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ink/ink1.xml" ContentType="application/inkml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ink/ink2.xml" ContentType="application/inkml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42" y="30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9T01:37:52.4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3373 2677 0,'0'0'0,"0"0"0,0 0 15,0 0-15,0 0 0,0 0 0,28 2 16,-28-2-16,20 3 0,-7-3 16,3-2-16,1 2 0,2 2 0,2 0 15,3-1-15,3 0 0,0 1 16,12-1-16,2-1 0,-1 2 15,2-1-15,11 2 0,1-2 16,1 1-16,0 0 0,12-3 16,-4-1-16,3-1 0,0 0 15,13-1-15,-2 2 0,-2 2 16,0 0-16,9 0 0,1-1 16,-4-3-16,-2-1 0,33-6 15,-9 0-15,-11 5 0,-6 3 0,1-1 16,-2 1-16,-2-2 0,-5 0 15,5 2-15,-2 3 0,2-1 16,0 1-16,2 0 0,2 3 16,-1-8-16,0 0 0,0-1 15,1 1-15,0 3 0,0 2 0,6-2 16,2-4-16,-3 1 16,-1-1-16,2 3 0,4 2 15,-3 1-15,-3 0 0,2-2 0,1-3 16,-3-2-16,-1 0 0,3 2 15,3 3-15,-2 1 0,-3-1 16,2 1-16,2 1 0,-3-2 16,1 0-16,-5-1 0,-2-1 15,-3 0-15,-3 1 0,1 3 16,-1 1-16,-8-2 0,-5-2 0,-8 3 16,-5 0-16,-6 3 15,-3 0-15,-8 3 0,-6 4 16,-10-7-16,-7-2 0,-4 0 0,-2-1 15,-4 0-15</inkml:trace>
  <inkml:trace contextRef="#ctx0" brushRef="#br0" timeOffset="1933.1459">3477 3369 0,'0'0'16,"0"0"-16,0 0 0,29 8 16,-29-8-16,22 1 0,-6-2 0,5 0 15,1 2-15,4-1 16,3 0-16,11-1 0,-1 1 0,3-1 15,5 0-15,8-3 0,-1 0 16,12 1-16,5 2 0,-5-1 16,-2 1-16,15 0 0,5 1 15,-8-1-15,-5-3 0,17 0 16,3 0-16,-5 1 0,-2 2 16,40 0-16,-11 1 0,-10-3 15,-9 1-15,7-3 0,6-1 16,-9 1-16,-6 2 0,9-1 0,6 1 15,-9 4-15,-9 2 0,8 0 16,3-2-16,-7 1 0,-5 0 16,7 1-16,1 1 0,-8-2 15,-6 2-15,7-1 0,6 0 16,-9 2-16,-4-1 0,6 0 16,6 0-16,-7 1 0,-4 2 0,5 0 15,4-2-15,-8-1 0,-5-1 16,6 0-16,6-2 0,-11 2 15,-3 0-15,7 1 0,4-1 16,-6 2-16,-5 0 0,1-6 16,2-3-16,-7 0 0,-2 2 0,4 1 15,4 2-15,-9-2 0,-7-2 16,3 1-16,3 1 16,-5-4-16,-4-3 0,4 1 15,3 1-15,-8 1 0,-4 2 0,-3-2 16,1 0-1,-3 1-15,-4 0 0,-1 0 0,0 0 0,-8-2 16,-4-2-16,-1-1 0,-1 1 16,-5-2-16,-1 2 0,-1-8 15,1-4-15,-5 2 0,-4 3 0,-4-1 16,-3 0-16,-1-2 0,1-4 16,-2 7-16,2-3 15,-3-2-15,1-4 0,3-3 0,1-4 16,-4 3-16,0 0 0,1-7 15,1-5-15,-3 1 0,1 0 16,1-10-16,0-3 0,2 1 16,1 1-16,-1-1 0,-1-1 15,1 3-15,1 5 0,3-5 16,3-1-16,-2 6 0,1 2 0,1-11 16,-6 7-16,-5 20 0,-2 2 15,-3-6-15,-1-4 16,-3 7-16,-3 5 0,-5-2 0,-5-1 15,-2 1-15,0 5 0,-11 1 16,-6 1-16,2 6 0,-3 1 16,-7 2-16,-5-2 0,0-2 15,2 0-15,-17 0 0,-5 2 16,0 5-16,-1 5 0,-40-4 16,2-2-16,11 2 0,11 1 0,-8-1 15,-3-2-15,5 2 0,8 0 31,-9 3-31,-6 2 0,13-6 0,6-1 0,-8 10 0,-8 8 16,9-4-16,6-1 0,-9-6 16,-3-4-16,3 6 0,6 3 15,-12-3-15,-7-2 0,10-1 16,6-1-16,-10-2 0,-7-4 16,10 4-16,4 1 0,-12 8 0,-6 4 15,3-5-15,6-3 0,-13 1 16,-6 1-16,8 2 0,10 2 15,-14-2-15,-5-2 0,10-3 16,7 0-16,-9 2 0,-7 1 16,11-1-16,9 1 0,-7 1 15,-7 0-15,11-1 0,5-1 0,-3 2 16,-4 2-16,11-1 0,6 1 16,-9-7-16,-4-3 15,12 1-15,4 1 0,-3 2 0,-2 1 16,7-2-16,9 0 0,-8 0 15,-6 2-15,10-1 0,8 1 0,-8-1 16,-2 0-16,4 0 16,3-1-16,-2 1 0,-3 3 15,11-5-15,4-2 0,-4 6 16,-4 4-16,7-2 0,7-1 16,-7-1-16,-1-2 15,6 3-15,6 1 0,-1-4 0,3-1 16,0 2-16,1 2 0,1-1 0,0-2 15,6 0-15,2 1 0,3-2 16,1-1-16,7 8 0,6 5 0,-4-5 16,-4-6-16,6 1 15,4 2-15,7 3 0,0 3 16,2-2-16,-2-3 0,6-1 16,-1 2-16,0 0 0,1 1 0,3 3 15,2 4-15,2-2 0,2 1 16,0 0-16,1 3 0,2 0 15,-1-3-15,2 8 0,0 3 16,0 2-16,2 0 0,0 3 16,0 3-16,-1 0 0,0 2 0,1 6 15,-2 4-15,-3-1 16,2-5-16,-1 12 0,-1 1 16,0-2-16,1-6 0,2 5 15,0 2-15,-1-6 0,0-5 0,0 8 16,1 3-16,2-6 0,1-4 15,0 3-15,4 2 0,-1-6 16,-1-5-16,5 3 0,3 0 16,-1-2-16,-1-3 0,3 2 15,1 0-15,-2-5 0,0-1 0,4-1 16,3 1-16,-2-2 0,-1-2 16,4-4-16,0-3 15,4-4-15,3-2 0,3-4 0,3-1 16,-4-3-16,2-5 0,17-2 15,5-4-15,-5 5 0,-4 0 16,4-1-16,0-4 0,0 2 16,-2 2-16,21 2 0,-13 4 15,-30 3-15,-5 4 0,6-1 16,-11-2-16,-8-2 0</inkml:trace>
  <inkml:trace contextRef="#ctx0" brushRef="#br0" timeOffset="10249.9575">3106 3384 0,'0'0'0,"0"0"0,0 0 16,0 0-16,0 0 0,26-8 15,-26 8-15,0 0 0,32 2 0,-19-2 16,-1 2-16,2-2 0,1-1 16,4 0-16,3 1 15,0-1-15,0 1 0,10-1 0,3 0 16,3 0-16,-3 0 0,6-1 15,3 0-15,10 1 0,-1 0 0,4-1 16,3 0-16,6-2 16,-1 2-16,13-2 0,0 0 15,-5 1-15,-3-2 0,11 0 16,2-1-16,-10 1 0,-7 2 16,26-3-16,-7-3 0,-12 7 15,-6 2-15,-5 0 0,-5-2 16,-13 5-16,-8 3 0,-12-2 0,-8-1 15,-3-2-15</inkml:trace>
  <inkml:trace contextRef="#ctx0" brushRef="#br0" timeOffset="19915.9843">5891 2825 0,'0'0'0,"0"0"0,0 0 16,0 0-16,0 0 0,0 0 15,0 0-15,3-24 0,-3 24 0,0 0 16,5-20-16,-5 20 16,0 0-16,8-26 0,-4 16 15,1-2-15,0 0 0,1-2 0,0-1 16,2-1-16,2-1 0,-3-2 15,0-3-15,2-1 0,1-1 16,6-6-16,1 1 0,1-2 16,-1-2-16,6-6 0,-4 1 15,1-2-15,-1-2 0,2 5 16,3-1-16,1-5 0,-2 1 0,1 1 16,1 2-16,3-2 0,-1 0 15,5 3-15,-1 3 16,5-1-16,0 2 0,3-3 0,3-1 15,1 2-15,0 2 0,9-6 16,-1 0-16,3 5 0,1 1 16,3 2-16,3 2 0,-4 3 15,-1 2-15,33-8 0,-3 6 16,-5 7-16,-2 4 0,0 3 16,0 2-16,-1-4 0,-3-2 0,4 4 15,3 1-15,-4 7 0,-1 5 16,2 3-16,2-1 0,-4 4 15,-2 1-15,5 8 0,3 4 16,-2-6-16,-3-4 0,7 2 16,4 3-16,-3-5 0,0-2 0,3 3 15,4 4-15,-2 7 16,1 7-16,4-8 0,5-4 16,-1-3-16,-3-3 0,2 5 15,2 5-15,-4-1 0,-2 0 0,3 1 16,5 1-16,-4-2 0,-2-1 15,0 3-15,0 4 0,-8 3 16,-4 4-16,1-3 0,0-1 16,-8-2-16,-6-1 0,0 7 15,-2 2-15,-5 1 0,-4 0 0,1 2 16,1 3-16,-1-4 0,1-1 16,-2 3-16,-2 2 0,-5-1 15,-3-2-15,0 2 16,0 0-16,-3-6 0,-2-5 0,-3 2 15,-1 5-15,-9-6 0,-6-5 16,-6-2-16,-4-1 0,-4-7 16,-5-5-16,-2-2 0</inkml:trace>
  <inkml:trace contextRef="#ctx0" brushRef="#br0" timeOffset="21416.4631">14878 2051 0,'0'0'0,"0"0"16,0 0-16,0 0 0,0 0 15,-25 9-15,25-9 0,-25 11 16,25-11-16,-31 18 0,9-3 16,0 3-16,0 1 0,-7 11 15,1 4-15,0-1 0,1 2 0,-2 11 16,4 4-16,5-1 0,4-1 16,6 8-16,7 0 0,6-7 15,7-6-15,9 2 0,5-6 16,4-8-16,2-3 0,5-7 15,6-4-15,1-6 0,-1-4 16,5-6-16,1-3 0,-12 1 0,-8-2 16,-7 2-16</inkml:trace>
  <inkml:trace contextRef="#ctx0" brushRef="#br0" timeOffset="21833.4229">15226 2543 0,'0'0'0,"0"0"15,0 0-15,28 8 0,-28-8 0,27 6 16,-9 0-16,1-2 0,-1 1 16,10-1-16,2-1 15,-3-2-15,-1-1 0,-2-3 0,0-2 16,-2 0-16,-2-1 15,-5-4-15,-1-4 0,-4 0 0,-4 0 16,-5 2-16,-3 1 0,-3 0 16,-4-1-16,-5 1 0,-4 0 15,-2 2-15,-2 3 0,-8 4 16,-1 5-16,-2 2 0,-1 4 16,3 1-16,2 2 0,4 6 15,2 5-15,2 8 0,7 1 16,6 1-16,7-1 0,4-1 0,5 0 15,9-6-15,8-3 0,3-4 16,4-4-16,6-4 0,3-5 16,-1-4-16,1-2 0,4-5 15,-2-3-15,-5 0 0,-5-1 16,-8-5-16,-4-3 0,-5 5 16,-4 3-16,-3 3 0</inkml:trace>
  <inkml:trace contextRef="#ctx0" brushRef="#br0" timeOffset="22016.646">15670 2516 0,'0'0'0,"0"0"0,0 0 15,17 17-15,-17-17 0,21 26 16,-6-7-16,2-2 0,0 1 16,7 4-16,0 0 0,0-4 15,1-2-15,4 1 0,-4-2 16,-4-5-16,-3-2 0,-5-3 0,-2 1 15,-3-3-15,-2 1 0,-1-2 16</inkml:trace>
  <inkml:trace contextRef="#ctx0" brushRef="#br0" timeOffset="22216.1201">16039 2403 0,'0'0'0,"0"0"0,0 0 15,-19 17-15,19-17 0,-33 28 0,11-9 16,-4 5-16,-2 2 0,-11 9 16,-1 1-16,-5 4 0,3-1 15,8-4-15,7-3 0,2-1 16,7-7-16,8-11 0,5-8 16,3-1-16,0-2 0,0 1 0</inkml:trace>
  <inkml:trace contextRef="#ctx0" brushRef="#br0" timeOffset="22466.5409">16435 2241 0,'0'0'0,"0"0"16,0 0-16,0 0 0,-11 21 0,11-21 15,-15 31-15,5-7 0,-2 5 16,-2 4-16,-2 2 0,-3 13 15,3-4-15,0 9 0,7-6 16,4-9-16,5-7 0,5-6 16,3-4-16,3-8 0,3-5 15,2-7-15,4-5 0,1-2 16,1-2-16,-3-3 0,-3-1 16,-1 1-16,-4 2 0,-3 2 0</inkml:trace>
  <inkml:trace contextRef="#ctx0" brushRef="#br0" timeOffset="22632.9521">16194 2484 0,'0'0'16,"0"0"-16,0 0 0,36-6 16,-16 3-16,6-1 0,3 0 15,2 2-15,0 0 0,11 1 16,0 2-16,6 0 0,-3-2 0,-9 1 15,-7-1-15,-5 1 0</inkml:trace>
  <inkml:trace contextRef="#ctx0" brushRef="#br0" timeOffset="23000.2">16645 2677 0,'0'0'0,"0"0"0,20-7 15,-5 3-15,4-3 0,4 1 16,4-1-16,7-1 0,-1-1 16,0-2-16,0-1 0,3-2 15,-4 2-15,-4 3 0,-4 1 16,-5-1-16,-5-3 0,-6 0 16,-5-1-16,-5 1 0,-6 0 0,-5 0 15,-5 1-15,-3 4 0,-2 0 16,-3 4-16,-2 1 0,0 4 15,-2 2-15,2 3 0,2 4 16,3 1-16,2 2 0,2 2 16,2 4-16,4-1 0,3 4 15,6-1-15,3 0 0,3 0 16,4 0-16,6-3 0,5 0 16,4-5-16,4-3 0,5-5 15,7-3-15,8-3 0,1-1 0,-2-3 16,-1-2-16,-8 3 0,-9-1 15,-5 2-15</inkml:trace>
  <inkml:trace contextRef="#ctx0" brushRef="#br0" timeOffset="23366.5247">17188 2590 0,'0'0'0,"-1"8"0,0 4 15,0 1-15,0 3 0,0-2 0,1 2 16,0 1-16,0-4 0,0-2 16,0-2-16,0-2 0,-1-1 15,1-6-15,-3-2 0,1-2 16,1-2-16,0-1 0,0-4 16,1-3-16,1-3 0,4-5 15,0 0-15,4-3 0,1 2 0,4 1 16,5 2-16,1 3 0,0 1 15,7 0-15,2 4 0,-2 5 16,-1 3-16,-4 6 0,-3 6 16,-3 2-16,-2 1 0,-3 5 15,-3 0-15,-3 6 0,-3 1 16,-2 2-16,-1-3 0,-2 2 16,1-2-16,-1 0 0,1 2 15,1-5-15,2-2 0,0-3 16,0-3-16,0-2 0</inkml:trace>
  <inkml:trace contextRef="#ctx0" brushRef="#br0" timeOffset="23850.3017">18059 2555 0,'0'0'0,"0"0"15,0 0-15,0 0 0,0 0 0,-11-18 16,11 18-16,-18-14 0,18 14 15,-27-9-15,8 7 0,0-1 16,-2 3-16,-3 0 0,0 3 16,-8 0-16,0 1 0,3 4 15,1 6-15,4 2 0,2 4 16,2 2-16,2 0 0,3 5 16,4-1-16,5-4 0,5-3 15,4-3-15,3-3 0,8-4 16,7-5-16,2-2 0,3-5 0,3-3 15,6-3-15,-3-1 0,-3-2 16,4-9-16,-3-4 0,-1-4 16,0-3-16,-3-2 0,-2-5 15,-4 3-15,-2 0 0,-2-5 16,-2 3-16,-3 5 0,-3 5 0,-1 10 16,-2 5-16,-1 4 15,-2 0-15,-2 9 0,1 4 16,-2 6-16,-1 3 0,-3 4 0,-2 4 15,-3 5-15,-3 5 0,-2 3 16,1 2-16,0 7 0,2 0 16,4-3-16,1-2 0,4-5 15,2-5-15,3-3 0,2-2 16,2-4-16,0-4 0,4-5 16,4-6-16,-5 0 0,-1-1 0,-2-1 15</inkml:trace>
  <inkml:trace contextRef="#ctx0" brushRef="#br0" timeOffset="24050.7363">18815 2376 0,'0'0'16,"7"4"-16,3 3 0,0 4 15,0 5-15,-2 12 0,-4 5 16,-5 1-16,-3 2 0,-7 4 0,-4-2 15,-5-3-15,-4-4 0,-13 4 16,-6-4-16,-6-2 0,-4-2 16,6-3-16,12-6 0,8-3 15</inkml:trace>
  <inkml:trace contextRef="#ctx0" brushRef="#br0" timeOffset="24516.7144">15000 3196 0,'0'0'0,"11"0"0,5 0 16,1 0-16,3 1 0,17 1 15,11 3-15,10-2 0,2 2 16,19 0-16,17 1 0,12 1 16,-5-2-16,20 1 0,17-3 15,51-2-15,-14-3 0,-9-2 16,-7 0-16,-10-1 0,-7-2 0,3 5 16,0 3-16,-12-1 0,-6 1 15,-3 4-15,-3 1 0,-11 4 16,-9 1-16,-8 2 0,-7 2 15,-27-4-15,-19-5 0,-13-1 16</inkml:trace>
  <inkml:trace contextRef="#ctx0" brushRef="#br0" timeOffset="25482.9367">11180 2627 0,'0'0'16,"0"0"-16,0 0 0,0 0 0,0 0 15,23 13-15,-23-13 16,27 13-16,-27-13 0,29 16 16,-10-5-16,1 0 0,1-2 0,2-1 15,2-1-15,9-3 0,1-4 16,-1-3-16,0-1 0,-4-5 15,-4-3-15,3-5 0,-5-5 16,-5 2-16,-4 0 0,-6-1 16,-5 0-16,-6 1 0,-1 2 0,-8 1 15,-5 1-15,-3 5 16,-2 3-16,-6 3 0,-3 5 16,0 5-16,2 3 0,-4 5 0,3 2 15,2 4-15,4 3 0,2 5 16,2 3-16,7 0 0,4-1 15,7 1-15,5 2 0,2-3 16,3-2-16,4-4 0,4-2 16,3-1-16,2-4 0,1-2 15,1-2-15,-1-3 0,-1-1 0,3-4 16,0-4-16,-1-5 0,-1-3 16,-3-2-16,-2 0 0,-3-5 15,-2-2-15,-3 4 0,-2 2 16,-1 3-16</inkml:trace>
  <inkml:trace contextRef="#ctx0" brushRef="#br0" timeOffset="25682.6681">11721 2517 0,'0'0'15,"0"0"-15,0 0 0,0 0 0,19 16 16,-19-16-16,22 21 0,-22-21 16,28 30-16,-12-9 0,4 3 15,-1 0-15,1 1 0,2 4 16,-1-2-16,-2-4 0,0-3 15,0 2-15,-2-4 0,-4-4 16,-2-3-16,-5-3 0,0-3 16,-2-2-16,-2-2 0,-2-1 15,2-7-15,-2 4 0,0-1 16,0 1-16</inkml:trace>
  <inkml:trace contextRef="#ctx0" brushRef="#br0" timeOffset="25850.4729">11963 2534 0,'0'0'16,"0"0"-16,0 0 0,0 0 0,-23 26 16,23-26-16,-25 31 15,12-10-15,0 3 0,-3 3 0,-1 1 16,-3 7-16,2-1 0,5-3 16,3-3-16,5-1 0,5-5 15,0-4-15,0-4 0,0-2 16</inkml:trace>
  <inkml:trace contextRef="#ctx0" brushRef="#br0" timeOffset="26118.8912">12361 2307 0,'0'0'0,"0"0"0,0 0 16,-5 26-16,5-26 0,-8 31 15,1-4-15,-1 1 0,-1 1 0,-4 14 16,-3 3-16,2-3 16,3-3-16,5 3 0,6-6 15,2-6-15,2-8 0,8-4 0,5-5 16,-2-9-16,3-3 0,3-5 16,3-4-16,-3-2 0,-2 0 15,2-4-15,0-2 0,-8 3 16,-2 0-16,0 0 0,-3 2 15,-2 4-15</inkml:trace>
  <inkml:trace contextRef="#ctx0" brushRef="#br0" timeOffset="26299.8008">12130 2561 0,'0'0'0,"0"0"15,0 0-15,0 0 0,28-8 16,-28 8-16,36-3 0,-11 3 15,1-1-15,4 0 0,2-1 16,9 0-16,-1 2 0,0-1 16,0 1-16,3-1 0,-4 0 0,-7-1 15,-5 1-15,-6 1 0</inkml:trace>
  <inkml:trace contextRef="#ctx0" brushRef="#br0" timeOffset="26667.7077">12527 2687 0,'0'0'16,"0"0"-16,0 0 0,0 0 0,27 7 15,-27-7-15,26 1 16,-26-1-16,32-3 0,-12 0 0,2 0 16,-1-3-16,-1 1 0,1-3 15,1-1-15,3-3 0,-1-2 16,-3 1-16,-2-1 0,-2-1 15,-4 2-15,-4-2 0,-4 1 16,-4-1-16,-2 3 0,-5 0 16,-5 2-16,0 3 0,-2 2 15,-4 4-15,-6 3 0,1 3 0,0 1 16,-6 8-16,1 4 16,3 2-16,2 2 0,3 1 0,2 3 15,2-2-15,4-3 0,8 6 16,6-1-16,4-8 0,2-2 15,4-3-15,4 0 0,4-4 16,3-2-16,8-1 0,2-3 16,1-3-16,2-2 0,-10 0 15,-5 1-15,-4 0 0</inkml:trace>
  <inkml:trace contextRef="#ctx0" brushRef="#br0" timeOffset="27067.3458">12998 2492 0,'0'0'0,"0"0"16,0 0-16,0 0 0,-7 30 0,7-30 15,-7 32-15,2-13 0,1 2 16,1 2-16,-1 2 16,1-1-16,-2-3 0,2 4 0,1-4 15,0-5-15,1-5 0,0-2 16,-1-3-16,1-4 0,1-2 15,1-7-15,1-6 0,0 0 16,0-3-16,1-4 0,2-3 16,-1-2-16,1 0 0,1 1 15,2-2-15,2 1 0,1 2 0,2 5 16,2 2-16,1 4 0,-2 2 16,1 6-16,-1 3 15,-1 3-15,-1 2 0,0 5 0,1 4 16,-4 3-16,0 1 0,-1 7 15,-1 5-15,-4-2 0,-3-4 16,-1 3-16,-3-1 0,1-1 0,1-2 16,2 0-16,2-3 15,1-2-15,3-1 0,-2-4 0,0-2 16,-2-2-16</inkml:trace>
  <inkml:trace contextRef="#ctx0" brushRef="#br0" timeOffset="27533.7325">13457 2599 0,'0'0'0,"0"0"16,0 0-16,0-20 0,0 20 0,-3-19 16,1 8-16,-1 0 0,-2 1 15,0 2-15,-2-2 16,-1 3-16,-2 0 0,-5 3 16,-1 0-16,0 7 0,2 1 0,0 4 15,-1 1-15,2 1 0,1 3 16,2 4-16,2 5 0,3-2 15,1-2-15,4 1 0,2 0 16,1-2-16,1-4 0,6-1 16,3-2-16,3-4 0,0-2 0,2-3 15,1-4-15,-2-2 0,0-3 16,3-7-16,0-4 16,-2-2-16,1-1 0,-2-4 15,-2-5-15,-2 0 0,-1 0 0,1-6 16,-3 1-16,-3 3 0,-1 2 15,-1 4-15,0 0 0,-1 4 16,-1 5-16,0 4 0,-1 5 16,-1 2-16,0 2 0,-1 5 15,0 0-15,-1 8 0,-1 3 0,-3 6 16,1 4-16,-1-2 0,0 2 16,-4 9-16,-2 5 15,1 1-15,1 3 0,-1 6 0,2 0 16,1-8-16,2-5 0,1 0 15,3 0-15,1-5 0,0-2 0,1-4 16,0-4-16,0-3 0,1-5 16,-2 0-16</inkml:trace>
  <inkml:trace contextRef="#ctx0" brushRef="#br0" timeOffset="27900.3404">13655 2627 0,'0'0'0,"0"0"0,0 0 16,24 1-16,-24-1 0,0 0 15,33 2-15,-19-3 0,0 0 0,1-3 16,2 1-16,-2-1 0,1-1 16,-2 0-16,-1-1 0,2-4 15,-2-1-15,-3 1 0,-4 0 16,-2-1-16,-3 1 0,-7 1 15,-5-1-15,-1 2 0,-1-1 16,0 3-16,-1 2 0,1 2 16,0 2-16,-4 2 0,0 1 15,1 3-15,2 1 0,1 6 16,1 2-16,1 2 0,1 0 0,2 2 16,3 2-16,2-1 0,3 0 0,7 5 15,4-2 1,1-1-16,2-2 0,5-4 0,3-1 15,2-4-15,3-2 0,-5-2 16,-4-2-16,-4 0 0</inkml:trace>
  <inkml:trace contextRef="#ctx0" brushRef="#br0" timeOffset="28317.3781">14175 2546 0,'0'0'0,"0"0"0,0 0 16,0 0-16,-16-15 0,16 15 15,0 0-15,-25-6 0,13 7 16,-2-1-16,-2 0 0,-1 2 0,2 3 16,-1 1-16,1 4 15,0 2-15,2 1 0,-2 5 0,2 0 16,3 0-16,1-1 0,3-2 16,3 1-16,1-3 0,1 0 15,4-3-15,5-3 0,4-1 16,3-3-16,2-3 0,2-3 15,-3-3-15,0-1 0,0-3 16,2-4-16,-2-1 0,1-3 16,3-10-16,-2-3 0,-1 1 15,-3 2-15,-2-4 0,-1 0 16,-1 0-16,-1 2 0,1-1 0,-1 5 16,-3 6-16,0 5 0,-3 5 15,0 3-15,-2 3 0,-1 4 16,-1 5-16,-3 7 0,0 3 15,-3 0-15,-5 7 0,-4 6 16,-1 1-16,0 2 0,2 6 16,0 7-16,-1 7 0,3-4 0,3 2 15,2-1-15,3-9 0,0-10 16,2-6-16</inkml:trace>
  <inkml:trace contextRef="#ctx0" brushRef="#br0" timeOffset="28716.5789">11536 3170 0,'0'0'16,"0"0"-16,22-5 0,-22 5 0,32-1 15,0 2-15,8 1 0,3-2 16,3-1-16,13 1 0,10 0 15,13 3-15,-5-1 0,27-2 16,27-2-16,5-2 0,-9 1 16,60 1-16,-9 6 0,-27-3 0,-19-2 15,2 3-15,1 2 16,-17 2-16,-11 3 0,0 0 0,1 3 16,-33-4-16,-24-2 0,-16-3 15</inkml:trace>
  <inkml:trace contextRef="#ctx0" brushRef="#br0" timeOffset="31782.9992">5521 2590 0,'0'0'0,"0"0"0,0 0 0,0 0 16,0 0-16,0 0 0,27-6 15,-27 6-15,31-2 0,-6 0 16,1-1-16,4-1 0,2 1 0,4 0 16,4 0-16,11-1 0,2-1 15,8-1-15,-1 0 0,-4 0 16,-5 2-16,3-1 0,-7 3 15,-9-1-15,-8 0 0,-8 0 16,-5 1-16,-10 0 0,-7 2 16,-11 0-16,-7 1 0,-7 4 15,-6 2-15,-8 0 0,-5-1 0,-17 6 16,-6 1-16,-1 1 0,-5-3 16,-8 2-16,2 1 0,-2-1 15,7-1-15,17-1 0,9 0 16,10-11-16,11-11 0,12 4 15,7 0-15,8-1 0,7 0 16,9-1-16,8-1 0,7-1 16,8-2-16,2 1 0,1 2 0,5-1 15,3-1-15,-3 2 0,-5 2 16,1-1-16,-1 1 0,-7 2 16,-6 0-16,-7 4 15,-5 2-15,-3 0 0,-7 0 0,-4 0 16,-6-1-16,-4 1 0,-10 1 15,-3 6-15,-4 5 0,-5-2 16,-2-3-16,6-2 0,6-1 16,3-1-16</inkml:trace>
  <inkml:trace contextRef="#ctx0" brushRef="#br0" timeOffset="32232.9335">5443 3319 0,'0'0'0,"0"0"0,0 0 16,37-3-16,-20 0 0,4-1 0,3-2 15,10-1-15,4 1 0,0 0 16,3 0-16,9-2 0,-3 1 0,-5-1 16,-2 1-16,2-3 0,-9 3 15,-8 1-15,-5 2 16,-6 0-16,-3 2 0,-9 2 0,-5 2 16,-7 1-16,-5 0 0,-11 2 15,-7 2-15,-6 3 0,-7 1 16,-4 3-16,-4-1 0,-11-2 15,3-2-15,-3 0 0,5 0 16,12 0-16,7-2 0,9-3 16,4-4-16,11-1 0,6-2 0,11-3 15,9-2-15,6 2 0,8-2 16,11-2-16,8-4 0,6 4 16,2 1-16,15 3 0,5 0 15,-18 3-15,-13 0 0,-10 0 16</inkml:trace>
  <inkml:trace contextRef="#ctx0" brushRef="#br0" timeOffset="37366.9876">19367 2395 0,'0'0'0,"0"0"0,0 0 0,0 0 15,-19 23-15,19-23 0,-17 38 16,7-13-16,-1 3 0,-5 15 15,0 8-15,-1 2 0,-1-1 16,-1 13-16,0 0 0,1 4 16,5-10-16,1-3 0,2-12 15,2-12-15,2-7 0,2-8 16,2-4-16,0-7 0,0-5 0,-1-6 16,1-8-16,1 6 0,0 0 15,0 2-15</inkml:trace>
  <inkml:trace contextRef="#ctx0" brushRef="#br0" timeOffset="37583.3967">19278 2426 0,'0'0'0,"0"0"0,0 0 16,29-12-16,-13 6 0,1 1 0,3 2 16,1 1-16,1 2 0,6 5 15,-2 2-15,-4 3 0,-2 2 16,-4 3-16,-4 2 0,-3 1 15,-4 3-15,-5 2 0,-5-1 16,-5 1-16,-2-1 0,-6 4 16,-3 1-16,-3-3 0,-4 0 0,-5 1 15,0 1-15,5-1 0,4-2 16,3-3-16,2-3 16,5-3-16,3-5 0,2 0 0</inkml:trace>
  <inkml:trace contextRef="#ctx0" brushRef="#br0" timeOffset="37919.2857">19592 2670 0,'0'0'0,"0"0"0,19-3 16,-6 2-16,2-2 0,4-1 0,3 0 16,8-3-16,0 0 0,-3-2 15,0-2-15,0-3 0,-5 1 0,-3-2 16,-4-1-16,-4 2 15,-4-1-15,-5 1 0,-2 0 16,-3 2-16,-4 0 0,-5 3 16,-5 0-16,1 4 0,1 3 0,-7 4 15,-3 5-15,2 2 0,0 1 16,0 3-16,1 5 0,3 3 16,3 3-16,2 3 0,3 2 15,2 0-15,4 0 0,5 4 16,5-3-16,5-4 0,4-6 0,8-5 15,6-5-15,5-6 16,3-4-16,4-7 0,5-6 16,-1 1-16,-1-2 0,-5 3 0,-9 2 15,-8 3-15</inkml:trace>
  <inkml:trace contextRef="#ctx0" brushRef="#br0" timeOffset="38218.5175">20138 2448 0,'0'0'16,"0"0"-16,0 0 0,-10 26 16,5-13-16,0 6 0,-1 6 15,1 0-15,-1 3 0,0 6 16,0-1-16,2-5 0,0-4 0,1 0 16,2-5-16,1-4 0,1-5 15,1-8-15,3-5 0,-1-4 16,2-2-16,-2-4 0,0-5 15,1-1-15,0 0 0,2-7 16,0-3-16,0 6 0,1 1 0,0 7 16,-2 2-16,2 4 15,1 0-15,2 4 0,1 3 16,-1 1-16,0 3 0,2 0 0,4 2 16,2 1-16,-1 1 0,-1-2 15,-4 1-15,-2-2 0</inkml:trace>
  <inkml:trace contextRef="#ctx0" brushRef="#br0" timeOffset="38416.5292">20507 2584 0,'0'0'0,"0"0"0,0 0 15,-14 29-15,8-16 0,1 0 16,-2 3-16,0 3 0,2-1 0,0-4 15,2-1-15,1-5 16,1-1-16,1-7 0,2-2 16,-1 0-16,0-2 0,0 2 0</inkml:trace>
  <inkml:trace contextRef="#ctx0" brushRef="#br0" timeOffset="38566.8623">20464 2315 0,'0'0'16,"0"0"-16,0 0 0,27 13 16,-14-8-16,1 3 0,2 1 15,3 1-15,0 1 0,2 0 0,-4-1 16,-2-1-16</inkml:trace>
  <inkml:trace contextRef="#ctx0" brushRef="#br0" timeOffset="38899.6848">20725 2569 0,'0'0'0,"0"0"15,0 0-15,-5 26 0,2-12 0,1 4 16,0 2-16,1 0 0,1 0 16,3 3-16,3-2 0,3-6 15,2-2-15,5-5 0,5-2 16,0-4-16,-1-2 0,3-5 15,2-4-15,-1-2 0,-2 0 16,1-5-16,-3-4 0,-4-1 0,-3 2 16,-5-3-16,-6-1 15,-3 1-15,-2 0 0,-7 3 0,-4 2 16,-1 1-16,0 0 0,-5 5 16,-4 4-16,-1 5 0,0 3 15,2 7-15,2 4 0,4-2 16,3-2-16,5 5 0,4 5 15,6-1-15,6 1 0,-2-4 16,-1-2-16,1-3 0</inkml:trace>
  <inkml:trace contextRef="#ctx0" brushRef="#br0" timeOffset="39350.5559">21455 2496 0,'0'0'0,"0"0"0,0 0 16,0 0-16,-22-1 0,22 1 16,-28 0-16,12 1 0,-3 0 0,0 3 15,1-1-15,-1 2 0,1 0 16,-5 5-16,1 3 16,1 1-16,1 4 0,5 1 0,4 1 15,4 1-15,4-2 0,5 0 16,6-4-16,2-1 0,3-3 15,9-2-15,7-4 0,-2-3 16,0-2-16,0-6 0,2-2 16,-3-2-16,-1-2 0,-3-5 15,-3-5-15,-3 1 0,-3-1 0,-1-6 16,-2-1-16,-2-2 16,-3 0-16,0 0 0,-2-1 0,-1 1 15,1 5-15,-1 0 0,-1 3 16,0 5-16,1 4 0,-1 3 15,0 2-15,-1 4 0,0 2 16,-2 8-16,-1 4 0,-2 3 16,-1 4-16,-7 11 0,-7 6 15,1 0-15,1 3 0,0 12 16,1 4-16,5-6 0,3-6 0,5 2 16,4-4-16,5-8 0,4-6 15,-2-5-15,-2-4 0,0-5 16</inkml:trace>
  <inkml:trace contextRef="#ctx0" brushRef="#br0" timeOffset="39666.8455">22054 2376 0,'0'0'0,"0"0"15,0 0-15,0 0 0,-30 4 16,30-4-16,-40 12 0,17-4 15,-2 0-15,-2 2 0,0 3 16,-4 3-16,4 1 0,5-3 16,5 1-16,4-1 0,5-1 0,7 0 15,6-1-15,6-1 0,5-1 16,6 3-16,3-2 0,-1-2 16,0-1-16,-3-1 0,-2 2 15,-5-2-15,-3 1 0,-5 0 16,-6 2-16,-6 0 0,-3 0 15,-8 1-15,-4 0 0,-2 1 16,-2-1-16,-3 1 0,0-1 16,4-1-16,4-2 0,4-1 0,3-2 15,2-1-15</inkml:trace>
  <inkml:trace contextRef="#ctx0" brushRef="#br0" timeOffset="40049.5292">22538 2530 0,'0'0'16,"0"0"-16,0 0 0,-17 18 0,9-7 15,-2 6-15,1 2 0,-3 6 16,4 0-16,5-6 0,7-1 15,1-2-15,3-2 0,10-6 16,7-4-16,0-5 0,1-3 0,10-5 16,4-3-16,-6-1 15,-3-2-15,-5-4 0,-1-4 16,-2-2-16,-6 4 0,-7-1 0,-4-1 16,-4 1-16,-3 1 0,-8 2 15,-6 2-15,-4 4 0,-3 3 16,-6 5-16,-5 4 0,1 3 15,0 3-15,5 3 0,1 0 16,8 0-16,4 2 0,12 0 16,8 1-16,10-4 0,8 0 0,-4-2 15,-4-1-15,-4-1 0</inkml:trace>
  <inkml:trace contextRef="#ctx0" brushRef="#br0" timeOffset="40307.5949">23361 2251 0,'0'0'0,"0"0"0,0 0 16,-16 14-16,16-14 0,-21 23 0,3-5 15,0 3-15,1 1 0,-5 12 16,1 6-16,2-1 0,4 1 16,-1 7-16,4-1 15,3-6-15,3-6 0,0 2 0,3-7 16,1-4-16,0-4 0,1-5 15,-1-3-15,0-5 0,0 0 16,-6-3-16,-4-3 0,-1 3 16,-2-2-16,-2-1 0,-4-2 15,6 0-15,3 0 0,2 0 0</inkml:trace>
  <inkml:trace contextRef="#ctx0" brushRef="#br0" timeOffset="40433.4505">23158 2484 0,'0'0'0,"15"-2"16,6 1-16,6-3 0,2 1 0,10-1 16,6 2-16,-4 1 0,-1 3 15,-2-1-15,-10-1 0,-5 1 16</inkml:trace>
  <inkml:trace contextRef="#ctx0" brushRef="#br0" timeOffset="40770.8251">24313 2209 0,'0'0'0,"0"0"0,0 0 15,0 0-15,-29 5 0,29-5 16,-41 16-16,16-5 0,-1 0 0,-8 8 15,-1 4-15,2 0 16,3 1-16,-4 11 0,3 2 16,5 2-16,4-3 0,1 11 15,4 2-15,4-7 0,4-5 16,4-4-16,1-1 0,1-7 16,0-6-16,-1-2 0,2-3 0,-3-3 15,-2-1-15,-3-3 0,-2-1 16,1-3-16,-1-1 0,-6-2 15,-3-4-15,1 4 0,3 2 16,2 0-16,3 0 0,2-1 16</inkml:trace>
  <inkml:trace contextRef="#ctx0" brushRef="#br0" timeOffset="40901.317">23969 2436 0,'0'0'0,"11"-1"16,4 1-16,3-1 0,2 1 15,8 0-15,4-2 0,6 1 16,-4 0-16,-7 1 0,-3-1 0,-6 1 16</inkml:trace>
  <inkml:trace contextRef="#ctx0" brushRef="#br0" timeOffset="41167.1054">24653 2178 0,'0'0'0,"0"0"0,0 0 15,-15 19-15,15-19 0,-21 26 0,2-7 16,-1 5-16,-1 2 0,-7 14 16,-3 4-16,-2 9 0,3-1 15,3 2-15,8-5 0,4-7 16,5-8-16,8-5 0,7-5 15,3-5-15,6-3 0,2-5 16,4-5-16,1-2 0,2-2 0,-5-1 16,-4 0-16,-3 0 0</inkml:trace>
  <inkml:trace contextRef="#ctx0" brushRef="#br0" timeOffset="41352.6808">24756 2543 0,'0'0'0,"0"0"0,0 0 16,0 0-16,-11 24 0,11-24 16,-16 32-16,6-14 0,0 1 0,1 2 15,-1-1-15,0 3 0,2-4 16,2-3-16,2-3 16,2-5-16,1-2 0,1-6 0,4-3 15,-2-1-15,1 2 0,-2-1 16</inkml:trace>
  <inkml:trace contextRef="#ctx0" brushRef="#br0" timeOffset="41502.0544">24781 2271 0,'0'0'0,"0"0"0,0 0 16,17 16-16,-17-16 0,19 24 15,-6-8-15,-1 0 0,0 1 16,1 2-16,1 2 0,2 3 15,-4-4-15,-1-5 0</inkml:trace>
  <inkml:trace contextRef="#ctx0" brushRef="#br0" timeOffset="41969.648">25386 2537 0,'0'0'0,"0"0"0,0 0 15,0 0-15,-13-21 0,13 21 16,-24-13-16,7 7 0,-1 3 0,-6 1 15,-3 1 1,-1 2-16,1 2 0,-10 5 0,0 1 16,3 2-16,1 3 0,-4 8 15,5 4-15,5-2 0,4-3 0,6 1 16,6 0-16,7-1 0,5-3 16,6-5-16,7-3 0,3-3 15,5-2-15,5-5 0,4-4 16,0-2-16,-1-1 0,6-7 15,-4-1-15,-5 0 0,-3-1 16,-3-2-16,-2-1 0,-4-2 16,-4 2-16,-3 4 0,-1 2 15,-3 4-15,1 3 0,-5 6 0,0 0 16,-4 9-16,0 2 0,-4 8 16,0 7-16,-1 0 0,0 0 15,0 6-15,-1 4 0,2-2 16,2-2-16,0 4 0,3-4 15,0-3-15,0-1 0,-1-6 16,-1-4-16,-1-3 0,1-3 16,-5-3-16,-3-2 0,2-5 15,-1-1-15,-1-1 0,-2-2 16,-2-3-16,-1-2 0,1-7 0,0-4 16,4-2-16,2-3 0,2 4 15,3 4-15,0 3 0</inkml:trace>
  <inkml:trace contextRef="#ctx0" brushRef="#br0" timeOffset="42416.3068">25588 2267 0,'0'0'0,"0"0"0,0 0 0,-10 37 16,5-19-16,-4 6 0,-2 7 15,-3 9-15,0 0 0,-2 8 16,0-2-16,3-5 0,2-5 0,-1 2 16,1-5-16,2-7 15,1-5-15,3-5 0,0-4 16,3-3-16,0-3 0,2-6 0,2-1 16,2-4-16,0-1 0,4-6 15,3-4-15,3-2 0,1-3 16,6-8-16,1-1 0,-1 2 15,0 4-15,1 1 0,3 0 16,-1 1-16,-3 4 0,-5 6 16,-1 3-16,-5 4 0,-2 3 0,-1 4 15,-3 6-15,-1 3 0,-3 3 16,-5 7-16,-4 5 16,1 0-16,-1 1 0,0 0 0,0 2 15,1-3-15,2-3 0,1 1 16,3-4-16,3-6 0,4-1 15,4-6-15,4-3 0,1-2 16,0-5-16,3-5 0,2-9 16,3 0-16,2 0 0,-4 3 0,-5 4 15,-1 0-15</inkml:trace>
  <inkml:trace contextRef="#ctx0" brushRef="#br0" timeOffset="42649.5282">26214 2312 0,'0'0'0,"0"0"0,0 0 16,-13 19-16,13-19 0,-20 25 16,5-3-16,-1 2 0,1 3 0,-5 13 15,-1 4-15,6-3 0,3-4 16,4 6-16,7-4 16,3-8-16,3-5 0,9-2 0,3-4 15,5-7-15,4-6 0,0-2 16,2-4-16,-2-1 0,1-1 0,-3-5 15,-1-2-15,-5 3 16,-5 0-16,-2 1 0</inkml:trace>
  <inkml:trace contextRef="#ctx0" brushRef="#br0" timeOffset="42833.3725">25896 2510 0,'0'0'0,"0"0"15,0 0-15,22-1 0,-22 1 0,36 4 16,-7-3-16,1-1 16,2-1-16,13 0 0,4-1 15,-1 1-15,-3 1 0,10 0 0,0 0 16,0-2-16,-9 2 0,-11 0 16,-8 0-16,-5 0 0</inkml:trace>
  <inkml:trace contextRef="#ctx0" brushRef="#br0" timeOffset="43417.0548">23660 2441 0,'0'0'16,"0"0"-16,0 0 0,0 0 0,0 0 16,32-2-16,-32 2 0,29-3 15,-29 3-15,30-1 0,-10 1 16,2-1-16,1-1 0,1 0 15,0-1-15,7 0 0,-2-1 16,0 2-16,-1 0 0,-5 0 0,-4 0 16,-3 1-16</inkml:trace>
  <inkml:trace contextRef="#ctx0" brushRef="#br0" timeOffset="50517.0361">8447 2458 0,'0'0'15,"0"0"-15,0 0 0,0 0 0,0 0 16,0 0-16,0 0 0,0 0 16,0 0-16,0 0 0,0 0 15,0 0-15,-31 15 0,31-15 16,-30 14-16,14-6 0,-1 1 15,-3 1-15,-2-1 0,0 2 16,1 1-16,-4 4 0,1-1 16,4 0-16,3 2 0,4-5 15,2-2-15,3 0 0,2 1 0,5-3 16,3-1-16,2-3 0,4 1 16,4-1-16,5-2 15,-1 0-15,1-1 0,4 1 0,3-1 16,0 0-16,1-1 0,-1-1 15,-1-1-15,-1 0 0,0 0 16,4 0-16,1-2 0,-5 1 16,-2-2-16,-4-1 0,-1-1 15,-4-1-15,-2 0 0,-4 1 0,-2 1 16,0-2-16,-2-3 0,-2 2 16,-2-2-16,0 0 0,-4-1 15,-2 1-15,-4 0 0,1 1 16,0 2-16,-1 4 0,-1 4 15,3-1-15,0 1 0,2-2 16</inkml:trace>
  <inkml:trace contextRef="#ctx0" brushRef="#br0" timeOffset="63433.2759">7108 3321 0,'0'0'0,"0"0"0,0 0 0,19-2 15,-10 0-15,4-1 0,4 2 16,1 1-16,0 0 0,11-1 15,1 0-15,2 0 0,1 0 0,3 0 16,5-1-16,10 1 0,-2 2 16,6-1-16,6 1 15,9 1-15,-3 1 0,13-2 0,4-2 16,-5 1-16,-3 0 0,14 4 16,0-1-16,-5-2 0,-6-1 15,38 2-15,-8 3 0,-14-1 16,-10 0-16,-2-1 0,0-1 15,-15-3-15,-10-1 0,0 0 16,-1 1-16,-6 3 0,-4 2 0,-9 1 16,-8-2-16,-8-1 0,-6 1 15,-5 0-15,-3-2 0,-4 0 16</inkml:trace>
  <inkml:trace contextRef="#ctx0" brushRef="#br0" timeOffset="66283.7857">19841 3493 0,'0'0'16,"0"0"-16,0 0 0,22 3 15,-22-3-15,21 4 0,-21-4 16,32 6-16,-14-1 0,3-3 15,2 1-15,1-2 0,1 1 16,11-3-16,2-3 0,-3 0 0,-3 0 16,7-3-16,0-3 15,-7-1-15,-5 1 0,-3-4 0,-3-2 16,-5 2-16,-4 0 0,-7 0 16,-6-2-16,-4 4 0,-5 1 0,-8 1 15,-5 3-15,-3 3 16,-3 3-16,-4 4 0,-4 4 15,2 1-15,0 3 0,-5 6 16,2 5-16,6-1 0,5 0 0,7 4 16,5 3-16,5-3 0,3-1 15,9 0-15,3 1 0,6-3 16,4 1-16,6-5 0,5 0 16,1-6-16,1-5 0,5-4 15,3-3-15,0-1 0,-2-3 16,4-3-16,-1-4 0,-9-1 15,-4-2-15,-6-1 0,-2-1 16,-7 3-16,-4-1 0,0 3 0,-1 3 16,-1 2-16</inkml:trace>
  <inkml:trace contextRef="#ctx0" brushRef="#br0" timeOffset="66449.8281">20397 3441 0,'0'0'0,"0"0"0,0 0 15,0 0-15,0 0 0,29 18 16,-29-18-16,28 21 0,-13-8 0,2 3 15,1-1-15,0 1 16,1 0-16,6 3 0,1 1 16,-4-5-16,-2 0 0,-3-4 0,-1-2 15,-3-4-15,-2-2 0,-1-1 16,-1-1-16,-3 0 0</inkml:trace>
  <inkml:trace contextRef="#ctx0" brushRef="#br0" timeOffset="66616.9316">20712 3356 0,'0'0'0,"0"0"0,0 0 0,0 0 15,0 0-15,-30 12 0,30-12 16,-26 24-16,11-10 0,0 5 16,-3 4-16,1 0 0,-1 1 15,-2 6-15,3 2 0,2-7 16,3-2-16,0-1 0,2-3 0,2-3 15</inkml:trace>
  <inkml:trace contextRef="#ctx0" brushRef="#br0" timeOffset="66883.202">21058 3131 0,'-1001'0'0,"2002"0"0,-1001 0 16,-12 32-16,5-15 0,-4 9 16,-3 7-16,-4 12 0,2 1 15,1 1-15,2 3 0,1 0 16,3-7-16,4-3 0,3-9 0,4-8 16,4-9-16,7-7 0,4-6 15,0-5-15,-2-3 0,-2-3 16,0-2-16,-6 0 0,-1-4 15,-1 3-15,0 3 0,-2 1 16</inkml:trace>
  <inkml:trace contextRef="#ctx0" brushRef="#br0" timeOffset="67033.9293">20831 3332 0,'0'0'0,"0"0"15,0 0-15,0 0 0,34-2 16,-34 2-16,43 1 0,-15 0 15,1 1-15,2-2 0,0 0 16,9 2-16,0 3 0,-7-1 16,-6-1-16,-4-1 0</inkml:trace>
  <inkml:trace contextRef="#ctx0" brushRef="#br0" timeOffset="67383.4704">21083 3546 0,'0'0'0,"0"0"16,0 0-16,34 0 0,-34 0 0,38-3 16,-11 1-16,1-1 0,2-2 15,10 0-15,0-2 16,-2-1-16,-4-2 0,5-2 16,-4-2-16,-4-1 0,-5 1 0,-5-1 15,-4-1-15,-8 2 0,-7-1 16,-5 1-16,-5-1 0,-4 5 15,-4 2-15,-5 3 0,-3 0 16,-2 4-16,-1 1 0,-3 4 16,-2 3-16,2 3 0,1 3 0,-1 7 15,4 4-15,4 3 16,3 1-16,7 3 0,5 2 16,6-4-16,4-1 0,8-3 0,6-2 15,7-5-15,7-3 0,9-8 16,6-5-16,2-5 0,3-5 15,-4 1-15,-13 3 0,-9 0 16</inkml:trace>
  <inkml:trace contextRef="#ctx0" brushRef="#br0" timeOffset="67733.1099">21786 3369 0,'0'0'0,"0"0"0,0 0 0,-18 27 15,10-10-15,1 2 0,-1 2 16,-1 7-16,0 0 0,3-2 16,0-1-16,2-5 0,0-3 0,1-4 15,1-3-15,0-4 0,1-2 16,1-4-16,-1-6 0,2-3 16,0-4-16,2-2 15,1-3-15,2-2 0,1-2 0,1-4 16,5-1-16,3-3 0,2 1 15,-2 8-15,0 6 0,-1 2 16,1 3-16,1 2 0,2 4 16,0 4-16,-2 3 0,-1 7 15,-3 4-15,-3 4 0,-4 3 0,-2 4 16,-4 6-16,-2-1 0,-2 2 16,-1-2-16,-3 0 0,3-3 15,0-3-15,1 0 0,0-6 16,1-5-16</inkml:trace>
  <inkml:trace contextRef="#ctx0" brushRef="#br0" timeOffset="68033.2262">22359 3252 0,'0'0'0,"0"0"0,-20 8 0,20-8 16,-34 13-16,13-2 0,-1 1 15,-6 8-15,3 0 0,3-1 16,4-3-16,7 2 0,6-1 0,6 2 16,8-2-16,3-3 15,4-2-15,6 0 0,5-2 16,-4 0-16,-1-1 0,-3 0 16,-3 1-16,-3-1 0,-5-1 0,-5 0 15,-5-1-15,-6 3 0,-7 1 16,-5 0-16,-5-1 0,-2 3 15,-2 0-15,-1-2 0,-1 0 16,7-2-16,4-2 0,4 0 16,2-2-16,3-1 0</inkml:trace>
  <inkml:trace contextRef="#ctx0" brushRef="#br0" timeOffset="68234.3069">22686 3371 0,'0'0'0,"0"0"0,0 0 16,-11 25-16,4-12 0,-3 8 15,-2 3-15,0 3 0,-1-1 0,-1 6 16,1-2-16,2-3 16,1-5-16,2-3 0,3-8 15,0-2-15,2-1 0,1-1 0</inkml:trace>
  <inkml:trace contextRef="#ctx0" brushRef="#br0" timeOffset="68383.5523">22691 3131 0,'0'0'0,"0"0"0,0 0 15,0 0-15,19 16 0,-19-16 16,18 23-16,-18-23 0,17 28 15,-11-16-15,1-1 0,-1-1 16</inkml:trace>
  <inkml:trace contextRef="#ctx0" brushRef="#br0" timeOffset="68633.4415">22937 3443 0,'0'0'0,"0"0"15,0 0-15,0 21 0,0-21 16,0 30-16,1-12 0,1-1 15,1-1-15,2-3 0,0-1 16,3-1-16,1-3 0,2-5 16,3-3-16,3-1 0,1-3 0,0-3 15,0-4-15,-3-2 0,-1-2 16,0-1-16,-2-2 0,0 0 16,0-3-16,-1 1 0,-2-1 15,0-1-15,-3 1 0,0 3 16,-2 2-16,1 3 0,-2 1 15,-1 4-15,0 1 0,1 2 16</inkml:trace>
  <inkml:trace contextRef="#ctx0" brushRef="#br0" timeOffset="68952.9005">23299 3571 0,'0'0'0,"0"0"15,0 0-15,28-2 0,-28 2 16,31-2-16,-14 1 0,3-2 15,1 0-15,7-2 0,0-1 16,-1-1-16,-3-1 0,-2 1 16,-2-2-16,-3 0 0,-2-4 0,-4 0 15,-3-2-15,-3 1 16,-2-1-16,-3 1 0,-3 2 0,-3 2 16,-4 1-16,-3 3 0,-4 3 15,0 2-15,1 2 0,-2 3 16,0 4-16,-1 1 0,0 1 15,0 8-15,4 5 0,4 2 16,3 0-16,8 1 0,6 1 16,4-1-16,3-2 0,9-4 15,7-2-15,6-3 0,3-4 0,16 0 16,5-4-16,-13-1 0,-9-3 16,-10 1-16</inkml:trace>
  <inkml:trace contextRef="#ctx0" brushRef="#br0" timeOffset="69333.5059">24497 3289 0,'0'0'0,"0"0"0,0 0 16,0 0-16,-21 17 0,21-17 0,-26 25 15,11-6-15,-2 2 0,1 4 16,-1 3-16,0 8 0,1 0 15,5-7-15,2-3 0,3-1 16,2-3-16,8-6 0,5-6 16,3-6-16,4-4 0,7-4 15,2-3-15,-1-2 0,1-2 0,1-4 16,-1-3-16,-1 0 0,-1 0 16,-2-4-16,-1-3 0,1-3 15,-3 1-15,-5 5 0,-2 5 16,-2 4-16,-3 4 0,-1 4 15,-3 2-15,-2 3 0,0 0 16,-5 7-16,-3 6 0,1-2 16,0 3-16,0 4 0,1 3 15,2 8-15,1 1 0,5 0 0,3-2 16,6-4-16,5-4 0,-4-3 16,-2-4-16,-1-1 0</inkml:trace>
  <inkml:trace contextRef="#ctx0" brushRef="#br0" timeOffset="69633.3071">25222 3232 0,'0'0'16,"0"0"-16,0 0 0,-33 3 0,33-3 16,-37 10-16,11-4 0,0 2 15,-1 1-15,-6 6 0,1 1 16,7-1-16,4 2 0,0 4 15,6 2-15,8-1 0,6-3 0,6 0 16,6-1-16,6-3 16,3 1-16,2-1 0,1-1 15,-3 0-15,-3 0 0,-2-2 16,-4-1-16,-4-1 0,-1-3 0,-4 1 16,-2 0-16,-6 0 0,-5 1 15,-4 0-15,-3 2 0,-2-3 16,0 0-16,-6-1 0,1-2 15,4-1-15,4-2 0,2 2 16</inkml:trace>
  <inkml:trace contextRef="#ctx0" brushRef="#br0" timeOffset="69950.1263">25316 3474 0,'0'0'0,"0"0"0,0 0 16,34 0-16,-17 0 0,2 0 15,3 0-15,7 0 0,1 0 0,0-2 16,-1 0-16,0-5 16,-1 0-16,0-4 0,-2-1 15,-7-2-15,-3-1 0,-7 0 0,-6 1 16,-6-1-16,-7 2 0,-5 2 16,-2 4-16,-6-1 0,-5 0 15,-3 3-15,-2 3 0,-1 4 16,-1 2-16,1 4 0,0 4 15,2 6-15,6 3 0,7 0 16,6 2-16,5 3 0,5 1 16,11 4-16,8 1 0,10-5 15,5-3-15,12-4 0,9-3 16,6-2-16,1-3 0,-5 1 0,-13-5 16,-11-2-16</inkml:trace>
  <inkml:trace contextRef="#ctx0" brushRef="#br0" timeOffset="70317.3853">26337 3339 0,'0'0'0,"0"0"16,0 0-16,-21 12 0,21-12 0,-23 20 15,9-4-15,1 3 0,1 2 16,-1 7-16,2 0 15,4-1-15,5-4 0,6-4 16,6-2-16,6-6 0,5-4 0,10-6 16,4-5-16,0-5 0,1 0 15,-2-5-15,-3-3 0,3-5 16,-5 1-16,-7-7 0,-5-3 16,-7 3-16,-5 1 0,-7 1 15,-7 1-15,-3 3 0,-2 2 16,-7 7-16,-6 3 0,1 5 15,1 4-15,2 6 0,-1 4 16,6 1-16,3 1 0,6 3 16,6 2-16,5 2 0,5 0 0,14-1 15,12 0-15,-8-5 0,-5-1 0,-4-4 16</inkml:trace>
  <inkml:trace contextRef="#ctx0" brushRef="#br0" timeOffset="70567.2243">26981 3094 0,'0'0'0,"0"0"0,0 0 15,-27 14-15,17-5 0,0 3 16,-1 5-16,0 2 0,-1 4 0,-2 13 16,-1 6-16,3 0 15,1-2-15,2 9 0,5-2 16,0 0-16,0-8 0,1-5 15,0-5-15,-1-5 0,0-5 0,-4-2 16,-2-2-16,0-3 0,-2-4 16,-2-1-16,-1-2 15,-3-1-15,-2-3 0,3-1 0,4 1 16,2-1-16</inkml:trace>
  <inkml:trace contextRef="#ctx0" brushRef="#br0" timeOffset="70683.5341">26793 3323 0,'0'0'0,"12"-2"0,7 1 0,3-1 16,2 1-16,13 1 15,5 1-15,-1 1 0,-6-1 0,-8 1 16</inkml:trace>
  <inkml:trace contextRef="#ctx0" brushRef="#br0" timeOffset="71033.7461">28069 2988 0,'0'0'0,"0"0"0,0 0 15,0 0-15,-25 11 0,25-11 16,-34 13-16,14-4 0,-1 2 0,-1 6 16,-1 4-16,-7 11 0,2 4 15,1 8-15,2 5 16,0 10-16,5-1 0,2 3 0,6-7 16,3-8-16,3-10 0,0 0 15,3-4-15,-1-8 0,2-4 16,0-6-16,1-4 0,-1-3 0,-2-1 15,-3-1-15,-5-2 16,-3-1-16,-2-1 0,2-1 0,3 1 16,2-1-16</inkml:trace>
  <inkml:trace contextRef="#ctx0" brushRef="#br0" timeOffset="71200.4958">27716 3246 0,'0'0'15,"13"-3"-15,7-1 0,9 0 0,1 1 16,17-1-16,5 0 16,4 3-16,-4 1 0,-1 1 0,1 1 15,0 4-15,-7 0 0,-11 0 16,-8-2-16,-6-2 0</inkml:trace>
  <inkml:trace contextRef="#ctx0" brushRef="#br0" timeOffset="71567.0468">28145 3460 0,'0'0'0,"0"0"0,0 0 16,0 0-16,0 0 0,25-3 16,-25 3-16,27-2 0,-27 2 0,33-3 15,-14 0-15,4-1 16,0 0-16,2-4 0,1-1 15,5-3-15,-2-1 0,-3 0 16,0 1-16,-4-3 0,-3 1 0,-2-4 16,-5-2-16,-6 7 0,-4 0 15,-5 3-15,-5 0 0,-2 2 16,-2 4-16,-6 3 0,-5 4 16,0 2-16,0 2 0,-7 7 15,-1 0-15,4 3 0,1 2 16,7 3-16,2 4 0,6-2 15,4-2-15,7 3 0,7 0 16,5-4-16,5-1 0,8-4 0,7-4 16,1-6-16,1-4 0,3-3 15,2-3-15,-8 2 0,-7 0 0,-5 0 16</inkml:trace>
  <inkml:trace contextRef="#ctx0" brushRef="#br0" timeOffset="71866.3333">28806 3239 0,'0'0'0,"0"0"0,0 0 15,-10 22-15,10-22 0,-13 24 16,4-6-16,0 1 0,2 1 16,-1 2-16,0 1 0,1 2 15,0-4-15,1-1 0,2-3 16,1-5-16,0-4 0,3-5 15,0-3-15,3-5 0,-3-3 0,1-5 16,1-1-16,1-3 0,1 0 16,1-3-16,3-2 15,0 5-15,-1 5 0,2 0 0,0 1 16,1 2-16,0 1 0,2 3 16,2 4-16,2 2 0,0 3 15,2 0-15,2 2 0,-3 0 16,0 3-16,-3-1 0,-2-1 15,-2-2-15</inkml:trace>
  <inkml:trace contextRef="#ctx0" brushRef="#br0" timeOffset="72116.7059">29309 3113 0,'0'0'0,"0"0"15,-10 17-15,1-5 0,-2 3 0,-8 12 16,-3 6-16,0 2 16,0 2-16,4 1 0,1 0 15,3 2-15,4-8 0,5-1 16,6-8-16,6-5 0,4-7 0,8-3 16,6-5-16,-3-3 0,0-2 15,4-5-15,-2-3 0,-5 3 16,-4 2-16,-3 0 0</inkml:trace>
  <inkml:trace contextRef="#ctx0" brushRef="#br0" timeOffset="72300.6748">29123 3275 0,'0'0'0,"0"0"0,0 0 16,30-1-16,-11 1 0,3-1 15,4 0-15,1 0 0,3 0 16,9 1-16,0 1 0,10-2 0,-2-3 16,-8 2-16,-8 0 15,-6 1-15</inkml:trace>
  <inkml:trace contextRef="#ctx0" brushRef="#br0" timeOffset="72484.6866">29727 3280 0,'0'0'0,"0"0"16,0 0-16,-12 19 0,12-19 0,-14 24 16,4-6-16,1 0 0,-1 3 15,0-2-15,1 2 16,0 1-16,2-2 0,2-5 0,1-3 16,1-5-16,3-1 0,3-5 15,1-4-15,-1 1 0,1-1 16,-1 1-16</inkml:trace>
  <inkml:trace contextRef="#ctx0" brushRef="#br0" timeOffset="72652.2378">29677 3039 0,'0'0'0,"0"0"0,0 0 0,26 13 16,-26-13-16,25 16 0,-11-7 15,2-1-15,0 2 0,3-3 16,2 1-16,1 0 0,-3-1 0,-4-1 16</inkml:trace>
  <inkml:trace contextRef="#ctx0" brushRef="#br0" timeOffset="72902.36">30221 2982 0,'0'0'16,"0"0"-16,0 0 0,-20 24 16,9-8-16,-2 4 0,-2 6 15,-2 3-15,-3 3 0,-6 15 0,1 4 16,0 6-16,4-5 0,1 0 16,6-8-16,6-5 0,5-4 15,5-10-15,5-6 0,9-6 16,5-2-16,4-5 0,3-6 15,3-2-15,2-5 0,0-4 16,0-3-16,-8 3 0,-5 3 0,-5 0 16</inkml:trace>
  <inkml:trace contextRef="#ctx0" brushRef="#br0" timeOffset="73102.1456">30438 3282 0,'0'0'0,"0"0"15,0 0-15,-12 23 0,12-23 16,-20 36-16,10-17 0,2 3 16,1 2-16,0-2 0,1-1 0,2 1 15,2-3-15,1-3 0,0-4 16,4-3-16,4-7 0,-1-2 16,2-1-16,-3-2 0,1 2 15,-2 0-15</inkml:trace>
  <inkml:trace contextRef="#ctx0" brushRef="#br0" timeOffset="73251.5297">30480 3013 0,'0'0'16,"0"0"-16,0 0 0,25 3 15,-25-3-15,25 8 0,-25-8 16,29 14-16,-16-6 0,-1 1 15,-2-2-15,-1-1 0</inkml:trace>
  <inkml:trace contextRef="#ctx0" brushRef="#br0" timeOffset="73550.6996">30700 3223 0,'0'0'0,"0"0"16,0 0-16,24 1 0,-24-1 0,25 1 15,-9 1-15,1 1 0,-1 1 16,0 0-16,-2 0 16,-1-1-16,-2 0 0,0 2 0,-2 3 15,-4-2-15,-3-1 0,-7 2 16,-4-1-16,-4 3 0,0 0 16,-8 6-16,-3 1 0,0-1 15,-2 0-15,-1 5 0,4-2 16,3-1-16,4-2 0,4 0 0,3-1 15,5 1-15,3-1 0,8-2 16,6-3-16,1-3 0,3-1 16,7-1-16,3-3 0,-5 0 15,-3 0-15,-3 0 0</inkml:trace>
  <inkml:trace contextRef="#ctx0" brushRef="#br0" timeOffset="73916.5495">30959 3441 0,'0'0'0,"0"0"0,0 0 16,0 0-16,0 0 0,30 2 0,-30-2 15,31 0-15,-31 0 0,40-4 16,-16 2-16,-2-2 0,-1 1 16,1-3-16,1-1 0,2-2 0,-2-1 15,-6 0-15,-1 0 16,-5 0-16,-4-2 0,-6 3 0,-4 2 15,-4-1-15,-1-1 0,-7 3 16,-2 0-16,-2 2 0,0 0 16,-1 4-16,1 3 0,-1 0 15,0 2-15,-3 4 0,2 4 16,1 0-16,2 1 0,4 3 16,2 5-16,4 0 0,4 0 0,5 3 15,4-1-15,5-5 16,5-2-16,7-2 0,5 1 15,3-4-15,2-4 0,10-3 16,3-4-16,-3-4 0,-4-2 0,-7 0 16,-8 3-16,-4-1 0</inkml:trace>
  <inkml:trace contextRef="#ctx0" brushRef="#br0" timeOffset="74216.758">31584 3233 0,'0'0'0,"0"0"0,0 0 16,-6 23-16,6-23 0,-12 32 0,1-12 16,0 3-16,0 1 0,-3 7 15,1 2-15,2-6 0,2-2 0,0-2 16,3-4-16,1-8 16,1-2-16,2-4 0,2-5 15,0 0-15,1-7 0,2-2 16,3-4-16,-1-2 0,1-1 0,2-2 15,1-5-15,2 2 0,2 1 16,5-1-16,5 2 0,3 5 16,0 4-16,3 3 0,2 3 15,-1 4-15,-2 3 0,0 7 16,-2 3-16,-7 4 0,-7 1 0,0-1 16,-3-3-16,-2-3 0</inkml:trace>
  <inkml:trace contextRef="#ctx0" brushRef="#br0" timeOffset="74983.3041">26039 4060 0,'0'0'0,"0"0"0,0 0 15,0 0-15,-17-15 0,17 15 16,-22-10-16,9 6 0,0 2 0,-6 2 16,-4 2-16,0 2 15,0 1-15,-11 8 0,-4 5 0,3 2 16,1 1-16,-8 6 0,0 5 16,5-3-16,6-1 0,2 4 15,7-1-15,5-6 0,6-4 0,9-3 16,6-2-16,6-6 15,4-4-15,9-6 0,7-4 16,0-5-16,1 0 0,7-9 16,4-5-16,-6 1 0,-3-1 0,-1 0 15,-4 2-15,-5 3 0,-2 0 16,-6-2-16,-3 1 0,-4 4 16,-2 3-16,-3 5 0,-1 2 15,-2 5-15,-2-1 0,-3 6 16,0 4-16,-2 3 0,1 3 0,0 4 15,1 4-15,0 1 0,2-2 16,2 2-16,1-2 16,3-1-16,4 0 0,4-4 0,4-1 15,5-5-15,3-6 0,4-3 16,1-4-16,2-3 0,2-5 16,0-2-16,0-2 0,-1 1 15,-7 4-15,-5 0 0</inkml:trace>
  <inkml:trace contextRef="#ctx0" brushRef="#br0" timeOffset="75300.6276">26357 4038 0,'0'0'0,"0"0"0,0 0 0,0 0 15,0 0-15,-19 22 0,19-22 16,-19 25-16,8-10 0,0 5 16,0-1-16,-1 3 0,0-1 15,1 0-15,1 0 0,-1 2 16,1-4-16,2-4 0,3-1 15,1-6-15,2-1 0,2-7 16,2-2-16,2-4 0,0-4 0,0-2 16,2-2-16,2-2 0,2-2 15,2-1-15,2-1 0,0 0 16,1 0-16,0 2 0,2 4 16,3-1-16,-1 4 0,1 4 15,-1 5-15,0 1 0,-2 3 16,-2 4-16,-3 5 0,-3 2 15,-3 3-15,-1 4 0,-3 2 16,-2 4-16,0 0 0,1 0 0,1 0 16,-1-6-16,0-3 0,0-2 15</inkml:trace>
  <inkml:trace contextRef="#ctx0" brushRef="#br0" timeOffset="75683.1942">26910 4086 0,'0'0'0,"0"0"0,0 0 16,0 0-16,-19-11 0,19 11 0,-31 0 15,12 4-15,-4 4 0,-1 2 16,-2 2-16,-6 5 0,2 1 16,5 2-16,3 0 0,4 1 15,4 1-15,3 1 0,4-2 16,9-3-16,8-4 0,6-6 15,2-4-15,7-6 0,3-4 0,2-4 16,2-5-16,-2-1 0,-2-3 16,5-9-16,-2-2 15,-4 0-15,-4-1 0,-5 0 0,-5-2 16,-3 0-16,-3 1 0,-1 5 16,-3 4-16,-1 6 0,0 3 15,-2 6-15,0 3 0,0 5 16,-4 6-16,1 3 0,-1 3 15,-1 6-15,1 3 0,2 3 16,0 5-16,4 2 0,1 1 0,3 2 16,4-1-16,5 5 0,2-1 15,-3-8-15,-5-7 0,-1-4 16</inkml:trace>
  <inkml:trace contextRef="#ctx0" brushRef="#br0" timeOffset="76183.7466">27527 4053 0,'0'0'0,"0"0"0,0 0 0,-4 29 16,4-29-16,-9 39 0,1-10 15,-2 12-15,1 3 0,-2 7 16,0 5-16,-3 7 0,2-5 0,-1 6 15,2-6-15,0-1 16,3-10-16,3-12 0,1-7 16,1-7-16,1-5 0,0-8 0,-1-6 15,0-6-15,-1-4 0,-4-9 16,-1-6-16,1 1 0,0-1 16,-5-12-16,1-7 0,2-2 15,2-3-15,4-5 0,4 0 16,3-4-16,1 7 0,7 0 15,4 1-15,3 7 0,3 4 0,11 0 16,7 2-16,-4 8 0,-1 6 16,3 7-16,3 4 0,-7 5 15,-5 5-15,-4 6 16,-3 5-16,-7 0 0,-3 1 0,-5 6 16,-5 7-16,-3-3 0,-4 0 0,-4 3 15,-3-1-15,-1-5 0,-2 1 16,-9 0-16,-5 2 15,4-5-15,-1-3 0,-7 4 16,-3-2-16,8-3 0,7-2 0,5-5 16,4-4-16,4-1 0,3 0 15,0-1-15</inkml:trace>
  <inkml:trace contextRef="#ctx0" brushRef="#br0" timeOffset="76483.2792">27716 4170 0,'0'0'16,"0"0"-16,0 0 0,26-6 0,-26 6 15,28-4-15,-10 3 0,0-2 16,1 2-16,7-1 0,2-1 16,-2 2-16,0-2 0,-1-1 15,1-1-15,-4 0 0,-3-1 16,-2 0-16,-4-4 0,-4 3 16,-3-1-16,-6 0 0,-5 1 15,-1 0-15,-3 0 0,-6 1 16,-3 2-16,-3 0 0,-1 2 0,-3 2 15,1 2-15,-6 1 0,2 0 16,0 5-16,2 6 16,3-1-16,3 0 0,4 6 15,4 2-15,3 1 0,4 1 0,8 0 16,8 1-16,5-4 0,2-3 16,12-1-16,10-4 0,10-1 0,2-5 15,-11-1-15,-10-2 16,-7 0-16</inkml:trace>
  <inkml:trace contextRef="#ctx0" brushRef="#br0" timeOffset="76770.1398">28592 4017 0,'0'0'0,"0"0"16,0 0-16,0 0 0,-15-12 0,15 12 16,-22-5-16,5 5 0,-3 1 15,-3 3-15,-3 1 0,-1 2 16,2 1-16,-5 4 0,3 0 15,5 1-15,4-2 0,4 2 0,6 1 16,7 0-16,4-1 0,6-1 16,3 0-16,2 0 0,2-1 15,4 4-15,1-2 0,-5-1 16,-1-1-16,-7 2 0,-3 0 16,-4-2-16,-4 1 0,-8 0 15,-7 1-15,4-3 0,-1 1 16,-7 0-16,-3-1 0,3-3 0,3-1 15,7-4-15,4-2 16,2-1-16,0 1 0,2-1 0</inkml:trace>
  <inkml:trace contextRef="#ctx0" brushRef="#br0" timeOffset="77016.7069">28840 3925 0,'0'0'15,"0"0"-15,0 0 0,0 0 0,0 0 16,-24 30-16,10-11 16,-2 3-16,0 3 0,0 4 0,1 5 15,-3 3-15,3-1 0,4 3 16,5-3-16,5-8 0,5-6 0,8-6 16,8-5-16,-1-5 15,1-4-15,1-3 0,1-2 16,-2-3-16,-1 1 0,-6-1 15,-3-1-15,-1 3 0,-3 0 0,0 1 16</inkml:trace>
  <inkml:trace contextRef="#ctx0" brushRef="#br0" timeOffset="77167.4105">28550 4143 0,'0'0'15,"0"0"-15,0 0 0,31-8 16,-31 8-16,34-7 0,-8 2 15,0 0-15,1 3 0,9-1 16,3 2-16,-3-1 0,-2 4 0,0-2 16,-5 1-16,-6-1 0</inkml:trace>
  <inkml:trace contextRef="#ctx0" brushRef="#br0" timeOffset="77350.3825">29236 4135 0,'0'0'0,"0"0"16,0 0-16,0 0 0,-8 22 16,8-22-16,-12 23 0,12-23 15,-15 30-15,7-15 0,0 3 16,2-2-16,0-2 0,2-2 16,0-4-16,0-1 0,2-2 15,0-1-15,1 0 0,0-1 0</inkml:trace>
  <inkml:trace contextRef="#ctx0" brushRef="#br0" timeOffset="77519.6459">29194 3940 0,'0'0'0,"0"0"0,0 0 0,0 0 15,0 0-15,28 12 0,-28-12 16,24 18-16,-24-18 0,33 20 15,-9-8-15,2-4 0,0 0 0,4-1 16,-5-1-16,-4 0 0</inkml:trace>
  <inkml:trace contextRef="#ctx0" brushRef="#br0" timeOffset="77717.3466">29850 4035 0,'0'0'0,"0"0"16,0 0-16,0 0 0,0 0 15,-32 0-15,32 0 0,-39 6 0,17 0 16,-5 2-16,-3 2 15,1 2-15,-1 2 0,-7 5 0,1 4 16,4-1-16,3-2 0,1 6 16,6 1-16,6-3 0,6-1 15,11-3-15,9-1 0,7-5 16,5-1-16,9-7 0,5-4 16,2-2-16,0-2 0,-1 0 15,-9 0-15,-6 1 0</inkml:trace>
  <inkml:trace contextRef="#ctx0" brushRef="#br0" timeOffset="77917.2657">30035 4157 0,'0'0'0,"0"0"16,0 0-16,0 0 0,-2 23 0,2-23 15,-4 20-15,4-20 16,-7 23-16,4-10 0,0 2 15,0-2-15,2-1 0,0-1 0,0-2 16,1-3-16,2-2 0,1-1 16,-2 1-16,0-2 0</inkml:trace>
  <inkml:trace contextRef="#ctx0" brushRef="#br0" timeOffset="78083.1879">30101 3864 0,'0'0'16,"0"0"-16,0 0 0,0 0 0,0 0 16,22 21-16,-22-21 0,15 26 15,-15-26-15,17 33 0,-9-14 16,0-2-16,0-2 0,-2-2 16</inkml:trace>
  <inkml:trace contextRef="#ctx0" brushRef="#br0" timeOffset="78533.6868">30536 4174 0,'0'0'0,"0"0"16,0 0-16,0 0 0,0 0 15,-13-24-15,13 24 0,-20-17 16,9 8-16,-5 0 0,-2 1 16,-2 1-16,-1 2 0,-6 1 15,1 4-15,0 1 0,0 2 0,1 6 16,1 3-16,2 2 0,2 1 15,-1 7-15,3 3 16,5-1-16,4-1 0,8-2 0,5-1 16,6-3-16,5-4 0,7-4 15,6-3-15,3-6 0,1-5 16,7-4-16,0-2 0,-2-1 16,-4-1-16,-3-4 0,-4-5 15,-5-1-15,-3-1 0,-5-3 16,-3-2-16,-2 1 0,-3 1 0,-1 0 15,0 0-15,-1 3 0,-1 2 16,2 3-16,-2 2 16,0 2-16,0 3 0,-1 4 0,0 4 15,2 1-15,-1 2 0,0 6 16,0 4-16,-1 3 0,-1 3 16,-2 5-16,-2 2 0,-2 2 15,-1 1-15,-2 8 0,-1 3 16,1 0-16,1-1 0,2 4 0,1-2 15,5-6-15,2-3 0,3-7 16,-1-6-16,0-3 0,-2-2 0,0-3 16</inkml:trace>
  <inkml:trace contextRef="#ctx0" brushRef="#br0" timeOffset="78856.0869">30761 4194 0,'0'0'0,"0"0"16,0 0-16,25 2 0,-25-2 0,29 0 16,-11-3-16,1 3 0,3 0 15,8-2-15,0 0 0,-2-3 16,-3 0-16,-1-2 0,-1-1 16,-3 0-16,-2 0 0,-5-2 15,-3-1-15,-6 0 0,-3 0 16,-4 3-16,-3 0 0,-8 1 0,-3 2 15,-5 1-15,-4 1 16,-1 2-16,-1 1 0,-6 6 0,1 4 16,5 2-16,5 3 0,2 4 15,4 3-15,3 0 0,6-1 16,6 4-16,10 1 0,5-5 16,6-2-16,16 3 0,12-1 15,-11-6-15,-8-3 0,-6-2 16</inkml:trace>
  <inkml:trace contextRef="#ctx0" brushRef="#br0" timeOffset="83160.9259">3317 4142 0,'0'0'0,"0"0"0,0 0 16,0 0-16,0 0 0,0 0 15,0 0-15,28-1 0,-28 1 0,0 0 16,31 0-16,-31 0 0,25-4 15,-8 1-15,4 1 16,1 1-16,1 0 0,2-2 0,6-1 16,8-2-16,-1-1 0,6 3 15,6 2-15,7-3 0,-1 1 0,17 0 16,0 0-16,-7-1 16,-5-1-16,17-3 0,2 0 15,-8 0-15,-6 3 0,15 1 16,6 1-16,-11 0 0,-7 2 0,37-3 15,-3-1-15,-17 0 0,-10 1 16,5 1-16,0 2 16,-12-2-16,-7 1 0,7 1 0,10 0 15,-12 0-15,-6-3 0,5 1 16,4-2-16,-10 2 0,-7 2 0,4-2 16,4 1-16,-9 0 15,-5 2-15,3 1 0,1-1 16,-13 0-16,-9-1 0,-8 2 15,-5 2-15,-6-5 0,-3-4 0,-4 4 16,-3 3-16,-3 1 0,-3-2 16,4 0-16,0 1 0,2 0 15</inkml:trace>
  <inkml:trace contextRef="#ctx0" brushRef="#br0" timeOffset="84850.357">5918 3829 0,'0'0'16,"0"0"-16,0 0 0,0 0 0,0 0 16,0 0-16,19 14 0,-19-14 15,0 0-15,14 20 0,-14-20 16,0 0-16,18 19 0,-11-13 16,3 1-16,2 1 0,-1-2 15,5 2-15,2 0 0,-1 0 16,1-3-16,4 1 0,3 0 15,1 0-15,-1 0 0,10 2 16,3-1-16,-1-1 0,-2 0 0,13 1 16,1-1-16,-1-1 0,-4-2 15,13 3-15,0 1 0,-5-3 16,-2-2-16,1 0 0,-1 3 16,0-2-16,-2 0 0,7 0 15,1-1-15,-3 1 0,-1 0 16,1 0-16,1-1 0,-4-1 15,-2 0-15,11-1 0,4-1 16,-8 4-16,-2-1 0,4 0 0,5 1 16,-3 2-16,-2 1 0,33 0 15,-2-5-15,-13-6 0,-6-1 16,-1 0-16,2 3 0,-8 3 16,1 2-16,5-1 0,2 2 15,-4-2-15,-3-1 0,5 0 16,4 0-16,-8-1 0,-4-2 0,4 0 15,3 0-15,-1-2 0,-3 2 16,4 2-16,4 3 0,-12-2 16,-6-2-16,5 0 0,5 2 15,-3-3-15,-2-1 0,3-1 16,1 2-16,-8 1 0,-7 2 16,6 1-16,3 2 0,-5-1 15,-4 1-15,3 2 0,0 4 16,-5-1-16,-3 1 0,3-1 15,1-1-15,-2-1 0,-2-1 0,3-1 16,4 2-16,-4-1 0,-1 1 16,4-1-16,2 0 0,-5-1 15,-3-2-15,9 2 0,4-1 16,-5 0-16,-4 0 0,3-5 16,2 0-16,-2-2 0,-2 3 0,0-1 15,-2-1-15,-3-2 16,-4-1-16,3 0 0,0-2 15,-4 1-15,-2 1 0,1-1 16,0 0-16,-17 2 0,1-1 0,6 0 16,5 0-16,-4-1 0,-2-1 15,0 2-15,2 1 0,-1 2 16,1 0-16,0 2 0,0 0 16,-4 2-16,0 0 0,5 3 15,4 1-15,-1-2 0,-2 0 16,9-1-16,5-1 0,-5 0 0,0 1 15,5-1-15,4-1 16,0 0-16,-1 0 0,2 0 0,4 3 16,-2-1-16,-1 0 0,11-2 15,1-2-15,-7 0 0,-6-1 0,7 2 16,5-1-16,-8 3 16,-7 1-16,24 0 0,-4 0 15,-25-3-15,1 0 0,19-2 16,-4 1-16,-20-1 0,1-3 0,14 1 15,-4 3-15,-20-4 0,2-3 16,5-2-16,0 0 0,-6 4 16,-3 1-16,4-3 0,1-2 15,-2 3-15,-3 1 0,2-3 16,1 1-16,-5 0 0,-3 2 16,3-2-16,0-1 0,-5 1 15,-1-1-15,-4-3 0,-2-2 16,-3 2-16,-3 1 0,0-3 15,-3-2-15,-2 1 0,0 2 0,-2-3 16,-3 1-16,0 1 0,-2 0 16,-3-5-16,-3-1 0,-1 5 15,-2 3-15,-3-3 0,-4-5 16,-1 3-16,-1-2 0,-10-1 16,-3 1-16,0 0 0,-1 0 15,-5 0-15,-6-1 0,0 3 16,-1 1-16,-14-2 0,-5 1 15,5 3-15,5 0 0,-14-3 0,-2 1 16,6 2-16,5 2 0,-36-4 16,3 2-16,11 6 0,7 4 15,-5-4-15,-3-2 0,9 2 16,6-1-16,-2 6 0,-1 4 16,1 1-16,2 1 0,-4-2 15,-2 0-15,7 2 0,5 4 0,-7 1 16,-6 0-16,10-2 0,5 0 15,-6 0-15,-3 1 16,7 4-16,5 2 0,-3 0 0,-3-1 16,4 0-16,1-1 0,4 2 15,1 0-15,8-2 0,4-1 16,1 6-16,-1 2 0,6-1 16,5 0-16,2 3 0,3 5 15,3-1-15,2 0 0,3 3 16,4 0-16,5 4 0,6 1 0,5 3 15,3 4-15,5-5 0,4-3 16,10 0-16,6 0 0,-7-11 16,3 0-16,5 2 0,2-2 15,3 3-15,2 0 0,1-2 16,1 0-16,1-3 0,-1-2 16,-2-1-16,-1 1 0,-10-6 0,-6 0 15,-5-5-15</inkml:trace>
  <inkml:trace contextRef="#ctx0" brushRef="#br0" timeOffset="86000.7397">5562 4089 0,'0'0'0,"-12"0"16,0 0-16,-6 2 0,0-2 15,-13 0-15,-3 1 0,-2 0 16,-2 3-16,-12-3 0,-4-2 15,1 1-15,0-1 0,-11 2 0,-2 0 16,2-3-16,1-2 0,-13 3 16,0 1-16,2 0 0,2 0 15,-9-2-15,-1 0 0,6 0 16,3-1-16,-34-2 0,8-2 16,11 0-16,10 1 0,-4 1 15,-2 1-15,9 1 0,3-1 0,2-2 16,0-2-16,3-2 15,6 1-15,0-1 0,2 0 0,4-1 16,7-2-16,-2 0 0,0 1 16,6 3-16,2 1 0,2-7 15,5-6-15,7 3 0,6 3 16,8-3-16,5 0 0,2-7 16,4-1-16,3-2 0,0-1 15,7 14-15,3-2 0,5-1 16,4 1-16,1-4 0,1-1 0,2 1 15,4-2-15,5 1 0,3 2 16,6-3-16,6-2 16,-2 4-16,4 4 0,12-5 0,5 1 15,-2-1-15,0 0 0,4 2 16,5 1-16,34-5 0,-8 2 16,-2 6-16,-1 4 0,-5 1 15,-5 1-15,4-1 0,4 0 16,-6 4-16,-1 5 0,-2-2 15,4 0-15,-7 3 0,-6 0 0,1 7 16,0 5-16,-4-4 0,-2 0 16,0-3-16,1 1 0,-7 0 15,-4 4-15,1 0 0,2 4 16,-2-2-16,-5-1 0,-3 3 16,-1 1-16,-5-1 15,-5-2-15,10 3 0,6 0 16,-17-2-16,-11 0 0,-6 1 0,-3 2 15,-1 2-15,0 1 0,-3 6 16,-6 1-16,-4-3 0,-5-3 0,-1 6 16,-1 5-16,-4-15 15,-4 0-15,-1-1 0,-3 0 0,-4 3 16,-2 2-16,-2 3 0,-2 3 16,-2-1-16,-1-3 0,-6 1 15,-4 2-15,-3 1 0,-1 3 16,9-6-16,7-7 0,5-3 15</inkml:trace>
  <inkml:trace contextRef="#ctx0" brushRef="#br0" timeOffset="93569.0462">19520 5075 0,'0'0'0,"0"0"15,0 0-15,0 0 0,6-21 0,-6 21 16,0 0-16,-4-19 0,4 19 15,-8-14-15,0 7 0,-1 0 16,-1 0-16,-4 2 0,-3-1 16,-2 5-16,0 1 0,-2 0 15,-1 0-15,-8 3 0,0 2 0,1 3 16,2 4-16,2 1 0,1 3 16,3 1-16,3 4 0,-2 3 15,2 1-15,6-1 0,4-2 16,6-2-16,3-2 0,5-3 15,1-3-15,9-2 0,5-4 16,3-4-16,1-4 0,4-4 0,3-2 16,-1-2-16,-1-5 15,-3 1-15,-1-1 0,0-3 16,-4-2-16,-1 1 0,-2 1 0,-5 0 16,-2 1-16,-4 1 0,-4 4 15,-2 3-15,-4 3 0,1 2 16,0 2-16,-2 2 0,-3 4 15,1 3-15,-2 3 0,1 3 16,-1 3-16,2 3 0,1 3 0,4 7 16,4 1-16,3-1 0,5-1 15,6-3-15,5-2 16,-4-4-16,-4-4 0,-1-3 0</inkml:trace>
  <inkml:trace contextRef="#ctx0" brushRef="#br0" timeOffset="93967.1974">20246 4934 0,'0'0'0,"0"0"16,0 0-16,-7 22 0,7-22 0,-11 31 15,2-8-15,0 2 16,0 1-16,0 8 0,-1 0 0,2-6 16,1-4-16,1 1 0,1-6 15,1-3-15,1-4 0,1-7 16,2-2-16,0-3 0,2-2 16,-1-5-16,0-3 0,0-2 15,0 0-15,1-6 0,0-4 16,3-3-16,0 1 0,2-1 15,1 0-15,2-2 0,-2 1 0,3 4 16,2 3-16,1 3 0,1 4 16,4 2-16,3 2 15,-1 3-15,-1 2 0,0 3 0,0 3 16,-2 2-16,1 3 0,-4-3 16,-2 0-16,-3-1 0</inkml:trace>
  <inkml:trace contextRef="#ctx0" brushRef="#br0" timeOffset="94283.6011">20439 5135 0,'0'0'0,"0"0"16,0 0-16,17 11 0,-17-11 0,24 6 16,-6-4-16,3 0 15,2-2-15,2-2 0,2-1 16,7-3-16,-1 1 0,-1-3 15,-1-1-15,-4-1 0,-4-1 0,-1-5 16,-5 1-16,-5 3 0,-4 3 16,-9-2-16,-8 0 15,-2 2-15,-3 0 0,-9 3 0,-5 4 16,1 2-16,-1 2 0,-1 3 16,0 3-16,2 2 0,3 2 0,2 5 15,1 5-15,4 2 16,4-1-16,8 8 0,8 1 15,6-3-15,4-3 0,15-3 16,10-3-16,4-6 0,2-3 0,-4-1 16,-10-4-16,-8 0 0</inkml:trace>
  <inkml:trace contextRef="#ctx0" brushRef="#br0" timeOffset="94566.5234">21309 4924 0,'0'0'16,"-12"4"-16,-4 2 0,-3 0 0,-2 0 16,-6 6-16,-2 4 15,-1 6-15,5-1 0,6 1 0,7 1 16,6-2-16,5-3 0,13-1 16,10-1-16,3-4 0,1-1 15,9-2-15,4-2 0,-8-1 16,-6-1-16,-6 1 0,-6 1 15,-4 2-15,-5-1 0,-9 5 0,-8 2 16,-2-3-16,-2-1 0,-4 1 16,-3 0-16,1-1 0,3-1 15,-1-4-15,4-4 16,6 1-16,2-2 0,1 0 0</inkml:trace>
  <inkml:trace contextRef="#ctx0" brushRef="#br0" timeOffset="94799.8945">21699 5065 0,'0'0'0,"-4"11"0,-2 7 0,-3 4 16,-1 2-16,-5 16 0,-6 16 15,2-3-15,2-1 0,-1 10 16,0 0-16,2-2 0,5-10 15,3-12-15,2-8 0,3-7 16,2-7-16,0-7 0,0-6 0,1-8 16,0-5-16,0 2 0,0 1 15,0 3-15</inkml:trace>
  <inkml:trace contextRef="#ctx0" brushRef="#br0" timeOffset="95017.0229">21659 4927 0,'0'0'16,"10"-2"-16,4 0 0,3 2 0,1 1 16,8 2-16,1 1 15,4 4-15,-2 2 0,-3 3 0,-2 3 16,-6 1-16,-4 1 0,-8-2 16,-6 3-16,-4-2 0,-5 1 0,-8 0 15,-6 1-15,-2 1 16,-3-1-16,-5 4 0,0-1 15,4-3-15,4-4 0,5-4 0,5-1 16,3-3-16</inkml:trace>
  <inkml:trace contextRef="#ctx0" brushRef="#br0" timeOffset="95333.5774">22028 5096 0,'0'0'16,"0"0"-16,0 0 0,33-1 0,-16-1 15,2 0-15,3 0 0,6-2 16,1 1-16,-1-4 0,-1-3 16,-3-1-16,-2 1 0,3-3 15,-4-2-15,-6 2 0,-4 0 16,-8-1-16,-5-3 0,-3 3 16,-4 0-16,-8 5 0,-5 4 15,-2 2-15,0 6 0,-7 1 16,-4 5-16,3 4 0,2 3 15,-4 9-15,1 1 0,4-1 0,4 0 16,7 1-16,7 4 16,8-4-16,5 1 0,9-3 0,6-1 15,9-5-15,6-4 0,12-7 16,10-4-16,-11-1 0,-10 1 0,-8-1 16</inkml:trace>
  <inkml:trace contextRef="#ctx0" brushRef="#br0" timeOffset="95553.1199">22940 4903 0,'0'0'0,"0"0"0,0 0 16,-25 4-16,25-4 0,-32 12 16,6-2-16,1 2 0,-2 3 0,-8 8 15,-2 5-15,4-3 16,3-3-16,0 5 0,6-2 15,6-1-15,5 0 0,10-5 0,8-4 16,7-1-16,6 0 0,11-4 16,9-4-16,3 0 0,2-2 15,-2-1-15,-10 0 0,-7-1 16</inkml:trace>
  <inkml:trace contextRef="#ctx0" brushRef="#br0" timeOffset="95816.9859">23431 4753 0,'0'0'0,"0"0"0,0 0 16,-19 27-16,19-27 0,-24 35 16,7-7-16,-1 3 0,1 4 0,-5 14 15,-5 14-15,6-9 16,6-7-16,5 0 0,7-7 15,3-10-15,2-5 0,7-10 16,5-6-16,0-4 0,1-5 0,0-2 16,1-4-16,-4-1 0,-1-3 15,-2 3-15,-3 1 0,0 0 16</inkml:trace>
  <inkml:trace contextRef="#ctx0" brushRef="#br0" timeOffset="95950.7833">23068 4986 0,'0'0'0,"0"0"16,0 0-16,0 0 0,0 0 16,0 0-16,36 10 0,-36-10 15,47 2-15,-17-1 0,6 0 16,-5 1-16,-4-1 0,-3-1 16</inkml:trace>
  <inkml:trace contextRef="#ctx0" brushRef="#br0" timeOffset="96350.7068">23863 4943 0,'0'0'16,"0"0"-16,0 0 0,-27-1 0,27 1 16,-28 3-16,8-1 0,-1 2 15,0 2-15,-7 4 0,0 1 16,1 6-16,2 2 0,2 1 15,2 1-15,0 3 0,4-1 0,7-1 16,6-1-16,3-2 0,3-2 16,8-3-16,5-2 0,5-6 15,3-5-15,6-6 0,3-2 16,-2-3-16,-3 0 0,0-3 16,-2-2-16,-3 0 0,-1-1 15,0-6-15,-3 0 0,-5 2 16,-3-1-16,-3 6 0,-2 1 15,-3 7-15,0 2 0,-2 5 16,-4 3-16,0 4 0,-1 1 0,0 4 16,-1 5-16,3-1 0,0 2 15,0 8-15,2 1 0,3 1 16,3-1-16,4-5 0,4-4 16,2-5-16,3-5 0,-4-2 15,-2-1-15,-3 0 0</inkml:trace>
  <inkml:trace contextRef="#ctx0" brushRef="#br0" timeOffset="96767.4399">24335 4763 0,'0'0'0,"0"0"0,0 0 15,-13 26-15,13-26 0,-14 37 16,4-11-16,-3 5 0,-2 4 0,-4 9 15,0 1-15,0 3 16,4-5-16,2-9 0,2-5 0,2-6 16,1-5-16,3-6 0,0-5 15,3-3-15,2-4 0,0-9 16,3-3-16,2 0 0,0-2 16,4-8-16,3-4 0,3 0 15,0 1-15,1 1 0,1 1 16,3 4-16,2 3 0,2 6 15,3 2-15,-4 4 0,-2-1 16,-3 5-16,0 4 0,-2 3 0,-4 3 16,-5 5-16,-3 6 0,-5 1 15,-4 1-15,-4-1 0,-5 0 16,-5-4-16,-3 0 0,0-3 16,0-2-16,-4-2 0,-5-3 15,-3 1-15,2-3 0,3-4 16,5-4-16,6-4 0,5-6 15,3 2-15,2 4 0,2 0 16</inkml:trace>
  <inkml:trace contextRef="#ctx0" brushRef="#br0" timeOffset="96966.8542">24783 4681 0,'0'0'16,"0"0"-16,0 0 0,-1 24 15,1-24-15,-8 36 0,0-9 16,-4 4-16,-4 5 0,-5 14 16,0 5-16,-2 7 0,2-7 0,5-8 15,2-9-15,3-1 0,5-8 16,1-11-16,3-7 0,0-3 16,0-1-16,1-3 0</inkml:trace>
  <inkml:trace contextRef="#ctx0" brushRef="#br0" timeOffset="97249.9938">24830 5085 0,'0'0'0,"0"0"16,23 0-16,-8 0 0,3-1 16,7-1-16,3-2 0,-2-1 15,0 0-15,-1-3 0,-1-3 16,2-1-16,-4 0 0,-5-2 15,-2 0-15,-8-1 0,-5 0 0,-5 0 16,-5 2-16,-3 3 0,-4 2 16,-9 3-16,-6 0 0,-3 6 15,-3 5-15,0 5 0,2 6 16,3 2-16,4 2 0,-2 10 16,5 6-16,8-2 0,7 0 15,9-2-15,7-2 0,11-4 16,9-4-16,-6-6 0,-4-4 0,-4-2 15</inkml:trace>
  <inkml:trace contextRef="#ctx0" brushRef="#br0" timeOffset="97868.0104">20044 5860 0,'0'0'0,"0"0"0,0 0 16,0 0-16,8 28 0,-8-28 0,1 34 16,-1-11-16,0 0 0,-1 5 15,-2 3-15,0 4 0,0-1 16,-1-2-16,2-3 0,0 2 16,0-7-16,0-5 0,-1-7 15,1-4-15,0-6 0,2-2 16,-1-7-16,2 0 0,1-1 0,3-6 15,0-3-15,1-1 0,0-4 16,2-3-16,1-3 0,2-5 16,0 2-16,1 5 0,2 2 15,2 2-15,-1 3 0,1 3 16,0 2-16,1 5 0,-1 0 16,5 4-16,3 2 0,0 4 15,-1 3-15,0 0 0,0 1 16,-4-1-16,-4-2 0,-3 0 15</inkml:trace>
  <inkml:trace contextRef="#ctx0" brushRef="#br0" timeOffset="98217.1083">20289 6143 0,'0'0'0,"0"0"16,0 0-16,27 11 0,-27-11 0,35 4 15,-7-5-15,1 0 0,-1-1 16,13-3-16,2-3 16,-2-1-16,-3-1 0,9-2 0,-2 0 15,-8-2-15,-5-1 0,-2-4 16,-8-2-16,-9 7 0,-3 1 16,-7 0-16,-9 2 0,-5 0 15,-5 2-15,-8 3 0,-3 2 16,-3 3-16,-1 2 0,-7 7 15,-2 7-15,4 1 0,1 2 0,3 5 16,3 3-16,4 4 0,6-1 16,4 3-16,7-5 0,8-2 15,6 1-15,18-2 0,14-3 16,4-10-16,8-4 0,24-11 16,10-8-16,-21 3 0,-16 1 0,-12 4 15</inkml:trace>
  <inkml:trace contextRef="#ctx0" brushRef="#br0" timeOffset="98486.1359">21325 5909 0,'0'0'0,"-14"5"16,-7 3-16,-8 4 0,-2 0 0,-8 9 16,2 3-16,4-2 15,3 0-15,5 2 0,8-2 16,11-4-16,8-2 0,11-5 15,9-3-15,3-3 0,4-1 0,5-1 16,6-1-16,-6-1 0,-3-1 16,-8 4-16,-4 2 0,-6 2 15,-4 2-15,-9 2 0,-7 3 16,-6 2-16,-6 1 0,-6 5 16,-4 1-16,0-2 0,-1-2 0,2-5 15,3 0-15,5-4 16,5-2-16,3-2 0</inkml:trace>
  <inkml:trace contextRef="#ctx0" brushRef="#br0" timeOffset="98733.6313">21743 5918 0,'0'0'16,"0"0"-16,-7 24 0,3-7 0,-2 5 15,-2 7-15,-1 8 16,-6 13-16,1 0 0,-4 13 0,1 1 16,-2 5-16,2-8 0,3-1 15,2-10-15,3-12 0,2-10 16,2-6-16,1-6 0,-1-8 16,1-6-16,0-8 0,1-6 15,0-6-15,-2-3 0,2 6 16,1 1-16,0 4 0</inkml:trace>
  <inkml:trace contextRef="#ctx0" brushRef="#br0" timeOffset="98950.4139">21686 5874 0,'0'0'0,"0"0"16,23-6-16,-8 2 0,3 1 0,7 3 16,3 3-16,-1 3 15,1 1-15,3 5 0,-3 5 16,-5 2-16,-4 1 0,-6 2 0,-4 4 15,-3-3-15,-4 0 0,-10 1 16,-6 1-16,-3-3 0,-1-1 16,-10 5-16,-4 0 0,0-3 15,1-1-15,0-3 0,3-2 16,4-3-16,7-4 0,2-2 16</inkml:trace>
  <inkml:trace contextRef="#ctx0" brushRef="#br0" timeOffset="99268.9114">22013 6077 0,'0'0'0,"10"-2"0,4 0 16,2 0-16,1 1 0,9-2 0,0 0 15,9 0-15,2 1 0,-2-4 16,0-1-16,-2 0 0,-1-1 0,-4-1 16,-4-2-16,-4 0 15,-5-1-15,-5-1 0,-3 1 16,-5 1-16,-4 0 0,-9 0 15,-7 1-15,1 3 0,-1 3 0,-5 2 16,-5 2-16,0 3 0,-2 4 16,-1 4-16,-2 6 0,-2 5 15,1 2-15,8 1 0,5 0 16,6 2-16,4 0 0,5-1 16,5 1-16,11-4 0,10-1 15,11-5-15,9-4 0,8-7 16,5-6-16,6-4 0,6-3 15,-6 1-15,-16 1 0,-10 2 0</inkml:trace>
  <inkml:trace contextRef="#ctx0" brushRef="#br0" timeOffset="99467.6877">23020 5914 0,'0'0'0,"0"0"0,0 0 16,-30 5-16,12 2 0,-3 2 15,-2 3-15,-8 6 0,-1 0 0,2 4 16,3 2-16,-1 6 16,6 1-16,8-4 0,6-4 15,9-2-15,9-1 0,9-7 16,7-4-16,7-7 0,6-3 0,14 6 16,4 2-16,-13 0 0,-8-2 15,-9-1-15</inkml:trace>
  <inkml:trace contextRef="#ctx0" brushRef="#br0" timeOffset="99717.0473">23531 5704 0,'0'0'0,"0"0"0,0 0 0,-20 29 15,7-11-15,-3 5 0,-2 6 16,-5 11-16,-1 3 0,1 9 15,3-1-15,6-6 0,5-4 0,7 1 16,5-10-16,7-6 0,5-8 16,4-6-16,5-6 15,-1-4-15,0-2 0,-1-3 0,0-3 16,-2-3-16,-1-1 0,-5 3 16,-3 1-16,-2 1 0</inkml:trace>
  <inkml:trace contextRef="#ctx0" brushRef="#br0" timeOffset="99884.6956">23265 5909 0,'0'0'0,"0"0"16,0 0-16,32-4 0,-32 4 16,44-2-16,-16 2 0,3-1 15,2-1-15,12 2 0,2 0 16,9 2-16,-5 1 0,-9 0 0,-8-2 15,-6 0-15</inkml:trace>
  <inkml:trace contextRef="#ctx0" brushRef="#br0" timeOffset="100217.3182">23617 6110 0,'0'0'0,"0"0"0,0 0 15,31-2-15,-31 2 0,42-4 0,-16 2 16,3-1-16,2-1 0,8-2 16,2-1-16,-2-1 0,-3 0 15,3-7-15,-5-2 0,-7 0 16,-5 2-16,-6 1 0,-5 1 16,-6 1-16,-5 1 0,-8 1 15,-7 2-15,-2 1 0,-3 1 0,-3 3 16,-4 3-16,0 3 0,-1 3 15,2 3-15,0 2 16,2 5-16,1 2 0,4 2 16,3 3-16,2 4 0,6 0 0,5-1 15,6 4-15,4-7 0,5-3 16,12-1-16,9-2 0,6-5 16,6-2-16,-9-3 0,-9-2 15,-5 0-15</inkml:trace>
  <inkml:trace contextRef="#ctx0" brushRef="#br0" timeOffset="100600.934">24561 5935 0,'0'0'0,"0"0"0,-22 3 16,22-3-16,-37 10 0,14-2 15,-3 2-15,-7 7 0,1 0 16,2 4-16,2-1 0,1 6 15,6-3-15,7-1 0,9 0 16,6-4-16,6-3 0,9-4 16,8-2-16,5-4 0,4-5 0,5-6 15,4-5-15,4-7 0,-3-1 16,-3-2-16,-3-1 0,-5-5 16,-4-3-16,-3-8 0,-5-1 15,-6 0-15,-2-2 0,-4 3 16,-1 2-16,-3 3 0,-1 3 15,-1 5-15,0 5 0,-2 5 0,0 2 16,-2 6-16,1 2 16,-2 9-16,-1 7 0,-6 7 15,-3 7-15,-1 2 0,-1 4 0,-4 14 16,0 5-16,3 1 0,3 3 16,0 7-16,6 0 0,0-16 15,3-11-15,0-8 0</inkml:trace>
  <inkml:trace contextRef="#ctx0" brushRef="#br0" timeOffset="102300.8585">25666 5325 0,'0'0'0,"0"0"15,0 0-15,0 0 0,-3 23 0,3-23 16,-11 34-16,3-12 16,1 0-16,-1 5 0,0 2 15,0 7-15,2 0 0,1-5 16,3-4-16,1 0 0,2-7 15,10-8-15,8-8 0,-2-3 16,-1-1-16,4-8 0,-1-6 0,2-2 16,1-1-16,2-4 0,1-2 15,-2-2-15,-2-2 0,3-3 16,-4 2-16,-2 3 0,-4 3 0,-3 3 16,-3 4-16,-1 3 15,-2 2-15,-2 8 0,-3 2 0,0 6 16,-4 3-16,0 5 15,-2 3-15,1 3 0,-1 4 0,2 2 16,1 3-16,0-2 0,3-1 16,3-5-16,0 0 0,3-6 15,3-4-15,5-4 0,3-6 16,1-2-16,-1-3 0,1-4 16,0-3-16,-1-1 0,1-2 0,0-1 15,0-2-15,-2-1 0,-2-1 16,-2-3-16,-2 0 0,-2-1 15,-3 2-15,0 1 0,-2 2 16,-2 1-16,-2 3 0,0 3 16,1 1-16,0 1 0,0 3 0,0 0 15</inkml:trace>
  <inkml:trace contextRef="#ctx0" brushRef="#br0" timeOffset="102600.8504">26479 5323 0,'0'0'0,"0"0"0,0 0 16,-7 30-16,3-15 0,-2 6 15,-1 1-15,0 2 0,0-1 0,0 5 16,1-2-16,1-4 0,0-3 16,2-4-16,1-2 15,1-3-15,1-2 0,1-5 16,2-4-16,1-1 0,1-4 15,0-5-15,3-4 16,0 0-16,1 1 0,1-3 0,1-2 16,1-1-16,0 1 0,1-1 15,1 2-15,6 1 0,0 2 0,2 3 16,2 4-16,1 1 0,-1 2 16,2 4-16,3 1 0,-6 1 15,-4-1-15,-4 0 0</inkml:trace>
  <inkml:trace contextRef="#ctx0" brushRef="#br0" timeOffset="102767.5979">27083 5408 0,'0'0'0,"0"0"0,0 0 0,-7 20 16,7-20-16,-9 24 0,2-9 15,-1 0-15,-1 1 0,2 0 16,0-2-16,2 1 0,1-3 15,2 0-15,2-5 0,0-2 16,0 0-16,0 0 0</inkml:trace>
  <inkml:trace contextRef="#ctx0" brushRef="#br0" timeOffset="102933.6151">27068 5178 0,'0'0'0,"0"0"0,0 0 16,0 0-16,26 7 0,-26-7 16,27 11-16,-27-11 0,33 13 0,-18-7 15,-1-1-15,-1 0 0</inkml:trace>
  <inkml:trace contextRef="#ctx0" brushRef="#br0" timeOffset="103167.2114">27620 5256 0,'0'0'16,"-8"8"-16,-3 1 0,-2 5 0,-1 4 15,-8 10-15,-3 5 16,-2 5-16,4 1 0,5-3 0,7-4 16,4 0-16,6-5 0,8-6 15,6-5-15,6-6 0,3-5 16,0-3-16,2-1 0,-1-4 15,1-2-15,-1-4 0,-4-1 16,-2-2-16,-4-1 0,-2 3 16,-3 3-16,-1 1 0</inkml:trace>
  <inkml:trace contextRef="#ctx0" brushRef="#br0" timeOffset="103316.8395">27319 5350 0,'0'0'15,"0"0"-15,0 0 0,0 0 0,31-8 16,-31 8-16,41-3 16,-17 0-16,2 2 0,3 0 0,2 0 15,11 0-15,0 2 0,-7-1 16,-5 1-16,-5-1 0</inkml:trace>
  <inkml:trace contextRef="#ctx0" brushRef="#br0" timeOffset="103683.9417">27796 5512 0,'0'0'0,"0"0"0,0 0 0,27-3 16,-27 3-16,30-4 0,-11 4 15,2-3-15,1-4 0,8-1 16,1-1-16,-1-1 0,-2 1 0,-2-1 15,-4-2-15,0-1 0,-4-1 16,-6 0-16,-5 0 0,-4 5 16,-3-1-16,-7 1 0,-5 1 15,-4 1-15,-1 2 0,-4 3 16,-3 2-16,-5 2 0,1 4 0,1 3 16,-1 4-16,3 4 15,2 1-15,2 2 0,2 0 16,5 2-16,2 0 0,5 0 0,6-2 15,5 2-15,5-1 0,7-3 16,5-2-16,4-4 0,4-5 16,12-1-16,7-3 0,-4-4 15,-1-3-15,-10 1 0,-7 1 16,-5 0-16</inkml:trace>
  <inkml:trace contextRef="#ctx0" brushRef="#br0" timeOffset="104018.1831">28404 5298 0,'0'0'0,"0"0"0,0 0 15,0 0-15,-11 24 0,11-24 16,-12 29-16,4-9 0,-1 2 16,0 3-16,-1-1 0,2 1 15,0 0-15,0 3 0,2-4 16,0-3-16,2-4 0,1-3 15,2-3-15,1-4 0,1-3 0,2-5 16,0-4-16,0-4 0,1-1 16,0-4-16,-1-4 0,2-1 15,0-1-15,2-2 0,2-1 16,-1 2-16,2 1 0,2 0 16,1 3-16,-1 4 0,1 4 15,0 1-15,2 3 0,-3 4 16,0 2-16,1 4 0,0 3 0,3 1 15,1 3-15,-1-2 0,-4-2 16,-1-1-16</inkml:trace>
  <inkml:trace contextRef="#ctx0" brushRef="#br0" timeOffset="104170.1489">28968 5612 0,'0'0'0,"0"0"15,0 0-15,0 0 0</inkml:trace>
  <inkml:trace contextRef="#ctx0" brushRef="#br0" timeOffset="111751.1329">19743 7143 0,'0'0'0,"0"0"0,0 0 15,0 0-15,1-21 0,-1 21 16,0 0-16,-7-25 0,3 15 0,-4-1 16,-3 0-16,-1-1 15,-1 2-15,-4 1 0,-3-1 16,0 4-16,-3 1 0,-7 5 0,-3 2 15,-1 3-15,1-1 0,-7 9 16,0 4-16,4 4 0,4 0 0,1 5 16,2 4-16,3 3 15,6-1-15,12-3 0,9 0 16,6-7-16,5-4 0,11-6 16,9-3-16,0-6 0,1-5 0,7-7 15,5-4-15,-5 1 16,-5-1-16,5-6 0,-3-4 0,-6 3 15,-6 1-15,-6-1 0,-5-2 16,-5 4-16,-3 1 0,-6 2 16,-4 3-16,1 4 0,0 3 0,-6 2 15,-3 4-15,0 5 16,0 3-16,3 3 0,0 5 16,1 4-16,3 2 0,2 4 15,6 3-15,4-4 0,7-2 0,9-1 16,7-4-16,-7-4 0,-5-3 15,-3-3-15</inkml:trace>
  <inkml:trace contextRef="#ctx0" brushRef="#br0" timeOffset="112117.4076">20397 6938 0,'0'0'0,"0"0"15,0 0-15,0 0 0,-11 30 16,11-30-16,-18 38 0,7-14 16,0 2-16,0 3 0,-1 3 15,-1 6-15,1-4 0,1 1 16,4-6-16,0-5 0,2-4 16,0-8-16,3-4 0,1-5 15,1-3-15,3-3 0,1-5 16,0-4-16,0-3 0,2-4 0,-1-3 15,1-1-15,0-2 0,4-6 16,3 0-16,-1 2 0,0 3 16,-2 3-16,0 2 0,0 4 15,-1 5-15,6 4 0,2 1 16,1 4-16,0 4 0,0 3 16,1 3-16,-1 2 0,-3-1 0,2 3 15,2 2-15,-5-3 0,-2-2 16,-2-1-16</inkml:trace>
  <inkml:trace contextRef="#ctx0" brushRef="#br0" timeOffset="112450.5953">20554 7159 0,'0'0'0,"0"0"0,0 0 0,0 0 15,0 0-15,0 0 0,20 19 16,-20-19-16,29 10 0,-8-8 15,3-2-15,2-1 0,4-3 0,0 0 16,1-3-16,7-2 0,0-1 16,-5-2-16,-3 0 0,0-4 15,-7 0-15,-7 3 0,-5 3 16,-9 1-16,-6 1 0,-6 1 16,-5 2-16,-5 1 0,-3 4 0,-9 4 15,-2 2-15,-1 2 0,1 3 16,2 4-16,4 3 0,-2 5 15,4 1-15,9 3 0,6 2 16,11-3-16,9-2 0,9-3 16,10-2-16,10-3 0,10-4 15,11-7-15,11-5 0,-8-2 16,-16 1-16,-11 0 0</inkml:trace>
  <inkml:trace contextRef="#ctx0" brushRef="#br0" timeOffset="112717.1233">21429 6996 0,'0'0'0,"-15"6"15,-6 2 1,-3 4-16,-4 5 16,0 4-16,6-1 0,4 3 0,8-4 15,11 1-15,9-3 0,9-4 16,6-1-16,5-1 0,4-2 0,4 0 15,-4-2-15,-7 1 0,-3-1 16,-9 3-16,-5 1 0,-8 3 16,-5 2-16,-13-3 0,-8 1 15,1-1-15,-2 1 0,-11 3 16,-2-3-16,4-2 0,4-1 16,7-2-16,4-2 0,5-2 15</inkml:trace>
  <inkml:trace contextRef="#ctx0" brushRef="#br0" timeOffset="112918.4068">21853 7117 0,'0'0'0,"-6"11"0,-3 7 15,-4 6-15,0 5 0,-4 13 16,-4 14-16,0 7 0,4-3 0,4-3 15,2-2-15,0-1 0,2-11 16,2-9-16,2-9 0,-1-10 16,2-5-16,1-3 0,0-2 15,1-2-15</inkml:trace>
  <inkml:trace contextRef="#ctx0" brushRef="#br0" timeOffset="113150.4561">21900 6960 0,'0'0'0,"11"0"0,6 0 16,1 1-16,0 0 0,7 5 15,0 3-15,-3 0 0,-1 2 0,0 6 16,-6 1-16,-5 1 16,-4 0-16,-8 3 0,-7 0 15,-5-1-15,-2 3 0,-9-3 16,-6 1-16,0-2 0,0 0 0,-8-2 15,2-2-15,7-4 0,7-2 16,5-3-16</inkml:trace>
  <inkml:trace contextRef="#ctx0" brushRef="#br0" timeOffset="113450.5946">22339 7165 0,'0'0'16,"0"0"-16,19-2 0,-6 1 0,3 0 15,5-1-15,2-2 0,0 1 16,1-2-16,0 0 0,1-3 16,-4-1-16,-2 0 0,-1-4 15,-5 0-15,-6 2 0,-4-1 0,-7 1 16,-6 0-16,-3 3 16,-4 3-1,-9 4-15,-9 5 0,-4 3 0,1 3 16,1 5-16,-1 4 0,0 4 0,6 1 15,5 5-15,6 3 0,6-3 16,5-2-16,8-2 0,5 0 16,15-3-16,9-1 0,15-10 15,10-5-15,8-5 0,3-2 0,-5-1 16,-15 1-16,-11 0 0</inkml:trace>
  <inkml:trace contextRef="#ctx0" brushRef="#br0" timeOffset="113650.855">23200 7029 0,'0'0'0,"0"0"0,-20 6 15,4-2-15,-5 4 0,-8 4 16,1 5-16,0 0 0,2 4 0,-2 5 16,4 4-16,6-3 0,6-2 15,10 0-15,6 0 0,7-2 16,6-2-16,8-6 0,7-3 15,11-8-15,3-4 0,-9-1 16,-10 1-16,-5 0 0</inkml:trace>
  <inkml:trace contextRef="#ctx0" brushRef="#br0" timeOffset="113884.1071">23646 6890 0,'0'0'0,"0"0"0,-10 20 16,10-20-16,-26 35 0,10-10 16,-2 6-16,-3 8 0,2 3 0,2 7 15,4-5-15,5-5 16,3-5-16,8-1 0,4-8 0,7-6 16,4-8-16,0-4 0,2-3 15,-1-3-15,-1-2 0,0-3 16,0-2-16,-4 0 0,-2 2 15,-2 1-15</inkml:trace>
  <inkml:trace contextRef="#ctx0" brushRef="#br0" timeOffset="114017.2011">23353 7121 0,'0'0'0,"0"0"0,0 0 0,0 0 15,0 0-15,41-3 0,-17 2 16,5-1-16,4 1 0,6 1 15,4 0-15,4 0 0,-7 0 16,-7 0-16</inkml:trace>
  <inkml:trace contextRef="#ctx0" brushRef="#br0" timeOffset="114403.0359">24260 7036 0,'0'0'0,"0"0"0,0 0 0,-28 2 16,28-2-16,-34 5 0,12 0 16,-1 4-16,-2 0 0,-5 6 15,-1 1-15,1 2 0,0 2 0,4 1 16,1 0-16,3 3 0,6-4 16,6 0-16,6-2 0,8-3 15,7-4-15,7-4 0,4-4 16,4-5-16,4-3 0,1-4 15,1-3-15,-1-3 0,-1-2 16,1-4-16,-4 2 0,-6-2 16,-5 0-16,-4 1 0,-3 1 15,-2 3-15,-3 5 0,-2 3 16,1 5-16,-3 3 0,-5 7 0,0 3 16,-2 3-16,2 3 0,-1 4 15,3 2-15,2 4 0,2-1 16,2 0-16,4-3 0,2-1 15,2-2-15,1-3 0,4-3 16,5-5-16,-4-1 0,-4 0 0,-2-3 16</inkml:trace>
  <inkml:trace contextRef="#ctx0" brushRef="#br0" timeOffset="114834.1654">24626 6813 0,'0'0'0,"0"0"16,0 0-16,-5 24 0,5-24 0,-9 34 15,2-12-15,-3 3 0,-2 3 16,-3 8-16,1 2 0,2-5 16,1-1-16,0 1 0,1-5 15,1-4-15,2-6 0,2-5 16,2-3-16,0-6 0,3-4 0,0 0 15,0-9-15,4-1 0,0-1 16,5-6-16,2-2 16,3-1-16,3 0 0,7-1 0,5 1 15,1 5-15,0 3 0,1 5 16,1 2-16,-2 4 0,-1 4 16,-4 4-16,-2 5 0,-4 2 15,-4 1-15,-5 5 0,-4 2 16,-5 1-16,-3 0 0,-6 0 15,-3-2-15,-3-4 0,-3-4 0,-9 2 16,-5-2-16,-1-4 0,-1-2 16,-1-3-16,-2-3 0,5-3 15,5-5-15,5-6 0,3-8 16,8-1-16,7-3 0,0 6 16,1 3-16,-1 5 0</inkml:trace>
  <inkml:trace contextRef="#ctx0" brushRef="#br0" timeOffset="115034.5972">25125 6713 0,'0'0'0,"0"0"0,0 0 0,1 29 16,-1-29-16,-6 39 0,0-9 16,-3 3-16,-1 4 0,-4 10 15,-1 3-15,-4 8 0,2-4 0,1 3 16,1-7-16,4-9 15,3-8-15,2-6 0,3-5 16,-1-5-16,2-4 0,0-2 0</inkml:trace>
  <inkml:trace contextRef="#ctx0" brushRef="#br0" timeOffset="115357.3567">25265 7133 0,'0'0'0,"0"0"16,0 0-16,35 2 0,-17-2 0,1 0 16,1-1-16,7 0 0,2-3 15,-2 0-15,1 0 0,-3-1 16,-2-2-16,-2-2 0,-1-2 16,-2-2-16,-5-3 0,-6 2 15,-6 0-15,-3 1 0,-4-3 16,-7 4-16,-6 1 0,-6 0 15,-3 3-15,-5 6 0,-4 3 16,1 3-16,2 3 0,1 6 0,2 5 16,-3 6-16,3 3 0,8 1 15,7 0-15,8 1 0,8 0 16,9-1-16,7 1 0,12-5 16,8-3-16,14-5 0,9-6 15,-5-1-15,-14-2 0,-10-2 16</inkml:trace>
  <inkml:trace contextRef="#ctx0" brushRef="#br0" timeOffset="115917.6907">26838 6939 0,'0'0'0,"0"0"15,0 0-15,-17-10 0,17 10 0,-30-4 16,7 4-16,-5 3 0,-3 2 15,-12 1-15,-2 2 0,3 1 16,3 2-16,-4 3 0,4 1 16,9 0-16,8 0 0,9 1 15,9 2-15,7-1 0,7-2 0,8-2 16,10-2-16,1-2 0,0-1 16,6 3-16,-1 1 15,-4-3-15,-4 0 0,-7 0 0,-7-1 16,-8 1-16,-7 2 0,-9-2 15,-9 1-15,-6 0 0,-3 0 16,-5 3-16,-2 0 0,-8 1 16,1 0-16,9-3 0,9-4 15,5 0-15</inkml:trace>
  <inkml:trace contextRef="#ctx0" brushRef="#br0" timeOffset="116367.5025">27360 6943 0,'0'0'0,"0"0"16,0 0-1,-41-3-15,8 8 0,0 0 16,0 0-16,-14 5 0,-1 3 0,2 1 15,2 1-15,-5 7 0,5 1 16,2 1-16,9-4 0,13 1 16,10 0-16,9-2 0,8-2 15,10-5-15,9-4 0,6-5 16,5-5-16,7-4 0,6-6 16,-4 2-16,-2-1 0,4-5 15,-4-2-15,-10 0 0,-5-1 0,-10 1 16,-4 1-16,-6 2 0,-4-1 15,-4 4-15,-2 2 0,-2 4 16,-3 3-16,-1 4 0,-2 3 16,1 3-16,1 3 0,0 5 15,-1 5-15,4 2 0,3 3 0,3 1 16,2 2-16,4 0 16,2 0-16,6 3 0,4-3 0,3-6 15,3-2-15,-7-6 0,-3-2 16,-4-3-16</inkml:trace>
  <inkml:trace contextRef="#ctx0" brushRef="#br0" timeOffset="116584.3178">27840 6586 0,'0'0'0,"0"0"16,0 0-16,0 0 0,0 0 15,-9 28-15,9-28 0,-20 39 16,6-15-16,-1 8 0,-3 6 16,-6 13-16,1-2 0,-5 15 15,3 3-15,1 2 0,5-8 16,11-6-16,9-5 16,1-10-16,-1-10 0,0-6 0</inkml:trace>
  <inkml:trace contextRef="#ctx0" brushRef="#br0" timeOffset="117018.4402">28232 6931 0,'0'0'16,"0"0"-16,0 0 0,0 0 15,0 0-15,-26-11 0,26 11 0,-34 6 16,12 1-16,-4 2 0,-4 3 15,-1 4-15,-1 3 0,-10 5 16,-1 1-16,-3 6 0,5 0 16,9-2-16,7 1 0,4 0 15,8-4-15,9-5 0,9-4 16,9-6-16,8-3 0,7-8 16,7-3-16,8-5 0,-1-1 15,1-3-15,1-3 0,-7-1 0,-4-1 16,2-2-16,-6-1 0,-5 1 15,-5-1-15,-8 2 0,-6 0 16,-4 5-16,-2 2 0,-4 3 16,-3-1-16,0 4 0,0 3 15,-1 3-15,1 3 0,-1 2 16,1 4-16,1 4 0,0 1 16,2 4-16,0 2 0,3-1 15,2 3-15,3-1 0,1 0 0,7-1 16,7-2-16,2-5 0,2-4 15,-4-2-15,-4-1 0,-2-2 16</inkml:trace>
  <inkml:trace contextRef="#ctx0" brushRef="#br0" timeOffset="117334.0577">28633 7008 0,'0'0'0,"0"0"15,0 0-15,-11 27 0,6-13 16,-2 3-16,-2 3 0,1 1 16,1 3-16,-2 4 0,0-1 15,2-1-15,2-4 0,2-4 16,0-3-16,1-4 0,2-2 0,0-6 16,0-3-16,4-2 15,-1-3-15,0-6 0,2-3 0,-1-2 16,0 1-16,3-5 0,1 1 15,1-1-15,0 4 0,1 0 16,1 1-16,3 3 0,0 0 16,8 1-16,3 3 0,-5 5 15,0 2-15,9 2 0,2 1 16,-1 1-16,1 3 16,-5-3-16,-6 1 0,-4-1 0</inkml:trace>
  <inkml:trace contextRef="#ctx0" brushRef="#br0" timeOffset="117784.4104">29188 6983 0,'0'0'0,"0"0"16,0 0-16,0 0 0,0 0 16,-21 25-16,21-25 0,-20 29 15,8-13-15,0 3 0,-1 2 16,4-1-16,0-1 0,3 5 15,6-1-15,5-3 0,3-2 0,8-6 16,5-2-16,2-4 0,3-4 16,4-3-16,2-3 0,7-3 15,-2-3-15,-3-1 0,-2-1 16,-3 0-16,-2 0 0,-4-1 16,-2 1-16,-4 1 0,-2 1 15,-5 2-15,-3 2 0,-5 6 16,-3 3-16,-4 3 0,-4 0 15,1 5-15,-1 6 0,-3 10 16,0 4-16,2 2 0,3 1 0,-1-1 16,0 0-16,2-3 0,0-4 15,1 6-15,1-4 0,2-6 16,0-3-16,-2-4 0,1-4 16,0-4-16,0-1 0,-5 0 15,-3-2-15,-5-2 0,-3-2 16,-9-4-16,-6-2 0,-3-1 15,-2-1-15,-2-1 0,-1-1 16,8 3-16,6 1 0,6 1 0</inkml:trace>
  <inkml:trace contextRef="#ctx0" brushRef="#br0" timeOffset="125300.1346">21210 7797 0,'0'0'0,"0"0"16,0 0-16,-2 20 0,2-20 0,-4 21 15,4-21-15,-8 29 16,2-15-16,0 0 0,-2 1 16,3-1-16,-1-2 0,2 0 15,0-3-15,1-1 0</inkml:trace>
  <inkml:trace contextRef="#ctx0" brushRef="#br0" timeOffset="125467.0523">21416 7715 0,'0'0'0,"0"0"16,0 0-16,0 0 0,0 0 0,1 32 15,-1-32-15,-6 36 0,0-15 16,0 3-16,-2 6 16,-1-2-16,-1 0 0,0 3 0,2-6 15,0-3-15</inkml:trace>
  <inkml:trace contextRef="#ctx0" brushRef="#br0" timeOffset="126117.6121">20521 8679 0,'0'0'16,"0"0"-16,0 0 0,0 0 0,0 0 15,8-21-15,-8 21 0,-1-18 16,-1 9-16,-2-2 0,-1-2 15,-2 0-15,-1 0 0,0 0 16,-3 1-16,0 1 0,0 2 0,-7-1 16,-2 0-16,-1 3 0,-1 3 15,0 5-15,-1 3 16,-1 4-16,-1 2 0,0 4 0,-1 4 16,-3 4-16,4 2 0,4 1 15,4 4-15,4 0 0,4 0 16,6-4-16,5-3 0,6-3 15,4-3-15,4-8 0,5-3 16,5-6-16,2-3 0,8-5 16,0-7-16,-4 0 0,-2-2 0,1-3 15,2-3-15,-4-2 0,-1 1 16,1-7-16,-4-1 16,-5 3-16,-1-2 0,3-6 0,1-1 15,-5 3-15,-1 4 0,-3 2 16,-2 2-16,-3 6 0,-1 6 15,-4 4-15,0 5 0,-3 4 16,-1 3-16,-3 4 0,-3 4 16,-2 3-16,-1 4 0,-5 7 15,-6 7-15,2 1 0,1 3 0,-5 9 16,-1 4-16,3-5 0,1-3 16,4 5-16,4 0 15,2-5-15,3-4 0,2-7 0,1-8 16,1-4-16</inkml:trace>
  <inkml:trace contextRef="#ctx0" brushRef="#br0" timeOffset="126517.0489">20687 8899 0,'0'0'0,"0"0"16,0 0-16,0 0 0,0 0 0,0 0 16,29-1-16,-29 1 15,25 0-15,-25 0 0,36 0 16,-14 0-16,2-1 0,5 0 0,3-2 16,11 2-16,2 0 0,5 0 15,4-1-15,10-1 0,-4-3 16,17 3-16,3 2 0,-6 0 15,-5-1-15,16 1 0,1 2 16,-5-1-16,-5 0 0,15 3 16,2 3-16,26-4 0,-18-2 15,2-3-15,-1-2 0,-8 4 0,-7 3 16,6 1-16,4 3 16,-14-4-16,-9 0 0,-3 0 0,-3 1 15,-15 1-15,-10-1 0,-10-1 16,-5 0-16,-15 0 0,-9 0 15,0-1-15,-2-1 0,0 1 0</inkml:trace>
  <inkml:trace contextRef="#ctx0" brushRef="#br0" timeOffset="129452.8334">20807 8656 0,'0'0'0,"0"0"0,0 0 16,0 0-16,0 0 0,0 0 16,24 5-16,-24-5 0,0 0 0,23 9 15,-23-9-15,21 6 0,-9-5 16,5-1-16,1-1 0,1 0 15,1-2-15,1-1 0,2-3 16,0-1-16,2 0 0,2-5 16,-3 2-16,-4-1 0,-2 0 0,-4 0 15,-3 0-15,-3 1 16,-4 1-16,-6 2 0,-4-1 16,-5 3-16,-5 3 0,-2 3 0,-1 2 15,-5 3-15,-2 1 0,-5 5 16,1 1-16,3 2 0,3 2 15,0 4-15,3 3 16,6 1-16,4 0 0,5 0 0,5 1 16,6-2-16,4-2 0,6-3 15,7-1-15,3-4 0,3-2 0,11-3 16,1-4-16,-8-1 16,-6-1-16,-6 0 0</inkml:trace>
  <inkml:trace contextRef="#ctx0" brushRef="#br0" timeOffset="129700.8925">21864 8441 0,'0'0'16,"0"0"-16,0 0 0,0 0 0,-26 4 15,26-4-15,-34 11 0,14-2 16,-3 0-16,-2 2 0,-2 3 15,-9 7-15,2 1 0,2 0 16,2 2-16,2 3 0,5 1 0,7-3 16,6-1-16,9-3 15,8-5-15,5-2 0,5-3 0,6-4 16,3-1-16,-5-1 0,-3-2 16,-4 0-16</inkml:trace>
  <inkml:trace contextRef="#ctx0" brushRef="#br0" timeOffset="130084.2481">21853 8625 0,'0'0'0,"0"0"16,0 0-16,0 0 0,25 5 0,-25-5 15,31 3-15,-31-3 16,39 6-16,-15-6 0,5-1 15,-2-2-15,1 1 0,9-3 16,2-2-16,-5 0 0,-3 0 0,2 0 16,-4 0-16,-6-1 0,-6-1 15,-4 0-15,-7-2 0,-2 2 16,-4 1-16,-8 1 0,-8-2 16,0 2-16,-2 1 0,-8 3 15,-5 3-15,1 2 0,1 2 0,2 3 16,-1 2-16,3 4 15,2 1-15,-3 8 0,4 4 16,6-4-16,5-2 0,10 1 0,6 2 16,5-2-16,3 0 0,13-5 15,8-1-15,-1-5 0,0-2 16,8-7-16,6-5 0,-9 2 16,-10 0-16,-4 1 0</inkml:trace>
  <inkml:trace contextRef="#ctx0" brushRef="#br0" timeOffset="130451.3994">22622 8525 0,'0'0'0,"0"0"16,0 0-16,-20 15 0,20-15 0,-21 23 16,7-6-16,1 0 15,0 0-15,0 2 0,1 1 16,-3 3-16,2-1 0,1-5 15,2-5-15,3-3 0,3-2 0,4-7 16,0 0-16,3-7 0,3 0 16,0-3-16,3-3 0,0-1 15,1-2-15,4-1 0,4 0 16,1 0-16,-1 2 0,4 0 16,0 3-16,-1 3 0,-1 3 0,1 2 15,0 4-15,-2 1 16,-3 4-16,-2 3 0,-3 4 15,-2 1-15,-3 2 0,-1 2 16,-2 4-16,-1-3 0,-2 0 0,-1 0 16,0 1-16,0-2 0,1-2 15,-1-3-15,0-1 0,-1-3 16,1-1-16,0-4 0,0 1 16,0-2-16</inkml:trace>
  <inkml:trace contextRef="#ctx0" brushRef="#br0" timeOffset="130700.757">23266 8351 0,'0'0'0,"0"0"0,0 0 0,-18 20 16,18-20-16,-28 30 0,8-5 15,-1 0-15,-1 2 0,-3 8 16,3 1-16,0 0 0,4-3 0,8-4 15,6-4-15,4-4 0,3-4 16,9-6-16,7-3 16,-1-3-16,-1-3 0,2-1 0,1-2 15,-3-3-15,-1-2 0,-4 0 16,-2 2-16,-2 1 0</inkml:trace>
  <inkml:trace contextRef="#ctx0" brushRef="#br0" timeOffset="130833.8146">23000 8483 0,'0'0'0,"0"0"0,0 0 0,39-1 15,-21 1-15,7 0 0,6 0 16,10 1-16,0-1 0,1 2 16,-8-2-16,-7 1 0</inkml:trace>
  <inkml:trace contextRef="#ctx0" brushRef="#br0" timeOffset="149900.9182">8023 3256 0,'0'0'0,"0"0"0,0 0 0,-24-2 15,24 2-15,-22-4 0,7 2 16,-4 0-16,-2 0 0,-2 1 16,-1 0-16,-10 0 0,-2 1 0,-1 0 15,-1 2-15,-9 3 0,0 1 16,-1-1-16,-3-2 0,4 1 15,0 3-15,-11 2 16,2 3-16,2-3 0,1 1 0,-4 4 16,3 0-16,3 0 0,5 0 15,1 4-15,1 2 0,4 1 16,2-1-16,3 2 0,2-1 16,1 5-16,3 2 0,5-4 15,3-3-15,0 1 0,1 0 0,3 0 16,1 3-16,4-1 0,4 0 15,4 0-15,3 0 16,2-3-16,5 0 0,2-2 0,4 3 16,2-1-16,0-3 0,5-2 15,2-1-15,4-4 0,4 0 0,2 0 16,1 0-16,3-1 16,2-1-16,4 0 0,1 1 15,1-2-15,1-1 0,11 4 0,4 3 16,-3-7-16,-1-4 0,1-2 15,2-1-15,-1 4 0,-2 3 16,9-4-16,-2-2 0,-4-1 16,-1-2-16,2 4 0,-1 2 15,1 1-15,0-1 0,24 3 16,-9-1-16,-7-2 0,-6 1 0,2-4 16,-1-2-16,-5 3 0,-7 1 15,3 1-15,2 0 0,2-3 16,-1 0-16,1 1 15,1-2-15,-3-2 0,-1 0 0,2-1 16,2-2-16,-1 2 0,-2-2 16,1-5-16,1-3 0,-1 6 15,0 5-15,4-6 0,4-3 16,-5-3-16,-5-3 0,0 2 16,0 3-16,-4-4 0,-1-1 0,-4 3 15,-3 3-15,-1-1 0,-2 1 16,-2-5-16,-3-4 0,-3 0 15,-2-2-15,-1 1 0,0 0 16,-7 5-16,-5 1 0,-6 1 16,2-9-16,-3 1 0,-1 0 0,-4 1 15,-3 3-15,-2-3 16,-2-1-16,-3 0 0,-1-2 16,-4 3-16,-1 0 0,-5-1 15,-3 0-15,-4 0 0,-3-2 0,-3 3 16,-5 2-16,-3 2 0,-3 3 15,-4-1-15,-3 0 0,1-3 16,0-1-16,-7 2 0,-5 3 16,-10-1-16,0 4 0,-3 2 15,-4 1-15,-1-2 0,1-1 0,-35-1 16,7 5-16,7 4 16,5 1-16,0 8 0,2 5 15,3-2-15,2 0 0,-2 1 0,-1-1 16,4 8-16,4 4 0,0-3 15,-1 0-15,4 1 0,2 1 16,24-7-16,15-4 0,12-2 16</inkml:trace>
  <inkml:trace contextRef="#ctx0" brushRef="#br0" timeOffset="158017.4533">19873 9125 0,'0'0'0,"0"0"16,0 0-16,0 0 0,-1 28 0,1-28 15,-6 32-15,2-10 0,-3 3 16,-2 5-16,-2 7 16,-3 10-16,1 0 0,-4 12 0,2-1 15,1-7-15,1-5 0,1-2 16,2-8-16,3-7 0,1-6 0,1-6 15,0-4-15,2-3 16,1-6-16,2-6 0,1-6 16,0-4-16,1-3 0,3-7 15,1-3-15,2-3 0,0 0 0,4-3 16,3 1-16,3 4 0,1 2 16,8 0-16,4 6 15,1 2-15,0 4 0,1 4 0,0 4 16,-3 3-16,-4 2 0,-1 7 15,-1 5-15,-3 0 0,-4 3 16,-3 2-16,-6 3 0,-3-3 0,-4-4 16,-7 1-16,-3-1 15,-4 1-15,0-2 0,-8-1 0,-5-1 16,2-4-16,-2-1 0,-8 2 16,-2-1-16,1 0 0,1 0 15,2-3-15,1-1 0,3-1 16,1-1-16,3-4 0,2-2 15,5-4-15,5-2 0,2 2 16,3 1-16,1 3 0</inkml:trace>
  <inkml:trace contextRef="#ctx0" brushRef="#br0" timeOffset="158368.6192">20250 9694 0,'0'0'16,"0"0"-16,23 1 0,-7-2 0,0 0 16,9-2-16,4 0 15,-1-1-15,0-2 0,7-3 0,-1-1 16,-5 1-16,-3-2 0,-1-3 16,-1-6-16,-4 2 0,-3 1 15,-9-1-15,-7-1 0,-5 4 16,-1 1-16,-7 1 0,-6 3 15,-3 3-15,-2 3 0,-6 7 16,-4 3-16,1 6 0,1 1 0,-4 14 16,0 5-16,7 4 0,6 1 15,7 10-15,8 1 16,9-7-16,7-5 0,15-5 0,12-2 16,2-7-16,4-5 0,20-7 15,10-8-15,-6-3 0,-5-2 0,11-3 16,-23 2-16,-15 1 15</inkml:trace>
  <inkml:trace contextRef="#ctx0" brushRef="#br0" timeOffset="158701.2266">21416 9461 0,'0'0'0,"0"0"16,0 0-16,-11 25 0,11-25 0,-8 32 15,0-9-15,0 4 16,-1 1-16,-1 7 0,2 0 16,1-4-16,1-3 0,2 0 15,1-5-15,1-5 0,-1-4 0,2-8 16,1-6-16,0 0 0,1-6 16,-1-4-16,0-6 0,1-1 15,2-2-15,1-6 0,2-6 16,0-2-16,1 2 0,-2 4 15,1 3-15,-2 6 0,1 2 16,0 4-16,1 2 0,-1 3 16,2-1-16,5 7 0,4 4 15,-1-1-15,1 3 0,3 2 0,1 4 16,1 0-16,-5-2 0,-2-1 16</inkml:trace>
  <inkml:trace contextRef="#ctx0" brushRef="#br0" timeOffset="159051.5852">21548 9710 0,'0'0'0,"0"0"0,0 0 16,19 15-16,-19-15 0,30 10 15,-8-5-15,3-2 0,1 0 0,13-4 16,4-3-16,-4-1 15,-1-1-15,4-5 0,-4-4 16,-6 1-16,-5 0 0,-5-2 16,-7 0-16,-8 3 0,-4-2 0,-7 0 15,-7 1-15,-5 1 0,-3 3 16,-7 4-16,-5 5 16,0 2-16,-1 2 0,-3 10 0,1 5 15,6 0-15,5 0 0,5 5 16,5 5-16,5-1 0,6-1 0,14 0 15,10 0-15,7-4 16,4-4-16,29-3 0,15-5 16,-2-5-16,-2-5 0,-13 0 0,-15 0 15,-15 0-15</inkml:trace>
  <inkml:trace contextRef="#ctx0" brushRef="#br0" timeOffset="159317.8952">22673 9531 0,'0'0'0,"-15"1"0,-3 2 16,-2 0-16,-1 1 0,-12 4 16,-4 3-16,-4 3 0,6 1 0,1 3 15,7 1-15,9-2 0,7-1 16,10 2-16,9 0 0,5-4 16,7-4-16,10 2 0,5-1 15,-2 2-15,-1-1 0,-4-1 16,-5-3-16,-7 2 0,-5-2 15,-11 2-15,-7 1 0,-6-1 16,-6-2-16,-3 1 0,-7-2 16,2 1-16,-2 0 0,-1-1 15,3-2-15,6 0 0,4-3 0,4 0 16</inkml:trace>
  <inkml:trace contextRef="#ctx0" brushRef="#br0" timeOffset="159551.2574">23100 9560 0,'0'0'15,"0"0"-15,0 0 0,-23 30 0,11-13 16,-5 10-16,-4 8 16,-6 12-16,-1 1 0,-4 14 0,1 2 15,-2 5-15,4-6 0,3 0 16,5-9-16,3-14 0,4-8 0,3-9 15,3-6-15,3-5 16,1-4-16,1-11 0,0-7 16,1 2-16,-1 2 0,2 2 0</inkml:trace>
  <inkml:trace contextRef="#ctx0" brushRef="#br0" timeOffset="159768.0874">22888 9519 0,'0'0'0,"10"-2"15,6-2-15,0 2 0,3 1 16,8 2-16,5 2 0,-1 3 16,0 3-16,4 4 0,0 3 15,-7 0-15,-4-1 0,-5 1 16,-3 1-16,-6 0 0,-5 0 0,-6 1 16,-7 0-16,-2 0 0,-3-4 15,-3 2-15,-5 0 0,-3-3 16,-1-1-16,-1-1 0,-1-1 15,6-1-15,4-2 0,2-1 0</inkml:trace>
  <inkml:trace contextRef="#ctx0" brushRef="#br0" timeOffset="160084.9351">23469 9713 0,'0'0'0,"11"-1"0,4 0 16,-1 0-16,0 1 0,7-2 15,1 1-15,1-2 0,2-1 0,2-2 16,-1-1-16,-4 1 0,-3-2 16,-2-2-16,-4-2 15,-4 0-15,-3 0 0,-8-4 0,-4-1 16,-5 3-16,-4 3 0,-4 3 16,-6 1-16,-1 4 0,-3 3 0,-3 7 15,-2 3 1,1 2-16,1 1 0,-3 10 0,2 4 15,7-2-15,6 0 0,7-1 16,4 0-16,7-4 0,6 0 16,13-2-16,13 0 0,6-3 15,6-4-15,12-4 0,10-3 16,7-4-16,-4-4 0,-11 2 0,-15 0 16,-11 0-16</inkml:trace>
  <inkml:trace contextRef="#ctx0" brushRef="#br0" timeOffset="160301.225">24325 9566 0,'0'0'15,"0"0"-15,-20 8 0,20-8 0,-32 9 16,11-2-16,-3 3 0,-8 5 16,0 1-16,1 4 0,2 4 15,-1 2-15,7-2 0,7-2 16,4 1-16,5-3 0,6-1 15,12-3-15,9-2 0,4-3 16,2-4-16,9-4 0,4-5 16,-1 0-16,-10 1 0,-4 0 15</inkml:trace>
  <inkml:trace contextRef="#ctx0" brushRef="#br0" timeOffset="160517.9248">24723 9410 0,'0'0'16,"0"0"-16,0 0 0,-18 21 0,18-21 16,-25 30-16,8-9 0,-2 3 15,0 3-15,-6 10 0,2 3 16,4-4-16,4 0 0,3 1 16,4-3-16,5-7 0,4-7 15,8-3-15,6-4 16,2-4-16,-1-2 0,4-5 0,3-3 15,-2-3-15,-1-2 0,-5 0 16,-1 2-16,-3 1 0</inkml:trace>
  <inkml:trace contextRef="#ctx0" brushRef="#br0" timeOffset="160685.4298">24428 9610 0,'0'0'0,"0"0"15,0 0-15,31 0 0,-12 1 16,6-1-16,6 0 0,11 0 16,0 0-16,15-1 0,5 1 15,-11-1-15,-10 0 0,-8 1 0</inkml:trace>
  <inkml:trace contextRef="#ctx0" brushRef="#br0" timeOffset="160933.8658">25299 9354 0,'0'0'0,"0"0"15,0 0-15,0 0 0,-25 22 0,12-9 16,-4 5-16,1 3 0,-2 2 16,-5 16-16,0 4 0,1 2 15,1 1-15,-2 7 0,3-1 16,1 0-16,4-7 0,2-9 15,2-4-15,3-8 0,0-4 0,0-5 16,1-3-16,-1-6 16,-3-3-16,0-3 0,-3-3 15,0-4-15,0-3 0,2 1 0,2 2 16,2 2-16</inkml:trace>
  <inkml:trace contextRef="#ctx0" brushRef="#br0" timeOffset="161052.1846">24822 9631 0,'0'0'0,"0"0"0,0 0 15,29-6-15,-29 6 0,37-7 16,-8 4-16,2-1 0,1 1 0,11 0 16,1 2-16,-1 0 0,-1-1 15,-1 1-15,-6 0 0,-7 0 16</inkml:trace>
  <inkml:trace contextRef="#ctx0" brushRef="#br0" timeOffset="161434.1811">25526 9570 0,'0'0'0,"0"0"16,0 0-16,0 0 0,-19 18 0,19-18 15,-20 21-15,20-21 0,-25 33 16,12-14-16,-2 3 0,0-1 16,2 0-16,0 4 0,3-3 15,3-2-15,3-1 0,6-4 16,5-4-16,2-3 0,2 0 15,7-7-15,7-2 0,-2-5 16,-1-2-16,7-4 0,-1-1 16,1-2-16,0 0 0,-4-4 15,-2-3-15,-3 3 0,-4 1 0,-1 2 16,-4 4-16,-5 3 0,0 3 16,-3 2-16,-1 2 15,-3 5-15,-3 5 0,-4 6 0,-2 4 16,1-3-16,1 1 0,-1 6 15,1 3-15,4-2 0,1 1 0,8-4 16,5-1-16,2-5 0,1-4 16,9-3-16,9-5 15,-7 0-15,-4 0 0,-3-1 0</inkml:trace>
  <inkml:trace contextRef="#ctx0" brushRef="#br0" timeOffset="161651.3072">26336 9349 0,'0'0'0,"0"0"15,0 0-15,-20 25 0,20-25 0,-32 36 16,5-7-16,-6 10 0,2 2 16,-6 14-16,-1-1 0,8-6 15,5-5-15,7 0 0,8-5 16,7-8-16,9-6 0,12-6 15,8-4-15,4-6 0,3-3 16,-7-1-16,-6-1 0,-4-1 0</inkml:trace>
  <inkml:trace contextRef="#ctx0" brushRef="#br0" timeOffset="162001.3771">26982 9639 0,'0'0'0,"0"0"0,-21 11 16,7-3-16,1 3 0,-8 8 0,-3 4 15,2-1-15,2-1 0,4 5 16,6-3-16,6-4 0,7-4 16,11-5-16,10-3 0,5-3 15,2-4-15,5-2 0,5-3 16,-4 0-16,-1-2 0,2-6 15,-1-2-15,-7 0 0,-4-4 0,-7-5 16,-10-3-16,-6 7 0,-6 1 16,-5 1-16,-8 2 15,-3 3-15,-3 4 0,-5 2 16,-4-1-16,0 4 0,1 3 0,5 5 16,3 3-16,5 0 0,5 0 15,13 2-15,10 1 0,9-4 16,6-3-16,-7-1 0,-3 0 15,-4-1-15</inkml:trace>
  <inkml:trace contextRef="#ctx0" brushRef="#br0" timeOffset="162234.1124">27673 9411 0,'0'0'0,"0"0"15,0 0-15,-19 13 0,19-13 0,-23 20 16,8-1-16,-2 2 15,0 2-15,-6 14 0,-1 6 16,2 0-16,2 1 0,-1 7 16,5-1-16,2 1 0,6-9 0,0-4 15,1-4-15,1-7 0,-1-10 16,2-2-16,0-4 16,0-1-16,-3-3 0,-4-5 0,-6-4 15,1-1-15,-1-2 0,4 1 16,3 0-16,2 2 0</inkml:trace>
  <inkml:trace contextRef="#ctx0" brushRef="#br0" timeOffset="162368.6285">27284 9673 0,'0'0'0,"0"0"0,0 0 16,33-9-16,-17 5 0,9 1 0,4 1 16,11 0-16,1 0 0,14 2 15,3 2-15,-5-1 0,-4 0 16,-4 0-16,-10 0 0,-7 0 15</inkml:trace>
  <inkml:trace contextRef="#ctx0" brushRef="#br0" timeOffset="175818.1147">14685 3914 0,'0'0'0,"0"0"16,0 0-16,0 0 0,0 0 15,23 6-15,-23-6 0,24 3 16,-24-3-16,32 4 0,-11 0 16,2-1-16,1 1 0,5 1 15,4 1-15,11-1 0,3 1 16,3 1-16,5 3 0,13 2 0,-3 0 16,16 1-16,4 0 0,-5-4 15,-7 0-15,20 1 0,15 2 16,-11-3-16,-8-3 0,46 4 15,-7-2-15,-16-2 0,-10-3 16,-1-2-16,2-2 0,-11 1 0,-7 1 16,9 2-16,6 1 15,-13-1-15,-8-2 0,2-2 16,4-2-16,-9-1 0,-4-3 0,2 0 16,2 0-16,-9 1 0,-5 0 15,2-7-15,1-6 16,-11 2-16,-8 3 0,0-5 0,-1-4 15,-8 4-15,-8 1 0,-6-10 16,-3-5-16,-6 1 0,-4 1 0,-7-3 16,-4-1-16,-7 1 0,-5 0 15,-12 1-15,-9 2 16,-2-3-16,1-2 0,-10 0 16,-7-3-16,-2 6 0,-1 3 0,-17 2 15,-12 0-15,4 7 0,0 4 16,-11-5-16,-9-1 0,4 1 15,2 3-15,-11 4 0,-7 4 16,7-1-16,6 1 0,-14 9 16,-8 5-16,9 2 0,5-1 15,-9 4-15,-6 4 0,10 2 16,9 3-16,-8 2 0,-2 4 16,11-3-16,10-2 0,-10 5 0,-3 4 15,17 1-15,14 1 0,3 4 16,4 3-16,10 0 0,8 1 15,11-3-15,9 1 0,4-3 16,7-1-16,9 8 0,7 5 16,10-5-16,8-4 0,18-1 15,13 0-15,12-7 0,7-5 0,-20-6 16,-15-6-16,-9-2 0</inkml:trace>
  <inkml:trace contextRef="#ctx0" brushRef="#br0" timeOffset="176886.4001">15864 4173 0,'0'0'0,"0"0"0,0 0 15,0 0-15,0 0 0,0 0 16,-26 10-16,26-10 0,-28 16 0,10-4 16,-4 2-16,-2 3 15,1 1-15,-4 3 0,0-2 16,5-1-16,5-1 0,2-4 16,5-4-16,5-2 0,4-3 15,11-2-15,8-2 0,2-3 0,0 0 16,11-5-16,5 0 0,-4 1 15,-3-1-15,-2 2 0,1 0 16,-7 3-16,-4 2 0,-5 3 16,-6 3-16,-6 2 0,-4 4 15,-13 8-15,-9 9 0,-1 0 16,1-1-16,-16 10 0,-6 2 16,-3 1-16,-1 2 0,-15 6 15,-5 2-15,13-10 0,8-6 16,2-5-16,9-6 0,-5-3 0,11-7 15,18-7-15,4-1 0,4-2 16</inkml:trace>
  <inkml:trace contextRef="#ctx0" brushRef="#br0" timeOffset="177051.5937">15556 4498 0,'0'0'15,"18"-1"-15,6 0 0,-2 1 16,3 1-16,14 0 0,5 1 15,12 4-15,2-1 0,12 2 0,-3 0 16,-5 2-16,-4-1 0,0 0 16,-11-3-16,-11-1 0,-9-2 15,-7 1-15</inkml:trace>
  <inkml:trace contextRef="#ctx0" brushRef="#br0" timeOffset="177236.7923">15779 4681 0,'0'0'0,"0"0"0,0 0 0,0 0 15,-2 35-15,2-35 0,-1 36 16,1-17-16,1 2 0,1-2 16,2 0-16,-2-1 0,-1-3 15,0 3-15,-1-4 0,0-1 0</inkml:trace>
  <inkml:trace contextRef="#ctx0" brushRef="#br0" timeOffset="177451.5258">15960 4689 0,'0'0'16,"8"0"-16,4 0 0,2 0 15,2 0-15,5 3 0,0 2 16,-2 3-16,-3 1 0,-4 1 15,-3 0-15,-6 1 0,-4 1 0,-6 1 16,-6 2-16,-3-1 0,-4 0 16,-4-1-16,-4 0 0,-3 1 15,3-3-15,1-2 0,2-4 16,4-1-16,4-1 0,4 1 16</inkml:trace>
  <inkml:trace contextRef="#ctx0" brushRef="#br0" timeOffset="177652.3465">16840 4235 0,'0'0'0,"0"0"0,0 0 16,-20 18-16,20-18 0,-31 24 0,10-5 15,-2 1-15,-2 5 0,-8 6 16,0 0-16,1-1 0,1-2 15,-2 2-15,5-5 0,5-4 16,3-3-16,5-5 0,2 0 16,2-5-16</inkml:trace>
  <inkml:trace contextRef="#ctx0" brushRef="#br0" timeOffset="177824.2559">16586 4563 0,'0'0'0,"0"0"0,0 0 15,8 26-15,-6-10 0,-2 5 0,0 5 16,0 1-16,0 1 0,2 4 16,0-1-16,-1-2 0,0-2 0,0-1 15,0-5-15,-1-5 16,0-4-16,0-5 0,0-1 16,0 0-16</inkml:trace>
  <inkml:trace contextRef="#ctx0" brushRef="#br0" timeOffset="178084.826">16712 4486 0,'0'0'16,"0"0"-16,24-7 0,-7 5 15,1-1-15,1 0 0,2 1 16,7 1-16,0 2 0,-3 4 16,-1 5-16,-2-3 0,-1-1 0,1 4 15,-3 2-15,-6 6 0,-4 6 16,-1 1-16,-3 0 0,-3 5 15,-2 3-15,0-2 0,-1-5 16,-1-1-16,-1-1 0,-1-1 16,1 0-16,-1 0 0,-2-2 15,-1-3-15,-3-4 0,-5-2 16,-2-2-16,-2-5 0,-2-3 16,3-1-16,4 1 0,3-2 15</inkml:trace>
  <inkml:trace contextRef="#ctx0" brushRef="#br0" timeOffset="178251.3814">16635 4648 0,'0'0'0,"0"0"15,0 0-15,22-9 0,-22 9 0,31-7 16,-10 3-16,0 1 0,1 0 16,0 2-16,0 0 15,4 1-15,-1 2 0,-3 1 0,-2 0 16,-3 1-16,-2-2 0,-3 0 15</inkml:trace>
  <inkml:trace contextRef="#ctx0" brushRef="#br0" timeOffset="178400.8859">16671 4766 0,'0'0'0,"0"0"15,0 0-15,22-5 0,-22 5 0,30-4 16,-12 2-16,2 0 0,1 1 15,0-1-15,0 1 0,1 0 16,-4 1-16,-1-1 0</inkml:trace>
  <inkml:trace contextRef="#ctx0" brushRef="#br0" timeOffset="178551.4853">16652 4917 0,'0'0'0,"0"0"0,0 0 15,0 0-15,38-14 0,-16 10 0,5-1 16,2 0-16,3-2 0,11-2 16,1-2-16,-6 3 0,-7 0 0,-5 1 15</inkml:trace>
  <inkml:trace contextRef="#ctx0" brushRef="#br0" timeOffset="178750.7638">17616 4303 0,'0'0'0,"0"0"15,0 0-15,0 0 0,0 0 0,-23 12 16,23-12-16,-29 22 0,14-6 16,-4 3-16,-3 4 15,0-1-15,0 0 0,-4 7 0,1-1 16,3-3-16,1-2 0,0 0 15,5-5-15,2-3 0</inkml:trace>
  <inkml:trace contextRef="#ctx0" brushRef="#br0" timeOffset="178923.766">17355 4563 0,'0'0'0,"0"0"15,0 0-15,0 0 0,5 22 0,-5-22 16,-1 26-16,1-26 0,-2 39 15,0-18-15,0 3 0,1-3 16,0-1-16,-1 4 0,1-1 16,0-3-16,0-3 0,0-3 15,1-2-15,0-2 0</inkml:trace>
  <inkml:trace contextRef="#ctx0" brushRef="#br0" timeOffset="179184.3486">17430 4577 0,'0'0'0,"0"0"0,16-7 16,-5 4-16,2 1 0,3 0 16,5-1-16,3 0 0,-1 1 15,-2 1-15,-1 1 0,-1 1 0,-2 2 16,-2 3-16,-1 1 16,-2 2-16,-2 0 0,-4 6 0,-5 2 15,-2 1-15,-1 0 0,-3 3 16,0 1-16,-1-1 0,1 0 0,-3 3 15,0-2-15,1-3 16,0-3-16,-2-3 0,-1 0 16,0-6-16,-1-1 0,2-1 0,3-1 15,0-2-15</inkml:trace>
  <inkml:trace contextRef="#ctx0" brushRef="#br0" timeOffset="179321.5928">17381 4749 0,'0'0'0,"0"0"15,0 0-15,0 0 0,0 0 16,0 0-16,27-8 0,-27 8 16,25-4-16,-25 4 0,30-5 15,-16 4-15,0 0 0,-3 1 16,-2-1-16,0 1 0</inkml:trace>
  <inkml:trace contextRef="#ctx0" brushRef="#br0" timeOffset="179468.4274">17348 4874 0,'0'0'0,"0"0"0,0 0 16,0 0-16,0 0 0,39-2 15,-39 2-15,40-2 0,-15-2 0,2 0 16,2-2-16,1-1 0,1-3 16,3 1-16,-5 1 0,-5 1 15</inkml:trace>
  <inkml:trace contextRef="#ctx0" brushRef="#br0" timeOffset="179868.2342">18021 4398 0,'0'0'0,"0"0"0,0 0 0,-26 23 15,26-23-15,-32 20 0,13-5 0,-1-2 16,1 2-16,-3 1 15,2 1-15,5-3 0,1-1 0,6-3 16,2-1-16,4-4 16,4 0-16,7-4 0,5-2 15,4-2-15,2-2 0,1-1 0,2 0 16,2 0-16,2 1 0,2 0 16,-1 2-16,-5 1 0,-4 2 15,-3 4-15,-2 1 0,-3 6 16,-4 3-16,-2 2 0,-3 1 15,-2 6-15,-3 3 0,-6 7 0,-3 5 16,-3-5-16,1-4 0,-1-2 16,-1-2-16,-1 1 0,1-4 15,-3-3-15,-2-5 0,-4-3 16,-5-2-16,2-2 0,0 1 16,4-7-16,0-2 0,-3-3 0,2-1 15,5 0-15,5 2 0,2 1 16</inkml:trace>
  <inkml:trace contextRef="#ctx0" brushRef="#br0" timeOffset="179968.2176">17804 4753 0,'0'0'0,"0"0"0,0 0 16,0 0-16,26-1 0,-26 1 15,32 1-15,-13 3 0,1 3 16,2-1-16,1 2 0,-2-1 16,-4-1-16,-1-2 0</inkml:trace>
  <inkml:trace contextRef="#ctx0" brushRef="#br0" timeOffset="187551.8692">2820 4110 0,'0'0'0,"0"0"16,0 0-16,0 0 0,0 0 0,0 0 15,0 0-15,28-13 16,-28 13-16,19-4 0,-19 4 15,26-2-15,-11 2 0,4 0 16,3 1-16,0-1 0,0-1 0,5 1 16,3 2-16,8-2 15,1 0-15,2 2 0,6 1 16,10-1-16,-3-3 0,14 2 0,2 2 16,-3-2-16,-4-1 0,13-2 15,2-2-15,-4 4 0,-2 2 16,14 2-16,-1-1 0,-5-4 15,-3-2-15,41-2 0,-3 0 16,-12 5-16,-12 0 0,7 0 16,4-1-16,-11 0 0,-7 1 0,10-2 15,7 2-15,-4-2 0,-5-1 16,3 1-16,7 2 0,-8 2 16,-6 1-16,10-4 0,7-4 15,-12-1-15,-7-1 0,12 5 16,10 4-16,-9-1 0,-8-2 15,7-5-15,6-4 0,-9 5 16,-7 1-16,13 6 0,11 0 16,-12-1-16,-7-1 0,6-6 15,3-2-15,-7-1 0,-6 2 0,15 3 16,10 3-16,-11 1 0,-8 0 16,6 1-16,4 1 15,-10-4-15,-7-3 0,11 3 0,7 0 16,-9 0-16,-5 2 0,4 0 15,3-1-15,-6 0 0,-6 0 16,5 0-16,4 1 0,-7 0 16,-4 1-16,7 0 0,5 3 15,-12-3-15,-7-1 0,6 1 16,4 1-16,-6 1 0,-6 1 0,9-3 16,6-1-16,-8 2 0,-6 2 0,6-4 15,3 0-15,-6-2 16,-2 1-16,5-1 0,4 1 15,-4 1-15,-5 3 0,7 1 16,4 2-16,-8-1 0,-7-3 0,7-2 16,6-2-16,-10 2 0,-6 1 15,4 0-15,4-1 0,-7 3 16,-6 2-16,5-8 0,2-3 16,-5 7-16,-4 5 0,0-6 15,0-5-15,-11-1 0,-9 1 16,0 5-16,1 3 0,-5-3 15,-5-3-15,-5-1 0,-4-1 16,0 3-16,-1 2 0,-5 3 16,-3 1-16,-7 2 0,-5 1 0,-2-3 15,-1-1-15,0-1 0</inkml:trace>
  <inkml:trace contextRef="#ctx0" brushRef="#br0" timeOffset="190634.7519">16925 5004 0,'0'0'0,"0"0"15,0 0-15,13-16 0,-7 13 0,-1-2 16,1 0-16,-1 0 0,0 2 16,-1-1-16,-1 2 15,1 2-15,-1 1 0,-1 4 16,0 3-16,1 3 0,-2 5 0,-2 5 16,-4 4-16,0 12 0,-2 1 15,2 7-15,0 4 0,2 7 16,1-5-16,2 6 0,1-3 15,3-11-15,3-6 0,-1 8 16,1 1-16,-2-14 0,0-6 0,0 3 16,0-4-16,-2-5 0,0-2 15,0 3-15,-2 1 16,0-4-16,1-2 0,0-2 0,0 0 16,1-6-16,-1-2 0,-2 0 15,-1-2-15,1-1 0,0 0 0,0-3 16,-4-6-16,2 1 15,0 2-15,0 0 0</inkml:trace>
  <inkml:trace contextRef="#ctx0" brushRef="#br0" timeOffset="190934.7954">16940 4989 0,'0'0'0,"0"0"15,0 0-15,0 0 0,0 0 0,0 0 16,0 0-16,0 0 0,0 0 16,-10 26-16,10-26 0,-17 29 15,17-29-15,-21 30 16,7-9-1,-3 3-15,-2 3 0,2-3 0,0-1 0,-2 4 16,3 0-16,1-4 0,3 0 16,-1 0-16,2-4 15,4-6-15,2-4 0,1 0 0,0-4 16,1 2-16</inkml:trace>
  <inkml:trace contextRef="#ctx0" brushRef="#br0" timeOffset="191101.4254">16998 5029 0,'0'0'0,"0"0"0,0 0 0,23 12 15,-23-12-15,23 15 0,-8-3 0,1 2 16,-1 2-16,7 9 0,2 3 16,1 2-16,1 0 0,1 1 15,-5-6-15,-5-5 0</inkml:trace>
  <inkml:trace contextRef="#ctx0" brushRef="#br0" timeOffset="191751.0958">15712 6311 0,'0'0'0,"-1"11"0,0 3 15,-1 4-15,0 3 0,-3 9 16,-1 8-16,-1 0 0,0-1 0,1 3 16,0-5-16,3-8 0,1-8 15,1-5-15,0-3 0,-1-8 16,2-3-16,0-8 15,3-6-15,-1-4 0,0-4 0,2-6 16,3-4-16,-1-3 0,-1-3 16,5-8-16,1-1 0,0 6 15,1 4-15,3 7 0,1 3 16,2 4-16,-1 2 0,1 4 16,1 4-16,2 3 0,2 3 0,2 6 15,3 2-15,-5 2 0,-3 0 16,-5-1-16,-3 0 0,-2-1 15</inkml:trace>
  <inkml:trace contextRef="#ctx0" brushRef="#br0" timeOffset="192084.3904">15932 6392 0,'0'0'0,"0"0"16,0 0-16,25 5 0,-25-5 15,32 7-15,-9-5 0,1-1 16,3-2-16,0-2 0,3-3 16,7-3-16,-3-1 0,-6-3 15,-2-2-15,-2-3 0,-5 2 0,-7-2 16,-4 1-16,-10 2 0,-6 2 16,-8 3-16,-5 1 0,-5 6 15,-5 3-15,-2 8 16,-1 6-16,0 4 0,-2 2 0,0 8 15,4 1-15,9 2 0,6 0 16,11 1-16,8-2 0,9-2 16,8-3-16,14-4 15,12-6-15,9-5 0,6-6 0,15-7 16,3-8-16,-13 3 0,-19 1 0,-13 3 16</inkml:trace>
  <inkml:trace contextRef="#ctx0" brushRef="#br0" timeOffset="192335.0924">16584 6234 0,'0'0'0,"-7"6"15,0 1-15,0 3 0,2 3 16,0 3-16,4 4 0,6-3 0,4 1 16,5-1-16,4 0 15,1-3-15,3-1 0,0-1 0,1 0 16,0 1-16,-5-3 0,-3 1 15,-5 0-15,-7-2 0,-4 0 16,-7-3-16,-5 1 0,-5 2 16,-4 0-16,-2-1 0,-4-1 15,-4 0-15,3-2 0,1-3 16,4-4-16,4 2 0,5-1 0,1 1 16</inkml:trace>
  <inkml:trace contextRef="#ctx0" brushRef="#br0" timeOffset="192535.0524">16982 6218 0,'0'0'0,"0"0"0,-3 29 16,-1-7-16,-2 4 0,-3 15 16,-1 9-16,-1 3 0,-2 4 0,-1 11 15,3-3-15,1 5 0,3-9 16,1-3-16,0-13 0,3-10 15,2-6-15,0-9 0,1-5 16,-3-8-16,0-5 0,1 0 16,2-2-16,-2 2 0</inkml:trace>
  <inkml:trace contextRef="#ctx0" brushRef="#br0" timeOffset="192768.4669">16960 6210 0,'0'0'0,"10"0"0,4 1 0,4 1 16,2 0-16,6 0 0,2-2 16,-2 5-16,1 1 0,0 6 15,-3 2-15,-6 2 0,-3-1 0,-8 1 16,-4 1-16,-7-1 0,-3 0 16,-6 1-16,-3 2 15,-5 2-15,-4 4 0,-4-5 16,-3-4-16,1 0 0,2-3 0,-1-5 15,2-6-15,6-1 0,5 1 16,4-2-16</inkml:trace>
  <inkml:trace contextRef="#ctx0" brushRef="#br0" timeOffset="193085.8841">17349 6356 0,'0'0'0,"0"0"0,28-3 16,-10 3-16,-1 1 0,10-2 0,1-2 15,1-1-15,0-3 0,-2 2 16,0-1-16,2-4 0,-1 0 16,-6-2-16,-4 1 0,-5-2 15,-4 0-15,-6-1 0,-4 0 16,-3 1-16,-4 2 0,-5 4 16,-5 3-16,-2 4 0,-4 3 0,-7 5 15,-1 6-15,0 3 0,-1 2 16,3 5-16,4 3 0,0 4 15,7 0-15,4-1 0,5 1 16,8-5-16,5-2 0,13-3 16,8-3-16,9-6 0,7-5 0,7-4 15,7-2-15,1-3 16,2-1-16,-8-1 0,-11 1 0,-10 1 16</inkml:trace>
  <inkml:trace contextRef="#ctx0" brushRef="#br0" timeOffset="193290.8053">18198 6176 0,'0'0'0,"0"0"15,0 0-15,-24 11 0,24-11 0,-30 19 16,12-3-16,-1 1 16,0 3-16,-2 6 0,3 3 15,4-1-15,4 0 0,4 1 16,4-3-16,9-4 0,6-3 0,7-4 15,6-5-15,4-6 0,6-6 16,-1-3-16,0-6 0,-2 2 16,-6 2-16,-7 1 0</inkml:trace>
  <inkml:trace contextRef="#ctx0" brushRef="#br0" timeOffset="193518.2949">18671 6029 0,'0'0'0,"0"0"15,0 0-15,0 0 0,0 0 0,-9 30 16,9-30-16,-13 37 0,3-14 16,-2 6-16,-2 4 0,1 1 15,-1 2-15,2 5 0,3-2 16,5 0-16,5-5 0,5-6 16,4-4-16,2-5 0,1-5 0,6-6 15,4-2-15,0-3 0,0-2 16,0-3-16,-1-3 0,-3 0 15,-4 2-15,-2 0 0</inkml:trace>
  <inkml:trace contextRef="#ctx0" brushRef="#br0" timeOffset="193667.9523">18514 6279 0,'0'0'0,"0"0"0,0 0 16,0 0-16,0 0 0,36-7 0,-13 4 15,4 1-15,2 1 0,6-1 16,3 2-16,4-1 0,-7 1 16,-5 0-16</inkml:trace>
  <inkml:trace contextRef="#ctx0" brushRef="#br0" timeOffset="193985.0941">16859 6954 0,'0'0'0,"0"0"0,0 0 0,26-4 16,-26 4-16,27 3 0,-12 3 16,2-1-16,0 1 0,0 4 15,-1 3-15,4 7 0,-2 2 0,-4 0 16,-2 0-16,0-1 16,1 0-16,-3 4 0,-5 0 15,-4-5-15,-3-2 0,0-3 0,1-4 16,0-1-16</inkml:trace>
  <inkml:trace contextRef="#ctx0" brushRef="#br0" timeOffset="194167.7543">16690 7295 0,'0'0'0,"0"0"16,0 0-16,0 0 0,28-3 0,-8-1 16,6-3-16,4 0 0,2-3 15,5 2-15,6-1 0,9-2 16,-2 4-16,8-3 0,-2 1 15,-7 2-15,-6 1 0,-1 1 16,-9-1-16,-8 1 0,-5 2 0,-5 0 16</inkml:trace>
  <inkml:trace contextRef="#ctx0" brushRef="#br0" timeOffset="194386.0516">16948 7303 0,'0'0'0,"0"0"0,0 0 0,21 10 15,-21-10-15,24 14 0,-6-2 16,1 2-16,-1-1 0,2 3 16,0 2-16,3 4 0,-2-2 0,-3 1 15,-3-2-15,0-1 16,-2-1-16,-3-3 0,-4-2 16,-2 0-16,-4-1 0,-6 0 0,-5-2 15,-5-2-15,-4-3 0,-2 1 16,-3-2-16,6 0 0,1 0 15,4-2-15</inkml:trace>
  <inkml:trace contextRef="#ctx0" brushRef="#br0" timeOffset="194569.5158">17024 7260 0,'0'0'0,"0"0"16,0 0-16,0 0 0,0 0 0,0 0 15,-5 27-15,5-27 0,-16 31 16,2-9-16,-5 4 0,0 2 15,2 2-15,-7 7 0,-3 0 16,3-3-16,2-1 0,0 0 16,4-6-16,6-8 0,4-6 0,8-6 15,6-4-15,5-10 0,4-8 16,-2 4-16,-3 2 0,-1 1 16</inkml:trace>
  <inkml:trace contextRef="#ctx0" brushRef="#br0" timeOffset="194803.5472">17773 6982 0,'0'0'0,"10"-1"15,3 0-15,2 1 0,2 1 0,5 1 16,0 3-16,-2-2 16,-3 1-16,2 0 0,-3 3 0,-5-1 15,-5 1-15,-6 2 0,-4 2 16,-7 0-16,-6 2 0,-6 0 15,-7 1-15,-7 3 0,-2 0 0,-6 3 16,-6 4-16,-3 2 16,6-1-16,-1-5 0,1-3 15,5-2-15,11-4 0,8-2 0</inkml:trace>
  <inkml:trace contextRef="#ctx0" brushRef="#br0" timeOffset="194953.1251">17450 7373 0,'0'0'16,"0"0"-16,7 21 0,-2-7 0,-2 3 16,2 3-16,-1 3 0,1 7 15,2-1-15,2-3 0,1-5 16,0-3-16,0-4 0,0 0 16,-3-2-16,0-4 0</inkml:trace>
  <inkml:trace contextRef="#ctx0" brushRef="#br0" timeOffset="195225.4814">17651 7276 0,'0'0'15,"10"-2"-15,7-2 0,3-1 16,3 1-16,13-1 0,5-3 16,13 2-16,2 3 0,-2-1 15,-1 3-15,6 1 0,-5 2 0,-7 3 16,-5 0-16,-2 3 0,-7 3 15,-9 5-15,-6 2 0,-9 0 16,-6 2-16,-6 4 0,-6 3 16,-2 4-16,-1 2 0,-6 0 15,-4-3-15,-2-1 0,-2-2 0,-5 1 16,1-2-16,-4-6 16,-2-4-16,1-4 0,1-2 15,7-2-15,7-3 0,6-1 16</inkml:trace>
  <inkml:trace contextRef="#ctx0" brushRef="#br0" timeOffset="195418.2211">17696 7335 0,'0'0'16,"0"0"-16,0 0 0,0 0 15,11 23-15,-11-23 0,3 27 16,-4-6-16,0 3 0,-3 3 15,-1 2-15,0 0 0,1-1 0,-1 2 16,0-4-16,2-4 0,0-4 16,0-3-16</inkml:trace>
  <inkml:trace contextRef="#ctx0" brushRef="#br0" timeOffset="195552.7072">17764 7452 0,'0'0'0,"0"0"0,0 0 15,25-3-15,-11 1 0,2 0 0,4-1 16,-1 1-16,-2 1 0,4 0 16,0 1-16,-3 1 0,-3 1 15,-3-1-15,-1 0 0,-2-1 16</inkml:trace>
  <inkml:trace contextRef="#ctx0" brushRef="#br0" timeOffset="195701.38">17744 7581 0,'0'0'0,"0"0"16,0 0-16,0 0 0,25 1 16,-25-1-16,32-1 0,-32 1 15,41-3-15,-20-1 0,1 0 16,-3 1-16,-3 0 0,-1-1 16</inkml:trace>
  <inkml:trace contextRef="#ctx0" brushRef="#br0" timeOffset="195918.1969">18014 7342 0,'0'0'0,"0"0"0,0 0 16,-1 28-16,1-28 0,-4 30 0,0-8 15,0 1-15,0 2 0,-2 6 16,1 0-16,-1 0 0,0-2 15,-1 2-15,-2-5 0,-2-4 16,-2-3-16,-4-5 0,-2-1 16,5-4-16,2-2 0,2 0 15</inkml:trace>
  <inkml:trace contextRef="#ctx0" brushRef="#br0" timeOffset="196034.6083">17604 7777 0,'0'0'0,"0"0"16,0 0-16,0 0 0,24-8 0,-24 8 15,43-6-15,-12 2 0,6-2 16,2 1-16,5-1 16,4 0-16,-7 1 0,-7 0 0</inkml:trace>
  <inkml:trace contextRef="#ctx0" brushRef="#br0" timeOffset="196702.6971">16599 6252 0,'0'0'0,"0"0"0,0 0 0,0 0 15,0 0-15,0 0 0,0 0 0,12-18 16,-12 18-16,0 0 0,0 0 16,0 0-16,0 0 0,0 0 15,0 0-15,0 0 0,0 0 16,0 0-16,-4-18 0,4 18 16,0 0-16,0 0 0,0 0 15,0 0-15,0 0 0,0 0 16,0 0-16,0 0 0,0 0 0,0 0 15,0 0-15,0 0 0,-23-11 16,23 11-16,0 0 0,0 0 16,0 0-16,-24 16 0,24-16 15,0 0-15,-14 25 0,14-25 16,-8 23-16,8-23 0,-4 19 16,4-19-16</inkml:trace>
  <inkml:trace contextRef="#ctx0" brushRef="#br0" timeOffset="203601.8344">15527 8640 0,'0'0'0,"0"0"0,0 0 0,0 27 15,0-27-15,-3 32 0,-2-10 16,1 0-16,-1 0 0,1 4 16,1-2-16,1-4 0,2-3 0,0-4 15,0-1-15,0-2 0</inkml:trace>
  <inkml:trace contextRef="#ctx0" brushRef="#br0" timeOffset="203768.4533">15555 8255 0,'0'0'16,"0"0"-16,0 0 0,0 0 0,0 0 15,25 1-15,-25-1 16,34 1-16,-34-1 0,40 8 0,-15-1 15,-1 2-15,1-2 0,1 2 16,-4-1-16,-3-2 0</inkml:trace>
  <inkml:trace contextRef="#ctx0" brushRef="#br0" timeOffset="204117.8761">16061 8589 0,'0'0'0,"0"0"0,-8 18 0,2-4 15,0 1-15,-4 5 0,-3 2 16,-5 5-16,1-1 0,2-3 16,1-3-16,-1 0 0,4-2 15,3-6-15,1-4 0,2-5 16,2-5-16,4-3 0,5-6 16,2-3-16,1 0 0,5-7 0,1-2 15,2-1-15,-1-1 0,8-3 16,3 3-16,-2 3 0,-2 3 15,2 2-15,-3 6 0,-5 6 16,0 3-16,-3 7 0,-1 5 16,-3 2-16,-1 3 0,-3 7 15,-2 6-15,-2 2 0,1 1 0,-3 7 16,-2 0-16,2-6 16,2-4-16,0-2 0,0-1 0,2-5 15,2-4-15,-2-3 0,0-3 16,-2-2-16</inkml:trace>
  <inkml:trace contextRef="#ctx0" brushRef="#br0" timeOffset="204352.866">16997 8402 0,'0'0'0,"0"0"0,-9 22 16,9-22-16,-21 36 0,5-11 0,-2 4 15,-7 13-15,1 3 0,-1 7 16,4-4-16,7-5 0,5-6 16,5 0-16,9-6 0,1-8 15,3-6-15,9-6 0,6-4 16,3-5-16,0-4 0,1-6 16,-1-3-16,-6 2 0,-4 2 0,-4 3 15</inkml:trace>
  <inkml:trace contextRef="#ctx0" brushRef="#br0" timeOffset="204485.1462">16641 8696 0,'0'0'0,"0"0"0,0 0 0,26-1 16,-26 1-16,43-5 0,-8 5 16,4-1-16,3 0 0,21-1 15,6-2-15,10 2 0,-6 0 0,-3 0 16,-16 2-16,-11-1 0</inkml:trace>
  <inkml:trace contextRef="#ctx0" brushRef="#br0" timeOffset="204885.0823">17524 8427 0,'0'0'0,"0"0"0,0 0 0,0 0 15,-11 29-15,11-29 0,-18 39 16,6-14-16,-1 1 0,-6 13 16,0 5-16,3-5 0,1-3 0,0 4 15,3-6-15,1-6 16,2-5-16,1-3 0,3-4 16,1-6-16,2-3 0,2-7 15,0-4-15,6-4 0,4-2 0,7-8 16,7-6-16,0 0 0,-1 0 15,8-1-15,6-1 0,2 0 16,-5 4-16,-1 7 0,-1 6 16,-5 3-16,-3 4 0,-5 6 15,-3 4-15,-5 4 0,-5 2 0,-3 8 16,-4 5-16,-4 1 0,-1-1 16,-4 0-16,-1 1 15,1-3-15,1-3 0,3-4 0,3-1 16,3-6-16,2-4 0,0-1 15,0-2-15,-1-1 0</inkml:trace>
  <inkml:trace contextRef="#ctx0" brushRef="#br0" timeOffset="205038.3711">18091 8682 0,'0'0'0,"0"0"0,0 0 16,-12 26-16,6-13 0,-3 2 0,-2 5 15,1-1-15,0 2 0,-1 3 16,1-1-16,2-5 0,2-4 16,0-1-16,2-3 0,-1-1 0</inkml:trace>
  <inkml:trace contextRef="#ctx0" brushRef="#br0" timeOffset="205186.6704">18021 8392 0,'0'0'0,"0"0"0,0 0 0,22 11 16,-22-11-16,29 15 0,-9-4 15,4 1-15,2 1 0,3 1 16,-5-3-16,-4-1 0</inkml:trace>
  <inkml:trace contextRef="#ctx0" brushRef="#br0" timeOffset="205436.9966">18574 8545 0,'0'0'0,"-12"1"0,-7 2 16,-2-1-16,-2 1 0,-6 5 15,-2 0-15,-1 5 0,4 1 16,9 2-16,7 0 0,7 0 0,5-1 16,13 1-16,11 0 15,4 0-15,2 0 0,6 4 0,1-2 16,-5-2-16,-3-1 0,-8-2 15,-6 0-15,-5-1 0,-5-1 16,-9-2-16,-7 0 0,-5-2 16,-7 0-16,-8 1 0,-6 1 15,-7-1-15,1-1 0,9-3 16,8 1-16,5-3 0</inkml:trace>
  <inkml:trace contextRef="#ctx0" brushRef="#br0" timeOffset="205934.3987">15690 9215 0,'0'0'0,"0"0"15,0 0-15,-3 19 0,3-19 0,-6 26 16,2-4-16,-2 3 0,1 3 15,-4 12-15,-2 2 0,2-5 16,2-1-16,0-1 0,3-3 16,-1-8-16,2-3 0,1-6 15,1-6-15,1-6 0,1-5 16,3-4-16,4-3 0,1-4 16,0-3-16,5-8 0,-1-4 15,2-2-15,2-2 0,5 0 0,3 0 16,0 3-16,-2 2 0,6-1 15,2 4-15,1 5 0,0 4 16,-1 4-16,-1 5 0,-1 2 16,-1 2-16,1 7 0,0 5 15,-7-2-15,-5-2 0,-3-1 16</inkml:trace>
  <inkml:trace contextRef="#ctx0" brushRef="#br0" timeOffset="206267.6913">15911 9493 0,'0'0'0,"0"0"0,0 0 0,0 0 15,32 9-15,-32-9 0,42 4 16,-17-4-16,1-1 0,5-1 16,5-1-16,5-4 0,-1 0 0,6-3 15,-2-2-15,-6-1 0,-6 1 16,-7-1-16,-6 0 0,-7-1 15,-5-1-15,-9 2 0,-8 0 16,-5 3-16,-1 1 0,-8 3 16,-6 4-16,0 3 0,0 4 15,-7 8-15,-1 5 0,6 2 16,5 0-16,6 6 0,3 3 16,7-2-16,5 0 0,11-2 0,10 2 15,8-4-15,5-3 0,17-5 16,15-7-16,12-4 0,0-5 15,-17 0-15,-14 0 0,-10 1 0</inkml:trace>
  <inkml:trace contextRef="#ctx0" brushRef="#br0" timeOffset="206534.856">17000 9290 0,'0'0'15,"-13"1"-15,-7 2 0,-9 2 0,-3 0 16,-15 9-16,-5 4 0,3 1 15,3 1-15,1 3 0,9 1 16,10-2-16,9-2 0,12 2 16,13 0-16,6-7 0,6-1 15,8-1-15,7 1 0,-2-6 0,-2-2 16,-1-2-16,-5 0 16,-6 0-16,-6 3 0,-8-1 15,-5 1-15,-5-1 0,-5-2 0,-10 5 16,-8 5-16,3-4 0,0 0 15,-7 0-15,-1-2 0,6-6 16,6-3-16,5 0 0,3 1 16,3-2-16</inkml:trace>
  <inkml:trace contextRef="#ctx0" brushRef="#br0" timeOffset="206751.6531">17091 9436 0,'0'0'0,"-3"12"0,-3 8 0,-3 2 16,-1 2-16,-7 18 0,0 6 15,-3 10-15,2-2 0,-2 11 16,3-2-16,0-3 0,4-12 0,4-14 16,2-9-16,3-6 0,0-6 15,1-9-15,3-6 16,-2-8-16,0-4 0,0 1 0,1 4 15,0 1-15</inkml:trace>
  <inkml:trace contextRef="#ctx0" brushRef="#br0" timeOffset="206970.1728">17059 9293 0,'0'0'0,"11"-1"0,6 0 15,1 1-15,0 1 0,10 1 0,1 3 16,3 3-16,-5 2 0,-1 5 15,-2 3-15,-5 2 0,-5 0 16,-6 3-16,-7 0 0,-2 2 16,-4-2-16,-9 0 0,-7 1 15,-1-2-15,-1 1 0,-10 6 16,-4 2-16,3-7 0,1-3 0,1-7 16,1-2-16,7-3 0,5-2 15,4-1-15</inkml:trace>
  <inkml:trace contextRef="#ctx0" brushRef="#br0" timeOffset="207301.5722">17488 9497 0,'0'0'16,"0"0"-16,0 0 0,27 5 0,-14-2 16,4-1-16,1 1 15,4-2-15,1 0 0,9-3 0,0-1 16,-2-1-16,-2-2 0,5-3 15,-1-4-15,-7 1 0,-4 0 16,-5-3-16,-7-3 0,-3 1 16,-6 2-16,-6 1 0,-5 3 15,-3 4-15,-1 3 0,-10 3 16,-5 2-16,-1 5 0,-1 3 0,-2 6 16,-3 4-16,5 1 0,5 3 15,0 6-15,5 3 16,7-3-16,5-1 0,11-2 0,8-2 15,11-4-15,7-3 0,15-3 16,11-3-16,3-5 0,3-3 16,-8-1-16,-12-1 0,-9 0 15</inkml:trace>
  <inkml:trace contextRef="#ctx0" brushRef="#br0" timeOffset="207517.784">18309 9384 0,'0'0'0,"0"0"0,0 0 16,-28 10-16,28-10 0,-35 17 16,13-4-16,0 1 0,-2 1 0,-4 7 15,1 2-15,5-2 16,5 0-16,7 6 0,9 1 16,6-4-16,7-3 0,10-2 15,9-3-15,1-4 0,1-2 0,12-6 16,6-5-16,-5-9 0,-1-5 0,-6 2 15,-9 3-15,-8 2 16</inkml:trace>
  <inkml:trace contextRef="#ctx0" brushRef="#br0" timeOffset="207751.5243">18785 9274 0,'0'0'0,"0"0"0,0 0 15,-9 29-15,9-29 0,-18 35 0,4-12 16,-1 4-16,-1 2 0,-3 8 16,1-1-16,0 6 0,5-3 15,6-4-15,5-2 0,5-6 16,5-6-16,7-1 0,9-3 16,1-6-16,3-3 0,3-4 15,4-2-15,1-3 0,-3-3 0,-6 2 16,-8 1-16,-3-1 0</inkml:trace>
  <inkml:trace contextRef="#ctx0" brushRef="#br0" timeOffset="207913.0618">18489 9428 0,'0'0'15,"0"0"-15,0 0 0,0 0 16,0 0-16,40 1 0,-15 1 0,6 0 15,5 1-15,5 1 0,6 1 16,14 1-16,2 1 0,1 0 16,-12 0-16,-10-3 0</inkml:trace>
  <inkml:trace contextRef="#ctx0" brushRef="#br0" timeOffset="208368.408">15883 9967 0,'0'0'15,"0"0"-15,0 0 0,0 0 16,0 0-16,0 0 0,29-6 16,-29 6-16,32 0 0,-7 0 0,8 1 15,4 1-15,2 1 0,25 0 16,11 1-16,16 1 0,-2-1 15,38-1-15,34 0 0,6-1 16,-16 0-16,83 3 0,-7 3 16,-35-3-16,-23 2 0,1 4 15,5 6-15,-30-4 0,-19-2 0,-2 2 16,1 2-16,-26-2 16,-16 0-16,-21-2 0,-14-2 15,-19-4-15,-15-4 0,-4 0 0,-2 0 16,-4 0-16</inkml:trace>
  <inkml:trace contextRef="#ctx0" brushRef="#br0" timeOffset="208901.9294">16153 10400 0,'0'0'16,"0"0"-16,0 0 0,0 0 0,0 0 16,21-13-16,-19 9 15,-1-2-15,1 0 0,-5-1 0,-1-1 16,-2 1-16,0 0 0,-5-1 15,-4 2-15,-1 1 0,-2 1 16,-5 3-16,-4 1 0,-8 3 16,2 3-16,-3 3 0,-3 4 15,-4 3-15,5 2 0,0 3 16,1 3-16,6 0 0,7 0 0,4 3 16,8-2-16,7-4 0,8-2 15,9-4-15,6-2 16,8-6-16,5-4 0,9-8 0,10-4 15,-4-5-15,-3 0 0,10-7 16,2-3-16,-9 3 0,-9 2 0,-6 0 16,-5 0-16,-5 3 15,-4 5-15,-6 2 0,-2 3 16,-4 0-16,-3 3 0,-2 5 16,-2 5-16,-1 2 0,-3 2 0,1 2 15,-1 5-15,2 1 0,1-1 16,2 5-16,3 3 0,3-4 15,4-2-15,8-3 0,6-2 16,-4-4-16,-4-3 0,-3 0 16</inkml:trace>
  <inkml:trace contextRef="#ctx0" brushRef="#br0" timeOffset="209201.5211">16820 10262 0,'0'0'0,"0"0"16,-22 7-16,8-1 0,-2 0 0,-3 3 16,-5 4-16,-4 1 15,1-1-15,5 3 0,3 2 16,2 3-16,5-2 0,11 2 16,8 1-16,5-4 0,4-3 0,4 2 15,4-1-15,1-2 0,3-2 16,-5 0-16,-3 3 0,-5-2 15,-3 1-15,-4-1 0,-4 3 16,-10-3-16,-6-2 0,-6-2 16,-5 0-16,-2-1 0,-2 0 15,-4-4-15,-2-3 0,4-2 16,3-1-16,2 0 0,5 0 0,4 0 16</inkml:trace>
  <inkml:trace contextRef="#ctx0" brushRef="#br0" timeOffset="209451.4506">17097 10471 0,'0'0'0,"-2"10"16,-3 6-16,-2 6 0,-3 6 0,-5 15 15,-1 6-15,-5 15 0,0 2 16,-6 10-16,0-3 0,2-3 15,4-11-15,4-1 0,5-8 16,3-9-16,2-8 0,3-11 16,1-7-16,-2-10 0,0-5 0,-1-12 15,1-9-15,2 8 0,-1 2 16,2 3-16</inkml:trace>
  <inkml:trace contextRef="#ctx0" brushRef="#br0" timeOffset="209701.4618">17173 10320 0,'0'0'0,"9"2"0,4 2 16,1 0-16,2 2 0,1 5 16,0 3-16,-2 3 0,0 2 0,-3-1 15,-1 0-15,-3 0 0,-3 0 16,-3 3-16,-3 1 0,-4-2 15,-5-2-15,-7 0 0,-4 0 16,-3-3-16,-1-2 0,-6-1 16,-3-1-16,-1-1 0,2-3 15,-6-4-15,0-5 0,9 1 0,7 0 16,6 0-16</inkml:trace>
  <inkml:trace contextRef="#ctx0" brushRef="#br0" timeOffset="210034.4082">17456 10555 0,'0'0'0,"8"3"15,3-1-15,3 2 0,3 0 0,6 0 16,2 1-16,2 0 0,2-1 16,0-2-16,2-1 15,3-2-15,-2-2 0,-3 0 0,-3-1 16,-2-3-16,-3 0 0,-6-4 15,-3-4-15,-6 1 0,-5-1 16,-6 0-16,-5-1 0,-2 2 16,-2 2-16,-7 0 0,-5 1 15,-1 4-15,2 5 0,-3 3 16,-2 3-16,1 3 0,-1 3 0,5 2 16,1 4-16,5 0 15,2 3-15,3 6 0,5 1 0,4-2 16,5-1-16,9 1 0,7 1 15,7-6-15,6-3 0,9-3 16,8-3-16,-10-1 0,-9-3 0,-5-2 16</inkml:trace>
  <inkml:trace contextRef="#ctx0" brushRef="#br0" timeOffset="210251.8087">18372 10454 0,'0'0'0,"0"0"15,0 0-15,-28-4 0,13 6 16,-4 3-16,-5 0 0,0 3 16,0 2-16,-6 7 0,2 1 15,3 4-15,4-1 0,6 8 16,7 2-16,8-2 0,6-2 16,7 0-16,7 1 0,4-6 15,5-2-15,14-2 0,5-6 0,-3-3 16,-2-3-16,-8-1 0,-9-2 15,-5 0-15</inkml:trace>
  <inkml:trace contextRef="#ctx0" brushRef="#br0" timeOffset="210525.0563">18940 10294 0,'0'0'0,"0"0"0,0 0 0,-5 22 15,5-22-15,-12 29 0,-1-7 16,0 3-16,-2 2 0,-2 4 16,1 2-16,-3 9 0,2-3 0,1 5 15,4-2-15,3-6 16,2-3-16,6-5 0,3-3 16,4-2-16,2-2 0,5-4 0,6-4 15,2-4-15,1-1 0,1-6 16,2-2-16,1-3 0,-1-2 15,-2-7-15,-1-5 0,-4 2 16,-4 3-16,-3 4 0</inkml:trace>
  <inkml:trace contextRef="#ctx0" brushRef="#br0" timeOffset="210701.9563">18645 10475 0,'0'0'0,"0"0"15,26 1-15,-26-1 0,40 3 16,-12 0-16,6 0 0,14 2 16,5-1-16,17 3 0,2 1 15,2 0-15,0 0 0,13-1 16,10 3-16,-24-3 0,-18-2 0,-14-1 16</inkml:trace>
  <inkml:trace contextRef="#ctx0" brushRef="#br0" timeOffset="210827.4282">20138 10685 0,'0'0'0,"0"0"0,0 0 16,0 0-16,0 0 0,0 0 16,-25-9-16,25 9 0</inkml:trace>
  <inkml:trace contextRef="#ctx0" brushRef="#br0" timeOffset="211285.022">14702 9219 0,'0'0'0,"0"0"16,0 0-16,0 0 0,-13 16 0,13-16 16,-11 23-16,5-8 0,0 2 0,0 3 15,2 3-15,1 0 16,-1-1-16,3 6 0,1 0 16,4-2-16,2-3 0,4-4 0,3-3 15,7-4-15,5-6 0,15-6 16,11-8-16,2-3 0,2-2 15,21-9-15,8-4 0,-6-1 16,-3 1-16,-8 2 0,-9 4 16,-17 5-16</inkml:trace>
  <inkml:trace contextRef="#ctx0" brushRef="#br0" timeOffset="219401.6607">3132 4784 0,'0'0'0,"0"0"16,0 0-16,0 0 0,0 0 0,23 3 15,-23-3-15,0 0 0,32 2 0,-32-2 16,31 0-16,-12 2 0,3-1 15,1 0-15,2 0 0,4 0 16,2 2-16,11-1 0,2 0 16,2-1-16,2-2 0,10 1 15,4-2-15,-2 2 0,3 3 16,15-3-16,-1-1 0,11-2 16,-6 0-16,3 1 0,-2 0 15,12-1-15,-6 2 0,39-1 16,-10 0-16,-10-1 0,-5 0 0,-4 1 15,-1 1-15,-1-3 0,1 0 16,3 2-16,3 0 16,-3 0-16,-1 2 0,0 0 0,1 0 15,0-2-15,0 0 0,1-3 16,1 0-16,-1 1 0,-2 2 16,5 1-16,-2 0 0,1 1 15,-1 2-15,5-2 0,2 1 16,-5 0-16,-5 1 0,2-2 15,1-3-15,-1 2 0,1-1 16,0 2-16,0 2 0,0-1 0,-2-2 16,1 1-16,-1 0 0,-4-1 15,-2 0-15,2-1 0,3-3 16,-6 3-16,-4 0 0,-2 0 16,-2 1-16,-5 0 0,-4 1 15,-9-6-15,-4-1 0,-13 6 16,-7 4-16,-6 1 0,-6-2 15,-7-1-15,-6-1 0,-6 1 0,-4-1 16,-3 0-16</inkml:trace>
  <inkml:trace contextRef="#ctx0" brushRef="#br0" timeOffset="222951.2973">4732 4555 0,'0'0'0,"0"0"0,0 0 0,0 0 16,0 0-16,0 0 0,0 0 0,-31 12 15,31-12-15,-23 10 0,23-10 16,-37 15-16,19-7 0,-3 2 16,-1 0-16,-3 0 0,2-1 15,-6 4-15,2 1 0,2-1 16,3 0-16,1 0 0,4-1 16,4-1-16,0-1 0,5-1 15,5-2-15,5 0 0,4 1 0,8-1 16,7-2-16,1 0 0,3-3 15,4 1-15,5-1 0,7-1 16,0 0-16,1-2 0,1-1 16,-6-1-16,-1 0 0,1-3 15,-3 0-15,-3 0 0,-5 2 0,-4-2 16,-4 1-16,-4-1 16,-3 0-16,-4 0 0,-6 0 15,-2-2-15,-5-2 0,-2 0 16,-4-1-16,-3 0 0,-1 2 0,-3-1 15,-3-2-15,0 3 0,-3 1 16,5-1-16,1-1 0,3 1 16,1-1-16,1 2 0,6 3 15,-1-1-15,4-1 0,0 1 16,2 2-16,-1 1 0</inkml:trace>
  <inkml:trace contextRef="#ctx0" brushRef="#br0" timeOffset="223785.2951">8465 4548 0,'0'0'0,"0"0"16,0 0-16,0 0 0,0 0 15,0 0-15,0 0 0,0 0 0,0 0 16,0 0-16,0 0 0,0 0 16,0 0-16,0 0 0,0 0 15,-29 5-15,29-5 0,-20 10 16,20-10-16,-25 15 0,25-15 0,-30 18 15,16-8-15,-1 2 0,1 1 16,0-2-16,-1 0 0,1 0 16,1 0-16,-3 2 15,3-1-15,3-1 0,-1 1 0,3-3 16,5 1-16,1-2 0,4 0 16,3-1-16,1-1 0,2 1 15,1 0-15,3 0 0,2-2 16,7 3-16,2 0 0,2-4 15,0-1-15,0-1 0,1 0 0,-1-3 16,1-2-16,-1-1 0,-2 2 16,2-3-16,-3 0 0,-2-1 15,-2 0-15,-3-2 0,-2-2 16,-4 2-16,-1 1 0,-3-2 16,-1 0-16,-3-1 0,-1 2 15,-3-4-15,-3 1 0,1-1 16,-2-1-16,0 1 0,0 2 15,-1-2-15,-1-1 0,-1 5 16,-1 1-16,1 0 0,1 1 0,2 0 16,0 1-16,1 1 0</inkml:trace>
  <inkml:trace contextRef="#ctx0" brushRef="#br0" timeOffset="226030.5644">3244 5425 0,'0'0'16,"0"0"-16,0 0 0,0 0 0,0 0 15,23-2-15,-23 2 0,20 3 16,-20-3-16,23-1 0,-10 2 16,0 1-16,1 0 0,1 2 15,2-1-15,2 0 0,3 0 16,0-1-16,0-4 0,10 2 16,0 2-16,2-2 0,2 1 15,1 1-15,2-1 0,10 2 0,2-2 16,-4-1-16,1-1 0,10-1 15,4 2-15,-7 0 0,-3 2 16,3-4-16,5 0 0,6 2 16,-3 4-16,4-2 0,3 0 15,4-5-15,-9-3 0,5 2 16,2 2-16,-3 1 0,-3 2 16,36 4-16,-3 2 0,-12-4 15,-10-1-15,3 0 0,3 2 16,-9-3-16,-8-1 0,6-4 0,4-1 15,-7 2-15,-4 2 0,5-1 16,1 1-16,-4 4 0,-5 0 16,6 2-16,2 1 0,-7-5 15,-6-2-15,3-1 0,2 1 16,-6 1-16,-7 0 0,9 2 16,2 1-16,-8 0 0,-5 1 0,1-3 15,3 0-15,-6-4 0,-3-2 16,0 4-16,-1 4 15,-8 0-15,-5-2 0,4 0 16,1-1-16,-5 2 0,-5 1 16,-3-5-16,-4-1 0,-9 4 0,-1 4 15,1-3-15,2-2 0,-1 0 16,-2-1-16,2 1 0,-2 1 16,-3-1-16,-1 0 0,1 1 15,1 0-15,-2-1 0,0 1 0,2-1 16,-4 0-16,1-1 15,-1 1-15,0 0 0,0 0 16,0 0-16,0 0 0,-1 1 16,1-1-16,0 0 0</inkml:trace>
  <inkml:trace contextRef="#ctx0" brushRef="#br0" timeOffset="226918.7159">8358 5460 0,'0'0'0,"0"0"0,0 0 16,0 0-16,29 1 0,-29-1 15,29-2-15,-12 2 0,-1 1 0,3 0 16,2-1-16,4 0 0,1-1 15,2 0-15,4 0 16,-1 1-16,0 0 0,11 0 0,3 0 16,-2 1-16,-2 1 0,4 0 15,5 0-15,6-2 0,-2-2 0,5 2 16,4 2-16,2 0 16,-5 1-16,5-2 0,5 1 15,-4-4-15,-6 1 0,17 1 0,6-1 16,-8 3-16,-7 1 0,40 0 15,-3-1-15,-16 0 0,-10-2 16,6 0-16,4-2 0,-13 4 16,-9 3-16,8-4 0,8-1 15,-14-1-15,-8-1 0,2 5 16,1 2-16,-10-4 0,-7-1 0,-1-5 16,1-2-16,-10 4 15,-6 6-15,-2-3 0,-3 0 16,-6 0-16,-4 2 0,-3-2 0,-2-1 15,-5 4-15,-2 3 0,-4 2 16,-3 2-16,-3-9 0,-3-1 16,4 0-16,0 0 0,2 0 15</inkml:trace>
  <inkml:trace contextRef="#ctx0" brushRef="#br0" timeOffset="228575.0337">3161 6116 0,'0'0'0,"0"0"15,0 0-15,0 0 0,0 0 0,0 0 16,0 0-16,0 0 0,25-10 16,-25 10-16,0 0 0,22-6 15,-22 6-15,0 0 0,29-7 16,-14 6-16,2 1 0,-1 0 16,3 1-16,0-2 0,1-1 15,4 0-15,3 0 0,2 1 16,-4 0-16,13 1 0,4-2 15,-1 1-15,-3 0 0,16-2 16,2-2-16,-3 3 0,-4 2 0,10 0 16,2-1-16,-5 0 0,-4-1 15,10 0-15,-2 1 0,-3 1 16,-7 3-16,2-3 16,3-2-16,-3 0 0,-2 0 0,-2-1 15,5 0-15,-9 1 16,-6 0-16,7-2 0,0 0 15,-7 2-15,-6 1 0,0 0 16,1-2-16,-8 1 0,0-1 16,-5 1-16,-2 1 0,-7 1 15,-2 2-15,-8 3 0,-5 1 0,2-1 16,0 0-16,2-3 16</inkml:trace>
  <inkml:trace contextRef="#ctx0" brushRef="#br0" timeOffset="229739.3561">6138 6138 0,'0'0'0,"0"0"16,0 0-16,31-2 0,-16 3 0,2-1 15,4 0-15,9 0 0,2 1 16,4 0-16,4 1 16,10-2-16,-3 0 0,7 0 0,6-2 15,6 3-15,-6 1 0,7 1 16,2 0-16,7-1 0,-4-2 15,14 2-15,-1-1 0,-6-1 16,-3 0-16,33 2 0,-5 3 16,-10-5-16,-11-4 0,3 1 15,1 2-15,-5 3 0,-4 7 0,5-8 16,2-5-16,-5 0 0,-3 2 16,6 1-16,3 1 15,-8 2-15,-4 0 0,5 1 0,1 1 16,-6-7-16,-6-2 0,3 1 15,2 0-15,-11 2 0,-6-1 0,0 3 16,1 4-16,-7-5 0,-6-3 16,-2 0-16,-1-2 15,-11 4-15,-4 1 0,-3 0 0,-1-2 16,-3 2-16,-4-1 0,-6 2 16,-6 2-16,-3-2 0,0 1 15,-4 3-15,-4 3 0,3-3 16,0-1-16,2 0 0</inkml:trace>
  <inkml:trace contextRef="#ctx0" brushRef="#br0" timeOffset="231267.8462">10404 5487 0,'0'0'16,"0"0"-16,0 0 0,0 0 0,0 0 15,0 0-15,-6 23 0,6-23 16,0 0-16,-12 34 0,5-16 15,-1 2-15,-1 4 0,-3 1 16,-2 3-16,-1-1 0,2 0 0,-4 5 16,1 0-16,0-5 0,2-2 15,-5-2-15,1-6 16,0-6-16,0-5 0,1-4 0,-2-4 16,4-2-16,0-1 0,3-6 15,1-6-15,0 2 0,0 0 0,2-1 16,3-1-16,0 2 15,3-1-15,3 2 0,2-1 16,3 2-16,5-1 0,12 2 16,10 1-16,7-1 0,4 0 0,10-1 15,8-2-15,10 0 0,0 2 16,14-2-16,0 0 16,-13 4-16,-8 4 0,4 0 15,-7 1-15,-14 2 0,-13 1 0,-5 2 16,-14 3-16,-13 3 0,-5 4 0,1-3 15,0-3-15,1 0 0</inkml:trace>
  <inkml:trace contextRef="#ctx0" brushRef="#br0" timeOffset="231452.6465">10516 5753 0,'0'0'0,"0"0"15,0 0-15,-3 22 0,3-22 16,-3 30-16,1-7 0,-2 0 15,2 3-15,-2 7 0,-1 2 16,1-5-16,0-1 0,0 1 16,0-5-16,0-5 0,2-3 0,-1-5 15,0-3-15,0-5 0,1-1 16,2-3-16,-2 3 0,2-3 16</inkml:trace>
  <inkml:trace contextRef="#ctx0" brushRef="#br0" timeOffset="231701.6313">10644 5686 0,'0'0'16,"0"0"-16,0 0 0,26-4 0,-15 4 15,2 3-15,2 1 0,1 3 16,-1 0-16,3 5 16,-2 2-16,-1 4 0,-3 1 0,-2 5 15,-1 4-15,-3 1 0,-1 1 16,-1 3-16,-2 0 0,0-6 15,-1-5-15,-2 0 0,-2 2 16,-1-6-16,-2-2 0,-4 1 16,-3-3-16,-1 0 0,-2-3 0,-3-3 15,-1-2-15,3-1 0,4 0 16,2-3-16</inkml:trace>
  <inkml:trace contextRef="#ctx0" brushRef="#br0" timeOffset="231834.841">10484 5881 0,'0'0'0,"0"0"0,0 0 0,0 0 16,0 0-16,26-20 0,-26 20 16,35-13-16,-15 7 0,2 2 15,2-2-15,0 3 0,2 1 0,4 2 16,-3 0-16,-4 1 0,-3-1 16,-3 1-16</inkml:trace>
  <inkml:trace contextRef="#ctx0" brushRef="#br0" timeOffset="231968.6218">10573 5981 0,'0'0'15,"0"0"-15,0 0 0,27-7 0,-27 7 16,34-7-16,-9 0 0,0 1 16,0-2-16,3 1 0,-5 0 15,-3 2-15</inkml:trace>
  <inkml:trace contextRef="#ctx0" brushRef="#br0" timeOffset="232168.4774">11221 5478 0,'0'0'0,"0"0"0,0 0 16,0 0-16,0 0 0,0 0 15,30 13-15,-30-13 0,0 0 16,17 25-16,-17-25 0,7 26 16,-6-12-16,0-2 0,0-1 0,0-2 15</inkml:trace>
  <inkml:trace contextRef="#ctx0" brushRef="#br0" timeOffset="232502.1725">11011 5697 0,'0'0'0,"0"0"16,0 0-16,0 0 0,0 0 15,28-9-15,-28 9 0,40-10 16,-17 5-16,3-2 0,4 1 16,0 0-16,-2 0 0,11-1 0,1 0 15,-6 2-15,-3 0 0,0 2 16,-7 1-16,-4 1 0,-5 1 16,-6 1-16,-7 1 0,-5 4 15,-5 2-15,-6 4 0,-6 4 16,-4-1-16,-3 0 0,-7 6 15,0 1-15,3-3 0,3-2 16,-1 0-16,2-2 0,7-5 16,7-2-16,8-2 0,5-2 15,5-1-15,4 0 0,11-5 16,8-2-16,3 0 0,1-1 0,5-2 16,3-2-16,-1 3 0,-4-1 15,6 3-15,-2 3 0,-7-2 16,-6 1-16,-5 0 0,-5-1 15,-4 2-15</inkml:trace>
  <inkml:trace contextRef="#ctx0" brushRef="#br0" timeOffset="232668.258">11402 5866 0,'0'0'0,"0"0"0,0 0 0,0 0 15,0 0-15,-13 21 0,13-21 16,-12 23-16,12-23 0,-17 31 15,3-14-15,1 0 0,-1 0 16,-2 0-16,0-2 0,-4 3 16,2-1-16,3-4 0,2 0 15,2-3-15</inkml:trace>
  <inkml:trace contextRef="#ctx0" brushRef="#br0" timeOffset="232835.7342">11150 5950 0,'0'0'15,"0"0"-15,0 0 0,0 0 16,17 24-16,-17-24 0,20 22 16,-7-9-16,1-1 0,2 1 15,0 0-15,1-1 0,0 0 0,8 1 16,0-4-16,-4 0 0,-3-2 16,-3-2-16</inkml:trace>
  <inkml:trace contextRef="#ctx0" brushRef="#br0" timeOffset="233236.5435">11859 5504 0,'0'0'0,"0"0"16,0 0-16,0 0 0,-18 21 0,18-21 15,-28 26-15,11-11 16,0 2-16,0 2 0,3 0 15,2-1-15,2-3 0,-1 4 16,3-5-16,2-2 0,3-2 16,8-2-16,5-3 0,3-2 15,3-2-15,3-3 0,2-4 0,2 1 16,1-1-16,6-3 0,-1-2 16,-4 1-16,-2 1 0,-4 2 15,-4 2-15,-1 2 0,-4 2 16,-4 5-16,-2 3 0,-6 3 15,-1 2-15,-5 5 0,-4 5 16,-3-1-16,-3 2 0,-5 13 16,-1 6-16,1-3 0,1-3 0,-6 2 15,-1-5-15,5-7 16,3-3-16,1-5 0,2-3 0,0-3 16,1-2-16,1-4 15,-1-1-15,4-2 0,3-1 0,2 0 16</inkml:trace>
  <inkml:trace contextRef="#ctx0" brushRef="#br0" timeOffset="233384.9591">11671 5862 0,'0'0'0,"0"0"15,0 0-15,0 0 0,33 9 0,-33-9 16,29 13-16,-12-5 0,1 2 16,1 3-16,4 2 15,2 4-15,-1-1 0,-1-2 0,-1-2 16,0-1-16,0-3 0,-4-3 15,-2 0-15,-3-1 0</inkml:trace>
  <inkml:trace contextRef="#ctx0" brushRef="#br0" timeOffset="233668.2419">12372 5603 0,'0'0'0,"0"0"0,0 0 0,0 0 16,0 0-16,-10 26 0,10-26 16,-16 34-16,8-18 0,1 3 15,1 1-15,2-1 0,1-1 16,3-1-16,2-3 0,3 0 0,3-4 16,8-1-16,5-3 0,0-2 15,-1-1-15,3-4 0,1-1 16,0-3-16,-1-2 0,3 1 15,-6 1-15,-3 0 0,-4 0 16,-4 0-16,-3-1 0,-6 2 0,-4-1 16,2 2-16,0 0 0,0 0 15</inkml:trace>
  <inkml:trace contextRef="#ctx0" brushRef="#br0" timeOffset="233868.2774">12427 5692 0,'0'0'0,"0"0"16,0 0-16,0 0 0,0 0 0,-2 22 15,2-22-15,-4 25 16,4-25-16,-5 35 0,0-14 16,1 2-16,0 4 0,-1 0 15,1 1-15,-1 2 0,2-4 0,1-3 16,2-2-16,0-3 0,0-4 16,0-3-16,1-2 0,1-5 15,2-3-15,-2 1 0,0-2 16,0 1-16</inkml:trace>
  <inkml:trace contextRef="#ctx0" brushRef="#br0" timeOffset="234118.0787">12830 5546 0,'0'0'0,"0"0"15,0 0-15,0 0 0,0 0 0,-16 31 16,16-31-16,-19 30 0,8-13 15,2 0-15,2-1 0,1 0 0,2-3 16,3-1-16,4-2 16,2-2-16,3-1 0,5-4 15,5-1-15,6-2 0,3-1 0,0-2 16,2-3-16,-2 1 0,0-1 16,0-1-16,-2 0 0,-7 1 15,-3 1-15,-7-1 0,-6 0 16,-1 2-16,0 1 0,0-1 15</inkml:trace>
  <inkml:trace contextRef="#ctx0" brushRef="#br0" timeOffset="234718.1653">12944 5595 0,'0'0'0,"0"0"16,0 0-16,0 0 0,0 0 15,5 22-15,-5-22 0,0 24 16,0-24-16,-1 36 0,-1-13 15,-1 2-15,0-1 0,-1 3 16,1 1-16,0 7 0,0-4 0,2-2 16,1-4-16,0-3 0,0-3 15,-1-2-15,0-3 0,-2-3 16,-2-1-16,-2-3 0,-3-2 16,-2-1-16,-2-2 0,1-4 15,0-4-15,0-3 0,-1 0 16,1-4-16,0 1 0,1-1 15,1 2-15,1 1 16,2 2-16,3 1 0,3 0 0,4 3 16,3 0-16,4 0 0,1-1 0,7 2 15,5-1-15,1 0 16,1 2-16,4 0 0,1-1 0,0 3 16,-1 2-16,0-1 15,-4 0-15,-4 0 0,-4 1 0,-5 5 16,-5 1-16,-7 2 0,-6 2 15,-7-1-15,-6 2 0,-5 3 16,-5 1-16,-7 2 0,-3 1 16,0-3-16,1 0 0,-3 0 15,6-4-15,7 1 0,7 0 0,5-5 16,5-2-16,4-1 0,4 0 16,10-3-16,7-2 15,5 0-15,7-2 0,7 0 0,5-1 16,2 0-16,0-3 0,12-1 15,1 1-15,-2 0 0,-2 2 16,-5-1-16,-2 0 0,-4-1 16,-6 1-16,-5 0 0,-4 0 15,-9 1-15,-2 0 0,-4 2 16,-3 0-16,-4 1 0,-3-4 0,0 2 16,1 1-16,2 1 0</inkml:trace>
  <inkml:trace contextRef="#ctx0" brushRef="#br0" timeOffset="234858.5196">13814 6089 0,'0'0'0,"0"0"16,0 0-16,0 0 0,0 0 0,0 0 15,-28 17-15,28-17 0,-28 7 16,28-7-16</inkml:trace>
  <inkml:trace contextRef="#ctx0" brushRef="#br0" timeOffset="236902.2089">3426 6894 0,'0'0'0,"0"0"15,0 0-15,0 0 0,0 0 16,0 0-16,0 0 0,29-5 15,-29 5-15,22-4 0,-22 4 16,22-3-16,-11 3 0,4-1 16,1-1-16,2 1 0,2 1 0,-1 0 15,3 0-15,3 0 0,0 1 16,10-1-16,3 0 0,0 0 16,2 2-16,12-1 15,2 0-15,-1 1 0,-4-1 0,15-1 16,4-1-16,-3 1 0,-7 1 15,17 2-15,3 2 0,-5-2 16,-3 0-16,12 0 0,6-2 16,-10 1-16,-5-1 0,42 1 15,-8-1-15,-15-1 0,-12 1 0,1 2 16,1 1-16,-9-1 0,-4-4 16,1-1-16,-1 2 0,-10 3 15,-10-1-15,1 3 0,0 3 16,-10-4-16,-7-2 0,-1-3 15,0-1-15,-7 4 0,-5 2 0,-5-2 16,-2-2-16,-4 0 16,-2-1-16,-7 1 0,2 1 15,0-1-15,0-1 0,-2 1 16,2 1-16,-2-1 0,0 0 0,0 0 16,0 0-16,0 0 15,0 0-15,0 0 0,0 0 0,0 0 16,0-2-16,-2 2 0,-1 1 15,-4 2-15,-5-2 0,3 1 16,2-1-16,0 0 0</inkml:trace>
  <inkml:trace contextRef="#ctx0" brushRef="#br0" timeOffset="241018.2819">7218 6799 0,'0'0'0,"0"0"0,0 0 0,0 0 16,0 0-16,0 0 0,0 0 16,0 0-16,0 0 0,24-7 0,-24 7 15,0 0-15,30-2 0,-30 2 16,32-2-16,-14 2 0,2 0 15,5 1-15,1 1 0,3-1 16,0-1-16,13 1 0,6-1 16,-3 0-16,2 2 0,13-2 15,3-2-15,-2 2 0,3-1 0,16 0 16,0-2-16,13 1 16,-3 0-16,7 0 0,3-1 15,3 2-15,-9 0 0,39-2 16,-9-1-16,-10 2 0,-4 2 0,-4 0 15,0 0-15,-8-1 0,-4-1 16,-2 4-16,-3 1 0,-5 0 16,-3 2-16,-2-5 0,-2-1 15,-6-2-15,-3 0 0,-10-3 16,-4 0-16,-9 4 0,-6 4 0,-8 1 16,-6-1-16,-4-2 15,-1-2-15,-8-1 0,-5 0 0,-5-1 16,-3-3-16,-4 7 0,-2 4 15,-5 1-15,-5 2 0,5-3 16,3 0-16,2-1 0</inkml:trace>
  <inkml:trace contextRef="#ctx0" brushRef="#br0" timeOffset="243501.7041">11789 6806 0,'0'0'16,"0"0"-16,0 0 0,0 0 0,24-3 16,-24 3-16,32 1 15,-12-1-15,-1-2 0,8 1 16,5 0-16,10 0 0,0 0 0,17 0 16,8-1-16,-1 0 0,-4 1 15,23-1-15,7-2 16,7 2-16,-6 0 0,21 1 0,4 0 15,31-4-15,-23-2 0,5 2 16,5 1-16,-19 1 0,-11 0 0,10 6 16,8 2-16,-20-2 0,-10 0 15,5-3-15,4-3 0,-14 1 16,-10-1-16,0 6 0,-2 3 16,-15-2-16,-12-1 0,0-1 15,-2-5-15,-10 2 0,-8 1 0,-5 2 16,-3 3-16,-3-3 15,-3 0-15,0-4 0,-2-1 16,-3 1-16,-3-1 0,-3 4 16,0 2-16,-2-1 0,-1-1 0,-2-1 15,0 0-15,0 0 0,0 0 16,0 0-16,-1 3 16,1-3-16,0 0 0,0 0 0,0 0 15,0 0-15,0 0 0,0 0 16,0 0-16,0 0 0,1-3 0,-1 3 15,0 0-15,0 0 16,0 3-16,0-3 0,0 0 16,0 0-16,0 0 0,0 0 0,0 0 15,0 0-15,0 0 0,0 0 16,0 0-16,0 0 0,0-4 16,0 4-16,-2-2 0,0 2 15,0-1-15,-5 3 0,-3 3 16,1-3-16,2 2 0,0-2 15</inkml:trace>
  <inkml:trace contextRef="#ctx0" brushRef="#br0" timeOffset="254602.5492">3231 7543 0,'0'0'0,"0"0"0,0 0 16,0 0-16,28 0 0,-28 0 15,30 0-15,-13 0 0,3-1 0,4 0 16,2 1-16,9 1 0,2-1 16,4 1-16,7-1 15,9 0-15,0 0 0,6 1 16,0 1-16,11 0 0,-3-1 0,15 0 16,4 1-16,-6-1 0,-4 0 15,16 0-15,1 0 0,24-1 16,-19-1-16,0 1 0,2 2 15,-13 0-15,-8 2 0,0-4 16,-2-3-16,-8 2 0,-7 0 0,3 0 16,-2-1-16,-8 0 15,-8-1-15,-6 3 0,-2 0 16,-9 0-16,-2 0 0,-6 3 0,-6 2 16,-6-2-16,-4 0 0,-2-1 15</inkml:trace>
  <inkml:trace contextRef="#ctx0" brushRef="#br0" timeOffset="262149.995">6789 7520 0,'0'0'0,"0"0"0,0 0 16,0 0-16,0 0 0,0 0 16,0 0-16,24 5 0,-24-5 0,0 0 15,33 6-15,-33-6 16,31 6-16,-9-4 0,4 1 15,0-2-15,2 1 0,16 2 16,4 2-16,3-4 0,1-1 0,18-1 16,6 0-16,8-1 0,-5 0 15,21 1-15,3-1 0,-8 1 16,-7 1-16,47 0 0,10 0 16,-23-1-16,-21-1 0,8-1 15,5-1-15,-17 1 0,-11 4 0,3-4 16,4 0-16,-15 0 0,-11 3 15,-1 0-15,-1 1 16,-12-3-16,-6-1 0,-11 0 16,-3 1-16,-8 0 0,-4 0 0,-4-1 15,-4 1-15,-2-1 0,-2-2 16,-6 1-16,-2 1 16,-1 0-16,0 2 0,-1-2 0,1 2 15,0 0-15,-2-2 0,2 2 16,0 0-16,0 0 0,0 0 0,0 0 15,0 0-15,0 0 16,-2 2-16,2-2 0,-2 1 16,2-1-16</inkml:trace>
  <inkml:trace contextRef="#ctx0" brushRef="#br0" timeOffset="265465.3536">3142 8232 0,'0'0'16,"0"0"-16,0 0 0,0 0 0,0 0 15,0 0-15,0 0 0,0 0 16,22 10-16,-22-10 0,0 0 16,35 11-16,-35-11 0,34 7 15,-8-2-15,0 0 0,5-3 0,7 2 16,2-1-16,14 1 15,-3-2-15,15-1 0,4-2 16,-3 0-16,-1-1 0,10-1 0,0 0 16,-1-1-16,-9-1 0,-3 3 15,-8 0-15,-14 3 0,-10 0 16,-17 0-16,-11-1 0,-3 0 16,2 0-16,-2 0 0</inkml:trace>
  <inkml:trace contextRef="#ctx0" brushRef="#br0" timeOffset="269169.2993">3744 7578 0,'0'0'16,"0"0"-16,0 0 0,0 0 0,0 0 15,0 0-15,-21-21 0,21 21 16,-25-7-16,9 3 0,-3 1 16,-3 1-16,-2 1 0,-2 4 15,-5 2-15,-8 1 0,-2 0 16,-2 5-16,0 3 0,-7 7 0,1 1 15,-3 8-15,8 4 16,3 0-16,6 1 0,4 6 0,5 3 16,2 6-16,7-3 0,8 2 15,8 1-15,6-7 0,7-4 16,11-3-16,10-3 0,3-4 16,7-5-16,18-3 0,11-5 15,-3-5-15,-1-4 0,42-1 16,-7-2-16,-9-3 0,-7-1 15,-4-2-15,-1 0 0,-10-6 0,-6-3 16,-11-4-16,-4-2 16,-10 2-16,-8 0 0,-4-3 0,-6-3 15,-8-2-15,-8-2 0,-5-4 16,-4-5-16,-3 4 0,0 1 0,-7-12 16,-2-8-16,-4 5 15,-5 4-15,-5 5 0,-1 3 16,14 16-16,2 0 0,-13-12 15,-3 4-15,11 16 0,-1 3 0,0 5 16,1 3-16,4-1 0,6 0 16,1 0-16</inkml:trace>
  <inkml:trace contextRef="#ctx0" brushRef="#br0" timeOffset="269822.3093">4229 7849 0,'0'0'0,"0"0"15,0 0-15,0 0 0,0 0 0,0 0 16,0 0-16,22-16 15,-22 16-15,0 0 0,29-11 16,-29 11-16,25-9 0,-10 4 0,2 1 16,3-1-16,1 2 0,2 0 15,2-2-15,2 0 0,0 2 16,10-3-16,1-3 0,1 2 16,1 1-16,10-4 0,-1 1 15,-2 1-15,0 1 0,9-2 16,1 0-16,-3 4 0,-5 1 0,5-4 15,4 0-15,5 0 0,-6 2 16,6-2-16,3 1 16,-3 1-16,-2 0 0,11 2 0,5 2 15,-8-2-15,0-2 0,33-2 16,-4 0-16,-10 3 0,-11 3 0,4 2 16,3 2-16,-9-2 15,-8-1-15,9 4 0,4 2 16,-6-2-16,-4 1 0,5-1 15,4 0-15,-4 1 0,-2-1 0,3 3 16,2 3-16,-3-3 0,-3-1 16,4-2-16,3 0 0,-9 3 15,-5 2-15,2 2 0,3 2 16,-9 3-16,-8 0 0,5-2 16,2-3-16,-6-3 0,-3 0 0,-6 4 15,-2 1-15,-3 1 16,-3-1-16,2-2 0,1 0 15,-6 0-15,-6 0 0,0 0 0,2-2 16,-6 0-16,-2-1 0,-6-2 16,-6 0-16,-2-4 0,-2-2 15,-4 3-15,1 2 0,-1 0 16,-1-2-16,-1-2 0</inkml:trace>
  <inkml:trace contextRef="#ctx0" brushRef="#br0" timeOffset="270252.0158">8923 7780 0,'0'0'0,"0"0"16,0 0-16,0 0 0,0 0 0,-3 24 16,3-24-16,-4 30 0,4-30 15,-5 37-15,3-15 0,1 0 16,0-2-16,1-1 0,2-2 16,1 3-16,1-3 0,2-2 15,3-2-15,0-3 0,1-1 16,1-3-16,1-3 0,0-3 15,0-2-15,0-4 0,0-4 16,1-3-16,-1-1 0,0-3 0,1-3 16,-1 1-16,0 1 0,0-2 15,-1 1-15,2-2 0,-2 3 16,-3 1-16,0 2 0,-1 3 16,-1 2-16,-3 3 0,-1 3 15,-1 1-15,-1 3 0,0 4 16,-3 0-16,0 0 0,1 0 0,0-1 15</inkml:trace>
  <inkml:trace contextRef="#ctx0" brushRef="#br0" timeOffset="270393.2057">9254 8057 0,'0'0'0,"0"0"0,0 0 16,0 0-16,0 0 0,0 0 15,10 16-15,-10-16 0,0 0 0,0 0 16,0 0-16,0 0 0</inkml:trace>
  <inkml:trace contextRef="#ctx0" brushRef="#br0" timeOffset="270802.336">9865 7463 0,'0'0'15,"0"0"-15,0 0 0,0 0 0,0 0 16,0 0-16,15 18 15,-15-18-15,5 19 0,-5-19 0,2 29 16,-2-14-16,0-2 0,0 0 16,0-4-16,0 1 0</inkml:trace>
  <inkml:trace contextRef="#ctx0" brushRef="#br0" timeOffset="270968.8238">9656 7692 0,'0'0'0,"0"0"0,0 0 16,0 0-16,0 0 0,0 0 15,0 0-15,0 0 0,0 0 0,35 3 16,-9-5-16,5 2 0,4-1 16,7 0-16,5 1 0,12 0 15,-3-1-15,12-1 0,0-3 16,1 4-16,-8 2 0,-14 1 16,-10-1-16,-9-1 0,-6 1 0,-4 0 15</inkml:trace>
  <inkml:trace contextRef="#ctx0" brushRef="#br0" timeOffset="271202.2673">9887 7775 0,'0'0'0,"0"0"0,0 0 16,0 0-16,4 28 0,-4-28 15,2 35-15,-2-13 0,0 1 16,-1 2-16,-1 2 0,-1 7 0,0 0 15,-3-3-15,-1-2 0,0-3 16,-2-2-16,-7 1 0,-1-5 16,-1-3-16,-1-3 0,-3-5 15,-2-5-15,-2-2 0,-2-2 0,6 0 16,4 0-16,4 0 0</inkml:trace>
  <inkml:trace contextRef="#ctx0" brushRef="#br0" timeOffset="271337.3652">9540 7866 0,'0'0'16,"0"0"-16,0 0 0,0 0 0,0 0 15,29 0-15,-29 0 0,21 11 16,-12-7-16,-1 4 0,-3 2 16,1-2-16,-2 0 0,0-2 15</inkml:trace>
  <inkml:trace contextRef="#ctx0" brushRef="#br0" timeOffset="271485.7344">9478 8060 0,'0'0'0,"0"0"0,0 0 15,0 0-15,30-13 0,-30 13 0,36-11 16,-14 4-16,0 1 0,3-1 16,4 0-16,6-3 0,-2 0 15,-4 2-15,-5 1 0,-4 0 0</inkml:trace>
  <inkml:trace contextRef="#ctx0" brushRef="#br0" timeOffset="271661.72">10027 7899 0,'0'0'0,"0"0"16,0 0-16,0 0 0,-3 31 0,3-31 16,-13 34-16,6-13 15,-1 0-15,0 1 0,2 3 16,-4 3-16,0-2 0,2-3 15,3-2-15,0-4 0,2-4 0,0-3 16,-1-3-16,2-4 0,2-3 0,-2 1 16,2-1-16,-2 1 15</inkml:trace>
  <inkml:trace contextRef="#ctx0" brushRef="#br0" timeOffset="271868.7723">10063 7942 0,'0'0'15,"0"0"-15,0 0 0,35-12 16,-18 7-16,5 1 0,5 0 15,6-3-15,-1 3 0,2 1 0,2 2 16,-3 0-16,-2 0 0,2 2 16,-5 0-16,-6 1 0,-3 2 0,-6 1 15,-4 1-15,-7 2 16,-6 0-16,-10 3 0,-8 0 16,2-1-16,-2 2 0,-10-1 15,-3-3-15,6-2 0,6 0 0,4-1 16</inkml:trace>
  <inkml:trace contextRef="#ctx0" brushRef="#br0" timeOffset="272152.0269">10233 7783 0,'0'0'0,"0"0"0,0 0 0,0 0 16,0 0-16,0 0 0,-3 22 15,3-22-15,-7 26 0,7-26 16,-7 36-16,5-18 0,0 0 15,2-1-15,2-1 0,3 0 16,0-1-16,5-2 0,3 0 0,4 1 16,-2-3-16,0 0 0,-2-2 15,-2 0-15,-1-1 0,-2 0 16,-2 1-16,-3 1 0,0 0 0,-9 2 16,-5 1-16,-2 1 15,-1-2-15,-4 1 0,-4-1 16,-1-2-16,-2-1 0,0 0 15,0-3-15,-4 1 0,3-2 0,5-1 16,3-1-16,4 1 0</inkml:trace>
  <inkml:trace contextRef="#ctx0" brushRef="#br0" timeOffset="272285.3884">10059 8114 0,'0'0'0,"0"0"16,0 0-16,22 8 0,-22-8 0,26 9 15,-9-2-15,0 1 0,2 0 16,3 1-16,3 0 15,5 0-15,-1-1 0,3 0 0,3-1 16,-5-1-16,-5-1 0,-4 0 16</inkml:trace>
  <inkml:trace contextRef="#ctx0" brushRef="#br0" timeOffset="272518.5129">10686 7712 0,'0'0'0,"0"0"0,0 0 15,30-4-15,-30 4 0,36-1 0,-9-2 16,1 1-16,2-1 0,11 0 16,1 2-16,-2-2 0,-3 2 15,5-1-15,-5 0 0,-6 1 16,-5 0-16,-9-1 0,-6-1 15,-2 1-15,-2-1 0,-2 1 0</inkml:trace>
  <inkml:trace contextRef="#ctx0" brushRef="#br0" timeOffset="272702.4932">10788 7587 0,'0'0'16,"0"0"-16,0 0 0,0 0 0,0 0 15,4 30-15,-4-30 16,0 26-16,0-26 0,-1 32 0,0-14 16,1-2-16,2-1 0,1-1 15,3-3-15,0-2 0,1-3 16,0-2-16,-2 0 0,0 0 16</inkml:trace>
  <inkml:trace contextRef="#ctx0" brushRef="#br0" timeOffset="272886.3957">11126 7572 0,'0'0'0,"0"0"0,0 0 0,-19 27 16,10-13-16,-2 5 0,-1 3 16,-3 8-16,-1 1 0,2 0 15,0-1-15,-3 1 0,3-5 0,-3-5 16,1-2-16,3-4 0,2-2 15,2-4-15</inkml:trace>
  <inkml:trace contextRef="#ctx0" brushRef="#br0" timeOffset="273052.1337">10636 7914 0,'0'0'0,"0"0"16,0 0-16,0 0 0,0 20 0,0-20 15,0 20-15,0-20 0,4 23 16,-1-12-16,2-1 0,-2-1 16,0-1-16,0-2 0,0 0 15,-1-1-15</inkml:trace>
  <inkml:trace contextRef="#ctx0" brushRef="#br0" timeOffset="273501.8211">10674 7950 0,'0'0'0,"0"0"0,0 0 16,23-1-16,-23 1 0,34-2 0,-9 0 16,2-2-16,3 1 0,12 0 15,2-1-15,-2 2 0,-1 0 16,5-1-16,-3 1 0,-6 1 16,-4 0-16,-7 3 0,-7 1 15,-7 3-15,-7 1 0,-9 3 16,-9 2-16,-8 2 0,-6-1 15,-8 2-15,-7-1 0,2-2 0,2-1 16,-8 3-16,1-2 0,7-2 16,5-2-16,4-2 0,7 0 15,8-4-15,4 1 0,5-3 16,5 0-16,11-3 0,6 1 16,4 0-16,6-1 0,4 2 15,2 1-15,9 2 0,2 0 16,-3 1-16,-2 1 0,-2-1 15,1 2-15,-6 0 0,-5-1 0,-2 4 16,-1 3-16,-6 0 0,-3 2 16,-5-1-16,-5 1 15,-5-2-15,-3 1 0,-7-1 0,-4 0 16,0-2-16,-1-1 0,-6 1 16,-4-1-16,-2-1 0,1-1 15,-5-1-15,1-4 0,6-3 16,2-3-16,1 1 0,4 0 15,4 2-15</inkml:trace>
  <inkml:trace contextRef="#ctx0" brushRef="#br0" timeOffset="273685.5001">10963 8019 0,'0'0'0,"0"0"16,0 0-16,0 0 0,0 0 0,0 0 16,0 32-16,0-32 15,-9 31-15,2-12 0,-1 1 16,-1 1-16,0-1 0,1 0 15,2-1-15,-2 5 0,1-4 0,1-2 16,0-2-16,2-3 0,0-3 16,2-2-16,1-4 0,0 0 15,0-1-15,0-1 0</inkml:trace>
  <inkml:trace contextRef="#ctx0" brushRef="#br0" timeOffset="273826.5692">11593 7936 0,'0'0'0,"0"0"0,0 0 15,0 0-15,20 12 0,-20-12 16,0 0-16,6 24 0,-6-24 0,0 0 16</inkml:trace>
  <inkml:trace contextRef="#ctx0" brushRef="#br0" timeOffset="274018.6424">11654 8220 0,'0'0'0,"0"0"0,0 0 16,0 0-16,0 0 0,0 0 16,2 23-16,-2-23 0,0 0 15,-23 16-15,23-16 0,-29 9 16,29-9-16,-33 4 0,14-5 15,0 1-15,0-1 0,3 1 0,1 0 16,3-2-16</inkml:trace>
  <inkml:trace contextRef="#ctx0" brushRef="#br0" timeOffset="274285.9535">12392 7725 0,'0'0'0,"0"0"0,0 0 0,-7 22 15,7-22-15,-12 37 0,1-10 16,-2 2-16,-2 2 0,-1 7 16,0 0-16,5-4 0,5-2 0,2 2 15,4-2-15,5-7 16,3-4-16,5-4 0,5-2 15,3-5-15,3-3 0,-1-2 16,0-2-16,-2-4 0,-1-1 0,-4-1 16,-3 1-16,-2 0 0</inkml:trace>
  <inkml:trace contextRef="#ctx0" brushRef="#br0" timeOffset="274468.6216">12236 7993 0,'0'0'0,"0"0"0,0 0 16,0 0-16,0 0 0,32-11 0,-32 11 16,40-5-16,-18 2 0,3 0 15,3 2-15,0-1 0,2 0 16,7 0-16,-2-1 0,-5 2 16,-5-1-16,-4 1 15</inkml:trace>
  <inkml:trace contextRef="#ctx0" brushRef="#br0" timeOffset="274918.5648">12865 7928 0,'0'0'0,"0"0"0,0 0 15,0 0-15,-15 20 0,15-20 0,-16 24 16,16-24-16,-21 33 0,10-12 15,-1 1-15,2 0 0,2-3 16,2 4-16,4-3 0,3-2 16,4-4-16,4-3 0,3-3 15,4-3-15,4-5 0,1-3 16,1-4-16,-1-2 0,0-3 0,2-2 16,1-1-16,4-7 15,-3-1-15,-5 0 0,-3 2 16,-4 3-16,-2 3 0,-2 3 0,-3 4 15,0 1-15,-2 3 0,-4 4 16,1 7-16,-3 1 0,-1 4 16,-4 4-16,-3 6 0,2 4 15,-1 4-15,1 6 0,2 1 16,4-3-16,1-2 0,1-2 16,1-1-16,0 1 0,2-3 0,-2-4 15,-1-2-15,-4-5 0,-1 0 16,-6-3-16,-3 0 0,-4-3 15,-3-3-15,-6-2 16,-2-5-16,-2-1 0,0-3 0,7 2 16,4 0-16,3 0 0</inkml:trace>
  <inkml:trace contextRef="#ctx0" brushRef="#br0" timeOffset="275554.164">13354 7908 0,'0'0'0,"0"0"0,0 0 16,0 0-16,6 21 0,-6-21 15,0 0-15,1 22 0,-1-22 16,1 16-16,-1-7 0,0-2 0,0 0 15,0-1-15,0 0 16,0-2-16,0 0 0,0 0 0,0-2 16,0 1-16,1 0 0,-1 0 15,0-3-15,2 2 0,-2-2 16,0 0-16,2-2 0,-2 2 16,-2-2-16,0 1 0,0 0 15,-1 0-15,2-2 0,-1 1 16,1 0-16,1 2 0,-2-4 0,2 4 15,-2-3-15,2 3 16,-3-1-16,3 1 0,-2 5 16,0 1-16,0 3 0,-1 1 0,-1 4 15,1 1-15,-1 2 0,0 1 16,1 0-16,0 0 0,-1-1 16,2 0-16,0-1 0,0 0 15,-1-1-15,1-2 0,0-2 16,1-4-16,0 0 0,0-1 15,1-1-15,0-2 0,0-3 0,0 0 16,0-3-16,0-2 0,0-2 16,1-4-16,2-4 0,0-2 15,2-2-15,0-1 0,3 0 16,1-6-16,0 2 0,0 0 16,-1 2-16,0 1 0,-1 3 15,-1 2-15,0 2 0,-1 2 16,0 1-16,0 1 0,1 0 15,0 3-15,2 1 0,3 3 16,3 4-16,2 1 0,0 1 0,2 3 16,1 2-16,-3 1 0,1 0 15,-4 0-15,-2-3 0,-1 0 16</inkml:trace>
  <inkml:trace contextRef="#ctx0" brushRef="#br0" timeOffset="275988.1616">13602 8061 0,'0'0'0,"0"0"16,0 0-16,0 0 0,0 0 0,32 9 15,-32-9-15,30 6 0,-30-6 16,34 8-16,-12-4 16,1-2-16,0 0 0,6-4 0,0-2 15,-4 0-15,-2-2 0,0 0 16,-1-4-16,-3-1 0,-2 1 0,-8-2 16,-6-4-16,-3 2 15,-2 2-15,-5-1 0,-4 2 16,-3 2-16,-3 4 0,-7 3 15,-4 3-15,2 3 0,0 3 16,-2 5-16,-3 6 0,4 1 0,5 0 16,3 9-16,4 4 0,5-2 15,5-3-15,9 1 0,8-1 16,5-3-16,3-3 0,6-2 16,7-1-16,0-3 0,2-4 0,3-2 15,5-1-15,-10-2 0,-6-1 16,-6-2-16</inkml:trace>
  <inkml:trace contextRef="#ctx0" brushRef="#br0" timeOffset="289385.4862">3128 8251 0,'0'0'0,"0"0"0,0 0 15,25 0-15,-25 0 0,24 3 16,-8-2-16,-1 0 0,3 1 0,3-1 16,2 0-16,10 0 0,-1-1 15,3 1-15,4 1 16,0-2-16,0-1 0,12 1 0,2 1 16,-5-2-16,2-1 0,6 3 15,-1 1-15,-4 1 0,-5 0 16,6-3-16,-1-4 0,-5 1 15,-5 1-15,-6 1 0,-3-1 16,-4 3-16,-5 1 0,-1 1 0,0-2 16,-9-1-16,-4 0 0,-3 1 15,0-1-15,-3 1 0,-3-1 16,-5 3-16,-3-2 0,-2 0 16,-1-2-16,-5 1 0,-6-1 15,-3 1-15,0 0 0,-5 1 16,-3 2-16,0-1 0,-4 0 15,-5 1-15,-5 0 0,-6 0 16,4-1-16,-4 3 0,-3 1 16,2-3-16,3-3 0,-10 0 0,4 0 15,5 0-15,4 0 0,-2-1 16,6 0-16,12 0 0,6 0 0,-2-1 16,5 0-16,8 0 15,6-1-15,2 1 0,0 0 16,7 2-16,0 0 0,7-4 15,5 0-15,-1 1 0,3-1 0,5 3 16,3-2-16,4 3 0,2 0 16,4 0-16,6 0 15,-3 0-15,2 1 0,12 2 0,5 3 16,-4-2-16,-3-3 0,9 0 16,-1 0-16,-4 1 0,-4 1 15,0 2-15,0 1 0,-6-1 16,0 0-16,-6-2 0,-4-1 15,-5 0-15,-3-1 0,-5 2 16,-5-1-16,-4-1 0,-2-1 0,-7 0 16,-2-2-16,-5-2 0,-3 1 15,-5 0-15,-5-1 16,-4-1-16,-2 0 0,-4 0 0,-7-1 16,-3 2-16,-2 0 0,-12 0 15,-3 1-15,3-2 0,1 0 16,-11 1-16,-5 1 0,9 1 15,4 0-15,-4 1 0,5 0 16,6 0-16,7 0 0,3-1 0,5 0 16,6 1-16,9 1 0,5-2 15,3 1-15,7 0 0,1 0 16,7 1-16,7 1 0,6 0 16,2-1-16,9 0 0,6 1 15,1-2-15,3-1 0,7 0 16,8 1-16,-1 0 0,1 1 0,10 0 15,-1 0-15,-1 3 0,-5-1 16,10 2-16,2 0 16,-14 0-16,-7 2 0,-1-4 0,1 0 15,-10-1-15,-4-1 0,-8 3 16,-7-1-16,-3 0 0,-5-2 16,-5 0-16,-2 2 0,-3-2 0,0 0 15,-11-2-15,-4 1 16,-5-1-16,-3-3 0,4 1 15,5 2-15,3-1 0</inkml:trace>
  <inkml:trace contextRef="#ctx0" brushRef="#br0" timeOffset="304752.4163">4949 8281 0,'0'0'0,"0"0"15,0 0-15,0 0 0,26-7 0,-26 7 16,31-1-16,-11 0 16,2 1-16,7 1 0,6 0 15,9 1-15,0 0 0,22-1 16,9-1-16,-2-1 0,-6 1 0,28-2 15,24 0-15,-8 0 0,-9 0 16,61-2-16,17-1 0,-28 1 16,-21 1-16,11 0 0,8 1 15,-20 0-15,-13 0 0,10 1 16,9 0-16,-23 4 0,-15 1 0,-4-4 16,-5-2-16,-15 3 0,-11 1 15,-18 0-15,-11-1 16,-15-2-16,-10-1 0,-2 1 0,-2 0 15,-2 1-15</inkml:trace>
  <inkml:trace contextRef="#ctx0" brushRef="#br0" timeOffset="309168.9088">6289 8211 0,'0'0'0,"0"0"16,0 0-16,0 0 0,0 0 0,0 0 16,0 0-16,0 0 15,0 0-15,0 0 0,0 0 16,-3-22-16,3 22 0,0 0 16,0 0-16,0 0 0,0 0 0,-14-16 15,14 16-15,0 0 16,0 0-16,0 0 0,0 0 0,-24-9 15,24 9-15,0 0 0,0 0 16,-28 4-16,19-3 0,0 1 16,2 0-16,-4 1 0,0 1 0,-2 1 15,0 0-15,1 1 16,0-2-16,0 1 0,1 1 16,0 0-16,2-2 0,0 1 15,1 1-15,2-1 0,1-2 0,0 2 16,2 0-16,0 0 0,1 0 15,2-1-15,2 0 16,3-1-16,-1 0 0,4 0 0,1-2 16,2 0-16,-1 1 0,2-1 15,1-1-15,1 1 0,3 0 0,-1 0 16,2-1-16,-1 0 16,-1 0-16,5 0 0,-1 1 15,-1-1-15,-1 2 0,-2-3 16,-1-1-16,0 1 0,-3 1 0,0-1 15,-3 1-15,-2-1 0,0 1 16,-4-1-16,0-1 0,-1 0 16,0-1-16,-2 0 0,0-2 15,-2 1-15,-2 0 0,0 0 16,0-2-16,-3 0 0,0 1 16,2-1-16,-4 0 0,1-2 15,1 0-15,-2-1 0,-1 1 16,2 1-16,-1 0 0,3 1 0,-3 1 15,3 0-15,2 1 0,0 0 16,1 2-16,0-1 0,1 2 16,1 0-16,-2 1 15,0 0-15,3 0 0,-2 2 0,2 1 16,0 1-16,0-1 0,1 1 16,0 1-16,2-1 0,0 0 15,-3 2-15,0 0 0,0 1 0,0-2 16,1 1-16,1-2 15,-2 0-15,1-1 0,1 0 0,-2-1 16,2 1-16,-2-3 0,0 3 16,0-3-16,-2 1 0,2-1 15,-3-1-15,0 1 0,-2-1 16,0 1-16,-1 0 0,-2 0 16,-1 0-16,1 0 0,-2 1 15,1-1-15,0 1 0,0 1 0,-1 0 16,-1 1-16,1 0 0,2 0 15,0-2-15,2 0 0,1 0 16,-1 1-16,1 0 0,2-1 16,3-1-16,0 0 0,0 0 15,4 4-15,1-3 0,0 0 0,2-1 16,2-1-16,1-1 16,-3-1-16,4 2 0,-2 1 15,1-1-15,0-1 0,-3 1 16,-1 1-16,3-2 0,-2 1 0,-1 1 15,0-3-15,-2 2 0,1 0 16,-2 1-16,-3 0 0,2 0 16,-2 0-16,0 0 0,-4-2 15,0 2-15,-1 1 0,-2 0 16,-2 0-16,2 0 0,-3 0 0,1 1 16,-1 0-16,-1-1 15,3 0-15,-2 0 0,2 1 16,-1-1-16,1 2 0,3-2 0,1-1 15,1 0-15,3 0 0,0 0 16,3 0-16,1-1 0,1-2 16,3 1-16,1 0 0,0-1 15,4 0-15,-2 1 0,3 1 16,-1-1-16,0-1 0,0-1 16,-2 1-16,-1 0 0,-1 2 0,-2 0 15,0-1-15,-2 1 16,0-1-16,-2 1 0,-1-2 15,-2 3-15,0 0 0,-2-1 0,-1 0 16,-2 1-16,-3-1 0,1 1 16,-2 1-16,0-1 0,1-1 15,-2 1-15,2 1 0,1-1 16,0 0-16,1 0 0,1 0 16,2 0-16,0 1 0,3-1 15,0 3-15,2-5 0,2 1 0,3-1 16,2 0-16,1-1 0,1 1 15,-2 1-15,1 0 16,-1 0-16,-2 0 0,0-1 0,-1 0 16,0 0-16,-2 1 0,0 0 15,-2 0-15,0 0 0,-2 1 16,0 0-16,-4-1 0,-1 1 16,0 0-16,-3 0 0,-2 2 15,-1 0-15,0 0 0,0 1 16,0-1-16,2-1 0,-1 0 0,1 1 15,3 0-15,-1-1 0,0 1 16,3-1-16,2 0 0,2-1 16,0 0-16,1-3 0,3 2 15,4 0-15,-1 1 0,3-1 16,2 0-16,-2 1 0,0 0 16,-2 0-16,1-1 0,-1 0 15,-1 1-15,-3-1 0,-1 1 16,-1 0-16,-2 0 0,-2 0 0,-2 1 15,-3-1-15,-2 1 0,-2 0 16,-2 1-16,1 0 0,0 0 16,2 0-16,0-1 0,0 0 15</inkml:trace>
  <inkml:trace contextRef="#ctx0" brushRef="#br0" timeOffset="310735.5238">3037 8993 0,'0'0'15,"0"0"-15,0 0 0,23 2 0,-23-2 16,25 4-16,-6-2 15,4 0-15,2-1 0,4-1 0,5 0 16,13 2-16,1 0 0,19 0 16,4-2-16,2 0 0,-3 0 15,21-3-15,5 0 0,11 0 16,-8 1-16,23-2 0,2 1 16,37-1-16,-20 2 0,-5 1 15,-2 0-15,-18 0 0,-15-1 0,6-3 16,4 1-16,-15 4 15,-10 2-15,-8 0 0,-3 3 0,-18-2 16,-13 1-16,1-7 0,2-3 16,-14 2-16,-6 0 0,-7 2 15,-5 1-15,-7-2 0,-1-1 16,-3 4-16,0 2 0,-2-1 0,-2-1 16,-6 2-16,-5 3 15,-1-2-15,-3-2 0,5-1 0,2 1 16,4-1-16</inkml:trace>
  <inkml:trace contextRef="#ctx0" brushRef="#br0" timeOffset="323536.064">3033 8986 0,'0'0'0,"0"0"0,0 0 0,0 0 15,0 0-15,0 0 0,0 0 0,15-19 16,-15 19-16,0 0 0,0 0 16,22-13-16,-22 13 0,0 0 15,31-11-15,-19 8 0,5 1 16,-2-1-16,4 1 0,1 1 15,4 1-15,1-1 0,4 1 16,10-1-16,1 1 0,5-1 16,-1 0-16,12 1 0,-1 0 0,5-1 15,-1-2-15,12-2 0,-3 1 16,3 0-16,1 0 0,10 0 16,-5 0-16,10-1 0,-2 1 15,-6 2-15,-2 1 0,29-3 16,-7 1-16,-11-3 0,-8-1 15,0 3-15,-3 5 0,-7-2 16,-3-1-16,-2-2 0,-1-1 16,-8 3-16,-4 4 0,-2 0 15,0 0-15,-5-1 0,-3 0 0,-2 1 16,-3 1-16,-4-1 0,-3 2 16,-2-5-16,-2-3 0,-5 4 15,-1 3-15,-7 0 0,-3 1 16,-7-4-16,1-1 0,-1 0 15,0 0-15,-3 1 0,0 0 0,0 0 16,-1 3-16,-4-1 0,-1 0 16,2-2-16,0-3 15,-6 3-15,-2 3 0,-4-1 0,0 0 16,-2 1-16,-4-1 0,-3-1 16,-1 1-16,-2 0 0,2-1 15,-8 3-15,-2 0 0,-3-3 16,-1-2-16,-4 0 0,-4 1 15,-10 0-15,0 0 0,-4 3 16,-1 1-16,-8-1 0,4-2 0,-2 2 16,-2 0-16,-6 0 0,1 1 15,3-1-15,2-1 16,1 0-16,3-1 0,-31 2 0,9 2 16,15-2-16,8 0 0,7-1 15,1 0-15,2 1 0,2-1 16,5 0-16,4-1 0,2 1 15,4-1-15,5 0 0,4 0 16,0 2-16,4 0 0,0-1 16,1-1-16,13 1 0,0 2 0,2-3 15,3-4-15,1 2 0,2 1 16,2-1-16,2 1 0,2 2 16,3 4-16,4-3 0,4 0 15,2-2-15,6 0 0,2 2 16,5-2-16,4 1 0,5-1 15,11 1-15,6-1 0,3-1 16,4-1-16,4 1 0,4 1 16,11 2-16,-3 0 0,18-4 15,1-3-15,-3 2 0,1-1 0,35 1 16,-12 2-16,-12 0 0,-11 2 16,-4-2-16,-3-1 0,-3-1 15,-3-1-15,-6 3 0,-2 3 16,-15-1-16,-6-1 0,-4-1 15,-3 0-15,-8 3 0,-8-1 0,-4-1 16,-3-2-16,-5 0 16,-5-2-16,-7 0 0,-3-1 15,-2 4-15,0 0 0,-3 3 0,0-2 16,-5-1-16,-7-1 0,-2-1 16,0-1-16,-2 0 0,-1-1 15,-6 2-15,-5 4 0,-2-4 16,-3-1-16,-3 1 0,-5 0 15,-4 1-15,-2 1 0,-13 0 16,0 2-16,-3-2 0,1-1 0,-13 3 16,-1 1-16,1 1 0,3-2 15,-12 0-15,0 1 16,-22 0-16,9 0 0,8-1 16,1 1-16,11-1 0,4 1 0,3 1 15,1 1-15,5 3 0,-1 1 16,7-4-16,5-1 0,5-2 15,6-1-15,1 4 0,3 2 16,7-4-16,4-1 0,9-1 16,8-1-16,3 3 0,5 3 0,5-6 15,0 0-15,3-2 0,0 0 16,6 1-16,3 1 0,7 0 16,7 0-16,3-1 0,6-3 15,6 3-15,3 1 0,15-3 16,4-1-16,4-1 0,2 0 15,4 0-15,3 0 0,9 2 16,0 3-16,35-2 0,-9 0 16,-9-1-16,-5-1 0,-3 0 15,0 2-15,-7-1 0,-5 1 0,-3 0 16,2 0-16,-3 0 0,-2 1 16,-4-1-16,-6 2 0,-9-1 15,-8 0-15,-2-1 0,-3-2 16,-10 2-16,-5 1 0,-5 0 15,-6 0-15,-2-2 0,-1-2 16,-6 2-16,-5 1 0,-2 0 0,-2 2 16,-6-3-16,-4 3 15,-2 0-15,-4 1 0,-3-2 0,0-2 16,-3 1-16,-4 0 0,-3 1 16,-5 2-16,-4-1 0,-9 0 15,-1-1-15,-3-1 0,-11 2 16,0 0-16,-5 1 0,-1 1 15,-6 0-15,4 0 0,-3 0 16,-2 1-16,2 1 0,0 0 0,-25 4 16,13-3-16,14 0 0,9-2 15,6 0-15,4 0 0,10-1 16,8-1-16,3-2 0,8-1 16,4 2-16,4 0 0,8 1 15,7 2-15,0-3 0,0 0 16,7 1-16,5-2 0,5 0 15,4-1-15,5 0 0,5 0 16,2 1-16,3-1 0,7 1 16,9 0-16,2 0 0,1 0 0,15 0 15,1-1-15,-1 1 0,-1 1 16,8 0-16,0 0 0,-4 0 16,-3-1-16,28-1 0,-10 2 15,-11 1-15,-5 0 0,-13-1 16,-5-1-16,-6-2 0,-5-2 15,-9 4-15,-5 5 0,-7-4 16,-4 0-16,0-5 0,-1-1 16,-12 3-16,-2 1 0,-3 2 15,4-1-15,-8 1 0,-2 0 0,-3 1 16,-3 2-16,2-3 0,-4-1 16,-4-1-16,-7-1 15,-3 2-15,-2 1 0,-6 1 0,-6 2 16,1-3-16,-1 0 0,-6-1 15,-6-1-15,-4 1 0,-1 1 0,-12 1 16,-1-1-16,4 1 0,6 0 16,-8-1-16,2 1 15,4 1-15,-1 3 0,-16 1 0,13 0 16,16-1-16,9 0 0,13-3 16,6 0-16,16-2 0,3-2 15,2 1-15,0 1 0,3 0 16,0 0-16,4-2 0,1 0 15,8 0-15,8 2 0,5-2 16,3-1-16,8 0 0,4-2 0,5 1 16,5 0-16,2 1 0,3 1 15,11 0-15,5 1 16,-2-2-16,3 1 0,10 1 0,-2 1 16,-5 1-16,-3-1 0,24 1 15,-12 0-15,-21 3 0,-11 2 16,-5-5-16,0-2 0,-10-1 15,-3 1-15,-13 4 0,-8 3 16,-4-5-16,-2-2 0,-8 1 16,0 0-16,-3 2 0,1 0 0,-1-4 15,-4 0-15,-2 0 0,-3 1 16,-8 1-16,-5 0 0,-7-3 16,-1 0-16,-6 1 15,-5 0-15,-6 2 0,-4 1 0,-7-2 16,-5-1-16,-10 1 0,-4 0 15,-12 1-15,-1 1 0,4 1 16,1-1-16,-39 4 0,13 0 16,8 1-16,11 1 0,1-3 15,5 0-15,7-1 0,6-1 0,5 2 16,5-1-16,12 1 0,7 0 16,6-2-16,0-2 0,10-1 15,6-2-15,3 0 0,3 2 16,0 0-16,2 0 0,1 1 15,2 0-15,0 2 0,-2 0 0,11 0 16,1-2-16,1 1 0</inkml:trace>
  <inkml:trace contextRef="#ctx0" brushRef="#br0" timeOffset="327552.2557">6631 8954 0,'0'0'16,"0"0"-16,0 0 0,0 0 0,0 0 16,-16-10-16,16 10 0,0 0 15,0 0-15,0 0 0,0 0 16,0 0-16,0 0 0,0 0 16,25-16-16,-25 16 0,33 0 15,-11 1-15,2 1 0,4-1 16,2 0-16,15 1 0,7 1 15,-1-1-15,3 1 0,17-1 0,4-1 16,12-1-16,-4-2 0,21 1 16,0 0-16,-6-1 0,-4 0 15,43-4-15,7 0 0,-21 1 16,-18 2-16,0 1 0,0 0 16,-16 1-16,-9-2 0,-3 2 15,-1-1-15,-13 1 0,-9-1 16,-6 2-16,-4 2 0,-10-4 15,-6 0-15,-10 2 0,-7 2 16,-8-3-16,-3 1 0,-14 2 0,-7 4 16,6-2-16,5-1 0,4-2 15</inkml:trace>
  <inkml:trace contextRef="#ctx0" brushRef="#br0" timeOffset="331736.2045">3139 9734 0,'0'0'0,"0"0"0,0 0 0,28 2 16,-28-2-16,23 4 0,-7-1 16,3 0-16,-1-1 0,13 2 15,5 0-15,-1-2 0,2 0 0,17-1 16,7-1-16,0 0 0,0 0 15,22-1-15,7-3 16,10 0-16,-7-2 0,29-1 16,7-3-16,35 0 0,-29 4 0,8-1 15,3 0-15,-22 2 0,-15 0 16,14 1-16,10 1 0,-23 2 16,-13 2-16,9-2 0,3-2 15,-13 0-15,-11 0 0,4 3 16,0-1-16,-10 1 0,-10-2 0,-2 2 15,2 0-15,-18-1 0,-6-1 16,-4 0-16,0 2 0,-9 1 16,-5 1-16,-5-6 0,-5-4 15,-2 4-15,-3 6 0,-2-5 16,-5-1-16,0 0 0,-1 0 0,1 2 16,-5 2-16,0 3 15,0 1-15,0-4 0,0-4 16,0 4-16,0 0 0,0 0 15,-3 0-15,3 0 0,-2 0 0,2 0 16,0 0-16,2-2 0,-2 2 16,0 0-16,0 0 0,0 0 15,0 0-15,0 0 0,3 2 16,-3-2-16,0 0 0,0 0 16,1 3-16,-1-3 0,0 0 0,0 0 15,0 0-15,0-3 0,0 3 16,0 0-16,0 0 15,0 0-15,0 0 0,0 0 0,0 0 16,0 0-16,0 0 0,0 0 16,0 0-16,0 0 0,0 0 15,0 3-15,0-3 0,0 0 16,0 0-16,0 0 0,0 0 16,0 0-16,0 0 0,0 0 15,0 0-15,0 0 0,0 0 0,0 0 16,0 0-16,0 0 0,0 0 15,0 0-15,0 0 16,0 0-16,0 0 0,0 0 0,0 0 16,0 0-16,0 0 0,0 0 15,0 0-15,0 0 0,0 0 0,0 0 16,0 0-16,0 0 16,0 0-16,0 0 0,0 0 15,0 0-15,0 0 0,0 0 16,0 0-16,0 0 0,0 0 0,0 0 15,0 0-15,0 0 0,0 0 16,0 0-16,0 0 16,0 0-16,0 0 0,0 0 0,0 0 15,0 0-15,0 0 0,0 0 16,0 0-16,0 0 0,0 0 0,-7 1 16,-1-1-16,3 0 15,5 0-15,-11 0 0</inkml:trace>
  <inkml:trace contextRef="#ctx0" brushRef="#br0" timeOffset="334354.783">7439 9649 0,'0'0'0,"0"0"16,0 0-16,0 0 0,0 0 0,32 1 15,-32-1-15,31 5 16,-13-2-16,5 0 0,5-1 15,1 1-15,3-1 0,12 2 0,7 1 16,0 0-16,3-2 0,17 1 16,4 2-16,11-1 0,-3 1 15,16 0-15,1 0 0,4-1 16,-7 0-16,48 3 0,-6 2 16,-18-5-16,-12-3 0,6-1 15,2 1-15,-12-1 0,-6 1 16,6 4-16,6 3 0,-6-5 0,-1-6 15,7 3-15,7 1 16,-12-2-16,-8 1 0,7 1 0,5 3 16,-10-1-16,-8-2 0,5-1 15,4 3-15,-11-5 0,-7-2 16,-1 3-16,1 0 0,-9 3 16,-7 0-16,-1-2 0,-1-2 15,-13-2-15,-9-2 0,-2 2 16,-3 3-16,-8 0 0,-7 1 0,-4-5 15,-3-3-15,-3 2 0,-2 0 16,-3 0-16,-3-1 0,-2 5 16,1 1-16,-2-4 0,0-2 15,-2 3-15,0 3 0,-1-2 16,1 2-16,0 0 0,0 0 16,1-2-16,-1 2 0,0 0 15,2-3-15,0 2 0,3-2 16,-3 1-16,0 2 0,1 0 15,0 0-15,0-1 0,0 0 0,1 0 16,-1-1-16,0 1 16,0-1-16,-1 0 0,1-1 0,0 0 15,1 0-15,0-1 0,2 1 16,-1-2-16,0 0 0,0-2 16,2-2-16,-1 2 0,2 0 0,3-1 15,3-2-15,2 1 16,-1-2-16,5-2 0,0-1 15,1 0-15,1-1 0,2 0 0,3-3 16,-3 2-16,-2 0 0,4-4 16,0-1-16,-4 2 0,-1-1 15,-1 0-15,-1 0 0,-1-1 16,-3 0-16,-2 2 0,-3 1 16,-3 1-16,-1 0 0,-5 1 15,-2 2-15,-1-1 0,-2-1 0,-3 1 16,-4 1-16,-2 0 0,0 0 15,-3 0-15,-3 1 16,-3 2-16,-2 1 0,-5 0 0,-3-1 16,-2 0-16,-3 1 0,-2-1 15,-5 1-15,-8 1 0,2 0 16,-7 2-16,-6 1 16,0-1-16,0 0 0,-16-4 0,-4 1 15,-5-1-15,8 1 0,-6 0 16,-5 1-16,-30-1 0,14 6 0,2-3 15,4 0-15,8 0 0,7 0 16,-3 8-16,-4 3 16,8 0-16,5-3 0,-5 0 0,-4 1 15,5 2-15,5 1 0,-7-1 16,-5 0-16,9 2 0,3 2 16,-6-4-16,-5-2 0,7-3 15,8 0-15,-8 1 0,-7 3 16,12 4-16,6 1 0,-5-2 15,-3-3-15,5-2 0,3-1 0,-6 2 16,-3-1-16,3 2 0,4 1 16,-3-1-16,-4 0 0,4-1 15,3-1-15,-5 1 0,-3-1 16,6 0-16,5 1 0,-3 0 16,-1-1-16,7 0 0,5-1 0,-5 0 15,-2 2-15,3-1 16,3 2-16,-7 0 0,-3-1 15,5 0-15,-1-1 0,-2 1 0,-3-1 16,7 0-16,9-2 0,-8 1 16,-5 3-16,6 0 0,4 2 15,-4 0-15,-4 0 0,4 1 16,3 2-16,-6-4 0,-4-4 16,7-1-16,3 0 0,3 1 15,-1 2-15,5-2 0,0 1 0,-5 1 16,-7 1-16,9-3 0,6-3 15,-3-2-15,-2 0 16,1 4-16,0 3 0,-4-2 0,-1-1 16,3-3-16,5 0 0,-7 2 15,-3 0-15,2 2 0,-1 0 16,-6 3-16,-1 0 16,7-1-16,6-2 0,-4 0 0,-5-2 15,5 1-15,5 0 0,-6 2 16,-3 5-16,7-4 0,6-1 0,-2 1 15,-1 1-15,0 0 0,-1 0 16,-2 1-16,-1-2 0,10 3 16,8 2-16,-6-1 0,-4 1 15,8 0-15,7 0 0,-5-1 16,-6-1-16,9 3 0,6 3 0,1 0 16,-1 3-16,4-5 15,2 0-15,2 0 0,2 0 16,6 2-16,0 0 0,6-4 15,-3 3-15,1-2 0,3 0 0,0 3 16,-1 2-16,3 1 0,-1 1 16,0-1-16,1 2 0,2-2 15,-2 2-15,4 1 0,-4 2 16,4-3-16,1-2 0,0 2 16,1 0-16,-3 1 0,2 0 15,1-4-15,1 1 0,-2 0 16,1-2-16,1 0 0,-3-1 15,2 1-15,1 0 0,0-2 0,0 0 16,0-2-16,0-2 0,1 1 16,2 0-16,0 0 0,4-1 15,1 0-15,2 0 0,4-3 16,1-1-16,4 0 0,1 1 16,2-2-16,2 0 0,1-1 15,4 0-15,0 0 0,-1 0 16,13-1-16,3 1 0,-3-2 15,1-1-15,4 1 0,2 0 16,6-1-16,-3 0 0,5 2 0,1 2 16,-3-1-16,-3 0 0,11-2 15,2-1-15,-1 2 0,-3 1 16,9 1-16,1 1 0,-9-3 16,-2-1-16,3 1 0,6 1 15,-5 0-15,-4 1 0,32 2 16,-8-1-16,-9 0 0,-5 1 0,0 1 15,4 1-15,-4-3 16,-2 0-16,3 0 0,5 3 16,-10-2-16,-3 1 0,7-3 0,4-1 15,-6 0-15,-1 2 0,6 1 16,4 2-16,-5-2 0,-2 0 16,6-2-16,2-3 0,-3 4 15,-2 3-15,6-5 0,4-2 16,-7 1-16,-5 0 0,8 5 15,3 0-15,-6-4 0,-6-4 0,7 1 16,6 2-16,-8 2 0,-6 2 16,5-3-16,3 0 0,-6 0 15,-7 0-15,9 1 0,4 2 16,-6-1-16,-3-1 0,1-1 16,2 0-16,-6 2 0,-4 2 15,0-2-15,-1 1 0,0-2 16,-3 0-16,4 1 0,1 3 15,-6-2-15,-4-1 0,2 0 0,1-4 16,-7 4-16,-2 0 0,-2 1 16,-2-2-16,-1 1 0,0 2 15,-8 1-15,-2 2 0,-9-7 16,-6-5-16,-4 2 0,-2 1 16,-6 4-16,-4 2 0,1-4 15,-2 3-15,2-3 0</inkml:trace>
  <inkml:trace contextRef="#ctx0" brushRef="#br0" timeOffset="350102.8882">3070 10464 0,'0'0'0,"0"0"15,0 0-15,0 0 0,0 0 0,0 0 16,0 0-16,0 0 0,0 0 16,0 0-16,0 0 0,0 0 15,0 0-15,0 0 0,0 0 16,0 0-16,25 12 0,-25-12 16,25 5-16,-25-5 0,32 4 15,-10-3-15,3 1 16,1 0-16,1 0 0,15-1 0,3-1 15,2-1-15,0 0 0,16 0 0,3 0 16,-2 1-16,-1-1 0,17-1 16,5 1-16,9-2 15,-6 3-15,18-1 0,3-1 16,-10-1-16,-5 1 0,48-1 0,-8 3 16,-15 0-16,-11-1 0,10 1 15,6 0-15,-11 0 0,-10-1 16,6-1-16,4-2 0,-5 3 15,-4 1-15,9 2 0,7 3 16,-9-1-16,-10-1 0,13-3 0,8-4 16,-12 6-16,-5 3 0,4-1 15,7 0-15,-8-1 0,-5-1 16,8 2-16,2 0 0,-9 0 16,-5 1-16,12-3 0,9 0 15,-12-3-15,-8 0 0,2 2 16,5 4-16,-6-1 0,-7-1 0,9-1 15,5-2-15,-9 0 16,-7 0-16,0 0 0,2 0 0,-9 0 16,-2 0-16,8 0 0,8 0 15,-13-4-15,-10-1 0,6 1 16,3 2-16,-10 3 0,-6 1 16,5-1-16,3-1 0,-5-2 15,-2-2-15,-3 0 0,0 2 16,-9 2-16,-6 2 0,3-2 15,4-1-15,-4 0 0,-2-1 0,-2 1 16,-4 0-16,-5 1 0,-6 2 16,-2 1-16,-2 1 15,-2-4-15,-3-2 0,-3 0 0,-2-1 16,-8 2-16,-5-1 0,-5 4 16,-1 2-16,-10-4 0,-5-5 15,6 3-15,3 1 0,0-1 0</inkml:trace>
  <inkml:trace contextRef="#ctx0" brushRef="#br0" timeOffset="359310.092">11017 10095 0,'0'0'0,"0"0"0,0 0 16,0 0-16,0 0 0,31 0 15,-31 0-15,23 6 0,-23-6 16,26 12-16,-9-4 0,1-1 0,-1 1 16,5 5-16,4 3 15,7 4-15,0-2 0,5 5 0,7 5 16,10 3-16,-4-4 0,18 9 16,5 1-16,-5-1 0,-2-2 15,18 9-15,15 4 0,-10-7 16,-9-4-16,46 17 0,-2-1 15,-17-7-15,-10-4 0,3 5 16,3 4-16,-15-8 0,-8-4 0,10 1 16,11 1-16,-19-5 0,-10-5 15,2 8-15,2 3 0,-11-8 16,-7-5-16,-2 0 0,-1 0 16,-7-6-16,-6-5 0,1-2 15,0-1-15,-10-2 0,-6-1 16,-9-5-16,-6-5 0,-4 3 15,-2 1-15,1-7 0,1-3 16,-5-1-16,-1-1 0,-5 0 0,-1 0 16,1-12-16,1-12 0,0 8 15,0 7-15,0 4 16</inkml:trace>
  <inkml:trace contextRef="#ctx0" brushRef="#br0" timeOffset="367727.2801">15544 11418 0,'0'0'0,"0"0"0,0 0 0,0 0 0,-13 30 16,13-30-16,-19 38 16,5-14-16,1 0 0,-1 3 15,-1 1-15,-2 4 0,0-4 0,-1 4 16,-1-3-16,2-5 16,3-4-16,3-10 0,2-7 15,2-1-15,2 0 0,1 0 0</inkml:trace>
  <inkml:trace contextRef="#ctx0" brushRef="#br0" timeOffset="367885.9681">15430 11161 0,'0'0'0,"0"0"16,0 0-16,0 0 0,36-2 15,-36 2-15,36 3 0,-15 3 16,2 0-16,1-1 0,0-1 15,4 0-15,-5-1 0,-4 0 16</inkml:trace>
  <inkml:trace contextRef="#ctx0" brushRef="#br0" timeOffset="368236.3298">15929 11515 0,'0'0'0,"-5"8"0,-2 4 16,0 3-16,-2 1 0,-6 8 15,-1 0-15,-1 0 0,1-1 16,-1 0-16,3-4 0,3-5 16,2-3-16,4-3 0,1-1 15,6-7-15,4-5 0,3-5 16,2-5-16,0-1 0,1-2 0,6-4 16,4-5-1,6-6-15,1 1 0,0 4 0,-1 5 16,5 1-16,0 3 0,-4 7 15,-2 4-15,-5 4 0,-5 5 0,-2 4 16,-3 6-16,-3 5 0,-4 6 16,-2 0-16,0 5 15,-2-2-15,-1 0 0,0 4 0,0 0 16,-1-4-16,1-4 0,0-2 16,2 0-16,3-7 0,3-5 15,-2-2-15,-2-1 0,-1-1 0</inkml:trace>
  <inkml:trace contextRef="#ctx0" brushRef="#br0" timeOffset="368520.1022">16638 11493 0,'0'0'0,"0"0"0,0 0 15,-4 26-15,4-26 0,-9 36 0,2-15 16,2 1-16,-1 0 0,2-3 15,2 0-15,2-1 0,3-2 0,5-3 16,3-2-16,0-4 0,1-2 16,3-5-16,4-6 0,2-4 15,2-5-15,2-5 0,0-4 16,5-8-16,-1 0 0,-1 0 16,-3 3-16,0-3 0,-6 4 0,-3 4 15,-4 6-15,-5 4 0,-4 3 16,-5 8-16,-5 3 15,1 5-15,-1 3 0,1-2 0,2-2 16,1 0-16</inkml:trace>
  <inkml:trace contextRef="#ctx0" brushRef="#br0" timeOffset="368921.0042">17560 11543 0,'0'0'0,"0"0"16,0 0-16,0 0 0,-11-18 0,11 18 16,0 0-16,-30-17 15,14 12-15,-5 2 16,-4 1-16,-2 5 0,-3 3 0,-7 6 16,0 5-16,2 2 0,1 0 15,-1 5-15,6-1 0,9-2 16,8-3-16,9-1 0,6 0 15,7-6-15,5-4 0,7-3 16,6-5-16,2-3 0,0-3 0,7-4 16,-1-2-16,-4-2 0,-2-2 15,-5-3-15,-2-3 16,-4 1-16,-3 2 0,-4 4 16,-3 5-16,-6 4 0,-4 4 15,-1 4-15,-3 4 0,-1 8 16,-3 7-16,0 1 0,1 0 0,4 4 15,2 4-15,2-3 16,1-3-16,9 1 0,7-2 0,4-7 16,5-6-16,-7-2 0,-3-1 15,-4-1-15</inkml:trace>
  <inkml:trace contextRef="#ctx0" brushRef="#br0" timeOffset="369152.7547">18011 11253 0,'0'0'15,"0"0"-15,0 0 0,-10 29 16,10-29-16,-13 32 0,1-7 16,-3 3-16,0 2 0,-5 11 15,0 0-15,3-2 0,1-3 16,-2 6-16,3-5 0,2 2 0,4-4 15,5-6-15,2-5 16,1-10-16,0-1 0,0-3 0</inkml:trace>
  <inkml:trace contextRef="#ctx0" brushRef="#br0" timeOffset="369553.2587">18314 11419 0,'0'0'0,"0"0"0,0 0 0,0 0 16,-14 28-16,14-28 0,-18 31 15,6-11-15,-2 3 0,0 0 16,2 2 0,2 0-16,4 0 0,0 2 0,4-5 0,9-4 15,6-6-15,1-2 16,1-4-16,4-5 0,7-4 15,-1-2-15,-1-3 0,9-6 16,3-4-16,-3-1 0,-1-2 0,2-6 16,-4-3-16,-6 6 0,-4 6 15,-5 4-15,-3 4 16,-3 0-16,-3 3 0,-5 3 0,-3 2 16,-2 3-16,0 2 0,-7 9 15,-5 6-15,0 2 0,-2 0 0,2 6 16,0 4-16,4-2 15,3-2-15,6 4 0,6-2 16,6-4-16,5-3 0,12-7 0,7-5 16,-7-2-16,-5-2 0,-5-1 15</inkml:trace>
  <inkml:trace contextRef="#ctx0" brushRef="#br0" timeOffset="369936.0818">19291 11586 0,'0'0'15,"0"0"-15,0 0 0,0 0 0,-12-19 16,12 19-16,-25-12 16,9 8-16,-3 0 0,-5 4 15,-5 3-15,1 1 0,0 3 0,-11 6 16,0 3-16,2 1 0,4 0 16,1 6-16,8-1 15,6-3-15,6-2 0,10-2 0,9-2 16,5-1-16,4-4 0,12-4 15,8-3-15,3-3 16,1-4-16,4-4 0,-4-3 0,-3-2 16,-4 0-16,0-6 0,-3-4 15,-6 4-15,-4 0 0,-7 4 16,-4 3-16,-5 4 0,0 3 0,-7 3 16,-3 3-16,-4 7 0,-1 3 15,2 5 1,0 5-16,2 5 0,1 4 15,3-4-15,2-1 0,7 3 16,7-1-16,1-7 0,1-4 0,7-2 16,2-3-16,3-7 15,0-6-15,-8 2 0,-3 1 16,-4-1-16</inkml:trace>
  <inkml:trace contextRef="#ctx0" brushRef="#br0" timeOffset="370336.1723">19770 11319 0,'0'0'0,"0"0"16,0 0-16,0 0 0,-10 27 0,10-27 15,-18 35-15,3-11 0,-1 3 16,-2 6-16,-2 2 16,-3 8-16,2-3 0,-2 2 15,2-5-15,6-6 0,3-5 0,3-5 16,2-4-16,2-5 0,0-2 15,1-7-15,-1-4 0,3-4 16,2-3-16,2-4 0,4-5 16,2-1-16,3-3 0,4-3 15,3 0-15,2 4 0,2 5 16,2 0-16,3 3 0,2 5 0,2 5 16,1 4-16,0 5 15,-3 1-15,-4 4 0,3 4 16,-4 1-16,-5 0 0,-5 1 0,-5-1 15,-5 1-15,-5-5 0,-4-2 16,-10 2-16,-7-1 16,-9-1-16,-7-1 15,1-3-15,2 0 0,-8-6 0,1-3 16,6-1-16,5-1 0,3-1 16,7 1-16,6 2 0</inkml:trace>
  <inkml:trace contextRef="#ctx0" brushRef="#br0" timeOffset="370553.2124">20336 11311 0,'0'0'0,"-4"10"0,-4 5 0,-2 3 15,-1 2-15,-8 16 0,-3 7 16,-4 9-16,0-2 0,0 4 15,3-7-15,4-7 0,5-7 0,0 2 16,4-5-16,5-10 0,1-5 16,0-5-16,2-1 0,0-2 15</inkml:trace>
  <inkml:trace contextRef="#ctx0" brushRef="#br0" timeOffset="370853.1839">20246 11691 0,'0'0'0,"0"0"16,0 0-16,24 6 0,-24-6 0,31 4 16,-14-1-16,4-3 0,4-1 15,1-4-15,2 0 0,7-1 16,0-2-16,-2 0 0,-1-1 16,1-4-16,-4-1 0,-7-3 15,-6-3-15,-4 2 0,-7 2 0,-12 2 16,-9 0-1,-8 6-15,-6 5 0,-3 5 0,-3 5 16,1 5-16,-1 6 0,-5 7 16,2 3-16,10 1 0,6 1 15,9 0-15,9 0 0,11 3 16,11-4-16,9-1 0,9 0 16,6-4-16,6-3 0,-12-5 15,-8-4-15,-8-4 0</inkml:trace>
  <inkml:trace contextRef="#ctx0" brushRef="#br0" timeOffset="371470.1221">15688 12226 0,'0'0'0,"0"0"0,0 0 16,0 39-16,-1-21 0,0 7 0,-1 6 16,0 7-16,2-3 0,0 5 15,3-2-15,-1-8 0,0-4 16,1-7-16,2-2 16,1-5-16,2-3 0,5-7 0,5-5 15,1-4-15,1-3 0,1-6 16,1-4-16,0-4 0,1-3 15,7-10-15,-1-5 16,-1 3-16,-4 3 0,-3 5 0,-3 3 16,-4 6-16,-2 2 0,-2 6 15,-2 4-15,-5 3 0,-4 5 16,-1 2-16,-1 2 0,0 0 16,3-2-16,-2 2 15</inkml:trace>
  <inkml:trace contextRef="#ctx0" brushRef="#br0" timeOffset="371902.6355">16622 12408 0,'0'0'0,"0"0"0,0 0 15,0 0-15,0 0 0,-10-18 16,10 18-16,-23-11 0,9 5 15,-2 2-15,-4 0 0,-1 3 16,-1 1-16,-8 2 0,-2 5 16,1 3-16,2 3 0,0 2 15,3 4-15,-1 5 0,5 0 0,7-1 16,4-2-16,6-1 0,5-2 16,10-3-16,8-2 0,2-3 15,2-3-15,7-4 0,7-6 16,-2-2-16,-1-2 0,6-1 15,-2-3-15,-3-3 0,-3-4 0,-4-2 16,-5 0-16,-4 0 16,-2 0-16,-5 7 0,-3 4 15,-3 2-15,-2 2 0,-3 5 16,-2 5 0,-3 9-16,-4 8 0,0-1 0,1 0 15,1 6-15,-1 4 16,3-5-16,3-3 0,4 0 0,5-4 15,2-4-15,1-3 0,-4-4 16,0-2-16,-2 0 0</inkml:trace>
  <inkml:trace contextRef="#ctx0" brushRef="#br0" timeOffset="372136.5001">17268 12087 0,'0'0'0,"0"0"16,0 0-16,-8 25 0,8-25 0,-12 34 15,2-9-15,0 2 0,0 4 16,-4 12-16,-3 3 0,1 4 16,1-4-16,2-3 0,2-4 15,0 1-15,1-5 0,6-8 16,3-7-16,0-4 0,0-3 15,1-3-15</inkml:trace>
  <inkml:trace contextRef="#ctx0" brushRef="#br0" timeOffset="372519.6264">17654 12365 0,'0'0'0,"0"0"15,0 0-15,-10 23 0,10-23 16,-17 29-16,5-9 0,0 1 16,-1 3-16,-2 6 0,3 0 0,3-4 15,3-1-15,3-3 0,3-2 16,4-2-16,5-4 0,3-3 16,3-5-16,3-3 0,2-2 15,8-9-15,6-6 16,-2-4-16,-2-2 0,2-5 15,0-3-15,4-7 0,-4 0 0,-5 3 16,-4 0-16,-4 7 0,-4 2 16,-2 7-16,-3 3 0,-4 4 15,-1 5-15,-5 4 0,-3 6 16,0 2-16,-1 4 0,-3 5 16,-2 7-16,1 3 0,1 1 15,1 2-15,3 1 0,3-1 0,2-1 16,6 6-16,4-1 15,9-10-15,8-8 0,-7-4 0,-5-2 16,-3-2-16</inkml:trace>
  <inkml:trace contextRef="#ctx0" brushRef="#br0" timeOffset="372903.2448">18720 12462 0,'0'0'15,"0"0"-15,0 0 0,-29-12 16,13 10-16,-3 3 0,-1 1 0,-5 4 16,-5 2-1,-9 6-15,1 3 0,-4 5 0,5 3 16,8-2-16,5 0 0,8-3 16,5 0-16,8-3 0,5-3 0,13-2 15,12-3 1,10-4-16,8-5 0,-5 0 15,-5-2-15,11-10 0,1-5 16,-7-3-16,-7 1 0,-1-4 16,-6 1-16,-6 2 0,-5 3 0,-5 2 15,-3 3-15,-4 2 0,-3 3 16,-3 6-16,-4 5 0,0 7 16,-2 3-16,1 3 0,0 5 15,3-1-15,0 2 0,4 2 16,2 0-16,3-2 0,1-1 0,9-1 15,4-2-15,2-8 16,3-4-16,-1 0 0,-4 0 16,-5-3-16</inkml:trace>
  <inkml:trace contextRef="#ctx0" brushRef="#br0" timeOffset="373336.1151">19331 12179 0,'-1002'0'16,"2004"0"-16,-1002 0 0,-13 21 16,13-21-16,-17 32 0,2-8 15,-1 5-15,-3 5 0,-4 9 16,1 3-16,3-3 0,2-3 0,-2 4 16,2-8-16,5-7 0,3-4 15,2-6-15,0-5 0,3-4 16,1-2-16,3-8 15,5-1-15,-1-7 0,2-3 0,5-11 16,3-4-16,3 1 0,1 0 16,2 3-16,2 1 0,3 6 15,1 4-15,7 0 0,1 5 16,-2 3-16,-2 3 0,-2 5 16,-3 3-16,-2 2 0,-3 3 0,-5 1 15,-4 3-15,-4-1 0,-4 0 16,-5-2-16,-3 2 0,-4-2 15,-3 2-15,-4-3 0,-1 1 16,-6-4-16,-3-2 0,-6-2 16,-5-2-1,2-8-15,3-7 16,8-2-16,5-3 0,2 1 0,2 3 16,4 3-16</inkml:trace>
  <inkml:trace contextRef="#ctx0" brushRef="#br0" timeOffset="373554.0901">19899 12183 0,'0'0'0,"0"0"16,-5 23-16,-1-6 0,-2 2 16,-8 12-16,-3 6 0,2 0 15,-1-1-15,-1 7 0,3-4 16,0-3-16,3-4 0,-2 2 15,0-3-15,4-7 0,4-2 16,0-9-16,2-6 16,1-2-16,1-1 0,1-1 0</inkml:trace>
  <inkml:trace contextRef="#ctx0" brushRef="#br0" timeOffset="373886.337">19898 12591 0,'0'0'0,"0"0"0,0 0 16,36 0-16,-18 0 0,2 0 0,2-1 16,8 1-16,1-1 0,1-1 15,0-2-15,5-1 0,-1-1 16,-4 0-16,-4 1 16,-4-3-16,-2-1 0,-5-2 0,-4-3 15,-5-2-15,-5-2 0,-6-1 16,-5 1-16,-5 3 0,-4 0 15,-7 6-15,-6 4 0,0 2 0,-1 3 16,-5 6-16,-2 5 16,-5 9-16,4 6 0,3 3 15,3 1-15,7 0 0,8-1 0,5 5 16,7-2-16,8-2 0,7-1 16,13-4-16,10-2 0,4-2 15,5-3-15,13-5 16,10-4-16,-15-2 15,-13-2-15,-8-1 0</inkml:trace>
  <inkml:trace contextRef="#ctx0" brushRef="#br0" timeOffset="376288.2811">15616 13321 0,'0'0'15,"0"0"-15,6 17 0,-4-5 0,0 0 16,-1 4-16,-1 2 16,1 4-16,2 0 0,0-4 0,2-1 15,2-4-15,1-3 0,1-5 16,1-4-16,1-3 0,2-2 0,3-5 15,3-4-15,0-3 16,-2-1-16,1-5 16,0-4-16,2-5 0,-3 1 0,0 2 15,-2 2-15,-3 5 0,-1 2 0,-2 6 16,-2 4-16,-3 5 0,0 4 16,-3 7-16,-1 5 0,-3 6 15,0 4-15,2 6 16,0 6-16,2-1 0,2-1 0,6-5 15,4-2-15,5-1 0,1-3 16,3-6-16,3-4 0,5-6 16,3-4-16,-1-7 0,0-3 15,0-1-15,-1-1 0,-1-7 16,-2-6-16,-4-2 0,-4-2 16,-4-1-16,-4 1 0,-4 4 15,-4 2-15,-3 5 0,-2 3 16,-3 5-16,-3 3 0,-6 5 15,-4 3-15,1 3 0,-1 3 0,4 1 16,1 1-16,2-1 0,2-2 16,2-1-16</inkml:trace>
  <inkml:trace contextRef="#ctx0" brushRef="#br0" timeOffset="376636.0469">16719 13332 0,'0'0'0,"0"0"16,0 0-16,-18 20 0,18-20 0,-23 28 15,5-8-15,1 1 0,0 2 16,0 5-16,3-1 0,5-4 16,5-3-16,7-4 0,8-3 15,4-4-15,3-2 0,8-6 16,6-6-16,8-2 0,-2-3 15,1-2-15,-1-3 0,1-1 16,-7 2-16,-7-5 16,-4-2-16,-5-5 0,-5-2 0,-8 7 15,-5 4-15,-7 4 0,-4 3 0,-8 2 16,-7 1-16,-2 5 0,-2 4 16,-1 3-16,-1 2 0,3 1 15,4 1-15,5 2 0,4 1 16,8-3-16,6-5 0,0 0 15,2-1-15,0-1 0</inkml:trace>
  <inkml:trace contextRef="#ctx0" brushRef="#br0" timeOffset="376921.1549">17312 13398 0,'0'0'0,"0"0"0,-7 18 15,1-5-15,-3 0 0,-2 4 16,-1 4-16,-2 3 0,2-2 0,2-5 16,2-2-16,1-2 0,1-4 15,4-6-15,2-4 16,4-6-16,1-3 0,3-3 0,1-1 16,1-2-16,1-3 0,0 0 15,0 1-15,2-1 0,-1 2 16,1 5-16,3 2 0,1 3 15,3 3-15,0 3 0,0 2 16,-4 2-16,2 0 0,7 2 16,4 0-16,-5-2 0,-5 0 0,-4 0 15</inkml:trace>
  <inkml:trace contextRef="#ctx0" brushRef="#br0" timeOffset="377186.292">17971 13263 0,'0'0'0,"0"0"0,0 0 16,-12 25-16,12-25 0,-19 31 0,4-7 16,-1 0-16,1 1 0,-4 8 15,2 0-15,1-2 0,4-5 16,2 5-16,5-2 0,4-6 15,3-2-15,9-6 16,9-5-16,-1-3 0,2-4 0,3-5 16,2-5-16,-1-2 0,0-3 0,-6 3 15,-2 1-15,-4 2 0</inkml:trace>
  <inkml:trace contextRef="#ctx0" brushRef="#br0" timeOffset="377356.0693">17668 13368 0,'0'0'0,"0"0"0,0 0 16,0 0-16,0 0 0,36 7 0,-36-7 15,44 2-15,-17-2 0,5 1 16,4 0-16,2-2 0,-1 0 16,14-1-16,2 0 15,4 0-15,-6-1 0,-3 1 0,-10 0 16,-8 1-16</inkml:trace>
  <inkml:trace contextRef="#ctx0" brushRef="#br0" timeOffset="377753.6027">18302 13198 0,'0'0'0,"0"0"16,-11 21-16,3-7 0,-1 3 0,-7 12 15,-4 7-15,1 0 16,2-1-16,-4 8 0,1-3 16,3-5-16,3-2 0,1-3 15,3-8-15,2-5 0,3-4 0,1-7 16,4-6-16,0 0 0,0 0 16,5-8-16,1-5 0,1-3 15,0-3-15,1-3 0,3-3 16,4 2-16,2 1 0,3 2 15,2 3-15,-2 2 0,-1 3 16,3 5-16,2 4 0,-2 2 16,-1 3-16,-1 3 0,-1 4 15,-4 2-15,-1 1 0,-4 5 0,-2 4 16,-2 1-16,-3 0 16,-2 3-16,-2 0 0,-1-1 0,-2-3 15,0 0-15,0-4 0,0-7 16,1-4-16,1-1 0,0 0 15,-1-2-15</inkml:trace>
  <inkml:trace contextRef="#ctx0" brushRef="#br0" timeOffset="377970.0322">18915 13096 0,'0'0'0,"0"0"15,0 0-15,-1 28 0,1-28 0,-11 37 16,-1-8-16,-2 1 16,1 3-16,-6 14 0,1 3 15,-4 4-15,1-7 0,-2 3 0,3-5 16,4-7-16,5-5 0,1-3 16,3-8-16,1-5 0</inkml:trace>
  <inkml:trace contextRef="#ctx0" brushRef="#br0" timeOffset="378303.2999">18888 13523 0,'0'0'16,"0"0"-16,0 0 0,26 5 0,-16-3 16,5 0-16,6-1 0,4 0 15,0-1-15,2-1 16,4-1-16,-2-1 0,-2 0 0,4-3 15,-4 1-15,-4-2 0,-2 0 0,-4-4 16,-1-2-16,-6-3 16,-4-1-16,-4-1 0,-5-1 15,-2 3-15,-3 3 0,-7 2 0,-9 4 16,1 4-16,0 3 16,-5 6-16,-4 7 0,2 1 0,2 1 15,1 7-15,4 2 0,4 2 16,3 3-16,6-3 0,5-2 15,5-2-15,5-1 0,13-1 16,10-1-16,1-3 0,3-4 16,9-6-16,7-7 0,-12 1 15,-7 0-15,-7 0 0</inkml:trace>
  <inkml:trace contextRef="#ctx0" brushRef="#br0" timeOffset="378605.0125">19813 13339 0,'0'0'16,"0"0"-16,0 0 0,-34-3 16,14 4-16,-4 2 0,-3 1 0,-9 4 15,2 1-15,2 3 16,2 2-16,1 3 0,5 0 0,10 2 16,6-1-16,8 1 0,7 1 15,7-1-15,6 0 0,1-2 16,2-1-16,0-1 0,1-1 15,-5 0-15,-2-3 0,-4 1 16,-5-1-16,-9-3 0,-5-1 16,-5-1-16,-4 1 0,-5-1 0,-2-1 15,-3-2-15,-4-2 0,2-2 16,3 0-16,4-2 0,4-1 16,3 0-16,2 1 0,2 1 15</inkml:trace>
  <inkml:trace contextRef="#ctx0" brushRef="#br0" timeOffset="378886.8921">20310 13425 0,'0'0'16,"0"0"-16,0 0 0,0 0 0,-37 2 15,37-2-15,-40 5 0,17-1 16,-1 2-16,-1 0 15,-2 1-15,5 2 0,2 1 0,3 5 16,7 2-16,6 0 0,7 0 16,4 0-16,4 0 0,5 0 15,4-1-15,3 4 0,-1-1 16,-3-3-16,-4-3 0,-3-1 16,-3-2-16,-5 0 0,-2-2 15,-11 0-15,-8-2 0,-2-2 0,-4 0 16,-13-2-16,-6-2 0,8 0 15,6 0-15,6 0 0</inkml:trace>
  <inkml:trace contextRef="#ctx0" brushRef="#br0" timeOffset="384071.0461">16509 12923 0,'0'0'0,"0"0"15,0 0-15,-26-1 0,26 1 0,-31 2 16,11 1-16,-3 1 0,-3 1 16,-14 3-16,-4 1 0,0 1 15,0-1-15,-16 6 0,-4 1 16,-1 4-16,-1 5 0,-17 6 15,-2 2-15,-7 5 0,7-2 0,-11 8 16,3 1-16,-18 19 0,21-5 16,17 0-16,12-2 15,10-12-15,7-7 0,10 5 16,7 2-16,11-6 0,8-5 0,16 1 16,11-2-16,10 2 0,7 1 15,10-4-15,7-1 0,3-9 16,3-6-16,21 8 0,16 5 15,6-4-15,5-4 0,20-3 16,15-3-16,-21-2 0,-14-2 0,12-2 16,9-1-16,4 2 0,4 1 15,12-1-15,11 2 0,-1-6 16,1-1-16,12-1 0,8 1 16,-9 1-16,-7-1 0,3-2 15,0-2-15,-5-2 0,-3 0 0,-1-2 16,2 0-16,-8-4 15,-4 0-15,3-1 0,2 3 16,-17-4-16,-10 1 0,0-2 16,-1 0-16,-13 1 0,-8-1 0,-7-4 15,-5-3-15,-10 2 0,-8 0 16,-3-6 0,0-4-16,-15 1 0,-9 1 0,-11-2 15,-6-2-15,-11 0 0,-10-1 0,-5-4 16,-7-4-16,-8 4 15,-5 3-15,-12-7 0,-7-3 16,1 4-16,3 2 0,-11-2 0,-7-1 16,-1 3-16,1 3 0,-5 0 15,-4-1-15,-2 2 0,-2 0 16,-5 0-16,-4 0 0,-1 1 16,-1 2-16,-4-3 0,0-4 15,3 5-15,2 4 0,-6 0 16,-5 2-16,0-1 0,1 0 0,-10 2 15,-5 3 1,-26-1-16,-18-1 0,26 8 0,19 5 16,-18-4-16,-14-2 15,13 5-15,9 2 0,-17 2 0,-11 1 16,16 2-16,10-1 0,-15 1 16,-10-2-16,14 2 0,10 0 0,-19 2 15,-14 2-15,20 1 16,12 3-16,-14 3 0,-11 1 15,17 1-15,12 0 0,-12-1 16,-8 0-16,22-1 0,15-1 0,-5 6 16,-3 3-16,13 0 0,9-2 15,8-1-15,5 0 0,20-5 16,13-3-16,9-2 0</inkml:trace>
  <inkml:trace contextRef="#ctx0" brushRef="#br0" timeOffset="384852.8685">21029 13515 0,'0'0'15,"0"0"-15,29 6 0,-29-6 0,35 5 16,-9-4-16,5-1 0,9 0 16,2 0-16,5 0 0,2-1 15,13 0-15,0-1 0,7-1 16,-5-1-16,-13 2 0,-13 0 16,-7 1-16</inkml:trace>
  <inkml:trace contextRef="#ctx0" brushRef="#br0" timeOffset="385153.3975">22328 13275 0,'0'0'0,"0"0"0,0 0 0,14 16 16,-9-10-16,3 3 0,2 1 15,-3 1-15,-1-1 0,-1 2 16,1-2-16,-2-2 0</inkml:trace>
  <inkml:trace contextRef="#ctx0" brushRef="#br0" timeOffset="385320.9419">22155 13526 0,'0'0'0,"12"0"16,6 1-16,2 0 0,1 0 0,12 0 16,4 2-16,12-3 0,-1-1 0,14-2 15,2 0 1,-15 0-16,-10 1 0,-8 0 16</inkml:trace>
  <inkml:trace contextRef="#ctx0" brushRef="#br0" timeOffset="385537.0427">22509 13681 0,'0'0'0,"0"0"0,-2 21 16,0-7-16,-2 2 0,-3 9 16,-5 5-16,-1-2 0,0-2 0,-5 7 15,1 0-15,-2-3 0,1-2 16,-4-3-16,-4-4 0,-1-5 15,1-3-15,-1-3 0,1-4 16,5-1-16,3-1 0,4 0 0</inkml:trace>
  <inkml:trace contextRef="#ctx0" brushRef="#br0" timeOffset="385704.2181">22361 13818 0,'0'0'15,"0"0"-15,15 16 0,-4-5 16,2 2-16,0 4 0,1 3 16,5 6-16,0 0 0,3-2 15,3-1-15,5 3 0,-1-3 0,-6-5 16,-4-3-16,-4-2 0</inkml:trace>
  <inkml:trace contextRef="#ctx0" brushRef="#br0" timeOffset="385920.2912">23080 13530 0,'0'0'0,"0"0"0,23-3 15,-5 2-15,3 1 0,12-1 16,5-2-16,3 2 0,2 1 15,16-2-15,2 1 0,4 0 0,-8 0 16,-4-1-16,-3-2 16,-5 0-16,-10 2 0,-10 0 15</inkml:trace>
  <inkml:trace contextRef="#ctx0" brushRef="#br0" timeOffset="386119.9521">23433 13579 0,'0'0'16,"0"0"-16,0 0 0,-18 23 16,8-10-16,-1 4 0,-2 4 15,-6 6-15,-3 1 0,-2 2 16,-4 3-16,0 2 0,3-4 0,2-3 16,1-2-16,-1-3 0,3-3 15,4-7-15,1-3 0,5-4 16,3-1-16,0-1 0</inkml:trace>
  <inkml:trace contextRef="#ctx0" brushRef="#br0" timeOffset="386303.4794">23478 13772 0,'0'0'0,"0"8"15,1 6-15,-1 1 0,-1 4 16,-1 10-16,0 5 0,-2 1 15,0 0-15,-4 9 0,-1 1 16,2-8-16,1-5 0,1-3 0,0-7 16,2-8-16,1-4 0,1-4 15,-1-1-15,1-1 0</inkml:trace>
  <inkml:trace contextRef="#ctx0" brushRef="#br0" timeOffset="386454.962">23627 13751 0,'0'0'0,"0"0"0,0 0 16,13 17-16,-13-17 0,18 19 0,-6-6 15,1 1-15,1 0 0,2 0 16,-1-1-16,-2-2 0,0-1 16,-3-1-16</inkml:trace>
  <inkml:trace contextRef="#ctx0" brushRef="#br0" timeOffset="386670.2544">24340 13457 0,'0'0'0,"0"0"0,0 0 15,0 0-15,0 0 0,-20 26 16,20-26-16,-26 32 0,7-13 15,-3 5-15,-3 5 0,-2-1 0,1-2 16,-8 6-16,1-1 16,-1-1-16,8-5 0,4-4 15</inkml:trace>
  <inkml:trace contextRef="#ctx0" brushRef="#br0" timeOffset="386869.4542">24276 13687 0,'0'0'0,"0"0"16,1 22-16,-1-22 0,0 34 0,-1-12 15,-1 3-15,-1 10 0,-2 1 16,1 6-16,-1-1 0,2-3 16,2-4-16,1-5 0,2-6 15,0-5-15,1-4 0,-2-5 16,0 0-16,0-2 0</inkml:trace>
  <inkml:trace contextRef="#ctx0" brushRef="#br0" timeOffset="387086.7854">24445 13523 0,'0'0'0,"0"0"16,0 0-16,23-7 0,-23 7 0,31-7 15,-10 2-15,3 1 0,3 1 16,2 0-16,4 0 0,8-1 0,-2 1 16,6-1-16,-2 0 15,-4 1-15,-4 1 0,-5-3 16,-5 0-16,-4 1 0,-5-1 0,-1 3 16</inkml:trace>
  <inkml:trace contextRef="#ctx0" brushRef="#br0" timeOffset="387270.1748">24863 13288 0,'0'0'0,"0"0"15,0 0-15,0 0 0,-21 22 0,21-22 16,-21 36-16,8-13 0,-3 3 16,-4 4-16,-3 4 0,-6 11 15,2 1-15,-6 5 0,1-5 16,1-3-16,7-11 0,5-7 15,5-6-15,3-3 16</inkml:trace>
  <inkml:trace contextRef="#ctx0" brushRef="#br0" timeOffset="387469.7841">24625 13696 0,'0'0'0,"0"0"15,0 25-15,-2-5 0,0 5 16,0 0-16,-1-1 0,-2 11 0,1 4 16,0 0-16,-1-5 0,3-3 15,1-4-15,1-6 0,0-5 0,0-6 16,0-4-16,0-6 16,0 0-16,-2 0 0,2 0 0,0 0 15</inkml:trace>
  <inkml:trace contextRef="#ctx0" brushRef="#br0" timeOffset="387736.3735">24614 13666 0,'0'0'0,"0"0"0,0 0 15,22-5-15,-22 5 0,27-6 16,-8 4-16,1 0 0,0 0 0,3 1 16,3 0-1,-2 2-15,0 3 0,2 1 0,-1 2 16,-1 3-16,-2 2 0,-4 2 15,-2 2-15,-3 5 0,-2 4 0,-3 8 16,-5 2-16,-3 3 0,-2 3 16,-3-2-16,0-1 0,-1-2 15,1-7-15,-2-4 0,1-1 16,-3-6-16,-2-1 0,-7-5 16,-4-4-16,3-6 0,1-5 0,2 1 15,3 0-15,3 1 0</inkml:trace>
  <inkml:trace contextRef="#ctx0" brushRef="#br0" timeOffset="387903.5824">24609 13783 0,'0'0'0,"0"0"16,0 0-16,0 0 0,35-1 0,-35 1 16,33 1-16,-12 0 15,1 1-15,3-1 0,-1 1 0,-1 2 16,-1-1-16,4 1 0,-4 1 15,-4-1-15,-2-1 0,-3 0 16,-2 0-16,-1 0 0</inkml:trace>
  <inkml:trace contextRef="#ctx0" brushRef="#br0" timeOffset="388372.324">24677 13915 0,'0'0'0,"0"0"0,0 0 15,28 3-15,-28-3 0,25 2 0,-8-1 16,1 0-16,0 1 0,4 0 16,-1-1-16,-4 1 15,-3-2-15,-6 2 0,-5 0 16,-8 1-16,-7 0 0,-5 1 16,-3 0-16,-4 2 0,-6 1 15,5-2-15,3 1 0,-1 0 16,4 1-16,3-2 0,4-2 0,5 2 15,3 0-15,6 1 16,4 0-16,7 0 0,6 1 16,1 0-16,0 0 0,3 0 15,3 0-15,3 1 0,-3-2 0,-4 1 16,-4-1-16,-5-2 0,-3 1 16,-9 1-16,-6 1 0,-7-1 15,-5-1-15,-5 1 0,-5 0 16,-4 0-16,-2 0 0,-7-1 15,-5 2-15,-3 1 0,6-1 0,3 0 16,0 0-16,7-3 0,7 0 16,4-1-16,7 0 15,9 2-15,7 0 0,13 1 0,9 0 16,2-2-16,6 2 0,21-2 16,12-1-16,3 0 15,1-2-15,13 3 0,0 0 16,-1-1-16,-12-1 0,6 0 15,-23 0-15,-16-1 0</inkml:trace>
  <inkml:trace contextRef="#ctx0" brushRef="#br0" timeOffset="396503.3074">26065 13927 0,'0'0'0,"17"0"15,3 0-15,-4 0 0,3-1 0,12 1 16,6-1-16,8 1 0,-2 0 16,2-2-16,0-1 0,6-1 15,-3 0-15,-10 1 0,-10 1 16,-4 0-16</inkml:trace>
  <inkml:trace contextRef="#ctx0" brushRef="#br0" timeOffset="396688.8415">27090 13493 0,'0'0'0,"0"0"0,0 0 0,26 12 0,-15-6 16,0 3-16,0 3 16,-1 0-16,1 1 0,2 4 0,0 2 15,-4-4-15,0-1 0,-1-3 16</inkml:trace>
  <inkml:trace contextRef="#ctx0" brushRef="#br0" timeOffset="396887.2689">27138 13885 0,'0'0'0,"11"1"16,6 2-16,4-3 0,3 0 0,11 0 16,6 1-16,9-2 0,-1-1 15,10-1-15,-1-1 0,-7 1 16,-5 1-16,-11 0 0,-7 1 15,-6 0-15</inkml:trace>
  <inkml:trace contextRef="#ctx0" brushRef="#br0" timeOffset="397120.0613">27460 13939 0,'0'0'0,"0"0"0,0 0 0,1 25 15,-1-25-15,-4 35 0,-3-13 16,-1 2-16,0 2 0,-3 5 16,0 1-16,0-1 0,-2 0 0,-1 0 15,-2-2-15,-8 2 16,0-6-16,-1-3 0,-3-2 16,1-6-16,-3-3 0,1-5 15,2-2-15,5-2 0,3 1 0,5-2 16</inkml:trace>
  <inkml:trace contextRef="#ctx0" brushRef="#br0" timeOffset="397286.2351">27148 14101 0,'0'0'16,"0"0"-16,0 0 0,24 17 0,-24-17 16,26 24-16,-9-8 0,2 1 15,0 2-15,8 8 0,3 2 16,1-2-16,1-1 0,9 3 15,-2-2-15,0-4 0,-1-3 16,1 0-16,-3-5 0,-9-4 16,-6-2-16,-4-1 0</inkml:trace>
  <inkml:trace contextRef="#ctx0" brushRef="#br0" timeOffset="397536.3419">28114 13790 0,'0'0'0,"0"0"16,0 0-16,36-1 0,-17 1 0,14-1 15,8 0 1,3 1-16,2 1 0,18 0 15,5-1-15,-2 0 0,-1 0 16,-2-1-16,-12 0 0,-5 1 16,-12 0-16,-8 0 0</inkml:trace>
  <inkml:trace contextRef="#ctx0" brushRef="#br0" timeOffset="397770.0223">28644 13841 0,'0'0'16,"0"0"-16,0 0 0,-16 21 15,16-21-15,-22 22 0,4-6 16,-2 3-16,-2 3 0,-10 10 16,-3 4-16,-2 0 0,1-1 15,-7 8-15,2 0 0,-3 3 0,4-3 16,-4-3-16,4-8 15,5-8-15,7-6 0,7-5 16,4-3-16,5-2 0</inkml:trace>
  <inkml:trace contextRef="#ctx0" brushRef="#br0" timeOffset="398005.8521">28612 13969 0,'0'0'0,"0"0"0,0 0 0,11 28 16,-9-12-16,0 5 0,-2 6 16,-2 3-16,1 3 0,-1 13 15,0 2-15,-1 9 0,0-2 0,1-3 16,0-4-16,-1 3 0,0-6 16,0-6-1,1-5-15,-1-8 0,0-6 0,-1-4 16,0-5-16,-2-6 0,1-3 0,1-1 15,1 1-15,1-1 0</inkml:trace>
  <inkml:trace contextRef="#ctx0" brushRef="#br0" timeOffset="398186.1872">28848 14109 0,'0'0'0,"0"0"0,0 0 15,23 18-15,-23-18 0,25 16 16,-13-8-16,0 0 0,0 2 0,1-2 16,0 1-16,2 0 15,-3-1-15,-2-2 0</inkml:trace>
  <inkml:trace contextRef="#ctx0" brushRef="#br0" timeOffset="398439.544">29643 13629 0,'0'0'0,"0"0"0,0 0 15,0 0-15,-1 34 0,1-34 16,-12 39-1,2-15-15,-3 0 0,-2 1 0,-1 1 16,-4 7-16,1 0 0,-5 6 0,0-2 16,2-5-16,1-6 0,3-4 15,4-4 1,3-3-16</inkml:trace>
  <inkml:trace contextRef="#ctx0" brushRef="#br0" timeOffset="398770.2794">29663 13904 0,'0'0'0,"0"0"0,0 0 15,32 3-15,-20-3 0,1 2 16,1 0-16,5 1 0,1-1 16,0 1-16,0-1 0,-5 0 15,-3 0-15,-2-1 0,-2 1 0,-5 2 16,-2 0-16,-5 7 0,-6 2 15,-2 5-15,-4 4 0,-4 5 16,-6 4-16,0 1 0,-1 2 16,-8 8-16,-3 1 0,-3 3 15,2-5-15,-1-4 0,0-2 16,-5 1-16,5-4 0,-2-7 0,-1-2 16,3-8-16,1-5 0,4-8 15,2-5-15,3-4 0,3-1 16,3-9-16,1-5 0,7 6 15,3 4-15,3 2 0</inkml:trace>
  <inkml:trace contextRef="#ctx0" brushRef="#br0" timeOffset="398936.2817">29402 14046 0,'0'0'0,"0"0"16,0 0-16,22 11 0,-15-7 0,5 1 15,4 2-15,0-1 16,3 0-16,5 4 16,0 1-16,1-1 0,0-1 0,-3-2 15,-3 0-15,-4-2 0</inkml:trace>
  <inkml:trace contextRef="#ctx0" brushRef="#br0" timeOffset="399236.6005">29524 14474 0,'0'0'0,"0"0"15,0 0-15,0 0 0,0 27 0,0-27 16,2 29-16,0-11 0,1 3 16,1 0-16,3-2 0,-1 0 15,1-2-15,2 6 0,-2-2 16,1-3-16,-1-2 0,-2-1 16,1-3-16,-3-4 0,-1-3 0,0-1 15,-1-1-15,1 0 0</inkml:trace>
  <inkml:trace contextRef="#ctx0" brushRef="#br0" timeOffset="399603.7676">29618 14498 0,'0'0'16,"0"0"-16,0 0 0,0 0 0,30-2 15,-30 2-15,30 2 0,-14 0 16,-1-1-16,4 3 15,3 1-15,-1 0 0,0 0 0,3 4 16,-2-1-16,-3 1 0,-3-1 16,-2 3-16,-4 1 15,-5 1-15,-2-2 0,-6 3 0,-7 0 16,-3-2-16,-4-1 0,-2-1 16,-4 0-16,-2-2 0,-2 1 0,-7-2 15,4-1-15,1-1 0,2-3 16,7 2-16,3 0 15,4 0-15,3 1 0,9-3 0,6-1 16,4-1-16,4 1 0,12-1 16,8 2-1,5-2-15,4 0 0,4 1 0,-4 1 16,7-1-16,-1-2 16,-8-1-16,-7 1 0,-8-2 0,-5 2 15,-4 0-15</inkml:trace>
  <inkml:trace contextRef="#ctx0" brushRef="#br0" timeOffset="408336.7604">30223 15329 0,'0'0'0,"0"0"0,0 0 16,0 0-16,0 0 0,-24-2 0,24 2 15,-26-5-15,26 5 0,-35-6 16,12 5-16,-1-2 0,-3-1 16,-5 0-16,-5-2 0,-13 0 15,0-1-15,-16-2 0,-4 0 16,-6 1-16,-5 2 15,-18-2-15,-1 0 0,-4 0 0,11 2 16,-12 1-16,2 2 0,-33-1 16,13-2-16,-8 8 15,-7 4-15,21 1 0,16 0 0,4-1 16,2-1-16,-2 0 0,-1-2 0,-8-3 16,-5-2-16,6-3 15,4-2-15,-14-2 0,-12-1 16,24 1-16,17 0 0,-1 3 15,-1 1-15,-2 1 0,-1-1 0,-2-1 16,-3-1 0,13 3-16,9 0 0,8-5 0,5-2 15,10 6-15,4 4 0,3 8 16,2 5-16,12-4 0,11-2 0,5-1 16</inkml:trace>
  <inkml:trace contextRef="#ctx0" brushRef="#br0" timeOffset="435103.8845">3041 11210 0,'0'0'0,"0"0"15,0 0-15,0 0 0,0 0 0,0 0 16,0 0-16,0 0 16,14-14-16,-14 14 0,0 0 15,0 0-15,22 4 0,-22-4 16,21 3-16,-21-3 0,25 4 0,-12-2 15,4 0-15,1-1 0,0 1 16,4-1-16,4 1 0,-1-1 16,0 0-16,13 0 0,1 0 15,-2 0-15,-2 0 0,13 1 16,-1-2-16,-3 0 0,-2 0 0,2 0 16,3 1-16,0-1 0,0 1 15,8-1-15,-1-1 0,2 1 16,-2 1-16,8-1 0,-1-1 15,-4 2-15,0 3 0,2-3 16,2-4-16,-4 2 0,-1 1 0,7 0 16,-2 0-16,-4 2 0,3 2 15,-4-2-15,1-1 0,-5 0 16,-1 1-16,11 0 0,-2 0 16,12 3-16,-8 0 0,-1-3 15,-2-2-15,7 0 16,2 0-16,-18 1 15,7-1-15,10 1 0,-17-1 0,-3 0 16,-4-1-16,0 0 0,-2 0 0,-4 3 16,-1 2-16,-11-3 0,-8-2 15,-5 0-15,-3 0 16,-6 0-16,-2 1 0,-3 0 16,-4 4-16,-6-2 0,-6-2 0,6 0 15,3 0-15,0 0 0</inkml:trace>
  <inkml:trace contextRef="#ctx0" brushRef="#br0" timeOffset="446071.3928">6549 11066 0,'0'0'16,"0"0"-16,0 0 0,0 0 0,0 0 15,0 0-15,26-6 16,-26 6-16,21-3 0,-21 3 16,35-1-16,-15 1 0,1-1 0,2 1 15,4 1-15,1-2 16,4-1-16,12 2 0,7 0 0,2 0 15,4-1-15,19 0 0,4-1 16,15 0-16,-2 1 0,19-1 16,-3-2-16,14 2 0,-3 0 15,47-2-15,-15 0 0,-13 0 16,-9 1-16,0 1 0,1 1 16,-9 0-16,-7-1 0,3 2 0,1 1 15,-8-1-15,-7-1 0,-1 1 16,-2 0-16,-8 0 0,-6 0 15,-6-1-15,-7-1 0,-10 4 16,-6-1-16,-10 0 0,-4 0 16,-11-3-16,-6-3 0,-11 1 15,-7 1-15,-10-1 0,-7 2 0,4 1 16,1 0-16,1 0 0</inkml:trace>
  <inkml:trace contextRef="#ctx0" brushRef="#br0" timeOffset="450791.5335">14895 14637 0,'0'0'15,"0"0"-15,-2 28 0,2-28 0,-2 29 16,-4-5-16,-1 7 0,-5 10 16,-2 2-16,-2 14 0,-1 1 15,3-4-15,2-3 0,0 3 16,2-4-16,2-11 0,3-7 15,-1-1-15,2-4 0,0-13 16,1-6-16,1-1 0,0-2 16,0-2-16</inkml:trace>
  <inkml:trace contextRef="#ctx0" brushRef="#br0" timeOffset="451036.8172">14896 14618 0,'0'0'0,"16"1"0,6 1 16,7 2-16,-1 2 0,11 3 0,2 2 15,-2 1-15,1 1 0,3 2 16,-3 3-16,-11-1 0,-5 2 16,-11-1-16,-8 1 0,-10-3 0,-11 0 15,-9-3-15,-8 0 16,-3 2-16,-3 2 0,-5 1 15,-5-1-15,-6-1 0,2-2 0,6-4 16,4-5-16,11 0 0,8-1 16,6-2-16</inkml:trace>
  <inkml:trace contextRef="#ctx0" brushRef="#br0" timeOffset="451453.7192">15556 14665 0,'0'0'0,"0"0"16,0 0-16,0 0 0,0 0 0,-7 28 15,7-28-15,-16 26 0,3-8 16,-1 2-16,-1 2 16,0 0-16,2-1 0,-1 5 0,3-1 15,2-3-15,2-2 0,5-2 16,4-1-16,8-5 0,6-2 15,3-3-15,4-2 0,3-5 16,4-4-16,5-7 0,0-6 16,1-1-16,-1-1 0,-2-3 15,-1-2-15,-1-5 0,-5 1 0,-6 6 16,-4 5-16,-5 2 0,-5 3 16,-3 3-16,-1 5 0,-5 3 15,-1 2-15,-8 8 16,-6 7-16,1 2 0,-2 1 15,3 7-15,4 4 0,3-2 0,3 0 16,3 2-16,3-4 0,7-1 16,8-1-16,3-6 0,4-4 15,2-8-15,-1-5 0,-6 1 16,-3-2-16,-3 1 0</inkml:trace>
  <inkml:trace contextRef="#ctx0" brushRef="#br0" timeOffset="451839.5199">16329 14520 0,'0'0'0,"0"0"0,0 0 16,-21 35-16,10-16 0,-4 8 16,-1 6-16,-9 11 0,-1 1 0,-5 9 15,1-1-15,1 1 0,4-8 16,7-10-16,2-8 15,4-7-15,2-4 0,1-5 0,2-2 16,1-9-16,3-6 0,4-8 16,2-6-16,5-6 0,4-4 15,8-1-15,6-2 16,1 6-16,-2 3 0,10 3 0,4 6 16,-2 3-16,0 3 0,6 4 15,1 5-15,-8 4 0,-4 4 16,-6 2-16,-7 2 0,-2 2 0,-4 1 15,-6 0-15,-5 1 0,-4 0 16,-3 1-16,-11 0 16,-11 0-16,-8 0 15,-7-1-15,3-4 0,1-4 0,-2-3 16,-1-4-16,4-2 0,5-1 16,5 0-16,6 0 0,5 0 15</inkml:trace>
  <inkml:trace contextRef="#ctx0" brushRef="#br0" timeOffset="452087.2842">17015 14664 0,'0'0'0,"-6"12"0,-4 4 0,-6 5 16,-2 3-16,-8 14 0,-6 14 15,-2 4-15,4-5 0,7-6 16,4-4-16,5 0 0,5-7 0,8-6 16,7-5-16,6-8 0,6-5 15,6-9-15,8-6 16,-7 0-16,-5 2 0,-5 1 16</inkml:trace>
  <inkml:trace contextRef="#ctx0" brushRef="#br0" timeOffset="452237.4832">17330 14979 0,'0'0'0,"0"0"0,0 0 15,-10 32-15,4-18 0,0 2 16,-2 1-16,1 0 0,2-1 16,-2 3-16,0-2 15,2-2-15,1-3 0,0-1 0</inkml:trace>
  <inkml:trace contextRef="#ctx0" brushRef="#br0" timeOffset="452387.349">17362 14655 0,'0'0'0,"0"0"0,0 0 15,18 21-15,-18-21 0,23 23 16,-9-8-16,3 0 0,4 3 0,-2-3 15,-2-2-15,-3-1 0</inkml:trace>
  <inkml:trace contextRef="#ctx0" brushRef="#br0" timeOffset="452653.4327">17767 14755 0,'0'0'0,"-11"-1"15,-5 2-15,-2 1 0,-1 0 16,-6 5-16,-2 3 0,4 3 0,3-1 15,5 4-15,7 1 16,11 4-16,9 5 0,9 1 16,7 0-16,1-2 0,0-1 0,4 4 15,-1 1-15,-4-5 0,-2-2 16,-11-5-16,-7-2 0,-8-2 16,-6-2-16,-5-3 0,-4-2 15,-8-2-15,-6-1 0,0-4 16,1-1-16,1-4 0,2-1 15,1-8-15,0-6 0,6 4 0,3 5 16,4 2-16</inkml:trace>
  <inkml:trace contextRef="#ctx0" brushRef="#br0" timeOffset="453021.2831">18378 14640 0,'0'0'0,"-4"11"0,-5 7 16,-1 2-16,-1 4 0,-8 14 15,-3 6-15,-6 7 0,3-3 16,-1 5-16,4-3 0,3-6 0,3-7 16,0-2-16,2-7 0,4-6 15,3-5-15,4-8 16,-1-3-16,4-6 0,0-7 0,3-6 15,1-8-15,3-3 0,0-2 16,5-3-16,4-2 0,2 1 16,-2 6-16,1 6 0,-1 4 15,0 3-15,-1 2 0,4 7 16,1 3-16,-2 3 0,2 4 16,-1 2-16,-1 3 0,-3 3 15,-2 3-15,-3 3 0,-2 3 16,-3-2-16,-1-2 0,-5 3 15,-5-1-15,2-5 0,0-4 0,2-3 16</inkml:trace>
  <inkml:trace contextRef="#ctx0" brushRef="#br0" timeOffset="453187.0431">18875 15012 0,'0'0'0,"10"0"16,3 0-16,3 0 0,1 1 0,10-2 16,3 0-16,-1 1 0,-4-2 0,-5 2 15</inkml:trace>
  <inkml:trace contextRef="#ctx0" brushRef="#br0" timeOffset="453422.9444">19493 15012 0,'0'0'16,"-3"11"-16,-1 7 0,-3 2 0,0 1 16,-9 17-16,-4 10 0,-4 13 15,-1-1-15,-4 18 0,3 3 16,0 3-16,4-12 0,2-3 15,5-12-15,4-13 0,4-9 0,4-18 16,2-12-16,1-10 0,2-9 16,0 6-16,-1 2 15,1 1-15</inkml:trace>
  <inkml:trace contextRef="#ctx0" brushRef="#br0" timeOffset="453653.7719">19349 14865 0,'0'0'15,"0"0"-15,0 0 0,40-4 16,-18 4-16,4 2 0,4 1 16,10 6-16,1 3 0,-2 3 15,1 5-15,4 3 0,-4 0 0,-9 0 16,-8 1 0,-10 1-16,-8-1 0,-10 0 0,-7-3 15,-9-5-15,-5-5 0,-9-3 16,-5-2-16,-1-3 0,0-2 0,-1-8 15,5-5-15,8-5 0,6-3 16,6 5-16,4 4 0,3 2 16</inkml:trace>
  <inkml:trace contextRef="#ctx0" brushRef="#br0" timeOffset="454004.0671">20069 14888 0,'0'0'16,"0"0"-16,-11 25 0,1-7 0,-3 1 16,-4 8-16,1 1 0,3-1 15,2-1-15,2 3 0,4-1 16,7-3-16,3-3 0,7-4 16,6-3-16,2-9 0,2-4 0,6-6 15,7-5 1,-3-6-16,-2-6 0,9-10 0,0-2 15,-6-3-15,-2-2 0,-4 0 16,-5 5-16,-6 9 0,-5 7 0,-4 4 16,-1 4-1,-4 4-15,-2 5 0,-5 10 0,-5 11 16,-4 6-16,-2 5 0,0-1 16,2 0-16,4 0 0,4 0 15,2-1-15,4-1 0,8 3 16,5-2-16,-4-10 0,-2-5 0,-2-3 15</inkml:trace>
  <inkml:trace contextRef="#ctx0" brushRef="#br0" timeOffset="454437.3768">20867 14615 0,'0'0'0,"0"0"15,0 0-15,-12 30 0,12-30 0,-19 41 16,3-7-16,-3 3 0,-1 1 16,-7 16-16,-8 14 15,6-9-15,5-7 0,-1 4 16,3 1-16,6-12 0,4-9 0,3-11 16,2-7-16,3-6 0,0-4 15,4-14-15,3-8 0,0-5 16,3-2-16,6-9 0,4-6 15,2 6-15,1 3 0,2 6 16,3 3-16,3 5 0,3 3 0,6 2 16,2 5-16,-7 1 0,0 2 15,3 8-15,-1 6 16,-8 2-16,-6 1 0,-7 2 16,-4 2-16,-5-4 0,-2 0 0,-11 2 15,-8 2-15,-2-2 0,0-2 0,-9-2 16,-7-2-16,1-5 15,0-4-15,-11-8 0,-5-6 16,10-3-16,6 0 0,7-12 16,2-10-16,10 2 0,5 1 0,3 8 15,1 6-15,3 5 0</inkml:trace>
  <inkml:trace contextRef="#ctx0" brushRef="#br0" timeOffset="454653.6443">21522 14705 0,'0'0'0,"-5"14"15,-4 8-15,-3 3 0,-4 3 0,-10 18 16,-13 19-16,-3 5 0,5-8 16,2 8-16,6-4 15,6-11-15,4-10 0,5-1 0,5-8 16,6-9-16,3-7 0,6-13 15,5-10-15,-3 1 0,-3 1 0,0 0 16</inkml:trace>
  <inkml:trace contextRef="#ctx0" brushRef="#br0" timeOffset="454820.2538">21700 15054 0,'0'0'0,"0"0"15,0 0-15,-10 30 0,10-30 0,-12 29 16,2-10-16,-1 0 0,-1 3 16,-3 5-16,2-3 15,2-5-15,3-4 0,2-3 0,0-2 16,1-1-16</inkml:trace>
  <inkml:trace contextRef="#ctx0" brushRef="#br0" timeOffset="454988.0732">21803 14679 0,'0'0'0,"0"0"16,0 0-16,4 25 0,-4-25 0,3 26 16,0-6-16,2 3 0,0 1 15,1 3-15,-1-4 0,0-4 16</inkml:trace>
  <inkml:trace contextRef="#ctx0" brushRef="#br0" timeOffset="455220.7113">22113 15015 0,'0'0'0,"0"0"16,-19 6-16,8-1 0,0 1 0,-3 4 15,-3 5-15,-3 2 0,0 0 0,3 1 16,4 1-16,5 1 16,6 0-16,6 2 0,7 1 15,7 2-15,3-5 0,10-3 16,9-2-16,1-3 0,5-2 0,-4 1 16,-9-3-16,-8-2 0</inkml:trace>
  <inkml:trace contextRef="#ctx0" brushRef="#br0" timeOffset="455587.0418">22823 15134 0,'0'0'0,"0"0"15,0 0-15,-20-11 0,20 11 0,-28-8 16,8 5-16,-3 2 0,-3 1 16,-2 2-16,-2 2 15,-9 4-15,2 1 0,-4 5 0,5 1 16,6 1-16,6 0 0,6 0 15,6 2-15,6-2 0,5 1 0,11-2 16,10 0-16,3-6 16,2-2-16,6-4 0,4-2 15,0-4-15,0-5 0,5-7 16,-2-5-16,-7 0 0,-5-1 0,-7-3 16,-3-2-16,-5 4 0,-3 2 15,-3 4-15,-2 3 0,-1 2 16,-2 3-16,-3 4 0,0 3 15,-1 4-15,-3 5 0,0 5 16,0 6-16,0 1 0,3 2 0,4 4 16,3 6-16,4-4 15,1-2-15,4 0 0,4-1 16,3-5-16,2-6 0,-2 0 0,-3-4 16,-4-2-16</inkml:trace>
  <inkml:trace contextRef="#ctx0" brushRef="#br0" timeOffset="455823.9131">23260 14863 0,'0'0'16,"0"0"-16,-12 18 0,2-4 0,-1 2 15,-8 12-15,-4 6 0,-2 1 16,0 0-16,-2 10 0,3 2 15,7-5-15,4-4 0,4 4 16,5-4-16,9-7 0,6-5 0,6-5 16,6-4-16,0-3 15,2-5-15,3-11 0,1-10 16,-5 2-16,-7 3 0,-2 1 0</inkml:trace>
  <inkml:trace contextRef="#ctx0" brushRef="#br0" timeOffset="455970.1012">23005 15051 0,'0'0'0,"0"0"16,0 0-16,0 0 0,36 2 0,-16 0 15,6 2-15,2 0 16,2 1-16,6 0 0,5 1 16,4 0-16,-6-1 0,-7 0 0</inkml:trace>
  <inkml:trace contextRef="#ctx0" brushRef="#br0" timeOffset="456154.227">23585 15168 0,'0'0'16,"0"0"-16,0 0 0,0 0 16,-4 23-16,4-23 0,-8 29 0,2-12 15,0-2-15,-1 3 0,-1 3 16,2-3-16,1-1 0,2 1 15,2-4-15,0-2 0,1-1 0,0-2 16</inkml:trace>
  <inkml:trace contextRef="#ctx0" brushRef="#br0" timeOffset="456303.7464">23756 14833 0,'0'0'0,"0"0"0,15 11 16,-5-3-16,0 2 0,9 7 16,4 3-16,-3-3 0,-4-2 0,-1-3 15</inkml:trace>
  <inkml:trace contextRef="#ctx0" brushRef="#br0" timeOffset="456604.0075">23911 15128 0,'0'0'0,"0"0"16,0 0-16,-25 19 0,14-8 16,0 3-16,1 4 0,1-1 15,3 1-15,3 7 16,7 1-16,10 2 0,9-1 16,4-4-16,1-4 0,9 1 0,0-5 15,-2-5-15,0-3 0,0-9 16,-4-9-16,-7-3 0,-5-2 15,-7-9-15,-6-5 0,-6 1 16,-5 2-16,-8 1 0,-8 0 16,-1 5-16,-1 2 0,-9-1 15,-3 4-15,11 5 0,3 2 0,-1 4 16,2 2-16,7 3 0,3 1 16,9 3-16,7 2 15,-2-2-15,-1-1 0,1 0 0</inkml:trace>
  <inkml:trace contextRef="#ctx0" brushRef="#br0" timeOffset="456938.1975">24410 15209 0,'0'0'0,"-3"10"0,-1 4 16,-3 0-16,0 1 0,-5 6 0,-2 4 15,2-2-15,2 0 0,-1 1 16,2-4-16,3-4 0,0-4 0,3-5 16,1-7-1,2-4-15,1-6 0,3-2 0,2-4 16,3-3-16,2-5 0,6-12 16,3-4-16,-1 4 0,0 4 15,4-3-15,0 5 0,1 9 16,0 7-16,0 7 0,-2 4 15,-1 6-15,-1 6 0,-1 8 16,-1 6-16,-4 8 0,-3 5 0,-9 7 16,-6 4-16,-5-1 0,-2-2 15,1-4-15,3-11 16,1-7-16</inkml:trace>
  <inkml:trace contextRef="#ctx0" brushRef="#br0" timeOffset="457605.7081">19547 15855 0,'0'0'0,"0"0"0,0 0 15,0 0-15,0 0 0,15 22 0,-15-22 16,6 28-16,-6-28 0,-2 40 15,-3-11-15,-3 3 0,-2 5 16,-6 17-16,-4 5 0,-4 14 16,-1-4-16,-4 11 0,-1-4 15,1-6-15,5-13 0,2-1 16,5-7-16,4-14 0,3-9 0,1-11 16,2-8-16,1-9 0,2-7 15,0 3-15,2 2 0,0 1 16</inkml:trace>
  <inkml:trace contextRef="#ctx0" brushRef="#br0" timeOffset="457870.642">19550 15836 0,'0'0'0,"13"3"0,6 2 15,1 3-15,2 1 0,10 6 16,3 4-16,7 4 0,-1 2 0,5 4 15,-2 0-15,-6-4 0,-6-2 16,-8 2-16,-7 2 0,-8 0 16,-7 0-16,-8-3 0,-7-4 15,-3-5-15,0-3 0,-10-4 16,-7-1-16,0-2 0,0-2 16,-3-3-16,-2-2 0,5-4 0,2-3 15,8 2-15,4 1 0,5 1 16</inkml:trace>
  <inkml:trace contextRef="#ctx0" brushRef="#br0" timeOffset="458354.036">20303 15935 0,'0'0'0,"0"0"0,0 0 15,0 0-15,0 0 0,0 0 0,0 0 16,0 0-16,-24 18 0,24-18 16,-29 30-16,11-13 0,0-1 15,0 5-15,0 5 16,-2 4-16,4-1 0,5 0 15,3 1-15,4-3 0,2-1 0,7 1 16,7-3-16,4-6 0,2-5 16,7-5-16,2-3 0,2-5 15,1-4-15,-2-5 0,0-6 16,1-2-16,0-2 0,5-8 16,-3-2-16,-5 4 0,-6 4 0,-6 3 15,-3 4 1,-3 3-16,-3 3 0,-2 2 0,-1 1 15,-7 4-15,-3 2 0,-5 4 16,-4 5-16,0 7 0,0 5 0,3 2 16,0 1-16,3 2 15,2 0-15,2 1 0,4 0 16,3 4-16,4-2 0,12-1 16,8-1-16,-4-7 15,-5-4-15,-2-4 0</inkml:trace>
  <inkml:trace contextRef="#ctx0" brushRef="#br0" timeOffset="458737.1436">20838 16137 0,'0'0'15,"0"0"-15,0 0 0,-16 34 0,7-20 16,-1 3-16,-2 3 0,-2 4 15,1-1-15,0-2 0,-1-2 16,3-3-16,2-3 0,1-1 16,1-4-16,4-7 0,0-3 15,5-6-15,1-5 0,2-3 0,2 0 16,6-8-16,6-4 16,5-4-16,2 3 0,3 4 0,4 2 15,-1 5-15,0 5 0,9 6 16,2 4-16,-4 2 0,-3 2 0,-3 9 15,-2 9 1,-7 3-16,-3 2 0,-7 6 16,-6 4-16,-3 0 0,-3-2 15,-4 5-15,-3-2 0,-1 0 0,-3-1 16,-4-3 0,-4-4-16,-1-6 0,1-7 15,7-6-15,3-3 0,3-2 0,1-1 16,-1 1-16</inkml:trace>
  <inkml:trace contextRef="#ctx0" brushRef="#br0" timeOffset="458904.3602">21583 16255 0,'0'0'0,"0"0"0,0 0 15,-7 26-15,7-26 0,-10 32 16,3-10-16,-2 1 0,-1-1 0,-3 6 15,-3-1-15,3-5 0,2-4 16,0 1-16,2-4 16,2-3-16</inkml:trace>
  <inkml:trace contextRef="#ctx0" brushRef="#br0" timeOffset="459071.3677">21585 15935 0,'0'0'0,"6"6"16,2 2-16,2 1 0,1 1 0,10 5 15,7 3-15,-5-4 0,-3-2 16,-4-1-16</inkml:trace>
  <inkml:trace contextRef="#ctx0" brushRef="#br0" timeOffset="459337.4321">22180 16175 0,'0'0'0,"0"0"16,0 0-16,-29-16 0,12 12 0,-10 0 16,-5 2-1,2 4-15,1 3 0,5 4 0,3 5 16,3 3-16,6 2 0,11 2 16,10 3-16,3 2 0,3 0 0,2-1 15,1-1-15,-3-1 16,-1-1-16,-3 5 0,-4-2 15,-7-6-15,-4-4 0,-9-6 16,-4-2-16,-4-4 0,-3-2 16,-1-5-16,1-5 0,-2-4 0,-2-3 15,-1-12-15,5-9 16,9 4-16,8 5 0,2 4 0,0 6 16,2 4-16</inkml:trace>
  <inkml:trace contextRef="#ctx0" brushRef="#br0" timeOffset="459705.5705">22591 15875 0,'0'0'0,"0"0"0,-9 21 16,1-4-16,-2 5 0,-6 12 0,-3 6 15,-3 0-15,-1-1 0,-3 9 16,3 0-16,0 2 0,4-7 15,4-6-15,2-6 0,1-6 16,3-6-16,1-4 0,2-4 16,3-3-16,2-1 0,4-14 15,5-8-15,6-6 16,7-5-16,0 2 0,1 3 0,2 0 16,-1 3-16,0 5 0,2 3 15,0 1-15,1 4 0,-4 3 16,-2 5-16,-3 3 0,-1 3 15,-4 5-15,-2 2 0,-5 3 16,-1 5-16,-2-2 0,-1-1 0,-2 5 16,-1 1-16,-3-5 15,0-1-15,-2-5 0,-2-4 16,2-3-16,-1-3 0,1-2 0,2 0 16,0-1-16</inkml:trace>
  <inkml:trace contextRef="#ctx0" brushRef="#br0" timeOffset="460487.7673">22992 16129 0,'0'0'0,"0"0"0,0 0 16,-7 34-16,3-17 0,-5 2 15,-3 3-15,-5 7 0,1-1 0,1-1 16,3-1-16,-1 4 0,2-5 15,2-3-15,2-4 0,1-4 16,2-3-16,0-7 0,4-4 16,-1-5-16,3-2 0,5-7 15,4-6-15,2-1 16,3-2-16,5-8 0,1-2 0,0 3 16,1 4-16,0 4 0,0 3 15,1 3-15,-2 4 0,-4 4 16,-2 3-16,-5 4 0,-1 2 0,-4 7 15,-1 4-15,-3 3 0,-2 3 16,-4 3-16,-1 1 0,-2 0 16,1 0-16,-3-1 0,-1-1 15,2-2-15,2-2 0,-1-4 16,1-1-16,2-4 0,2-1 0,1-4 16,1-2-1,3-5-15,4-5 16,2-1-16,2-3 0,3-3 0,4-4 15,0-1-15,3-1 0,6-4 16,-1 3-16,-3 4 0,-3 4 0,2 0 16,0 3-1,-4 4-15,-4 3 0,-2 6 0,-2 5 16,-4 3-16,-4 3 0,-6 7 16,-5 5-16,0 1 0,1 1 15,2 0-15,-1 1 0,3-1 16,0 0-16,4 8 15,5 1-15,2-7 0,3-4 0,8-6 16,5-5-16,0-2 0,1-2 0,6-5 16,6-4-1,-4-6-15,-3-5 0,2-7 0,0-6 0,0-4 16,1-2-16,-2-8 0,-6 0 16,-9 2-16,-5 3 0,-6 3 15,-7 3-15,-4 6 0,-7 4 16,-4 6-16,-6 4 0,5 7 15,0 4-15,-4 10 0,-4 7 16,3 5-16,2 2 0,5 3 16,5 2-16,6 0 0,4 1 0,14 11 15,11 3 1,1-15-16,4-5 0,4-1 16,0-4-16,2-7 0,2-7 15,-8-1-15,-7-2 0,-6-1 0</inkml:trace>
  <inkml:trace contextRef="#ctx0" brushRef="#br0" timeOffset="460839.6719">24031 16181 0,'0'0'0,"0"0"0,0 0 16,-15 23-16,15-23 0,-15 25 15,4-7-15,0 1 0,-2 0 0,0 5 16,1-1-16,0-1 0,1-1 15,2-2-15,1-3 0,3-3 16,2-3-16,1-5 0,4-2 16,1-7-16,2-4 15,2-9-15,2-5 0,0 0 0,-1 0 16,5-4-16,-1 1 0,0 2 16,0 0-16,2 4 0,3 2 15,-2 7-15,1 2 0,-2 6 16,-1 2-16,-1 7 0,-2 4 0,-1 4 15,-1 3-15,-2 5 0,0 4 16,-2-1-16,-1-2 0,-1 2 16,-1 2-16,0 1 15,-1 0-15,0-5 16,-1-5-16,1-4 0,0-5 0,0-1 16,0-2-16,0-2 15</inkml:trace>
  <inkml:trace contextRef="#ctx0" brushRef="#br0" timeOffset="461070.6116">24552 16037 0,'0'0'16,"0"0"-16,0 0 0,-10 29 16,2-12-16,-2 6 0,-3 5 0,-8 10 15,-2 2-15,-1 4 0,-1 1 16,2 8-16,6-3 0,2 4 15,8-5-15,7-7 0,6-5 16,5-7-16,5-4 0,-2-6 16,0-5-16,3-6 0,2-4 15,-5-1-15,-2-1 0,-3 0 16</inkml:trace>
  <inkml:trace contextRef="#ctx0" brushRef="#br0" timeOffset="461220.7581">24308 16241 0,'0'0'16,"0"0"-16,0 0 0,37 0 15,-37 0-15,43 2 16,-11-2-16,2 1 0,2 0 0,10 0 16,0-1-16,0-1 0,-9 1 15,-6 0-15</inkml:trace>
  <inkml:trace contextRef="#ctx0" brushRef="#br0" timeOffset="461737.2948">18690 16111 0,'0'0'16,"0"0"-16,0 0 0,35-2 15,-35 2-15,41 1 0,-17 1 0,3 0 16,0 1-16,12 3 0,2 1 16,-7 0-16,-5-2 0,-5 0 15</inkml:trace>
  <inkml:trace contextRef="#ctx0" brushRef="#br0" timeOffset="462154.8929">15494 15766 0,'0'0'16,"-8"11"-16,-3 9 0,-1 1 15,0 5-15,-6 16 0,-6 20 16,-2-2-16,-3 0 0,-3 11 16,-2 9-16,4-10 0,5-8 0,-8-1 15,0-10-15,6-9 0,5-7 16,-3 2-16,6-11 0,10-14 15,2-3-15,3-3 0</inkml:trace>
  <inkml:trace contextRef="#ctx0" brushRef="#br0" timeOffset="462387.4092">15538 15759 0,'0'0'0,"14"3"0,2 0 0,0 2 16,1 0-16,5 6 0,4 6 16,1 3-16,0 2 0,-1 1 15,-3-1-15,-4 3 0,-5 1 16,-10 0-16,-7 1 0,-2-5 16,-3-1-16,-5 3 0,-4-1 15,-5-1-15,-4-2 0,-4-4 0,-2-3 16,-2-6-16,-2-6 0,9 0 15,5 0-15,4 0 0</inkml:trace>
  <inkml:trace contextRef="#ctx0" brushRef="#br0" timeOffset="462787.4192">16093 15727 0,'0'0'0,"0"0"16,-7 21-16,-2 0 0,-2 5 16,-2 1-16,-1 0 0,-5 10 15,-1 1-15,2-3 0,3-1 0,1 3 16,4-4-16,3-4 0,4-5 16,10-2-16,9-5 15,-1-10-15,1-4 0,8-7 16,6-7-16,-2-3 0,1-1 0,6-7 15,1-3-15,-3-2 0,-1-1 16,-1-1-16,-6 1 0,-4 5 16,-5 2-16,-3 6 0,-5 5 15,-2 3-15,-3 1 0,-3 6 16,-1 7-16,-2 2 0,-2 3 16,-5 6-16,-4 7 0,-1 0 15,-1 3-15,1 9 0,3 4 16,3-4-16,3-2 0,4-4 15,2-4-15,6-3 0,4-4 0,4-6 16,5-5-16,-5-2 0,-3-2 16,-2-1-16</inkml:trace>
  <inkml:trace contextRef="#ctx0" brushRef="#br0" timeOffset="463153.3615">16531 15920 0,'0'0'0,"0"0"0,0 0 16,-7 27-16,1-9 0,-2 1 16,-1 3-16,-1 1 0,0-1 15,-2 7-15,1-1 0,2-3 16,1-3-16,1-5 16,2-2-16,4-5 15,4-4-15,1-5 0,1-2 0,3-9 16,2-6-16,1 0 0,0-2 15,3-3-15,4-3 0,6-1 16,1 3-16,0 3 0,1 4 16,0 3-16,2 4 0,4-1 15,-1 3-15,-9 4 0,-1 2 16,-4 6-16,-2 5 0,-4 1 0,-2 4 16,-4 2-16,-2 2 15,-2 5-15,-1 4 0,-5-1 0,-4 2 16,-4 1-16,-3-3 0,1 0 15,0-1-15,1-5 0,4-4 0,3-3 16,0-4-16,2-3 16</inkml:trace>
  <inkml:trace contextRef="#ctx0" brushRef="#br0" timeOffset="463336.7956">17154 16050 0,'0'0'0,"0"0"16,-3 21-16,-1-5 0,-2 3 0,-4 8 16,-3 2-16,1 0 15,1 2-15,-2 2 0,0-2 16,3-7-16,3-5 0,1-4 0,2-3 16,-1-2-16</inkml:trace>
  <inkml:trace contextRef="#ctx0" brushRef="#br0" timeOffset="463503.9706">17129 15526 0,'0'0'16,"0"0"-16,0 0 0,12 26 0,-12-26 15,14 27-15,0-8 16,2 1-16,3 0 0,2 3 0,-4-4 15,-2-2-15</inkml:trace>
  <inkml:trace contextRef="#ctx0" brushRef="#br0" timeOffset="463787.4254">17707 15995 0,'0'0'0,"0"0"0,0 0 15,-32-8-15,15 5 0,-9 2 0,-4 1 16,0 3-16,0 0 15,3 3-15,0 1 0,6 2 0,5 2 16,5 7-16,9 4 0,6-1 16,6 0-16,4 2 0,5 2 15,3 0-15,3-1 0,-1 0 16,-3 1-16,-2 1 0,-3-2 0,-6-4 16,-4-2-16,-3-2 0,-6-4 15,-9-5-15,-9-1 16,-1-2-16,0-3 0,-3-3 0,-4-3 15,-1-4-15,1-3 0,-2-7 16,3-4-16,7 5 0,5 4 0,2 3 16</inkml:trace>
  <inkml:trace contextRef="#ctx0" brushRef="#br0" timeOffset="464170.9397">18134 15644 0,'0'0'0,"0"0"16,0 0-16,-1 31 0,1-31 0,-9 39 15,0-8-15,-7 10 0,-2-1 16,-3 15-16,1 4 16,1-5-16,2-3 0,-1 8 0,0-5 15,0 1-15,4-7 0,2-11 16,2-9-16,3-7 0,3-6 0,4-4 15,3-4-15,3-4 16,0-5-16,4-9 0,2-7 16,-1-1-16,0-2 0,7-3 15,5-4-15,-2 2 0,-1 3 0,0 3 16,0 2-16,-3 4 0,-1 4 16,6 2-16,5 2 15,-1 4-15,-3 3 0,-2 12 16,-2 10-1,-6 5-15,-4 4 16,-5-2-16,-3-2 0,-5 0 0,-5 0 16,2-7-16,2-5 0,0-2 0</inkml:trace>
  <inkml:trace contextRef="#ctx0" brushRef="#br0" timeOffset="471153.9732">3235 11764 0,'0'0'16,"0"0"-16,0 0 0,0 0 15,0 0-15,0 0 0,0 0 16,-8-20-16,8 20 0,0 0 16,0 0-16,0 0 0,6-19 0,-6 19 15,0 0-15,29-5 0,-29 5 0,32 0 16,-12 1-16,4 1 15,3 0-15,16-1 0,4 1 16,0-1-16,1 0 0,16-1 16,5-1-16,0 2 0,-2 1 0,21-1 15,19-2-15,-9 2 0,-3 1 16,15 1-16,3 2 16,27 3-16,-22 1 0,-5-3 15,1 0-15,-12-2 0,-4 2 0,6-2 16,4-1-16,-4 1 0,-4 1 15,11 1-15,8 0 0,-9-4 16,-8-3-16,14-1 0,10-2 16,-7 0-16,-7-1 0,13 1 15,7 2-15,-13-1 0,-10 2 0,13-2 16,12 0-16,-11 1 16,-4 2-16,8-2 0,6 1 15,-12 0-15,-7 0 0,13-1 0,9 0 16,-12 2-16,-5 0 0,8-1 15,6-1-15,-14 0 0,-10 0 0,11 1 16,8-3-16,-14 1 16,-8 1-16,8-2 0,6-1 15,-16 2-15,-8 4 0,-4 2 16,-3 0-16,-7-1 0,-5-1 0,-2-3 16,0 0-16,-13 1 0,-9 1 15,-8 2-15,-5 0 0,-14 3 16,-9 2-16,-12-2 0,-6 0 15,-9-5-15,-5-4 0,4 2 16,3 1-16,4 0 0</inkml:trace>
  <inkml:trace contextRef="#ctx0" brushRef="#br0" timeOffset="473004.3177">5096 11737 0,'0'0'0,"0"0"16,0 0-16,0 0 0,0 0 15,0 0-15,0 0 0,0 0 16,0 0-16,0 0 0,0 0 16,-25 0-16,25 0 0,0 0 15,-23 9-15,23-9 0,-23 7 0,23-7 16,-33 8-16,16-3 0,1 2 16,-2-2-16,-1 1 15,1-1-15,0-2 0,-1 2 0,2 0 16,-3 1-16,3 1 0,5-2 15,2-1-15,1 1 0,4-1 16,4 0-16,4 1 0,2-1 16,2 0-16,4 0 0,4 2 15,1-2-15,3-2 0,6 2 0,2-3 16,-1 0-16,0 0 0,2-1 16,1-1-16,-1-2 0,-2-1 15,4 0-15,-3 0 0,-1-2 16,-2 1-16,-2 1 0,-5-1 15,-1 1-15,-4-1 0,-2 0 16,-1 1-16,-4-1 0,0-1 16,-3 1-16,-2-2 0,0 0 15,-3-2-15,-5 0 0,-2-2 16,0-2-16,0 0 0,-5 0 16,-2 1-16,-2 0 0,3 1 0,-3 1 15,0 0-15,-2 2 16,3 0-16,2 1 0,3 1 15,2 2-15</inkml:trace>
  <inkml:trace contextRef="#ctx0" brushRef="#br0" timeOffset="473787.0085">9025 11747 0,'0'0'0,"0"0"0,0 0 16,0 0-16,0 0 0,0 0 15,-10-17-15,10 17 0,0 0 0,0 0 16,0 0-16,-13-17 0,13 17 16,0 0-16,0 0 15,0 0-15,0 0 0,-20-5 0,20 5 16,-17 3-16,9 0 0,-1 0 15,-3 0-15,0 2 0,-1 0 16,-3 1-16,-3 0 0,1-1 16,2 1-16,-1 1 0,0-1 15,-1 0-15,0-1 0,-2 2 16,2 0-16,2-1 0,3-1 16,5-1-16,2 1 0,3-2 0,3 1 15,5 0-15,4-1 0,3 2 16,3-1-16,9 1 0,5 0 15,1-1-15,1-1 0,1 0 16,1 0-16,4-1 0,0-1 16,-5-1-16,0-2 15,-6-1-15,-4-1 0,-3 1 0,-4 1 16,-1-1-16,-3 0 0,-3-1 16,-1 1-16,-3 0 0,-1-2 0,-3 0 15,-1 0-15,-2 0 0,-2-1 16,-2 0-16,-2 0 0,-1 0 15,-1-1-15,-3 1 0,-2 0 16,1 0-16,3 2 0,2 0 16</inkml:trace>
  <inkml:trace contextRef="#ctx0" brushRef="#br0" timeOffset="474487.6545">3250 12541 0,'0'0'16,"0"0"-16,0 0 0,0 0 15,25-1-15,-25 1 0,25 2 16,-25-2-16,28 1 0,-8 0 16,8 1-1,4-2-15,3 1 0,9 0 0,-3 1 16,13-1-16,3 1 0,0-1 16,2 0-16,10-1 0,1 0 15,-1 0-15,4 2 0,20-1 16,7 0-16,-4-1 0,-2 0 15,41-1-15,7 1 16,-14 0-16,-9 1 16,-29 2-16,-22 2 0,-13-2 0,-7-3 15,-9 1-15,-3 1 0,-10-2 16,-4-1-16,-11 1 0,-7 2 16,-4-2-16,-3-2 0,-6-4 15,-2 0-15,5 4 0,2-1 0,1 2 16</inkml:trace>
  <inkml:trace contextRef="#ctx0" brushRef="#br0" timeOffset="474954.4632">4997 12399 0,'0'0'15,"0"0"-15,0 0 0,0 0 16,-25 7-16,25-7 0,0 0 0,-28 15 16,28-15-16,-23 17 0,11-7 15,-1 2-15,-5 0 0,2-2 16,-1 0-16,2 1 0,2 1 16,-5 3-16,3-2 0,3-1 0,1-2 15,4 2-15,3 0 0,4-1 16,7-3-16,3 0 0,3 1 15,5-3-15,4-1 0,0 0 16,3-1-16,1 1 0,0 0 16,2-1-16,-4 0 0,7-2 15,0-2-15,-4 0 0,-5 0 0,-2 0 16,-3-1-16,-3 1 0,-4-1 16,-1-2-16,-3-1 0,-2-2 15,-2 0-15,-3-3 0,-4-1 16,-1-1-16,-6-2 0,-2-1 15,-4-2-15,0-1 0,0 0 16,-7-5-16,-3-1 0,3 4 16,1 2-16,3 2 0,3 2 15,5 3-15,2 2 0,3 1 0,2 1 16,0 2-16</inkml:trace>
  <inkml:trace contextRef="#ctx0" brushRef="#br0" timeOffset="475754.9362">7687 12396 0,'0'0'0,"0"0"0,0 0 0,0 0 0,0 0 16,0 0-16,0 0 0,0 0 15,0 0-15,-25 17 0,25-17 16,-21 16-16,21-16 0,-27 18 15,8-7-15,0 0 0,0-1 16,-1 1-16,-2 1 0,1-1 16,2-1-16,-6 2 0,2-1 15,3-3-15,3 1 0,4-1 16,-1-1-16,5-2 0,3-1 0,3 0 16,6 0-16,3-3 0,4-1 15,8 1-15,3 1 0,4 0 16,3-1-16,3 1 0,1 1 15,1-1-15,1-2 0,6 0 16,-3 2-16,-4-2 0,-4 0 16,-4 0-16,-4-2 0,-4 0 15,-5-1-15,-3-2 0,-3-1 0,-4 0 16,-4 0-16,-3 0 16,-2 0-16,-5-2 0,-1-2 0,-6 1 15,-4-2-15,-1 2 0,-1 0 16,1 0-16,4 2 0,4 1 15</inkml:trace>
  <inkml:trace contextRef="#ctx0" brushRef="#br0" timeOffset="484437.6321">4002 11743 0,'0'0'0,"0"0"0,0 0 16,-28 4-16,28-4 0,-29 7 0,8-1 15,-5-1-15,-2 2 0,-14 4 16,-6 2-16,1 2 0,-4 3 16,-12 2-16,-13 4 0,3 1 15,4 0-15,-13 9 16,4 4-16,5-2 0,6 1 0,-5 4 16,11-1-16,-8 11 0,21-7 15,20-1-15,15-1 16,20-10-16,13-8 0,14 2 0,7 2 15,-4-13-15,8 0 0,18 2 16,10 1-16,40 4 0,-1-4 0,7-2 16,4-3-16,-8-3 15,-5-3-15,6 2 0,4-1 0,-3 0 16,-1-3-16,-1-3 0,2-2 16,-6 0-16,-4-1 0,-2-5 15,0-4-15,-10 1 0,-5 0 16,-4-2-16,-1 1 0,-7-2 15,-1-2-15,-11-5 0,-3-4 16,-9 0-16,-10-1 0,-1 1 16,-3-1-16,-8-3 0,-5-2 0,-7 1 15,-4 2-15,-4 0 0,-2 2 16,-10-6-16,-7-4 0,-6 1 16,-3 2-16,-14-3 0,-10-2 15,-6 5-15,-3 6 0,-15-5 16,-9-3-16,-10 1 0,-6 2 15,-21 3-15,-18 3 0,0 3 16,-6 2-16,-17 6 0,-12 3 16,-2 4-16,-2 4 0,-8 6 15,-7 6-15,58-3 0,39-2 0,25-1 16</inkml:trace>
  <inkml:trace contextRef="#ctx0" brushRef="#br0" timeOffset="486387.1632">7308 11928 0,'0'0'0,"0"0"0,0 0 15,-21-16-15,21 16 0,-25-10 0,5 6 16,-4 0-16,-4 1 0,-4-1 15,-7 0-15,-9 2 0,3 3 16,-15 3-16,0 3 0,-2-1 16,4 1-16,-18 4 15,-4 2-15,8 1 0,7 1 0,-7 5 16,-7 5-16,11-1 0,7-1 0,4 11 16,4 7-1,9-2-15,10-4 0,2 9 0,15-10 16,11-3-16,7 1 0,9-8 15,7 4-15,10-3 0,8 1 16,11-1-16,11 1 0,3 0 16,6 0-16,46 7 0,2-4 15,-2-1-15,-4-1 0,12-7 16,4-4-16,-2-3 0,-3 0 0,9-2 16,2-1-16,2-5 0,1-4 15,2-2-15,4-4 16,-4 1-16,-3 2 0,-3-5 0,-6 1 15,-5-6-15,-4-1 0,-4-5 16,-2-5-16,-13 1 0,-9-2 16,-2-2-16,1-2 0,-14-2 0,-6-2 15,-7-4-15,-7 0 16,-6-1-16,-6 3 0,-13 0 0,-11 2 16,-6-4-16,-5-2 0,-8-1 15,-8 0-15,-11 1 0,-8 3 16,-15-3-16,-9-1 0,-2 1 15,-2 3-15,-18-2 0,-11-1 16,-8 3-16,-3 4 0,-13 3 16,-9 4-16,-1 2 0,2 2 0,-11 4 15,-9 4-15,1 3 0,1 5 16,-5 0-16,-3 0 0,6 5 16,5 5-16,-4 4 15,-1 3-15,-20 12 0,-12 6 16,44-3-16,31-3 0,30-7 15,20-7-15,16-3 0</inkml:trace>
  <inkml:trace contextRef="#ctx0" brushRef="#br0" timeOffset="486971.5735">9856 12228 0,'0'0'0,"0"0"0,0 0 0,8 29 15,-8-29-15,4 26 0,-3-6 16,0 2-16,0 4 0,0 13 0,1 4 15,-2 2-15,-2 2 0,-2 10 16,-1-2-16,-4-6 0,-2-5 16,0-1-16,1-7 0,1-9 15,2-8-15,0-9 16,-1-7-16,1-1 0,3 0 0,1-1 16</inkml:trace>
  <inkml:trace contextRef="#ctx0" brushRef="#br0" timeOffset="487204.116">9804 12131 0,'0'0'0,"8"-3"0,4-2 15,3 1-15,3 0 0,13 1 0,6 1 16,2 3-16,2 3 0,11 3 16,-1 1-16,-3 2 0,-5 3 15,1 5-15,-5 1 0,-11-3 16,-7-1-16,-10 2 0,-8 3 15,-6 0-15,-7-2 0,-11-1 16,-8 1-16,-6-5 0,-2-1 0,-4-3 16,-1-1-16,0-2 0,0-3 15,-2-3-15,3-3 16,7-5-16,6-6 0,6 5 0,5 1 16,5 3-16</inkml:trace>
  <inkml:trace contextRef="#ctx0" brushRef="#br0" timeOffset="487504.4646">10534 12031 0,'0'0'15,"0"0"-15,0 0 0,4 28 0,-4-14 16,-2 7-16,-2 4 16,-4 6-16,-1-1 0,-2 1 0,-1-1 15,1-5-15,1-5 0,-1 1 16,2-7-16,3-2 0,0-2 15,3-7-15,2-8 0,2-1 16,2-5-16,2-5 0,1-5 16,3-2-16,2-2 0,2-3 15,2 2-15,-2 6 0,-1 3 0,3 4 16,4 3-16,0 1 0,0 4 16,-1 3-16,2 3 15,1 2-15,1 2 0,2 5 0,4 2 16,-6-1-16,-4-2 0,-4-2 15</inkml:trace>
  <inkml:trace contextRef="#ctx0" brushRef="#br0" timeOffset="487807.7896">10934 12133 0,'0'0'0,"0"0"15,0 0-15,-16 14 0,16-14 0,-17 21 16,7-5-16,1 2 0,2 1 15,0 1-15,2 2 0,1 3 16,4-1-16,9-1 0,8-5 16,2-3-16,5-4 0,4-5 15,5-3-15,5-5 0,-4-3 0,-3-4 16,-4-5-16,-6-3 0,-4-2 16,-6-8-16,-8-2 0,-5 2 15,-4 0-15,-9 3 0,-8 1 16,-2 4-16,-2 5 0,-4 3 15,-2 2-15,3 7 16,3 3-16,5 2 0,5 2 0,11 1 16,7-3-16,-1 1 15,0-2-15,0 1 16</inkml:trace>
  <inkml:trace contextRef="#ctx0" brushRef="#br0" timeOffset="488021.2072">11439 12158 0,'0'0'0,"-4"9"0,-5 5 16,-1 4-16,0 4 0,-4 15 15,-2 10-15,0 10 0,0 0 0,-1 9 16,0-2-16,6-7 0,4-6 16,0 0-16,0-8 15,2-11-15,-1-6 0,3-9 0,1-6 16,-2-7-16,0-4 0,1 0 15,0 0-15,1 0 0</inkml:trace>
  <inkml:trace contextRef="#ctx0" brushRef="#br0" timeOffset="488253.7705">11332 12082 0,'0'0'0,"0"0"15,23-3-15,-6 1 0,2 1 0,9 1 16,5 2-16,-1 2 0,-1 3 15,8 7-15,0 4 0,-3 1 16,-5 1-16,-5 0 0,-3 1 16,-5-1-16,-6-2 0,-5 4 15,-6-1-15,-7-5 0,-4 1 0,-5-3 16,-4 0-16,-5-4 0,-4-3 16,-6 1-16,-1-1 0,0-4 15,0-1-15,2-3 0,1-3 16,8 0-16,5 1 0,4 1 15</inkml:trace>
  <inkml:trace contextRef="#ctx0" brushRef="#br0" timeOffset="488587.4776">11835 12300 0,'0'0'0,"0"0"0,20 4 0,-7-1 15,1-2-15,2 1 0,1 1 16,3-1-16,1 1 0,7-3 0,0-3 15,-1 1-15,-2 0 0,1-4 16,-1-2-16,-3-1 0,-1 0 16,-5-5-16,-2-1 15,-4 0-15,-3 1 0,-4-5 0,-6 2 16,-3 3-16,-4 1 0,-5 6 16,-2 3-16,-2 1 0,-1 2 0,-2 5 15,-2 6-15,0 4 0,-1 4 16,2 2-16,1 3 15,5 2-15,2 0 0,9 5 16,7-1-16,5-1 0,4-2 0,13 0 16,12 0-16,2-7 0,4-4 15,-9-4 1,-7-2-16,-5-2 16</inkml:trace>
  <inkml:trace contextRef="#ctx0" brushRef="#br0" timeOffset="488861.6729">12517 12226 0,'0'0'0,"0"0"0,0 0 0,-5 22 15,5-22-15,-9 25 0,5-7 16,-1 1-16,0 2 0,0 0 16,1 0-16,-1-1 0,2-3 0,0 2 15,1-3-15,-1-4 16,2-3-16,1-7 0,0-5 15,0-2-15,1-4 0,0-5 16,2-2-16,0-4 0,0-1 0,2 2 16,1 0-16,1 3 0,0 4 15,-1 1-15,2 2 0,3 3 16,2 2-16,1 2 0,3 2 16,1 2-16,-1 2 0,4 1 0,2 0 15,-3 0-15,-3-1 0,-3-2 16</inkml:trace>
  <inkml:trace contextRef="#ctx0" brushRef="#br0" timeOffset="489137.9942">13112 12028 0,'0'0'0,"0"0"0,0 0 15,-13 26-15,7-15 0,-5 7 0,-4 7 16,-3 7-16,-1 2 0,0 2 16,0 0-16,4-3 0,2-4 15,2 4-15,4-3 0,4 0 16,5-6-16,4-5 0,2-2 16,5-5-16,1-5 0,3-1 15,4-2-15,-2-5 0,-1-4 0,-2-5 16,0-6-16,-3 4 0,-3 2 15,-1 2-15</inkml:trace>
  <inkml:trace contextRef="#ctx0" brushRef="#br0" timeOffset="489287.1629">12828 12241 0,'0'0'0,"0"0"0,0 0 0,31-2 0,-31 2 16,42-1-16,-13 2 0,3-1 15,3 1-15,11-1 0,2 1 16,-3-1-16,-2 1 0,1 0 16,-9-1-16,-6 1 0</inkml:trace>
  <inkml:trace contextRef="#ctx0" brushRef="#br0" timeOffset="489720.8426">13427 12151 0,'0'0'0,"0"0"0,0 0 16,0 0-16,-10 21 0,10-21 16,-12 23-16,12-23 0,-19 28 0,8-8 15,0 4 1,1 1-16,2 2 0,2-4 16,1-1-16,6 4 0,7-2 15,2-3-15,1-4 0,8-6 16,5-6-16,4-4 0,0-3 15,8-8-15,-1-7 16,-1-6-16,0-6 0,-6 5 16,-5 4-16,-1 2 0,-4 3 15,-5 4-15,-3 3 0,-5 4 16,-3 5-16,0 4 0,-4 4 0,-4 10 16,-5 7-16,1 3 0,0 3 15,-2 12-15,0 5 0,2-7 16,1-4-16,2-4 0,2-1 15,0-5-15,2-4 0,0 1 16,1-3-16,-1-8 0,1-5 0,-3-2 16,-2-2-16,-6-4 0,-5-1 15,-9-10-15,-12-7 16,-1-4-16,1-2 0,1 1 0,8 5 16,7 4-16</inkml:trace>
  <inkml:trace contextRef="#ctx0" brushRef="#br0" timeOffset="494356.5288">11654 12838 0,'0'0'0,"0"0"15,0 0-15,31 1 0,-31-1 16,43-1-16,-12 0 0,14 1 15,5 0-15,7 0 16,8 0-16,7 1 0,-8-1 0,9 0 16,9 0-16,-6 1 0,-4 1 15,-6 0-15,-12-1 0,-14 1 16,-11 0-16,-12-2 0,-10-3 16,-3 1-16,-1 1 0,-1 0 0</inkml:trace>
  <inkml:trace contextRef="#ctx0" brushRef="#br0" timeOffset="494539.8671">11965 12675 0,'0'0'0,"0"0"0,0 0 15,0 0-15,0 27 0,0-27 0,-3 33 16,-1-14-16,1 2 0,0 0 15,-1-1-15,2-1 0,0 0 16,1 1-16,1-1 0,0-4 16,0-1-16,0-3 0</inkml:trace>
  <inkml:trace contextRef="#ctx0" brushRef="#br0" timeOffset="494704.1538">12179 12700 0,'0'0'0,"0"0"0,0 0 16,-7 23-16,7-23 0,-10 32 15,1-11-15,-2 2 0,-2 1 0,-2 3 16,3-4-16,1-3 0</inkml:trace>
  <inkml:trace contextRef="#ctx0" brushRef="#br0" timeOffset="495254.0818">11951 12939 0,'0'0'0,"0"0"0,0 0 16,-21 18-16,21-18 0,-25 16 0,10-5 15,-2 2-15,1 0 0,-7 5 16,0 1-16,3-4 0,3-1 15,3-2-15,3 0 0,3-3 16,4-1-16,9-1 16,8-1-16,5-1 15,4-1-15,0 0 0,1 1 0,-1-2 16,0-1-16,2-1 0,-5 0 16,-2 1-16,-4 0 15,-4 1-15,-3-1 0,-8 1 0,-4 1 16,-5 0-16,-5 0 0,-5 2 15,-4 2-15,-1 0 0,-2-2 16,-5 3-16,2 1 0,5-2 16,4 1-16,6-2 0,5-1 15,3 0-15,4 1 0,12 0 16,9 0-16,2-1 0,2-2 0,8 0 16,5 2-16,-3-4 0,-4 1 15,3 1-15,-3 1 0,-9 1 16,-4 3-16,-11-1 0,-8 2 15,-6-1-15,-5 0 0,-9 4 16,-9 2-16,0-2 0,-1 0 0,-8 1 16,0 0-16,7-2 15,4-1-15,3-1 0,8-3 16,10-3-16,4-1 0,15-2 0,10-3 16,5-1-16,4-1 0,12-2 15,11-1-15,-2-3 0,1-2 16,-5 1-16,-11 2 0,-9 4 15</inkml:trace>
  <inkml:trace contextRef="#ctx0" brushRef="#br0" timeOffset="495620.3257">12420 13022 0,'0'0'0,"0"0"16,-23 7-16,23-7 0,-33 15 15,11-4-15,-4 3 0,-5 3 16,2-2-16,-1 5 0,5 0 16,6-2-16,6-2 0,9-1 15,6-1-15,8-4 0,7-2 0,8-4 16,5 0-16,5-3 16,1 0-16,1-1 0,1 0 15,4-1-15,-4-1 0,-3-1 0,-6 0 16,-4 2-16,-7 2 0,-3 2 15,-5 2-15,-4 1 0,-1 3 16,-6 1-16,-5 4 0,-4 2 16,-3-1-16,-5 7 0,-3 5 15,3 0-15,0 1 0,-5 3 16,-3-2-16,3-3 0,2-2 0,1-3 16,2-2-16,0-5 0,3-3 15,-3-4-15,-2-4 0,5-1 16,3 0-16,3-1 0</inkml:trace>
  <inkml:trace contextRef="#ctx0" brushRef="#br0" timeOffset="495754.6105">12156 13330 0,'0'0'16,"0"0"-16,0 0 0,0 0 0,27 16 16,-27-16-16,27 12 0,-27-12 15,32 16-15,-14-8 0,4 0 16,-2-2-16,-3 0 0,-3-1 15</inkml:trace>
  <inkml:trace contextRef="#ctx0" brushRef="#br0" timeOffset="496471.3583">13101 13042 0,'0'0'16,"0"0"-16,0 0 0,0 0 0,0 0 16,0 0-16,0 0 0,0 0 15,0 0-15,0 0 0,0 0 16,0 0-16,0 0 0,0 0 15,0 0-15,0 0 0,0 0 16,0 0-16,0 0 0,0 0 16,0 0-16,0 0 0,0 0 15,0 0-15,0 0 0,0 0 16,0 0-16,0 0 0,0 0 0,0 0 16,0 0-16,0 0 0,0 0 15,0 0-15,0 0 0,0 0 16,0 0-16,0 0 0,0 0 15,0 0-15,0 0 0,-25 22 16,25-22-16,-18 22 0,18-22 0,-23 28 16,12-10-16,2-2 15,0 1-15,1 0 0,1 1 16,2-3-16,0 0 0,4 2 0,2-2 16,5-1-16,4-1 0,4-3 15,5-4-15,0 0 0,-1-1 16,6-3-16,3-2 15,-1-2-15,-3 1 0,2-4 0,-3-1 16,-3-4-16,-3-3 0,-2-1 16,-3 0-16,-4-1 0,-1 0 15,-4 3-15,-3 0 0,0 3 16,0 1-16,-1 2 0,-3 1 16,0 2-16,-3 3 0,-3 5 15,-2 1-15,-2 5 0,0 2 0,-1 5 16,1 2-16,1 4 0,-1 2 15,-2 12-15,0 4 16,5 0-16,3 2 16,3-9-16,2-5 0,2-1 15,3-5-15,0-4 0,0-2 0,2-5 16,0-5-16,-1-7 0,1-4 16,0 1-16,-1-1 15,-2 3-15</inkml:trace>
  <inkml:trace contextRef="#ctx0" brushRef="#br0" timeOffset="496737.4487">13566 13068 0,'0'0'0,"0"0"15,0 0-15,-11 22 0,11-22 0,-16 23 16,5-8-16,1 0 0,0 1 15,4-1-15,1 1 0,3 2 16,3 0-16,8-4 0,5-3 16,3-2-16,1-3 0,4-1 15,4-1-15,-1-2 0,0-1 16,2-1-16,-1-2 0,-3-1 0,-2-1 16,-5-1-16,-1 0 15,-5-4-15,-4-2 0,0 2 0,-2 1 16,0 2-16</inkml:trace>
  <inkml:trace contextRef="#ctx0" brushRef="#br0" timeOffset="497220.5004">13655 13067 0,'0'0'0,"0"0"0,0 0 16,0 0-16,-3 30 0,3-30 0,-6 31 15,3-13-15,0 2 0,-2 5 16,1 3-16,0 1 0,1 1 15,-1 8-15,0 0 0,2-5 16,0-2-16,0 1 0,1-5 16,-1-5-16,-1-3 0,-3-6 15,-3-4-15,-1-5 0,-1-2 16,-2-4-16,-4-3 0,2-3 0,-1-1 16,-2-3-16,0 1 15,4 0-15,1 0 0,6 3 16,1 0-16,2 2 0,1 2 0,4 0 15,3-1-15,7 3 0,4 0 16,9 4-16,4 0 16,3 2-16,2 1 0,4 1 15,-4 0-15,-5 0 0,-3-1 0,-6 3 16,-3 2-16,-8 1 16,-6 1-16,-5-2 0,-5-1 0,-12 3 15,-9 1 1,-3 0-16,-2-1 0,-8 1 0,0-1 15,6-2-15,4-3 0,4 1 16,4 1-16,5-3 16,6-2-16,11 0 0,8 0 15,7 1-15,4 1 0,9-1 0,7 1 16,3-1-16,3 0 0,9 2 16,3 2-16,-11-3 0,-9-1 15,-7-1-15</inkml:trace>
  <inkml:trace contextRef="#ctx0" brushRef="#br0" timeOffset="536988.885">3091 13283 0,'0'0'0,"0"0"0,0 0 16,0 0-16,0 0 0,0 0 15,0 0-15,0 0 0,0 0 0,0 0 16,30-1-16,-30 1 16,0 0-16,28 0 0,-28 0 0,23 0 15,-11 1-15,4-2 0,5 1 16,-1-1-16,2 1 0,6 0 16,2 0-16,3 1 0,-1 0 15,15-2-15,5-1 0,13 1 16,-2 2-16,14-2 0,2-2 15,-6 2-15,-5-1 0,18 1 16,3-1-16,-7 0 0,-3 0 0,21 1 16,5 1-16,31-2 15,-16 0-15,0-1 0,0-1 16,-12 1-16,-7 1 0,13 0 0,9-2 16,-13 1-16,-6 0 0,3 2 15,7 1-15,-9 2 0,-2 0 16,5-2-16,3-1 0,-7 1 15,-6 0-15,10 0 0,9-2 16,-10 0-16,-8 0 0,4 3 16,1 2-16,-8-1 0,-5-2 0,9-3 15,6-4-15,-12 4 0,-10 2 16,7 1-16,3 0 16,-12 0-16,-6-1 0,3 0 0,1-1 15,-9 2-15,-7 1 0,2-2 16,3-1-16,-11-1 0,-6-1 15,-2 2-15,-3 0 0,-7 1 16,-5 1-16,-5 1 0,-3 1 16,-6-1-16,-4-1 0,-2 0 15,-2 0-15,-5 0 0,-4 0 0,-4 0 16,0 0-16,-2-1 0,-3 3 16,-9-4-16,-9-1 0,6 1 15,5 0-15,3 1 0</inkml:trace>
  <inkml:trace contextRef="#ctx0" brushRef="#br0" timeOffset="555738.4145">6816 12479 0,'0'0'0,"0"0"0,0 0 15,0 0-15,0 0 0,-24-14 16,24 14-16,-27-5 0,11 1 0,-4 2 15,-3 1-15,-1 1 0,0 1 16,-13 2 0,-5 1-16,2 1 0,0 3 0,-9 3 15,-1 2-15,2 1 0,4 3 0,-11 3 16,3 3-16,5 2 16,3 1-16,3 5 0,2 0 15,0 6-15,3 2 0,6-3 16,2-1-16,6 0 0,4-1 0,5 1 15,0 1-15,4-4 0,2-2 16,5 0-16,6 0 16,3-3-16,3-1 0,10-3 0,8-2 15,1 0-15,4 0 0,9-3 16,7-2-16,2-3 0,1-2 16,12-2-16,9-2 15,8 1-15,6-2 0,1 0 16,-9-2-16,43 1 0,-8-2 15,-13-1-15,-14 0 0,9-1 0,5 3 16,-15-2-16,-8-1 0,6-1 16,3 0-16,-7 0 0,-8-1 15,7 7-15,3 3 0,-11-3 16,-8-6-16,8-2 0,5-1 16,-13 1-16,-9-1 0,2-1 15,2-3-15,-8 1 0,-2-1 0,-6-1 16,-4 0-16,-8 2 0,-7-1 15,5-8-15,-2-8 16,-5 1-16,-5 3 0,-6-3 0,-5-2 16,-4-2-16,-3-1 0,-2-6 15,-5-6-15,-2 8 0,-1 5 0,-9-10 16,-6-6-16,13 20 16,0 1-16,-16-21 0,0-2 15,8 20-15,-3-2 0,-25-18 16,-2 1-16,19 19 0,-3 0 0,-36-15 15,-6 2-15,6 5 0,5 4 16,-16 3-16,-9 2 16,3 9-16,6 6 0,-19 1 15,-10 2-15,-2 4 0,1 4 0,2 12 16,3 7-16,4 3 0,4 2 0,1 2 16,-2 3-16,17 0 15,10 1-15,23-10 0,16-7 16,11-6-16</inkml:trace>
  <inkml:trace contextRef="#ctx0" brushRef="#br0" timeOffset="556121.2758">8868 12869 0,'0'0'0,"0"0"16,0 0-16,35 1 0,-35-1 0,40 3 16,-13-1-16,1 0 15,3 0-15,11 1 0,3-2 16,6 2-16,-4-2 0,-1 2 16,-3 0-16,-6-2 0,-5-1 0,-3-4 15,-8-3-15,-5 2 0,-3 1 16,-3 1-16</inkml:trace>
  <inkml:trace contextRef="#ctx0" brushRef="#br0" timeOffset="556288.6431">9186 12728 0,'0'0'16,"0"0"-16,0 0 0,0 0 0,10 27 15,-10-27-15,6 34 16,-4-11-16,1 5 15,-3 4-15,-2 4 0,-1 6 0,-2-6 16,-1 1-16,2-6 0,0-7 0</inkml:trace>
  <inkml:trace contextRef="#ctx0" brushRef="#br0" timeOffset="556422.0157">9047 13165 0,'0'0'0,"0"0"16,0 0-16,0 0 0,0 0 15,0 0-15,0 0 0,30-10 16,-30 10-16,36-8 15,-12 2-15,4 0 0,3-1 0,7-6 16,1-2-16,-6 2 0,-6 2 16,-3 1-16</inkml:trace>
  <inkml:trace contextRef="#ctx0" brushRef="#br0" timeOffset="556621.7941">9563 12833 0,'0'0'0,"0"0"0,0 0 15,0 0-15,0 0 0,-1 28 0,1-28 16,-3 32-16,2-13 0,0 5 16,0 4-1,1 0-15,1 0 0,0-3 0,0-3 16,2 2-16,-1-3 0,0-4 16,0-3-16,-1-6 0,-1-8 15,0 0-15,0-3 0,0 1 16,0 2-16,0-3 0</inkml:trace>
  <inkml:trace contextRef="#ctx0" brushRef="#br0" timeOffset="556904.6111">9534 12849 0,'0'0'0,"0"0"15,0 0-15,0 0 0,0 0 0,34-2 16,-34 2-16,42 1 16,-17 2-16,4 0 0,2 2 15,-1 1-15,-2 0 0,9 3 0,-1 1 16,-3 1-16,-3 0 0,1 5 15,-6 0-15,-4 1 0,-3 1 16,-6 0 0,-3 2-16,-6 3 0,-4 1 15,-3-3-15,-3-2 0,-5-2 0,-6-2 16,2-1-16,0-2 0,-5 0 16,-3-3-16,2-1 0,1-1 0,-1-2 15,-1-2-15,2-2 0,1-3 16,-1-1-16,-1-4 15,0 2-15,1-2 0,5 3 0,1 0 16,4 1-16</inkml:trace>
  <inkml:trace contextRef="#ctx0" brushRef="#br0" timeOffset="557057.0542">9540 13040 0,'0'0'0,"0"0"0,0 0 16,0 0-16,0 0 0,0 0 15,36-3-15,-36 3 0,33-1 16,-15 1-16,-1 2 0,2-2 15,0-1-15,1 1 16,1 2-16,-3-1 0,0 0 0,1 1 16,-4 2-16,-4-3 0,-4-1 0,-3 0 15,1 0-15,-2 0 0</inkml:trace>
  <inkml:trace contextRef="#ctx0" brushRef="#br0" timeOffset="557238.7457">9543 13137 0,'0'0'0,"0"0"0,0 0 16,30 2-16,-30-2 0,34 3 15,-12 0-15,1-1 0,1 0 0,7 2 16,-1 0-16,-4 0 0,-1-1 16,-6 1-16,-2 1 15,-4-2-15,-2 0 0,-1-1 0</inkml:trace>
  <inkml:trace contextRef="#ctx0" brushRef="#br0" timeOffset="557421.8628">9332 13327 0,'0'0'0,"0"0"0,0 0 16,0 0-16,0 0 0,36 5 15,-13-2-15,2-1 0,3 0 16,4 0-16,3 1 0,13 0 0,3 0 15,11 3-15,-3 2 16,-4-4-16,-3-1 16,-10-1-16,-8 0 0,-6-1 0</inkml:trace>
  <inkml:trace contextRef="#ctx0" brushRef="#br0" timeOffset="557591.0813">10301 12952 0,'0'0'0,"0"0"15,0 0-15,0 0 0,21 10 16,-21-10-16,0 0 0,12 24 16,-12-24-16,3 25 0,-2-15 15,0-2-15</inkml:trace>
  <inkml:trace contextRef="#ctx0" brushRef="#br0" timeOffset="557904.5689">10027 13162 0,'0'0'0,"0"0"16,0 0-16,30 0 0,-30 0 0,32 2 15,-15-1-15,3 2 0,2 0 16,6 1-16,-1 0 0,-3 1 15,-3 0-15,-5 2 16,-5 2-16,-10 2 16,-9 1-16,-1 0 0,0 1 0,-4-2 15,0 1-15,-1-1 0,0-2 16,-3 3-16,2 1 0,4-4 16,3 0-16,4-2 0,7 0 15,2-2-15,3 0 0,4-2 16,5-2-16,4-1 0,4-1 0,2-3 15,4-1 1,-5 1-16,-4-1 0,-4 3 0</inkml:trace>
  <inkml:trace contextRef="#ctx0" brushRef="#br0" timeOffset="558105.0237">10467 13077 0,'0'0'0,"0"0"0,0 0 16,0 0-16,33-2 0,-33 2 16,43 1-16,-18-1 0,1 1 15,2-1-15,3 1 0,8 0 16,-2 0-16,-2 0 0,0 0 16,-1 0-16,-7 0 0,-5-1 0,-3 0 15,-5 0-15</inkml:trace>
  <inkml:trace contextRef="#ctx0" brushRef="#br0" timeOffset="558288.3571">10466 13122 0,'0'0'0,"0"0"16,0 0-16,0 0 0,2 26 16,-2-26-16,0 27 15,0-27-15,-3 33 0,0-16 0,1-1 16,0 1-16,1-2 0,-1 1 15,-1 0-15,0-2 0,-1-1 16,-1 1-16,2-3 0,0-1 16</inkml:trace>
  <inkml:trace contextRef="#ctx0" brushRef="#br0" timeOffset="558538.5309">10543 13223 0,'0'0'0,"0"0"15,0 0-15,26 5 0,-26-5 0,22 7 16,-10-2-16,-1 1 0,-1 1 0,-1 1 16,-1 2-16,-1 1 15,-2 0-15,-1 0 0,0 1 16,-2 1-16,-1 1 0,-1-2 16,-2 1-16,-3-1 0,0-1 15,-4 2-15,-2-2 0,-1-3 0,-1-1 16,-2-3-16,1-2 0,-1-4 15,-1-1-15,2-5 0,0-4 16,1 2-16,2 0 0,3 3 16</inkml:trace>
  <inkml:trace contextRef="#ctx0" brushRef="#br0" timeOffset="558789.4109">10720 13007 0,'0'0'0,"0"0"16,0 0-16,16 30 0,-9-11 16,2 5-16,1 4 0,2 7 15,0 0-15,1 2 0,-2 1 16,4 6-16,0-4 0,1-1 16,0-2-16,4 4 0,0-2 0,-2-7 15,-3-6-15,-3-1 0,-2-3 16,-2-3-16,-3-4 15,0-4-15,-1-3 0,-4-8 0,0-4 16,-2-4-16,-2-5 0,0 2 16,2 3-16,0 1 0</inkml:trace>
  <inkml:trace contextRef="#ctx0" brushRef="#br0" timeOffset="558988.4971">10965 13328 0,'0'0'0,"0"0"0,0 0 16,-10 19-16,10-19 0,-15 28 0,5-10 16,-1 1-16,0 1 0,-3 0 15,1 3-15,-3 2 0,0-2 0,1-3 16,-1-2-16,3-3 16,1-1-16,1-4 0,1-3 0,2-2 15,2-1-15,0 1 0</inkml:trace>
  <inkml:trace contextRef="#ctx0" brushRef="#br0" timeOffset="559156.4909">10922 12869 0,'0'0'0,"0"0"0,0 0 0,0 0 16,31 19-16,-31-19 0,21 24 15,-9-9-15,0 0 0,-1-2 16,-1-1-16,-1-1 0</inkml:trace>
  <inkml:trace contextRef="#ctx0" brushRef="#br0" timeOffset="564488.5516">2966 13894 0,'0'0'16,"0"0"-16,0 0 0,25-2 16,-25 2-16,24 1 0,-10 0 15,7 1-15,3 0 0,3 0 16,3 1-16,10-1 0,-2 0 0,15 1 16,2 1-16,0-2 0,-1 1 15,14-1-15,0 0 0,1-1 16,0 0-16,18 0 0,-1 0 15,1 0-15,-1-1 0,24 1 16,8 2-16,-9-2 16,-6-1-16,46 0 0,-15-1 0,-4-2 15,-6 0-15,31 1 16,23 1 0,0-2-16,-1-2 0,-44 1 0,-31 0 0,-2 2 15,-1 2-15,1-4 0,1-1 16,3 2-16,2 3 0,-5 0 15,-7 0-15,0-2 0,0-3 16,-6 3-16,-4 4 0,0-3 16,0-2-16,-5 3 0,-5 1 0,-3-4 15,0-1-15,-9-3 0,-5-1 16,-10 1-16,-5 1 0,-9 1 16,-5-2-16,-13 2 0,-6 1 15,-3 1-15,-3 1 0,0 1 16</inkml:trace>
  <inkml:trace contextRef="#ctx0" brushRef="#br0" timeOffset="565190.4959">3189 14558 0,'0'0'15,"0"0"-15,0 0 0,0 0 0,0 0 0,0 0 16,0 0-16,26 1 15,-26-1-15,0 0 0,38 0 16,-38 0-16,41 0 0,-13 1 16,4 1-16,3-2 0,0 0 0,21 0 15,8 0-15,12 1 0,-1 1 16,22-2-16,5-1 16,11 0-16,-3-3 0,21 3 15,0 0-15,-3-1 0,-18 0 0,42-1 16,-6-2-16,-12 3 0,-8 0 15,6-4-15,6-2 0,-15 0 16,-9 1-16,8 3 0,7 2 16,0 0-16,0-1 0,5-3 15,2 0-15,-23-3 0,-18 1 0,4 0 16,7-2-16,-7 3 0,-2 0 16,-1-2-16,0 0 0,-4 2 15,-3 2-15,-3 0 0,-1 3 16,-10-2-16,-5-1 0,-3-2 15,-2-2-15,-12 6 0,-8 4 16,-4-4-16,-2-1 0,-14-1 0,-8-1 16,-11 3-16,-6 3 15,-4-3-15,-6 3 0,3-1 0,3 0 16,1 1-16</inkml:trace>
  <inkml:trace contextRef="#ctx0" brushRef="#br0" timeOffset="566989.5711">3238 15345 0,'0'0'15,"0"0"-15,0 0 0,0 0 16,0 0-16,27-6 0,-27 6 16,26-1-16,-26 1 0,32-1 15,-10 0-15,5 0 16,2 0-16,1 1 0,0-1 0,16 1 16,6 0-1,3 1-15,4 0 0,20 0 16,4 0-16,11 0 0,-6 1 0,15 0 15,3 1-15,11 0 0,-4-2 16,49-1-16,-11-1 0,-12 1 0,-6 1 16,3 3-16,-3 2 15,-4-1-15,-4-2 0,6-2 16,5-2-16,-8-1 0,-5 0 0,21 3 16,14 2-1,-15-3-15,-10-2 0,-3-1 0,-3-2 16,1 3-16,0 2 0,3 2 15,2 1-15,-4 0 0,-6-1 0,1-1 16,3-2-16,-4-1 0,-2-2 16,13 2-16,8 0 15,-24 1-15,-15 2 0,0-2 0,1-2 16,4 4-16,3 2 0,-3-2 16,-1 0-16,-10-2 0,-4 0 15,19 1-15,14 0 16,1-1-16,0-1 0,-30 4 15,-22 1-15,4-3 0,4-2 16,-8 4-16,-7 2 0,4 1 16,2 1-16,-14-2 0,-8-3 0,-2 4 15,-1 1-15,-9 2 0,-7 1 16,0-5-16,1-1 16,-11 0-16,-7 1 0,-12-3 0,-4-1 15,-5-1-15,-2-2 0,3 0 16,0 2-16,2 0 0</inkml:trace>
  <inkml:trace contextRef="#ctx0" brushRef="#br0" timeOffset="580755.0159">11424 14118 0,'0'0'0,"0"0"0,0 0 0,0 0 0,-19 24 15,19-24-15,-22 34 16,6-11-16,-1 3 0,-2 3 0,-1 1 16,-3 8-16,2 0 0,0 4 15,4-4-15,3-3 0,4-1 16,4-5-16,4-3 0,4-6 16,5-2-16,8-5 0,6-3 15,0-2-15,1-3 0,8-9 16,5-6-16,-7 1 0,-4 2 15,-6 1-15</inkml:trace>
  <inkml:trace contextRef="#ctx0" brushRef="#br0" timeOffset="580922.2613">11764 14478 0,'0'0'0,"0"0"15,0 0-15,-24 26 0,14-14 0,-1 6 16,-1 3-16,-5 6 15,1-1-15,0-2 0,1-1 0,3-5 16,1-3-16,0-1 0,2-2 16,2-2-16</inkml:trace>
  <inkml:trace contextRef="#ctx0" brushRef="#br0" timeOffset="581088.7107">11794 14097 0,'0'0'0,"0"0"16,0 0-16,11 21 0,-11-21 15,13 26-15,-13-26 0,20 27 16,-4-15-16,-3-2 0,-1-1 0,-1 0 16</inkml:trace>
  <inkml:trace contextRef="#ctx0" brushRef="#br0" timeOffset="581307.049">12290 14209 0,'0'0'0,"0"0"15,0 0-15,-23 28 0,23-28 0,-29 35 16,10-8-16,-9 10 16,-2 2-16,-4 12 0,2 2 15,7-8-15,4-5 0,2 1 16,7-7-16,4-6 0,4-5 15,6-5-15,5-6 0,5-3 0,4-5 16,4-5-16,2-6 16,-1-5-16,3-4 0,-1 1 0,-5 2 15,-5 4-15</inkml:trace>
  <inkml:trace contextRef="#ctx0" brushRef="#br0" timeOffset="581472.2232">11973 14381 0,'0'0'16,"0"0"-16,0 0 0,0 0 0,0 0 16,0 0-16,33 5 15,-33-5-15,37 0 0,-14 0 0,4 1 16,2 1-16,1-1 0,12-1 16,1 0-16,-6 0 0,-6 0 15,-6 0-15</inkml:trace>
  <inkml:trace contextRef="#ctx0" brushRef="#br0" timeOffset="581825.2114">12258 14546 0,'0'0'0,"0"0"0,0 0 16,0 0-16,0 0 0,37 1 15,-37-1-15,38 0 16,-18 0-16,0-3 0,1 0 0,2-2 15,2 0-15,5-3 0,-2-1 16,-5-1-16,-3 0 0,-4-1 16,-1 1-16,-4-1 0,-4-1 0,-2 1 15,-4 1-15,-6-1 16,-3 1-16,-6 2 0,-3 3 16,-3 4-16,-1 4 0,-3 5 0,-4 3 15,-3 9-15,3 3 0,1 2 16,3 3-16,3 1 0,3 3 15,6 3-15,8-3 16,8-2-16,6-2 16,4-10-16,6-5 0,11-5 0,7-6 15,0-6-15,3-6 0,-9 3 16,-8 1-16,-4 1 0</inkml:trace>
  <inkml:trace contextRef="#ctx0" brushRef="#br0" timeOffset="582122.1508">12849 14364 0,'0'0'16,"0"0"-16,0 0 0,0 0 0,-22 22 16,22-22-16,-25 36 0,10-14 15,0 3-15,-5 8 0,0 2 16,3-2-16,1-1 0,4-3 16,2-3-16,0 0 0,3-5 15,2-8-15,3-4 0,1-5 16,1-4-16,4-8 15,2-4-15,1-4 0,3-3 0,5-8 16,0 1-16,-2 2 0,-1 1 0,-2 5 16,-1 2-16,-2 3 15,-2 3-15,0 4 0,-1 3 0,1 2 16,0 3-16,1 3 16,1 2-16,3 0 0,2 2 0,-2-2 15,-1 0 1,-1-2-16</inkml:trace>
  <inkml:trace contextRef="#ctx0" brushRef="#br0" timeOffset="582505.782">13328 14545 0,'0'0'16,"0"0"-16,0 0 0,0 0 16,0 0-16,-13-19 0,13 19 15,-16-13-15,16 13 0,-28-13 16,7 8-16,0 4 0,-1 1 0,-3 4 15,-5 4-15,-4 2 0,3 1 16,2 6-16,-1 5 16,0 4-16,5-3 0,7-2 0,6-2 15,5-2-15,5-4 0,5-1 16,5 0-16,3-5 0,2-3 0,8-2 16,7-2-16,-3-2 15,-2-1-15,4-5 0,3-4 16,-3-3-16,-2-3 0,3-6 15,-4-2-15,-5 5 0,-4 3 0,-4 3 16,-3 3-16,-2 5 0,-2 4 16,-4 3-16,-2 4 15,-2 2-15,-2 3 0,-3 9 0,-2 8 16,0-2-16,1-1 0,1 1 16,1 1-16,1-3 0,3-1 0,4 1 15,5-1-15,1-9 16,0-3-16,0-2 0,-2-1 15,-1-1-15</inkml:trace>
  <inkml:trace contextRef="#ctx0" brushRef="#br0" timeOffset="582722.5734">13604 14284 0,'0'0'0,"0"0"0,0 0 16,0 0-16,-7 32 0,7-32 15,-20 40-15,7-15 0,-3 2 0,2 3 16,-1 3-16,-2 7 0,1-3 0,0 4 16,3-7-16,0-4 15,2-4-15,2-6 0,0-4 16,-1-6-16,0-3 0,2-2 16,2-1-16,0 0 15</inkml:trace>
  <inkml:trace contextRef="#ctx0" brushRef="#br0" timeOffset="582872.1022">13287 14501 0,'0'0'0,"0"0"0,0 0 16,0 0-16,0 0 0,27-6 15,-27 6-15,33-4 0,-33 4 0,40-2 16,-14 0-16,-2 1 0,0-1 16,1 0-16,3 1 0,5-1 15,-2 1-15,-5-1 0,-4 1 0,-3-1 16</inkml:trace>
  <inkml:trace contextRef="#ctx0" brushRef="#br0" timeOffset="583238.9639">13720 14426 0,'0'0'0,"0"0"16,0 0-16,0 0 0,0 0 15,-15 32-15,15-32 0,-18 30 16,7-13-16,0 4 15,-1 5-15,1-1 0,0 0 0,-2 4 16,3-3-16,1-3 0,2-4 0,3-1 16,3-3-16,2-4 0,2-4 15,3-5-15,1-4 0,3-2 16,1-1-16,6-7 16,3-5-16,-2-3 0,0-3 0,4-5 15,0 1-15,-3 4 0,-3 2 16,-1 5-16,-2 2 0,-4 5 15,-3 3-15,-2 3 0,-4 3 16,-2 3-16,-4 4 0,-1 4 16,0 3-16,-1 3 0,0 3 0,-2 6 15,1-2-15,3 0 0,0 1 16,4-2-16,1-3 16,2-1-16,1-3 0,3-4 15,1-5-15,0-1 0,-2-1 0,0-1 16</inkml:trace>
  <inkml:trace contextRef="#ctx0" brushRef="#br0" timeOffset="583562.4728">14016 14466 0,'0'0'0,"0"0"0,0 0 15,-15 20-15,15-20 0,-14 26 0,5-8 16,-1 3-16,-1 1 0,0 2 15,0 1-15,-1 3 0,1-2 16,0-7-16,1-2 0,2-2 16,3-2-16,3-4 0,0-4 15,2-5-15,3-2 0,0-3 16,0-4-16,2-3 0,0-4 0,2-4 16,1-5-1,0 1-15,1 3 0,1-1 0,-1 6 0,0 1 16,-2 2-16,2 2 15,1 2-15,-2 3 0,1 2 0,0 2 16,-1 2-16,1 1 0,0 2 16,0 1-16,0 1 0,-2 0 15,1 0-15,-1 0 0,-2-3 16,0 1-16</inkml:trace>
  <inkml:trace contextRef="#ctx0" brushRef="#br0" timeOffset="583888.177">14049 14670 0,'0'0'0,"0"0"0,0 0 15,0 0-15,16 16 0,-16-16 16,0 0-16,28 9 0,-28-9 0,33 0 16,-14-1-1,0-1-15,1 0 0,0-3 0,1-1 16,2-3-16,-3 0 0,-2-4 15,-4-2-15,-4-1 16,-3 0-16,-3 2 0,-2 2 0,-6 2 16,-7 0-16,0 3 0,-1 2 15,-7 6-15,-5 5 0,0 1 16,2 2-16,-5 10 0,-1 7 16,4-3-16,2 1 0,2 7 15,5 1-15,7-3 0,6-2 0,8 2 16,8 2-16,3-4 15,5-4-15,-4-5 0,-5-4 16,-3-3-16</inkml:trace>
  <inkml:trace contextRef="#ctx0" brushRef="#br0" timeOffset="584439.1568">14249 15194 0,'0'0'0,"0"0"0,0 0 0,0 0 16,0 0-16,0 0 0,-26 16 16,26-16-16,-24 9 0,24-9 15,-29 10-15,10-4 0,-3-1 16,-3 1-16,-3-1 15,2 2-15,-1 0 0,-8 0 0,-2 0 16,-2-2-16,-1 1 0,-17 1 16,-6 0-1,-2-1-15,-2 0 0,6 0 0,6-2 0,-18 2 16,-14 0 0,11-2-16,9-1 0,-10 2 0,1 1 15,7-1-15,5-2 0,-32-1 16,4-3-16,7-1 0,7 0 0,-2 3 15,2 3-15,11-1 0,7 0 16,-8-2-16,-6-2 0,-1 1 16,0 1-16,0 1 0,0 0 15,7-3-15,5-3 0,-7 0 16,-2-1-16,-2 1 0,0 2 16,-1 3-16,0 0 0,18-3 15,11-4-15,-10 3 0,-7 2 16,-3 2-16,-2 2 0,-5-2 15,-1-1-15,9-1 0,7-1 0,-9 0 16,-7-1-16,-3 2 16,-3-1-16,-8 4 0,-7 0 0,30 1 15,20-1-15,14-1 0</inkml:trace>
  <inkml:trace contextRef="#ctx0" brushRef="#br0" timeOffset="622455.5105">3179 16243 0,'0'0'16,"0"0"-16,0 0 0,0 0 0,0 0 15,0 0-15,0 0 0,29-3 16,-29 3-16,0 0 0,25-4 16,-25 4-16,26 0 0,-10 0 15,5-1-15,2 1 0,1 1 16,9-2-16,5 0 16,11-1-16,0-1 0,20-1 0,2-1 15,4 0-15,1-1 0,21 0 16,5 1-16,11 2 0,-2 2 0,12 1 15,-3 0-15,42-2 0,-16-3 16,-5-2-16,-5 1 16,-10 4-16,-5 4 0,3 0 0,5-1 15,-4 1-15,-5-1 0,8 3 16,4 2-16,-11-3 0,-8-1 16,9 0-16,8-2 15,-6 0-15,-7 1 0,35 5 16,25 2-16,-4 0 15,-2 1-15,-50-4 0,-35-1 0,37-1 16,23 0-16,-18-1 0,-14 0 16,12 0-16,9 2 15,-16 0-15,-7 0 0,-1-1 0,0 0 16,4 4-16,3 1 0,-1 1 16,1 1-16,-4 0 0,-1 0 15,-2 2-15,-1 0 0,-9-2 16,-8 0-16,0 1 0,0 0 0,-11-1 15,-4-2-15,-6-2 0,-1-3 16,-7-2-16,-5 0 0,-12 1 16,-10 1-16,-4-4 0,-2-2 15,-13 2-15,-8 0 0,-9-1 16,-6-1-16,2 0 0,1 1 16,2 2-16</inkml:trace>
  <inkml:trace contextRef="#ctx0" brushRef="#br0" timeOffset="623590.4989">4678 15328 0,'0'0'15,"0"0"-15,-32-1 0,16 1 0,1 0 16,-16 0-16,-7 0 0,-5 0 16,-5-1-16,-21 1 0,-8 1 15,4-1-15,1 1 0,-17 3 16,-16 4-16,-8 2 0,11 1 0,-40 9 16,14 3-16,20-2 0,12 2 15,8 1-15,3 1 0,12 0 16,6 1-16,8 6 0,8 3 15,6-4-15,8-2 0,8 1 16,7 2-16,13-5 0,9-3 16,9 3-16,4 2 0,9 2 15,7 3-15,19-9 0,11-5 16,13-1-16,7 1 0,26 5 16,16 3-16,-8-6 0,-6-3 0,7-2 15,6-1-15,4 1 0,2 0 16,14 1-16,8 1 0,-3 1 15,-3 0-15,6-6 0,-2-4 16,-10-3-16,-7-1 0,-2-4 16,2-1-16,-16-2 0,-11 0 15,-5-6-15,-2-4 0,-9-6 16,-5-2-16,-5-9 0,-3-5 16,-12 2-16,-11 4 0,-2-8 15,-4-5-15,-6 3 0,-3 4 0,-5-5 16,0-1-16,-6 1 0,-2 1 15,-8-3-15,-4-1 0,-5 7 16,-2 3-16,-3-1 0,0-1 16,-3 1-16,-6-1 0,-3 3 15,-3 1-15,-11 2 0,-3 1 0,-8-1 16,-1 2-16,-6 3 0,-5 3 16,-8-5-16,-6-1 15,-3 3-15,-3 2 0,-22 1 16,-17-1-16,8 5 0,6 3 15,-5 2-15,-3 2 0,-5 6 0,-2 5 16,-10 1-16,-6 3 16,15-1-16,12 0 0,-4-1 0,-1 0 15,6 9-15,4 7 0,14 8 16,7 7-16,24-12 0,14-7 0,12-6 16</inkml:trace>
  <inkml:trace contextRef="#ctx0" brushRef="#br0" timeOffset="624543.9285">8229 16317 0,'0'0'0,"0"0"16,0 0-16,0 0 0,0 0 16,0 0-16,0 0 0,-34-4 15,34 4-15,-27-6 0,27 6 16,-35-9-16,14 4 0,-3-1 16,-4-1-16,-2-1 0,-2-1 0,-16-7 15,-6-4-15,5 2 0,3 2 16,-17-6-16,-14-4 15,4 3-15,8 3 0,-7-4 0,5-2 16,5 4-16,6 1 0,-4-1 16,5 3-16,7-3 0,8 0 15,4-6-15,6-3 16,8 6-16,5 5 0,6-3 0,1-4 16,5 1-16,3 0 0,6 0 15,5 0-15,1 0 0,2-3 0,10 1 16,7 2-16,1 1 0,1 1 15,9-1-15,6-1 0,0 3 16,-2 2-16,16-1 0,8 0 16,-1 2-16,0 0 0,6 1 15,7 2-15,32-6 0,-11 4 0,13 3 16,7 4 0,-9 5-16,-8 7 0,-6 2 0,-4 0 15,1 2-15,0-1 0,14 6 16,10 3-16,-10 0 0,-6-1 15,-4 2-15,-1 1 0,0-1 0,1-2 16,13 3-16,7 0 16,-19-1-16,-12 0 0,-3 0 15,-2 2-15,-2-1 0,0 2 0,-5 0 16,-4 0-16,-11-2 0,-5-1 16,-5 2-16,-1 2 0,-9 2 15,-7 1-15,0 3 0,1 2 16,-9 0-16,-8 0 0,-8 3 15,-5 2-15,-5 0 0,-2 1 0,-5 4 16,-3 3-16,-5-2 0,-4 1 16,-14 6-16,-9 3 15,1-7-15,3-3 0,-9 5 16,-3 3-16,-9-7 0,-4-5 0,-10-7 16,-6-4-16,-7 0 0,-4-2 15,-17-8-15,-11-6 0,-11-6 16,-7-3-16,-20-12 0,-14-9 15,-12 1-15,-9-1 0,-22-12 16,-15-8-16,72 15 0,49 8 16,33 8-16</inkml:trace>
  <inkml:trace contextRef="#ctx0" brushRef="#br0" timeOffset="630056.0325">11301 15753 0,'0'0'0,"0"0"0,0 0 0,0 0 16,0 0-16,34 3 0,-34-3 16,41 7-16,-19-4 0,7 1 15,6-1-15,3 2 0,1 0 0,15 3 16,2 1-16,6 0 0,-4 0 15,6 2-15,-4 1 0,-9-4 16,-9-3-16,-9-1 0,-8-1 16,-5-1-16</inkml:trace>
  <inkml:trace contextRef="#ctx0" brushRef="#br0" timeOffset="630456.3441">11829 15661 0,'0'0'0,"0"0"0,0 0 16,0 0-16,0 0 0,0 0 16,0 0-16,-31 20 0,31-20 0,-31 20 15,12-8-15,0 0 16,0-2-16,1 3 0,-1 4 16,3-1-16,2 1 0,4 5 15,7 0-15,5-2 0,4-1 0,9 1 16,9-1-16,2-2 0,-1-2 15,11 3-15,5 2 16,-5-4-16,-4-2 0,-2-1 0,-8-3 16,-6-2-16,-5-2 0,-16-1 15,-12-2-15,-3-1 0,-4 0 0,-14 1 16,-9 0-16,-13 0 16,-2 0-16,-3 2 0,-3 1 15,0 0-15,9-1 0,3 1 16,9 0-16,14-1 0,9-2 0,24 6 15,17 4 1,2-3-16,3-1 0,20-1 16,14-1-16,0-3 0,0 0 0,13-1 15,1-2-15,-11-1 0,-11 0 16,8-1-16,-17 1 0,-13-2 16</inkml:trace>
  <inkml:trace contextRef="#ctx0" brushRef="#br0" timeOffset="630623.0367">11739 15960 0,'0'0'0,"0"0"16,0 0-16,-7 31 0,7-31 0,-11 36 16,4-10-16,-2 1 0,-1 2 15,-6 11-15,0 2 0,2-7 16,1-6-16,4-4 0</inkml:trace>
  <inkml:trace contextRef="#ctx0" brushRef="#br0" timeOffset="630856.1865">11137 15921 0,'0'0'0,"0"0"0,0 0 0,-17 19 15,17-19-15,-12 35 0,8-12 16,3 6-16,3 4 0,6 10 16,4 1-16,6-4 0,4-1 15,10 5-15,4-3 0,14 2 16,4-6-16,4-6 0,6-6 16,8-4-16,-3-5 0,-17-5 0,-12-2 15,-11-2-15</inkml:trace>
  <inkml:trace contextRef="#ctx0" brushRef="#br0" timeOffset="631105.9579">12291 15827 0,'0'0'15,"0"0"-15,-12 23 0,12-23 0,-24 33 16,8-10-16,0 7 0,-8 13 15,-2 3-15,-3 8 0,0-1 16,6-4-16,4-4 0,2 4 16,6-8-16,6-6 0,3-6 0,6-5 15,5-3-15,5-8 0,5-7 16,-5-1 0,-2 0-16,-3-3 15</inkml:trace>
  <inkml:trace contextRef="#ctx0" brushRef="#br0" timeOffset="631272.4229">12518 15806 0,'0'0'0,"0"0"0,27 6 16,-9-3-16,0 1 0,13 3 15,5 1-15,6 2 0,4 0 16,7 3-16,-2-1 0,-7-2 15,-5-3-15,-2-1 0,-8 0 16,-6-2-16</inkml:trace>
  <inkml:trace contextRef="#ctx0" brushRef="#br0" timeOffset="631422.579">12816 15708 0,'0'0'0,"0"0"0,0 0 15,0 0-15,-4 25 0,4-25 0,-6 23 16,6-23-16,-10 34 0,6-18 16,-1-2-1,2-2-15</inkml:trace>
  <inkml:trace contextRef="#ctx0" brushRef="#br0" timeOffset="631656.7206">12482 15910 0,'0'0'0,"0"0"15,0 0-15,38 10 0,-19-5 16,10 1-16,7 0 16,4 2-16,3 0 0,12 2 0,14 2 15,-10 1-15,-6 1 0,3 2 16,-7-1-16,-11-3 0,-8-2 0,-10-2 16,-7-1-16,-11-2 0,-8 0 15,-15-1-15,-12 0 0,1-1 16,-5 0-16,-11-1 0,-3 0 15,-1 0-15,-1-2 0,7 0 16,11 0-16,8 0 0</inkml:trace>
  <inkml:trace contextRef="#ctx0" brushRef="#br0" timeOffset="631791.9146">12514 15970 0,'0'0'0,"0"0"16,0 0-16,22 14 0,-22-14 0,20 16 15,-11-8-15,-2 0 0,0 1 16,0-1-16,-2 0 0,0 0 16,-1-1-16,-1-1 0</inkml:trace>
  <inkml:trace contextRef="#ctx0" brushRef="#br0" timeOffset="631958.3263">12357 16066 0,'0'0'0,"0"0"16,0 0-16,22 15 0,-22-15 16,25 14-16,-13-5 0,3 0 15,3 2-15,1 0 0,-1 0 16,4 1-16,-3-2 0,-2-2 16,-4-1-16,-2-2 0</inkml:trace>
  <inkml:trace contextRef="#ctx0" brushRef="#br0" timeOffset="632141.5707">12256 16156 0,'0'0'0,"0"0"0,0 0 15,0 0-15,28 19 0,-28-19 16,44 15-16,-13-7 0,5 1 0,6-1 16,3 0-16,12 3 0,0 1 15,9 3-15,-5 0 0,6-1 16,-8-2-16,-7-3 0,-7-2 15,-10-2-15,-7-1 0,-7-1 16</inkml:trace>
  <inkml:trace contextRef="#ctx0" brushRef="#br0" timeOffset="632322.2495">12777 16086 0,'0'0'0,"0"0"0,0 0 16,0 0-16,-12 30 0,12-30 15,-17 30-15,6-12 0,-3 1 16,0 3-16,-1 3 0,-3-2 16,-1 0-16,-6 5 0,0 1 15,1-4-15,5-3 0,-2 0 16,4-4-16,4-2 0</inkml:trace>
  <inkml:trace contextRef="#ctx0" brushRef="#br0" timeOffset="632473.2518">12665 16395 0,'0'0'16,"0"0"-16,0 0 0,19 23 15,-9-9-15,1 2 0,0 1 16,-1 1-16,0 1 0,2 3 16,0-1-16,-2-3 0,-1-2 0,-3-4 15</inkml:trace>
  <inkml:trace contextRef="#ctx0" brushRef="#br0" timeOffset="632689.8521">13600 15961 0,'0'0'0,"0"0"16,0 0-16,0 0 0,0 0 0,0 0 15,0 0-15,0 0 0,-4 29 16,4-29-16,-28 25 0,10-11 16,0 0-16,-4-1 0,-4 1 15,4-1-15,2-2 0,4-2 16</inkml:trace>
  <inkml:trace contextRef="#ctx0" brushRef="#br0" timeOffset="632889.2463">13325 16227 0,'0'0'0,"0"0"16,-1 15-16,0-5 0,-1 3 0,-1 7 16,-3 3-16,2-1 0,-1 0 0,1 1 15,1 0-15,-1-3 16,1-1-16,1 0 0,1-5 15,0-4-15,0-2 0,-1-1 0</inkml:trace>
  <inkml:trace contextRef="#ctx0" brushRef="#br0" timeOffset="633139.6379">13397 16188 0,'0'0'0,"0"0"15,0 0-15,0 0 0,23 6 0,-23-6 16,32 10-1,-13-5-15,0 2 0,1-1 0,0 1 16,0 1-16,1 0 0,4 4 16,-3 1-16,-3 1 0,-1 0 0,-4 2 15,-3 1-15,-5 1 0,-4 1 16,-8 4 0,-8 5-16,0-3 15,0-2-15,-2-3 0,0-1 0,-8-2 16,-1-3-16,3-4 0,3-3 0,4-2 15,3 0-15,2-1 0</inkml:trace>
  <inkml:trace contextRef="#ctx0" brushRef="#br0" timeOffset="633290.0376">13331 16344 0,'0'0'0,"0"0"0,0 0 0,0 0 15,0 0-15,30 5 0,-30-5 16,24 8-16,-24-8 0,30 12 15,-10-7-15,-2 0 0,1-1 0,-2-1 16,-3 0-16,-1-1 0</inkml:trace>
  <inkml:trace contextRef="#ctx0" brushRef="#br0" timeOffset="633440.0559">13285 16505 0,'0'0'0,"0"0"0,0 0 15,0 0-15,19 13 0,-19-13 0,31 6 16,-31-6-16,42 3 0,-14-3 16,5-4-16,-4 2 15,-4 0-15,-3 0 0</inkml:trace>
  <inkml:trace contextRef="#ctx0" brushRef="#br0" timeOffset="633808.9501">14089 16160 0,'0'0'0,"0"0"16,0 0-16,0 0 0,0 0 0,0 0 15,-19 15-15,19-15 0,-29 17 16,29-17-16,-31 19 0,17-9 16,0 1-16,3-2 0,2 0 15,1-1-15,2-1 0,3 1 16,2-1-16,1-1 0,2 0 0,5-1 15,4 0-15,2-1 0,1 1 16,1-1-16,-1 0 0,1 0 16,1 2-16,4 3 0,0 1 15,-3 0-15,0 1 0,-5 6 16,-3 5-16,-4 0 0,0 0 16,-7 3-16,-2 0 0,-4 6 15,0-1-15,-1 0 0,0-2 16,0-2-16,1-3 0,-2 1 15,-1-2-15,-4-5 0,-4-5 0,-2-5 16,-1-5-16,-1-7 0,-1-4 16,4 1-16,3 2 0,4 0 15</inkml:trace>
  <inkml:trace contextRef="#ctx0" brushRef="#br0" timeOffset="633904.9472">13838 16501 0,'0'0'15,"0"0"-15,23 16 0,-6-7 0,3-1 16,1 1-16,-4-2 0,-1-1 16</inkml:trace>
  <inkml:trace contextRef="#ctx0" brushRef="#br0" timeOffset="644507.2103">10449 16166 0,'0'0'0,"0"0"0,0 0 16,-29-4-16,29 4 0,-29 1 16,4 1-16,-1-1 0,-1 1 0,-16 1 15,-5 1 1,-2 0-16,1 0 0,-16 1 0,-14 2 16,0-1-16,-1 1 0,-15-7 15,1-3-15,-11-5 0,5-3 0,-19-2 16,-2-1-16,-31-2 0,12 3 15,9 1-15,9 0 0,2 4 16,0 1-16,4 2 0,3 2 16,13-2-16,10-3 0,-4 2 15,-1 0-15,8 2 0,7 1 0,1 2 16,4 0-16,7-2 0,4 0 16,8 1-16,4 3 0,9-2 15,7-2-15,11 2 0,8 1 16,5 1-16,5 2 0,4-1 15,3-2-15,5 2 0,6 0 16,10 3-16,8 2 0,-3-5 16,9-3-16,9 0 0,6 1 15,9 3-15,4 1 0,12 1 16,8-1-16,40 1 0,-10-1 0,1 2 16,-1 0-16,0-1 0,-1 0 15,2 0-15,2-2 16,-3-1-16,-1 0 0,4 1 0,5 2 15,-9-5-15,-5-3 0,1 0 16,2-1-16,-4 4 0,-3 1 0,-6-3 16,-4-2-16,-7-1 15,-4-1-15,-8 1 0,-6 4 16,-12-3-16,-8-1 0,-1-3 16,1-3-16,-13 6 0,-8 2 0,-9-1 15,-6-1-15,-4 1 0,-4 0 16,-4 4-16,-6 0 0,-4 3 15,-3 3-15,-7 3 0,-6 3 16,5-4-16,-6 0 0,-7 2 16,-5 1-16,-4 1 0,-2 0 15,-10-1-15,-7 0 0,-3-2 0,-2-1 16,-8-1-16,-5 0 16,-36-2-16,7-7 0,3-5 0,0-4 15,-3 4-15,-3 3 0,0-3 16,-2-2-16,9-3 0,7 0 15,0 4-15,-1 2 0,3 1 16,2 1-16,4 1 0,2 1 16,10 1-16,6 2 0,7-2 15,4 0-15,5 2 0,4 2 0,11-1 16,9 0-16,14 0 0,7 0 16,7 1-16,5-1 0,6-1 15,3-2-15,19 0 0,11 0 16,12 1-16,7 1 0,8 0 15,6 1-15,7 0 0,6-1 16,11 0-16,9-1 0,-1 1 16,2 1-16,4 3 0,4 2 15,0 0-15,2-2 0,-3 2 16,-4 1-16,-5 1 0,-4 1 0,1-5 16,-2-4-16,-7-1 0,-6 0 15,-10 1-15,-5 1 0,-13-7 16,-8-4-16,-7 2 0,-4 1 15,-10 3-15,-4 0 0,-13-2 16,-7-1-16,-5-3 0,-4-3 16,-8 2-16,-5 2 0,-13 3 15,-6 3-15,-10-1 0,-7 0 16,-5 1-16,-5 1 0,-16-1 16,-12 2-16,-1-1 0,-3-1 0,-7 3 15,-6 1-15,5 1 0,4 0 16,-9 2-16,-6 1 0,-1 1 15,-3 0-15,-3 0 0,-3-2 16,9 1-16,7 0 0,2-1 16,3-2-16,1-2 0,4-1 0,5-2 15,3-2-15,11-1 0,10 0 16,6-1-16,6 1 16,19-1-16,13 0 0,13 4 0,11 2 15,11-4-15,3 1 0,21-1 16,15-2-16,-16 2 0,-11 2 15,-7 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9T01:26:09.1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13878 10899 0,'0'0'0,"0"0"0,0 0 0,0 0 0,0 0 16,5 26-16,-5-26 0,5 23 0,-5-23 16,4 27-16,-1-12 15,1 3-15,-2 2 0,0 1 0,0 2 16,1 2-16,-1 3 0,1 8 15,-1 0-15,0 0 0,2 2 32,-1 9-32,1 2 0,0-2 0,-2 1 0,1 8 15,1 0-15,1 1 0,2 2 0,-3 8 16,-2-2-16,1-5 0,-1-3 16,0 4-16,-1 4 0,-1 5 15,-1-6-15,0 0 0,0-2 16,0-2-16,0-1 0,2 28 31,2-4-31,-1-7 16,1-2-16,-1-4 0,-2 0 0,0-6 0,1-3 0,-4 4 0,1 3 15,-1-4-15,0-2 0,3 4 16,3 4-16,-2-7 0,-1-5 0,1 3 16,0 2-16,1 0 0,2-2 15,-4-2 1,-2 0-16,0 1 15,2 1-15,3-1 0,-1-1 0,-1-6 0,0-3 0,-1 5 16,-1 7-16,0-4 0,1-2 0,1 1 16,1 1-16,-3-6 15,-1-3-15,1 4 0,2 4 16,-1 0-16,0-1 0,2 1 0,1 0 16,0-6-16,-2-4 0,2 5 15,1 5-15,2-7 16,1-4-16,-2 0 0,-1 1 15,1-1-15,-1-1 0,2 1 0,-1 0 16,2-7-16,1-5 0,-4 0 16,-1 0-16,1-4 0,-2-3 0,1 3 15,0 1-15,-1 1 0,-1-1 16,1-14-16,1 2 16,-1-4-16,1-2 0,-1 2 0,0 0 31,-1-3-31,-1 1 0,0-2 0,1-1 0,0-3 0,0-2 0,-1-1 15,0 0 1,0-4-16,4-5 0,-3 2 0,0 0 16,-1 3-16</inkml:trace>
  <inkml:trace contextRef="#ctx0" brushRef="#br0" timeOffset="2803.4818">13781 10950 0,'0'0'0,"0"0"0,0 0 0,0 0 0,0 0 16,0 0-16,0 0 0,25 1 15,-25-1-15,0 0 31,33-2-31,-33 2 0,27-1 0,-9 0 0,4-3 0,2 0 0,0 0 0,4 0 16,6 1 0,9-2-16,-2 1 0,5-2 0,1 0 15,10-2-15,0-1 0,11 0 16,-1 4-16,-4-1 0,-3 0 0,13 2 16,4-1-16,-6 1 0,-2 0 31,11 2-31,0 0 0,-7-2 0,-6-2 0,35-5 15,-5-1-15,-10 7 0,-8 4 0,7-4 16,5-2-16,-9 1 0,-5 1 16,5 2-16,4 0 0,-9-2 0,-5-1 15,7 2-15,7 2 16,-4-1-16,-3 1 0,7 3 0,4 3 16,-9-4-16,-5-3 0,13 1 15,8 0-15,-8 2 0,-5 2 0,4-1 16,4 1-16,-6-1 15,-5-1-15,9-2 0,7 0 16,-7 0-16,-5 3 0,5 0 16,4 1-16,-6-3 0,-4-2 0,12 3 15,8 2-15,-10-2 0,-7 0 16,11-1-16,9 1 0,-10-2 16,-5-1-16,4 1 0,4 3 15,-5 0-15,-4 1 0,12-2 16,6-1-16,-8 0 0,-4-3 15,6 3-15,5 1 0,-7 1 16,-3 3-16,13-3 0,8 0 16,-13-1-16,-9-1 0,8 2 15,8 0-15,-8 0 0,-5 0 0,6 3 16,5 2-16,-8-2 0,-6-3 16,12-1-16,8 0 0,-9-3 15,-6-1-15,5 3 0,3 3 16,-9 2-16,-8 3 0,13-6 15,9-3-15,-10 2 0,-7 1 0,10 2 16,7 0-16,-10-1 16,-5 1-16,5-2 0,7-2 15,-10-1-15,-4 0 0,10 0 0,8 1 16,-10 0-16,-7 0 0,6-1 16,4 0-16,-10 1 0,-6 1 15,10 0-15,8 0 0,-10 1 16,-5 0-16,8-3 0,4 1 15,-8-2-15,-5 0 0,9 3 16,5 2-16,-10-2 0,-6 0 16,6 0-16,4 0 0,-7-2 0,-5 1 15,8 1-15,7 1 16,-10-1-16,-7 0 0,6-5 0,4-3 16,-6 3-16,-4 1 0,9 2 15,6 1-15,-13-1 0,-8-3 16,6 1-16,6-1 15,-7 0-15,-4 0 0,3 3 0,2 1 16,-6 0-16,-5-2 0,6 0 16,3-1-16,-10 1 0,-5 1 0,4-4 15,4-1-15,-13 3 0,-8 4 16,5-6-16,2-4 0,-5 2 16,-4 1-16,1 2 0,0 1 15,-10 0-15,-7 1 0,2 0 16,2 2-16,-7 0 0,-3 1 15,-4 3-15,-2 4 0,-3 0 16,1 2-16,-4-3 0,-2 0 16,-6 4-16,-2 2 0,-1 8 15,1 4-15,-1-2 0,0-2 0,-5-3 16,0 4-16,-1 1 0,-3 1 16,4 7-16,3 3 15,-1 1-15,-2 0 0,2 5 0,0 6 16,-2 0-16,-1-2 0,1 7 15,-2 6-15,1-2 0,-2-1 16,2 8-16,-1 4 0,1-4 16,-1-3-16,6 33 0,1-5 0,0-7 15,-3-5-15,0 4 16,0 6-16,-2-10 0,-2-5 0,4 7 16,1 5-16,-2-6 0,-2-1 15,3 6-15,2 5 16,-2-5-16,-2-5 0,-1 10 0,0 7 15,-1-10-15,2-8 0,2 10 16,2 8-16,-3-11 0,0-7 16,0 12-16,0 6 0,-3-8 15,0-5-15,-2 6 0,0 3 0,5-5 16,3-6-16,-3 5 0,-3 2 16,2-10-16,0-6 0,0 9 15,-1 8-15,-3-9 0,0-5 16,-1 3-16,1 5 15,-1-6-15,0-3 0,-2 1 0,-1 3 16,0-9-16,1-7 0,0 1 16,-1 4-16,0-7 0,0-4 0,-2 2 15,1 0-15,0-9 0,0-5 16,-1 5-16,0 3 16,-3-5-16,-3-4 0,-1-1 0,0-2 15,-2-8-15,0-6 0,-5 8 16,-2 4-16,1-4 0,1-4 0,-7-5 15,-5-2 1,-1-3-16,0-1 0,2-4 0,2-2 16,-3-5-16,-1-1 0,5 0 15,-6 2-15,1 1 0,-1-1 0,-5-1 16,-4-2-16,-2-2 16,-1-2-16,0 0 0,0 0 15,-3 2-15,-4 2 0,-5-3 16,-3 0-16,5 0 0,4 1 0,-5-2 15,-5 0-15,1 1 16,3 2-16,-30-1 0,6 0 0,7-1 16,6 0-16,-2 3 0,0-1 15,-1 2-15,2-1 0,1 0 16,1-2-16,-4-1 0,1-1 16,-5 0-16,-2 1 0,6 2 15,3 0-15,-6-1 0,-3 1 16,1-1-16,0 0 0,-3-2 0,-2-1 15,2-1-15,1-1 0,-4 2 16,-1 1-16,1 3 0,3 2 16,-3-4-16,-4-4 0,2 0 15,3-1-15,-4 2 0,-1 0 16,4-2-16,2 0 0,-6 1 16,-3 3-16,1 0 0,1 2 15,-1-3-15,-1-1 0,3 0 0,2 0 16,-6 1-16,-3 1 15,1-1-15,2 0 0,-1-1 0,-1-1 16,-2 0-16,-1 1 0,-11-5 16,-8-3-16,16 2 0,10 2 15,-27-2 1,-21-1-16,3-3 0,1 0 16,31 5-16,21 3 0,-19-1 0,-12 0 15,15 0-15,11 0 0,-25-1 16,-18 0-16,16 3 0,11 4 15,2 0-15,2 0 0,-3 0 16,-3 0-16,1-3 0,2-4 16,1 2-16,1 0 0,-8 6 15,-7 3-15,7-4 0,3-1 0,1-2 16,2-1-16,2 3 0,1 1 16,-7 6-16,-8 4 0,6-7 15,3-4-15,-6 3 0,-5 1 16,14-3-16,10 0 0,-10 5 15,-6 3-15,1 1 0,2-1 16,1-2-16,-1-2 0,4 0 16,4 0-16,-12 1 0,-8 2 15,8 0-15,4 0 0,1 4 0,0 1 16,0 0-16,2-1 0,-16-2 16,-13 1-16,21-2 15,14-3-15,-14 4 0,-14 1 16,17-1-16,9-1 0,-4-3 0,-2-1 15,6 0-15,4-1 0,-13-2 16,-8-1-16,9 4 0,9 4 0,-7-3 16,-3 1-16,-1-3 15,0-1-15,4-1 0,2-1 16,10-1-16,6 0 0,-7 5 16,-5 6-16,6-4 0,4-2 0,-3-3 15,-1-1-15,9-3 0,5-3 16,2 7-16,1 6 15,5-2-15,5 0 0,-3 2 0,-1 0 16,7 0-16,5-1 0,4 2 16,1 0-16,-1-1 0,-2 1 0,4-3 15,0-2-15,6-1 16,4-1-16,11 0 0,8 0 0,6 0 16</inkml:trace>
  <inkml:trace contextRef="#ctx0" brushRef="#br0" timeOffset="14521.3903">15071 13129 0,'0'0'0,"0"0"0,0 0 0,0 0 0,0 0 16,0 0-16,0 0 0,0 0 15,0 0-15,0 0 0,0 0 16,0 0-16,0 0 0,-26-7 16,26 7-16,0 0 0,0 0 15,-30-3-15,30 3 16,-23-2-16,23 2 0,-22-3 15,12 2-15,-2 0 0,-1-1 0,-1 1 16,-2 0-16,1 0 0,-2-1 16,1 0-16,-1-1 0,0 0 15,-1 2-15,-2-2 0,-2 0 16,0 1-16,0 0 0,-6-1 16,2-1-16,-3 1 0,-1-1 0,1 0 15,-1 1 1,1 2-16,2-2 0,-9 1 0,1 0 15,3-1-15,2 2 0,-2-1 16,-2 1-16,2-1 16,3-1-16,4 1 0,5 0 0,5 1 15</inkml:trace>
  <inkml:trace contextRef="#ctx0" brushRef="#br0" timeOffset="15569.667">16690 13105 0,'0'0'0,"0"0"0,0 0 15,0 0-15,0 0 0,0 0 0,0 0 16,0 0-16,0 0 0,0 0 16,0 0-16,-26 7 0,26-7 0,0 0 15,-31-4-15,31 4 16,-26-2-16,11 1 0,-3 0 15,1 0-15,-2-1 0,-2 2 0,-3 0 16,0 0-16,-1 0 0,-10 2 16,-1 1-16,1-1 0,2 1 15,-9 0-15,-2 0 0,6 1 16,4-3-16,-4 2 0,-2 1 16,5-1-16,3-2 0,1 0 15,7 1-15,5-1 0</inkml:trace>
  <inkml:trace contextRef="#ctx0" brushRef="#br0" timeOffset="17786.2426">18420 13064 0,'0'0'0,"0"0"0,0 0 0,0 0 16,0 0-16,0 0 0,0 0 0,0 0 16,0 0-16,0 0 15,0 0-15,0 0 0,0 0 0,0 0 16,-30 0-16,30 0 16,-27 1-16,27-1 0,-45 1 15,21-1-15,0 0 0,-6 0 0,-3 0 16,-8 2-16,3-1 0,-12 2 15,1 1-15,4-1 0,6 1 16,-2 3-16,-1 1 0,5-1 16,2-3-16,-3 3 0,3 1 0,3 0 15,3-3-15,7 1 16,4-2-16,5-1 0</inkml:trace>
  <inkml:trace contextRef="#ctx0" brushRef="#br0" timeOffset="19302.7412">17343 11801 0,'0'0'0,"0"0"15,0 0-15,28 2 0,-28-2 0,36 0 16,-11 1-16,2 0 15,0-1-15,13 2 0,4-1 16,-3 1-16,-3-1 0,11 1 0,0-1 16,-6 0-16,-5 1 0,-2-2 15,-7-3-15,-6 2 0,-5 0 0,-4 0 16</inkml:trace>
  <inkml:trace contextRef="#ctx0" brushRef="#br0" timeOffset="19486.7082">17526 11863 0,'0'0'16,"0"0"-16,0 0 0,9 20 0,-9-20 16,6 17-16,-2-5 0,0-1 15,1 1-15,1 0 0,1 1 16,-1-2-16,2 0 15,-1-3-15,-2-1 0,1 0 0</inkml:trace>
  <inkml:trace contextRef="#ctx0" brushRef="#br0" timeOffset="19668.9998">17797 11889 0,'0'0'0,"0"0"16,0 0-16,0 0 0,0 0 0,-7 23 15,7-23-15,-14 20 0,14-20 16,-23 24-16,10-11 16,-2 0-16,1 0 0,-3-3 15,0 0-15,1-1 0,3-1 0,1-1 16</inkml:trace>
  <inkml:trace contextRef="#ctx0" brushRef="#br0" timeOffset="19853.0824">17292 12036 0,'0'0'0,"0"0"0,0 0 15,0 0-15,0 0 0,0 0 16,0 0-16,0 0 0,0 0 0,32 5 16,-32-5-16,47 3 0,-18-1 15,3 0-15,2 1 0,4-1 16,1-1-16,11 3 0,-1 0 16,7 0-16,-3-1 0,-8-1 15,-7-1-15,-1-3 0,-8-2 0,-7 1 16,-5 1-16,-4 0 15</inkml:trace>
  <inkml:trace contextRef="#ctx0" brushRef="#br0" timeOffset="20086.8384">17642 11697 0,'0'0'0,"0"0"0,0 0 15,3 24-15,-3-24 0,2 27 0,-1-6 16,0 4-16,0 5 0,0 12 16,1 6-1,-2-2-15,0 2 0,0 1 16,0-7-16,-2 2 0,0-5 16,-1-7-16,-3-7 0,-9-4 0,-8-6 15,0-6-15,2-6 0,4 0 16,4-2-16,3 1 0</inkml:trace>
  <inkml:trace contextRef="#ctx0" brushRef="#br0" timeOffset="20269.4092">17594 12136 0,'0'0'0,"0"0"0,0 0 0,26 15 15,-17-9-15,4 4 0,2 2 16,4 4-16,-2-1 0,1 0 15,0-1-15,-3 0 0,-1-1 0,1 0 16,-1-2 0,-2-2-16,-2-1 0,-1-2 0</inkml:trace>
  <inkml:trace contextRef="#ctx0" brushRef="#br0" timeOffset="20502.5736">18175 11793 0,'0'0'0,"0"0"15,0 0-15,0 0 0,0 0 0,-2 27 16,2-27-16,-12 24 0,12-24 16,-22 32-16,4-12 0,2-1 15,-1-1-15,-3 5 0,1-1 16,2-3-16,-1-2 0,1-2 15,0-1-15,3-3 0,2-1 16,2-2-16</inkml:trace>
  <inkml:trace contextRef="#ctx0" brushRef="#br0" timeOffset="20703.3699">18117 12036 0,'0'0'0,"0"0"0,0 0 15,6 26-15,-5-15 0,1 5 0,-2 4 16,0 1-16,0 2 0,0 7 16,0 1-16,0-2 15,-2-2-15,1 3 0,0-4 16,0-3-16,1-5 0,-1-6 16,-1-5-16,0-4 0,-1-2 0,1-1 15,0 0-15,0 0 0</inkml:trace>
  <inkml:trace contextRef="#ctx0" brushRef="#br0" timeOffset="20886.8893">18390 11778 0,'0'0'0,"0"0"15,0 0-15,0 0 0,0 0 0,27 15 16,-27-15-16,0 0 0,17 18 0,-17-18 15,13 19 1,-7-8-16,-2-2 0,1-1 16,-2-1-16,0 0 0</inkml:trace>
  <inkml:trace contextRef="#ctx0" brushRef="#br0" timeOffset="21062.5737">18283 11984 0,'0'0'0,"0"0"0,0 0 16,22 1-16,-22-1 0,29 2 0,-10-2 15,0 2-15,2-1 0,3 2 16,0 0-16,5 1 0,-3-1 0,-4 0 16,-3-1-16,-4 1 15</inkml:trace>
  <inkml:trace contextRef="#ctx0" brushRef="#br0" timeOffset="21269.5143">18300 12142 0,'0'0'0,"0"0"15,0 0-15,21 6 0,-21-6 0,25 3 0,-8-3 16,0 2-16,3 0 0,2 1 15,2 0-15,0 1 0,-2-2 0,3-1 16,-1 0-16,-3-1 0,-2-1 16,-4 0-16,-1 1 0,-3-1 15</inkml:trace>
  <inkml:trace contextRef="#ctx0" brushRef="#br0" timeOffset="21502.6475">18401 12032 0,'0'0'0,"0"0"0,0 0 16,0 0-16,0 0 0,0 0 15,9 24-15,-9-24 0,5 23 0,-5-23 16,7 30-16,-4-14 0,0-1 16,-1 0-16,0 2 0,-1-1 15,0 0-15,0-1 0,-1 0 16,-1-1-16,-1 1 0,-3-3 15,-3 0-15,-1-2 0,0-2 0,0 1 16,2-2-16,0-2 0</inkml:trace>
  <inkml:trace contextRef="#ctx0" brushRef="#br0" timeOffset="21670.1218">18221 12344 0,'0'0'0,"0"0"16,0 0-16,0 0 0,0 0 15,0 0-15,0 0 0,37 2 16,-37-2-16,38 0 0,-13 0 15,1 2-15,1 0 0,1 1 16,2-1-16,6 1 0,-1 3 16,-2-3-16,-2 1 0,-4-2 0,-3 2 15,1-2-15,-6 1 16,-3-2-16</inkml:trace>
  <inkml:trace contextRef="#ctx0" brushRef="#br0" timeOffset="25571.2838">19027 13115 0,'0'0'0,"0"0"0,0 0 0,0 0 15,25 0-15,-25 0 0,21 2 0,-21-2 16,34 2-16,-13 0 0,1-1 15,4 0-15,3 2 0,9 0 16,3 0-16,1-1 0,1 0 0,12 1 16,1-1-1,-2 2-15,-2-2 16,-6 1-16,-6 0 0,2-1 0,-5 0 16,-10-1-16,-6 0 0,-4 1 15,-4-1-15,-3-1 0</inkml:trace>
  <inkml:trace contextRef="#ctx0" brushRef="#br0" timeOffset="27356.2424">20499 13136 0,'0'0'16,"0"0"-16,0 0 0,0 0 15,0 0-15,0 0 0,0 0 16,21 7-16,-21-7 0,0 0 16,0 0-16,23 6 0,-23-6 15,0 0-15,31 4 0,-15-3 16,0 0-16,2 0 0,0 0 15,5 0-15,3 0 0,4 2 16,3-2-16,15 0 16,6-2-16,-2 0 0,-1 1 0,14 0 15,1 0-15,4 0 0,-10 0 0,11 0 16,-3 0 0,-10 2-16,-8-1 0,-2-1 15,-3-1-15,-9 1 0,-7 0 0,-7 0 16,-6 1-16,-6 0 0,-4-1 15,-2 1-15,-1-1 0,0 0 16</inkml:trace>
  <inkml:trace contextRef="#ctx0" brushRef="#br0" timeOffset="29953.4048">20564 11687 0,'0'0'0,"0"0"0,0 0 0,0 0 15,0 0-15,0 0 0,0 0 0,0 0 16,22-9-16,-22 9 15,31-2-15,-31 2 0,35-3 0,-13 3 16,5 0-16,-2-1 0,1-1 0,7 0 16,1 1-16,-1-1 15,0 0-15,-4 1 16,-3 0-16,-5 0 16,-3 0-16,-4-1 0,-2 0 15,-1 1-15</inkml:trace>
  <inkml:trace contextRef="#ctx0" brushRef="#br0" timeOffset="30202.66">20820 11473 0,'0'0'16,"0"0"-16,0 0 15,0 0-15,8 26 0,-8-26 0,2 33 16,-1-13-16,-1 3 0,-2 4 15,-2 3-15,0 2 0,0 0 0,-3 8 16,0-2-16,0 5 0,0-3 16,0-3-16,1-1 0,-1-5 15,1-6-15,0-1 0,1-5 16,-2-1-16,0-1 0,-3-4 16,-3-1-16,2-3 0,2 0 15,3-3-15</inkml:trace>
  <inkml:trace contextRef="#ctx0" brushRef="#br0" timeOffset="30352.6856">20455 11862 0,'0'0'0,"0"0"15,0 0-15,0 0 0,34-10 0,-34 10 16,38-6-16,-15 3 16,3 0-16,6 0 0,5 2 15,8 1-15,-1 0 0,10-1 16,0 1-16,-11-1 0,-8 0 0,-6 1 15</inkml:trace>
  <inkml:trace contextRef="#ctx0" brushRef="#br0" timeOffset="30555.3283">21457 11615 0,'0'0'0,"0"0"0,0 0 15,0 0-15,0 0 0,-20 14 16,20-14-16,-22 13 0,22-13 0,-33 20 16,11-7-16,0-1 15,-1 0-15,-1 0 0,-3 0 16,-5 3-16,3-2 0,3-2 0,5-1 16,4-2-16</inkml:trace>
  <inkml:trace contextRef="#ctx0" brushRef="#br0" timeOffset="30736.2529">21147 11817 0,'0'0'0,"0"0"0,0 0 0,0 0 16,7 27-16,-7-27 0,1 30 16,-3-11-16,-3 0 0,1 2 15,0 2-15,-1-1 0,1-1 0,-1 5 16,1-1-16,1-3 15,-1-1-15,1-4 0,1-2 16,0-3-16</inkml:trace>
  <inkml:trace contextRef="#ctx0" brushRef="#br0" timeOffset="31036.2939">21200 11892 0,'0'0'0,"0"0"16,0 0-16,0 0 0,30-4 0,-30 4 15,33-1-15,-15 1 0,-2 0 16,3 0-16,1 0 0,1 1 16,1 0-16,3 1 0,0 1 15,-5 1-15,-1 0 16,-1 1-16,-1 0 0,-1 1 0,-2 1 16,-3 3-16,-3 4 15,-5 5-15,-3 4 0,-1 0 16,-1-2-16,-1 1 0,-2 2 15,2-2-15,0-2 0,-3 4 16,0-3-16,0-3 16,1-2-16,-4-4 0,-2-3 0,0-4 15,0-2-15,0 1 0,1-1 16,2-1-16</inkml:trace>
  <inkml:trace contextRef="#ctx0" brushRef="#br0" timeOffset="31220.3601">21182 12052 0,'0'0'0,"0"0"16,0 0-16,0 0 0,23 6 0,-23-6 15,28 6-15,-28-6 0,37 7 16,-17-4-16,1 1 16,0-1-16,1 1 0,-2 0 0,0 0 15,2 0-15,-4-3 0,-3 1 16,-2-1-16,-2 1 0</inkml:trace>
  <inkml:trace contextRef="#ctx0" brushRef="#br0" timeOffset="31369.6968">21129 12154 0,'0'0'0,"0"0"0,0 0 0,0 0 15,0 0-15,33 15 16,-33-15-16,33 13 0,-13-8 0,2 2 15,3 0-15,-3-1 0,-3-1 16,-3 0-16</inkml:trace>
  <inkml:trace contextRef="#ctx0" brushRef="#br0" timeOffset="49395.1496">22226 13134 0,'0'0'0,"0"0"0,0 0 16,0 0-16,0 0 0,32-1 0,-32 1 15,27-3-15,-27 3 0,38-1 16,-12 1-16,2 0 0,0-1 16,16 0-16,7-1 0,0 1 15,0 0-15,16 0 16,4 0-16,10-2 0,-7 0 0,13 1 15,-2 0-15,-14-1 0,-10 0 0,6 1 16,-2 0-16,-16 0 16,-13 0-16,-6 1 0,-10 1 15,-6-1-15</inkml:trace>
  <inkml:trace contextRef="#ctx0" brushRef="#br0" timeOffset="51553.3804">24109 13276 0,'0'0'0,"0"0"16,0 0-16,0 0 0,25-8 0,-25 8 15,28-4-15,-28 4 0,33-5 0,-12 2 16,3 0-16,1 0 15,2 1-15,10-2 0,4 1 16,-3-1-16,0 0 0,9 1 0,2 0 16,-5 3-16,-3 2 0,4-1 15,-4 0-15,-6-1 0,-4-1 0,-7 1 16,-5 0-16,-5 0 16</inkml:trace>
  <inkml:trace contextRef="#ctx0" brushRef="#br0" timeOffset="56818.5166">23836 11805 0,'0'0'0,"0"0"0,0 0 0,28 3 16,-28-3-16,24 3 0,-12 0 16,0 2-16,0 1 0,0-1 15,-3 0-15,0-1 0</inkml:trace>
  <inkml:trace contextRef="#ctx0" brushRef="#br0" timeOffset="57003.4124">23648 12014 0,'0'0'0,"0"0"0,0 0 0,21 4 16,-21-4-16,24 6 0,-24-6 15,29 9-15,-14-5 0,-1 0 16,1 1-16,-2 0 0,-2-2 0,-1 0 16</inkml:trace>
  <inkml:trace contextRef="#ctx0" brushRef="#br0" timeOffset="57169.8828">23652 12329 0,'0'0'0,"0"0"15,0 0-15,0 0 0,30-9 0,-30 9 16,33-11-16,-12 3 16,2 0-16,2-6 0,3-3 0,6-8 15,-1 0-15,-5 3 0,-5 4 16,-3 3-16</inkml:trace>
  <inkml:trace contextRef="#ctx0" brushRef="#br0" timeOffset="57403.3098">24135 11672 0,'0'0'16,"0"0"-16,0 0 0,0 0 0,29-4 15,-29 4-15,28-4 0,-11 2 16,1 2-16,1 2 16,3 1-16,-1-2 0,-1 0 0,3 2 15,-3 1-15,-3 0 0,-3 2 16,-3 0-16,-2 2 0,-4-1 15,-1 1-15,-9 0 0,-6 4 16,-3 1-16,-3 2 0,-6 1 16,-5 2-16,0-1 0,3-2 0,-1 0 15,5-2-15,4-4 0</inkml:trace>
  <inkml:trace contextRef="#ctx0" brushRef="#br0" timeOffset="57554.5355">24091 11812 0,'0'0'0,"0"0"0,0 0 0,0 0 16,25 5-16,-25-5 0,28 4 16,-28-4-16,31 9 0,-17-4 0,0 0 15,-1 0 1,-2 1-16,-2 0 0,0-2 0,-1 0 0</inkml:trace>
  <inkml:trace contextRef="#ctx0" brushRef="#br0" timeOffset="57720.6025">24121 11953 0,'0'0'16,"0"0"-16,0 0 0,0 0 0,-15 20 15,15-20-15,-15 27 0,5-9 16,-1 4-16,1 1 0,0 2 16,2-1-16,1 0 0,-1 4 15,3-3-15,1-3 0,2-1 16,0-3-16,1-4 0,0-2 0</inkml:trace>
  <inkml:trace contextRef="#ctx0" brushRef="#br0" timeOffset="58003.1508">24162 11989 0,'0'0'0,"0"0"0,0 0 15,30-9-15,-30 9 0,31-8 16,-13 4-16,2 1 0,2 0 0,-1 2 15,0 1-15,4 3 0,-2 0 16,0 4 0,1 3-16,-5 6 0,-3 6 15,-3-3-15,-1 0 0,-2 4 16,-2 3 0,-2-1-16,0-1 0,-4 3 0,-3-2 0,-1-1 0,-2-1 15,-1-2-15,-3-3 16,1-2-16,-2-2 0,-3-1 15,-3-2-15,-1-4 0,-2-4 0,4 1 16,2-3-16,2 1 0</inkml:trace>
  <inkml:trace contextRef="#ctx0" brushRef="#br0" timeOffset="58170.7405">24131 12146 0,'0'0'0,"0"0"0,0 0 15,0 0-15,0 0 0,0 0 16,0 0-16,18-16 0,-18 16 0,32-8 15,-12 4 1,4 0-16,5 0 0,-4 1 0,-1 0 16,3 0-16,-3 1 15,-3 1-15,-2 1 0,-3 0 0,-3 0 16,-2 0-16</inkml:trace>
  <inkml:trace contextRef="#ctx0" brushRef="#br0" timeOffset="58337.3171">24159 12253 0,'0'0'16,"0"0"-16,0 0 0,30-1 0,-30 1 15,30-2-15,-13 0 0,3 0 16,2 0-16,0-1 16,0 0-16,3-1 0,-3 0 0,-6-2 15,-4-3-15,-2 2 0,-1 0 0,-1 2 16</inkml:trace>
  <inkml:trace contextRef="#ctx0" brushRef="#br0" timeOffset="58553.0251">24336 12030 0,'0'0'0,"0"0"15,0 0-15,0 0 0,0 25 0,0-25 16,-2 30-16,-1-10 0,0 3 15,0 2-15,-1 0 0,2 1 0,0-1 16,1 3-16,1-2 16,0-5-16,0-3 0,1-3 15,1-3-15,1-6 0,1-2 0,-1-1 16,-1-1-16,1 0 0</inkml:trace>
  <inkml:trace contextRef="#ctx0" brushRef="#br0" timeOffset="58836.6662">24795 11829 0,'0'0'0,"0"0"0,0 0 16,0 0-16,0 0 0,0 0 16,-8 22-16,8-22 0,0 0 15,-16 28-15,16-28 0,-10 18 16,7-10-16,1 1 15,2-1-15,1 0 0,0-2 0,3 1 16,3-3-16,3 0 0,3 0 16,5-3-16,4 0 15,2-1-15,3-2 0,5-2 0,-2 0 16,-2 1-16,-4 0 0,-2 1 16,-2-1-16,-2 0 0,-3-1 15,-2 2-15,-2-2 0,-2 2 0</inkml:trace>
  <inkml:trace contextRef="#ctx0" brushRef="#br0" timeOffset="59036.8491">25136 11868 0,'0'0'0,"0"0"16,0 0-16,0 0 0,0 0 16,0 0-16,0 0 0,-2 29 15,2-29-15,-3 23 0,3-23 16,-5 31-16,3-15 0,0 0 15,1-1-15,0 0 0,-1-1 0,1-1 16,0-2 0,0-2-16,0-1 0,-1-4 0,0 0 15,-1 0-15,2-1 16,0 0-16</inkml:trace>
  <inkml:trace contextRef="#ctx0" brushRef="#br0" timeOffset="59269.8607">24982 11746 0,'0'0'0,"0"0"16,0 0-16,0 0 0,0 0 0,0 0 15,-2 32-15,2-32 16,-6 35-16,2-11 0,-1 3 16,1 0-16,-1 0 0,0 9 0,0-2 15,2-1-15,1-2 16,0-1-16,1 0 0,-2-4 15,1-3-15,0 1 0,-1-6 0,1-3 16,-1-3-16,2-2 16</inkml:trace>
  <inkml:trace contextRef="#ctx0" brushRef="#br0" timeOffset="59586.3839">24733 12257 0,'0'0'0,"0"0"16,0 0-16,0 0 0,0 0 0,0 0 15,-15 25-15,15-25 0,0 0 16,1 19-16,-1-19 0,0 0 16,17 19-16,-17-19 0,26 8 15,-8-5-15,2-2 0,2-1 16,2 0-16,2 0 0,-1 0 0,6-2 16,0-1-16,-4-1 0,-1 1 15,-2-1-15,0 0 0,-4 0 16,-2 0-16,-4 0 0,-2 0 15,-2 0-15,-2 0 0,-2-1 16,1 0-16,-2 1 0,-1 2 16,-1 0-16,-1 1 0,-2 1 15,2-2-15,-2 2 0,3 5 16,-3-1-16,-2 2 0,1 3 0,1 3 16,-1 1-16,-1 0 0,-1 5 15,-2 3-15,2-3 0,0-1 16,-1-3-16</inkml:trace>
  <inkml:trace contextRef="#ctx0" brushRef="#br0" timeOffset="60320.747">25810 13228 0,'0'0'15,"0"0"-15,0 0 0,27-3 0,-15 1 16,9 0-16,7-1 0,4-1 15,4-2-15,19 0 0,7 0 16,13-1-16,-1 0 0,22 0 16,4 0-16,10 1 0,-6-1 15,14 2-15,-2 1 0,22 3 0,-28 3 16,-21-1-16,-14-2 16,-24 0-16,-16 0 0,-11 1 0</inkml:trace>
  <inkml:trace contextRef="#ctx0" brushRef="#br0" timeOffset="61803.7685">14372 14244 0,'0'0'16,"0"0"-16,0 0 0,0 0 0,0 0 16,32 0-16,-32 0 15,26-1-15,-9 0 0,1-1 16,4-1-16,3 0 0,1 1 0,12-3 15,1-2 1,3 1-16,2-1 0,15 1 0,1 3 16,0 0-16,-1 1 0,12 2 0,-3 2 15,-4 3-15,-3 3 0,6 0 16,-3 2-16,-16-3 0,-12-2 16,-10-1-16</inkml:trace>
  <inkml:trace contextRef="#ctx0" brushRef="#br0" timeOffset="64987.3389">13461 13157 0,'0'0'0,"0"0"0,0 0 15,0 0-15,29 7 0,-29-7 16,25 8-16,-13-4 0,0 2 0,2-1 16,-1 1-16,0 0 0,0 0 15,0-1-15,0 0 0,-4-1 16,-1 2-16,-1-2 0,-2 0 15,1-1-15</inkml:trace>
  <inkml:trace contextRef="#ctx0" brushRef="#br0" timeOffset="65153.7432">13355 13336 0,'0'0'15,"0"0"-15,0 0 0,0 0 0,0 0 0,0 0 16,0 0-16,21 16 15,-21-16-15,0 0 16,33 17-16,-33-17 0,29 15 16,-14-9-16,3 1 0,-3 0 0,-1-2 15,-3 0-15</inkml:trace>
  <inkml:trace contextRef="#ctx0" brushRef="#br0" timeOffset="65337.1396">13169 13709 0,'0'0'0,"0"0"15,0 0-15,27 7 0,-27-7 0,29 2 16,-29-2-16,36-3 0,-10-3 16,-2 1-16,0-2 0,3-1 15,-5 2 1,-3 0-16</inkml:trace>
  <inkml:trace contextRef="#ctx0" brushRef="#br0" timeOffset="65525.5735">13913 12944 0,'0'0'0,"0"0"15,0 0-15,0 0 0,0 0 0,15 20 16,-15-20-16,0 0 0,14 25 0,-10-17 16,-1 0-16,0-1 15,-1-1-15,0-1 0</inkml:trace>
  <inkml:trace contextRef="#ctx0" brushRef="#br0" timeOffset="65736.6111">13610 13129 0,'0'0'0,"0"0"16,0 0-16,0 0 0,0 0 0,32 7 15,-32-7-15,35 2 0,-35-2 16,43 2-16,-16-1 0,-1-1 16,0 0-16,10-1 15,0 1-15,-3 1 0,-2 0 0,-4 0 16,-4-1-16,-3 0 0,-4-1 15,-2 0-15,-1 1 0,-4-1 16</inkml:trace>
  <inkml:trace contextRef="#ctx0" brushRef="#br0" timeOffset="65882.9123">13830 13154 0,'0'0'0,"0"0"16,0 0-16,0 0 0,0 0 0,-18 21 15,18-21-15,-8 19 0,5-8 16,-1 2-16,1 0 0,2 0 15,1-1-15,1-2 0,2-1 16,-1-2-16,1 0 0,-1-2 16</inkml:trace>
  <inkml:trace contextRef="#ctx0" brushRef="#br0" timeOffset="66053.9404">14031 13182 0,'0'0'16,"0"0"-16,0 0 0,0 0 15,0 0-15,-22 27 0,22-27 16,-22 22-16,22-22 0,-25 24 16,10-10-16,-2-1 0,-2 1 0,-1-1 15,-1 1 1,3-2-16,3-1 0,2-2 0</inkml:trace>
  <inkml:trace contextRef="#ctx0" brushRef="#br0" timeOffset="66253.8793">13645 13376 0,'0'0'0,"0"0"16,0 0-16,0 0 0,0 0 0,10 24 15,-10-24-15,3 24 0,-3-24 16,-1 37-16,-1-11 16,-1 2-16,-2 1 0,-1 10 0,-1 3 15,0-2-15,2-3 0,-2 5 16,1-3-16,0-6 0,1-6 0,1-2 15,2-6-15,1-8 16,0-1-16,0-3 0,0 0 16,1-2-16</inkml:trace>
  <inkml:trace contextRef="#ctx0" brushRef="#br0" timeOffset="66603.1772">13689 13458 0,'0'0'0,"0"0"15,0 0-15,21-8 0,-21 8 0,23-6 16,-23 6-16,34-2 16,-14 1-16,1 2 0,2 0 15,-1 0-15,-1 2 0,7 1 16,1-1-16,-4 1 0,-2 0 16,-2 3-16,-1 0 0,-1 1 0,-2 2 15,-2 2-15,-3 3 0,-2 1 16,-3 1-16,-2 5 0,-4 4 15,-1 2-15,-1 0 0,-2 8 16,-2 3-16,0-3 0,-2-2 16,-3 6-16,-1-3 0,0-5 0,0-5 15,-1 0-15,0 0 16,1-5-16,1-5 0,0-5 16,0-4-16,1-3 0,0-2 15,1-4-15,-1-3 0,-1-7 0,0-7 16,2 3-16,2 4 0,0 1 15</inkml:trace>
  <inkml:trace contextRef="#ctx0" brushRef="#br0" timeOffset="66786.9747">13782 13552 0,'0'0'0,"0"0"16,0 0-16,24 3 0,-24-3 15,25 3-15,-11-3 0,-2 1 16,0 0-16,0 0 0,1 0 16,-1-1-16,1 1 0,-1-2 15,1 0-15,-2 1 0,-1-1 16,-1 0-16</inkml:trace>
  <inkml:trace contextRef="#ctx0" brushRef="#br0" timeOffset="66986.9552">13879 13477 0,'0'0'0,"0"0"0,0 0 15,0 0-15,0 0 0,0 0 16,2 26-16,-2-26 0,-2 24 0,2-24 16,-6 28-16,6-28 0,-6 29 15,1-13-15,-1 0 16,-1 4-16,0 3 0,2-2 0,1-3 15,-1-2-15</inkml:trace>
  <inkml:trace contextRef="#ctx0" brushRef="#br0" timeOffset="67153.8917">13770 13684 0,'0'0'0,"0"0"0,0 0 16,3 23-16,-3-23 0,0 0 15,1 31-15,-1-31 0,0 26 0,0-12 16,0 1-16,0-2 0,0-1 16,-1 0-16,1-2 15,0 0-15,0-2 0,0-1 0</inkml:trace>
  <inkml:trace contextRef="#ctx0" brushRef="#br0" timeOffset="67407.2204">13771 13737 0,'0'0'0,"0"0"0,0 0 16,0 0-16,0 0 0,27-3 15,-27 3-15,22-1 0,-22 1 0,22 0 16,-22 0 0,0 0-16,31 3 0,-22-2 0,-1 3 15,-2 0-15,0 1 0,-2 0 16,0 2-16,-2 1 0,-1 0 0,-1 0 15,-1 0-15,-2 1 0,-3 2 16,-2 0-16,-2-1 0,-1-2 16,0-3-16,1-1 15,2 1-15,0-1 16</inkml:trace>
  <inkml:trace contextRef="#ctx0" brushRef="#br0" timeOffset="67503.4345">13756 13868 0,'0'0'0,"0"0"15,0 0-15,0 0 0,0 0 0,26-5 16,-26 5-16,32-4 0,-32 4 15,35-5-15,-15 1 16,-2 0-16,-3 0 0,-2 1 0</inkml:trace>
  <inkml:trace contextRef="#ctx0" brushRef="#br0" timeOffset="131554.7388">15981 14105 0,'0'0'0,"0"0"0,0 0 15,0 0-15,0 0 0,0 0 0,0 0 16,0 0-16,0 0 0,0 0 16,0 0-16,0 0 15,27-9-15,-27 9 0,26-2 16,-26 2-16,37-3 0,-13 2 0,6 1 16,2-1-16,1-1 0,17 1 15,7 0-15,0 1 0,0 1 0,20 0 16,4 0-16,9 0 15,-5 0-15,11 1 0,-4 0 16,0-2-16,-9 0 0,-17 0 0,-10-1 16,-8 0-16,-6 1 0,1-1 15,-14 1-15,-9 0 0</inkml:trace>
  <inkml:trace contextRef="#ctx0" brushRef="#br0" timeOffset="135805.0978">18131 14195 0,'0'0'0,"0"0"16,0 0-16,0 0 0,0 0 0,0 0 15,0 0-15,22-9 16,-22 9-16,0 0 0,25-8 16,-25 8-16,21-3 0,-8 1 0,0-1 15,2 0-15,3 0 0,4 1 16,4 1-16,4 1 0,2 1 0,13 2 16,5 0-16,-2 0 15,1 1-15,15 0 0,3 1 16,7 0-16,-6 0 0,7 2 15,-5 0-15,-9-1 0,-3-4 0,-6-2 16,-5-1-16,-4 0 0,-4-3 0,-1 1 16,-3-2-16,-11 0 15,-6-3-15,-1-2 0,-1 0 16,-1-1-16,-1 0 0,-1-1 16,2 0-16,-4 3 0,0 0 0,0-3 15,-1-2-15,0-3 16,-2-2-16,-1 1 0,0-3 15,-2 3-15,0 1 0,-2-2 16,-1-1-16,-1-1 0,0-1 0,-1 1 16,-1 1-16,0-2 0,-1 0 15,-3-1-15,-1-1 16,-2 2-16,0 0 0,0 0 0,-3-1 16,0 0-16,0-1 0,-1 1 15,1 2-15,0 1 0,2 3 0,-3 0 16,-1 0-16,-1 0 15,-2 1-15,0-1 0,-3-1 16,2 1-16,-1 0 0,0 2 16,1 1-16,-1 1 0,-1 3 15,-2-1-15,-1 1 0,1-1 0,1 0 16,1 1-16,-1 1 0,0 1 16,0 0-16,-2 0 0,-2 0 15,2 1-15,2 2 0,-2 0 16,-1 0-16,-2 0 0,0-2 15,0 1-15,0 2 0,1 0 16,0 1-16,-2 0 0,-2-1 16,2 0-16,1 0 0,0-1 15,0 1-15,-3 0 0,0 1 16,1-1-16,0 0 0,0 0 0,-1-1 16,-3-1-1,-3 2-15,-2-2 0,-3 0 16,4 1-16,3 1 0,-7 1 15,2 2-15,1 0 0,-1-3 16,1 2-16,-1 1 0,5-1 16,4 1-16,-3 1 0,-2 1 0,3 1 15,4-1-15,-2 1 16,0 2-16,1 0 0,0 3 16,4-2-16,2 1 0,4-2 15,1-1-15,3 4 16,2 1-16,3 4 15,2 4-15,-1-1 0,2 0 0,-1 1 16,-1 2-16,3 0 0,1 3 0,1 1 16,0 4-1,1 2-15,1 1 0,0-3 16,1-3-16,1 6 0,-1 3 16,0-2-16,0-2 0,0 8 15,0 2-15,0-2 0,0-4 16,0 1-16,2 0 0,-2-4 15,-1-1-15,1-3 0,0 0 16,0-1-16,0 0 0,1-1 16,0 2-1,1-3-15,0 0 0,-1-8 0,2-3 0,1-2 16,2-1 0,3 1-16,2 1 0,3-3 15,4-1-15,0-2 0,-1-3 0,7 2 16,3 2-16,2-1 0,0 1 15,6 0-15,6 2 16,-2-1-16,-3 0 0,10 1 0,-1 0 16,-5-1-16,-6 0 0,-2-1 15,-1-1-15,-3 8 0,-2 8 0,-6-4 16,-4-4-16,-4-3 0</inkml:trace>
  <inkml:trace contextRef="#ctx0" brushRef="#br0" timeOffset="168832.9403">19467 14193 0,'0'0'0,"0"0"16,0 0-16,0 0 0,0 0 0,0 0 15,-22-16-15,22 16 0,0 0 16,-23-11-16,23 11 0,-23-6 15,10 5-15,-2-1 0,0-2 16,-2 1-16,0-1 0,-3 0 16,-2 0-16,0 1 0,0 1 0,-9-4 15,-1-1-15,0 2 0,-1 2 16,-6 0 0,-5 1-16,-1 0 15,-1 0-15,-7-1 0,4-1 0,-7 0 0,1 2 16,3 1-16,4 1 0,-2-2 15,-1 1-15,4 1 0,2 0 16,-6 1-16,2 1 16,6-2-16,5-2 0,3 2 0,0-1 15,2 1-15,1-1 0,4 0 16,2 1-16,5 0 0,4-1 0,3 1 16,2 0-16,1 0 15,1 0-15,3 0 0,0-1 16,3 1-16,0 0 0,2 0 15,0 0-15,2 0 0,0 0 0,0 0 16,0 0-16,0 0 0,0 0 16,2-3-16,-2 3 0,2-2 15,-2 2-15,3 0 16,-3 0-16,2-1 0,-2 1 16,0 0-16,0 0 0,0 0 0,0 0 15,0 0-15</inkml:trace>
  <inkml:trace contextRef="#ctx0" brushRef="#br0" timeOffset="170072.0234">19905 14111 0,'0'0'0,"0"0"0,0 0 16,21-4-16,-21 4 0,29-5 15,-9 1-15,6 0 0,2-1 16,17-1-16,4 0 0,4 1 0,2-1 15,22 1-15,8 1 16,12 1-16,-3 3 0,18 4 16,1 3-16,-4 0 0,-15-2 0,30 4 15,-14-3-15,-21 3 16,-14 1-16,-19-3 0,-13 0 0,-14-7 16,-11-3-16,-5 2 15,-5-1-15,-2 1 0</inkml:trace>
  <inkml:trace contextRef="#ctx0" brushRef="#br0" timeOffset="181105.3497">22046 14087 0,'0'0'0,"0"0"0,0 0 16,0 0-16,0 0 0,0 0 16,0 0-16,0 0 0,0 0 15,0 0-15,0 0 0,30-12 0,-30 12 16,21-6-16,-21 6 0,34-6 15,-11 4-15,7 0 0,6 1 16,5 0-16,5 0 16,23 2-16,6 2 0,13 1 0,-3 0 15,18 2-15,16 2 0,6 1 16,-12 1-16,35 2 0,-20-2 16,-24 1-16,-17-1 0,-20 1 15,-14 0-15,-17-3 0,-11-3 0,-9-1 16</inkml:trace>
  <inkml:trace contextRef="#ctx0" brushRef="#br0" timeOffset="182789.0163">24153 14171 0,'0'0'0,"0"0"15,0 0-15,0 0 0,25-2 0,-25 2 16,25-3-16,-25 3 0,41-3 16,-12 2-16,6 0 15,6 0-15,4-1 0,20 1 16,20-1-16,15 1 0,0 2 0,14 1 15,-2-1-15,4 2 0,-9 1 16,32 3-16,-18-2 0,-27-2 16,-17 0-16,-24-2 0,-16 1 15,-12-2-15</inkml:trace>
  <inkml:trace contextRef="#ctx0" brushRef="#br0" timeOffset="185156.718">26351 14162 0,'0'0'15,"0"0"-15,25 0 0,-11 1 16,2 0-16,10 0 0,7 3 15,13 0-15,2 1 0,23 4 0,7 3 16,16 3-16,-3-1 0,17 3 16,-1 1-16,4 5 0,-11 2 15,8 1-15,-34-8 16,-23-5-16</inkml:trace>
  <inkml:trace contextRef="#ctx0" brushRef="#br0" timeOffset="189096.7549">15357 15166 0,'0'0'0,"0"0"0,0 0 15,0 0-15,0 0 0,0 0 16,0 0-16,0 0 0,0 0 0,0 0 15,0 0-15,0 0 0,-26 8 16,26-8-16,-40 5 0,14-2 16,-5 0-16,-9-2 15,-6-1-15,-13-2 0,1 1 0,-19-1 16,-3 0-16,-12-1 0,2 2 16,-10-4-16,3 1 0,1-1 15,12 1-15,-16-1 0,21 0 16,16 3-16,12 4 0,14 1 15,8 1-15,12 0 0,9 0 0,3 2 16,5 0-16,1-3 0,2 0 16,1 0-16,1 1 0,3 0 15,3 0-15,-1-1 0,0 2 16,0-1-16,-1-2 0,-3 0 16,2-1-16,-1 0 0,-2 1 15,1-3-15,-2-1 0,-2-1 16,-2-2-16,0 1 0,0 1 15,0 0-15</inkml:trace>
  <inkml:trace contextRef="#ctx0" brushRef="#br0" timeOffset="191805.5804">17324 15257 0,'0'0'0,"0"0"0,0 0 16,0 0-16,0 0 0,-31 1 0,31-1 15,-34-4-15,14 1 0,-6-1 16,-7-2-16,-3 1 0,0 1 0,-13-3 16,-1 0-16,-14 0 15,0 3-15,-2-1 0,-2 0 16,-9-1-16,3 1 0,-16-1 15,-3 1-15,11 1 16,8 1-16,3 0 0,13-1 0,7 2 16,7 2-16,-8 0 0,11 1 15,23-1-15,4 0 0,5 0 16,2 0-16,1 0 0</inkml:trace>
  <inkml:trace contextRef="#ctx0" brushRef="#br0" timeOffset="211805.4087">19340 15150 0,'0'0'0,"0"0"16,0 0-16,0 0 0,0 0 16,0 0-16,0 0 0,0 0 15,0 0-15,0 0 0,0 0 16,0 0-16,-23 1 0,23-1 16,-38 4-16,13-2 0,0 0 0,-7-2 15,-5 0-15,-15 0 0,-3 1 16,-19-1-16,-2-1 0,0 1 15,1 1-15,-16-1 0,-11 1 16,9 0-16,7 0 0,-8 3 16,6 1-16,-13 2 0,24-2 0,7 3 15,6 1-15,20-2 16,14-3-16,9-1 0</inkml:trace>
  <inkml:trace contextRef="#ctx0" brushRef="#br0" timeOffset="215973.6599">20843 15083 0,'0'0'0,"0"0"16,0 0-16,0 0 0,0 0 0,0 0 15,0 0-15,0 0 0,-11 18 16,11-18-16,-29 9 0,8-4 16,-3 0-16,-7-2 0,-5-3 15,-2 2-15,0-1 0,-19-4 16,-6-2-16,-11-1 0,2 0 0,-13-2 16,0 1-16,-4 2 15,8 1-15,0 1 0,12 1 16,19 0-16,15 1 0,9 0 0</inkml:trace>
  <inkml:trace contextRef="#ctx0" brushRef="#br0" timeOffset="218141.9217">22421 15186 0,'0'0'0,"0"0"16,0 0-16,0 0 0,0 0 0,0 0 15,-25-2-15,25 2 0,0 0 0,-34-3 16,34 3-16,-42-1 16,21 0-16,-5 2 0,-6 0 15,0 0-15,0 0 0,-13 2 16,-4 3-16,-8 1 0,3 0 0,-8 2 16,2-1-16,7 2 15,4 0-15,3-2 0,2 0 16,4-2-16,5-2 0,-4 2 0,3-1 15,7 1-15,5 0 0,4-5 16,4-1-16,5-3 0,2 0 0,1 0 16,3 2-16,0-1 15</inkml:trace>
  <inkml:trace contextRef="#ctx0" brushRef="#br0" timeOffset="224291.6477">23896 15128 0,'0'0'0,"0"0"16,0 0-16,0 0 0,0 0 0,0 0 16,0 0-16,0 0 15,0 0-15,0 0 0,0 0 0,-22 2 16,22-2-16,-26 3 0,26-3 16,-39 2-16,13 0 0,-3 0 15,-4 0-15,-9 0 0,0-2 16,-1 1-16,-2 0 0,-6 1 15,3-1-15,1 1 0,1 0 16,6 0-16,6 1 0,-4-1 16,5 1-16,5 1 0,2-1 0,3 2 15,2 1-15,8-2 0,2-1 16,2 0-16</inkml:trace>
  <inkml:trace contextRef="#ctx0" brushRef="#br0" timeOffset="227455.8724">25436 15115 0,'0'0'0,"0"0"16,0 0-16,0 0 0,0 0 0,0 0 16,-25 3-16,25-3 0,-32 1 15,10-1-15,-5-2 0,-2 1 16,0 1-16,-16 2 0,-5-1 16,0 1-16,2 0 0,-13 1 15,1 1-15,2 0 0,3 2 0,-7 1 16,5-1-16,5 0 0,5 0 15,0 0-15,9 0 0,6-2 16,5-1-16,7-1 0,2 1 16,7-2-16,1 0 0,3 1 15,3 0-15,1-2 0,-1 1 0,4-1 16,0 0-16,-1-3 16,1 3-16,-1-5 0,-1 0 15,0 1-15,1 1 0,-1 0 0</inkml:trace>
  <inkml:trace contextRef="#ctx0" brushRef="#br0" timeOffset="230005.9267">26893 15111 0,'0'0'0,"0"0"15,0 0-15,0 0 0,0 0 0,0 0 16,0 0-16,0 0 0,-23 9 15,23-9-15,-29 6 0,29-6 16,-39 2-16,15 0 0,-5 1 16,0-2-16,2 0 0,-13 1 15,-2-1-15,1 0 0,2 0 16,-12-1-16,0 0 0,6-1 16,4 1-16,2 1 0,0 2 15,-1 1-15,6-1 0,6 0 0,3 0 16,5-1-16,4-1 0,2 0 15,-2 1-15,4-1 0,2 0 0,2 1 16</inkml:trace>
  <inkml:trace contextRef="#ctx0" brushRef="#br0" timeOffset="232339.5574">28600 15188 0,'0'0'0,"0"0"0,0 0 15,0 0-15,-26 7 0,26-7 0,-30 9 16,9-4-16,-3 0 0,-4 0 16,-4 1-16,-4-1 15,-4 1-15,-17 0 0,-5-1 16,-9-1-16,5 0 0,-15-2 0,-2-5 16,-12-1-16,3-3 0,22 2 15,17 2-15,14 1 0</inkml:trace>
  <inkml:trace contextRef="#ctx0" brushRef="#br0" timeOffset="235189.1499">15975 16106 0,'0'0'0,"0"0"16,0 0-16,0 0 0,0 0 0,-37 2 15,37-2-15,-33 0 0,33 0 16,-44 0-16,13-2 16,-1 1-16,-2-1 0,-14 0 0,-4-1 15,-10 2-15,2 1 0,-2 1 16,-3-1-16,-10 0 0,3 0 16,-13 0-16,1 0 0,4 1 15,3 0-15,-7-1 0,7 1 16,6 3-16,6-1 0,-20 5 0,11 0 15,15-4-15,8-2 0,9 1 16,5 0-16,9 1 0,8-1 16,13-1-16,1 0 0,3-2 15,-1-2-15,4 2 16,0 0-16,4-3 0,-1-2 0,-1 2 16,-1 1-16,-1 2 0</inkml:trace>
  <inkml:trace contextRef="#ctx0" brushRef="#br0" timeOffset="246689.5015">17815 16025 0,'0'0'0,"0"0"0,0 0 15,0 0-15,0 0 0,0 0 16,0 0-16,0 0 0,0 0 0,-25-4 16,25 4-16,-29 0 0,29 0 15,-38-2-15,13 3 16,-2 0-16,0-1 0,-5 0 0,-5 0 15,-9 1-15,0 1 0,-13-2 16,1-1-16,-2 0 0,0 0 16,-14 1-16,-1 0 15,9 0-15,7 0 0,-6-1 0,2 0 16,9 1-16,7-1 0,6 1 16,13-1-16,7 0 0</inkml:trace>
  <inkml:trace contextRef="#ctx0" brushRef="#br0" timeOffset="248326.489">16915 16237 0,'0'0'16,"0"0"-16,0 0 0,0 0 0,0 0 16,0 0-16,-28 6 15,28-6-15,0 0 0,-33-8 16,33 8-16,-33-17 0,17 8 15,-1-2-15,1-2 0,-2-2 16,0 0-16,-7-9 0,-2-2 0,1-2 16,3-2-16,0-2 15,1-3-15,-4-9 0,2-1 0,3-1 16,1 1-16,1-12 0,3-1 16,7 1-16,6 0 0,2-2 15,3 8-15,6-2 0,3 1 16,2 5-16,1 4 0,11-4 15,4 4-15,2 6 0,1 5 0,8 8 16,5 4-16,7 7 0,3 4 16,9 3-16,7 3 15,-1 6-15,0 4 0,49 20 16,3 11-16,-17 4 0,-12 4 16,-11 10-16,-9 4 0,-11-2 0,-7-1 15,-8 4-15,-6 3 0,-12-3 16,-11-1-16,-11-2 0,-8-1 15,-5-3-15,-3 0 0,-9-6 16,-7-4-16,1-7 0,0-5 16,-2-7-16,-3-3 0,-3-3 15,-3 0-15,-2-7 0,0-3 16,-5-16-16,-3-8 0,-2-5 16,0-2-16,-2-6 0,0-4 0,15 11 15,10 6-15,8 4 0</inkml:trace>
  <inkml:trace contextRef="#ctx0" brushRef="#br0" timeOffset="248706.3496">16775 16403 0,'0'0'0,"0"0"0,0 0 16,0 0-16,-13 26 0,13-26 15,-13 34-15,6-16 0,-1 0 16,2-1-16,-1 1 0,0-1 16,2 0-16,-2 2 0,1-2 15,0-3-15,2-3 0,0-1 0</inkml:trace>
  <inkml:trace contextRef="#ctx0" brushRef="#br0" timeOffset="249073.132">16924 16445 0,'0'0'0,"9"2"0,3 0 0,2 3 15,3 2-15,9 4 0,5 0 16,1 1-16,1 1 0,8 2 0,-1 2 15,-6-3-15,-3-3 0,3 4 16,-3 1-16,-6 0 0,-3-1 0,-10 0 16,-6 0-16,-10-4 15,-4-1-15,-9-1 0,-5-2 16,-3-1-16,-3-1 0,-9-1 16,-8 1-16,-4-1 0,3-2 0,-1-3 15,2-2-15,4-1 16,5-2-16,-7 2 0,1 4 15,10 0-15,8-1 0,6-2 0,7 0 16,6 3-16,1 2 0,13 1 16,10 0-16,0 1 0,-1 1 15,5 0-15,6 0 0,0 2 16,-1 4-16,13 4 0,3 2 16,-5-3-16,-6-1 0,-7-2 15,-6-3-15,-4-2 0</inkml:trace>
  <inkml:trace contextRef="#ctx0" brushRef="#br0" timeOffset="249456.5555">16926 16570 0,'0'0'15,"0"0"-15,0 0 0,-25 16 16,16-8-16,-2 4 0,-2 2 0,-1-1 15,0-2-15,-2 11 0,0 5 16,5-1-16,3-2 0,3-2 16,2-1-16,4-4 15,4-2-15,5 3 0,3 0 0,2-5 16,1 0-16,8 2 0,5 0 16,-4-2-16,-1-2 0,2 0 15,5 0-15,-5-1 0,-2-2 0,-5 1 16,-2-1-16,-4 0 0,-1 1 15,-4 2-15,-4 4 0,-1 2 16,-3 2-16,-8 0 0,-4 0 16,-4-3-16,-1-2 0,-2 2 15,-2-1-15,-1-1 0,-1-2 0,-3-2 16,-1-3-16,-3-6 16,-1-4-16,1 0 0,7 1 15,6 0-15</inkml:trace>
  <inkml:trace contextRef="#ctx0" brushRef="#br0" timeOffset="249589.0789">16546 16962 0,'0'0'0,"0"0"0,24 7 0,-24-7 16,33 8-16,-11-2 0,6 1 16,10 5-16,4 1 0,1 1 15,1 1-15,12 1 0,2-2 0,-3-1 16,-12-2-16,-10-3 0</inkml:trace>
  <inkml:trace contextRef="#ctx0" brushRef="#br0" timeOffset="249791.0423">17832 16570 0,'0'0'0,"0"0"0,0 0 0,19 21 16,-19-21-16,18 24 0,-10-9 15,1 0-15,0-1 0,-1-1 16,-2-2-16,0-1 0</inkml:trace>
  <inkml:trace contextRef="#ctx0" brushRef="#br0" timeOffset="249972.3286">17608 16737 0,'0'0'0,"0"0"0,0 0 0,0 0 15,0 0-15,37 13 0,-15-6 16,2 2-16,2 1 0,3 1 16,5-1-16,12 4 0,0-1 0,7 4 15,-4 0-15,-9-3 0,-7-3 16,-6-3-16</inkml:trace>
  <inkml:trace contextRef="#ctx0" brushRef="#br0" timeOffset="250189.6018">17906 16879 0,'0'0'16,"0"0"-16,0 0 0,0 0 15,-14 20-15,14-20 0,-17 28 16,8-13-16,1 1 0,-2 2 0,-1 1 15,-4 3-15,-2-1 0,-5 6 16,1-4-16,2 0 0,1-3 16,0-3-16,-1-1 0,-2-6 15,-2-4-15,-5-3 0,3-3 16,6-3-16,3-3 0,-1 1 16,3 1-16,3 1 0</inkml:trace>
  <inkml:trace contextRef="#ctx0" brushRef="#br0" timeOffset="250323.5102">17584 17013 0,'0'0'0,"0"0"0,15 14 16,-7-5-16,0 1 0,3 4 0,3 3 15,6 5-15,2 2 0,3 4 16,1 2 0,1-5-16,-1-3 15,2 0-15,-6-4 0,-5-3 0</inkml:trace>
  <inkml:trace contextRef="#ctx0" brushRef="#br0" timeOffset="250539.4501">18581 16454 0,'0'0'15,"0"0"-15,0 0 0,0 0 0,19 19 16,-19-19-16,8 18 0,-8-18 16,6 21-16,-5-7 0,-1 0 15,0 0-15,0-4 0,0 0 16</inkml:trace>
  <inkml:trace contextRef="#ctx0" brushRef="#br0" timeOffset="250706.0219">18322 16559 0,'0'0'0,"0"0"16,0 0-16,0 0 0,0 0 16,25 9-16,-25-9 0,37 13 15,-14-5-15,4 3 0,4 2 16,2 0-16,4-1 0,9 4 16,0-2-16,6 1 0,-6 0 0,-8-2 15,-8-4-15,-6 0 0</inkml:trace>
  <inkml:trace contextRef="#ctx0" brushRef="#br0" timeOffset="250889.7982">18485 16636 0,'0'0'0,"0"0"0,0 0 16,0 0-16,-10 22 0,10-22 15,-10 18-15,5-8 0,-1 1 0,1 1 16,0 1-16,1-1 0,0 1 15,3-2-15,1 0 0,3-2 16,-1-2-16,0-1 0,0-1 16,0 0-16</inkml:trace>
  <inkml:trace contextRef="#ctx0" brushRef="#br0" timeOffset="251156.5292">18736 16839 0,'0'0'15,"0"0"-15,0 0 0,0 0 0,0 0 16,0 0-16,0 0 0,0 0 15,-27-3-15,27 3 0,-42-8 16,18 3-16,-1 0 0,-1-1 16,-3-1-16,-1 0 0,0 0 15,-7-1-15,3 1 0,4 0 16,4 0-16,0 1 0,8 2 16,7 3-16,3 1 0,8 4 15,8 3-15,7 3 0,7 1 0,9 2 16,8 2-16,8 5 0,2 0 15,8 3-15,-1 0 16,-4-3-16,-4-3 0,1 0 0,-7-4 16,-11-3-16,-8-3 0,-6-1 15</inkml:trace>
  <inkml:trace contextRef="#ctx0" brushRef="#br0" timeOffset="251341.6147">18386 16881 0,'0'0'0,"0"0"16,0 0-16,-12 24 0,12-24 15,-15 27-15,8-11 0,-1-1 0,0 1 16,0 0-16,2 1 16,-2 2-16,1-1 0,2-1 15,1-3-15,0-1 0,2-2 0,0-2 16,1-2-16,0 0 0</inkml:trace>
  <inkml:trace contextRef="#ctx0" brushRef="#br0" timeOffset="251889.8434">18525 17012 0,'0'0'0,"0"0"0,0 0 15,21 9-15,-14-4 0,1 2 0,-1 1 16,-1 1-16,1 1 0,-2 1 15,0 1-15,-2 0 0,-1-1 16,-1-1-16,-2-2 0,-2 1 16,-4-2-16,-4-2 15,-4-1-15,1-2 0,0-1 0,-5-2 16,-2-3-16,0-2 0,-1-1 16,1-2-16,1-1 0,4 0 0,3-1 15,3 1-15,2 1 16,4 1-16,2 0 0,7 4 15,6 3-15,2 1 0,0 3 16,-1 3-16,0 2 0,1 3 0,0 2 16,2 0-16,0 0 15,-2-1-15,-2-1 0,-2 4 0,-3 0 16,-6-3-16,-3-3 0,-4 2 16,-3-1-16,-3-2 0,-4-3 15,-4-3-15,-4-2 0,-2-2 16,0-1-16,-10-3 0,-1-1 15,4 0-15,2 0 0,0 1 16,1 0-16,4 2 0,7 1 16,1 0-16,6 2 0,7 0 15,6 1-15,6 4 0,7 1 16,8 3-16,5 2 0,6 7 16,6 4-16,2-1 0,5 0 0,11 6 15,3 2-15,-7-1 0,-6-1 16,5-1-16,-3-4 0,-9-4 15,-6-2-15,-12-6 0,-8-4 16,-3-2-16,-3-1 0,-1 0 16</inkml:trace>
  <inkml:trace contextRef="#ctx0" brushRef="#br0" timeOffset="252048.2872">18410 17294 0,'0'0'15,"0"0"-15,0 0 0,-3 28 16,-1-8-16,-3 2 0,-5 3 16,-2 3-16,1 2 0,-8 11 15,-3 2-15,-4 6 0,2-3 0,4-9 16,4-6-16,4-7 0</inkml:trace>
  <inkml:trace contextRef="#ctx0" brushRef="#br0" timeOffset="269789.2942">18489 16095 0,'0'0'0,"0"0"0,0 0 15,0 0-15,0 0 0,24-4 0,-24 4 16,19-4-16,-19 4 0,23-6 15,-23 6-15,32-6 16,-11 2-16,3 0 0,2 0 0,4 0 16,4 0-16,13 0 0,3 0 15,1 0-15,1-1 0,15 3 16,3-1-16,12 1 0,-4 2 0,14 2 16,-3 1-16,-5-3 15,-4-2-15,12 4 0,-3 2 16,-6 0-16,-4-1 0,27 0 15,-15-1-15,-19 2 0,-13 2 0,-7-7 16,-2-3-16,-14-1 0,-9 1 16,-11-2-16,-7 0 0,-2 1 15,-3 2-15,0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9T01:31:03.7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12384 3099 0,'0'0'0,"0"0"0,0 0 16,0 0-16,0 0 0,-11-20 16,11 20-16,0 0 0,-22-13 0,9 10 15,-5 1-15,-2 2 0,0 1 16,-5 4-16,-4 1 16,-6 5-16,2 3 0,-1 1 0,0 3 15,-4 3-15,6-3 0,6 3 16,5 1-16,6-2 0,5-2 15,10 1-15,8 0 0,2-2 16,2-2-16,10-1 0,8-3 16,-1-1-16,-1-1 0,9 3 15,0 2-15,-6-5 0,-6 1 16,-8 0-16,-7 2 0,-8-2 16,-5 0-16,-10 3 0,-9 3 15,1-3-15,-4 2 0,-7 0 0,-2 2 16,5-6-16,4-4 0,2-2 15,1 0-15,8-6 0,6-5 0,2 2 16,2 2-16,1-1 0</inkml:trace>
  <inkml:trace contextRef="#ctx0" brushRef="#br0" timeOffset="246.3839">12671 2958 0,'0'0'0,"0"0"16,0 0-16,-9 28 0,3-15 0,-3 8 16,-4 5-16,-3 12 15,-1 1-15,1 0 0,0 1 16,2 3-16,4-5 0,3-1 0,5-8 16,4-5-16,3-5 0,6-8 15,5-4-15,0-2 0,-2-4 16,1-1-16,2-2 0,-3-2 15,1 0-15,-4 1 0,-3 0 16,0 1-16</inkml:trace>
  <inkml:trace contextRef="#ctx0" brushRef="#br0" timeOffset="397.6774">12355 3243 0,'0'0'0,"0"0"16,23-11-16,-6 4 0,2 2 0,10-5 15,6 0-15,0 2 16,0 1-16,10 0 0,1 2 16,-6-2-16,-2 1 0,-3 0 15,-7 1-15,-6 1 0</inkml:trace>
  <inkml:trace contextRef="#ctx0" brushRef="#br0" timeOffset="896.6404">12970 3056 0,'0'0'0,"0"0"0,0 0 16,0 0-16,0 0 0,0 0 0,-15 34 15,15-34-15,-17 28 0,8-8 16,-3 4-16,1-1 0,2-1 15,-2 6-15,3-2 0,2-3 16,2-4-16,6-2 0,5-3 16,3-4-16,2-4 0,5-5 15,5-4-15,3-3 0,1-4 0,6-6 16,0-5-16,-1 0 16,-2 0-16,-2-4 0,-1-5 0,-1 1 15,-4 6-15,-6 2 0,-3 3 16,-3 5-16,-2 3 0,-3 4 15,-2 5-15,-4 3 0,-2 4 16,-5 8-16,-3 5 0,0 4 16,1 3-16,-1 6 0,1 6 15,2-2-15,1 1 0,3 3 16,2-2-16,1-6 0,0-4 0,0-3 16,-2-3-16,1-3 15,0-1-15,-5-2 0,-2-1 0,-7-4 16,-8-5-16,-4 1 0,-5-2 15,4 0-15,-4 1 0,-4-3 16,0-5-16,5-3 0,2-3 16,8 2-16,5 0 0,3 2 0</inkml:trace>
  <inkml:trace contextRef="#ctx0" brushRef="#br0" timeOffset="1163.1879">13592 2879 0,'0'0'0,"0"0"16,0 0-16,-12 21 0,12-21 0,-18 32 16,4-8-16,0 1 0,1 0 15,-6 15-15,-1 5 0,-2 3 16,3-5-16,4-4 0,2-5 15,0 1-15,6-6 16,10-8-16,8-4 0,0-3 16,1-3-16,6-5 0,4-2 0,1-4 15,2-3-15,-5 1 0,-3 0 16,-4 1-16</inkml:trace>
  <inkml:trace contextRef="#ctx0" brushRef="#br0" timeOffset="1347.0688">13828 3142 0,'0'0'0,"0"0"16,0 0-16,-5 25 0,5-25 15,-8 33-15,3-13 0,1-1 16,1 3-16,-1-3 0,2 1 16,0 0-16,0-3 0,1-3 15,0-2-15,2-6 0,2-4 0,-1 0 16,-2-2-16,2 2 0</inkml:trace>
  <inkml:trace contextRef="#ctx0" brushRef="#br0" timeOffset="1483.629">13841 2996 0,'0'0'0,"0"0"0,0 0 15,0 0-15,27 14 0,-27-14 16,24 17-16,-10-6 0,3 2 0,-3-1 15,-2-2-15,-1-2 0</inkml:trace>
  <inkml:trace contextRef="#ctx0" brushRef="#br0" timeOffset="1764.285">14319 3034 0,'0'0'0,"0"0"0,0 0 16,-20-7-16,20 7 0,-28-3 15,7 4-15,-2 2 0,-1 0 16,-9 4-16,0 0 0,3 5 0,2 2 15,8 0-15,4 0 0,4 3 16,6-3-16,11 1 0,7-2 16,6 0-16,5 1 0,2-2 15,4 1-15,-4 0 0,-3-1 16,-3 2-16,-4-2 0,-5-2 16,-3-2-16,-5 1 0,-3 1 15,-8-1-15,-6 0 0,-5-1 16,-2 0-16,-1 1 0,-2-2 0,1-2 15,0 0-15,3-4 0,3-1 16,7-6-16,6-3 0,0 1 16,1 1-16,1 2 0</inkml:trace>
  <inkml:trace contextRef="#ctx0" brushRef="#br0" timeOffset="2163.2259">14621 2879 0,'0'0'0,"0"0"15,-7 23-15,2-9 0,-1 1 0,-4 11 16,-2 5-16,-2 2 0,-3 1 16,-3 6-16,2 0 0,1-6 15,3-4-15,2-4 0,2-1 16,1-6-16,2-4 0,2-3 15,1-2-15,2-4 16,1-4-16,3-7 16,4-8-16,2 1 0,2-1 0,5-5 15,4 0-15,1-4 0,1-3 0,3 2 16,2 0-16,0 4 0,-1 1 16,4 2-16,-3 5 0,-3 4 15,-3 4-15,-1 5 0,-2 3 16,-6 5-16,-3 4 0,-2 4 15,-2 1-15,-3 2 0,-2 0 16,-2 3-16,-3-1 0,0 0 16,-1-3-16,0 2 0,1 0 15,0-4-15,2-3 0,-1-3 0</inkml:trace>
  <inkml:trace contextRef="#ctx0" brushRef="#br0" timeOffset="7863.8044">14590 2810 0,'0'0'0,"0"0"0,0 0 0,0 0 15,-21 8-15,13-3 0,-1 3 16,1-1-16,-1 0 0,1-2 16,1-2-16,2 1 0,2-3 0,3-1 15,1-2-15,3-5 0,4-3 16,7-6-16,7-6 0,11-8 15,4-2-15,19-13 0,10-5 16,1 1-16,2 3 0,18-14 16,15-10-16,-1 1 0,-14 10 15,25-13-15,-17 14 0,-20 18 16,-14 12-16,-24 8 0,-14 7 16,-11 4-16,-7 2 0,-16 6 15,-11 4-15,-2 4 0,-3 2 0,18-6 16,3-1-16,1 0 0</inkml:trace>
  <inkml:trace contextRef="#ctx0" brushRef="#br0" timeOffset="8230.6712">16633 1463 0,'0'0'0,"0"0"16,0 0-16,0 0 0,0 0 0,-26-5 16,26 5-16,-27 8 0,27-8 15,-36 21-15,13-3 16,1 1-16,1-1 0,-7 16 0,-1 6 15,5 2-15,3 1 0,1 21 16,2 17-16,6-9 0,3-10 0,3 7 16,1-5-16,1-11 15,0-9-15,-6 1 0,-4-7 16,5-7-16,0-6 0,-2-5 16,-2-4-16,0-4 0,0-1 0,-9-1 15,-8-2-15,3-3 0,1-1 16,8-2-16,3 0 0,4 0 15</inkml:trace>
  <inkml:trace contextRef="#ctx0" brushRef="#br0" timeOffset="8380.1181">16058 2061 0,'0'0'0,"0"0"16,0 0-16,28-23 0,-13 12 0,7 1 16,7 0-16,10-3 0,0 0 15,14 1-15,4 1 16,-5 0-16,-1-2 0,4 5 0,-5 2 15,-9 8-15,-6 5 0,-3 1 16,-8-4-16,-6 1 0</inkml:trace>
  <inkml:trace contextRef="#ctx0" brushRef="#br0" timeOffset="8780.0595">17029 1878 0,'0'0'0,"0"0"0,0 0 15,0 0-15,0 0 0,0 0 0,-24-9 16,24 9-16,-28-2 0,28 2 16,-40 12-16,18-4 0,-1-3 0,-8 8 15,-1 1-15,1 4 0,3 3 16,-1 2-16,1 2 16,0 5-16,3-1 0,10 1 0,6 2 15,6-7-15,4-4 0,8-5 16,6-4-16,3-6 0,2-3 15,4-5-15,3-7 0,1-1 16,0-1-16,2-6 0,0-3 16,-2 0-16,-3 0 0,-4-4 15,-3-1-15,-5 1 0,-2 3 0,-3 5 16,-3 4-16,0 4 16,-2 4-16,0 5 0,1 2 15,-3 5-15,0 2 0,2 8 0,3 5 16,0-4-16,1-2 0,3 4 15,3 1-15,3-2 0,4 0 0,9-5 16,7-1-16,1-5 16,0-2-16,-1 0 0,-9-2 15,-5-2-15</inkml:trace>
  <inkml:trace contextRef="#ctx0" brushRef="#br0" timeOffset="9063.6633">17574 1796 0,'0'0'0,"0"0"0,-25 7 0,6-2 16,-4 0-16,-9 7 0,-2 5 16,1 0-16,2 0 0,0 6 15,6 0-15,7 1 0,7-1 16,11 0-16,11-5 0,3-7 0,6 0 16,7-2-16,5-2 15,2 1-15,-3-2 0,-6 1 0,-4 0 16,-6 0-16,-2 1 0,-8 0 15,-4 2-15,-5-2 0,-4 3 16,-3 2-16,-2 2 0,-4-3 16,-1-2-16,-2 1 0,0 1 15,4-4-15,4-1 0,6-8 16,5-5-16,0 0 0,1 2 0,0 1 16</inkml:trace>
  <inkml:trace contextRef="#ctx0" brushRef="#br0" timeOffset="9449.7532">17897 1632 0,'0'0'16,"0"0"-16,0 0 0,-5 23 0,5-23 16,-11 39-16,2-9 15,0 3-15,-1 1 0,-3 12 0,-1 4 16,-3 3-16,3-4 0,-1-6 15,1-6-15,1-1 0,2-7 16,3-6-16,3-6 0,0-4 16,2-4-16,3-9 0,-1-7 15,4-3-15,4-2 0,4-7 16,3-5-16,0-1 0,1-2 0,2 0 16,3 2-16,0 1 0,0 1 15,3-1-15,-1 5 16,-3 6-16,-4 4 0,1 3 0,-1 5 15,-4 1-15,-1 2 0,-1 8 16,-1 5-16,-4 2 0,-1 1 16,-3 5-16,-2 3 0,-1-2 15,-2 0-15,2 0 0,0 3 16,0-5-16,-1-4 0,2 0 16,0-1-16,2-2 0,2-4 0,-1-3 15,0-1-15,0 0 0</inkml:trace>
  <inkml:trace contextRef="#ctx0" brushRef="#br0" timeOffset="9630.3357">18389 1912 0,'0'0'0,"0"0"0,0 0 16,0 0-16,-11 22 0,11-22 15,-12 33-15,5-14 0,0 0 0,-1 2 16,1 0-16,2-1 0,0-2 15,0 2-15,0-4 16,1-3-16,1-2 0,0-3 0,1 0 16,0-2-16</inkml:trace>
  <inkml:trace contextRef="#ctx0" brushRef="#br0" timeOffset="9781.4636">18314 1753 0,'0'0'0,"0"0"0,20 4 0,-6-1 16,3 0-16,2 3 0,1 2 15,3 1-15,-5-1 0,-2-1 16</inkml:trace>
  <inkml:trace contextRef="#ctx0" brushRef="#br0" timeOffset="10096.912">18645 1945 0,'0'0'0,"0"0"0,0 0 16,-10 24-16,10-24 0,-13 29 15,4-7-15,1 2 0,0 2 0,3 3 16,3-2-16,1-5 0,2-3 16,5-1-16,6-5 15,3-8-15,2-2 0,9-7 0,1-6 16,0-3-16,-2-4 0,-2 0 15,-1-4-15,-5 0 0,-5-2 0,-4-6 16,-7-1-16,-6 5 16,-2 2-16,-8 5 0,-6 3 15,-2 4-15,-3 4 0,-5 4 16,-3 4-16,2 3 0,2 2 0,4 4 16,2 2-16,7 2 0,4-1 15,11 2-15,11 0 0,-2-3 16,-2-2-16,0-4 0</inkml:trace>
  <inkml:trace contextRef="#ctx0" brushRef="#br0" timeOffset="10463.8173">19132 1908 0,'0'0'0,"0"0"15,0 0-15,-11 24 0,4-8 16,0 4-16,-3 3 0,-3 7 15,-1 1-15,4-3 0,4-3 16,-1 1-16,3-6 0,-2-7 16,1-4-16,1-3 0,2-4 0,2-2 15,5-7-15,-1-1 16,0-2-16,2-4 0,1-4 16,-1-1-16,2-3 0,3-7 15,1 0-15,-1 2 0,0 0 0,3 4 16,4 1-16,0 5 0,-1 4 15,1 5-15,0 1 0,-3 3 16,1 1-16,-1 7 0,0 3 16,-1 4-16,-3 4 0,-4 4 15,-1 4-15,-2 2 0,0 0 0,-3 3 16,-2 2-16,0 0 16,-1-1-16,8 4 0,4-1 15,-2-7-15,-2-6 0,-1-3 0</inkml:trace>
  <inkml:trace contextRef="#ctx0" brushRef="#br0" timeOffset="10848.0159">19837 1846 0,'0'0'0,"0"0"15,0 0-15,0 0 0,0 0 0,-32 5 16,32-5-16,-35 15 0,16-5 15,-5 1-15,-2 3 0,-7 7 16,0 3-16,1 3 0,0 2 16,-1 6-16,5-2 0,9-3 15,7-2-15,6-6 0,4-5 0,10-4 16,10-4-16,2-6 16,2-4-16,7-5 0,4-8 15,2-2-15,-3-2 0,-3-3 0,-2-2 16,-3 0-16,-2-2 0,-3 0 15,-3-1-15,-6 3 0,-4 4 16,-1 5-16,-3 2 0,0 3 16,0 2-16,-3 4 0,-2 5 15,-1 2-15,0 5 0,0 6 16,-2 4-16,3 1 0,2 2 0,2 0 16,1 1-16,5-2 0,3-1 15,5-2-15,4-1 16,3-5-16,3-2 0,-4-2 0,-4-2 15,-4-2-15</inkml:trace>
  <inkml:trace contextRef="#ctx0" brushRef="#br0" timeOffset="11297.2962">20211 1635 0,'0'0'0,"0"0"15,0 0-15,-12 29 0,12-29 0,-16 38 16,4-9-16,-1 3 16,1 1-16,-2 13 0,-3 11 15,3-7-15,2-3 0,1-1 16,3-7-16,3-8 0,0-4 0,3-8 16,1-7-16,2-5 0,2-4 15,1-4-15,1-5 16,1-3-16,-2-4 0,2-4 0,-1-4 15,1 0-15,-1-1 0,3-4 16,2-3-16,-1 4 0,0 3 0,4-1 16,1 1-16,-1 9 15,1 1-15,3 4 0,4 2 16,-1 5-16,-1 3 0,-2 4 16,-1 3-16,-3 2 0,-2 0 0,-3 8 15,-3 6-15,-4-3 0,-3-1 16,-6 1-16,-3-1 0,-2-4 15,0-2-15,-7-1 0,-4-2 16,-1 0-16,-3-1 0,-6-2 16,0-2-16,3-4 0,3-3 15,6-7-15,6-5 0,2 2 0,4 3 16,3 2-16</inkml:trace>
  <inkml:trace contextRef="#ctx0" brushRef="#br0" timeOffset="11530.1581">20563 1591 0,'0'0'16,"0"0"-16,0 0 0,-7 31 0,7-31 16,-9 37-16,-1-9 15,-1 2-15,0 1 0,-5 17 0,-4 14 16,4-6-16,1-4 15,6-5-15,2-4 0,1 0 16,4-11-16,2-4 0,3-5 0,2-6 16,0-4-16,0-5 0,-2-1 15,-1-2-15</inkml:trace>
  <inkml:trace contextRef="#ctx0" brushRef="#br0" timeOffset="11846.5225">20642 2077 0,'0'0'16,"0"0"-16,20-3 0,-6 1 0,0-1 16,4-2-16,2 1 0,6-2 15,-2-2-15,-1-1 0,-1-1 16,-3 0-16,-1-2 0,-4-1 16,-2-1-16,-4 2 0,-4-1 15,-3 1-15,-3-2 0,-4 0 16,-3 2-16,-7 2 0,-5 3 0,-1 4 15,-1 4-15,-8 4 0,-1 3 16,1 3-16,3 2 0,2 6 16,4 5-16,4 1 0,2 0 15,5 4-15,6-1 0,5-4 16,4-1-16,13-4 0,8 1 16,6-6-16,4-3 0,7-2 15,5 0-15,-9-2 0,-9-2 0,-6-1 16</inkml:trace>
  <inkml:trace contextRef="#ctx0" brushRef="#br0" timeOffset="11980.2597">21363 2116 0,'0'0'0,"0"0"0,0 0 15,-14 18-15,14-18 0,-35 32 16,5-7-16,4-3 0,2-3 0,5-2 15</inkml:trace>
  <inkml:trace contextRef="#ctx0" brushRef="#br0" timeOffset="16363.3468">21973 1567 0,'0'0'0,"0"0"0,0 0 0,0 0 16,-5 24-16,5-24 0,-15 31 15,5-9-15,-1 4 0,-2 4 16,-3 6-16,-5 11 0,0 0 0,-4 10 16,2 0-16,6-6 0,5-5 15,4 0-15,6-7 16,6-9-16,5-6 0,10-7 0,6-5 16,5-7-16,3-4 0,2-2 15,3-4-15,-2-1 0,0-1 16,2-5-16,-5-3 0,-8 3 15,-6 4-15,-5 1 0</inkml:trace>
  <inkml:trace contextRef="#ctx0" brushRef="#br0" timeOffset="16563.9343">21739 1903 0,'0'0'0,"0"0"0,0 0 15,28-5-15,-28 5 0,35-7 16,-9 5-16,-1-2 0,1 2 16,11 0-16,1 2 0,-1-2 0,-3 1 15,9 1-15,0 3 16,-3-2-16,-4-2 0,-6 1 0,-6-1 16,-4 0-16</inkml:trace>
  <inkml:trace contextRef="#ctx0" brushRef="#br0" timeOffset="16946.5576">22350 1810 0,'0'0'0,"0"0"0,-5 18 15,0-5-15,1 0 0,-3 6 16,0 7-16,-5 6 0,0 1 15,1 0-15,1 0 0,0 1 16,4-4-16,0-7 0,2-3 16,1-6-16,0-3 0,3-4 15,2-5-15,0-3 0,1-2 0,0-5 16,1-2-16,-1-2 16,0-2-16,2-3 0,0-5 15,2-1-15,1-1 0,1-6 0,1 0 16,0 4-16,-1 3 0,3 1 15,1 3-15,2 2 0,-1 5 16,4 2-16,2 3 0,-2 0 16,-1 1-16,1 5 0,0 2 15,0 3-15,0 1 0,-2 3 16,1 3-16,-3 0 0,-2-1 0,-2-2 16,-1-2-16,-3-1 0</inkml:trace>
  <inkml:trace contextRef="#ctx0" brushRef="#br0" timeOffset="17313.6624">22532 2061 0,'0'0'0,"0"0"16,0 0-16,0 0 0,31-1 0,-31 1 15,33 0-15,-14 0 0,0-1 16,3-2-16,1-1 0,-1-1 15,-1 0-15,6-5 0,2-1 16,-4-1-16,-2 1 0,-3-2 16,-2-2-16,-4 1 0,-3 0 15,-6 1-15,-5 0 0,-4 0 16,-1 2-16,-5 2 0,-4 0 16,-3 2-16,-3 2 0,-6 3 15,-3 4-15,3 3 0,1 2 0,-1 3 16,-2 4-16,3 1 0,2 3 15,5 6-15,4 2 0,3 0 16,2-2-16,7 4 0,5-2 16,7-1-16,4-3 0,6-3 15,5-2-15,4-6 0,5-3 0,5-5 16,3-3-16,0-2 0,1-2 16,-6-1-16,-8 3 15,-8-1-15</inkml:trace>
  <inkml:trace contextRef="#ctx0" brushRef="#br0" timeOffset="17688.3526">23162 1866 0,'0'0'0,"0"0"0,0 0 16,-10 27-16,10-27 0,-12 28 15,3-8-15,0 1 0,0-1 0,-1 6 16,1-2-16,2-2 15,0-4-15,1-3 0,2-2 16,0-3-16,0-3 0,2-3 0,2-4 16,1-5-16,1 1 0,1-6 15,-1-4-15,2-2 0,3-1 0,2-4 16,2-5-16,0 3 16,0 0-16,5-5 0,3 0 15,0 6-15,0 3 0,0 4 16,1 2-16,-1 4 0,-1 4 0,0 3 15,1 2-15,-2 3 0,-3 1 16,0 9-16,1 4 0,-5 3 16,-3 4-16,-2 3 0,-3 4 15,-2-3-15,0-1 0,-1 1 16,0 1-16,1 0 0,1-4 0,0-6 16,0-4-16,-1-4 15</inkml:trace>
  <inkml:trace contextRef="#ctx0" brushRef="#br0" timeOffset="18163.41">23891 1931 0,'0'0'16,"0"0"-16,0 0 0,0 0 16,0 0-16,-8-21 0,8 21 15,-17-14-15,17 14 0,-23-9 16,6 5-16,-1 2 0,-2 2 0,-2 3 15,-1 2-15,-7 1 0,0 0 16,1 6-16,2 4 0,3 2 16,3 3-16,0 3 0,5 0 15,5-1-15,4-1 0,7-3 16,6-4-16,6-3 0,6 0 0,5-8 16,5-3-16,1-5 0,2-4 15,1-2-15,0-3 0,3-3 16,0-2-16,-2-5 15,-2-6-15,-5 0 0,-4 1 0,1-7 16,0-4-16,-3 1 0,-1 0 0,-1-5 16,-3 3-16,-3 8 15,-3 7-15,-1 6 0,-1 3 16,-2 3-16,-2 0 0,-2 10 16,-1 3-16,-1 4 0,0 2 0,-2 4 15,-3 5-15,0 4 0,-2 4 16,-2 7-16,-1 5 0,1 0 15,0 1-15,0 8 0,2-1 16,2-5-16,1-4 0,2-1 16,2-4-16,2-4 0,2-5 15,0-3-15,-1-5 0,0-2 16</inkml:trace>
  <inkml:trace contextRef="#ctx0" brushRef="#br0" timeOffset="18581.3117">24336 1841 0,'0'0'16,"0"0"-16,0 0 0,-10 29 0,4-18 0,-1 8 16,-3 4-16,0 1 15,1-2-15,0 5 16,4-2-16,2-4 0,3-4 0,6-5 15,4-2-15,5-6 0,6-4 16,0-2-16,1-4 0,6-5 16,-1-2-16,2-3 0,0-2 15,-4-3-15,-2-1 0,-3 2 16,-2 1-16,-4 2 0,-2 3 0,-2 2 16,-2 3-16,-4 5 15,-2 1-15,-2 8 0,-1 3 16,-1 6-16,-2 4 0,-3 9 0,-2 7 15,-1 2-15,0 4 0,0-1 16,2 0-16,-2 1 0,2-4 0,0-4 16,1-5-16,-3-5 15,0-2-15,-5-3 0,-2-4 16,-10-1-16,-6-1 0,-8 0 16,-5-1-16,-6-1 0,-3 2 0,12-3 15,10-1-15,7-2 0</inkml:trace>
  <inkml:trace contextRef="#ctx0" brushRef="#br0" timeOffset="29013.8345">12059 6903 0,'0'0'0,"0"0"0,0 0 16,0 0-16,0 0 0,0 0 15,0 0-15,0 0 0,-10-21 0,10 21 16,-18-10-16,18 10 0,-23-7 15,23 7-15,-36-8 0,16 5 16,0 2-16,-3 1 0,-3 1 16,-6 2-16,2 4 0,0 4 15,1 3-15,2 2 0,0 1 0,-4 5 16,3 1-16,4 1 16,6-1-16,4 2 0,7 1 0,5-1 15,4 0-15,8-6 0,7-4 16,6-5-16,5-5 0,5-6 15,5-5-15,5-4 0,-3-1 16,-1-4-16,-2-2 0,-5-2 16,-4-1-16,0-3 0,-4 0 15,-4 2-15,-3 2 0,-6 3 16,-5 2-16,-3 4 0,-2 3 0,-2 4 16,-2 6-16,-1 1 15,0 3-15,2 7 0,2 3 0,1 1 16,0 1-16,6 4 0,3 2 15,1-2-15,1-1 0,5-1 16,4 0-16,4-3 0,2-4 0,-1 0 16,-7-3-16,-3-2 0</inkml:trace>
  <inkml:trace contextRef="#ctx0" brushRef="#br0" timeOffset="29280.8041">13008 6602 0,'0'0'15,"0"0"-15,0 0 0,-16 28 0,10-14 0,-7 9 16,-5 7 0,-5 13-16,0 1 0,-4 13 15,3 4-15,5-11 0,5-7 0,4 1 16,4-4-16,5-6 0,4-8 15,11-4-15,9-8 0,-3-7 16,1-3-16,0-7 0,0-5 16,-4-1-16,0 0 0,-4 2 15,-3 2-15,-2 2 0</inkml:trace>
  <inkml:trace contextRef="#ctx0" brushRef="#br0" timeOffset="29447.8063">12581 6864 0,'0'0'16,"0"0"-16,0 0 0,28-4 16,-28 4-16,37-5 0,-6 3 15,2-1-15,3 0 0,14-1 16,6 0-16,9-1 0,-5-2 0,8 8 16,-4 8-16,-13-3 0,-11 0 15,-9-2-15</inkml:trace>
  <inkml:trace contextRef="#ctx0" brushRef="#br0" timeOffset="29763.8517">13324 6727 0,'0'0'0,"0"0"0,0 0 16,0 0-16,-15 29 0,15-29 16,-10 35-16,3-13 0,1 3 0,-3 3 15,-1 1-15,-1 4 0,2-2 16,0-5-16,2 0 0,0-3 15,1-5-15,1 0 0,1-4 16,-1-5-16,1-3 0,2-6 16,0-4-16,2-3 0,3-2 15,1-6-15,3-8 0,0-1 16,2-4-16,2-4 0,0 3 16,-1 4-16,0 4 0,2 3 15,3 3-15,0 4 0,2 4 0,0 3 16,1 3-16,-3 2 0,0 2 15,0 4-15,2 2 0,-2 2 16,0 1-16,-2-2 0,-4-2 16,0-1-16</inkml:trace>
  <inkml:trace contextRef="#ctx0" brushRef="#br0" timeOffset="30113.8826">13492 6965 0,'0'0'0,"0"0"0,0 0 0,0 0 16,31 16-16,-31-16 0,32 5 15,-11-2 1,2-1-16,3-1 0,3-2 0,8 0 0,1-1 0,-2-5 16,0-3-16,-4 0 0,-4 0 15,2-3-15,-5-1 16,-6 0-16,-6-1 0,-8 1 0,-9-1 15,-1 5-15,-3 2 0,-9 1 16,-10 2-16,1 3 0,-2 3 0,-4 6 16,-3 6-16,2 4 15,2 4-15,-6 8 0,3 3 16,6-1-16,3-3 0,11 0 16,6-1-16,9-2 0,7-2 0,11-5 15,7-5-15,6-3 0,5-3 16,19-8-16,10-6 15,-16 2-15,-13 1 0,-9 1 0</inkml:trace>
  <inkml:trace contextRef="#ctx0" brushRef="#br0" timeOffset="30464.1831">14225 6859 0,'0'0'0,"0"0"16,0 0-16,-19 25 0,10-11 15,0 4-15,-2 4 0,-2 3 16,2 1-16,4-2 0,0-1 16,3-5-16,0-3 0,2-3 15,1-3-15,1-3 0,2-2 16,2-6-16,0-4 0,0-2 0,1-2 16,0-5-16,2-5 15,-1 0-15,2-1 0,1 0 0,1-4 16,2 1-16,-1 3 0,2 4 15,3 3-15,0 5 0,3 3 0,2 4 16,2 4-16,-1 3 16,-2 1-16,-1 4 0,-2 4 15,-1 1-15,-3 2 0,-2 2 16,-2 4-16,-2-1 0,-3 0 0,-2 4 16,-1 4-16,0-4 0,-1-2 15,0-5-15,0-3 0,0-3 16</inkml:trace>
  <inkml:trace contextRef="#ctx0" brushRef="#br0" timeOffset="30913.9735">15100 6885 0,'0'0'15,"0"0"-15,0 0 0,0 0 0,-13-17 16,13 17-16,-26-9 0,26 9 15,-36-5-15,14 5 0,-3 3 16,-1 1-16,-2 3 0,-8 7 16,-1 5-16,3 2 0,2 0 0,-2 8 15,3 1-15,7-2 0,6-1 16,8 2-16,11-2 16,6-7-16,4-4 0,9-6 15,7-7-15,0-3 0,3-5 0,13-8 16,4-7-16,-4-2 0,-4-2 15,5-8-15,-2-4 0,-5-1 16,-4-2-16,-5-6 0,-5-4 16,-6 7-16,-3 4 0,-3-2 15,-4 3-15,-1 9 0,-3 5 0,-2 10 16,-1 7-16,0 6 0,-3-2 16,-4 15-16,-2 6 15,-1-1-15,-3 5 0,-1 8 0,-1 7 16,-1 5-16,1 0 0,1 12 15,2 0-15,5-8 0,1-6 16,7-4-16,6-4 0,2-8 16,3-5-16,7-8 0,4-3 15,-1-8-15,0-5 0,-6-1 0,-3 3 16,-4 1-16</inkml:trace>
  <inkml:trace contextRef="#ctx0" brushRef="#br0" timeOffset="31080.4347">15598 6832 0,'0'0'0,"0"0"16,0 0-16,0 0 0,0 0 16,-18 28-16,18-28 0,-21 38 15,9-16-15,0 1 0,0 4 16,1-4-16,1 1 0,1 2 16,3 1-16,2-5 0,2-5 0,0-2 15,0-2-15,1-3 0</inkml:trace>
  <inkml:trace contextRef="#ctx0" brushRef="#br0" timeOffset="31231.7595">15527 6568 0,'0'0'0,"0"0"15,0 0-15,19 13 0,-19-13 0,21 18 16,-9-4-16,-1-3 0,-1-1 0,-1 0 15</inkml:trace>
  <inkml:trace contextRef="#ctx0" brushRef="#br0" timeOffset="31549.1941">15862 6843 0,'0'0'0,"0"0"0,0 0 15,-10 23-15,10-23 0,-14 31 0,2-8 16,-1-1-16,-1 1 0,-1 7 15,2-4-15,1-2 0,1-3 16,2-2-16,2-4 0,2-4 16,1-1-16,3-7 0,1-3 15,6-3-15,0-4 0,5-4 16,4-5-16,-1-1 0,1-3 0,2-2 16,2-3-16,2-3 15,-2 3-15,1 6 0,-1 4 16,-1 4-16,-3 2 0,-2 7 15,0 3-15,-5 4 0,-1 4 0,-3 5 16,0 5-16,-2 0 0,-1 1 16,0 5-16,0 3 0,1 1 15,3 0-15,4-5 0,4-3 16,-3-4-16,-1-3 0,-3-3 16</inkml:trace>
  <inkml:trace contextRef="#ctx0" brushRef="#br0" timeOffset="31990.4786">16681 6821 0,'0'0'0,"0"0"16,0 0-16,0 0 0,-24-14 15,24 14-15,-37-1 0,12 2 16,-3 2-16,-3 5 0,-2 2 16,-10 8-16,1 4 0,-4 7 15,5 3-15,9 1 0,6 0 0,7-1 16,8-5-16,7-5 0,8-6 15,11-4-15,9-2 0,4-7 16,3-2-16,3-5 0,3-4 16,-1-2-16,-1-1 0,-1-6 15,0-3-15,-5 0 0,-4-1 16,-1-4-16,-5 2 0,-7 6 16,-3 3-16,-2 4 0,-2 3 15,-2 3-15,-3 4 0,-3 7 16,-2 7-16,-2-1 0,-2 2 0,-3 9 15,-2 5-15,0 5 0,0 5 16,1 8-16,3 1 0,4-7 16,2-3-16,2-7 0,1-3 15,-1-5-15,0-2 0,0-4 16,0-4-16,-2-2 0,-3-5 16,-4-1-16,-2-2 0,-5-4 15,-5-4-15,-2 0 0,-2-2 16,0-5-16,-2-2 0,4-7 0,1-2 15,1 1-15,6 5 0,4 2 16</inkml:trace>
  <inkml:trace contextRef="#ctx0" brushRef="#br0" timeOffset="32246.7992">17423 6837 0,'0'0'0,"0"0"0,0 0 0,-7 30 16,7-30-16,-17 42 0,5-11 15,-5 13-15,0 1 0,-8 8 16,0-1-16,3-5 0,2-4 0,1 1 16,4-6-16,3-9 15,3-7-15,2-5 0,3-6 0,2-7 16,3-7-16,0-4 0,0-5 15,0-3-15,0-3 0,0 4 16,-1 3-16,0 1 0</inkml:trace>
  <inkml:trace contextRef="#ctx0" brushRef="#br0" timeOffset="32463.6364">17238 6834 0,'0'0'0,"0"0"0,22-5 15,-6 3-15,0 0 0,12 1 0,4 2 16,1 1-16,1 1 0,7 7 15,-2 4-15,-6 0 0,-5 2 16,-6 0-16,-5 1 0,-6-1 16,-4 0-16,-9 0 0,-8 3 15,-4-3-15,-5-2 0,-5 2 16,-6 0-16,-1-2 0,-1 2 0,-2 0 16,3-3-16,7-3 0,4-4 15,5-2-15,3-1 0,2 1 16</inkml:trace>
  <inkml:trace contextRef="#ctx0" brushRef="#br0" timeOffset="32780.8225">17789 7024 0,'0'0'15,"-3"8"-15,-3 6 0,0 0 0,-1 2 16,1 5-16,1 2 0,4-4 15,3-3-15,7-1 0,5-6 16,6-5-16,6-6 0,1-4 16,4-5-16,-3-1 0,-2-2 0,2-3 15,0-5-15,-6-1 16,-4-3-16,-5-6 0,-5-2 16,-7 2-16,-5 3 0,-7 3 15,-6 4-15,-1 4 0,0 6 0,-10 4 16,-7 5-16,3 3 0,2 2 15,3 7-15,0 4 0,7 0 16,7 2-16,12 3 0,10 1 16,7-3-16,6-4 0,-4-2 15,-5-4-15,-2 0 0</inkml:trace>
  <inkml:trace contextRef="#ctx0" brushRef="#br0" timeOffset="33047.1131">18565 6762 0,'0'0'0,"0"0"0,-24 0 0,8 2 16,-3 2-16,-9 2 0,-3 2 15,3 2 1,1 1-16,1 2 0,5 0 0,7 3 0,4-1 0,6 3 16,7 0-16,5-2 0,5-3 15,3 0-15,5-2 16,-2 0-16,-4-2 0,-2 1 0,-3 0 15,-3-1-15,-3 1 0,-5 1 16,-3 4-16,-7-2 0,-6 1 16,-3 0-16,-2-1 0,3-3 0,0-1 15,1-2-15,1-1 16,2-3-16,4 1 0,2-2 0</inkml:trace>
  <inkml:trace contextRef="#ctx0" brushRef="#br0" timeOffset="33281.6235">19008 6637 0,'0'0'0,"0"0"16,0 0-16,-21 28 0,8-12 0,-4 7 16,-5 8-16,-5 12 0,2 0 15,-3 12-15,4 2 0,6-10 16,5-6-16,6 1 0,4-6 15,6-8-15,1-5 0,9-7 16,8-4-16,1-6 0,1-5 0,-2-3 16,-1-4-16,-2 0 0,-3-3 15,-3 3-15,-2 0 16,-2 2-16</inkml:trace>
  <inkml:trace contextRef="#ctx0" brushRef="#br0" timeOffset="33431.1842">18707 6865 0,'0'0'0,"0"0"16,0 0-16,34-9 0,-17 5 0,5 0 15,5 1-15,10 0 16,3 0-16,-7 0 0,-4 1 16,-5 0-16</inkml:trace>
  <inkml:trace contextRef="#ctx0" brushRef="#br0" timeOffset="33680.5791">19597 6709 0,'0'0'0,"0"0"0,0 0 0,30-2 15,-30 2-15,44-4 0,-11 3 16,3-1-16,1-1 0,14 0 16,2-1-16,8 0 0,-2 2 15,4 0-15,-8-2 0,-11-1 0,-9-1 16,-7 2-16,-6 0 16,-6 1-16</inkml:trace>
  <inkml:trace contextRef="#ctx0" brushRef="#br0" timeOffset="34180.1837">19940 6503 0,'0'0'0,"0"0"16,0 0-16,0 0 0,0 0 16,4 28-16,-4-28 0,-4 32 15,2-11-15,-1 2 0,-2 5 16,1 1-16,-2 0 0,-1 12 15,-1 2-15,1-6 0,2-4 16,-3 2-16,-1-4 0,-2-5 16,-3-4-16,-3-4 0,-2-5 15,-1-2-15,-1-2 0,-4-3 16,-1-4-16,3-2 0,2-2 16,3-5-16,3-2 0,2-2 0,3-3 15,6-4-15,7-5 0,8 3 16,6 0-16,15-2 0,12-2 15,4 2-15,2 1 0,20-2 16,6 1-16,3 3 0,-7 6 16,4 3-16,-5 3 0,-14 6 0,-9 3 15,8 9-15,-17 5 16,-22-6-16,-6 2 0,-10 10 0,-8 6 16,1-3-16,-2 0 0,1 1 15,2 2-15,2-7 0,0-5 16,7 0-16,3-2 0,3-5 15,2-2-15,2-4 0,1 0 16,1-5-16,-2-1 0,3-1 16,4-1-16,-4-3 0,-3-3 0,-6-3 15,-5-3-15,1 2 0,-2-2 16,0 2-16,0 4 0,-1 2 16</inkml:trace>
  <inkml:trace contextRef="#ctx0" brushRef="#br0" timeOffset="34664.4418">20330 6572 0,'0'0'16,"0"0"-16,0 0 0,-11 20 0,11-20 15,-14 29-15,5-7 0,0 1 16,1 1-16,-6 14 16,0 3-16,-1-4 0,-2-4 0,-2 5 15,3-4-15,-1-5 0,2-2 16,-1-4-16,2-2 0,0-5 15,1-5-15,-2-4 0,0-5 16,0-2-16,2-2 0,2-7 16,1-4-16,4-1 0,1-3 15,4 2-15,2 0 0,3 3 16,1 1-16,5 0 0,3 3 16,3 1-16,0 3 0,6 4 0,5 2 15,-3 2-15,-1 1 0,0 2 16,0 5-16,-2 1 0,-1 2 0,-3 0 15,-3 3-15,-4 0 16,-3-1-16,-9 2 0,-5 3 16,-3-2-16,-2 0 0,-9 3 15,-8 2-15,0-1 0,0-3 0,-12 4 16,-3-1-16,5-7 0,5-4 16,1 1-16,2-2 15,5-2-15,1-3 0,6 0 0,4-3 16,9-1-16,3 0 0,11-1 15,8 0-15,1-2 0,4 1 0,11-2 16,8-1-16,3 1 0,3-2 16,17 0-16,5-3 15,-2 1-15,-1 0 0,-7 0 0,-15 1 16,-10 2-16</inkml:trace>
  <inkml:trace contextRef="#ctx0" brushRef="#br0" timeOffset="35384.9953">20888 6928 0,'0'0'0,"0"11"15,0 1-15,0 4 0,0-2 0,0 6 16,1 0-16,1-2 0,-1-2 16,1-3-16,0-2 0,0-4 15,0-5-15,0 7 0,-1 5 16,-1-14-16,-4-8 0,1-6 16,-1-4-16,-2 3 0,1 1 0,0-2 15,1-1-15,3-1 0,3 1 16,4-1-16,6 0 0,5 1 15,7 1-15,16-2 0,6 2 16,2 1-16,0 1 0,9 2 16,-3 4-16,-4 1 0,-1 3 0,-1 3 15,-6 4-15,-10 0 16,-6 3-16,-9 1 0,-4 3 16,-9 1-16,-5 3 0,-12 3 15,-7 1-15,-4 0 0,-1 0 0,-8-1 16,-6 1-16,3-3 0,2-2 15,-1-3-15,-1-3 0,3-4 16,3-6-16,4 2 0,6 0 16,6 1-16</inkml:trace>
  <inkml:trace contextRef="#ctx0" brushRef="#br0" timeOffset="35597.1455">21166 6533 0,'0'0'0,"0"0"0,0 0 16,3 36-16,-1-16 0,-2 9 16,-3 6-16,0 5 0,-1 5 15,-2 16-15,2 3 0,-2 9 16,1-1-16,-1 1 0,2-9 16,-1-3-16,2-11 0,0-13 15,-1-5-15,0-11 0,0-6 0,0-4 16,2-2-16,0-4 0</inkml:trace>
  <inkml:trace contextRef="#ctx0" brushRef="#br0" timeOffset="35913.8232">21567 6607 0,'0'0'0,"0"0"15,0 22-15,-1-6 0,-1 0 16,-1 12-16,0 5 0,-1 1 16,2 2-16,1 7 0,1-4 15,1-7-15,1-4 0,2-8 16,0-4-16,1-5 0,2-4 0,2-5 16,2-1-16,1-3 0,0-2 15,6-7-15,3-6 0,2 0 16,2 0-16,6 1 0,3-1 15,2 4-15,-1 1 0,5-1 16,-3 0-16,-6 4 0,-6 3 0,-6 1 16,-6 4-16,-3 0 0,-2 0 15,-3 0-15</inkml:trace>
  <inkml:trace contextRef="#ctx0" brushRef="#br0" timeOffset="36096.9519">21542 7156 0,'0'0'15,"0"0"-15,0 0 0,3 27 0,-3-27 16,4 30-16,-2-12 16,0 0-16,0 1 0,2 3 0,-1 1 15,1-7-15,2-1 0,-2-3 16,1-1-16,-2-3 0</inkml:trace>
  <inkml:trace contextRef="#ctx0" brushRef="#br0" timeOffset="36380.3827">21645 7193 0,'0'0'0,"0"0"16,0 0-16,27-7 0,-15 4 0,5 1 15,3 0-15,-2 1 0,0 1 16,4 0-16,-2 1 0,-2 2 15,-3 0-15,-5 2 0,-5 2 16,-2 2-16,-4-1 0,-9 3 16,-7 3-16,-3 0 0,-1 2 0,-4-2 15,-3 0-15,-4 2 16,3-3-16,4-2 0,7-1 16,3-1-16,4-2 0,7-2 0,6-1 15,7-2-15,5-2 0,11-2 16,8-2-16,1-2 0,1-1 15,5 1-15,4 0 0,-2-1 16,-9 2-16,-8 1 0</inkml:trace>
  <inkml:trace contextRef="#ctx0" brushRef="#br0" timeOffset="55465.1475">10851 6829 0,'0'0'0,"0"0"15,0 0-15,0 0 0,0 0 0,-20 18 16,20-18-16,-26 12 16,26-12-16,-31 18 0,13-6 15,-3-1-15,-1 1 0,-8 3 16,-2 0-16,2 0 0,1-1 0,0 1 16,-1 2-16,3-2 15,5-4-15,-1 0 0,4 1 16,7-4-16,2 0 0,5-1 0,3-1 15,5-1-15,5-2 0,5 0 16,6 0-16,2-1 0,3 0 0,5 2 16,3-1-16,9-2 15,2-1-15,-1-1 0,-1 0 16,-2 1-16,-1 1 0,4-1 0,-2 1 16,-8-1-16,-7 0 0,-3 0 15,-3 0-15,-4 0 0,-1 0 16,-6-1-16,-1-1 0,-1 0 15,-1-1-15,-2-2 0,-1-2 16,-2-1-16,-2-1 0,0-1 16,-1 0-16,0-2 0,-2-2 0,-1-1 15,-3-3-15,-1 0 0,0 1 16,-2 0-16,-1 2 0,-2 1 16,1 1-1,-5 3-15,-2 2 0,4 2 0,1 1 16,3 1-16</inkml:trace>
  <inkml:trace contextRef="#ctx0" brushRef="#br0" timeOffset="72447.2358">24777 6821 0,'0'0'0,"0"0"0,0 0 0,0 0 15,0 0-15,-1 32 0,-2-14 16,1 0-16,-1 3 0,-2 2 15,0 5-15,-1-3 0,0 1 16,-3 8-16,0 0 0,1-3 0,1-2 16,-2 2-16,1-5 15,3-3-15,1-5 0,3-3 16,2-1-16,2-4 0,1-4 0,-2-2 16,0-1-16,1 0 0</inkml:trace>
  <inkml:trace contextRef="#ctx0" brushRef="#br0" timeOffset="72830.7939">25053 6834 0,'0'0'0,"0"0"0,0 0 15,20-5-15,-20 5 0,22-2 0,-4 2 16,-2 0-16,1-1 0,5 1 15,-1 1-15,-1 0 16,-1 2-16,0 2 0,2 1 16,-3 2-16,-3-1 0,-2 3 0,-3 2 15,-3 2-15,-1-2 0,-5 3 16,-4-1-16,-4 2 0,-2 1 16,-2 0-16,-2 2 0,-3 0 15,0 1-15,-7 3 0,-3 0 16,4-3-16,1-1 0,3-2 0,1-2 15,3-1-15,1-1 0,3-2 16,2-1-16,3 0 0,4 1 16,4-6-16,2-2 0,6 0 15,5-3-15,3-1 0,6-2 16,2 0-16,4 0 0,9-2 16,-1-1-16,1 0 0,0 1 15,-8 1-15,-6 2 0,-4 0 0</inkml:trace>
  <inkml:trace contextRef="#ctx0" brushRef="#br0" timeOffset="129066.5122">16176 4941 0,'0'0'0,"0"0"0,0 0 16,0 0-16,24-4 0,-24 4 0,30 3 16,-12-2-16,0 0 0,6-1 15,7 1-15,7-1 0,0 2 16,17 0-16,7 2 0,-4-5 16,-1-3-16,24-3 0,8-1 15,-5 5-15,-3 3 0,21-1 16,19-2-16,-16 0 0,-11 1 0,51-3 15,-2 2-15,-22-2 0,-14-1 16,13 4-16,9 2 16,-18 0-16,-12 1 0,12-2 0,8-3 15,-11 3-15,-6 0 0,13 0 16,8-1-16,-14 1 0,-10 2 0,15-4 16,12 0-16,-15 1 15,-9 0-15,16 3 0,12 0 16,-17 0-16,-10 0 0,11 0 15,6 0-15,-13-1 0,-9 0 0,13-1 16,10 0-16,-14-1 0,-9 0 16,14 0-16,8-2 15,-14 1-15,-10-1 0,7 6 0,6 5 16,-11-3-16,-9-2 0,13-1 16,11-2-16,-16 1 0,-11 1 0,8-1 15,5-1-15,-11 4 16,-8 2-16,12-4 0,7-5 15,-10 2-15,-7-1 0,13 1 16,8 1-16,-14 1 0,-12 2 0,12-7 16,10-5-16,-12 6 0,-7 4 15,8 5-15,6 2 0,-12-5 16,-7-3-16,11-2 0,8-4 16,-10-1-16,-8-2 0,10 9 15,7 4-15,-13-7 0,-8-3 0,8 5 16,7 4-16,-8 2 0,-8-2 15,11 0-15,5 1 16,-10-1-16,-5 1 0,7-3 0,7-3 16,-10 2-16,-6 0 0,8-9 15,7-4-15,-10 8 0,-7 5 16,9-2-16,6-2 0,-9 2 16,-6 2-16,12-4 0,6 0 15,-12-1-15,-5 2 0,9-1 16,8 1-16,-11 2 0,-7 2 0,7-1 15,6-1-15,-9 2 0,-5 0 16,11-2-16,8-1 16,-11-2-16,-9 0 0,7 3 0,4 5 15,-6-3-15,-6-1 0,10-5 16,6-2-16,-11 5 0,-10 3 16,10 0-16,4 0 0,-9-1 15,-7-2-15,9 2 0,5-1 16,-8 2-16,-6 3 0,7-3 15,7-3-15,-11 2 0,-7 1 0,8-1 16,6 0-16,-7 0 0,-4-2 16,5 2-16,3 1 0,-9 0 15,-7 1-15,10 2 0,5-1 16,-7 0-16,-4 0 0,3-4 16,3 1-16,-9-1 0,-2-3 0,5 8 15,5 4-15,-8-5 0,-7-3 16,8 1-16,5 1 15,-8-1-15,-6 0 0,8 0 0,5 1 16,-5 0-16,-5-1 0,4 0 16,4 0-16,-6 1 0,-4 2 15,6-3-15,6-3 0,-7 3 16,-6 2-16,7-1 0,6 0 16,-8-5-16,-7-1 0,5 2 15,2 4-15,-5-2 0,-5-1 0,5 2 16,2 2-16,-6-3 0,-4-3 15,-1 3-15,1 1 16,-7 2-16,-5 1 0,1-1 0,1 0 16,-13-2-16,0 1 0,0-4 15,0 0-15,-4 2 0,-4 2 0,-3-1 16,-4 3-16,-3-1 16,-2-1-16,3 0 0,0-1 15,2 1-15</inkml:trace>
  <inkml:trace contextRef="#ctx0" brushRef="#br0" timeOffset="132648.372">2630 5691 0,'0'0'0,"0"0"16,0 0-16,0 0 0,22-14 0,-22 14 15,23-6-15,-10 4 16,0 1-16,2-1 0,3-1 15,1 1-15,1 0 0,6-1 16,2 0-16,-1 2 0,2-1 16,4-1-16,7-1 15,-2 2-15,1 2 0,7-2 0,-4-2 16,2-1-16,2 2 0,6 0 16,-1 1-16,0 3 0,0 3 0,1-3 15,-1-2-15,-1 1 0,-3 1 16,10-2-16,1-2 0,-4 3 15,-1 1-15,-2 3 0,2 2 16,0-6-16,1-1 0,3 1 16,-2 2-16,0 0 0,0-1 0,1 0 15,3 0-15,-3-4 0,-2-1 16,4 2-16,1 6 0,2-5 16,0-2-16,25 6 0,-7 2 15,-9-2-15,-5-1 0,-3-1 16,2 0-16,-3-1 0,1-1 15,2 2-15,0 1 0,-2-1 16,-2 2-16,1 0 0,3-1 16,1-4-16,-2-4 0,2 5 15,1 2-15,-4 1 0,-7 2 0,7-2 16,-1 0-16,1-2 0,1-2 16,-1 1-16,3 0 15,-5 3-15,0 1 0,3-1 0,1-2 16,1 1-16,1 2 0,1-3 15,-1-1-15,-1 1 0,-1 0 16,0 0-16,1 1 0,-3-4 16,-1-1-16,1 4 0,3 4 15,-1-1-15,-2-1 0,2 0 16,1 2-16,-3-4 0,-4-1 0,4-2 16,2 2-16,1-2 0,-1-1 15,3 2-15,2 1 0,-8-1 16,-2-2-16,0-1 0,1-1 15,0 1-15,2 2 0,3 4 16,4 3-16,-7-3 0,-1-2 0,-1-4 16,-1-3-16,2 6 0,2 7 15,1-3-15,1-3 16,-4-2-16,-2-2 0,-4 2 0,-3 1 16,1 3-16,2 2 0,3 0 15,4 1-15,-6-5 0,-3-6 16,1 9-16,1 5 0,2-2 15,2 0-15,-5-8 0,-2-4 16,0 9-16,-2 8 0,3-5 16,1-5-16,-1-1 0,-2 0 0,1-1 15,1 1-15,0-1 16,-1 0-16,1 1 0,-1 1 16,1 1-16,0 0 0,2 1 0,2 0 15,-4 0-15,-3-1 0,2-2 16,2-1-16,-5 4 0,-1-1 15,4 1-15,2 0 0,0 0 16,0-1-16,-2 2 0,-1-1 16,-2 0-16,-3 1 0,3 0 15,2 0-15,0-2 0,0-2 0,1 1 16,0 0-16,-2 1 0,1 0 16,1 2-16,0-1 0,-1-1 15,1-1-15,1 2 0,0 3 16,-1 0-16,-3 2 0,6-4 15,3-3-15,-3 1 0,-2 2 16,-1-3-16,0 0 0,2 0 16,2 0-16,-1 2 0,1 2 15,-4-3-15,-2-1 0,5-1 16,3-3-16,-3 4 0,-2 1 0,0 2 16,0 2-16,4-3 0,5 0 15,1-3-15,1-2 0,-6 0 16,-4 2-16,4 4 0,1 0 15,2-3-15,-1-2 0,2 3 16,1 3-16,-2 0 0,-3-1 0,4-2 16,2-2-16,1 1 15,0 1-15,3 0 0,2 0 16,-2 1-16,0-1 0,1-1 16,-2 0-16,-2 2 0,-1 2 0,3-1 15,3-2-15,-1 0 0,1 0 16,1 1-16,3 2 0,-3-1 15,-3 0-15,2-3 0,0-1 16,-4 3-16,-2 3 0,0-3 16,1 0-16,1 3 0,3 2 0,0-3 15,1-3-15,-1-2 0,-1-2 16,1 7-16,-1 4 16,-1-6-16,-1-3 0,6 1 15,3 3-15,-3-3 0,-2 0 0,0 0 16,-2 0-16,0 0 0,1 0 15,1 1-15,2 0 0,-5 1 16,-4-1-16,2 1 0,1-1 16,-5-3-16,-5-3 0,6 3 15,2 2-15,-1 1 0,-2 3 0,0-1 16,0-1-16,-6 1 0,-3 1 16,4-1-16,3 0 15,-1-3-15,-3 0 0,-1 0 0,0 0 16,2 0-16,1 0 0,2-4 15,2-2-15,-5 1 0,-3 2 16,2-1-16,1 0 0,-2 3 16,-1 2-16,1 0 0,0 1 15,-1-5-15,0-3 0,1 3 16,1 2-16,-2-3 0,-1-2 0,3 2 16,2 3-16,1-1 0,0 2 15,-4 0-15,-2-1 0,0 1 16,-2 0-16,2-1 0,0-1 15,-4 1-15,0 1 0,3-2 16,3-1-16,-5-1 0,0 0 16,-1 3-16,0 2 0,0-2 15,2 0-15,-3 3 0,-1 2 16,0-1-16,-2 0 0,-1-5 16,-1-3-16,2 7 0,1 4 0,-3-1 15,-1-1-15,-1-2 0,0 1 16,2-6-16,2-2 0,-17 4 15,3 2-15,5 0 0,1-1 16,3 0-16,0 1 0,3 0 16,2-1-16,-2-2 0,-1 1 0,1 2 15,1 2-15,0-3 16,0-4-16,3 4 0,3 3 16,-4-3-16,-1 0 0,2 0 0,3 2 15,-2-4-15,-1-2 0,3 2 16,1-1-16,-2 2 0,2 1 15,2-2-15,0 0 0,1 1 16,-1 2-16,9 1 0,-1 0 16,19-2-16,-8-2 0,0 0 15,-2 0-15,-1 5 0,-2 1 0,3-2 16,4-2-16,-5 2 0,-4 4 16,6-12-16,3-8 0,-2 5 15,0 2-15,-4 1 16,-3 2-16,0 1 0,0 1 0,3-1 15,4-3-15,-3 1 0,0 0 16,3 0-16,2 0 0,-4 0 16,-2 1-16,5 0 0,3 0 15,-4 0-15,-2 1 0,5-2 16,3-1-16,-2 4 0,-1 2 0,0-2 16,-2-3-16,2 5 0,0 2 15,0-1-15,0 1 0,-8-5 16,-4-4-16,0 0 0,-1 0 15,-8 6-15,-5 5 0,-4-12 16,-3-7-16,-7 10 0,-3 5 0,-10 0 16,-7 0-16,-4 0 0</inkml:trace>
  <inkml:trace contextRef="#ctx0" brushRef="#br0" timeOffset="137282.1623">17594 3827 0,'0'0'0,"5"-8"0,-2-2 0,0 3 15,0 0-15,1-3 0,-2-2 16,-2-4-16,-2-1 0,-5 1 16,-5 1-16,-2 1 0,-2 2 15,-8 2-15,-7 3 0,-1 5 0,-1 2 16,-16 8-16,-7 5 15,3 0-15,2-2 0,-8 18 0,4 13 16,1 6-16,9-3 0,11 6 16,7 5-16,5 6 0,8-2 15,11-7-15,8-3 0,7-9 16,6-8-16,10-5 0,8-8 16,-2-8-16,2-4 0,4-10 15,1-6-15,-3-8 0,0-3 0,-2-5 16,0-2-16,-4 1 0,-3 1 15,-3-6-15,-3-5 16,-7 2-16,-4 2 0,-3 3 16,-2 1-16,-3 8 0,-2 6 0,0 5 15,-4 4-15,0 8 0,-1 2 16,-3 5-16,0 5 0,-3 2 16,-2 3-16,-1 6 0,0 4 15,1 2-15,1-1 0,0 3 16,1 1-16,4-6 0,2-2 0,2-1 15,2-4-15,0-9 0,1-3 16,0-4-16,0-1 0,5-6 16,4-5-16,-5 3 0,0 0 15,-2 1-15</inkml:trace>
  <inkml:trace contextRef="#ctx0" brushRef="#br0" timeOffset="137631.563">17704 4042 0,'0'0'0,"0"0"15,0 0-15,-4 33 0,1-16 0,0 4 16,2 1-16,1 5 16,0-2-16,5-5 0,2-2 15,2-3-15,2-2 0,4-5 16,1-3-16,4-5 0,2-5 0,7-4 15,1-4-15,-4-3 0,-3-2 16,-1-5-16,-2-4 0,-5 0 16,-1 2-16,-5-4 0,-6 3 15,-4 3-15,-4 5 0,-6 3 16,-5 5-16,-2 7 0,-3 2 16,-3 2-16,-4 2 0,2 2 15,1 0-15,-2 5 0,2 5 16,7-2-16,6-1 0,5 4 15,5 0-15,5-3 0,5 0 0,-2-3 16,-1 0-16,0-4 0</inkml:trace>
  <inkml:trace contextRef="#ctx0" brushRef="#br0" timeOffset="138031.6959">18241 3946 0,'0'0'15,"0"0"-15,0 0 0,0 0 0,-17 26 16,17-26-16,-19 33 0,9-13 16,-1 3-16,0-1 0,0 1 15,-1 2-15,2-4 0,1-3 16,2-1-16,2-4 0,-1-4 16,3-3-16,2-3 0,1-3 15,0-4-15,2-6 0,3-4 16,0-2-16,2-4 0,4-3 15,3-2-15,2 1 0,0 1 0,5-2 16,-1 4-16,-2 2 0,-3 2 16,0 4-16,1 2 0,-2 4 15,-1 1-15,-1 7 0,0 4 16,-3 1-16,1 3 0,-3 5 16,-3 6-16,-1-2 0,-1 1 0,-3 8 15,-4 2-15,1-2 16,-1-4-16,2 0 0,1-1 15,-1-4-15,-1-3 0,1-1 0,0-3 16,-2 0-16,1-1 0,-1-7 16,2-5-16,1 1 0,0 0 0,0 0 15</inkml:trace>
  <inkml:trace contextRef="#ctx0" brushRef="#br0" timeOffset="138315.3417">18497 4066 0,'0'0'16,"0"0"-16,0 0 0,0 0 15,27-6-15,-27 6 0,26-3 16,-26 3-16,34-2 0,-14 0 0,3-1 16,-1 1-16,-2-1 0,5-4 15,0-1-15,-3 1 0,0-2 16,-5 1-16,-2-3 0,-3 1 16,-2 0-16,-6-1 0,-4-1 15,-3 0-15,-4 0 0,-6 4 16,-6 1-16,-3 3 0,-1 2 0,-4 5 15,-4 2-15,-6 3 0,3 2 16,2 7-16,3 6 16,5 3-16,4 0 0,6 9 0,7 1 15,9-5-15,4-4 0,16-6 16,12-3-16,8-4 0,8-2 16,-6-1-16,-11-3 0,-9-3 0</inkml:trace>
  <inkml:trace contextRef="#ctx0" brushRef="#br0" timeOffset="140798.7516">21798 5059 0,'0'0'0,"0"0"0,0 0 16,-33-2-16,20 1 0,-13-2 15,-6 0-15,0 1 0,1 0 16,-7-1-16,-6-2 0,-7-1 16,4 1-16,-9-2 0,5-2 15,-1 1-15,1 0 0,1-2 0,2-1 16,2 0-16,2 3 0,-3-7 16,6-5-16,4 5 0,3 0 15,4-4-15,2-4 0,5-3 16,4 0-16,3 0 0,5 2 15,3-5-15,4-4 0,4 0 16,4 0-16,5 1 0,2 0 0,5-2 16,1-1-16,2 1 0,2 1 15,6 0-15,7 0 0,1 0 16,0 2-16,5-5 0,3-4 16,0 3-16,0 3 0,10-4 15,3 2-15,1 4 0,3 3 0,7-2 16,0 4-16,19-10 15,-5 1-15,1 2 0,2 2 16,-3 5-16,-1 6 0,6 1 16,6 2-16,-2 1 0,-1 0 0,5 4 15,3 0-15,-2 3 0,-2 3 16,2 0-16,5 2 0,-5-3 16,-4-1-16,8 4 0,6 1 15,-1 0-15,-2 2 0,4-4 16,2-1-16,0 2 0,-1 1 0,3 10 15,3 6-15,-4-4 16,-2-5-16,5 0 0,5-1 16,-1 5-16,0 4 0,6-2 0,5-2 15,-6 5-15,-3 4 0,4-3 16,3-1-16,-6 1 0,-4 1 16,-6 3-16,-3 4 0,1 2 15,0 2-15,1 2 0,0 0 16,-11 3-16,-7 0 0,-2 1 15,-1-1-15,-12 4 0,-9 2 0,-1 3 16,-1 2-16,-6 1 0,-5 0 16,-4 1-16,0-1 0,-11 2 15,-6 2-15,-6 1 0,-5 4 16,-5-9-16,-3-3 0,-9 5 16,-8 3-16,-3-9 0,-2-7 15,-8 5-15,-5 0 0,-7-1 16,-7-4-16,-10 0 0,-6-3 15,-11-6-15,-5-3 0,-13-5 16,-8-4-16,-2-1 0,-3-1 0,-14-8 16,-9-5-16,-8 3 0,-5 1 15,-10-4-15,-7-5 16,-3-1-16,-2-1 0,-13 0 0,-8 0 16,0 2-16,0 2 0,-13 0 15,-9 1-15,5 10 0,5 5 16,-2-1-16,0 0 0,9-2 0,8 1 15,-1 5-15,1 5 0,13-5 16,12-3-16,10 0 0,7-2 16,19-8-16,12-6 0,16-2 15,9-1-15,24 3 0,13 3 16,12 1-16</inkml:trace>
  <inkml:trace contextRef="#ctx0" brushRef="#br0" timeOffset="141281.7531">20623 3789 0,'0'0'0,"0"0"0,0 0 16,21 9-16,-21-9 0,0 0 15,25 18-15,-15-9 0,-1 1 0,1 1 16,1 1-16,-1 0 0,-1 0 15,-1 0-15,-1 0 16,-2 0-16,0 1 0,-1 0 0,1-2 16,-2-2-16</inkml:trace>
  <inkml:trace contextRef="#ctx0" brushRef="#br0" timeOffset="141448.1767">20398 4038 0,'0'0'0,"0"0"16,22-8-16,-6 3 0,5 0 0,8-2 16,6-1-16,11-1 0,3 2 15,12-3-15,-1 1 0,8-1 16,-8-1-16,-1 4 0,-2 3 16,-2-2-16,-10 0 0,-11 2 15,-8 2-15,-7-1 0</inkml:trace>
  <inkml:trace contextRef="#ctx0" brushRef="#br0" timeOffset="141664.9251">20583 4202 0,'0'0'0,"0"0"0,25-6 15,-6 1-15,2-1 0,12-2 16,6 1-16,1-2 0,3-1 0,9 0 15,-1-1-15,-5 2 0,-2 4 16,2-4-16,-7 1 16,-9 2-16,-7 0 0,-10 1 0,-7 1 15,-2 2-15,0 0 0,-2-1 16</inkml:trace>
  <inkml:trace contextRef="#ctx0" brushRef="#br0" timeOffset="141867.912">20831 4066 0,'0'0'0,"0"0"0,0 0 16,0 0-16,0 0 0,0 0 15,0 0-15,8 28 0,-8-28 16,4 26-16,-4-26 0,5 33 16,-4-18-16,0 2 0,0 1 15,0 0-15,0-1 0,-2 0 16,-2-3-16,0-1 0,1 0 0,0-3 15</inkml:trace>
  <inkml:trace contextRef="#ctx0" brushRef="#br0" timeOffset="141981.5629">20678 4383 0,'0'0'0,"0"0"16,0 0-16,0 0 0,0 0 0,38-7 16,-12 4-16,2-2 15,4-1-15,5 0 0,3 0 16,11 0-16,-2 1 0,0 1 0,-8 0 15,-8 0-15</inkml:trace>
  <inkml:trace contextRef="#ctx0" brushRef="#br0" timeOffset="142350.1329">19747 4823 0,'0'0'0,"0"0"0,0 0 16,22-13-16,-8 8 0,4-1 0,7 0 16,0 0-16,1 1 0,13-2 15,4-1-15,0 2 0,0 1 16,14 1-16,3 4 0,5-4 16,-7 1-16,-3 0 0,-2 2 15,-10 3-15,-7 2 0,-4 1 16,-9 1-16,-8-3 0,-3 0 0,-2-1 15</inkml:trace>
  <inkml:trace contextRef="#ctx0" brushRef="#br0" timeOffset="142581.7817">19692 4868 0,'0'0'0,"0"0"15,20-2-15,-20 2 0,32-7 0,-8 2 16,7 1-16,11-1 0,1-1 16,17 2-16,3 3 0,-2-1 15,-1 0-15,10-4 0,10-1 16,-13 1-16,-9 2 0,-4 1 16,-10 1-16,-15-2 0,-8 1 0,-3 1 15,-5 1-15,-4-2 16</inkml:trace>
  <inkml:trace contextRef="#ctx0" brushRef="#br0" timeOffset="142802.6573">19619 4870 0,'0'0'16,"0"0"-16,0 0 0,0 0 15,0 0-15,37 1 0,-37-1 16,48 0-16,-17 0 0,8 0 15,5-1-15,14-1 0,2-1 0,16 2 16,1 2-16,2-3 0,-10-2 16,0 1-16,-8 1 0,-16 0 15,-11 0-15,-17 1 0,-15-2 16,0 2-16,-2 1 0,2-1 16</inkml:trace>
  <inkml:trace contextRef="#ctx0" brushRef="#br0" timeOffset="142968.2371">19628 4864 0,'0'0'0,"0"0"0,0 0 16,35-2-16,-16 1 0,8-1 0,7-1 16,13 2-16,3 0 0,17 2 15,4 0-15,-2 4 0,1 0 16,-4 0-16,-14-1 0,-13-1 0</inkml:trace>
  <inkml:trace contextRef="#ctx0" brushRef="#br0" timeOffset="144166.1337">19391 3705 0,'0'0'0,"9"-3"0,3 0 16,4-3-16,2 0 0,11 0 0,4-2 16,1 1-16,0 0 0,9-2 15,0 1-15,-2 1 0,-3-1 16,2 0-16,-3 1 0,-7 3 16,-7 3-16,-6 0 0,-3 0 15,-9 2-15,-3 1 0,-8 5 16,-9 3-16,-3 0 0,-6 0 0,-6 7 15,-8 4-15,1-1 0,-1-1 16,-9 7-16,-3 1 16,7-3-16,5-4 0,1 2 0,6-4 15,9-4-15,8-5 0,8-5 16,9-5-16,4-1 0,7 0 16,11-5-16,10-4 0,4-2 0,2 1 15,6 0-15,5-2 16,-3 0-16,0 1 0,4-3 15,-2 2-15,-12 2 0,-7 6 0,-9 1 16,-5 5-16,-8-2 0,-6 1 16,-11 5-16,-9 4 0,-1 0 15,-3 1-15,-9 7 0,-7 5 16,-1-3-16,2 0 0,-4 3 16,0 2-16,0 1 0,7-1 15,4-2-15,1-1 0,7-4 0,5-4 16,10-2-16,9-2 15,2-4-15,4-1 0,13-6 16,10-2-16,0-1 0,1 0 0,4-2 16,6-5-16,-3 2 15,-3-1-15,6-1 0,-1 2 0,-7-2 16,-6 0-16,-4 0 0,-3 2 16,-4 2-16,-5 3 0,0-2 15,-2 1-15,-6 1 0,0 1 16,-1 4-16,3 2 0,-1 1 15,1 1-15,-2 3 0,2 2 16,-3 1-16,1 0 0,-4 2 0,-1 1 16,-1 0-16,0-1 0,-3 0 15,-4-1-15,2 0 0,0-2 0,1-3 16</inkml:trace>
  <inkml:trace contextRef="#ctx0" brushRef="#br0" timeOffset="144550.7193">19910 3984 0,'0'0'0,"0"0"15,0 0-15,0 0 0,0 0 0,0 0 16,8 23-16,-8-23 0,0 0 16,10 30-16,-10-30 0,7 30 15,-4-15-15,-2 0 0,0 1 16,-1-3-16,-1 0 0,-2-1 15,-2 0-15,-1 0 0,-2-2 0,-3-2 16,-3-2-16,-1-2 0,1 0 16,-4 0-16,2-2 0,2-1 15,0-1-15,3-3 0,2-5 16,4-1-16,3-1 0,8 0 16,9-2-16,5 0 0,4 1 15,9 0-15,8 3 0,10-3 16,2 1-16,1 6 0,2 3 15,2 1-15,-5 1 0,1 4 0,-8 5 16,-12 1-16,-7 2 0,-14 3 16,-10 4-16,-8-2 0,-6 0 15,-18 5-15,-13 5 0,9-7 16,8-4-16,5-4 0</inkml:trace>
  <inkml:trace contextRef="#ctx0" brushRef="#br0" timeOffset="145248.3889">16873 4686 0,'0'0'0,"11"-2"0,7-1 16,4-3-16,4-1 0,18-1 15,10-1-15,15 0 0,-1 1 0,21-3 16,6 0-16,10-1 0,-7 3 0,15-4 16,-3 3-16,22 0 15,-25 4-15,-15 7 0,-12 4 16,-22-2-16,-16-1 0,-11-2 15,-7-3-15,-7 2 0,-6 0 0,-3 0 16</inkml:trace>
  <inkml:trace contextRef="#ctx0" brushRef="#br0" timeOffset="145732.1121">15426 4080 0,'0'0'0,"16"-6"0,4-1 15,-3 3-15,-1-2 0,12-2 16,2 1-16,6 1 0,-3 0 16,-2 3-16,-2 1 0,-5 4 15,-7 1-15,-2 1 0,-3-2 16,-2-1-16</inkml:trace>
  <inkml:trace contextRef="#ctx0" brushRef="#br0" timeOffset="145899.0241">15319 4303 0,'0'0'0,"0"0"16,0 0-16,25-15 0,-25 15 0,32-13 15,-8 4-15,2 0 16,-1-1-16,11-2 0,3 1 15,-2 1-15,0 1 0,6-4 0,-2 3 16,-6-1-16,-4 1 0,-6 2 16,-5 1-16,-4 3 0</inkml:trace>
  <inkml:trace contextRef="#ctx0" brushRef="#br0" timeOffset="146350.4355">15535 3957 0,'0'0'0,"0"0"15,0 0-15,0 0 0,0 0 0,20 21 16,-20-21-16,15 25 16,-6-9-16,-1 4 0,-2 6 15,0-2-15,-2 0 0,-1 7 16,-1 0-16,-4-1 0,0-2 0,-7 5 15,-3-2-15,-3-4 0,-3-3 16,-2-4-16,-2-2 0,1-3 16,3-3-16,1-2 0,3-4 15,2-1-15,2-1 0,2-2 16,2-1-16,3 0 0,3-1 16,7-1-16,5-2 0,4-2 15,4 0-15,6-1 16,3 0-16,-2-1 0,-2 0 0,1 1 15,-4 2-15,-5 0 0,-1 1 0,-5 3 16,-4 1-16,-3 6 16,-5 3-16,-6 3 0,-5 5 15,-4 3-15,-1 1 0,-12 8 16,-4 1-16,0 4 0,-1 2 0,-7 3 16,1-2-16,7-3 0,5-2 15,1-4-15,6-7 0,8-5 16,5-6-16,3-3 0,1-2 15,1-2-15</inkml:trace>
  <inkml:trace contextRef="#ctx0" brushRef="#br0" timeOffset="146714.9021">15569 4567 0,'0'0'0,"0"0"16,0 0-16,0 0 0,0 0 0,0 0 15,-4 26-15,4-26 0,-3 29 16,3-10-16,0 2 0,1-1 15,2 0-15,1-2 0,3-2 16,4 0-16,3-3 0,4-5 16,1-6-16,5-4 0,2-6 0,1-4 15,0-3-15,-3-3 16,-2 0-16,3-7 0,-4-1 0,-6 0 16,-3 3-16,-5 1 0,-4 1 15,-2 3-15,-2 1 0,-4 3 16,-4 5-16,-4 4 0,-4 4 0,-1 6 15,0 5-15,0 3 16,0 0-16,4 4 0,3 1 16,4 0-16,4 2 0,5-2 15,5 0-15,6 0 0,6-2 0,4 0 16,6-2-16,2 1 0,2-1 16,4 2-16,-2-1 0,-7-3 15,-7-2-15,-5-3 16</inkml:trace>
  <inkml:trace contextRef="#ctx0" brushRef="#br0" timeOffset="159481.8064">27685 4844 0,'0'0'0,"0"0"16,0 0-16,0 0 0,0 0 15,35-1-15,-35 1 0,32-1 16,-14 2-16,4 0 0,3 1 16,3 0-16,1-2 0,12 1 15,7 0-15,-1-1 0,2 0 0,16-2 16,3-2-16,9 2 0,-4-1 15,17-2-15,3-2 0,-6 0 16,-4-2-16,15 0 0,3 1 16,3-2-16,-9 0 0,31 0 15,-7 3-15,-14 2 0,-8 2 0,5-3 16,4-1-16,-11 1 16,-7 0-16,12 2 0,8 2 15,-10 0-15,-5 0 0,2 4 16,2 1-16,-8-1 0,-4 1 0,3-3 15,4 1-15,-12 3 0,-6 2 16,3-2-16,2-1 0,-8 1 16,-7-1-16,-1 0 0,-3-3 15,-8 2-15,-7 2 0,-2-4 16,-2-1-16,-9 3 0,-4 3 16,-11-1-16,-4-1 0,-6 0 15,-3-1-15,-12-3 0,-7-3 0,6 2 16,2 1-16,3 0 0</inkml:trace>
  <inkml:trace contextRef="#ctx0" brushRef="#br0" timeOffset="174299.4042">6030 6476 0,'0'0'16,"0"0"-16,0 0 0,0 0 0,0 0 15,8 24-15,-8-24 0,-1 23 16,1-23-16,-7 34 0,2-10 16,-2 1-16,0-2 0,-6 8 15,-2-1-15,0-2 0,1-1 0,0-4 16,3-3-16,2-4 16,3-2-16,-1-1 0,1-3 0,2-4 15,0-1-15,4-5 0,3-9 16,1 0-16,3-5 0,2-3 15,2-5-15,1 1 0,-2-1 0,5-6 16,2-1-16,0 2 16,2 2-16,3 4 0,1 3 15,-3 2-15,-2 2 0,-2 4 16,0 5-16,-1 1 0,-2 3 0,2 6 16,-1 2-16,-2 5 0,-3 2 15,-1 8-15,-2 5 0,-3 1 16,-3 1-16,-3-2 0,-1 1 15,2-4-15,1-1 0,-3 2 16,-1-1-16,2-9 0,0 0 16,0-1-16,0 1 0,2-5 15,-2-4-15,2-1 0,1 0 16,0-2-16</inkml:trace>
  <inkml:trace contextRef="#ctx0" brushRef="#br0" timeOffset="174615.7063">6487 6579 0,'0'0'0,"0"0"0,0 0 15,-13 24-15,13-24 0,-17 31 16,6-9-16,1 1 0,0 0 16,2 6-16,4-3 0,4-3 0,4-4 15,7-5-15,6-5 16,4-4-16,3-5 0,9-5 0,4-6 15,-2-2-15,-3-3 0,-1-3 16,-3-3-16,1-4 0,-9 0 0,-7-1 16,-5 1-16,-8 1 15,-7 4-15,-7 2 0,-6 2 16,-1 4-16,-1 4 0,-4 5 0,-6 4 16,2 3-16,1 6 0,3 0 15,2 1-15,4 2 0,4 1 16,7 1-16,6 3 0,2-5 15,-2-2-15,3-2 0</inkml:trace>
  <inkml:trace contextRef="#ctx0" brushRef="#br0" timeOffset="174932.6263">6944 6559 0,'0'0'0,"0"0"0,0 0 15,-16 31-15,7-15 0,1 6 16,-1 5-16,1 6 0,1-1 16,3-3-16,1-4 0,3 1 15,0-2-15,5-8 0,3-3 16,3-5-16,1-2 0,2-8 16,3-7-16,-4-2 0,4-5 0,7-6 15,-2-4-15,-4-2 0,1-1 16,0-5-16,-2-1 15,2-4-15,-1 5 0,-4 2 0,-3 2 16,-2 5-16,-3 5 0,-2 2 16,-2 4-16,-1 2 0,0 2 15,-1 6-15,0 4 0,-2 6 0,1 2 16,1-4-16,0 2 16,0-3-16</inkml:trace>
  <inkml:trace contextRef="#ctx0" brushRef="#br0" timeOffset="175281.9543">7260 6700 0,'0'0'0,"0"0"0,0 0 0,0 0 15,27 4-15,-27-4 0,27-1 16,-12 0-16,2-1 0,0-3 16,2-1-16,1 0 0,0 0 0,4-4 15,1-3-15,-6 1 0,-1 0 16,-4-1-16,-3-2 15,-3 1-15,-3 1 0,-6-1 0,-3-1 16,-6 4-16,-1 1 0,-1 5 16,-3 3-16,0 2 0,-3 2 0,-2 6 15,-3 5-15,-1 5 0,2 3 16,5 1-16,2 3 16,5 1-16,1-1 0,6 2 15,3 0-15,7-3 0,4-3 0,10-1 16,5-4-16,2-5 0,-1-4 15,7-4-15,3-3 16,-2-2-16,-2 0 0,2-7 0,2-5 16,-9 3-16,-4 1 0,-7 4 15</inkml:trace>
  <inkml:trace contextRef="#ctx0" brushRef="#br0" timeOffset="175498.858">7986 6349 0,'0'0'0,"0"0"0,0 0 0,-12 28 16,12-28-16,-14 37 0,2-10 15,-2 3-15,0 2 0,-3 11 16,2-1-16,1 4 0,3-6 0,4-7 16,5-4-16,5-5 0,6-2 15,5-7-15,5-5 0,3-4 16,3-2-16,4-4 15,2-3-15,0-3 0,-2-4 0,-1 1 16,-6 2-16,-4 2 0</inkml:trace>
  <inkml:trace contextRef="#ctx0" brushRef="#br0" timeOffset="175849.2693">8446 6404 0,'0'0'0,"0"0"0,0 0 15,-11 21-15,3-10 0,-3 8 16,-7 6-16,2 3 0,-1 2 0,-2 7 16,1 1-16,1 2 15,4-7-15,4-5 0,5-6 16,3-4-16,3-3 0,10-5 0,8-4 16,1-3-16,1-3 0,2-4 15,4-6-15,-5-1 0,1-1 16,-3 0-16,-3 2 0,-5 4 15</inkml:trace>
  <inkml:trace contextRef="#ctx0" brushRef="#br0" timeOffset="176032.3564">8146 6590 0,'0'0'0,"0"0"0,0 0 16,33-1-16,-33 1 0,39-3 0,-12 1 15,3-1-15,1 1 0,11 0 16,2-1-16,-1 1 0,-1-1 16,6-2-16,-3-1 0,-7 1 15,-8 1-15,-6 1 0</inkml:trace>
  <inkml:trace contextRef="#ctx0" brushRef="#br0" timeOffset="176465.5583">8787 6540 0,'0'0'0,"0"0"16,0 0-16,-10 18 0,10-18 0,-11 27 15,2-8-15,0 2 0,-1 0 16,1 1-16,3 0 16,-4 5-16,2-4 0,5-4 15,3-3-15,3-3 0,4-3 0,5-4 16,5-4-16,3-4 15,2-1-15,1-5 0,1-5 0,3-4 16,0 0-16,1-5 0,3-3 16,-6 0-16,-2 1 0,-1 0 15,-5 4-15,-4 4 0,-3 4 0,-4 6 16,-2 6-16,-2 5 0,-2 4 16,-3 10-16,-3 9 15,-3 4-15,-1 2 0,-2 8 0,-2 5 16,-1 5-16,1-6 0,0 1 15,2-2-15,1-2 0,2-5 16,2-5-16,0-7 0,1-2 16,0-5-16,-4-6 0,-2-3 15,-6-6-15,-5-6 0,-7-1 16,-5-5-16,-1-1 0,-2-1 0,-5-7 16,-4-2-16,5-5 0,3 0 15,5 3-15,8 5 16,6 3-16</inkml:trace>
  <inkml:trace contextRef="#ctx0" brushRef="#br0" timeOffset="176982.0241">6030 7296 0,'0'0'0,"0"0"0,0 0 0,0 0 0,0 0 16,20-17-16,-20 17 15,25-11-15,-25 11 0,29-12 0,-8 3 16,1 2-16,1-1 0,7-1 16,5 0-16,13-2 0,-1 2 15,24-1-15,8 0 0,3 1 16,0 0-16,28-3 0,23-3 16,-4 0-16,-4-1 0,61-4 15,13 1-15,-35 9 0,-25 4 0,-10 8 16,-8 2-16,-37 0 0,-27-2 15,-17 0-15</inkml:trace>
  <inkml:trace contextRef="#ctx0" brushRef="#br0" timeOffset="181232.5548">12194 6519 0,'0'0'0,"0"0"0,26-1 15,-26 1-15,25 0 0,-6 0 0,5 0 16,2 0-16,2 0 0,15 0 15,6 0-15,2 0 0,3 0 16,22 0-16,7-1 0,13-1 16,-3 0-16,26 0 0,5 0 15,10 0-15,-11 1 0,68-2 16,-5 0-16,-23-1 0,-16 3 0,10 2 16,6 2-16,-12 2 0,-10 3 15,13-2-15,10-3 0,-14 4 16,-10-1-16,13 1 0,9-1 15,-16 1-15,-9 2 0,7-3 16,5-3-16,-15 1 0,-11 0 0,3-3 16,2-2-16,-15 1 15,-9 1-15,2 2 0,1-1 16,-16-2-16,-10-2 0,-3-4 0,-1-1 16,-11 7-16,-7 4 0,-10-2 15,-5-2-15,-13 3 0,-9 2 16,-7-2-16,-6-1 0,-1 0 15</inkml:trace>
  <inkml:trace contextRef="#ctx0" brushRef="#br0" timeOffset="192465.8932">5830 8025 0,'0'0'0,"0"0"16,0 0-16,0 0 0,0 0 15,-2 32-15,2-32 0,-11 35 16,3-14-16,-4 6 0,-5 4 15,2 1-15,-3 3 0,-5 10 16,1 0-16,-3 7 0,5-6 16,2 3-16,8-6 0,3-8 15,5-5-15,8-6 0,6-8 16,4-4-16,1-6 0,8-8 16,6-7-16,-2 1 0,-3 0 0,2-6 15,3-6-15,-9 5 0,-3 3 0,-6 3 16</inkml:trace>
  <inkml:trace contextRef="#ctx0" brushRef="#br0" timeOffset="192649.1853">5480 8297 0,'0'0'0,"0"0"0,0 0 15,30-4-15,-30 4 0,38-7 16,-10 5-16,11-3 0,2 0 15,5 1-15,5-1 0,8 1 16,-5 3-16,12-3 0,-3 1 16,-12-1-16,-14 2 0,-6 0 15</inkml:trace>
  <inkml:trace contextRef="#ctx0" brushRef="#br0" timeOffset="193049.2705">6335 8224 0,'0'0'0,"0"0"0,0 0 0,0 0 0,0 0 16,0 0-16,-26-6 15,26 6-15,-26 1 0,26-1 16,-38 8-16,16-2 0,-1 0 0,-1 4 16,-1 4-16,-4 4 0,0-1 15,3 5-15,0 2 0,5 0 16,4-1-16,3 2 0,6-2 15,3-4-15,5-2 0,5-4 16,6-4-16,5-2 0,4-5 16,4-5-16,4-4 0,0-1 0,-1-1 15,1-4-15,0-3 16,-2-1-16,-4-1 0,1-6 16,-2 0-16,-6 2 0,0 5 0,-4 3 15,-4 5-15,-1 1 0,-2 3 16,-1 2-16,-3 3 0,0 3 15,-3 2-15,2 8 0,-2 2 16,3 0-16,0 2 0,3 7 16,4 2-16,3-1 0,2 0 0,5-3 15,7-4-15,-8-4 0,-1-1 16,-4-3-16</inkml:trace>
  <inkml:trace contextRef="#ctx0" brushRef="#br0" timeOffset="193331.8163">6893 8117 0,'0'0'0,"0"0"15,0 0-15,-29 1 0,15 1 0,-5 4 16,-4 3-16,-2 1 0,3 2 16,-1 4-16,2 2 0,5 0 15,4-1-15,3 3 0,7-1 16,5-3-16,3-2 0,10 3 15,5-2-15,-2-2 0,-2 0 16,-4-2-16,1-1 0,-3-1 16,-1 0-16,-7 2 0,-3 2 15,-3 0-15,-4 0 0,-3-2 16,-4 1-16,-2-2 0,0-2 0,-3-1 16,0-2-16,6-3 0,1-3 15,3 1-15,1-1 0,2 1 0</inkml:trace>
  <inkml:trace contextRef="#ctx0" brushRef="#br0" timeOffset="193565.6257">7307 8023 0,'0'0'0,"0"0"0,0 0 15,-15 25-15,15-25 0,-25 37 16,7-9-16,-2 4 0,1 1 0,-3 10 15,3 1-15,2 3 0,4-6 16,5-1-16,7-7 0,3-8 0,3-5 16,11-6-16,7-3 15,-2-8-15,1-3 0,4-6 0,2-5 16,-6-3-16,-3-3 0,-4 4 16,-5 2-16,-1 3 0</inkml:trace>
  <inkml:trace contextRef="#ctx0" brushRef="#br0" timeOffset="193732.6087">7048 8253 0,'0'0'0,"0"0"0,0 0 16,30-6-16,-30 6 0,36-3 0,-9 2 16,2 0-16,3-1 0,11 2 15,3-1-15,-1 1 0,-1 0 16,1-1-16,-9 1 0,-6 0 15</inkml:trace>
  <inkml:trace contextRef="#ctx0" brushRef="#br0" timeOffset="194065.7264">7431 8344 0,'0'0'0,"0"0"0,0 0 16,25 0-16,-25 0 0,37-1 0,-13 0 15,2-1-15,3 0 0,9-4 16,0-1-16,-1 2 0,0-1 0,2-3 16,-2-1-16,-9 0 0,-3 0 15,-7 0-15,-6-1 0,-4 0 16,-5 3-16,-7-1 0,-7-2 16,-4 3-16,-4 1 0,-7 4 15,-3 2-15,-1 4 0,0 2 16,-2 5-16,-1 4 0,2 3 15,-1 3-15,0 7 0,6 2 16,5 0-16,6 0 0,7 1 16,6-1-16,10-2 0,10-4 0,10-4 15,8-5-15,8-7 0,6-3 16,17-7-16,6-4 0,-18 2 16,-13 2-16,-13 0 0</inkml:trace>
  <inkml:trace contextRef="#ctx0" brushRef="#br0" timeOffset="194315.9038">8426 7975 0,'0'0'16,"0"0"-16,-16 15 0,3-2 16,-1 2-16,-2 9 0,-2 7 15,-5 15-15,0 4 0,-4 15 0,3 2 16,1 4-16,4-7 0,1-1 15,5-11-15,3-10 0,4-6 16,-2-7-16,-1-4 0,0-8 0,0-7 16,-5-2-16,-5-3 15,-1-2-15,-3-3 0,-2-5 16,-4-3-16,7 0 0,5 3 0,3 1 16</inkml:trace>
  <inkml:trace contextRef="#ctx0" brushRef="#br0" timeOffset="194449.4004">8106 8236 0,'0'0'16,"14"-3"-16,3 1 0,9-1 0,0 1 15,12-2-15,3 2 16,2 0-16,0 1 0,6 2 16,-4 2-16,-10-2 0,-7 2 0,-6-2 15</inkml:trace>
  <inkml:trace contextRef="#ctx0" brushRef="#br0" timeOffset="194832.827">8745 8170 0,'0'0'16,"0"0"-16,0 0 0,-8 22 0,8-22 15,-14 23-15,1-6 0,1 1 16,-1 3-16,1 2 0,1 0 15,0 5-15,2-3 0,4-4 16,2-2-16,5-3 0,2 0 0,7-7 16,5-4-16,2-5 15,2-5-15,2-3 0,3-4 0,4-7 16,-2-2-16,-2-5 16,-1-1-16,-1-3 0,-1 3 0,0-4 15,-3 5-15,-5 5 0,-4 5 16,-4 5-16,-3 4 0,-3 7 15,0 0-15,-3 12 0,-2 5 16,-1 3-16,-2 5 0,0 4 16,1 4-16,2 0 0,0-1 0,3 4 15,2-5-15,5-5 0,4-6 16,7-5-16,9-5 0,-2-4 16,3-5-16,-5 0 0,-5 0 15,-4-1-15</inkml:trace>
  <inkml:trace contextRef="#ctx0" brushRef="#br0" timeOffset="195049.2179">9397 8032 0,'0'0'15,"-3"11"-15,-2 6 0,-4 6 0,-3 2 16,-7 15-16,-7 13 0,6-4 15,3-2-15,-1 3 0,4-5 16,4-11-16,5-6 0,5-3 16,4-6-16,4-7 0,4-4 0,9-4 15,6-4-15,-6-1 0,-4 1 16,-4-1-16</inkml:trace>
  <inkml:trace contextRef="#ctx0" brushRef="#br0" timeOffset="203382.6116">10204 8437 0,'0'0'0,"0"0"0,0 0 0,0 0 15,0 0-15,0 0 0,0 0 16,0 0-16,36 9 0,-17-7 15,8 0-15,2 1 0,1 0 16,11-1-16,8 3 0,14-1 16,-1 1-16,29 1 0,9-1 15,13 0-15,-10 0 0,27-4 16,24-6-16,29-1 0,-32 2 0,-4 1 16,-1 1-16,-26-3 0,-16 0 15,2-1-15,2 2 16,-25 6-16,-14 3 0,-10-1 0,-5-3 15,-18 1-15,-13 1 0,-8 0 16,-4-1-16,-3-1 0</inkml:trace>
  <inkml:trace contextRef="#ctx0" brushRef="#br0" timeOffset="203765.7009">13051 8143 0,'0'0'0,"0"0"16,0 0-16,-16 25 0,16-25 0,-20 25 16,4-3-16,-2 0 0,0-1 15,-5 11-15,0 4 16,6-5-16,3-2 0,6 4 0,9-5 15,7-7-15,6-4 0,11-8 16,9-6-16,2-5 0,0-5 0,9-6 16,2-5-16,-9-1 15,-5-2-15,-1-8 0,-4-3 16,-9 2-16,-7 3 0,-11-2 0,-8 1 16,-7 3-16,-7 4 0,-10 6 15,-6 4-15,-2 4 0,-2 4 16,0 4-16,0 6 0,6 0 15,8 1-15,6 4 0,5 0 16,12-1-16,7 2 0,-1-2 16,1-5-16,-2 0 0</inkml:trace>
  <inkml:trace contextRef="#ctx0" brushRef="#br0" timeOffset="204332.5377">13646 8108 0,'0'0'0,"0"0"16,0 0-16,-17 30 0,7-15 0,-5 6 16,-5 4-16,-4 8 0,2 0 15,1 1-15,2 2 16,-1 0-16,2-7 0,5-5 16,2-5-16,3-6 0,4-4 0,1-9 15,3-7-15,3-4 0,1-4 0,5-6 16,4-7-16,4-2 15,2-3-15,5-1 0,1 2 16,4-6-16,-2 4 0,-2 9 16,1 4-16,-6 6 0,-4 2 0,-1 6 15,-3 3-15,-4 6 0,-1 2 16,-6 10-16,-4 8 16,-4-2-16,-3 4 0,-3 8 15,-1 2-15,3-1 0,2-2 0,6-2 16,5-1-16,3-5 0,4-2 0,9-5 15,7-3-15,6-6 16,4-4-16,7-7 0,5-7 16,-3-1-16,-1 0 0,6-7 15,-1-4-15,-5 1 0,-4-3 0,-8-2 16,-7-3-16,-7 4 0,-6 2 16,-8 1-16,-6 0 0,-6 7 15,-4 3-15,-7 5 0,-5 3 16,-2 5-16,1 3 0,-5 10 15,-3 8-15,8-2 0,4 3 16,0 8-16,4 3 0,4-1 16,6-1-16,8 0 0,6 1 15,10-5-15,7-2 0,14-6 16,12-3-16,4-8 0,4-6 0,14-8 16,10-4-16,-13 0 0,-18 5 15,-15-1-15</inkml:trace>
  <inkml:trace contextRef="#ctx0" brushRef="#br0" timeOffset="204582.2987">14939 8099 0,'0'0'0,"0"0"0,-27 8 16,10-1-16,1 2 0,-6 6 16,-1 0-16,3 4 0,2 1 0,5 2 15,4 1-15,4 2 0,6-2 16,10-3-16,7-3 15,3 0-15,1-1 0,0-1 0,0-1 16,-2-1-16,-2 0 0,-8-1 16,-6 1-16,-6-3 15,-6-1-15,-7 3 0,-8-1 16,-4-1-16,-1-1 0,-3-2 0,-2-3 16,2-4-16,1-1 15,3-1-15,4 1 0,6-1 0</inkml:trace>
  <inkml:trace contextRef="#ctx0" brushRef="#br0" timeOffset="204727.5719">14852 7954 0,'0'0'0,"0"0"16,0 0-16,-27 21 0,27-21 0,-32 29 15,11-7-15,-1 3 0,-1 2 16,-3 3-16,5-5 15,4-2-15</inkml:trace>
  <inkml:trace contextRef="#ctx0" brushRef="#br0" timeOffset="205016.3293">15951 8002 0,'0'0'16,"0"0"-16,0 0 15,-18 23-15,18-23 0,-28 30 0,5-6 16,0 5-16,0 3 0,-9 13 16,0 2-16,0 6 0,5-4 0,9 0 15,10-8-15,8-12 0,5-6 16,12-6-16,8-4 0,3-8 15,1-5-15,1-7 0,2-8 16,-6 4-16,-6 3 0,-5 2 16</inkml:trace>
  <inkml:trace contextRef="#ctx0" brushRef="#br0" timeOffset="205154.1449">15606 8232 0,'0'0'0,"0"0"16,0 0-16,0 0 0,0 0 15,35 0-15,-10 0 0,4 0 16,3-1-16,8-1 0,8 1 16,15 0-16,1 0 0,1 0 15,-14 0-15,-8 1 0</inkml:trace>
  <inkml:trace contextRef="#ctx0" brushRef="#br0" timeOffset="205533.3558">16647 8192 0,'0'0'0,"0"0"0,0 0 15,0 0-15,0 0 0,-16-13 0,16 13 16,-21-7-16,21 7 0,-28-5 16,10 2-16,-1 3 0,-2 1 15,-4 3-15,-2 1 0,-2 3 0,-1 0 16,-6 9-16,2 2 16,2 0-16,3 0 0,-2 5 0,6 1 15,7-4-15,7-4 0,8-3 16,7-3-16,7-3 0,6-2 15,7-5-15,6-3 0,2-4 16,1-1-16,6-9 0,-3-4 16,-3 0-16,-3-1 0,-3-1 15,0-1-15,-6 2 0,-6 2 0,-4 5 16,-2 4-16,-3 2 0,-2 2 16,-4 6-16,-5 2 15,-1 5-15,-1 3 0,0 4 0,-2 4 16,1 2-16,2 3 0,3 0 15,4 2-15,5-1 0,3-1 0,7-3 16,7-4-16,4-5 16,2-3-16,12-9 0,8-7 15,-12 1-15,-7 2 0,-7 2 0</inkml:trace>
  <inkml:trace contextRef="#ctx0" brushRef="#br0" timeOffset="205782.5704">17237 8076 0,'0'0'0,"0"0"0,0 0 15,0 0-15,0 0 0,-32-4 16,32 4-16,-38 4 0,16 2 16,0 3-16,0 6 0,0 0 15,1 0-15,0 5 0,5-3 16,4-1-16,4-1 0,7 1 0,6-1 16,3-1-16,2-2 0,1-1 15,0-2-15,-2-1 0,-4 1 0,-3 1 16,-5 2-16,-3-3 15,-3 1-15,-8-2 0,-5 1 16,-1-1-16,-2-1 0,-6 0 16,2-3-16,5-1 0,4-1 0,5 0 15,2-1-15,2 0 0</inkml:trace>
  <inkml:trace contextRef="#ctx0" brushRef="#br0" timeOffset="206015.9881">17624 7988 0,'0'0'16,"0"0"-16,0 0 0,-20 23 15,20-23-15,-31 33 0,9-6 16,-9 9-16,-1 3 0,-3 10 16,4-1-16,6-5 0,5-6 0,5 0 15,6-5-15,8-6 0,5-5 16,14-7-16,9-6 0,2-3 15,0-5-15,4-5 0,4-6 16,-4-2-16,-4-4 0,-6 5 16,-5 1-16,-4 4 0</inkml:trace>
  <inkml:trace contextRef="#ctx0" brushRef="#br0" timeOffset="206165.9897">17305 8207 0,'0'0'15,"0"0"-15,0 0 0,25-4 16,-25 4-16,38-4 0,-9 1 16,2-1-16,2 2 0,13 1 15,5 1-15,-8 0 0,-7 0 0,-6 0 16</inkml:trace>
  <inkml:trace contextRef="#ctx0" brushRef="#br0" timeOffset="206484.0944">17739 8310 0,'0'0'0,"0"0"0,0 0 15,0 0-15,26 8 0,-26-8 0,34 5 16,-13-4-16,2-1 0,5-1 16,3-2-16,0-3 0,-2 0 15,9-2-15,-3 0 0,-3-1 16,-3-1-16,-2-3 0,-6-2 15,-7 1-15,-7-1 0,-8 0 16,-7 1-16,-5 3 0,-3 3 0,-9 5 16,-3 6-16,-2 3 0,0 3 15,-2 5-15,-1 3 16,4 2-16,4 2 0,1 8 16,4 1-16,7-1 0,5-1 0,9-1 15,7 0-15,10-6 0,7-2 16,15-4-16,10 0 0,-10-4 15,-9-3-15,-7 0 0</inkml:trace>
  <inkml:trace contextRef="#ctx0" brushRef="#br0" timeOffset="206598.5768">18942 8395 0,'0'0'0,"0"0"0,0 0 0,0 0 16,0 0-16,-28 0 0,28 0 15,0 0-15</inkml:trace>
  <inkml:trace contextRef="#ctx0" brushRef="#br0" timeOffset="207182.1388">11462 7936 0,'0'0'0,"0"0"16,0 0-16,0 0 0,2 25 0,-2-25 16,-14 31-16,3-9 0,-2 4 15,-1 5-15,-2 1 0,-4 9 16,-1 0-16,3-2 0,1-4 15,2 5-15,2-4 0,6-7 16,3-3-16,8-7 0,5-7 0,6-5 16,5-4-16,4-4 15,4-3-15,-3-2 0,0-3 0,-1 0 16,-1-1-16,-5 2 0,-2 2 16,-4 0-16</inkml:trace>
  <inkml:trace contextRef="#ctx0" brushRef="#br0" timeOffset="207366.7842">11248 8125 0,'0'0'16,"0"0"-16,24-3 0,-6 2 16,5 0-16,12-2 0,2-1 15,4 2-15,2 2 0,12-1 16,2 1-16,-4-3 0,-3 0 0,-3 1 15,-9 0-15,-10-1 0</inkml:trace>
  <inkml:trace contextRef="#ctx0" brushRef="#br0" timeOffset="207649.0755">11830 8175 0,'0'0'0,"0"0"0,0 0 16,-11 21-16,11-21 0,-16 21 15,4-7-15,1 1 0,0 0 0,2 1 16,2-3-16,5 2 0,2-2 16,7 1-16,6-6 0,7-2 15,5-3-15,4-6 0,3-4 16,1-4-16,2-3 0,4-5 16,-4-1-16,-6 0 0,-5-1 0,-3-3 15,-6 0-15,-7 1 0,-6 1 16,-13 2-16,-10 2 0,-10 8 15,-7 5-15,-14 6 0,-10 6 16,-4 9-16,-3 7 0,7-2 16,16-6-16,11-4 0</inkml:trace>
  <inkml:trace contextRef="#ctx0" brushRef="#br0" timeOffset="226266.3205">23733 9081 0,'0'0'0,"0"0"16,0 0-16,25 2 0,-14 0 0,6-1 15,5 1-15,7 1 0,2-1 16,7 2-16,5 1 0,13 1 16,1-1-16,7 0 0,6 1 15,12 1-15,-1 2 0,20-1 16,5-3-16,8-1 0,-7 0 0,54 1 15,-7 0-15,-17 1 0,-13 0 16,10 0-16,6 0 0,-12-3 16,-8-1-16,12 0 0,9 1 15,-11-1-15,-6 2 0,11-1 16,9 1-16,-11-3 0,-6-1 0,11 2 16,7 0-16,-14 0 0,-9 2 15,14 0-15,12-2 0,-11-2 16,-8-1-16,12-4 0,8-3 15,-13 4-15,-8 4 0,11 0 16,7-2-16,-14 1 0,-9 1 0,9 1 16,5 2-16,-12-6 15,-8-2-15,4 3 0,3 4 16,-16 0-16,-9 2 0,3-4 16,3-2-16,-13 2 0,-11 1 0,-1 0 15,-3 0-15,-13-1 0,-10-1 16,-7 3-16,-4 3 0,-12 1 15,-8 1-15,-8-3 0,-6-2 16,-2 0-16,-3-1 0,0 0 16</inkml:trace>
  <inkml:trace contextRef="#ctx0" brushRef="#br0" timeOffset="272335.2886">2552 9960 0,'0'0'16,"0"0"-16,0 0 0,0 0 0,0 0 16,0 0-16,0 0 15,0 0-15,0 0 0,0 0 0,0 0 16,0 0-16,0 0 0,0 0 16,0 0-16,0 0 0,24-3 15,-24 3-15,0 0 0,22 6 16,-22-6-16,20 4 0,-20-4 15,29 2-15,-15 0 0,3-1 16,2-2-16,-1-1 0,2 1 0,2 1 16,2-1-16,3 1 0,-2-2 15,4 2-15,3 0 16,-1 0-16,0 0 0,1-1 0,3 0 16,6 0-16,-4 1 0,4-1 15,0 1-15,-3-1 0,0-1 0,9 2 16,1 1-16,-4 1 15,-3-1-15,4 0 0,-1 1 16,-2 0-16,-3-2 0,9 2 16,3 1-16,-7-1 0,-4-1 0,6 0 15,1 1-15,-6-2 0,-3 0 16,9 0-16,1 2 0,-4-1 16,-3 1-16,10-2 0,5 0 15,-7 0-15,-6 0 0,7 2 16,4 0-16,-6 0 0,-3-1 0,6-2 15,2 1-15,-5-2 16,-2 1-16,25 0 0,-3 2 16,-32 0-16,-1 3 0,30-5 15,-1-3-15,-11 0 0,-9 1 0,7 5 16,4 2-16,-7-2 0,-5-2 16,6-2-16,4-2 0,-4 2 15,-1 2-15,-2 0 0,0-1 16,-5 1-16,-4 1 0,10 2 15,3 1-15,-5-1 0,-4 0 0,2-1 16,2 0-16,-4 1 0,0 0 16,1 1-16,3-2 15,-3-2-15,0 0 0,-1 0 0,3 1 16,-19-1-16,4 1 0,23 0 16,1 2-16,-25 0 0,1-2 0,24-1 15,0-1-15,-23 2 16,1 1-16,20 0 0,-1 0 15,-21-5-15,0 0 0,8 2 16,4 2-16,-5-1 0,0 0 0,1 0 16,2 0-16,0-1 0,-1-1 15,2 2-15,0 3 0,-1-2 16,-1-2-16,0 1 0,1-1 16,-2-2-16,-3 1 0,2 1 15,4 1-15,-1-1 0,-5 1 0,4-2 16,3 2-16,-3-1 0,-3 1 15,2 0-15,3 1 16,-4-1-16,-3-1 0,7 0 16,0 1-16,-2 0 0,-1 0 0,3 1 15,3 0-15,-4-1 0,-5 0 16,6 0-16,3 0 0,-4 0 16,-4 0-16,5-2 0,3-1 15,-5 1-15,-4 1 0,5 1 16,3 1-16,-6-1 0,-3-1 0,6 2 15,4 1-15,-5-2 0,-2 0 16,2-2-16,4-1 16,-6 1-16,-6-1 0,8 2 15,5 0-15,-11-1 0,-3-1 0,7 2 16,2 0-16,-7 0 0,-1 1 0,8-2 16,-2 1-16,-5 0 15,0 1-15,2-3 0,1-1 16,-2 3-16,-2 1 0,3 0 15,3-2-15,-3 2 0,-2 2 0,3-1 16,4 0-16,-6-2 0,-5 0 16,6-1-16,5 1 15,-6 1-15,-2 0 0,0 0 0,4-1 16,-4 1-16,1 1 0,0-1 16,1 1-16,-2 1 0,-3-1 0,5-2 15,4-1-15,-5 2 16,-3 0-16,4 1 0,2 0 15,-3-1-15,-2 1 0,4-1 16,3 1-16,-3 0 0,-2 1 0,2 0 16,3-4-16,-3 1 0,-2 0 15,2-1-15,1 1 0,-1-1 16,-1 2-16,2-1 0,2 1 16,-2 0-16,-4 0 0,6 3 15,2 0-15,-4-2 0,-3-4 0,5 2 16,1 1-16,-3-2 0,-3 0 15,2 2-15,4 0 16,-4 1-16,-2 2 0,0-3 16,3-4-16,-2 4 0,-3 0 0,3 0 15,2-2-15,-2-1 0,-1-1 16,2 3-16,3 2 0,-4-1 16,-4 2-16,4-1 0,2-1 15,-3-1-15,-2-1 0,2 0 16,1-1-16,-2 3 0,-2 2 0,1-2 15,-2-2-15,0 0 0,-3 0 16,4-1-16,1 3 16,-5 0-16,-2 0 0,3-1 15,3 0-15,-3 0 0,-1 1 0,2-1 16,-1-1-16,-1 0 0,-2 1 0,5 0 16,2-1-16,-2 1 15,-3 0-15,0 1 0,2 0 16,-3-1-16,0 1 0,2-1 15,3 1-15,-3-2 0,-1-2 0,2 2 16,5 2-16,-4 0 0,-2-1 16,0 1-16,1-2 0,-1 2 15,-3 2-15,4-4 0,4 0 16,-4 1-16,-2 0 0,2 1 16,2 2-16,-3 0 0,-1 1 0,0-3 15,1-1-15,-2-1 16,-1 4-16,3-2 0,3-2 15,-3 2-15,-1 2 0,1-2 16,0 1-16,-4-1 0,0-1 0,7 1 16,1 1-16,-3 0 0,-3 0 15,2-1-15,3-1 0,-2 2 16,1 1-16,-2-1 0,1-1 16,-3-1-16,0 0 0,6 1 15,1 0-15,-3 0 0,-4-1 0,3 1 16,3-1-16,-1 1 15,-2 1-15,0-2 0,0 0 16,-5 1-16,0 1 0,5 0 16,3 1-16,-4 1 0,-1-1 0,3-2 15,2 0-15,-7 0 0,-1 2 16,5-1-16,2 0 0,-6-1 16,-3-2-16,10 2 0,2 2 15,-7-2-15,-1 0 0,6 0 16,0 0-16,-2 2 0,0 0 0,0 2 15,3 0-15,-3-4 0,-2-1 16,4 0-16,3 2 16,-4-1-16,-1-1 0,1-1 0,2 1 15,-3 1-15,-4 1 0,0 2 16,1 0-16,-4-2 0,-4-2 0,-2 1 16,-4 0-16,-6 1 15,-2-1-15,0 0 0,1 0 16,-3 0-16</inkml:trace>
  <inkml:trace contextRef="#ctx0" brushRef="#br0" timeOffset="291549.5212">18008 8646 0,'0'0'16,"0"0"-16,0 0 0,0 0 15,0 0-15,0 0 0,0 0 16,-20-10-16,20 10 0,-19 13 0,19-13 16,-30 26-16,15-10 0,-2 7 15,1 3-15,-4 10 0,1 3 16,-1 5-16,0 6 0,-1 7 16,4-2-16,-2 4 0,4-3 15,3-9-15,3-5 0,0 1 16,0-4-16,0-9 0,2-6 0,-1 0 15,-1-2-15,0-8 0,-1-2 16,-5 0-16,-4 1 16,-2-2-16,-1-1 0,-1-1 0,-1-4 15,-2-5-15,1-3 0,5 1 16,5 0-16,3 0 0</inkml:trace>
  <inkml:trace contextRef="#ctx0" brushRef="#br0" timeOffset="291717.7068">17326 9049 0,'0'0'0,"0"0"0,0 0 16,19-9-16,-19 9 0,24-11 0,-6 5 16,2-1-16,1 1 0,4 0 15,4 2-15,6-1 0,-1 1 16,1 2-16,3 1 0,4-1 16,-4 1-16,2 1 0,1-1 15,-6 0-15,-4 0 0,-6 1 16,-5-1-16,-3 1 0</inkml:trace>
  <inkml:trace contextRef="#ctx0" brushRef="#br0" timeOffset="292166.946">18087 8879 0,'0'0'0,"0"0"15,0 0-15,0 0 0,0 0 0,0 0 16,0 0-16,-25 14 15,25-14-15,-19 21 0,19-21 16,-20 35-16,10-12 0,-1 2 0,0 4 16,-2 5-16,1-2 0,2-2 15,2-2-15,3-5 0,1-2 16,5-1-16,4-3 0,0-7 16,2-2-16,6-6 0,6-2 15,1-4-15,1-3 0,7-6 16,2-4-16,0-3 0,-2-1 0,1-6 15,0-5-15,2-5 16,-4 2-16,-1 3 0,-3 4 16,-3 5-16,-3 5 0,-4 3 0,-3 4 15,-3 2-15,-1 3 0,-8 2 16,-3 2-16,-3 8 0,-3 2 16,-1 6-16,-1 4 0,0 3 15,-2 3-15,1 6 0,0 3 16,3 1-16,2-3 0,1 2 15,3-3-15,3-4 0,5-3 0,2-6 16,4-2-16,1-4 0,1-2 16,7-7-16,5-3 0,-2-5 15,1-2-15,-5-1 16,-2 4-16,-3 0 0</inkml:trace>
  <inkml:trace contextRef="#ctx0" brushRef="#br0" timeOffset="292539.9321">18789 8873 0,'0'0'0,"0"0"0,0 0 16,0 0-16,0 0 0,-5 32 0,5-32 15,-14 31-15,5-12 0,-4 4 16,0 5-16,0-3 0,1-2 16,-1 3-16,0-3 0,2-4 15,3-1-15,0-4 0,2-2 16,1-3-16,0-5 0,3-4 15,1-3-15,1-5 0,1-4 0,6-6 16,5-7-16,2 0 0,3 0 16,4-7-16,0 1 0,0 4 15,1 3-15,1 4 0,2 2 16,-3 4-16,-3 0 0,1 5 16,-2 4-16,-6 4 0,-1 4 15,-2 5-15,-2 6 0,-1 2 16,-3 1-16,-1 3 0,-2 3 15,-1 2-15,-1 0 0,-1 2 16,-1 1-16,1-2 0,0-1 0,-2 4 16,1-2-16,1-7 0,0 0 15,1-3-15,0-3 0,1-3 16</inkml:trace>
  <inkml:trace contextRef="#ctx0" brushRef="#br0" timeOffset="292782.7152">19360 8886 0,'0'0'0,"0"0"0,0 0 15,0 0-15,0 0 0,-33 8 0,33-8 16,-35 19-16,14-7 0,1 3 16,0 4-16,-3 8 0,2 1 15,2 1-15,3-1 0,4-2 16,2-3-16,3 5 0,6-3 15,3-4-15,5-4 0,8-5 16,10-5-16,1-3 0,2-4 0,4-6 16,3-4-16,-6 2 0,-6 2 15,-4 1-15</inkml:trace>
  <inkml:trace contextRef="#ctx0" brushRef="#br0" timeOffset="293016.5691">19906 8751 0,'0'0'0,"0"0"16,0 0-16,-14 23 0,14-23 0,-22 30 15,5-6-15,-1 1 0,1 4 16,-7 14-16,-1 3 0,4-3 16,4-4-16,0 2 0,6-5 15,5-6-15,2-4 0,10-4 16,7-7-16,1-8 0,2-4 0,8-6 15,6-4-15,-2-3 0,1-1 16,-2 1-16,-6 1 0,-5 3 16</inkml:trace>
  <inkml:trace contextRef="#ctx0" brushRef="#br0" timeOffset="293199.3774">19604 9036 0,'0'0'16,"0"0"-16,0 0 0,26 0 0,-26 0 16,35-4-16,-11 0 15,2 1-15,3-1 0,14-3 0,5 0 16,-1 3-16,-3 1 0,10-1 16,0 0-16,-10 0 0,-9 1 0,-6 1 15</inkml:trace>
  <inkml:trace contextRef="#ctx0" brushRef="#br0" timeOffset="293366.6407">20302 8999 0,'0'0'0,"0"0"0,0 0 16,0 0-16,0 0 0,-13 29 0,13-29 16,-11 30-16,5-12 0,-2 2 15,-1 2-15,2-1 0,0 1 0,2 0 16,1-3-16,3-3 0,1-4 15,0-2-15,0 0 0,0-3 16</inkml:trace>
  <inkml:trace contextRef="#ctx0" brushRef="#br0" timeOffset="293533.8607">20498 8758 0,'0'0'0,"0"0"0,0 0 15,0 0-15,0 0 0,0 0 16,0 0-16,-14 25 0,14-25 0,-8 24 16,8-24-16,-3 31 0,2-19 15,-1-1-15</inkml:trace>
  <inkml:trace contextRef="#ctx0" brushRef="#br0" timeOffset="293850.2728">20651 9044 0,'0'0'16,"0"0"-16,0 0 0,-15 25 0,15-25 16,-14 28-16,6-11 0,1 0 15,2 1-15,1 1 0,4-1 16,4-4-16,1-4 0,8-3 16,6-2-16,1-5 0,2-4 15,2-3-15,2-2 0,-3 0 16,-1-3-16,1-4 0,-2-4 15,-5 1-15,-2 1 0,-4-2 16,-4 0-16,-1 1 0,-3 0 0,-4 4 16,-5 4-16,-4 2 0,-3 1 15,-7 6-15,-5 3 0,1 5 16,0 1-16,-1 5 0,1 3 16,4 1-16,3-1 0,8-2 15,6-1-15,1-2 0,1-2 0,-1-1 16</inkml:trace>
  <inkml:trace contextRef="#ctx0" brushRef="#br0" timeOffset="294200.2005">21222 8948 0,'0'0'0,"0"0"16,0 0-16,-16 25 0,16-25 15,-26 34-15,9-11 0,-2 1 16,-1 3-16,-4 5 0,2-2 15,-2 2-15,3-8 0,4-4 16,4-4-16,3-5 0,3-2 0,5-6 16,2-3-16,5-7 0,1 1 15,2-6-15,2-3 0,2-4 16,3-2-16,9-9 0,3-1 16,-1 4-16,-2 4 15,2 5-15,3 4 0,2 0 0,-3 0 0,-2 6 16,-4 3-16,-5 5 15,-1 2-15,-5 3 0,-1 4 16,-2 2-16,-2 1 0,-1 5 16,-3 2-16,-2 0 0,-1 1 0,-2 1 15,0 1-15,-1-1 0,-2 0 16,-1-2-16,-2 1 0,1-5 16,3-1-16,0-4 0</inkml:trace>
  <inkml:trace contextRef="#ctx0" brushRef="#br0" timeOffset="294616.2536">21843 8996 0,'0'0'0,"0"0"0,0 0 0,0 0 15,0 0-15,0 0 0,-30-6 16,30 6-16,-27 3 0,27-3 15,-38 8-15,17-1 0,-1 3 0,-1 4 16,0 4-16,-7 4 0,2 2 16,2-2-16,4 1 15,4-3-15,5 0 0,4-1 0,6 0 16,4-5-16,4-4 0,6-4 16,4-4-16,1-3 0,2-3 15,5-4-15,1-4 0,-1-1 16,-1-1-16,1-4 0,1-2 15,-2-1-15,-1-2 0,-1-1 16,-3 3-16,-6 7 0,-3 2 0,-1 5 16,-1 0-16,-2 3 0,-2 1 15,-4 5-15,-2 5 0,-2 3 16,-2 3-16,-1 6 0,1 2 16,0-1-16,2 1 0,4-2 15,2 1-15,-1-2 0,0 1 0,4-4 16,5-3-16,2-3 0,1-6 15,-2 1-15,-3-1 0,0-1 16</inkml:trace>
  <inkml:trace contextRef="#ctx0" brushRef="#br0" timeOffset="294883.7935">22263 8745 0,'0'0'0,"0"0"16,0 0-16,-13 19 0,13-19 0,-20 32 16,3-7-16,0 2 0,-2 3 15,-5 10-15,1 2 0,3-5 16,3-2-16,1 4 0,3-2 16,2-7-16,3-4 0,3-1 15,5-3-15,5-8 0,4-4 0,7-5 16,8-3-16,4-4 15,2-4-15,5-6 0,6-6 0,-3 2 16,-7 3-16,-8 3 0</inkml:trace>
  <inkml:trace contextRef="#ctx0" brushRef="#br0" timeOffset="297516.6086">2662 9917 0,'0'0'0,"0"0"0,0 0 16,0 0-16,-22-7 0,22 7 0,-26-8 16,7 6-16,0 1 0,-3 1 15,-3 1-15,-4 2 0,1 0 16,-15 5-16,-5 3 0,3 0 16,1 2-16,-16 10 0,-2 6 15,-9 7-15,6 1 0,-6 11 16,2 5-16,8-2 0,8-2 0,3 13 15,7 4-15,10-4 16,7-2-16,5 23 0,15-9 16,12-13-16,10-11 0,21-6 0,14-6 15,5-5-15,2-5 0,18-5 16,12-4-16,0-8 0,1-6 16,16 0-16,12-1 0,-5-4 15,-4-2-15,13-3 0,8-2 16,-13-1-16,-8 1 0,4-4 15,5-2-15,-14-1 0,-10-3 16,-3-2-16,-5-3 0,-8-2 0,-5 3 16,-9-12-16,-6-6 15,-13 0-15,-6 0 0,-10-8 0,-2-4 16,-13-2-16,-6-3 0,-8-6 16,-6-3-16,-5 7 0,-4 4 15,-12-1-15,-13-1 0,-5 7 16,-5 2-16,-22 2 0,-13 1 15,-5 5-15,-4 4 0,-25 9 16,-19 9-16,0 4 0,0 4 0,43 4 16,30 0-16,22 2 0</inkml:trace>
  <inkml:trace contextRef="#ctx0" brushRef="#br0" timeOffset="300533.187">24800 9199 0,'0'0'0,"0"0"0,0 0 0,0 0 15,0 0-15,23 9 0,-23-9 16,0 0-16,25 13 0,-25-13 16,21 11-16,-9-5 0,2 2 15,2 1-15,4 1 0,0 0 16,1 0-16,9 5 0,3 2 15,-1 1-15,1 0 0,2 3 16,2 0-16,9 5 0,-3-1 0,5 2 16,5 3-16,4 4 0,-5 0 15,10 7-15,1 4 16,-4-7-16,-2-5 0,9 3 0,-1-2 16,-8 0-16,-6 2 0,6-1 15,-2-4-15,6 3 0,-11-6 0,-7 0 16,-5-1-16,-8-9 0,-6-5 15,-6-2-15,-4-4 16,-9-4-16,-3-3 0,-2 0 0,2-2 16,-4-3-16,-3-4 0,2 2 15,1 2-15,0 1 0</inkml:trace>
  <inkml:trace contextRef="#ctx0" brushRef="#br0" timeOffset="300983.2392">25751 9160 0,'0'0'0,"0"0"15,0 0-15,0 0 0,0 0 16,27 21-16,-27-21 0,23 17 16,-10-7-16,3 3 0,0 1 15,3 1-15,2 0 0,7 9 16,3 2-16,0-1 0,0 1 0,11 5 15,3 1-15,-1-1 0,-1-1 16,9 8-16,0 1 0,-3-4 16,-2-2-16,7 4 0,-1-5 15,-6-1-15,-3-4 0,-3-1 16,-2-1-16,-5-3 0,-3-4 16,2 0-16,0-2 0,-11-3 15,-5 0-15,-3-1 0,-3-2 16,-1-4-16,-2-4 0,-2 0 15,-2-1-15,0 0 0</inkml:trace>
  <inkml:trace contextRef="#ctx0" brushRef="#br0" timeOffset="301583.3539">27990 9947 0,'0'0'0,"0"0"0,0 0 15,0 0-15,0 0 0,29-5 16,-29 5-16,28 2 0,-13-1 0,6 0 15,4 0-15,3-1 16,1-3-16,17 3 0,7 5 16,0-3-16,0-1 0,23 0 0,22 0 15,-8 0-15,-6 0 0,25-2 16,21-1-16,-14 1 0,-10 0 0,58-4 16,-3-1-16,-31 1 15,-20 1-15,11-1 0,6 2 16,-17 6-16,-12 5 0,11-5 15,9-1-15,-15-7 0,-10-5 0,8 11 16,6 7-16,-18-1 0,-13 2 16,6-6-16,4-1 15,-8-3-15,-7-1 0,-1-2 16,-1 0-16,-15-2 0,-10 2 0,-11-2 16,-6 1-16,-11-2 0,-5-1 15,-3 3-15,-2 2 0,-3 0 0</inkml:trace>
  <inkml:trace contextRef="#ctx0" brushRef="#br0" timeOffset="309083.1262">18208 9597 0,'0'0'0,"0"0"0,0 0 0,0 0 0,0 0 16,-17 28-16,17-28 15,-15 25-15,15-25 0,-23 33 16,3-12-16,2 1 0,-1-1 0,-8 8 16,-1 2-16,0-3 0,1-2 15,-7 7-15,2-1 0,2-4 16,0-3-16,-4 0 0,1-3 16,5-4-16,5-3 0,4-5 15,5-1-15,3-2 0</inkml:trace>
  <inkml:trace contextRef="#ctx0" brushRef="#br0" timeOffset="309266.8358">17709 9660 0,'0'0'0,"11"6"0,6 4 0,4-1 16,4 1-16,18 9 0,18 10 15,-1 2-15,-2-1 0,15 13 0,12 10 16,-13-6-16,-9-4 0,6 4 16,-13-8-16,-17-12 0</inkml:trace>
  <inkml:trace contextRef="#ctx0" brushRef="#br0" timeOffset="323400.3635">22426 10640 0,'0'0'0,"0"0"0,0 0 16,1 32-16,-1-32 0,-2 31 15,-2-7-15,-2 4 0,0 4 0,-7 16 16,-2 6-16,0-3 16,-2 1-16,-8 11 0,-8 10 15,5-12-15,5-6 0,0-2 16,2-9-16,5-10 0,5-6 0,1-9 15,2-5-15,-2-7 0,1-2 16,2-14-16,2-9 0,0 4 16,2 3-16,1 2 0</inkml:trace>
  <inkml:trace contextRef="#ctx0" brushRef="#br0" timeOffset="323667.0722">22191 10595 0,'0'0'0,"9"-3"0,6-2 15,1 0-15,3-1 0,13 2 16,6 2-16,1 0 0,0 1 16,11 5-16,3 5 0,-2 3 15,-3 1-15,4 8 0,-3 5 16,-4 5-16,-9 0 0,-7 2 16,-6 0-16,-9-4 0,-6-3 0,-9 0 15,-6-1-15,-2-4 0,-4-3 16,-12-3-16,-10-2 15,0-4-15,0 0 0,-7-5 0,-5-3 16,3-1-16,2-1 0,2-7 16,3-5-16,8-3 0,7-1 0,6 4 15,4 3-15,3 3 16</inkml:trace>
  <inkml:trace contextRef="#ctx0" brushRef="#br0" timeOffset="323970.2586">23105 10515 0,'0'0'0,"0"0"16,0 0-16,0 0 0,19 15 16,-19-15-16,5 25 0,-5-25 15,-3 37-15,-3-15 0,-4 3 16,-3 7-16,-2-2 0,1-2 16,0-1-16,1-4 0,2-2 0,0 0 15,3-4-15,-1-4 16,0-3-16,3-8 0,2-3 0,2-4 15,2-1-15,2-8 0,4-5 16,1 0-16,4-2 0,5-1 16,4-1-16,2-2 0,-3 2 0,2 5 15,0 2-15,1 7 16,2 3-16,0 6 0,1 3 16,-1 2-16,-2 4 0,0 3 15,2 2-15,-3-3 0,-2-3 0,-3-1 16,-3-1-16,-2-2 0</inkml:trace>
  <inkml:trace contextRef="#ctx0" brushRef="#br0" timeOffset="324203.0486">23693 10711 0,'0'0'0,"0"0"15,0 0-15,0 0 0,0 28 16,0-28-16,-10 29 0,10-29 16,-14 35-16,5-16 0,-1 2 15,0-1-15,1-1 0,-2 1 16,2-4-16,3-3 0,0-1 16,2-4-16,-1-2 0,2-3 0,0 0 15,1 0-15</inkml:trace>
  <inkml:trace contextRef="#ctx0" brushRef="#br0" timeOffset="324350.0185">23681 10455 0,'0'0'0,"0"0"16,0 0-16,25 14 0,-25-14 0,21 16 15,-10-5-15,0 2 0,0 0 16,-1 0-16,-1-3 0,-1 0 15</inkml:trace>
  <inkml:trace contextRef="#ctx0" brushRef="#br0" timeOffset="324750.411">24139 10686 0,'0'0'0,"0"0"16,0 0-16,0 0 0,0 0 0,0 0 16,0 0-16,0 0 15,-19 25-15,19-25 0,-28 25 16,13-10-16,-1 1 0,2 2 16,1 2-16,2 1 0,2 0 15,2 4-15,5-3 0,5-1 0,6-2 16,9-4-16,7-4 15,4-3-15,3-1 0,10-3 0,2-1 16,-3-5-16,-3-3 0,3-9 16,-6-5-16,-6 0 0,-5 1 15,-6-5-15,-6-2 0,-7-2 16,-5 2-16,-7 1 0,-8 3 16,-6 4-16,-5 4 0,-8 3 15,-6 3-15,1 3 0,3 0 0,-6 10 16,1 5-16,9 3 0,7 1 15,5-4-15,6-2 0,3-2 16</inkml:trace>
  <inkml:trace contextRef="#ctx0" brushRef="#br0" timeOffset="325183.6615">24757 10661 0,'0'0'16,"0"0"-16,0 0 0,0 0 0,0 0 0,-6 22 15,6-22-15,-10 29 16,4-11-16,-5 2 0,-4 4 16,2-2-16,1 1 0,-1 4 15,2-2-15,2-4 0,1-4 16,2-4-16,0-4 0,2-1 0,0-1 16,4-7-16,0-7 15,3-1-15,0-1 0,4-6 16,3-7-16,-1 0 0,2-2 0,3 2 15,0 1-15,3-1 0,-3 2 16,0 3-16,2 1 0,-2 4 16,-1 2-16,3 4 0,0 4 15,0 2-15,-2 1 0,0 1 16,2 1-16,-4 0 0,-2 0 0,-3-2 16</inkml:trace>
  <inkml:trace contextRef="#ctx0" brushRef="#br0" timeOffset="325417.0908">25168 10701 0,'0'0'0,"0"0"16,0 0-16,-8 19 0,8-19 0,-12 26 15,2-7-15,0 0 0,0 1 16,-3 6-16,0 1 15,2-4-15,1-2 0,2-5 0,3-2 16,2-3-16,1-1 0,2-4 16,2-4-16,0-3 0,1-4 0,0 1 15,0 1-15,-1 0 16</inkml:trace>
  <inkml:trace contextRef="#ctx0" brushRef="#br0" timeOffset="325546.8864">25170 10469 0,'0'0'0,"0"0"0,0 0 16,0 0-16,18 17 0,-18-17 15,14 18-15,-14-18 0,16 27 0,-10-14 16,0-2-16,-1-1 16</inkml:trace>
  <inkml:trace contextRef="#ctx0" brushRef="#br0" timeOffset="325900.579">25665 10578 0,'0'0'0,"0"0"16,0 0-16,0 0 0,0 0 0,-5 23 16,5-23-16,-10 28 15,10-28-15,-19 32 0,5-11 16,-1 0-16,1 2 0,-5 6 16,1 2-16,2-1 0,3-3 0,3 3 15,6-4-15,3-5 16,3-4-16,7-3 0,5-2 15,0-4-15,1-1 0,6-6 16,5-4-16,-2-2 0,-2-1 0,-3 2 16,-5 0-16,-2 1 0</inkml:trace>
  <inkml:trace contextRef="#ctx0" brushRef="#br0" timeOffset="326133.1368">25449 10722 0,'0'0'0,"0"0"16,0 0-16,28 3 0,-28-3 0,35 2 15,-10-1-15,3 0 16,1-2-16,14 1 0,3-1 0,-1 1 15,-1 1-15,9-5 0,-2-2 16,-9 0-16,-9 2 0,-6 0 16</inkml:trace>
  <inkml:trace contextRef="#ctx0" brushRef="#br0" timeOffset="326716.5825">26194 10721 0,'0'0'15,"0"0"-15,0 0 0,0 0 0,0 0 16,0 0-16,0 0 0,0 0 15,0 0-15,0 0 0,-3 32 0,3-32 16,-13 29-16,4-10 0,-2 4 16,0 0-16,0 2 0,2-2 15,2 0-15,-1 1 0,1-2 16,3-4-16,0-3 0,2-3 16,1-2-16,1-5 0,0-5 15,3-1-15,0-4 0,-2 2 16,0-1-16,0 1 0</inkml:trace>
  <inkml:trace contextRef="#ctx0" brushRef="#br0" timeOffset="326883.7057">26272 10598 0,'0'0'0,"0"0"0,0 0 16,0 0-16,23 15 0,-23-15 15,15 15-15,-15-15 0,17 22 0,-10-13 16,0 0-16,-1-2 0</inkml:trace>
  <inkml:trace contextRef="#ctx0" brushRef="#br0" timeOffset="327249.7106">26500 10624 0,'0'0'0,"0"0"0,0 0 15,0 0-15,23 4 0,-23-4 16,0 0-16,28 6 0,-28-6 0,22 5 16,-9-1-16,-1 0 15,0 1-15,-2 0 0,-1 2 16,-3 0-16,-1 1 0,-4 0 0,-3 2 15,-3 1-15,-1 0 0,-5 0 16,-4 3 0,-2 3-16,-2-2 0,-2 2 0,-2-1 15,3 0-15,2 0 0,1 3 0,2-1 16,6-5-16,1-1 16,6 2-16,3 0 0,3-2 0,4-1 0,4-1 15,3-2-15,0 1 16,-1 0-16,7-2 0,2-1 15,-2-4-15,-2 1 0,-4-1 16,-3 0-16,-2 0 0</inkml:trace>
  <inkml:trace contextRef="#ctx0" brushRef="#br0" timeOffset="327600.2882">26749 10864 0,'0'0'0,"0"0"15,0 0-15,28 7 0,-28-7 0,26 7 16,-11-5-16,2 0 0,2 0 16,1-1-16,2 0 0,3-1 15,-2-3-15,0 1 0,0 0 16,-2-2-16,-2 0 0,-2-2 16,-2-1-16,-4-1 0,-2 0 15,-6-4-15,-4 0 0,-2-1 0,-3-2 16,-4 3-16,-3 1 15,-3 1-15,-3 2 0,-4 3 0,-4 5 16,-6 2-16,0 1 0,0 7 16,1 6-16,2 1 0,3 1 15,0 9-15,7 6 0,7-1 16,7-2-16,11 0 0,11 2 16,8-2-16,8-2 0,12-2 15,10-1-15,-6-4 0,-11-4 0,-10-5 16</inkml:trace>
  <inkml:trace contextRef="#ctx0" brushRef="#br0" timeOffset="338033.9633">5717 13554 0,'0'0'0,"0"0"0,0 0 0,0 0 16,0 0-16,9 29 0,-9-29 16,-2 29-16,-1-8 0,-1 5 15,-3 4-15,-1 1 0,1 0 0,-5 8 16,2-1-16,-1 1 0,3-6 15,0-8-15,2-7 0,2-3 16,2-5-16,2-10 16,2-3-16,0-2 0,0-1 0,3-5 15,1-7-15,0-2 0,1-3 16,9-11-16,3-2 16,0 1-16,2 1 0,5-4 0,-1 2 15,-2 6-15,1 4 0,2 2 16,-3 2-16,-1 5 0,0 3 0,2 3 15,-2 2-15,0 5 0,0 4 16,2 2-16,1 2 0,-5-1 16,-5-1-16,-3 0 15</inkml:trace>
  <inkml:trace contextRef="#ctx0" brushRef="#br0" timeOffset="338400.4647">6057 13730 0,'0'0'0,"0"0"15,0 0-15,24 13 0,-24-13 16,23 8-16,-7-4 0,2-1 16,2 0-16,3-2 0,2-1 15,8-1-15,-1-1 0,0-4 16,-1-3-16,-5-1 0,-2-1 0,-2-3 15,-5-2-15,-5 2 16,-3-1-16,-10 1 0,-7-1 16,-6 5-16,-4 3 0,-4 5 15,-3 5-15,-3 2 0,-2 3 0,3 7 16,1 6-16,2 5 0,3 2 16,4 8-16,7 2 0,3-5 15,7-1-15,11-3 0,10-4 16,3-5-16,6-4 0,14-6 15,12-6 1,5-7-16,3-6 0,-8 2 16,-13 1-16,-11 1 0</inkml:trace>
  <inkml:trace contextRef="#ctx0" brushRef="#br0" timeOffset="338666.807">6748 13568 0,'0'0'0,"0"0"15,0 0-15,-7 26 16,4-14-16,0 7 0,0 4 16,-2 2-16,3-1 0,2 7 0,3-1 15,2-2-15,0-4 0,4 0 16,1-6-16,0-5 0,0-5 0,2-5 16,3-6-16,-4-1 15,4-3-15,1-9 0,4-5 16,-1-5-16,-2-3 0,3-5 15,2-5-15,-2 6 0,-2 4 0,4-4 16,1 3-16,-4 5 0,-2 6 16,-4 5-16,0 2 0,-4 3 15,-2-1-15,0 3 0,-2 2 16,-1 2-16</inkml:trace>
  <inkml:trace contextRef="#ctx0" brushRef="#br0" timeOffset="339017.4935">7171 13725 0,'0'0'0,"0"0"0,0 0 15,0 0-15,26 18 0,-26-18 16,23 11-16,-9-7 0,2 0 16,2-1-16,5-1 0,-1-1 15,-1-2-15,8-5 0,3-4 16,-3 0-16,-4-1 0,-2-4 15,-2-2-15,-3 0 0,-4 1 0,-2-6 16,-5 0-16,-6 2 16,-5 2-16,-7 4 0,-6 2 0,-3 6 15,-1 5-15,-5 7 0,-5 6 16,4 4-16,1 4 0,-1 10 16,2 7-16,9 1 0,6 2 15,9-1-15,6-1 0,7-2 16,6-5-16,15 1 0,7-5 15,5-7-15,5-5 0,1-11 16,0-5-16,-12 1 0,-8-1 0,-9 1 16</inkml:trace>
  <inkml:trace contextRef="#ctx0" brushRef="#br0" timeOffset="339217.4796">8055 13311 0,'0'0'0,"0"0"16,0 0-16,0 0 0,-13 34 16,5-15-16,-3 4 0,0 5 15,-3 3-15,-1 7 0,-3 7 16,-4 10-16,1 0 0,-2 5 16,2-4-16,1 3 0,5-9 0,2-6 15,3-11-15,2-8 0</inkml:trace>
  <inkml:trace contextRef="#ctx0" brushRef="#br0" timeOffset="339619.5217">8458 13788 0,'0'0'0,"0"0"15,0 0-15,0 0 0,0 0 0,-1-23 16,1 23-16,-14-24 0,14 24 15,-25-21-15,7 10 0,-2 3 16,0 4-16,-11 4 0,-4 3 16,3 2-16,1 2 0,-1 4 15,-1 4-15,-1 5 0,5 2 16,7 3-16,7 0 0,6-3 0,5-2 16,10-1-16,6-2 15,6-3-15,5-3 0,4-6 16,5-4-16,-1-2 0,0-2 0,7-6 15,-3-3-15,-5-4 0,-5-2 16,-4 0-16,-3-4 0,-5 3 16,-2-2-16,-2 3 0,-3 1 15,-1 4-15,-3 3 0,-2 5 16,-2 4-16,-2 4 0,2 5 0,-2 4 16,0 6-16,2 2 15,0 4-15,2 2 0,1 4 16,1-1-16,2-2 0,3-2 15,4-1-15,-2-5 0,-1-3 0,-1-4 16</inkml:trace>
  <inkml:trace contextRef="#ctx0" brushRef="#br0" timeOffset="339869.0863">8906 13475 0,'0'0'16,"0"0"-16,0 0 0,-8 32 0,8-32 16,-16 37-16,2-10 0,-5 11 15,1 4-15,0 0 0,0-1 16,2 3-16,4-6 0,4-7 16,4-6-16,1 0 0,3-6 0,7-9 15,6-3-15,3-3 16,2-2-16,2-6 0,1-5 0,1-7 15,3-4-15,-6 3 0,-3 3 16,-3 3-16</inkml:trace>
  <inkml:trace contextRef="#ctx0" brushRef="#br0" timeOffset="340033.7483">8719 13623 0,'0'0'16,"0"0"-16,0 0 0,0 0 15,36-4-15,-36 4 0,40-2 0,-13 1 16,4 2-16,3 0 0,0 0 16,5 0-16,-6 0 0,-6 0 15</inkml:trace>
  <inkml:trace contextRef="#ctx0" brushRef="#br0" timeOffset="340217.525">9260 13774 0,'0'0'0,"0"0"0,-6 16 0,3-4 16,-2 3-16,0 1 0,-2 0 15,-1 4-15,2 0 0,0-4 16,1-2-16,1-6 0,2-3 16,2-5-16,0-9 0,0 4 15,0-1-15,0 2 0</inkml:trace>
  <inkml:trace contextRef="#ctx0" brushRef="#br0" timeOffset="340350.188">9361 13332 0,'0'0'0,"0"0"16,0 0-16,0 0 0,16 24 0,-16-24 16,18 26-16,-7-10 0,2 0 15,4 2-15,2 3 16,-3-3-16,-1-2 0,-3-2 0</inkml:trace>
  <inkml:trace contextRef="#ctx0" brushRef="#br0" timeOffset="340650.6752">9569 13668 0,'0'0'0,"0"0"16,0 0-16,-15 16 0,15-16 0,-17 21 15,5-4-15,1-1 16,1 1-16,4 2 0,2 2 15,5 3-15,5-3 0,7-3 0,6-4 16,3-2-16,2-1 0,10-3 16,3-3-16,-4-5 0,-2-2 15,-3-6-15,-2-6 0,-5-2 16,-5-2-16,-8-11 0,-8-6 16,-6 4-16,-5 3 0,-7 3 15,-7 4-15,-5 2 0,-5 5 16,-3 3-16,0 5 0,2 4 0,1 3 15,4 5-15,3 4 16,7 2-16,7 2 0,11 2 16,8 1-16,-2-6 0,0-2 0,-1-2 15</inkml:trace>
  <inkml:trace contextRef="#ctx0" brushRef="#br0" timeOffset="340999.9946">10204 13597 0,'0'0'16,"0"0"-16,0 0 0,-11 29 0,11-29 15,-21 36-15,5-11 16,-1 2-16,2-1 0,-4 6 16,1-2-16,3-5 0,2-2 0,1-3 15,3-5-15,1-5 0,4-4 16,3-8-16,2-6 0,1-6 15,1-4-15,2-6 0,0-6 16,6-7-16,4-1 0,1 4 16,3 1-16,3 2 0,-1 6 0,3 9 15,4 7-15,-1 4 0,1 7 16,-3 6-16,-1 6 16,-3 5-16,-3 5 0,-5 7 15,-2 5-15,-4 4 0,-3 5 0,-4 2 16,-2 3-16,-2 4 0,-2-6 15,2-11-15,0-11 0,2-5 16</inkml:trace>
  <inkml:trace contextRef="#ctx0" brushRef="#br0" timeOffset="342551.1969">19063 13231 0,'0'0'0,"8"0"0,3 2 16,4 0-16,2 0 0,10 2 0,4 2 16,11 0-16,2 2 0,4-1 15,5 0-15,12 1 0,1 0 0,6 0 16,3 0-16,14 1 0,2-3 16,15 4-16,0 2 15,15-1-15,-3-1 0,41 1 0,-3-2 16,-5-2-16,-3 1 0,3-3 15,1 0-15,-5-3 0,-5-2 16,4 1-16,5 1 0,-1-5 16,0-4-16,3 3 0,2-1 15,-5 2-15,-4 1 0,5-2 16,4-1-16,-6 4 0,-3 4 0,4-3 16,2-3-16,-3-1 0,-2-1 15,3 4-15,2 2 0,-4 0 16,-4 2-16,3-2 0,0-1 15,-4 0-15,-4 2 0,4-5 16,3-2-16,0 5 0,-3 2 16,1 0-16,-2-1 0,-7 0 15,-3-2-15,32 1 16,23 0-16,-3-1 16,-2 1-16,-45-2 0,-32 1 0,39-3 15,27 0-15,-22 0 16,-15 2-16,-8 0 0,-5-3 0,0 7 15,-1 3-15,2-5 0,3-3 16,-6 4-16,-4 2 0,0 4 16,0 1-16,-4-6 0,-2-3 15,15-3-15,9-5 16,-16 3-16,-10-2 0,-6 4 0,-2-1 16,-2 1-16,0 1 0,3-1 15,2-1-15,10 0 16,5-2-16,-29 2 0,-20 2 0,10-3 15,6-1-15,-14 4 16,-10 2-16,1 1 0,1 1 16,-15-1-16,-9 0 0,-4 2 0,-2 0 15,-7 3-15,-4-1 0,-7 0 16,-4-2-16,-3 0 0</inkml:trace>
  <inkml:trace contextRef="#ctx0" brushRef="#br0" timeOffset="343834.1578">2532 14162 0,'0'0'0,"16"-3"15,4 1-15,-2-1 0,2 0 0,14-1 16,7 0-1,10-2-15,0 1 0,-51 5 0,66-5 0,5 3 16,2 0-16,4 2 0,20 3 16,5 1-16,-11 2 0,-6 1 0,40-2 15,9-2-15,-10-3 0,-7 0 16,-3-1-16,5 1 0,-2-1 16,1 0-16,6-1 0,2-1 15,-2-1-15,-3-1 0,18 0 16,13-3-16,-22 4 0,-13 3 15,12 1-15,6 1 0,-1-2 0,-2-1 16,11 0-16,5 0 0,-1 1 16,-3 3-16,23-3 15,15-1-15,-19 1 0,-13-2 0,4 2 16,4 0-16,-1 1 0,-1 0 16,5 3-16,3 1 0,-5-2 15,-5-1-15,1 2 0,-1 2 16,-11 1-16,-4 0 0,-6-1 15,-4-1-15,-4-3 0,0-3 0,-4-3 16,-1-1-16,-11-2 0,-6 1 16,-2-1-16,0 0 0,-4 3 15,-4 1-15,-3-1 0,-4 0 16,-11 2-16,-9 1 0,-13-3 16,-9-3-16,-13 3 0,-10 1 15,-7 2-15</inkml:trace>
  <inkml:trace contextRef="#ctx0" brushRef="#br0" timeOffset="393533.8661">6313 16402 0,'0'0'16,"0"0"-16,0 0 0,0 0 15,0 0-15,0 31 0,0-31 16,-1 31-16,1-31 0,-6 37 0,2-16 16,-1-1-16,1 0 0,-2 4 15,2-2-15,1-3 0,0-2 16,1-4-16,0-2 0,1-2 15,1 0-15,1-4 0,1-2 16,-2-3-16,2-1 0,1-5 16,1-3-16,-1-2 0,1-1 0,1-9 15,1-2-15,0-4 0,-1 1 16,2-1-16,4 1 16,0 1-16,3 2 0,1-4 15,3 2-15,-1 6 0,-3 3 0,1 5 16,4 4-16,-1 5 0,1 4 15,0 5-15,0 6 0,-3 1 16,-4 2-16,-1 7 0,-1 5 16,-2-1-16,-4-1 0,-1 5 15,-3 1-15,0-8 0,-3-2 16,0 1-16,-1-4 0,-2-3 16,0-3-16,0-5 0,2-1 15,-1-2-15,2 0 0,0-3 0,-1 1 16,3-3-16,-2-3 0,4-5 15,2-4-15,3-2 0,0 0 16,3-4-16,2-4 0,4-1 16,-3 0-16,8-1 0,2 3 15,0 3-15,1 2 0,-1 4 0,-1 3 16,-2 2-16,-2 4 0,3 4 16,1 6-16,-3 2 0,-3 3 0,-2 1 15,1 3-15,-4 0 16,-3 2-16,-1 4 0,-2 2 15,-3-2-15,1-2 0,-4-1 16,1-1-16,-3-2 0,0 0 16,0-5-16,-1-3 0,0-1 0,2-2 15,1-1-15</inkml:trace>
  <inkml:trace contextRef="#ctx0" brushRef="#br0" timeOffset="393917.5544">6981 16597 0,'0'0'0,"0"0"0,0 0 15,20 12-15,-20-12 0,22 10 0,-8-3 16,1-1-16,1 1 0,5 0 16,2 0-16,1-2 0,-2-1 15,7 0-15,-2-1 0,1-3 16,-2-1-16,-1-3 0,-2-2 15,-2-3-15,-4 0 0,-2-3 16,-3-2-16,-2-1 0,-1-1 16,-5-6-16,-4 0 0,-4 2 15,-3 1-15,-5 3 0,-6 4 16,3 2-16,-2 3 0,-4 4 0,-3 3 16,-1 7-16,-1 5 15,4 5-15,3 6 0,2-2 0,3 1 0,2 7 16,4 3-16,4-3 15,2-3-15,10 5 0,6 2 16,6-4-16,4-3 0,5-4 16,3-3-16,4-4 0,2-1 0,-3-3 15,-9-2-15,-9-2 0</inkml:trace>
  <inkml:trace contextRef="#ctx0" brushRef="#br0" timeOffset="394200.7065">8037 16614 0,'0'0'0,"0"0"15,0 0-15,0 0 0,-12-20 0,12 20 16,-16-13-16,16 13 0,-20-13 16,7 7-16,-3 1 0,-4 3 15,-2 1-15,-1 1 0,-5 2 16,2 2-16,-1 1 0,-5 9 15,2 4-15,5 2 0,1 0 0,4 9 16,5 2-16,8-1 16,4-1-16,10-1 0,11-1 15,2-4-15,4-3 0,12 0 0,9-2 16,-1-6-16,0-4 0,-5-1 16,-9-2-16,-6-1 0</inkml:trace>
  <inkml:trace contextRef="#ctx0" brushRef="#br0" timeOffset="394600.7096">8403 16320 0,'0'0'0,"0"0"0,0 0 0,0 0 0,0 0 16,0 0-16,-11 28 0,11-28 15,-12 35-15,2-9 0,-3 5 16,-1 2-16,1 0 0,-3 12 15,-1 1-15,-1 4 0,3-6 0,2-6 16,1-7-16,2-5 16,4-5-16,-2-5 0,3-4 15,2-3-15,0-2 0,3-7 0,6-9 16,-1-3-16,3-4 0,5-11 16,5-4-16,4 0 0,3 1 15,1 4-15,-1 4 0,6 2 16,2 4-16,-3 4 0,2 3 15,-6 3-15,-3 5 0,1 1 16,-1 1-16,-1 5 0,-2 4 16,-3 6-16,0 4 0,-7-1 0,-3-1 15,-1 4-15,-2 2 16,-4 1-16,-1 0 0,-4-1 0,-3-1 16,-1-3-16,0-1 0,0 0 15,-1 2-15,1-1 0,1-3 16,3-2-16,0-6 0,2 0 15</inkml:trace>
  <inkml:trace contextRef="#ctx0" brushRef="#br0" timeOffset="395134.8166">9234 16690 0,'0'0'0,"0"0"16,0 0-16,0 0 0,0 0 0,0 0 15,2-26-15,-2 26 0,0 0 16,-7-26-16,7 26 0,-15-16 15,4 9-15,-2 1 0,-2 2 16,-2 0-16,1 2 0,-5 3 16,-5 4-16,2 2 0,1 1 0,-5 7 15,2 3-15,3 1 0,2 1 16,1 7-16,6 2 0,5-5 16,4-3-16,6-1 0,5-1 15,6-2-15,5-2 0,4-5 16,4-3-16,-1-4 0,0-3 15,4-3-15,2-4 0,-3-2 16,0-2-16,3-11 0,-2-5 16,-4 2-16,-2 1 0,-3 3 15,-4 1-15,-4 3 0,-3 4 0,-1 3 16,-1 3-16,-2 1 16,-2 2-16,-2 7 0,-1 7 0,-2 1 15,-2 2-15,2 7 0,1 7 16,2-1-16,2-1 0,1-2 15,3 2-15,-1-1 0,2-2 16,0-4-16,-4-4 0,0-2 16</inkml:trace>
  <inkml:trace contextRef="#ctx0" brushRef="#br0" timeOffset="395551.0924">9626 16597 0,'0'0'16,"0"0"-16,0 0 0,3 32 15,-3-32-15,-7 27 0,1-10 16,0 1-16,1 1 0,-2 4 0,0-2 16,2-2-16,0-3 0,1-3 15,1-2-15,2-2 0,-3-2 16,3-5-16,1-2 0,1-3 15,3-3-15,-2-4 0,2-3 16,4-4-16,2 0 0,3-4 16,4-1-16,-2 1 0,1 1 15,4 0-15,3 3 0,0 3 0,1 3 16,0 5-16,2 4 0,-3 0 16,-1 2-16,0 4 0,0 3 15,-1 3-15,-2 2 0,-2 3 16,-1 2-16,-4 2 0,-3 1 15,-4 4-15,-2 1 0,-2-1 16,-2-4-16,-2 4 0,-1 2 16,-3-1-16,-1-2 0,-1-3 15,1 0-15,1-3 0,2-4 0,0-2 16,2-2-16,0-1 0</inkml:trace>
  <inkml:trace contextRef="#ctx0" brushRef="#br0" timeOffset="395756.1603">10243 16697 0,'0'0'0,"0"0"0,0 0 16,0 0-16,3 24 0,-3-24 0,-3 31 15,1-13-15,-2-1 0,1 0 16,1 1-16,0-2 0,1 0 15,-1-1-15,4-3 0,-1-4 16,-1-1-16,0-1 0</inkml:trace>
  <inkml:trace contextRef="#ctx0" brushRef="#br0" timeOffset="395934.1283">10365 16326 0,'0'0'0,"0"0"0,0 0 16,0 0-16,11 21 0,-11-21 16,12 18-16,-12-18 0,17 28 0,-7-10 15,1 4-15,-1-3 16,-1-1-16,-2-4 0</inkml:trace>
  <inkml:trace contextRef="#ctx0" brushRef="#br0" timeOffset="396185.1347">10886 16566 0,'0'0'0,"0"0"0,0 0 16,0 0-16,0 0 0,0 0 0,-18-19 16,18 19-16,-26-3 15,26 3-15,-38 3 0,18-1 0,1 3 16,-1 2-16,-4 2 0,-3 7 15,1 2-15,6 0 0,3 0 16,4 4-16,4 3 0,8 1 16,7 1-16,10 5 15,6-3-15,7 0 0,6-2 16,-1-3-16,-2-2 0,-1-2 0,-7-4 0,-5-4 16</inkml:trace>
  <inkml:trace contextRef="#ctx0" brushRef="#br0" timeOffset="396617.6494">11429 16702 0,'0'0'0,"0"0"15,0 0-15,-9-25 0,9 25 16,-14-19-16,5 7 0,-1 1 16,-2 0-16,-5 2 0,-7 1 15,1 2-15,0 2 0,-10 3 16,-1 2-16,2 4 0,2 4 0,-2 5 15,5 4-15,3 0 16,5 0-16,4 4 0,4 3 16,6-1-16,2-1 0,7-2 15,3-2-15,7-2 0,3-2 0,4-2 16,2-3-16,3-3 0,0-2 16,2-4-16,0-3 0,3-6 15,-3-4-15,-2-7 0,1-5 16,-4 1-16,-2 2 0,-5 0 15,-2 1-15,-4 5 0,-3 4 16,-1 3-16,-2 2 0,-2 1 0,1 1 16,-3 4-16,-4 5 15,0 3-15,-3 2 0,2 3 16,-1 3-16,3 2 0,1 2 0,1 3 16,1 0-16,4-1 0,4-1 15,2-4-15,2-2 0,0-4 16,0-4-16,-2-2 0,-2 0 15,-2-2-15</inkml:trace>
  <inkml:trace contextRef="#ctx0" brushRef="#br0" timeOffset="396884.7679">11824 16383 0,'0'0'0,"0"0"15,0 0-15,0 0 0,-8 23 0,8-23 16,-20 34-16,5-11 0,-3 2 16,1 2-16,-1-1 0,-2 6 15,2-2-15,3-1 0,1-1 16,0 5-16,5-3 0,3-3 16,5-4-16,3-2 0,4-4 0,7 1 15,6-1-15,5-4 0,5-2 16,8-3-16,8-2 15,5-5-15,4-3 0,-3 0 0,-12 1 16,-8 0-16</inkml:trace>
  <inkml:trace contextRef="#ctx0" brushRef="#br0" timeOffset="397783.9746">8221 17505 0,'0'0'0,"0"0"0,0 0 16,0 0-16,0 0 0,0 0 15,0 0-15,0 0 0,0 0 0,0 0 16,-1 36-16,1-36 0,-8 29 16,2-7-16,-3 3 15,-1 1-15,0-1 0,-2 8 0,1 0 16,2-3-16,1-2 0,3-4 15,-2-2-15,3-4 0,0-2 16,2-3-16,1-3 0,2-2 16,2-3-16,4-7 0,4-7 15,0-3-15,1-3 0,3-4 16,0-3-16,2-3 0,0-2 0,9-8 16,4-1-16,-1 6 0,-2 3 15,3 0-15,0 3 0,-2 8 16,-2 6-16,-2 3 0,0 5 15,-5 5-15,-2 4 0,-5 7 16,-2 7-16,-3 3 0,-3 4 0,-3 3 16,-1 2-16,-1-3 15,-1-4-15,0 1 0,-2 2 16,1-6-16,-1-4 0,-1-3 0,2-4 16,1-2-16,0-2 0,0-2 15,1-3-15,1-3 0,0 0 16,4-11-16,2-6 0,0 2 15,0-3-15,8-13 0,2-5 16,3 3-16,2 3 0,1 1 16,0 2-16,4 1 0,0 5 15,1 5-15,3 4 0,-2 4 0,-3 4 16,-2 6-16,0 4 0,-1 2 16,-1 2-16,-2 6 0,-2 4 15,-4 5-15,-3 1 0,-4 3 16,-2 1-16,-2 0 0,-1 1 15,-4-3-15,-3-1 0,-2-2 16,0-1-16,-2 0 0,0 0 16,2-6-16,1-3 0,2-4 15</inkml:trace>
  <inkml:trace contextRef="#ctx0" brushRef="#br0" timeOffset="398251.1632">9245 17886 0,'0'0'0,"0"0"15,0 0-15,33 9 0,-33-9 0,36 7 16,-13-3-16,0-1 0,0-1 16,7-1-16,0-2 15,-3-4-15,0-1 0,1-2 0,-1-2 16,-4-1-16,-3-1 0,-2-6 15,-4-3-15,-9 1 0,-6 0 0,-8-1 16,-5-1-16,-3 5 16,0 3-16,-9 3 0,-6 2 15,0 3-15,2 2 0,-10 11 16,-1 7-16,6 4 0,5 3 0,5 2 16,5 4-16,7-1 0,4 0 15,7 2-15,5 1 16,8-2-16,5-2 0,12 2 0,7 0 15,6-4-15,5-4 0,-5-2 16,-10-4-16,-8-3 0</inkml:trace>
  <inkml:trace contextRef="#ctx0" brushRef="#br0" timeOffset="398517.7209">10366 17798 0,'0'0'0,"0"0"16,0 0-16,-4-19 0,4 19 0,-10-18 16,0 7-16,-3 1 0,-3 0 0,-4 3 15,-5 2-15,0 2 16,-2 4-16,-7 5 0,-1 5 16,2 2-16,2 0 0,-1 9 15,5 5-15,8-1 0,7-1 0,11 0 16,9 2-16,10-1 15,7-1-15,8-2 0,3-6 0,-1-7 16,-1-5-16,-3 0 0,-8-1 16,-5-2-16</inkml:trace>
  <inkml:trace contextRef="#ctx0" brushRef="#br0" timeOffset="398917.4306">10737 17405 0,'0'0'0,"0"0"0,0 0 16,-5 37-16,1-13 0,-4 5 15,-2 7-15,-4 10 0,-1-1 0,-6 11 16,-3-1-16,1 3 0,5-8 0,2-5 16,5-4-16,1-2 15,3-7-15,1-11 0,2-7 0,1-6 16,2-5-16,3-12 15,3-9-15,2 2 0,1 0 0,7-13 16,2-5-16,3-2 0,1 0 16,-1 2-16,1 0 0,1 6 15,2 4-15,4 3 0,-2 6 16,-5 4-16,-1 2 0,3 3 16,3 2-16,0 3 0,2 1 0,-5 6 15,-3 2-15,-2 7 0,0 4 16,-2 2-16,0 2 15,-4 2-15,-2 3 0,-5 1 16,-2 0-16,-3-2 0,-4-1 0,0 2 16,-2 2-16,2-7 0,1-4 15,0-5-15</inkml:trace>
  <inkml:trace contextRef="#ctx0" brushRef="#br0" timeOffset="399355.7927">11847 17808 0,'0'0'0,"0"0"16,0 0-16,-4-19 0,4 19 0,-11-22 15,0 8-15,-5 1 0,-3 2 16,-4 1-16,-3 1 0,-8 0 15,-1 3-15,-2 6 0,-3 5 16,-5 6-16,4 4 0,7 0 16,5 2-16,7-1 0,5 1 0,3 6 15,7 3-15,7-7 0,5-2 16,11-2-16,6 0 16,2-3-16,1-1 0,10-2 15,2-1-15,-2-5 0,-1-4 0,3-6 16,1-4-16,-4-6 0,-6-4 15,-2-1-15,-4-1 0,-5 5 16,-2 4-16,-4 3 0,-3 2 16,-2 4-16,-4 1 0,-2 1 15,-2 3-15,-1 2 0,-2 3 0,1 6 16,-2 7-16,2 1 16,1 2-16,1 1 0,2 2 0,3 0 15,0-2-15,6-1 0,5-1 16,-2-4-16,-3-4 0,-1-1 15</inkml:trace>
  <inkml:trace contextRef="#ctx0" brushRef="#br0" timeOffset="399751.346">12172 17676 0,'0'0'0,"0"0"16,0 0-16,-4 29 15,4-29-15,-8 36 0,3-14 0,-2 0 16,-1-1-16,-3 5 0,0-1 16,0 1-16,0 1 0,1-6 15,1-3-15,3-4 0,1-3 0,2-5 16,1-3-16,2-3 0,0-6 16,3-2-16,2-3 0,0-5 15,3-2-15,1-3 0,1-3 16,1-1-16,1 1 0,8-2 15,5 2-15,-1 5 0,-1 4 16,3 2-16,0 4 0,1 5 0,-1 4 16,-1 7-16,1 4 15,-5 2-15,-4-1 0,2 6 16,-2 4-16,-5 2 0,-3 3 0,-5 1 16,-2 2-16,-3-2 0,-1 0 15,-1-4-15,-2-1 0,-1-5 16,-2-2-16,-3-5 0,-2-4 15,4-1-15,2-2 0,2-1 16</inkml:trace>
  <inkml:trace contextRef="#ctx0" brushRef="#br0" timeOffset="399919.377">12787 17826 0,'0'0'0,"0"0"15,0 0-15,2 30 0,-2-30 16,-3 32-16,1-10 0,-1 1 16,-2 2-16,1 2 0,1-3 15,-1-4-15,1-4 0,0-3 0,1-1 16,-1-2-16</inkml:trace>
  <inkml:trace contextRef="#ctx0" brushRef="#br0" timeOffset="400084.209">12837 17438 0,'0'0'0,"0"0"0,0 0 16,22 21-16,-13-11 0,1 4 16,1 1-16,2 3 0,2 1 0,2 2 15,-3-3-15,-2-2 0</inkml:trace>
  <inkml:trace contextRef="#ctx0" brushRef="#br0" timeOffset="400302.1732">13455 17747 0,'0'0'16,"0"0"-16,0 0 0,0 0 15,-20-15-15,20 15 0,-31-9 0,11 5 16,-1 2-16,-2 1 0,-3 3 15,2 2-15,2 1 0,-2 5 16,5 4-16,5 3 0,4 4 16,10 3-16,8 4 0,4 1 15,3 1-15,14 8 0,8 0 16,-6-7-16,-6-6 0,-5-5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5" Type="http://schemas.openxmlformats.org/officeDocument/2006/relationships/image" Target="../media/image5.emf"/><Relationship Id="rId4" Type="http://schemas.openxmlformats.org/officeDocument/2006/relationships/customXml" Target="../ink/ink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45200" y="444240"/>
              <a:ext cx="10719720" cy="55929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5840" y="434880"/>
                <a:ext cx="10738440" cy="56116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4740840" y="3824280"/>
              <a:ext cx="5985360" cy="25545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31480" y="3814920"/>
                <a:ext cx="6004080" cy="25732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76360" y="524880"/>
              <a:ext cx="10845360" cy="59853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7000" y="515520"/>
                <a:ext cx="10864080" cy="60040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7500" lnSpcReduction="10000"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62500" lnSpcReduction="10000"/>
          </a:bodyPr>
          <a:lstStyle/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1665</Words>
  <Application>Microsoft Office PowerPoint</Application>
  <PresentationFormat>宽屏</PresentationFormat>
  <Paragraphs>202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Times New Roman</vt:lpstr>
      <vt:lpstr>Wingdings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229</cp:revision>
  <dcterms:created xsi:type="dcterms:W3CDTF">2019-06-19T02:08:00Z</dcterms:created>
  <dcterms:modified xsi:type="dcterms:W3CDTF">2025-09-29T02:09:24Z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