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ink/ink1.xml" ContentType="application/inkml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ink/ink2.xml" ContentType="application/inkml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ink/ink3.xml" ContentType="application/inkml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ink/ink4.xml" ContentType="application/inkml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402" y="30"/>
      </p:cViewPr>
      <p:guideLst>
        <p:guide orient="horz" pos="215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7T23:40:00.8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2207 4085 0,'0'0'0,"0"0"0,0 0 0,0 0 16,0 0-16,0 0 0,0 0 15,0 0-15,0 0 0,25-5 16,-25 5-16,0 0 0,0 0 0,0 0 15,0 0-15,0 0 0,26-5 16,-26 5-16,0 0 16,0 0-16,0 0 0,0 0 0,25-1 15,-25 1-15,0 0 0,22-4 16,-12 3-16,0-1 0,1 1 16,-1 0-16,3 0 0,-1 1 15,0 0-15,2 0 0,-1 0 16,2-1-16,1 1 0,3-1 15,-1 1-15,-1-2 0,-1 1 0,9 1 16,1 0-16,-1-1 0,2 1 16,-2-1-16,-2 0 15,2-2-15,-2 2 0,4-1 0,2 2 16,-4 0-16,1 0 0,8 0 16,1 0-1,-1 1-15,-2 1 0,0-2 0,2-1 16,0-1-16,-2 2 0,7-2 0,-1 0 15,-6-1-15,-4 2 0,10 1 16,0 0-16,0-1 0,-4-1 16,5 0-16,1 0 0,-2 1 15,-3-1-15,4 1 0,3 1 16,-6 0-16,-3 0 0,11-1 16,4 0-16,-8 0 0,-3 1 0,5-1 15,2-2-15,-7 2 16,-4-3-16,7 3 0,2 2 15,-5-2-15,-4 1 0,7-1 16,2 1-16,-4 0 0,-4 0 16,7 0-16,2 0 15,-7-1-15,-2 1 0,8-2 16,2 2-16,-11 2 0,0-1 0,6-2 16,2-1-16,-9 2 0,0 2 15,7-2-15,0 0 0,-5 1 16,-1 0-16,7 0 0,1 1 15,-9-2-15,-3-1 0,5-1 16,5 0-16,-1 0 0,-1 2 0,7 2 0,0 1 0,-10-2 16,-2 0-16,10 1 15,5 0-15,-10-2 0,-2-1 0,9 2 16,2 1-16,-11-1 0,-2 1 16,10-1-16,3-1 15,-4 1-15,-2 2 0,3-2 16,1-1-16,-4 1 0,-3 1 0,4 0 15,3-1-15,-2 0 0,-6 1 16,5-1-16,2 1 16,-2-1-16,-3-1 0,4 2 15,2 0-15,-1 0 0,-3 0 16,1-2-16,2 0 0,-6 0 16,0 1-16,4-1 0,2 1 15,-5 0-15,0 2 0,1-2 16,4 1-16,-4-1 0,-4 0 0,5 1 15,4 2-15,-7-3 16,-1-2-16,5 0 0,0 2 16,-4-1-16,-6-1 0,7 2 0,7 3 15,-9-2-15,-4-4 0,4 1 16,4 0-16,-6 0 0,-3 0 0,3 1 16,5 1-16,-11 1 15,2 0-15,4-3 0,0-1 16,-5 2-16,0 0 0,0 1 15,1 1-15,-2-2 0,-3-1 0,5 0 16,4 1-16,-5 1 0,-4 1 16,2-2-16,0 0 15,1 0-15,-3 2 0,-2 0 0,1-2 16,-5 1-16,-1 1 0,-1-2 16,1-2-16,0 3 0,-2 1 0,1-1 15,-1 2-15,-1-2 16,-2 3-16,-3-3 0,0 0 15,-3-1-15,0-1 0,-1 1 16,-1 0-16,-2 1 0,1 2 0,-3-1 16,-1 0-16,0 2 0,-1 1 15,1 0-15,0-1 0,0-1 16</inkml:trace>
  <inkml:trace contextRef="#ctx0" brushRef="#br0" timeOffset="5047.0102">2273 4336 0,'0'0'0,"0"0"0,0 0 16,0 0-16,0 0 0,0 0 0,0 0 16,0 0-16,0 25 0,0-25 15,0 0-15,-5 27 0,5-27 16,-7 25-16,4-10 0,-1 0 15,-1 1-15,1 0 0,-5-1 16,2 1-16,-2-2 0,2 2 16,-1 1-16,0-2 0,2 0 15,-6 5-15,3 0 0,0-4 0,1-4 16,1 0-16,-1 0 16,-1-3-16,4-4 0,0-3 0,2 2 15,-1-3-15</inkml:trace>
  <inkml:trace contextRef="#ctx0" brushRef="#br0" timeOffset="5616.6493">2317 4331 0,'0'0'0,"0"0"0,0 0 0,0 0 15,0 0-15,19 15 0,-19-15 16,0 0-16,14 19 0,-14-19 0,11 18 16,-7-9-16,2 0 0,-2 3 15,1 2-15,-2-2 0,2 0 16,0 1-16,1 1 16,1-1-16,-4 1 0,3 0 0,-1-1 15,0 1-15,1-2 0,0 0 16,1 0-16,2-2 0,-2 0 0,2-3 15,0-2-15,1-1 16,2-1-16,-1-3 0,1-3 16,1 1-16,-3-1 0,5-5 0,-2-5 15,2 1-15,-1-2 0,0-2 16,3-3-16,-4-1 0,1 0 16,1-2-16,-1-2 0,-3 1 15,0 2-15,3-5 0,1 3 16,-4 2-16,0 4 0,-1 0 15,-2 2-15,-1 3 0,0 2 0,-4 3 16,2 1-16,-1 4 0,-1 0 16,0 5-16,-1 2 15,0 3-15,-2 2 0,0 3 0,-4 4 16,2 0-16,1 2 0,-2 1 16,1 2-16,-2-1 0,1-1 15,1 1-15,1-1 0,-2 0 16,2-1-16,1 1 0,-2-3 15,1-5-15,1 1 0,0-1 16,0 0-16,0-1 0,-3 0 0,3-1 31,-2-2-31,0-1 0</inkml:trace>
  <inkml:trace contextRef="#ctx0" brushRef="#br0" timeOffset="6169.0636">3033 4413 0,'0'0'0,"0"0"0,0 0 16,0 0-16,0 0 0,0 0 0,0 0 15,-11 27-15,11-27 0,0 0 16,-9 27-16,9-27 0,-9 23 15,6-11-15,0 3 16,-2-2-16,0-1 0,1 1 16,2 0-16,1-1 0,1-3 0,1 1 15,1-2-15,3-2 0,0-2 0,4-3 16,1 1-16,-1-4 0,1-1 16,2-2-16,1-1 0,2-2 15,1 1-15,3-5 0,1-2 16,-4 0-16,2 0 0,-5-1 15,0-2-15,-1 4 0,-2 2 16,-1 2-16,-2 1 0,-2 2 16,0-1-16,-2 3 0,0 4 15,-1 1-15,-1 3 0,-1 2 16,0 2-16,0 5 0,-1 2 0,-1 7 16,-2 2-16,-2 3 0,1 1 15,-2 2-15,1 3 0,-2 4 0,0-3 16,0-5-16,-2-3 0,2-4 15,-1-3-15,-1-3 0,0-1 16,-2-2-16,2 0 0,-6-3 16,1-4-16,-2-2 0,-3-3 0,0-3 15,-1-4-15,3-3 0,0-3 16,2 0-16,1-2 16,2 4-16,3 1 0,2 3 0</inkml:trace>
  <inkml:trace contextRef="#ctx0" brushRef="#br0" timeOffset="6700.2979">3797 4327 0,'0'0'16,"0"0"-16,0 0 0,0 0 0,0 0 15,-3-18-15,3 18 0,0 0 16,0 0-16,-25-10 0,25 10 15,-22-1-15,22 1 0,-30 1 16,12 2-16,1 1 0,0 0 0,1 2 16,2 1-16,-2 0 15,3 1-15,-1 2 0,2 1 16,4-2-16,1 1 0,7 3 16,1 1-16,3 1 0,1-1 15,4 1-15,4-2 0,0 0 16,3-2-16,-1 1 0,1 0 15,-3-2-15,-1 0 0,-4 1 0,0-2 16,-2 1-16,-2 0 0,-3 1 16,-2-1-16,-6-1 0,-2 0 15,-4-2-15,1 0 0,-4 0 16,3-2-16,-1-1 0,0-3 16,1 0-16,0 0 0,4-4 0,0-3 15,3 0-15,0 2 0,2 1 16</inkml:trace>
  <inkml:trace contextRef="#ctx0" brushRef="#br0" timeOffset="6965.8992">4058 4300 0,'0'0'0,"0"0"15,0 0-15,0 0 0,0 0 16,0 0-16,3 23 0,-3-23 15,-7 23-15,0-4 0,-1 6 16,-2-1-16,2 1 0,-2 2 16,-1 0-16,-3 8 0,1 0 0,3-2 15,-1 1-15,0 3 16,2-5-16,3-3 0,-1-2 16,1-4-16,1-2 0,-1-3 0,-1-1 15,0-3-15,2-6 0,-3-4 16,-1-5-16,4 1 0,0-2 15,0 2-15</inkml:trace>
  <inkml:trace contextRef="#ctx0" brushRef="#br0" timeOffset="7262.7628">4036 4334 0,'0'0'0,"0"0"0,0 0 16,19-4-16,-19 4 0,22-3 15,-6 4-15,0 2 0,0 2 16,1 0-16,1 1 0,4 3 0,-4 0 16,0 0-16,0 1 15,-5-1-15,-1-1 0,-3 1 16,1-1-16,-6 2 0,-1 0 0,-4 1 16,-8 1-16,2 0 0,-2 0 15,-6 1-15,-4 2 16,-1-2-16,-1 2 0,1-2 0,0 1 15,3-1-15,0-1 0,-2 0 16,2 0-16,2-3 0,3-2 16,6-5-16,6-2 0,-3-2 15,3 2-15,-1-2 0</inkml:trace>
  <inkml:trace contextRef="#ctx0" brushRef="#br0" timeOffset="7481.5258">4532 4355 0,'0'0'0,"0"0"16,0 0-16,0 0 0,0 0 0,-11 29 15,11-29-15,-13 30 16,3-13-16,0 3 0,-2 2 16,0 0-16,2-3 0,-2 4 0,1-2 15,2-3-15,-1-3 0,3-3 16,2-2-16,-1-1 0,2-1 15,0-5-15,0-2 0,3-4 16,-1-5-16,1 2 0,1 1 16,-2 0-16</inkml:trace>
  <inkml:trace contextRef="#ctx0" brushRef="#br0" timeOffset="7653.3795">4454 4206 0,'0'0'0,"0"0"15,0 0-15,0 0 0,26 5 0,-26-5 16,21 5-16,-21-5 16,23 3-16,-8-1 0,1 2 15,0-1-15,-1-2 0,-4-1 16,0 1-16,-2-1 0</inkml:trace>
  <inkml:trace contextRef="#ctx0" brushRef="#br0" timeOffset="8011.1437">4818 4355 0,'0'0'0,"0"0"15,0 0-15,0 0 0,-6 25 0,6-25 16,-11 22-16,2-8 0,2 0 16,-2 0-16,0 1 15,0-1-15,1 0 0,2-1 0,-2-2 16,1 1-16,3-1 0,-4-2 15,4 0-15,1-5 0,-1 0 16,2-1-16,2-3 0,-1-3 16,1 3-16,0-4 0,1-3 15,1-1-15,2-3 0,0-5 16,2-2-16,2 1 0,0 1 0,6-2 16,0 2-1,1 1-15,-2 4 0,1 1 0,0 1 16,-1 0-16,3 2 0,-3 4 0,2 2 15,1-1-15,-1 1 0,2 1 16,-2 3-16,-1 0 0,1 0 16,-2 0-16,1-1 0,0 0 15,-5-1-15,0 1 0</inkml:trace>
  <inkml:trace contextRef="#ctx0" brushRef="#br0" timeOffset="8210.7416">5216 4371 0,'0'0'0,"0"0"0,0 0 0,0 0 16,0 0-16,-8 31 0,8-31 15,-9 28-15,1-13 0,1 2 16,-5 2-16,1-1 0,0 1 16,1-1-1,0-1-15,-1 1 0,3-1 0,-1-3 16,4-4-16,0-1 0,2-3 0,5-2 15,4-4-15,-2 0 0,-1 0 0,1 0 16</inkml:trace>
  <inkml:trace contextRef="#ctx0" brushRef="#br0" timeOffset="8382.6614">5253 4170 0,'0'0'0,"0"0"0,0 0 0,0 0 16,0 0-16,22 15 0,-22-15 16,0 0-16,20 21 0,-20-21 15,11 15-15,-4-8 0,-4-3 0,1 2 16</inkml:trace>
  <inkml:trace contextRef="#ctx0" brushRef="#br0" timeOffset="8680.8038">5642 4235 0,'0'0'0,"0"0"16,0 0-16,0 0 0,0 0 0,-20 28 16,20-28-16,-25 29 0,13-12 0,-1 5 15,-3 1-15,2 0 16,0 0-16,-2 4 0,0-1 15,4-2-15,3-4 0,2-1 16,4-1-16,0-3 0,3 0 16,3-3-16,1-2 0,4-2 0,0-4 15,2-2-15,1 0 16,1-5-16,1-1 0,-1-3 0,1-1 16,1-4-16,-1 0 0,-2 3 15,-1 0-15,-3 2 0</inkml:trace>
  <inkml:trace contextRef="#ctx0" brushRef="#br0" timeOffset="8883.9855">5423 4374 0,'0'0'0,"0"0"0,0 0 0,23 0 16,-23 0-16,22-1 0,-22 1 15,31-1-15,-14 1 0,1-1 16,2 0-16,1-2 0,-2 2 0,9-2 16,1-1-16,-6 0 15,-2 2-15,-2-1 0</inkml:trace>
  <inkml:trace contextRef="#ctx0" brushRef="#br0" timeOffset="9274.5427">6141 4327 0,'0'0'0,"0"0"16,0 0-16,0 0 0,0 0 0,0 0 15,-26-9-15,26 9 0,-22-2 16,22 2-16,-26-2 0,26 2 16,-30-1-16,15 1 0,-2 0 15,2 1-15,-1 0 0,3 0 16,-1 1-16,3 1 0,-2 1 15,5 1-15,0-1 0,1 1 16,3 1-16,2 2 0,2-1 16,1 1-16,2 1 0,4 0 0,2 1 15,-1 1-15,2 2 0,-1-4 16,1 1-16,0 1 0,-3-1 16,1 1-16,-1-1 0,-3 1 15,2-1-15,-4-3 0,-1-2 16,-2 2-16,-1 2 0,-2-2 15,-2-2-15,-4 1 0,-1 0 0,0-2 16,-3 1-16,2-2 0,1 1 16,-5 0-16,3-1 0,3-3 15,2-3-15,4 1 0,-2 0 16,2 2-16</inkml:trace>
  <inkml:trace contextRef="#ctx0" brushRef="#br0" timeOffset="9743.2725">6616 4234 0,'0'0'0,"0"0"15,0 0-15,0 0 0,0 0 0,0 0 16,0 0-16,-13 24 0,13-24 16,-16 21-16,16-21 15,-20 31-15,10-13 0,2 2 0,-1 2 16,1-2-16,3 0 0,-4 3 16,2-1-16,2-6 0,0-1 15,0 0-15,1-1 0,1-2 16,1-3-16,1-3 0,0-3 15,1-3-15,0 0 0,0-3 16,1-3-16,1-2 0,0-1 0,1-4 16,2-5-16,1 1 0,0 2 15,4-6-15,1 3 16,1 1-16,0 2 0,0 2 0,0 2 16,-1 0-16,0 3 0,3 0 15,-2 2-15,1 2 0,1 0 16,2 2-16,1 1 0,-1 2 15,-1 1-15,0 2 0,-2-2 16,1 2-16,-2-1 0,-1 0 0,-2-1 16,-1 1-16</inkml:trace>
  <inkml:trace contextRef="#ctx0" brushRef="#br0" timeOffset="10183.7002">7006 4346 0,'0'0'16,"0"0"-16,0 0 0,0 0 0,0 0 0,0 0 15,0 0-15,0 0 16,0 0-16,0 0 0,-27 13 16,27-13-16,-18 15 0,18-15 15,-21 22-15,10-8 0,0-1 16,2 3-16,2 2 0,0-2 15,2 0-15,6 1 0,5-2 16,1 0-16,-1-2 0,5-1 16,-1-2-16,3-3 0,3-1 0,1-4 15,3-1-15,0-3 16,-1-1-16,-2-2 0,0-2 0,-2-2 16,2-3-1,0-6-15,0-5 0,-6 1 0,0 2 16,-4-5-16,-3 2 0,-2 3 0,-3 2 15,-2 1-15,-2 2 0,-3 4 16,0 1-16,-2 3 0,-2 3 16,2 2-16,-4 1 0,1-1 15,-1 4-15,2 1 0,0 1 0,1 3 16,2 1-16,4-1 0,4-1 16,-3 0-16,2-1 0,1-2 15</inkml:trace>
  <inkml:trace contextRef="#ctx0" brushRef="#br0" timeOffset="10636.79">7616 4258 0,'0'0'0,"0"0"0,0 0 0,0 0 16,0 0-16,-30-5 0,30 5 15,-29-2-15,15 2 0,-1 0 0,-2 1 16,-1 0-16,-1 1 0,0 0 16,0 1-16,1 0 0,3 2 15,1 0-15,2 2 0,-4 2 16,4 1-16,5-2 0,2 0 16,2 2-16,1 1 0,5 3 15,1 1-15,5 0 0,1-1 16,3 1-16,1-2 0,0 0 0,-3 0 15,0-2-15,0 1 16,0-1-16,0 2 0,-2-2 0,-1-1 16,-3-1-16,-1 0 0,-2-1 15,-2 2-15,-2-2 0,-1 0 16,-3 0-16,-1-1 0,-1-1 16,-2-1-16,-1-1 0,-2 0 15,1-3-15,1 0 0,0-2 16,0 0-16,1-2 0,2-1 15,3-2-15,2-1 0,0-1 0,3-1 16,0 0-16,3-1 0,-2 2 16,1 0-16,0 2 0</inkml:trace>
  <inkml:trace contextRef="#ctx0" brushRef="#br0" timeOffset="11195.1929">7627 4463 0,'0'0'16,"0"0"-16,0 0 0,0 0 0,0 0 16,0 0-16,25 1 15,-25-1-15,0 0 0,29 3 16,-29-3-16,25 0 0,-14-1 0,2-2 15,3-1-15,0 1 16,2-2-16,0-2 0,-1-1 16,0 2-16,-2-1 0,3 0 0,-3-2 15,0 0-15,-2-1 0,-1-1 16,-2 0-16,-1 1 0,-4 0 16,0 2-16,-2 0 0,-2-1 15,-1 2-15,-2 1 0,0 1 16,-3 0-16,0 0 0,-5 1 15,-2 3-15,-2 0 0,-1 1 0,0 1 16,-2 3-16,-5 3 0,0 2 16,-1 1-16,0 4 15,2-1-15,1 1 0,3 1 0,3 1 16,3 1-16,0 0 0,2 2 16,4 0-16,2-4 0,3-3 15,4-1-15,1 0 0,3-1 16,3-1-16,-1 0 0,3 0 15,0-3-15,1-1 0,0-1 16,1-1-16,2 1 0,1-3 0,-1 0 16,1-2-16,-3 0 0,-2-2 15,0 1-15,-2 2 0,0-1 16,-4 0-16,1-1 0,-1 2 31,-2 0-31,0-1 0,-3 0 0,0-1 0,-2 2 16,2-3-16,-2 3 0,0-4 0,0 4 15</inkml:trace>
  <inkml:trace contextRef="#ctx0" brushRef="#br0" timeOffset="11398.3425">8170 4628 0,'0'0'0,"0"0"15,0 0-15,0 0 0,0 0 0,0 0 16,0 0-16,0 0 0,0 0 16,-6 22-16</inkml:trace>
  <inkml:trace contextRef="#ctx0" brushRef="#br0" timeOffset="28183.8814">8322 3530 0,'0'0'0,"0"0"15,0 0-15,0 0 0,0 0 16,0 0-16,0 0 0,0 0 16,0 0-16,19 18 0,-19-18 15,0 0-15,0 0 0,-10 29 16,10-29-16,-15 26 0,7-11 0,-2 1 16,-1-1-16,0 2 15,0 1-15,-2 3 0,0-2 16,3-2-16,1-2 0,2-1 15,3 0-15,4-2 0,3-2 0,3-2 16,3 1-16,0-4 0,4 1 16,1-4-16,5-2 0,0-2 15,2-2-15,0-2 0,1-1 16,-2-1-16,-2-1 0,-2 1 16,1 1-16,-3 1 0,0 1 15,-5 0-15,1 0 0,-1 1 16,-2 0-16,-4-1 0,-2-1 15,-1 2-15,0 0 0,-1-1 0,-1 1 16,-1-1-16,-2 0 0,2-1 16,0-1-16,-1 0 0,1 1 15,0-1-15,-1 2 0,1-1 16,1 4-16,0 0 0,2 2 16,-1-3-16,1 3 0,-4 3 15,1 1-15,1 3 0,-2 1 0,1 4 16,0 4-16,-2 4 0,3 3 15,-3 6-15,-1 5 0,0 10 16,1 2-16,-1 9 0,1 0 16,2-8-16,1-5 0,0-1 15,2-6-15,2-9 0,0-6 0,0-8 16,1-7-16,0-8 0,0-5 16,-2 2-16,1 1 0,-1 0 15</inkml:trace>
  <inkml:trace contextRef="#ctx0" brushRef="#br0" timeOffset="28432.3595">8625 3567 0,'0'0'0,"0"0"15,0 0-15,19-7 0,-19 7 0,25-5 16,-8 0-16,3 1 0,2 1 15,1 0-15,3-3 0,5 1 16,-2-1-16,0 1 0,-1 1 16,-4 1-16,-2-2 0,-5 1 15,-1 1-15,-3-1 0,-2 1 16,-2 1-16,-2 2 0,-4 0 16,-3 0-16,2 1 0,-2-1 0,0 0 15</inkml:trace>
  <inkml:trace contextRef="#ctx0" brushRef="#br0" timeOffset="29167.4052">8934 3386 0,'0'0'0,"0"0"16,0 0-16,0 0 0,0 0 0,0 0 16,7 29-16,-7-29 15,-2 31-15,-1-7 0,1 2 16,-2 2-16,1 3 0,-3 7 15,2 1-15,-1-4 0,2-4 0,0-1 16,-1-6-16,1-5 0,0-5 16,-3-2-16,0-4 0,0-5 15,-1-2-15,-1-2 0,-3-4 16,-2 0-16,-1-3 0,1-1 16,1-1-16,1 1 0,1-1 15,1 0-15,1 2 0,2 2 16,0 0-16,3 1 0,2 1 15,2 0-15,1 0 0,6-1 0,5 1 16,1 0-16,4-1 0,3 1 16,2-1-16,0 0 0,0 0 15,2 2-15,0 1 0,-4-1 16,-2 2-16,-1 1 0,-2-2 16,-5 2-16,-2 0 0,-4 3 15,-3 1-15,-5 2 0,-3 1 0,-8 3 16,-6 1-16,-3 1 15,-2 0-15,-5 3 0,-3 3 16,-7 2-16,1 0 0,-6 1 0,3-2 16,4-5-16,8-1 0,7-5 15,6-3-15,2 1 0,4-2 0,7 0 16,5 0-16,4-4 16,4-1-16,10-3 0,9-2 15,4 0-15,3-2 0,7-1 16,5-2-16,6-1 0,-3 2 0,-4-1 15,-3 2-15,-7 1 0,-5 2 16,-2-1-16,-6 0 16,-9 2-16,-3 1 0,-8 1 0,-7 0 15,-3 4-15,-4 2 0,-4 1 16,-2 3-16,-3-1 0,-2 1 16,-4 2-16,-1 4 0,-1-1 15,1 0-15,-4 6 0,2 1 16,3 0-16,1 0 0,3 4 15,2 4-15,3 0 0,2 0 0,2 6 16,1 5-16,2-2 0,4-3 16,2-2-16,2-4 15,1-2-15,1-4 0,2-4 0,4-3 16,-2-3-16,-1-5 0,1 0 16,-2-3-1,0 0-15</inkml:trace>
  <inkml:trace contextRef="#ctx0" brushRef="#br0" timeOffset="29698.6515">8853 3964 0,'0'0'0,"0"0"0,0 0 15,20-5-15,-20 5 0,0 0 16,28-14-16,-15 11 0,2 2 0,0 1 16,2 0-16,-3 2 15,-1-1-15,1 3 0,-2 1 16,3 5-16,-2 0 0,-1 4 0,1 1 15,-2 2-15,-1 1 0,-1 1 16,0 2-16,-1-1 0,-1 0 16,-2-1-16,0-1 0,-1-1 15,0 0-15,-3-4 0,-2 0 16,-1-2-16,-1-1 0,-3 0 16,-1-2-16,-1-1 0,0 0 0,-3-3 15,-3 0-15,-2-2 0,0-2 16,-3-3-16,-1-4 0,3-1 15,0 1-15,1-3 0,-1-1 16,0 0-16,2 1 0,3 0 16,2 1-16,2 1 0,3 0 15,3 0-15,2-2 0,2 1 16,3-2-16,3 0 0,3 0 16,2 2-16,2 1 0,0 1 0,2 0 15,-2 1-15,0 2 0,-2 1 16,-2 1-16,-4 0 0,-1 1 15,-7 5-15,-5 3 0,-2 2 16,0 2-16,-4 0 0,-4 2 16,1 1-16,0 1 0,0-1 15,-1 1-15,3-2 0,3 0 16,1-1-16,4-2 0,4-3 16,3 0-16,7-3 0,4-4 15,1-3-15,2-1 0,-3 0 0,-2 0 16,-2 2-16</inkml:trace>
  <inkml:trace contextRef="#ctx0" brushRef="#br0" timeOffset="30058.5382">9402 3608 0,'0'0'0,"0"0"15,0 0-15,0 0 0,0 0 0,0 0 16,0 0-16,0 0 0,0 0 0,11 22 16,-11-22-16,-6 32 0,2-13 15,-2 4-15,0 5 0,-1 1 16,2 3-16,-2 9 0,3-2 15,1-1-15,2 0 0,2 3 16,3-3-16,0-7 0,0-5 0,2-5 16,0-3-16,-2-4 0,0-2 15,2-3-15,0-3 16,0-4-16,-1-2 0,1-3 16,1-4-16,-2-4 0,0-3 0,-2 2 15,0 1-15,-1 2 0</inkml:trace>
  <inkml:trace contextRef="#ctx0" brushRef="#br0" timeOffset="30261.6669">9523 3671 0,'0'0'0,"0"0"16,0 0-16,0 0 0,23-11 0,-23 11 16,27-6-16,-12 2 0,3 1 15,-1 1-15,1 1 0,-1-1 16,-1-3-16,1 3 0,-1-1 15,3 2-15,-3 0 0,-1-1 16,-2 1-16,-4 0 0,-3-2 0,-1 1 16,-2 1-16,-1-1 0,1 2 15,-1-1-15</inkml:trace>
  <inkml:trace contextRef="#ctx0" brushRef="#br0" timeOffset="30433.6016">9686 3533 0,'0'0'0,"0"0"15,0 0-15,0 0 0,0 0 16,0 0-16,0 0 0,-12 30 0,12-30 16,-9 28-16,9-28 15,-13 35-15,6-17 0,2 2 0,-1 0 16,1 0-16,-2-1 0,0 3 16,-2-1-16,0-6 0,0-1 15,2-3-15,2-3 0,-1 1 16</inkml:trace>
  <inkml:trace contextRef="#ctx0" brushRef="#br0" timeOffset="30636.7062">9383 3876 0,'0'0'0,"0"0"0,0 0 16,0 0-16,0 0 0,0 0 15,0 0-15,0 0 0,0 0 0,28-2 16,-28 2-16,38-8 0,-14 5 16,4-2-16,3-1 0,1 0 15,2 1-15,8-5 0,0 0 16,-5 1-16,-3 0 0,6 1 15,-4 1-15,-4 1 0,-3 2 16,-7 0-16,-4 0 0,-5 3 16,-4 0-16,-4 0 0,-2-3 15,-3 4-15,2-3 0,-2 3 0</inkml:trace>
  <inkml:trace contextRef="#ctx0" brushRef="#br0" timeOffset="30875.3223">9946 3567 0,'0'0'0,"0"0"0,0 0 0,0 0 15,0 0-15,-18 19 0,18-19 16,-20 22-16,20-22 0,-30 31 0,10-11 16,-1 5-16,-1 4 0,-10 10 15,-3 1-15,2 0 0,1 2 16,-2 6-16,3-2 0,-3 3 15,3-8-15,5-6 0,4-6 16,5-3-16,2-3 0,4-5 16,4-2-16,2-7 0,4-5 0,0-2 15,0 1-15,1-3 0</inkml:trace>
  <inkml:trace contextRef="#ctx0" brushRef="#br0" timeOffset="31344.0025">9601 3948 0,'0'0'0,"0"0"16,0 0-16,0 0 0,0 0 16,0 0-16,2 30 0,-2-30 15,2 31-15,-4-11 0,0 1 16,0 3-16,0 0 0,0 0 16,-1-1-16,1 4 0,0-5 0,1-3 15,0-4-15,1-3 0,0-2 16,1-4-16,1-5 0,-2-1 15,2-6-15,-2 0 0,-1-3 16,0 2-16,1 1 0,-1-7 16,0-6-16,1-2 0,1 0 15,1 4-15,0 1 0,3 2 16,0-1-16,5 1 0,5 0 16,0 2-16,2 1 0,0 0 0,3 2 15,2 0-15,1 2 0,5 0 16,-3 4-16,-3-2 0,-3 2 15,0 2-15,-1 2 0,-1 2 16,-2 2-16,-4 1 0,-1 4 16,-2 0-16,-1 2 0,-2 0 15,1 3-15,-3-1 0,-2 3 0,-1 0 16,-2 0-16,-1-2 0,-1-1 16,0 0-16,0 0 0,-2-2 15,-1-1-15,1-1 0,-2-2 16,0 1-16,0-3 0,-5 0 15,-1-3-15,-2-2 0,-3 1 16,3-2-16,3 1 0,2-1 16</inkml:trace>
  <inkml:trace contextRef="#ctx0" brushRef="#br0" timeOffset="31500.2533">9618 4173 0,'0'0'0,"0"0"0,0 0 16,0 0-16,0 0 0,0 0 0,0 0 15,26-12-15,-26 12 0,26-10 16,-26 10-16,34-12 0,-14 6 15,0 0-15,-1 0 0,0 0 16,0 3-16,-2-3 0,1 2 16,1-1-16,-3 1 0,-1 0 15,-4 1-15,-1 1 0</inkml:trace>
  <inkml:trace contextRef="#ctx0" brushRef="#br0" timeOffset="31672.11">9673 4286 0,'0'0'0,"0"0"0,0 0 0,0 0 16,26-10-16,-26 10 0,30-12 15,-12 7-15,1 2 0,-1-1 16,0 0-16,-2 1 0,1-1 0,-4 2 16,-2-2-16,-1 1 0,-1 1 15,-1 1-15</inkml:trace>
  <inkml:trace contextRef="#ctx0" brushRef="#br0" timeOffset="32089.7569">8716 4435 0,'0'0'0,"0"0"0,0 0 16,0 0-16,0 0 0,0 0 15,0 0-15,-19 27 0,19-27 0,-15 22 16,15-22-16,-17 26 16,8-11-16,1 1 0,-2 0 15,1 0-15,0-2 0,0 1 16,0-1-16,2 0 0,-1-3 0,1 3 15,-1-3-15,3-3 0,3-1 16,1 1-16,2-2 16,2 1-16,2 0 0,2 2 0,2-2 15,4 3-15,2-2 0,6 3 16,0-1-16,1-1 0,0-1 0,2-1 16,2 1-16,-1-1 15,-3-1-15,-2 1 0,-1-1 0,-2-2 0,0-2 0,-3 0 16,-1-4-16,-2 1 0,-2-1 15,-1 0-15,-2 1 0,0 0 16</inkml:trace>
  <inkml:trace contextRef="#ctx0" brushRef="#br0" timeOffset="32324.1864">8874 4581 0,'0'0'0,"0"0"0,0 0 0,0 0 0,0 0 16,0 0-16,0 0 0,-26 23 15,26-23-15,-21 20 0,21-20 16,-23 31-16,11-11 0,-3 0 16,-3-1-16,0-1 0,1 0 15,-4 2-15,1-1 0,2-3 16,3-4-16,-2-1 0,1-1 16,1 1-16,1-3 0,0-4 15,-2-5-15,2-3 0,1 0 16,2 0-16,2 1 0,0 0 0</inkml:trace>
  <inkml:trace contextRef="#ctx0" brushRef="#br0" timeOffset="32496.0425">8436 4667 0,'0'0'16,"0"0"-16,0 0 0,0 0 16,28-13-16,-28 13 0,30-12 0,-10 5 15,1-1-15,3 1 0,4-2 16,-2 3-16,2 0 0,7 0 15,1 1-15,-3-1 0,-7 0 16,5 0-16,-3 0 0,-6 2 16,-6 1-16,-3 1 0,-2 1 15,-2 0-15</inkml:trace>
  <inkml:trace contextRef="#ctx0" brushRef="#br0" timeOffset="32977.0193">8983 4430 0,'0'0'0,"0"0"0,0 0 0,0 0 16,26-5-16,-26 5 0,0 0 16,33-2-16,-33 2 0,26-1 15,-13 3-15,-1 1 0,-1-1 0,-1 2 16,0 2-16,-2-1 0,-2 2 16,-2 0-16,-3 2 15,-2-1-15,-3 2 0,-1 1 0,-3 1 16,-1 0-16,-1 0 0,-4 3 15,-1-2-15,1-2 0,1-1 16,2-3-16,1 1 0,2-2 16,3-2-16,2 1 0,1-2 15,4-1-15,1 0 0,2 0 16,3-1-16,1 0 0,0 0 0,1 0 16,2 1-16,0 2 0,1-1 15,3 3-15,-1 0 0,0 1 16,0 1-16,-2 0 0,-1 1 15,-2 0-15,-1 1 0,-1 1 16,-2 0-16,0 0 0,-4-1 16,0 1-16,-2 2 0,-1-2 15,-1 1-15,-4 0 0,-1-2 16,-2 0-16,0 0 0,-3-1 16,-2 0-16,0-1 0,2-2 15,0-1-15,0 0 0,1-1 16,0 0-16,0-2 0,0-2 15,-1-2-15,0-1 0,1 0 16,2 1-16,1 0 0</inkml:trace>
  <inkml:trace contextRef="#ctx0" brushRef="#br0" timeOffset="33148.8848">8964 4742 0,'0'0'0,"0"0"16,0 0-16,0 0 0,0 0 0,0 0 15,0 0-15,22-10 0,-22 10 16,0 0-16,36-9 0,-19 4 15,1 0-15,2 0 0,0 0 16,1-1-16,0 0 0,3 0 16,0 0-16,6-2 0,-2-1 0,-2 3 15,-2 2-15,-4 2 0,-3 0 16,-1-1-16,-4 2 0,-1-1 16</inkml:trace>
  <inkml:trace contextRef="#ctx0" brushRef="#br0" timeOffset="33648.9302">9576 4423 0,'0'0'0,"0"0"16,0 0-16,0 0 0,25 0 16,-25 0-16,25-1 0,-25 1 15,23 2-15,-12 2 0,-1 0 16,-2 0-16,1 0 0,0 0 15,0 1-15,-4 1 0,0-1 16,-3 2-16,-2-1 0,-1 3 0,-1 1 16,-4 1-16,-3 0 15,-2 1-15,-3 0 0,0 0 16,-1 1-16,-1 1 0,2 0 0,-1-3 16,2-1-16,2-1 0,1-4 15,3 1-15,3 0 0,2-3 16,1-1-16,1-2 0,5 3 15,2-1-15,3 0 0,3-2 16,5 0-16,-2 1 0,1 0 16,5 1-16,0 1 0,0 0 15,0 0-15,-2 1 0,-2 0 16,-1-1-16,-3 1 0,-3-1 0,-2 2 16,-2 2-16,-2 2 0,-4 1 15,-2 2-15,-4-2 0,-3-2 16,-4 2-16,-4 2 0,1 0 15,-1-1-15,-4 0 0,-2 0 16,1-2-16,0-1 0,-1 0 16,2-1-16,6-4 0,0-1 0,1 2 15,1 1-15,3-5 0,1-1 16,2 0-16,0 0 0,2 0 16</inkml:trace>
  <inkml:trace contextRef="#ctx0" brushRef="#br0" timeOffset="41747.0586">2425 5713 0,'0'0'0,"0"0"15,0 0-15,0 0 0,0 0 0,0 0 16,0 0-16,0 0 16,0 0-16,-19 22 0,19-22 15,-23 19-15,23-19 0,-24 27 0,9-9 16,-2 2 0,-3 4-16,-2 4 0,-2 4 15,-5 7-15,2-3 0,-5 7 0,2-5 16,3-4-16,5-3 0,2-2 15,1-5-15,7-4 0,0-2 0,5-8 16,4-1-16,-1-7 0,4-2 16,4-2-16,-4 2 0,0 0 15</inkml:trace>
  <inkml:trace contextRef="#ctx0" brushRef="#br0" timeOffset="42214.1577">2343 5764 0,'0'0'0,"0"0"15,0 0-15,0 0 0,0 0 16,20-7-16,-20 7 0,0 0 16,24 2-16,-24-2 0,0 0 15,22 16-15,-22-16 0,13 22 16,-10-6-16,3 3 0,0 1 0,-2 3 16,0 1-16,2 6 0,0-2 15,3-3-15,0-2 16,1-3-16,0 0 0,2-2 0,1-3 15,0-2-15,2-3 0,1-3 16,1-5-16,4-2 0,-1-2 16,1-4-16,1-3 0,0-2 15,0-3-15,6-7 0,1-1 16,0-2-16,-4-2 0,-3-1 16,0-3-16,-2 0 0,-2 1 0,1-2 15,0 0-15,-6 6 0,0 3 0,-4 5 0,0 4 16,-3 3-16,-3 4 0,0 4 15,1 2-15,-4 4 0,-6 4 0,1 4 32,-2 4-32,0 1 0,0 3 0,-2 10 0,0 1 15,0 1-15,2 2 0,0-2 0,4 1 16,-1-7-16,0-1 0,3 2 16,-2-2-16,3-2 0,1-2 15,1-8-15,1-3 0,3-3 16,-2-2-16,2-1 0,-3-1 15,0 0-15</inkml:trace>
  <inkml:trace contextRef="#ctx0" brushRef="#br0" timeOffset="42636.0532">3240 5857 0,'0'0'0,"0"0"15,0 0-15,0 0 0,0 0 0,0 0 16,-13 23-16,13-23 0,-12 27 15,5-9-15,-2 1 0,0 2 16,5-1-16,-1 0 16,1-1-16,2 2 0,1-3 0,4-3 15,4-3-15,3-3 16,1-4-16,2-5 0,2-3 0,4-2 16,2-2-16,0-3 0,1-2 15,-2-3-15,1-2 0,1-4 16,-2-1-16,-1 2 0,-1 4 15,-4 3-15,-3 2 0,-4 4 0,-1 1 16,-5 4-16,-1 2 0,0 7 16,-3 4-16,-2 7 0,-4 6 15,3 4-15,-3 2 0,-1 9 16,0-2-16,1 0 0,3-3 16,-1 4-16,0-4 0,2-8 15,2-6-15,-3-4 0,3-6 16,-1-1-16,0-3 0,-4-1 15,-2-2-15,0-2 16,-3-2-16,-1-5 0,0-3 0,-1 0 0,2 1 16,0-5-16,-2-1 0,2-2 15,3 4-15,0 2 0</inkml:trace>
  <inkml:trace contextRef="#ctx0" brushRef="#br0" timeOffset="43070.1841">4166 5819 0,'0'0'0,"0"0"0,0 0 0,0 0 16,0 0-16,-25-8 0,25 8 15,-26-1-15,9 0 0,-3 1 16,-3-2-16,1 5 0,1 1 0,-5 1 16,1-1-16,3 1 15,2 1-15,3 1 0,2 3 0,4-1 16,3 1-16,4 2 0,6 3 16,2-1-16,1 1 15,5 1-15,0 1 0,3-2 16,1 0-16,1-2 0,-1-2 15,-2 1-15,-1-1 0,-1 3 0,-2-2 16,-5-4-16,-2 1 0,-4 0 16,-4 1-16,-2 0 0,-4-2 15,0 0-15,-1-1 0,-1 0 16,1 1-16,0-4 0,-4-1 16,4-3-16,3-3 0,6-4 15,3-4-15,1 1 0,0 2 0,1 2 16</inkml:trace>
  <inkml:trace contextRef="#ctx0" brushRef="#br0" timeOffset="43320.2082">4376 5827 0,'0'0'15,"0"0"-15,0 0 0,-8 27 16,8-27-16,-12 37 0,2-7 15,-4 4-15,-1 0 0,0 17 16,-3 2-16,0 4 0,3-8 0,-7 2 16,1-6-16,4-6 0,2-9 15,3-2-15,2-4 0,1-6 16,3-6-16,-1-4 0,0-5 16,4-3-16,-2-3 0,3-9 15,2-6-15,0 3 0,0 3 0,0 2 16</inkml:trace>
  <inkml:trace contextRef="#ctx0" brushRef="#br0" timeOffset="43570.1796">4383 5846 0,'0'0'0,"0"0"0,20-1 0,-8-1 16,3 2-16,2 2 0,0 0 15,5 3-15,0 0 0,-1 2 16,-1 3-16,-2 1 0,1 0 0,-6 0 15,0 0-15,-4 0 16,0 1-16,-5 0 0,-4 3 16,-4-1-16,-2-1 0,-3 1 0,-4 1 15,-3-1-15,1-1 0,-7 2 16,-4-2-16,3-1 0,1-2 16,3-1-16,1 0 0,3-3 15,4-2-15,0-1 0,4 0 16,0-1-16</inkml:trace>
  <inkml:trace contextRef="#ctx0" brushRef="#br0" timeOffset="43773.288">4881 5901 0,'0'0'0,"0"0"0,0 0 0,-4 28 16,1-13-16,-4 4 0,0 2 15,-3 5-15,-1-1 0,-1-1 16,-1-2-16,3-2 0,1-2 0,1-1 16,3-4-16,0-5 15,0-1-15,2-7 0,1-4 0,1-3 16,1-6-16,0 3 0,0 1 16,0 2-16</inkml:trace>
  <inkml:trace contextRef="#ctx0" brushRef="#br0" timeOffset="43913.9198">4925 5696 0,'0'0'0,"0"0"0,0 0 0,0 0 15,24 7-15,-24-7 0,21 6 16,-21-6-16,27 7 0,-10-3 16,1 2-16,-3 0 0,-2-2 0,-1 1 15</inkml:trace>
  <inkml:trace contextRef="#ctx0" brushRef="#br0" timeOffset="44279.6913">5304 5818 0,'0'0'0,"0"0"0,0 0 0,0 0 15,-16 28-15,16-28 0,-19 33 0,8-14 16,1 1-16,-1 1 0,0 1 15,-4 3-15,3-2 0,-2-5 16,3-1-16,0-3 0,3-3 16,1-2-16,1-2 0,3-1 0,0-4 15,3-2-15,3-5 16,0-2-16,1-2 0,3-6 0,1-3 31,1-1-31,3-2 0,3 0 16,3-1-16,-1 2 0,1 2 0,1-1 15,-1 5-15,-1 1 0,-2 5 16,1 3-16,-1 2 0,2 3 16,-1 1-16,-4 1 0,1 1 15,-2 2-15,0 0 0,0 2 16,1 0-16,-2-2 0,-2 0 16,-1-2-16</inkml:trace>
  <inkml:trace contextRef="#ctx0" brushRef="#br0" timeOffset="44471.0994">5682 5897 0,'0'0'0,"0"0"15,0 0-15,0 0 0,0 0 0,-14 29 16,14-29-16,-19 28 16,8-12-16,-1 1 0,-1 1 0,0 0 15,4-1-15,-3 2 0,5-1 16,-2-5-16,2-2 0,4-3 15,3-4-15,0-4 0,3-1 0,1-1 16,-3 1-16,1 0 0</inkml:trace>
  <inkml:trace contextRef="#ctx0" brushRef="#br0" timeOffset="44653.4425">5684 5656 0,'0'0'0,"0"0"0,0 0 16,0 0-16,0 0 0,15 21 16,-15-21-16,11 19 0,-11-19 15,15 19-15,-5-9 0,-1-2 16,-2 0-16,0-2 0</inkml:trace>
  <inkml:trace contextRef="#ctx0" brushRef="#br0" timeOffset="44902.818">6147 5743 0,'0'0'0,"0"0"0,0 0 16,-13 20-16,13-20 0,-21 25 0,6-6 0,-1 3 16,1 1-16,-5 9 0,1 0 15,2-3-15,1-3 0,4 3 16,3-2-16,5-5 0,3-4 15,3-4-15,3 0 0,2-5 16,-1-2-16,5-2 0,3-3 16,-1-2-16,-1-1 0,5-5 0,-2-2 15,0 1-15,-3 0 0,-2 2 16</inkml:trace>
  <inkml:trace contextRef="#ctx0" brushRef="#br0" timeOffset="45072.9576">5970 5889 0,'0'0'0,"0"0"16,0 0-16,0 0 0,0 0 0,33-7 16,-33 7-16,33-2 0,-15 0 15,0-1-15,3 0 16,1 2-16,1 0 0,-2 1 15,-3-1-15,-3 1 0</inkml:trace>
  <inkml:trace contextRef="#ctx0" brushRef="#br0" timeOffset="45479.2024">6574 5824 0,'0'0'0,"0"0"0,0 0 16,0 0-16,0 0 0,0 0 16,0 0-16,-31-5 0,31 5 15,-22 2-15,22-2 0,-29 4 16,13-1-16,-2-1 0,1 3 16,1-1-16,1 0 0,-1 2 15,3 2-15,0-1 0,1 0 0,-2 2 16,6 0-16,2-1 0,2-2 15,3 2-15,2 0 0,2 0 16,4 1-16,0 0 0,4 1 16,1 1-16,2-1 0,0 3 15,1-1-15,-1-1 0,-3 0 0,-1-1 16,-2-1-16,0 0 16,-2 0-16,-3-1 0,-2 1 15,-2-2-15,-2 2 0,-4-1 0,-6 0 16,-2-1-16,-1-1 0,-2 0 15,1 0-15,-4 1 0,1 1 0,1-1 16,4-2-16,1 1 0</inkml:trace>
  <inkml:trace contextRef="#ctx0" brushRef="#br0" timeOffset="49617.4376">7212 5795 0,'0'0'0,"0"0"0,0 0 15,0 0-15,0 0 0,0 0 0,0 0 16,0 0-16,0 0 0,15-19 16,-15 19-16,0 0 0,0 0 0,0 0 15,0 0-15,0 0 16,1-20-16,-1 20 0,0 0 16,0 0-16,-15-15 0,15 15 0,0 0 15,-21-10-15,21 10 0,0 0 16,-25-7-16,16 6 0,-3 0 15,-2 3-15,-3 0 0,1 3 16,-1-1-16,2 0 0,0 1 16,2 0-16,1 3 0,1 0 15,1 1-15,1 1 0,3-1 0,0 1 16,3 3-16,1-4 0,1 1 16,3 0-1,2-1-15,3 0 0,-1-1 0,8 6 16,1 0-16,-1 1 0,0-2 0,-2 2 15,-1-2-15,0 0 16,-5 1-16,1-2 0,-1-1 0,-2 0 16,1 0-16,-5-3 0,0-2 15,-3 2-15,-3 0 0,-6-1 16,-2-1-16,-1-2 0,-2 0 16,-2-2-16,-2 2 0,-1-3 15,0-1-15,0 0 0,3-1 16,-2-1-16,3 0 0,1-1 15,3 0-15,2-1 0,2-2 0,4-2 16,5-4-16,-2 2 0,1 3 0,1 0 16</inkml:trace>
  <inkml:trace contextRef="#ctx0" brushRef="#br0" timeOffset="50042.152">7568 5824 0,'0'0'0,"0"0"0,0 0 15,0 0 1,0 0-16,0 0 0,0 0 16,0 0-16,0 0 0,0 0 15,-31 4-15,31-4 0,0 0 0,-31 18 16,31-18-16,-25 20 0,13-9 15,0 3-15,1 1 0,-2 0 16,2 2-16,1 5 0,4 1 16,3-3-16,3-1 0,4-3 15,6-4-15,0-1 0,1-2 16,5-2-16,4-5 0,-1-2 16,1-2-16,1-4 0,1-1 15,-1-1-15,0-2 0,4-5 16,2-3-16,-4 1 0,-3 2 0,-5-3 15,-3-1-15,-2 1 0,-3 1 16,-5-1-16,-3 1 16,-3 2-16,-3 1 0,-5 2 0,-3 1 15,-1 3-15,0 3 0,-3 0 16,-2 3-16,1 2 0,1 3 16,2 3-16,1 3 0,5-1 0,5-2 15,0-1-15,2-1 0,0 0 0</inkml:trace>
  <inkml:trace contextRef="#ctx0" brushRef="#br0" timeOffset="50598.6202">8258 5832 0,'0'0'0,"0"0"16,0 0-16,0 0 0,0 0 16,0 0-16,0 0 0,-24-10 15,24 10-15,0 0 0,-23-5 16,23 5-16,0 0 0,-31-1 16,18 3-16,0 2 0,-5 1 0,-1 0 15,-3 4-15,1 1 0,2 0 16,-8 9-16,1 3 0,-1 1 15,2 1-15,2 1 0,3 2 16,0 3-16,6-4 0,3-4 16,6-4-16,5-1 0,5-3 0,6-4 15,3-6-15,2-3 16,3-4-16,5-3 0,6-6 16,-3 1-16,-3 0 0,1-4 0,2-3 15,-2-2-15,0 1 0,3-6 16,-6 0-16,-3 0 0,-4 1 15,-1 2-15,-5 1 0,-1 5 16,-2 5-16,-2 3 0,-1 2 16,0 1-16,-2 1 0,-1 4 15,-5 5-15,1 0 0,-3 3 16,1 1-16,-2 3 0,1 2 0,1 1 16,0 3-16,1 2 15,0-2-15,2 0 0,3 3 0,3-3 16,2-2-16,0-2 0,4-2 15,3-3-15,-2-5 0,1-2 16,-2-1-16,-1 1 0,-2-1 16</inkml:trace>
  <inkml:trace contextRef="#ctx0" brushRef="#br0" timeOffset="50989.2478">8586 5754 0,'0'0'0,"0"0"16,0 0-16,0 0 0,0 0 0,0 0 16,-12 32-16,12-32 15,-16 31-15,6-10 0,-1 2 16,0 2-16,0-1 0,0 5 16,3-1-16,0-4 0,1-4 0,2-3 15,0-2-15,3-2 0,0-3 16,1-5-16,1-2 15,0-3-15,3-3 0,0-2 0,2-4 16,0-3-16,1-3 0,2-2 16,1-3-16,1-2 0,1 0 15,-1-2-15,0-1 0,-1 4 16,0 2-16,0-1 0,-2 2 16,1 3-16,-1 4 0,0 3 0,0 1 15,-1 3-15,-1 2 0,4 3 16,1 4-16,1-2 15,-2-1-15,2 4 0,1 2 0,-1 1 16,0-1-16,3 0 0,2-1 16,-3 0-16,-2-1 0,-1-2 15</inkml:trace>
  <inkml:trace contextRef="#ctx0" brushRef="#br0" timeOffset="51411.1622">8751 5943 0,'0'0'15,"0"0"-15,0 0 0,0 0 0,0 0 16,0 0-16,28 14 16,-28-14-16,23 4 0,-23-4 15,29 0-15,-14-1 0,2 1 0,0-2 16,3 0-16,-1-1 0,0-2 15,-2 0-15,0-1 0,2-3 16,-3 1-16,-2-1 0,-1 0 16,-4 0-16,-1 0 0,-2-3 15,-3 1-15,-1 1 0,-1 0 16,-3 1-16,-3 2 0,-2 2 16,-1 1-16,-4 0 0,-3 4 15,-4 0-15,2 2 0,1 4 16,-2 2-16,-2 2 0,-1 3 0,2 4 15,0 1-15,1 1 0,5 1 16,0 4-16,3-1 0,5-1 16,4-2-16,7-1 0,5-2 15,2-4-15,3-2 0,3-1 16,5-3-16,2-1 0,4 0 16,-6-1-16,-4-2 0,-4 0 0</inkml:trace>
  <inkml:trace contextRef="#ctx0" brushRef="#br0" timeOffset="51969.1174">9513 5890 0,'0'0'0,"0"0"16,0 0-16,0 0 0,0 0 0,-18-24 15,18 24-15,-16-15 0,16 15 16,-20-12-16,10 5 15,-1 3-15,0-1 0,-2 2 16,-1 2-16,-2 2 0,1 1 0,-1 3 16,1 0-16,0 3 0,2 1 15,-2 6-15,0 3 0,3 2 16,1 3-16,2-2 0,3 1 16,3-4-16,1-1 0,4 0 15,0-3-15,3-2 16,3-1-16,4-2 0,5-4 15,0-1-15,2-2 0,1-4 0,1-1 16,2-2-16,-1-3 0,5-5 16,-2-4-16,-2-1 0,-1-4 15,1-1-15,-3-1 0,1-2 16,0-1-16,-2-1 0,-4-1 16,1-3-16,-3 2 0,-1 3 15,-2 4-15,-2 2 0,-2 1 0,-1 4 16,-2 1-16,-1 5 0,0 4 15,-2 2-15,0-1 0,-4 6 16,-4 5-16,-1 3 0,-2 4 16,-2 5-16,0 4 0,-4 9 15,1 3-15,1 1 0,2 0 16,0-3-16,1 0 0,-1 4 16,1-4-16,2-4 0,0-3 15,3-4-15,4-2 0,3-3 16,2-3-16,2-5 0,2-1 0,-2-3 15,0 0-15,-1 0 0</inkml:trace>
  <inkml:trace contextRef="#ctx0" brushRef="#br0" timeOffset="52135.7336">9763 6069 0,'0'0'0,"0"0"0,0 0 0,0 0 15,0 0-15,-5 27 16,5-27-16,0 0 0</inkml:trace>
  <inkml:trace contextRef="#ctx0" brushRef="#br0" timeOffset="61245.0089">2110 5668 0,'0'0'0,"0"0"16,0 0-16,0 0 0,0 0 0,0 0 15,0 0-15,0 0 0,0 0 16,0 0-16,28 8 16,-28-8-16,0 0 0,0 0 15,0 0-15,27 9 0,-27-9 0,0 0 16,22 3-16,-15-2 0,1 1 15,0-1-15,1 0 0,-1-1 16,1 1-16,0-1 0,0 0 16,0 0-16,-1-1 0,3 1 15,-1-1-15,1 1 0,3 0 0,-2 0 16,2-1-16,-1-2 16,0 2-16,1-1 0,0 1 15,1-2-15,2 1 0,-1 0 16,0 1-16,1-1 0,-1 1 0,1-2 15,1 2-15,1-1 0,-1 0 16,5 0-16,0-2 0,-1 2 16,0-1-16,-2 1 0,1 0 15,-3 1-15,4 1 0,0-1 16,0-1-16,-2-1 0,0 1 0,1 1 16,-2 1-16,0-2 0,-1-1 15,2 0-15,2 2 0,0 1 16,0 1-16,-2-2 0,-1-2 15,-1-1-15,-1 0 0,4 2 16,-1 1-16,1 1 0,1 0 16,-3-1-16,-3-2 0,3 2 15,-4-1-15,4 2 0,3 0 16,-2 0-16,-1 0 0,0 0 16,-3-1-16,2 1 0,-2-1 0,3 1 15,1 0-15,-1 1 0,-1-1 16,1 0-16,0 0 0,-4 0 15,2-1-15,-2 0 0,2 1 16,0 0-16,1 2 0,0-2 16,0-1-16,-1 0 0,2 1 15,-4 0-15,1-1 0,0 1 16,0 0-16,-2 0 0,1 0 16,1 0-16,-1 0 0,1 0 0,-1 0 15,-2-2-15,0 1 0,0 1 16,-1 0-16,-5 1 0,2-1 15,0 0-15,-2 2 0,-4-1 16,0-1-16,0 1 0,0 0 16,-2-1-16</inkml:trace>
  <inkml:trace contextRef="#ctx0" brushRef="#br0" timeOffset="81801.6167">2260 7310 0,'0'0'0,"0"0"0,0 0 15,0 0-15,0 0 0,0 0 0,0 0 16,0 0-16,0 0 16,0 0-16,0 0 0,0 0 0,0 0 15,25 6-15,-25-6 16,0 0-16,0 0 0,29 5 0,-29-5 15,22 4-15,-22-4 0,23 3 16,-11-3-16,0 0 0,-1 1 16,2-1-16,-1-2 0,1 2 0,1 0 15,3 0-15,-2-2 16,0 1-16,0 2 0,0-1 0,2 1 16,-2-1-16,0 0 0,1 0 15,3 0-15,0 2 0,-4 1 16,7-2-16,-1-1 0,0 1 15,-1 1-15,1-3 0,1-2 16,0 3-16,0 0 0,-3 0 16,1 0-16,-2 0 0,1 0 0,0 0 15,3 0-15,-2-2 0,1 2 16,-1-1-16,-2 0 16,1 1-16,0 1 0,0-1 0,-3 0 15,4-1-15,1 1 0,1 0 16,-2 0-16,-3-1 0,0-1 0,2 0 15,1 2-15,1 2 16,1-1-16,0 0 0,-3 0 16,3-1-16,-3 0 0,3 0 0,0 0 15,0 0-15,0 0 0,4 1 16,-1 2-16,1-2 0,-3 0 16,2 0-16,3 0 0,-5-1 15,-1 0-15,0-1 16,2 1-16,-2 0 0,0-1 0,1 3 15,5 2-15,-5-1 0,-1-3 0,2 0 16,3 1-16,-2-1 0,1-1 16,-1 1-16,0 1 15,-1 0-15,1-2 0,0 2 0,4 0 16,-4 0-16,0 0 0,1 1 16,-1 1-16,1-2 0,-1 0 0,0 0 15,1 0-15,-2 0 16,-1-2-16,5 2 0,1 0 15,-1-1-15,-3 1 0,4 0 16,-2 0-16,2 1 0,-3 1 0,0-2 16,2 0-16,-3 1 0,0-1 15,9 1-15,2 0 16,-10 0-16,0-2 0,4 1 0,2 0 16,0 1-16,1-1 0,-3 0 15,1 1-15,0-1 0,-1 1 0,1-2 16,1 1-16,-2-1 15,2 0-15,-1 0 0,5 0 16,-8 0-16,0 1 0,1 0 16,3 0-16,0 1 0,2-1 0,-1 0 15,0 0-15,-1 1 0,-4-1 16,2-1-16,1 0 16,0 0-16,0 0 0,2 0 0,2-1 15,-2-1-15,-3 2 0,2 2 16,1 0-16,-1-1 0,-3 0 15,3-1-15,2 0 0,0-2 0,1-3 16,-3 3-16,1 2 16,0 0-16,0-1 0,0 2 0,-1 1 15,0-2-15,3-2 0,-3 0 16,2 0-16,-2 1 0,-1-2 16,8 1-16,4 1 0,-13 0 15,-1 1-15,7 1 0,3-1 16,-9 0-16,0-1 0,4 1 15,1-1-15,-8-1 0,3 1 0,5 1 16,-1 1-16,-5 1 16,0-2-16,5-2 0,1 0 15,-6 2-15,-1 0 0,3 0 16,1 0-16,-2-2 0,-2 1 0,1 0 16,3 1-16,-1 1 0,0 0 15,2-1-15,-1-2 0,-1 1 16,1 0-16,-2 0 0,1-1 15,-3 1-15,0 0 0,3-1 16,2-1-16,-2 2 0,-5 3 16,4 0-16,1 0 0,0 2 0,-2-1 15,0-2-15,-1-2 16,-2 1-16,-1 1 0,5 0 0,3 0 16,-4 0-16,-3 0 0,3 0 15,2 1-15,-2-1 0,-3-1 0,-1 0 16,0 0-16,-2 0 15,0-1-15,1 1 0,3 0 16,-4 0-16,-2 0 0,-1 0 16,-3-2-16,-2 2 0,-2 0 0,1 0 15,-3 0-15,1 0 0,-1 0 16,-2 2-16,-3-1 0,-3-1 16,-3 0-16,2-1 0,-2 1 15,0 0-15</inkml:trace>
  <inkml:trace contextRef="#ctx0" brushRef="#br0" timeOffset="85910.2402">4877 7729 0,'0'0'0,"0"0"16,0 0-16,0 0 0,0 0 0,0 0 15,0 0-15,0 0 0,0 0 16,0 0-16,0 0 0,0 0 15,0 0-15,0 0 0,0 0 16,0 0-16,0 0 0,0 0 16,0 0-16,0 0 0,0 0 0,0 0 15,0 0-15,22 14 16,-22-14-16,0 0 0,0 0 16,0 0-16,0 0 15,25 6-15,-25-6 0,0 0 0,0 0 16,26 7-16,-19-5 0,-1-1 0,1-1 15,-1 1-15,2 0 16,-1-1-16,-3 2 0,2-2 0,0 1 16,1 0-16,1-1 0,-1 1 15,0 0-15,1-1 0,-2-1 16,2 1-16,0 0 0,-1 0 16,2 0-16,-2 0 0,2 0 15,-2 0-15,1 0 0,-1-1 16,-1 1-16,1 0 0,-1-1 0,-1 0 15,-1-1-15,1 0 0,0 1 16,-2-2-16,0 1 16,-1-1-16,0 0 0,0 1 0,2-3 15,-4 1-15,1-2 0,1 1 16,-2 0-16,0 0 0,0 1 16,0-1-16,0-1 0,-2 2 15,1-2-15,1 0 0,-4 2 16,2-1-16,-1 0 0,0 2 15,-1-2-15,1 1 0,-4 0 0,1 0 16,-2 0-16,0-1 0,1 0 16,-1 2-16,-1 1 0,1-1 15,1 0-15,-1 1 0,0 1 16,2-1-16,-1 0 0,0 1 16,0 0-16,-1 1 0,0 0 15,-2 1-15,2 0 0,-2 1 16,-1-2-16,1 1 0,1 1 15,1 1-15,-2 1 0,1 0 0,1 1 16,-1-1-16,1 2 0,1 0 16,-1 1-16,1 1 0,-2 0 15,1-1-15,3 0 0,-2 2 16,0 0-16,1 1 0,2 0 16,-1 0-16,2 2 0,-3-3 15,1 2-15,1 0 0,0 1 0,1-2 16,0 0-16,0 1 0,2 1 15,0-1-15,0-2 16,1 1-16,1 1 0,-1-1 16,0 0-16,1-2 0,3 0 0,-4 1 15,1 0-15,1 0 0,1 0 16,1-1-16,-1 0 0,-1 0 16,1-2-16,1 1 0,-1-2 15,0 1-15,2-1 0,-1-2 16,0 1-16,2 1 0,1-2 0,0 1 15,1 0-15,2-2 0,1 0 16,0-4-16,0 1 16,0 0-16,0-1 0,0-1 0,0 1 15,0-1-15,0 0 0,1-2 16,0 1 0,1-1-16,-1 0 0,-2 0 0,0 1 0,-4 0 15</inkml:trace>
  <inkml:trace contextRef="#ctx0" brushRef="#br0" timeOffset="86413.7378">5426 7679 0,'0'0'0,"0"0"0,0 0 0,0 0 0,0 0 15,0 0-15,0 0 0,0 0 16,0 0-16,0 0 0,7 27 16,-7-27-16,0 0 0,-6 20 15,6-20-15,0 0 0,-6 24 0,6-24 16,-4 22-16,1-10 16,0 0-16,-3 1 0,1 2 15,0 0-15,2-1 0,0 0 16,-1-2-16,1 1 0,0 1 0,0-2 15,-1 0-15,2 0 0,-1 0 16,-1-1-16,2-1 0,1-2 16,-2-1-16,1 1 0,0-1 15,1-1-15,0 0 0,0-2 16,0 1-16,0-3 0,1-2 0,-2 0 16,2 0-16,-1 0 0</inkml:trace>
  <inkml:trace contextRef="#ctx0" brushRef="#br0" timeOffset="87366.8332">4612 7638 0,'0'0'0,"0"0"16,0 0-16,0 0 0,0 0 0,0 0 15,0 0-15,0 0 0,0 0 16,0 0-16,0 0 0,0 0 16,0 0-16,0 0 0,0 0 15,0 0-15,0 0 0,0 0 16,6 23-16,-6-23 0,0 0 0,0 0 16,0 0-16,0 0 15,0 0-15,0 0 0,0 0 16,9 21-16,-9-21 0,0 0 0,0 0 15,0 0-15,0 24 0,0-19 16,-2 2-16,1-1 0,0 0 16,-1-1-16,2-1 0,0 3 15,0 0-15,2 0 0,-1 0 16,0 1-16,1-1 0,-2 0 16,-2 0-16,1 1 0,1-1 0,0 2 15,-1-1-15,1 0 0,0 2 16,0-2-16,0 1 0,0-1 15,0-1-15,0 0 0,1 3 16,-1-2-16,0 0 0,1 0 16,1 0-16,-2-1 0,1 1 15,-1-1-15,0 0 0,0-2 16,0-1-16,-1 1 0,1 1 16,0-2-16,0 1 0,0-1 0,0-1 15,0 0-15,0 0 0,0-1 16,0 1-16,0-3 0,-3 2 15,3-2-15,0 3 0,0-3 16,0 5-16,0-5 0,0 0 16,-1 2-16,1-2 0,0 0 15,0 0-15,0 0 0,0 0 16,0 0-16,0 0 0,0 0 16,0 0-16,0 0 0,0 0 15,0 0-15,0 0 0,0 0 16,0 0-16,0 0 0,0 0 0,0 0 15,0 0-15,0 0 0,0 0 16,0 0-16,0 0 0,0 0 16,7 1-16,-7-1 0</inkml:trace>
  <inkml:trace contextRef="#ctx0" brushRef="#br0" timeOffset="92630.3645">2183 8949 0,'0'0'0,"0"0"16,0 0-16,0 0 0,0 0 0,0 0 15,0 0-15,0 0 0,0 0 16,0 0-16,0 0 16,0 0-16,0 0 0,25 8 15,-25-8-15,0 0 0,0 0 0,21 10 16,-21-10-16,0 0 0,0 0 16,22 8-16,-22-8 0,0 0 15,22 7-15,-15-5 0,3-1 16,-1 2-16,-1-1 0,3-1 15,4 0-15,-4 0 0,1 1 0,0-1 16,0-1-16,1 1 0,0-1 16,3 2-1,1-2-15,0 0 16,-1 1-16,0-1 0,1 1 16,0-1-16,0 0 0,5 0 0,3 0 0,-2 1 15,0 0-15,-1 0 16,0-1-16,-1 0 0,-3 0 0,4 2 0,4 0 15,-4 0-15,0-2 0,-2 1 16,1 0-16,-2 0 0,0-1 16,3-1-16,0 0 0,0 2 15,0 2-15,0 0 0,0-2 16,-2-2-16,-1 0 0,6-1 16,3 0-16,-7 3 0,0 1 0,2 0 15,1-1-15,-4 1 0,1-1 16,4 0-16,1 0 15,-3-1-15,1 1 0,-2-2 16,-2-2-16,2 0 0,2 2 0,-2-1 16,0 1-16,1 1 0,-5 3 15,2-3-15,0-2 0,1 1 16,1 1-16,0-1 0,-3 1 16,1 1-16,-2 2 0,1-3 15,0-1-15,0 1 0,-1 1 16,3-2-16,1-1 0,-1 2 0,-2 0 15,0 1-15,-1 1 16,0-2-16,0-2 0,-2 2 16,2 0-16,-4 0 0,1-1 0,-1 2 15,0 1-15,-2-1 0,2 2 16,-2-3-16,1 0 0,-1 0 16,1 1-16,1 0 0,-1-1 15,-1 1-15,0 0 0,0-1 16,-2 1-16,-1-2 0,-2-1 0,-1 1 15,0 2-15,-2 0 16,-1 0-16,1-1 0,-1-2 16,-1 2-16,-2 0 0,3 3 0,-3-3 15,2 3-15</inkml:trace>
  <inkml:trace contextRef="#ctx0" brushRef="#br0" timeOffset="94149.6887">5645 8960 0,'0'0'0,"0"0"0,0 0 16,0 0-16,0 0 0,0 0 15,0 0-15,0 0 0,0 0 0,0 0 16,0 0-16,0 0 16,0 0-16,0 0 0,0 0 15,0 0-15,0 0 0,0 0 0,0 0 16,25-3-16,-25 3 0,0 0 16,0 0-16,29-3 0,-29 3 15,0 0-15,33-3 0,-21 3 16,-1 0-16,0 0 0,0 0 15,0 0-15,1 0 0,0 2 0,1-1 16,-1 0-16,1 1 16,0-1-16,1 1 0,0-1 0,2 1 15,-4-2-15,1 2 16,-1-1-16,2 0 0,-1 0 16,0 0-16,1 1 0,-1-1 0,0 1 15,1 0-15,0 0 0,-3-1 0,1 1 16,-3-1-16,1 0 0,-1 0 0,-1 0 15,0 0-15,-2 1 0,0 0 16,-1-1-16,0-1 0,-1 0 16,2 0-1,-4 1-15,1 0 16,0-2-16,1-1 0,-1 1 0,0 0 0,1-1 0</inkml:trace>
  <inkml:trace contextRef="#ctx0" brushRef="#br0" timeOffset="95176.8804">8480 8950 0,'0'0'16,"0"0"-16,0 0 0,0 0 0,0 0 0,0 0 15,0 0-15,0 0 16,0 0-16,0 0 0,29 0 16,-29 0-16,0 0 0,0 0 15,24 6-15,-24-6 0,0 0 0,0 0 16,23 4-16,-23-4 16,0 0-16,18 1 0,-10 0 0,-1 0 15,2-1-15,0 1 0,0 1 16,1 0-16,2 1 0,0-3 15,0 0-15,-1 1 0,0 0 16,0 0-16,1-1 0,0 0 16,2 0-16,0 1 0,1 2 15,1-2-15,-1 2 0,0-2 16,-1 0-16,0 0 0,2 0 0,-1 1 16,0-2-16,2 1 0,0 1 15,3 0-15,0 0 0,-1-1 16,-2-1-16,-1 1 0,1 1 15,-2-2-15,-2 0 0,1 0 16,-2 1-16,-2-1 0,-2 0 0,1 0 16,0 1-1,0-1-15,-4 0 0,2 0 0,-1 0 16,-2 1-16,-1 0 0,1-1 16,-1-1-16,-1 1 0,0 0 15,-2 0-15,3 3 0,-3-3 16,0 3-16,0-3 0</inkml:trace>
  <inkml:trace contextRef="#ctx0" brushRef="#br0" timeOffset="101169.9458">2185 9286 0,'0'0'0,"0"0"15,0 0-15,0 0 0,0 0 16,0 0-16,0 0 0,17 21 15,-17-21-15,0 0 0,2 28 16,-2-28-16,-2 24 0,0-9 16,-1-1-16,0 2 0,0 1 0,-1-2 15,0 1-15,0-1 16,3-1-16,-2-2 0,1 1 16,1-4-16,-3 0 0,4-2 15,-2 0-15,1-3 0,1-2 0,0-2 16,0-3-16,3-1 15,1 0-15,-1-4 0,4-2 16,-4-1-16,3-1 0,0-5 0,2-4 16,3-2-16,0 1 0,0 1 15,2 0-15,-1 1 0,2-1 0,2 1 16,3 0-16,-4 8 0,-2 2 16,3 1-16,-1 3 15,-6 2-15,1 0 0,-2 6 0,0 4 16,-4 1-16,1 0 0,0 4 15,-1 4-15,-3-2 0,2 2 16,-2 1-16,-1 3 0,0-2 16,0 0-16,-1 3 0,-3 1 15,4-5-15,0-2 0,-2 1 0,-1-4 16,-1-4-16,2-2 0,1 1 16,-1-1-16,1-1 0,-1-3 15,2-1-15,-1-1 16,-2-2-16,2-2 0,2-4 0,2-3 15,0-1-15,0 0 0,4-5 16,-2-1-16,3 0 0,1 2 0,3-1 16,2 0-16,1 1 15,0 2-15,-1 3 0,4 2 16,-5 2-16,-1 3 0,4 0 0,-2 1 16,0 2-16,-3 2 0,0 3 15,1 4-15,-1 0 0,-2 1 16,-2 5-16,0 2 0,-2-1 15,0-1-15,0 3 0,-3 1 16,2-2-16,-1-3 0,-2 2 16,-2 0-16,1-1 0,-2-1 0,1 0 15,-3 0-15,2-3 0,0-2 16,1-2-16,1 0 0,-2-1 16</inkml:trace>
  <inkml:trace contextRef="#ctx0" brushRef="#br0" timeOffset="101656.9621">2837 9364 0,'0'0'16,"0"0"-16,0 0 0,0 0 15,0 0-15,27 11 0,-27-11 16,0 0-16,27 6 0,-16-5 0,0-1 16,1 0-16,1 0 0,2-1 15,3-1-15,-5-1 0,1-1 16,-1 1-16,1 0 0,-4-2 16,0 0-16,-1-1 0,0-1 15,-2 2-15,2-1 0,-2-1 16,-2 0-16,0-3 0,-2 2 0,-1-1 15,-1-1-15,-1 0 0,-1 1 16,-1 0-16,-1 1 16,-2 1-16,-2 1 0,-3 0 15,-1 3-15,-4 1 0,2 0 0,-4 4 16,0 0-16,0 0 0,1 2 16,0 3-16,-1 2 0,0 0 15,2 0-15,1 2 0,5 3 16,-2-2-16,3 1 0,1 4 15,1 2-15,3-2 0,1-1 0,5 2 16,5 0-16,0-3 0,1-3 16,1 4-16,3-2 15,-2-4-15,0-2 0,10 1 0,2 1 16,-5-4-16,0-3 0,4-2 16,1-2-16,-4-1 0,-3 1 0,-4 1 15</inkml:trace>
  <inkml:trace contextRef="#ctx0" brushRef="#br0" timeOffset="102321.6415">3563 9347 0,'0'0'0,"0"0"0,0 0 0,0 0 15,0 0-15,0 0 0,0 0 16,0 0-16,-8-22 0,8 22 16,0 0-16,-8-19 0,8 19 0,-10-16 15,4 7-15,0 1 16,-1-1-16,-3 1 0,1 2 15,0-1-15,1 2 0,0 1 16,-3 2-16,1 0 0,0 1 0,0 2 16,-3 2-16,-2 0 0,2 1 15,0 5-15,-2 0 0,-1 2 16,4 2-16,-2 6 0,2 1 16,-1 1-16,3-2 0,4 2 15,0 1-15,3-2 0,0-2 0,1 3 16,4-2-16,1-5 0,3-2 0,3 2 15,4-3-15,-2-4 0,3-1 0,-1-6 16,3-3-16,0-2 16,1-2-16,5-3 0,2-2 15,-4 0-15,1 1 0,-6-2 16,0-2-16,-3-1 0,0-1 0,-3 1 16,-3 0-16,1 1 0,-4 2 0,0 2 15,0 0-15,0 4 16,-3-1-16,0 4 0,0 1 15,0 1-15,0 2 0,-2 2 16,0 4-16,-1 2 0,1 0 0,0 5 16,1 3-16,-1-1 0,1-1 15,2 2-15,1 0 0,1 1 16,-2-1-16,3 0 0,0 1 16,0-4-16,2-2 0,1-2 15,5-1-15,-1-2 0,1-2 0,0 0 16,-3 0-16,-3-1 15</inkml:trace>
  <inkml:trace contextRef="#ctx0" brushRef="#br0" timeOffset="102774.7496">3807 9299 0,'0'0'0,"0"0"0,0 0 15,0 0-15,0 0 0,-4 32 16,4-32-16,-4 35 0,4-16 0,-3 0 16,-1-1-16,2-1 0,-1 0 15,0 2-15,-1-2 16,1-2-16,0-4 0,-2-1 0,4-3 16,-2-2-16,3-3 0,0-2 15,-2-4-15,2-1 0,0 0 16,0-4-16,2-3 0,-1-1 15,2 0-15,3-7 0,0-1 16,1 2-16,1 1 0,-1 2 16,2 3-16,0 2 0,1-1 0,0 2 15,0 0-15,-1 1 0,-1 2 16,2 3-16,-2 2 16,1 1-16,0 3 0,1 3 0,2 4 15,-3-1-15,1 1 0,-4 3 16,-1 2-16,-1-1 15,0 0-15,2 2 0,-2 2 0,2-2 16,-4-3-16,0 1 0,0 1 16,1-1-16,0-3 0,-2 0 15,1 0-15,2-3 0,-1-4 0,-2 0 16,1 0-16,-1 0 0</inkml:trace>
  <inkml:trace contextRef="#ctx0" brushRef="#br0" timeOffset="103100.082">4276 9115 0,'0'0'16,"0"0"-16,0 0 0,0 0 15,0 0-15,0 0 0,-6 27 16,6-27-16,-8 23 0,8-23 0,-8 34 15,3-16-15,0 1 0,1 2 16,1 2-16,-1-1 0,1-2 16,2 5-16,-1-2 0,1-3 15,1-2-15,0-2 0,0-1 16,3-1-16,0 0 0,2-5 16,2-1-16,1-2 0,1-2 0,1-1 15,2-1-15,-2-4 0,2-1 16,-2-1-16,0-2 15,-1 0-15,0 1 0,-2 0 0,-1 1 16,-1 1-16</inkml:trace>
  <inkml:trace contextRef="#ctx0" brushRef="#br0" timeOffset="103428.125">4129 9251 0,'0'0'0,"0"0"0,0 0 0,0 0 16,0 0-16,0 0 0,22 9 15,-22-9-15,0 0 0,24 6 16,-24-6-16,21 3 0,-9-2 0,0-1 15,1 0-15,2 1 0,-1 1 16,0-1-16,0-1 0,-2 0 16,-1 0-16,0 0 0,0 0 15,0 0-15,0 0 0,0-1 16,-1 1-16,-4-1 0,1 0 16,-1 1-16,-2-1 0,-1 1 15,-1 0-15,1 0 0,0 0 0,-3 0 16</inkml:trace>
  <inkml:trace contextRef="#ctx0" brushRef="#br0" timeOffset="104489.81">5018 9236 0,'0'0'0,"0"0"0,0 0 16,0 0-16,0 0 0,0 0 0,0 0 15,0 0-15,0 0 0,0 0 16,0 0-16,0 0 0,0 0 16,0 0-16,0 0 0,-24-7 31,24 7-31,0 0 0,0 0 0,0 0 0,-24 0 15,24 0-15,0 0 0,-20-3 0,13 3 16,-3 1-16,2 0 0,-1 1 16,1 1-16,-1-1 0,-1 2 15,2 0-15,1 0 0,-3 2 16,1 1-16,0 0 0,2 0 16,0 0-16,2 1 0,1-1 15,1 1-15,1 1 0,4 0 16,-1 1-16,2-1 0,3 1 15,-2 0-15,2 0 0,-1 0 0,2 1 16,1-2-16,-1 0 0,1-2 16,1 1-16,0 2 0,-2-2 15,1-1-15,-1 0 0,-1 0 16,-2-2-16,-1 1 0,-1-1 16,-2 0-16,-1 0 0,-2 0 15,-2 1-15,-1 0 0,-3-1 0,2-2 16,-2 1-16,-2-2 15,0-1-15,1 0 0,1-3 16,-5-1-16,3-2 0,1-2 0,2 2 16,0-1-16,1 1 0</inkml:trace>
  <inkml:trace contextRef="#ctx0" brushRef="#br0" timeOffset="105036.6927">5197 9113 0,'0'0'0,"0"0"15,0 0-15,0 0 0,0 0 0,2 31 16,-2-31-16,-3 32 16,1-14-16,-3 3 0,0 4 15,-1 0-15,2 0 0,-4 4 16,1-1-16,1-4 0,-2-2 0,3-2 15,1-2-15,1-5 0,1-2 16,1-1-16,-3-1 16,2-3-16,1-1 0,1-2 0,0-3 15,0 0-15,-2-7 0,4 0 16,-1-2-16,2-2 0,3 0 16,-2-6-16,2 0 0,-1 1 15,2 2-15,0 1 0,-1 2 16,3 3-16,2 0 0,1 1 0,0 2 15,2 2-15,-1 1 0,1 2 16,-1 2-16,1 2 0,-3 1 16,0 2-16,0 3 15,-5 0-15,1-1 0,-2 1 0,2 1 16,-4-1-16,1-1 0,-4 0 16,1-1-16,-2 1 0,-2 0 0,-1 0 15,-3 0-15,-1 0 16,-6-2-16,0 0 0,-1 0 15,0-3-15,0 0 0,1-3 0,-1 0 16,1-2-16,0-1 0,-1-3 16,1 0-16,2-2 0,1 1 15,3-1-15,1 0 16,4-1-16,3 3 0,3 0 0,4 0 16,0 2-16,-2 0 0,0 1 15</inkml:trace>
  <inkml:trace contextRef="#ctx0" brushRef="#br0" timeOffset="105208.6051">5592 9442 0,'0'0'15,"0"0"-15,0 0 0,0 0 16,0 0-16,0 0 0,0 0 15,0 0-15,0 0 0,0 0 0,0 0 16,0 0-16</inkml:trace>
  <inkml:trace contextRef="#ctx0" brushRef="#br0" timeOffset="105567.9651">5888 9111 0,'0'0'0,"0"0"0,0 0 0,0 0 16,0 0-16,0 0 0,-3 25 15,3-25-15,0 0 0,-13 33 16,13-33-16,-12 36 0,5-17 0,-1 2 15,-2 2-15,0 1 0,0-2 16,-3 7-16,1 0 16,0-3-16,2-2 0,-2 1 15,2 0-15,-1-4 0,2 0 0,0 1 16,3-2-16,1-7 0,2-1 16,2-3-16,1-2 0,0-1 15,0-2-15,0 0 0</inkml:trace>
  <inkml:trace contextRef="#ctx0" brushRef="#br0" timeOffset="105927.3383">6326 9154 0,'0'0'15,"0"0"-15,0 0 0,0 0 16,0 0-16,0 0 0,0 0 15,0 0-15,-28 17 0,28-17 0,-29 17 16,13-5-16,2 1 0,-5-1 16,-1-1-16,3 0 0,0-2 15,-1 4-15,4 2 0,2-2 16,2-2-16,3 1 0,3-1 16,3 0-16,1-1 0,4 2 15,3-1-15,1-1 0,-2-2 16,1 0-16,-1-1 0,3 0 0,-2-2 15,-1 1-15,1 0 16,-1-2-16,-4-1 0,1 2 0,0-1 16,-1 0-16,-4 0 0,0 1 15,-1 0-15,0 1 0,-3-1 16,-2 2-16,-3-1 0,0 1 16,0-2-16,1-1 0,0 0 15,2-1-15,0-1 0,1 1 16</inkml:trace>
  <inkml:trace contextRef="#ctx0" brushRef="#br0" timeOffset="106227.5646">6541 9122 0,'0'0'0,"0"0"16,0 0-16,0 0 0,-7 24 0,7-24 15,-13 30-15,4-12 16,-1 1-16,0 3 0,-1 1 16,0 1-16,0-2 0,-2 6 0,2-3 15,4-2-15,1-2 0,2-1 16,3-1-16,2-4 0,4-2 16,1-4-16,3-2 0,0-3 15,1-2-15,-1-3 0,2-3 16,-1 0-16,1-1 0,0-3 15,0-3-15,-1 2 0,-2 1 0,-1 2 16</inkml:trace>
  <inkml:trace contextRef="#ctx0" brushRef="#br0" timeOffset="106446.3114">6359 9261 0,'0'0'0,"0"0"16,0 0-16,19-4 0,-19 4 0,23-3 16,-23 3-16,28-3 0,-12 1 15,2 0-15,1 0 16,1 0-16,-1 0 0,6-1 0,1-1 16,-2 1-16,-4-1 0,1 1 15,-4 0-15,0-1 0,-4 2 16,-2 0-16</inkml:trace>
  <inkml:trace contextRef="#ctx0" brushRef="#br0" timeOffset="106897.3813">6855 9007 0,'0'0'0,"0"0"16,0 0-16,0 0 0,0 0 0,-3 23 15,3-23-15,-8 27 16,8-27-16,-10 40 0,3-12 16,1-2-16,-1 1 0,-3 6 15,-3 1-15,2-3 0,2 0 0,-2 0 16,0-2-16,2-6 0,2-5 16,1-1-16,3 0 0,1-6 15,-1-1-15,1-4 0,1-1 16,1-5-16,-3 1 0,3-4 15,3-2-15,-1-4 0,3 0 0,1-7 16,4-2-16,-1 0 16,0 3-16,-1 1 0,0 0 15,2 1 1,0 2-16,2 0 0,3 2 0,-2 1 0,0 2 0,0 2 16,2 2-16,-2 1 15,-1 1-15,-2 2 0,0 2 0,-1 2 16,-4 1-16,1 2 0,-2 0 15,0 2-15,-1 1 0,0 0 16,-2 1-16,0 0 0,-1-1 16,0 0-16,0 1 0,1 1 15,-1-1-15,0-1 0,0-2 0,0-1 16</inkml:trace>
  <inkml:trace contextRef="#ctx0" brushRef="#br0" timeOffset="107038.8657">7227 9401 0,'0'0'15,"0"0"-15,0 0 0,0 0 16,0 0-16,0 0 0,0 0 0,0 0 16,0 0-16,2 25 0,-2-25 15,0 0-15</inkml:trace>
  <inkml:trace contextRef="#ctx0" brushRef="#br0" timeOffset="107353.071">7673 9035 0,'0'0'0,"0"0"0,0 0 0,0 0 15,0 0-15,-5 32 0,5-32 16,-13 31-16,6-12 0,-3 3 16,-1 5-16,-1-1 0,0 0 0,-3 7 15,2-2-15,2-2 16,2-4-16,0 3 0,4-3 0,1-3 16,1-4-16,6-2 0,1-4 15,1-4-15,2-2 0,1-2 16,0 0-16,1-2 0,1-1 15,-1-3-15,1-3 0,0-1 16,0-1-16,-1 1 0,-4 1 16,1 1-16</inkml:trace>
  <inkml:trace contextRef="#ctx0" brushRef="#br0" timeOffset="107571.8239">7453 9249 0,'0'0'0,"0"0"16,0 0-16,0 0 0,26-4 0,-26 4 15,29-2-15,-29 2 0,29-1 16,-13 0-16,2 0 16,0 1-16,3 0 0,-2 0 0,2-1 15,0 0-15,0 1 0,5-2 16,0 1-16,-4 0 0,-5 0 0,0 0 15</inkml:trace>
  <inkml:trace contextRef="#ctx0" brushRef="#br0" timeOffset="107974.6395">7917 9262 0,'0'0'0,"0"0"0,0 0 0,0 0 15,0 0-15,0 0 0,-7 21 16,7-21-16,0 0 0,-12 27 16,12-27-16,-9 27 0,4-11 0,1-1 31,3 0-31,1-2 0,1-1 0,3 0 0,0 0 16,3-4-16,-2-1 0,4-3 15,2-1-15,2-1 0,2-1 0,1-3 16,3-2-16,2-2 0,-1-1 15,0-3-15,0-1 0,-2-2 16,-1-2-16,-3 2 0,-1 0 16,-3-2-16,-3 0 0,-4 1 15,-3-2-15,-3 2 0,-3-1 0,-3 3 16,-2 1-16,-3 3 16,-4 3-16,-1 1 0,-3 2 15,1 3-15,2 1 0,-5 2 16,0 2-16,3 1 0,3 3 0,4-1 15,6 2-15,0-1 0,4 1 16,0-3-16,1-1 0,1-1 16</inkml:trace>
  <inkml:trace contextRef="#ctx0" brushRef="#br0" timeOffset="108619.803">8680 9299 0,'0'0'0,"0"0"0,0 0 16,0 0-16,0 0 0,-7-20 15,7 20-15,0 0 0,-11-19 0,11 19 16,0 0-16,-19-24 15,13 17-15,-2-1 0,0-1 16,0 2-16,1 2 0,-5 1 16,-4 1-16,2 2 0,0 1 0,-2 2 15,1 3-15,-1 2 0,1 2 16,-5 7-16,-1 4 16,3 0-16,5 1 0,1 2 0,4 1 15,4-3-15,3-1 0,3 1 16,6-3-16,1-4 0,-1-2 0,6-3 15,3-3-15,3-2 16,1 0-16,0-6 0,1-3 16,-2-1-16,-1 0 0,0-4 0,2-1 15,-2-3-15,0-1 0,-3-5 16,1-1-16,-3-1 0,-1 0 16,0-1-16,-1-1 0,-1 1 15,-2 2-15,1-3 0,-3 2 16,0 5-16,-2 3 0,0 1 15,-2 1-15,-1 1 0,0 2 0,0 2 16,-2 2-16,1 1 0,-1 1 16,-3 4-16,-1 4 0,-1 1 15,0 3-15,1 3 0,-2 4 16,2 1-16,-1 1 0,1 1 16,-2 2-16,2-1 0,1-1 0,-1 5 15,2 1-15,1-2 16,1-5-16,0 0 0,1 1 15,0-3-15,0-3 0,3 0 16,0-4-16,2-3 0,0-2 0,0-1 16,-2 0-16,1 0 0</inkml:trace>
  <inkml:trace contextRef="#ctx0" brushRef="#br0" timeOffset="108979.2108">9022 9238 0,'0'0'0,"0"0"15,0 0-15,0 0 0,0 0 0,0 0 16,0 0-16,-17 15 0,17-15 16,-17 18-16,17-18 0,-17 28 15,9-13-15,1 2 0,2 1 16,0-2-16,2-2 0,3 0 16,2-1-16,2-3 0,0-2 0,7 0 15,7-4-15,-4 0 16,0-1-16,3-3 0,1-4 15,-1 1-15,0-1 0,1-6 16,2-1-16,-2-1 0,-3-1 0,2-6 16,-4 0-16,-4 3 0,-2-1 15,-2-2-15,-1 2 0,-2 0 16,-4 2-16,-3 2 0,-4 1 16,-2 1-16,-1 2 0,-2 5 15,-4 4-15,6 2 0,-2 1 0,-5 2 16,-1 4-16,3-1 0,4 0 15,4 3-15,4 2 16,0-2-16,1-3 0,1-1 0</inkml:trace>
  <inkml:trace contextRef="#ctx0" brushRef="#br0" timeOffset="109369.7817">9756 9147 0,'0'0'0,"0"0"16,0 0-16,0 0 0,0 0 15,0 0-15,-26 0 0,26 0 16,-28 3-16,28-3 0,-35 10 16,19-4-16,0 1 0,1 1 15,0 0-15,-1 2 0,2-1 0,2 2 16,3 0-16,1-1 0,3 1 15,2 2-15,5 2 16,1-3-16,1-2 0,4 1 0,3 1 16,1-1-16,0-3 0,3 2 15,0-2-15,-3 0 0,-1 0 16,-1 0-16,-2 0 0,-3-2 16,0-1-16,-4 0 0,-2 1 15,-4 0-15,-1-1 0,-2 0 16,-2-2-16,-1 0 0,0-1 0,-2 2 15,0-2-15,-2 0 0,1 0 16,2-2-16,1-3 0,2 1 16,1 1-16,2 0 0</inkml:trace>
  <inkml:trace contextRef="#ctx0" brushRef="#br0" timeOffset="109666.6784">10007 9061 0,'0'0'0,"0"0"0,0 0 0,0 0 15,-8 25-15,8-25 0,-17 31 16,6-12-16,-2 2 0,1 3 16,0 0-16,0 0 0,0 0 0,-3 5 15,0-1-15,3-3 16,3-4-16,3-3 0,2-3 15,2-1-15,2-3 0,3-1 0,3-1 16,-1-3-16,2-2 0,3-2 16,2-2-16,2-1 0,2-1 15,0-5-15,2-3 0,-4 0 16,0 0-16,-3 2 0,-3 1 16,0 1-16</inkml:trace>
  <inkml:trace contextRef="#ctx0" brushRef="#br0" timeOffset="109873.6182">9753 9243 0,'0'0'16,"0"0"-16,0 0 0,0 0 0,0 0 15,0 0-15,26-4 0,-26 4 16,25-5-16,-25 5 0,31-5 15,-13 4-15,0-1 0,2 1 16,1-1-16,-1 0 0,0 0 0,0 1 16,1 0-16,4-2 0,-2-1 15,-3 1-15,-3 0 0,-3 0 16</inkml:trace>
  <inkml:trace contextRef="#ctx0" brushRef="#br0" timeOffset="110382.6853">10302 9003 0,'0'0'0,"0"0"0,0 0 0,0 0 16,0 0-16,-4 23 0,4-23 15,-13 25-15,13-25 0,-18 30 0,9-10 0,-1 3 16,1 0-16,-1 0 0,0 1 15,-2 3-15,-1-2 0,2-2 16,0 0-16,3-4 0,-1-1 0,1-3 16,1 1-16,2-4 0,0-2 15,2-2-15,0-1 0,1-1 16,-1-3-16,3-3 0,-1-3 16,2-1-16,2-2 0,1-2 31,3-2-31,0-1 0,1-1 0,2-4 0,1 1 0,0 0 15,1 1-15,3 1 0,0 0 16,0 3-16,1 3 0,-1 0 16,1 3-16,-3 1 0,-1 2 0,-1 2 15,-1 4-15,-1 1 16,-1 2-16,-2 3 0,1 2 0,-3-2 16,-1 1-16,0-1 15,-1 0-15,-1 1 0,0 0 0,-1 0 16,0 0-16,0-1 0,0-1 15,0 1-15,-1-3 0,1 1 16,0 0-16,0-1 0,0 0 16,0-4-16,0 0 0,0-1 15,0-1-15,0 1 0</inkml:trace>
  <inkml:trace contextRef="#ctx0" brushRef="#br0" timeOffset="110507.6786">10567 9361 0,'0'0'0,"0"0"16,0 0-16,0 0 0,0 0 0,0 0 15,0 0-15,0 0 0</inkml:trace>
  <inkml:trace contextRef="#ctx0" brushRef="#br0" timeOffset="138619.7655">10686 9144 0,'0'0'0,"0"0"0,0 0 31,0 0-31,0 0 0,0 0 16,0 0-16,29-11 0,-29 11 0,26-7 16,-26 7-16,36-10 0,-17 5 15,5-3-15,1-2 0,-1 2 16,0 2-16,7-4 0,0 2 15,-2 0-15,-2 1 0,-1 0 16,-3 0-16,-3 2 0,-3 1 16,-2 0-16,-2 2 0,-2-1 15,-2 2-15,-2-1 0,0 1 16,-1-1-16</inkml:trace>
  <inkml:trace contextRef="#ctx0" brushRef="#br0" timeOffset="138900.983">11012 8899 0,'0'0'0,"0"0"16,0 0-16,0 0 0,6 30 0,-6-30 16,4 42-16,0-17 0,-1 3 15,0 3-15,1 4 16,0 8-16,0-1 0,0 4 0,-2-3 15,-2-5-15,0-4 0,-1-2 16,-1-1-16,-2-7 0,1-4 0,-1-3 16,-1-2-16,0-1 15,-2-3-15,-3-3 0,-2-3 16,-5-11-16,-2-10 0,3 3 0,3 3 16,2 2-16</inkml:trace>
  <inkml:trace contextRef="#ctx0" brushRef="#br0" timeOffset="139057.2415">10752 9359 0,'0'0'0,"0"0"0,0 0 0,0 0 16,16-18-16,-16 18 0,22-11 15,-22 11-15,31-13 0,-9 3 16,3-1-16,0 0 0,2 0 16,8-5-16,1 1 0,-1 0 15,-3 2-15,6-2 0,0 1 16,-4-1-16,-3 0 0,-6 3 0,-4 3 15,-4 0-15</inkml:trace>
  <inkml:trace contextRef="#ctx0" brushRef="#br0" timeOffset="139244.7583">11294 9139 0,'0'0'0,"0"0"16,0 0-16,0 0 0,0 0 0,28-8 15,-28 8-15,30-10 0,-11 4 16,2 0-16,1 0 0,-1 0 15,0 0-15,1 0 0,0 0 16,2-1-16,-2 2 0,-3-1 16,-4 1-16,-2 0 0,-2 1 0,-2 1 15</inkml:trace>
  <inkml:trace contextRef="#ctx0" brushRef="#br0" timeOffset="139494.7124">11514 9170 0,'0'0'0,"0"0"0,0 0 16,2 20-16,-2-20 0,2 27 15,1-6-15,-3-2 0,0 3 0,-1 5 16,-1 0-16,1-1 0,0-2 16,-1-1-16,0-2 15,0-1-15,-1-2 0,0-1 16,0 0-16,-2-4 0,0-3 0,-3 0 15,-2-2-15,-1-2 0,0-2 16,-1-4-16,-1-3 0,1-2 16,2-4-16,1 2 0,1 0 15,2 2-15</inkml:trace>
  <inkml:trace contextRef="#ctx0" brushRef="#br0" timeOffset="139795.8651">12000 8771 0,'0'0'0,"0"0"0,0 0 16,0 0-16,-11 25 0,11-25 16,-23 27-16,9-12 0,-2-1 0,2 1 15,1-1-15,1-1 0,1-1 16,0 1-16,2-1 0,2-4 15,3-1-15,6-4 0,5-3 16,1 0-16,4-2 0,8-2 16,2-3-16,2 0 0,1-1 15,0 0-15,1-2 0,-3 3 16,-1 0-16,1-1 0,-3 0 0,-4 2 16,-2 0-16,-7 1 0,-5-1 15,1 3-15,-2 0 0,0 1 0</inkml:trace>
  <inkml:trace contextRef="#ctx0" brushRef="#br0" timeOffset="139920.83">11984 8968 0,'0'0'0,"0"0"16,0 0-16,0 0 0,6 23 0,-6-23 16,5 26-16,-5-26 0,6 29 15,-2-16-15,-2-1 16,0-2-16</inkml:trace>
  <inkml:trace contextRef="#ctx0" brushRef="#br0" timeOffset="140247.7054">12458 8624 0,'0'0'0,"0"0"16,0 0-16,0 0 0,-17 18 0,17-18 15,-25 23-15,25-23 0,-27 27 16,13-12-16,-1 2 16,-1-1-16,2-1 0,-4 1 0,2-2 15,2-2-15,3-2 0,4 0 16,2-1-16,5-1 0,3-2 16,1-4-16,4-1 0,0-1 15,2 0 1,8-1-16,4-1 0,-1-2 15,0 1-15,0-1 0,1-1 16,-3 0-16,-3 3 0,-1-1 16,-2 2-16,-3 1 0,-4 1 0,0 0 15,-1 1-15,0-2 0</inkml:trace>
  <inkml:trace contextRef="#ctx0" brushRef="#br0" timeOffset="140419.5782">12288 8946 0,'0'0'0,"0"0"16,0 0-16,20 4 0,-20-4 0,27 0 16,-7-1-16,0 0 0,0-1 15,1 0-15,2 0 0,5-2 16,-3 1-16,-3 0 0,-3 0 16,-4 1-16,-3 2 0,-4-2 15,-4-2-15,1 1 0,-2 0 0,0 2 16</inkml:trace>
  <inkml:trace contextRef="#ctx0" brushRef="#br0" timeOffset="140622.7019">12213 9004 0,'0'0'0,"0"0"16,0 0-16,0 0 0,-17 22 0,17-22 16,-14 29-16,4-12 0,-1 2 0,-2 2 15,-1 3-15,-4 5 16,1-1-16,3 0 0,1 1 15,-1 2-15,1-4 0,5-4 16,1-3-16,3-3 0,0-4 0,3-5 16,2-3-16,1-6 0,2-3 15,-1 1-15,-1 0 0,1 0 16</inkml:trace>
  <inkml:trace contextRef="#ctx0" brushRef="#br0" timeOffset="141056.4007">12126 9135 0,'0'0'0,"0"0"15,0 0-15,0 0 0,0 0 0,24-18 16,-24 18-16,30-9 0,-30 9 16,36-11-16,-16 5 0,-1 1 15,0 1-15,1 2 0,0 1 16,0 0-16,-1-1 0,3 4 16,-2 0-16,-2 1 0,-2 1 15,-2 1-15,-1 1 0,-4 2 0,-1-1 0,-1 2 0,-2 1 16,-2 0-16,-3 1 0,-3-1 15,0 0-15,-1 2 0,-2 2 16,-4 0-16,-3 0 0,-1-1 16,-2-2-16,0 0 0,-1-2 15,1-1-15,-1-2 0,2 0 16,-1-3-16,0-1 0,-2-1 0,0-2 31,1-3-31,1-2 0,2-1 16,2-1-16,1-2 0,2 0 15,1 1-15,3 0 0,-1 1 16,3 1-16,2 2 0,3 0 16,4 1-16,2-3 0,3 0 0,4 1 15,1 0-15,1 0 16,0 1-16,1 1 0,0-1 16,0 3-16,1-1 0,-2 1 0,-2 1 15,-2 1-15,-3 0 0,-5 0 16,-5 0-16,0 0 0,0 0 0,0 0 0</inkml:trace>
  <inkml:trace contextRef="#ctx0" brushRef="#br0" timeOffset="141245.1864">12159 9292 0,'0'0'16,"0"0"-16,0 0 15,0 0-15,31-6 0,-31 6 0,26-6 16,-12 2-1,-2 0-15,-1 0 0,0 0 16,-1 1-16,-2-1 0,0 1 16,-1 2-16,-3 0 0,-2 0 0,1 1 15,-1-1-15,-2 1 0</inkml:trace>
  <inkml:trace contextRef="#ctx0" brushRef="#br0" timeOffset="141432.6822">12101 9410 0,'0'0'0,"0"0"0,0 0 16,19-6-16,-19 6 0,26-10 15,-9 4-15,2 0 0,0 1 0,0-2 16,0 1-16,5-3 16,-2 2-16,-2 1 0,-2 0 15,-2 2-15,-4 0 0,-7 1 0,-5 3 16,0-3-16,0 3 0,0 0 15</inkml:trace>
  <inkml:trace contextRef="#ctx0" brushRef="#br0" timeOffset="141698.2393">11672 9667 0,'0'0'0,"0"0"16,0 0-16,34-8 0,-34 8 15,46-14-15,-12 4 0,5-1 16,5-3-16,16-6 0,2 0 16,10-3-16,-5 4 0,8-5 15,-5 2-15,0 0 0,-7 4 0,-11 2 16,-8 6-16,-11 2 0,-9 4 16,-7-1-16,-5 2 0,-5 1 15,-4 2-15,-11 2 0,-7 2 16,-5 2-16,-3-1 0,5-1 15,5-1-15,2 0 0</inkml:trace>
  <inkml:trace contextRef="#ctx0" brushRef="#br0" timeOffset="141901.3609">12170 9337 0,'0'0'0,"0"0"15,0 0-15,0 0 0,0 0 0,-1 24 16,1-24-16,-2 31 0,2-31 15,-4 40-15,2-15 0,0-1 16,0-1-16,1-2 0,0 0 16,-1 1-16,1-2 0,1-4 15,0-3-15,1-3 0,2-5 16,2-5-16,3-6 0,-3 2 0,0 1 16,-1 0-16</inkml:trace>
  <inkml:trace contextRef="#ctx0" brushRef="#br0" timeOffset="142054.8828">12372 9291 0,'0'0'16,"0"0"-16,0 0 0,0 0 16,0 0-16,0 0 0,2 35 15,-2-35-15,-3 45 0,-2-17 16,0 4-16,0-1 0,1 0 0,-2 8 16,2-1-16,0-4 0,0-4 15,0 4-15,-1-5 0,2-4 0,0-5 0,1-4 16</inkml:trace>
  <inkml:trace contextRef="#ctx0" brushRef="#br0" timeOffset="165780.9229">2577 10932 0,'0'0'0,"0"0"0,0 0 15,0 0-15,0 0 0,0 0 16,0 0-16,0 0 0,0 0 16,0 0-16,0 0 0,0 0 15,0 0-15,0 0 0,15-18 16,-15 18-16,0 0 0,26 0 15,-26 0-15,28-3 0,-28 3 0,30-7 16,-13 4-16,3-1 16,1-1-16,1 0 0,1 3 15,8-3-15,-1 0 0,3 0 0,2 1 16,-1 0-16,-1 0 0,12 0 16,1 1-16,-2-1 0,-2 1 15,2-1-15,1 0 0,1 1 16,-1-1-16,10 0 0,1 1 15,-2 0-15,-1 1 0,10 1 16,-5-1-16,-3 1 0,-3 2 0,5 1 16,5 3-1,-8-3-15,-3 1 0,12 0 0,3 2 0,-6-2 16,-3 1-16,3-2 0,4-2 16,-5 0-16,-5-1 0,28-1 15,-2 1-15,-9 2 0,-4 1 0,2-1 16,4 1-16,-13-3 0,-8-1 15,10-1-15,7 0 0,-1 2 16,-3 1-16,4 1 0,4 1 16,-9-5-16,-5-2 0,8-2 15,3 0-15,-4 1 16,-3 3-16,7 0 0,2 0 16,-4 2-16,-2 1 0,4-4 0,4-3 15,-11 7-15,-7 5 0,8 1 16,6 0-16,-5-2 0,0-3 15,1 1-15,6 2 0,-4 0 16,-2 2-16,4 0 0,2-2 16,-6-2-16,-6-2 0,3 1 0,1 1 15,-4-2-15,0-2 0,7-1 16,8 0-16,-8 3 16,-4 1-16,9 0 0,5-1 0,-12 0 15,-8 0-15,7-1 16,6 1-16,-5 1 0,-2 3 0,5-2 15,4-2-15,-3 2 0,-2 1 16,0-4-16,-1-1 0,-6-1 16,-3 0-16,7 2 0,5 2 15,-3-2-15,-1-1 0,2 1 0,2 1 16,-10-2-16,-6-4 0,9 2 16,5 1-16,-6 5 0,-4 3 0,7 1 15,6-3-15,-12-1 16,-6-2-16,5 0 0,5 0 15,-3 2-15,0-1 0,4 1 16,3 0-16,-10 0 0,-6 2 0,3-4 16,3 0-16,0-1 0,1-3 15,3 1-15,2-2 0,-8 2 16,-5-2-16,8 6 0,3 3 16,-7-1-16,-6 1 0,5-3 15,3-1-15,-2 3 0,0 2 16,-3-5-16,-3-4 0,-4 3 15,-3 2-15,0-2 0,-1-1 16,-2 1-16,-2 1 0,-2-3 16,0-3-16,-8 5 0,-4 2 0,4 1 15,1-1-15,-13-3 0,1-3 16,-3 1-16,-3 0 0,-1 0 16,-3 1-16,0 1 0</inkml:trace>
  <inkml:trace contextRef="#ctx0" brushRef="#br0" timeOffset="167326.0988">5161 11169 0,'0'0'0,"0"0"0,0 0 15,-28-3-15,18 2 0,-2 0 0,-2-1 16,-1 0-16,-2 0 0,-7 1 16,-4-1-16,4 2 0,2 0 0,-4 2 15,0 1-15,-2 1 16,3 3-16,-7 5 0,-3 3 15,1 1-15,2 0 0,1 2 16,-1 2-16,3-1 0,0 2 0,-7 6 16,-1 1-16,4-1 15,5 0-15,-1 6 0,0 6 16,3-6-16,2-3 0,-5 12 0,0 6 16,7-7-16,6-5 0,1 6 15,3 1-15,2-3 0,3-1 0,-2 7 16,0 1-16,5-10 15,4-3-15,0 9 0,0 3 16,3-10-16,0-3 0,3-1 16,0 3-16,4-4 0,-1-3 0,11 2 15,3 3-15,-4-7 0,0 0 16,5 1-16,2-2 0,0-4 16,1-1-16,12 2 15,4 2-15,-5-8 0,0-1 0,4 3 16,1 0-16,2-2 0,1-1 0,8 0 15,7 1 1,-8-4-16,-1-1 0,23 5 0,-8-3 16,0-3-16,-1-3 0,11 4 15,9 4 1,-1-10-16,2-4 0,-22-4 0,-17-2 16,4-2-16,4 0 0,-3-1 15,-5-1-15,5-8 0,2-5 16,-6 5-16,-4 4 0,5-8 15,4-7-15,-10 0 0,-8 1 0,4-1 16,1 0-16,-5-4 0,-2-1 16,-1-6-16,0-5 15,-2 5-15,-4 3 0,0-6 0,-1-5 16,-7 3-16,-4 2 0,-1-6 16,2-2-16,-5 6 0,-1 5 0,-2-3 15,3-4-15,-5 7 16,-3 2-16,-6-4 0,-5-3 15,-2 6-15,-1 4 0,-1-6 16,-4-4-16,1 5 0,2 3 0,-5 2 16,-3 1-16,-3 5 0,-2 3 15,-5-6-15,-4-1 16,1 5-16,2 4 0,-5-4 0,-5-1 16,1 7-16,2 3 0,-4 1 15,-3-1-15,3 2 0,2 0 16,-7 1-1,-1 0-15,3 8 0,2 4 0,-9 0 16,-4-1-16,6 1 0,5 1 16,-3 2-16,-3 3 0,6-1 15,6 0-15,-8 5 0,-5 5 16,8 0-16,6 0 0,-5 0 16,-3 2-16,3 0 0,3 1 0,2 2 15,2 2-15,4-4 0,5-4 16,-3 3-16,-4 3 15,20-6-15,0 1 0,4-3 0,4-3 16,2-1-16</inkml:trace>
  <inkml:trace contextRef="#ctx0" brushRef="#br0" timeOffset="167857.3527">3695 11781 0,'0'0'0,"0"0"16,0 0-16,0 0 0,0 0 0,0 0 16,0 0-16,0 0 0,0 0 15,-18 22-15,18-22 0,-10 23 16,10-23-16,-15 32 15,8-15-15,0 1 0,-2 0 0,3 2 16,-3 2-16,-1 4 0,1 2 0,-2 4 16,-1 1-16,-1-2 15,1-3-15,-3 3 0,4 2 16,-3 4-16,3-4 0,-1 0 16,0 1-16,1-5 0,2-1 0,-1 2 15,1-1-15,2-9 0,2-5 16,0-1-16,3-1 15,-1-2-15,0 1 0,-1-5 0,1-4 16,0 0-16,-1-3 0,2-2 16,0-2-16,1 0 0,-1 1 0,1 1 15</inkml:trace>
  <inkml:trace contextRef="#ctx0" brushRef="#br0" timeOffset="168226.0795">3247 12025 0,'0'0'0,"0"0"0,0 0 16,0 0-16,0 0 0,0 0 0,0 0 15,0 0-15,0 0 0,22 20 0,-22-20 16,20 13-16,-20-13 0,25 13 15,-11-3-15,2-1 16,0 1-16,1 1 0,4 1 0,-3 1 16,2-2-16,6 3 0,-1 0 15,3 0-15,-2 0 0,2 0 16,0 1-16,1-1 0,-4 1 0,9 4 16,-2 2-16,-2-3 0,-2-2 15,-1-1-15,2 3 16,-4-1-16,-3 1 0,0 0 15,0 2-15,-3-3 0,-3-3 0,0-1 16,-5-2-16,-2-3 0</inkml:trace>
  <inkml:trace contextRef="#ctx0" brushRef="#br0" timeOffset="180428.8199">2106 13022 0,'0'0'0,"0"0"16,0 0-16,0 0 0,0 0 0,0 0 16,0 0-16,0 0 15,-22 9-15,22-9 0,0 0 16,0 0-1,-19 13-15,19-13 0,0 0 0,-19 14 0,12-8 0,2-1 16,1 2-16,-2 0 0,-1 1 0,1 1 16,-1 2-16,1 0 15,0 2-15,1 0 0,0 1 16,-1 2-16,0 2 0,-1 1 0,1 3 16,-1 6-16,-2 0 15,3 1-15,-3 3 0,2-4 0,2-2 16,-2 8-16,1 0 0,-1-3 15,1-1-15,5 0 16,5 1-16,-4 0 0,-3 2 0,3-2 16,3-2-16,0-1 0,1-1 15,2 1-15,-1 1 0,0-4 16,1 0-16,2 2 0,-1 2 16,-1 0-16,1-1 0,8 4 15,5 0-15,-2-9 16,-2-3-16,4 2 0,-1-2 0,-1-2 15,-4-3-15,4-1 0,0-1 16,1-1-16,1-2 0,-1-1 16,1 2-16,-2-1 0,1 1 15,2-2-15,2-1 0,1 0 16,2 0-16,-1-1 0,0-2 16,1 0-16,-1 1 0,2-4 15,1-3-15,0-1 0,-1-2 0,2 0 16,1 0-16,-1-5 0,-2-2 15,4-1-15,-2 1 0,3-1 16,-2-2-16,-1-3 0,0-4 16,-3 0-16,-2-1 0,2-1 15,-1-1-15,1-3 0,-2-2 0,-1-4 16,-4-5 0,-1-2-16,-2-2 0,0 2 0,-2 0 15,0-6-15,-4-1 16,-2 3-16,0 1 0,-2-3 0,-3 0 15,1 3-15,-3 5 0,-6-8 16,-4-1-16,3 8 0,-1 6 0,-3-3 16,-2 0-16,2 2 15,1 3-15,-7-4 0,-6-1 16,0 8-16,0 6 0,1-2 16,1-2-16,1 6 0,-1 3 0,-7-1 15,-5 2-15,4 3 0,3 1 16,-7 2-16,-3 0 15,3 4-15,1 0 0,-1 3 0,-5 1 16,5 2-16,3 0 0,-2 7 16,-1 5-16,0 1 0,1 2 0,-1 11 15,1 7-15,5 5 16,4 3-16,-4 18 0,4 9 16,7-20-16,3-13 0,3-10 15</inkml:trace>
  <inkml:trace contextRef="#ctx0" brushRef="#br0" timeOffset="181370.983">3645 14176 0,'0'0'0,"0"0"15,0 0-15,0 0 0,0 0 16,0 0-16,26 0 0,-26 0 16,0 0-16,22 1 0,-22-1 15,0 0-15,29 4 0,-17-3 16,2 0-16,3-1 0,-2 0 15,1 0-15,0 0 0,1 0 0,0-1 16,3-1-16,2 1 16,-1 1-16,0-1 0,7 0 15,3-1-15,-3 1 0,2 0 0,1 0 16,1 0-16,-1 0 0,-1 1 16,9-1-16,0 0 0,-1-2 15,0 0-15,3 0 0,2 1 16,-1-3-16,-1 0 0,9-3 15,1-1-15,-2 2 0,3 1 0,-1-1 16,0 0-16,3 0 0,-5 0 16,6 1-16,4 2 0,-2-2 15,-1-2-15,-2 1 0,-2 1 16,7 0-16,-5 1 0,3 1 16,3-1-16,-4 2 15,1 1-15,3-2 0,0-3 0,-8 3 16,-6 4-16,24-2 0,-4 1 15,5-1-15,1-1 0,1 3 16,-1 4-16,-20-3 0,-12 0 0,8-2 16,2-1-16,1 4 0,1 5 15,-1-5-15,-2-1 0,3 0 16,2 0-16,7-1 16,7 0-1,0 0-15,0 1 0,-15-1 0,-9 1 0,2 2 16,3 1-16,-5-2 0,-1-2 15,2 1-15,4 2 16,-7 0-16,-4 1 0,7-1 0,6 2 16,-10-1-16,-7-1 0,5 3 15,6 2-15,-7-6 0,-3-3 0,4 2 16,3 1-16,-6-1 16,-3 0-16,-1 0 0,0-1 15,-13 0-15,2 1 0,2-1 16,2 0-16,-1 0 0,-2 0 0,-3 0 15,2 0-15,-5 1 0,-2 1 16,-2-1-16,0 0 0,-3-1 16,-2 1-16,-4 0 0,-3 2 15,0-3-15,0 3 0,0-3 16</inkml:trace>
  <inkml:trace contextRef="#ctx0" brushRef="#br0" timeOffset="182641.586">3624 15690 0,'0'0'0,"0"0"0,0 0 0,0 0 16,0 0-16,-23-3 0,23 3 15,0 0-15,0 0 0,0 0 0,-22-8 16,22 8-16,0 0 0,0 0 16,0 0-16,0 0 0,0 0 15,0 0-15,0 0 0,0 0 16,0 0-16,0 0 0,0 0 16,25-10-16,-25 10 0,23-6 15,-23 6-15,25-6 0,-25 6 0,27-5 16,-27 5-16,35-5 0,-15 3 15,1 0-15,1-1 0,0 1 16,0 0-16,10 0 0,1 0 16,0 0-16,0 2 0,4-1 15,1 1-15,7 0 0,-2-1 16,2-1-16,-1 1 0,0 1 16,-1 1-16,9-2 0,-1-2 15,2 1-15,1 1 0,-1 1 0,1 1 0,5-2 16,-1 0-16,1-1 0,2 1 15,-6-1-15,-2 4 0,10-2 0,-2 1 16,-1 1-16,2 0 0,-5-2 16,1-1-16,-1-2 0,-1-2 15,11 4-15,-1 3 0,19-1 16,-6 1-16,-5-4 0,0 1 16,-9-2-16,-6-1 0,3 3 15,2 2-15,-5 4 0,2 3 16,-2-3-1,0-2-15,-4-1 0,-3 0 0,8 2 16,1 1-16,0-1 0,0-3 0,-5 1 16,-1 3-16,1 0 0,1 0 15,3-1-15,1-1 0,-5 2 16,-5 2-16,-1 1 0,1 1 16,3-1-16,2-2 0,-1 1 15,-1 0-15,-3-2 0,-4-1 0,5 0 16,3-1-16,-2 0 0,-2 0 15,2 0-15,1 0 16,-2 1-16,-4 1 0,0-2 0,-1-1 16,4 0-16,2-1 0,-5-1 15,-3 2-15,2-1 0,0 1 16,1 0-16,-1 0 0,-2-2 16,-3-2-16,7 3 0,3 1 15,-9-2-15,-6 0 0,6 0 16,4 0-16,-5 0 0,-5 1 0,4 0 15,6-1-15,-22 0 16,2-1-16,6 2 0,3 0 0,-4-2 16,-3 0-16,4 2 0,1 0 15,1-1-15,-2-2 0,-1 0 16,-1 1-16,0 0 0,-1 2 16,-3-2-16,0-1 0,-6 2 15,-1-1-15,2 1 0,1 1 16,-1 0-16,-2 0 0,-3-1 15,0-2-15,-6 2 0,-1 0 16,-3-1-16,0 0 0,-1 0 0,-2 0 16,-1 2-16,0 0 0,-1 0 15,-2-1-15,2 1 0,-2-1 16,0 0-16</inkml:trace>
  <inkml:trace contextRef="#ctx0" brushRef="#br0" timeOffset="187570.0226">2109 16321 0,'0'0'16,"0"0"-16,0 0 0,0 0 15,0 0-15,0 0 0,-21 5 16,21-5-16,0 0 0,-20 7 0,20-7 15,-13 9-15,3-3 0,1 1 16,0 0-16,1-1 0,0 0 16,-1 0-16,2 1 0,1 2 15,-1 1-15,-2 0 0,3 0 16,-4 2-16,-1 3 0,0 0 16,0-1-16,3 2 0,-2-1 15,-1 6-15,1 2 0,1 0 16,2-1-16,0 1 0,-2 0 0,3-1 15,0-1-15,2 2 16,-2 1-16,1-1 0,1-3 0,1 2 16,2 0-16,-1 1 0,2-1 15,-1 5-15,1-1 0,1-2 0,4 0 0,2 1 16,-2 0-16,-1 0 0,0 0 0,3-2 16,1-1-16,2 1 15,0 0-15,1 1 0,-1 1 0,0-2 16,0 1-16,2-1 15,1 1-15,0-1 0,-1 0 0,3 0 16,1 2-16,0-2 0,1 0 16,1 2-16,-1-1 0,-3-6 15,-2-2-15,6 3 0,0 0 16,-3-6-16,2 0 0,1-3 16,-1 0-16,1-2 0,-4-2 0,4-1 15,-2 1-15,3 0 0,1 0 16,1-2-16,1-2 0,-2 2 15,-2 0-15,3-1 0,2-3 32,2 1-32,-3 0 0,0 0 0,1-1 15,-3-1-15,2-2 0,2 0 0,1-1 16,-3 1-16,0 0 0,-2 0 16,1-1-16,-2 1 0,1 1 15,4-2-15,1-2 0,-1-4 16,-2-4-16,0 2 0,0 1 15,-2-2-15,1-2 0,-2 1 16,2 0-16,-1 0 0,1-1 0,-4-4 16,-1-3-16,0 0 15,-1 0-15,0 2 0,1 1 0,0-1 0,-3-2 16,1-2-16,0-3 0,2 4 16,-3 2-16,-1-7 0,1-2 15,-6 5-15,0 0 0,1-7 16,-2 0-16,0 0 0,-2 0 0,-1 1 15,0-1-15,-3 2 0,1 1 16,-1-3-16,0-1 0,0 3 16,0 4-16,-1-3 0,-1 0 15,-1 2-15,-2 2 0,0 1 16,-2-1-16,-1 2 0,-4 1 0,0-3 16,0 0-16,-1 2 0,2 3 15,0 1-15,-1 0 16,0 2-16,1 2 0,-1 0 0,-4-2 15,3 6-15,-1 0 0,-3 1 16,-2 1-16,3 1 0,1 1 16,1-1-16,-1 1 0,-4 0 0,0 3 15,-1-1-15,2-1 16,-1 1-16,0 0 0,0 1 16,1 1-16,-1-1 0,0 0 15,-1-1-15,-1 0 0,0 1 0,3 2 16,-3 0-16,1 1 15,1 1-15,-3-1 0,1 0 0,-1-1 16,1 3-16,0 0 0,1 4 16,-1 0-16,2-2 0,-2 0 15,1 0-15,-2 2 0,2 0 16,-1 0-16,4 1 0,2 0 16,-1 3-16,3 0 0,-2 5 15,-2 4-15,3 0 0,1 0 0,3-2 16,0-4-16,4-2 0</inkml:trace>
  <inkml:trace contextRef="#ctx0" brushRef="#br0" timeOffset="193224.1572">3377 15933 0,'0'0'0,"0"0"0,0 0 0,0 0 15,0 0-15,0 0 0,0 0 16,0 0-16,25 3 0,-25-3 15,0 0-15,34 3 0,-34-3 0,34-1 32,-11 1-32,-1-1 15,3 0-15,-3-1 0,0 0 0,1 1 16,-1 0-16,0 1 0,0-1 0,-2-1 16,-1 1-16,-1 1 0,-2-1 0,0 1 15,-4-1-15,-1 0 0,-1 0 16,-3 0-1,0 0 1,-2 1-16</inkml:trace>
  <inkml:trace contextRef="#ctx0" brushRef="#br0" timeOffset="193521.0024">3660 15959 0,'0'0'0,"0"0"0,0 0 0,0 0 15,0 0-15,0 0 0,0 0 16,0 0-16,0 0 0,0 0 0,0 0 16,-12 22-16,12-22 0,0 0 15,-3 23-15,3-23 0,0 21 16,0-10-16,0-1 0,3 2 16,-2 1-16,0 4 0,-2 3 15,0-1-15,1 0 0,0 2 16,-2 2-16,1 3 0,-3-2 0,1 0 15,0 0-15,-1-3 0,0-1 16,1-2-16,-1 0 16,3-4-16,-2-1 0,1-4 0,-2-4 15,3-2-15,-2-2 0,3-1 16,-2 1-16,2-1 0</inkml:trace>
  <inkml:trace contextRef="#ctx0" brushRef="#br0" timeOffset="193724.1313">3648 16150 0,'0'0'0,"0"0"15,0 0-15,0 0 0,19 9 0,-19-9 16,0 0 0,25 11-16,-25-11 0,19 9 15,-9-2-15,0-1 0,2 0 0,-2-1 16,2 0-16,-2-1 0,2 0 15,0-1-15,-2 0 0,-2 0 16,-1-1-16,0 0 0</inkml:trace>
  <inkml:trace contextRef="#ctx0" brushRef="#br0" timeOffset="194303.9817">4036 15754 0,'0'0'0,"0"0"15,0 0-15,0 0 0,0 0 0,0 0 16,0 0-16,27 1 16,-27-1-16,24 3 0,-24-3 15,30 0-15,-16-2 0,1-1 0,3 0 16,0 0-16,0 0 0,0 0 16,3-1-16,-2 0 0,-4 1 15,7 0-15,-3 0 0,-1 1 16,-1-1-1,-4 3-15,1 0 0,-2 0 0,-2 0 0,-3 0 0,0 2 16,-4 2-16,1 1 0,-4 1 16,0 1-16,-4-2 0,1 1 15,-1 0 1,-1 2-16,0 0 0,0 0 0,-4 2 0,0 2 16,2 0-16,-1-1 0,0 1 15,3-1-15,1-2 0</inkml:trace>
  <inkml:trace contextRef="#ctx0" brushRef="#br0" timeOffset="194536.6511">4218 15822 0,'0'0'0,"0"0"0,0 0 15,0 0-15,0 0 0,2 26 16,-2-26-16,0 0 0,2 28 0,-2-16 16,0 1-16,0 0 15,0 1-15,0-1 0,0 1 16,0-3-16,0-1 0,0-2 0,0-3 16,0 0-16,0-1 0,0-1 15</inkml:trace>
  <inkml:trace contextRef="#ctx0" brushRef="#br0" timeOffset="194724.1726">4236 15894 0,'0'0'0,"0"0"16,0 0-16,0 0 0,0 0 0,22 11 15,-22-11-15,0 0 16,25 4-16,-25-4 0,0 0 15,25-3-15,-25 3 0,0 0 16,19 1-16,-16-1 0,2 0 0,-2 0 16</inkml:trace>
  <inkml:trace contextRef="#ctx0" brushRef="#br0" timeOffset="195021.0444">4071 15856 0,'0'0'0,"0"0"0,0 0 16,0 0-16,0 0 0,0 0 16,0 0-16,0 0 0,0 0 0,0 0 15,0 0-15,-3 33 0,3-33 16,-2 22-16,2-22 15,-1 28-15,-1-13 0,0 2 16,2 1-16,-3-1 0,3 0 0,-3 1 16,1 2-16,-1-2 15,2 0-15,-2 2 0,1-3 0,-2-4 16,3-1-16,-2-1 0,1-2 16,1-2-16</inkml:trace>
  <inkml:trace contextRef="#ctx0" brushRef="#br0" timeOffset="195272.4546">4097 15990 0,'0'0'0,"0"0"0,0 0 16,0 0-16,28 1 0,-28-1 16,28 0-16,-13 0 0,3 0 0,3-1 15,-1-2-15,1 1 0,-4 0 16,8-1-16,0-1 15,-1 4-15,2 1 0,-3 1 16,1-1-16,-5-1 0,-2-1 16,-2 2-16,-2-1 0,-3 2 0,-1 0 15,-3 2-15,0 2 16,-2-1-16,2-1 0,-3-1 0</inkml:trace>
  <inkml:trace contextRef="#ctx0" brushRef="#br0" timeOffset="195506.8127">4182 16136 0,'0'0'0,"0"0"0,0 0 15,0 0-15,0 0 0,0 0 0,0 0 16,9 24-16,-9-24 0,5 21 15,-5-21-15,4 20 0,-4-20 0,5 20 16,-3-10-16,1-2 16,-3 0-16,1-3 0,2 0 15,-3-2-15,0-3 0,2 3 16,-2-3-16,2 3 0</inkml:trace>
  <inkml:trace contextRef="#ctx0" brushRef="#br0" timeOffset="195975.5627">4210 16162 0,'0'0'0,"0"0"15,0 0-15,0 0 0,0 0 0,30-1 16,-30 1-16,30-9 0,-30 9 16,28-8-16,-13 4 0,-1-1 15,2 0-15,-1 1 0,2 1 16,-2 0-16,-1 2 0,1 1 15,-2 1-15,-1-1 0,-3 1 16,-2 1-16,0 2 0,-1 1 16,-2 2-16,-3 1 0,-2 0 15,-2 0-15,-2 2 0,-1-1 16,-2-1-16,0 0 0,-2 0 0,-4 2 16,0-1-16,-2-1 0,1 0 15,-2 0-15,0-1 0,0-1 16,3 0-16,1 1 15,-1-1-15,4-1 0,0-2 16,3 1-16,2-2 0,2 1 0,0-2 16,3-1-16,4 1 0,2-2 15,-2-1-15,4 0 0,2 2 16,0-2-16,0-1 0,-1 0 16,2-1-16,-3 1 0,1 0 0,1 1 15,0-1-15,1 0 16,-1 0-16,-2 0 0,0 1 15,1-1-15,-3 0 0,0 0 0,1 1 16,-4 0-16</inkml:trace>
  <inkml:trace contextRef="#ctx0" brushRef="#br0" timeOffset="196257.161">4280 15969 0,'0'0'0,"0"0"16,0 0-16,0 0 0,0 0 16,0 0-16,0 0 0,15 22 15,-15-22-15,7 20 0,-7-20 16,6 26-16,-2-13 0,-1 3 16,0 1-16,-1 1 0,2 1 0,-3-1 15,1-1-15,-1 1 0,1-1 16,2 0-16,-3 1 0,1 4 15,0 0-15,-1-3 0,2-1 16,-3-1-16,0-3 0,0-1 16,0-2-16,0-2 0,0-1 0,0-2 15</inkml:trace>
  <inkml:trace contextRef="#ctx0" brushRef="#br0" timeOffset="196522.774">4134 16534 0,'0'0'16,"0"0"-16,0 0 0,0 0 0,23-3 16,-23 3-16,21-7 15,-21 7-15,26-10 0,-12 4 0,4 0 16,0-1-16,-1 0 0,-1 0 15,2-1-15,-3 1 0,1 0 0,5-1 16,1 1-16,-1 0 16,-5 2-16,1 2 0,1-1 15,-5 1-15,-1 1 0,-2 0 16,-1 1-16,-2 0 0</inkml:trace>
  <inkml:trace contextRef="#ctx0" brushRef="#br0" timeOffset="196741.5181">4589 16252 0,'0'0'0,"0"0"15,0 0-15,0 0 0,0 0 0,0 0 16,0 0-16,0 0 0,0 0 16,0 0-16,14 21 15,-14-21-15,0 0 0,14 29 0,-14-29 16,10 21-16,-6-10 0,0-1 15,-2 0-15,1 0 0,2 1 16,-1-1-16,-1-1 0,1-1 16,-1 1-16,-2-2 0,1 0 15,0-2-15</inkml:trace>
  <inkml:trace contextRef="#ctx0" brushRef="#br0" timeOffset="196929.0712">4875 16387 0,'0'0'0,"0"0"0,0 0 16,0 0-16,0 0 0,0 0 16,0 0-16,0 0 0,21 17 0,-21-17 15,0 0-15,0 0 0</inkml:trace>
  <inkml:trace contextRef="#ctx0" brushRef="#br0" timeOffset="200459.1353">5041 15797 0,'0'0'0,"0"0"0,0 0 0,0 0 16,0 0-16,0 0 15,0 0-15,25 4 0,-25-4 0,0 0 16,28 10-16,-28-10 0,21 14 0,-21-14 16,21 17-16,-13-7 15,0 1-15,-1-1 0,1-2 16,0-1-16,1 1 0,-2-3 16,1 0-16,-1 0 0,-2-1 0,0-1 15,0-1-15,-1 0 0,-1 0 16,-2-1-16</inkml:trace>
  <inkml:trace contextRef="#ctx0" brushRef="#br0" timeOffset="200646.6288">5016 16094 0,'0'0'0,"0"0"0,0 0 16,0 0-16,0 0 0,0 0 15,0 0-15,25 2 0,-25-2 0,27-2 16,-27 2-16,37-8 0,-15 2 15,3 0-15,0-1 0,0 0 16,-2 0-16,3-3 0,2-2 16,-3 3-16,-1 3 0,-1 1 15,-2-1-15,-3 1 0,-4 0 0,-1 1 16,-4 1-16,1 1 16</inkml:trace>
  <inkml:trace contextRef="#ctx0" brushRef="#br0" timeOffset="200912.2463">5275 16103 0,'0'0'15,"0"0"-15,0 0 0,0 0 16,0 0-16,0 0 0,28 12 16,-28-12-16,0 0 0,27 16 15,-27-16-15,22 16 0,-11-8 0,-2 1 16,2 0-16,-1-1 0,0 1 15,-1 0-15,-1 0 0,-2-1 16,1 1-16,-4 0 0,0 2 16,-3 1-16,0 0 0,-2 0 15,-2 1-15,-2-2 0,1 0 0,0-3 16,0-1-16,2 0 0</inkml:trace>
  <inkml:trace contextRef="#ctx0" brushRef="#br0" timeOffset="201115.3654">5275 16054 0,'0'0'0,"0"0"16,0 0-16,0 0 0,0 0 15,0 0-15,0 0 0,-9 23 16,9-23-16,-3 29 0,1-9 16,-1 1-16,-1 1 0,1 1 15,0 1-15,-2-1 0,0-1 0,-2 5 16,2 0-16,0-4 0,2-2 15,-2-4-15,3-4 0,1-5 16,0-4-16,0-2 16,0 1-16,1-1 0</inkml:trace>
  <inkml:trace contextRef="#ctx0" brushRef="#br0" timeOffset="201506.0303">5600 15744 0,'0'0'0,"0"0"16,0 0-16,0 0 0,0 0 15,-12 29-15,12-29 0,-9 26 0,3-12 16,-1 2-16,1 0 16,0-2-16,2 0 0,2-3 0,0-1 15,2-2-15,4-1 0,-1-2 16,4-1-1,-1-2-15,4 1 0,0-2 0,1-1 16,0 0-16,0-1 0,0-1 16,0 1-16,-1 1 0,-1 0 15,-1 2-15,-2 0 0,0 0 0,-1 2 16,-1 4-16,-3 4 16,-2 3-16,-2 4 15,0-1-15,0 1 0,-3 12 16,-1 5-16,-1-1 0,1-2 15,0 2-15,-1-6 0,0-1 0,-2-1 16,0-6-16,3-4 0,0-4 16,3-2-16,-1-2 15</inkml:trace>
  <inkml:trace contextRef="#ctx0" brushRef="#br0" timeOffset="201726.8263">5521 16063 0,'0'0'0,"0"0"0,0 0 16,0 0-16,0 0 0,0 0 0,20 20 16,-20-20-16,20 19 0,-20-19 15,25 32-15,-11-13 0,0 0 16,2 1-16,3 0 16,3 4-16,-1-1 0,-3-3 0,-1-1 15,-1-2-15,-2-4 0,0-2 16,-4-2-16,0-1 0,-1-2 0,0-6 0,-3-4 31,-1 1-31,0 0 0,0 0 16</inkml:trace>
  <inkml:trace contextRef="#ctx0" brushRef="#br0" timeOffset="201945.575">5885 15735 0,'0'0'0,"0"0"16,0 0-16,0 0 0,0 0 0,11 23 16,-11-23-16,11 26 0,-8-10 15,1 1-15,-2 2 16,2-1-16,1 1 0,-1 0 16,0 0-16,2-1 0,-3 0 0,3-2 15,0-4-15,-1-5 0,0-3 16,0-5-16,-2-3 0,1 2 15,-3-1-15,2 0 0</inkml:trace>
  <inkml:trace contextRef="#ctx0" brushRef="#br0" timeOffset="202241.1038">5963 15747 0,'0'0'0,"0"0"15,0 0-15,0 0 0,0 0 0,0 0 0,30-13 0,-30 13 0,26-7 16,-26 7-16,35-10 0,-17 3 15,3-1-15,-1 1 0,3-1 16,-1 2-16,-1 2 0,3-1 16,-1-1-16,-3 2 0,1 0 0,-4 2 15,-2-1-15,1 2 0,-5 0 16,0 2-16,-4 1 0,-3 1 16,-2 2-16,-1 3 0,-1 1 15,-2 2-15,-2 0 0,-1 1 16,0-1-16,-2 4 0,-1 0 15,0 1-15,-5 2 0,3 0 16,-1 2-16,2-5 0,1-2 16,-1-2-16,2-1 0,2-2 15</inkml:trace>
  <inkml:trace contextRef="#ctx0" brushRef="#br0" timeOffset="202459.7813">6046 15746 0,'0'0'0,"0"0"0,0 0 15,0 0-15,0 0 0,0 0 0,0 26 16,0-26-16,3 25 0,-3-25 16,1 30-16,1-14 0,0-1 15,1-3-15,0 0 0,-1-2 16,1-2-16,-1-1 0,-1-1 15,0 0-15</inkml:trace>
  <inkml:trace contextRef="#ctx0" brushRef="#br0" timeOffset="202655.4284">6166 15702 0,'0'0'0,"0"0"0,0 0 0,0 0 16,0 0-1,0 30-15,0-30 0,0 25 0,0-25 0,0 29 16,-2-14-16,1 0 0,0 0 16,-1 0-16,1-1 0,0-2 15,0-1-15,0-3 0,-1 0 16,0-2-16,1-2 0,-3 0 16,2 0-16,1-1 0</inkml:trace>
  <inkml:trace contextRef="#ctx0" brushRef="#br0" timeOffset="202909.1355">5973 15952 0,'0'0'0,"0"0"0,0 0 0,0 0 16,0 0-16,0 0 0,0 0 16,32 2-16,-32-2 0,29-2 15,-29 2-15,34-4 0,-16 2 0,1 0 16,2-1-1,0 0-15,-2 2 0,-1-2 0,-2 0 16,4 0-16,-5 0 0,0 1 16,-4 0-16,-5 1 15,0 2-15,-2 1 0,0-1 0,-4 1 16,-4 1-16,1-1 0,1 0 0,0 0 16</inkml:trace>
  <inkml:trace contextRef="#ctx0" brushRef="#br0" timeOffset="203112.2891">5951 16088 0,'0'0'0,"0"0"0,0 0 0,0 0 15,0 0-15,0 0 0,32-1 16,-32 1-16,30-4 0,-30 4 16,37-10-16,-16 3 0,-2 0 0,3 0 15,2 0-15,-2 0 0,-1 1 16,5-1-16,-3 0 0,-2 1 15,-1 2-15,-3-1 0,-1-1 16,-2 0-16,-2 2 0,0 1 16,-4 0-16,0 1 0</inkml:trace>
  <inkml:trace contextRef="#ctx0" brushRef="#br0" timeOffset="203316.075">6227 15905 0,'0'0'0,"0"0"0,0 0 0,0 0 0,0 0 0,-18 14 16,18-14 0,-13 26-16,6-6 0,1-2 15,0 0-15,-1 2 0,1 1 16,-2 0-16,0 2 0,1 3 0,-2-1 16,0-4-16,0-3 0,1-3 15,2-1-15,0-3 16,1-2-16,0-1 0,2-2 0,0 0 15</inkml:trace>
  <inkml:trace contextRef="#ctx0" brushRef="#br0" timeOffset="203534.8105">6141 16158 0,'0'0'0,"0"0"0,0 0 15,3 18-15,-3-18 0,1 19 16,-1-19-16,6 27 0,-5-10 15,0 3-15,0 2 0,0-1 16,1 1-16,0 4 0,1-3 16,-1-2-16,0-3 0,-1-4 15,1-3-15,-2-5 0,4-5 0,-4-3 16,0-5-16,0 1 0,0 2 16,0-1-16</inkml:trace>
  <inkml:trace contextRef="#ctx0" brushRef="#br0" timeOffset="203831.6872">6184 16138 0,'0'0'0,"0"0"16,0 0-16,0 0 0,0 0 0,29-11 15,-29 11-15,22-6 16,-22 6-16,23-6 0,-12 3 16,0 1-16,0 0 0,-1 2 15,-2 0-15,1 0 0,0 2 0,1 3 16,-3 3-16,-1 3 0,0 3 15,-2 1-15,0-1 0,0 3 16,-1 0-16,-1 3 0,-1 1 16,-1 4-16,0-2 0,0-1 15,0 0 1,0-4-16,-1 0 0,0-4 0,0-3 16,-1-3-16,-1-2 0,-1-4 0,-2-3 15,0-1-15,1-4 0,0 2 16,2 0-16,0 1 15</inkml:trace>
  <inkml:trace contextRef="#ctx0" brushRef="#br0" timeOffset="204019.1832">6155 16236 0,'0'0'0,"0"0"0,0 0 16,0 0-16,0 0 0,0 0 15,0 0-15,23 8 0,-23-8 0,20 3 16,-20-3-16,24-1 0,-11 2 15,-2-1-15,1 0 0,-1 0 16,0 0-16,0 0 0,0 1 16,-1-1-16,-2 0 0,0 0 15,-1 0-15,-2 0 0,1 0 16,-2-1-16,-1 1 0,1 0 16</inkml:trace>
  <inkml:trace contextRef="#ctx0" brushRef="#br0" timeOffset="204240.5895">6200 16286 0,'0'0'0,"0"0"0,0 0 0,0 0 15,0 0-15,0 0 0,30-3 16,-30 3-16,0 0 0,26-4 16,-26 4-16,0 0 0,25-4 0,-25 4 15,14-2-15,-7 1 16,-1 0-16,1 0 0,-4 1 0,0 0 15,0-1-15,-3 1 0,1 3 16,-1-3-16,0 0 0,-2 1 16,2-1-16,-3 0 0</inkml:trace>
  <inkml:trace contextRef="#ctx0" brushRef="#br0" timeOffset="204459.3746">6147 16375 0,'0'0'16,"0"0"-16,0 0 0,0 0 0,0 0 15,0 0-15,27-3 0,-27 3 16,24-3-16,-24 3 16,28-6-16,-28 6 0,25-7 0,-12 5 15,-2-1-15,1 1 0,0 0 16,-2-1-16,-2 2 0,0-1 16,-2 0-16,0 1 0,-1 0 15,-2 1-15,-3 0 0,0 0 16,-3 3-16,1 3 0,-3 5 0,0-1 15,2-1-15,0-2 0</inkml:trace>
  <inkml:trace contextRef="#ctx0" brushRef="#br0" timeOffset="204693.7322">6012 16419 0,'0'0'0,"0"0"0,0 0 16,0 0-16,0 0 0,0 0 15,0 0-15,0 0 0,22 16 0,-22-16 16,24 1-16,-24-1 0,29 3 15,-29-3-15,38 1 16,-18-2-16,4-1 0,-2 1 0,2-2 16,-2 1-16,0 1 0,8 0 15,1-1 1,-3 1-16,-5 0 0,-2 1 0,-2 0 16,-2 0-16,0 0 0,-2 0 15,1 0-15,-3 0 0,2-1 0,-5 0 16,0 1-16,-1 0 0</inkml:trace>
  <inkml:trace contextRef="#ctx0" brushRef="#br0" timeOffset="204860.6877">6701 16462 0,'0'0'0,"0"0"16,0 0-16,0 0 0,0 0 0,0 0 16,0 0-16,0 0 0</inkml:trace>
  <inkml:trace contextRef="#ctx0" brushRef="#br0" timeOffset="228146.3473">3463 17343 0,'0'0'0,"0"0"16,0 0-16,0 0 0,0 0 0,0 0 16,0 0-1,0 0-15,0 0 0,0 0 0,0 0 16,26 2-16,-26-2 0,0 0 15,0 0 1,33-1-16,-33 1 0,22 0 16,-22 0-16,25 0 0,-10 0 15,2 0-15,1-1 0,-1 1 16,2 0-16,-1 1 0,1-1 0,3 1 16,0-1-16,7 2 0,-2-2 15,6 1-15,4-1 16,-2 1-16,-3 1 0,7-1 15,0-1-15,0 1 0,-2 0 0,5-1 16,8 0 0,-5-1-16,0 0 0,-1 0 15,-1 1-15,8-2 0,1 1 16,-4 1-16,-1 2 0,0 0 0,2 1 16,3 1-16,-5-1 0,6 0 15,1-1-15,-9-1 0,-4-2 0,5-1 16,3-2-16,-6 2 0,-8 0 0,13 0 15,8 0-15,-6 0 16,-5-1-16,3 0 0,2 1 0,-9 0 16,-3-1-16,6 1 0,3-1 15,1 1-15,-1 1 0,-3 0 16,0-1-16,-2 1 0,-1 0 0,3-1 16,0-1-1,-6 1-15,-3 1 0,4-1 0,5-1 16,-3 2-16,-4 2 0,0-1 15,3-2-15,-5 2 0,-1 1 0,3-1 16,4 0-16,-6 0 0,-3 1 16,7-1-16,3-1 15,-8-1-15,-7 2 0,5 0 0,4 2 16,-5-3-16,-2-1 0,-1 0 16,-1-1-16,-5 2 0,-4 1 0,5 0 15,6 0-15,-8-3 16,-1-2-16,-3 0 0,1 0 15,-5 3-15,1 0 0,3 1 16,-1 1-16,-1 1 0,-2 0 0,-1 2 16,1 0-16,-6-2 0,0 0 15,-2 0-15,0-1 0,-2 0 16</inkml:trace>
  <inkml:trace contextRef="#ctx0" brushRef="#br0" timeOffset="246458.0922">7339 16714 0,'0'0'0,"0"0"16,0 0-16,0 0 0,0 0 0,0 0 16,0 0-16,0 0 0,0 0 15,0 0-15,0 0 0,0 0 16,0 0-16,3 24 0,-3-24 16,0 0-16,0 0 0,4 25 15,-4-25-15,0 0 0,-4 27 0,3-16 16,0 0-16,0 0 15,0 2-15,-1-1 0,-2 2 16,1 0-16,1 1 0,1 1 16,-4 1-16,3-1 0,0-1 0,0 0 15,0 0-15,-1-1 0,1 0 16,1-1-16,-1-2 0,1 0 16,1 0-16,-2-2 0,2 0 15,0-2-15,2 0 0,-1-1 0,1-1 16,1-1-16,1 0 0,0 0 15,2 0-15,-1-2 0,1-2 16,2-1-16,5 0 0,-1-2 16,-1 0-16,0 0 0,1-1 15,-1 0-15,1 0 0,1-1 16,0-1-16,2-1 0,0 1 0,4-2 16,0-1-16,-5 1 0,0 1 15,2-1-15,-3-1 0,1 0 16,1 1-16,-1 0 0,0 0 15,-3 1-15,-2 1 0,0 0 16,0 0-16,-3 2 0,1 1 16,-1 0-16,-2 0 0,-1 1 15,1 0-15,-3-3 0,-1-1 16,-2 0-16,-2 1 0,0 0 16,-2-1-16,0 1 0,-2 0 0,-1 0 15,0-1-15,1 0 0,-1 1 31,-2 0-31,-1-1 0,-2 0 0,2-1 0,-1-1 16,1 1-16,-1 0 0,0 0 0,-1-1 16,2 0-16,1 1 0,1 0 15,2 4-15,2 0 0,-1 2 16,2 0-16,0-1 0,1 1 16,0-1-16,1 0 0,3 2 0,0 0 15,0 0-15,0 0 0,3-1 16,2 2-16,-1-1 0,0 1 0,0-1 15</inkml:trace>
  <inkml:trace contextRef="#ctx0" brushRef="#br0" timeOffset="249934.0042">10913 3617 0,'0'0'16,"0"0"-16,0 0 0,0 0 16,0 0-16,0 0 0,0 0 0,0 0 15,0 0-15,0 0 0,0 0 16,0 0-16,0 0 0,0 0 15,0 0-15,0 0 0,0 0 0,0 0 16,0 0-16,0 0 0,0 0 16,0 0-16,0 0 15,27 6-15,-27-6 0,0 0 0,0 0 16,22 0-16,-22 0 0,0 0 16,0 0-16,23 2 0,-23-2 15,0 0-15,22 2 0,-14-1 16,-1-1-16,2 0 0,0-1 15,1 1-15,2 0 0,1-1 16,1 0-16,-1-1 0,-1 0 0,1 0 16,0 0-16,2 2 0,0 0 15,2-1-15,0-1 0,0 0 16,-1 0-16,1 1 16,-1 0-16,2 1 0,0 1 0,6-2 15,1-2-15,-2 0 0,0 3 16,-3-2-16,1 2 0,0 2 15,-1-1-15,2-2 0,2-2 16,-1 2-16,-3 2 0,1-1 16,1 0-16,1 0 0,-1 0 0,1 0 15,0 1-15,-1-1 16,0 0-16,0 2 0,0-2 0,0 0 16,1 0-16,5 0 0,-1 1 15,-1-2-15,-3-3 0,0 3 16,-1 3-16,1-1 0,2 1 15,-1-2-15,0 1 0,-1-2 16,-1 1-16,2-3 0,2 0 0,-3 2 16,-1 2-16,0 0 0,0 0 15,-1 0-15,0 0 16,1 1-16,2-2 16,-3 0-16,-2 1 0,-2 1 0,-2-1 15,-1 0-15,2-1 0,-2 0 0,-1 0 16,-4 0-16,-1 0 0,-3 0 15</inkml:trace>
  <inkml:trace contextRef="#ctx0" brushRef="#br0" timeOffset="252067.5024">11172 2293 0,'0'0'0,"0"0"0,0 0 15,0 0-15,0 0 0,0 0 16,0 0-16,0 0 0,-11 19 0,11-19 16,-18 23-16,5-10 15,0-1-15,-1 1 0,-2 3 16,1 0-16,0-1 0,-4 2 0,1-3 16,3-2-16,1-2 0,5-1 15,1 1-15,2-3 0,3-2 16,5-3-16,4-2 0,-1-2 15,2-1-15,4-4 0,4 0 16,6-3-16,1-1 0,1 0 0,2 0 0,-4-1 16,-4 1-16,4 2 0,-2 3 15,-5 0-15,-4 1 0,-4 2 16,-3 5-16,-3 0 0,-3 2 0,-4 4 16,-3 3-16,-3 1 15,-2 2-15,-4 1 0,-3 3 16,2 2-16,1-1 0,-3 6 0,1-1 15,4-3-15,2-5 0,4-2 16,5-3-16,2-3 0,4 0 16,6-5-16,4-4 0,4-3 15,3-2-15,5-3 0,3-2 16,0-2-16,1 2 0,1-1 16,2-1-16,-5 1 0,-3 2 15,-4 3-15,-3 3 0,-3 2 0,-2 0 16,-1-1-16</inkml:trace>
  <inkml:trace contextRef="#ctx0" brushRef="#br0" timeOffset="252270.6099">10838 2871 0,'0'0'0,"0"0"0,0 0 15,0 0-15,26-9 0,-26 9 16,30-10-16,-11 4 0,0 0 15,2-2-15,2 0 0,0 0 16,0-2-16,5-2 0,-2 0 16,0-1-16,-3-1 0,-1 2 15,0 0-15,-2 0 0,0 1 0,-4 1 16,-3 3-16,-2 0 0</inkml:trace>
  <inkml:trace contextRef="#ctx0" brushRef="#br0" timeOffset="252473.7581">11374 2390 0,'0'0'0,"0"0"0,0 0 16,25-8-16,-25 8 0,26-9 0,-11 4 15,0 1-15,-1 1 0,7-2 16,1 1-16,-2 1 0,-4-1 15,-1 2-15,-2 0 0,-3 1 16,-4 1-16,0 0 0,-2 0 16,0 0-16</inkml:trace>
  <inkml:trace contextRef="#ctx0" brushRef="#br0" timeOffset="252677.9219">11383 2522 0,'0'0'0,"0"0"0,0 0 0,31-7 16,-19 4-1,2-3-15,2 2 0,0-3 0,1 1 0,3 1 16,-1-1-16,-2 3 0,-3 3 0,-6 0 16,-5 2-16,-1 1 0,1-2 15,-1 0-15</inkml:trace>
  <inkml:trace contextRef="#ctx0" brushRef="#br0" timeOffset="252894.7086">11280 2705 0,'0'0'16,"0"0"-16,0 0 0,22-8 16,-22 8-16,31-10 0,-8 3 0,2-2 15,0 1-15,4-2 0,0-1 16,8-2-16,-2 0 0,-1 2 15,-1 0-15,3-1 0,-5 2 16,-6 0-16,-4 1 0,-6 1 16,-3 2-16,-5 1 0,-5 1 15,-4 1-15,-4 0 0,2 2 16,0-1-16,0 1 0</inkml:trace>
  <inkml:trace contextRef="#ctx0" brushRef="#br0" timeOffset="253187.6707">11517 2299 0,'0'0'0,"0"0"16,0 0-16,0 0 0,0 0 0,0 0 16,0 25-16,0-25 0,-2 25 15,2-25-15,-3 41 0,1-15 16,-1 0-16,0 5 0,-1 0 15,-3 9-15,0-2 16,0-1-16,-3 0 0,2-5 16,2-1-16,-2-1 0,0-3 0,1-3 15,2-4-15,-1-2 16,2-1-16,0-4 0,0-2 0,1-2 16,0-2-16,1-5 0,2-2 15,0 0-15,-2-5 0,2-2 16,0-3-16,0 2 0,0 1 15,0 2-15</inkml:trace>
  <inkml:trace contextRef="#ctx0" brushRef="#br0" timeOffset="253717.6813">11575 2513 0,'0'0'0,"0"0"16,0 0-16,26-12 0,-26 12 16,31-13-16,-9 6 0,1 0 0,1 0 15,10-1-15,1 2 16,-2 1-16,-1 1 0,-3 1 0,-3 2 15,3 0-15,-3 2 0,-2 1 16,-2 3-16,-5-3 0,-5 1 16,-4 0-16,-2 1 0,-1 2 15,-2 0-15,-3 3 0,-2-2 16,-2 2-16,-3 0 0,-2 1 16,-2 1-16,-2 1 0,-3 0 15,0 0-15,-1-1 0,2 0 0,-1-2 16,2 0-16,1-1 15,0-1-15,1-3 0,1-2 0,-1-1 16,3-3-16,-1-2 0,1-3 16,1-2-16,3-1 0,0 0 15,2-2-15,1-2 0,-2 2 16,2 1-16,0 1 0,0 2 16,1 0-16,0 3 0,1 0 15,0 2-15,0 3 0,0 0 0,0 0 16,2 4-16,-1 2 0,-1 3 15,0 2-15,0 4 0,0 2 16,1 1-16,0 7 0,0 0 16,-1-2-16,0-1 0,0 0 15,-1-1 1,0-3-16,0-3 0,0 1 0,0-2 0,-2 1 16,1-2-16,0 1 0,0-2 15,0-2-15,-1-1 0,1-1 16,0-2-16,0 1 0,1-1 0,0-1 15,1-1-15,-2-2 0,1 0 16,1 1-16,0-3 16,0 4-16</inkml:trace>
  <inkml:trace contextRef="#ctx0" brushRef="#br0" timeOffset="255263.1206">12860 3568 0,'0'0'0,"0"0"0,0 0 16,0 0-16,0 0 0,0 0 0,0 0 16,0 0-16,0 0 0,0 0 15,0 0-15,0 0 0,28 9 0,-28-9 16,0 0-16,0 0 0,31 10 15,-31-10-15,0 0 0,28 2 16,-17 1-16,3 0 16,1-1-16,0-1 0,2 0 0,-1 0 15,1-1-15,0 0 0,0 2 16,3-2-16,1 0 0,0 0 16,0 0-16,3 0 15,5 1-15,4-1 0,-2-1 0,-2 1 16,0-3-16,1 2 0,0 1 15,6 1-15,-1 2 0,-2-3 16,-2-2-16,1 1 0,2 2 16,-2 1-16,-2-1 0,0 1 15,1-1-15,0-1 0,0 0 0,-1 0 16,2 0-16,0 2 0,1 0 16,-1 1-16,0-3 15,4 0-15,-3-3 0,2 2 16,2 0-16,-2 2 0,-3 2 0,1-1 15,2 0-15,-2-1 0,0-2 16,0 2-16,0 0 0,0 1 16,0-1-16,1-1 0,-1 0 15,-1-1-15,0-1 0,-1 1 16,1 1-16,-1-1 0,-2 0 0,3 2 16,2 0-16,-2 0 15,-1 0-15,1 0 0,1-1 0,-1-2 16,-1 1-16,0 1 0,-1 1 15,-1-1-15,2 1 0,-1-3 16,-1 0-16,-1-1 0,0 0 0,0 2 16,3 1-16,-2 1 15,-1 0-15,1-1 0,2 0 16,-2 0-16,0 3 0,-2-3 0,0 0 16,0 0-16,1 0 0,-1-1 15,2-2-15,-3 3 0,0 1 16,-1 1-16,2-1 0,-1 0 15,0-1-15,0 0 0,-1 0 16,-1 0-16,1 1 0,-1 0 16,1 0-16,-4-2 0,1-1 15,0 1-15,1 1 0,1 0 16,0 1-16,1-2 0,1-2 16,-2 2-16,-1 0 0,1 1 0,1 0 15,0-1-15,1 1 0,0 0 16,-1 0-16,-1 0 0,-1-2 15,1 0-15,0 1 0,-1-1 16,0 1-16,-1 1 0,0-1 16,-1 0-16,-1 0 0,2 0 15,1-1-15,-2 0 0,-1-1 0,-1 1 16,0 2-16,-1-1 0,2-2 16,-2 2-16,-2 1 0,1 0 15,-1 0-15,0 0 0,-3-1 16,-3 1-16,0 1 0,-1-1 15,-2-1-15,0 1 0,0-1 16,-2 1-16,1 0 0,-2 0 16,-1 0-16,0 1 0,-1-1 15,-2 0-15,-1 5 0,0-3 16,-1 0-16,2-2 0</inkml:trace>
  <inkml:trace contextRef="#ctx0" brushRef="#br0" timeOffset="260307.8719">11036 4605 0,'0'0'16,"0"0"-16,0 0 0,0 0 0,0 0 15,0 0-15,0 0 0,0 0 16,0 0-16,0 0 0,0 0 16,0 0-16,0 0 0,0 0 15,0 0-15,0 0 0,0 0 16,0 0-16,0 0 15,0 0-15,0 0 0,0 0 0,25-1 16,-25 1-16,0 0 0,0 0 16,24 5-16,-24-5 0,0 0 0,23 3 15,-23-3-15,17 3 0,-9-3 16,0 0-16,1 1 16,1-1-16,0 0 0,1 0 0,1 0 15,0 0-15,0 1 0,2-1 16,-1 0-16,0-1 15,-1-1-15,2 0 0,-1 0 16,1 1-16,0-1 0,2 1 16,0 1-16,0-1 0,-1 1 0,1-1 15,-1 0-15,-1 1 0,2-1 16,4 1-16,1 0 0,-1-2 0,-1 2 16,1 0-16,0 0 0,-2 2 15,-2 0-15,2-2 0,1 0 16,-1-1-16,1 1 0,1 1 15,1 0-15,-2-2 0,-3 0 0,2 0 16,1 1-16,-1-2 0,2 2 16,0 2-16,1-2 0,-1 0 15,-3 0-15,1-3 0,0 2 16,-1-1-16,0 2 16,2 0-16,0 0 0,0 0 0,0-2 0,-1 2 15,-1 0-15,0 0 0,-2 0 16,2-1-16,-1 1 0,1 0 15,0 0-15,1 0 0,0 0 16,-2 0-16,-1-1 0,0 0 16,2-2-16,-1 2 0,1 0 0,0 0 15,2 0-15,-1-1 0,-2 0 16,1 0-16,-1 2 16,0 0-16,-2-2 0,1 1 15,2 0-15,-2 0 0,1-1 0,-1 1 0,2-2 16,-3 2-16,-1 0 0,1 1 15,-1 2-15,0-2 0,-1 0 16,1 0-16,2 0 0,-1 1 16,-1 1-16,1-2 0,0 0 15,-2 0-15,0-2 0,0 2 16,0 2-16,-1-2 0,0-2 0,2 1 16,-1 0-16,-2 1 0,1 1 15,2-1-15,-1 0 16,-2 1-16,0-1 0,0 0 15,0 0 1,-1-1-16,-1 1 0,0-1 0,0 1 16,0 0-16,-1 1 0,1 0 15,0-2-15,-1 1 0,0-1 0,0 0 16,-2 1-16,1-1 0,-2 1 16,0 0-16,1 0 15,-1 0-15,0-1 0,-2-1 0,-1 0 16,-1 2-16,2-2 0,-2 2 15,0 0-15,0 0 0</inkml:trace>
  <inkml:trace contextRef="#ctx0" brushRef="#br0" timeOffset="261399.5442">15605 4567 0,'0'0'0,"0"0"0,0 0 16,0 0-16,0 0 0,0 0 15,0 0-15,0 0 16,28 1-16,-28-1 0,0 0 0,0 0 16,25-5-16,-25 5 0,0 0 15,0 0-15,29 0 0,-20 0 16,0-2-16,0 1 0,2 1 15,0-1-15,2 1 0,-1 0 16,0-1-16,0-1 0,0 0 0,0 1 16,0 1-16,1 0 15,0 0-15,0 1 0,1 0 0,1 0 16,0-1-16,1 0 0,-1-1 16,0 0-16,1 2 0,-1-1 15,1 0-15,-2 0 0,0 0 16,2 0-16,-1 0 0,1 0 15,-1-1-15,1 1 0,-2 0 0,3 0 16,0-1-16,-3 0 0,0-1 16,-6 2-16,1 0 15,-1-1-15,-3 0 0,1 0 16,-1 2-16,-1 0 0,-2 0 0,0 1 16,0-1-16,-2-1 0</inkml:trace>
  <inkml:trace contextRef="#ctx0" brushRef="#br0" timeOffset="262426.6123">18436 4570 0,'0'0'0,"0"0"0,0 0 0,0 0 16,0 0-16,0 0 0,0 0 15,0 0-15,0 0 0,0 0 0,28-5 16,-28 5-16,0 0 0,0 0 0,25 0 15,-25 0-15,0 0 0,26 0 16,-16 0-16,0 0 0,1-1 0,0 1 16,0 1-16,1-1 0,0-1 15,1 1-15,0 0 0,3-1 16,0-1-16,1 1 0,-1 0 16,0 1-16,-2 1 0,2-2 15,-1 0-15,2 0 0,0 1 16,1 2-16,1-1 0,-2 0 15,0-2-15,4 0 0,-1-2 16,-1 2-16,1 1 0,1 0 16,2 1-16,-2-1 0,-2-2 0,-1 1 15,-2-2-15,0 3 0,-1 0 16,1 0-16,0 2 0,-1-2 16,1 1-16,-2 0 0,1-1 15,-2 0-15,0 0 0,-1-1 16,-1 0-16,-1 1 0,0 2 0,-1-2 15,-1 0-15,-3 0 16,1-2-16,-1 0 0,0 2 16,-2-1-16,0 0 0,-1 0 15,1 1-15,-3 0 0,2 0 0,-2 0 16,-4-1-16,2 2 0,-1 2 16,0 0-16,0-1 0,1-1 15</inkml:trace>
  <inkml:trace contextRef="#ctx0" brushRef="#br0" timeOffset="266918.8662">10375 4554 0,'0'0'0,"0"0"0,0 0 0,0 0 15,0 0-15,0 0 0,0 0 16,15 21-16,-15-21 0,0 0 0,15 24 16,-15-24-16,14 24 0,-5-11 15,0 1-15,-1-1 0,-2 1 16,2-2-16,0 0 0,-2-2 16,1 2-16,-2-4 0,1-1 15,-2 1-15</inkml:trace>
  <inkml:trace contextRef="#ctx0" brushRef="#br0" timeOffset="267271.1894">10487 4591 0,'0'0'0,"0"0"16,0 0-16,0 0 0,0 0 16,0 0-16,0 0 0,26-10 15,-26 10 1,26-5-16,-26 5 0,39-6 0,-21 3 15,-3 2-15,-1 1 0,1-1 0,-2 1 16,-1 0-16,-1 0 16,-2 0-16,-2 1 0,-4 3 0,-3 0 15,-2 3-15,-3 0 0,-4 3 16,-4-1-16,-1 2 0,-2 2 16,-4 2-16,-1 1 0,1-1 15,1-1-15,2-3 0,2-3 16,2 0-16,2 1 15,3-1-15,4-1 0,3-1 0,2-2 0,3-3 0,4-1 16,2-1-16,2-2 0,2 0 16,2-2-16,0 0 0,1-1 0,-1 0 15,0 1-15,-3 0 0,-2 2 16,-2 0-16</inkml:trace>
  <inkml:trace contextRef="#ctx0" brushRef="#br0" timeOffset="267707.034">10573 4757 0,'0'0'16,"0"0"-16,0 0 0,0 0 15,0 0-15,0 0 0,-2 27 16,2-27-16,0 0 0,2 37 16,-2-37-16,-2 32 0,2-17 0,2 0 15,-1-3-15,1-1 0,0 0 16,1-3-16,2-1 0,-1 0 15,2-3-15,-1-1 0,1-2 16,0-1-16,0-2 0,-1-2 16,0-1-16,-2-1 0,-1-3 15,-3 1-15,-2 1 0,-2 0 16,0 0-16,-3 1 0,-2 3 16,-1 1-16,-1 4 0,-3 0 15,-3 3-15,-6 3 0,0 2 0,0 2 16,3 0-16,3 2 0,1 1 15,4 2-15,3 2 0,3-2 16,4-2-16,4 0 0,5-2 16,5-2-16,5 0 0,4-6 15,3-4-15,9-2 0,4-2 0,-2-3 16,0-2-16,-3-3 16,-1-2-16,-2 1 0,1 0 15,0-1-15,-5 0 0,-4-1 0,-4 1 16,-3-3-16,-3 1 0,-3 4 15,-2 4-15,0-1 0</inkml:trace>
  <inkml:trace contextRef="#ctx0" brushRef="#br0" timeOffset="267954.1424">10856 4541 0,'0'0'0,"0"0"0,0 0 0,0 0 16,0 0-16,0 0 0,15 22 15,-15-22-15,9 26 0,-4-6 16,-1 4-16,0 3 0,0-1 16,-1 2-16,1 0 0,1 7 15,-2-2-15,-1-4 0,1-3 16,-2-3-16,-1-4 0,0 2 0,0-1 16,-1-1-16,-1-1 15,-2-3-15,-3 0 0,1-3 16,-2-2-16,0-1 0,1 0 15,0-3-15,2 0 0,0-1 0</inkml:trace>
  <inkml:trace contextRef="#ctx0" brushRef="#br0" timeOffset="268097.9687">10708 4816 0,'0'0'0,"0"0"0,0 0 16,0 0-16,0 0 0,0 0 15,22-20-15,-22 20 0,24-12 0,-9 5 16,-1 1-16,2 1 0,-1 0 15,2 2-15,0 2 0,-1 0 16,-3 0-16,-2 0 0</inkml:trace>
  <inkml:trace contextRef="#ctx0" brushRef="#br0" timeOffset="268283.1849">10821 4961 0,'0'0'0,"0"0"0,0 0 0,0 0 16,0 0-16,23-14 0,-23 14 0,22-13 16,-22 13-16,28-15 0,-12 5 15,-2 1-15,-1 0 0,0 0 16,-1 0-16,0-2 0,1-1 16,-1 1-16,-2 3 0,-1-1 15</inkml:trace>
  <inkml:trace contextRef="#ctx0" brushRef="#br0" timeOffset="268793.404">11096 4598 0,'0'0'0,"0"0"0,0 0 16,0 0-16,5 27 0,-5-27 16,3 42-16,-2-17 0,-1 2 15,0 3-15,-1 2 0,2 5 0,1-1 16,2-4-16,-1-1 15,1 1-15,1-3 0,-1-4 16,-1-3-16,1-5 0,-2-5 16,0-3-16,0-2 15,2-6-15,-1-2 0,2-8 0,1-3 16,1-4-16,-1-3 0,3-6 16,1-2-16,0 0 0,1-1 15,4-4-15,3 2 0,-3 1 16,0 2-16,-5 4 0,-3 3 15,0 4-15,-2 4 0,-1 2 16,-2 3-16,-3 2 0,-2 1 0,-4 3 16,-4 1-16,0 5 0,-1 1 15,-1 3-15,-2 0 0,1 1 16,1-1-16,-2 0 0,1 0 16,0-1-16,0 1 0,3-3 15,2 0-15,1 0 0,1 0 16,4 0-16,2 0 0,4 0 15,4 1-15,0 0 0,2-3 16,1 3-16,1 1 0,3 0 16,3 1-16,0 0 0,-1-1 0,1 0 15,-1-1-15,1-2 0,-2 0 16,1-2-16,0-2 0,0 0 16,-1-1-16,-2 0 0,-2 0 15,-2 0-15</inkml:trace>
  <inkml:trace contextRef="#ctx0" brushRef="#br0" timeOffset="268949.6638">11542 4877 0,'0'0'0,"0"0"16,0 0-16,0 0 0,0 0 16,0 0-16,16 28 0,-16-28 15,11 16-15,-11-16 0,0 0 16,17 22-16,-12-16 0,1-2 15,-1 0-15,0-1 0,-1 0 0,-1 0 16</inkml:trace>
  <inkml:trace contextRef="#ctx0" brushRef="#br0" timeOffset="269168.3614">11819 4538 0,'0'0'0,"0"0"0,0 0 16,0 0-16,0 0 0,5 26 0,-5-26 15,3 25-15,-3-25 0,5 31 16,-3-17-16,0 0 0,1-1 0,1-1 16,-1 0-16,-1-2 0,0-3 15,1-1-15,-2 0 0,0-1 16</inkml:trace>
  <inkml:trace contextRef="#ctx0" brushRef="#br0" timeOffset="269528.2542">11892 4580 0,'0'0'0,"0"0"16,0 0-16,24-4 0,-24 4 0,24-3 15,-12 1-15,0 1 0,0 1 16,0 0-16,1 1 0,-1 2 15,-1-1-15,-1 0 0,-1 2 16,-2 0-16,-3 3 0,-3-1 16,-4 2-16,-1 2 0,-3 0 15,-2 2-15,-3 0 0,-7 3 16,-2-1-16,0-1 0,1 1 16,2-3-16,2 0 0,3-2 15,3-2-15,1 0 0,2-2 0,3-1 16,3-1-16,5-2 0,1-2 15,5-2-15,3 0 16,2-1-16,-1-1 0,1 1 0,2-1 16,-2 0-16,0-1 0,-2 2 15,0 3-15,-1 1 0,0 0 0,-4-1 16,-5-2-16,0 1 0,-1 1 16,0-2-16</inkml:trace>
  <inkml:trace contextRef="#ctx0" brushRef="#br0" timeOffset="269934.4728">11996 4782 0,'0'0'0,"0"0"0,0 0 15,0 0-15,0 0 0,5 25 16,-5-25-16,0 0 0,-2 28 0,2-28 16,0 25-16,0-25 0,0 23 15,1-13-15,0 0 16,3-2-16,0-2 0,3-2 0,0 0 15,3-2-15,0-2 0,1-3 16,0-1-16,0-2 0,-1 0 16,-1 0-16,-1-1 0,-1 0 15,0 0-15,-2 0 0,-2 0 16,-2 1-16,-1 1 0,-3 2 16,-4 0-16,-3 3 0,-2 0 0,-1 2 15,-2 2-15,-1 2 0,-3 2 16,-5 3-16,0 1 0,2 2 15,2-1-15,3 2 0,3-1 16,3 1-16,3 2 0,4-2 16,3-1-16,4 0 0,5-2 0,3-2 15,3-2-15,3-5 0,1-1 16,5-4-16,3-1 0,4-3 16,-2-3-16,0 1 0,-1-3 15,1 0-15,-1 0 0,-2-1 16,-3-1-16,-5 2 0,-2 4 15,-3-1-15</inkml:trace>
  <inkml:trace contextRef="#ctx0" brushRef="#br0" timeOffset="270176.7705">12391 4428 0,'0'0'15,"0"0"-15,0 0 0,0 0 0,0 0 16,12 25-16,-12-25 0,5 28 16,-4-13-16,0 0 0,0 2 15,1-2-15,-1-1 0,0-1 16,1-1-16,-1-1 0,0-1 0,-1-3 16,0-3-16,0 0 0,0 0 15,0-1-15</inkml:trace>
  <inkml:trace contextRef="#ctx0" brushRef="#br0" timeOffset="270536.147">12286 4534 0,'0'0'16,"0"0"-16,0 0 0,0 0 0,-5 21 16,5-21-16,-1 22 15,1-22-15,2 23 0,-2-23 16,9 24-16,-2-15 0,1-1 15,4-3-15,4 0 0,2-2 0,0-1 16,1 1-16,3-3 0,6-2 16,0-2-16,-2-1 0,-2-1 15,-2-1-15,-2 0 0,-1-1 16,-1-2-16,-4 0 0,-2 1 16,-2-1-16,-3-1 0,-2 1 0,1 2 15,-3-1-15,-1 3 0,0 1 16,-1 1-16,-1 4 0,0 0 15,2 3-15,-2 1 0,-2 2 16,1 1-16,0 1 0,0 2 16,1 0-16,0 2 0,1 0 15,0 1-15,0 4 0,-1-2 16,0 1-16,0-3 0,0-1 16,0-2-16,0-1 0</inkml:trace>
  <inkml:trace contextRef="#ctx0" brushRef="#br0" timeOffset="270786.1434">12280 4764 0,'0'0'16,"0"0"-16,0 0 0,0 0 0,0 0 15,6 29-15,-6-29 0,5 27 16,-5-27-16,5 34 0,-3-13 15,0-1-15,-1 1 0,0 4 16,-1 1-16,0-4 0,0-2 16,0-2-16,-1-3 15,0-3-15,1-2 0,-1 0 0,-1 0 16,0-3-16,-2-4 0,2-1 16,0 1-16,2-3 0</inkml:trace>
  <inkml:trace contextRef="#ctx0" brushRef="#br0" timeOffset="271082.9973">12232 4867 0,'0'0'0,"0"0"0,0 0 16,0 0-16,0 0 0,25-13 15,-25 13-15,20-10 0,-20 10 0,29-11 16,-11 6-16,0 0 0,0 0 16,-2 1-16,0 0 0,-1 1 15,0 0-15,0 1 0,-2-1 16,0 4-16,1 2 0,-3 0 15,-2 2-15,-1 2 0,-1 2 0,-2 2 16,1 2-16,-2 2 0,0 2 16,-1 5-16,0 0 0,0-2 15,1-1-15,-2-1 0,0-2 16,0-1-16,1-3 0,-1-1 16,0-1-16,-3-3 0,-1-1 15,-3-1-15,0 0 0,-1-3 16,0-1-16,-2-1 0,0-2 15,-1-2-15,-1-1 0,3 1 0,-1 0 16,1 1-16</inkml:trace>
  <inkml:trace contextRef="#ctx0" brushRef="#br0" timeOffset="271239.2513">12329 4917 0,'0'0'0,"0"0"16,0 0-16,0 0 0,0 0 0,0 0 16,0 0-16,0 0 15,0 0-15,28-18 0,-28 18 16,25-9-16,-25 9 0,24-6 15,-24 6-15,24-3 0,-12 1 0,0 1 16,1-2-16,-3 2 0,-2 0 16,0 0-16</inkml:trace>
  <inkml:trace contextRef="#ctx0" brushRef="#br0" timeOffset="271411.1154">12395 4990 0,'0'0'0,"0"0"0,0 0 15,0 0-15,0 0 0,0 0 0,31-4 16,-31 4-16,26-8 0,-26 8 16,36-12-16,-19 4 0,1-1 15,-1 1-15,0-2 0,0 0 16,-1 0-16,-2 1 0,-1 2 16,-2 0-16</inkml:trace>
  <inkml:trace contextRef="#ctx0" brushRef="#br0" timeOffset="271629.8786">12750 4736 0,'0'0'0,"0"0"0,0 0 0,0 0 15,0 0-15,0 0 0,7 30 16,-7-30-16,1 28 0,-1-28 16,-5 40-16,2-17 0,-1 0 15,-1 0-15,1 1 0,-2 1 16,2-1-16,-1-4 0,1-3 15,1-4-15,-1-2 0,1-3 16,1-1-16,0-5 0,-2-2 0,1 1 16,1-1-16,0 1 0</inkml:trace>
  <inkml:trace contextRef="#ctx0" brushRef="#br0" timeOffset="271942.4153">12752 4774 0,'0'0'0,"0"0"15,0 0-15,19-13 0,-19 13 0,20-8 16,-7 4-16,0 1 0,0-2 16,0 2-16,-1 1 0,-1 0 15,0 0-15,-1 1 0,0 1 16,-2 1-16,0 2 0,0 2 16,-2 3-16,0 1 0,-1 2 15,0 2-15,-2 0 0,0 2 16,0 2-16,0 5 0,-1 1 15,0-4-15,1-1 0,-2-1 0,-1 1 16,0-2-16,0-1 0,-1-2 16,-1-1-16,1-2 0,0 0 15,-1-1-15,-1-1 0,-2-2 16,0-2-16,0-2 0,0 0 16,-1-2-16,1-2 0,-2-1 15,0 0-15,0-4 0,0-1 0,2 1 16,-1 2-16,2-1 0</inkml:trace>
  <inkml:trace contextRef="#ctx0" brushRef="#br0" timeOffset="272129.0456">12775 4871 0,'0'0'0,"0"0"0,0 0 15,0 0-15,0 0 0,23-5 16,-23 5-16,20-5 0,-20 5 0,25-7 15,-13 5-15,-1 0 0,0 0 16,-1 0-16,-2 1 16,0 1-16,-1-1 0,-2 1 0,1 0 15,-2 0-15</inkml:trace>
  <inkml:trace contextRef="#ctx0" brushRef="#br0" timeOffset="272262.7167">12817 4955 0,'0'0'0,"0"0"0,0 0 0,0 0 0,27-4 16,-27 4-16,25-3 0,-25 3 15,26-5-15,-26 5 0,28-2 0,-16 1 16,-1 1-16,-2-1 0</inkml:trace>
  <inkml:trace contextRef="#ctx0" brushRef="#br0" timeOffset="279559.3746">10777 5510 0,'0'0'0,"0"0"15,0 0-15,0 0 0,0 0 0,0 0 16,0 0-16,0 0 0,-27 10 15,27-10-15,0 0 16,-20 15-16,20-15 0,-16 17 0,16-17 16,-23 18-16,10-9 0,0 3 15,0 1-15,-1 0 0,0-2 16,0 1-16,0 2 0,-1-1 16,2-1-16,-3 4 0,-1-1 15,2-1-15,0-3 0,2 0 16,1-1-16,2 0 0,2-2 15,2-1-15,0-2 0,3 0 0,2-1 16,1 1-16,1-2 16,2 0-16,3 0 0,1-3 0,2 0 15,0 0-15,-1 0 0,3 0 16,2 0-16,0 1 0,2 0 16,1 0-16,2-1 0,3 2 15,-1 1-15,0-2 0,3-1 16,-1 0-16,0-1 0,0 0 15,0-2-15,-2 2 0,-2-1 0,3-1 16,1-1-16,-1 1 0,0-2 16,-1 0-16,0 0 0,-4 1 15,-1 1-15,-2-1 0,-2 1 16,-2-1-16,-1 1 0,-1 0 16,0 1-16,-2-2 0,0 0 15,-2-1-15,0-2 0,0 2 16,-2 0-16,0-2 0,-1-1 15,-1-1-15,0 0 0,-2-1 0,-1 0 16,0-1-16,-2 2 0,-1-2 16,-1-2-16,-1 2 0,0 0 15,-2-1-15,0 2 0,0 0 16,1 0-16,0 2 0,1 0 16,2 2-16,1 2 0,2 1 15,-1 1-15,1 2 0,1 1 0,-1 0 16,1-1-16,1 1 0</inkml:trace>
  <inkml:trace contextRef="#ctx0" brushRef="#br0" timeOffset="281109.2429">10597 6234 0,'0'0'0,"0"0"16,0 0-16,0 0 0,0 0 15,0 0-15,26 2 0,-26-2 16,0 0-16,20-4 0,-20 4 16,0 0-16,23-5 0,-23 5 15,22-5-15,-7 1 0,-1 2 0,3-4 16,1-1-16,2-1 16,1 1-16,10-4 0,3 1 15,-3-3-15,-2 0 0,3 1 0,2 1 16,2-1-16,-4 1 0,-3 1 15,-4 2-15,-3 0 0,-2 2 16,-3 2-16,-4 2 0,-2 2 16,-2 2-16,-5 2 0,-1 3 15,-2 1-15,-3-1 0,-3 5 16,-3 4-16,-3 0 0,-3 0 16,-4 3-16,-3 4 0,-3 5 0,0 0 15,-4 3-15,-3 3 16,2-4-16,3-1 0,-3 4 0,4 0 15,4-4-15,3-3 0,1 0 16,-1 1-16,2-6 0,0-5 0,3-2 16,2-3-16,3-1 15,3-5-15,-2 1 0,-1-4 16,4-2-16,0-4 0,1-4 16,2-6-16,-1-1 0,-1-3 0,3-6 15,3-5-15,0 3 0,0-1 16,2-6-16,3-4 15,-1 3-15,2 1 0,2-7 0,0 0 16,-3 3-16,-1 5 0,-1 2 16,2 1-16,-1 4 0,-2 5 0,1 2 15,-1 3-15,0 2 16,-1 4-16,3 5 16,1 4-16,-1 1 0,1 2 0,1 3 15,0 4-15,3 0 0,0 0 0,0 4 0,0 0 16,0 3-16,-1 3 0,2 0 15,2-1-15,-1 1 0,1 0 16,2 1-16,1 1 0,-2 0 16,1-2-16,-2 1 0,-1-1 15,0-1-15,-2-2 0,0 0 16,1 0-16,-2-2 0,-1 2 0,-1-4 16,-1-1-16,-2-1 0,0-1 15,-2-2-15,-1-1 0,-1-4 16,-2-3-16,-3 0 0,-1 0 15,-2-2-15,-1-1 0,-2-1 16,-1-2-16,-2-1 0,-3 0 0,-2-4 16,-4-1-16,1 0 15,1-1-15,1 0 0,-1-1 16,-1-2-16,-1 0 0,-4-4 16,-1 2-16,3 1 0,1 0 0,-2 1 15,0 1-15,0 1 0,2 3 16,1 0-16,2 2 0,1 0 15,1-1-15,2 4 0,1 3 16,-1 2-16,2 2 0,2 0 16,2 0-16,2 0 0</inkml:trace>
  <inkml:trace contextRef="#ctx0" brushRef="#br0" timeOffset="284923.2743">20959 3275 0,'0'0'0,"0"0"16,0 0-16,0 0 0,0 0 0,0 0 15,0 0-15,0 0 16,0 0-16,-28-6 0,28 6 15,0 0-15,-22 13 0,22-13 0,-24 18 16,10-6-16,-1 1 0,1 6 16,0 3-16,0 4 0,3 2 15,-3 11-15,1 2 0,2-2 16,2-2-16,0 7 0,1-1 16,3-6-16,1-2 0,-2 3 15,1-2-15,0-6 0,2-4 16,-3 0-16,1-2 0,-1-5 15,0-1-15,-2 0 0,-2-1 0,0-4 16,-1-1-16,0 0 0,-1-1 16,1-4-16,0 0 0,-2-3 15,-3-2-15,1-2 0,-1-2 0,3-5 16,1-5-16,2-5 16,2-4-16,3 5 0,0 3 15,1 2-15</inkml:trace>
  <inkml:trace contextRef="#ctx0" brushRef="#br0" timeOffset="285298.2639">20497 3688 0,'0'0'0,"0"0"0,0 0 15,0 0-15,25-5 0,-25 5 16,23-5-16,-23 5 0,36-6 0,-16 1 16,1 1-16,1 0 0,2 0 15,7-2-15,0 2 0,-2 1 16,0-1-16,-1 1 0,-1-2 16,0 2-16,-1 2 0,-3 0 15,-2 0-15,-3 0 0,-3-1 16,-2 1-16</inkml:trace>
  <inkml:trace contextRef="#ctx0" brushRef="#br0" timeOffset="285548.2935">21212 3614 0,'0'0'0,"0"0"16,0 0-1,0 0-15,0 0 0,-6 25 0,6-25 16,-11 26-16,1-8 0,0 1 16,1 0-16,0 0 0,2 0 15,-1-1-15,1-3 0,1 2 16,1-3-16,1-3 0,1-2 0,0-2 16,2-4-16,1-3 15,0 0-15,0-3 0,0 3 16,0-2-16</inkml:trace>
  <inkml:trace contextRef="#ctx0" brushRef="#br0" timeOffset="285720.1194">21222 3432 0,'0'0'15,"0"0"-15,0 0 0,0 0 0,27 0 16,-27 0-16,24 0 15,-24 0-15,25 5 0,-12-1 0,-2-1 16,-1-1-16,-3 1 0,1 0 16</inkml:trace>
  <inkml:trace contextRef="#ctx0" brushRef="#br0" timeOffset="286082.4608">21426 3595 0,'0'0'0,"0"0"0,0 0 16,0 0-16,-3 30 0,3-30 15,-8 31-15,4-14 0,-1 2 0,1-1 16,0 0-16,-1 0 0,2-2 16,-1 2-16,0-2 15,1-2-15,1 0 0,-1-4 0,1-3 16,1-5-16,0-4 0,1-2 16,0-3-16,1-2 0,0 1 15,3-4-15,-1-1 0,4-7 16,1-2-16,3 3 0,3-1 15,-2 4-15,0-1 0,1 2 16,1-1-16,0 3 0,-2 1 0,1 3 16,1 2-16,2 1 0,0 1 15,-1 5-15,-2 4 0,-2 0 16,-1 1-16,-2 4 0,-3 1 16,-1 2-16,-1 1 0,-1 2 15,0 0-15,-2 0 0,-1-1 0,1 2 16,0 1-16,2-1 0,1-2 15,0-2-15,-1-1 0,0-2 16</inkml:trace>
  <inkml:trace contextRef="#ctx0" brushRef="#br0" timeOffset="286582.4415">22024 3642 0,'0'0'16,"0"0"-16,0 0 0,0 0 15,0 0-15,-1-24 0,1 24 16,0 0-16,0 0 0,-19-21 16,9 14-16,-1 3 0,-1 0 0,-1 4 15,-2 3-15,1 0 0,-1 2 16,-3 2-16,-2 2 16,1 2-16,2 3 0,-3 6 0,3 2 15,3 0-15,2-2 0,3 0 16,5-1-16,1-2 0,3-2 0,5-4 15,5-1-15,1-2 16,1-2-16,2-5 0,4-5 16,1 0-16,1-3 0,5-5 15,0-4-15,-3 1 0,-3-3 0,0-6 16,-1-5-16,1 0 0,1 0 16,1-10-16,-1-2 0,-4 6 15,-1 6-15,-3 1 0,-2 4 16,-2 2-16,-1 4 0,-1 2 15,-2 3-15,-1 4 0,0 5 16,-3 4-16,-3 2 0,-1 3 0,-3 3 16,-1 5-16,-5 6 15,0 4-15,-1 2 0,0 8 16,0 6-16,3-3 0,4-1 0,0 4 16,4-4-16,3-4 0,2-4 15,1-2-15,3-5 0,0-2 16,2-2-16,4-7 0,3-4 15,-6-3-15,-1 0 0,-1 0 16</inkml:trace>
  <inkml:trace contextRef="#ctx0" brushRef="#br0" timeOffset="286926.212">23081 3239 0,'0'0'15,"0"0"-15,0 0 0,0 0 0,-20 14 16,20-14-16,-22 21 0,22-21 16,-31 27-16,13-8 0,-3 7 15,2 2-15,2 2 0,-1 12 16,1 4-16,1 2 0,3-7 0,4-5 15,1-4-15,1-3 16,3-3-16,-2 2 0,2-4 16,-1-7-16,1-4 0,-1-1 15,-2-2-15,-2-1 0,-1-1 0,-4-1 16,-4-1-16,4-2 0,0-1 16,-7-2-16,-4-2 0,7-1 15,2 1-15,3 0 0</inkml:trace>
  <inkml:trace contextRef="#ctx0" brushRef="#br0" timeOffset="287066.8048">22649 3595 0,'0'0'15,"0"0"-15,0 0 0,24-6 0,-12 4 16,6-1-16,4-1 0,9-1 16,1 0-16,1 1 0,1 1 15,-2-1-15,-1 1 0,0-2 16,-6 2-16,-4 1 0</inkml:trace>
  <inkml:trace contextRef="#ctx0" brushRef="#br0" timeOffset="287467.6022">23295 3573 0,'0'0'0,"0"0"0,0 0 15,0 0-15,0 0 16,0 0-16,0 0 0,0 0 0,-20 14 16,20-14-16,-23 20 0,23-20 0,-23 25 15,12-9-15,0 3 16,2-1-16,1-1 0,2 5 16,2 2-16,4-4 0,3-2 0,6-5 15,8-4-15,-2-3 0,1-1 16,4-5-16,2-4 0,1-1 15,1-2-15,4-4 0,-2-4 16,-4-1-16,-2 0 0,-1-2 16,-2-3-16,-3 2 0,-3-2 0,-4 1 15,-1 0-15,-4 3 0,-3 1 16,-2 3-16,-3 1 16,-1 3-16,-3 2 0,-5 3 0,-3 3 15,-1 2-15,-1 2 16,-1 4-16,0 2 0,2 1 0,3 0 15,1 1-15,2-1 0,3 0 16,3 2-16,0-3 16,1-2-16,2 0 0</inkml:trace>
  <inkml:trace contextRef="#ctx0" brushRef="#br0" timeOffset="287956.1116">23758 3538 0,'0'0'0,"0"0"16,0 0-16,0 0 0,0 0 0,0 0 15,-20 25-15,20-25 16,-13 21-16,13-21 16,-19 36-16,10-18 0,2 0 0,0-1 15,0 2-15,2 2 0,1-1 0,1-2 16,2-3-16,3-2 15,3-2-15,1-3 0,4-1 16,2-5-16,3-3 0,0-2 16,3-2-16,-2-2 0,1-3 0,2-3 15,1-2-15,-1-1 0,0-1 16,-2-3-16,-2 2 0,2-5 16,-3 1-16,-2 3 0,-2 3 15,-1 2-15,-3 4 0,0 0 0,-3 3 16,-1 3-16,0 2 0,-2 2 15,-2 3-15,0 3 0,-1 4 16,-3 2-16,0 4 0,-2 2 16,0 3-16,2-2 0,1 2 15,2-2-15,2-3 0,1 0 16,2 0-16,3-4 0,1-1 16,4-2-16,2-3 0,3-2 15,1-3-15,3-2 0,2-3 0,-2-2 16,-2-3-16,-2 2 0,-3 1 15,-1 1-15</inkml:trace>
  <inkml:trace contextRef="#ctx0" brushRef="#br0" timeOffset="288332.2586">24272 3541 0,'0'0'0,"0"0"15,0 0-15,-17 25 0,10-12 0,-3 3 16,-3 2-16,2 1 0,0 3 15,-1 4-15,2-2 0,2-1 16,0-5-16,1-1 0,2-4 16,0-2-16,2-1 0,1-5 15,1-1-15,1-4 0,0-7 0,1 0 16,1-2-16,1-2 16,1-1-16,1-4 0,2-2 15,0-1-15,2-2 0,2 1 0,1-2 16,-1 2-16,0 0 0,3 1 15,-1 1-15,1 3 0,2 4 16,-1 3-16,1 3 0,-3 2 16,1 3-16,-1 1 0,-1 3 15,-2 4-15,-1 2 0,-1 2 16,-1 0-16,-3 2 0,-1 0 0,-1 2 16,-2 1-16,-2 0 15,-1 1-15,1 0 0,0 2 16,2-1-16,0-1 0,3-1 0,2-2 15,0-2-15,-2-2 0,0-2 16</inkml:trace>
  <inkml:trace contextRef="#ctx0" brushRef="#br0" timeOffset="288824.7512">24913 3630 0,'0'0'0,"0"0"0,0 0 0,0 0 15,0 0-15,-2-25 0,2 25 16,0 0 0,-17-24-16,17 24 0,-19-14 15,8 7-15,-1 3 0,-3 0 0,0 3 16,-3 1-16,0 2 0,-2 3 16,-1 3-16,-6 4 0,2 2 15,0 6-15,-1 3 0,4 2 16,3 2-16,3 3 0,5 1 15,4-6-15,6-1 0,4-5 16,5-5-16,1-3 0,1-4 0,6-3 16,5-6-16,3-2 0,0-5 15,-1-4-15,0-3 16,1-3-16,2-1 0,0-6 0,1-3 16,-1-8-16,-3-1 0,-3 1 15,-3-2-15,-2 5 0,-2 1 16,-2 4-16,-1 4 0,-4 3 15,-2 2-15,-1 4 0,0 2 16,-3 7-16,0 2 0,-4 7 16,0 6-16,0 0 0,-2 2 0,-2 4 15,1 6-15,-4 4 0,-2 6 16,-1 3-16,0 3 0,2 0 16,2-1-16,2 4 0,5-4 15,3-3-15,2-3 0,3-4 16,4-1-16,2-4 0,1-3 0,-2-4 15,-2-3-15,-2-2 0</inkml:trace>
  <inkml:trace contextRef="#ctx0" brushRef="#br0" timeOffset="289169.0775">25952 3274 0,'0'0'15,"0"0"-15,0 0 0,0 0 0,0 0 16,-23 11-16,23-11 0,-30 14 16,30-14-16,-35 19 0,15-5 15,-1 3-15,-1 1 0,-6 12 16,2 5-16,3 1 0,2 1 0,0 8 15,4-2 1,4-5-16,3-4 0,1 0 0,3-4 0,0-6 16,1-3-16,0-4 0,2-2 15,0-4-15,-1-3 0,0 2 16,-3 1-16,-1-3 0,-4-2 0,-1-1 16,-2-2-16,4 0 0,2-1 15,1 0-15</inkml:trace>
  <inkml:trace contextRef="#ctx0" brushRef="#br0" timeOffset="289355.8112">25450 3631 0,'0'0'0,"0"0"0,0 0 16,31-3-16,-31 3 0,33-4 16,-11 0-16,1 1 0,3 1 15,9 1-15,3 0 0,-2-3 16,-1 1-16,7 0 0,-1 2 15,-1 2-15,-2 1 0,-3-1 16,-3-1-16,-2-2 0,-2 0 0,-6 2 16,-5-2-16,-2 1 0</inkml:trace>
  <inkml:trace contextRef="#ctx0" brushRef="#br0" timeOffset="289730.797">26103 3574 0,'0'0'0,"0"0"0,0 0 16,0 0-16,-19 24 0,9-12 0,-3 2 16,0 1-16,0 2 0,-3 7 15,2 2-15,3-2 0,3-2 16,4-2-16,3-1 0,4-3 16,4-3-16,4-3 0,3-4 15,2-4-15,3-2 0,3-3 16,2-3-16,3-3 0,-3-2 15,-1-2-15,0-2 0,0 1 0,-1-2 16,-5-2-16,-2-1 16,-6 0-16,-1 0 0,-5 0 0,-3-1 15,-2 3-15,-1 3 0,-4 1 16,-3 4-16,-1 0 0,0 4 0,-5 4 16,-5 1-16,0 4 15,0 2-15,1 1 0,0 2 16,3 0-16,1 1 0,3 1 15,1 0-15,3-2 0,4 0 16,3-1-16,5-3 0,-1 0 16,-1-2-16,0 0 0</inkml:trace>
  <inkml:trace contextRef="#ctx0" brushRef="#br0" timeOffset="290174.5912">26523 3569 0,'0'0'0,"0"0"0,0 0 16,0 0-16,0 0 0,0 0 16,-13 26-16,13-26 0,-15 18 0,15-18 15,-19 29-15,9-12 0,1 2 16,1-1-16,2 0 16,-1 0-16,1 0 0,2 1 0,2-1 15,2-3-15,2-3 0,5-1 16,4-4-16,1-1 0,2-2 0,3-5 15,1-3-15,1-2 16,0-1-16,0-3 0,-1-2 16,-1-1-16,-1-2 0,3-6 15,-1-3-15,-3 2 0,-2 3 0,0-1 16,-3 1-16,-3 0 0,0 3 16,-2 1-16,0 3 15,-3 3-15,0 2 0,-2 7 0,-3-1 16,1 6-16,-2 4 0,-1 2 0,-3 1 31,-2 1-31,-1 3 0,0 2 0,-1 2 0,3 2 0,3 2 16,1 4-16,4-2 0,4-3 15,4-5-15,3-3 0,3-4 16,3-4-16,0-2 0,6-4 16,6-2-16,-4-3 0,-2 0 0,-3 0 15,-4 0-15,-3 2 0</inkml:trace>
  <inkml:trace contextRef="#ctx0" brushRef="#br0" timeOffset="290549.3667">27072 3523 0,'0'0'0,"0"0"0,0 0 16,-10 20-16,10-20 0,-12 25 15,1-6-15,-1 1 0,-2 0 16,-1 3-16,1 1 0,-2 5 15,3-3-15,2-4 0,2-3 16,2-2-16,0-4 0,1-1 0,2-3 16,1-3-16,1-2 0,2-4 15,5-5-15,-1-2 0,1-3 16,4-3-16,3-3 0,0-1 16,1-1-16,2-2 0,-1-2 15,0 1-15,1-1 0,3-1 0,2 2 16,-1 3-16,-2 4 0,0 0 15,0 3-15,-3 3 0,-2 3 16,-1 2-16,0 5 0,-2 3 16,0 2-16,-4 3 0,-1 3 15,-3 2-15,-2 0 0,-1 5 16,0 0-16,0 3 0,0 3 0,0 5 16,1 0-16,-1-3 15,2-3-15,0-3 0,0-5 0,0-4 16</inkml:trace>
  <inkml:trace contextRef="#ctx0" brushRef="#br0" timeOffset="291033.6648">27684 3717 0,'0'0'0,"0"0"16,0 0-16,0 0 0,0 0 0,4-23 15,-4 23-15,0 0 0,-10-24 16,10 24-16,-17-17 15,5 9-15,-2 1 0,0 0 0,0 1 16,-3-1-16,-2 3 0,-7 2 16,-3 3-16,3 2 0,2 5 15,-3 2-15,0 4 0,1 2 16,2 3-16,-1 8 0,4 1 16,5-3-16,6-3 0,7-4 15,5 0-15,4-3 0,1-2 0,8-4 16,4-3-16,3-4 15,2-3-15,1-5 0,3-3 16,-3-4-16,-1-4 0,7-5 0,1-2 16,-2-1-16,-2-4 0,-2-4 15,0-2-15,-1 0 0,-4 2 0,2-3 16,-2 2-16,-5 7 16,-1 3-16,-3 4 0,-2 3 15,-5 6-15,-3 2 0,1 3 0,-2 2 16,-1 4-16,0 0 0,-7 7 15,-2 4-15,-2 3 0,-2 3 16,-5 12-16,-3 8 0,2 0 16,0 3-16,0 7 0,4-2 15,4-5-15,3-4 0,2 5 16,5-2-16,1-10 0,1-7 0,0-5 16,1-5-16,-1-3 15</inkml:trace>
  <inkml:trace contextRef="#ctx0" brushRef="#br0" timeOffset="291877.3898">20893 4217 0,'0'0'0,"0"0"0,0 0 0,0 0 16,0 0-16,4-25 0,-4 25 15,0 0-15,-6-25 0,-1 18 16,-3-1-16,-1 1 0,-1 0 0,-1 3 16,-1 2-16,1 1 15,1 1-15,-5 3 0,2 2 16,1 2-16,2 2 0,-2 3 15,1 4-15,2 0 0,2-1 0,-1 6 16,0 4-16,3 2 0,1 2 16,3 12-16,2 4 0,0-6 15,-2-3-15,1-3 0,0 1 16,0-4-16,1-5 0,-3 6 16,1-4-16,-2-1 0,-1-2 0,-3-3 15,-1-1-15,2-7 0,-1 1 16,-2-3-16,-1-2 15,-2-1-15,0-3 0,-1-4 0,-2-4 16,2-1-16,-1-2 0,1-6 16,0-6-16,4 4 0,1 2 15,3 3-15</inkml:trace>
  <inkml:trace contextRef="#ctx0" brushRef="#br0" timeOffset="292066.2109">20401 4432 0,'0'0'0,"0"0"0,0 0 16,26-8-16,-26 8 0,32-8 0,-11 5 16,3 1-16,1 1 0,8-2 15,1 0-15,1 1 0,2 1 16,7 0-16,-2-1 0,-2-1 16,-3-1-16,-1 2 15,1 1-15,-7 2 0,-5 0 0,-5 1 16,-4-1-16,-3-1 0</inkml:trace>
  <inkml:trace contextRef="#ctx0" brushRef="#br0" timeOffset="292456.8251">21082 4384 0,'0'0'16,"0"0"-16,0 0 0,0 0 15,0 0-15,0 0 0,0 0 16,0 0-16,-24 15 0,24-15 15,-19 18-15,19-18 0,-23 26 0,12-9 16,0 2-16,1 1 0,0 4 16,4-2-16,1 0 0,3 3 15,3-3-15,4-2 0,2-3 16,3-4-16,2-3 0,4-3 16,0-3-16,3-3 0,2-4 15,0-2-15,0-3 0,-2-1 16,-2-2-16,4-5 0,0-2 15,-4-2-15,-3 1 0,-2-3 16,-3-2-16,-2 1 0,-4 0 0,-3 4 16,-3-1-16,-3 4 0,-2 2 15,-3 1-15,-3 5 0,-5 1 16,-3 3-16,0 2 0,0 3 16,0 2-16,-1 4 0,1 1 15,0 2-15,3 0 0,3 0 16,5 2-16,3 1 0,1-3 0,2-2 15,0-1-15</inkml:trace>
  <inkml:trace contextRef="#ctx0" brushRef="#br0" timeOffset="292953.6776">21411 4374 0,'0'0'15,"0"0"-15,0 0 0,0 0 0,0 0 16,0 0-16,0 0 0,-7 25 16,7-25-16,-10 19 0,10-19 15,-11 28-15,5-12 0,-2 0 16,-1 2-16,0 0 0,1 3 16,1-2-16,3 0 0,0 3 0,3-2 15,1-1-15,1-2 0,4-2 16,1-4-16,4-3 15,2-2-15,3-4 0,2-4 0,2-1 16,1-3-16,-1-1 0,-2-1 16,2-3-16,1-2 0,-1 0 15,0-3-15,2-4 0,-1-2 16,-2-1-16,-3-1 0,-2 1 16,-1 0-16,-3 3 0,-1 2 0,-1 5 15,-3 1-15,1 3 0,-2 2 16,-2 1-16,-1 3 15,0 3-15,-4 5 0,-1 3 16,-1 4-16,-2 1 0,-1 4 0,-1 3 16,0 0-16,1 3 0,1 0 15,1 5-15,5-1 0,1-3 0,1-3 16,2-1-16,2-2 16,4-3-16,3-2 0,2-5 15,3-4-15,-1-3 0,2-4 16,1-3-16,3 0 0,0-4 15,0-1-15,-4 2 0,-4 2 16,-2 0-16</inkml:trace>
  <inkml:trace contextRef="#ctx0" brushRef="#br0" timeOffset="293374.3916">21906 4365 0,'0'0'0,"0"0"0,0 0 0,0 0 16,0 0-16,-8 28 0,8-28 15,-12 28-15,12-28 0,-15 36 16,5-15-16,-1 1 0,0 2 16,0-2-16,1-3 0,-1 4 0,1-1 15,2-5-15,3-3 0,-1-2 16,3-2-16,0-5 0,1-2 16,2-3-16,2-2 0,3-3 15,2-3-15,0-3 0,1-2 16,3-8-16,0 1 0,1-4 15,1 0 1,1 0-16,0 0 0,5-3 0,1 5 0,-2 3 16,0 1-16,-3 2 0,-1 3 0,-1 4 15,0 2-15,-1 3 16,0 1-16,-2 3 0,0 2 16,0 4-16,0 3 0,-1 2 15,-3 3-15,0 1 0,-2 3 0,0 1 16,-2-1-16,-2 1 0,-1 1 15,-3 4-15,0 0 0,1-2 16,-2-1-16,1 1 0,-2-2 16,2 2-16,1-1 0,0-3 15,1-3-15,1-4 0</inkml:trace>
  <inkml:trace contextRef="#ctx0" brushRef="#br0" timeOffset="293905.6592">22473 4490 0,'0'0'15,"0"0"-15,0 0 16,0 0-16,0 0 0,-7-23 0,7 23 16,0 0-16,-21-17 0,11 11 15,-1 2-15,0-1 0,-1 0 0,-2 3 16,-3 1-16,0 1 0,1 1 15,-1 3-15,1 3 0,0 0 16,2 3-16,-5 3 0,3 3 16,0 1-16,2 2 0,3 2 15,2 0-15,4-1 0,1 0 16,4-5-16,3 0 0,1-4 16,4-1-16,3-3 0,3-1 0,3-5 15,1 0-15,1-2 0,0-1 16,1-4-16,0-1 0,5-5 15,0-4-15,-3 1 0,-2-1 16,-2-3-16,-3-2 0,0-2 16,-2-2-16,-1-2 0,-2-1 15,0 0-15,-1 0 0,-2 0 16,1 0-16,-1 4 0,-2 2 0,1 6 16,-2 2-16,-1 3 15,0 0-15,-1 4 0,-1 2 16,-1 1-16,0 4 0,-3 4 0,-1 3 15,-2 6-15,-2 5 0,-1 3 16,-1 7-16,0 2 0,0 2 16,-1 8-16,0-1 0,4-3 15,2-2-15,4-2 0,3-5 16,2-2-16,1-1 0,0-6 16,-2-3-16,-1-4 0</inkml:trace>
  <inkml:trace contextRef="#ctx0" brushRef="#br0" timeOffset="294597.7272">23577 4173 0,'0'0'0,"0"0"0,0 0 0,0 0 15,-16-16-15,16 16 0,0 0 0,-23-8 16,14 8-16,-2 2 0,-3 2 16,0 2-16,-1 1 0,-2 4 15,0 2-15,0 2 0,2 2 16,-3 11-16,1 4 0,2-1 15,2 2-15,-2 9 0,4 1 16,4-3-16,1-2 0,2 1 16,0-7-16,2-5 0,2-4 0,0-3 15,0 0-15,-1-7 0,0 0 16,-1-2-16,-3 0 0,-1-2 16,-2-1-16,-4 0 0,-4-1 15,1-3-15,0-2 0,-2-3 16,1-4-16,1-1 0,0-3 15,-4-4-15,1-2 0,4-1 16,2-2-16,1 0 0,1 0 16,1-3-16,3 1 0,1 2 15,3 1-15,3 2 0,2 2 0,6 1 16,5-2-16,2 3 16,-1-1-16,6 4 0,5 0 15,0 1-15,1 1 0,2 1 16,4 1-16,2-2 0,-1 2 0,10 1 15,1 6-15,-3-2 0,-1-1 16,-9 0-16,-8 0 0,-4 0 0</inkml:trace>
  <inkml:trace contextRef="#ctx0" brushRef="#br0" timeOffset="294988.338">23830 4402 0,'0'0'0,"0"0"16,0 0-16,0 0 0,0 0 0,-21 19 16,21-19-16,-19 20 15,8-6-15,-1 1 0,0 3 16,0 1-16,1 0 0,1 4 16,3 1-16,4-3 0,2-2 0,4-4 15,6-3-15,2-1 0,1-1 16,3-5-16,3-5 0,2-3 15,2-1-15,0-3 0,0-1 16,2-4-16,-2-2 0,-2 0 16,-1-4-16,-3 2 0,0-1 0,-5-1 15,-3-3-15,-5 3 0,-3 0 16,-5 0-16,-2 1 16,-3 3-16,-1 3 0,-7 2 0,-4 1 15,1 5-15,2 3 0,-2 2 16,-1 3-16,1 0 0,2 1 15,0 1-15,1 3 0,4-2 16,3 0-16,5 0 0,4 2 16,1-3-16,0-1 0,0-1 15</inkml:trace>
  <inkml:trace contextRef="#ctx0" brushRef="#br0" timeOffset="295472.7399">24195 4385 0,'0'0'0,"0"0"0,0 0 0,0 0 16,0 0-16,0 0 0,-1 26 15,1-26-15,0 0 0,-15 31 0,9-15 16,-1 0-16,0 1 0,1 2 16,0 1-16,1-1 0,0-3 15,1 3-15,2-1 0,1-3 16,1 0-16,2-3 0,2-2 15,1-4-15,1-4 0,5-1 16,5-2-16,-1-2 0,1-1 16,4-5-16,1-1 0,-1-2 15,-1 0-15,0-2 0,1-1 16,-3-1-16,0-1 0,-1-3 16,-2-2-16,-3 2 0,-3 2 0,-1 4 15,-3 2-15,0 3 0,-2 2 16,-1 3-16,-1 1 15,0 3-15,-2 1 0,-1 5 0,-2 2 16,0 4-16,-2 0 0,0 3 16,1 2-16,0 2 0,2 0 15,1 3-15,0 0 0,2-1 0,2 0 16,5 2-16,4-2 16,0-4-16,1-3 0,3-4 0,4-3 15,2-4-15,2-2 0,0-4 16,0-4-16,-1 0 0,-2-2 15,1-7-15,-1-5 0,-4 4 16,-1 2-16,-4 3 0</inkml:trace>
  <inkml:trace contextRef="#ctx0" brushRef="#br0" timeOffset="295816.4495">24747 4366 0,'0'0'0,"0"0"16,0 0-16,0 0 0,0 0 0,0 0 15,-12 26-15,12-26 0,-15 22 16,15-22-16,-18 37 0,8-18 15,0 2-15,1-1 0,0 0 16,2-2-16,0-1 0,0 2 16,2-1-16,0-4 0,2-1 0,1-4 15,0-3-15,1-2 16,-1-2-16,2-2 0,0-3 16,2-4-16,0-1 0,1-3 15,1-2-15,2-2 0,2 1 0,3-9 16,2 1-16,-1 0 0,0-1 15,0 3-15,0 3 0,0 2 16,-1 2-16,0 2 0,1 3 16,0 2-16,0 2 0,0 4 15,1 5-15,-2 0 0,-2 2 0,-2 4 16,-3 4-16,-2 2 16,-2 1-16,1 1 0,1 3 0,-1 0 15,-1-1-15,3 4 0,2-3 16,4-2-16,1-2 0,-1-2 15,-2-5-15,-2-1 0</inkml:trace>
  <inkml:trace contextRef="#ctx0" brushRef="#br0" timeOffset="296328.6577">25289 4511 0,'0'0'0,"0"0"0,0 0 0,0 0 16,-4-20-16,4 20 0,0 0 15,-13-17-15,5 10 0,-1-1 16,-2 1-16,-1 1 0,0 2 16,-1 2-16,-1 1 0,1 3 15,0 3-15,-1 2 0,-2 2 0,-3 4 16,3 3-16,-1 2 0,2 1 16,3-1-16,2 0 0,4 0 15,4-2-15,4-1 0,4-3 16,2-2-16,2-1 15,2-2-15,1-3 0,5-4 0,4-3 16,-1-3-16,-2-2 0,6-7 16,-1-3-16,-1 1 0,-1 3 0,-2-7 15,-2-5-15,-2-1 16,0 0-16,-2-8 0,-2-2 16,-1 6-16,-2 4 0,-3 3 15,0 3-15,-2 4 0,0 4 0,-2 4 16,0 2-16,-1 4 0,-1 3 15,1 3 1,-2 5-16,-1 1 0,0 0 0,-3 5 0,0 5 16,-2 3-16,1 1 0,-5 9 15,-2 3-15,2-2 0,2-1 16,0-1-16,2-2 0,2-4 16,1-3-16,3 3 0,3-3 15,1-5-15,-1-3 0,2-2 16,2-1-16,-3-6 0,-1-4 0,-2-1 15,2 0-15,-2 0 0</inkml:trace>
  <inkml:trace contextRef="#ctx0" brushRef="#br0" timeOffset="296703.129">25413 4556 0,'0'0'0,"0"0"0,0 0 16,0 0-16,0 0 0,0 0 15,0 0-15,0 0 0,0 0 0,0 0 16,36 3-16,-36-3 0,28 2 15,-28-2-15,31-2 0,-16-1 16,2 1-16,0-2 0,2 0 16,-1 0-16,-1 0 0,-1-2 15,-2 0-15,-1-2 16,-1 0-16,1-3 0,-4 0 16,-1 1-16,-2 2 0,-3-2 0,-2 0 15,-3 1-15,-3-1 0,-4 0 16,-4 1-16,1 3 0,0 2 15,-1 3-15,-1 2 0,-1 0 16,1 2-16,-1 5 0,-2 3 16,0 3-16,2 0 0,1 3 15,0 2-15,6 0 0,1 0 0,5 4 16,3 2-16,4-5 0,5-2 16,5-1-16,3-3 0,3-2 15,1-1-15,6-6 0,3-2 16,2-1-16,2-2 0,-6 0 15,-6 0-15,-4 0 0</inkml:trace>
  <inkml:trace contextRef="#ctx0" brushRef="#br0" timeOffset="297140.6477">26156 4513 0,'0'0'0,"0"0"0,0 0 0,0 0 16,-3-21-16,3 21 0,0 0 15,-15-23-15,8 14 0,-2 2 16,-1 0-16,-1 1 0,-1 0 15,-4 3-15,0 1 0,-2 2 0,-1 1 16,-6 5-16,0 3 16,-1 3-16,2 0 0,1 4 15,1 1-15,3 2 0,4 2 0,0 2 16,5-1-16,6-2 0,3-2 16,6-4-16,6-1 0,3-3 15,1-2-15,5-5 0,5-4 16,2-2-16,0 0 0,0-8 15,-1-4-15,0-1 0,-2 1 16,3-9-16,1-4 0,-6 1 16,-3-1-16,-4-1 0,-2-3 15,-3 3-15,-2 0 0,-3 2 0,0 1 16,-2 4-16,-1 5 0,0 5 16,-1 3-16,0 3 15,-1 2-15,0 4 0,-5-1 0,2 5 16,1 2-16,-3 6 0,-1 4 15,-2-3-15,-1 2 0,-3 9 16,0 8-16,1-1 0,2-1 0,1 2 16,1 2-16,2-5 15,3-2-15,5 2 0,6-4 0,3-4 16,3-5-16,-4-3 0,-2-2 16,-3-2-16</inkml:trace>
  <inkml:trace contextRef="#ctx0" brushRef="#br0" timeOffset="297465.9742">27093 4203 0,'0'0'0,"0"0"0,0 0 15,0 0-15,0 0 0,0 0 16,0 0-16,0 0 0,-23 14 0,23-14 15,-22 16-15,22-16 16,-31 24-16,14-7 0,0 5 16,0 2-16,2 2 0,-4 9 15,0 0 1,3-5-16,1-1 0,1 4 0,2-3 0,1-5 16,1-4-16,2-2 0,2-4 15,-1-1-15,2-4 0,-4-1 16,-1-1-16,2-3 0,-1 2 0,0-3 15,0 0-15,-1-3 0,0-2 16,2 1-16,1 0 0,2 0 16</inkml:trace>
  <inkml:trace contextRef="#ctx0" brushRef="#br0" timeOffset="297637.8636">26645 4440 0,'0'0'0,"0"0"15,0 0-15,0 0 0,29-9 0,-29 9 16,36-6-16,-15 3 0,1 1 15,5-1-15,4 2 16,5-2-16,-1 1 0,2 1 0,1-2 16,-1 2-16,-2 1 0,7-2 15,-2 0-15,-5 0 0,-3 1 16,-6 0-16,-5 1 0,-3-2 16</inkml:trace>
  <inkml:trace contextRef="#ctx0" brushRef="#br0" timeOffset="298008.2607">27299 4422 0,'0'0'0,"0"0"0,0 0 0,0 0 16,0 0-16,-23 17 0,23-17 16,-18 22-16,10-5 0,-1 0 15,0 1-15,2 0 0,2 0 0,3 0 16,2-1-16,3 2 0,2-1 15,6-5-15,5-2 0,1-3 16,2-4-16,3-2 0,4-2 16,-1-2-16,-1-2 0,4-5 15,-3-3-15,-4-2 0,-2 0 16,-4-1-16,-1 1 0,-5-2 16,-1 0-16,-6-1 0,-4-2 15,-2 3-15,-3 2 0,-6-2 16,-6 0-16,-1 5 0,-1 2 15,-1 5-15,-2 1 0,1 2 16,0 0-16,0 1 0,-1 2 16,6 1-16,2 0 0,5 2 15,4 0-15,2 0 0,5-3 16,0 0-16,0-2 0,0 5 16</inkml:trace>
  <inkml:trace contextRef="#ctx0" brushRef="#br0" timeOffset="298496.2869">27746 4374 0,'0'0'0,"0"0"15,0 0-15,0 0 0,0 0 0,0 0 0,0 0 16,-15 25-16,15-25 0,-12 19 16,12-19-16,-16 28 15,7-14-15,-1 3 0,0-1 16,1 0-16,1 0 0,2-2 0,0 0 15,3-1-15,1-1 0,3-2 16,3 0-16,1-3 0,0-1 16,4-3-16,3-1 0,1-2 15,3-2-15,4-1 0,1-3 16,0-1-16,-2-2 0,1 0 16,-1-4-16,0 1 0,-2-1 0,1-1 15,0-3-15,-3 2 0,-2 0 16,1-2-16,-3 3 0,-3-2 15,0 2-15,-2 3 0,-3 2 16,0 3-16,-1 1 0,0 2 16,-2 3-16,0 0 0,-4 3 15,0 3-15,-2 1 0,1 3 16,-1 0-16,0 3 0,-2 4 16,0 0-16,2 2 0,0 1 0,2 0 15,2-2-15,0-1 0,5-2 16,1 0-16,3-3 15,1-1-15,3-2 0,3-2 16,0-3-16,3-1 0,1-3 16,3-4-16,-3 1 0,-4 1 15,-2-1-15</inkml:trace>
  <inkml:trace contextRef="#ctx0" brushRef="#br0" timeOffset="298902.5267">28224 4383 0,'0'0'0,"0"0"16,0 0-16,0 0 0,-11 31 0,11-31 15,-12 30-15,4-12 0,1-1 0,-2 2 16,-1 1-16,2-1 16,1 0-16,0 1 0,0-2 15,1-3-15,0-3 0,3-2 16,0-2-16,1-2 0,1-1 0,1-5 15,0 0-15,3-4 16,1-1-16,-1-3 0,2-4 0,-1 0 16,0-1-16,3-6 15,1-1-15,0 0 0,3-1 0,2 2 16,0 0-16,0 2 0,0 2 16,2 3-16,0 0 15,1 3-15,-1 2 0,3 3 0,1 4 16,0 1-16,-2 1 0,-1 4 15,1 1-15,-3 4 0,-2 1 16,0 4-16,-2-2 0,-3-1 16,-2 1-16,0 4 0,-3 2 15,-1-6-15,0 1 0,1 2 0,0 1 16,-1-5-16,1-1 0,1-1 16,2-2-16,-2-1 0,0 0 0,-1-2 15</inkml:trace>
  <inkml:trace contextRef="#ctx0" brushRef="#br0" timeOffset="299442.1175">28892 4490 0,'0'0'0,"0"0"0,0 0 16,0 0-16,0 0 0,8-21 15,-8 21-15,-1-16 0,-1 6 0,-3 2 16,0 1-16,-2 1 15,0 0-15,-1 1 0,-3 1 16,-2 1-16,0 1 0,-3 3 0,-3 1 16,1 3-16,1 2 0,-6 6 15,-1 2-15,3 1 0,3 0 16,1 2-16,3 0 0,4 0 16,3-2-16,3 4 0,4 0 15,3-5-15,3-4 0,3-2 16,3-1-16,2-3 0,4-1 0,5-3 15,2-5 1,-2 0-16,-1-4 0,1-3 0,2-3 0,-3-1 0,0-2 16,-1-4-16,-1-5 0,-3-1 15,-1 2-15,0-8 0,1-1 16,-3 4-16,-1 2 0,-1 2 0,1 4 16,-6 3-16,-1 5 0,-1 3 15,1 1-15,-3 4 0,0 3 16,0 3-16,-1 1 0,-3 4 15,-3 0-15,-1 7 0,-3 2 16,-1 3-16,1 0 0,-3 6 16,-2 5-16,-1 5 0,0 0 0,1-2 15,0 0-15,4-3 0,1-2 16,2 2-16,4-1 16,2-7-16,1-1 0,4 0 0,0-4 15,0-4-15,-1-1 0,0-3 16,0 0-16,-2-1 0</inkml:trace>
  <inkml:trace contextRef="#ctx0" brushRef="#br0" timeOffset="299785.8328">29023 4573 0,'0'0'0,"0"0"16,0 0-16,0 0 0,0 0 0,29-3 15,-29 3-15,24 0 0,-24 0 16,28-3-16,-12 2 0,1-1 15,1 1-15,-1-3 0,1-1 16,-3 0-16,0 1 0,-1-2 16,-1-2-16,-1 2 0,-2-1 0,-1-1 15,-1 0-15,-3-1 0,0 1 16,-3 1-16,-2-2 16,-1 0-16,-1 1 0,-4 1 0,-3 2 15,0 1-15,0 1 0,-4 1 16,0 2-16,-2 2 0,0 3 15,0 3-15,0 5 0,-1 0 16,0 1-16,1 2 0,2 3 16,3-2-16,2 0 0,5 2 0,2 1 15,4-1-15,3-1 16,7 1-16,5-1 0,3-4 0,3-1 16,-4-3-16,-5-4 0,-2 1 0</inkml:trace>
  <inkml:trace contextRef="#ctx0" brushRef="#br0" timeOffset="300238.2499">29635 4451 0,'0'0'0,"0"0"16,0 0-16,0 0 0,0 0 0,-21-8 16,21 8-16,-25-1 0,11 1 15,-1 2-15,0 2 0,-2-1 16,1 3-16,-2 1 0,1 2 15,0 2-15,2 1 0,-3 5 16,1 2-16,4 1 0,3-2 0,5-1 16,2 0-16,3-1 0,2-2 15,5-2-15,7-1 0,0-2 16,1-4-16,4-3 0,2-3 16,0-2-16,0 0 0,3-8 15,-1-4-15,-2-1 0,-2-1 16,-1-5-16,-1-3 0,-1-1 15,-3-2-15,0-3 0,0-1 16,0 2-16,-2 1 0,1-1 16,-1 2-16,-2 1 0,-2 3 15,0 4-15,-2 1 0,0 5 0,-1 4 16,-2 3-16,1 3 0,-3 4 16,0 0-16,-2 8 0,-2 3 15,-3 3-15,-1 2 0,-6 7 16,-1 4-16,-3 10 0,1-1 0,1 4 15,2 4-15,1 4 16,3-5-16,2 0 0,4 0 16,0-9-16,1-9 0,1-4 15</inkml:trace>
  <inkml:trace contextRef="#ctx0" brushRef="#br0" timeOffset="302128.6043">30426 4050 0,'0'0'0,"0"0"16,0 0-16,0 0 0,0 0 0,0 0 16,0 0-16,26 3 15,-26-3-15,28 3 0,-28-3 16,36-3-16,-15 0 0,2 1 16,1 0-16,0-2 0,-2 0 0,5 0 15,0-1-15,-3 0 0,-2 0 0,-3 2 16,-4-2-16,-3 3 15,-1 1-15,-2-1 0,0 1 16,-5 1-16,-1 2 0,-3 1 16,-3 4-16,0 0 0,0 1 0,-3 3 15,0 4-15,-2-2 0,-1 2 16,-4 6-16,-1 2 0,-2-3 16,1 0-16,-1-1 0,2-2 15,1-1-15,2-3 0,-1 1 16,1-2-16,1-3 0,0-1 15,-1-2-15,0-4 0,-2 0 16,1-1-16,-1 0 0,-2 0 16,-1 1-16,0 2 0,-1-4 15,0-1-15,-1-2 0,0 1 0,2-2 16,0 1-16,4-1 0,3 1 16,2 1-16,0 0 15,3-1-15,1 0 0,8-1 0,4-2 16,1 0-16,1 1 0,5-2 15,6 0-15,0 0 0,1 0 16,3-1-16,1 0 0,-1 1 16,-1 1-16,4-1 0,-2 0 15,-5 2-15,-4 1 0,-4 1 0,-3 0 16,-2 2-16,-2 1 0,-8 3 16,-5 3-16,-4 1 0,-3 1 15,-4 2-15,-1 3 0,-3 1 16,-2 0-16,-8 4 0,-1 1 15,4-2-15,4-1 0,2-2 16,2-1-16,5-3 0,1-3 16,7 0-16,3 0 0,5-2 15,4-2-15,5-5 0,4 0 0,4-2 16,3-1-16,8-2 0,3 0 16,-1-1-16,0 0 0,-2-1 15,-2 0-15,-2 2 0,-3-2 16,-5 2-16,-1 0 15,-4 1-15,-3 2 0,-5-1 0,-4 2 16,-1 0-16,-1 1 0,-4-2 16,-3 0-16,2-3 0,-1 0 0,1 1 15,2 1-15,0 1 0</inkml:trace>
  <inkml:trace contextRef="#ctx0" brushRef="#br0" timeOffset="302407.4942">30592 3946 0,'0'0'0,"0"0"0,0 0 0,0 0 0,0 0 16,0 0-16,0 0 0,0 0 15,0 0-15,7 28 0,-7-28 16,-1 32-16,-1-13 0,-2 5 16,1 5-16,0 2 0,-1 2 15,2 12-15,1 2 0,1-2 0,0-4 16,0 10-16,0-4 15,0 5-15,0-5 0,0-5 0,0-5 16,0-5-16,-1-4 0,1-4 16,0-2-16,-1-3 0,-1-2 15,0-3-15,1-2 0,-2-6 16,-1-2-16,-3-1 0,-1 0 16,3-1-16,0 1 0,1-1 15</inkml:trace>
  <inkml:trace contextRef="#ctx0" brushRef="#br0" timeOffset="302782.2989">30407 4563 0,'0'0'0,"0"0"15,0 0-15,0 0 0,0 0 16,24-8-16,-24 8 0,26-8 16,-26 8-16,32-5 0,-15 2 15,0 2-15,-1 0 0,-1 0 16,-2 0-16,-1 0 0,-1-1 0,-3 4 15,-3-1-15,-1 2 0,-3 1 16,-2 1-16,-4 2 0,-3 0 16,-2 2-16,-4-1 0,-3 3 15,-3 2-15,1-3 0,1 1 16,2-2-16,1-2 0,2 0 16,2-1-16,2 2 0,4-4 15,3 0-15,3 0 0,3-3 16,5 0-16,3 0 0,6-2 0,5 0 15,0-4 1,0 0-16,3-2 0,1 1 0,-2-1 0,0 2 16,0-2-16,-3-1 15,-4 3-15,-4 1 0,-4 0 0,-2-2 16,-5 4-16,-3 2 0,-4-4 16,-6 1-16,1 1 0,1 1 0,2-2 15</inkml:trace>
  <inkml:trace contextRef="#ctx0" brushRef="#br0" timeOffset="302978.9102">30174 4367 0,'0'0'16,"0"0"-16,0 0 0,0 0 0,0 0 15,0 0-15,0 0 0,25 14 16,-25-14 0,0 0-16,0 0 0,17 14 0</inkml:trace>
  <inkml:trace contextRef="#ctx0" brushRef="#br0" timeOffset="303353.9173">30210 4525 0,'0'0'0,"0"0"0,0 0 0,0 0 15,0 0-15,0 0 0,0 0 16,3 29-16,-3-29 0,5 24 16,-2-9-16,-1-1 0,1 0 0,-2 1 15,-1 1-15,0-1 0,0-2 16,-1-1-16,-1 1 16,-2-2-16,-2 0 0,-2 0 0,-2 0 15,0-2-15,1 0 0,-1-1 16,0 0-16,-1-2 0,0 0 15,-4-1-15,2 1 0,3-3 0,1 1 16,2-2-16,-1-1 16,2 0-16,3 0 0,3-1 0,3 3 15,3-2-15,1 0 0,4 0 16,2 1-16,3-2 0,4 0 16,9 1-16,3 2 0,1-2 15,2-1-15,4-1 0,3 1 16,7 0-16,-1 0 0,0-3 15,2 0-15,2-1 0,-7-2 16,-2 3-16,-1 2 0,-6-2 0,-2-2 16,-7 0-16,-6 2 15,-6 0-15</inkml:trace>
  <inkml:trace contextRef="#ctx0" brushRef="#br0" timeOffset="303570.7674">31246 4163 0,'0'0'15,"0"0"-15,0 0 0,0 0 0,0 0 0,0 0 16,16 22-16,-16-22 15,4 20-15,-4-20 0,0 0 16,3 25-16</inkml:trace>
  <inkml:trace contextRef="#ctx0" brushRef="#br0" timeOffset="303803.3212">31030 4407 0,'0'0'0,"0"0"0,0 0 0,0 0 0,0 0 15,25-3-15,-25 3 0,29-2 16,-29 2-16,40-3 0,-17-1 16,1 1-16,1-1 0,1-1 15,0 0-15,5-2 0,-2 0 0,-2-1 16,0 2-16,-5 1 0,-5 1 16,-1 0-16,-3 1 0,-6 1 15,-5 2-15,0 0 0,-2 0 16,2 0-16</inkml:trace>
  <inkml:trace contextRef="#ctx0" brushRef="#br0" timeOffset="303991.5548">31139 4490 0,'0'0'0,"0"0"0,0 0 16,0 0-16,0 0 0,0 0 15,3 23-15,-3-23 0,0 0 0,7 26 16,-7-26-16,7 18 15,-7-18-15,5 21 16,-3-11-16,0 0 0,1-2 0,-1-1 16,1-2-16,-1 0 0,1-1 15,-1 1-15</inkml:trace>
  <inkml:trace contextRef="#ctx0" brushRef="#br0" timeOffset="304190.7372">31352 4500 0,'0'0'15,"0"0"-15,0 0 0,0 0 16,0 0-16,0 0 0,-2 26 16,2-26-16,-8 23 0,8-23 15,-16 29-15,9-13 0,-1 0 0,1-1 16,1-1-16,0 0 0,1 0 16,-1 0-16,1 1 0,-1 2 15,1 1-15,0-1 0,1-4 16,1 0-16</inkml:trace>
  <inkml:trace contextRef="#ctx0" brushRef="#br0" timeOffset="304393.8539">31014 4822 0,'0'0'0,"0"0"15,0 0-15,0 0 0,0 0 16,0 0-16,0 0 0,0 0 16,36 0-16,-36 0 0,35 0 15,-13-1-15,3-2 0,3 2 16,2 0-16,0 1 0,0-1 0,9 0 15,0 0-15,-3-1 16,-2 1-16,1-1 0,-4 0 16,-4 3-16,-4 2 0,-3 0 15,-3-1-15,-6 0 0,-2 2 0,-1-2 16,-1 1-16,-2-2 0</inkml:trace>
  <inkml:trace contextRef="#ctx0" brushRef="#br0" timeOffset="305598.5561">20468 5357 0,'0'0'0,"0"0"0,0 0 0,0 0 0,0 0 0,0 0 31,22 23-31,-22-23 0,0 0 16,30 18-16,-30-18 15,31 9-15,-13-6 0,1-4 0,2-2 0,0-2 0,-1 0 0,6-7 16,-2-1-16,-2-1 0,-3 2 0,-3-1 16,-2-2-16,-1 3 15,-3 0-15,-6-2 0,-4 0 16,-2 2-16,-4 1 0,-3 4 31,-4 3-31,-1 2 0,-2 1 0,-3 4 0,-4 3 0,3 0 0,1 1 16,-3 7-16,1 3 15,2 1-15,3-1 0,0 5 0,2 2 32,5-1-32,3-2 0,4 0 15,3-1-15,3-1 0,0-1 0,4 0 0,2-3 0,2-1 16,2-3-16,7-2 0,6-1 15,-3-4-15,-2-1 0,7-5 16,6-3-16,-7 0 0,-4 2 0,-6 1 16</inkml:trace>
  <inkml:trace contextRef="#ctx0" brushRef="#br0" timeOffset="305973.5286">21258 5180 0,'0'0'0,"0"0"0,0 0 0,0 0 0,0 0 0,0 0 0,-27 5 16,27-5-16,-24 14 0,8-4 31,-1 2-31,-1-1 0,2 2 0,0 0 0,1 2 0,0-2 16,2 1-16,0 3 0,3-2 15,3-2-15,3 2 0,4-4 16,3 0-16,3-2 0,2-1 0,4-1 15,4-3-15,1 3 16,-2-1-16,0-1 0,-2 3 16,-2-3-16,-1 1 0,-4 0 15,0 0-15,-3 1 0,-1 1 0,-5 1 16,-4 3-16,-2-2 0,-4 0 16,-2 0-16,-3 3 0,0-1 15,-1-1-15,-2-1 0,-1-1 16,1 0-16,1 0 0,0-4 31,4-4-31,5 1 0,1-1 0,2-1 16</inkml:trace>
  <inkml:trace contextRef="#ctx0" brushRef="#br0" timeOffset="306237.7435">21575 5103 0,'0'0'0,"0"0"0,0 0 0,0 0 16,0 0-16,-8 25 0,8-25 16,-15 31-16,4-13 0,-2 4 15,-4 6-15,2 2 0,-1 1 0,-1 8 16,1-2-16,3-3 16,2-2-16,2 2 0,4-6 0,1-4 15,4-3-15,4-5 0,3-5 16,3-3-16,4-3 0,1-4 15,3-1-15,-1-3 0,1 0 0,0-5 16,-1-1-16,0-1 16,-2 0-16,-3 2 0,-2 1 15,-2 1-15</inkml:trace>
  <inkml:trace contextRef="#ctx0" brushRef="#br0" timeOffset="306425.2472">21320 5360 0,'0'0'16,"0"0"-16,0 0 0,0 0 0,0 0 15,37-7-15,-17 5 16,1-1-16,1 0 0,4-1 0,4-1 16,-1 2-16,-2-1 0,3 2 15,-5-1-15,-3 1 0</inkml:trace>
  <inkml:trace contextRef="#ctx0" brushRef="#br0" timeOffset="306925.2306">22026 5332 0,'0'0'0,"0"0"0,0 0 0,0 0 16,0 0-16,0 0 0,0 0 15,-18-16-15,18 16 0,0 0 16,-29-10-16,29 10 0,-27-5 0,13 5 16,0 2-16,-2 1 15,1 1-15,-2 1 0,-2 2 16,2 0-16,-1 2 0,-2 4 0,2 3 16,1-1-16,4 1 0,1 3 15,2 3-15,2-2 0,2-3 16,3 0-16,1-1 0,2-1 15,0-3-15,8-2 16,6-2-16,0-2 0,2-2 0,1-4 16,3-3-16,2-3 0,3-3 15,4-4-15,0-3 0,-5 1 16,-3-1-16,-1-1 0,0 0 16,-4-3-16,0 1 0,-5 2 15,-3 0-15,-3 2 0,0 3 0,-2 3 16,0 1-16,0 5 0,0 3 15,-2 2-15,-1 3 0,-1 5 16,-2 3-16,0 4 0,0 2 16,0 0-16,-1 0 0,1 1 15,0 2-15,0-2 0,2-2 16,3 2-16,4 0 0,0-6 16,0-5-16,3-3 0,2-1 0,-1-1 15,-2 0-15,-2-1 0</inkml:trace>
  <inkml:trace contextRef="#ctx0" brushRef="#br0" timeOffset="307425.2234">22489 5038 0,'0'0'0,"0"0"16,0 0-16,-13 28 0,13-28 15,-17 34-15,5-10 0,0 4 16,0 0-16,-5 11 0,1 1 16,2-4-16,0-2 0,-2 3 15,0-5-15,3-5 0,2-3 0,3-5 16,2-4-16,1-3 0,2-3 16,0-3-16,1-1 15,-1-4-15,3-1 0,-3-4 0,1-2 16,1-1-16,2-3 0,2-3 15,4-5-15,0-1 0,2 1 16,2 0-16,1 0 0,3 1 16,0 2-16,7-2 0,1 4 15,-2 4-15,-1 4 0,-1 0 16,-1 4-16,-3 3 0,-1 4 0,-2 4 16,-2 3-16,-2-1 0,-2 2 15,-5 0-15,-2 3 0,-2-4 16,0 1-16,-4 4 0,0-1 15,-3 0-15,-2-2 0,-6-2 16,-3-1-16,0-1 0,1-1 16,0-2-16,1 1 0,-1-4 15,1-1-15,1-7 0,3-3 16,3-6-16,2-3 0,8-3 0,6-3 16,4-1-16,2-2 0,-3 4 15,0 3-15,-1 4 0</inkml:trace>
  <inkml:trace contextRef="#ctx0" brushRef="#br0" timeOffset="307675.2105">22836 5105 0,'0'0'16,"0"0"-16,0 0 0,0 0 0,0 0 15,-4 35-15,4-35 0,-12 33 16,2-13-16,-2 4 0,-1 4 15,0-1-15,1 0 0,-2 6 16,1-1-16,0 4 0,1-5 16,4-3-16,2-3 0,2-3 15,2-3-15,3-2 0,3-5 16,5-2-16,2-1 0,5-3 0,4-4 16,-3-3-16,0-1 0,1-1 15,-4 1-15,-1 1 0</inkml:trace>
  <inkml:trace contextRef="#ctx0" brushRef="#br0" timeOffset="307886.8679">23160 5304 0,'0'0'0,"0"0"16,0 0-16,0 0 0,0 0 0,0 0 15,-4 25-15,4-25 16,-5 26-16,5-26 0,-10 31 0,4-15 15,1 0-15,-2-2 0,0 1 16,2-2-16,-1-2 0,2-1 16,1-2-16,-1-1 0,2-1 15,0-3-15,2-3 0,-2 2 16,2-2-16,-2 2 0</inkml:trace>
  <inkml:trace contextRef="#ctx0" brushRef="#br0" timeOffset="308034.1507">23143 5054 0,'0'0'15,"0"0"-15,0 0 0,0 0 16,0 0-16,23 18 0,-23-18 16,19 16-16,-19-16 0,0 0 0</inkml:trace>
  <inkml:trace contextRef="#ctx0" brushRef="#br0" timeOffset="308394.9482">23557 5188 0,'0'0'16,"0"0"-16,0 0 0,0 0 0,0 0 16,0 0-16,0 0 15,-30 0-15,30 0 0,-23 7 0,23-7 16,-28 11-16,13-6 0,2 3 31,1 0-31,1 0 0,2 0 0,3 2 0,2 0 0,3 0 16,2 1-16,3 1 0,1 1 15,2-1-15,0-1 0,5 3 0,-1 2 16,0-3-16,0-3 0,-3 0 16,1-2-16,-2 0 0,-2-1 15,-1 0-15,-1 2 0,-3-4 16,-2 2-16,-2 0 0,-1-2 15,-3 1-15,-1-2 0,-4 2 16,-3-3-16,-1 1 0,2-1 16,-5 0-16,1-1 0,3 0 15,0-2-15,3 0 0,2 0 0,1 0 16</inkml:trace>
  <inkml:trace contextRef="#ctx0" brushRef="#br0" timeOffset="308887.6338">23906 5018 0,'0'0'0,"0"0"16,0 0-16,0 0 0,0 0 0,3 31 15,-3-31-15,-9 36 16,2-15-16,-2 5 0,-2 6 15,1-1-15,0-2 0,-1 5 0,1 0 16,-1 3-16,2-2 0,0-4 16,-1-6-16,-1-2 0,0-3 15,2-4-15,3-2 0,0-3 16,1-4-16,-1-1 0,1-1 16,1-3-16,1-2 0,3 0 15,0-6-15,2-2 0,1-3 0,1-2 16,3-2-16,0-3 0,3 0 15,1-1-15,2-1 0,2 3 16,1 0-16,3 1 0,1 2 16,3-3-16,-1 3 0,0 4 15,1 0-15,0 4 0,1 1 16,-3 5-16,-2 1 0,-1 3 0,-4 2 16,-1 2-16,-4 2 15,0 4-15,-1 1 0,-2 1 0,-2 2 16,-1-2-16,-1-2 0,0 1 15,-2-1-15,0-1 0,-2-2 16,0 2-16,0 3 0,0-1 16,0 1-16,-2-1 0,0-1 15,1-3-15,-1-1 16,2-2-16</inkml:trace>
  <inkml:trace contextRef="#ctx0" brushRef="#br0" timeOffset="309028.2502">24482 5506 0,'0'0'0,"0"0"15,0 0-15,0 0 0,-11 21 16,11-21-16,-15 19 0,7-9 16,2-2-16,-1-1 0</inkml:trace>
  <inkml:trace contextRef="#ctx0" brushRef="#br0" timeOffset="309481.3553">25125 5171 0,'0'0'0,"0"0"0,0 0 16,0 0-16,0 0 0,0 0 0,0 0 16,-22-12-16,22 12 0,-28 0 15,28 0-15,-37 2 16,19 1-16,-4 2 0,-2 0 16,2 1-16,2-1 0,-2 2 0,2 1 15,4 1-15,2 1 0,5-1 16,1 0-16,3 1 0,3-2 0,3 3 15,4 2-15,2 0 0,4 0 16,1-1-16,-1 1 0,0-1 16,-2 0-16,0-2 0,0 0 15,-1 0-15,-2 1 0,-1-3 16,-2 1-16,-1-1 0,-1 0 0,-1 1 16,-1 1-16,-1-3 15,-1-1-15,-2-1 0,0-2 16,-3 2-16,-2-2 0,1-1 0,1 1 15,-1-2-15,-1-1 0,1-1 16,0 1-16,2-4 0,0 0 16,1-1-16,1 2 0,1-1 15</inkml:trace>
  <inkml:trace contextRef="#ctx0" brushRef="#br0" timeOffset="309918.8747">25081 5356 0,'0'0'0,"0"0"0,0 0 0,0 0 16,28 7-16,-28-7 0,27 4 15,-10-3-15,-1-1 0,3 0 16,2-2-16,0 0 0,1 0 16,4-3-16,0-1 0,-3-1 15,-2-1-15,-4 0 0,-1 2 16,-3-2-16,-2 1 0,-2-1 15,-2 0-15,-4-1 0,-2 2 0,-1-1 16,-2 0-16,-3 2 0,0-1 16,-5 2-16,-3-1 0,-3 2 15,-1 0-15,-1 5 0,0 3 16,1 1-16,-2 0 0,-1 1 16,-1 1-16,2 4 0,3 2 0,-1 3 15,2 1-15,2 1 16,1 2-16,1 3 0,3 0 15,3-2-15,4-2 0,5-2 16,4-2-16,6-1 0,3-1 0,4-5 16,3-2-16,3-6 0,3-2 15,-1-2-15,1-2 0,0 0 16,1-3-16,0 1 0,-1-2 16,0-4-16,-2 0 0,-3-4 0,-2-2 15,-5 4-15,-4 4 0,-3 3 16</inkml:trace>
  <inkml:trace contextRef="#ctx0" brushRef="#br0" timeOffset="310190.7472">25766 5103 0,'0'0'0,"0"0"15,0 0-15,0 0 0,0 0 0,0 0 16,0 0-16,0 0 16,0 0-16,0 0 0,0 0 15,-22 29-15,22-29 0,-22 31 0,7-12 0,1 2 16,1 2-16,0 0 0,2 2 15,-1 4-15,2-3 0,3-2 16,1-2-16,4-2 0,3-2 16,5-3-16,2-1 0,5-3 15,2-5-15,0 1 0,2-2 16,-2-1-16,1-3 0,-1 0 16,2-1-16,-3-2 0,-2-2 0,-2-1 15,-3-1-15,-2 2 0,1 0 16,-2 0-16</inkml:trace>
  <inkml:trace contextRef="#ctx0" brushRef="#br0" timeOffset="310425.14">25505 5282 0,'0'0'16,"0"0"-16,0 0 0,0 0 0,0 0 15,0 0-15,0 0 0,0 0 16,0 0-16,0 0 0,30-9 15,-30 9-15,31 2 0,-31-2 16,41 0-16,-18-2 0,1-1 16,3 0-16,2 0 0,9-1 15,-2 1-15,1 0 0,-1-1 16,-2 2-16,-1 1 0,7-2 16,-1 1-16,-5 1 0,-3-2 0,-6 2 15,-5 0-15,-4 1 0</inkml:trace>
  <inkml:trace contextRef="#ctx0" brushRef="#br0" timeOffset="310946.4937">26384 5174 0,'0'0'0,"0"0"0,0 0 15,0 0-15,0 0 0,0 0 16,0 0-16,0 0 0,-27 10 15,27-10-15,-19 15 0,9-5 16,-1 2-16,1 2 0,0-1 16,1 2-16,1-1 0,2 1 15,0 0-15,1 0 0,0-1 0,2 1 16,1-2-16,1-2 0,1 0 16,3-2-16,4-1 15,2-2-15,2-1 0,2-2 0,2-1 16,6-3-16,1-1 0,1-4 15,2 0-15,-2-3 0,0-4 16,-1 1-16,-1-2 0,-1 1 16,-1 1-16,0-5 0,0-1 15,-2 1-15,-2 1 0,-3 1 16,-3 1-16,-2 1 0,-2 5 0,-2 2 16,1 1-16,-3 1 15,-1 1-15,-2 1 0,-2 2 16,0 4-16,-2 1 0,-1 3 15,-2 5-15,1 0 0,2 1 0,-1 2 16,1 1-16,1 0 0,1 1 16,0 0-16,2-1 0,0-1 15,1-1-15,1-2 0,2 0 16,2-3-16,3-3 0,4 1 16,3-2-16,3-2 0,-1-4 0,3-3 15,1 0-15,-4 0 0,-2 1 16,-3-1-16</inkml:trace>
  <inkml:trace contextRef="#ctx0" brushRef="#br0" timeOffset="311226.3136">26927 5197 0,'0'0'16,"0"0"-16,0 0 0,0 0 0,0 0 15,0 0-15,0 0 0,0 0 16,0 0-16,-17 21 0,17-21 15,-9 21-15,9-21 0,-12 31 16,4-12-16,-1 3 0,1 1 16,-2 2-16,0 0 0,-3 7 15,0-2-15,4-2 16,1-2-16,1-2 0,2 0 0,-1-2 16,0-1-16,0-3 0,1-2 15,0-1-15,1-3 0,0-1 16,2-1-16,0-4 0,-1 0 15,1-5-15,-1-1 0,1-2 16,1-3-16,0-1 0,0-3 0,0 2 16,0-1-16,-1 2 0</inkml:trace>
  <inkml:trace contextRef="#ctx0" brushRef="#br0" timeOffset="311523.2098">26826 5264 0,'0'0'0,"0"0"0,0 0 16,17-15-16,-11 9 0,4 0 0,3 1 15,3 1-15,2 1 0,-1-1 16,1 2-16,1 0 0,-1 1 16,7 3-16,-2 3 0,-1-2 15,-1 2-15,-3 2 0,-1 2 16,-3 0-16,-2 1 0,-2-1 16,-2 0-16,-1 1 0,-3-1 15,-3-1-15,-2 1 0,-3 0 16,-4 1-16,-1 0 0,-2-2 15,-2 1-15,-3-2 0,-2 1 0,-4 1 16,0-1-16,0 0 0,1-3 16,1 1-16,1-2 0,1 0 15,2 1-15,0-3 0,2 2 16,1-2-16,2 1 0,2-1 16,1 0-16</inkml:trace>
  <inkml:trace contextRef="#ctx0" brushRef="#br0" timeOffset="312753.0522">20927 5963 0,'0'0'0,"0"0"16,0 0-16,0 0 15,-30 9-15,30-9 0,-30 17 16,14-7-16,-1 2 0,2 1 0,1 1 15,-5 5-15,0 3 0,3 1 16,0 0-16,1 6 0,0 5 16,3 0-16,1 0 0,0 7 15,0-1-15,2-3 0,2-4 16,-2 6-16,2-2 0,-1-2 0,1-4 16,-1-3-16,0-3 0,2-6 15,-1-3-15,-1 1 16,1-1-16,-1-8 0,0-2 0,-2-2 15,-1 1-15,0-4 0,0-3 16,0-2-16,0-2 0,5-1 16,0-1-16,0-5 0,0-6 15,0 3-15,2 3 0,0 2 0</inkml:trace>
  <inkml:trace contextRef="#ctx0" brushRef="#br0" timeOffset="312939.4831">20533 6301 0,'0'0'0,"0"0"0,0 0 16,28-7-16,-28 7 0,30-5 15,-11 1-15,2 1 0,1 0 16,9 1-16,2-2 0,-2 2 0,-2 0 16,2 0-16,0 1 15,4-3-15,-3-1 0,-4 3 16,-4 2-16,-4 0 0,-4 0 0,-3 0 15</inkml:trace>
  <inkml:trace contextRef="#ctx0" brushRef="#br0" timeOffset="313517.5612">21419 6292 0,'0'0'0,"0"0"0,0 0 0,0 0 0,0 0 16,0 0-16,0 0 15,0 0-15,-18-23 0,18 23 16,0 0-16,-20-12 0,20 12 0,0 0 15,-32-8-15,19 6 0,-1 2 16,-1 0-16,0 0 0,-2 3 16,1 2-16,-3 3 0,-1 2 15,1 0-15,2 1 0,-4 5 16,3 2-16,3 0 0,2 0 0,3 0 16,2 2-16,2-4 15,4-1-15,3-2 0,4-2 16,3-1-16,4-1 0,3-5 0,3-3 15,3-4-15,2-1 0,6-5 16,2-2-16,-4 1 0,-4 0 0,-2-2 16,-1-3-16,-3 1 15,-1 0-15,-3 1 0,-2-2 16,-1 3-16,-1 1 0,-3 2 16,-1 1-16,-1 3 0,0 0 0,-3 2 15,-1 3-15,0 0 16,0 0-16,-4 8 0,1 0 0,0 2 15,-1 0-15,1 3 0,0 4 16,-1-1-16,1 0 0,1 1 16,2-1-16,0 0 0,0-1 0,2-2 15,1-1-15,3-3 16,0-1-16,-1-2 0,-1-1 0,0 0 16</inkml:trace>
  <inkml:trace contextRef="#ctx0" brushRef="#br0" timeOffset="313798.7975">21901 6079 0,'0'0'15,"0"0"-15,0 0 0,0 0 16,-15 29-16,15-29 0,-18 31 0,6-11 15,-2 3-15,0 0 0,-2 3 16,0 5-16,1 0 0,4-1 16,2-2-16,2-2 0,1-3 15,3 1-15,3-3 0,5-4 16,5-4-16,6-2 0,3-2 16,-4-5-16,2-3 0,8-2 15,5-2-15,-6 1 0,-4 0 0,-5 1 16</inkml:trace>
  <inkml:trace contextRef="#ctx0" brushRef="#br0" timeOffset="314033.973">22402 6078 0,'0'0'0,"0"0"16,0 0-16,0 0 0,0 0 0,0 0 15,-14 21-15,14-21 0,-19 29 16,6-10-16,-4 4 0,1 0 15,-1 1-15,2 2 0,1-2 16,0 5-16,2-2 0,3-3 16,3-2-16,2-2 0,3-3 15,8-2-15,6-2 0,1-3 16,3-5-16,4-2 0,3-2 16,1-2-16,2-1 0,-1 1 0,-4-1 15,-4 1-15</inkml:trace>
  <inkml:trace contextRef="#ctx0" brushRef="#br0" timeOffset="317285.0246">23472 5979 0,'0'0'0,"0"0"0,0 0 15,0 0-15,0 0 0,-13-18 0,13 18 16,0 0-16,-26-4 0,26 4 16,-23 2-16,9 2 0,1 1 0,-2 3 15,-2 2-15,0 3 16,-2 2-16,-4 9 0,0 2 16,2 5-16,1 1 0,1 7 0,0 4 15,-3 8-15,0-4 0,-1 4 16,4-6-16,5-7 0,3-6 15,1-6 1,1-7-16,3-1 0,2-3 0,1-4 0,1-3 16,-3-3-16,-1 1 0,-2-3 15,-1-3-15,-1 0 0,0-2 0,-1-1 16,-1-2-16,1 0 0,2 0 16,2 2-16</inkml:trace>
  <inkml:trace contextRef="#ctx0" brushRef="#br0" timeOffset="317456.8943">22948 6191 0,'0'0'0,"0"0"0,18-6 15,-3 3-15,2-1 0,4 0 16,4-1-16,7 0 0,1 0 0,-1 2 16,0 0-16,6 0 0,1 2 15,-2 0-15,1-1 0,-4 2 16,-3 0-16,-6 1 0,-4-1 15,-4 0-15</inkml:trace>
  <inkml:trace contextRef="#ctx0" brushRef="#br0" timeOffset="317847.5256">23488 6297 0,'0'0'0,"0"0"15,0 0-15,0 0 0,25 2 0,-25-2 16,26-3-16,-26 3 0,28-2 16,-11 0-16,2-1 15,-1-1-15,1 0 0,0-2 0,0-2 16,1-2-16,-1-1 0,-2 1 16,-3 1-16,-1-1 0,-2-1 15,-2 0-15,-3-2 0,-2 3 16,-1 1-16,-3-1 0,-1 2 15,-3 0-15,-3 1 0,-4 3 16,-4 3-16,-2 1 0,0 0 0,-4 6 16,-4 2-16,2 3 0,0 2 15,1 1-15,0 2 0,-2 5 16,3 0-16,3 3 0,4 1 16,5-2-16,4-3 0,3 0 15,5-1-15,3-3 0,4-2 16,8-2-16,6-2 0,1-4 15,3-2-15,4-5 0,3-5 16,-6 1-16,-6 2 0,-4-1 0</inkml:trace>
  <inkml:trace contextRef="#ctx0" brushRef="#br0" timeOffset="318128.2913">24169 5981 0,'0'0'0,"0"0"16,0 0-16,0 0 0,0 0 0,-14 22 15,14-22-15,-19 27 16,5-8-16,-3 6 0,-3 5 16,2 1-16,0-1 0,-2 7 0,3-4 15,-2 5-15,3-3 0,4-6 16,3-2-16,5-5 0,4-3 0,4-4 15,4-2-15,8-4 0,5-5 16,4-5-16,5-5 0,-6 1 16,-4 2-16,-5-1 0</inkml:trace>
  <inkml:trace contextRef="#ctx0" brushRef="#br0" timeOffset="318331.8957">24629 5992 0,'0'0'0,"0"0"0,0 0 16,0 0-16,-18 31 0,18-31 31,-25 34-31,11-12 0,-2 2 0,2 4 0,1 1 0,-2 7 0,4-1 16,2-4-16,3-2 15,1 2-15,3-5 0,6-3 16,4-2-16,7-5 0,5-4 0,-4-1 15,-3-4-15,-2 0 0</inkml:trace>
  <inkml:trace contextRef="#ctx0" brushRef="#br0" timeOffset="318653.3636">25687 5915 0,'0'0'0,"0"0"16,0 0-16,0 0 0,-26 5 0,26-5 15,-30 15-15,11-5 0,0 3 16,-2 4-16,-1 4 16,-4 7-16,3 0 0,1 5 15,0 4-15,-2 7 0,3-4 0,0 1 16,3-4-16,5-7 0,4-3 15,1-2-15,2-3 0,1-4 16,2-4-16,-1-1 0,-1-3 16,-1-3-16,-2-2 0,-2 1 15,-1 0-15,0-2 0,-1-1 0,-6-1 16,-4-1-16,4 0 0,2-1 16,-1 0-16,4 0 0,2 0 15</inkml:trace>
  <inkml:trace contextRef="#ctx0" brushRef="#br0" timeOffset="318809.6808">25113 6188 0,'0'0'0,"0"0"16,0 0-16,33-12 0,-33 12 0,38-10 15,-12 4-15,8-1 16,-1 1-16,7-1 0,6 1 16,-3 1-16,-1 2 0,9 1 15,0-1-15,-4 1 0,-10 0 0,-8 1 16</inkml:trace>
  <inkml:trace contextRef="#ctx0" brushRef="#br0" timeOffset="319277.1103">26106 6113 0,'0'0'0,"0"0"0,0 0 0,0 0 15,0 0-15,0 0 0,-18-17 16,18 17-16,0 0 0,-30-9 16,30 9-16,-33-2 0,16 2 15,-3 4-15,-3 3 0,0 0 16,-1 3-16,-4 7 0,3 5 16,2-3-16,3 1 0,2-1 0,3 4 15,0 3-15,6-3 0,3-2 16,4-3-16,3-3 0,1-2 15,10-4-15,7-3 0,2-4 16,1-4-16,4-3 0,5-2 16,-2-4-16,0-1 0,-2-1 15,1-2-15,-5 2 0,-4-1 16,2-4-16,-3 0 0,-2 3 16,-3 1-16,-4 2 0,0 2 15,-4 0-15,-3 2 0,1 2 0,-1 0 16,0 2-16,0 1 0,-2 3 15,-3 7-15,0 0 0,-1 1 16,1 4-16,0 1 0,-1 3 16,1 2-16,2 1 0,1 2 15,1-2-15,1-2 0,4 1 16,3 0 0,-1-2-16,2-3 0,0 0 0,-2-3 0,-1-1 0</inkml:trace>
  <inkml:trace contextRef="#ctx0" brushRef="#br0" timeOffset="319558.363">26555 5904 0,'0'0'0,"0"0"16,0 0-16,0 0 0,0 0 0,-24 31 15,9-13-15,1 1 16,-1 5-16,-3 7 16,-1 4-16,2-1 0,1-3 0,1 6 15,0 1-15,5-5 0,5-5 0,5-5 16,4-5-16,5-4 0,4-4 16,6-4-16,5-4 0,3-6 15,0-3-15,-3 2 0,-6 1 16,-2 0-16</inkml:trace>
  <inkml:trace contextRef="#ctx0" brushRef="#br0" timeOffset="319811.0473">26979 5898 0,'0'0'0,"0"0"0,0 0 0,-17 16 16,17-16-16,-22 30 15,7-8-15,0 1 0,-2 4 16,-4 9-16,1 1 0,2-1 16,2 2-16,0 1 0,2-6 15,4-4-15,2-5 0,4-4 16,1-1-16,3-4 0,4-1 0,0-4 0,2-4 16,2-2-16,3-4 0,-2-1 15,1-2-15,-1 2 0,-2 0 0,-2 0 16</inkml:trace>
  <inkml:trace contextRef="#ctx0" brushRef="#br0" timeOffset="320175.1108">26918 6226 0,'0'0'16,"0"0"-16,0 0 0,0 0 16,0 0-16,32 8 0,-32-8 0,26 1 15,-26-1-15,32-1 0,-12 0 16,0-1-16,1-2 0,1 0 15,0-1-15,-1 0 0,-1-2 16,3-2-16,-2 1 0,-4 0 16,-2-2-16,-5 2 0,-4-1 15,-2 0-15,-3-1 0,-5 1 16,-2 1-16,-3 3 0,-1 1 16,-3 2-16,-4 1 0,-2 1 0,-1 1 15,0 3-15,1 4 0,1 1 0,1 2 16,-1 3-16,-1 1 0,4 3 15,2 2-15,0 7 0,5 1 16,4-3-16,5-1 0,4-4 16,3-4-16,3-2 0,2 1 15,4-5-15,6-3 0,2-4 16,2-2-16,4-4 0,2-1 16,0-3-16,-1-1 0,-2-2 15,-7 4-15,-4 1 0</inkml:trace>
  <inkml:trace contextRef="#ctx0" brushRef="#br0" timeOffset="320565.0252">27534 6120 0,'0'0'0,"0"0"0,0 0 0,0 0 16,-9 23-16,9-23 0,-12 25 15,12-25-15,-19 34 0,9-15 16,0 0-16,1 1 0,0-2 0,0-1 15,0-2-15,-1 1 0,1-2 16,3-1-16,0-1 0,2-3 16,0-3-16,3-4 0,1-2 15,0 0-15,1-4 0,2-3 16,0-1-16,1-4 0,2-1 16,1-1-16,0 0 0,4-6 15,2-2-15,2 0 0,0 1 16,2 2-16,0 1 0,2 4 15,0 1-15,0 4 0,-1-1 0,3 5 16,-3 3-16,-5 1 0,-1 1 16,-2 3-16,-1 3 0,-2 4 15,-2 0-15,-1 2 0,-2 0 16,-1 3-16,-1 0 0,0 2 16,-1 0-16,-1 1 0,-1 1 15,1 0-15,-1 3 0,-2 6 16,0 6-16,-1-1 0,2-5 15,1-6-15</inkml:trace>
  <inkml:trace contextRef="#ctx0" brushRef="#br0" timeOffset="328393.0397">25362 6829 0,'0'0'0,"0"0"0,0 0 0,0 0 15,0 0-15,0 0 0,0 0 16,0 0-16,0 0 0,0 0 16,0 0-16,0 0 0,0 0 0,24-3 15,-24 3-15,0 0 0,0 0 16,0 0-16,0 0 0,28 3 16,-28-3-16,0 0 15,23 0-15,-23 0 0,19 2 0,-8-1 0,1 1 0,0-1 16,0 0-16,0-1 0,2 1 15,0-1-15,0 1 0,3-1 16,3 0-16,-2 0 0,1 0 0,0 0 16,0-1-16,2 1 0,1 0 15,5-1-15,1 1 0,-1-1 16,0 1-16,1-1 0,2 1 16,-1-2-16,-2 1 0,2 0 15,0 0-15,6 0 0,0 0 0,-3-1 16,-1-1-16,1 2 15,1 1-15,0-1 0,0-1 0,-2 0 16,-1 0-16,0 1 0,-1 1 16,1-2-16,-1 2 0,0 0 15,-2 2-15,2-1 0,1 0 16,-1 1-16,0-1 0,-1-1 16,-2 0-16,3 0 0,0 0 15,-1-1-15,-2 0 0,2 2 0,0 0 16,0 1-16,1 2 0,3-3 15,-1 0-15,-7-1 0,0-1 16,7 2-16,1 1 0,-7-1 16,1-2-16,4 0 0,-1 0 15,-4 0-15,-1 0 0,5-2 16,-2 0-16,-5 0 0,0 1 0,0 2 16,0 0-16,0-2 15,0 2-15,-2-1 0,-1 0 16,-2 0-16,-3 0 0,-1-2 15,-1 2-15,-2 1 0,-1 1 0,0 1 16,0-1-16,-4-2 0,1-1 16,-1 1-16,0 0 0,-1 0 15,0 0-15,0 0 0,-1 1 16,-1-1-16</inkml:trace>
  <inkml:trace contextRef="#ctx0" brushRef="#br0" timeOffset="335397.3237">20844 6868 0,'0'0'0,"0"0"15,0 0-15,0 0 0,0 0 0,-11-15 16,11 15-16,0 0 0,-22-10 16,22 10-16,0 0 0,-30-5 15,18 5-15,-1 2 0,-1 1 16,-2 2-16,0 1 0,-1 0 15,1 1-15,0 4 16,1 1-16,-3 7 0,3 0 16,-1 0-16,2 1 0,1 3 15,1 2-15,2 2 0,1 1 16,1 0-16,3 2 0,-1 5 0,3 1 16,-2-4-16,2 0 0,0-3 15,-1-2-15,0-2 0,0-3 16,-1-2-16,0-3 0,0 2 15,1 1-15,-1-4 0,0-1 16,-3-2-16,-2 0 0,-1-2 16,0 0-16,-3-3 0,-1-1 15,0-5-15,0-1 0,-1-3 16,0-2-16,0-1 0,2-2 0,0-1 16,-1-4-16,3 3 0,1 2 15,2 0-15</inkml:trace>
  <inkml:trace contextRef="#ctx0" brushRef="#br0" timeOffset="335584.819">20250 7166 0,'0'0'0,"0"0"16,0 0-16,29-7 0,-29 7 16,33-7-16,-15 2 0,3 1 15,3-1-15,0 0 0,0 1 16,8-1-16,0-1 0,0 4 15,0 1-15,-4 0 0,-5 0 16,-3-1-16</inkml:trace>
  <inkml:trace contextRef="#ctx0" brushRef="#br0" timeOffset="336080.9216">20799 7235 0,'0'0'0,"0"0"0,0 0 15,0 0-15,0 0 0,24 5 16,-24-5-16,0 0 0,30 2 0,-30-2 16,29-2-16,-14 1 0,2-2 15,-1 0-15,2 0 16,-1 0-16,1-2 0,0 1 0,1-2 15,-3-1-15,-1 1 0,5-3 16,-1 0-16,-2 2 0,-3-1 16,-2 1-16,-2-2 0,-1-1 15,-3 1-15,-1-1 0,-3 2 16,-1 1-16,-1 1 0,-2-1 16,-2 1-16,-2-1 0,0 2 0,-1 0 15,-2 2-15,-1 1 16,0 0-16,-2 2 0,-2 2 15,-2 3-15,0 1 0,-6 5 0,0 4 16,2 1-16,1 1 0,1 1 16,2 2-16,3-1 0,2 0 0,1 4 15,3 0-15,3-3 16,3-1-16,3-2 0,2-1 16,5-2-16,2-5 0,6-4 15,5 0-15,0 0 0,0 0 0,3-3 0,4-2 0,-2-2 16,0-2-16,-1-4 0,1-2 15,-6 2-15,-4 0 0,-2 2 16</inkml:trace>
  <inkml:trace contextRef="#ctx0" brushRef="#br0" timeOffset="336393.479">21588 6897 0,'0'0'0,"0"0"0,0 0 16,0 0-16,0 0 0,0 0 16,0 0-16,-7 30 0,7-30 0,-10 24 15,10-24-15,-17 31 0,7-14 16,-2 3-16,-1 4 16,0-1-16,1 0 0,-4 8 0,2-1 15,2-3-15,2-2 0,1 3 16,2-2-16,4-5 0,2-2 0,4-2 15,5-2-15,0-4 16,2-2-16,4-2 0,4-4 16,1-1-16,3-4 0,8-3 15,1-3-15,-6 2 0,-4 0 0,-4 2 16</inkml:trace>
  <inkml:trace contextRef="#ctx0" brushRef="#br0" timeOffset="336643.4463">22018 6889 0,'0'0'0,"0"0"0,0 0 15,0 0-15,0 0 0,-12 23 0,12-23 16,-20 26-16,20-26 0,-24 35 16,10-13-16,-1 3 0,1 3 15,-4 9-15,2-1 0,3-1 16,2-3-16,2 2 0,2-3 15,5-5-15,2-2 0,3-5 16,3-2-16,6-4 0,3-4 16,7-4-16,6-4 0,2-3 0,2-2 15,-7 1-15,-4 1 0,-3 1 16</inkml:trace>
  <inkml:trace contextRef="#ctx0" brushRef="#br0" timeOffset="336987.1772">23155 6829 0,'0'0'0,"0"0"16,0 0-16,0 0 0,0 0 15,0 0-15,0 0 0,0 0 16,-31 3-16,31-3 0,-29 13 15,29-13-15,-28 22 0,12-7 16,-1 1-16,0 1 0,2 0 0,-5 10 16,0 4-16,4-2 15,2 0-15,0 5 0,2-1 16,1-4-16,2-3 0,1-3 0,2-1 16,1-2-16,2-4 0,0-2 15,-1-2-15,0-2 0,-1-1 16,-2-2-16,-3 1 0,-1-3 15,-2-2-15,-2-1 0,0 1 16,-1-3-16,1-2 0,2 2 16,2-1-16,1 1 0</inkml:trace>
  <inkml:trace contextRef="#ctx0" brushRef="#br0" timeOffset="337143.4566">22760 7024 0,'0'0'0,"9"-2"0,4 1 15,2-1-15,1 1 0,11-2 16,2 1-16,0-1 0,0 0 0,8-1 16,2 2-16,-4 0 15,-2 2-15,-5-1 0,-6 0 0,-5 1 16</inkml:trace>
  <inkml:trace contextRef="#ctx0" brushRef="#br0" timeOffset="337534.0119">23102 7191 0,'0'0'15,"0"0"-15,0 0 0,0 0 0,0 0 16,29 2-16,-29-2 0,28 0 16,-28 0-16,35-2 0,-16 0 15,1-3-15,-1-1 0,3 1 16,2-1-16,4-4 0,-3-1 0,-3 0 15,-2-2-15,-3 2 16,-4 0-16,-2 0 0,-2 1 16,-3 1-16,-1 0 0,-4 0 15,-2-1-15,-4 4 0,0 5 0,-5 0 16,-3 2-16,-3 1 0,0 1 16,-3 5-16,-1 4 15,-1 2-15,-1 0 0,2 4 0,2 2 16,-2 4-16,2 0 0,5-1 15,4 1-15,3-3 0,3-3 0,6-2 16,5-3-16,4-2 16,5-1-16,3-6 0,4-4 15,4-1-15,1-1 0,4-2 16,3-3-16,-8 1 0,-5 1 0,-4 2 16</inkml:trace>
  <inkml:trace contextRef="#ctx0" brushRef="#br0" timeOffset="337815.2522">23790 6839 0,'0'0'0,"0"0"0,0 0 16,0 0-16,0 0 0,-18 24 15,18-24-15,-23 29 0,9-11 0,-2 4 16,0 2-16,-1 2 15,1 2-15,-4 8 0,1 0 16,3-2-16,1-4 0,4 5 16,7-3-16,2-5 0,2-6 15,5-4-15,6-3 0,1-3 16,1-3-16,6-4 0,7-5 0,-1-3 16,2-2-16,2-3 15,4-5-15,-1-4 0,-2-3 0,-1 0 16,-7 5-16,-5 4 0</inkml:trace>
  <inkml:trace contextRef="#ctx0" brushRef="#br0" timeOffset="338033.9841">24158 6797 0,'0'0'16,"0"0"-16,0 0 0,0 0 0,0 0 16,-16 18-16,16-18 15,-23 32-15,7-12 0,1 5 16,-1 3-16,2 1 0,2 0 0,-3 7 15,2 0-15,1 3 0,2-5 16,4-4-16,1-2 0,3-5 16,1-3-16,2-3 0,2-5 15,4-1-15,2 0 0,2-5 16,2-1-16,-1-2 0,-1-3 16,-2 1-16,-1-1 0,-2 1 0</inkml:trace>
  <inkml:trace contextRef="#ctx0" brushRef="#br0" timeOffset="338399.1715">24149 7170 0,'0'0'0,"0"0"0,0 0 16,0 0-16,0 0 0,33 3 0,-33-3 16,29 2-16,-29-2 0,34 2 15,-14-4-15,0 0 0,0-1 16,0-2-16,-2 2 0,0 0 15,-1-3 1,2-1-16,-1 0 16,-2-1-16,-3-1 0,-3 2 0,-4 0 15,-2 2-15,-2-2 0,-3 0 0,-3-1 16,-1 2-16,-3 1 0,-3 0 16,-3 3-16,-5-1 0,0 2 15,2 2-15,0 3 0,1 1 16,-1 3-16,-1 3 15,0 3-15,2 0 0,3 1 16,2 0-16,3 1 0,4 1 0,3 0 16,2 0-16,3-1 0,4-2 15,2 0-15,4-2 0,4-1 16,9 0-16,5-2 0,4-6 16,2-3-16,-7 0 0,-5-1 0,-6 1 15</inkml:trace>
  <inkml:trace contextRef="#ctx0" brushRef="#br0" timeOffset="338872.141">25045 7143 0,'0'0'0,"0"0"15,0 0-15,0 0 0,0 0 16,-25-19-16,25 19 0,-22-15 16,10 9-16,-3-1 0,-3 3 15,-1 0-15,0 2 0,-2-1 16,0 1-16,0 2 0,-1 0 0,-7 5 15,1 1-15,3 1 16,3 2-16,3 3 0,3 2 16,2 2-16,3 1 0,4 0 0,1 0 15,6-1-15,4-3 0,5-1 16,6-1-16,2-4 0,4-3 16,9-3-16,3-2 0,0-4 15,-1-3-15,0-1 0,0-2 16,-2-2-16,-1-1 0,-1-4 15,-3 0-15,-6-1 0,-2-4 0,-4-1 16,-2-3-16,-2 0 0,-1 0 16,-3 1-16,-1 1 0,-3 2 15,-1 4-15,0 5 0,0 5 16,0 0-16,0 1 0,-1 2 16,-1 2-16,2 4 0,-2 7 15,0 2-15,-1 4 0,-2 5 16,0 2-16,-2 5 0,1 2 15,-2 7-15,1-1 0,3-2 16,1-1-16,1 1 0,4-1 0,2-3 16,3-1-16,-1-5 0,1-3 15,-2-3-15,0-2 0,-2-3 16</inkml:trace>
  <inkml:trace contextRef="#ctx0" brushRef="#br0" timeOffset="339184.6255">25952 6853 0,'0'0'0,"0"0"0,0 0 0,0 0 16,0 0-16,0 0 0,-22 26 15,22-26-15,-27 27 0,11-9 0,-2 3 16,2 2-16,0 4 0,-1 10 15,1 2-15,4-3 0,2-4 16,0 3-16,4-4 0,0-4 16,2-3-16,-1-3 0,2-1 15,1-4-15,0-5 0,-1 0 16,1 0-16,-1-4 0,-3-2 0,-1-2 16,-3-1-16,-2-2 15,-3-1-15,1-2 0,-2-1 0,3 1 16,2 0-16,2 0 0</inkml:trace>
  <inkml:trace contextRef="#ctx0" brushRef="#br0" timeOffset="339340.8965">25534 7068 0,'0'0'0,"0"0"0,0 0 16,25-9-16,-25 9 0,38-5 0,-14 3 16,4-1-16,3 0 0,11-2 15,-1 0-15,2 3 0,2-1 16,6 1-16,-1 1 0,-5-1 15,-4 0-15,-2-1 0,-10 2 16,-6-1-16</inkml:trace>
  <inkml:trace contextRef="#ctx0" brushRef="#br0" timeOffset="339731.4558">26017 7222 0,'0'0'0,"0"0"16,0 0-16,22-1 0,-22 1 0,28-1 16,-11-1-16,1 1 0,1-2 15,0-1-15,1-3 16,6-1-16,-1 1 0,-1-2 16,1 3-16,-5-2 0,-1 0 0,-3-2 15,-3 0-15,-2 0 0,-2 1 16,-3 0-16,-1 0 0,-4 2 15,-3-1-15,-3 0 0,-1 0 16,-3 3-16,-3 2 0,-3 2 16,-1 2-16,-2 3 0,1 1 0,-4 3 15,-3 4-15,3 3 0,3 1 16,-2 6-16,2 2 16,5 1-16,3-2 0,3 1 0,4-2 15,5-2-15,4-3 0,8-1 16,7-2-16,1-3 0,1-1 0,8-4 15,6-3-15,-1-3 16,1-2-16,8-5 0,-1-2 16,-2 0-16,-3-2 0,-8 2 0,-7 3 15,-4 1-15</inkml:trace>
  <inkml:trace contextRef="#ctx0" brushRef="#br0" timeOffset="339981.4813">26859 6864 0,'0'0'0,"0"0"16,0 0-16,-14 18 0,14-18 0,-22 27 15,6-7-15,1 3 16,0 2-16,-6 11 0,0 3 0,2-2 16,2-2-16,3 5 0,4-4 15,2-7-15,3-4 0,5-1 16,4-3-16,3-4 0,2-4 0,3-4 15,4-3-15,4-4 16,2-1-16,1-5 0,2-4 16,-5 2-16,-4 2 0,-3-1 0</inkml:trace>
  <inkml:trace contextRef="#ctx0" brushRef="#br0" timeOffset="340207.0583">27250 6888 0,'0'0'0,"0"0"0,0 0 15,0 0-15,-16 18 0,16-18 16,-24 29-16,10-10 0,-1 0 16,2 4-16,1 2 0,-4 9 15,2 0 1,3-1-16,2 0 0,1 2 16,4-5-16,3-3 0,2-4 15,3-3-15,4-1 0,1-4 16,2-6-16,1 0 0,1-3 15,1-4-15,-1-2 0,-4-1 16,-2 1-16,0-1 0</inkml:trace>
  <inkml:trace contextRef="#ctx0" brushRef="#br0" timeOffset="340564.0506">27371 7190 0,'0'0'0,"0"0"16,0 0-16,23 5 0,-23-5 15,26 4-15,-9-4 0,1 0 16,0-2-16,3 0 0,1-2 16,5-1-16,-2 0 0,-3-1 15,-1-1-15,-2 1 0,-3-2 16,-2 0-16,-3 0 0,-4-1 16,-1 1-16,-4-2 0,-3 2 15,-3 0-15,-4 1 0,-3-1 0,-3 0 16,-2 3-16,-2 2 0,1 3 15,-1 1-15,1 2 0,-1 1 16,-1 3-16,0 4 0,2 2 16,1 1-16,2 2 0,1 0 15,0 5-15,2-1 0,4-1 16,5 0-16,5 0 0,5-1 16,5-2-16,6-4 0,3 0 15,3-1-15,5-2 0,4-1 0,0-4 16,1-4-16,-6-1 0,-6 1 15,-4 0-15</inkml:trace>
  <inkml:trace contextRef="#ctx0" brushRef="#br0" timeOffset="341048.4511">28119 7098 0,'0'0'15,"0"0"-15,0 0 0,0 0 0,-15-17 16,15 17-16,0 0 0,-29-13 15,18 10-15,-3 1 0,-3-1 16,-1 3-16,-2 3 0,0-1 16,0 4-16,-5 3 0,-1 3 15,2 1-15,0 3 0,3 1 16,2 2-16,4 1 0,4 2 16,3 1-16,7 0 0,5-5 15,5-4-15,5-2 0,4-3 0,5-1 16,4-3-16,-1-3 0,1-5 15,1-3-15,2 0 0,0-5 16,1-4-16,-5 2 0,-2 0 16,2-6-16,-4-3 0,-2-2 15,-2-4-15,-3-1 0,-3-1 0,-2 0 16,-2 0-16,-1 2 16,0 0-16,-2 3 0,0 3 15,-1 1-15,1 1 0,-3 6 16,-1 3-16,1 1 0,0 2 0,1 3 15,-2 2-15,-1 3 0,-6 3 16,1 4-16,-2 7 0,-2 5 16,-1 5-16,-1 9 0,0 3 15,1-1-15,1 0 0,2 3 16,0 3-16,0 5 0,2-6 0,1-1 16,0-1-16,1-3 15,0-2-15,-1-7 0,2-6 16,0-5-16</inkml:trace>
  <inkml:trace contextRef="#ctx0" brushRef="#br0" timeOffset="364015.3115">28979 7052 0,'0'0'0,"0"0"15,0 0-15,0 0 0,0 0 0,0 0 16,0 0-16,0 0 0</inkml:trace>
  <inkml:trace contextRef="#ctx0" brushRef="#br0" timeOffset="364259.3858">28744 7045 0,'0'0'0,"0"0"0,0 0 16,29-3-16,-29 3 0,33-2 31,-10 2-31,2-2 0,-1-1 16,12-2-16,4 2 0,-1-2 0,-3 2 15,9-2-15,0 0 16,-4 0-16,-3 2 0,-2-2 0,-1 1 16,-4 0-16,-4 0 0,-2 0 0,-4 2 15,-8 1-15,-3 2 0,-7-1 16,-6 0-16,1 0 0,0 0 0,2 0 16</inkml:trace>
  <inkml:trace contextRef="#ctx0" brushRef="#br0" timeOffset="364509.4143">29144 7035 0,'0'0'0,"0"0"0,0 0 16,0 0-16,0 0 0,-10 19 16,10-19-16,-16 17 0,16-17 0,-22 21 15,8-9-15,-1 1 16,0 2-16,-3 0 0,-3 1 15,1 0-15,-3 1 0,-3 0 0,2-2 16,1 0-16,2 0 0,0-1 16,1 1-16,2-5 0,2-3 0,2 0 15,2-1-15,2-2 0</inkml:trace>
  <inkml:trace contextRef="#ctx0" brushRef="#br0" timeOffset="364696.8416">28964 7211 0,'0'0'16,"0"0"-16,0 0 0,0 0 15,0 0-15,4 32 0,-4-32 16,0 29-16,0-9 0,-1-1 16,0 2-16,0 0 0,1-2 0,0 3 15,0-3-15,0-3 0,0-4 16,1-3-16,0-3 15,-1-6-15,2 1 0,-2-1 0,0 0 16,0 0-16</inkml:trace>
  <inkml:trace contextRef="#ctx0" brushRef="#br0" timeOffset="364982.7837">28958 7290 0,'0'0'0,"0"0"0,0 0 15,0 0-15,0 0 0,0 0 16,0 0-16,33-9 0,-33 9 0,29-6 15,-11 3-15,-1 1 0,1 0 16,0-1-16,0 1 0,1-1 16,0 2-16,0-1 0,-2-2 15,0 2-15,-2 0 0,2 0 16,-3 2-16,-4 0 0,-1 0 0,-1 3 16,-2 1-16,-1 1 0,-2 1 15,-2 4-15,-2 1 16,-1 1-16,-3 1 0,-4 1 15,-3-1-15,-4 4 0,-1 0 0,1-1 16,-1-1-16,3-1 0,2-3 0,2-1 16</inkml:trace>
  <inkml:trace contextRef="#ctx0" brushRef="#br0" timeOffset="365139.1024">28969 7469 0,'0'0'15,"0"0"-15,0 0 0,0 0 0,0 0 16,0 0-16,0 0 15,28 1-15,-28-1 0,29 0 0,-29 0 16,34-3-16,-17-1 0,4 0 16,4-1-16,-2 0 0,-1-2 0,2 0 15,-3 1-15,-3 1 16</inkml:trace>
  <inkml:trace contextRef="#ctx0" brushRef="#br0" timeOffset="365364.2984">29679 6845 0,'0'0'0,"0"0"16,0 0-16,0 0 0,0 0 0,3 24 15,-3-24-15,-8 28 0,8-28 16,-11 38-16,2-16 15,0 1-15,-1-1 0,-4 7 0,-2 0 16,2-4-16,0-3 0,-1-2 16,1 0-16,2-4 0,2-2 0,2-2 15</inkml:trace>
  <inkml:trace contextRef="#ctx0" brushRef="#br0" timeOffset="365596.2651">29534 7116 0,'0'0'16,"0"0"-16,0 0 0,0 0 0,23-11 0,-23 11 15,28-11 1,-28 11-16,35-11 0,-14 6 0,2-1 16,0-1-16,-1 1 0,7-2 15,2 3-15,-4-2 0,-3 0 16,-3 2-16,-2-1 0,-2 2 16,-3 1-16,-2 0 0,-2 2 15,-2 1-15,-2 1 0,-1 3 16,-2 3-16,-3 2 0,-2 2 0,-4 2 0,-1 3 0,-3-1 0,-3-2 15,-1 2-15,0-1 16,1 0-16,1-1 0,2-3 0,2 0 16,1-2-16</inkml:trace>
  <inkml:trace contextRef="#ctx0" brushRef="#br0" timeOffset="365819.8028">29721 7144 0,'0'0'16,"0"0"-16,0 0 0,0 0 0,-7 26 15,7-26-15,-16 30 0,7-12 16,0 1-16,0 3 0,-4 1 16,-1 5-16,0-3 0,-3-2 15,0 0-15,0-4 0,2-2 0,-3 1 16,3-2-16,4-8 15,-1-3-15,4 0 0,0-2 16,1 0-16</inkml:trace>
  <inkml:trace contextRef="#ctx0" brushRef="#br0" timeOffset="366007.3345">29737 7353 0,'0'0'0,"0"0"16,0 0-16,15 17 0,-9-10 0,-1 2 15,1 1-15,1 1 0,2 0 16,1 1-16,1-1 16,1 2-16,-1-2 0,0-3 15,0-2-15,-2-3 0,-2-2 0,-3-1 16,1 2-16,-2-2 0</inkml:trace>
  <inkml:trace contextRef="#ctx0" brushRef="#br0" timeOffset="366251.4369">30357 6980 0,'0'0'0,"0"0"0,0 0 0,0 0 16,0 0-16,-17 30 0,17-30 15,-25 32-15,10-16 0,-4 3 16,-3 2-16,1 2 0,0 0 15,-7 5-15,-2-3 0,3-1 16,3-2-16,-2 2 0,2-3 16,4-2-16,3-2 0,4-4 15,2-2-15,2-2 0</inkml:trace>
  <inkml:trace contextRef="#ctx0" brushRef="#br0" timeOffset="366454.5875">30271 7175 0,'0'0'0,"0"0"16,0 0-16,0 0 0,0 26 0,0-26 15,-1 28-15,1-28 0,-3 35 16,0-14-16,-1 0 0,1-2 16,0-1-16,-2 0 0,0-1 15,3-2-15,2-1 0,0-4 16,0-3-16,0-3 0,0-4 0,0 3 15,0-3-15,0 2 0</inkml:trace>
  <inkml:trace contextRef="#ctx0" brushRef="#br0" timeOffset="366657.672">30454 7150 0,'0'0'0,"0"0"0,21-5 16,-6 0-16,1 0 0,3-2 15,3-1-15,6-2 0,-1 2 0,1-1 16,-2 2-16,-2-1 16,-2 1-16,2-1 0,-5-2 15,-4 6-15,-1 3 0,-5-1 0,-5 1 16,-4 1-16,0 0 0,0 0 16,-2 1-16,2-1 0</inkml:trace>
  <inkml:trace contextRef="#ctx0" brushRef="#br0" timeOffset="367001.4123">30526 6927 0,'0'0'0,"0"0"0,0 0 0,0 0 15,2 29-15,-2-29 0,2 39 16,0-14-16,0 3 15,2 4 1,2 5-16,1 6 0,2-6 0,1 8 0,0-4 0,1-4 16,1-2-16,1-2 0,2-1 15,-1-4-15,0-2 0,2 2 16,-2-3-16,-3-4 0,-1 1 0,-1-6 16,0-3-16,-3-1 0,1 0 15,-1-3-15,-2-2 0,0 0 16,0-2-16,-2-1 0,0-1 15,1 0-15,2-3 0,-2-5 16,0-2-16,3-3 0,2-2 16,-1-4-16,1-5 0,-1 4 15,-2 2-15,0 3 0</inkml:trace>
  <inkml:trace contextRef="#ctx0" brushRef="#br0" timeOffset="367282.6943">30855 7236 0,'-1001'0'0,"2002"0"0,-1001 0 15,0 0-15,-28 17 0,28-17 16,-29 22-16,12-10 0,-2 0 0,-2 3 15,-3 2-15,-6 4 16,1-3-16,0-1 0,-1 1 16,3-2-16,4-2 0,-1 1 15,3-2-15,4-2 0,4-3 0,3-5 16,3-3-16,2-2 0,3-1 16,0-1-16,0 1 0,0 1 15</inkml:trace>
  <inkml:trace contextRef="#ctx0" brushRef="#br0" timeOffset="367470.1477">30917 6857 0,'0'0'0,"0"0"0,0 0 16,0 0-16,20 17 0,-20-17 0,17 21 15,-9-9-15,-3 1 0,1-2 16,-2-3-16,0 0 0</inkml:trace>
  <inkml:trace contextRef="#ctx0" brushRef="#br0" timeOffset="394547.4352">28824 6768 0,'0'0'0,"0"0"15,0 0-15,0 0 0,0 0 16,0 0-16,0 0 0,-24 18 16,24-18-16,-16 16 0,16-16 15,-23 25-15,10-12 0,-2 3 16,0 4-16,0 0 0,-2 2 15,-4 10-15,-1 2 0,4 0 0,3 0 16,-2 10-16,3 4 16,3-4-16,2-4 0,3 7 0,2-2 15,4-5-15,3-4 0,3 1 16,4 0-16,2-4 0,4-5 16,1-1-16,4-2 0,1-1 15,3-2-15,-7-5 0,-3-3 16,-3-4-16</inkml:trace>
  <inkml:trace contextRef="#ctx0" brushRef="#br0" timeOffset="395092.4217">31378 7227 0,'0'0'0,"4"4"15,-2 1-15,0 1 0,0 2 0,1 3 16,1 2-16,-2-1 0,0 1 0,0 2 16,0 0-16,-2 2 0,-2-1 15,-2 4-15,-4 0 0,-5 3 16,-6 3-16,-5-2 0,-4 1 15,0 1-15,5-6 0,4-3 16</inkml:trace>
  <inkml:trace contextRef="#ctx0" brushRef="#br0" timeOffset="417737.2507">12963 5590 0,'0'0'0,"0"0"15,0 0-15,0 0 0,0 0 0,0 0 16,0 0-16,0 0 0,0 0 0,0 0 16,0 0-16,0 0 15,0 0-15,0 0 0,0 0 16,0 0-16,0 0 0,0 0 16,25-12-16,-25 12 0,0 0 0,0 0 15,31-1-15,-31 1 0,0 0 16,32-3-16,-21 2 0,1 1 15,0-1-15,4 0 0,1 1 16,1 0-16,0 0 0,-1 0 16,1 0-16,-2 0 0,1 0 0,7 1 15,3 0-15,-2-1 16,-2-1-16,1 1 0,2 0 16,-3-1-16,0 1 0,2 0 15,3 0-15,-2 1 0,-1-1 0,9 2 16,3 1-16,-4-3 0,-3-3 15,2 2-15,0 0 0,0 2 16,1 3-16,7-4 0,0-3 16,-9 2-16,1 1 0,7-1 15,1 0-15,-4 0 0,-3-1 0,4 2 16,1 3-16,-1-2 0,-2-1 16,1 0-16,3-1 15,-5 1-15,-3 1 0,11-1 16,4-2-16,-11 0 0,-3 1 0,9 2 15,2 3-15,-5-4 0,-5-2 16,6 3-16,4 0 0,-6-1 16,-5-4-16,4 3 0,5 0 15,-4-1-15,-3 0 0,3 0 16,1 2-16,-1-1 0,-3-2 0,3 4 16,2 2-16,-4-2 0,-2-1 15,3 2-15,1 1 0,-2-2 16,1-1-16,1 0 0,2 1 15,-1 1-15,1-2 0,1 0 16,-1-2-16,-2 1 0,-3-1 16,6 1-16,4 1 0,-5-1 15,-1 0-15,6 0 0,1 1 16,-7 0-16,-3-1 0,9 2 16,1 0-16,-8-1 0,-2 0 0,8 2 15,2 1-15,-4-3 0,-3-1 16,3-1-16,2 1 0,-4 2 15,-4 2-15,4 0 16,4-3-16,-6 1 0,-3 0 0,5 0 16,3-2-16,-4 1 0,-1 1 0,4-1 15,2 1-15,-6 3 16,-4 3-16,6-4 0,4-5 16,-7 4-16,-5 1 0,3 0 15,3-1-15,-10 0 0,0-1 0,2 0 16,0 0-16,-7-1 0,-1 0 15,-1 2-15,-1 1 0,-4 0 16,-2 0-16,-3-2 0,-1-3 16,-3 1-16,-2 0 0,-1 0 15</inkml:trace>
  <inkml:trace contextRef="#ctx0" brushRef="#br0" timeOffset="418702.0553">11214 5579 0,'0'0'15,"0"0"-15,0 0 0,0 0 0,0 0 16,0 0-16,0 0 0,0 0 16,0 0-16,0 0 0,0 0 15,0 0-15,26-1 0,-26 1 16,0 0-16,0 0 0,28 7 0,-28-7 16,0 0-16,28 3 15,-28-3-15,25 1 0,-8 1 16,-1 0-16,0 1 0,1 0 15,2 0-15,0-2 0,1-1 0,2 1 16,1 2-16,7 0 16,-2 0-16,1-2 0,0-1 15,0 0-15,2-1 0,-1 0 0,0-1 16,2 2-16,1 2 0,5 0 16,0 1-16,-3-3 0,0 0 15,0-1-15,-1-1 16,-2 0-16,-3-1 0,2 1 15,1 2-15,-1 2 0,-1 2 0,-2-3 16,-3-1-16,0-1 0,1 1 16,-1 0-16,0 1 0,-2-2 15,0-2-15,-3 1 0,0 2 16,-2-1-16,-2-3 0,0 1 16,-1-3-16,1 3 0,-1 2 0,0 1 15,-3 0-15,-3 0 0,-2-1 16,0 0-16,-3-1 0,-2 1 15,-2 1-15,0 0 0,0 0 16,0 0-16</inkml:trace>
  <inkml:trace contextRef="#ctx0" brushRef="#br0" timeOffset="419801.1343">11986 5623 0,'0'0'0,"0"0"16,0 0-16,0 0 0,0 0 0,0 0 15,0 0-15,0 0 0,0 0 16,0 0-16,0 0 16,0 0-16,0 0 0,0 0 0,0 0 15,0 0-15,0 0 0,-23 13 16,23-13-16,0 0 0,0 0 15,-24 14-15,24-14 0,-20 7 16,10-1-16,0-1 0,-1 2 16,0-1-16,0 1 0,-1 2 15,-2 1-15,1-1 0,0-1 0,0-1 16,-1 1-16,2 0 0,1 0 16,1 1-16,2 0 15,0 0-15,1-2 0,3 0 0,2-2 16,1-1-16,1 0 0,3-1 15,3 2-15,2-2 0,1 2 16,0-2-16,1-1 0,0 0 16,1 0-16,2 0 0,3-2 15,1 2-15,1-1 0,3-1 16,-2-1-16,-1-1 0,-3 1 0,1-1 16,-1 1-16,0 0 0,-3 0 15,-1-1-15,-1 1 0,-1-3 16,-3 1-16,-1-1 0,-2-2 15,-1-1-15,0 1 0,-2 1 16,-1-1-16,-1 1 0,-1-3 16,-2 0-16,1-1 0,-1-1 0,1-1 15,-1 1-15,-2 0 16,0 0-16,2 1 0,-1 0 0,2 1 16,1 2-16,-1-2 0,1 3 15,1 2-15,0 2 0,-1 2 16,3-1-16,-2 0 0,2 0 0</inkml:trace>
  <inkml:trace contextRef="#ctx0" brushRef="#br0" timeOffset="430721.2988">11900 5704 0,'0'0'0,"0"0"0,0 0 0,0 0 15,0 0-15,0 0 0,0 0 0,0 0 16,0 0-16,0 0 0,0 0 15,0 0-15,0 0 0,0 0 16,18 15-16,-18-15 0,0 0 16,0 0-16,-3 30 0,3-30 15,-1 21-15,1-21 0,0 27 16,0-12-16,0 0 0,0 0 16,-1 4-16,0 1 0,0 0 0,1 0 15,1 1-15,0-2 16,1 2-16,1 6 0,-1-2 0,0 0 15,0 0-15,0-1 16,1-1-16,-1 0 0,0 2 0,0 2 16,-1 0-16,0 0 15,1-3-15,0 5 0,1-1 16,-1-3-16,0-2 0,1-1 16,-1 1-16,-1-2 0,-1-1 0,1 0 15,0-2-15,0-1 0,0-1 16,0-1-16,2 2 15,-2-6-15,1-2 0,-1 0 0,-1 1 16,-1-1-16,0-1 0,1-2 16,0 0-16,0 0 0</inkml:trace>
  <inkml:trace contextRef="#ctx0" brushRef="#br0" timeOffset="432393.6453">11513 6757 0,'0'0'0,"0"0"0,0 0 16,0 0-16,0 0 0,0 0 15,0 0-15,0 0 16,0 0-16,0 0 0,-8 22 15,8-22-15,0 0 0,-16 22 16,16-22-16,-19 19 0,8-11 0,-1 2 16,0 0-16,0-1 15,1 2-15,1-2 0,2-1 16,1 0-16,2-2 0,0 0 16,3-1-16,2-2 0,3 0 0,5-3 15,4-1-15,0-1 0,2-2 0,1 0 16,2-1-16,-1 0 15,1 2-15,3-3 0,-2 1 16,-2 0-16,-3 1 0,-3 3 16,-2 4-16,-6 0 0,-3 1 0,-6 2 15,-3 3-15,-1 2 16,0 0-16,-4 2 0,-4-2 0,0 1 16,-1 1-16,2-1 15,0 1-15,1 2 0,3-1 16,0-1-16,3-5 0,3-3 15,0-1-15,3 0 0,1 0 0,3 0 16,1-2-16,5-1 0,4-2 16,2-1-16,3-3 0,3-2 15,1-2-15,1 1 0,-1-1 16,1 2-16,4-2 0,-5 2 16,0 0-16,-4 1 0,-2 1 0,-1 1 15</inkml:trace>
  <inkml:trace contextRef="#ctx0" brushRef="#br0" timeOffset="432596.7095">11275 7245 0,'0'0'16,"0"0"-16,0 0 0,0 0 0,26-9 15,-26 9-15,33-12 0,-13 5 16,1-3-16,2 0 0,3 1 15,7-5-15,0 1 0,-1-2 16,0-2-16,3-2 0,-2 1 16,-6 3-16,-5 3 0,-5 1 0</inkml:trace>
  <inkml:trace contextRef="#ctx0" brushRef="#br0" timeOffset="432846.7014">11729 6803 0,'0'0'0,"0"0"0,0 0 15,26-6-15,-26 6 0,26-5 16,-9 3-16,2-2 0,1 0 0,8 0 16,-1-2-16,0 1 0,-2 0 15,0 0-15,0 1 0,-3-2 16,-2 0-16,-4 1 0,-2 2 15,-3 2-15,-2 1 0,-9 0 16,-3 6-16,0-4 0,-1 0 0,2-1 16</inkml:trace>
  <inkml:trace contextRef="#ctx0" brushRef="#br0" timeOffset="433105.6897">11752 6732 0,'0'0'0,"0"0"15,0 0-15,0 0 0,0 0 0,17 21 16,-17-21-16,14 20 16,-14-20-16,18 26 0,-7-9 15,1-1-15,0 1 0,2-1 16,2 1-16,-2-3 0,0-1 16,5 1-16,-1-1 0,-3-2 15,0-1-15,-1-2 0,1 1 16,0-2-16,-3-2 0,-3-1 15,-3-2-15,0-2 0,-1 0 0,-1-1 16,-1 1-16,0-1 0</inkml:trace>
  <inkml:trace contextRef="#ctx0" brushRef="#br0" timeOffset="433261.901">12091 6839 0,'0'0'0,"0"0"0,0 0 15,0 0-15,0 0 0,0 0 0,0 0 16,0 0-16,0 0 0,0 0 15,0 0-15,-25 13 0,25-13 0,-21 15 16,21-15-16,-23 26 16,10-14-16,-2-1 0,-2 1 15,2 0-15,0 1 0,1-1 16,1 0-16,-3 0 0,3-2 0,2-1 16</inkml:trace>
  <inkml:trace contextRef="#ctx0" brushRef="#br0" timeOffset="433496.2609">11705 7094 0,'0'0'0,"0"0"0,0 0 0,31-5 16,-31 5-16,28-1 0,-8 0 15,2 0-15,1-3 0,8 0 16,1 0-16,-1-1 0,0 1 0,-1-2 15,-2 0-15,5 1 0,-2-1 16,-3 2-16,-3 2 0,-5-2 16,-3 1-16,-4-1 0,-2 1 15,-6 2-15,-2 2 0,-1-1 16,-2 0-16,2 0 0</inkml:trace>
  <inkml:trace contextRef="#ctx0" brushRef="#br0" timeOffset="433730.6311">11878 7117 0,'0'0'0,"0"0"0,0 0 16,0 0-16,0 0 0,-6 23 16,6-23-16,0 0 0,-13 28 0,13-28 15,-8 23-15,5-12 16,0 0-16,-1-2 0,1 1 15,0-2-15,1-1 0,-1 0 16,1 0-16,0-3 0,0 0 0,1-1 16,0 0-16,0-1 0</inkml:trace>
  <inkml:trace contextRef="#ctx0" brushRef="#br0" timeOffset="434093.2987">11968 7138 0,'0'0'0,"0"0"0,0 0 15,0 0-15,0 0 0,0 0 16,0 0-16,0 0 0,0 0 16,0 0-16,-2 24 0,2-24 15,0 0-15,-12 30 0,12-30 16,-10 26-16,7-14 0,1-3 16,2-2-16,1 0 0,2 3 0,1-1 15,3 0-15,1-2 0,0 0 16,4-2-16,2 1 15,1-1-15,2 0 0,0-2 0,1 0 16,1 0-16,1-2 0,5-1 16,0-4-16,-3 2 15,-1 0-15,-2 1 0,-2 1 0,-3-1 16,-2 1-16,-1-1 0,-2 0 16,-1-2-16,-3 0 0,-1-2 15,-2 0-15,-1-1 0,-1 1 0,-2-4 16,-2-2-16,-1 1 0,-2 0 0,-4-3 15,-2-1-15,1 1 16,0-1-16,2 2 0,1 3 0,1 0 16</inkml:trace>
  <inkml:trace contextRef="#ctx0" brushRef="#br0" timeOffset="443989.3473">13081 6685 0,'0'0'0,"0"0"0,0 0 16,0 0-16,0 0 0,0 0 0,0 0 16,0 0-16,0 0 0,0 0 15,25-1-15,-25 1 0,0 0 0,0 0 16,24 5-16,-24-5 15,0 0-15,28 4 0,-28-4 16,25 3-16,-13-3 16,0 1-16,2-1 15,-1 0-15,0 0 0,4-1 0,1 1 16,1 0-16,-1 0 0,-1 3 16,1-1-16,0-1 0,-1-1 15,9 2-15,2 1 16,-1-1-16,-4-2 0,1 0 0,2 1 15,-1 0-15,-1-1 0,2 1 0,0-1 16,-1 1-16,0 1 0,7-2 16,2-1-16,-2 1 0,-4 1 15,3 1-15,1-1 0,0-2 16,-1-3-16,1 1 0,1 0 16,0 0-16,1 0 0,8 2 15,0 3-15,-4-2 0,-4-1 0,3 0 16,2 1-16,-4-3 0,-3 2 15,5 0-15,3 1 0,-4 0 16,-4-1-16,9-4 0,4 0 16,-12 0-16,-4 3 0,12 1 15,3 3-15,-5-3 0,-5-1 0,6 0 16,3 1-16,-6 0 16,-4 0-16,4 3 0,2 2 15,-2-4-15,-3-4 0,3-1 16,3 1-16,-4 2 0,-1 2 0,1 2 15,4 0-15,-3-1 0,-2 0 16,3-1-16,2-1 0,-4 2 16,-1 3-16,4-3 0,3-3 15,-5 2-15,-1 2 0,7-3 16,1 0-16,-9 1 0,-1 1 0,7-1 16,1-3-16,-9 3 0,-1 2 15,9-2-15,2-2 16,-10 2-16,-1 2 0,8-1 15,3 0-15,-9-1 0,-4-1 0,12 2 16,4 2-16,-12-1 0,-5 0 16,11 3-16,4 3 0,-11-7 15,-2-4-15,8 3 0,2 0 16,-9 2-16,-3-2 0,12-2 16,4-2-16,-9 3 0,-3 1 0,9-1 15,2-1-15,-9-1 0,-1-2 16,5 3-16,-2 4 15,-4-1-15,0 0 0,5 0 0,-1-1 16,-7 1-16,-1 0 0,2-1 16,2 0-16,-5-1 0,-2 1 0,5 0 15,4 1-15,-5 1 16,-5-1-16,0-1 0,2-3 16,-4 2-16,-1 0 0,0 0 15,0 1-15,-7-2 0,0-1 0,-3 0 16,-1 2-16,-2 1 0,-3 1 15,0-2-15,-2-1 16,-1 2-16,-3 0 0,0 0 0,-7-5 16,3 3-16,0 0 0,2 1 15</inkml:trace>
  <inkml:trace contextRef="#ctx0" brushRef="#br0" timeOffset="449929.7666">12617 5933 0,'0'0'0,"0"0"15,0 0 1,0 0-16,0 0 0,0 0 15,0 0-15,0 0 0,0 0 0,-19-12 16,19 12-16,0 0 0,0 0 16,0 0-16,0 0 0,0 0 15,-6 22-15,6-22 0,-2 18 0,2-18 16,0 28-16,0-28 0,-2 34 16,1-16-16,1 2 0,0-1 15,1 2-15,1 6 0,0-1 16,0 3-16,1 1 0,-1-4 15,0-3-15,0 0 0,2 1 16,-2 1-16,-1 0 0,0-2 16,0 1-16,0-3 0,-1-2 0,0 2 15,1-3-15,-1-3 0,-1-1 16,0 0-16,0-2 0,0-1 16,1-1-16,-1-1 0,-1-1 15,0-1-15,1-2 0,1-3 16,0-2-16,0 0 0,0 0 0,0 0 15</inkml:trace>
  <inkml:trace contextRef="#ctx0" brushRef="#br0" timeOffset="452711.7177">12441 5875 0,'0'0'0,"0"0"16,0 0-16,0 0 0,0 0 0,0 0 15,0 0-15,0 0 0,23-9 0,-23 9 16,0 0-16,27-5 0,-27 5 15,24 0-15,-10 0 0,1 1 16,-1 0-16,2-1 0,0 0 16,3 0-16,2 0 0,0 1 15,0-1-15,1-1 0,1 0 16,9 1-16,1 1 0,-1-1 16,0-2-16,0 0 0,1 1 15,-1 0-15,0 1 0,8-1 16,0-1-16,0 0 0,-1 1 0,-1-1 15,0 0-15,0 2 16,1 0-16,5-1 0,-1-2 16,0 0-16,0-3 0,0 3 15,0 1-15,-1 1 0,0-2 0,-2 1 16,1 0-16,0-1 0,1 2 0,6-2 16,1 3-16,-4-2 15,-3-1-15,0 0 0,-1 3 16,-2-2-16,2 1 0,-1 0 15,0 2-15,-1-1 0,2-1 0,-1 1 16,-1 1-16,1-2 0,1-1 16,1 3-16,0 1 0,-1 0 15,-1 0-15,0 0 0,-1-4 16,0-2-16,2 0 0,1 1 31,-1 4-31,-2-2 0,0-1 0,1 2 0,1 1 0,-3-1 16,1-1-1,-1 0-15,2 2 0,-1-1 0,-1 0 16,2 0-16,1 1 0,1 0 16,0-1-16,-1 0 0,-1 0 15,2 0-15,1 0 0,-1 0 16,-1 0-16,-1-1 0,1-1 0,0 2 16,0 2-16,-2-1 0,1 2 15,0-5-15,1 0 0,-1-1 16,2 0-16,0 2 0,0-1 15,0 4-15,-1-1 0,5-1 16,0-1-16,-6-2 0,1 0 0,6-2 16,2-1-16,-4 5 15,-2 2-15,-1 1 0,0 1 16,-1-2-16,-1-3 0,3 1 0,1 2 16,-1-1-16,-1 2 0,1 0 15,2 2-15,-4-5 0,-2-4 16,3 3-16,2 2 0,-3 1 15,-4-1-15,4 1 0,2-1 16,-4 1-16,-3 0 0,2-1 16,3 0-16,-1 0 0,-3-1 0,1 1 15,-2 1-15,-3-2 0,2 0 16,-1 0-16,1 0 0,0 2 16,1 2-16,-3-3 0,-2-1 15,0 1-15,1 3 0,0-2 16,0-1-16,-2-1 0,-1 1 15,1 0-15,0 1 0,-1 1 16,-2-1-16,-4-2 0,-1-2 16,-3 5-16,-1 3 0,3-1 15,0-1-15,-1-1 0,-1 0 0,-4-1 16,-2 0-16,-2 2 0,-1 3 16,-2-3-16,0 1 0,0-1 15,-1 2-15,1 0 0,0 1 16,-2-1-16,1 1 0,-2 1 15,0 1-15,-2 1 0,2 2 16,0-1-16,1 1 0,-1 0 16,-1 1-16,0 3 0,-2-1 15,0 2-15,1 1 0,0 0 16,-1 1-16,0 1 0,-1 1 0,0-1 16,-1 0-16,0 0 0,0-1 15,0 1-15,-1 2 0,1 0 16,1 1-16,0-1 15,1 0-15,-1 0 0,0 0 0,1 4 16,0-1-16,-1-1 0,0-2 16,0 0-16,-1 2 0,-1-2 15,0 0-15,0-1 0,0-1 16,-1 0-16,0-1 0,-2-2 16,0-2-16,1-1 0,-1-1 0,1 0 15,1-2-15,-2-2 0,1 0 16,-1-2-16,-1 0 0,0-2 15,-1 0-15,0-1 0,-2 1 16,0-1-16,-1-1 0,2-1 16,-2-1-16,-1 0 0,-1 0 0,-2-1 15,-3 1-15,1-1 16,-1-1-16,-5-1 0,1 1 16,-3 1-16,0 0 0,0 0 15,0 0-15,0-1 0,0 0 0,-3 1 16,-1 1-16,0-1 0,1 1 15,1-1-15,-1 1 0,-7-1 16,-1 1-16,2-1 0,1 0 16,1-1-16,2 0 0,-3 3 15,-1 1-15,1 1 0,2-2 0,-2-1 16,-1 0-16,0 0 16,1-1-16,0-1 0,1 0 15,-1 1-15,-1 0 0,-5 1 0,0 1 16,1-1-16,1 1 0,-1-2 15,2 0-15,1 1 0,1 1 16,-4 1-16,-4 4 0,4-3 16,1-3-16,1 0 0,0 0 15,1 0-15,1 0 0,-1 0 16,-1 1-16,0 0 0,-1-1 0,1 1 16,1 3-16,-1-6 0,-1-1 15,-1 1 1,2 0-16,-1 1 0,-1 1 0,0-1 0,2 1 15,-1 0-15,0 1 0,-1 0 16,0 2-16,2-2 0,0-2 16,-7 1-16,-1 0 0,3 0 15,4 1-15,-4 1 0,0 0 16,1 0-16,4-1 0,-2 1 16,-3-1-16,2-1 0,1 1 0,-1 0 15,-3 1-15,3 0 0,1-2 16,0-1-16,-1 0 0,-1 0 15,1 0-15,1 0 0,2 1 16,0 1-16,-1 1 0,-1 1 16,2 2-16,-2-5 0,-1-1 15,2 0-15,1-1 0,0 1 16,0 1-16,-1-1 0,0 0 16,2 0-16,0 1 0,-2 2 15,-3-1-15,4 0 0,2 1 16,-2-2-16,-2-2 0,1 2 15,3 2-15,-1-1 0,-1-1 16,0 1-16,1-1 0,2-2 16,1-2-16,2 3 0,-3 1 0,-5-1 15,2 1-15,4 0 0,1 0 16,-2 3-16,-1 0 0,2-1 16,3 0-16,-4-2 0,-2 0 15,1 0-15,0 1 0,2-2 0,1-2 0,-1 2 16,0 2-16,0-1 0,1-1 15,1-3-15,-1 0 0,-1 4 16,0 4-16,2-2 0,1 1 0,-1-1 16,-3 0-16,1 1 0,1-3 15,3 2-15,0-2 0,2 0 16,0 0-16,-3 1 0,-1-1 16,1-1-16,3-1 0,1-1 15,1 1-15,-1 1 0,-2 0 0,1 0 16,0-2-16,5 2 0,3 1 15,-3-1-15,0 0 16,-2 1-16,-1 0 16,0-1-16,0 1 15,3-1-15,2-1 0,-1 1 0,0 1 16,0-2-16,-1 2 0,0-1 0,0 0 16,1-1-16,0 1 0,2-1 15,0-3-15,2 4 0,-1 3 16,3 0-16,-1-2 0,-1 0 15,-2-3-15,2 2 0,1 0 16,0 1-16,0 0 0,1 0 16,1 1-16,0 0 0,0-1 0,0 0 15,-1 1-15,-1 1 0,0-2 16,-1 1-16,2-1 16,0 1-16,0-1 0,1 1 0,0 0 15,1 0-15,1-1 0,3 0 16,-1 0-16,0 0 0,2 0 15,-1 1-15,1 0 0,0-1 16,1 0-16,0-1 0,0 0 16,1 1-16,1 0 0,0 1 15,-1 0-15,1-1 0,2 0 0,-2-1 16,2 1-16,-2 1 0,2-1 16,-2-2-16,2 2 0,0 0 15,0 0-15,0 0 0,-3 0 16,3 0-16,0 0 0,0 0 15,0 0-15,0 0 16,0 0-16,0 0 0,0 0 0,0 0 0,0 0 16,0 0-16,0 0 15,0 0-15,0 0 0,0 0 0,0 0 16,0 0-16,0 0 0,0 0 16,0 0-16,0 0 0,0 0 15,0 0-15,0 0 0,0 0 16,0 0-16,0 0 0,-7-2 15,7 2-15,-8-1 0,8 1 16,-12 2-16,12-2 0,-10 3 0,10-3 16</inkml:trace>
  <inkml:trace contextRef="#ctx0" brushRef="#br0" timeOffset="453169.7165">12669 5882 0,'0'0'0,"0"0"0,0 0 15,0 0-15,0 0 0,0 0 0,11 22 16,-11-22-16,0 0 0,6 37 16,-6-37-16,0 34 0,0-14 15,-1 1-15,-1 3 0,-1 2 16,0 1-16,0 5 15,0 2-15,-2 5 0,2-3 0,-2 4 16,2-2-16,0-2 0,1-2 16,0-3-16,1-3 0,0-3 15,1-1-15,-1-2 0,1-2 16,0 0-16,0-2 0,0-2 16,-1 0-16,1-4 0,0-2 0,0-3 15</inkml:trace>
  <inkml:trace contextRef="#ctx0" brushRef="#br0" timeOffset="459748.2811">13242 6996 0,'0'0'0,"0"0"0,0 0 16,0 0-16,0 0 0,0 0 15,0 0-15,0 0 0,0 0 16,0 0-16,-3 25 0,3-25 0,-2 28 15,2-28-15,-2 36 16,0-16-16,-2 2 0,1 3 0,0 2 16,0 1-16,-1-1 0,0 8 15,-1-1-15,2-1 0,1-2 16,-2 6-16,-1-1 0,2-5 16,-1-3-16,0-2 0,0-3 15,-1-1-15,1-3 0,-2 0 16,0-2-16,0-2 0,2-2 0,-1-3 15,2-2-15,0-5 0,1 0 16,-1-5-16,1-2 0,0-2 16,0-3-16,1 2 0,0 0 15,-1 3-15</inkml:trace>
  <inkml:trace contextRef="#ctx0" brushRef="#br0" timeOffset="460577.0113">13231 6988 0,'0'0'0,"0"0"16,0 0-16,0 0 0,0 0 0,0 0 15,0 0-15,25-3 0,-25 3 16,0 0-16,25 4 15,-25-4-15,29 4 16,-11-2-16,3 0 0,-2 0 0,1 0 16,2 0-16,3 2 0,5-2 15,1-1-15,2-1 0,4-1 16,-1 1-16,1 1 0,9-1 16,1-2-16,0 0 0,-3 0 0,2 1 15,1 1-15,8-1 0,-1 0 16,-1-1-16,0-2 0,1 0 15,1 1-15,8-2 0,-1 1 16,-5-1-16,-2 1 0,3 1 16,1-1-16,9 1 0,-3-1 0,-3 1 15,-1 1-15,-5 0 16,-1-1-16,2 2 0,1-1 0,3 1 16,-5-2-16,17 2 0,-7-1 15,-3 2-15,-3 0 0,-3 3 16,-3-2-16,-4 1 0,-1 1 15,-3-1-15,-1 0 0,-3-1 16,-3 0-16,-3-1 0,-1 1 16,-12 1-16,2 1 0,-3-1 15,0-2-15,1 1 0,1 0 0,2 0 16,-1 1-16,-4-1 0,0-1 16,-2 2-16,-3-1 0,1 1 15,-1 1-15,1-1 0,-1 0 16,-2-1-16,-2 0 0,-1 1 15,-1 2-15,-1 0 0,-1-1 16,-1 0-16,-2 1 0,0 1 16,-2 0-16,-1 0 0,1 1 15,-2-1-15,-1 1 0,0 0 0,1 0 16,-1 3-16,0-1 0,-1 3 16,-1 3-16,-1-2 0,0 2 15,1 2-15,1 2 0,0 1 16,-1 1-16,0 1 0,-1 2 15,1-2-15,1 1 0,0 0 16,-1 0-16,1 0 0,1-2 0,-1 7 16,0-1-16,1-1 15,0 0-15,1-3 0,0-1 16,0 0-16,1-2 0,-1 1 0,0-2 16,0-2-16,-1 0 0,-1-4 15,-1-1-15,-4-1 0,-2-1 16,-2-1-16,-2-2 0,1 0 15,2-1-15,2-2 0</inkml:trace>
  <inkml:trace contextRef="#ctx0" brushRef="#br0" timeOffset="461542.1762">13265 7674 0,'0'0'0,"0"0"16,0 0-16,0 0 0,0 0 15,0 0-15,0 0 0,0 0 16,0 0-16,0 0 0,26 4 16,-26-4-16,0 0 0,28 4 15,-28-4-15,26 4 0,-13-3 0,2 1 16,0-1-16,2-1 15,-1 1-15,3 0 0,3 0 16,-1 1-16,-1-2 0,10 0 0,3 0 16,-2 0-16,-2 0 0,2-2 15,1 2-15,1-1 0,0-2 16,9 0-16,1 0 0,-3 2 16,-3 0-16,2 0 0,2 0 15,4 0-15,-3 0 0,1-1 0,1-1 16,-2 2-16,-4 0 0,3-1 15,2 1-15,-1 1 0,-2-2 16,7 0-16,1 1 16,-4-1-1,-3-1-15,0 2 0,1 0 0,-3 1 0,-4 0 0,4-1 16,4 1-16,-7 0 0,-3 0 16,4 1-16,2 0 15,-1 0-15,-3 0 0,3-2 0,0-2 16,-4 0-16,-2 1 0,5-1 15,3 3-15,-4-1 0,-5 1 16,4 1-16,3 3 0,-3-4 16,-4 0-16,4 0 0,3 1 15,-3-1-15,-3 1 0,0 0 16,1 2-16,-3-1 0,0 0 0,0-2 16,1-2-16,-4 2 0,0 0 15,0-1-15,3 0 16,-3 0-16,-4-1 0,0 2 0,0 0 15,-5-1-15,-2 1 0,2-1 16,1 0-16,-4 0 0,-1 1 16,1 0-16,-2 0 0,-2-2 15,-2 1-15,-3 0 0,0 0 16,-2 0-16,1 0 0,-2 1 16,-1-1-16,-2 1 0,0-2 0,0 2 15,0-4-15,0 4 0</inkml:trace>
  <inkml:trace contextRef="#ctx0" brushRef="#br0" timeOffset="462373.771">14107 7093 0,'0'0'0,"0"0"16,0 0-16,0 0 0,0 0 0,0 0 16,0 0-16,0 0 0,0 0 15,0 0-15,0 0 0,0 0 16,0 0-16,0 0 0,0 0 16,0 0-16,0 0 0,0 0 15,0 0-15,0 0 0,0 0 0,0 0 16,4 22-16,-4-22 0,-1 23 15,1-23-15,0 29 16,0-29-16,-2 30 0,1-14 0,1 2 16,0 1-16,0 0 0,-1 0 15,0 2-15,0 2 0,0-1 0,0 0 16,-1 1-16,1-4 16,0 1-16,0-2 0,0-2 15,0 1-15,0-2 0,0-1 16,0-2-16,0-1 0,-1 0 0,1-4 15,1 0-15,0-1 16,0 0-16,0-1 0,-1-2 16,1-1-16,0-2 0,0 0 0,0 0 15,0 0-15,0-2 0,0 2 16</inkml:trace>
  <inkml:trace contextRef="#ctx0" brushRef="#br0" timeOffset="462949.2921">15208 7014 0,'0'0'0,"0"0"15,0 0-15,0 0 0,0 0 0,0 0 16,0 0-16,0 0 15,0 0-15,0 0 0,0 0 16,0 25-16,0-25 0,0 0 0,0 0 16,0 30-16,0-30 0,-1 21 15,1-21-15,-2 26 0,1-11 16,-1-1-16,0 3 0,-1-1 16,1 1-16,0 0 0,-1 0 15,0 0-15,1 0 0,0 1 16,0 1-16,-1 3 0,-1 0 0,0-2 15,-1 1-15,2-2 0,0 1 16,-1-2-16,1-1 0,0-1 16,0-1-16,0-2 0,1-1 15,0-1-15,0-2 0,0-1 16,-1 1-16,2-4 0,0-1 0,0-1 16,0-1-1,0 0-15,0 1 0,-1-2 0,-1-1 16,0 0-16,-1 0 0,-1 0 15,2 0-15,0 0 0</inkml:trace>
  <inkml:trace contextRef="#ctx0" brushRef="#br0" timeOffset="464029.8402">13547 7225 0,'0'0'0,"0"0"16,0 0-16,0 0 0,0 0 15,0 0-15,-1 31 0,1-31 16,-5 20-16,5-20 0,-4 27 16,2-14-16,0 2 0,-2-1 15,1 1-15,0-1 0,-1-1 16,1 0-16,1 0 0,0-2 0,0-2 15,-1 0-15,2-2 16,0 0-16,0-2 0,0-1 0,0-1 16,1-3-16,-2 0 0,0-3 15,1-1-15,1 0 0,0-3 16,3-1-16,0-2 0,0 1 16,1-2-16,1 0 0,4 0 15,0-1-15,-2-1 0,4-3 16,0-1-16,2 3 0,-1 3 0,0 0 15,1 0-15,-1 1 0,0 1 16,0 3-16,2 0 16,-2 2-16,-1 0 0,-1 1 0,0 3 15,-2 2-15,1 0 0,-2 3 16,0 1-16,-3-1 0,0 1 16,2 0-16,-2 1 0,-2-1 15,1 0-15,-1 2 0,0 1 16,-1 0-16,0 0 0,0 1 15,-1 0-15,0-1 0,0 3 0,0-3 16,0 2-16,0-1 0,0-2 16,0 1-16,-1-1 0,0-1 15,0 0-15,0-1 0,1 0 16,0-1-16,0-1 0,0-1 16,1 1-16,-1-2 0,0-2 0,0 3 15</inkml:trace>
  <inkml:trace contextRef="#ctx0" brushRef="#br0" timeOffset="464186.5136">13869 7467 0,'0'0'0,"0"0"16,0 0-16,0 0 0,0 0 0,0 0 15,0 0-15,0 0 0,0 0 16,10 19-16,-10-19 0,0 0 15</inkml:trace>
  <inkml:trace contextRef="#ctx0" brushRef="#br0" timeOffset="464763.4903">14480 7247 0,'0'0'0,"0"0"0,0 0 0,0 0 16,0 0-16,13 21 0,-13-21 15,9 19-15,-9-19 0,10 19 16,-5-8-16,0 1 0,-1 2 16,0-3-16,1 0 0,-1-1 15,1 0-15,-1 0 0,0-1 16,1 0-16,-1-1 0,1 0 15,-1-2-15,-1 0 0,1-2 16,0-2-16,1-1 0,-1-2 0,0 0 16,2-3-16,0 0 0,1-2 15,1 1-15,2-4 0,1-1 16,-1-1-16,0 0 0,0 0 16,-1-1-16,1 1 0,0-2 15,2-1-15,2 0 0,-3 2 0,0-1 16,-1 2-16,-2 0 15,1 3-15,-1-1 0,-3 3 16,1 1-16,-3 1 0,1 1 0,-2-1 16,0 1-16,0 1 0,-2 2 15,2-2-15,-2 2 0,4 0 16,-2 2-16,0 0 0,-2-2 16,2 5-16</inkml:trace>
  <inkml:trace contextRef="#ctx0" brushRef="#br0" timeOffset="464966.5671">14892 7465 0,'0'0'0,"0"0"16,0 0-16,0 0 0,0 0 0,0 0 15,0 0-15,0 0 16,0 0-16,10 24 0,-10-24 15,0 0-15,0 0 0,0 0 0,0 0 16,0 0-16,0 0 0,0 0 16</inkml:trace>
  <inkml:trace contextRef="#ctx0" brushRef="#br0" timeOffset="465606.4953">15685 7230 0,'0'0'0,"0"0"16,0 0-16,0 0 0,0 0 16,0 0-16,4 23 0,-4-23 15,0 0-15,7 25 0,-7-25 16,4 25-16,-2-13 0,2 1 15,-1 1-15,1-1 0,1-2 0,0 1 16,1 0-16,-1 0 0,0 0 16,0-2-16,1-1 0,-1 1 15,1 0-15,-2-2 0,-1-1 16,2-2-16,-1-1 0,2-3 16,0-4-16,1 1 0,1-1 15,-1-2-15,2-2 0,-1 1 16,0-1-16,1-2 0,0 0 15,1-1-15,0 0 0,5-1 16,-1 0-16,-1-1 0,-1-1 0,-1 0 16,-1 2-16,-1 1 0,-1 0 15,0 1-15,-2 1 0,0 0 16,-1 2-16,0 0 0,-1 1 16,-1 1-16,-1 0 0,1 1 15,-1 0-15,-1 1 0,-1 2 0,2-4 16,-2 4-16,2-2 15,-2 2-15,3-1 0,-3 1 16,2 1-16,-2-1 0,2 2 16,-2-2-16,0 3 0,0-3 0,0 0 15</inkml:trace>
  <inkml:trace contextRef="#ctx0" brushRef="#br0" timeOffset="465794.0242">16034 7504 0,'0'0'0,"0"0"16,0 0-16,0 0 0,0 0 0,0 0 16,0 0-16,0 0 15,0 0-15,0 0 0,0 0 16,0 0-16</inkml:trace>
  <inkml:trace contextRef="#ctx0" brushRef="#br0" timeOffset="472796.4708">17773 5221 0,'0'0'0,"0"0"15,0 0-15,0 0 0,0 0 0,0 0 16,3 22-16,-3-22 16,0 0-16,-1 23 0,1-23 15,0 0-15,2 30 0,-2-30 0,2 24 16,-1-14-16,1 1 0,0-2 16,1-1-16,0 0 0,2-2 15,1-1-15,2-2 0,2-1 16,2 0-16,4-5 0,1-1 15,1-3 1,1 1-16,0-2 0,4-2 16,3-2-16,-1-1 0,1-2 0,-2 2 0,-2-2 0,-1 0 0,3-1 15,-2 1-15,-3 3 0,-2 2 16,-3 2-16,-3-1 0,-3 5 16,-3 1-16,1 1 0,-2 0 15,-1 2-15,1-1 0,-2 1 16</inkml:trace>
  <inkml:trace contextRef="#ctx0" brushRef="#br0" timeOffset="473219.7016">15739 7638 0,'0'0'15,"0"0"-15,0 0 0,0 0 0,0 0 16,0 0-16,0 0 0,0 0 16</inkml:trace>
  <inkml:trace contextRef="#ctx0" brushRef="#br0" timeOffset="474076.4359">19031 6283 0,'0'0'0,"0"0"0,0 0 0,0 0 16,0 0-16,0 0 0,0 0 15,0 0-15,0 0 0,16 18 16,-16-18-16,0 0 0,0 0 0,19 23 16,-19-23-16,0 0 15,16 19-15,-10-11 0,0 2 16,-1-1-16,1 0 0,-1 0 16,2 1-16,-1-1 0,1 0 0,1 0 15,0 0-15,0 0 0,-1-1 16,0 0-16,1-1 0,0-1 15,1-2-15,1-3 0,2-3 16,2-1-16,2-2 0,3-3 16,5-5-16,4-4 0,0-2 0,5-6 15,4-4-15,4-6 16,-3 4-16,6-6 0,-1 1 16,-6 5-16,-5 5 0,-7 4 15,-4 3-15,-4 3 0,-4 5 0,-3 4 0,-2 4 16,-2 6-16,1 3 0,-3-1 15,0-2-15,-2 0 0</inkml:trace>
  <inkml:trace contextRef="#ctx0" brushRef="#br0" timeOffset="510340.9546">17013 6981 0,'0'0'0,"0"0"0,0 0 16,0 0-16,0 0 0,-14 15 16,14-15-16,-20 24 0,8-10 15,-2 1-15,-3 4 0,-1 2 0,0 4 16,-10 8-16,-2 3 0,2 0 16,0-2-16,-5 9 0,1-4 15,4-3-15,4-6 0,2-2 16,7-7-16,4-8 0,4-5 15,3-1-15,0-3 0,1-1 0</inkml:trace>
  <inkml:trace contextRef="#ctx0" brushRef="#br0" timeOffset="510528.4288">16949 7122 0,'0'0'0,"0"0"15,0 0-15,0 0 0,0 0 16,5 31-16,-5-31 0,0 42 15,-1-17-15,-1 3 0,1 5 16,0 1-16,-1 0 0,-1 11 16,0-1-16,0 0 0,1-6 0,0-8 15,0-5-15,0-5 16,1-4-16,1-7 0,3-5 0,-3-4 16,1-7-16,-1 4 0,0 0 15,0 0-15</inkml:trace>
  <inkml:trace contextRef="#ctx0" brushRef="#br0" timeOffset="510731.5373">17089 7059 0,'0'0'0,"0"0"15,0 0-15,18-10 0,-18 10 0,21-9 16,-21 9-16,33-10 0,-13 5 16,2 0-16,2-1 15,7-1-15,0 1 0,-3 0 0,0 1 16,-3 1-16,-3 0 0,-2 1 15,-3-1-15,-2 3 0,-2 0 0,-4 2 16,-3 2-16,-2-1 0,-1-1 16,1 0-16</inkml:trace>
  <inkml:trace contextRef="#ctx0" brushRef="#br0" timeOffset="510919.0999">17176 7163 0,'0'0'15,"0"0"-15,0 0 0,0 0 16,0 0-16,0 0 0,3 22 16,-3-22-16,5 23 0,-5-23 15,7 24-15,-4-11 0,0 0 0,1-1 16,-1-1-16,-1-2 0,0 0 16,-1-2-16,-2-2 15,0 0-15,1-1 0,0 0 0</inkml:trace>
  <inkml:trace contextRef="#ctx0" brushRef="#br0" timeOffset="511278.4416">17185 7206 0,'0'0'15,"0"0"-15,0 0 0,0 0 16,28-10-16,-28 10 0,26-7 0,-10 2 16,0 2-16,2-1 0,1 1 15,-1 0-15,1-1 0,-1 1 16,-2 0-16,0 2 0,-3 0 15,1 1-15,-2 1 0,-4 0 16,-1 0-16,-4 1 0,-2 1 16,-3 2-16,-3 2 0,-5 3 15,-3 0-15,-1 0 0,-1 1 0,-8 3 16,-1-1-16,2 1 0,2 0 16,2-2-16,1-1 15,3-3-15,2-3 0,4 1 0,2 1 16,4-3-16,2-1 0,5-1 15,3-1-15,3-2 0,3-1 16,-1-1-16,1 0 0,3-2 16,0 1-16,2-1 0,1 0 15,-2 1-15,-3-2 0,-3 0 16,-2 2-16,-1-3 0,-3 0 0,0 2 16,-2-1-16,1 3 0</inkml:trace>
  <inkml:trace contextRef="#ctx0" brushRef="#br0" timeOffset="511528.4576">17260 6904 0,'0'0'0,"0"0"16,0 0-16,0 0 0,10 21 0,-10-21 15,8 31-15,-4-8 0,1 5 16,-1 4-16,0 5 0,1 1 15,-2 1-15,2 10 0,-2-3 16,0 5-16,-1-5 0,-2-5 16,-1-2-16,-2 3 0,-3-7 0,-1-4 15,-3-3-15,-5-1 16,-1-1-16,-2-5 0,1-4 0,2-2 16,4-4-16,2-4 0</inkml:trace>
  <inkml:trace contextRef="#ctx0" brushRef="#br0" timeOffset="511715.8834">17077 7452 0,'0'0'0,"0"0"15,0 0-15,25 4 0,-25-4 0,29 9 16,-11 1-16,2 1 0,1 2 16,1 1-16,0 2 0,5 1 15,0 0-15,-2-3 0,0-1 16,-3-3-16,-2-2 0,-2 0 15,-3-1-15,-3-5 0,-1-2 16,-2 0-16,-1 0 0,-1 0 0</inkml:trace>
  <inkml:trace contextRef="#ctx0" brushRef="#br0" timeOffset="511916.3334">17633 7136 0,'0'0'0,"0"0"16,0 0-16,0 0 0,4 34 16,-4-34-16,3 35 0,0-15 15,-1 0 1,0-1-16,0-1 0,0-2 0,0-1 0,-1 0 16,0-3-16,0-2 0,0-2 0,0 0 15</inkml:trace>
  <inkml:trace contextRef="#ctx0" brushRef="#br0" timeOffset="512153.0736">17616 7207 0,'0'0'0,"0"0"0,0 0 0,0 0 16,26-7-16,-26 7 0,23-5 16,-23 5-16,28-6 0,-13 5 15,-1-1-15,-2 4 0,-1-1 0,-1 0 16,-1 2-16,-1 1 0,-2 1 15,-2 1-15,-2 3 0,-3-1 16,-3 2-16,-2 2 0,-4 1 16,-1 2-16,-1-1 0,-3 4 15,2-1-15,2-3 0,1-2 0,1-5 16,3-3-16,0 0 0,1-1 16,0 0-16</inkml:trace>
  <inkml:trace contextRef="#ctx0" brushRef="#br0" timeOffset="512372.7258">18067 6829 0,'0'0'0,"0"0"0,0 0 16,0 0-16,7 23 0,-7-23 0,1 32 15,-1-12-15,1 2 0,0 1 16,0-1-16,0-1 0,0-2 15,2 5-15,-1-5 0,0-1 16,-1-3-16,-1-4 0,-1-2 16,-1-1-16,-3-2 0,2-2 15,1-1-15,0 1 0</inkml:trace>
  <inkml:trace contextRef="#ctx0" brushRef="#br0" timeOffset="512591.4848">17968 6992 0,'0'0'16,"0"0"-16,0 0 0,0 0 15,0 0-15,-14 22 0,14-22 16,-14 22-16,14-22 0,-14 29 16,7-16-16,3 2 0,2-1 0,2-1 15,1-1-15,2-1 0,3-1 16,0-3-16,3-3 0,2 0 16,1-1-16,4-3 0,1-1 15,5-2-15,-1 0 0,-1 0 16,-2 1-16,1-2 0,-1 1 15,0 0-15,-3-3 0,-1 1 16,-3 1-16,-1 1 0</inkml:trace>
  <inkml:trace contextRef="#ctx0" brushRef="#br0" timeOffset="512763.342">18284 6985 0,'0'0'0,"0"0"0,0 0 0,0 0 15,0 0-15,0 0 0,0 0 16,0 0-16,5 22 0,-5-22 15,-1 24-15,1-24 0,-3 29 0,1-12 16,0 2-16,0 1 16,0-2-16,0 0 0,1 0 15,0-4-15,-1-1 0,-1-1 16,-1-2-16,1-1 0,0-2 0,1 0 16</inkml:trace>
  <inkml:trace contextRef="#ctx0" brushRef="#br0" timeOffset="513072.0079">17925 7299 0,'0'0'0,"0"0"0,0 0 16,0 0-16,0 0 0,0 0 0,30 1 16,-30-1-16,29 0 15,-29 0-15,38-5 0,-19 0 16,-1 1-16,2-1 0,0 1 15,-2 1-15,-3-1 0,-1 2 16,-1-1-16,-2 2 0,-3 0 0,-2 2 16,-3 3-16,-3 0 0,-3 3 15,-3 2-15,-1 1 0,-3 1 16,-2 2-16,-7 7 0,-2-1 16,1-1-16,1 0 0,0 2 15,0 1-15,-3 1 0,1-1 16,0-4-16,0-4 0,3 0 15,4-5-15,3 0 0</inkml:trace>
  <inkml:trace contextRef="#ctx0" brushRef="#br0" timeOffset="513228.3054">17820 7460 0,'0'0'0,"0"0"0,0 0 0,0 0 16,0 0-16,0 0 0,5 25 15,-5-25-15,6 28 0,-1-11 16,1 2-16,1-1 0,1-1 0,0-1 15,2 0-15,-1-3 16,0-3-16,-1-2 0,-2-2 16,0-9-16,-1-8 0,0 0 0,-1 3 15,-1 0-15</inkml:trace>
  <inkml:trace contextRef="#ctx0" brushRef="#br0" timeOffset="513509.4914">17926 7504 0,'0'0'16,"0"0"-16,0 0 0,0 0 15,0 0-15,35-11 0,-35 11 16,37-11-16,-16 7 0,3-2 16,3 2-16,1-1 0,1 0 0,6 0 15,-2 0-15,-1 2 0,-1 2 16,-4 0-16,-1 1 0,0 1 16,-4 0-16,-6 1 0,-3 2 15,-2 1-15,-2-1 0,-4 5 16,-3 2-16,-2 1 0,-2 2 15,-3 0-15,-4 2 0,-2-2 16,-1 0-16,0-1 0,0-1 16,-1 0-16,2-2 0,-2 1 15,-2-1-15,-2-2 0,1-2 0,1 0 16,3-2-16,2 0 0</inkml:trace>
  <inkml:trace contextRef="#ctx0" brushRef="#br0" timeOffset="513697.0155">18015 7533 0,'0'0'0,"0"0"0,0 0 0,0 0 15,6 33-15,-6-33 0,4 32 16,-2-13-16,1 0 0,0 1 16,0 1-16,1-2 0,-1-2 15,-1 2-15,0-3 0,-1-4 16,-1-4-16,0-8 0,0 0 15,0-4-15,0 4 0,0-4 16</inkml:trace>
  <inkml:trace contextRef="#ctx0" brushRef="#br0" timeOffset="513884.5425">18133 7440 0,'0'0'16,"0"0"-16,0 0 0,5 21 15,-5-21-15,4 32 0,-2-9 16,0 3-16,0 2 0,-1 2 15,1 3-15,0 6 0,-1-1 0,0 2 16,0-6-16,1-5 0,-1-3 16,0-4-16,0-5 0,-1-9 15,0-4-15,0-2 0,0-2 16,0 4-16</inkml:trace>
  <inkml:trace contextRef="#ctx0" brushRef="#br0" timeOffset="514122.6243">18505 7155 0,'0'0'0,"0"0"16,22-3-16,-9 1 0,1 1 0,6-2 16,6 0-16,4-2 15,-1 0-15,2-1 0,1 1 0,-2 1 16,-3 0-16,3-2 15,-5 1-15,-4 2 0,-3 1 0,-5 3 16,-3 2-16,-3 0 0,-3-1 16,-4 2-16,-4 1 0,0-1 0,2-1 15,0 0-15</inkml:trace>
  <inkml:trace contextRef="#ctx0" brushRef="#br0" timeOffset="514310.1267">18766 7159 0,'0'0'0,"0"0"0,0 0 16,0 0-16,0 0 0,0 0 15,0 0-15,0 0 0,-11 29 0,11-29 16,-12 25-16,12-25 16,-16 33-16,7-12 0,-2 4 15,0 0-15,1 0 0,-3 7 0,2 1 16,2-2-16,0-5 0,0 2 16,0-6-16,4-7 0,1-2 15,2-6-15,2-3 16,0-1-16,0-1 0,0 1 0</inkml:trace>
  <inkml:trace contextRef="#ctx0" brushRef="#br0" timeOffset="514513.2652">18779 7246 0,'0'0'0,"0"0"0,0 0 16,0 0-16,3 26 0,-3-26 15,2 35-15,-2-11 0,0 1 16,0 5-16,0 5 0,0 5 15,-1-2-15,1-4 0,0-3 16,0 0-16,0-3 0,0-8 16,0-6-16,0-3 0,0-4 0,0-7 15,-3-7-15,2 3 0,1 0 0,0 0 16</inkml:trace>
  <inkml:trace contextRef="#ctx0" brushRef="#br0" timeOffset="514669.4893">18843 7281 0,'0'0'0,"0"0"16,0 0-16,0 0 0,19 16 0,-19-16 16,17 21-16,-17-21 0,15 25 15,-7-12-15,0 1 0,1-1 16,1-1-16,0-2 0,0-2 16,0-3-16,0 0 0,-1 0 15,-2-2-15,0-1 0</inkml:trace>
  <inkml:trace contextRef="#ctx0" brushRef="#br0" timeOffset="514888.8945">19099 7206 0,'0'0'0,"0"0"0,0 0 0,0 0 16,32-9-16,-32 9 0,31-6 15,-15 1-15,1 2 0,1-2 16,0 0-16,0 0 0,0 1 0,-2 1 15,-2-1-15,-1 2 0,-2-1 16,-1 0-16,-3 1 0,-1 1 16,-2 0-16,-2 0 0,-2 1 15,0-2-15,0 2 0,0-3 16</inkml:trace>
  <inkml:trace contextRef="#ctx0" brushRef="#br0" timeOffset="515223.244">19248 7024 0,'0'0'16,"0"0"-16,0 0 0,0 0 0,2 23 16,-2-23-16,3 25 0,-3-25 15,4 38-15,-3-13 0,0 4 16,0-1-16,0 0 0,0 5 16,0-3-16,0-3 0,-1-4 15,1-2-15,1-3 0,-1-3 16,-1-1-16,-1-3 0,-2-3 15,0 0-15,-1-3 0,-4-2 16,-2 0-16,-1-4 0,0-4 0,-1-3 16,0-4-16,1-1 0,1-2 31,2 3-31,1 2 0,2 2 0,1 2 0,1 1 0,2 3 16,2-1-16,4 2 0,0 0 15,2-1-15,1 0 0,0 1 0,1 0 16,1 1-16,-1-3 15,-1 2-15,-1-2 0,0-1 16,0 0-16,-2 2 0,0-2 0</inkml:trace>
  <inkml:trace contextRef="#ctx0" brushRef="#br0" timeOffset="515591.1346">19057 7132 0,'0'0'16,"0"0"-16,0 0 0,0 20 0,0-20 15,1 26-15,0-9 0,0 3 16,1 1-16,-2 7 0,0-1 16,0-1-16,-2-3 0,2-2 15,0-4-15,-2 0 0,-1-2 16,-1-3-16,-2-2 0,0 0 15,1 0-15,-1-2 0,1-3 16,-1 0-16,1-3 0,-1 1 16,2 0-16,1-2 0,0-1 15,3 0-15,2 3 0,0 0 16,1 0-16,4 4 0,3 0 0,1 1 16,0-1-16,2 2 0,2 1 15,3-1-15,2 0 0,5 0 16,2-2-16,-2 0 0,0-2 15,1-2-15,0-3 0,-2 0 16,0-2-16,-1 1 0,-5 0 16,-2-1-16</inkml:trace>
  <inkml:trace contextRef="#ctx0" brushRef="#br0" timeOffset="515888.0316">19699 6924 0,'0'0'0,"0"0"0,0 0 15,0 0-15,0 0 0,-17 22 0,17-22 16,-14 21-16,14-21 0,-14 21 16,8-11-16,2 1 0,0-2 15,3 0-15,1 0 16,1-2-16,3 0 0,1-3 0,3 1 15,0-1-15,0-2 0,2 0 16,1 0-16,-1-1 0,0 0 0,0-1 16,-1 0-16,0 0 0,-2 0 15,0 1-15,-1-1 0,-1 2 16</inkml:trace>
  <inkml:trace contextRef="#ctx0" brushRef="#br0" timeOffset="516075.6343">19573 7246 0,'0'0'0,"0"0"0,0 0 15,0 0-15,0 0 0,29-10 16,-29 10-16,26-8 0,-26 8 0,29-10 16,-15 5-16,-1 0 0,0 0 15,-2 2-15,-2-2 0,-1 2 16,-1 0-16,-3 0 0,-2 2 15,1 0-15,-3 1 0,2-3 16</inkml:trace>
  <inkml:trace contextRef="#ctx0" brushRef="#br0" timeOffset="516479.0929">19521 7376 0,'0'0'16,"0"0"0,0 0-16,0 0 0,0 0 0,0 0 0,0 0 15,0 0-15,0 0 0,31 3 0,-31-3 16,25-4-16,-25 4 0,30-5 15,-30 5-15,32-7 0,-17 4 16,-3-1-16,-1 2 16,-1-2-16,-3 2 0,0 1 0,-2 1 15,-1 3-15,-2 2 0,-3 3 16,-2 3-16,-3 0 0,-1 0 0,0 3 16,-2 1-16,1 0 0,0 1 15,0 2-15,1-1 16,3-1-16,3-4 0,3 0 15,3 0-15,3-2 0,2-2 0,2-2 16,2-2-16,2-1 0,0-1 16,4-2-16,4-1 0,0 0 15,-2 1-15,-1-2 0,0 0 16,-3-1-16,-1 1 0,0-2 16,-1 1-16,-6 1 0,-1 0 0,-3-2 15,-1 0-15,-2-2 16,0-1-16,-4-1 0,-3-4 15,-2-2-15,0 1 0,-1-1 0,-1-1 16,1-1-16,-1-1 0,1 4 16,2 2-16,-1 0 0</inkml:trace>
  <inkml:trace contextRef="#ctx0" brushRef="#br0" timeOffset="530222.1801">13116 7798 0,'0'0'0,"0"0"0,0 0 15,0 0-15,0 0 0,0 0 0,0 0 16,-2 23-16,2-23 16,-6 33-16,2-8 0,-2 0 15,1-1-15,-2 5 0,-1 2 0,-1 10 16,-2 1-16,-1 4 0,3-3 15,1-5-15,0-5 0,3-4 16,-1-5-16,2-5 0,0-4 16,2-1-16,0-3 0,1-3 15,0-4-15,1-4 0,0 0 16,1-8-16,1-1 0,1-5 16,3-3-16,3-2 0,2-1 0,2-1 15,1-1-15,7-4 0,2 1 0,5 2 16,4 3-16,-1 4 15,0 2-15,1 5 0,1 5 0,-4 2 16,-1 4-16,1 6 16,-5 6-16,-4 0 0,-5 3 0,-4 0 15,-4 2-15,-5-5 0,-3-1 16,-3 0-16,-4 1 0,-6 0 16,-6 0-16,-3 2 0,-4 2 15,-4-4-15,-3-1 0,-6 0 16,2-1-16,-1-3 0,2-1 0,3-2 15,0-3-15,8-3 0,5-4 16,4 0-16,4 1 0,3 1 16</inkml:trace>
  <inkml:trace contextRef="#ctx0" brushRef="#br0" timeOffset="530561.5823">13642 8089 0,'0'0'0,"0"0"0,0 0 15,2 29-15,-4-14 0,0 2 0,-2 1 16,1 0-16,0 2 0,-2 3 16,0-1-16,-1-2 0,2-1 15,-1-4-15,2-4 0,0-2 16,0-1-16,0-7 0,2-6 15,1-1-15,1-4 0,2-3 16,0-3-16,2-3 0,3-3 0,1-2 16,1-2-16,2 3 0,2 0 15,4-1-15,-2 1 0,0 2 16,-2 3-16,2 4 0,-1 3 16,2 3-16,0 2 0,2 5 15,0 4-15,-2 4 0,0 2 0,-2 2 16,0 1-16,2 1 15,3 0-15,-4-1 0,-3-3 16,-2-2-16</inkml:trace>
  <inkml:trace contextRef="#ctx0" brushRef="#br0" timeOffset="530965.0829">13904 8181 0,'0'0'15,"0"0"-15,0 0 0,0 0 0,0 0 16,19 18-16,-19-18 0,23 8 0,-23-8 0,35 6 16,-14-5-16,2-1 0,3-3 15,-1 1-15,1-3 0,4-2 16,1-2-16,-2 0 0,-3-2 16,-2 1-16,-3-1 0,-4 0 0,-3 0 15,-5-1-15,-4 1 0,-5-1 16,-5 0-16,-1 1 0,-3 1 15,-4 2-15,-5 4 0,-2 3 16,-2 4-16,-5 3 0,-1-1 16,2 7-16,1 1 0,1 4 15,0 4-15,3 1 0,3 3 0,5-1 16,3 2-16,5-2 0,3-3 16,7-1-16,4 0 0,4-3 15,4-2-15,4-1 0,3-3 16,4-4-16,5-3 0,10-4 15,3-2-15,-11 1 0,-8 0 16,-6-1-16</inkml:trace>
  <inkml:trace contextRef="#ctx0" brushRef="#br0" timeOffset="531386.9698">14769 8043 0,'0'0'0,"0"0"16,0 0-16,0 0 0,-16-12 15,16 12-15,-24-4 0,24 4 16,-35 4-16,14 1 0,-3 4 16,1 1-16,-1 2 0,-7 7 15,1 6-15,4-1 0,3 2 0,-1 4 16,3-1-16,6-2 16,4 0-16,6-6 0,4-3 15,3-3-15,3-3 0,9-3 0,7-5 16,2-4-16,1-4 0,5-3 15,3-2-15,-2-3 0,0-3 16,-2-2-16,-2 0 0,3-4 16,-4 0-16,-3-1 0,-2 0 15,-6 0-15,-4 3 0,-2 2 16,-2 1-16,-4 4 0,-2 2 0,0 5 16,0 1-16,-2 2 0,-2 4 15,1 2-15,0 5 16,-1 1-16,1 4 0,1 2 15,2 3-15,1-1 0,2 0 0,5 4 16,3 1-16,1-2 0,1-4 16,0-1-16,0-4 0,1-2 15,2-5-15,-4 0 0,-2-1 0,-2-2 16</inkml:trace>
  <inkml:trace contextRef="#ctx0" brushRef="#br0" timeOffset="531621.2728">15142 7878 0,'0'0'0,"0"0"16,0 0 0,-7 24-16,-1-2 0,1 1 0,1 1 0,-2 5 15,-1 6-15,-2 5 16,2-2-16,-2 7 0,0-2 15,1-7-15,3-7 0,-1 1 16,2-3-16,3-7 0,0-6 0,3-6 16,1-2-16,0-2 0,0 0 0,-1-1 15</inkml:trace>
  <inkml:trace contextRef="#ctx0" brushRef="#br0" timeOffset="531918.1327">15408 8026 0,'0'0'16,"0"0"-16,0 0 0,0 0 16,0 0-16,-26 10 0,26-10 15,-34 12-15,34-12 0,-37 16 0,15-5 16,-1 0-16,-2-1 0,-4 4 16,0-2-16,4 1 0,3-1 15,2 0-15,2-2 0,4-1 16,2-2-16,3 0 0,2 1 15,5 0-15,2-2 0,6 0 16,5 1-16,3-1 0,4 0 16,4 0-16,3-1 0,1 1 15,2 0-15,7 3 0,-1 2 16,1-4-16,-2 0 0,-1-2 0,0 1 16,-7-1-16,-4-2 0,-5 0 15</inkml:trace>
  <inkml:trace contextRef="#ctx0" brushRef="#br0" timeOffset="532449.8961">15935 7959 0,'0'0'0,"0"0"0,0 0 0,0 0 16,0 0-16,-2 33 0,2-33 15,-10 36-15,4-14 0,1 2 16,-1 4-16,2-2 0,-1-3 0,2 5 16,1-3-16,2-2 0,0-4 15,5-3-15,4-4 16,2-3-16,3-3 0,1-6 0,2-4 16,-1-2-16,-1 0 0,8-9 15,1-4-15,-1-3 0,0 0 0,-1-4 16,-1-3-16,-1 3 15,-1 2-15,2-2 0,-4 5 16,-4 3-16,-1 4 0,-5 6 16,-1 3-16,-4 5 0,0 2 0,-3 7 15,-1 6-15,-1 1 0,-2 4 16,1 4-16,0 5 16,1-1-16,1-2 0,3-4 0,2-2 15,2-1-15,0-2 0,4-2 16,2-1-16,2-5 0,3-3 0,1-5 15,3-4-15,0-1 16,-1-1-16,3-7 0,3-6 16,-3-2-16,-2 0 0,3-8 15,-1-1-15,-3 1 0,-4 2 0,-2 2 16,-5-1-16,-2 5 0,-2 3 16,-5 3-16,-3 3 0,-2 1 15,0 3-15,-2 5 0,-2 5 16,0 1-16,-1 0 0,2-1 15,3 1-15,0-2 0</inkml:trace>
  <inkml:trace contextRef="#ctx0" brushRef="#br0" timeOffset="532699.8986">16857 8016 0,'0'0'15,"0"0"-15,0 0 0,0 0 16,0 0-16,-8 30 0,2-12 16,-1 1-16,-3 0 0,0 2 15,-1 1-15,0 0 0,1-1 0,-1 4 16,3-6-16,0-2 0,2-2 16,0-4-16,2-2 0,2-5 15,2-4-15,4-4 0,0-6 16,-1-2-16,-3-1 0,0 3 15,0 1-15,0 1 0</inkml:trace>
  <inkml:trace contextRef="#ctx0" brushRef="#br0" timeOffset="532856.1401">16806 7846 0,'0'0'15,"0"0"-15,0 0 0,0 0 16,0 0-16,30 10 0,-30-10 15,27 14-15,-12-7 0,1 0 16,2 0-16,0 1 0,2 0 0,-3-1 16,-3-1-16,-1 1 0</inkml:trace>
  <inkml:trace contextRef="#ctx0" brushRef="#br0" timeOffset="533230.6235">17174 8008 0,'0'0'15,"0"0"-15,0 0 0,0 0 0,-14 24 16,14-24-16,-21 31 0,8-13 16,-2 1-16,1 0 0,1 1 15,-3 0-15,3-2 0,2 0 16,1-3-16,0-3 0,0-1 16,4-5-16,2-3 0,4-3 15,-1 3-15,2-6 0,0-1 16,3-4-16,2-2 0,4-8 15,2-4-15,3 0 0,0 0 0,2-1 16,-1-2-16,1 4 0,0 4 16,7-1-16,-1 4 0,-1 1 15,-1 2-15,-3 4 0,1 3 16,-2 6-16,-2 1 0,-2 5 16,0 2-16,-2 0 0,-2 1 0,-1 4 15,-1 0-15,-2 1 0,-1-1 16,-3 4-16,-2 3 15,-3-4-15,0 0 0,0 0 0,-2 0 16,0-1-16,0 0 0,0-4 16,2-3-16,1-1 15</inkml:trace>
  <inkml:trace contextRef="#ctx0" brushRef="#br0" timeOffset="533754.6623">17848 8083 0,'0'0'0,"0"0"0,0 0 0,0 0 16,0 0-16,0 0 0,-8-25 16,8 25-16,0 0 0,-12-25 15,12 25-15,-14-15 0,5 10 0,-5-1 16,-2 2-16,1 0 0,-1 2 15,-3 3-15,-2 1 16,-1 4-16,0 2 0,-4 5 0,0 2 16,3 3-16,2 0 0,4 3 15,1 0-15,2 4 0,4-3 0,6-4 16,3-3-16,3-2 16,3-2-16,10-3 0,4-2 15,2-2-15,0-3 0,2-4 16,3-1-16,-1-4 0,1-2 0,-2-2 15,-1-4-15,-2-1 0,-2 0 16,-2-1-16,0-3 16,-2 0-16,0 0 0,-2-6 0,-2 0 15,-3 6-15,-2 2 0,-1-4 16,-3 0-16,-1 6 0,0 0 0,0 4 16,0 2-16,0 1 0,0 1 15,1 5-15,-2 4 16,0 0-16,0 7 0,-5 0 15,-2 5-15,1 2 0,-2 2 0,0 5 16,1 5-16,0-1 0,0 1 16,0 9-16,-1 0 0,0-1 15,1-3-15,1-4 0,2-6 16,-1-3-16</inkml:trace>
  <inkml:trace contextRef="#ctx0" brushRef="#br0" timeOffset="580479.4595">16365 9336 0,'0'0'0,"0"0"16,0 0-16,0 0 0,0 0 16,0 0-16,23-4 0,-23 4 15,0 0-15,22 0 0,-22 0 16,0 0-16,31-1 0,-20 0 15,1-1-15,-1 1 0,0 0 16,2 0-16,2-1 0,-1 1 16,0 0-16,2-1 0,0 0 15,0 0-15,-1 2 0,2 0 0,0 0 16,2 0-16,0 0 0,5-1 16,0 0-16,-2-1 0,-2-1 15,2 2-15,3 0 0,-3-1 16,-1 2-16,3 3 0,2-1 15,-1-1-15,-1-1 0,8 0 16,2-2-16,-4 1 0,-4 1 0,2 0 16,0 1-16,1 0 0,0 0 15,1 0-15,0 1 16,-2 0-16,-2 0 0,3-4 0,3 1 16,-3 0-16,-3 1 0,9 1 15,3-1-15,-9 1 0,-2-1 16,8 2-16,2-1 0,-3-1 15,-1 0-15,1-1 0,2 1 16,-2 0-16,-1 0 0,2 2 16,3 0-16,-4 1 0,-3 0 0,4 0 15,3 0-15,-1-3 0,-2-1 16,8 1-16,1 1 16,-4-2-16,-4 0 0,5 0 0,3-1 15,-5 1-15,-4 0 0,6 0 16,4 1-16,-5-1 0,-4 0 15,5 0-15,3 1 0,-4 0 16,-4-1-16,10 1 0,4 0 16,-11 0-16,-4-1 0,10 0 15,4 1-15,-6 1 0,-3 1 0,3-3 16,3-2-16,-3-1 0,-3 2 16,7 1-16,2 2 0,-5 1 0,-4 1 0,4-2 15,4-2-15,-4-1 16,-2 1-16,3 0 0,2-1 15,-4 0-15,-4 0 0,5 1 16,3 1-16,-3 0 0,-2 1 0,7-1 16,-1-1-16,-8 1 0,-2 1 15,11-2-15,3-1 16,-13 4-16,-3 0 0,10 0 0,5-1 16,-13 0-16,-2 0 0,11 0 15,5 2-15,-14-2 0,-3-1 0,23 4 16,1 4-16,-29-6 0,0-1 0,25-1 15,1 0-15,-25-1 0,-2-1 16,14 1-16,6 2 16,-12 0-16,-3 0 0,25 2 0,-2-2 15,-26 2-15,-1 1 0,11-1 16,7-5-16,-11 4 0,-1-1 16,9 0-16,3-1 0,-9-1 15,-3-2-15,10 6 0,2 4 16,-8-4-16,-2-2 0,23 0 15,-4-2-15,-24 1 0,0 1 0,23 0 16,-2-1-16,-24 1 0,3 2 16,24 1-16,-3 2 0,-22-5 15,1-1-15,23 1 16,-1 2-16,-24-1 0,0-2 0,25 2 16,0-1-16,-24-2 0,1 0 0,26 0 15,-3 2-15,-25-1 16,-1 1-16,25 3 0,0 1 15,-25-4-15,-1 0 0,27 0 16,-1-2-16,-27 2 0,1 1 0,22 0 16,-1-1-16,-21 0 0,-1-1 15,3 3-15,2-1 16,-3-1-16,0 0 0,1 3 0,0 2 16,-1-3-16,-2 0 0,3 0 15,1 2-15,-10-1 0,-3-1 0,1 1 16,1-1-16,-1 0 0,-3 0 15,-1 1-15,-3 0 16,-5-2-16,-3 0 0,0-1 0,-2 1 16,-1-1-16</inkml:trace>
  <inkml:trace contextRef="#ctx0" brushRef="#br0" timeOffset="582448.6233">14141 8915 0,'0'0'0,"0"0"0,0 0 15,0 0-15,0 0 0,0 0 0,0 0 16,-1 25-16,1-25 0,0 0 16,-3 26-1,3-26-15,0 20 0,-1-9 0,0 3 16,0-1-16,-1 2 0,0-1 0,1 1 16,-1 1-16,0 1 0,-1 1 15,1 1-15,0-1 0,1 1 16,-1 6-16,0 1 0,-1-1 15,1-2-15,0 2 0,0 0 16,0 0-16,0 0 0,1 0 16,0 1-16,1 0 0,0 0 0,0 4 15,1 0-15,0-1 0,1-1 16,-1 2-16,0 0 0,1-2 16,0 0-16,0 1 0,1 2 15,-1-3-15,-1-1 0,1 1 16,0 1-16,0-1 0,1 1 15,-2 4-15,0 2 0,-1-5 16,0-2-16,1 2 0,1 1 16,0-4-16,1-2 0,-2 3 15,1 2-15,-2-1 0,0-1 0,0 0 16,0 0-16,0-2 0,-1 0 16,1 2-16,0 0 0,-2 0 15,-1-3-15,3 3 0,2 2 0,-2-3 0,0-1 16,-2 0-16,2 5 15,0-2-15,3-1 0,-2-2 16,-1 2-16,1-1 0,1-1 0,-2 2 16,-1 4-16,1-4 0,1-3 15,-1 5-15,0 2 0,0-3 16,0-2-16,0 0 0,1 2 16,0-1-16,0-2 0,-1 2 15,-1 1-15,0-1 0,1 0 16,0 2-16,-1 3 0,0-6 0,1-3 15,1 4-15,2 2 16,-2-1-16,1-3 0,-1 2 16,0 0-16,0-2 0,0-1 0,-1 1 15,0 1-15,1-3 0,1-2 0,2 3 16,-1 3 0,-2 0-16,-1-2 0,1 1 0,1 0 15,0-2-15,0 0 0,-2 0 16,-2 1-16,1-3 0,0-4 0,0 4 15,1 2-15,1-3 0,0 0 16,-1 0-16,-2 2 16,1-8-16,-1 0 0,0 0 0,-1 2 15,2-1-15,1-1 0,-1-1 16,0 0-16,1-3 0,0 0 0,-1-1 16,0-2-16,0-1 15,1 0-15,0-4 0,0 0 16,0-4-16,0 2 0,0-2 15,0 0-15,0 0 0</inkml:trace>
  <inkml:trace contextRef="#ctx0" brushRef="#br0" timeOffset="586979.339">14723 9420 0,'0'0'0,"0"0"0,0 0 0,0 0 16,0 0-16,-28-5 0,28 5 16,-25 2-16,25-2 0,-25 4 15,10 0-15,-2 0 0,-1 0 0,-1 3 16,-3 1-16,1 1 0,1 0 16,-10 5-16,-2 1 0,1 1 15,1-1-15,-8 8 16,-2 0-16,4-1 0,2-1 0,-2 4 15,1 6-15,-4 2 0,3-1 0,2 1 16,1 1-16,3-1 16,4-2-16,-5 10 0,0 4 15,4-7-15,4-6 0,2 5 16,3 4-16,3-4 0,4-2 0,-1 9 16,2 3-16,3-8 0,1-4 0,0 10 15,2 0-15,0-6 16,0-6-16,2 5 0,1 3 15,0-7-15,1-5 0,2 7 16,1 3-16,0-5 0,-1-2 0,0 2 16,1 1-16,1-4 0,0-3 15,3 1-15,0 3 0,1-7 16,1-2-16,6 2 0,5 1 16,-2-4-16,-2-3 0,2 0 15,0 0-15,1 0 0,1-1 0,5 2 16,2 1-16,-2-3 0,0-2 15,1 0-15,3 0 0,1-3 16,0 0-16,2-2 0,2-2 16,-1 2-16,-1-2 0,1 0 15,0-2-15,0-1 0,0-3 16,2 1-16,4-1 0,-2-1 16,1 0-16,1-1 0,3-1 15,-2 0-15,-3 1 0,4-2 16,1-2-16,-1-1 0,0-1 0,-2 2 15,1 1-15,-4 0 0,-1-1 16,2 0-16,3-1 16,-4-3-16,-3-2 0,5 3 0,1 0 15,-3 2-15,-4 0 0,3-3 16,4-1-16,-4-1 0,-2 2 16,2-4-16,2-1 0,-3 0 0,-2-1 15,-1-4-15,-1-1 16,0 0-16,0 3 0,0-6 0,1-1 15,-6-1-15,-3 1 0,2-1 16,3-1-16,-4 2 0,-2 1 16,0-4-16,0-2 0,-4 1 15,0-1-15,-1-2 0,1-2 16,-3 1-16,0 1 0,-1-1 16,-1-2-16,-2 3 0,-1 0 0,-1 0 15,1-1-15,-2 0 0,-3 0 16,0-3-16,-2-2 15,-1 3-15,0 2 0,-1-2 0,-1-1 16,1 1-16,1 2 0,-2-1 16,-1-1-16,-3 3 0,-1 3 15,-2-1-15,-1-3 0,3 4 16,0 1-16,-3 0 0,-2 0 16,2 3-16,1-3 0,-1 0 15,-1-2-15,-1 2 0,0 4 0,-5-3 16,-1 1-16,0 2 0,2 3 15,-3-3-15,-1-1 0,2 3 16,-1 2-16,-3 0 0,-1-1 16,-1 0-16,0 2 0,-2-1 15,0-1-15,0 0 0,-1 1 16,-1 3-16,-2 1 0,3 3 16,0 0-16,-1 2 0,-2-2 15,0 2-15,1-2 0,-2 2 16,0-1-16,2 1 0,-1 1 0,0 2 15,1 0-15,0 1 0,2 3 16,-4-3-16,-1 1 0,3 0 16,3 0-16,-1 1 0,-2 1 15,0 0-15,1 2 0,-1-1 16,1 0-16,0 0 0,2 1 16,-3 1-16,-1 1 0,1-1 15,3 0-15,-1 1 0,1 0 16,0 0-16,0 4 0,0-3 0,0 0 15,3 2-15,2 2 0,-6 1 16,-2 0-16,-1-1 0,0-1 16,7-2-16,5-1 0,4-1 15</inkml:trace>
  <inkml:trace contextRef="#ctx0" brushRef="#br0" timeOffset="591920.3544">14376 10223 0,'0'0'0,"0"0"0,0 0 16,0 0-16,0 0 0,0 0 0,0 0 15,0 0-15,0 0 0,0 0 16,-2 24-16,2-24 0,0 0 0,-8 34 15,8-34 1,-8 34-16,4-16 0,-2 2 0,0 0 16,0 0-16,1-1 0,-1 3 15,2-2-15,1-2 0,-1-3 0,2-1 16,0-3-16,0-1 0,1-2 16,1-2-16,1-4 0,0 1 15,0-1-15,0 1 0</inkml:trace>
  <inkml:trace contextRef="#ctx0" brushRef="#br0" timeOffset="592307.1001">14707 10271 0,'0'0'0,"0"0"0,0 0 15,0 0-15,0 0 0,0 0 0,0 0 0,0 0 0,0 0 16,0 0-16,-24-12 0,24 12 15,0 0-15,-34 2 0,34-2 16,-24 2-16,12-1 0,-1 2 16,0 1-16,2 1 0,1 0 15,0 1-15,2 1 0,3 0 16,1 2-16,4 0 0,2 3 16,2-1-16,1-4 0,3 1 15,3 0-15,1 1 0,1 1 0,5-1 16,1 0-16,-3 0 15,-1-2-15,-3 0 0,-1 1 16,-2-1-16,-2-1 0,-1 0 16,-2 0-16,-2-1 0,-2 0 0,-3-1 15,-4 0-15,-1 1 0,-3 0 16,-1 0-16,-2 0 0,2-2 16,1-1-16,-5 1 0,-1-2 15,3 0-15,2-1 0,2 0 16,1 0-16,1 0 0</inkml:trace>
  <inkml:trace contextRef="#ctx0" brushRef="#br0" timeOffset="592772.9767">14902 10261 0,'0'0'0,"0"0"0,0 0 16,0 0-16,0 0 0,21-3 15,-21 3-15,0 0 0,0 0 16,25 1-16,-25-1 0,16 2 16,-9-1-16,2 2 0,0 0 15,0-1-15,-1 0 0,-1 3 16,2 1-16,0 1 0,-1 1 0,0-1 16,2 2-16,-1 0 0,0 1 15,-1 1-15,-1-1 0,0 0 16,-3 0-16,1 0 0,-2-1 15,-1 1-15,-2 0 0,-2-1 16,-1 0-16,-2 0 0,0-1 16,-3-1-16,-2 0 0,-1-1 15,-1-2-15,-2 1 0,-3 0 16,2-2-16,-1-1 0,-1 0 16,0-2-16,3-1 0,1-1 0,1-1 15,2 0-15,2-2 0,2 2 16,4-1-16,2-2 0,1 2 15,2 0-15,1 0 0,3 1 16,0-1-16,2 2 0,3 0 16,4-1-16,-2 2 0,0-1 0,4 0 15,-2 0-15,2 2 0,0-1 16,-2-2-16,1 0 0,-4 0 16,-2 2-16,-1-1 15,-2 1-15,-2 0 0</inkml:trace>
  <inkml:trace contextRef="#ctx0" brushRef="#br0" timeOffset="593290.0857">15309 10271 0,'0'0'0,"0"0"0,0 0 0,0 0 15,0 0-15,0 0 0,0 0 16,0 0-16,0 0 0,-7 22 16,7-22-16,-11 21 0,11-21 15,-11 23-15,7-9 0,-1 0 16,2-1-16,1 1 0,0 0 16,0 1-16,2-1 0,3-2 0,1-1 15,2-1-15,0-3 0,4 0 16,2-2-16,0-2 0,0 0 15,5-3-15,1-3 0,-1 0 16,0-2-16,0-1 0,2-2 16,-1-2-16,-3 0 0,0-2 15,-2-2-15,-2 0 0,-1 2 0,-2 0 16,-2 0-16,0 1 16,-2 2-16,-1 1 0,0 1 15,-1 1-15,0 2 0,-2 1 0,0 3 16,-2 2-16,1 2 0,-2 2 15,0 4-15,0 0 0,0 0 0,-1 4 16,1 2-16,0-1 16,0-2-16,3 2 0,2-1 15,-1 0 1,1-3-16,0 0 0,0 0 0,0-2 0,2-1 0,-1-4 16,0-1-16,1-3 0,-1 0 0,-1-2 15,0 2-15,1-1 0</inkml:trace>
  <inkml:trace contextRef="#ctx0" brushRef="#br0" timeOffset="593508.288">15786 10203 0,'0'0'0,"0"0"0,0 0 0,0 0 15,0 0-15,-5 25 0,5-25 16,-10 31-16,3-13 0,0 3 15,1 2-15,-1 0 0,2 0 16,-2 6-16,2-1 0,0-2 0,2-1 16,0 1-16,-1 0 15,2-2-15,0-2 0,0-1 16,-1-3-16,1-2 0,0-3 0,1-2 16</inkml:trace>
  <inkml:trace contextRef="#ctx0" brushRef="#br0" timeOffset="594006.2609">14431 11196 0,'0'0'0,"0"0"0,0 0 0,0 0 16,0 0-16,0 0 0,0 0 16,0 0-16,0 0 0,0 0 15,0 0-15,0 0 0,0 0 0,0 0 16,-3 21-16,3-21 0,-5 29 16,2-9-16,-1 2 0,-1 1 31,1-2-31,1 1 0,-1-1 0,1 4 15,0 0-15,-1-2 0,2 0 0,0-2 0,1-4 0,-1 0 16,1-1-16,-1-3 0,1 0 16,0-2-16,0-1 0,0-3 15,0-2-15,0-1 0,0-1 16,1 0-16</inkml:trace>
  <inkml:trace contextRef="#ctx0" brushRef="#br0" timeOffset="594402.3548">14924 11223 0,'0'0'16,"0"0"-16,0 0 0,0 0 0,0 0 16,0 0-16,0 0 0,-24-9 15,24 9-15,-26 0 0,26 0 16,-33 4-16,18 0 0,-1 1 15,1 1-15,-2 0 0,1-1 16,2 2-16,0 1 0,3 0 0,3-1 0,3 2 16,4-1-1,2 1-15,2 1 0,3-1 0,2 1 16,2 1-16,1-1 0,7 2 0,4 0 16,-1 1-1,-2 0-15,0-2 0,0 1 0,-3-2 0,0-2 0,-3 0 16,-2-2-1,-4 4-15,-1-1 0,-6 2 16,-6-1-16,0 0 0,-2-1 16,-6-1-16,-5 0 0,-1 0 0,-1-1 15,-1-1-15,0 0 0,2-1 0,2-3 0,-4-1 16,2-3-16,3 1 16,4 0-16,2 1 0</inkml:trace>
  <inkml:trace contextRef="#ctx0" brushRef="#br0" timeOffset="594874.325">15031 11320 0,'0'0'0,"0"0"0,0 0 16,0 0-16,0 0 0,25-5 15,-25 5-15,0 0 0,32 0 0,-32 0 16,28 2-1,-14-1-15,-1 0 0,2 3 16,0-1-16,1 1 0,-1 0 0,0 1 16,1 0-16,-2 1 0,-2 0 15,0 3-15,-1 2 0,-1 0 16,-1 0-16,0 3 0,-3 0 16,-3 0-16,-1 0 0,-2-1 15,-1-1-15,-2 1 0,-1-1 16,-3-2-16,-4 0 0,0 0 0,0-2 15,-3 0-15,0 0 16,-1-3-16,-1-3 0,-3 0 16,-2-2-16,3 0 0,1 0 0,1-2 15,0 0-15,3-1 0,1-2 16,2 0-16,2-1 0,3-1 16,2 0-16,3 0 0,4 1 15,2-1-15,4 2 0,5-2 16,5 3-16,-1-1 15,1 1-15,6-1 0,2 0 16,-1 0-16,-3 2 0,2 0 0,-2-1 16,-5-2-16,-1-2 0,-4 1 15,-2 1 1,-2 1-16</inkml:trace>
  <inkml:trace contextRef="#ctx0" brushRef="#br0" timeOffset="595390.8126">15569 11315 0,'0'0'0,"0"0"0,0 0 15,0 0-15,0 0 0,0 0 16,0 0-16,0 0 0,0 0 0,0 0 15,0 0-15,-7 27 16,7-27-16,-6 22 0,6-22 16,-9 28-16,4-13 0,1 0 15,0 0-15,1 0 0,2 0 0,1 0 16,1-1-16,1-2 0,0-1 16,1-1-16,1-2 0,2-1 15,1 0-15,3-4 0,2-3 16,1-3-16,0-1 0,0-3 15,1-1-15,2-6 0,1 0 0,0-4 16,2-2-16,-1 2 0,-2-1 16,0 4-16,-2 1 15,-3 1-15,-1 2 0,-1 0 0,-2 1 16,-2 5-16,-2-2 0,-2 4 16,-3 3-16,0 3 0,-1 1 15,-3 4-15,-2 2 0,1 1 16,0 1-16,1 3 0,2 0 15,0 2-15,1-3 0,2 2 0,0-1 16,1-1-16,1 0 0,0-1 16,2-2-16,-1-1 0,0-1 15,0 1-15,0-2 0,1-2 16,-1-1-16,0-1 0,0-1 16,-1 1-16</inkml:trace>
  <inkml:trace contextRef="#ctx0" brushRef="#br0" timeOffset="595635.9986">16014 11212 0,'0'0'0,"0"0"16,0 0-16,0 0 0,0 0 16,0 0-16,3 35 0,-3-35 15,-5 33-15,0-12 0,-3 3 16,0 2-16,0 1 0,0 6 15,0 0-15,1-1 16,2-3-16,-1-1 0,2-1 0,1-4 16,-1-2-16,1 2 0,1-3 15,0-9-15,-1-2 0,2-1 16,0-3-16,0 1 0</inkml:trace>
  <inkml:trace contextRef="#ctx0" brushRef="#br0" timeOffset="599154.5098">23810 9690 0,'0'0'0,"0"0"0,0 0 15,0 0-15,0 0 0,25 1 16,-25-1-16,28-4 0,-28 4 0,32-3 15,-12 1-15,1-1 16,1 0-16,0 1 0,1 0 16,4-2-16,-1-2 0,0 3 15,1 1-15,-4 2 0,-2 0 0,-4 0 16,-1 0-16,-4 0 0</inkml:trace>
  <inkml:trace contextRef="#ctx0" brushRef="#br0" timeOffset="599322.2377">23748 9928 0,'0'0'0,"0"0"16,0 0-16,33-10 0,-15 5 0,5-2 0,5-2 0,9-2 16,3-1-16,3-1 0,2 0 15,6-3-15,-6 4 0,4-1 16,-2 0-16,-8 2 0,-4-1 0,-10 2 15,-5 2-15,-5 2 0,-3 1 16,-3 0-16</inkml:trace>
  <inkml:trace contextRef="#ctx0" brushRef="#br0" timeOffset="599556.6195">24056 9794 0,'0'0'0,"0"0"0,0 0 0,11 24 16,-11-24-16,6 33 0,-2-7 16,-2 0-16,0 1 0,0 11 15,-1 4-15,0-5 0,-1-3 16,0 2-16,2-4 16,-2-6-16,0-1 0,0-6 0,0-3 15,0-5-15,-2-5 0,0-5 16,-1-6-16,1 3 0,0-1 0,0 1 15</inkml:trace>
  <inkml:trace contextRef="#ctx0" brushRef="#br0" timeOffset="599728.5111">24106 9906 0,'0'0'0,"0"0"0,0 0 0,0 0 16,0 0-16,0 0 0,0 0 16,0 0-16,0 0 0,-28 20 15,28-20-15,-25 28 0,25-28 0,-25 33 16,11-12-16,-2-1 15,1-1-15,-5 4 0,0-1 0,3-4 16,1-3-16,3-1 0,2-3 16,2-1-16</inkml:trace>
  <inkml:trace contextRef="#ctx0" brushRef="#br0" timeOffset="599900.3827">24085 9992 0,'0'0'0,"0"0"0,0 0 15,0 0-15,21 18 0,-21-18 0,17 15 16,-8-8-16,1 1 0,1 0 16,1 1-16,0-2 0,0-2 15,-2-2-15,-1-3 0,0 0 16,-2 0-16,0-1 0,0 1 16,-2-1-16</inkml:trace>
  <inkml:trace contextRef="#ctx0" brushRef="#br0" timeOffset="600072.9472">24322 9801 0,'0'0'0,"0"0"15,0 0-15,0 0 0,0 0 0,5 30 16,-5-30-16,1 29 16,-1-29-16,3 34 0,-2-15 15,1-1-15,0-3 0,0 0 16,1-2-16,1-1 0,0-3 0,-1-1 15,1 0-15,-2-1 0</inkml:trace>
  <inkml:trace contextRef="#ctx0" brushRef="#br0" timeOffset="600463.5917">24318 9860 0,'0'0'16,"0"0"-16,0 0 0,0 0 0,0 0 15,25-7-15,-25 7 0,32-8 16,-32 8-16,39-8 0,-15 3 15,1 1-15,-1 2 0,1-2 16,0 2-16,7-1 0,-1-1 16,-4 2-16,-3 1 0,-4 0 15,-4 1-15,-1 0 0,-4 2 16,-4 2-16,-1 2 0,-7 1 16,-6 2-16,-5 2 0,-4 2 0,-5 0 15,-5 1-15,0 1 0,-2-1 16,-5 4-16,1 0 0,5-2 15,2-2-15,4-3 0,3-2 16,2-2-16,4 0 0,7-3 16,5-1-16,5-1 0,5-2 15,4-2-15,5-1 0,3-1 16,2-3-16,6-2 0,1 0 16,-1 0-16,1 0 0,-5 2 15,-2 0-15,-3 1 0,-4 1 0,-4-1 16,-3 1-16,-4 1 0,-4 1 15,-3-1-15,-5 0 0,3 0 16,0 2-16,0-1 0</inkml:trace>
  <inkml:trace contextRef="#ctx0" brushRef="#br0" timeOffset="600699.7298">24488 9632 0,'0'0'0,"0"0"0,0 0 16,0 0-16,3 25 0,-3-25 15,3 35-15,0-11 0,-2 5 0,0 6 16,1 3-16,0 10 16,2-2-16,0 9 0,0-3 0,1-6 15,-1-4-15,2 6 0,0-3 16,1-6-16,0-4 0,-3-4 15,-3-1-15,0-7 0,0-5 16,-1-4-16</inkml:trace>
  <inkml:trace contextRef="#ctx0" brushRef="#br0" timeOffset="605014.6581">24027 10612 0,'0'0'0,"0"0"15,0 0-15,0 0 0,0 0 0,0 0 16,0 0-16,0 0 0,0 0 15,-11 27-15,11-27 0,-17 21 16,17-21-16,-20 24 0,5-10 16,2-1-16,1 0 0,0 0 15,1 2-15,1-2 0,2-1 16,5-1-16,3-1 0,1 0 16,2 1-16,5-2 0,3-3 15,4 0-15,3-3 0,4 0 16,3-2-16,-1-1 0,-4-1 0,1 1 15,0-1-15,-3 0 0,-3 1 16,-2 0-16,-5 1 16,-2 0-16,-4 0 0,-3 4 0,-3 3 15,-4 0-15,-3 2 0,-5 3 16,-3 1 0,0 0-16,0 0 0,3 0 15,-1 0-15,-1 3 0,4-2 16,3-2-16,3-1 0,5-2 0,2-2 15,4-2-15,3-1 16,3-1-16,3 0 0,4-4 0,5-2 16,-1 0-16,0-1 0,1 1 15,0 0-15,2 0 0,-2 0 16,-7 2-16,-5 2 0,-9-2 16,-1 4-16,-7 3 0,-5 4 15,-5 0-15,-3 2 0,-2 1 16,-3-1-16,-6 4 0,1 1 0,1-1 15,3-1-15,3-2 0,5-2 16,4-2-16,5-2 16,6-3-16,3 0 0,10-7 0,7-4 15,3-2-15,3-1 0,8-4 16,6-3-16,-6 4 0,-6 1 0,-4 3 16</inkml:trace>
  <inkml:trace contextRef="#ctx0" brushRef="#br0" timeOffset="605421.5384">24649 10522 0,'0'0'0,"0"0"16,0 0-16,0 0 0,0 0 0,-30 15 15,30-15-15,-29 18 0,15-9 16,1 1-16,0 1 16,2 0-16,1-2 0,1 2 0,4-1 15,4-3-15,2 0 0,6-3 16,5-1-16,1-1 0,1-1 16,7-1-16,3-1 0,-1-1 0,-1 1 15,-2 1-15,-1 1 16,-4 1-16,-2-1 0,-3 1 0,-2 1 15,-4 2-15,-1 0 0,-8 5 16,-5 2-16,-3 1 0,-4 1 16,-5 3-16,-3 3 0,-6 4 15,1-4-15,-2 3 0,-2 1 16,2-2-16,3-2 0,-6 0 16,4-2-16,6-3 0,4-2 0,5-5 15,2-5-15,4 0 16,3-1-16,0 0 0</inkml:trace>
  <inkml:trace contextRef="#ctx0" brushRef="#br0" timeOffset="605593.4529">24488 10762 0,'0'0'15,"0"0"-15,0 0 0,26 3 16,-26-3-16,31 3 0,-10 0 16,2 2-16,2-1 0,8 3 15,0 0-15,0 0 0,-1 0 0,-1-1 16,-3-1-16,2 1 0,-5-1 15,-4 0-15,-3-3 0,-6 1 16,-4 0-16,-8-3 0,-1 4 16,-1-1-16,-1-2 0,1 0 15</inkml:trace>
  <inkml:trace contextRef="#ctx0" brushRef="#br0" timeOffset="605796.5165">24413 10950 0,'0'0'15,"0"0"-15,0 0 0,0 0 0,29-7 16,-29 7-16,36-7 0,-15 3 16,1 0-16,2 0 0,2 0 15,-1 1-15,0-3 0,5 2 16,-4 1-16,-2 1 0,-5 1 16,-3 1-16,-5 1 0,-4 2 15,-5 0-15,-1 0 0,0 0 16,0 0-16</inkml:trace>
  <inkml:trace contextRef="#ctx0" brushRef="#br0" timeOffset="605952.7953">24446 11057 0,'0'0'16,"0"0"-16,0 0 0,0 0 15,0 0-15,0 0 0,0 0 16,23-5-16,-23 5 0,33-7 16,-13 2-16,2 0 0,2 2 0,2-3 15,0-1-15,2 2 0,0-2 16,4 0-16,-3 1 15,-6 2-15,-4 1 0,-4 1 0,-1-1 16,-3 1-16</inkml:trace>
  <inkml:trace contextRef="#ctx0" brushRef="#br0" timeOffset="606119.8229">24436 11146 0,'0'0'0,"0"0"0,0 0 0,0 0 0,0 0 0,29 1 16,-29-1-16,36-3 0,-16 0 15,2-1-15,3-1 0,1-1 16,-2-1-16,7 0 0,-3 0 16,-1 0-16,-2 2 0,-4-1 15,-3 3-15,-3-1 0</inkml:trace>
  <inkml:trace contextRef="#ctx0" brushRef="#br0" timeOffset="606338.5744">24715 10926 0,'0'0'0,"0"0"0,0 0 15,-2 26-15,2-26 0,-5 31 16,3-9-16,0 2 0,0 0 0,1-1 16,0 2-16,-1 4 15,2-1-15,-1-3 0,0-4 0,0-4 16,0-1-16,0-4 15,0-1-15,-2-3 0,-3-1 0,-2-3 16,-2-3-16,3-1 0,0 2 16,2-2-16</inkml:trace>
  <inkml:trace contextRef="#ctx0" brushRef="#br0" timeOffset="606869.8566">24262 10868 0,'0'0'16,"0"0"-16,0 0 0,0 0 16,0 0-16,0 0 0,0 0 15,0 0-15,0 0 0,10 22 16,-10-22-16,4 19 0,-4-19 0,7 22 16,-7-22-16,8 22 0,-8-22 15,8 24-15,-3-11 16,-1 2-16,1 0 0,0 2 15,1 2-15,-1 0 0,1 1 0,-2 1 16,0 0-16,0 6 0,-3-2 16,-2-4-16,-3-2 0,0-2 15,-1-2-15,-3-1 0,-1-3 16,-2-2-16,-2-4 0,-4-1 16,-3-1-16,0 0 0,1-3 0,0 0 15,1-2-15,2 0 0,0 0 16,3 0-16,2 0 0,3 1 15,4 1-15,4 0 0,5-3 16,6 2-16,6 2 0,7 1 16,6 0-16,5-1 0,4 0 15,16 1-15,5 0 0,5 2 16,3-2-16,15 1 16,0 0-16,-10-1 0,-10 1 0,3-1 15,1-2-15,-10 0 0,-9 0 16,-8 1-16,-7 1 0,-10-1 15,-5-1-15,-7 0 0,-6 0 16,-9-1-16,-7-1 0,-4 0 16,-2 1-16,4-1 0,2 0 0,3 1 15</inkml:trace>
  <inkml:trace contextRef="#ctx0" brushRef="#br0" timeOffset="607041.6845">25331 11474 0,'0'0'16,"0"0"-16,0 0 0,0 0 0,0 0 15,0 0-15,0 0 0,0 0 16</inkml:trace>
  <inkml:trace contextRef="#ctx0" brushRef="#br0" timeOffset="608530.9021">16535 10261 0,'0'0'16,"0"0"-16,0 0 0,0 0 0,0 0 15,0 0-15,0 0 0,0 0 16,0 0-16,0 0 0,24-12 16,-24 12-16,0 0 0,25-1 15,-25 1-15,25 1 0,-25-1 0,27 0 16,-9 1-16,2-1 16,1 0-16,3 0 0,3-1 15,2-1-15,1 2 0,12-1 0,3 1 31,-1 0-31,-2 0 0,13 1 16,2-1-16,-4 1 0,-3 0 0,12 0 16,-1 0-16,-1 1 0,-3 2 15,14-1-15,2-2 0,-8 1 16,-7 0-16,14 2 0,0 1 16,-3-3-16,-3-1 0,3 1 15,4 2-15,21 0 0,-14-1 0,6-1 16,3-4-16,-10 4 0,-6-1 15,3 0-15,3 1 16,-4-1-16,-2 1 0,6 0 0,4 1 16,-6-3-16,-4-1 0,10 2 15,7 2-15,-10-2 0,-5-1 16,5-1-16,2-1 16,-3 2-16,-5 2 0,6-1 0,5 2 15,-9-3-15,-5 0 0,5 0 16,3 1-16,-5-2 0,-5-1 0,6 2 15,4 2-15,-9-3 16,-4-3-16,7 1 0,4 0 16,-8 2-16,-8 0 0,8 0 0,3 0 15,-3 0-15,-4 1 0,4-2 16,4 0-16,-7 0 0,-4 1 16,5 3-16,5 3 0,-8 0 15,-6 0-15,5-2 0,3 0 16,-4 0-16,-4 0 0,3 0 15,2 1-15,-10-1 0,-6-1 0,6 2 16,6 1-16,-11 0 0,-5-2 16,1 2-16,2 2 0,-8-1 15,-6 1-15,0-6 0,-1-4 16,-6 2-16,-5 1 0,-9 1 16,-6 1-16,-5-2 0,-3-6 15,1 4-15,2 2 0,-2-2 0</inkml:trace>
  <inkml:trace contextRef="#ctx0" brushRef="#br0" timeOffset="609593.3687">16582 11397 0,'0'0'0,"0"0"0,0 0 16,0 0-16,27-7 0,-27 7 0,0 0 16,26-2-16,-16 1 0,2 1 15,2 1-15,2 0 0,-1 0 16,2-1-16,0-1 0,2 1 15,0 1-15,7-1 0,2 0 16,-1-1-16,0 1 0,3 0 16,3 0-16,0 0 0,0 0 0,10 1 15,1 1-15,-2-1 0,0-1 16,2 1-16,2 1 0,-1-1 16,-2-1-16,11-1 0,2 1 15,-2 0-15,0 0 0,10 0 16,-1 0-16,-1 0 0,0 0 15,3 0-15,2-2 0,8 2 16,-2-1-16,-1 0 0,-2 0 16,-1-1-16,-3 0 0,32 1 15,-7 1-15,-7 2 0,-3 1 0,-1-4 16,3-1-16,-3 0 0,0-1 16,-1 4-16,0 2 0,2-2 15,0-1-15,1-1 0,1 0 16,-3-2-16,-2 1 0,5 1 15,3 1-15,-3 0 0,-3 0 0,4-1 16,1-3-16,-6 1 16,-1-1-16,0 0 0,1 1 15,-1 2-15,0-1 0,0 1 16,1-1-16,-3 1 0,-1 1 0,1-1 16,3 0-16,-4-1 0,-1-3 15,-1 2-15,1 1 0,1 2 16,1 0-16,1 0 0,2 2 15,-5-1-15,-3-2 0,2-1 16,0-1-16,-5 2 0,-3 0 0,2 1 16,3 1-16,-3 3 15,-1 2-15,-1-4 0,-1-2 16,-5-4-16,-5-3 0,1 5 0,1 3 16,-4 3-16,-5-1 0,-4-2 15,-2-2-15,-6 0 0,-4-1 16,-3 2-16,-4 2 0,-5-2 15,-5 0-15,-6 0 0,-5-2 16,-6-2-16,-4-2 0,4 4 16,1 0-16,-1 1 0</inkml:trace>
  <inkml:trace contextRef="#ctx0" brushRef="#br0" timeOffset="631213.46">22180 11311 0,'0'0'0,"0"0"15,0 0-15,0 0 0,0 0 16,0 0-16,0 0 0,0 0 16,0 0-16,0 0 0,0 0 15,0 0-15,0 0 0,0 0 0,0 0 16,-23 3-16,23-3 0,0 0 15,0 0-15,0 0 0,0 0 16,-26 12-16,26-12 0,0 0 16,0 0-16,-26 13 0,19-9 15,-1 0-15,0 2 0,-1 0 16,1 3-16,-1-4 0,0 1 0,-2 1 16,-1 1-16,0 0 0,1 0 15,0-1-15,1-1 16,0 0-16,1 0 0,1-2 0,2 0 15,-1 1-15,2-2 0,0 0 16,2 0-16,0 0 0,0-1 0,2 1 16,1-1-16,0-2 15,1 4-15,2-3 0,1 2 16,1 0-16,1 0 0,2-1 0,-1 0 16,1-2-16,0 1 0,2 0 15,1 1-15,0-2 0,0-2 16,1 2-16,2 1 0,1-1 15,-1-1-15,0 1 0,1 0 16,-2 0-16,-1 0 0,0 0 16,0-1-16,0-1 0,0 0 0,0 2 15,-1 0-15,0-1 0,0 0 16,-2 0-16,0 0 16,-1 1-16,0 0 0,-2 0 0,0-1 15,-2 0-15,1-1 0,-2 1 16,0-1-16,0 1 0,-1 0 0,-1-2 15,0-2-15,-1 0 16,0-1-16,-1 0 0,0 0 16,-1-2-16,-2 2 0,0-1 15,-2-1-15,1 0 0,0 0 0,0 1 16,-2 1-16,1-1 0,-1 2 16,0 0-16,1-1 0,0 2 15,1-1-15,-1 1 0,2 2 16,-1 0-16,2-1 0,0 3 15,1 2-15,-1-1 0,1-1 0,2 0 16</inkml:trace>
  <inkml:trace contextRef="#ctx0" brushRef="#br0" timeOffset="636541.1476">22914 10728 0,'0'0'0,"0"0"16,0 0-16,0 0 0,0 0 0,0 0 15,0 0-15,0 0 16,0 0-16,0 0 0,0 0 15,0 0-15,0 0 0,0 0 16,0 0-16,0 0 0,-6 23 0,6-23 16,0 0-16,0 0 0,-4 24 15,4-24-15,0 0 0,-7 24 16,5-15-16,0 2 0,-1 3 16,0 0-16,-1 2 0,-1 0 15,1 1-15,-1-1 0,1 1 16,0 0-16,-1-2 0,2 0 15,0 0-15,-1 1 0,1-1 16,1-4-16,0 0 0,-1-2 0,1-1 16,1-1-16,0-1 0,0-1 15,0 1-15,0-2 0,0 0 16,-1-1-16,1-1 0,1-2 16,0 0-16,0 0 0,0 0 15,-1-5-15,1 0 0,0-1 0,0-2 0,0 0 16,0-1-16,0 0 0,0-1 15,1-1-15,0-2 0,2 0 16,-1 1-16,0 0 0,0-1 16,2 0-16,0 1 0,0 0 15,1 2-15,0-2 0,2 0 16,1-1-16,-1 2 0,3-1 16,1 0-16,0 1 0,-1 1 0,2-2 15,1 1-15,-2 0 0,0 1 16,0 2-16,2 2 0,-3 1 15,0 0-15,0 0 0,0 0 16,-1 1-16,2 2 0,0-1 16,0 2-16,-1 0 0,-1-1 0,0 1 15,0 2-15,-1-1 0,-1 2 16,1-1-16,1 0 16,-1 1-16,-1 1 0,1-1 0,0 2 15,-2-1-15,0 1 0,-1 1 16,1 0-16,-1 0 0,1 0 15,-2 1-15,-1 2 0,-1-1 16,0 1-16,0-1 0,0 0 16,-1 1-16,-1 0 0,2 1 15,-1 2-15,-1-1 0,0 1 0,-1-1 16,-1 1-16,1 1 0,0 0 16,-1 0-16,0-1 0,1 1 15,0 2 1,0 0-16,-2 0 0,1 0 0,-1-1 15,-1 0-15,1 0 0,1-1 0,-1 1 16,0-1-16,1-1 0,0 1 16,0-2-16,0 0 0,-1 1 15,1-2-15,0-1 0,0-1 16,1-1-16,0-1 0,0 0 16,-1-1-16,1-2 0,1-2 15,-2 1-15,2-1 0,-2-1 16,2 1-16</inkml:trace>
  <inkml:trace contextRef="#ctx0" brushRef="#br0" timeOffset="637869.3126">22862 10736 0,'0'0'0,"0"0"0,0 0 16,0 0-16,0 0 0,0 0 0,0 0 16,0 0-16,0 0 0,0 0 15,0 0-15,0 0 0,0 0 16,0 0-16,0 0 0,-4 23 15,4-23-15,0 0 0,0 0 16,0 0-16,-5 24 0,5-24 16,0 0-16,-6 20 0,6-20 0,-3 15 15,1-5-15,0-1 16,1 0-16,-1 2 0,1 1 16,0 0-16,0 1 0,0 0 0,0 0 15,0 0-15,0 0 0,0 0 16,0-1-16,-1 0 0,1 0 15,0 0-15,0-1 0,0 1 16,0 0-16,-1-1 0,0 1 16,-1-2-16,2 0 0,0-1 15,0-1-15,-1-2 0,0 0 0,0-1 16,2 0-16,0 0 16,0-2-16,-1-1 0,0 0 15,1-2-15,-2 4 0,2-4 16,0 0-16,-2-4 0,1 0 0,1 0 15,0-5-15,1 2 0,0-1 0,0 0 16,1-1-16,0 1 16,1 0-16,-1-3 0,0 0 15,0 0-15,1 1 0,-1 0 16,0-1-16,0-1 0,1 0 16,1 1-16,-1-1 0,0 0 0,2 0 15,-1 1-15,2-1 16,-1 2-16,1 0 0,0 0 15,1-2-15,2 2 0,1-1 0,0 1 16,0-1-16,-2 1 0,1 1 16,0 2-16,-1-2 0,-1 2 15,1-1-15,1 1 0,0 0 16,0-1-16,-1 2 0,1 0 16,0 1-16,0 1 0,1-1 0,1 2 15,0-1-15,-1 1 0,-1 1 16,-1-2-16,1 2 15,-1 1-15,-1 0 0,-1 1 0,1 0 16,-2 0-16,1 0 0,-1 1 16,1 2-16,-2 0 0,1 0 15,-1 0-15,2-2 16,-2 2-16,0 1 0,0 0 0,0 0 16,-1 0-16,2 0 0,-2 1 0,0 0 15,1 1-15,-1-2 0,0 3 16,1-2-16,-2 0 0,0 0 15,0 2-15,1 0 16,-1-1-16,-1-1 0,1 1 0,0-2 16,-1 0-16,0 2 0,2-1 15,-1 2-15,-1-3 0,0 0 16,0 2-16,0 0 0,0 1 16,0-1-16,-1 1 0,-1 0 0,0 1 15,0-2-15,0 1 0,0 0 16,0 1-16,0 0 0,-1 1 15,-1-2-15,1 0 0,0 1 16,-1 1-16,-1-1 0,2 0 16,0 2-16,-1-2 0,-1 3 15,1-1-15,0 0 0,-1-2 16,1 2-16,1 0 0,0-3 0,-1 1 16,1 0-16,0 0 0,0-1 0,0-1 15,1 1 1,-1 0-16,1-1 0,0-1 0,1-1 15,-1 0-15,0 1 0,1-1 16,0-1-16,0-1 0,0 1 16,0-3-16,-2 3 0,2-3 15,-4-1-15,2 0 0,2 1 16,-2 0-16</inkml:trace>
  <inkml:trace contextRef="#ctx0" brushRef="#br0" timeOffset="639457.7559">22809 10708 0,'0'0'0,"0"0"15,0 0-15,0 0 0,0 0 0,0 0 16,0 0-16,0 0 0,0 0 16,0 0-16,0 0 0,0 0 15,0 0-15,0 0 0,24 8 16,-24-8-16,0 0 0,0 0 15,0 0-15,0 0 0,0 0 0,0 0 16,17 19-16,-17-19 0,0 0 16,0 0-16,0 0 15,0 0-15,0 0 16,12 21-16,-12-21 16,0 0-16,3 14 0,-2-9 0,0-1 15,-1 0-15,-1 2 0,0-1 16,0 2-16,0-1 0,0-1 15,0 2-15,1 1 0,-1 0 16,-1-1-16,1 1 0,0 2 16,0-2-16,1 0 0,-1 2 15,0 0-15,0 0 0,0-1 16,0 2-16,-2 0 0,2 0 16,0 1-16,-1-1 0,0 0 15,0-1-15,-1 1 0,1 0 0,0 0 16,0 1-16,0-1 0,-1 1 15,0 0-15,1-2 0,1-1 16,0 0-16,-2-1 0,2 0 16,0 0-16,0 0 0,0-1 15,0-1-15,0 0 0,0 1 0,0-3 16,-1 2-16,1-1 0,1 0 16,0-1-16,0 0 0,0-4 15,0 0-15,-2-3 16,2 3-16,0-3 0,0 0 0,0-1 15,0 1-15,1 0 0,0-3 16,0 0-16,1-1 0,-1 0 0,0-3 16,0-1-16,0 0 15,1 0-15,-1 0 0,0-1 16,1 0-16,0-1 0,-1-1 0,1-2 16,0 1-16,0 0 0,1 1 15,-1-1-15,-1 1 0,0 1 16,1-3-16,0 0 0,0 5 15,0 0-15,0 2 0,0 0 16,0 0-16,1 2 0,-1-2 16,1 0-16,0 2 0,1-2 0,-1 3 15,0-1-15,1 1 0,0 1 16,0-1-16,2 1 0,-2-1 16,1 2-16,0-1 0,2 3 15,0-1-15,-2 0 0,1 0 16,-1-1-16,1 0 0,0 1 15,1 0-15,-1 2 0,0 0 16,-1-2-16,1 1 0,-1-1 16,2 1-16,0 1 0,-1-1 15,1 0-15,-2 0 16,1-1-16,1 1 0,-1 0 0,0 1 16,-1 0-16,2 0 0,1-2 15,-2 2-15,1 0 0,-1 0 0,1 0 16,-1 1-16,-1 0 0,1 0 15,-1 0-15,1 0 0,-1 0 16,-1 0-16,1 1 0,-1 0 16,1-1-16,-1 1 0,1-1 15,-2 1-15,0-1 0,0 2 0,1-1 16,-1 0-16,0 0 0,1 0 16,-1 0-16,0 1 0,1-1 15,-1 1-15,0 0 16,1 0-16,-1-1 0,0 1 0,-1 0 0,1 1 15,-1 0-15,0 0 0,0 0 16,0 1-16,1-1 0,-2 1 16,0 0-16,1 0 0,0 0 0,-1 1 15,0-1-15,1 1 0,-1 0 16,-1 0-16,1 0 0,-1 1 16,0 1-16,0-3 0,0 1 15,0 1-15,0-1 0,0 1 16,0 1-16,0-1 15,1-1-15,-1 2 0,0 1 16,-1-2-16,0 1 0,0-1 0,1 2 16,0-3-16,-2 2 0,2 0 15,0 0-15,0 0 0,0 0 0,-1-1 16,0 1-16,0-1 0,0 0 16,0 1-16,0 0 15,0 0-15,0-2 0,-1 2 0,2-1 16,0 1-16,0 1 0,-1 0 15,-1 0-15,1 0 0,0-2 16,0 2-16,-1 0 0,-1 0 16,2-1-16,-1 0 0,0 1 15,0-2-15,1 0 0,0 1 16,-1 0-16,1-2 0,0 0 0,0 0 16,0-1-16,0 0 0,0 0 15,0 0-15,1-2 16,-1 1-16,0-1 0,1-2 0,0 4 15,0-4-15,0 3 0,0-3 16,0 0-16,0 0 0,0 0 0,0 0 16</inkml:trace>
  <inkml:trace contextRef="#ctx0" brushRef="#br0" timeOffset="649034.0401">25735 11236 0,'0'0'16,"0"0"-16,0 0 0,0 0 0,0 0 15,0 0-15,0 0 16,0 0-16,0 0 0,0 0 0,24 4 16,-24-4-16,0 0 0,21 3 15,-21-3-15,20 3 0,-9-2 16,0-1-16,0 0 0,0 0 15,0 1-15,2-1 0,3 0 16,-1 0-16,2 2 0,0-2 16,2 0-16,0 0 0,-1-1 0,3 1 15,3 0 1,3 0-16,0 0 0,0-1 16,2 1-16,-1-1 0,1 1 0,0-2 15,1 0-15,-2 1 0,1-1 0,8 0 16,3-3-16,-5 1 0,-2 0 0,3 0 15,1 0 1,-3 1-16,-2-2 0,6 0 0,-1 1 0,-5 1 16,0-1-16,5 0 0,-2 1 15,-1 0-15,0 2 0,-1 1 16,1 1-16,-2-2 0,-2-1 16,3 0-16,3 1 0,-6-1 15,-1 0-15,3 1 0,3 1 16,-3-1-16,-2 0 0,0 0 15,0 1-15,-1-1 0,0-1 0,0 1 16,0 2-16,-1 0 16,-2 0-16,2-1 0,1-3 0,-3 0 15,-2 1-15,-3 0 0,-2 2 16,-3-1-16,-3-1 0,1 0 16,0-1-16,-5 0 0,-1 2 0,-1-1 15</inkml:trace>
  <inkml:trace contextRef="#ctx0" brushRef="#br0" timeOffset="649455.8698">28178 10634 0,'0'0'0,"0"0"0,0 0 0,0 0 16,0 0-16,0 0 0,0 0 15,0 0-15,0 0 0,0 0 16,0 0-16,-30 9 0,30-9 0,-21 11 15,21-11-15,-27 19 0,13-9 16,-1 4-16,-3 1 0,-1 2 16,1 0-16,-7 8 0,2 3 15,2 1-15,3 1 0,1 2 16,3-1-16,-2 5 0,4-6 16,3-1-16,4-1 0,2-5 15,1-3-15,7 0 0,3-2 16,2-2-16,2-2 0,5-2 15,5-4-15,0-4 0,2-3 16,-6 0-16,-2-1 0,-4 0 0</inkml:trace>
  <inkml:trace contextRef="#ctx0" brushRef="#br0" timeOffset="649890.5896">28602 10761 0,'0'0'0,"0"0"0,0 0 15,0 0-15,0 0 0,0 0 16,0 0-16,0 0 0,0 0 0,-30-9 16,30 9-16,-22 1 15,22-1-15,-23 6 0,8-1 16,-2-1-16,1 2 0,-2 0 0,1 3 15,-1-1-15,1 2 0,-3 4 16,2-1-16,0 0 0,3 1 16,3-1-16,3 0 0,2 2 15,3 1-15,3-2 0,3 0 16,1-1-16,2 0 16,2 2-16,3-1 0,0 1 15,0-3-15,0 2 0,1-2 16,-1-1-16,0 0 0,-2 0 0,-2 0 15,-3-1-15,-3-1 0,-3-1 16,-5 1-16,0 1 0,-1 0 16,-2 2-16,-2 0 0,-2-1 15,1-2-15,-2-3 0,0 0 16,0-1-16,1-1 0,2-4 16,1-4-16,2 1 0,2 1 0,1 1 15</inkml:trace>
  <inkml:trace contextRef="#ctx0" brushRef="#br0" timeOffset="650379.4833">28493 11049 0,'0'0'0,"0"0"0,0 0 0,0 0 0,0 0 0,22 7 16,-22-7-16,20 8 0,-20-8 15,25 8-15,-10-5 0,0 0 16,1-2-16,1-1 0,3-1 16,0 0-16,0 0 0,-2-2 15,1-2-15,3-3 0,-2-1 0,0 1 16,-1-1-16,-3 0 0,0 0 16,-3-1-16,-1-1 0,-2 1 15,-1-1-15,-4-2 0,-3 1 16,-2 0-16,-1 1 0,-2 3 15,-2 0-15,-2 1 0,-1 1 16,-2 2-16,-1 2 0,-2 1 16,-1 3-16,-3 5 0,-2 2 15,2 2-15,-1 0 16,2 3 0,-1 3-16,1 0 0,-1 1 0,-2 7 0,3 1 15,5-2-15,5-4 0,5 0 0,4-2 16,3-3-16,-1-1 0,4-2 15,3-1-15,3-3 0,1 0 16,4-5-16,3-1 0,0-2 16,-1-2-16,4-1 0,1-4 15,-2 0-15,-2-1 0,-4 1 16,-4 1-16,-3 2 0</inkml:trace>
  <inkml:trace contextRef="#ctx0" brushRef="#br0" timeOffset="650926.3427">29180 10854 0,'0'0'0,"0"0"15,0 0-15,0 0 0,0 0 0,0 0 16,-3 29-16,3-29 16,-8 29-16,4-10 0,-1 1 0,1 0 15,0 0-15,1-1 0,0-1 16,1-2-16,0 0 0,1 0 15,1-2-15,1-1 0,2-2 16,0-4-16,1-2 0,3-1 16,1-1-16,2-2 0,1-2 15,1-2-15,0-2 0,0-2 16,0-3-16,3-4 0,-1-1 0,2-2 16,3-2-16,0-2 0,-2 0 15,0 0-15,-2 1 0,1 0 16,-3 4-16,-3 4 0,-2 3 15,-3 3-15,0 1 0,-3 5 16,-1 2-16,-1 5 0,0 0 16,-2 6-16,-3 3 0,0 1 15,-1 1-15,3 0 0,1 2 16,0-2-16,2-2 0,1 0 16,1-1-16,1-2 0,2-1 0,0-3 15,2-2-15,-1-1 0,1-2 16,1-2-16,1-4 0,0-2 15,3 0-15,1-4 0,1-4 16,0 0-16,0-2 0,-1-5 16,1-1-16,-1-1 0,1 0 15,0-6-15,-2 0 0,-1 2 16,-1 3-16,-2 0 0,-3 4 16,0 2-16,-2 3 0,-2 0 15,-1 3-15,-2 2 0,-1 1 0,0 3 16,1 0-16,0 1 0</inkml:trace>
  <inkml:trace contextRef="#ctx0" brushRef="#br0" timeOffset="651225.2347">29779 10682 0,'0'0'0,"0"0"15,0 0-15,0 0 0,0 0 0,26 13 16,-26-13-16,23 16 16,-11-6-16,0 2 0,2 3 15,-2-2-15,0 2 0,4 3 16,1 4-16,-2-2 0,-1 0 0,-3 2 16,-1-1-16,-3-2 0,0-2 15,-4 2-15,-2 1 16,-3-2-16,-2 0 0,-6 5 0,-5 1 15,2-7-15,-2-1 0,-8 7 16,-4 0 0,2-4-16,1-2 0,5-3 0,3-4 0,3-2 15</inkml:trace>
  <inkml:trace contextRef="#ctx0" brushRef="#br0" timeOffset="651945.3844">30335 10814 0,'0'0'0,"0"0"16,0 0-16,0 0 0,0 0 0,0 31 15,0-31-15,-7 34 16,1-14-16,-1 2 0,1 3 16,-1-4-1,1-2-15,-4 5 0,0 1 16,1-4-16,1-3 0,1-3 0,0-3 16,1-3-16,1-2 0,0-2 15,1-1-15,1-2 0,-1-4 0,4-3 16,3-4-16,1-2 15,2-3-15,5-6 0,3-2 16,0-2-16,2 1 0,2 1 0,3 0 16,3 0-16,-2 4 0,0 3 15,0 5-15,-2 1 0,-3 3 0,2 5 0,1 2 16,-5 3-16,-3 1 0,-2 6 16,-2 3-16,-3 3 0,0 0 15,-3 1-15,-1-1 0,-2 1 0,-1 1 16,-3-1-16,-1-1 15,-2 0-15,0 0 0,1-2 0,-1-1 16,1-4-16,2-2 0,0-2 16,3-1-16,0-4 0,0-2 15,3-5-15,2-4 0,4-2 16,3-1-16,3-8 0,2-3 16,3 1-16,1-1 0,6-4 15,3 2-15,-2 2 0,-2-1 0,1 5 16,-1 2-16,-2 4 0,-1 3 15,2 3 1,-2 3-16,-5 4 0,-2 1 0,-2 7 0,-2 4 16,-2 1-16,-3 1 0,0 5 15,-2 2-15,-1 0 0,-1-1 16,-1 1-16,0 1 0,-1 1 16,0 0-16,-1 0 0,-2-1 15,2-3-15,0-1 0,0-6 16,0-1-16,1-1 0,-1-3 0,1-1 15</inkml:trace>
  <inkml:trace contextRef="#ctx0" brushRef="#br0" timeOffset="652431.3885">31373 10817 0,'0'0'15,"0"0"-15,0 0 0,0 0 16,0 0-16,0 0 0,0 0 16,0 0-16,-26-12 0,26 12 15,-23 2-15,23-2 0,-26 9 0,26-9 16,-36 14-16,19-4 0,-1 4 16,1 2-16,-1 4 15,-4 4-15,3 0 0,3 2 0,0 2 16,4-3-16,2-3 0,2 2 15,4-3-15,2-3 0,2-2 16,3-3-16,3-2 0,0-6 16,2-3-16,5-3 0,4-2 15,-1-2-15,1-2 0,-1-5 16,1-2-16,2-4 0,-2 2 0,3-6 16,2-1-16,-3 0 0,-4 1 15,0 0-15,-2 0 16,-2 4-16,-2 4 0,-2 2 0,-1 3 15,-2 2-15,0 1 0,-4 6 16,0 0-16,-3 5 0,0 0 16,-1 5-16,-2 5 0,1 1 15,-1 0-15,2 3 0,0 0 16,2 1-16,1 0 0,0 5 0,1-3 16,2-1-16,4-3 0,2-3 15,1-1-15,0-3 0,0-2 16,-1-2-16,-3-1 0,0-1 15</inkml:trace>
  <inkml:trace contextRef="#ctx0" brushRef="#br0" timeOffset="652728.2562">31746 10822 0,'0'0'16,"0"0"-16,0 0 0,0 0 0,0 0 15,0 0-15,-5-21 0,5 21 16,0 0-16,-21-9 0,9 7 16,-1 4-16,-2-1 0,0 4 15,-2 3-15,0 3 0,-2 1 0,-5 9 16,1 2-16,2 1 0,2 0 16,3 2-16,3-1 15,1 4-15,3-1 0,5-6 0,3-2 16,3-4-16,2-1 0,6-2 15,5-2-15,-1-3 0,-1-2 16,6-4-16,3-3 0,-1-6 16,0-4-16,-3 2 0,-4 1 15,-3 3-15</inkml:trace>
  <inkml:trace contextRef="#ctx0" brushRef="#br0" timeOffset="653209.6849">31956 10599 0,'0'0'16,"0"0"-16,0 0 0,0 0 15,-9 29-15,9-29 0,-12 39 16,4-15-16,-1 2 0,0 4 16,-2 3-16,-2 9 0,1-2 15,-2 3-15,1-4 0,2-6 16,1-4-16,1-3 0,1-2 15,2-4-15,1-3 0,2-3 16,0-3-16,1-1 0,1-3 0,1-3 16,1-1-16,2-4 0,0-5 15,4-4-15,1-5 0,2-1 16,0 2-16,1-2 0,0 0 16,4 0-16,0 0 0,6-4 15,2 0-15,-1 3 0,0 1 16,-3 2-16,-2 2 0,-1 0 15,1 4-15,-3 2 0,-2 1 16,1 3-16,1 3 0,-3 3 16,-2 2-16,-3 1 0,-3 0 0,0 5 15,-3 5-15,-2-1 0,0 0 16,0 2-16,-1 2 0,-2-1 16,0-1-16,-3 4 0,1-2 15,2-1-15,1-2 0,-1 1 16,1-2-16,2-7 0,0-2 15,2-1-15,0-3 0,0 0 0,0-3 16,0 2-16</inkml:trace>
  <inkml:trace contextRef="#ctx0" brushRef="#br0" timeOffset="653407.8851">32344 10852 0,'0'0'15,"0"0"-15,0 0 0,0 0 0,-11 27 16,11-27-16,-14 36 16,6-15-16,0 1 0,-1 0 15,-1 2-15,2-3 0,0-1 0,-1 3 16,1-2-16,2-4 0,0-2 16,2-3-16,1-2 0,-1-5 15,2-3-15,0-1 0,2-1 16,-2 2-16</inkml:trace>
  <inkml:trace contextRef="#ctx0" brushRef="#br0" timeOffset="653573.518">32225 10656 0,'0'0'0,"0"0"0,0 0 15,0 0-15,0 0 0,28 5 16,-28-5-16,20 11 0,-20-11 0,19 10 15,-11-6-15,-1 0 0</inkml:trace>
  <inkml:trace contextRef="#ctx0" brushRef="#br0" timeOffset="654011.7417">32436 10932 0,'0'0'15,"0"0"-15,0 0 0,-10 27 0,4-15 16,-1 4-16,0 4 16,-1-2-16,-1 1 0,-2 2 0,0 1 15,2-3-15,1-2 0,1-3 0,1-3 16,2-1-16,0-3 0,2-4 16,2-3-16,5-5 0,-1 1 0,2-5 0,0-4 31,2-1-31,0-2 0,3-4 15,3-2-15,2 1 0,0-1 0,3-3 16,-1 4-16,-2-1 16,0 3-16,-1 3 0,-1 5 15,0 0-15,-2 3 0,0 1 0,0 3 16,-2 2-16,-1 4 0,-3 0 16,1 3-16,-2 2 0,1 2 15,-3 2-15,-2 5 0,-2-1 16,-1 0-16,-1 3 0,1 1 15,-3 1-15,0-2 0,-1 1 16,1-2-16,0 0 0,1-2 0,-1 2 16,2 0-16,1-5 0,0-1 15,-1-1-15,2-3 16,1-2-16,1-2 0,1 0 0,-2 0 16,0-1-16</inkml:trace>
  <inkml:trace contextRef="#ctx0" brushRef="#br0" timeOffset="654416.0883">32678 11057 0,'0'0'16,"0"0"-16,0 0 0,0 0 15,0 0-15,22 3 0,-22-3 16,0 0-16,32-3 0,-32 3 0,27-7 16,-14 3-16,-1 1 0,0-3 15,0 1-15,0 0 0,0-2 16,-1 1-16,0-1 0,-1 0 15,-1-1-15,-1-1 0,-1 2 16,-3-2-16,-1 0 0,-1-1 16,0 1-16,-2 1 0,-2 1 15,-1 1-15,-1 0 0,-2 2 16,1 2-16,-3 0 0,-1 1 16,-1 0-16,-1 1 0,-2 3 0,-2 3 15,0 1-15,1 1 0,-4 7 16,1 4-16,0 0 0,1 1 15,1 2-15,2 2 0,3-2 16,2-2-16,4 3 0,4-4 16,3-2-16,3-3 0,1-1 15,3 0-15,1-6 0,3-2 16,1-4-16,2-1 0,-1-1 16,1 0-16,1-3 0,0 0 15,-4 0-15,-1 0 0,-4 2 0</inkml:trace>
  <inkml:trace contextRef="#ctx0" brushRef="#br0" timeOffset="661229.9052">26205 10941 0,'0'0'16,"0"0"-16,0 0 0,21-8 0,-11 6 15,2 0-15,4 0 0,-1 0 16,1-1-16,0 0 0,2 2 15,3-3-15,-1 1 0,-1 0 16,-2 0-16,-3-1 0,-2 0 0,-3 0 16,0 2-16,-2-2 0</inkml:trace>
  <inkml:trace contextRef="#ctx0" brushRef="#br0" timeOffset="661464.3151">26752 10785 0,'0'0'15,"0"0"-15,0 0 0,0 0 0,0 0 16,0 0-16,-8 27 0,8-27 16,-9 20-16,9-20 0,-16 31 15,7-14-15,1 0 0,-1-2 16,0-1-16,1-1 0,1-2 15,0-1-15,1-2 0,2 0 16,1-2-16,0-1 0,1 0 16,0-1-16</inkml:trace>
  <inkml:trace contextRef="#ctx0" brushRef="#br0" timeOffset="661636.105">26844 10612 0,'0'0'0,"0"0"0,0 0 15,0 0-15,20 3 0,-20-3 0,0 0 16,27 10-16,-17-6 0,-1 0 16,-1-1-16,-2 0 0</inkml:trace>
  <inkml:trace contextRef="#ctx0" brushRef="#br0" timeOffset="662003.376">26929 10853 0,'0'0'0,"0"0"0,0 0 0,-10 23 16,5-12-16,1 1 0,-2 2 16,2 0-16,0 0 0,-3 0 15,0-2-15,3-1 0,1-2 16,-1-2-16,2-1 0,0-2 15,1-2-15,1-2 0,0 0 16,1-2-16,1-2 0,1-2 16,1-2-16,2-2 0,2-2 0,3-1 15,2-2-15,2 1 0,0-1 16,5-2-16,0 1 0,1 2 16,1 0-16,1 3 0,1 0 15,-3 3-15,-1 1 0,2 3 16,-1 3-16,-6 2 0,0 1 0,-3 3 0,-2 2 15,-2 1-15,-3 0 16,-2 4-16,0 4 0,-2 0 0,-1 1 16,-1 0-16,-2 1 0,1-1 15,0-1-15,0-1 0,0 0 16,-1-2-16,1-2 0,1-1 16,0-2-16,0-1 0</inkml:trace>
  <inkml:trace contextRef="#ctx0" brushRef="#br0" timeOffset="662538.6781">27678 10816 0,'0'0'0,"0"0"0,0 0 15,0 0-15,0 0 0,0 0 0,-19-15 16,19 15-16,-21-4 0,21 4 15,-26 0-15,12 2 0,-2 0 16,-1 3-16,-2 2 0,0 2 16,0 1-16,-5 5 0,3 3 15,3 0-15,2-1 0,4 0 32,2-2-32,4 0 0,1-1 0,6-1 0,6-4 0,2 0 15,2-2-15,3-2 0,4-5 16,-1 0-16,2-1 0,3-3 15,2-1-15,0-3 0,-2-3 0,3-5 16,-2 0-16,-2 2 0,-2-1 16,-4 3-16,-3 1 0,-1 2 15,-2 3-15,-4 3 0,-4 0 16,-1 3-16,2-1 0,-4 6 16,-4 3-16,0 4 0,-1 4 15,-2 5-15,-1 2 0,-1 1 0,0-1 16,-2 8-16,0-2 15,1 2-15,-1-1 0,1 0 0,1 0 16,0-3-16,1-3 0,0 1 16,1-1-16,1-7 0,0-1 15,-3-2-15,-3-3 0,-4-1 16,-2-3-16,-5-2 0,-4-2 16,-3-3-16,-3-2 0,-4-6 15,-3-2-15,3 0 0,8 2 0,7 2 16</inkml:trace>
  <inkml:trace contextRef="#ctx0" brushRef="#br0" timeOffset="663430.9345">30914 10692 0,'0'0'0,"0"0"16,0 0-16,0 0 0,0 0 0,-14-25 15,14 25-15,-19-27 0,8 13 16,-2-1-16,-3-4 16,-1-1-16,-3 3 0,-9-9 0,-3-3 15,0 3-15,0 0 0,-15-5 16,-7-1-16,2 3 0,1 2 15,-15-8-15,-3 0 0,-7 1 16,4 6-16,-19-3 0,-5 2 16,8 6-16,7 3 0,-50-5 15,2 4-15,16 8 0,14 6 0,-16 10 16,-9 5-16,17 0 0,12-2 16,-10 8-16,-6 7 0,14 3 15,10 2-15,-15 4 0,-9 4 16,20-5-16,12-3 0,-4 7 15,-3 6-15,12-4 0,10-3 16,0 0-16,0 0 0,12-3 16,9-4-16,9 0 0,5 0 15,9-5-15,6-2 0,2 1 16,1-1-16,3-6 0,3-3 0,4-2 16,3-2-16,1-3 0,0-1 15,6-5-15,3-3 0,-3 1 16,-3 2-16,-2 2 0</inkml:trace>
  <inkml:trace contextRef="#ctx0" brushRef="#br0" timeOffset="663759.0926">27512 10383 0,'0'0'0,"0"0"15,0 0-15,0 0 0,0 0 0,0 0 16,-3 27-16,3-27 16,0 0-16,-9 30 0,9-30 15,-7 28-15,4-14 0,0 0 16,-1-2-16,1 1 0,1-1 0,0-1 16,-1 0-16,2 0 0,1-2 15,1-1-15,0-1 0,3-1 16,0 0-16,3 0 0,2 0 15,1-2-15,-1-1 0,6-1 16,4-2-16,-1 0 0,1-2 16,9-2-16,1 1 0,0 0 15,-1 0-15,-1-1 0,0-1 0,-5 0 16,-4 1-16,-2 1 0</inkml:trace>
  <inkml:trace contextRef="#ctx0" brushRef="#br0" timeOffset="677459.2013">14297 14397 0,'0'0'0,"0"0"16,0 0-16,0 0 0,0 0 16,0 0-16,0 0 15,0 0-15,0 0 0,0 0 16,24-2-16,-24 2 0,0 0 0,0 0 16,23 0-16,-23 0 0,0 0 15,0 0 1,28-1-16,-28 1 0,15 1 0,-6-1 15,2 0-15,1-1 0,1 1 16,3-1-16,1 0 16,1 0-16,0 0 0,3 0 0,2-1 15,-1 1-15,0 0 0,5-1 16,2-1-16,1 3 0,1 1 16,0-2-16,-1-1 0,4 0 15,0-1-15,8 2 0,-2 1 0,1 1 16,0 0-16,0-2 0,1-1 15,0 1-15,1 1 0,7 2 16,1-1-16,0 0 0,0 0 0,1-1 16,1 0-16,5 0 0,-4 0 15,2 0-15,2 0 16,-2 0-16,0-2 0,-2 2 0,-1 0 16,8-1-16,1 1 0,-1 0 15,-1 0-15,-2-1 0,-3 0 0,2 1 16,3 0-16,0 0 0,2 2 15,21-2-15,-12 0 0,-5-2 16,-4 0-16,3-2 0,5 0 16,-4-1-16,-1-2 0,-6 5 15,-1 3-15,-4-3 0,-1-1 16,2-2 0,1 1-16,0 0 0,-1 1 0,2 1 0,-1-1 15,2 2-15,2 0 0,-1 1 16,2 1-16,-5-2 0,-3-2 0,4 2 15,4 0-15,-1 0 0,-2 1 16,-1-1-16,1-3 16,-2 3-16,-1 0 0,3 2 0,4 0 15,-8 0-15,-5-1 0,0-1 16,2-2-16,-1 1 0,0-1 16,-6 1-16,-4 0 0,-5 1 0,-1-1 15,-4 3-15,-1 1 16,-10-1-16,-7 0 0,-10 1 15,-2-2-15,-2 2 0,-2-2 0,0 0 16,2 0-16,2 0 0</inkml:trace>
  <inkml:trace contextRef="#ctx0" brushRef="#br0" timeOffset="678735.9886">16013 14423 0,'0'0'0,"0"0"0,0 0 15,-22-5-15,22 5 0,-24-3 16,10 0-16,-4 1 0,-2-1 0,-3 0 15,-2 1-15,-11 0 0,0 0 16,-3 1-16,-1 1 0,-13 0 16,-1 2-16,-3 0 0,0 1 15,-8 3-15,2 2 0,0 1 16,0 3-16,-9 3 0,1 1 0,1 2 16,0 2-16,-3 2 0,8 1 15,1 3-15,0 2 0,1 0 16,-1-1-16,-21 16 0,13-2 15,9-3-15,7 1 0,2 0 0,1 0 16,8 1-16,6 2 0,-3 1 16,-1 4-16,8-8 15,6-4-15,7 1 0,5 3 0,1-3 16,3 1-16,0 0 0,1 1 16,4-3-16,4-4 0,7 1 15,5-2-15,3-2 0,2-2 0,6 2 16,4 1-16,-3-13 0,5 0 15,8 0-15,6 0 16,6-2-16,6 1 0,5 1 0,5 2 16,-1-4-16,0-3 0,33 4 15,-1-3-15,-5-5 0,-2-3 16,8 1-16,7 0 0,-9 1 16,-4-2-16,5 3 0,3-1 15,2-2-15,1-2 0,0-2 16,0-1-16,2 1 0,3 2 0,7 0 15,7 1 1,-17-2-16,-9-1 0,-1-2 0,0-2 16,-1-1-16,-3 1 0,8-3 15,8-3-15,-13 3 0,-7 1 0,-5-1 16,-2-2-16,-9-4 0,-5-2 16,-1-4-16,1-2 0,-10-2 15,-7-2-15,-1-3 0,-1-2 16,-8-5-16,-7-3 0,-6 3 15,-5 1-15,0-1 0,3 0 0,-6-2 16,-3-1-16,-5-1 0,-4-1 16,-6-2-1,-4-1-15,-4 0 0,-3-1 16,-4 4-16,-3 1 0,-3-2 0,-1 1 16,-10 1-16,-4 0 15,-1 3-15,-1 2 0,-6-3 16,-4-2-16,-5 2 0,-4 2 0,-4 8 15,-4 3-15,-1 1 0,-2 0 16,-5 0-16,-4-1 0,3 4 16,1 4-16,-6 1 0,-4 4 15,0 0-15,1 1 0,-4 2 16,-4-1-16,5 3 0,1 1 0,-2 2 16,-3 1-16,3 0 15,0 0-15,2 2 0,1 1 16,7 3-16,7 4 0,3-3 0,1 0 15,6-4-15,4-1 0,5 5 16,3 3-16,6-1 0,4 1 16,3-2-16,4-2 0,11-2 15,6 0-15,6-1 0</inkml:trace>
  <inkml:trace contextRef="#ctx0" brushRef="#br0" timeOffset="696077.6352">14880 16083 0,'0'0'0,"0"0"16,0 0-16,0 0 0,0 0 0,0 0 15,0 0-15,0 0 0,0 0 16,0 0-16,0 0 0,29 3 16,-29-3-16,28 1 0,-28-1 15,34-1-15,-16 1 0,4 0 16,3 0-16,0 0 16,-2 0-16,10 0 0,2 0 15,-2 0-15,-2-1 0,-6 0 16,-4 0-16,-3 0 31,-4 0-31,-1 1 0</inkml:trace>
  <inkml:trace contextRef="#ctx0" brushRef="#br0" timeOffset="696313.1038">15191 15922 0,'0'0'0,"0"0"0,0 0 16,0 0-16,0 0 0,0 0 0,7 22 16,-7-22-16,3 24 0,-3-24 15,0 36-15,0-17 0,-1 0 16,-2 1-16,0 0 0,0-1 16,-2 0-16,-1 2 0,-3-2 15,0-3-15,1-1 0,0-5 16,-1-2-16,2-2 0,2-1 0,-1 0 15</inkml:trace>
  <inkml:trace contextRef="#ctx0" brushRef="#br0" timeOffset="696453.68">14966 16243 0,'0'0'0,"0"0"0,0 0 16,0 0-16,0 0 0,0 0 0,23 9 16,-23-9-16,23 4 0,-23-4 15,35 2-15,-15-2 0,1 0 16,2-1-16,2 0 0,-1 0 0,1 0 15,6-1-15,-2-1 16,-5 1-16,-3 0 0,-3 0 0</inkml:trace>
  <inkml:trace contextRef="#ctx0" brushRef="#br0" timeOffset="696688.0537">15222 16284 0,'0'0'15,"0"0"-15,0 0 0,0 0 16,0 0-16,-5 29 0,5-29 16,0 0-16,-3 26 0,3-26 0,0 17 15,0-8-15,1-1 0,1 0 16,2-1-16,0-1 0,3 0 16,2-1-16,5 1 0,0-1 15,0-1-15,2-1 16,0-2-16,0 0 0,-1-1 0,3-1 15,-3 0-15,-1 0 0,-3-1 16,-3 1-16</inkml:trace>
  <inkml:trace contextRef="#ctx0" brushRef="#br0" timeOffset="696906.8476">14998 16277 0,'0'0'0,"0"0"16,0 0-16,0 0 0,-5 28 15,5-28-15,-4 25 0,1-12 16,-1-1-16,1 3 0,0 3 16,-1 0-16,1 1 0,-1 1 15,-1 1 1,0-1-16,-1-2 0,0 4 0,0-4 16,1-4-16,-1-2 0,2-4 15,0-3-15,1-1 0,1 0 16,0-1-16</inkml:trace>
  <inkml:trace contextRef="#ctx0" brushRef="#br0" timeOffset="697094.3069">15075 16490 0,'0'0'15,"0"0"-15,0 0 0,23 19 0,-11-12 16,3 3-16,1 1 0,4 3 16,3 1-16,9 7 0,1 2 15,0 0-15,0-1 0,10 6 16,1 2-16,-1-3 0,-1-3 0,6 0 15,-4-3-15,-8-6 16,-5-6-16,-3-5 0,-3-4 16,-5 0-16,-5-1 0,-3 1 0</inkml:trace>
  <inkml:trace contextRef="#ctx0" brushRef="#br0" timeOffset="697461.6925">15551 16176 0,'0'0'0,"0"0"16,0 0-16,0 0 0,25 10 0,-25-10 15,25 11-15,-25-11 16,25 13-16,-13-5 0,1 1 16,-2 0-16,-2 0 0,0 0 0,0 0 15,-2 0-15,-3 0 0,-3 1 16,-1 1-16,-3 0 0,-3 1 15,-2-1-15,-5-1 0,1 0 16,-1-1-16,-2 1 16,1 0-16,3-1 0,3-1 0,1 1 15,4-1-15,3 2 0,2-1 16,7-1-16,5-1 16,1 0-16,1 1 0,5-3 0,4 0 0,-1 0 15,1 0-15,1-1 0,-3-2 0,-2 0 16,-2 0-16,-4-5 0,-2-1 15,-5-3-15,0-3 0,-1 2 16,-2 1-16,0 1 0</inkml:trace>
  <inkml:trace contextRef="#ctx0" brushRef="#br0" timeOffset="697694.6375">16360 16054 0,'0'0'0,"0"0"0,0 0 0,0 0 16,-3 19-16,3-19 0,-14 23 15,3-8-15,-2 2 0,-3 2 16,0 1-16,-9 7 0,0 0 0,-3 1 16,-1 0-16,-3 4 0,4-1 15,2-5-15,-1-2 16,5-4-16,2-1 0,6-7 0,5-4 15,1 0-15,3-2 0,1-1 16</inkml:trace>
  <inkml:trace contextRef="#ctx0" brushRef="#br0" timeOffset="697882.1496">16247 16478 0,'0'0'16,"-1"9"-16,0 3 0,-1 3 0,-1 1 0,-1 9 15,-2 3-15,1 0 0,0-3 16,1 4-16,0-3 0,0-5 16,2-5-16,1-6 0,1-4 15,2-6-15,3-5 0,-3 3 16,0-1-16,0 0 0</inkml:trace>
  <inkml:trace contextRef="#ctx0" brushRef="#br0" timeOffset="698055.5232">16396 16317 0,'0'0'0,"0"0"16,0 0-16,32 10 0,-32-10 0,32 7 15,-12-2-15,2 0 0,1-2 16,7 2-16,-1 2 0,1 1 16,0 1-16,0-4 15,-1 0-15,-3-3 0,-4 1 0,0-6 16,-3-4-16,-5 2 0,-2 1 0,-2 0 15</inkml:trace>
  <inkml:trace contextRef="#ctx0" brushRef="#br0" timeOffset="698308.1733">16682 16100 0,'0'0'0,"0"0"15,0 0-15,-1 25 0,1-25 0,-4 29 16,-1-11-16,0 5 0,-2 4 16,-4 6-16,-3 0 0,0 1 0,-2-2 15,-1 7-15,-1-2 16,-2-3 0,-1-3-16,-4-2 15,-5-2-15,4-5 16,1-4-16,4-6 0,5-6 0,3-2 15,2 1-15,2-3 0</inkml:trace>
  <inkml:trace contextRef="#ctx0" brushRef="#br0" timeOffset="698517.4065">16558 16451 0,'0'0'0,"0"0"0,0 0 15,16 27-15,-10-14 0,2 6 16,2 4-16,3 5 0,-1-1 0,1 4 15,1 5-15,6 4 0,1-4 16,2-2-16,2-4 16,-6-3-16,-2-4 0,0 1 0,-4-4 15,-2-5-15,-2-3 0,-3-12 16,0-7-16,-2 0 0,1 2 0,-2 1 16</inkml:trace>
  <inkml:trace contextRef="#ctx0" brushRef="#br0" timeOffset="698689.3215">16855 16033 0,'0'0'0,"0"0"16,0 0-16,14 18 0,-14-18 0,15 15 15,-15-15-15,19 21 0,-9-8 16,0 2-16,-1 0 0,-1 0 15,0-2-15,-1-2 0,-2-1 16,1-2-16</inkml:trace>
  <inkml:trace contextRef="#ctx0" brushRef="#br0" timeOffset="698892.4073">17476 15794 0,'0'0'0,"0"0"16,0 0-16,0 0 0,15 24 0,-15-24 16,12 25-16,-6-12 15,1 1-15,-2 0 0,0 1 16,-2 0-16,-2 0 0,-1 4 16,-1 5-16,-1 1 0,1-3 0,0-4 15</inkml:trace>
  <inkml:trace contextRef="#ctx0" brushRef="#br0" timeOffset="699079.9664">17312 16061 0,'0'0'15,"0"0"-15,0 0 0,0 0 16,33 12-16,-33-12 0,35 5 16,-14-3-16,2 1 0,3 1 0,1-1 15,6 2-15,-2-1 0,1-1 16,0 0-16,-3-2 0,-3 0 15,-4-1-15,-3-1 0,-3 1 16,-3 0-16,-2 0 0</inkml:trace>
  <inkml:trace contextRef="#ctx0" brushRef="#br0" timeOffset="699251.7711">17477 16124 0,'0'0'0,"0"0"16,0 0-16,-5 27 0,3-12 0,-1 0 15,0 2-15,1 0 0,0 1 16,-1 5-16,2 1 0,1-4 16,0-2-16,0-3 15,1-1-15,1-5 0,-1-2 0,0-1 16,0 0-16,0-2 0</inkml:trace>
  <inkml:trace contextRef="#ctx0" brushRef="#br0" timeOffset="699423.6388">17627 16195 0,'0'0'16,"0"0"-16,0 0 0,1 21 15,-1-21-15,0 24 0,0-24 16,-1 26-16,-1-11 0,-1 1 16,-1-1-16,0-2 0,-2-1 0,0-2 15,-3-2 1,1-1-16,2 0 0,0-2 15</inkml:trace>
  <inkml:trace contextRef="#ctx0" brushRef="#br0" timeOffset="699595.5451">17184 16247 0,'0'0'0,"0"0"0,0 0 0,-3 21 16,3-21-16,-1 20 0,1-20 15,5 23-15,1-11 0,4-2 16,3-2-16,-1-1 0,-2-1 0,-1-1 16</inkml:trace>
  <inkml:trace contextRef="#ctx0" brushRef="#br0" timeOffset="699995.5929">17947 16316 0,'0'0'0,"0"0"0,0 0 0,0 0 15,0 0-15,0 0 0,-30 19 16,30-19-16,-32 15 0,10-8 16,-4 1-16,-1-1 0,1 1 0,-12 1 15,-1 2-15,2-3 16,4 1-16,-4 1 0,2 0 16,7-1-16,4-1 0,4-2 0,4-1 15,2-2-15,2-1 0,10-1 16,6 2-16,4-1 0,3 0 15,8-1-15,6-1 0,0-1 16,1 0-16,9 1 0,3 0 16,-3 1-16,-6 1 0,-1 1 15,-4 2-15,-3 0 16,-2-1-16,-7 0 0,-4 1 16,-4 1-16,-3-1 0,-5 2 15,-5 2-15,-6-1 0,-5 1 0,-6 2 16,-2 0-16,-4 1 0,-2 2 15,-2-1-15,0 1 0,0-1 16,-1 1-16,-4-1 0,4-2 16,3-2-16,3-1 0,-1-4 15,0-2-15,5-3 0,4-2 16,6 0-16,3 1 0,3 0 0</inkml:trace>
  <inkml:trace contextRef="#ctx0" brushRef="#br0" timeOffset="700176.4322">17421 16555 0,'0'0'0,"0"0"0,15 12 15,-5-4-15,0 1 0,4 4 16,2 1-16,6 4 0,0 0 0,1-1 16,1 0-16,1 3 0,1 0 15,5 3-15,-1-4 0,-5-4 0,-3-4 0,-4-2 16,-4-2-16,-2-1 0</inkml:trace>
  <inkml:trace contextRef="#ctx0" brushRef="#br0" timeOffset="700467.8185">18458 16248 0,'0'0'0,"0"0"0,0 0 15,0 0-15,0 0 0,0 0 0,-22 22 16,22-22-16,-28 17 0,8-7 16,-3 2-16,-3 1 0,0-1 0,-10 5 15,-3 0-15,2 1 16,0 1-16,3 0 0,2-1 15,-2 1-15,5-3 0,4-5 0,1-4 16,5-1-16,3-1 0,3-2 16</inkml:trace>
  <inkml:trace contextRef="#ctx0" brushRef="#br0" timeOffset="700639.715">18280 16411 0,'0'0'0,"0"0"15,0 0-15,-2 19 0,2-19 0,-6 22 16,1-6-16,-1-1 0,1 0 16,-3 2-16,-1 2 0,-3 4 15,1 0-15,1-3 0,1-2 16,3-3-16,0-3 0,2-1 16,-1-2-16,2-2 0</inkml:trace>
  <inkml:trace contextRef="#ctx0" brushRef="#br0" timeOffset="700858.4503">18968 16413 0,'0'0'0,"0"0"0,0 0 16,0 0-16,0 0 0,0 0 15,-26 16-15,26-16 0,-33 7 0,12-3 16,-3 1-16,-2-1 15,-2 0-15,-10 1 0,-2 0 16,-1 1-16,0-1 0,1-2 16,0-2-16,-4-1 0,5-2 0,7 1 15,7 0-15,4 0 0</inkml:trace>
  <inkml:trace contextRef="#ctx0" brushRef="#br0" timeOffset="701233.4741">18636 16255 0,'0'0'16,"0"0"-16,0 0 0,0 0 0,0 29 15,0-29-15,-4 29 0,0-12 16,1 1-16,-1 4 16,-2 4-16,2-2 0,-2-1 0,-1 4 15,1 1-15,0-4 0,3 0 16,1-1-16,2 0 0,1-3 15,2-1-15,2-3 0,0-1 16,2 0-16,1-1 0,5 0 16,3 0-16,3-2 0,1 0 0,2 0 15,2-1-15,7 0 0,2-1 16,-3-2-16,-1-1 0,-5-1 16,-2-1-16,-1 0 0,-1 1 15,-3-2-15,-1-3 0,-3-1 16,-1 0-16,-3-1 0,-1 1 15,-3-3-15,1-3 0,-2-4 16,0-5-16,2-4 0,-1-4 16,1 4-16,-2 3 0,0 2 0</inkml:trace>
  <inkml:trace contextRef="#ctx0" brushRef="#br0" timeOffset="708399.9315">18161 15493 0,'0'0'0,"0"0"0,0 0 0,0 0 15,0 0-15,0 0 0,0 0 16,0 0-16,0 0 0,0 0 15,0 0-15,0 0 0,0 0 16,0 0-16,0 0 0,0 0 16,25 14-16,-25-14 0,0 0 15,32 15-15,-32-15 0,24 10 16,-8-5-16,3 1 0,2-2 0,1 1 16,0 1-16,3-2 0,1 0 15,11 0-15,-1-1 0,3-1 16,0-2-16,11 1 0,0 1 15,-1-1-15,2 0 0,1 1 16,2-2-16,6 0 0,-3 0 0,2-1 16,3 1-16,10 0 0,-2 0 15,-1-2-15,-2-2 0,-2 0 16,-2 1-16,6 1 0,0 0 16,-2 1-16,0 1 0,30-1 15,-8-2-15,-14 5 0,-7 3 0,-5 2 0,0 2 16,2-1-16,2 0 0,2 2 15,4 0-15,-6-4 0,-2-1 16,2-2-16,2-1 0,-3 1 16,-1 1-16,5 0 0,5 1 15,-1 1-15,0 1 0,4 0 16,5 0-16,-6-3 0,-3-2 16,2 0-16,2 0 0,2 2 15,-1 0-15,3 2 0,2-1 0,-4 2 0,1-2 16,0 0-16,3 1 0,-3-3 15,0-1-15,4 1 0,3-1 16,-5 0-16,-4-1 0,26 0 16,18 0-1,-17 3-15,-11 2 0,-8-1 0,-5 2 16,-2-3-16,1 0 0,14-1 16,12 0-16,6-1 15,3 0-15,-31 1 0,-22 0 0,23-2 16,16-1-16,-18 2 0,-12 2 15,7-1-15,3 1 0,-4-1 16,-5-1-16,6 3 0,3 1 16,-6 2-16,-3 0 0,7-3 15,3-3-15,-2 1 0,-3 2 16,0-1-16,1 0 0,-3-2 16,-1-1-16,4 1 0,4 1 15,-15-1-15,-8-1 0,4 1 0,3-1 16,-2-2-16,-1-1 0,-5 1 15,-2 1-15,-6-4 0,-2-1 16,-5 1-16,-2 2 0,-6-2 16,-3 2-16,-7 1 0,-7 2 15,-7-1-15,-5 1 0,-3-1 16,-4 0-16,0 0 0,-7 1 0,4-1 16,1 0-16,-1 0 0</inkml:trace>
  <inkml:trace contextRef="#ctx0" brushRef="#br0" timeOffset="717031.9239">18400 15514 0,'0'0'0,"0"0"16,0 0-16,0 0 0,0 0 16,0 0-16,0 0 15,0 0-15,0 0 0,0 0 0,0 0 16,0 0-16,-24-6 0,24 6 16,0 0-16,0 0 0,0 0 15,-27 13-15,27-13 0,0 0 16,0 0-16,-22 12 0,16-9 15,-1-1-15,0 1 0,0-1 16,-1 1-16,0-1 0,-1 1 0,-2-2 16,-1-1-16,0 0 0,1 1 15,0 0-15,0-1 0,0 1 16,0-1-16,-1-1 0,0-1 16,-1-2-16,-3-1 0,2 0 15,-1 2-15,1-1 0,1-2 0,0 0 16,-1 0-16,2 0 0,1-1 15,-1 0-15,0-1 16,-1 0-16,0-1 0,-2 0 0,1-1 16,0 0-16,0 0 0,-2-6 15,2-2 1,0 0-16,2-3 0,1 2 0,2 2 16,0-4-16,2-1 15,-1 1-15,1 1 0,2-3 0,-1-1 16,2 2-16,1 2 0,-1-5 15,1 2-15,1 1 0,1 2 16,1-3-16,2-3 0,-1 2 16,0 2-16,1 1 0,1 2 15,-1 1-15,0 1 0,1 1 16,1 0-16,-1 4 0,0 1 0,1-1 16,-2 1-16,0 4 15,0 0-15,1 1 0,3 1 16,-1 1-16,2 0 0,1 0 15,2-2-15,1 1 0,1-2 0,0 3 16,1 0-16,-1 1 0,-1 1 0,3-1 16,0-1-16,1 2 15,1-3-15,3 3 0,2-1 16,-3 0-16,0 1 0,4-1 16,3 0-16,0 0 0,-2 0 0,1 0 15,1-1-15,1 0 0,-1 0 16,9-2-16,1 1 15,-1 1-15,-4-1 0,5 0 0,2 0 16,-3 0-16,-2 0 0,10-2 16,2-2-16,-4 2 0,-5 3 15,6 1-15,5 0 0,-6 0 16,-5-2-16,13 0 0,2-2 16,-6 4-16,-4 2 0,5-3 15,4-3-15,-5 2 0,-4 3 0,6-4 16,5-1-16,-3 1 0,-2 1 15,10-1-15,0-1 16,-5 4-16,-3 1 0,4-2 0,3-2 16,-5 1-16,-4 1 0,15 1 15,4 1-15,-16 1 0,-4-1 0,28-1 32,-1-1-32,-7 2 0,-6 0 15,1-2-15,-1-4 0,-3 2 0,-3 1 16,7 1-16,6 1 0,-9 2 15,-9 1-15,6 0 0,4-2 16,-1 0-16,-2-1 0,9 0 16,5 1-16,-14 3 0,-9 1 0,9 1 15,6-1-15,-3-1 16,-4-3-16,14 2 16,10 1-16,-13-2 0,-9-2 0,13 3 15,12 2 1,0-2-16,3-1 0,-21-1 0,-15-1 15,13 3-15,8 2 16,-10 1-16,-9 2 0,4-3 0,3-1 16,1-2-16,2-2 0,5 3 15,5 1-15,-9 2 0,-7-2 0,9-2 16,4-2-16,-5-1 16,-4 0-16,6 1 0,3 2 15,-5 1-15,-3 2 0,4-2 0,6-1 16,-9-2-16,-3-1 0,14 0 15,12 2-15,-6 1 16,-3 2-16,-2-1 0,-2-1 0,-4 1 16,-2-1-16,0 1 0,0-2 15,-1 1-15,-1 0 0,3 0 16,4 2-16,0-1 0,-1 0 16,4 0-16,3 0 0,-7 1 15,-3 3-15,0-2 0,0 0 16,-3-4-16,-3-4 0,5 5 15,3 2-15,0 0 0,2 2 0,-4 1 16,-2 0-16,-3 1 16,-2-1-16,1 0 0,0 0 0,1-1 15,0-2-15,0 1 0,-2 3 16,-8 0-16,-7 1 0,4 1 16,4 1-16,-7 1 0,-4 0 15,1 0-15,-1 0 0,-3-3 16,-4 0-16,0-1 0,0 0 15,-3-1-15,-4 0 0,-2 3 16,0 4-16,-15-2 0,1 2 0,4 1 16,1 0-16,0 3 0,1 2 15,-2 0-15,-1-2 0,-2 1 16,-1 1-16,-1 9 16,0 7-16,-2 3 15,-3 2-15,0-3 0,0-1 0,-2 1 16,-1 1-16,-1-2 0,0-2 0,-1 5 15,0 2-15,0-3 16,0-3-16,-2 3 0,1 2 16,-1-3-16,0-2 0,-2-1 15,1 0-15,-2-2 0,0-2 0,-3 4 16,-1 4-16,-2-7 16,-2-4-16,2-6 0,5-5 15,1-4-15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7T23:52:25.1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2260 2524 0,'0'0'0,"0"0"0,0 0 15,0 0-15,0 0 0,0 0 16,0 0-16,0 0 0,0 0 0,23 0 15,-23 0-15,0 0 0,0 0 16,0 0-16,28 2 0,-28-2 16,0 0-16,25-3 0,-15 2 15,0 0-15,2 0 0,0 0 16,1-1-16,0 1 0,1 0 16,0 0-16,2 0 0,0 0 15,3 1-15,0-2 0,-1 2 0,0-1 16,3 1-16,-1-2 0,1 2 15,5-1-15,0 0 0,1 0 0,1 1 16,0 0-16,1 0 0,0 0 16,-1-1-16,1 0 0,0 1 15,5 0-15,0 0 0,-2 1 16,-3 0-16,3 0 0,2 1 16,-2 3-16,2-2 0,-1-1 15,1 0-15,1 0 0,2 0 0,-1 1 16,1-1-16,7 0 15,-2-4-15,-2 0 0,-1 0 0,-2 3 16,1 2-16,-4-1 0,-2-1 16,-3 0-16,1 0 0,0-2 15,2-1-15,-3 0 0,-4 2 16,0 0-16,0 2 0,-2 1 16,1 5-16,-5-4 0,-3 1 15,-3-3-15</inkml:trace>
  <inkml:trace contextRef="#ctx0" brushRef="#br0" timeOffset="1625.0266">8125 1730 0,'0'0'16,"0"0"-16,0 0 0,0 0 0,0 0 16,0 0-16,0 0 15,0 0-15,13 21 0,-13-21 0,5 23 16,-5-23-16,2 30 0,-1-10 15,0 2-15,0-1 0,0 0 16,2-1-16,0-1 0,0 1 16,0-3-16,0-2 0,-2-3 15,0-1-15,0-3 0,0-2 16,-1-1-16,0-1 0,0-1 16,0 1-16,0-1 0,0-1 0</inkml:trace>
  <inkml:trace contextRef="#ctx0" brushRef="#br0" timeOffset="2033.9281">8198 1783 0,'0'0'0,"0"0"15,0 0-15,0 0 0,25-10 0,-25 10 16,19-7-16,-19 7 0,24-6 16,-9 4-16,0-1 15,-2 0-15,-1 0 0,0 2 16,1 0-16,-2 0 0,-1 1 0,-2 0 15,0 0-15,0 1 0,-4 1 16,-1 1-16,0 3 16,-2 1-16,-1 2 0,-2 3 0,-2 3 15,-1 1-15,-2 1 0,-2 7 16,-1 1-16,2-1 0,-1-1 0,-1-1 16,0 0-16,1-4 15,0-1-15,0-2 0,0-4 16,-1 0-16,0 0 0,-2-3 15,-3-3-15,2-1 0,2-1 0,0-2 16,2-2-16,-1 1 0,1 0 16,3-1-16,-1 1 0,4-1 15,1 0-15,2 1 0,1-2 16,3 0-16,4-2 16,1 2-1,1 1-15,1-2 0,0 0 0,1 1 16,2-1-16,0-2 0,2 1 0,0-1 15,-1 2-15,-2 0 16</inkml:trace>
  <inkml:trace contextRef="#ctx0" brushRef="#br0" timeOffset="2283.9464">8562 1758 0,'0'0'0,"0"0"16,0 0-16,0 0 0,0 0 0,4 25 15,-4-25-15,1 26 0,-1-10 16,-1 2-16,-1 2 0,1-1 16,0-1-16,0 0 0,1-1 15,0 1-15,1-3 0,0-2 16,-1-2-16,1 0 0,0-2 0,-1-4 15,0 1-15,0-2 0</inkml:trace>
  <inkml:trace contextRef="#ctx0" brushRef="#br0" timeOffset="2705.8157">8629 1815 0,'0'0'0,"0"0"0,0 0 16,0 0-16,0 0 0,31-6 15,-31 6-15,23-1 0,-23 1 16,23-5-16,-10 3 0,-1 0 16,2 1-16,-3 0 0,0 1 15,0 1-15,0 2 0,-1-1 0,-1 0 16,-2 2-16,0 0 0,-3 2 16,0 0-16,-3 1 0,-2 0 15,-3 3-15,-1 1 0,-2-1 16,-1 1-16,0 0 0,-2 2 15,-1-1-15,0 1 0,-6 3 16,-1 0-16,2-2 0,0-1 0,2-1 16,0-4-16,2 2 15,3-2-15,-1-1 0,2-3 16,4 1-16,-2 1 0,2-3 0,-1-3 16,3 0-16,0-1 0,2 1 15,-1-4-15,3 2 0,1 1 16,4-2-16,3-1 0,1 1 15,0 0-15,0-1 0,1 1 16,-1-1-16,0 1 0,-2 1 16,1 1-16,0-1 0,0-1 0,-1 1 15,-2 0-15,0 1 0</inkml:trace>
  <inkml:trace contextRef="#ctx0" brushRef="#br0" timeOffset="3018.3114">8261 2289 0,'0'0'0,"0"0"16,0 0-16,0 0 0,0 0 16,0 0-16,0 0 0,0 0 15,0 0-15,31 5 0,-31-5 16,30-2-16,-30 2 0,37-7 15,-13 4-15,0-2 0,1 1 0,-1-3 16,1 1-16,6 0 0,-2 3 16,-1-3-16,0 0 15,-4 1-15,-3 0 0,-4 1 0,-3 0 16,-3 1-16,-1 2 0,-3 1 16,-4 2-16,-3-2 0,-2 1 15,-3 0-15,-6-1 0,2 3 16,2-1-16,0 0 0,2 1 15,0-2-15</inkml:trace>
  <inkml:trace contextRef="#ctx0" brushRef="#br0" timeOffset="3268.3075">8509 2146 0,'0'0'0,"0"0"0,0 0 15,0 0-15,0 0 0,0 0 0,-11 23 16,11-23-16,-8 29 0,4-10 15,-4 2-15,2 1 0,1 2 0,-1 1 16,0 1-16,-2 3 0,0-4 16,-1-2-16,1-1 15,-1-3-15,-3-3 0,2 0 0,-3-2 16,2-1-16,-1-3 0,1-1 16,-1-2-16,1-1 0,3 0 15,0-5-15,0-3 0,1-2 16,2 1-16,1-1 0,0 1 15,1 1-15</inkml:trace>
  <inkml:trace contextRef="#ctx0" brushRef="#br0" timeOffset="3502.6786">8424 2377 0,'0'0'0,"0"0"16,0 0-16,0 0 16,0 0-16,15 25 0,-15-25 15,15 26-15,-8-14 0,4 2 0,3 1 16,-1 0-16,0-1 0,1 0 15,2-1-15,5 3 0,1-2 0,0-3 16,1 0-16,-2-4 0,-2-1 16,1-2-16,-1-2 15,-1 0-15,0-2 0,-3 0 16,2-2-16,-2 1 0,-4 0 0,0-1 16,-1 1-16,-2-1 0,-1 1 15,-2 0-15</inkml:trace>
  <inkml:trace contextRef="#ctx0" brushRef="#br0" timeOffset="3781.0101">8909 2111 0,'0'0'0,"0"0"0,0 0 16,0 0-16,0 0 0,0 0 15,0 0-15,0 0 0,0 0 0,0 0 16,9 23-16,-9-23 0,0 0 16,0 0-16,0 0 0,12 24 15,-12-24-15,0 0 0,0 0 0,12 19 0,-12-19 16,0 0-16,11 10 0,-8-8 15</inkml:trace>
  <inkml:trace contextRef="#ctx0" brushRef="#br0" timeOffset="15306.9619">10241 2028 0,'0'0'0,"0"0"16,0 0-16,0 0 0,0 0 0,0 0 16,9-19-16,-9 19 0,0 0 15,0 0-15,0 0 0,0-21 16,0 21-16,0 0 0,0 0 16,-20-9-16,20 9 0,-19-6 15,8 1-15,-1 1 0,0 2 0,-2-1 16,1 3-16,-1-2 0,0 0 15,-2 2-15,0 1 16,-2 1-16,-1 2 0,0 0 16,1 0-16,0 2 0,3 0 0,-4 4 15,3 2-15,3-1 0,2-1 16,2 1-16,4 1 0,2 0 16,0 0-16,6 0 0,2 0 15,4 1-15,4 0 0,3-1 16,1 2-16,1-1 0,1-1 0,-2 1 15,0 0-15,-3 1 0,-1 0 16,-1-2-16,-1 1 16,-1-1-16,-2 0 0,-2-1 15,-3 1-15,-2-1 0,-2-4 0,-3 2 16,-4-1-16,-1-1 0,-1-2 16,-2 1-16,-2-1 0,-4 1 15,-1 0-15,-1-3 0,1-2 16,0-1-16,1-2 0,2-1 15,-1-2-15,4 3 0,1-2 0,2 2 16</inkml:trace>
  <inkml:trace contextRef="#ctx0" brushRef="#br0" timeOffset="15781.5659">10374 2107 0,'0'0'0,"0"0"0,0 0 0,0 0 16,0 0-16,0 0 0,0 0 16,0 0-16,-8 25 0,8-25 15,0 0-15,-14 25 0,14-25 0,-12 21 16,5-9-16,0-1 15,0 1-15,0 1 0,2 0 16,2 2-16,0 0 0,3-1 0,3-1 16,1-2-16,1-1 0,3 0 15,2-2-15,2 0 0,1-3 16,7-2-16,2-2 0,-2-1 0,0 0 16,-1-3-16,0-1 15,-2-2-15,1-2 0,-2-1 16,0 0-16,-2-1 0,-1 0 0,-3-2 15,-2-3-15,-2 2 0,-3-2 16,-5 0-16,-4-1 0,-2 1 16,0 2-16,-5 1 0,-2 1 15,-3 1-15,0 3 0,-7 0 16,1 2-16,2 2 0,2 3 16,0 3-16,2 1 0,1 2 15,4-3-15,2 5 0,2 1 0,5-2 0,1 2 16,1-3-16,1 0 0,0-1 15</inkml:trace>
  <inkml:trace contextRef="#ctx0" brushRef="#br0" timeOffset="16406.5797">10863 1826 0,'0'0'16,"0"0"-16,0 0 0,0 0 16,0 0-16,0 0 0,0 0 15,0 0-15,-4 22 0,4-22 0,-6 24 16,6-24-16,-10 33 0,3-14 15,-2 5-15,0-1 0,-1 1 16,-1 6-16,0 2 0,3-2 16,0-4-16,-1 6 0,1 1 15,2-4-15,1-5 0,1 0 16,1-1-16,0-3 0,2-3 0,0-2 16,1-2-16,0-3 0,0-2 15,-1-2-15,-1-2 16,0-2-16,-1-2 0,1-2 0,-1-3 15,1-2-15,0-1 0,0-4 16,2-3-16,2-2 0,0 1 0,2-2 16,3-1-16,2 1 15,1 1-15,4 0 0,4 0 16,-2 3-16,1 4 0,9-1 16,5 0-16,-4 2 0,-1 1 0,-1 3 15,1 4-15,-3 1 0,-1 4 0,-1 2 16,-1 1-16,-5 4 15,-3-2-15,-3 5 16,-2 1-16,-3 0 0,-2-2 0,-6 2 16,-4 1-16,-2-3 0,-1 0 0,-4 1 15,-4-1-15,-3-1 16,-4 1-16,-1-1 0,-3 0 16,1-3-16,2 0 0,-3-2 15,3-2-15,3-1 0,5-2 0,3-1 16,4 0-16,2 0 0</inkml:trace>
  <inkml:trace contextRef="#ctx0" brushRef="#br0" timeOffset="20322.4659">10148 2691 0,'0'0'16,"0"0"-16,0 0 0,0 0 0,0 0 15,-20-11-15,20 11 0,0 0 16,-20-3-16,20 3 0,-21-2 16,9 0-16,-1-2 0,-3 2 15,-4 1-15,1 1 0,0 1 0,-2 2 16,-1 2-16,0-1 16,1 2-16,-4 0 0,2 1 15,3 0-15,3 1 0,4-1 16,2 1-16,4 0 0,3 0 0,4 1 15,2 0-15,4 2 0,3 1 16,3 1-16,2-2 0,2 0 16,-1 0-16,1 0 0,1 2 15,-2 0-15,0 0 0,-3-2 16,-1-1-16,-3 1 0,-5 0 16,-3 0-16,-3-2 0,-4 1 15,-2 0-15,-2-2 0,-2 1 16,-5-2-16,-2 1 0,0 0 0,-1-2 15,2-3-15,2-2 0,3 0 16,2-1-16,2 0 0,1 0 16,3 0-16</inkml:trace>
  <inkml:trace contextRef="#ctx0" brushRef="#br0" timeOffset="20681.8872">10199 2770 0,'0'0'0,"0"0"0,0 0 0,-8 21 16,8-21-16,-11 22 0,11-22 15,-18 32-15,11-11 0,-1 0 16,0 0-16,3 1 0,1-2 0,2 5 16,3-5-16,5-1 15,3-1-15,2-6 0,2-5 0,2-5 16,3-2-16,2-3 15,1-3-15,-1-1 0,0-2 0,-2-2 16,0-2-16,1-6 0,-3-1 16,-5-2-16,-3-1 0,-5 2 15,-2 2-15,-2-1 0,-3 2 16,-4 3-16,-3 1 0,-5 3 16,-4 1-16,-1 5 0,0 1 0,-1 4 15,-1 1-15,2 2 0,1-1 16,3 4-16,3 2 0,3-1 15,3 0-15,7 1 0,5 1 16,0-1-16,-2-2 0,0-2 16</inkml:trace>
  <inkml:trace contextRef="#ctx0" brushRef="#br0" timeOffset="21150.5803">10585 2587 0,'0'0'0,"0"0"16,0 0-16,0 0 0,-9 29 16,9-29-16,-11 30 0,3-9 15,-1 3-15,0 4 0,0 2 16,-4 9-16,1-2 0,1-2 16,0-3-16,-1 3 0,2-5 0,2-5 15,3-5-15,1-3 0,-1-3 16,2-4-16,0-2 0,0-7 15,3-1-15,0-4 0,3-3 16,0-1-16,1-3 0,2-6 16,0-3-16,1-1 0,0 0 15,1 1-15,1-1 0,1 3 16,0 1-16,7-1 0,4 1 16,1 5-16,2 3 0,-2 3 15,-2 3-15,-1 3 0,-3 3 0,-2 4 16,-1 5-16,-6 2 0,-1 0 15,-5 1-15,-2 0 0,-3 1 16,0-2-16,-6 0 0,-3 1 16,-4-2-16,-1-1 0,-3 2 15,0 0-15,-4-3 0,0-2 0,0-2 16,-1-3-16,4-1 0,4 0 16,3-3-16,4-3 15,4-6-15,3-5 0,1 3 0,1 2 16,-1 2-16</inkml:trace>
  <inkml:trace contextRef="#ctx0" brushRef="#br0" timeOffset="21619.3132">10963 2525 0,'0'0'16,"0"0"-16,0 0 0,0 0 0,0 0 15,0 0-15,-3 29 0,3-29 16,-14 35-16,5-12 0,0 5 15,-1 0-15,0 2 0,-4 8 16,1 1-16,1-3 0,1-2 16,-1 2-16,1-2 0,0-6 15,1-5-15,2-4 0,2-4 16,1-3-16,3-3 0,1-5 16,1-1-16,0-3 0,3-3 0,2-3 15,0-3-15,2-6 16,1-4-16,0-2 0,3-3 15,0 2-15,0 1 0,6-4 0,1 2 16,-1 2-16,2 3 0,-3 4 16,0 1-16,-2 4 0,-1 4 15,2 2-15,-1 6 0,-1 1 0,0 3 16,-7 2-16,0 0 16,-3 7-16,-1 3 0,-3 5 15,-1 1-15,-1-4 0,-2-2 0,0-4 16,-1-1-16,-1-1 0,1-2 15,-4-1-15,-3-2 0,-1-1 16,-1-2-16,-1 0 0,-2-1 16,1 1-16,2-2 0,-1 0 15,1-3-15,0 0 0,0-2 0,4-3 16,4-3-16,0 2 16,1 0-16,2 2 0</inkml:trace>
  <inkml:trace contextRef="#ctx0" brushRef="#br0" timeOffset="21983.5587">11079 2899 0,'0'0'0,"0"0"16,0 0-16,23 0 0,-23 0 0,27 3 16,-27-3-16,39 1 0,-18-2 15,1-2-15,1 0 0,0-1 0,-1 1 16,6-4-16,-2-2 0,-3 0 15,-2 1-15,-2 0 0,-3 0 16,-5-1-16,-4-1 0,-2-2 16,-3-1-16,-2 2 0,-3-1 15,-4 3-15,-3 0 0,-1 4 16,-2 1-16,-3 2 0,0 1 16,-2 3-16,-1 2 0,0 3 15,-1 3-15,2 2 0,2 4 0,-4 4 16,1 1-16,4 1 0,1-1 15,4 1-15,4 1 0,2-4 16,3-1-16,4-2 0,2 0 16,5-3-16,4-1 0,6-1 15,6-1-15,2-4 0,3-2 16,-6-1-16,-5-1 0,-3 1 0</inkml:trace>
  <inkml:trace contextRef="#ctx0" brushRef="#br0" timeOffset="22436.6982">11823 2776 0,'0'0'0,"0"0"16,0 0-16,0 0 0,0 0 0,0 0 15,-25-7-15,25 7 0,-27 1 16,27-1-16,-32 8 16,13-2-16,-1 0 0,-1 3 15,0 1-15,2 0 0,0 2 0,-3 8 16,2 2-16,2-1 0,3-1 15,4-2-15,3 0 0,4-2 16,2-2-16,4-2 0,3-2 16,6-2-16,5-4 0,2-3 15,3-4-15,3 0 0,2-2 16,6-6-16,0-5 0,-2-2 16,-2-3-16,1-3 0,1-4 15,3-7-15,-3-2 0,-5 0 16,-4 2-16,-3 1 0,-3 2 0,-2 4 15,-2 2-15,-3 4 0,-2 1 16,-2 6-16,-1 5 0,-1 4 16,1 2-16,-3 4 0,-6 7 15,1 3-15,-3 5 0,-4 7 16,-5 6-16,-1 4 0,-2 4 0,1 2 16,1 4-16,1 4 0,2-3 15,4-4-15,4-4 16,0-1-16,4-4 0,0-3 15,3-3-15,0-8 0,0-4 0,0-2 16</inkml:trace>
  <inkml:trace contextRef="#ctx0" brushRef="#br0" timeOffset="22992.4964">10219 3357 0,'0'0'0,"0"0"0,0 0 16,0 0-16,-1001 0 0,2002 0 16,-1001 0-16,-4-21 0,4 21 0,0 0 15,-23-6-15,23 6 0,-28-1 16,9 3-16,-3 3 15,0 0-15,0 0 0,-2 4 16,0 0-16,-2 4 0,4-2 0,4 0 16,4 0-16,2 2 0,3 1 15,4 1-15,4-1 0,4 1 16,2-2-16,5 0 0,3 0 16,2-1-16,-1 1 0,0-2 15,1 1-15,-3-1 0,0-2 0,-2 1 16,-3-1-16,-1-1 0,-3 1 15,-3-2-15,-3 1 0,-3 1 16,-1-1-16,-5 0 0,-5 0 16,0 0-16,0-3 0,1 1 15,2-3-15,2 1 0,2-2 16,2 2-16,2-2 0,0-1 16</inkml:trace>
  <inkml:trace contextRef="#ctx0" brushRef="#br0" timeOffset="23339.0547">10305 3476 0,'0'0'16,"0"0"-16,0 0 0,-12 24 0,12-24 16,-14 32-16,7-12 15,0-1-15,1 1 0,2 4 16,3-1-16,2-2 0,3-4 0,5-2 15,5-2-15,2-4 0,3-5 16,3-4-16,2-5 0,0-4 16,2-2-16,1-6 0,-1-1 15,-3-1-15,-2-1 0,-4-1 16,-1-3-16,-7 1 0,-5 1 0,-3 1 16,-4 2-16,-2 2 0,-1 1 15,-5 3-15,-5 2 16,-2 5-16,-4 5 0,1 1 0,0 1 15,2 1-15,1 3 0,3 4 16,2 2-16,3 0 0,3 1 16,6 1-16,4-1 0,-1-1 15,1-4-15,-1 0 0</inkml:trace>
  <inkml:trace contextRef="#ctx0" brushRef="#br0" timeOffset="23780.9679">10865 3256 0,'0'0'15,"0"0"-15,0 0 0,-10 19 16,10-19-16,-17 28 0,5-8 16,0 5-16,-1 4 0,-3 11 0,1 3 15,2-3-15,2-3 0,0 1 16,2-4-16,1-5 0,1-2 15,2-8-15,1-5 0,-1-1 16,2 0-16,0-7 0,0-5 16,2-4-16,0-2 0,0-3 15,1-2-15,1-3 0,1-2 0,1-3 16,-1-4-16,2 1 0,3 1 16,5-2-16,3 4 0,4 1 15,2 1-15,2 2 0,3 1 16,-1 6-16,0 3 0,-1 3 15,1 2-15,-5 2 0,-3 1 16,-4 6-16,-3 2 0,-2 2 16,-2 0-16,-4 0 0,-2-3 15,-5 1-15,-2 1 0,-8 2 16,-3 1-16,-1-2 0,0 1 0,-4-3 16,-5-2-16,3 0 0,1-2 15,3-2-15,2-3 0,5-2 0,3-2 16,2 0-16,1 1 0,2 0 15</inkml:trace>
  <inkml:trace contextRef="#ctx0" brushRef="#br0" timeOffset="24229.7182">11212 3266 0,'0'0'0,"0"0"0,0 0 16,0 0-16,0 0 0,-6 30 0,6-30 15,-8 36-15,2-13 0,-3 4 16,-2 5-16,-1-1 0,0-2 16,-2 8-16,-1-3 0,1 3 15,3-5-15,1-4 0,2-5 16,2-4-16,-1-3 0,2-6 16,0-4-16,3-4 0,2-2 0,0 0 15,1-7-15,4-2 16,1-1-16,5-5 0,4-3 15,-1-3-15,0-1 0,5-3 0,2 2 16,-1 3-16,-2 3 0,1 4 16,1 4-16,-2 1 0,-2 1 0,-1 4 15,-3 3-15,-2 3 16,-2 3-16,-2 5 0,-3 5 16,-2-3-16,-1 3 0,-3 2 0,-2-2 15,-3 0-15,-2-4 0,-3 1 16,-4 0-16,2-2 0,-1 0 15,-1-1-15,-2-1 0,-1-1 16,0-1-16,0-1 0,2-1 16,0-2-16,1 0 15,3-2-15,1-3 0,2 0 16,3 0-16,3 1 0,0 0 16,1 0-16</inkml:trace>
  <inkml:trace contextRef="#ctx0" brushRef="#br0" timeOffset="24604.7098">11354 3602 0,'0'0'0,"0"0"0,0 0 16,27 4-16,-27-4 0,26 1 0,-9 0 16,-1-1-16,1-1 0,3 0 15,2-3-15,3 1 0,-1 0 16,-2-2-16,-1-1 0,-2-2 15,-1 0-15,-4-2 0,-2 1 16,-2-2-16,-1 0 0,-5 1 16,-2-1-16,-3 0 0,-2 0 0,-4 1 15,-3 1-15,-2 2 16,-2 2-16,-3 1 0,0 4 16,0 0-16,2 3 0,-2 3 0,1 3 15,-1 4-15,1 0 0,-2 6 16,3 2-16,1 1 0,5 0 15,3 2-15,5 1 0,1-3 16,1-1-16,6-4 0,4-2 16,1 0-16,2-1 0,7-3 15,5-2-15,1-3 0,-1-2 0,-4-2 16,-4 1-16,-4-1 0</inkml:trace>
  <inkml:trace contextRef="#ctx0" brushRef="#br0" timeOffset="25057.818">12140 3489 0,'0'0'0,"0"0"0,0 0 15,0 0-15,0 0 0,-18-12 0,18 12 16,-26-2-16,26 2 0,-29 2 16,13 2-16,-1 2 0,1-1 15,-3 4-15,-1 1 16,2 1-16,0 2 0,-2 7 0,2 2 15,3-3-15,2-3 0,3 0 16,2 1-16,3-2 0,1-1 0,4-1 16,4-4-16,2-1 15,4-2-15,4-4 0,5-3 16,0-3-16,0-3 0,2-1 16,2-3-16,-1-3 0,0-1 0,2-7 15,-2 0-15,-3-1 0,-3-3 16,1-3-16,1-2 0,-3-1 15,-1 3-15,3-5 0,-2 1 16,-1 4-16,-3 4 0,-3 3 16,-1 4-16,-1 4 0,-3 5 0,0 4 15,-1 2-15,-2 3 16,2 5-16,-5 6 0,-2 7 16,-3 2-16,-2 2 0,-3 9 0,-2 7 15,0 1-15,1 1 0,-5 10 16,0 1-16,2-5 0,0-6 15,3 9-15,4 0 0,2-13 16,3-9-16,0-7 0</inkml:trace>
  <inkml:trace contextRef="#ctx0" brushRef="#br0" timeOffset="45323.3752">2321 3484 0,'0'0'0,"0"0"0,0 0 0,0 0 15,0 0-15,0 0 0,25 7 0,-25-7 16,0 0-16,22 3 0,-22-3 15,19 2-15,-9 1 0,2-1 16,-1-2-16,1 1 0,1 0 16,2 1-16,1-2 0,2 1 15,-1 0-15,2-1 0,0-2 16,2 2-16,-1 0 0,7 1 16,0-1-16,0 0 0,0 1 0,1-1 15,2 2-15,0-1 0,1 1 16,-2-1-16,5-1 0,4 1 15,0 2-15,-1-4 0,-1-2 16,2 1-16,-1 0 0,2-1 16,1 2-16,-2-1 0,0 1 15,7 0-15,-1-1 0,-1 1 0,0-1 16,0 1-16,-2-2 16,0 2-16,1 0 0,-2 0 15,1 1-15,1-1 0,2-3 0,4 2 16,-1 1-16,-1 2 0,-1 1 15,3-2-15,-1 0 0,1-1 16,-4 1-16,1-1 0,2 0 16,-3 1-16,-1-1 0,2 1 15,2-2-15,0 1 0,-4 0 0,9 3 16,-3 3-16,-2-4 16,-1-3-16,2 1 0,-1 2 15,2-1-15,-2-1 0,1-2 16,-2 2-16,-2 2 0,-1 3 0,1-2 15,0-2-15,0 4 0,3 0 16,-3-1-16,3 0 0,-3-3 16,0-2-16,1 4 0,2 1 15,-4-1-15,0 0 0,1-1 16,3 2-16,-3-1 0,-3 0 0,4 2 16,2-3-16,-4-1 0,0-1 15,1 1-15,0 1 0,0 0 16,-2 0-16,1 1 0,2 1 15,-4-1-15,0-5 0,3 1 16,1 0-16,-1 2 0,0 0 16,0 2-16,0 3 0,-1-3 15,2-2-15,1 0 0,-1-2 16,-1 3-16,1 1 0,0-2 0,0 0 16,-4 0-16,2 0 0,0 0 15,0-2-15,-1 3 0,0 0 16,0-1-16,1-2 0,0 2 15,1 2-15,-3-3 0,1 0 16,-1 1-16,-1 2 0,1-2 16,0-1-16,-1 2 0,-1 3 15,2-4-15,1-3 0,0 0 0,0-1 16,-2 2-16,-2 2 16,1 0-16,-1 0 0,1 0 15,-3 0-15,1-1 0,-1 0 0,-6 0 16,0 0-16,-1 1 0,1 0 15,1 1-15,1 1 0,-1-2 16,-3-1-16,1 0 0,0 1 16,-3 0-16,1 1 0,-3-3 15,-1 0-15,-3 2 0,0 1 0,0-1 16,-2 0-16,0-1 0,-3-2 16,-1 2-16,-2 1 15,-2 0-15,-3 2 0,-1 0 16,-1 0-16,0 0 0,-3 0 0,-2-2 15,-1 2-15,-3 1 0,-4 1 16,2-1-16,1 1 0,0-2 16</inkml:trace>
  <inkml:trace contextRef="#ctx0" brushRef="#br0" timeOffset="47639.0992">2437 4414 0,'0'0'0,"0"0"16,0 0-16,0 0 0,0 0 0,0 0 15,0 0-15,0 0 0,0 0 16,0 0-16,0 0 0,0 0 16,0 0-16,26 2 0,-26-2 15,0 0-15,0 0 0,0 0 16,26 2-16,-26-2 0,0 0 0,26-1 15,-18-2-15,2 2 0,1 2 16,0-2-16,0 0 16,0 0-16,1 0 0,-1 1 15,1 1-15,0-1 0,3 0 0,-2-1 16,3 1-16,-3 0 0,0 1 16,2 0-16,-2-1 0,2 0 15,0 1-15,2-1 0,0-1 16,2 2-16,-1 2 0,1-5 15,0-1-15,6 2 0,1 1 0,-1 1 16,0 1-16,-2-2 0,2-1 16,-2 0-16,1 0 0,-2 1 15,1 0-15,2 1 0,0 0 16,-3-3-16,0-2 0,3 1 16,1 2-16,-1 1 0,-2 2 15,7-3-15,-5-1 0,4 0 0,-3-1 16,2 2-16,1 1 15,-2 0-15,-1 0 0,-1 0 16,0 1-16,1-4 16,0-2-16,-1 3 15,1 3-15,-2 0 0,1-2 0,2 0 0,0-1 16,-1 2-16,-1 2 0,1-1 16,1-1-16,0-2 0,0 0 15,0 2-15,-1 1 0,-1-1 16,1 0-16,0-1 0,3-1 15,-2 2-15,-1 2 0,-1-2 16,0 0-16,2 0 0,1-1 0,-1 1 16,0 1-16,-2-2 0,-1 0 15,3 1-15,0 0 0,1 1 16,0 0 0,-1-2-16,0-3 0,2 2 0,0 0 15,-1 1-15,1 1 0,-1 1 0,-3 1 0,4-2 16,3-2-16,-4 1 0,0 0 15,1 0-15,-1 2 0,6 0 16,-1 1-16,-2-3 0,-2-2 16,2 2-16,-3 1 0,2 0 15,0-2 1,-4 2-16,0-1 0,1 1 16,3 1-16,-1 2 0,-2 0 0,-1-4 15,-2-1-15,-2-1 0,3 2 0,4-1 0,0 1 16,-5-1-16,0 0 0,2 2 15,0-1-15,1 1 0,0 0 0,2-3 16,-1 1-16,-2 1 0,-1-2 16,6 2-16,-1 0 15,-6-1-15,-2 1 0,1 1 0,5-1 16,-3 1-16,2 1 0,-1-1 16,-1-1-16,2 2 0,0 0 15,-1 0-15,2 0 0,-2-1 16,-3-1-16,1 1 0,2 1 15,-2 3-15,0-1 0,-1-3 16,0-3-16,-1 0 0,2 1 0,0 1 16,-1 0-16,1 0 0,-1 0 15,-1 0-15,-1 2 0,3-1 16,1-1-16,0 0 0,1 1 16,-2 0-16,-4 0 0,2 0 15,0-2-15,2 1 0,-1 2 16,1-2-16,2 0 0,-4 1 0,-2 1 15,2-2-15,2-1 16,1 1-16,-1 2 0,-2-1 16,-1 0-16,-2 0 0,0 0 0,3 0 15,0 0-15,0 0 16,0-1-16,-2 1 0,1-1 0,-1 1 16,0 1-16,0-2 0,-1 0 15,4 1-15,-1 0 0,-3 0 16,0-1-16,-1 2 0,-2 0 15,3 0-15,1-1 0,0 0 16,-1 0-16,-4 1 0,1 0 16,-1 0-16,0-1 0,-2 0 0,3 1 15,-3 0-15,1-1 0,3-1 16,-2 1-16,1-1 16,0 1-16,-1 1 0,-1 0 0,0 1 15,0-1-15,-1-1 0,-2 1 16,3-1-16,-1 0 0,2-1 15,-2 1-15,0 0 0,-1-1 0,1 1 16,-2-2-16,0 2 0,-2 0 16,1 2-16,-3-2 15,-1 0-15,-1 0 0,-1-2 0,0 2 16,-1 2-16,-1-1 0,-2-1 16,-4 2-16,1-1 0,1-1 15,-1 1-15</inkml:trace>
  <inkml:trace contextRef="#ctx0" brushRef="#br0" timeOffset="50923.0587">2398 4588 0,'0'0'0,"0"0"0,0 0 0,0 0 16,0 0-16,0 0 0,-21 25 16,21-25-16,-18 23 0,6-7 0,-2 2 15,-4 2-15,-2-1 0,-5 8 16,-4 0-16,2-2 16,-2 0-16,-3-1 0,0-2 0,3-4 15,5-2-15,2-3 0,6-3 16,0-4-16,4 0 0,5-4 15,4-2-15,0 0 0,1 0 0,2 0 16</inkml:trace>
  <inkml:trace contextRef="#ctx0" brushRef="#br0" timeOffset="51110.546">2227 4748 0,'0'0'0,"0"0"15,0 0-15,0 0 0,8 28 0,-8-28 16,3 29-16,-3-11 0,1 2 15,-1 2-15,0 3 0,-1-2 0,1 1 16,-3 3-16,0-2 16,0-3-16,0-1 0,1-5 15,2-4-15,0-4 0,-2-2 0,2-6 16,4 0-16,-1-4 0,-2-1 16,1 0-16,1 1 0,-2 2 15</inkml:trace>
  <inkml:trace contextRef="#ctx0" brushRef="#br0" timeOffset="51313.6796">2321 4791 0,'0'0'0,"0"0"16,0 0-16,0 0 0,8 26 0,-8-26 15,7 28-15,-7-28 0,7 34 16,-4-13-16,2 2 0,2-1 16,-2-2-16,1 5 0,0-1 15,-1-6-15,0-2 0,0-3 16,-1-1-16,0-3 15,0-3-15,0-3 0,-1-5 0,0-2 16,0-3-16,-1-3 0,0-3 16,1-1-16,-1 1 0,-2 2 0</inkml:trace>
  <inkml:trace contextRef="#ctx0" brushRef="#br0" timeOffset="51501.1671">2456 4771 0,'0'0'0,"0"0"0,0 0 0,0 0 15,0 0-15,0 0 0,20 28 16,-20-28-16,13 32 0,-4-13 15,1 5-15,1 2 0,-1-1 16,2 10-16,1 1 0,-1-5 16,-2-3-16,1-4 0,0-3 15,0 1-15,0-4 0,-4-4 0,0-2 16,-2-5-16,0-3 0,-2-2 16,0-2-16,-1-4 0,-4-2 15,1 1-15,1 1 0,0 1 0</inkml:trace>
  <inkml:trace contextRef="#ctx0" brushRef="#br0" timeOffset="51735.5857">2571 4862 0,'0'0'0,"0"0"15,0 0-15,0 0 0,0 0 0,19-21 16,-19 21-16,24-17 0,-8 10 16,1 1-16,4 0 0,-2-1 15,0 1-15,4 2 0,-1 1 16,3 1-16,-1 2 0,-1 2 15,-4 0-15,-3 2 0,-1 0 16,-5 0-16,0 1 0,-1 1 0,-5 0 16,-2 2-16,-5 0 15,-4 2-15,-2 1 0,-4-1 0,-4 1 16,1-2-16,2 0 0,2-2 16,2-1-16,1-1 0</inkml:trace>
  <inkml:trace contextRef="#ctx0" brushRef="#br0" timeOffset="51905.7773">2745 4800 0,'0'0'0,"0"0"0,0 0 15,6 23-15,-6-23 0,0 0 16,0 25-16,0-25 0,1 23 0,-1-11 16,0 0-16,0-1 0,0-3 15,-1 1-15,1-3 0,-3 0 16,2-1-16,1 0 0</inkml:trace>
  <inkml:trace contextRef="#ctx0" brushRef="#br0" timeOffset="52155.7728">2614 4890 0,'0'0'0,"0"0"16,0 0-16,0 0 0,0 0 0,0 0 15,0 28-15,0-28 0,3 22 16,-3-22-16,10 24 0,-3-11 15,2-1-15,0-1 16,4 2-16,0-5 0,0-1 0,5-2 16,2-3-16,2 0 0,-3-2 15,9-3-15,0-3 0,-3 2 16,-3-3-16,0 3 0,3-1 16,-5-1-16,-1-3 0,-4 1 0,-1-1 15,-2 1-15,-2 1 0,-2 2 16</inkml:trace>
  <inkml:trace contextRef="#ctx0" brushRef="#br0" timeOffset="52327.6023">3368 5092 0,'0'0'0,"0"0"0,0 0 16,0 0-16,-13 20 0,13-20 0</inkml:trace>
  <inkml:trace contextRef="#ctx0" brushRef="#br0" timeOffset="57439.1075">3679 4661 0,'0'0'0,"0"0"0,0 0 0,0 0 16,0 0-16,0 0 0,0 0 15,0 0-15,0 0 0,0 0 16,0 0-16,-18 16 0,18-16 0,-13 20 16,13-20-16,-13 32 0,13-32 15,-15 35-15,8-17 16,0-1-16,2-1 0,-2 4 0,0 1 16,4-3-16,-1-4 0,3-2 15,-2-3-15,3 0 0,3-3 16,2-1-16,8-4 0,-1-1 15,2-2-15,5-3 0,4-1 16,-3-1-16,-1 0 0,1 2 16,1-1-16,-1 2 0,-1 0 0,-1-2 15,-2-1-15,-5 0 0,-2 0 16,-4 2-16,-2 3 0,-3-2 16,0 1-16,-3-2 0,-1 0 15,-1 0-15,0 1 0,-2-3 16,-1-1-16,1 1 0,-1 0 0,0-1 15,1 1-15,0 0 16,1 0-16,3 4 0,0 0 16,0 3-16,0 1 0,2 5 15,-2 4-15,1 0 0,1 0 0,1 6 16,-3 4-16,2 7 0,1-1 16,-1 6-16,0 0 0,0 0 15,1 0-15,-1 2 0,0-1 16,-1-7-16,0-3 0,-1-3 15,1-3-15,1-6 0,1-5 0,-2-2 16,1 0-16,1-1 16</inkml:trace>
  <inkml:trace contextRef="#ctx0" brushRef="#br0" timeOffset="57642.2419">3863 4723 0,'0'0'0,"0"0"0,0 0 15,0 0-15,0 0 0,25-18 16,-25 18-16,28-9 0,-10 4 0,0 0 16,1 1-16,2-1 15,-2 0-15,6 0 0,0 0 0,-3 0 16,1 0-16,-5 1 16,-1 0-16,-5-1 0,-2 0 0,-2 3 15,-1 0-15,-2 0 0,0 1 16,-2 0-16</inkml:trace>
  <inkml:trace contextRef="#ctx0" brushRef="#br0" timeOffset="57827.3789">4059 4560 0,'0'0'0,"0"0"16,0 0-16,0 0 0,0 0 0,-1 28 15,1-28-15,-2 32 0,2-32 0,-3 40 0,0-15 16,2 0-16,-1 0 0,1 4 15,1-2-15,0-4 0,-2-3 16,1-4-16,1-2 0,-4-1 16,1-4-16,0-1 0,1-1 15,-1-1-15</inkml:trace>
  <inkml:trace contextRef="#ctx0" brushRef="#br0" timeOffset="58358.6153">3909 4871 0,'0'0'0,"0"0"0,0 0 15,0 0-15,0 0 16,0 0-16,0 0 0,0 0 0,4-22 15,-4 22-15,0 0 0,28-14 16,-28 14-16,32-12 0,-32 12 16,34-12-16,-14 8 0,-3 1 15,0 1-15,-1-1 0,0 1 16,-3 2-16,0 2 0,-4 1 16,-3-2-16,-3 1 0,-5 2 0,-2 2 15,-3 0-15,0 0 0,-1 0 16,-11 5-16,-3 1 0,0 0 15,-2 1-15,1-2 0,1 2 16,2-4-16,1 1 0,0 0 16,4-4-16,6-1 0,5 0 15,2-2-15,7 0 0,1-2 16,4-2-16,7-3 0,5 0 16,2-1-16,-1-1 0,10-2 15,3-1-15,-4 3 0,-1 3 0,-5-2 16,2 0-16,-6 0 0,-4 1 15,-3 1-15,-3 2 0,-3-2 16,-6 1-16,-3 2 0,-6-2 16,2 4-16,-5 0 0,-3 1 15,-3-1-15,-3 0 0,-1 2 16,1 2-16,-1 4 0,1-1 16,2 0-16,-4 4 0,-2 2 15,3 2-15,2 0 0,2 4 0,1 3 16,3 0-16,2 1 0,2 1 15,4 1-15,-3-5 0,3-2 16,2-2-16,2 0 0,1-3 16,2-2-16,2-2 0,1-2 15,2-3-15,-2-1 0,1-2 16,-1 0-16,-4-1 0</inkml:trace>
  <inkml:trace contextRef="#ctx0" brushRef="#br0" timeOffset="58622.6138">4115 4998 0,'0'0'0,"0"0"0,0 0 16,0 0-16,0 0 0,31 8 15,-31-8-15,0 0 0,27 14 0,-27-14 16,18 21-16,-9-9 0,-1 0 16,0 0-16,-1 2 15,2-1-15,-2-1 0,-3 1 16,2-1-16,-1 0 0,-1-1 0,-3 0 15,1 0-15,-2-1 0,0-2 16,-3 2-16,-1 0 0,-1 0 16,0-2-16,0 0 0,-4-1 15,1 0-15,-3-4 0,0 1 16,-1-1-16,0 0 0,2-1 0,1 1 16</inkml:trace>
  <inkml:trace contextRef="#ctx0" brushRef="#br0" timeOffset="58747.6263">4036 5158 0,'0'0'0,"0"0"0,0 0 16,0 0-16,0 0 0,0 0 0,0 0 16,0 0-16,30-9 0,-30 9 15,24-3-15,-24 3 0,23-1 16,-23 1-16,22 3 0,-13-1 16,0-1-16,-2 0 0</inkml:trace>
  <inkml:trace contextRef="#ctx0" brushRef="#br0" timeOffset="58872.6293">3974 5248 0,'0'0'0,"0"0"0,0 0 16,0 0-16,0 0 0,0 0 0,0 0 15,0 0-15,32-3 0,-32 3 16,37-6-16,-17 2 0,2-2 16,-1 1-16,-5 0 0,-3 1 0</inkml:trace>
  <inkml:trace contextRef="#ctx0" brushRef="#br0" timeOffset="59424.1024">4554 4668 0,'0'0'0,"0"0"16,0 0-16,0 0 0,0 0 0,0 0 16,0 0-16,0 0 0,0 0 15,0 0-15,0 0 0,0 0 16,0 0-16,-19 23 0,19-23 16,-22 22-16,22-22 0,-24 24 15,12-13-15,1-1 0,1-1 0,5 0 16,-2 0-16,4-1 15,-1 1-15,2-4 0,4-1 16,2 1-16,2 1 0,4-1 0,2-1 16,0 0-16,-1-1 0,0 1 15,-1-1-15,0 2 0,-4 1 0,-2 4 16,-4 1-16,-1-2 16,-2 3-16,-6 2 0,-4 1 15,1-2-15,0 2 16,2 0-16,0 3 0,1-2 0,3-2 15,3 0-15,2-1 0,2-1 16,1 2-16,3-2 0,0-1 16,4-2-16,-1-1 0,1 1 15,-1 1-15,-1-2 0,-2-3 0,2 1 16,-2-1-16,0 0 0,-2-1 16,0-1-16,0-2 15,1 0-15,2-2 0,0-2 0,3-1 16,1-3-16,2-1 0,1-5 15,0-2-15,-2 2 0,-1 2 0,-2 0 16</inkml:trace>
  <inkml:trace contextRef="#ctx0" brushRef="#br0" timeOffset="59627.2351">4732 4701 0,'0'0'0,"0"0"16,0 0-16,0 0 0,29-9 0,-29 9 16,28-6-16,-13 4 15,2-1-15,1 1 0,-1 0 0,1 0 16,-3 1-16,-3 0 0,2 1 16,-7-1-16,1-1 0,-1 0 15,-1 2-15,-2-1 0</inkml:trace>
  <inkml:trace contextRef="#ctx0" brushRef="#br0" timeOffset="59796.4012">4827 4636 0,'0'0'0,"0"0"0,0 0 0,0 0 16,0 0-16,0 0 0,-3 31 15,3-31-15,-1 26 0,1-26 0,-5 31 0,4-16 16,-2 2-16,2-3 0,-1 1 15,1-2-15,0-2 0,0 0 0</inkml:trace>
  <inkml:trace contextRef="#ctx0" brushRef="#br0" timeOffset="59999.5089">4550 4909 0,'0'0'0,"0"0"15,0 0-15,0 0 0,25-6 0,-25 6 16,33-3-16,-11-1 0,4-1 15,0-1-15,5 0 0,3 0 16,1 0-16,7-1 0,1-1 16,-4 1-16,-1 0 0,5 1 15,-6 1-15,-6 0 0,-6-1 0,-4 4 16,-3 1-16,-6-1 16,-3 1-16,-3 0 0,0-1 0,-2 2 15</inkml:trace>
  <inkml:trace contextRef="#ctx0" brushRef="#br0" timeOffset="60218.3333">5093 4644 0,'0'0'0,"0"0"0,0 0 15,0 0-15,0 0 0,0 0 16,0 0-16,0 0 0,-26 4 0,26-4 16,-23 20-16,7-5 0,-1 3 15,-3 4-15,-4 3 16,-2 2-16,0 2 0,-8 13 15,2 3-15,-6 4 0,6-4 0,0 1 16,5-6-16,7-9 0,2-4 16,7-7-16,3-6 0,4-3 15,-2-1-15,3-4 0</inkml:trace>
  <inkml:trace contextRef="#ctx0" brushRef="#br0" timeOffset="60405.7566">4849 4957 0,'0'0'0,"0"0"0,0 0 16,0 0-16,0 0 0,3 28 16,-3-28-16,-3 32 0,3-11 15,-4 2-15,1 1 0,0 0 16,0-2-16,2 4 0,1-4 16,0-4-16,0-2 0,1-4 15,2-5-15,-2-2 0,-1-5 0,2 1 16,-2-1-16,3 1 0</inkml:trace>
  <inkml:trace contextRef="#ctx0" brushRef="#br0" timeOffset="60655.7809">4823 4996 0,'0'0'0,"0"0"0,0 0 16,0 0-16,0 0 0,27-8 16,-27 8-16,24-4 0,-24 4 0,31-3 15,-15 3-15,-2 1 16,-1 1-16,-1-1 0,0 1 0,0 2 15,0 2-15,-1 1 0,-1 0 16,-1 3-16,-2 0 0,-1 1 16,0 1-16,-2 0 0,1-1 15,-4 1-15,1 0 0,-1-1 16,1-1-16,-4-1 0,1 0 16,-2 1-16,-2-1 0,1 0 15,-2 0-15,2-2 0,1-2 0,-1 1 16</inkml:trace>
  <inkml:trace contextRef="#ctx0" brushRef="#br0" timeOffset="60796.3809">4802 5146 0,'0'0'0,"0"0"15,0 0-15,0 0 0,0 0 0,0 0 16,0 0-16,28-13 16,-28 13-16,24-11 0,-24 11 15,32-10-15,-18 7 0,1 0 16,-1 1-16,-2 3 0,0 1 0,-2 1 15,-1-1-15,0-1 0</inkml:trace>
  <inkml:trace contextRef="#ctx0" brushRef="#br0" timeOffset="60952.6333">4886 5231 0,'0'0'0,"0"0"0,0 0 16,0 0-16,27-4 0,-27 4 0,25-11 15,-25 11-15,27-8 0,-13 3 16,1 1-16,-2 0 0,-1 0 16,-2 1-16</inkml:trace>
  <inkml:trace contextRef="#ctx0" brushRef="#br0" timeOffset="61186.9932">5324 4987 0,'0'0'0,"0"0"0,0 0 15,27-10-15,-15 7 0,3-3 16,2 0-16,0 2 0,1 2 0,3-1 16,1 0-16,-3 1 0,1 0 15,-4 1-15,-1-1 0,-2 2 16,-2 2-16,-3-2 0,-1-2 15,-4 2-15,0-1 0,1 1 16</inkml:trace>
  <inkml:trace contextRef="#ctx0" brushRef="#br0" timeOffset="61405.7499">5480 4782 0,'0'0'0,"0"0"0,0 0 16,0 0-16,-5 28 0,5-28 16,-8 33-16,4-12 0,-1 4 0,2 0 15,-3 1-15,1 5 16,0-3-16,0-2 0,4-5 0,-1 0 16,4 0-16,-1-5 0,1-3 15,-1-3-15,1-5 0,-2 1 16,0-2-16,0-1 0</inkml:trace>
  <inkml:trace contextRef="#ctx0" brushRef="#br0" timeOffset="61858.1933">6110 4800 0,'0'0'0,"0"0"0,0 0 0,0 0 16,0 0-16,0 0 0,-20-15 16,20 15-16,0 0 0,-25 2 15,25-2-15,-26 12 0,12-4 0,-2 3 16,-1 4-16,-1 1 0,2 0 16,-5 10-16,4 3 15,4-1-15,0-1 0,5 1 16,5-2-16,2 2 0,1-6 0,6-2 15,7-5-15,3-5 0,0-3 16,3-6-16,3-3 0,2-3 16,2-2-16,-1-2 0,1-4 15,-4 3-15,-5 2 0,-2 2 0</inkml:trace>
  <inkml:trace contextRef="#ctx0" brushRef="#br0" timeOffset="62178.0623">6275 4811 0,'0'0'0,"0"0"0,0 0 0,0 0 16,0 0-16,0 0 0,-8 30 16,8-30-16,-11 29 0,5-10 15,-2 3-15,1 1 0,-1 1 0,1-1 16,0 0-16,2 1 16,0-2-16,2-5 15,1-2-15,-1-5 16,-1-3-16,2-4 0,2-3 0,-1-2 15,2-4-15,1-4 0,2-2 16,-1-6-16,-1-1 0,4-2 16,1-4-16,-2 1 0,0 1 0,1 2 15,-2 3-15,2 4 0,-3 0 16,1 3-16,2 2 0,0 3 16,0 2-16,2 1 0,0 0 15,-1 3-15,1 0 0,0 3 16,1 1-16,-1 1 0,2 1 15,1 2-15,1 1 0,-2-2 16,-1 0-16,-2-2 0</inkml:trace>
  <inkml:trace contextRef="#ctx0" brushRef="#br0" timeOffset="62570.4973">6353 4978 0,'0'0'0,"0"0"0,0 0 16,0 0-16,0 0 0,25 15 0,-25-15 16,22 7-16,-22-7 0,25 0 15,-11-2-15,2 0 0,1-2 16,-1-1-16,2-1 0,-1 0 16,0-2-16,-3-1 0,-1-1 15,2-2-15,-1 0 0,-4 0 16,-1-1-16,-3 0 0,-1 1 15,-3 0-15,-2 0 0,-2 3 16,-3 1-16,-5 1 0,-2 3 16,0 3-16,-1 2 0,0 5 15,1 2-15,-3 5 0,2 0 0,0 5 16,0 2-16,2 1 0,3 3 16,0-1-16,4 1 15,3 2-15,2-3 0,4-2 0,5 0 16,-3-6-16,0-6 0,6 0 15,4-2-15,0-1 0,0-4 0,2-3 16,1-4-16,-3 2 0,-4 0 16,-2 1-16</inkml:trace>
  <inkml:trace contextRef="#ctx0" brushRef="#br0" timeOffset="62958.8285">6695 4984 0,'0'0'0,"0"0"0,0 0 15,0 0-15,0 0 0,0 0 16,23 4-16,-23-4 0,0 0 0,35 7 16,-35-7-16,30 1 0,-13-2 15,1-1-15,0 1 0,1-3 16,-4-2-16,2-1 0,0-2 16,-2 0-16,-1 0 0,3-4 15,-5 1-15,-2 0 0,-2 0 16,-3-1-16,-2 0 0,-3 1 15,-2 1-15,-1 0 0,-1 0 16,-3 5-16,-4 2 0,0 4 16,-6 2-16,3 2 0,1 3 0,-2 1 15,2 4-15,1 3 0,1 2 16,1 2-16,2 4 16,2 0-16,1 0 0,3 5 0,4-2 15,2-5-15,1-1 0,6-5 16,5-5-16,0 0 0,2-2 0,2-5 15,2-4-15,1-3 16,0 0-16,1-1 0,2-3 16,-4-4-16,-2-4 0,-4 3 0,-3 3 15,-1 2-15</inkml:trace>
  <inkml:trace contextRef="#ctx0" brushRef="#br0" timeOffset="63161.9576">7241 4782 0,'0'0'0,"0"0"0,0 0 16,0 0-16,0 0 0,0 0 15,0 0-15,-16 22 0,16-22 0,-11 24 16,4-6-16,-1 4 16,0 5-16,1 3 0,-1 5 0,-2 9 15,2 0-15,-2-3 16,3-1-16,-2 4 0,1-6 0,1-2 16,1-4-16,0-4 0,1-4 15,-1-4-15,1-4 0,1-3 16,3-3-16,-2-5 0,-1-4 15,0 1-15,2-2 0,1 1 16</inkml:trace>
  <inkml:trace contextRef="#ctx0" brushRef="#br0" timeOffset="63427.5836">7196 4798 0,'0'0'0,"0"0"0,0 0 0,24-2 15,-24 2-15,22 4 0,-10 1 16,0 3-16,0 0 0,1 3 16,0 1-16,-4 0 0,-1 0 0,1 5 15,-2-1-15,-3-1 16,-2-2-16,-2 1 16,-2 1-16,-2-2 0,-3 0 0,-2-1 15,-1 1-15,-1-2 0,-3 1 0,0-3 16,-1-2-16,1 0 0,-1-2 15,1-2-15,3-1 0,6-1 16,3-2-16,2 1 0,-2-1 16,2 1-16</inkml:trace>
  <inkml:trace contextRef="#ctx0" brushRef="#br0" timeOffset="63683.7103">7658 4824 0,'0'0'16,"0"0"-16,0 0 0,0 0 16,-6 26-16,6-26 0,-5 29 15,5-29-15,-9 35 0,7-15 0,-2 1 16,0-1-16,1 0 0,-2 1 16,2-3-16,0-4 0,0-2 15,2-2-15,1-3 0,0-2 16,-2-3-16,2-2 0,-1-6 15,0-1-15,1-3 0,0 3 0,0-1 16,0 1-16</inkml:trace>
  <inkml:trace contextRef="#ctx0" brushRef="#br0" timeOffset="63827.0934">7618 4670 0,'0'0'0,"0"0"0,0 0 0,0 0 16,0 0-16,30 1 0,-30-1 15,25 2-15,-25-2 0,28 5 16,-15 0-16,0 0 0,1-2 0,-1 1 16,-2-2-16,-1 1 0</inkml:trace>
  <inkml:trace contextRef="#ctx0" brushRef="#br0" timeOffset="64186.5041">7847 4839 0,'0'0'0,"0"0"0,0 0 16,0 0-16,-4 23 0,4-23 15,-7 20-15,7-20 0,-9 32 0,5-14 16,-2 0-16,2 0 0,0 1 16,-1-2-16,2-3 0,0 0 15,-1-3-15,2-2 0,0-1 16,1-2-16,0 0 0,1-6 16,0 0-16,1-6 15,0 0-15,2-4 0,2-1 0,0-2 16,3-3-16,4-5 0,2 0 15,1-1-15,-1 1 0,-1 3 16,-1 1-16,0 2 0,2 3 16,-2 3-16,1 3 0,0 1 15,-1 3-15,-1 3 0,0 2 0,-3 4 16,-1 1-16,-3 2 0,-3 3 16,2 2-16,-3-1 0,1 2 15,1 1-15,-2-2 0,0-1 16,0 0-16,0 0 0,2 0 15,1-1-15,-2 2 0,-1-2 16,0 0-16,0-4 0,0 0 0</inkml:trace>
  <inkml:trace contextRef="#ctx0" brushRef="#br0" timeOffset="68472.4818">8671 4327 0,'0'0'0,"0"0"0,0 0 0,0 0 16,0 0-16,0 0 0,-13 23 16,13-23-16,-15 22 0,15-22 15,-21 34-15,8-13 0,-2 2 0,-4 5 16,-1 4-16,-8 13 16,3 0-16,-9 15 0,-4 3 15,4-4-15,3 1 0,-8 11 16,-5 11-16,4-12 0,4-6 0,-2 6 15,5-4-15,5-9 0,5-7 16,-9 13-16,4-11 0,2-12 16,4-6-16,5-20 0,3-11 15,11-4-15,0 1 0,-1 0 16</inkml:trace>
  <inkml:trace contextRef="#ctx0" brushRef="#br0" timeOffset="69780.511">8766 4691 0,'0'0'0,"0"0"0,0 0 15,0 0-15,0 0 0,0 0 16,0 0-16,0 0 0,0 0 0,0 0 16,0 0-16,0 0 0,-18 14 0,18-14 15,-13 27-15,13-27 16,-16 36-16,9-15 15,-2 1-15,1 0 0,3-1 0,0 5 16,4 0-16,3-4 0,3-3 16,1-3-16,3-4 0,0-2 15,0-3-15,2-1 0,3-2 16,-1-3-16,1 0 16,0-1-16,1-1 0,0-2 15,-2 2-15,-2-1 0,-2 1 0,-2 0 0</inkml:trace>
  <inkml:trace contextRef="#ctx0" brushRef="#br0" timeOffset="69966.7137">8741 4866 0,'0'0'16,"0"0"-16,0 0 0,0 0 16,-3 27-16,3-27 0,-2 30 15,1-8-15,0 2 0,1 0 16,0 2-16,-1 9 0,-1 2 0,2-4 15,0-3-15,0-4 16,0-4-16,2 4 0,0-1 16,-1-8-16,0-8 0,0-2 0,0 0 15,-1-2-15</inkml:trace>
  <inkml:trace contextRef="#ctx0" brushRef="#br0" timeOffset="70185.413">8887 4818 0,'0'0'0,"0"0"0,0 0 0,19-13 15,-19 13-15,28-11 0,-10 5 16,1 2-16,1 0 0,-1 1 16,1 1-16,6 0 0,-1-1 15,-3 1-15,-1 0 0,-6 1 16,0 1-16,-3 0 0,-2-1 15,-3 1-15,-1 1 0,-4 0 16,-2-1-16,0 3 0,0-3 0,0 2 16</inkml:trace>
  <inkml:trace contextRef="#ctx0" brushRef="#br0" timeOffset="71152.6331">9068 4630 0,'0'0'16,"0"0"-16,0 0 0,0 0 15,0 0-15,0 0 0,-4 25 16,4-25-16,-5 31 0,2-10 0,-1 3 16,0 2-16,-1-1 0,2 0 15,0 0-15,1 3 0,1-4 16,-1-5-16,2-4 0,-2-2 16,1 1-16,-7-4 0,-2-4 15,2 1-15,-1-1 0,-2-2 16,-1-1-16,1-2 0,0-1 0,0 0 15,0-2-15,3 0 16,1-1-16,3 1 0,2-2 0,2 0 16,1 0-16,3-1 0,4-1 15,4 1-15,3 0 0,2-1 16,2 0-16,3-1 16,1 0-16,-1 3 0,0 0 15,-3 1-15,-3 2 0,-1 0 16,-3 2-16,-6 2 0,-3-1 0,-8 5 15,-5 3-15,-1 0 0,-2-1 16,-5 4-16,-4 1 0,-2 1 16,-1 0-16,-6 4 0,2 0 15,3-5-15,3-4 0,5-1 16,4-3-16,6-1 0,5-1 16,6-1-16,6-1 0,2-3 15,4-3-15,6-1 0,6-3 16,7-4-16,-1 0 0,3 2 15,2 3-15,-3 0 0,-4 0 0,3 0 16,-3 1-16,-5 1 0,-1 2 16,-8 2-16,-8 0 0,-7-1 15,-4 1-15,-4 2 0,-2 2 16,-3 0-16,-3 0 0,-3 1 16,-3 4-16,-2 1 0,-2-1 0,0 2 15,2 1-15,-1 2 16,0 0-16,2 1 0,1-1 15,3 4-15,1 1 16,1 2-16,-1 2 0,4 2 0,1-1 0,2 3 16,1 1-16,1-3 15,1-2-15,3-1 0,1-4 0,1-3 16,1-2-16,2-5 0,1-2 16,4-5-16,3-4 0,0-4 15,0-3-15,0 0 0,1-2 16,2-3-16,0-1 0,-1-1 15,-1-1-15,-1-1 0,0 0 16,-1 1-16,0 1 0,1 4 16,1 3-16,1 1 0,1 4 0,1 0 15,2 1-15,-5 4 16,0 2-16,-1 5 0,-1 5 16,-2 2-16,0 1 0,0 1 15,-1 2-15,0-3 0,-3 1 16,-1-3-16,-1 0 0,-1 0 0,-1-4 0,-2 2 15,-1 1-15,-4-3 0,-2 0 16,0-1-16,0-2 0,-1-2 16,1-2-16,1-3 0,0-2 15,4-1-15,2-3 0,3 0 16,3-3-16,6-1 0,3-3 0,3 1 16,1-2-16,2-1 0,3-2 15,1-1-15,3-3 0,-1 0 16,-4 5-16,-4 3 0</inkml:trace>
  <inkml:trace contextRef="#ctx0" brushRef="#br0" timeOffset="71433.8173">9540 4872 0,'0'0'0,"0"0"15,-4 18-15,4-18 0,-4 30 0,-1-8 16,-1 5-16,-1 8 0,3 0 16,-1-2-16,2-2 0,0 5 15,1-5-15,0-4 0,1-3 16,4-3-16,1-4 0,1-4 16,1-4-16,1-4 0,0 0 15,-1-7-15,-1-3 0,2-3 16,0-3-16,0-4 0,1-4 15,-1 4-15,-2 1 16,0 3-16</inkml:trace>
  <inkml:trace contextRef="#ctx0" brushRef="#br0" timeOffset="71605.7105">9654 4817 0,'0'0'15,"0"0"-15,0 0 0,22-8 16,-22 8-16,25-5 0,-25 5 0,30-1 15,-11 1-15,-1-1 0,-2-2 16,0 2-16,-1-1 0,-1 1 16,0-1-16,-3 0 0,-1-2 15,-3 3-15,-1 0 0,-2-1 16,1 1-16,-2 1 0</inkml:trace>
  <inkml:trace contextRef="#ctx0" brushRef="#br0" timeOffset="71764.5966">9814 4702 0,'0'0'0,"0"0"0,0 0 16,0 0-16,0 0 0,0 0 0,0 0 16,-1 27-16,1-27 0,-6 23 15,6-23-15,-7 29 0,3-11 0,1 4 32,0 0-32,-2-1 0,1-1 0,-2-2 15,1-2-15,-2 1 0,2-3 0,0-2 0</inkml:trace>
  <inkml:trace contextRef="#ctx0" brushRef="#br0" timeOffset="71952.0871">9602 5027 0,'0'0'0,"0"0"16,0 0-16,0 0 16,0 0-16,0 0 0,0 0 0,0 0 15,0 0-15,18-18 0,-18 18 16,33-7-16,-11 2 0,4-1 16,1 0-16,3-1 0,1 0 15,8-1-15,0 1 0,-3 0 16,-1 1-16,3 1 0,-4-1 15,-4 3-15,-5 2 0,-5 0 16,-4-1-16,-7 1 0,-7 0 0,-2 1 16,2-2-16,-2 2 0</inkml:trace>
  <inkml:trace contextRef="#ctx0" brushRef="#br0" timeOffset="72177.9752">10073 4721 0,'0'0'0,"0"0"0,0 0 0,0 0 16,0 0-16,0 0 0,0 0 16,-18 29-16,18-29 0,-25 35 15,8-14-15,-2 4 0,-1 1 16,-9 12-16,-2 2 0,1-1 16,0-2-16,-7 9 0,3-1 15,-2-1-15,4-8 0,5-4 16,6-7-16,4-4 0,2-4 0,4-6 15,2-6-15,5-4 0,4-1 16,0-2-16,0 2 0,0 0 16</inkml:trace>
  <inkml:trace contextRef="#ctx0" brushRef="#br0" timeOffset="72381.0967">9816 5061 0,'0'0'0,"0"0"0,0 0 16,0 0-16,-2 28 0,2-28 15,1 31-15,-1-31 0,-4 40 0,2-18 16,-1 2-16,1-3 0,0 0 16,0 2-16,0-2 0,0-4 15,2-3-15,0-4 0,0-3 16,0-7-16,0 0 0,-1-5 16,1 0-16,0 0 0,0 2 15,0-1-15</inkml:trace>
  <inkml:trace contextRef="#ctx0" brushRef="#br0" timeOffset="72599.9017">9802 5120 0,'0'0'0,"0"0"0,0 0 16,0 0-16,25-14 0,-25 14 16,25-11-16,-25 11 0,29-7 15,-13 5-15,0 2 0,0 0 16,-1 2-16,-1-1 0,0 4 16,-3 0-16,-1 0 0,1 3 15,0 2-15,-2-1 0,-2 2 16,-1 0-16,-2 2 0,-1-1 15,0-1-15,-1 4 0,-1 0 16,0-2-16,-1 0 0,-1-1 0,-1 1 16,-2-2-16,-1-1 0,-4-3 15,-3-5-15,2 2 0,-2-2 16,-1 2-16,2-1 0,2-1 16</inkml:trace>
  <inkml:trace contextRef="#ctx0" brushRef="#br0" timeOffset="72756.1039">9800 5221 0,'0'0'0,"0"0"16,0 0-16,0 0 0,0 0 0,28-8 16,-28 8-16,22-7 0,-22 7 15,28-8-15,-11 5 0,-2 0 16,0 0-16,0 1 0,-1 2 16,-2-1-16,-2 1 0,-1 0 15,-1-1-15,-2 1 0</inkml:trace>
  <inkml:trace contextRef="#ctx0" brushRef="#br0" timeOffset="72896.7283">9874 5322 0,'0'0'0,"0"0"15,0 0-15,0 0 0,0 0 16,0 0-16,0 0 0,0 0 16,27-6-16,-27 6 0,31-5 15,-31 5-15,36-11 0,-15 6 16,1 1-16,-2-1 0,-3 2 0,-3 1 15</inkml:trace>
  <inkml:trace contextRef="#ctx0" brushRef="#br0" timeOffset="73131.0857">10330 5070 0,'0'0'0,"0"0"15,0 0-15,23-5 0,-23 5 0,24-4 16,-7 3-16,-1-2 0,2 1 0,-1 0 16,-1-2-16,0 1 15,-1 1-15,2 0 0,-3-1 16,-2 2-16,-3 2 0,-4-1 16,-1-1-16,-4 1 0,0 0 0,-1-2 15,1 2-15,0 0 0</inkml:trace>
  <inkml:trace contextRef="#ctx0" brushRef="#br0" timeOffset="73334.2831">10504 4880 0,'0'0'16,"0"0"-16,0 0 0,0 0 0,0 0 15,-5 33-15,5-33 0,-7 37 16,2-14-16,0 2 0,1 2 15,-1 0-15,1-1 0,0 7 16,0-4-16,3-5 0,1-2 16,-1-2-16,0-5 0,0-1 15,0-3-15,0-2 0</inkml:trace>
  <inkml:trace contextRef="#ctx0" brushRef="#br0" timeOffset="73653.6803">11101 4867 0,'0'0'0,"0"0"0,0 0 0,0 0 16,0 0-16,-30 3 0,30-3 15,-29 14-15,10-5 0,0 5 16,-2 3-16,1 2 0,1 2 16,-2 6-16,3 0 0,5 0 15,2 0-15,5-4 0,2-1 16,2 1-16,3-2 0,8-5 0,5-6 16,4 0-16,3 0 0,2-8 15,4-3-15,-1-6 0,2-3 0,-6 3 16,-4 0-16,-3 1 0</inkml:trace>
  <inkml:trace contextRef="#ctx0" brushRef="#br0" timeOffset="74021.5689">11253 4871 0,'0'0'0,"0"0"0,0 0 0,0 0 15,0 0-15,-6 21 0,6-21 16,-9 27-16,9-27 0,-11 37 0,6-15 15,-1 2-15,2-2 0,-2 3 16,2-2-16,1-4 0,1-3 16,-1-2-16,1-3 0,1-1 15,0-3-15,1-4 0,0-3 16,0-3-16,1-1 0,0-3 16,0-6-16,0 0 0,2-1 0,0-10 15,0-2-15,0 2 16,1-1-16,0 3 0,1 4 0,-2 1 15,-1 4-15,0 1 16,2 1-16,1 4 0,3 3 0,2 2 16,2 1-16,-1 1 0,0 2 15,0 2-15,1 1 0,0 1 16,0 2-16,2-1 0,0 1 16,-1 0-16,-1-1 15,-2-2-15,-1 0 16,-1-1-16</inkml:trace>
  <inkml:trace contextRef="#ctx0" brushRef="#br0" timeOffset="74480.993">11332 5060 0,'0'0'0,"0"0"0,0 0 0,0 0 16,0 0-16,0 0 0,29 12 15,-29-12-15,25 5 0,-25-5 0,33 4 16,-15-4-16,1-2 0,2-1 0,1 0 16,-1-2-16,-2-1 15,0-2-15,0-2 0,1-2 16,-4 3-16,-2-1 0,-3 0 0,-3 2 15,0-1-15,-4 0 0,-2 0 16,-2 0-16,-2 0 0,-3 2 16,-3 4-16,-1 0 0,-2 2 0,-4 2 15,-3 2-15,2 3 0,-2 0 16,-1 4-16,0 3 16,0-1-16,1 3 0,2 0 0,-1 4 15,4 0-15,2 1 0,1 3 16,3-4-16,4-2 0,3-1 15,6-2-15,2-1 0,2-5 16,2-2-16,3-4 0,1-2 0,3-1 16,1-1-16,5-2 0,1-1 15,-5-2-15,-4 1 0,-3-1 16,-2 3-16,-4 0 0</inkml:trace>
  <inkml:trace contextRef="#ctx0" brushRef="#br0" timeOffset="74887.2733">11663 5065 0,'0'0'0,"0"0"0,0 0 15,0 0-15,0 0 0,0 0 0,26 8 16,-26-8-16,0 0 0,35 2 16,-35-2-16,28-2 0,-12 0 15,-1-3-15,0 0 0,1 0 16,-1-1-16,0-1 0,-1-1 15,-1 1-15,-1-1 0,-2-1 16,-1 1-16,-1-3 0,-3 0 16,-1 0-16,-3 0 0,-3 1 15,-2 1-15,-2 1 0,-3 3 16,-1-1-16,0 2 0,-4 3 0,-2 2 16,0 2-16,-3 2 0,0 4 15,0 3-15,3 1 0,2 3 16,0 2-16,3 3 0,3 0 15,1 0-15,2 2 0,5-2 16,4-3-16,2-1 0,7-2 16,4-4-16,1-2 0,1-2 0,3-6 15,3-2-15,1-3 0,3 0 16,-2-3-16,-2-1 0,0 1 16,2-1-16,-4-6 0,-2-5 15,-5 3-15,-2 3 0,-3 3 16</inkml:trace>
  <inkml:trace contextRef="#ctx0" brushRef="#br0" timeOffset="75090.3792">12151 4878 0,'0'0'16,"0"0"-16,0 0 0,0 0 15,0 0-15,0 0 0,-11 28 0,11-28 16,-10 30-16,3-8 0,-3 2 16,1 2-16,0 1 0,0 2 15,0 0-15,1 6 0,1-3 16,1-2-16,2-3 0,-1 3 15,-1-6-15,2-3 0,1-3 16,2-7-16,0-2 0,0-1 16,0-4-16,0 0 0,0 0 0,1-2 15</inkml:trace>
  <inkml:trace contextRef="#ctx0" brushRef="#br0" timeOffset="75340.3912">12163 4880 0,'0'0'0,"0"0"0,0 0 16,29 2-16,-29-2 0,29 8 15,-15-3-15,-1 2 0,1 0 0,-2 2 16,-1 1-16,1 2 0,-2 1 16,-3 0-16,-2-1 0,-3 2 15,-2-1-15,-4 1 0,-4 0 16,-5-1-16,-6 1 0,-3-2 15,-2 1-15,-4-3 0,-3-1 16,-4 3-16,2-1 0,2-4 16,3-1-16,5-1 0,5-1 0,3-1 15</inkml:trace>
  <inkml:trace contextRef="#ctx0" brushRef="#br0" timeOffset="76170.8124">9838 5759 0,'0'0'0,"0"0"0,0 0 16,0 0-16,0 0 0,-11-21 15,11 21-15,0 0 0,-15-22 0,15 22 16,-17-16-16,8 8 0,0 0 15,-2 0-15,-2 1 16,0 2-16,-1 2 0,-3 2 0,-1 2 16,0 1-16,1-1 0,-5 8 15,0 4-15,1 1 0,3 2 0,0 3 16,0 2-16,4 1 16,2 0-16,2 6 0,4-2 15,5-1-15,4-3 0,3-4 16,5-3-16,2-4 0,2-3 0,6-5 15,5-5-15,1-3 0,-2-3 16,3-5-16,1-1 0,0-3 16,-1-1-16,-1-5 0,-4-2 15,-2-2-15,-2 0 0,-1-3 16,-2-2-16,-3 2 0,-1 3 0,-2 1 16,-1 3-16,-1 3 15,-1 2-15,-2 4 0,1 5 0,-3-1 16,-1 1-16,-2 4 0,0 2 15,0 3-15,-2-1 0,-1 6 16,-3 5-16,2 3 0,-1 1 16,0 5-16,-1 4 0,1 1 15,-1 1-15,0 6 0,0 0 16,2-2-16,-1-2 0,2-2 16,1-1-16,1-3 0,2-3 0,0-1 15,1-1-15,0-3 0,2-2 16,-2-1-16,0-3 0,0-1 15</inkml:trace>
  <inkml:trace contextRef="#ctx0" brushRef="#br0" timeOffset="76514.5345">10100 5704 0,'0'0'0,"0"0"0,0 0 16,0 0-16,-9 23 0,9-23 0,-9 29 15,5-12-15,-1 0 0,2 2 16,1 0-16,1-2 0,1 0 16,3-2-16,2-3 0,3-1 15,2-2-15,5-4 0,2-4 16,1-5-16,-2-1 0,2-3 16,-1-1-16,-1-1 0,-3-1 0,0-3 15,2-1-15,-4 0 0,-4 1 16,-2-2-16,-4-1 0,-2 1 15,-1 2-15,-5 2 0,-2 2 16,-1 1-16,-1 1 0,-3 5 16,-4 3-16,-1 2 0,1 2 15,-3 5-15,1 2 0,3 1 16,4 1-16,2-2 0,2 0 16,3-1-16,1-1 0,9-2 15,4 0-15,-2-2 0,-1-3 0,0 2 16</inkml:trace>
  <inkml:trace contextRef="#ctx0" brushRef="#br0" timeOffset="77022.3661">10412 5699 0,'0'0'16,"0"0"-16,0 0 0,0 0 16,0 0-16,0 0 0,-10 25 15,10-25-15,-7 26 0,7-26 16,-7 32-16,4-17 0,1 2 0,1-1 15,1 0-15,1-1 0,0-2 16,1-2-16,0-4 0,2-1 16,-1-2-16,4-2 0,1-1 15,4-2-15,0-1 0,0-3 16,0-2-16,-1-1 0,0-2 16,2-4-16,-1-2 0,-1 1 15,0-1-15,-1-3 0,0 0 16,0 1-16,0 4 0,-3 0 15,-2 3-15,-2 3 0,1 2 0,-3 2 16,-1 4-16,0 0 16,-2 9-16,-1 2 0,1 3 0,0 1 15,0 3-15,0 0 0,1 0 16,1-2-16,2 0 0,1-2 16,3 0-16,1-3 0,2 1 15,0-6-15,1-1 0,1-3 16,0-1-16,1-3 0,0-3 0,0-1 15,-1-2-15,0-1 0,-1-2 16,-2-1-16,-3-2 0,0 0 16,-2 0-16,-1 0 0,0-1 15,-2 1-15,-3-1 0,0 2 16,-1 0-16,-1 3 0,1 1 16,0 2-1,2 2-15,2-1 16,1-1-16,0 0 0,1 2 0,-1 0 0</inkml:trace>
  <inkml:trace contextRef="#ctx0" brushRef="#br0" timeOffset="77380.917">10968 5675 0,'0'0'0,"0"0"0,0 0 16,-5 21-16,5-21 15,-11 24-15,3-6 0,-1 0 0,0 0 16,2 0-16,-1 0 0,-1 2 15,1-1-15,2-2 0,0-4 16,2-2-16,0-2 0,0-3 16,3-2-16,1-4 0,0 0 15,3-6-15,3-1 0,1-2 16,0-3-16,4 0 0,3-3 16,2-4-16,1-1 0,-1-1 0,2 0 15,-1 3-15,0 2 0,-1 2 16,0 3-16,-2 2 15,-1 2-15,0 3 0,-1 3 0,-2 5 16,-2 2-16,0 2 0,0 2 16,-3 0-16,-1 0 0,-2 5 15,0 3-15,-1 2 0,1-1 0,1 1 16,-1-2-16,1-2 0,0 0 16,3-1-16,1 0 0,-2-3 15,0-2-15,-2-1 0</inkml:trace>
  <inkml:trace contextRef="#ctx0" brushRef="#br0" timeOffset="77748.6929">11603 5676 0,'0'0'0,"0"0"0,0 0 0,-13 20 16,13-20-16,-15 26 0,7-9 15,1 1-15,2 1 0,0-1 16,2-2-16,2 3 0,3-1 16,4-2-16,1-4 0,4-2 15,3-2-15,-1-4 0,1-3 16,2-3-16,0-2 0,2-2 16,1-1-16,-3-3 0,0-1 0,-3-1 15,-1-2-15,-3 0 16,-3-2-16,-2 0 0,-4 1 0,-3-1 15,-2 2-15,-3 0 0,-2 2 16,-1 1-16,-1 0 0,-2 3 16,-4 2-16,1 2 0,-2 2 0,1 0 15,3 5-15,2-2 16,0 1-16,6 0 0,2 1 16,5-3-16,7 4 0,-3-4 0,1 1 15,-2-1-15</inkml:trace>
  <inkml:trace contextRef="#ctx0" brushRef="#br0" timeOffset="78373.1333">11893 5706 0,'0'0'0,"0"0"15,0 0-15,-5 21 0,5-21 16,-5 22-16,2-9 0,-1 2 16,-1 0-16,1-2 0,1-1 15,-1 0-15,1-3 0,1-1 16,0-1-16,-1-1 0,2-2 0,1-4 15,0 0-15,0-4 0,1-1 16,2-2-16,-1-1 0,0-1 16,0-1-16,0-3 0,2-2 15,-1 0-15,0 0 0,2-2 16,0 0-16,0 3 0,-2 0 16,2 2-16,3 1 0,0 2 15,1 1-15,-1 4 0,1 2 16,-2 4-16,0 0 0,-1 3 15,0 3-15,-1 2 0,0 1 16,-1 4 0,-1 0-16,0 1 0,-1 2 0,-1 0 0,-1 2 15,0-3-15,0 0 0,0-3 0,0 0 16,1-2-16,1-2 0,3-1 16,0-3-16,4 0 0,2-1 15,3-3-15,2-3 0,-1-2 16,1-2-16,0-3 0,1 0 15,-2-3-15,0 0 0,1-3 16,-2 0-16,1-1 0,-2-2 0,-2-3 16,-1 1-16,-3 1 0,-1 0 15,-4 0-15,-1 1 0,-2 4 16,-2 1-16,-2 1 0,0 3 16,-2 2-16,1 3 0,-2 4 15,-1 2-15,0 4 0,-1 2 16,1 4-16,-1 4 0,1 0 0,1-1 15,3 2-15,2 1 16,2 0-16,2 0 0,4 1 16,1-2-16,3-5 0,3-1 0,9-1 15,5-2-15,-1-1 0,1-4 16,4-1-16,3-2 0,-6 1 16,-5-1-16,-5-1 0</inkml:trace>
  <inkml:trace contextRef="#ctx0" brushRef="#br0" timeOffset="78683.1977">12631 5594 0,'0'0'0,"0"0"0,0 0 0,0 0 16,0 0-16,-33 7 0,33-7 16,-26 13-16,13-4 0,0 3 15,1 0-15,1 1 0,1 1 0,2-2 16,3 0-16,1-2 15,3 0-15,2 0 0,4 0 16,2 1-16,3 0 0,1 0 0,2 0 16,0 1-16,0-2 0,-2 0 15,-2 0-15,-3-2 0,0 1 16,-2-1-16,0 1 0,-4-4 16,-1 1-16,-5-2 15,-3 0-15,-1 0 0,-1-1 0,-1-1 16,-1 0-16,0-1 0,0 0 15,-6-1-15,-1-1 0,3 1 16,3 0-16,2 0 0</inkml:trace>
  <inkml:trace contextRef="#ctx0" brushRef="#br0" timeOffset="78870.6842">12506 5453 0,'0'0'16,"0"0"-16,0 0 0,0 0 16,0 0-16,0 0 0,-14 26 0,14-26 15,-14 26-15,14-26 0,-16 31 16,11-13-16,-1 1 0,2-3 16,-1-2-16,2-1 0</inkml:trace>
  <inkml:trace contextRef="#ctx0" brushRef="#br0" timeOffset="79526.9252">9731 6169 0,'0'0'0,"0"0"15,0 0-15,0 0 0,0 0 0,0 0 16,0 0-16,0 0 16,-29-3-16,29 3 0,-28 8 15,28-8-15,-28 14 0,15-6 16,1 2-16,0-1 0,1-2 0,1 2 16,1 0-16,3 1 15,0 1-15,4-1 0,2 0 0,2 0 16,4 0-16,0 0 0,5 1 15,2-2-15,2-3 0,1 3 16,0-2-16,-2 1 0,-2 0 0,-2-1 16,-1-1-16,-2 0 15,-2 0-15,0-1 0,-2-1 16,-2-2-16,-2 2 0,-2 0 0,-3 0 16,-3 0-16,-2 1 0,-1 0 15,-1-1-15,0 0 0,2 1 16,1-2-16,1 0 0,1 0 15</inkml:trace>
  <inkml:trace contextRef="#ctx0" brushRef="#br0" timeOffset="79795.6782">9965 6222 0,'0'0'0,"0"0"0,0 0 15,0 0-15,-3 31 0,3-31 16,-9 36-16,3-14 0,0 3 16,-1 4-16,1 2 0,-3 9 0,1 0 15,-1 2-15,2-4 16,0-5-16,1-2 0,1-5 0,0-4 16,2-3-16,0-4 0,1-3 15,-1-3-15,2-4 0,0-3 0,0-4 16,0-5-16,0 0 0,0 3 15,1 0-15</inkml:trace>
  <inkml:trace contextRef="#ctx0" brushRef="#br0" timeOffset="80050.5938">10024 6213 0,'0'0'15,"0"0"-15,15-6 0,-5 5 0,1 0 16,7 1-16,2 2 0,0 2 15,-1 3-15,-1 2 0,-2 2 16,-1 1-16,-2 0 0,-3 1 16,-3 1-16,-2-1 0,-3 1 0,-3 0 15,-3 4-15,-3-2 0,-2-2 16,-5 0-16,-5 1 16,0-1-16,1-2 15,-4 2-15,-1 0 16,4-3-16,1-1 0,3-6 0,1-5 15,6-1-15,1-3 0,2 1 16,2 2-16,0 0 0</inkml:trace>
  <inkml:trace contextRef="#ctx0" brushRef="#br0" timeOffset="80253.7165">10385 6266 0,'0'0'0,"0"0"15,0 0-15,-2 20 0,2-20 16,-4 24-16,4-24 0,-8 32 16,3-14-16,1 0 0,-2 0 15,2-1-15,0-3 0,-1 2 16,2-3-16,0-3 0,0-1 0,2-5 16,1-1-16,0-3 0,0-8 15,0 4-15,0 0 0,0 0 16</inkml:trace>
  <inkml:trace contextRef="#ctx0" brushRef="#br0" timeOffset="80425.6395">10359 6109 0,'0'0'0,"0"0"16,0 0-16,0 0 0,0 0 0,25-3 15,-25 3-15,29 1 0,-29-1 16,31 0-16,-16 0 0,-2 0 15,-2 0-15,-1 0 0</inkml:trace>
  <inkml:trace contextRef="#ctx0" brushRef="#br0" timeOffset="80800.6254">10616 6264 0,'0'0'0,"0"0"0,0 0 16,-10 22-16,10-22 0,-10 24 0,4-9 15,0-1-15,-1-1 0,0 1 16,2-1-16,-1 0 0,2-3 0,0-2 16,0-1-16,2-2 15,0 0-15,2-5 0,-2 1 16,3-4-16,0-2 0,2-2 16,2-3-16,1-2 0,3-2 0,4-6 15,2-2-15,-1 1 0,0 2 16,0 2-16,1 1 0,-1 1 15,0 2-15,1 3 0,-1 3 16,0 1-16,1 2 0,-2 3 16,-1 2-16,-1 3 0,0 2 15,-2 3-15,-1 3 0,-3 2 16,0 1-16,-2 1 0,-1 2 16,0-1-16,0 0 0,-1 0 15,-1-1-15,0 0 0,0-3 0,0 0 16,0-1-16,0-1 0,0-2 15,0-2-15,0-1 0,0 0 16,0-2-16,0 1 0</inkml:trace>
  <inkml:trace contextRef="#ctx0" brushRef="#br0" timeOffset="81159.9392">10953 6348 0,'0'0'0,"0"0"16,0 0-16,21-5 0,-21 5 0,0 0 15,27-7-15,-16 3 0,0 1 16,4-2-16,1 0 0,0 0 16,-2 0-16,-1-2 0,-1 0 15,-1 1-15,-1-2 0,1-1 16,-2 0-16,-3 2 0,-2 2 0,-1-2 16,0 1-16,-2-1 0,-1 0 15,-4 1-15,-1 1 0,-4 1 16,-2-1-16,-1 3 0,-1 0 15,0 2-15,-1 2 0,-4 2 16,-3 4-16,1 1 0,0 3 16,1 4-16,0 4 0,4-1 15,2 0-15,3 1 0,2 1 16,4 3-16,3-3 0,6-2 16,6-1-16,2-4 0,3-1 0,5-5 15,4-3-15,2-4 0,1-1 16,2-1-16,2-1 0,-2-2 15,-2-1-15,0 1 0,-7 1 16,-5-1-16</inkml:trace>
  <inkml:trace contextRef="#ctx0" brushRef="#br0" timeOffset="90873.3116">8424 3927 0,'0'0'0,"0"0"0,0 0 16,0 0-16,0 0 0,0 0 0,0 0 15,0 0-15,0 0 0,0 0 16,-21-17-16,21 17 0,0 0 0,-23-8 15,23 8-15,-21-7 16,21 7-16,-23 0 0,11 0 16,-1 0-16,1 0 0,-2 2 15,-3 4-15,1 1 0,-1 0 16,1 1-16,-1 2 0,2 1 16,0 0-16,-2 7 0,0 2 15,2-1-15,2 1 0,1-1 0,4 4 16,2-1-16,4 0 0,4-1 15,2-2-15,1-1 0,3-2 16,4 3-16,3-2 0,-1-6 16,1-1-16,5-2 0,1-4 15,-1-3-15,0-1 0,0-3 16,3-2-16,-3 0 0,1 0 0,-3 1 16,-4 2-16,-3 0 0</inkml:trace>
  <inkml:trace contextRef="#ctx0" brushRef="#br0" timeOffset="91154.5948">8589 3752 0,'0'0'0,"0"0"16,0 0-16,0 0 0,0 0 0,0 0 15,5 28-15,-5-28 0,-1 26 16,1-26-16,-4 42 0,1-17 15,-1 0-15,-2 2 0,-1 2 16,-1 6-16,-2-3 0,1-1 16,0-3-16,1-3 0,3-2 15,-1 4-15,3-3 0,0-3 16,-2-3-16,4-5 0,2-2 16,1-2-16,1-2 0,1-4 0,3-3 15,-2 1-15,1 0 0,-2-1 16</inkml:trace>
  <inkml:trace contextRef="#ctx0" brushRef="#br0" timeOffset="91357.681">8758 4076 0,'0'0'0,"0"0"0,0 0 16,0 0-16,0 0 0,0 0 0,0 0 16,-5 28-16,5-28 0,-4 24 15,4-24-15,-7 32 0,4-18 0,0 1 16,0 1-16,0-3 15,2-1-15,-1 0 0,0-2 16,1-1-16,0-1 0,1-3 16,-3-1-16,3-1 0,0-3 15,0 4-15,0-4 0,0 2 0</inkml:trace>
  <inkml:trace contextRef="#ctx0" brushRef="#br0" timeOffset="91513.9379">8733 3881 0,'0'0'0,"0"0"0,0 0 0,0 0 0,0 0 15,23 6-15,-23-6 16,23 8-16,-23-8 0,26 10 16,-26-10-16,26 12 0,-14-6 15,-1-1-15,-2 0 0,-2-1 0</inkml:trace>
  <inkml:trace contextRef="#ctx0" brushRef="#br0" timeOffset="92130.7271">8962 4058 0,'0'0'16,"0"0"-1,0 0-15,0 0 0,-5 28 0,5-28 16,-7 26-16,2-13 0,1 0 15,-1 2-15,1 0 16,-1 0-16,-1-2 0,2 0 0,-1-3 16,2 0-16,0-3 0,0 0 15,1-1-15,1-3 0,0 0 0,1-3 16,1-4-16,1 0 16,2-1-16,0-3 0,3-4 15,-1 0-15,1-3 0,3 1 0,2-3 16,3-3-16,1 1 15,-1 1-15,0 4 0,-2 1 16,0 3-16,-1 3 0,-1 2 16,0 2-16,-1 0 0,0 4 0,0 4 15,-2 2-15,-2 2 0,-2 2 16,-3 1-16,-1 3 0,-1 0 16,0 1-16,-2-2 0,1 1 15,0 0-15,-1-2 0,-1 0 0,2-2 16,0 0-16,0-3 0,1-2 15,-1 0-15,1-2 0,1 0 16,1-1-16,2-5 0,-1-1 16,1-3-16,0-4 15,2-3-15,2 0 0,2-6 0,4-4 0,-1 3 0,0 1 16,0 2-16,-1 0 0,0 1 16,-1 3-16,0 2 15,-1 0 1,-1 4-16,1 1 0,1 3 0,0 1 0,-1 4 0,-1 2 0,-3 4 15,0 5-15,-3-1 16,-1 1 0,-1 2-16,-1 1 0,-1 0 0,-1-1 15,1 0-15,0 2 0,-1-3 0,-1 0 16,1-1-16,-1 0 16,-1-1-16,2-1 0,1-2 0,1-1 15,0-2-15,-1 0 0,1-1 16</inkml:trace>
  <inkml:trace contextRef="#ctx0" brushRef="#br0" timeOffset="92623.3942">9551 3795 0,'0'0'15,"0"0"-15,0 0 0,0 0 0,0 0 16,0 0-16,0 0 15,-2 26-15,2-26 0,-3 26 16,3-26-16,-6 37 0,0-16 0,1 4 16,-2 0-16,-1 0 0,0 0 15,-1 5-15,-1-1 0,2-4 16,2 0-16,1-5 0,-1-1 16,1-4-16,-1 1 0,2-5 15,1-1-15,0-4 0,1 0 0,2-6 16,0 0-16,0 0 15,0-7-15,4 0 0,1-2 16,2-2-16,1-1 0,7-5 0,-1-3 16,3 2-16,-1 1 0,3 3 15,2 2-15,-1 2 0,0 2 16,2 3-16,-3 4 0,-1 3 16,-2 2-16,-4 4 0,-3 4 15,-4-2-15,-1 1 0,-1 2 16,-2 1-16,-2 0 0,-3-1 0,-3 1 15,-4 2-15,-3-3 16,0 0-16,-5 2 0,-1 0 16,1-3-16,-1-3 0,0-3 15,0-2-15,2-2 0,2-2 0,0-1 16,2-4-16,4 1 0,2-2 16,3 2-16,1 1 0,0 0 0</inkml:trace>
  <inkml:trace contextRef="#ctx0" brushRef="#br0" timeOffset="92937.6384">9970 4270 0,'0'0'0,"0"0"15,0 0-15,0 0 0,0 0 0,0 0 16,-3 27-16,3-27 15,-12 21-15,12-21 0,-22 30 16,8-14-16,-2 0 0,3-2 16,1-2-16,2-2 0</inkml:trace>
  <inkml:trace contextRef="#ctx0" brushRef="#br0" timeOffset="93920.3546">10554 4038 0,'0'0'0,"0"0"16,0 0-16,0 0 0,0 0 0,0 0 16,0 0-16,0 0 15,0 0-15,-19-10 0,19 10 16,-23 8-16,23-8 0,-29 13 0,13 0 15,-1-1-15,1 0 0,-3 1 16,-1 4-16,-1 4 0,2-1 0,4 2 16,2 1-16,3-3 15,2-1-15,7 1 0,6 1 16,3-3-16,2-2 0,10-1 16,6-4-16,1-5 0,-1-1 15,6-3-15,5 0 0,-4-4 16,-2-4-16,3-2 0,-1-2 0,-8 3 15,-5 1-15,-4 2 0</inkml:trace>
  <inkml:trace contextRef="#ctx0" brushRef="#br0" timeOffset="94306.2094">10829 4059 0,'0'0'0,"0"0"0,0 0 0,0 0 16,0 0-16,0 0 0,0 0 15,-7 29-15,7-29 0,-8 28 32,2-10-32,0 2 0,-2-1 0,0 1 15,1 1-15,-1-1 16,1-1-16,2-2 16,0 0-16,2-4 0,0 0 0,0 0 15,0-3-15,2-4 0,-1-4 0,2-2 16,0 0-16,0-6 0,2 0 15,2-2-15,0-3 0,0-2 16,2 0-16,0-6 0,2-2 16,0 2-16,1 0 0,-2 1 15,1 2-15,-1 3 0,-2 1 0,1 4 0,-1 0 16,2 4-16,0 1 0,0 2 16,1 2-16,0 2 0,-2 1 0,1 0 15,0 2-15,0 1 0,1 2 16,3 2-16,1 0 0,0-2 15,-1-2-15,-1-2 0,-1 1 16,-2-3-16</inkml:trace>
  <inkml:trace contextRef="#ctx0" brushRef="#br0" timeOffset="94837.4749">11306 4175 0,'0'0'0,"0"0"16,0 0-16,0 0 0,0 0 0,0 0 15,-3-18-15,3 18 0,0 0 16,0 0-16,-11-19 0,11 19 16,0 0-16,-20-13 0,11 9 15,-1 1-15,-1 1 0,0 2 16,-1 2-16,-2 3 0,-1 0 0,-2 4 15,1 3-15,-1 0 0,1 1 16,-3 5-16,3 3 0,1 0 16,2 1-16,3-3 0,3 1 15,3-4-15,2 1 0,3-3 16,4-3-16,4-1 0,3-1 0,4-6 16,1-3-16,1-1 0,1-2 15,0-3-15,0-2 16,1 0-16,-1 0 0,2-6 0,-2-2 15,-4 3-15,-3 3 0,-2-1 16,-1 0-16,-2-3 0,-2 1 16,-2 3-16,0 1 0,-1 2 15,0 1-15,-1 2 0,0 2 16,-1 2-16,-1 2 0,-1 1 16,-1 2-16,0 2 0,0 3 0,0 4 15,-1 3-15,2-1 0,1-1 16,0 1-16,1-1 15,1 0-15,1-2 0,2-2 0,0-3 16,2 1-16,0-1 0,2-2 16,0-4-16,-2 0 0,0 1 15,-2-2-15</inkml:trace>
  <inkml:trace contextRef="#ctx0" brushRef="#br0" timeOffset="95383.1451">11509 4143 0,'0'0'0,"0"0"0,0 0 16,0 0-16,0 0 0,0 0 15,-3 30-15,3-30 0,-4 27 16,4-27-16,-8 35 0,4-17 16,-1-2-16,3 1 0,1-1 15,0-2-15,1 0 16,1-3-16,0 0 0,1-4 0,2-2 0,0-2 15,2-2-15,0-2 0,1-2 16,2-2-16,1-1 0,0-2 16,-1-1-16,1-2 0,1-3 15,2-4-15,-1 0 0,-2-1 16,-1 1-16,0 0 0,-1 3 16,-1 3-16,-2 3 0,0 2 15,-2 1-15,-1 2 0,0 4 16,-1 4-16,0 3 0,-1 2 15,-1 0-15,-1 4 0,0 2 0,-1 6 16,-1 1-16,2-2 0,1 0 16,1-3-16,0-3 0,1-2 15,1-3-15,2-1 0,-1-2 16,2-3-16,3-1 0,1-3 16,1-3-16,1-2 0,1-1 15,1-3-15,1-3 0,-3-1 16,0-4-16,-1 0 0,-1-1 15,0-1-15,-1-1 0,-1 0 16,-2 0-16,1 2 0,-2 3 0,0-2 16,0 2-16,-2 5 0,0 1 15,-1 3-15,0 0 0,-1 4 16,0 3-16,0 0 0,-2 3 16,1 3-16,1 2 0,0-3 15,0 0-15,0-1 0</inkml:trace>
  <inkml:trace contextRef="#ctx0" brushRef="#br0" timeOffset="95711.26">12185 3983 0,'0'0'0,"0"0"0,0 0 15,0 0-15,0 0 0,-12 29 16,12-29-16,-12 35 0,3-12 0,-2 2 16,-2 2-16,1 0 0,0-2 15,0 7-15,2-2 16,1-3-16,2-3 0,1 0 0,1-2 15,3-7-15,2-3 0,5-2 16,3-3-16,3-1 0,2-4 16,2-1-16,4-3 0,1 0 15,2 1-15,-4 0 0,-1-1 16,-4 2-16</inkml:trace>
  <inkml:trace contextRef="#ctx0" brushRef="#br0" timeOffset="121806.8731">10426 4638 0,'0'0'0,"0"0"0,0 0 16,0 0-16,0 0 0,0 0 16,0 0-16,26 1 15,-26-1-15,0 0 0,25 0 16,-25 0-16,0 0 0,24 2 0,-16-1 15,0-1-15,1 0 0,1 2 16,1 0-16,0 1 0,1-1 16,0 0-16,1 0 0,-1-1 15,0-1-15,0 0 0,0 1 16,0 1-16,1 0 0,2-1 16,-1 1-16,2 0 0,-1 0 15,0-2-15,1 2 0,-2-2 16,-1 1-16,2 0 0,0-1 0,2 1 15,0 0-15,2-1 0,1 1 16,3 1-16,-2-1 0,0 0 16,1 0-16,0-1 0,1 1 15,0-2-15,1 0 0,-1 1 16,0 0-16,1 1 0,1 0 16,1-1-16,-1-1 0,-1 1 0,1-1 15,0 1-15,2-1 0,6 0 16,-1-2-16,-3 1 0,-1 0 15,2 0-15,2 2 0,-3-1 16,0 0-16,-1 1 0,-2-2 16,2 1-16,-1-1 0,1 1 15,-2 3-15,0-2 0,-1-1 0,0 1 16,1 1-16,-2 0 0,0 0 16,-2 1-16,0-4 0,-1 2 15,0 0-15,0 0 0,0 2 0,-1-2 0,0 0 0,-3 0 16,0 0-16,-3-2 0,-2 0 15,-2 0-15,-1-1 0,-2 2 16</inkml:trace>
  <inkml:trace contextRef="#ctx0" brushRef="#br0" timeOffset="122440.0395">12394 4212 0,'0'0'0,"0"0"0,0 0 15,0 0-15,0 0 0,0 0 16,0 0-16,0 0 0,0 0 0,0 0 15,0 0-15,28-2 16,-28 2-16,0 0 0,0 0 0,23 0 16,-23 0-16,0 0 0,23-1 15,-23 1-15,20-4 0,-8 2 16,1 1-16,0 0 0,0 1 16,1-1-16,-2 0 0,1-2 15,0 2-15,-1-1 0,0 0 16,-1 1-16,0 0 0,-1 0 15,0 0-15,-1 1 0,-1 1 0,-2 0 16,1 0-16,-1-1 0,-2 1 16,0-1-16</inkml:trace>
  <inkml:trace contextRef="#ctx0" brushRef="#br0" timeOffset="124165.3161">13043 4096 0,'0'0'0,"0"0"16,0 0-16,0 0 0,0 0 0,0 0 16,0 0-16,0 0 0,0 0 15,-23 2-15,23-2 0,0 0 16,-22 19-16,22-19 0,-18 22 15,10-9-15,0-1 0,0 4 16,-1 0-16,2 1 0,0-1 0,1 3 16,4 1-16,1-4 15,2-2-15,4-3 0,2-3 16,3-1-16,2-3 0,5-2 16,3-5-16,-1 0 0,-1-4 15,3-3-15,1-6 16,-2 1-16,-1 2 0,2-4 15,-1-1 1,-4-1-16,-3 0 0,-3 1 0,-3 1 16,-6 0-16,-5 2 0,-3-1 15,-1 2-15,-2 2 0,-2 4 16,-3 2-16,-4 4 0,-2 2 16,-2 0-16,2 5 0,1 2 0,3 1 0,0 0 0,3 2 15,0 0-15,5 0 0,1 0 16,4-2-16,3-3 0,0 0 15,0-1-15,1-2 0</inkml:trace>
  <inkml:trace contextRef="#ctx0" brushRef="#br0" timeOffset="124857.2178">13333 4032 0,'0'0'0,"0"0"16,0 0-16,0 0 0,0 0 0,-5 26 15,5-26-15,-9 28 0,3-10 16,0 2-16,-1 1 16,-1 0-16,1 1 0,0-1 0,0-1 15,0 3-15,0-4 0,2-2 16,-1-2-16,3-4 0,1-2 16,-1-4-16,2-1 0,1-4 15,4 0-15,-2-5 0,1-5 16,1 0-16,1-1 0,0-4 15,2 0-15,3-8 0,1 2 0,1 0 16,1 0-16,1 2 0,-1 1 16,-1 3-16,0 2 0,-1 1 15,0 2-15,-1 2 0,-1 0 16,-1 4-16,-1 2 0,0 2 16,-1 3-16,-1 1 0,-3 3 15,-1 3-15,-1 7 0,-2-1 16,0 2-16,0 3 0,-1 2 15,1 0-15,0 0 0,1-1 0,1-3 16,1-1-16,2-3 0,4 2 16,2-3-16,-1-6 0,4-2 15,2-4-15,3-2 0,1-2 16,0-1-16,2-4 0,-1-2 16,2-3-16,1-2 0,3-1 15,-3-2-15,-3-2 0,-4-2 16,-2-3-16,-2 1 0,-2 2 0,-2 0 15,-4 5-15,-1 1 16,-2 4-16,-1 2 0,-3-1 0,-4 1 16,-2 4-16,-1 1 0,2 4 15,0 3-15,-1 0 0,0 2 16,1 3-16,0 3 0,1 3 16,0 0-16,3 2 0,1 1 15,2-1-15,1 1 0,3-1 16,2-1-16,1-1 0,3-1 0,3-2 15,3 0-15,1-1 0,-1-2 16,0-1-16,1-3 0,1 2 16,2-1-16,2-3 0,1-2 15,-4 0-15,-2 0 0,-3 0 16</inkml:trace>
  <inkml:trace contextRef="#ctx0" brushRef="#br0" timeOffset="125181.2557">14205 4055 0,'0'0'0,"0"0"0,0 0 16,0 0-16,0 0 0,0 0 15,-33 3-15,33-3 0,-23 7 16,23-7-16,-24 12 0,12-4 16,1 0-16,0-1 0,-1 2 15,4 0 1,1 0-16,4 1 0,3 1 0,2-3 0,2 0 15,4 1-15,2 1 0,1-1 16,1 0-16,0-1 0,2 0 16,1 0-16,-2 1 0,-2-1 15,-1 1-15,-2-2 0,-3 1 16,-4-3-16,-2 1 0,-3 1 16,-3-1-16,0 1 0,-3 0 15,-1 0-15,0 2 0,-6-1 16,-2-2-16,1-1 0,-2 0 0,3-2 15,4-1-15,2-1 0,1 1 16,2-1-16</inkml:trace>
  <inkml:trace contextRef="#ctx0" brushRef="#br0" timeOffset="125364.1476">14139 3870 0,'0'0'0,"0"0"0,0 0 0,0 0 16,0 0-16,-12 19 0,12-19 0,-12 18 15,12-18-15,-15 23 0,8-9 16,-1-1-16,0 2 0,2-3 16,0-1-16,2-3 0</inkml:trace>
  <inkml:trace contextRef="#ctx0" brushRef="#br0" timeOffset="125748.4027">14888 4014 0,'0'0'0,"0"0"0,0 0 16,0 0-16,0 0 0,0 0 15,0 0-15,-27 11 0,27-11 0,-24 10 16,24-10-16,-31 13 0,14-6 16,1 0-16,-2 0 15,2 0-15,0 1 0,3-1 0,1 0 16,2 1-16,2 0 0,4-1 16,4 3-16,2-3 0,1 1 0,4 2 15,3 1-15,0-1 16,0-2-16,4 3 0,2 0 15,-3-1-15,-3-2 0,-1-1 16,-3 1-16,0 0 0,-1 1 0,-4-2 16,-4 3-16,-3-2 0,0 2 15,-4 0-15,-2 1 16,-1-3-16,-1 1 0,-1-3 0,-2-1 16,3-2-16,2-2 0,1 1 15,2-1-15,1 0 0</inkml:trace>
  <inkml:trace contextRef="#ctx0" brushRef="#br0" timeOffset="125998.4278">15053 3925 0,'0'0'0,"0"0"16,0 0-16,0 0 0,0 0 15,-4 25-15,4-25 0,-8 37 16,2-18-16,-1 5 0,-2 5 15,0 0-15,0-1 0,-3 9 16,0-2-16,3-3 0,1-3 0,1 2 16,-1-5-16,1-5 15,2-2-15,0-5 0,2-2 16,1-4-16,1-4 0,3-2 16,2-3-16,0 0 0,-1 0 0,-1 0 15</inkml:trace>
  <inkml:trace contextRef="#ctx0" brushRef="#br0" timeOffset="126248.4188">15269 4056 0,'0'0'0,"0"0"0,0 0 15,0 0-15,0 0 0,0 0 16,0 0-16,-26 14 0,26-14 0,-30 21 16,10-10-16,0 1 0,1 1 15,0-1-15,-1 0 0,3 0 16,3-1-16,-2 3 0,3-3 15,2-1-15,2-2 0,5-1 16,2 1-16,3-2 0,2-1 16,3 2-16,1 1 0,2-2 0,1 1 15,2-1-15,3 2 0,2-1 16,1-1-16,-2-2 16,1-3-16,-4 1 0,-2-1 0,-1 0 15</inkml:trace>
  <inkml:trace contextRef="#ctx0" brushRef="#br0" timeOffset="126467.1728">15424 4173 0,'0'0'0,"0"0"0,0 0 0,-6 22 0,6-22 15,-9 23-15,4-7 0,-2 1 16,0-1-16,1-1 0,0 0 15,1-2-15,0 0 0,1-1 16,1-3-16,0-5 0,2 0 0,1-4 16,0 0-16,0 0 0,0 0 15,0 0-15</inkml:trace>
  <inkml:trace contextRef="#ctx0" brushRef="#br0" timeOffset="126607.7791">15419 3956 0,'0'0'0,"0"0"16,0 0-16,0 0 0,25 6 0,-25-6 15,22 9-15,-22-9 0,0 0 16,27 12-16</inkml:trace>
  <inkml:trace contextRef="#ctx0" brushRef="#br0" timeOffset="126967.2162">15631 4177 0,'0'0'0,"0"0"0,0 0 16,0 0-16,-12 24 0,12-24 15,-13 24-15,7-9 0,0 1 0,1-2 16,-1 0-16,1-2 0,0-1 16,1-2-16,1-1 0,-1-2 15,1-3-15,1-1 0,2-2 16,-1-4-16,1 0 0,2-5 15,1-1-15,2-2 0,1-2 0,3 0 16,3-3-16,4-4 16,0 1-16,1 1 0,0 2 15,0 3-15,-1 2 0,2 2 16,1 4-16,-2 1 0,0 4 0,-2 2 16,0 3-16,-3 2 0,-2 3 15,-3 5-15,-1 3 0,-2-1 16,0 1-16,-3 2 0,-1 2 15,0-2-15,0-2 0,-1 2 16,0 1-16,1-2 16,2-1-16,-1-5 0,0-2 15,0-3-15</inkml:trace>
  <inkml:trace contextRef="#ctx0" brushRef="#br0" timeOffset="127232.8326">16386 4041 0,'0'0'0,"0"0"0,0 0 15,0 0-15,0 0 0,-28 15 16,28-15-16,-28 19 0,10-6 0,0 4 16,1 4-16,0-1 0,2 1 15,-3 6-15,3 1 0,3-2 16,3-3-16,4-3 0,4-2 15,3-2-15,4-3 0,4-2 16,4-3-16,4-4 0,3-1 16,0-4-16,0-2 0,5-1 15,2 0-15,-1-5 0,1-4 0,-6 1 16,-3 4-16,-5 1 0</inkml:trace>
  <inkml:trace contextRef="#ctx0" brushRef="#br0" timeOffset="127560.9008">16656 4052 0,'0'0'0,"0"0"16,0 0-16,0 0 0,-10 23 15,10-23-15,-13 27 0,4-9 16,-2 5-16,1 1 0,0 2 16,2-2-16,1-2 0,-1 2 0,0-3 15,3-5-15,0-2 0,1-3 16,1-2-16,0-4 0,2-1 15,1-4-15,-1-4 0,2-3 16,0-1-16,3-3 0,0-4 16,5-6-16,2 0 0,0-2 15,0 0-15,0 1 0,-1 2 0,0 3 16,-1 3-16,0 3 0,-2 1 16,1 4-16,0 2 0,0 1 15,2 2-15,1-1 0,2 2 16,-1 3-16,0 1 0,1 4 15,0 0-15,2 1 0,1 0 16,-3-1-16,-2-3 0,-1 1 16</inkml:trace>
  <inkml:trace contextRef="#ctx0" brushRef="#br0" timeOffset="128056.4922">17152 4120 0,'0'0'0,"0"0"0,0 0 0,0 0 16,0 0-16,0 0 0,0 0 16,-12-21-16,12 21 0,0 0 15,-30-10-15,30 10 0,-25-4 0,10 4 16,0 0-16,-3 2 0,-1 3 16,-1 1-16,0 2 15,1 4-15,1 4 0,-4 3 16,0-1-16,4 1 0,2 2 0,4 0 15,2-1-15,5-2 0,1-2 16,4-2-16,3-1 0,2-3 16,4-2-16,3-3 0,5-4 15,0-2-15,2-3 0,0-1 16,-1-2-16,1-3 0,0-2 0,3-1 16,-1-1-16,-2 0 0,-2-3 15,-1-2-15,-2-1 0,-3 2 16,-2 5-16,-1 0 0,-3 4 15,0 3-15,-2 2 0,-3 4 16,0 0-16,-1 4 0,-3 3 16,-1 5-16,-3 2 0,2 1 15,0 0-15,1 1 0,-2 4 16,4-3-16,2-1 0,1-2 0,2 0 16,2 0-16,2 0 15,1-5 1,1-2-16,1-4 0,0-3 0,2 0 0,1 0 15,-1-1-15,-2 1 0,-2 0 16</inkml:trace>
  <inkml:trace contextRef="#ctx0" brushRef="#br0" timeOffset="128527.6278">17334 4100 0,'0'0'0,"0"0"0,0 0 0,0 0 16,-7 25-16,7-25 0,-6 29 15,6-29-15,-8 34 0,5-16 16,-1 0-16,2 0 0,1-1 16,0-2-16,1-2 0,1-1 15,1-1-15,2-2 0,-1-1 16,1-3-16,2-1 0,2-4 16,1-4-16,4-1 0,0-2 15,0-3-15,1-3 0,3-4 16,-3-1-16,-1-1 0,1-1 15,-2-1-15,0 1 0,-2 1 16,-2 2-16,-3 3 0,0 2 0,-1 2 16,1 3-16,-1 2 0,-1 2 15,-3 3-15,-2 7 0,-1 3 16,-1 3-16,1 3 0,0 3 16,0-1-16,1 3 0,1-2 15,1 1-15,1-2 0,1-1 0,2-3 16,0-3-16,2-1 0,0-1 15,4-3-15,2-3 0,2-2 16,0-2-16,-1-5 0,0-3 16,-1 0-16,0-5 0,-1 0 15,-2-4-15,0 0 0,-1-1 16,-1 1-16,-2-1 0,-2-1 16,0 2-16,-4 2 0,-3 1 15,2 6-15,-1 2 0,1 1 16,-1 1-16,1 1 0</inkml:trace>
  <inkml:trace contextRef="#ctx0" brushRef="#br0" timeOffset="128841.0406">17980 3920 0,'0'0'0,"0"0"16,0 0-16,0 0 0,-11 20 0,11-20 16,-17 27-16,8-10 15,-1 2-15,-1 5 0,-2 4 16,4-2-16,0-1 0,-1 4 16,1-1-16,1-3 0,2-3 0,1-2 15,2-2-15,1-3 0,0-3 16,2 0-16,2-1 0,1-3 15,1-1-15,4-3 0,2-1 16,1-2-16,0-1 0,0-3 16,1-4-16,-2 1 0,-1 1 0,-1 1 15</inkml:trace>
  <inkml:trace contextRef="#ctx0" brushRef="#br0" timeOffset="129225.6841">18011 4224 0,'0'0'0,"0"0"0,0 0 0,0 0 15,0 0-15,0 0 0,32 6 16,-32-6-16,24 0 0,-24 0 16,27-2-16,-13 2 0,1 0 0,1-1 15,0-2-15,0-1 0,-2-3 16,-1 0-16,-1 0 0,-1-1 15,-1 1-15,-2 0 0,-2-2 16,-3 2-16,-1-1 0,-2 0 16,-1 1-16,-3-1 0,-2-1 15,-2 4 1,-2 3-16,1 0 0,-1-1 0,-5 3 0,0 4 16,-1-1-1,2 3-15,-1 2 0,-2 1 0,3 2 0,1 2 16,2 1-16,1 0 15,2 0-15,0 0 0,4-1 0,2 2 16,3-3-16,3 0 0,5 1 16,4-2-16,0-3 0,1 0 15,4-1-15,7-1 0,-1-3 16,1-2-16,1 2 0,-6-3 16,-3 1-16</inkml:trace>
  <inkml:trace contextRef="#ctx0" brushRef="#br0" timeOffset="129725.7208">18719 4149 0,'0'0'0,"0"0"0,0 0 16,0 0-16,0 0 0,-15-16 16,15 16-16,0 0 0,-22-12 0,22 12 15,-21-7-15,10 3 16,-1 2-16,-2 0 0,-3 2 15,1 0-15,-1 2 0,0 3 0,-2 2 16,0 0-16,0 1 0,-4 6 16,2 1-16,3 0 0,2 0 15,4 2-15,3 0 0,5-2 16,3 0-16,4-3 0,5 0 16,0-1-16,2-2 0,4-3 15,2-3-15,3-1 0,1-2 0,4-3 16,0-1-16,-2-3 0,-1-3 15,1 1-15,0-2 0,-1-2 16,-1-1-16,-2-4 0,-2-1 16,-1-4-16,-3 0 0,-1-2 15,-1-1-15,-1 2 0,-3 0 16,1 3-16,-1 1 0,1 2 16,-1 2-16,-1 2 0,1 0 15,-3 5-15,0 0 0,-1 3 16,-1 0-16,-1 4 0,0 2 15,-3 2-15,0 3 0,0 4 0,-2 2 16,-1 5-16,-3 5 0,0 3 16,0 2-16,0 4 0,0 1 15,0 3-15,0-3 0,0 0 16,1 2-16,2-6 0,0-6 0,2-3 16</inkml:trace>
  <inkml:trace contextRef="#ctx0" brushRef="#br0" timeOffset="134388.6625">19230 3916 0,'0'0'0,"0"0"0,0 0 0,0 0 15,0 0-15,0 0 0,0 0 16,0 0-16,-14 18 0,14-18 16,-14 19-16,14-19 0,-18 27 0,7-12 15,-2 2-15,-2 0 0,-1 2 16,-8 8-16,-4 3 15,3 0-15,0-2 0,-6 9 0,1-2 16,2-2-16,4-5 0,0 6 16,3 0-16,3-7 0,5-4 0,2-2 15,2 0-15,2-6 16,3-4-16,-1-3 0,1-1 16,1-5-16,3-2 0,-2 1 0,2-1 15,-3 0-15</inkml:trace>
  <inkml:trace contextRef="#ctx0" brushRef="#br0" timeOffset="135029.2157">19677 4094 0,'0'0'15,"0"0"-15,0 0 0,0 0 0,0 0 16,-7-18-16,7 18 16,0 0-16,-15-16 0,15 16 15,0 0-15,-27-17 0,27 17 0,-25-7 16,8 5-16,1 0 0,-1 2 15,-2 2-15,0 1 0,0 2 16,1 3-16,-6 5 0,-1 1 16,1 2-16,4-1 0,2 4 15,5 2-15,2-3 0,3 0 0,7 3 16,7-3-16,4-3 0,4-3 16,3-3-16,4-4 15,-1-2-15,0-3 0,3-4 0,3-3 16,-2 0-16,-5 1 0,1-2 15,-1-4-15,-2 1 0,-3 1 16,-1-1-16,-1-1 0,-2 0 16,-1 1-16,-2 1 0,-3 2 15,-1 2-15,0 1 0,-3 5 16,-2 3-16,0 1 0,0 3 0,-1 5 16,-2 3-16,1 4 0,0 0 15,-1 3-15,1 2 0,-1 0 16,2-1-16,0 6 0,-1 0 15,1-2-15,0-4 0,-2-1 16,1-3-16,-2-1 0,1-2 16,-7-1-16,-5-3 0,1-2 15,0-2-15,-1 0 0,-4-1 16,-1-2-16,-3-2 0,0 0 0,-1-4 16,2-3-16,5-2 0,1 6 15,4 3-15,1 0 0,4-1 16,1 0-16</inkml:trace>
  <inkml:trace contextRef="#ctx0" brushRef="#br0" timeOffset="135452.1301">19875 4116 0,'0'0'0,"0"0"16,0 0-16,0 0 0,0 0 0,0 0 16,0 0-16,-16 17 15,16-17-15,-17 16 0,17-16 16,-19 24-16,9-12 0,0 3 16,1 4-16,-1-2 0,1 0 0,2-1 15,3-1-15,2 3 0,0-3 16,6-2-16,2-2 0,3-3 15,2-2-15,5-5 16,2-4-16,-1-2 0,-2 0 0,2-2 16,-1-2-16,1 0 0,-2-1 15,0-2-15,-2-4 0,-3 0 16,-2 2-16,-2-4 0,0 2 16,-4 1-16,-2 2 0,-2 0 15,-2 2 1,-1 2-16,-3 2 0,-2 1 0,-1 3 0,0 1 0,0 2 15,0 1-15,0 2 0,1 1 16,1 3-16,4 1 0,3 2 16,0-3-16,-1-1 0,2 0 0</inkml:trace>
  <inkml:trace contextRef="#ctx0" brushRef="#br0" timeOffset="135810.2096">20162 4135 0,'0'0'0,"0"0"0,0 0 16,0 0-16,0 0 0,0 0 16,0 0-16,-21 21 0,21-21 0,-16 21 15,16-21-15,-15 29 16,8-13-16,1 1 0,0 1 16,3-1-16,2-3 0,2 0 0,1-2 15,3-3-15,0-2 0,5-3 16,3-1-16,2-1 0,0 0 15,5-5-15,0-3 0,0 1 16,-1-2-16,0-3 0,-1-1 16,-3-2-16,-2 1 0,-2-3 15,-2-1-15,-2 0 0,-3 0 0,-2 0 16,-2-1-16,-3 2 0,-2 2 16,-4 1-16,-2 2 15,-1 2-15,-2 2 0,0 4 16,0 3-16,-2 1 0,0 1 0,1 3 15,2 2-15,2 1 0,2 0 16,2 0-16,0-3 0,2 0 16</inkml:trace>
  <inkml:trace contextRef="#ctx0" brushRef="#br0" timeOffset="136185.2263">20630 4053 0,'0'0'0,"0"0"0,0 0 0,0 0 15,0 0-15,-31 7 0,31-7 16,-33 10-16,17-5 0,-2 0 0,1 2 16,0 1-16,1 0 0,0 1 15,3 0-15,-1 3 0,1 0 16,6 2-16,3 0 0,3 0 15,1-3-15,5 1 0,2-2 16,3 1-16,2 0 0,2 0 16,0-1-16,-1-2 0,-1 0 15,-1 0-15,-2-2 0,-1 1 0,-3 0 16,-1 0-16,-3 2 0,-3-1 16,-3-2-16,-3 0 0,-4-1 15,1 1-15,1-1 0,-2 0 16,0-1-16,0-1 0,0-2 15,0 0-15,1-1 0,1 0 16,1-1-16,1 1 0,2-1 16,0 1-16</inkml:trace>
  <inkml:trace contextRef="#ctx0" brushRef="#br0" timeOffset="136682.1433">20648 4231 0,'0'0'0,"0"0"0,0 0 16,0 0-16,0 0 0,0 0 0,31 3 15,-31-3-15,0 0 0,26 4 31,-26-4-31,27 3 0,-12-2 0,1-3 0,0-2 16,1 0-16,-2 2 0,1-3 0,-2-2 16,-1 0-16,0-2 0,-1 0 15,1 1-15,-3 0 0,-2-2 16,0-2-16,-4-2 0,-1 5 16,-2 1-16,-3 0 0,-3 1 15,1 2-15,-2 1 0,-4 1 16,-3 0-16,0 2 0,0 0 15,-6 2-15,-1 4 0,1 1 16,2 3-16,-2 4 0,-1 6 16,1-1-16,2 1 0,2 1 0,3 2 15,1 3-15,4-1 0,7-5 16,5-2-16,4-2 0,2-2 16,4-4-16,3-2 0,2-4 15,1 0-15,2-2 0,1-2 16,-1-2-16,0 1 0,1-3 15,0 1-15,-4 0 0,-4 0 0,-3 2 16</inkml:trace>
  <inkml:trace contextRef="#ctx0" brushRef="#br0" timeOffset="137185.3257">21494 3918 0,'0'0'0,"0"0"0,0 0 0,0 0 16,-16 21-16,16-21 0,-18 33 16,7-13-16,0 1 0,0 5 15,-1 2-15,-2 7 0,0-3 16,1-2-16,2-2 0,-2 1 15,1-3-15,2-5 0,1-3 16,2-4-16,1-3 0,2-1 0,0-1 16,2-5-16,0-1 0,2-3 15,1-6-15,0-1 0,0-2 16,4-3-16,1-4 0,1-1 16,1-1-16,1-2 0,0 0 15,2 0 1,3 3-16,2 2 0,3 1 0,0 1 0,-1 0 0,4 0 15,1 6-15,-4 4 0,-1 3 16,-3 2-16,0 3 0,-4 1 16,-2 2-16,-4 5 0,-3 0 15,-2-1-15,-1 2 0,-2-2 16,-3-1-16,0 1 0,-2-1 0,-4 0 16,-5 2-16,0-1 0,-2 2 15,-3 1-15,0 1 0,2-4 16,1-3-16,2-2 0,1-2 15,4-3-15,4-2 0,2 0 16,0 0-16,2 0 0</inkml:trace>
  <inkml:trace contextRef="#ctx0" brushRef="#br0" timeOffset="137638.4727">21774 4046 0,'0'0'0,"0"0"15,0 0-15,0 0 0,0 0 0,0 0 16,-4 29-16,4-29 16,-12 24-16,12-24 0,-15 34 15,7-16-15,0 2 0,1-2 16,0 0-16,1-1 0,1-1 0,1 2 16,0-3-16,2-3 0,0 0 15,3-4-15,2 0 0,1-5 16,0-1-16,5-3 0,3-2 15,1-2-15,1-1 0,5-4 16,0-2-16,-1-1 0,-1-3 16,1-1-16,-1-2 0,1 2 0,0 0 15,1-4-15,-3-1 16,-3 6-16,-3 5 0,-2 1 0,-3 3 16,-1 3-16,-2-1 0,-2 5 15,0 0-15,-1 5 0,-4 1 16,-1 3-16,-3 5 0,0 2 15,0 3-15,1 0 0,-1 0 16,1 1-16,1-2 0,3 0 16,1-1-16,0-4 0,2-1 0,5-1 15,2-3-15,4-3 0,3-3 16,2-2-16,0-1 16,1-2-16,-1-3 0,-2 2 0,-2 0 15,-2 2-15</inkml:trace>
  <inkml:trace contextRef="#ctx0" brushRef="#br0" timeOffset="138231.9235">22194 4082 0,'0'0'16,"0"0"-16,0 0 0,0 0 0,-5 23 16,5-23-16,-7 28 0,7-28 15,-13 33-15,6-16 0,-1 0 16,0-1-16,1-2 0,-1-1 15,1 1-15,2-3 0,0-2 16,2-1-16,1-1 0,0-2 16,-1-3-16,3-2 0,0-2 15,1-3-15,3-1 0,0-3 16,2-1-16,-1-4 0,2-1 0,2-5 16,1 2-16,1 0 0,0-1 15,0 4-15,1-1 0,-1 5 16,0 3-16,1 0 0,0 2 15,-1 3-15,-1 2 0,-1 2 16,0 2-16,-3 3 0,0 2 16,-3 3-16,-1 2 0,-1 0 15,-1 1-15,-1 1 0,-1-1 16,0 0-16,-1-1 0,-2-2 16,1 1-16,-1 0 0,1-3 0,-1 0 15,2-3-15,1-1 0,0-2 16,2-3-16,0 0 0,0 0 15,0-5-15,4-2 0,4-1 16,0-3-16,-1 0 0,5-6 16,3-1-16,-2-2 0,0 1 15,3 2-15,1 2 0,0 2 16,-1 2-16,-1 0 0,-2 2 16,-1 2-16,-1 3 0,-2 2 0,0 4 15,-3 2-15,0 3 0,-3 3 16,-2 5-16,-2 0 0,-1 2 15,-1 1-15,-3-1 0,1-1 16,-2-1-16,-1-1 0,0 1 16,-1-3-16,0 0 0,2-2 15,2-2-15,0-1 0,1-1 0,1-1 16</inkml:trace>
  <inkml:trace contextRef="#ctx0" brushRef="#br0" timeOffset="138497.4999">22697 4046 0,'0'0'0,"0"0"16,0 0-16,-6 21 0,6-21 0,-10 30 16,0-6-16,-1 0 0,-1 1 15,-5 10-15,1 5 16,1-5-16,2-1 0,-1 6 0,2-3 15,2-6-15,1-5 0,1-4 16,1-1-16,0-4 0,1-1 0,2-4 16,0-2-16,-1-3 15,1-3-15,-1-5 0,1-2 16,1-1-16,-1-1 0,1 2 16,1-1-16,0 1 0</inkml:trace>
  <inkml:trace contextRef="#ctx0" brushRef="#br0" timeOffset="138745.622">22708 4048 0,'0'0'15,"0"0"-15,0 0 0,26 1 0,-26-1 16,22 3-16,-11 2 16,-1 0-16,-1 0 0,-1 4 15,1 1-15,-2-1 0,-2 0 0,0 1 16,-2 1-16,-1-1 0,1 1 15,-3 0-15,-3 0 16,-1-1-16,-2 1 0,-7 1 0,-4 0 16,0-1-16,0 0 0,-1 0 15,-3 0-15,1-1 0,0-2 16,1-1-16,2-1 0,2-1 16,3 0-16,1-1 0</inkml:trace>
  <inkml:trace contextRef="#ctx0" brushRef="#br0" timeOffset="139116.3755">23253 3981 0,'0'0'16,"0"0"-16,0 0 0,0 0 0,0 0 0,-23 2 15,23-2 1,-22 5-16,22-5 0,-27 8 0,27-8 16,-30 11-16,14-6 0,2 2 15,-1 1-15,2-1 0,2 0 0,1 2 16,1 1-16,2 0 16,0 0-16,3 2 0,2 0 15,0 0-15,4-2 0,2 5 16,3-1-16,-1-1 0,2 0 0,0-3 15,-1-1-15,0-3 0,0-2 16,-3 0-16,-1 2 16,-1 1-16,-2-1 15,-3 0-15,-2-2 0,-2 1 16,-1-1-16,-2 1 0,-2 0 0,-1 1 16,-1 0-16,-3 0 0,4-1 15,2-1-15</inkml:trace>
  <inkml:trace contextRef="#ctx0" brushRef="#br0" timeOffset="173562.2228">2163 6418 0,'0'0'0,"0"0"15,0 0-15,0 0 0,0 0 0,0 0 16,0 0-16,0 0 0,0 0 16,0 0-16,0 0 0,22-3 15,-22 3-15,0 0 0,0 0 16,28-4-16,-28 4 0,0 0 15,26 4-15,-26-4 0,21 2 16,-10-2-16,3 0 0,3 0 16,-2 1-16,1-1 0,1 2 15,1-2-15,1 0 0,1 0 16,2 0-16,0 0 0,-1 0 0,7 0 31,2 0-31,-2 1 0,0 0 0,0-1 0,1 0 16,-1 2-16,1 0 0,8-2 15,2 0-15,-5 0 0,-1 0 0,4 1 16,-1 1-16,0 1 0,-4-1 16,4 0-16,2-1 15,-1-2-15,-5 0 0,9 1 16,2 0-16,-2 1 0,-2-1 0,2 0 16,-1 0-16,0-1 0,-2 0 15,2 0-15,3 2 16,-1-1-16,-3-1 0,10 1 15,0 0-15,-5 0 0,-3 1 16,4-1-16,2 0 0,-4 2 16,-2 3-16,3-4 0,4-1 15,-7 0-15,-3 0 0,6-3 16,4 0-16,-4 1 0,-4 2 16,11-1-16,4-1 0,-5-1 0,-3 2 15,0 2-15,1 0 16,-2-2-16,0-1 0,1 0 15,0 1-15,1-2 0,-3-1 0,5 2 16,-3 2-16,0-1 0,-2 1 16,-1-2-16,1 1 0,-1-2 15,-1-1-15,3 3 0,3 1 16,-5 1-16,-2 0 0,3 0 16,6 0-16,-5-2 0,-5-1 15,3 2-15,4 1 0,-3-3 16,-5-3-16,7 6 0,2 5 15,-1-5-15,-3-3 0,1-1 0,0 1 16,0 2-16,-1 0 0,7-3 16,-1 0-16,-8 0 0,0 2 15,25 0-15,-7 2 0,-23-3 16,2-2-16,24 0 0,-1 3 16,-26-1-16,-3-2 0,30 3 15,-2 1-15,-9 0 0,-7-2 0,1-2 16,2 0-16,-3 2 0,-4 2 15,1 1-15,1 1 16,-21 0-16,3-2 0,21 2 0,0 1 16,-21-3-16,-1-1 0,4 2 15,2 0-15,-3-3 0,0-1 16,2 0-16,2 2 0,-3 0 16,-1 0-16,-2-3 0,1 0 15,-5 2-15,-1 2 0,1-3 16,0-1-16,-3 0 0,-3 2 15,-1-3-15,0 1 0,-5 2 0,-2 2 16,-2 0-16,0 0 0,-3 0 16,-1 1-16,-2-1 0,3 3 15,-3-3-15</inkml:trace>
  <inkml:trace contextRef="#ctx0" brushRef="#br0" timeOffset="179066.4744">2390 7335 0,'0'0'0,"0"0"15,0 0-15,0 0 0,0 0 0,0 0 16,0 0-16,0 0 0,0 0 15,0 0-15,0 0 0,0 0 16,0 0-16,0 0 0,22 14 16,-22-14-16,0 0 0,0 0 15,0 0-15,0 0 0,25 5 0,-25-5 16,0 0-16,26 2 0,-26-2 16,0 0-16,28 0 15,-15 1-15,-3 0 0,2-1 0,1 1 16,0-1-16,-1-1 0,4 3 15,2 0-15,-2-1 0,0 0 0,3 0 16,0 1-16,-3-1 16,3 2-16,7-1 0,2 1 15,0-1-15,-5-1 0,4 2 16,3-2-16,-1 1 0,-2 2 0,9-2 16,0-1-16,-3 1 0,-1-1 15,2 1-15,4 1 0,-3-2 16,0 0-16,8 1 0,1 0 15,-6 0-15,-3 1 0,6-2 16,1-1-16,-1 0 0,0 0 0,-1 0 16,4 1-16,-1 0 15,0 0-15,8 2 0,2-1 16,-2 1-16,-6-2 0,6 0 16,2-2-16,-3 2 0,-2 1 0,8-1 15,2-1-15,-8 1 0,-6-1 16,9 0-16,5 0 15,-1-2-15,-6-1 0,28 2 0,-8 2 16,-23 2-16,-1-2 0,27 0 16,2 1-16,-13-2 0,-10-1 0,5 4 15,7 3-15,-5-4 16,-1-3-16,9 2 0,2 1 16,-7-1-16,-7-2 0,7 1 0,1 2 15,-1-1-15,0 0 0,6-1 16,5-1-16,-11 2 0,-7 2 15,10 0-15,10 0 0,-12-2 16,-6-1-16,8 0 0,9 0 16,-6-1-16,1 1 0,2-2 15,6 1-15,-13 0 0,-8 0 0,10 2 16,7 0-16,-13 2 16,-8-2-16,6-1 0,6-1 15,-7 1-15,-6 1 0,7-1 16,4 0-16,-8-3 0,-6 0 0,7 2 15,1 3-15,-10-1 0,-5 2 16,10-3-16,6-2 0,-5 1 16,-2 1-16,5 1 0,4 1 15,-9-2-15,-7 1 0,5 1 16,5 3-16,-4-5 0,-5-1 0,8-1 16,5 0-16,-10 1 0,-8 0 15,6 1-15,5 1 16,-10-1-16,-4 0 0,5 0 0,3-1 15,-8 0-15,-4-1 0,4 0 16,3 1-16,-8 1 0,-6 1 0,0-2 16,1-1-16,-5-3 15,0-1-15,-10 1 0,2 3 16,-1 0-16,-3 0 0,-2-1 16,0 1-16,-2-2 0,-1 1 0,-1-1 15,1-1-15,-2 1 0,2 1 16,0-2-16,-2-1 0,0 2 15,-1-2-15,0 0 0,0-1 16,0-1-16,0-1 0,-1 0 16,0-3-16,0 1 0,-1 0 0,0-3 15,-1-2-15,0 0 16,0 0-16,-1-2 0,0-3 16,0 1-16,0 0 0,-1-6 0,-1-1 15,3 2-15,-1 3 0,1-4 16,-1-1-16,-2 2 0,1 2 15,0-2-15,-1-2 0,1 4 16,0 2-16,-2 1 0,0-1 16,0 2-16,1 2 0,1-2 15,-3 1-15,2 1 0,-1 0 0,1 1 16,-2 0-16,1 1 0,1 0 16,-2 2-16,1 1 15,-1 4-15,2 3 0,-2 1 0,1 0 16,-2 1-16,0 1 0,0-1 15,-1 2-15,0-1 0,0 0 0,0 1 16,-2 2-16,0 0 16,0 0-16,-1 1 0,-2-1 15,-1 0-15,0 2 0,-1-1 16,-2-1-16,2 2 0,-1-2 0,-1 1 16,-2-1-16,-1 1 0,0 0 15,-1-1-15,0 2 0,1-2 0,-2-1 0,-2 2 16,-2 1-16,-1-3 0,4 0 0,-8-2 15,-2 1-15,0 0 16,1-1-16,-1-1 0,-2 2 16,1 0-16,-1 1 0,-5-2 15,-2 1-15,2 0 0,4 0 0,-5-1 16,0-1-16,1 2 0,2 1 16,-3 0-16,-1-1 0,3 0 15,4 1-15,-9 0 0,0 0 16,3-3-16,2-3 0,-2 5 15,-1 3-15,4-2 0,3-3 0,-4 2 16,-1 1-16,2 0 0,4 0 16,-5 1-16,-2 1 15,1-1-15,7 0 0,-8-1 16,-3 2-16,5-2 0,6 0 0,-11 0 16,-3 1-16,10-1 0,4 1 15,-11 0-15,-4 0 16,12-1-16,3 0 0,-10 2 0,-6 1 15,7 0-15,3-3 0,-4 1 16,-4 0-16,5 0 0,4-1 0,-3 0 16,-4 2-16,8 0 15,3 1-15,-7-2 0,-4 0 16,4 0-16,5 0 0,-6 0 0,-3 0 16,6-1-16,6-1 0,-8 2 15,-4 1-15,6 0 0,5 0 0,-7-2 16,-5 0-16,6 0 15,5-1-15,-6 1 0,-3 1 16,3-1-16,6-1 0,-8 0 16,-2-1-16,2 3 0,5 1 0,-3-1 15,-6-2-15,8 1 0,3 1 16,-5-1-16,-3 1 0,4-1 16,1 1-16,-4-1 0,-2 0 15,1 0-15,3 1 0,-3 0 16,-2 1-16,4 0 0,3-1 0,-5 2 15,-3 2-15,-1-5 16,2-3-16,-6 2 0,-1 2 16,11 2-16,-1 1 0,-21 2 15,4-2-15,25-3 0,0 1 0,-27-1 16,2 1-16,28-3 0,3-1 16,-28-2-16,-5 2 0,32 2 15,2-1-15,-29 4 0,0 2 16,26-4-16,3-3 0,-29 2 15,3 2-15,25-1 0,1 1 0,-25-4 16,1-4-16,27 3 0,0 0 16,-12 2-16,-5 3 15,8-4-15,4-1 0,-4 1 0,-4 1 16,3 1-16,3-1 0,-4 0 16,0-1-16,1-1 0,4-2 15,-1 1-15,-3 3 0,3 0 16,4 0-16,-3-1 0,0 0 15,6 0-15,1 2 0,-3-2 16,-2 0-16,4 2 0,0 1 0,0-3 16,2-2-16,2 2 0,1 1 15,1 0-15,-4 1 16,5 1-16,0 0 0,2-2 0,0 0 16,3 0-16,0 1 0,-3 1 15,1 1-15,5 0 0,0 0 16,-1 1-16,0 0 15,-1 1-15,2 1 0,1 0 0,-1-1 16,0 2-16,2-2 0,4 1 16,-3 1-16,4 0 0,-2 0 15,1 1-15,-1 1 0,1 2 16,1 1-16,0-1 0,2-1 16,-4 0-16,2 1 0,0 1 15,-1 3-15,3-1 0,-2 0 16,1 3-16,1 1 0,-3-1 15,4 0-15,-2-1 0,-1-2 16,1 3-16,1 2 0,-2 0 16,2 0-16,1-1 0,0-1 0,-2 2 15,1 0-15,1-1 0,-2 1 16,2 0-16,0 0 0,0 0 16,0 1-16,0-2 0,0 0 15,2 0-15,-1 0 0,1-1 16,-2-1-16,1 0 0,2-2 0,-2-1 15,1-2-15,-2-1 0,3-1 16,-1-2-16,2-1 0,-1 1 16,0-2-16,1-1 0,-1-1 15,0 0-15,1 2 0,1-3 16,2 0-16,-1 0 0,0-1 16,4 0-16,-3-1 0,4 1 15,-1-1-15,3 1 16,-2-1-16,1 1 15,0 1-15,1 0 0,2-1 0,1 1 0,-1 1 16,3 1-16,1 0 16,2-1-16,-3-1 0,-4 1 0</inkml:trace>
  <inkml:trace contextRef="#ctx0" brushRef="#br0" timeOffset="180887.0035">9515 7023 0,'0'0'0,"0"0"15,0 0-15,0 0 0,23 3 0,-23-3 16,20-4-16,-20 4 0,29-1 15,-11 1-15,1-1 0,2 1 16,1-1-16,4 0 0,1-2 16,11 1-16,0-1 0,2 1 15,2 0-15,9-1 0,-1 0 0,-1-1 16,-1-1-16,-1 2 0,-3 0 16,5 0-16,-2 1 15,-4-1-15,-2-4 0,-4 4 16,-2 3-16,-5-2 0,-3 1 0,-7 1 15,-3-1-15,-4 2 0,-2 2 16,-3 0-16,-4 1 0,-4-4 16,0 3-16,-4 0 0,-2 3 15,0-1-15,-2 1 0,-3 1 16,-2 1-16,-3 0 0,-1 1 0,-1 1 16,-1 0-16,1 2 0,-2 3 15,-9 3-15,-3 2 16,1-2-1,3-1-15,-4 0 0,-1 1 0,1-1 0,1 0 0,-6 1 16,1-1-16,1 2 0,1-1 16,4-2-16,3-2 0,3-3 15,2-2-15,1 0 0,1-1 16,3-3-16,0-1 0,6-2 16,1 0-16,2-1 0,2-2 0,1-2 15,2-2-15,2 0 0,1 1 16,1-4-16,0 0 0,2-3 15,2-1-15,2-3 0,1 1 16,1-2-16,0-1 0,1-1 16,0-2-16,0-1 0,1 0 15,2-7-15,0 0 0,2 1 16,0 2-16,-1-1 0,1 1 16,-2 2-16,-1 0 0,-1 1 15,0 1-15,-1 3 0,-1 2 0,-1 1 16,-2 0-16,0 3 15,-1 3-15,1 0 0,-2 1 0,-1 4 16,1 0-16,0 3 0,1-2 16,-2 3-16,0 3 0,2 0 15,-1 2-15,0 3 0,1 1 16,-1 1-16,2 1 0,-1 5 0,0-1 16,0 2-16,2 3 15,-1-1-15,1 0 0,0 2 16,-1 2-16,1 0 0,1 1 0,-2-3 15,1-2-15,-2 1 0,1 0 16,2 6-16,0 0 0,1-2 16,0-3-16,0 0 0,0 0 15,-1-3-15,1-1 0,-1-1 16,0-2-16,-3-2 0,1-3 0,-2 0 16,1-1-16,-2-1 0,0-1 15,-1-1-15,1 0 16,-2-2-16,0-1 0,-1-2 0,0 0 15,-2 0-15,-1-1 0,-1-1 16,-3 0-16,0 0 0,-1-2 16,-1-1-16,-1 0 0,-1-2 15,0-1-15,-3-1 0,-3 2 16,-5-4-16,0-1 0,0 1 16,0-1-16,-3 0 0,-3-1 15,2 1-15,-1-1 0,2 0 0,-1 0 16,-5-2-16,-1-1 0,2 1 15,2 2-15,3 1 0,3-2 16,1 2-16,1-1 0,1 0 16,2 0-16,0 2 0,1-2 15,1 2-15,3 2 0,2 2 16,1 0-16,3 1 0,-1-1 16,3 3-16,-1 2 0,2 0 0,0-1 15,0 2-15</inkml:trace>
  <inkml:trace contextRef="#ctx0" brushRef="#br0" timeOffset="183427.5885">2523 8572 0,'0'0'0,"0"0"15,0 0-15,0 0 0,0 0 0,0 0 16,28 1-16,-28-1 16,0 0-16,25 0 0,-25 0 15,0 0-15,27-6 0,-16 5 0,2 0 16,0 2-16,1 0 0,0 0 15,1-1-15,2 0 0,-2 0 16,0-1-16,0 1 0,0-2 16,3 1-16,-1 0 0,3 1 15,0 0-15,3 0 0,2 1 16,1 1-16,0-1 0,-1 0 0,0-1 16,1 1-16,-1 2 15,-1 0-15,4 1 0,-2-2 0,2 0 16,-3 0-16,5 2 0,1 0 15,0 0-15,-3 1 0,-1-1 16,0-2-16,1 1 0,-1 1 0,1 0 16,1-3-16,-4 2 15,-1 0-15,2 2 0,-1-1 16,3 0-16,0 0 0,-2-1 16,-1-2-16,0-1 0,-2-1 0,3-2 15,3 1-15,-4 1 0,-1 2 16,-1 0-16,2-1 15,-2 1-15,-1 1 0,2 0 16,-1 0-16,-1 2 0,-3 1 0,-4-2 16,-1 0-16,-3 0 0</inkml:trace>
  <inkml:trace contextRef="#ctx0" brushRef="#br0" timeOffset="187903.4553">4688 8421 0,'0'0'0,"0"0"0,0 0 0,0 0 0,0 0 16,0 0-16,0 0 0,0 0 15,27 3-15,-27-3 0,0 0 16,20 2-16,-20-2 0,0 0 15,24 11-15,-24-11 0,21 3 0,-10-1 16,0-1-16,0 1 0,3-1 16,-1 1-16,2 0 15,2 1-15,0-3 0,0 1 16,1 1-16,-1-2 0,2-1 0,2 2 16,2 0-16,6 0 0,-2 1 15,2-1-15,-3 2 0,3 0 16,1 0-16,0 2 0,0-2 15,1 0-15,-1-2 0,10 2 16,-3 2-16,2-2 0,-2-2 0,2 1 16,-1 0-16,0 0 0,-1-1 0,8 1 0,0-1 31,-2 1-31,-2 2 0,0-2 0,4-1 0,-5 2 16,1-1-16,1 1 0,2-2 15,-2 1-15,1-1 0,7 1 0,-3 2 16,0-2-16,0 0 0,-2-2 15,-1-1-15,2 2 0,3 0 0,-2 0 16,1-1-16,-1 1 16,-1-1-16,3 1 0,0-1 0,4 1 15,-2-1-15,1 1 0,3 0 16,-3-1-16,-4 0 0,4-2 16,-1 0-1,-2 0-15,2 1 0,0 0 16,1 1-16,1-1 0,-3 0 15,2 0-15,1 1 0,-1 1 0,0 0 0,25 1 16,-4-2-16,-8 1 0,-8 3 16,-2-3-16,-2-2 15,2-1-15,1-1 0,2 4 16,-2 4-16,-3-1 0,0 0 0,2-4 16,4-3-16,-9 4 0,-6 2 15,4 2-15,2 0 0,4-1 0,4 0 0,-5 0 16,-3-2-1,-1-1-15,2 2 0,-2-2 0,1 1 16,-4-2-16,-3 0 0,7-1 16,4-1-1,-7 0-15,-5 2 0,1-3 0,1-3 0,-4 2 16,-4 1-16,1-3 0,-1 1 0,-17 1 16,2 1-16,-5 1 0,0 1 15,-4 1-15,-1 0 16,-4 0-16,-1 0 15,-3 0-15</inkml:trace>
  <inkml:trace contextRef="#ctx0" brushRef="#br0" timeOffset="189309.0318">2375 9495 0,'0'0'0,"0"0"0,0 0 0,0 0 0,0 0 16,0 0-16,0 0 15,0 0-15,0 0 0,0 0 0,23-5 16,-23 5-16,0 0 0,0 0 16,0 0-16,0 0 0,0 0 15,24-1-15,-24 1 0,0 0 16,0 0-16,23 2 0,-23-2 16,0 0-16,24-1 0,-15 1 15,4-1-15,-3 0 0,3-1 16,-4 2-16,4 2 0,-1-1 15,-2-1-15,2 0 16,-1-3-16,3 3 0,-1 0 16,3 2-16,0-1 0,0-1 0,-1 1 0,1-1 15,-2 2-15,4-1 0,-3 0 0,2 1 16,1-1-16,1-1 0,-2 0 16,5 0-16,-1 3 0,-2-1 15,1-1-15,1 2 0,1 0 16,0 0-16,0-1 0,-2 1 15,1-1-15,-1-1 0,-1 0 16,3 0-16,3 1 0,-3 0 16,-2 0-16,1-1 0,1 1 15,0-1-15,0-1 0,1 0 0,2 0 16,-2 1-16,-1 3 0,5-1 16,2-1-16,0 0 15,-4 1-15,0-2 0,1-1 0,-2 0 16,0 0-16,2 0 0,1 0 15,-2-1-15,1 0 0,-1 1 16,1-2-16,-2 2 0,-2-1 16,3 1-16,2 0 0,-2-1 15,-1 1-15,-2 0 0,4 0 16,-4 0-16,0 1 0,0-1 0,0 1 16,-3 1-16,-3-2 0,3 0 15,-4 0-15,2 0 16,-2 0-16,1 0 0,-3 0 0,0 0 15,2 0-15,-6-2 0,0 0 16,1-1-16,-3-1 0,-1 1 16,0 1-16,-2 0 0</inkml:trace>
  <inkml:trace contextRef="#ctx0" brushRef="#br0" timeOffset="195337.6359">2434 9841 0,'0'0'16,"0"0"-16,0 0 0,19-4 16,-19 4-16,30-5 0,-12 2 15,3-1-15,1 0 0,2-1 16,3 0-16,5-2 0,-3 2 0,2 0 15,1 1-15,-4-1 0,-2 0 16,2 0-16,-2 2 0,-4 0 16,-4 1-16,-4-1 0,-2 1 15,-3 0-15</inkml:trace>
  <inkml:trace contextRef="#ctx0" brushRef="#br0" timeOffset="195618.8868">2756 9662 0,'0'0'16,"0"0"-16,0 0 0,0 0 0,0 24 16,0-24-16,0 34 15,0-12-15,0 3 0,0 2 16,0 5-16,0-1 0,0 0 0,0 8 15,-3-1-15,1 1 0,-1-6 16,2-2-16,-2-3 0,0-5 16,3-3-16,-4-3 0,1-5 15,-1-1-15,-1-1 0,-4-3 16,-3-1-16,2-4 0,0-1 0,4 0 16,-1-1-16,1 1 0</inkml:trace>
  <inkml:trace contextRef="#ctx0" brushRef="#br0" timeOffset="195778.9776">2541 10052 0,'0'0'0,"0"0"15,0 0-15,0 0 0,0 0 0,35-9 16,-35 9-16,32-12 0,-13 6 16,1-2-16,4-2 15,2 1-15,-4 2 0,10-3 0,2 0 16,-6 1-16,-1 1 0,0 0 0,-5 2 15,-3 1-15</inkml:trace>
  <inkml:trace contextRef="#ctx0" brushRef="#br0" timeOffset="195982.0859">3050 9871 0,'0'0'0,"0"0"16,0 0-16,0 0 0,0 0 15,29-13-15,-29 13 0,29-4 0,-10 3 16,-3-2-16,2 1 16,-2-2-16,0 2 0,0-1 0,2 0 15,-2 0-15,0 2 0,-3 0 16,-3-1-16,0 1 0</inkml:trace>
  <inkml:trace contextRef="#ctx0" brushRef="#br0" timeOffset="196278.9676">3218 9882 0,'0'0'0,"0"0"16,0 0-16,0 0 0,0 0 0,3 25 16,-3-25-16,0 29 0,0-29 0,0 36 15,0-16-15,0-1 16,0 0-16,0 0 0,-2-1 15,1-1-15,-1-1 0,1 3 16,-1-3-16,0-2 0,-1-2 0,0-5 16,1 0-16,-2-1 0,-1-1 15,0 0-15,-1-2 16,-3 1-16,0 0 0,1-3 0,0 0 16,1-2-16,-2-2 0,0-1 15,2 0-15,-2-2 0,2-2 16,1 1-16,0 1 0,2 1 0</inkml:trace>
  <inkml:trace contextRef="#ctx0" brushRef="#br0" timeOffset="196450.8871">3490 10160 0,'0'0'15,"0"0"-15,0 0 0,0 0 0,0 0 16,-10 29-16,10-29 0,-12 19 16,6-8-16,0 0 0,2-3 15,-2 0-15</inkml:trace>
  <inkml:trace contextRef="#ctx0" brushRef="#br0" timeOffset="196716.4826">3814 9826 0,'0'0'0,"0"0"0,0 0 15,28-2-15,-28 2 0,26-3 16,-8 0-16,1 2 0,2-1 0,2-2 15,1 0-15,-2-1 0,-2 1 16,1-1-16,-2 0 16,-2 2-16,1 1 0,-6 0 0,-2 0 15,0 0-15,-4 0 0,0 1 16</inkml:trace>
  <inkml:trace contextRef="#ctx0" brushRef="#br0" timeOffset="196935.1977">3803 10024 0,'0'0'0,"0"0"15,0 0-15,28-6 0,-28 6 0,29-10 16,-10 4-16,2 1 16,1-1-16,5-2 0,1-1 15,-5 2-15,-1 1 0,-1 0 16,-3 2-16,-2-1 0,0 2 0,-3 0 15,-2-1-15,-4 3 0,0 0 16,-4 0-16,0 1 0,1-1 16</inkml:trace>
  <inkml:trace contextRef="#ctx0" brushRef="#br0" timeOffset="197191.4443">4015 9655 0,'0'0'0,"0"0"0,0 0 0,0 0 15,0 0-15,6 35 0,-6-35 16,-4 39-16,4-15 0,-2 2 16,1 3-16,-1-2 0,1-1 0,-2 6 15,1-1-15,0-4 0,0-5 16,2 4-16,-2-1 15,2-8-15,0-1 0,0 2 0,2-4 16,-2-4-16,1-2 0,-1-2 16,0-1-16,0 0 0</inkml:trace>
  <inkml:trace contextRef="#ctx0" brushRef="#br0" timeOffset="197503.9513">3875 10136 0,'0'0'0,"0"0"0,0 0 16,0 0-16,-15 20 0,15-20 0,-18 17 16,18-17-16,-14 16 0,7-9 15,0 0-15,3 0 0,0 1 16,0-3-16,1 0 0,3-2 16,0-1-16,3 0 0,4 0 15,1-1-15,3 0 0,0-2 16,3 0-16,1 0 0,4 0 0,1-2 15,2-1-15,-2 0 16,1 1-16,4-1 0,1-3 16,-4 2-16,0 0 0,-4 1 0,1 1 15,-2 0-15,-4 3 0,-1-3 16,-2 1-16,-1 1 0,-5 2 16,-2-1-16,-2 0 0,0 0 0,0 0 15,0 0-15</inkml:trace>
  <inkml:trace contextRef="#ctx0" brushRef="#br0" timeOffset="197691.4492">4226 10086 0,'0'0'0,"0"0"15,0 0-15,0 0 0,0 0 0,0 0 16,0 0-16,0 0 0,0 0 16,0 0-16,1 25 15,-1-25-15,0 0 0,-1 32 0,1-32 16,0 23-16,0-23 0,0 21 15,0-11-15,-3-1 0,2-2 16,1 0-16,0 1 0,0-4 16,-2-1-16,1-1 0,1 1 15,0-3-15</inkml:trace>
  <inkml:trace contextRef="#ctx0" brushRef="#br0" timeOffset="216858.8299">4887 9606 0,'0'0'0,"0"0"16,0 0-16,0 0 0,0 0 0,0 0 15,0 0 1,0 0-16,0 0 0,0 0 0,0 0 15,-9 23-15,9-23 0,-4 20 16,4-20-16,-7 33 0,4-16 16,-3 2-16,0 4 0,-4-2 15,1 0-15,-1 8 0,-1-1 16,3-1-16,-1-1 0,1-4 16,0 0-16,1-2 0,0-1 0,1 2 15,2-4-15,3-5 0,-3-2 16,4-2-16,2-1 15,0 0-15,1-1 0,4-1 0,1 0 16,2-2-16,0-2 0,2 0 16,1 1-16,-2 0 0,1 0 0,2-2 15,3 0-15,-4-1 0,2 0 16,1 0-16,-1 0 16,-1 1-16,-1 1 0,-3-1 15,-2 1-15,1-1 0</inkml:trace>
  <inkml:trace contextRef="#ctx0" brushRef="#br0" timeOffset="217186.952">5233 9893 0,'0'0'0,"0"0"16,0 0-16,0 0 0,0 0 0,0 0 16,0 0-16,0 0 0,0 0 15,0 0-15,-11 30 0,11-30 0,-9 23 16,9-23-16,-7 26 16,1-13-16,2 0 0,-1 0 15,2-1-15,0-2 0,-2-2 0,2 0 16,1 1-16,1-3 0,-3-2 15,4-4-15,-2 0 0,2 0 16,0 7-16,0-4 0,0 0 16,0-1-16</inkml:trace>
  <inkml:trace contextRef="#ctx0" brushRef="#br0" timeOffset="217327.5871">5194 9687 0,'0'0'0,"0"0"15,0 0-15,0 0 0,0 0 0,0 0 16,0 0-16,24 17 16,-24-17-16,16 13 0,-16-13 15,21 13-15,-21-13 0,17 10 16</inkml:trace>
  <inkml:trace contextRef="#ctx0" brushRef="#br0" timeOffset="217593.2075">5556 9686 0,'0'0'16,"0"0"-16,0 0 0,0 0 15,0 0-15,0 0 0,-10 29 16,10-29-16,-8 26 0,1-8 16,0 4-16,-3-2 0,2 1 0,-1 0 15,0 1-15,1-1 0,2-1 16,0 5-16,4-3 0,2-3 15,1-1-15,2-4 0,4-1 16,0-3-16,-1-1 0,2-3 16,3-1-16,0-3 0,0 0 15,3-3-15,3-2 0,-3-2 16,-1 0-16,-2 1 0,-1 0 0,-1 1 16</inkml:trace>
  <inkml:trace contextRef="#ctx0" brushRef="#br0" timeOffset="217794.0477">5373 9854 0,'0'0'16,"0"0"-16,0 0 0,0 0 16,0 0-16,0 0 0,35 3 15,-35-3-15,25 0 0,-25 0 0,35-1 0,-15-1 0,1-1 0,-2 1 16,3-1-16,-4-1 0,2 0 15,1-1-15,-3 1 0,-3 1 16</inkml:trace>
  <inkml:trace contextRef="#ctx0" brushRef="#br0" timeOffset="217981.5858">5724 9853 0,'0'0'0,"0"0"0,0 0 15,0 0-15,0 0 0,29 0 0,-29 0 16,22 0-16,-22 0 0,24 0 16,-8-3-16,-1 1 0,1 0 15,1-1-15,-1 1 0,0-2 16,-3-3-16,-1 2 0,-2-1 16,-1 2-16</inkml:trace>
  <inkml:trace contextRef="#ctx0" brushRef="#br0" timeOffset="218256.4251">5856 9728 0,'0'0'0,"0"0"0,0 0 0,0 0 15,-5 23-15,5-23 0,-7 24 16,7-24-16,-9 34 0,4-15 15,-1 3-15,2 0 0,-1-1 0,2 4 16,1 0-16,1-4 16,2-3-16,1-3 0,3-1 15,0-4-15,1-2 0,5-4 16,4-2-16,2-5 0,1-2 0,1-5 16,0-7-16,-3 3 0,-1 3 0,-5 1 15</inkml:trace>
  <inkml:trace contextRef="#ctx0" brushRef="#br0" timeOffset="218459.5404">6213 9570 0,'0'0'0,"0"0"0,0 0 16,0 0-16,0 0 0,-12 23 0,12-23 16,-10 29-16,4-11 0,-2 6 15,0 5-15,-3 0 0,0-1 16,-1 9-16,2 2 0,4-5 15,-1-4-15,0 4 0,2-3 16,2-5-16,-1-6 0,4-3 16,4-5-16,-1-2 0,2-2 0,0-3 15,-2 0-15,0-1 0</inkml:trace>
  <inkml:trace contextRef="#ctx0" brushRef="#br0" timeOffset="218806.1657">6222 9922 0,'0'0'0,"0"0"16,0 0-16,0 0 0,0 0 0,27 7 16,-27-7-16,0 0 0,27 2 15,-27-2-15,22-1 0,-8-1 16,-3 0-16,1-1 0,1-1 16,-1-1-16,0 1 0,0-4 15,-3 0-15,-1 0 0,-2 1 0,-1-1 16,-2-3-16,-2 1 0,-1 0 15,-2 1-15,-2-1 0,-3 2 16,-1 2-16,-1 0 0,1 2 16,-3 3-16,3 2 0,-4 1 15,-1 3-15,-4 4 0,1 2 0,1 2 16,0 4-16,5-1 0,3 1 16,2 2-16,1 0 0,2 0 15,4 0-15,5-2 0,5-2 16,-1-2-16,3-1 0,10 0 15,3-3-15,0-2 0,-2-2 16,-4-1-16,-5-1 0,-2 1 16</inkml:trace>
  <inkml:trace contextRef="#ctx0" brushRef="#br0" timeOffset="219134.2795">7030 9690 0,'0'0'0,"0"0"0,0 0 0,0 0 16,0 0-16,0 0 0,-32 0 16,32 0-16,-33 9 0,15-2 15,-7 2-15,3 0 0,2 1 0,-1 0 16,2 2-16,-3 3 16,2 0-16,5 2 0,5 0 15,5 0-15,3-1 0,5-3 0,5 0 16,1 0-16,2-2 0,3 0 15,-1 1-15,2-2 0,-1-2 16,-2 1-16,0 0 0,-3 0 16,-1-1-16,-5 0 0,-3 1 15,-3-1-15,-4 0 0,-3 1 16,-2 1-16,-1-2 0,0 0 0,-2-3 16,2 0-16,0-3 0,3-1 15,1 0-15,2-1 16,2 1-16</inkml:trace>
  <inkml:trace contextRef="#ctx0" brushRef="#br0" timeOffset="219399.8962">7287 9618 0,'0'0'15,"0"0"-15,0 0 0,0 0 0,-2 27 16,2-27-16,-13 40 15,4-15-15,-1 0 0,-2 2 0,0 2 16,-3 6-16,2 0 0,0 3 16,2-3-16,2-5 0,3-5 15,2-4-15,0-2 0,3-2 16,2-4-16,3-3 0,4-2 16,0-4-16,2-2 0,0-2 15,5-3-15,-3 4 0,1 3 0,-4 0 16,1-1-16,-3-1 0</inkml:trace>
  <inkml:trace contextRef="#ctx0" brushRef="#br0" timeOffset="219603.0629">7059 9858 0,'0'0'0,"0"0"16,0 0-16,0 0 0,0 0 0,35 1 15,-35-1-15,28 0 0,-28 0 0,34-1 16,-14 0-16,0-1 16,0 0-16,3-2 0,2 1 15,5-3-15,-3-1 0,-3 0 16,-5 2-16,-2 0 0</inkml:trace>
  <inkml:trace contextRef="#ctx0" brushRef="#br0" timeOffset="219949.6591">7573 9744 0,'0'0'16,"0"0"-16,0 0 0,0 0 15,0 0-15,-10 31 0,10-31 16,-15 29-16,8-11 0,-3 2 16,1 2-16,0-1 0,2-1 0,-2 4 15,2-2-15,-1-5 0,3-1 16,-1-3-16,3-2 0,-1-1 0,1-4 15,2-4-15,1-2 0,0-4 16,1-1-16,2-4 16,1-2-16,0-3 0,3-1 0,4-7 15,0-1-15,0 3 0,1 1 16,-1 3-16,-1 3 0,-1 1 16,0 2-16,-1 3 0,-1 3 15,1 1-15,0 2 0,-1 2 16,2 2-16,0 1 0,0 1 0,1 1 15,0 1-15,1 0 16,1-1-16,0-2 0,0-1 0,-2-2 16,-1 0-16,-1 0 0</inkml:trace>
  <inkml:trace contextRef="#ctx0" brushRef="#br0" timeOffset="220308.9839">7908 9838 0,'0'0'16,"0"0"-16,0 0 0,0 0 0,0 0 16,0 0-16,0 0 15,0 0-15,-28 13 0,28-13 0,-18 21 16,18-21-16,-19 26 0,10-10 16,1 3-16,4-1 0,-2-2 0,5-1 15,2-3-15,5 1 16,-1-2-16,8-2 0,3-3 15,1-3-15,0-4 0,4-3 16,2-2-16,-1 0 0,0-3 0,-1-1 16,-1-1-16,-2-2 0,-5 1 15,3-3-15,-3-4 0,-6 1 16,-2 2-16,-4-2 0,-3 0 16,-4 5-16,-4 4 0,-5 2 15,-6 4-15,1 0 0,1 0 0,-2 3 16,1 2-16,-1 0 15,1 3-15,2 1 0,3 0 16,1-1-16,4 0 0,2-2 0</inkml:trace>
  <inkml:trace contextRef="#ctx0" brushRef="#br0" timeOffset="220604.4419">8391 9626 0,'0'0'0,"0"0"0,0 0 15,0 0-15,0 0 0,0 0 16,-10 23-16,10-23 0,-14 23 16,4-7-16,-1 4 0,1 0 15,1-1-15,0 4 0,-1 3 16,-1 3-16,0-4 0,0 2 15,1-1-15,1-3 0,2-3 0,-2 4 16,1-1-16,3-7 16,-1-1-16,3-3 0,2 0 15,1-3-15,1-1 0,-1-2 0,0 0 16,0-2-16</inkml:trace>
  <inkml:trace contextRef="#ctx0" brushRef="#br0" timeOffset="220901.3225">8574 9735 0,'0'0'16,"0"0"-16,0 0 0,0 0 0,0 0 15,0 0-15,0 0 0,-32 14 16,32-14-16,-27 14 0,27-14 16,-29 17-16,10-10 0,0 3 15,-1-1-15,2 0 0,0 2 16,-2 2-16,2-1 0,4-2 15,2 0-15,3 0 0,4-1 16,2 0-16,6 2 0,2-2 16,3 1-16,0-3 0,0 0 15,4 3-15,2 0 0,-1-2 0,-1-1 16,2-1-16,3 1 16,-2-2-16,1 0 0,-1-3 0,1-2 15,-2 0-15,-2-2 0,-2 1 16,0 1-16,-3-1 0</inkml:trace>
  <inkml:trace contextRef="#ctx0" brushRef="#br0" timeOffset="221272.2446">8578 9914 0,'0'0'0,"0"0"0,0 0 16,0 0-16,0 0 0,0 0 0,0 0 16,0 0-16,0 0 0,0 0 15,32 7-15,-32-7 0,23 3 16,-23-3-1,28 1-15,-14-2 0,-2-1 0,3-2 16,0-1-16,1 0 0,-1-2 0,-1 1 16,0-2-16,-2 0 0,-1 0 15,-2-2-15,-3-1 0,-1 1 16,-3 1-16,-3-1 0,-2 0 16,-3 0-16,-1 2 0,-3 0 15,-1 3-15,-1-1 0,0 2 16,-2 4-16,-5 3 0,2 3 15,1 1-15,0 5 0,1 2 16,3 0-16,-1 2 0,4 1 0,0 3 16,2-3-16,3-1 15,3 0-15,3-1 0,2-1 0,3-1 16,5-1-16,4-2 16,0-1-16,1-2 0,6-3 0,3-1 15,1-1-15,0-4 0,-5 1 16,-4 1-16,-3-1 0</inkml:trace>
  <inkml:trace contextRef="#ctx0" brushRef="#br0" timeOffset="221631.645">9217 9770 0,'0'0'0,"0"0"15,0 0-15,0 0 0,0 0 0,0 0 16,0 0-16,-32-2 0,32 2 15,-24 1-15,24-1 16,-26 5-16,12 0 0,-2-2 16,0 2-16,0 0 0,2 0 0,0 1 15,0 0-15,2 1 0,2 1 16,3-1-16,1 0 0,2 1 16,1 1-16,6 0 0,2 0 15,2 0-15,0-2 0,2 1 16,1 0-16,3 1 0,1 0 15,0-1-15,1 1 0,-2 0 16,-4-2-16,0 0 0,-1 0 16,-4 1-16,-2-2 0,-6 2 0,-3 1 15,0-1-15,-1 0 0,-7 1 16,-6 0-16,-1-1 0,0 1 16,0-2-16,1-1 0,1-2 15,4 1-15,4-2 0</inkml:trace>
  <inkml:trace contextRef="#ctx0" brushRef="#br0" timeOffset="223325.3746">10100 9607 0,'0'0'16,"0"0"-16,0 0 0,0 0 16,0 0-16,-6-18 0,6 18 15,0 0-15,0 0 0,-23-8 16,23 8-16,-21 6 0,21-6 0,-28 13 15,13 1-15,0 1 0,-1 1 16,-4 11-16,0 2 0,1 3 16,-1 3-16,-3 11 0,1 5 15,2-5-15,3-1 0,0 5 16,1-6-16,4-7 0,3-5 0,0-2 16,3-5-16,1-9 15,2-4-15,1-2 0,1-3 16,0-1-16,-1-1 0,-1-4 15,-2 0-15,-1-3 0,0-3 0,-2-2 16,-3-5-16,1-2 0,0-2 16,0 0-16,2 2 15,2 4-15</inkml:trace>
  <inkml:trace contextRef="#ctx0" brushRef="#br0" timeOffset="223465.9546">9643 9825 0,'0'0'0,"0"0"16,0 0-16,20-10 0,-20 10 0,21-8 15,-6 4-15,3 0 0,2-1 16,2 1-16,1 0 0,1 1 16,1 1-16,7-3 0,0 1 15,-5 1-15,-4-1 0,-3 1 16</inkml:trace>
  <inkml:trace contextRef="#ctx0" brushRef="#br0" timeOffset="223887.7793">10104 9874 0,'0'0'0,"0"0"0,0 0 0,0 0 15,0 0-15,23 5 0,-23-5 16,20 3-16,-20-3 0,22 0 16,-22 0-16,30-5 0,-15 2 15,2-3-15,0 0 0,0 0 16,-2 0-16,1-1 0,-1 1 15,-1-2-15,-2 1 0,1-1 16,-2-1-16,-5 2 0,0-2 16,-3 2-16,0 1 0,-2-1 15,-2-1-15,-2 1 0,0-1 16,-1 3-16,-2 0 0,-2 2 16,0 2-16,-2 2 0,-1 2 0,-2 3 15,0 3-15,1 0 0,1 1 0,-2 5 16,0 3-16,1 0 0,0 1 15,4 2-15,1 0 0,3 0 16,0-1-16,3-3 0,2 0 16,3-2-16,-1-4 0,6 0 15,5-2-15,2-2 0,0-2 16,3-2-16,1-4 0,2-4 16,1-1-16,0-2 0,-4 2 15,-4 1-15</inkml:trace>
  <inkml:trace contextRef="#ctx0" brushRef="#br0" timeOffset="224131.7488">10820 9559 0,'0'0'0,"0"0"0,0 0 15,-20 17-15,20-17 0,-20 25 0,7-7 16,-1 3-1,2 1-15,-2 2 0,-2 3 0,0 6 16,2-2-16,3-1 0,2-1 16,2 1-16,5-3 0,3-2 0,3-2 15,2-4-15,1-5 0,5-5 16,4-3-16,4-3 0,3-2 16,3-8-16,1-5 0,-4 2 15,-4 2-15,-4 1 0</inkml:trace>
  <inkml:trace contextRef="#ctx0" brushRef="#br0" timeOffset="224361.9364">11224 9492 0,'0'0'0,"0"0"0,0 0 0,0 0 15,-19 27-15,19-27 0,-22 37 16,8-15-16,-1 3 0,-1 4 15,0 3-15,-3 7 0,2-3 0,0 7 16,2-1-16,4-7 16,2-4-16,4-3 0,2-2 0,2-5 15,3-2-15,5-4 0,6-3 16,3-4-16,4-4 0,-3-1 16,-4-1-16,-2 1 0</inkml:trace>
  <inkml:trace contextRef="#ctx0" brushRef="#br0" timeOffset="224830.7481">11832 9790 0,'0'0'0,"0"0"15,0 0-15,0 0 0,0 0 0,0 0 16,0 0-16,-8-23 0,8 23 15,0 0-15,-21-19 16,21 19-16,-20-15 0,9 10 0,-2 2 16,0 1-16,-1 0 0,-2 4 15,-3 3-15,0 0 0,1 3 0,-7 5 16,2 5 0,3 0-16,3 1 0,2 1 0,3 1 15,2-2-15,3-1 0,1 2 16,4-1-16,3-3 0,2-4 0,7-3 15,6-4-15,-2-3 0,1-3 16,7-4-16,2-3 16,0-1-16,0 1 0,0-5 0,2-3 15,-5-1-15,-3-1 0,-1 0 16,-3 0-16,-2 1 0,-2 3 0,-3 3 16,-4 0-16,-1 5 15,0 0-15,-2 6 0,-5 3 16,0 3-16,-2 2 0,0 3 15,1 5-15,-1-1 0,2 1 0,1 4 16,4 0-16,1 1 0,2-2 16,1 2-16,3-2 0,-2-2 15,0-4-15,-2-2 0</inkml:trace>
  <inkml:trace contextRef="#ctx0" brushRef="#br0" timeOffset="225299.4914">10444 10304 0,'0'0'15,"0"0"-15,0 0 0,0 0 0,0 0 16,0 0-16,-8 29 15,8-29-15,-12 28 0,4-9 16,-1 2-16,0 2 0,2 0 0,-1 4 16,1 1-16,0 4 0,-1-4 15,3-3-15,4-2 0,1-3 16,1 0-16,3-3 0,1-3 16,2-3-16,2-3 0,3-4 15,3-4-15,0 0 0,-2-1 0,0-2 16,0-1-16,-1-4 0,-1-2 15,-2-4-15,-2-1 0,-2 2 16,0 2-16,-2 1 0</inkml:trace>
  <inkml:trace contextRef="#ctx0" brushRef="#br0" timeOffset="225471.3449">10205 10526 0,'0'0'15,"0"0"-15,0 0 0,0 0 16,0 0-16,0 0 0,0 0 0,25 4 15,-25-4-15,31 0 0,-31 0 16,37-3-16,-14 1 0,3-1 16,0 0-16,3-1 0,0-2 15,5 0-15,-7 1 0,-4 0 16</inkml:trace>
  <inkml:trace contextRef="#ctx0" brushRef="#br0" timeOffset="225840.1051">10815 10385 0,'0'0'0,"0"0"0,0 0 0,0 0 15,0 0-15,0 0 0,-15 28 16,15-28-16,-16 26 0,16-26 16,-19 37-16,11-15 0,-1 1 0,1-2 15,2 1-15,-2 1 0,1-2 16,1-1-16,0-2 15,2-4-15,0-3 0,2-2 16,0-2-16,1-2 0,0-3 0,1-2 16,0-2-16,1-3 0,0-2 15,1-4-15,1-3 0,2-2 16,0-4-16,4-5 0,1-1 16,1 3-16,1 3 0,0 1 15,2 2-15,-3 2 0,0 2 0,1 4 0,0 2 16,0 3-16,1 0 0,1 2 15,-1 2-15,0 1 0,1 3 0,1 0 16,-1 2-16,-2 1 16,0 0-16,-2-1 0,-1-1 0,-2 0 15</inkml:trace>
  <inkml:trace contextRef="#ctx0" brushRef="#br0" timeOffset="226261.9786">10976 10568 0,'0'0'0,"0"0"0,0 0 15,0 0-15,0 0 0,15 15 16,-15-15-16,0 0 0,20 9 16,-20-9-16,0 0 0,33-3 15,-18 0-15,-1 0 0,2-1 16,-2-1-16,-1 0 0,0-2 15,2-1-15,-2-2 0,0 3 0,-1-2 16,-1-1-16,-2 1 16,-1 0-16,-3-1 0,-1 0 0,-3 1 15,-1 1-15,-4 0 0,-1 0 16,-1 1-16,0 1 0,-3 3 16,-2 2-16,-1 4 0,-1 1 15,-5 5-15,-1 2 0,3 3 16,1 0-16,2 1 0,2 3 15,1 0-15,2 0 0,3-1 16,2 1-16,0-1 0,2-1 0,3-1 16,4-2-16,2-4 0,1-1 15,3-1-15,3-2 0,-1-1 16,1 1-16,0-2 0,2-3 16,-1 0-16,0-1 0,-3-1 15,-2 1-15,-2 1 0</inkml:trace>
  <inkml:trace contextRef="#ctx0" brushRef="#br0" timeOffset="226683.8369">11320 10626 0,'0'0'15,"0"0"-15,0 0 0,0 0 0,0 0 16,0 0-16,0 0 0,0 0 16,0 0-16,0 0 0,26 6 15,-26-6-15,0 0 0,31-8 16,-31 8-16,27-13 0,-13 8 15,-1-3-15,2 0 0,-1 1 16,0-1-16,0 0 0,-1-2 16,-1 1-16,0 0 0,-1 0 0,-1-1 15,-2 1-15,-2-1 0,-1 1 16,-3-1-16,-1 2 0,-2 2 0,-2 0 16,-2 1-16,0 1 15,-2 0-15,-1 2 0,0 1 16,-2 1-16,-1 1 0,-3 4 15,0 1-15,-1 4 0,-1 0 16,0 4-16,0 2 0,3 1 0,2-2 16,2 2-16,1 1 15,3-1-15,1-3 0,1 1 0,2-2 16,3-2-16,2-1 0,2-1 16,3 1-16,2-3 0,1-1 15,2-2-15,0-1 0,-1-1 16,0-1-16,3-1 0,0 0 15,1-1-15,-2-1 0,-1 1 0,-3 0 16,-3 0-16</inkml:trace>
  <inkml:trace contextRef="#ctx0" brushRef="#br0" timeOffset="226840.0871">11696 10765 0,'0'0'16,"0"0"-16,0 0 0,0 0 0,0 0 16,0 0-16,0 0 0,0 0 15,5 24-15,-5-24 0</inkml:trace>
  <inkml:trace contextRef="#ctx0" brushRef="#br0" timeOffset="239290.4568">9709 9728 0,'0'0'15,"0"0"-15,0 0 0,0 0 16,0 0-16,0 0 0,0 0 16,0 0-16,0 0 0,0 0 15,27-17-15,-27 17 0,0 0 0,25-14 16,-25 14-16,22-13 0,-12 5 16,1-2-16,1-1 0,0-1 15,2 0-15,1-3 0,2-1 16,-1 1-16,1-1 0,5-6 15,-1 1-15,0 0 0,0 1 0,1-2 16,3 1-16,3-5 16,-3 2-16,1 0 0,1-1 15,-1 1-15,0-1 0,1 0 0,2-1 16,-3 4-16,0 0 0,9-6 16,4-1-16,-5 2 0,-5 3 15,5-2-15,1 1 0,-2 0 16,-1 4-1,5-6-15,0-1 0,-3 5 0,-1 4 0,1-2 16,1 2-16,-1 1 0,-3 0 0,4 1 16,2-1-16,-4 3 15,-3 0-15,2 2 0,2-2 16,-3 2-16,-3-2 0,1 2 16,2 1-16,-2 0 0,-3 2 0,1-2 15,-1-3-15,0 4 0,-2 2 16,1-1-16,3 3 0,-3 0 15,-1 0-15,-2-1 0,-2 1 16,-4 0-16,-1 1 0,3 2 16,2 0-16,-2 1 0,0 1 0,-1 0 15,-2 1-15,-2-2 0,-2 1 16,-2 0-16,1 1 16,-2 0-16,-1-1 0,0 0 0,-1 4 15,-2-1-15,-1 0 0,-3-1 16,-2 2-16,2-2 0,-2 2 15,2-2-15</inkml:trace>
  <inkml:trace contextRef="#ctx0" brushRef="#br0" timeOffset="240058.523">12442 7990 0,'0'0'0,"0"0"16,0 0-16,0 0 0,0 0 0,0 0 15,-25-14-15,25 14 16,-20-4-16,20 4 0,-25 2 15,9 0-15,1 2 0,-4 3 16,-3 3-16,1 1 0,1 2 0,-7 11 16,-2 5-16,2 0 0,1 0 15,-2 11-15,1 4 0,4 0 16,3 1-16,1 6 0,5-4 16,4-7-16,3-4 0,5-4 15,3-1-15,5-7 0,3-4 0,7-4 16,6-4-16,0-4 0,1-2 15,7-6-15,4-5 16,-6 2-16,-7 1 0,-5 1 0</inkml:trace>
  <inkml:trace contextRef="#ctx0" brushRef="#br0" timeOffset="240402.2676">12432 8346 0,'0'0'0,"0"0"16,0 0-16,0 0 0,-14 28 0,14-28 16,-8 35-16,6-15 0,2 1 15,2 0-15,3 1 0,0 2 16,2-3-16,2-4 0,2-4 16,1-5-16,1-2 0,5-6 15,2-4-15,-3-4 0,0-2 16,-3-3-16,-1-2 0,-2-1 0,-1-2 15,-1-5-15,-2-2 16,-4 2-16,-1 0 0,-5 2 16,-4 1-16,-3 2 0,-1 4 0,-4 4 15,-3 3-15,1 6 0,-1 4 16,-3 2-16,-3 1 0,2 2 16,2 2-16,4 2 0,5 1 15,4-2-15,2 1 0,2-3 0,0-1 16,0-3-16</inkml:trace>
  <inkml:trace contextRef="#ctx0" brushRef="#br0" timeOffset="240761.6421">12825 8246 0,'0'0'0,"0"0"0,0 0 0,-9 22 15,9-22-15,-12 29 0,2-8 16,-1 1-16,-1 0 0,-4 7 15,0-1-15,2-2 0,1-4 0,2-2 16,3-3-16,0-3 16,1 0-16,2-7 0,1-3 15,2-5-15,1-5 0,4-4 0,3-3 16,1-2-16,-1-1 0,5-3 16,4-5-16,-1 0 0,-1 0 0,5-4 15,-1 3-15,3 4 16,0 4-16,0 3 0,-1 3 15,-3 3-15,0 2 0,-3 5 16,-1 5-16,-2 3 0,-1 5 0,-3 4 16,-1 5-16,-3-1 0,0 2 0,-2 2 15,-1 1-15,-1-1 16,-1-1-16,1 0 0,2-3 16,2-1-16,0-5 0,0-2 15,0-2-15,-1-2 0</inkml:trace>
  <inkml:trace contextRef="#ctx0" brushRef="#br0" timeOffset="241058.5278">13318 8214 0,'0'0'0,"0"0"16,0 0-16,0 0 0,0 0 0,0 0 15,-30 0-15,30 0 0,-25 6 16,25-6-16,-27 13 15,15-4-15,1 0 0,1 4 16,1-1-16,3 1 0,1 1 0,3 0 16,3 2-16,2 0 0,3-2 15,2 5-15,2 0 0,-1-2 16,1-4-16,-1-1 0,-2-1 16,-2 0-16,0-1 0,-3-2 15,-2-1-15,-2 1 0,-3-1 0,0-2 16,-4 1-16,-1-1 0,0 0 15,-3 2-15,0-4 16,-1 0-16,3-2 0,2 0 0,1 0 16,1-1-16</inkml:trace>
  <inkml:trace contextRef="#ctx0" brushRef="#br0" timeOffset="241308.5077">13680 8126 0,'0'0'16,"0"0"-16,0 0 0,-11 26 0,11-26 15,-15 34-15,4-9 0,-2 1 16,-2 1-16,-2 8 0,0 1 16,0 3-16,2-6 0,7-3 15,6-2-15,1-7 0,1-2 16,3-7-16,3-5 0,1-3 15,0 0-15,2-3 0,0-2 16,-2 0-16,-2-3 0,0 2 0,-1 0 16,-1 1-16</inkml:trace>
  <inkml:trace contextRef="#ctx0" brushRef="#br0" timeOffset="241480.3902">13464 8311 0,'0'0'0,"0"0"16,0 0-16,0 0 0,33-6 0,-33 6 16,33-5-16,-33 5 0,39-5 15,-16 3-15,3-1 16,-1 0-16,-1 0 0,3-2 0,-5 2 16,-4 0-16</inkml:trace>
  <inkml:trace contextRef="#ctx0" brushRef="#br0" timeOffset="241933.968">14115 8255 0,'0'0'0,"0"0"16,0 0-16,0 0 0,0 0 0,0 0 15,-21-16-15,21 16 16,0 0-16,-29 0 0,29 0 15,-27 5-15,12-2 0,-1 4 0,-3 2 16,-1 2-16,0 1 0,-5 7 16,0 3-16,3 1 0,3-1 15,2 2-15,4-1 0,2-3 16,2-2-16,4 4 0,4-2 16,3-5-16,3-4 0,9-5 15,5-8-15,0-2 0,-1-1 0,4-7 16,2-2-16,-2-2 15,0 1-15,-2 0 0,-1-1 16,-4 0-16,-2-1 0,0-2 0,-4 1 16,-2 5-16,-3 3 0,1 2 15,-2 1-15,-1 3 0,1 1 16,-3 6-16,-2 2 0,1 3 16,0 0-16,0 5 0,-1 3 15,1-1-15,0-1 0,1 3 0,1 2 16,0-4-16,0-2 0,3-2 15,4-3-15,1-1 0,1-1 16,-2-2-16,-2 0 0,0-1 16</inkml:trace>
  <inkml:trace contextRef="#ctx0" brushRef="#br0" timeOffset="242305.9928">14372 8238 0,'0'0'16,"0"0"-1,0 0-15,0 0 0,-14 29 0,14-29 0,-16 32 16,6-13-16,0 1 0,0-1 16,0 3-16,1-3 0,2-2 0,-2 1 15,1-2-15,2-2 0,-1-3 16,2-3-16,2-1 0,2-3 16,1-4-16,2-4 0,2-3 15,0-1-15,2-2 0,1-4 16,3-1-16,4-6 0,1 2 15,0 0-15,0 0 0,-2 2 16,-1 2-16,-1 4 0,1 3 16,-1 2-16,-1 1 0,0 4 15,-1 3-15,-3 1 0,0 2 16,-3 4-16,-1 2 0,1 3 0,-1-1 16,0 3-16,-1 1 15,-1 0-15,-1-1 0,0 0 0,1 1 16,0-2-16,0-3 0,1-2 15,1-2-15,0 0 0,1-3 16,-2 0-16</inkml:trace>
  <inkml:trace contextRef="#ctx0" brushRef="#br0" timeOffset="242555.9754">14784 8126 0,'0'0'0,"0"0"0,0 0 15,0 0-15,0 0 0,-18 31 16,18-31-16,-20 36 0,7-12 0,-1 3 16,-2 4-16,2-1 15,2-1-15,0 7 0,2-2 16,2 2-16,4-6 0,3-5 16,4-4-16,3-4 0,1-4 0,4-5 15,4-5-15,-1-3 0,1-3 16,2-5-16,1-5 15,-1-2-15,0 1 0,-3 0 0,-3 5 16,-2 0-16</inkml:trace>
  <inkml:trace contextRef="#ctx0" brushRef="#br0" timeOffset="242712.2343">14587 8293 0,'0'0'0,"0"0"0,0 0 15,0 0-15,0 0 0,0 0 16,37 6-16,-37-6 0,32 1 16,-10-1-16,5 1 0,-1-1 15,2-1-15,-5 1 0,-2-1 16,-4 1-16</inkml:trace>
  <inkml:trace contextRef="#ctx0" brushRef="#br0" timeOffset="243384.1624">15465 8344 0,'0'0'0,"0"0"16,0 0-16,0 0 0,0 0 0,-3-19 15,3 19-15,0 0 0,-13-20 16,5 12-16,-1 1 0,-1 0 15,0 1-15,-2 0 0,-2 1 16,1 1-16,-1 2 0,0 2 16,-1 2-16,-1 2 0,2 2 15,-2 4-15,0 2 0,-3 5 16,2 2-16,1 3 0,3 4 16,2-3-16,3 1 0,5 0 15,6-6-15,3-3 0,1-2 0,4-4 16,3-6-16,0-2 0,4-1 15,7-9-15,1-8 0,1 0 16,-2-2-16,2-5 0,0-2 16,-1-1-16,-2 0 0,5-10 15,-2-3-15,-2 3 0,0 4 0,-5 2 16,-4 2-16,-3 7 16,-1 4-16,-3 5 0,-2 1 15,-3 2-15,-1 1 0,-7 9 0,-2 7 16,-2 2-16,-1 3 0,-2 10 15,-2 6-15,0 4 0,0 3 0,-2 8 16,0 1-16,2-5 16,4-5-16,4-1 0,5-2 15,3-7-15,2-4 0,1-6 16,3-5-16,3-3 0,4-4 0,5-4 16,5-3-16,-3-5 0,-3-4 15,-4 3-15,-4 4 0,-3 0 16</inkml:trace>
  <inkml:trace contextRef="#ctx0" brushRef="#br0" timeOffset="243685.215">15874 8172 0,'0'0'0,"0"0"15,0 0-15,0 0 0,0 0 0,-10 25 16,10-25-16,-14 25 0,4-8 16,-1 3-16,-1 4 15,1-1-15,1 0 0,-2 3 16,2-3-16,2-4 0,2-3 0,0-3 15,2-2-15,0-4 0,2-3 16,2-4-16,2-7 0,1 1 16,-1-4-16,2-4 0,2-4 15,0 0-15,2 0 0,1 2 16,0 1-16,-2 1 0,0 1 0,-1 2 16,-1 2-16,1 2 15,-1 1-15,2 4 0,0 1 0,2 2 0,1 0 16,3 1-16,4 1 15,1-1-15,-1 1 0,-1-1 0,-4 0 16,-1 0-16</inkml:trace>
  <inkml:trace contextRef="#ctx0" brushRef="#br0" timeOffset="244028.2001">16162 8246 0,'0'0'0,"0"0"0,0 0 16,0 0-16,0 0 0,-23 24 0,23-24 16,-22 26-16,11-9 0,1 1 15,1 3-15,2-1 0,2 0 16,2 1-16,3-2 0,3-3 16,2-4-16,6-4 0,6-5 15,0-3-15,-1-3 0,3-4 0,2-1 16,-1-3-16,-3 1 0,5-6 15,-1-1-15,-3-2 0,-3 0 16,-3-2-16,-3 1 0,-2 0 16,-3 3-16,-3 1 0,-3 2 15,-2 1-15,-3 1 0,-5 4 16,-3 2-16,-2 5 0,-1 1 16,0 4-16,-2 5 0,1 1 15,1-1-15,3 1 0,3 2 16,5-1-16,6 0 0,0-3 0,1 0 15,0-2-15</inkml:trace>
  <inkml:trace contextRef="#ctx0" brushRef="#br0" timeOffset="244266.8814">16536 8224 0,'0'0'0,"0"0"16,0 0-16,-13 26 0,5-11 0,-3 6 15,-4 7-15,-4 9 0,-1 2 0,-6 10 16,1 4-16,2-9 16,2-2-16,0 1 0,3-4 31,4-7-31,3-6 0,3-7 0,3-5 16,0-4-16,2-6 0,3-8 15,2-7-15,0 3 0,1 0 0,-2 2 16</inkml:trace>
  <inkml:trace contextRef="#ctx0" brushRef="#br0" timeOffset="244501.1908">16520 8183 0,'0'0'0,"0"0"16,0 0-16,20-4 0,-20 4 0,22-1 16,-6-1-16,-2 4 0,0 1 15,1 2-15,0 4 0,-2 1 0,-2 3 16,-1 4-16,-3 1 15,-2-3-15,1 1 0,-5-1 16,-3 1-16,-4 0 0,-3 2 0,-4-3 16,-4 2-16,-2-1 0,-1 0 15,-3 0-15,-1 1 0,-5-2 16,4-2-16,3-6 0,3-3 16,4-2-16,6-3 0,1 1 15,1-1-15,2 1 0</inkml:trace>
  <inkml:trace contextRef="#ctx0" brushRef="#br0" timeOffset="244735.6375">16930 8214 0,'0'0'0,"0"0"16,0 0-16,-11 28 0,4-10 15,-4 8-15,-3 8 0,-3 9 0,-2 0 16,-5 7-16,0-2 15,2-3-15,2-4 0,0 5 16,2-1-16,3-9 0,2-7 0,2-8 16,2-4-16,3-7 0,2-3 15,3-11-15,2-8 0,0 0 16,1-4-16,-1 3 0,0 3 16,0 2-16</inkml:trace>
  <inkml:trace contextRef="#ctx0" brushRef="#br0" timeOffset="244969.6978">16893 8204 0,'0'0'16,"0"0"-16,0 0 0,18-11 0,-18 11 16,23-7-16,-8 4 0,2 1 0,0 2 15,1 2-15,0 4 0,-2 1 16,0 0-16,0 4 0,-1 3 16,-3 0-16,-2 2 0,-4 1 15,-3 0-15,-3-2 0,-4 1 0,-4-3 16,-4 1-16,0 0 0,-1 3 15,-3 1-15,-1 1 0,-3-2 16,-1-3-16,-3 0 0,2-3 16,2-4-16,2-4 0,5-6 15,4-6-15,1 3 16,2 0-16,1 1 0</inkml:trace>
  <inkml:trace contextRef="#ctx0" brushRef="#br0" timeOffset="245166.1396">17314 8192 0,'0'0'0,"0"0"16,0 0-16,0 0 0,-1 26 0,1-26 15,-12 35-15,3-14 0,-1 2 16,-1 2-16,-1-1 0,-1 5 16,2-2-16,1-4 0,1-4 15,1-3-15,2-4 0,0-1 16,2-2-16,2-6 0,2-3 15,0 0-15,0 0 0,0 0 0</inkml:trace>
  <inkml:trace contextRef="#ctx0" brushRef="#br0" timeOffset="245306.7788">17325 8046 0,'0'0'0,"0"0"0,0 0 16,0 0-16,0 0 0,0 0 15,26 9-15,-26-9 0,0 0 16,30 12-16,-30-12 0,0 0 0</inkml:trace>
  <inkml:trace contextRef="#ctx0" brushRef="#br0" timeOffset="245650.4873">17494 8261 0,'0'0'0,"0"0"16,0 0-16,-10 22 0,10-22 15,-13 24-15,4-8 0,-1-1 0,0-1 16,1-1-16,1 0 16,2-3-16,0-1 0,2-2 0,1 0 15,0-4-15,3-3 0,0 0 16,6-6-16,-1-1 0,2-1 16,1-1-16,1-2 0,-1-1 15,2 0-15,5-6 0,0 0 16,3 1-16,0 3 0,0 0 15,0 2-15,-2 3 0,-1 2 0,-1 2 16,0 1-16,-2 2 0,-1 3 16,-1 2-16,0 3 0,-2 2 15,-1 2-15,-3 3 0,-1 0 16,0 1-16,-2 2 0,1 0 16,0 2-16,1 0 0,2-1 15,-1-2-15,1-1 0,-2-3 16,0-1-16,1-2 0</inkml:trace>
  <inkml:trace contextRef="#ctx0" brushRef="#br0" timeOffset="246149.8307">18150 8151 0,'0'0'0,"0"0"15,0 0-15,0 0 0,0 0 0,0 0 16,-35 7-16,35-7 0,-32 18 15,15-3-15,-1 3 0,1 0 16,-2 0-16,-2 4 0,2-1 31,6-1-31,4 0 0,4-1 0,3-2 0,3-2 0,2-1 16,4-4-16,1-4 0,4-4 16,4-3-16,0-2 0,2-2 15,0-1-15,-2-1 0,1-4 16,-1-3-16,1-1 0,-1-2 15,2-3-15,-2 1 0,-4 2 16,-4 2-16,0 3 0,-1 1 16,-2 2-16,-1 4 0,-3 0 15,-1 1-15,-2 4 0,-3 4 0,-2 5 16,0 5-16,-1 4 0,0 3 16,1 5-16,-1 7 0,1 0 15,1 0-15,-2 3 0,1 0 16,1-6-16,-1-2 0,2-2 15,-1-2-15,-1-4 0,1-4 16,-2-1-16,0-3 0,1-2 16,-2-2-16,-2-1 0,-1-3 15,-2-1-15,0-1 0,-2-3 0,-5-3 16,-1 0-16,-2-2 0,-5-3 16,-1-1-16,2-1 0,2-1 15,5 1-15,4 0 0,4 2 16,2 2-16,2 0 0</inkml:trace>
  <inkml:trace contextRef="#ctx0" brushRef="#br0" timeOffset="247056.0576">18707 8215 0,'0'0'0,"0"0"0,0 0 15,-14 19-15,14-19 0,-14 25 0,5-6 16,0 0-16,1 2 0,-2 7 16,1 1-16,2-4 0,3-3 15,3-3-15,2-3 0,1-4 16,0-3-16,6-4 0,5-5 15,3-2-15,1-3 0,1-5 16,-1-6-16,0 1 0,0-1 16,6-7-16,2-4 0,-3 2 15,-2 1-15,-2 1 0,-3 3 16,-3 3-16,-2 3 0,-2 4 0,-3 3 16,0 4-16,-3 3 0,-3 6 15,-4 5-15,0 1 0,-2 1 16,0 6-16,-1 5 0,0 3 15,3-1-15,3-3 0,6-2 16,0-4-16,1 0 0,2-8 16,3-4-16,0 0 0,1-1 0,2-5 15,4-7-15,-2 0 0,0-1 16,1-3-16,2-1 16,-3-3-16,0-2 0,-3-5 0,0-1 15,-2-1-15,-1 2 0,0-2 16,-2 1-16,1 2 0,0 4 0,-3 2 15,1 5-15,-3 1 16,-1 3-16,0 2 0,2 4 16,-2 0-16,0 1 0,-1 4 15,0 3-15,2-2 0,-1 2 16,1-1-16,0 1 0,0 1 0,-1 0 16,1-1-16,1 3 15,1-3-15,-1 1 0,2 1 0,0 0 16,1 0-16,1 0 0,1-1 15,0 1-15,0-4 0,0 1 0,8 1 16,3 0-16,-1-2 16,2-3-16,1-1 0,0-2 15,-1-2-15,-1-1 0,0-2 16,1 0-16,-1-1 0,0-2 0,-4 0 16,-1-3-16,-3 0 0,-2 1 15,-3-2-15,-1-1 0,-3 2 16,-1-2-16,-4 4 0,-3 1 15,-2 3-15,-1 2 0,-4 3 16,-2 2-16,-2 3 0,1 1 0,-3 5 16,0 4-16,0 1 15,1-1-15,0 8 0,0 1 16,4 0-16,3-1 0,6 0 0,5 2 16,4-3-16,3 0 0,4-2 15,5-3-15,2-4 0,4-3 0,4-4 16,4-2-16,2-3 15,1-1-15,-1 0 0,-7 0 16,-6 1-16</inkml:trace>
  <inkml:trace contextRef="#ctx0" brushRef="#br0" timeOffset="247462.3121">19949 8163 0,'0'0'0,"0"0"16,0 0-16,0 0 0,0 0 0,-24-4 15,24 4-15,-26 10 16,26-10-16,-33 17 0,15-5 16,-2 3-16,-1-1 0,-7 8 15,1 0-15,4 1 0,3-2 0,3-1 16,4 0-16,3-1 0,2-2 16,5 0-16,5-4 15,4-5-15,1-1 0,6-6 0,1-2 16,1-4-16,1-2 0,7-3 15,3 0-15,-3-2 0,0-2 16,-3-2-16,0-3 0,-2 0 16,-3 0-16,-1 0 0,-2 0 15,-2 1-15,-3 2 0,-1 4 0,-2 4 16,0-1-16,-2 4 0,-2 5 16,-5 2-16,2 4 0,-1 2 15,-1 4-15,0 3 0,0 0 16,1 2-16,2 1 0,0 0 15,0-1-15,2 0 0,4 3 16,1-2-16,3-4 0,1-6 0,1-3 16,3-3-16,0-2 0,2-3 15,-4 1-15,-2 0 0,0 0 16</inkml:trace>
  <inkml:trace contextRef="#ctx0" brushRef="#br0" timeOffset="247746.6944">20151 8177 0,'0'0'0,"0"0"15,0 0-15,0 0 0,0 0 0,0 0 16,-9 36-16,9-36 16,-13 31-16,5-13 0,0 2 15,1-1-15,-1 2 0,0-1 0,0 1 16,1 1-16,0-3 0,2-3 16,0-3-16,2-3 0,1-2 15,1-5-15,2-6 16,1 0-16,2-2 0,1-2 0,0-4 15,4-4-15,0-2 0,1-1 16,0-1-16,1 3 0,1 2 16,-1 2-16,0 1 0,0 2 15,-1 2-15,0 3 0,0 0 16,0 4-16,0 0 0,3 2 0,2-1 16,1 1-16,0 1 0,-3 0 15,-2 0-15,-1-2 0</inkml:trace>
  <inkml:trace contextRef="#ctx0" brushRef="#br0" timeOffset="248103.2392">20624 8112 0,'0'0'0,"0"0"16,0 0-16,0 0 0,0 0 0,0 0 15,-28 3-15,28-3 0,-26 7 16,26-7-16,-31 12 15,15-5-15,1 0 0,2 2 0,0-2 16,1 1-16,3 1 0,1-1 16,2 2-16,4-1 0,2 1 15,5 1-15,2 0 0,3 0 16,2 0-16,4 2 0,-1 0 16,-2-2-16,0 1 0,-2-2 15,-3 0-15,-1-2 0,-2-1 0,-2 1 31,-4 2-31,-5-1 0,-3 1 0,-5-1 0,-5 0 16,0 0-16,1-2 0,-2 0 16,-1 0-16,2-2 0,2-2 0,2-4 15,3-4-15,2 1 0,1 0 16,2 1-16</inkml:trace>
  <inkml:trace contextRef="#ctx0" brushRef="#br0" timeOffset="248431.3583">21086 7980 0,'0'0'16,"0"0"-16,0 0 0,0 0 16,0 0-16,-31 15 0,31-15 0,-34 22 15,15-10-15,-2 7 16,-1 5-16,-6 5 0,2 0 0,3 1 16,3 2-16,1 3 0,5-4 15,8 0-15,7 1 0,3-7 16,2-3-16,5-6 0,4-3 15,2-3-15,3-4 0,-3 0 16,-4-1-16,-2-3 0</inkml:trace>
  <inkml:trace contextRef="#ctx0" brushRef="#br0" timeOffset="248789.6924">21302 8169 0,'0'0'0,"0"0"0,0 0 16,-21 22-16,21-22 0,-21 26 16,9-6-16,1-1 0,0 0 0,0 6 15,2 1-15,2-1 0,3-4 16,3-3-16,4-4 16,3-4-16,1-3 0,6-7 15,6-6-15,0 1 0,0-2 0,3-6 16,-2-3-16,-2-3 0,0-1 15,-3-2-15,0-1 0,-4 1 16,-4 0-16,-2 1 0,-4-2 16,-2 4-16,-2 3 0,-4 3 15,-2 2-15,-2 3 0,-1 3 0,-3 3 16,-3 3-16,1 2 0,2 4 16,1 1-16,-1 3 15,4 1-15,2-1 0,6 1 0,4-1 16,-1-1-16,0-2 0,0-2 15</inkml:trace>
  <inkml:trace contextRef="#ctx0" brushRef="#br0" timeOffset="249195.9432">21728 8140 0,'0'0'0,"0"0"0,0 0 0,0 0 16,0 0-16,0 0 0,0 0 15,-19 23-15,19-23 0,-20 23 16,6-6-16,0 0 0,0 2 16,2 1-16,1 2 0,1-2 15,1 0-15,1 1 0,2-1 16,2-3-16,4-3 0,6-3 16,5-2-16,2-5 0,1-4 0,4-4 15,2-3-15,2-3 0,0-3 16,6-5-16,-1-3 0,-3 0 15,-2 1-15,2-2 0,-1-3 16,-3 2-16,-4 4 0,0-3 16,-5 2-16,-4 7 0,-1 1 0,-3 5 15,-2 1-15,-4 5 16,-4 4-16,-3 8 0,-3 5 16,0 2-16,1 0 0,-3 5 0,1 5 15,1-1-15,1-4 0,2 1 16,1 1-16,6-5 0,5-1 15,3-3-15,4-1 0,1-6 16,1-2-16,8-6 0,6-2 16,0-4-16,-2-1 0,-5 1 15,-2 0-15,-3 2 0</inkml:trace>
  <inkml:trace contextRef="#ctx0" brushRef="#br0" timeOffset="249445.9563">22282 7988 0,'0'0'0,"0"0"0,0 0 0,0 0 16,-21 21-16,21-21 0,-20 29 15,8-10-15,-1 2 0,-3 4 16,-1 3-16,-4 8 0,2-3 0,3-2 16,4-1-16,0 2 0,3-4 15,4-6-15,2-3 0,3-3 16,2-3-16,6-4 0,5-2 15,-2-4-15,1-2 0,0-3 16,1-1-16,0-3 0,1 1 0,-1-2 16,-2 1-16,-2 3 0</inkml:trace>
  <inkml:trace contextRef="#ctx0" brushRef="#br0" timeOffset="249617.8315">22016 8199 0,'0'0'0,"0"0"0,0 0 16,0 0-16,0 0 0,30-4 16,-30 4-16,34-3 0,-34 3 0,39-3 15,-16 2-15,0-1 0,1 1 16,7-1-16,-1 1 16,-5 0-16,-4 0 0,-3 0 0</inkml:trace>
  <inkml:trace contextRef="#ctx0" brushRef="#br0" timeOffset="249886.9786">22535 8070 0,'0'0'0,"0"0"16,0 0-16,0 0 0,22 18 0,-22-18 15,16 23-15,-8-8 0,-1 2 0,-1 1 16,-2 1-16,0-1 15,-2-1-15,-1 5 0,-2-2 0,-3-1 16,-1-2-16,-3 1 0,-3-1 16,-1-2-16,-1-4 0,-5 3 15,-3-1-15,0 1 0,-1-3 16,2-2-16,3-2 0,1-1 16,3-3-16,2 1 0,2-2 15,2 0-15</inkml:trace>
  <inkml:trace contextRef="#ctx0" brushRef="#br0" timeOffset="250402.5293">23069 8281 0,'0'0'0,"0"0"15,0 0-15,0 0 0,0 0 0,0 0 16,-3-23-16,3 23 0,0 0 16,-8-21-16,8 21 0,-10-19 15,10 19-15,-12-19 0,4 10 16,-1 1-16,-1 2 0,-2 1 16,-2 2-16,-1 2 0,-2 1 0,0 4 15,0 4-15,-1 1 16,1 2-16,-7 7 0,0 4 15,4 0-15,3-1 0,3-1 0,6 0 16,1 1-16,4-2 0,7-5 16,6-2-16,1-3 0,1 0 15,6-6-15,4-3 0,1-3 16,1-3-16,-2-1 0,-1-1 16,-2-2-16,-2-1 0,-2-1 15,-1-1-15,-3-3 0,-2 0 0,-1 2 16,-1 0-16,-2 3 0,-1 3 15,0 1-15,-2 1 16,-1 2-16,0 1 0,-1 3 0,1 5 16,-2 1-16,-1 1 0,0 6 15,-2 2-15,2 1 0,0 0 0,2 1 16,1 2-16,1 0 16,2-1-16,2 0 0,4 0 15,1-6-15,1-4 0,-2-2 0,-1 0 16,-1-1-16</inkml:trace>
  <inkml:trace contextRef="#ctx0" brushRef="#br0" timeOffset="250746.0115">23685 8130 0,'0'0'0,"0"0"0,0 0 16,0 0-16,0 0 0,-20-6 0,20 6 15,0 0-15,-33 4 0,33-4 16,-34 10-16,17-3 0,0 4 16,-1 0-16,1 1 0,0 0 15,2 0-15,0 5 0,5 0 16,4-1-16,3-2 0,3 2 16,4 0-16,1-2 0,3-1 0,2 1 15,2-1-15,0-2 16,-1 0-16,-1-2 0,-1 0 0,-2-1 15,-2 0-15,-1 1 0,-4 0 16,-3 0-16,-2-2 0,-4 3 16,-2-2-16,0 1 0,0-2 0,0-2 15,1-2-15,0-1 16,0-2-16,5-6 0,4-6 16,-1 2-16,1 2 0,0 1 15</inkml:trace>
  <inkml:trace contextRef="#ctx0" brushRef="#br0" timeOffset="250980.3643">23915 8032 0,'0'0'0,"0"0"0,0 0 0,0 0 15,0 0-15,0 0 0,0 0 16,0 0-16,6 18 0,-6-18 16,-14 31-16,4-11 0,-1 3 0,0 4 15,0 1-15,-2 7 16,1-2-16,2-2 0,1 1 0,1 0 15,3-3-15,2-2 0,3-3 16,3-3-16,1-5 0,4-3 16,3-4-16,1-1 0,0-2 15,-1-5-15,1-3 0,-2-4 16,-1-1-16,-1 0 0,-2 0 16,0 3-16</inkml:trace>
  <inkml:trace contextRef="#ctx0" brushRef="#br0" timeOffset="251166.1716">23710 8274 0,'0'0'15,"0"0"-15,0 0 0,0 0 0,0 0 16,0 0-16,33-2 0,-33 2 16,27-6-16,-27 6 0,42 0 15,-20 0-15,0-1 0,2 0 16,4-2-16,-3 0 0,0 1 15,2-1-15,-4-1 0,-4 2 0</inkml:trace>
  <inkml:trace contextRef="#ctx0" brushRef="#br0" timeOffset="251509.9336">24160 8274 0,'0'0'0,"0"0"0,0 0 16,0 0-16,0 0 0,-13 25 15,13-25-15,-10 25 0,10-25 0,-12 30 16,7-11-16,0-1 16,2 0-16,2-3 0,2 0 0,1-3 15,3-2-15,3-3 0,7-3 16,0-1-16,2-4 0,5-5 16,1-4-16,-3-1 0,-3 0 15,1-3-15,-1 0 0,-3-1 16,-3 1-16,-2-3 0,-5-2 15,-3 3-15,-2 2 0,-4 0 16,-3 2-16,-1 3 0,-1 2 0,-5 2 16,-5 0-16,0 4 0,0 2 15,-3 3-15,0 1 16,3 2-16,2 1 0,4 1 0,2 2 16,3-2-16,5-1 0,5-4 15,7-2-15,-4-1 0,0 1 0,0-1 16</inkml:trace>
  <inkml:trace contextRef="#ctx0" brushRef="#br0" timeOffset="251933.7131">24552 8217 0,'0'0'0,"0"0"16,0 0-16,-10 20 0,10-20 0,-14 23 15,4-5-15,1-1 16,0 0-16,1 1 0,1 2 15,-3 1-15,2-1 0,0-3 16,2-3-16,0-1 0,1-5 0,1 0 16,1-1-16,1-1 15,1-4-15,1-2 0,1-5 0,0 1 16,0-2-16,1-2 0,1-3 16,2 0-16,0-2 0,5-6 15,4-2-15,0 0 0,0 1 16,2 1-16,-1 3 0,-1 1 0,0 2 15,1 0-15,2 4 16,-2 0-16,0 3 0,0 4 0,-1 3 16,-1 0-16,-1 0 0,-2 7 15,-2 2-15,-3 2 0,-3 2 16,-2 2-16,-2 1 0,-2 1 16,0 1-16,-3 4 0,-1 0 15,2-1-15,0-1 0,2-3 16,0-1-16,0-4 0,2 0 0,2-5 15,2-1-15,2-4 0,0 0 0,0 0 16,0-1-16,-1 0 0</inkml:trace>
  <inkml:trace contextRef="#ctx0" brushRef="#br0" timeOffset="252282.8866">24777 8368 0,'0'0'0,"0"0"15,0 0-15,0 0 0,0 0 0,0 0 16,0 0-16,31-3 0,-31 3 15,23 2-15,-23-2 16,27-2-16,-13 0 0,0 0 0,1-2 16,1 0-16,-2 1 0,0-2 15,1-1-15,-1 1 0,-1-1 0,-2 0 32,-1-2-32,-1 1 0,-2 0 15,-3 1-15,-1-2 0,-2 1 0,-1-1 16,-3 1-16,-2-1 0,-1 2 15,0-1-15,-2 3 0,-2 3 16,0 2-16,-1 3 0,-2 2 16,-3 2-16,-4 5 0,1 1 0,1 2 15,3 4-15,2-2 0,3-1 16,4 2-16,1 2 16,4-2-16,4-1 0,4 1 0,5-3 15,3-2-15,0-2 16,4-5-16,2-1 0,2-2 15,1-3-15,-4 1 0,-4-1 0,-3 0 16</inkml:trace>
  <inkml:trace contextRef="#ctx0" brushRef="#br0" timeOffset="252454.7472">25267 8503 0,'0'0'0,"0"0"16,0 0-16,0 0 0,0 0 0,0 0 15,-4 24-15,4-24 0</inkml:trace>
  <inkml:trace contextRef="#ctx0" brushRef="#br0" timeOffset="264376.1906">2514 11397 0,'0'0'0,"0"0"0,0 0 16,0 0-16,0 0 0,0 0 16,0 0-16,0 0 0,0 0 0,25 7 15,-25-7-15,0 0 0,0 0 16,22 7-16,-22-7 16,0 0-16,20 4 0,-20-4 0,17 2 15,-7-2-15,2 0 0,0 0 16,2 1-16,-3-1 0,1 0 15,1-1-15,2 1 0,-3 0 16,1-1-16,2 0 0,1 1 16,0 0-16,1 0 0,0 0 15,0 2-15,2-1 0,0 0 16,6 1-16,1-1 0,0 0 0,-2-1 16,1 0-16,1 0 15,-3 2-15,1-1 0,1 1 0,3-1 16,-3 0-16,-2 0 0,9 1 15,4 1-15,-3-2 0,-5-1 16,2 0-16,1 1 0,0 0 16,-2 1-16,-1-1 0,3-1 15,1 0-15,-3 1 0,3 1 16,3 0-16,-2-2 0,-1-2 0,8 2 16,1 2-1,-5-2-15,-3-2 0,3 1 0,3 0 16,-5 0-16,-1 0 0,4 0 15,-1-1-15,0 2 0,0 1 0,-4-1 16,2 0-16,-1 1 0,3 1 16,-3 0-16,0-1 15,1 0-15,-1 1 0,2-2 0,0-2 16,-1 2-16,-1 2 0,7 0 16,1-1-16,-9 1 0,-2-2 15,9 1-15,2 1 0,-5-1 16,-1-1-16,2 1 0,4 1 15,-4-2-15,-4 0 0,4 0 0,-2 0 16,0 0-16,3 0 0,-1 0 16,3 0-16,-2 0 0,-2 1 0,0-1 15,1-1-15,1 1 16,1 1-16,1-2 0,-4 0 16,0 1-16,1 1 0,-1-1 15,3 0-15,-4 0 0,-1-1 0,4 2 16,-2 1-16,0 0 0,-1-1 15,1-1-15,4-1 0,-7 1 16,-1 0-16,4 1 0,5 1 16,-5-1-16,-3-2 0,4 1 15,2 2-15,-4-2 0,-6-1 16,5 2-16,2 1 0,-2-1 0,-3 0 16,2 0-16,1-1 15,-2 0-15,0 1 0,1-2 0,1 0 16,-3 1-16,-1 1 0,2 0 15,3 0-15,-3-2 0,-3 0 16,5 1-16,1 0 0,-3 0 16,-3-1-16,2 1 0,3 0 15,-8 0-15,1 0 0,4 0 16,0-1-16,-7 1 0,-1 1 0,5-1 16,0 0-16,-2 0 0,-3 0 15,3 0-15,4 1 16,-1-1-16,-1-1 0,0 2 0,-2 1 15,0-2-15,-3 1 0,2-1 16,3 1-16,-3 0 0,-3 0 16,1-1-16,0 0 0,2 0 15,0 0 1,0 3-16,1 0 0,-8 0 16,-1 1-16,3-4 0,1-1 15,-5 2-15,3 2 0,0-2 16,-2-1-16,-1 0 0,-2-1 0,-2 1 15,0 0 1,2 0-16,-3 0 0,0 1 0,-1-1 16,-4 1-16,0-1 0,-2 0 15,0-1-15,-1 0 0,0 1 0,0 0 16,0 1-16,-3-1 0,2 0 16,-2 0-1,-2 0-15,2 0 0,-3 0 16,3 0-16</inkml:trace>
  <inkml:trace contextRef="#ctx0" brushRef="#br0" timeOffset="272559.5548">8634 11129 0,'0'0'0,"0"0"16,0 0-16,0 0 0,0 0 0,0 0 15,0 0-15,-21-4 0,21 4 16,0 0-16,0 0 0,-25 10 15,25-10-15,-22 6 0,11-4 16,1 1-16,1 0 0,2-1 16,0 1-16,0-2 0</inkml:trace>
  <inkml:trace contextRef="#ctx0" brushRef="#br0" timeOffset="273043.9261">8434 11103 0,'0'0'0,"0"0"0,0 0 16,0 0-16,0 0 0,0 0 0,0 0 15,0 0-15,0 0 0,0 0 16,0 0-16,0 0 0,0 0 0,0 0 16,0 0-16,0 0 15,0 0-15,10 19 0,-10-19 16,0 0-16,3 26 0,-3-26 0,0 24 16,0-24-16,-2 29 0,1-13 15,0 2-15,-2 0 0,1 0 16,0 3-16,0 0 0,0-2 15,-1-1-15,2 3 0,0-2 16,0-2-16,0-2 0,1-2 16,0-4-16,0-1 0,0-2 0,0-6 15,0 0-15,2-1 16,-1-3-16,0-4 0,0-4 0,2 0 16,0 0-16,1-7 0,2 0 15,-1-1-15,1-2 0,2 1 16,2-1-16,1 3 0,-3 2 15,3 1-15,2 1 0,-2 1 16,0 0-16,1 1 0,1 0 16,0 3-16,0 1 0,2 3 15,-1 1-15,0 1 0,2 1 0,-4 0 16,1 2-16,-1 0 16,-1 1-16,0 0 0,0 0 15,-1 2-15,0 1 0,1-1 0,0 1 16,1 1-16,3 1 0,-4-1 15,-1 0-15,-1-1 0</inkml:trace>
  <inkml:trace contextRef="#ctx0" brushRef="#br0" timeOffset="273325.1683">8978 11178 0,'0'0'16,"0"0"-16,0 0 0,0 0 0,0 0 15,0 0-15,0 0 16,0 0-16,0 0 0,0 0 0,-7 22 16,7-22-16,0 0 0,-15 33 15,15-33-15,-11 29 0,6-14 16,-1 2-16,2 0 0,-1-1 15,1-1-15,1-2 0,-1 0 16,2-2-16,0-3 0,0-1 16,0-4-16,1 0 0,-1 0 0,1-1 15</inkml:trace>
  <inkml:trace contextRef="#ctx0" brushRef="#br0" timeOffset="273481.4613">8918 10901 0,'0'0'16,"0"0"-16,0 0 0,0 0 0,0 0 15,0 0-15,27 16 16,-27-16-16,20 19 0,-20-19 0,18 19 16,-10-12-16</inkml:trace>
  <inkml:trace contextRef="#ctx0" brushRef="#br0" timeOffset="274032.6347">9376 11295 0,'0'0'16,"0"0"-16,0 0 15,0 0-15,0 0 0,-1-24 0,1 24 16,0 0-16,-9-24 15,9 24-15,-15-20 0,15 20 0,-18-20 16,10 12-16,-2-1 0,1 2 16,0 0-16,0 3 0,-2 2 15,1 1-15,0 1 0,0 2 16,-1 3-16,0 2 0,-1 4 16,1 4-16,0 4 0,0 7 15,2-1-15,2 1 0,1 1 0,4-5 16,2-3-16,3-2 0,4-3 15,1-2-15,0-3 0,3-4 16,3-4-16,1-5 0,2-4 16,1-4-16,2-4 0,2-4 0,-2 0 15,-1-5-15,-3-1 0,1-3 16,-1-2-16,1-2 0,1-4 16,1-2-16,0 5 0,-3 0 15,-3 3-15,-2 2 0,-2 4 16,-3 6-16,-1 3 0,-2 5 15,0 3-15,0 6 0,-2 6 16,-2 4-16,-2 5 0,-2 3 16,-4 4-16,0 6 0,-1 4 0,1 4 15,1 3-15,-1-1 0,1-1 16,0 5 0,3-4-16,2-4 15,1-4-15,4-5 0,0-5 0,2-4 16,2-2-16,-2-3 0,-1-2 15,0 0-15</inkml:trace>
  <inkml:trace contextRef="#ctx0" brushRef="#br0" timeOffset="274407.1457">9559 11282 0,'0'0'0,"0"0"0,0 0 16,0 0-16,0 0 0,0 0 15,24 9-15,-24-9 0,0 0 16,28 9-16,-28-9 0,24 3 16,-13-2-16,1-2 0,-1 0 15,0-2-15,0 0 0,0-1 16,0-1-16,-1-2 0,-1 0 0,0-2 16,-1-2-16,-2 0 0,-2 1 15,-1-2-15,1-1 0,-3-1 16,-1 0-16,-3 0 0,0 0 15,-1 2-15,-2 1 0,0 1 16,-1 3-16,-3 1 0,-1 4 0,-5 4 16,-3 4-16,1 2 15,2 3-15,0 6 0,4 4 16,0-1-16,3 2 0,2 1 0,4 1 16,3 3-16,3-1 0,6-1 15,6-1-15,1-5 0,3-5 16,3-5-16,2-2 0,2-4 15,1-2-15,-5-1 0,-4 1 16,-4 0-16</inkml:trace>
  <inkml:trace contextRef="#ctx0" brushRef="#br0" timeOffset="275092.8013">10517 11250 0,'0'0'16,"0"0"-16,0 0 0,0 0 16,0 0-16,0 0 0,0 0 0,0 0 15,-1-24-15,1 24 0,0 0 16,0 0-16,-5-25 0,5 25 16,0 0-16,-8-18 0,8 18 0,-7-15 15,4 5-15,-1 2 16,-2-1-16,0 0 0,-1 2 15,0-1-15,1 2 0,-2-1 0,0 3 16,0-1-16,-1 1 0,0 2 16,-1 3-16,-1 2 0,-1 1 15,-1 3-15,-2 1 0,1 3 16,0 2-16,-1 4 0,2 1 16,-1 7-16,2 0 0,2-2 15,3-1-15,4-2 0,3-1 0,2-1 16,1-4-16,4-1 0,2-5 15,2-1-15,1-4 16,1-2-16,-1-2 0,1-4 0,2-1 16,-1 0-16,0-2 0,1-1 15,-1-2-15,-1-1 0,-1-1 16,-1-1-16,-1-3 0,-1 3 16,-1-1-16,-1 4 0,-2 2 0,-1 3 0,0 3 0,-2-1 31,0 0-31,-2 4 0,-1 4 0,0 5 15,0 2-15,-1 2 16,-1 2-16,1 1 0,1 2 16,1 0-16,2 2 0,2-3 0,1-1 15,2-3-15,1-1 0,-2-2 16,0-2-16,-2-1 0</inkml:trace>
  <inkml:trace contextRef="#ctx0" brushRef="#br0" timeOffset="275405.3281">11089 10946 0,'0'0'0,"0"0"0,0 0 0,0 0 16,0 0-16,0 0 0,0 0 15,0 0-15,-13 25 0,13-25 0,-14 36 16,6-15-16,1 2 0,-2 4 16,-1 3-16,0 1 0,0-1 15,-1 5-15,1-1 0,3-4 16,3-2-16,2 2 0,2-2 16,2-6-16,2-2 0,2-6 15,1-2-15,0-5 0,2-1 16,3-4-16,4-2 0,-3 0 0,-2 0 15,-2 0-15</inkml:trace>
  <inkml:trace contextRef="#ctx0" brushRef="#br0" timeOffset="275592.8216">11421 11201 0,'0'0'0,"0"0"16,0 0-16,0 0 0,0 0 0,-9 28 15,9-28-15,-10 27 16,10-27-16,-9 33 0,4-14 16,1 0-16,0-2 0,0 0 0,1-2 15,1-3-15,1-2 0,2-3 16,2-3-16,-1-1 0,0 0 0,1-1 16</inkml:trace>
  <inkml:trace contextRef="#ctx0" brushRef="#br0" timeOffset="275777.571">11382 10955 0,'0'0'0,"0"0"0,0 0 0,0 0 16,0 0-16,0 0 0,19 22 15,-19-22-15,0 0 0,23 26 0,-23-26 0,21 15 0,-9-9 16,-2-2-16,-2 0 0,0 0 15</inkml:trace>
  <inkml:trace contextRef="#ctx0" brushRef="#br0" timeOffset="276058.8477">11785 10962 0,'0'0'0,"0"0"15,0 0-15,0 0 0,0 0 0,-16 18 16,16-18-16,-17 24 0,7-7 15,0 6-15,-1 5 0,1 3 16,0 1-16,-3 14 0,0 3 16,2-4-16,1-3 0,-1 6 15,0-3-15,0 1 0,3-7 0,-1-6 16,1-6-16,0-3 16,2-3-16,0-3 0,-2-4 15,1-4-15,0-4 0,-2-3 0,-1-5 16,0-3-16,-1-2 0,1-8 15,0-5 1,4 5-16,0 4 0,2 1 0</inkml:trace>
  <inkml:trace contextRef="#ctx0" brushRef="#br0" timeOffset="276261.9449">11567 11154 0,'0'0'0,"0"0"16,0 0-16,24 1 0,-24-1 0,0 0 15,29 0-15,-17 2 0,1-1 16,4-1-16,2-1 0,-1 1 16,1-2-16,5 0 0,2-2 15,-5 1-15,-4 1 0,-1 0 16</inkml:trace>
  <inkml:trace contextRef="#ctx0" brushRef="#br0" timeOffset="276486.5332">11915 11157 0,'0'0'16,"0"0"-16,0 0 0,0 0 15,0 0-15,0 0 0,26-3 16,-26 3-16,0 0 0,32 0 15,-32 0-15,28-2 0,-11 0 0,-1 0 16,1 0-16,-2-1 0,0 0 16,-1-1-16,0 1 0,0 0 15,-2 1-15,1 2 0,0 4 16,-2-1-16,-1 1 0,-1-2 16</inkml:trace>
  <inkml:trace contextRef="#ctx0" brushRef="#br0" timeOffset="276753.1386">12153 10978 0,'0'0'16,"0"0"-16,0 0 0,0 0 0,0 0 16,0 0-16,-9 27 0,9-27 15,-18 32-15,6-11 0,-1 1 16,0 3-16,1 0 0,1 0 15,2 1-15,0 3 0,1-2 0,1-4 16,3 0-16,2-5 16,3-2-16,2-1 0,3-2 15,1-3-15,4-1 0,1-4 0,2-2 16,-1-2-16,-1-3 0,3-4 16,3-2-16,-4 1 0,-1 0 0,-4 1 15</inkml:trace>
  <inkml:trace contextRef="#ctx0" brushRef="#br0" timeOffset="277793.2596">8715 11629 0,'0'0'0,"0"0"0,0 0 0,0 0 16,0 0-16,0 0 0,0 0 16,0 0-16,0 0 0,0 0 15,30 6-15,-30-6 16,0 0-16,35 0 0,-35 0 0,28 1 15,-12-1-15,-1 0 16,1 0-16,3-1 0,3 1 16,0 0-16,0 1 0,6 0 0,2-1 15,1-1-15,-2 0 0,3 1 16,2 0-16,-4-2 0,1 1 16,9 2-16,4 1 0,-5-1 15,-4 2-15,11 0 0,0-1 16,-2 0-16,-3-1 0,3 0 15,2-1-15,-5 3 0,-4 0 0,13-2 16,2 0-16,-4-2 16,-2 0-16,0 3 0,2 2 15,-2 0-15,-3-1 0,8-1 0,3 0 16,-11-2-16,-3-2 0,11 0 16,4 2-16,-8-1 0,-4 1 0,8 0 15,6 1-15,-7-1 16,-6 0-16,5-1 0,3 0 15,-3 1-15,-3 0 0,27 0 16,-1 1-16,-27 1 0,-1 0 0,21-3 16,-2-1-16,-10 2 0,-8 2 15,8 1-15,5 1 16,-8 0-16,-6-1 0,6 0 0,4-2 16,-7 0-16,-3 1 0,4 1 15,2 2-15,-1-3 0,-2-1 16,1 1-16,-1-1 15,-6-1-15,-4 0 0,2-1 0,1-1 16,-7 1-16,-5 2 0,3-2 16,1 1-16,-16-2 0,-2 1 0,-1 0 15,3-1-15,-4 0 0,-1 0 16,-2 1-16,-2 1 16,-2-1-16,-3 1 0,0 0 0,0 1 15,-2-1-15,0 0 0,0 0 0,-2-2 0,-1 1 16,-1 1-16,-2-3 0,-2-1 15,3 2-15,0 1 0,1-2 16</inkml:trace>
  <inkml:trace contextRef="#ctx0" brushRef="#br0" timeOffset="295032.9824">2308 12407 0,'0'0'0,"0"0"0,0 0 15,0 0-15,0 0 0,0 0 16,25 3-16,-25-3 0,0 0 16,25 6-16,-25-6 0,19 3 15,-19-3-15,0 0 0,29 5 16,-20-2-16,0-1 0,1 2 15,1-2-15,4 0 0,-2 0 0,2-1 16,-2 0-16,3 0 0,-3 1 16,1-1-16,1 0 0,0 0 15,1 0-15,0 1 16,2-1-16,-2 1 0,0 0 0,6 0 16,-2-1-1,-2 1-15,3-1 0,5 0 16,-4 1-16,0-2 0,0 0 15,0 0-15,0-1 0,3 0 16,1-1-16,-4-1 0,0 1 16,0 1-16,1 1 15,0 1-15,4 1 0,-2 1 16,-2-2-16,5-1 0,-3-1 16,-3 1-16,0-2 0,7 2 15,-1 2-15,-2-4 16,-1 0-16,0 0 0,-1 1 0,-2-1 15,-1 0-15,1 0 0,1-1 16,1 0-16,-2 3 0,0-1 16,0 1-16,0 0 0,0 1 0,0-1 15,0 0-15,-1 0 0,0 2 16,-2-1-16,1-2 0,1 1 16,-1 0-16,1-2 0,1 0 15,-2 3-15,-2 1 0,-1 1 16,0-2-16,2 0 0,1 0 15,0 1-15,1 1 0,-6-2 16,-1 0-16,-1-1 0,0 0 16,1 0-16,0 0 0,1 0 15,-2 0-15,0 0 0,2-1 0,-4 0 16,1 0-16,0 0 16,0 1-16,-2 0 0,-1 1 0,-1 0 15,-2-1-15,-1 1 0,-2 0 16,0 0-16,-2 0 0,-1-1 15</inkml:trace>
  <inkml:trace contextRef="#ctx0" brushRef="#br0" timeOffset="300909.2977">4747 12417 0,'0'0'0,"0"0"0,0 0 15,0 0-15,0 0 0,0 0 16,0 0-16,0 0 0,0 0 0,0 0 16,30-3-16,-30 3 0,0 0 15,25 4-15,-25-4 0,0 0 16,28 6-16,-28-6 0,20 4 16,-6-2-16,3 1 15,-2-1-15,0 0 0,1-1 16,0 0-16,1 0 0,-1 1 0,3 0 15,2 0-15,-2-1 16,0 1-16,6 0 0,0 0 16,1 0-16,-1 1 0,0 0 15,3 0-15,0-1 0,-2 0 16,7 0 0,0-1-16,-1 0 0,0 1 15,-2-1-15,1-1 0,1 0 0,0 0 0,-1-2 16,-3 0-16,4-1 0,1 1 0,0-1 15,0 0-15,0-2 0,-1 2 16,9-2-16,2-1 0,-5 2 16,-2 1-16,3 1 0,1-2 15,-2 2-15,-4 2 0,4-3 16,-1 0-16,2 2 0,-2 1 0,1-1 16,-2-1-16,0 2 0,1 2 15,0-1-15,1 0 16,-1 0-16,0 1 0,6-1 15,-1-1-15,-2 2 0,1 1 16,-2 1-16,-1-2 16,2 0-16,-1 0 0,-1 0 15,0 0-15,0-1 0,1 0 0,-1 0 16,-2 0-16,1 1 0,2 0 16,-1-3-16,2-1 0,-4 2 15,1 0-15,-1 0 16,1-1-16,0 1 0,0-1 0,2 0 0,-1-1 15,0 0-15,-1 1 0,1 0 0,2-2 16,-2 0-16,1 0 0,0 1 16,0 0-16,-1 0 0,-3-1 15,4-1-15,2 1 0,-5 3 16,-1 2-16,1 0 0,2-1 16,-2-1-16,0 0 0,-1-2 15,1-4-15,0 4 0,-1 3 0,-1-2 16,0 0-16,0 1 0,2 0 15,-2-1-15,1-1 16,-1 0-16,5 0 0,-5 1 0,1 0 16,-3 0-16,2 0 15,1-2-15,-1 1 16,0 0-16,1 2 0,0-1 0,3 0 16,-4 0-16,-1 1 0,3 1 15,0 1-15,-3-2 0,-1 0 0,2 0 16,4 0-16,-3 1 15,-2 0-15,0 0 0,1-1 16,-1 1-16,0-1 0,-1 1 16,-1 0-16,0 0 0,0 0 0,1 1 15,0-1-15,-7-1 0,1 2 16,1-1-16,3 0 0,-3 2 16,1 0-16,-3 0 0,1-2 15,-2 1-15,-1 0 0,1-1 16,2 0-16,-4 1 0,-2 1 0,1 0 15,0 0-15,-2-1 0,1 0 16,-3 0-16,0 0 16,-1-1-16,-3 0 0,-1 1 0,0-1 15,-2 0-15,-1 0 0,-1-1 16,-2 1-16,-1-1 0,-1 0 16,0 0-16,-1 1 0,-1-1 15,0 0-15,0 0 0,1 1 16,-3-1-16,2-1 0,-2 1 15,0 0-15,0 3 0,0-3 16,0 0-16</inkml:trace>
  <inkml:trace contextRef="#ctx0" brushRef="#br0" timeOffset="302713.051">2230 11836 0,'0'0'15,"0"0"-15,0 0 0,0 0 0,0 0 16,0 0-16,-17 19 16,17-19-16,0 0 0,-13 20 0,10-12 15,0 0-15,0 1 0,0 1 16,2 2-16,-3 1 0,0 0 15,0 2-15,1 1 0,-3-2 16,3 0-16,0 7 0,3 2 16,-4-3-16,1-1 0,0 2 15,-1 0-15,4 1 0,0 0 0,0 0 16,-2 1-16,2-3 16,0 1-16,2-2 0,0 1 15,1-1-15,2-2 0,0 6 16,0-2-16,1-4 0,0-1 0,3 3 15,1-2-15,-2-4 0,0-1 16,-2-2-16,2-2 0,0 0 16,-1-1-16,2-3 0,-2-1 15,2 0-15,1-1 0,-1-2 16,1-2-16,1-1 0,-1 1 0,0-2 16,0-2-16,2-1 0,2-3 15,-2 2-15,0-1 0,-1 1 16,0-2-16,-1 0 0,-1 1 15,2-2-15,1 0 0,0-2 16,0 1-16,1-2 0,-1 0 0,2-2 16,-2-2-16,-2 0 15,2 0-15,-5-1 0,2-1 0,0-1 16,-2-1-16,-1-2 16,0 0-16,0-3 15,1 0-15,-4 3 0,-3-1 0,4-3 16,-4 2-16,2 1 0,-2 3 15,-2-3-15,2 0 16,-4 3-16,1 2 0,0 2 0,-1 1 16,1 1-16,0-1 0,-3 2 15,0-1-15,-1 3 0,0 1 0,-1 0 16,-6 2-16,6 1 16,-1 1-16,1 2 0,-3 1 15,0 0-15,0 1 0,0 2 16,-1-1-16,-1 2 0,0 2 0,0 2 15,-2 2-15,-1 2 0,0 2 0,0 2 16,1 3-16,2 2 0,1 3 16,-4 10-16,0 3 0,4-6 15,-1-4-15,5-5 0</inkml:trace>
  <inkml:trace contextRef="#ctx0" brushRef="#br0" timeOffset="303886.8097">4663 11817 0,'0'0'0,"0"0"0,0 0 15,0 0-15,0 0 0,0 0 16,0 0-16,-22-4 0,22 4 0,0 0 16,0 0-16,0 0 0,-20 18 15,20-18-15,0 0 16,-13 27-16,7-16 0,1 3 16,3 2-16,0 0 0,-2-1 0,-1 2 15,1 2-15,0 0 0,2 1 16,-1 8-16,1 3 15,0-2-15,0 0 0,1-1 0,1 1 16,0-2-16,1-1 0,1 4 16,3-5-16,0-2 0,2-4 15,2 0-15,3-2 0,-1-3 16,1-2-16,1-2 0,2-3 16,-3-4-16,1 0 0,-1-4 15,2-2-15,4 0 0,1-1 0,-3-4 16,3-2-16,-2-2 0,-1-2 15,3-6-15,-1-1 0,-2-4 16,0 0-16,-1-3 16,0-1-16,0-3 15,-1 0-15,-3 4 0,0 2 0,-3-6 16,0 1-16,-4 9 0,-1 3 0,-1-5 16,0 2-16,-2 5 15,-2 0-15,-1 0 0,-5 0 16,1 0-16,-3 1 0,-2 2 15,0 1-15,-1 2 0,2 1 0,-1 1 16,-1 0-16,1 2 0,-2 2 0,-3 2 16,1 3-16,-2 0 15,4 3-15,-2 5 0,2 2 16,-1 2-16,2 1 0,-1 9 16,-2 6-16,5-6 0,0-3 0,4-5 15</inkml:trace>
  <inkml:trace contextRef="#ctx0" brushRef="#br0" timeOffset="304798.554">7146 11873 0,'0'0'0,"0"0"0,0 0 0,0 0 0,0 0 15,0 0-15,0 0 0,0 0 16,0 0-16,-23 0 0,23 0 15,0 0-15,0 0 0,-23 15 16,23-15-16,0 0 0,-21 15 16,15-7-16,3 2 0,-4-1 15,2 1-15,-1 1 0,2 0 16,1 2-16,-3 1 0,3 1 16,2 2-16,0 1 15,0 0-15,-1 2 0,2 1 16,0 3-16,2-2 0,1 0 0,2-1 15,2 0-15,1-1 0,1-2 16,0-1-16,1-1 0,-1-2 16,2-2-16,2-2 0,0-2 15,0 1-15,2-4 0,3-2 16,-2-3-16,1 0 0,-1-3 16,1 1-16,1-5 0,-3-1 0,2-2 15,-2-1-15,2-2 16,0-1-16,0-4 15,-2-4-15,-2-2 0,0-4 16,-1-3-16,-1-1 0,-2 0 0,-3-1 16,1 2-16,-2 1 0,1-5 15,-1 1-15,-2 5 0,-3 2 0,-2 2 16,0 1-16,-1 3 16,-2 3-16,-2 5 0,-4 1 15,-1 3-15,-1 2 0,0 4 16,-4 3-16,0 3 0,2 3 0,-4 4 15,-3 2-15,4-1 0,4-3 16,3-1-16</inkml:trace>
  <inkml:trace contextRef="#ctx0" brushRef="#br0" timeOffset="308190.3231">10026 12041 0,'0'0'0,"0"0"31,0 0-15,0 0-16,0 0 0,0 0 0,0 0 0,34-5 16,-34 5-16,33-5 0,-33 5 0,40-7 15,-15 1-15,0 1 0,2-1 16,8-2-16,2 1 16,-2 0-16,-1 1 0,-2-1 15,-2 0-15,3 1 0,-3 1 0,-3 1 16,-2 1-16,-4 0 0,-3 2 15,-5-1-15,-3 1 16,-5 1-16,-3 0 0,0 1 0,0-1 16,-2 0-16</inkml:trace>
  <inkml:trace contextRef="#ctx0" brushRef="#br0" timeOffset="308409.0575">10354 11783 0,'0'0'0,"0"0"15,0 0-15,0 0 0,0 0 16,0 0-16,0 0 0,-3 25 16,3-25-16,-2 34 0,0-12 15,-2 4-15,1 4 0,-3 4 16,0 3-16,-2 9 0,0 0 16,-3 4-16,0-4 0,0-6 0,0-5 15,1-4-15,2-4 16,0-4-16,1-4 0,1-5 15,-1-4-15,3-3 0,-1-1 0,2-1 16</inkml:trace>
  <inkml:trace contextRef="#ctx0" brushRef="#br0" timeOffset="308596.5656">10406 12164 0,'0'0'0,"0"0"16,0 0-16,13 22 0,-13-22 0,17 24 15,-7-11-15,-1 2 0,-1 1 16,1-1-16,-1-1 0,1 3 16,-2-3-16,1-2 0,0-3 15,0-3-15,-1-1 0,-2-2 16,-1-1-16,-1 0 0</inkml:trace>
  <inkml:trace contextRef="#ctx0" brushRef="#br0" timeOffset="308775.8789">10837 11734 0,'0'0'15,"0"0"-15,0 0 0,0 0 16,0 0-16,6 27 0,-6-27 0,0 31 16,0-13-16,0 1 15,0-2-15,0-1 0,0-3 0,0-1 16,0-2-16,0-2 0</inkml:trace>
  <inkml:trace contextRef="#ctx0" brushRef="#br0" timeOffset="308979.0395">10919 11821 0,'0'0'0,"0"0"16,0 0-16,0 0 0,0 0 0,0 0 15,31-4-15,-31 4 0,0 0 16,27 0-16,-27 0 0,22-2 15,-11 0-15,0-1 16,0 1-16,1-1 0,2 1 0,-3 0 16,0-1-16,-2 2 0,-2-1 15,0 1-15,-2 0 0,-2 1 16,-3 0-16,0 0 0,0 0 16,0-3-16</inkml:trace>
  <inkml:trace contextRef="#ctx0" brushRef="#br0" timeOffset="309541.4856">10692 11953 0,'0'0'0,"0"0"0,0 0 0,0 0 16,0 0-16,0 0 0,0 0 15,0 0-15,12 19 0,-12-19 16,0 0-16,0 0 0,16 23 0,-16-23 15,0 0-15,15 15 0,-15-15 16,0 0-16,0 0 16,18 14-16,-13-11 0,-1 0 0,-1-1 15,0 1-15,-1-2 0,-2-1 16,0 0-16,-3 1 0,0-1 0,-2 2 16,-2-2-16,1 1 15,-1-1-15,0 1 0,2 0 16,-1 0-16,2 0 0,1 1 15,-1-1-15,2 2 0,2 0 0,3-1 16,5 0-16,2 1 0,3-2 16,4-1-16,2-3 15,2 1-15,1-1 0,7-2 0,3-2 16,-1 1-16,-1 0 0,0 0 16,1 0-16,2 0 0,-6 0 0,-2 1 15,-5 0-15,-2 0 16,-4 3-16,-1 1 0,-5 1 15,-2 2-15,-3 1 0,-1 0 16,1-1-16,-1-1 0</inkml:trace>
  <inkml:trace contextRef="#ctx0" brushRef="#br0" timeOffset="310026.5885">10946 12079 0,'0'0'16,"0"0"-16,0 0 0,0 0 0,0 0 15,-5 29-15,5-29 16,-4 32-16,4-32 0,-6 32 0,4-15 16,-2 0-16,1-2 0,0-2 15,-1 0-15,0-2 0,-2 0 16,1-1-16,-2-3 16,1 0-16,-1-1 0,-1-1 0,-1-2 15,-3-3-15,0-2 0,0 0 0,0-1 16,0-1-16,0-1 0,-2-2 15,1 1-15,3-1 0,3 2 16,3 2-16,4-2 16,3 1-16,1 1 0,6-2 0,5-1 15,4 1-15,2 0 0,12-2 16,5 0-16,-4 1 16,-2 1-16,5-1 0,0 3 0,-5 1 15,-5 1-15,-1 2 0,-3 1 16,-5 0-16,-2 0 0,-6 4 15,-4 1-15,-3 3 0,-4 3 0,-4 4 16,-4 3-16,-5 1 0,-5 1 16,-1-1-16,-1 2 0,3-3 15,0 0-15,-1-2 0,-1 0 16,2-4-16,0-3 0,2-4 16,-1-1-16,3-6 0,0-2 0,6-9 15,2-6-15,4-5 16,4-4-16,0 5 0,-1 4 15,1 3-15</inkml:trace>
  <inkml:trace contextRef="#ctx0" brushRef="#br0" timeOffset="310245.2982">11584 11758 0,'0'0'0,"0"0"15,0 0-15,0 0 0,0 0 0,-18 22 16,18-22-16,-19 28 0,9-11 16,-2 1-16,-1 0 0,-1-1 15,-1 1-15,-2 3 0,0 0 16,4-3-16,2-5 0,1 0 16,2-4-16,2 0 0</inkml:trace>
  <inkml:trace contextRef="#ctx0" brushRef="#br0" timeOffset="310417.2089">11660 11819 0,'0'0'0,"0"0"0,0 0 16,0 0-16,-13 25 0,13-25 0,-17 27 16,5-10-16,-3 2 0,1 3 15,0 0-15,-1 1 0,2 0 0,-5 5 16,2-1-16,1-3 15,1 0-15,3-5 0,1-2 16,3-3-16</inkml:trace>
  <inkml:trace contextRef="#ctx0" brushRef="#br0" timeOffset="310620.2813">11617 12004 0,'0'0'0,"0"0"0,0 0 0,0 26 15,0-26-15,-3 29 0,0-10 16,-1 1-16,-2 1 0,0 9 16,0 0-16,2-2 0,-1-2 15,1-3-15,-1-3 0,2-3 16,1-5-16,1-5 0,1-7 16,0 2-16,0-2 0,0 0 15</inkml:trace>
  <inkml:trace contextRef="#ctx0" brushRef="#br0" timeOffset="310823.4154">11790 11894 0,'0'0'0,"0"0"0,0 0 16,0 0-16,25-2 0,-25 2 16,26-2-16,-26 2 0,30 0 0,-15-1 15,-2 1-15,0-1 16,-1 0-16,-1 1 0,-1-1 15,-1 0-15,0 1 0,-4 0 0,0 1 16,-3-1-16,-2 0 0,2 2 16,-2-2-16,2 1 0</inkml:trace>
  <inkml:trace contextRef="#ctx0" brushRef="#br0" timeOffset="310979.6886">11716 12034 0,'0'0'0,"0"0"0,0 0 16,0 0-16,0 0 0,36-1 15,-36 1-15,30-3 0,-10 1 0,1-1 16,2 0-16,-1-1 0,0 0 16,0 2-16,0 0 0,3-2 15,-2 1-15,-4 2 16,-1 0-16,-4 1 0,-2 0 16,-1 0-16</inkml:trace>
  <inkml:trace contextRef="#ctx0" brushRef="#br0" timeOffset="311269.0353">11990 12027 0,'0'0'15,"0"0"-15,0 0 0,0 0 16,0 24-16,0-24 0,0 30 16,0-30-16,0 40 0,-1-18 15,0 1-15,0-2 0,0 0 0,-1 5 16,-2-3-16,2-2 15,0-3-15,-1-3 0,-1-2 16,0-1-16,-2-2 0,1-2 0,-2 0 16,1-3-16,-3 0 0,-1-1 15,-1-2-15,0-1 0,1-1 16,0-3-16,0-2 0,0-5 16,1-4-16,1-7 0,0-1 15,1 4-15,2 3 0,0 2 16</inkml:trace>
  <inkml:trace contextRef="#ctx0" brushRef="#br0" timeOffset="311503.1693">12389 11811 0,'0'0'16,"0"0"-16,0 0 0,28-2 0,-28 2 15,24-4-15,-8 2 0,0-1 16,3 0-16,-1 0 0,-1 1 16,3-3-16,-2 0 0,-1-1 15,0 2 1,-4 0-16,-3 2 0,-3 0 16,-4 0-16,-3 2 0,0 0 0,0 0 15,0 0-15,0 0 0</inkml:trace>
  <inkml:trace contextRef="#ctx0" brushRef="#br0" timeOffset="311690.6357">12494 11668 0,'0'0'15,"0"0"-15,0 0 0,0 0 0,0 0 16,0 0-16,0 0 0,0 0 16,10 29-16,-10-29 0,-3 31 15,1-12-15,-1 3 0,1 1 16,0 2-16,0-3 0,0-1 0,-1 5 15,2-4 1,0-2-16,0-1 0,0-4 0,0-2 16,0-3-16,0-1 0,1-2 15</inkml:trace>
  <inkml:trace contextRef="#ctx0" brushRef="#br0" timeOffset="311901.5875">12382 12031 0,'0'0'0,"0"0"15,0 0-15,0 0 0,27 4 16,-27-4-16,0 0 0,30-4 16,-30 4-16,26-6 0,-9 4 15,0-1-15,-1 0 0,0-1 16,-2-1-16,-1 1 0,-1 1 0,-1 1 16,-1 1-16,-2-1 15,-3-1-15,1 0 0,-2 0 0,1 1 16</inkml:trace>
  <inkml:trace contextRef="#ctx0" brushRef="#br0" timeOffset="312135.9793">12490 12111 0,'0'0'0,"0"0"16,0 0-16,0 0 0,-2 27 0,2-27 15,-3 18-15,3-18 0,-1 19 16,1-11-16,0-1 0,2 0 15,2-1-15,0-1 0,2-2 16,0 0-16,1-1 0,3-2 16,2-2-16,-1 0 0,-1 1 15,0-2-15,-1 1 0,-1-2 16,0 0-16,0 2 0,-2 0 16,0-1-16,0 1 0,-2 0 0</inkml:trace>
  <inkml:trace contextRef="#ctx0" brushRef="#br0" timeOffset="312385.9369">12318 12116 0,'0'0'15,"0"0"-15,0 0 0,0 0 0,0 0 16,0 0-16,5 33 15,-5-33-15,2 29 0,-2-29 0,-1 41 16,0-20-16,0 1 0,-1-3 16,0 0-16,-2 4 0,2 0 0,-1-5 15,0 0-15,-1-4 16,1-2-16,-1-3 0,-1-4 16,1-2-16,-1-2 0,2-1 15,0 1-15,1-1 0</inkml:trace>
  <inkml:trace contextRef="#ctx0" brushRef="#br0" timeOffset="312557.7812">12345 12280 0,'0'0'0,"0"0"0,0 0 16,19 16-16,-19-16 0,24 17 16,-9-8-16,1 0 0,2-1 0,4 1 15,2 1-15,7 2 0,-1-2 16,3-1-16,2-3 15,-1 0-15,-1 0 0,9-1 16,0-2-16,-8-1 0,-6 0 0,-6-1 16</inkml:trace>
  <inkml:trace contextRef="#ctx0" brushRef="#br0" timeOffset="319336.0243">8227 12721 0,'0'0'15,"0"0"-15,0 0 0,0 0 0,0 0 16,0 0-16,0 0 0,0 0 16,-3 24-16,3-24 0,-9 26 15,9-26-15,-13 32 0,6-14 16,-1 2-16,0 1 0,-2-1 15,-1 6-15,1 0 0,1-3 16,2-1-16,0-4 0,0 0 16,2-3-16,2-3 0,-1-3 15,1-3-15,2-2 0,1-4 0,0 0 16,2-9-16,1 4 0,2-1 16,5-7-16,4-4 15,-1 0-15,-1-1 0,3 0 0,-1-1 16,2 2-16,-1 0 0,5-1 15,-1 3-15,-2 2 0,0 4 0,-1 6 16,1 4-16,-3 2 16,-2 1-16,-3 7 0,-2 5 15,-5-3-15,0 1 0,-3 6 16,-1-1-16,-1 1 0,-2 1 0,0-1 16,-2 0-16,1-3 0,1-2 15,1-1-15,0-3 0,1-3 16,0-2-16,3-6 0,0 0 15,1-7-15,2 1 0,4-5 16,3-4-16,-1-2 0,3-2 0,1-3 16,2-1-16,6-3 15,2 5-15,2 2 0,-2 0 16,-2 4-16,-4 2 0,2 3 0,1 3 16,-2 3-16,-2 3 0,1 4 15,-2 3-15,-2 0 0,-2 3 16,-2 5-16,-3 4 0,-3 0 15,0-2-15,-3 2 0,-2 2 16,2 0-16,2 0 0,-2 1 16,1 1-16,-1-3 0,0-5 0,0-3 15</inkml:trace>
  <inkml:trace contextRef="#ctx0" brushRef="#br0" timeOffset="319776.4526">9090 12875 0,'0'0'0,"0"0"15,0 0-15,0 0 0,0 0 0,0 0 16,0 0-16,-20-16 0,20 16 16,0 0-16,-30-5 15,30 5-15,-26 0 0,11 1 0,1 1 16,0 2-16,0 2 0,-1 2 15,-3 2-15,2 1 0,-1 1 0,-3 6 16,3 3-16,2 0 16,3 2-16,5-2 0,2 1 15,4-3-15,4-2 0,3-4 16,5-4-16,2-4 0,3-4 0,1-5 16,2-5-16,2-1 0,2-4 15,5-3-15,-3-2 0,-1-3 16,-1-3-16,-1 1 15,-2 2-15,-3 4 0,-4 4 0,-2 3 16,-2 1-16,-4 3 0,0 2 16,-5 5-16,0 0 15,-3 11-15,-2 5 16,2-3-16,-2 1 0,3 6 0,1 3 16,1-4-16,0-1 0,5-2 15,2 0-15,1-3 0,0-4 0,-2 0 16,0-3-16,-1 0 0</inkml:trace>
  <inkml:trace contextRef="#ctx0" brushRef="#br0" timeOffset="320010.8203">9451 12607 0,'0'0'0,"0"0"16,0 0-16,0 0 0,0 0 0,-8 34 15,2-16-15,1 3 0,-1 3 0,-2 5 16,-1 4-16,0 0 16,-4 1-16,-1 8 0,1-1 15,-1 4-15,0-5 0,3-7 16,2-5-16,3-5 0,1-4 16,4-7-16,4-5 0,-2-1 15,0-1-15,0-2 0</inkml:trace>
  <inkml:trace contextRef="#ctx0" brushRef="#br0" timeOffset="320273.7429">9681 12798 0,'0'0'0,"0"0"16,0 0-16,0 0 0,0 0 0,0 0 16,0 0-16,-28 4 0,28-4 15,-29 9-15,13-2 0,-3 0 16,-1-1-16,-1 2 0,-1 0 15,2 1-15,2 0 0,-7 2 16,1 2-16,5-2 0,5-2 0,1 3 16,3-3-16,1 2 0,4 0 15,4-1-15,3 0 16,2 0-16,3 2 16,5 2-16,4 0 0,1-2 15,0-2-15,-1 0 0,1 0 0,-2-3 0,-1-2 16,-2-1-1,-2 0-15,-1 0 0</inkml:trace>
  <inkml:trace contextRef="#ctx0" brushRef="#br0" timeOffset="320633.1248">9627 13011 0,'0'0'0,"0"0"0,0 0 16,0 0-16,27 3 0,-27-3 15,26 1-15,-26-1 16,35 0-16,-18 0 0,1-1 0,-1-1 16,-1-2-16,0 0 15,-1-2-15,0-1 0,0-1 16,-2 1-16,-2-1 0,1-3 0,-2-2 16,-2 1-16,-3 1 0,-1-2 15,-4 0-15,-3 1 16,0 0-16,-2 2 0,-3 2 0,-3 0 15,-3 2-15,-3 4 0,-2 2 16,3 3-16,0 3 0,1 4 16,-1 3-16,2 1 0,1 1 0,0 5 15,2 2-15,4 0 0,5-1 16,4 0-16,6 1 16,3-3-16,2-3 0,-2-4 0,-2-1 15,-1-2-15</inkml:trace>
  <inkml:trace contextRef="#ctx0" brushRef="#br0" timeOffset="321164.3333">10610 12898 0,'0'0'0,"0"0"16,0 0-16,0 0 0,0 0 0,2-25 15,-2 25-15,-10-18 0,3 10 16,-1-1-16,-1 1 0,-1 1 0,-1 3 16,-3 1-16,-4 2 15,-1 2-15,0 2 0,-3 4 16,-2 4-16,-4 6 0,0 2 0,2 5 16,0 3-16,2 6 15,4 0-15,9-4 0,7-4 16,3-4-16,2-4 0,9-5 0,5-4 15,4-4-15,1-4 0,5-6 16,5-5-16,-3-1 0,-1 0 0,4-5 16,-2-3-16,0 0 15,-3-1-15,-2-1 0,-2 0 16,-5 6-16,-4 5 0,-3 2 0,-3-1 16,-1 4-16,-2 2 0,-5 7 15,-4 3-15,-2 5 0,0 4 16,-2 5-16,0 7 0,0 4 15,0 3-15,2 1 0,2 2 16,1-6-16,3-3 0,-1 3 16,1-4-16,-1-3 0,2-1 0,-1-5 15,-1-5-15,-1-2 0,1-3 16,-1-2-16,-2-2 0,0 0 16,-2 0-16,-5-5 0,-5-3 15,0-3-15,0 0 0,3-8 16,3-5-16,2-2 0,2-3 0,2 6 15,1 3-15,1 3 16</inkml:trace>
  <inkml:trace contextRef="#ctx0" brushRef="#br0" timeOffset="321508.0808">10941 12842 0,'0'0'0,"-4"9"16,-1 3-16,-1 2 0,0 2 0,-3 6 16,0 1-16,1 0 0,2 0 15,-2 2-15,3-2 16,0-5-16,2-6 16,1-3-16,0-2 0,2-7 0,1-5 15,0-2-15,0-2 0,2-5 16,3-4-16,-1 0 0,2-2 15,3-2-15,2-4 0,1-2 16,-1 5-16,-1 3 0,0 5 16,-2 2-16,0 4 0,1 4 15,1 2-15,1 2 0,0 0 0,3 3 16,3 3-16,-2-1 0,-1 0 16,5-1-16,1-2 0,-7-1 15,-2 1-15,-2-1 0</inkml:trace>
  <inkml:trace contextRef="#ctx0" brushRef="#br0" timeOffset="321886.3231">11238 12940 0,'0'0'0,"0"0"15,0 0-15,11 17 0,-11-17 0,0 0 16,23 14-16,-23-14 0,20 3 15,-4-3-15,2-1 0,0-2 16,2-1-16,0-2 0,0-2 16,3-3-16,-1-1 0,-1 1 15,-1-2-15,-4 1 0,-2-3 0,-5-1 16,-1 1-16,-3 0 0,-3 1 16,-4 0-16,-4 0 0,-2 5 15,0 3-15,-7 2 0,-4 3 16,0 1-16,-1 3 0,-1 5 0,0 5 15,-3 5-15,1 3 16,-1 2-16,2 3 0,4-3 0,2 0 16,6 1-16,6 0 0,4 3 15,4-2-15,6-4 0,4-3 16,2-6-16,3-3 0,6-3 16,6-3-16,-2 1 0,-7-1 0,-5-1 15</inkml:trace>
  <inkml:trace contextRef="#ctx0" brushRef="#br0" timeOffset="322276.9198">11979 12921 0,'0'0'0,"0"0"15,0 0-15,0 0 0,0 0 0,0 0 16,0-22-16,0 22 0,0 0 16,-12-16-16,12 16 0,0 0 15,-31-10-15,18 8 0,-1 1 16,-3 2-16,0 2 0,-3 5 15,-3 4-15,1 1 0,2 3 16,-3 6-16,3 1 0,3-1 16,4-2-16,2 3 0,3-1 15,5-4-15,3-3 0,8-5 16,5-2-16,4-6 0,3-3 0,2-8 16,1-5-16,2 2 0,0-1 15,-2 0-15,-1-3 0,-2-1 16,-1-2-16,-3-2 15,0 1-15,-4 2 0,-1 2 0,-3 4 16,-3 3-16,0 2 0,-2 2 16,-1 2-16,-2 3 0,0 6 15,-2 3-15,-1 4 0,-2 4 16,2-1-16,0 1 0,2 2 16,1 2-16,2-1 15,3-1-15,2-2 0,2-3 0,-1-1 16,-1-1-16,-1-3 0</inkml:trace>
  <inkml:trace contextRef="#ctx0" brushRef="#br0" timeOffset="322526.9158">12351 12678 0,'0'0'0,"0"0"16,0 0-16,0 0 0,-11 29 0,11-29 15,-13 34-15,2-10 0,-4 5 16,0 3-16,-1 4 0,0 5 16,1-3-16,3 2 0,4-5 15,4-6-15,4-4 0,6-6 16,4-6-16,0-2 0,1-2 0,1-6 16,0-5-16,0-3 0,1-3 15,0-5-15,1-3 16,-3 3-16,-2 2 0,-2 2 0</inkml:trace>
  <inkml:trace contextRef="#ctx0" brushRef="#br0" timeOffset="322683.1783">12144 12840 0,'0'0'15,"0"0"-15,0 0 0,28-1 16,-28 1-16,31 1 0,-13-2 0,3 0 15,2 1-15,2 0 16,-4 0-16,-3 0 0</inkml:trace>
  <inkml:trace contextRef="#ctx0" brushRef="#br0" timeOffset="323271.4536">10848 13505 0,'0'0'0,"0"0"0,0 0 16,0 0-16,0 0 0,0 0 15,0 0-15,-21-16 0,21 16 0,-21-7 16,21 7-1,-28-5-15,13 5 16,-1 0-16,-2 0 0,-1 0 16,1 0-16,0 2 0,1 1 15,3-1-15,2 0 0,-1 2 16,2 2-16,3-3 0,3 2 0,3 2 16,5 3-16,2-1 0,3 1 15,4 5-15,2-1 16,0 0-16,-2-1 0,3 2 15,4 1-15,-3-1 0,-1-2 0,0 3 16,-2-1-16,-5-4 0,-1 1 0,-5 0 16,-3-1-16,-4 1 15,-1-1-15,-3 0 0,-2 0 16,-1-4-16,-1 0 0,-5-1 0,-4 1 16,1-3-16,2-1 0,-2-3 0,3-5 15,5-1-15,2-1 0,0-1 16,3 2-16,1 1 0</inkml:trace>
  <inkml:trace contextRef="#ctx0" brushRef="#br0" timeOffset="323552.7104">11172 13390 0,'0'0'0,"0"0"15,0 0-15,-4 26 0,4-26 0,-11 33 16,-1-10-16,-1 4 0,-2 1 16,-1 9-16,-1-1 0,1 7 15,2-3-15,3-5 0,2-6 16,4-5-16,2-4 0,2-4 16,2-2-16,3-3 0,3-3 0,5-5 15,4-5-15,1 0 0,1-3 16,-1-3-16,0-2 15,-1 1-15,1-1 0,-3 2 16,-3 1-16,-2 2 0</inkml:trace>
  <inkml:trace contextRef="#ctx0" brushRef="#br0" timeOffset="323745.2475">10980 13527 0,'0'0'0,"0"0"0,0 0 0,0 0 16,0 0-16,26 2 16,-26-2-1,41-1-15,-41 1 0,48 0 0,-24-1 0,2 0 16,0-2-16,7-2 16,0-1-16,-5 2 0,-5 0 15,-3 0-15</inkml:trace>
  <inkml:trace contextRef="#ctx0" brushRef="#br0" timeOffset="324073.3963">11432 13527 0,'0'0'0,"0"0"16,0 0-16,-2 23 0,2-23 0,-5 27 15,-1-4-15,1-3 16,-1-1-16,-1 3 0,-1 0 15,1-4-15,2-3 0,0-3 16,2-2-16,0-2 0,0-2 0,3-6 16,0 0-16,0-5 0,3-3 15,1-4-15,2-4 0,0 0 16,2 0-16,2-5 0,1-3 16,0 4-16,0 2 0,0 2 15,-1 3-15,-1 2 0,-1 1 0,1 2 16,0-1-16,1 3 0,0 1 15,4 3 1,3 3-16,-1 0 0,1 0 0,-3 1 16,-2-2-16,-2 1 0</inkml:trace>
  <inkml:trace contextRef="#ctx0" brushRef="#br0" timeOffset="324299.8865">11825 13557 0,'0'0'0,"0"0"0,0 0 0,-2 21 15,2-21-15,-4 23 16,1-4-16,0 0 16,-2 0-16,-1-1 0,-2-1 15,1-1-15,2-2 16,-2 2-16,3-1 0,1-8 0,3-7 15,0 0-15,0 0 0,-1-4 16,1 2-16,0 2 0</inkml:trace>
  <inkml:trace contextRef="#ctx0" brushRef="#br0" timeOffset="324440.5184">11878 13181 0,'0'0'0,"0"0"0,0 0 0,0 0 16,0 0-16,0 0 0,0 0 15,0 0-15,4 22 0,-4-22 16,6 30-16,-6-30 0,6 29 16,-3-18-16</inkml:trace>
  <inkml:trace contextRef="#ctx0" brushRef="#br0" timeOffset="324987.3763">12215 13653 0,'0'0'0,"0"0"16,0 0-16,0 0 0,0 0 0,8-26 15,-8 26-15,-3-25 0,-1 11 16,0 0-16,-2 0 0,0 1 16,-1 2-16,-1 0 15,0 0 1,-3 4-16,-3 2 0,1 3 0,0 0 0,-5 5 15,1 3-15,1 3 0,2 3 16,1 5-16,-1 5 0,3 0 16,3 1-16,1 1 15,3 1-15,0 0 0,3-3 0,4-5 16,4-1-16,2-3 16,2-5-16,3-2 0,4-4 0,-2-4 15,1-4-15,-1-5 0,2-3 16,-1-5-16,-1-1 0,3-5 15,0-4-15,-2-3 0,0-1 0,1-8 16,-2-3-16,-2 5 0,0 3 16,-2 6-16,-2 3 15,-3 5-15,0 5 0,-3 5 0,0 2 16,-2 3-16,0 2 0,-2 5 16,0 0-16,-2 4 0,-1 4 15,-2 6-15,0 5 0,-1 4 16,0 2-16,-2 9 15,-1 8-15,-1-2 0,-1 0 0,0 2 16,2-4-16,3-4 0,1-4 16,2-3-16,0-3 0,0-5 15,2-3-15,1-5 0,2-3 0,1-6 16,0-4-16,-1 1 0,0 1 16,-2 0-16</inkml:trace>
  <inkml:trace contextRef="#ctx0" brushRef="#br0" timeOffset="325346.3223">12318 13623 0,'0'0'0,"0"0"0,0 0 0,0 0 0,0 0 16,0 0-16,0 0 0,0 0 15,26 4-15,-26-4 0,0 0 16,38 1-16,-38-1 0,26-2 16,-12-1-16,2-1 0,-1 0 0,2 0 15,-1-3-15,0 1 0,-2-1 16,-1-1-16,0-1 0,-4 1 15,0-2-15,-2 1 16,-2-1 0,0 0-16,-2 1 0,-4-1 0,-3 1 0,-3 0 0,-1 3 0,-2 2 15,-1 1-15,-1 2 0,0 2 16,-7 5-16,0 4 0,-1 2 16,0 4-16,2 3 0,3 2 15,3 1-15,2 0 0,3 5 16,6 0-16,5-4 0,6-5 0,5-3 15,2-3-15,3 0 0,2-1 16,5-4-16,1-2 0,1-2 31,-1-2-31,-1-2 0,1-3 16,-6 1-16,-5 0 0,-2 1 0</inkml:trace>
  <inkml:trace contextRef="#ctx0" brushRef="#br0" timeOffset="328604.9034">10262 13948 0,'0'0'0,"0"0"15,0 0-15,0 0 0,0 0 0,0 0 16,-26-6-16,26 6 0,0 0 16,-27 6-16,27-6 15,-31 17-15,14-7 0,0 6 0,-3 4 16,-1 1-16,-1 1 0,-6 11 16,1 5-16,-2 7 0,5-4 0,1 7 15,5-3 1,5-8-16,4-6 0,5-2 0,4-2 15,4-7-15,4-4 0,7-2 16,7-1-16,0-6 0,-1-6 0,7-7 16,5-8-16,-3 1 0,-2 2 15,-6 3-15,-4 1 16,-5 1-16</inkml:trace>
  <inkml:trace contextRef="#ctx0" brushRef="#br0" timeOffset="328869.4381">10448 14069 0,'0'0'0,"0"0"0,0 0 15,0 0-15,0 0 0,0 0 16,0 0-16,-4 31 0,4-31 16,-8 33-16,1-8 0,1 0 15,-1 1-15,-1 10 0,1 3 0,-1 1 16,0 0-16,-1 4 0,0-4 15,2-4-15,-1-1 0,-2-3 16,-2-3-16,1-2 0,2-5 16,-1 0-1,0-1-15,0-8 0,-1-7 16,3-2-16,0 1 0,2-1 0</inkml:trace>
  <inkml:trace contextRef="#ctx0" brushRef="#br0" timeOffset="329146.7653">10391 14081 0,'0'0'0,"0"0"0,0 0 15,28-12-15,-28 12 0,29-8 16,-11 5-16,-1 2 0,0 2 0,7 2 16,3 1-16,-4 0 0,-2 2 15,-2 1-15,0 1 0,-2 0 16,-4 0-16,-2 1 0,-2 2 31,-4 2-31,-1 0 0,-4 2 0,-4 2 0,-1 0 0,-3 1 16,-6 2-16,-6 3 15,0-1-15,1-1 0,-8 4 16,-4 0-16,2-3 0,3-4 0,-1-1 16,6-6-16,8-7 0,4-3 15,6-7-15,5-5 16,-1 2-16,0 1 0,1 3 0</inkml:trace>
  <inkml:trace contextRef="#ctx0" brushRef="#br0" timeOffset="329459.2396">10874 14043 0,'0'0'16,"0"0"-16,0 0 0,0 0 0,0 0 16,3 28-16,-3-28 0,-6 31 15,2-11-15,-3 3 16,0 2-16,-1-1 0,-1 0 0,-2 4 15,1-3-15,1-4 0,0-4 16,3-1-16,0-2 0,2-5 16,2-1-16,1-5 0,1-3 15,3-7-15,0-2 0,1-4 16,0-2-16,1-3 0,2-2 0,1 0 16,0-1-16,-1 1 0,1 2 15,0 2-15,-1 2 0,2 1 16,0 3-16,0 1 0,0 2 15,3 1-15,3 1 0,2 2 16,-1 2-16,1 0 0,-1 1 16,3 0-16,1 0 0,-4 0 0,-1 0 15,-3 0-15</inkml:trace>
  <inkml:trace contextRef="#ctx0" brushRef="#br0" timeOffset="329807.9359">11202 14136 0,'0'0'0,"0"0"0,0 0 0,0 0 16,0 0-16,0 0 0,0 0 15,0 0-15,-22 19 0,22-19 16,-20 22-16,20-22 0,-20 32 0,12-14 16,1 3-16,0-1 0,2-1 15,0 2-15,3-2 0,5-4 16,5-3-16,1-3 0,1-3 15,2-4-15,2-3 0,4-3 16,2-1-16,-1-4 0,-2-3 0,0-1 16,-3 0-16,-2-1 0,-1 0 15,-1-2-15,-1 0 16,-2-4-16,-2 1 0,-2-3 0,-1 1 16,-4 3-16,0 2 0,-3 1 15,-3 2-15,-1 5 0,-2 2 0,-3 3 16,-2 4-1,3 3-15,1 2 0,2 2 0,3 2 16,3 1-16,2 1 0,1-2 16,0-2-16,0-1 0</inkml:trace>
  <inkml:trace contextRef="#ctx0" brushRef="#br0" timeOffset="330323.5565">11719 14091 0,'0'0'0,"0"0"16,0 0-16,0 0 0,0 0 0,-14-15 15,14 15-15,0 0 0,-20-10 16,20 10-16,-22-2 16,8 3-16,-3 3 0,0 3 0,1 3 15,-2 2-15,1 3 0,-8 6 16,1 3-16,4-2 15,4 2-15,5-2 0,4-1 16,4 1-16,3-4 0,4-4 0,4-4 16,0-7-16,2-3 0,2-5 15,3-4-15,5-1 0,1 0 16,-2-2-16,-3-2 0,-1-2 16,-3 1-16,-2 0 0,-2 1 15,-1 3-15,-1 4 0,-2 2 0,-1-1 16,-3 6-16,2-1 0,-3 10 15,-2 8 1,-2 9-16,-3 8 0,0 0 16,0 0-16,-3 12 15,0 2-15,0-5 0,1-4 0,-1 1 16,3-6-16,-2-6 0,1-4 16,0-4-16,0-4 15,-1-2-15,-1-2 16,-2-4-16,-1-2 0,-3-3 0,-3-1 15,2-3-15,0-1 0,2-8 16,2-8-16,1-2 0,2-4 16,2 6-16,1 3 0,3 2 0</inkml:trace>
  <inkml:trace contextRef="#ctx0" brushRef="#br0" timeOffset="330698.5693">11927 14040 0,'0'0'0,"0"0"0,0 0 15,0 0-15,-11 24 0,11-24 0,-15 26 16,6-8-16,0 3 0,1 1 16,-1 3-16,0-1 0,1-2 15,-1 4-15,2-3 0,0-3 16,2-4-16,0-2 0,1-2 15,2-2-15,-1-2 0,3-8 16,-1-5-16,2-4 0,2-3 0,0-7 16,2-4-1,2-1-15,1 1 0,0-2 0,0 3 16,0 3-16,0 3 0,-2 3 16,1 3-16,2 2 0,3 1 15,-2 3-15,1 1 0,0 1 16,0 2-16,1-1 0,2 1 15,1 1-15,-1-1 0,2 1 16,4 0-16,-3 0 16,-4 0-16,-2-1 0</inkml:trace>
  <inkml:trace contextRef="#ctx0" brushRef="#br0" timeOffset="331073.5418">12034 14194 0,'0'0'0,"0"0"0,0 0 15,0 0-15,0 0 0,0 0 16,0 24-16,0-24 0,0 0 0,18 19 16,-18-19-16,24 10 0,-24-10 15,28 5-15,-9-5 0,-1 0 16,2-1-16,0-4 16,-1-2-16,-2 0 0,1-2 0,3-2 15,-1 0-15,-5-1 0,-3-1 16,-3 0-16,-3 1 15,-3 1-15,-1 1 0,-3 2 0,-2 0 16,-3 3-16,-1 1 0,-7 4 16,-4 3-16,-1 3 15,1 2-15,2 3 0,0 4 16,1 2-16,-1 0 0,-1 7 0,-1 3 16,4-1-16,3 0 0,4-3 15,5-2-15,4-2 0,4-3 16,0 0-16,3-1 0,5-1 15,6-3-15,3-6 0,3-5 16,0-2-16,2-2 0,-6 0 16,-4 1-16,-4 1 0</inkml:trace>
  <inkml:trace contextRef="#ctx0" brushRef="#br0" timeOffset="331370.4036">12626 14043 0,'0'0'15,"0"0"-15,0 0 0,0 0 16,0 0-16,-29 16 0,29-16 16,-27 15-16,15-6 0,0 3 15,1 2-15,1 0 0,1 2 0,1-2 16,2 0-16,1-1 0,3-2 16,2 2-16,2-1 0,3 1 15,0-2-15,3 4 0,1-3 16,0 0-16,0-2 0,-2 0 15,0 0-15,-4 0 0,-2 0 0,-3 0 16,-2-2-16,-3 1 0,-1 0 16,0 1-16,-2 0 15,-4 2-15,1-1 0,-2-1 16,-2-2-16,3 0 0,2-2 0,2-1 16</inkml:trace>
  <inkml:trace contextRef="#ctx0" brushRef="#br0" timeOffset="331698.5233">12837 14091 0,'0'0'0,"0"0"0,0 0 0,0 0 15,-23 10-15,23-10 0,-19 13 16,6-5-16,-3 3 0,2 0 0,0 3 15,2-2-15,1-1 0,2 1 16,2 0-16,2 3 0,2-1 16,6-1-16,2-1 0,3-1 15,2 1-15,0-3 0,1 0 16,-1 0-16,-1-1 0,-1 0 16,0-2-16,-1 0 0,-2 1 0,-1 0 15,-3 0-15,-1 0 16,-1 1-16,-3-1 0,0-1 15,-4 1-15,-1 1 0,-1 0 0,-1-1 16,-1-3-16,0-1 0,-1 0 16,2 0-16,2-2 0</inkml:trace>
  <inkml:trace contextRef="#ctx0" brushRef="#br0" timeOffset="331932.6763">13123 13948 0,'0'0'0,"0"0"0,0 0 0,0 0 15,11 24-15,-11-24 0,7 26 16,-4-10-16,-1-1 0,-2 6 16,-1 3-16,-3 0 15,1 1-15,-9 10 0,-6 2 16,-4 2-16,-5 0 15,-8 3-15,2-8 0,1-1 0,7-7 16,6-7-16</inkml:trace>
  <inkml:trace contextRef="#ctx0" brushRef="#br0" timeOffset="356406.2764">2282 15031 0,'0'0'0,"0"0"15,0 0-15,0 0 0,0 0 16,0 0-16,0 0 0,0 0 15,0 0-15,0 0 0,0 0 16,-12 27-16,12-27 16,-14 28-16,14-28 0,-17 30 15,7-9-15,0-1 0,1 2 0,-4 8 16,-2 1-16,1-1 0,2 1 16,-1-3-16,-1-1 0,-3 3 15,2-3-15,3-1 16,4-2-16,1-5 0,2-6 0,2-3 15,-1-1-15,1-2 0</inkml:trace>
  <inkml:trace contextRef="#ctx0" brushRef="#br0" timeOffset="356703.1285">2722 14962 0,'0'0'0,"0"0"0,0 0 16,0 0-16,0 25 0,0-25 15,-7 35-15,2-14 0,-2 0 0,-3 6 16,-2 5-16,0 6 0,2-2 16,-2 8-16,0 0 15,2-6-15,0-6 0,0 4 0,1-3 16,5-9-16,-2-3 0,0-2 15,2-4-15,2-5 0,1-1 16,-2-7-16,-3-7 16,1-1-16,0-2 0,0 3 0,2-1 15,-1 2-15</inkml:trace>
  <inkml:trace contextRef="#ctx0" brushRef="#br0" timeOffset="356921.8435">2153 15326 0,'0'0'15,"0"0"-15,0 0 0,0 0 0,32 0 0,-32 0 16,29-1-16,-11 1 0,4 1 16,4-1-16,1-1 15,0 2-15,2 0 0,6 1 16,-1-1-16,-2 1 0,-2 0 0,2 1 15,-7-2 1,-6 1-16</inkml:trace>
  <inkml:trace contextRef="#ctx0" brushRef="#br0" timeOffset="357312.46">2776 15317 0,'0'0'0,"0"0"16,0 0-16,0 0 0,0 0 15,0 0-15,29 8 0,-29-8 16,24 4-16,-24-4 16,25 4-16,-25-4 0,30 1 0,-12-1 15,1-1-15,0 0 0,0-1 0,-4-2 16,2-1-16,-2-1 16,-3-1-16,3-1 0,-3 1 15,-2 0-15,-2 1 0,-8 1 16,-3-2-1,-7 1-15,-3 1 0,-1 1 16,1 2-16,-8 1 0,1 2 0,-3 3 16,-2 0-16,2 5 0,-1 3 15,4 0-15,3 1 0,-2 9 16,4 3-16,3 0 0,2-4 0,5 0 16,3-3-16,4 0 0,3 1 15,9-2-15,4-1 0,2-4 16,2-1-16,7-4 0,5-3 15,-2-4-15,2-3 0,5-2 16,4-4-16,4-2 0,1-1 16,-13 2-16,-6 3 0,-7 1 0</inkml:trace>
  <inkml:trace contextRef="#ctx0" brushRef="#br0" timeOffset="357687.4449">3682 15232 0,'0'0'0,"0"0"0,0 0 15,0 0-15,-25-16 0,25 16 0,0 0 16,-28-6-16,18 4 0,0 1 16,-2 2-16,-1 1 0,1 0 15,0 2-15,2 0 0,-2 1 16,2 0-16,3 2 0,1 2 15,1 0-15,4 1 0,3 0 16,3 1-16,0-2 0,2 0 0,2 2 16,1 1-16,1 2 15,3-2-15,-1-2 0,3 0 16,-7 1-16,0 1 0,-4-1 0,-2-1 16,-2 0-16,-2 0 0,-3 3 15,-5 0-15,0 1 0,1 0 16,-7 0-16,-5 1 15,1-4-15,2-2 0,0-5 0,2-3 16,3-5-16,2-4 0,2 1 16,2 1-16,0 2 0</inkml:trace>
  <inkml:trace contextRef="#ctx0" brushRef="#br0" timeOffset="357979.621">4085 15055 0,'0'0'16,"0"0"-16,0 0 0,0 0 0,-5 24 15,5-24-15,-12 33 0,0-11 16,-1 3-16,-2 4 0,1 2 16,-5 8-16,1-2 0,0 8 15,4-3-15,3-7 0,3-5 0,4-5 16,2-4-16,6-4 15,1-3-15,7-5 0,3-4 16,0 0-16,0-3 0,1-7 16,-1-6-16,1-2 0,0 0 0,0-3 15,0-2-15,0 4 0,-6 2 16,-2 3-16</inkml:trace>
  <inkml:trace contextRef="#ctx0" brushRef="#br0" timeOffset="358151.4937">3878 15251 0,'0'0'0,"0"0"15,0 0-15,0 0 0,0 0 0,30 11 16,-30-11-16,34 4 0,-34-4 16,41-1-16,-16 1 0,1-3 15,1-1-15,2 0 16,-6 1-16,-2 0 0</inkml:trace>
  <inkml:trace contextRef="#ctx0" brushRef="#br0" timeOffset="358479.6188">4391 15169 0,'0'0'0,"0"0"0,0 0 0,0 0 16,-3 26-16,3-26 0,-7 30 15,1-11-15,-1 1 0,-1 1 16,0 2-16,-1-2 16,1-1-16,-2 0 0,2-2 0,2-4 15,0-2-15,3-3 0,1-3 16,2-4-16,0-2 0,3-3 16,0-4-16,0-2 0,1-1 15,1-1-15,2-1 16,2-6-16,0-2 0,0 3 15,-2 4-15,2 1 0,2 1 16,0 3-16,2 1 0,-1 4 16,4 3-16,-2 1 0,0 0 0,1 3 15,-1 1-15,0-1 0,2 1 16,-4-1-16,0 0 0,-4-1 0</inkml:trace>
  <inkml:trace contextRef="#ctx0" brushRef="#br0" timeOffset="358835.5198">4735 15241 0,'0'0'0,"0"0"0,0 0 0,0 0 16,0 0-16,0 0 0,-15 21 16,15-21-16,-9 25 0,9-25 15,-7 39-15,4-18 16,2-2-16,1-1 0,1 0 15,2-2-15,3-1 0,1-2 16,5-3-16,3-3 0,1-3 0,3-5 16,-2-3-16,0-3 0,1-3 15,0-2-15,-3-4 0,-2 1 16,-1 2-16,-2-7 0,-1-1 16,-2-1-16,-6 3 0,-4-2 15,-4 1-15,0 2 0,-2 2 0,-3 2 16,-2 3-16,-1 3 0,-4 3 15,-1 2-15,-1 3 16,4 3-16,2 1 0,5 3 0,0 2 16,5 0-16,-1-3 0,2 0 15,0-1-15,2-1 0</inkml:trace>
  <inkml:trace contextRef="#ctx0" brushRef="#br0" timeOffset="359369.6572">5320 15279 0,'0'0'0,"0"0"0,0 0 16,0 0-16,0 0 0,-13-27 15,13 27-15,-16-20 0,6 11 0,1-1 16,-3 1-16,2 2 15,0 1-15,-2 1 16,-1 1-16,0 1 0,-1 1 0,1 2 0,-1 2 16,1 5-16,-2 4 0,0 6 15,1 4-15,2-1 0,6 0 0,2 0 16,4 2-16,4-3 16,1-3-16,5-4 0,3-3 15,0-3-15,1-3 0,1-6 0,4-3 16,2-2-16,1-2 0,3-5 15,-2-4-15,-4-4 0,-2-1 16,0-3-16,2-1 0,-5-1 16,1-2-16,1-6 0,1 0 15,-3 4-15,-4 3 0,-1 1 0,-5 2 16,-2 7-16,-2 5 0,0 4 16,-3 2-16,1 3 0,2 2 15,-3 8-15,-2 6 0,-1 3 16,0 4-16,-4 6 0,1 2 15,-1 3-15,2 3 0,1 8 16,-2 8-16,0 2 0,2-6 0,1 1 16,3 0-16,0-8 15,-1-7-15,4-5 0,2-6 16,2-6-16,-3-5 0,1-2 0,-1-1 16,1-1-16</inkml:trace>
  <inkml:trace contextRef="#ctx0" brushRef="#br0" timeOffset="359932.2534">5513 15308 0,'0'0'0,"0"0"0,0 0 0,0 0 15,0 0-15,0 0 0,0 0 16,0 0-16,0 0 0,0 0 15,21 19-15,-21-19 0,0 0 0,30 3 16,-30-3-16,25-2 0,-14 1 16,3-2-16,1-1 15,-2-2-15,3 1 0,-1-1 0,1 0 16,-3 0-16,0 1 0,-1-2 16,0-3-16,-2 0 0,-2 2 0,0-2 15,-5 1-15,0 1 16,1 0-16,-5 0 0,-2-1 15,-2 0-15,-2-1 0,-2 3 16,-2 1-16,0 1 0,0 4 0,-10 2 16,-2 4-16,1 2 0,1 3 15,0 6-15,0 7 16,3-1-16,1 1 0,2 9 0,1 2 16,7-4-16,2-3 0,6 0 15,6-5-15,4-8 0,2-4 16,10-3-16,5-3 0,-4-3 15,3-2-15,-3 1 0,-4-1 16,-5 1-16</inkml:trace>
  <inkml:trace contextRef="#ctx0" brushRef="#br0" timeOffset="360541.5971">6366 15118 0,'0'0'0,"0"0"0,0 0 15,0 0-15,0 0 0,0 0 16,-21 14-16,21-14 0,-14 17 0,14-17 15,-16 29-15,4-11 16,0 2-16,-1 3 0,2 3 16,-1 0-16,2-1 0,2 7 15,2-3-15,4-2 0,3-6 0,8 1 16,2-3-16,0-6 16,-1-4-16,6-3 0,3-5 15,-2-3-15,0-2 0,6-5 16,2-5-16,-3-1 0,-4-2 15,-1-2-15,1-2 0,-2-3 0,-4-1 16,-2-2-16,-3-2 0,-3 0 16,-3 4-16,-3 3 0,-3 2 15,0 3-15,-3 3 0,1 5 16,-3 3-16,-5 4 0,-1 4 16,-4 2-16,-1 2 0,3 2 15,4 1-15,2 1 0,1 3 16,2 2-16,3 2 0,2-3 15,4-3-15,0-1 0,0-3 0,0-1 16</inkml:trace>
  <inkml:trace contextRef="#ctx0" brushRef="#br0" timeOffset="360916.5832">6732 15196 0,'0'0'0,"0"0"0,0 0 0,-11 29 15,11-29-15,-15 33 0,6-12 16,3-1-16,-3 2 0,0-2 16,1-1-16,-2 1 0,2-2 0,1-3 15,0-2-15,3-2 16,1-2-16,2-5 0,1-4 16,2 0-16,1-6 0,2-4 15,0-3-15,5-6 0,2 0 0,4-5 16,1-2-16,1 3 0,-4 1 15,5 0-15,-1 3 16,-3 3-16,-1 3 0,1 3 0,-3 4 16,1 4-16,-2 4 0,-3 5 15,-2 4-15,-1 2 16,-2 4-16,-2 2 0,-2 0 16,-1 3-16,0 1 0,-1 1 0,2 1 15,-2-2-15,1-3 0,1-1 16,-1-1-16,0-11 0,1-9 15,1 2-15,0-3 0,0 3 16</inkml:trace>
  <inkml:trace contextRef="#ctx0" brushRef="#br0" timeOffset="361182.237">7271 15016 0,'0'0'0,"0"0"15,0 0-15,0 0 0,-7 32 0,-1-14 16,-3 4-16,0 4 16,-3 3-16,3 1 0,-2 2 15,-2 8-15,3 1 0,1 3 16,1-5-16,4-3 0,1-3 0,4-7 16,2-4-16,4-6 0,4-6 15,2-2-15,0-2 0,4-6 16,3-4-16,-2-4 0,1-2 15,-3 2-15,-4 2 0,-1 0 16</inkml:trace>
  <inkml:trace contextRef="#ctx0" brushRef="#br0" timeOffset="361369.6702">7060 15215 0,'0'0'0,"0"0"0,0 0 16,0 0-16,29 8 0,-29-8 16,28 4-16,-9-2 0,0-2 0,3 0 15,1 0 1,4 1-16,2-1 0,1 0 0,-3 0 0,-5 0 16</inkml:trace>
  <inkml:trace contextRef="#ctx0" brushRef="#br0" timeOffset="361712.5351">7490 15279 0,'0'0'0,"0"0"16,0 0-16,-7 21 0,7-21 0,-5 29 15,2-8-15,-1-1 16,2 2-16,1-1 0,1 0 15,3 2-15,2-4 0,6-4 16,5-4-16,1-5 0,-2-3 0,3-6 16,1-3-16,0-1 15,1 0-15,5-6 0,-2-3 16,-2-1-16,-5 0 0,-1-1 16,-4-1-16,-3 0 0,-1 1 0,-5 0 15,-2 0-15,-4 3 0,-4 3 16,-5 1-16,-3 2 0,-1 1 15,-1 2-15,-2 4 0,-1 6 16,-1 1-16,-1 2 0,2 0 16,2 2-16,3-1 0,4-2 0,2-1 15,2-1-15,2 0 0</inkml:trace>
  <inkml:trace contextRef="#ctx0" brushRef="#br0" timeOffset="362009.9941">8227 15169 0,'0'0'0,"0"0"0,0 0 15,-4 19-15,4-19 0,-13 27 0,4-7 16,-3 0-16,2 2 0,-2 2 15,2 0-15,-2 4 0,2-4 16,3 1-16,2 0 16,2-3-16,1-3 0,7-5 0,4-3 15,1-2-15,2-3 0,1-3 16,2-4-16,0-2 0,-1-2 0,3-4 16,0-3-16,1 0 0,-4 4 15,-2-1-15</inkml:trace>
  <inkml:trace contextRef="#ctx0" brushRef="#br0" timeOffset="362229.12">8026 15251 0,'0'0'0,"0"0"0,0 0 16,20 4-16,-20-4 0,22 2 15,-4-3-15,0 0 0,0 1 0,2-3 16,1 1-16,1-3 0,0 3 16,6-4-16,2-1 15,-5 1-15,-1 1 0,-6 1 16,-1 1-16,-4 0 0</inkml:trace>
  <inkml:trace contextRef="#ctx0" brushRef="#br0" timeOffset="362663.8873">8598 14950 0,'0'0'0,"0"0"0,0 0 16,0 0-16,-7 31 0,7-31 0,-14 40 16,3-14-16,0 3 0,-3 2 15,-1 3-15,0 7 0,-2-1 0,1 6 16,2-3-16,1-6 15,2-8-15,0 2 0,3-4 16,3-11-16,2-4 0,0-3 16,3-2-16,0-2 0,1-1 15,-1-4-15,3-4 0,-1-3 16,1-2 0,3-7-16,3-3 0,0-1 0,1 4 0,2 0 15,2 0-15,3-3 0,-2 2 16,-1 3-16,0 2 0,-2 2 0,-1 1 15,1 4-15,1 1 16,-3 1-16,0 2 0,0 4 0,1 3 16,-2 2-16,-4 0 0,-2 3 15,-3 0-15,0 3 0,-1 2 16,-1 0-16,-2 3 0,0-3 16,1-1-16,0 0 0,0 1 15,0-2-15,1 1 0,1-4 16,1-1-16,0-3 0,0-5 0,0 1 15,0-3-15,0 3 0</inkml:trace>
  <inkml:trace contextRef="#ctx0" brushRef="#br0" timeOffset="363085.775">8777 15409 0,'0'0'16,"0"0"-16,0 0 0,0 0 15,23 5-15,-23-5 0,21 5 16,-21-5-16,22 1 0,-10-1 0,2-1 16,1-1-16,-1 0 0,4-3 15,1 0-15,-1-2 0,-1 0 16,4-3-16,-2-1 0,0 0 16,-1-1-16,-2-1 15,0 0-15,-3 0 0,-1-1 0,-4-1 16,-3-1-16,-1 3 0,-3 0 15,-1 1-15,-2 1 0,-3 2 16,-3 1-16,1 2 0,-2 2 0,-3 1 16,-3 1-16,-1 2 0,-2 2 15,1 4-15,0 1 0,3 5 16,-3 4-16,3 0 0,1 1 16,2 2-16,1 2 0,1 3 0,2-3 15,4 0-15,2 1 16,2-4-16,1-4 0,6 0 15,3-4-15,4-2 0,1-2 0,2-3 16,3-1-16,-2-1 0,-1-1 16,1-1-16,1-2 0,-3 0 15,-3 2-15,-3-1 0</inkml:trace>
  <inkml:trace contextRef="#ctx0" brushRef="#br0" timeOffset="409678.505">9611 15233 0,'0'0'0,"0"0"0,0 0 16,0 0-16,0 0 0,0 0 16,0 0-16,0 0 0,-17 21 0,17-21 15,-10 19-15,10-19 0,-9 25 16,3-9-16,1 3 15,-2 0-15,-1 0 0,0 3 0,-3 3 16,-3 6-16,1 0 0,-1 3 16,0 1-16,1-3 15,2-2-15,-1 3 0,1-5 0,1-3 16,1-3-16,2-4 16,1-4-16,2-2 0,-1-3 0,1-3 15,1-3-15,0-1 0,1 0 16,2-2-16</inkml:trace>
  <inkml:trace contextRef="#ctx0" brushRef="#br0" timeOffset="409993.898">9545 15211 0,'0'0'15,"0"0"-15,0 0 0,0 0 0,29-9 0,-29 9 16,34-3-16,-15 2 15,-1 0-15,2 1 0,2 0 16,0 1-16,0 1 0,4 1 16,-3 2-16,-3 0 0,-3 1 0,-1-1 15,-3 0-15,-1 1 0,-1 0 16,-5 4-16,-5 2 0,-2 0 16,-2-2-16,-5 5 0,-8 3 15,-1 1-15,-2 1 0,-2-1 16,-2-2-16,-6 2 0,0-3 0,1-3 15,-1-2 1,5-5-16,3-3 0,3-5 16,3-5-16,4-7 0,2-5 0,5-2 15,2-1-15,2-5 0,3-4 16,-2 6-16,0 4 16,0 4-16</inkml:trace>
  <inkml:trace contextRef="#ctx0" brushRef="#br0" timeOffset="410250.7515">10222 14886 0,'0'0'15,"0"0"-15,0 0 0,0 0 0,0 0 16,3 22-16,-3-22 15,-9 28-15,9-28 0,-16 39 0,3-12 16,-1-1-16,1 0 0,-4 10 16,-1 4-16,3-1 0,0 1 15,0 4-15,0-6 0,3-4 16,1-5-16,1 1 0,4-5 16,1-7-16,1-4 0,1-2 15,0-2-15,1-2 0</inkml:trace>
  <inkml:trace contextRef="#ctx0" brushRef="#br0" timeOffset="410750.7448">10536 15190 0,'0'0'0,"0"0"0,0 0 15,0 0-15,0 0 0,0 0 0,0 0 16,0 0-16,0 0 0,-12-23 16,12 23-16,0 0 0,-29-4 15,29 4-15,-28 3 0,28-3 16,-29 4-16,14 3 0,-3 3 16,-1 0-16,-1 1 0,-4 8 15,0 4-15,3-1 0,2 0 0,3 4 16,0 3-16,2 0 0,3-3 15,4-4-15,4 0 16,3-5-16,2-3 0,8-5 0,6-3 16,1-5-16,3-3 0,3-7 15,4-5-15,-2 0 0,0-1 0,1-4 16,-1-2-16,-3 1 16,-2 1-16,2-7 0,-1-1 15,-5 2-15,-3 2 0,-3 5 16,-3 5-16,-1 3 0,-3 3 0,-2 4 15,-1 3-15,-4 6 0,-2 3 16,0 6-16,-2 4 0,1 1 16,1-2-16,0 4 0,2 1 15,0 0-15,2-1 0,2-1 16,4-3-16,0-5 0,1-3 0,9-4 16,6-3-16,-4 0 0,-3-1 15,-2 0-15</inkml:trace>
  <inkml:trace contextRef="#ctx0" brushRef="#br0" timeOffset="411016.3639">10935 15069 0,'0'0'0,"0"0"16,0 0-16,0 0 0,0 0 0,-21 25 15,11-12-15,0 5 0,-1 2 16,-3 4-16,-2 5 15,-4 6-15,1-2 0,1 0 16,3 0-16,-1 3 0,5-4 0,4-3 16,3-1-16,3-6 0,4-3 15,5-5-15,8-4 16,-2-2-16,0-4 0,3-6 16,2-6-16,-2-1 0,0 0 0,-4 1 15,-2 2 1,-2 1-16</inkml:trace>
  <inkml:trace contextRef="#ctx0" brushRef="#br0" timeOffset="411172.6523">10670 15190 0,'0'0'16,"0"0"-16,0 0 0,0 0 15,0 0-15,23 15 0,-23-15 16,31 3-16,-31-3 0,41-3 0,-13 0 15,1 0-15,0 1 0,3-1 16,-4 0-16,-5 2 0</inkml:trace>
  <inkml:trace contextRef="#ctx0" brushRef="#br0" timeOffset="411500.7428">11484 15020 0,'0'0'0,"0"0"0,0 0 15,0 0-15,0 0 0,-31 6 0,31-6 16,-25 11-16,12-4 0,0 3 16,-1 2-16,0 2 0,0 1 15,-2 5-15,0 3 0,-3 9 16,1 3-16,3 1 0,1 0 15,-1 5-15,3-5 0,2-4 16,2-3-16,1-4 0,0-2 0,2-2 16,0-2-16,1-4 0,1-1 15,-2-1-15,1 1 0,-4-3 16,-1-1-16,-1-4 0,-3-2 16,0-6-16,0-5 0,2 1 15,2 1-15,1 1 0</inkml:trace>
  <inkml:trace contextRef="#ctx0" brushRef="#br0" timeOffset="411672.6085">11061 15218 0,'0'0'15,"0"0"-15,0 0 0,0 0 0,0 0 16,30-8-16,-30 8 0,26 1 16,-26-1-16,33 0 0,-13-1 15,1 1-15,1 1 0,1-1 16,1 0-16,3-2 0,1 1 0,7-2 15,-1-1-15,-3 2 16,-4 0-16,-3 1 0,-5 0 16,-2 0-16</inkml:trace>
  <inkml:trace contextRef="#ctx0" brushRef="#br0" timeOffset="412040.8308">11628 15236 0,'0'0'0,"0"0"0,0 0 0,0 0 15,0 0-15,-21 21 16,21-21-16,-22 26 0,12-9 0,0 3 16,1 1-16,1 0 0,3-2 15,0 2-15,2-3 0,3-2 16,3-3-16,5-4 0,3-4 16,2-3-16,2-2 0,0-3 15,2-2-15,-1-3 0,2 0 0,-1-4 16,2-4-16,-2 2 15,-2-1-15,-2-3 0,-1-4 16,-3-1-16,-2 0 0,-2-2 0,-1 4 16,-5 4-16,-5 1 0,-4 4 15,-3 2-15,-2 4 0,-2 2 16,-3 5-16,-2 6 0,-1 2 16,0-1-16,2 5 15,1 3-15,6-2 16,4 0-16,3-4 0,4-4 0,1-1 15,-1-1-15,2-1 0</inkml:trace>
  <inkml:trace contextRef="#ctx0" brushRef="#br0" timeOffset="412368.9832">11969 15178 0,'0'0'0,"0"0"0,0 0 0,-4 23 16,4-23-16,-10 31 0,0-13 15,-1 1-15,0 1 0,0 1 16,1 0-16,-1 3 0,2-3 0,2-3 16,0-3-16,1-2 0,2-2 15,1-4-15,1-1 16,2-4-16,0-2 0,3-4 0,0-3 16,0-1-16,1-2 0,1-4 15,1 0-15,1-1 0,2-3 16,0 2-16,0 0 0,-1 4 15,-2 3-15,1-2 0,-2 0 16,1 3-16,1 3 0,-1 3 16,2 1-16,2 1 0,2 1 15,1-1-15,4-1 0,3 0 16,-2 0-16,-1 0 0,-4-1 0,-2 2 16</inkml:trace>
  <inkml:trace contextRef="#ctx0" brushRef="#br0" timeOffset="412946.2229">12343 15147 0,'0'0'16,"0"0"-16,0 0 0,0 0 0,-10 26 31,10-26-31,-9 34 0,3-15 0,-2 1 0,-2 2 16,-2 1-16,1-1 0,-1-1 0,-1 5 15,0-3-15,4-2 0,0-2 16,1-3-16,1-3 0,2 0 16,0-2-16,2-3 0,1-3 15,2-5-15,0 0 0,4-4 16,2-2-16,2-5 0,0-3 0,5-7 16,0 0-16,1 0 0,0-1 15,4 1-15,3-3 16,-1 5-16,0 2 0,2-1 15,-2 2-15,-3 3 0,-1 3 0,-1 4 16,1 4 0,-3 2-16,-2 2 0,-2 3 0,-2 3 0,-2 2 15,-3 1-15,-2 3 16,-1 0-16,-1 0 0,-3 0 0,1 1 16,-2 1-16,1 0 0,-1 0 15,1-2-15,-2-1 0,2-3 16,0 0-16,2-2 0,1-4 15,1-1-15,1-3 0,2-4 16,2-7-16,3-3 0,2-2 0,5-2 16,5-2-16,0 1 0,-1 2 15,2 1-15,0 2 0,3-1 16,-1 3-16,1 3 16,2 2-16,-5 5 0,-2 4 0,-2 3 15,-3 4-15,-3 2 0,-4 2 16,-1 5-16,-3 4 15,-3 1-15,-4 2 0,0-4 16,-2-1-16,2-5 16,0-2-16,2-2 0</inkml:trace>
  <inkml:trace contextRef="#ctx0" brushRef="#br0" timeOffset="413492.4825">9864 15940 0,'0'0'0,"0"0"0,0 0 15,-11 19-15,11-19 0,-16 27 0,7-8 16,-1 3-16,-1 5 0,-2 9 15,0 2-15,0 2 0,-2 0 32,-2 8-32,-2-1 0,0-3 15,1-4-15,-3 2 0,1-6 16,3-7-16,4-3 0,2-6 0,2-4 16,0-6-16,2-7 0,2 0 15,1-2-15,0 1 0</inkml:trace>
  <inkml:trace contextRef="#ctx0" brushRef="#br0" timeOffset="413822.0761">9850 15922 0,'0'0'0,"0"0"16,0 0-16,0 0 0,21 4 15,-21-4-15,26 7 16,-12-2-16,2 3 0,-2 2 0,0 2 15,-1 1-15,0 0 0,-1 1 16,0-1-16,1 6 0,-2 0 16,-2 2-16,-3 1 15,-2-1-15,-3 0 0,-1 0 0,-1-2 16,-4 1-16,-1 0 0,-4-3 16,-4-1-16,-2-1 0,0-2 15,-1-1-15,-1-1 0,1-1 0,-1-2 16,-4-4-16,0-5 0,2-2 15,2-3-15,4-3 0,2-4 16,5 1-16,4-2 0,4-6 16,5-1-16,-2 3 0,-1 3 0,0 4 15</inkml:trace>
  <inkml:trace contextRef="#ctx0" brushRef="#br0" timeOffset="414271.7786">10383 16052 0,'0'0'0,"0"0"15,0 0-15,0 0 0,0 0 0,0 0 16,0 0-16,0 0 0,0 0 15,0 0-15,0 0 0,-29 19 16,29-19-16,-16 22 16,6-2-16,1 1 0,0-1 0,4 1 15,1 1-15,3-3 0,1-2 16,4 1-16,3-2 0,2-3 16,1-3-16,2-5 0,2-3 15,2-5-15,0-2 0,2-2 16,0-2-16,-2-1 0,0-1 0,-2-2 15,-2-2-15,-1-1 0,-2-2 16,0-6-16,-3 1 0,-2 0 16,-3 1-16,-2-1 0,-3 0 15,-2 3-15,-3 3 0,-4 3 16,-4 2-16,1 4 16,-1 2-16,0 4 15,0 2-15,3 7 16,0 4-16,4-1 0,3 0 0,0-3 15,2 0-15,0-2 0</inkml:trace>
  <inkml:trace contextRef="#ctx0" brushRef="#br0" timeOffset="414834.3266">11020 16055 0,'0'0'0,"0"0"0,0 0 16,0 0-16,0 0 0,0 0 0,0 0 15,0 0-15,-15-22 0,15 22 16,-21-10-16,21 10 0,-27-9 16,13 5-16,0 0 0,-1 0 15,1 0-15,-3 4 0,0 2 16,0 0-16,2 2 0,-1 3 15,1 2-15,1 2 16,0 0-16,0 8 0,3 4 0,2 0 16,2 2-16,3-3 0,4 0 15,2-2-15,3 0 0,7-4 16,7-4-16,-4-5 0,1-2 16,5-5-16,2-4 0,3-7 0,4-4 15,-3-5-15,0-4 0,0-2 16,1-1-16,3-7 0,-2 0 15,-4 1-15,-3 1 0,-3-4 16,-3-3-16,0 6 0,-1 4 16,-2 1-16,-3 4 0,-4 9 15,-3 4-15,-2 3 0,-2 3 16,-2 4-16,-3 2 0,-1 8 16,-2 7-16,-5 7 15,-2 4-15,1 0 0,0-1 0,-4 11 16,0 5-16,3-4 15,4-4-15,0 2 16,1 2-16,2-7 0,1-4 0,3 0 16,2-4-16,0-9 0,3-5 0,0-1 15,0-2-15,0-2 0</inkml:trace>
  <inkml:trace contextRef="#ctx0" brushRef="#br0" timeOffset="415068.7014">11348 15986 0,'0'0'0,"0"0"15,0 0-15,0 0 0,0 0 0,-2 27 16,2-27-16,-5 23 0,5-23 16,-10 27-16,3-11 0,1 1 15,-1 1-15,-1-1 0,1-1 16,0-3-16,2-1 0,0-3 15,2-2-15,2-1 0,2-4 16,-1 0-16,0-2 0,0 4 16</inkml:trace>
  <inkml:trace contextRef="#ctx0" brushRef="#br0" timeOffset="415193.6967">11372 15777 0,'0'0'15,"0"0"-15,0 0 0,0 0 16,0 0-16,0 0 0,8 24 16,-8-24-16,0 0 0,17 28 15,-17-28-15,0 0 0</inkml:trace>
  <inkml:trace contextRef="#ctx0" brushRef="#br0" timeOffset="415692.9736">11651 15938 0,'0'0'0,"0"0"0,0 0 15,0 0-15,0 0 0,0 0 0,0 0 16,0 0-16,-10 24 0,10-24 16,-13 26-16,13-26 0,-16 28 15,8-13-15,1 2 0,-1 0 16,0 2-16,3-1 0,1 0 15,1-1-15,0-2 0,1-1 16,1-1-16,2-2 0,2 0 16,2-2-16,3-1 0,0-1 15,1-3-15,0-1 0,0-3 16,3-1-16,1-3 0,7-4 16,3-4-16,-1-2 0,-1-4 15,-1-2-15,-2-1 16,1-1-16,0 1 0,3-2 0,-2 4 15,-5 3-15,-2 2 0,-3 3 16,-1 1-16,-2 2 0,-2 2 16,-4 3-16,-3 2 0,-2 4 0,-2 2 15,0 4-15,-2 3 16,0 1-16,0 1 0,2 4 0,-1 3 16,2-1-16,0 0 0,2 0 15,1 0-15,1-2 0,1-3 16,2 1-16,3-2 0,2-7 15,1 0-15,4-3 0,3-2 16,2-3-16,-1-4 0,1-11 16,-1-9-16,2-1 0,-4 5 0,-3 4 15</inkml:trace>
  <inkml:trace contextRef="#ctx0" brushRef="#br0" timeOffset="416283.4208">12153 15952 0,'0'0'0,"0"0"15,0 0-15,-6 21 0,6-21 0,-11 27 16,3-11-16,-1 1 0,0 2 16,0 1-16,-1 1 0,-1 3 15,2-2-15,0-2 16,0-1-16,1-3 0,2-4 0,0 0 16,2-5-16,1 0 0,-1-3 15,4-4-15,0 0 16,2-3-16,0-3 0,0-3 0,1-5 15,2 0-15,0 0 0,5-7 16,2-2-16,0 1 0,-1 0 0,0 3 16,0 0-16,0 3 0,1 3 15,2 1-15,0 3 0,1 0 16,1 2-16,-1 4 16,0 3-16,-2 5 15,-2 3-15,-1 2 0,-2 0 0,-3 3 16,-1 2-16,0 1 0,-2 1 0,-2 3 15,-1 3 1,-1-3-16,-2 0 16,-1 1-16,-2-3 0,0-2 0,-1-2 15,1-4-15,3-3 0,0-3 16,2-1-16,2-3 0,-1-4 16,6-5-16,2-3 0,2-5 15,2-4-15,0 1 0,0 0 0,8-5 16,3-1-16,0 4 15,0 2-15,-2 2 0,-2 4 16,-3 2-16,-2 3 0,-1 3 0,0 3 16,-2 1-16,-1 2 0,-1 3 15,-1 4-15,-3 0 0,-1 0 0,-1 4 16,-2 1-16,-1 2 16,0 2-16,-1 3 0,-1 3 15,-1-2-15,0 0 0,0 3 16,-1 0-16,2-5 0,1-2 0,-1-4 15</inkml:trace>
  <inkml:trace contextRef="#ctx0" brushRef="#br0" timeOffset="421946.9972">13571 15309 0,'0'0'0,"0"0"0,0 0 16,0 0-16,0 0 0,0 0 16,-17-26-16,17 26 0,-10-19 15,10 19-15,-11-19 0,5 12 0,2 0 16,-2 1-16,1 0 16,-2 0-16,-1 0 15,0 2-15,-1 1 0,-1 1 0,0 1 16,-2 1-16,-3 1 0,0 3 15,-2 3-15,1 3 0,1 3 16,-1 1-16,1 3 0,-7 8 16,-2 5-16,3-4 0,4-1 15,0 4-15,5-4 0,4-1 16,5-3-16,5-6 0,5-3 16,2-4-16,1-4 0,2-3 15,2-4-15,4 1 0,2-1 0,1-4 0,1-3 0,-1-3 16,-3 0-16,2-3 0,0-1 15,0 0-15,0 0 0,-2 1 16,0 1-16,-2-1 16,-3-4-16,-3 7 0,-3 4 0,-1 1 15,-2 1-15,-1 1 0,-2 3 16,-5 5-16,-2 5 16,-1 0-16,0 1 0,0 3 0,-2 4 15,2-1-15,2 0 0,0 6 16,2 0-16,3-7 0,1-2 0,5 2 15,4-3-15,-2-3 16,2-2-16,4-3 0,1-4 16,-2 1-16,-2 0 0,-1 0 15</inkml:trace>
  <inkml:trace contextRef="#ctx0" brushRef="#br0" timeOffset="422362.5434">13818 15195 0,'0'0'16,"0"0"-16,0 0 0,0 0 0,-9 28 0,9-28 15,-12 31-15,6-13 0,-1-1 0,-2 3 16,-1 3-16,0-2 16,0-2-16,-2 3 15,1-4-15,1-3 0,3-2 0,2-4 16,3-3-16,2-2 15,3-2-15,2-7 0,1-4 0,2-4 16,0-2-16,1-3 0,1-1 16,3-2-16,1 0 0,3 0 15,1 0-15,3-1 0,-2 4 0,-1 4 16,-3 3-16,2 1 16,-1 3-16,3 3 15,1 2-15,-1 4 0,-2 3 16,-5 2-16,-2 2 0,1 3 0,-2 2 15,-1 0-15,-2-1 0,0 2 16,-2 4-16,-1-2 0,-1-2 0,-1 2 16,-1 3-16,0-5 15,0-2-15,1 3 16,1-3-16,0-3 0,1-1 0,-1-2 16,0 0-16,-1-2 15</inkml:trace>
  <inkml:trace contextRef="#ctx0" brushRef="#br0" timeOffset="422940.6246">14556 15284 0,'0'0'16,"0"0"-16,0 0 0,0 0 0,0 0 15,0 0-15,0 0 0,-13-29 16,13 29-16,-16-19 0,16 19 16,-18-13-16,10 7 0,-3 1 15,-2 1-15,0 1 0,0 1 16,-2 3-16,-3 2 0,-1 1 16,-1 1-16,2 4 0,-1 3 15,-5 3-15,0 1 0,4 3 16,0 3-16,3 1 0,4 0 0,4-2 15,5-3-15,3 1 0,4 0 16,4-5-16,1-2 0,4-4 16,3-1-16,2-4 0,5-4 15,1-3-15,0-4 0,2-1 16,1-4-16,1-2 0,1-4 16,-4 0-16,-2 1 0,-2-1 15,-2-2-15,0-2 0,-1-1 16,2-3-16,1 3 0,-2-6 15,-2-2-15,-2 3 0,-2 2 0,-2 6 16,-3 3-16,-1 5 0,-2 3 16,0 3-16,-2 3 0,-1 1 15,-1 3-15,-2 3 0,-3 3 16,0 2-16,-3 3 0,-1 4 16,-1 2-16,-1 3 0,0 2 0,-2 9 15,1 3-15,1-3 16,1-2-16,1 2 0,1 2 15,2-5-15,0-3 0,3-2 0,3-5 16,0-3-16,1-4 0,0-2 16,0-1-16,0-2 0</inkml:trace>
  <inkml:trace contextRef="#ctx0" brushRef="#br0" timeOffset="423175.0003">15032 15269 0,'0'0'0,"0"0"0,0 0 16,0 0-16,0 0 0,0 0 15,-12 28-15,12-28 0,-17 30 16,6-8-16,-2 4 0,0 3 16,0 1-16,-5 8 0,-1-1 15,2 0-15,0-1 0,-1 3 16,3-5-16,3-7 0,2-5 0,2-4 15,2-5-15,1-5 16,3-4-16,1-2 0,1-2 16,-2 3-16</inkml:trace>
  <inkml:trace contextRef="#ctx0" brushRef="#br0" timeOffset="423456.244">14954 15244 0,'0'0'0,"0"0"0,0 0 15,23-4-15,-23 4 0,25-4 16,-25 4-16,33-1 0,-14 2 16,1 1-16,1 1 15,-1 2-15,-2 0 0,6 3 0,-2 1 16,-4-1-16,-2 0 0,-5 3 16,-5 3-1,-6 3-15,-5 5 0,-4-2 0,-2-1 16,-7 1-16,-4 0 15,1-1-15,2-2 0,-9 2 0,-2-2 16,4-5-16,2-3 0,0-8 16,7-6-16,8-3 0,5-2 0,0 2 15,1 1-15,1 1 16</inkml:trace>
  <inkml:trace contextRef="#ctx0" brushRef="#br0" timeOffset="423678.5713">15539 14989 0,'0'0'0,"0"0"0,0 0 0,-2 18 15,2-18-15,-8 23 0,1-3 16,-1 0-16,0 3 0,-4 10 16,-2 2-16,0-2 0,2-1 0,-2 7 15,1-2-15,1-2 0,-1-4 16,4-2-16,1-2 0,1-5 15,3-5-15,0-3 0,1-2 16,1-3-16</inkml:trace>
  <inkml:trace contextRef="#ctx0" brushRef="#br0" timeOffset="424134.6174">15827 15252 0,'0'0'0,"0"0"16,0 0-16,0 0 0,0 0 0,-2-23 16,2 23-16,0 0 0,-20-18 15,9 14-15,-1 1 16,0 0-16,-1 3 0,-1 1 16,-2 4-16,-3 3 0,-1 2 0,-4 5 15,2 3-15,-1 3 0,-1 2 16,2 3-16,2 3 15,5-4-15,3-1 0,1 3 0,4-1 16,5-2-16,4-4 0,4-4 16,3-3-16,2-5 0,1-3 15,5-5-15,5-4 0,1-5 16,-3-3-16,0-3 0,-1-3 16,1-2-16,1-2 0,0 0 15,1 3-15,-3-3 0,-2-1 0,1-3 16,-5 2-16,-3 6 0,-2 6 15,-3 3-15,0 2 0,-2 3 16,-1 3-16,-1 4 0,-1 3 16,0 2-16,-1 4 0,0 1 15,0 2-15,0 2 0,0 0 0,1 0 16,1 0-16,1-2 0,2-3 16,0-2-16,-1-1 0,-1-1 15</inkml:trace>
  <inkml:trace contextRef="#ctx0" brushRef="#br0" timeOffset="424381.2102">16273 15121 0,'0'0'0,"0"0"0,0 0 0,0 0 15,0 0-15,-24 8 0,24-8 16,-26 15-16,9-6 0,-2 5 15,0 3-15,0 1 0,1 3 0,-3 7 16,2 1-16,3-1 0,2-2 16,4-3-16,3-3 15,3-3-15,1 0 0,5-3 16,1-3-16,5-1 0,3-4 0,3 0 16,4-2-16,-1-4 0,0-4 15,-3 1-15,-2 1 0,-2 0 16</inkml:trace>
  <inkml:trace contextRef="#ctx0" brushRef="#br0" timeOffset="424787.4682">16258 15313 0,'0'0'0,"0"0"0,0 0 0,0 0 15,25 3-15,-25-3 16,27-3-16,-27 3 0,28-1 0,-10 0 15,2-2-15,0 0 0,-1-1 16,-1 0-16,0 0 0,4-2 16,-1 1-16,-1-2 15,-2 1-15,-1-3 0,-3-1 16,-3 0-16,-2 0 0,-2 2 0,-4-2 16,-2 1-16,-1 1 0,-4 0 15,-4 0-15,-1 0 0,0 2 16,-2 2-16,-2 2 15,-1 1-15,-2 2 0,-2 2 0,-3 2 16,2 1-16,1 2 0,1 5 16,-2 5-16,2-1 0,1 0 0,-1 3 15,4-1-15,2 0 16,2 1-16,5 0 0,3 1 16,2-3-16,2-2 0,3-1 15,1-1-15,3-2 0,2-2 0,6-2 16,4-3-16,0-1 0,0-2 15,-4 0-15,-4 0 0,-2-1 16</inkml:trace>
  <inkml:trace contextRef="#ctx0" brushRef="#br0" timeOffset="425378.4532">17079 15328 0,'0'0'0,"0"0"0,0 0 0,0 0 16,0 0-16,0 0 0,0 0 15,0 0-15,-2-32 0,2 32 16,-8-25-16,8 25 0,-11-25 0,5 15 16,-1 2-16,-1 0 0,1 1 15,-3-1-15,-3 1 16,0 0-16,1 0 0,-2 2 0,-3 2 15,2 2-15,1 2 0,-3-1 16,-1-1 0,1 6-16,-2 4 0,-4 8 0,2 4 0,2-2 15,4-1-15,2 1 0,2 0 16,3 0-16,2-2 16,5 1-16,5-1 0,1-1 0,2-1 15,5-3-15,3-2 0,2-6 16,0-4-16,5-4 0,5-4 15,-1-1-15,0-2 0,-1 0 16,-1 0-16,2-2 0,-1-1 0,-1-8 16,1-5-16,-6 2 0,-2 1 15,-1-5-15,-1-2 0,-4 2 16,-2 2-16,-3 3 0,-1 3 16,-2 3-16,-1 3 0,0 1 15,-1 3-15,1 3 0,-2 2 16,0 2-16,-2 2 15,2 2-15,-2 0 0,1 4 0,0 5 16,-1 3-16,-1 5 0,-4 1 16,-2 2-16,1 4 0,1 3 15,-4 7-15,-3-1 0,1-3 16,0-4-16,1 1 0,1-1 16,1-1-16,2-1 0,2-5 0,0-4 15,2-2-15</inkml:trace>
  <inkml:trace contextRef="#ctx0" brushRef="#br0" timeOffset="426181.104">17891 15280 0,'0'0'15,"0"0"-15,0 0 0,0 0 16,0 0-16,0 0 0,-9-26 0,9 26 16,0 0-16,-22-22 15,22 22-15,-23-16 16,6 9-16,1 2 0,-1 0 0,-1 2 15,0 2-15,0 1 0,0 2 16,-7 5-16,-2 5 0,2 4 16,2 2-16,2 3 0,2 5 15,4 0-15,2-1 0,2 4 16,4-1-16,4-6 0,2-3 0,8-6 16,8-4-1,0-2-15,3-3 0,6-7 16,6-6-16,-1-3 0,-1-2 0,3-5 15,-5-3-15,1 1 0,-1 2 16,0-4-16,-1-3 0,-4 2 16,-3 3-16,-5 5 0,-3 2 15,-4 5-15,-1 4 0,-3 5 16,-2 4-16,-1 4 0,0 3 0,-4 4 16,-1 2-16,-1 1 0,1 2 15,-1 2-15,2 1 0,1-2 16,4-1-16,2-2 15,4-1-15,-2-3 0,0-2 0,-2-3 16</inkml:trace>
  <inkml:trace contextRef="#ctx0" brushRef="#br0" timeOffset="426493.641">18452 15257 0,'0'0'0,"0"0"0,0 0 15,0 0-15,-2 24 0,2-24 0,-8 28 16,1-9-16,0 2 0,-3 3 16,-1 4-16,0 1 0,0 0 0,-3 6 15,2-1-15,1-3 16,1-2-16,-1 3 0,1-2 0,2-4 15,-1-5-15,0-3 0,0-4 16,-1-2-16,-1-3 0,-2-1 16,-1-2-16,1-5 0,1-3 15,0-6-15,1-5 0,0-4 16,1-4-16,-2-15 0,0-6 16,2 7-16,2 7 0,2 5 15</inkml:trace>
  <inkml:trace contextRef="#ctx0" brushRef="#br0" timeOffset="426634.261">18196 15009 0,'0'0'0,"0"0"16,0 0-16,0 0 0,0 0 0,0 0 15,32 2-15,-32-2 0,0 0 16,30 10-16,-30-10 0,30 13 16,-11-4-16,-1-1 0,-2-2 15,-3 0-15</inkml:trace>
  <inkml:trace contextRef="#ctx0" brushRef="#br0" timeOffset="427150.7049">18928 15405 0,'0'0'0,"0"0"0,0 0 16,0 0-16,0 0 0,0 0 0,0 0 15,0 0-15,6-25 0,-6 25 16,0 0-16,-3-29 0,3 29 16,-5-28-16,1 13 0,-3 1 15,-1 0-15,-2 2 16,-2 0-16,0 1 0,1 3 0,-1 0 16,0 2-16,-3 5 0,-2 2 15,-7 9-15,-2 7 0,3 2 16,1 3-16,1 2 0,1 3 15,-1 2-15,5-3 0,4-4 0,4-3 16,5-1-16,3-2 0,4-4 16,3-2-16,4-4 0,2-5 15,6-2-15,4-3 0,-1-3 16,0-3-16,2-2 0,1 0 16,0-2-16,-2-1 0,-2-1 15,-3-1-15,-1 0 0,-3 0 0,-2 2 16,0 1-16,-5 3 0,-1 2 15,-2 2-15,1 2 16,-3 2-16,-2 3 0,-2 5 31,-3 3-31,1 4 0,-2 1 0,1 3 0,-2 0 0,2 1 0,0-2 16,3 0-16,3-2 16,2-4-16,2-1 0,1-3 0,3-2 15,-1-1-15,-3 1 0,1-1 16</inkml:trace>
  <inkml:trace contextRef="#ctx0" brushRef="#br0" timeOffset="427446.2019">19239 15180 0,'0'0'0,"0"0"0,0 0 0,-8 22 16,8-22-16,-14 29 0,5-12 15,-1 1-15,-1 3 0,0 3 0,1 1 16,-2 6-16,2-3 0,1-4 15,2-4-15,0-1 0,2-2 16,1-4-16,2-3 0,1-4 16,1-6-16,0 0 0,3-6 15,2-5-15,0-5 0,3-3 16,1-3-16,2 1 0,1 0 16,0-1-16,-1-2 0,1-1 15,-1 3-15,-2 6 0,-1 4 16,-2 3-16,1 3 0,1 4 0,-1 2 15,2 1-15,1 2 0,4 3 16,6 3 0,-3-1-16,-3-2 0,-3 0 0</inkml:trace>
  <inkml:trace contextRef="#ctx0" brushRef="#br0" timeOffset="427821.8586">19785 15271 0,'0'0'16,"0"0"-16,0 0 0,0 0 0,0 0 15,0 0-15,0 0 0,0 0 16,-27 15-16,27-15 0,-18 23 16,18-23-16,-26 35 0,14-17 15,2 2-15,2-3 0,2-1 0,4-1 16,3-1-16,4 1 0,4-4 15,2-4-15,1-5 16,5-2-16,3-4 0,2-3 0,3-4 16,-3-3-16,-1 0 0,3-4 15,-1 0-15,-2-2 0,-2 0 16,-3-2-16,-4-2 0,-6 0 16,-2 0-16,-8 1 15,-3 0-15,-4 4 0,-4 1 16,-1 6-16,-1 4 0,-5 6 15,-3 6-15,3 2 0,3 1 16,6 4-16,4 2 0,3-2 16,3-2-16,1-1 0,0-2 15,1-2-15</inkml:trace>
  <inkml:trace contextRef="#ctx0" brushRef="#br0" timeOffset="428094.3482">20441 14972 0,'0'0'0,"0"0"16,0 0-16,0 0 0,0 0 0,0 0 16,-22 24-16,22-24 0,-23 29 15,7-9-15,-3 7 16,2 2-16,-1 2 0,-6 16 0,-3 5 16,0 5-16,4-5 0,-1 3 15,6-5-15,2-8 0,3-7 16,0-1-16,2-6 0,3-11 15,1-3-15,2-4 0,-1-2 32,1-5-32,-1-3 0,2-8 0,0-5 0,0-5 0,2-3 15,0 5 1,1 3-16,0 2 0</inkml:trace>
  <inkml:trace contextRef="#ctx0" brushRef="#br0" timeOffset="428235.0347">20077 15188 0,'0'0'0,"0"0"0,0 0 15,0 0-15,0 0 0,0 0 16,26-1-16,-26 1 0,31-1 0,-31 1 16,43-2-16,-17 1 15,2 0-15,4-1 0,3 2 16,7-1-16,-2 1 0,-7 0 0,-5 0 16,-5 0-16</inkml:trace>
  <inkml:trace contextRef="#ctx0" brushRef="#br0" timeOffset="428804.0012">21056 14973 0,'0'0'0,"0"0"0,0 0 15,0 0-15,-10 21 0,10-21 16,-21 33-16,7-11 0,-2 2 0,-2 10 15,-3 7 1,-7 12-16,0-3 0,0 7 16,4-7-16,4-7 0,3-7 0,2-1 15,4-7-15,3-6 0,2-6 16,3-4-16,2-5 0,1-10 16,1-6-16,2-2 0,3-3 15,-2-4-15,1-5 0,3-4 16,3-2-16,0 0 0,1 0 0,-1 3 15,-1 2-15,1-1 0,-1 4 16,1 4-16,0 4 16,-1 4-16,1 2 0,3 0 15,2 2-15,1 2 0,1 3 0,-3 3 16,0 0-16,-1 1 0,-3 1 0,0 5 16,-1 3-16,-3 0 15,-1-1-15,-3 0 0,-1-1 0,-2 2 0,-2 1 16,-1 2-16,-3 2 0,0 0 15,-3 0-15,-6 2 0,-4-2 16,0 0-16,0-1 0,2-2 16,-1-1-16,0-2 0,1-2 0,-2-3 15,-1-3-15,1-4 16,2-3-16,1-4 0,3-1 16,3-3-16,4-2 0,3-8 15,6-4-15,2 1 0,4 2 0,3 0 16,2 0-16,1 0 0,-2 1 15,-2 4-15,-2 3 16,-2 3-16</inkml:trace>
  <inkml:trace contextRef="#ctx0" brushRef="#br0" timeOffset="429179.0374">21263 15354 0,'0'0'0,"0"0"0,0 0 16,28 8-16,-16-4 0,1-2 0,3 0 16,0-1-16,2 0 0,5-3 15,0 0-15,-2-1 0,-2 0 16,-2-2-16,0 0 0,-3 1 0,-2-1 16,-2-2-16,-1-1 15,-3 0-15,-2-1 0,-2-2 16,-2-2-16,-1 0 0,-1 0 0,-5 0 15,-3 1-15,-2 2 0,-2 3 0,-3 1 16,0 4-16,0 1 16,2 3-16,-3 4 0,-2 3 15,1 4-15,1 2 0,-2 6 16,2 1-16,4 1 0,3 1 16,4 0-16,6-1 0,1-3 15,2-2-15,7-1 0,6-1 16,1-3-16,3-1 0,5-5 0,6-2 15,1-3-15,2-4 0,-7 0 16,-4 1-16,-4-1 0</inkml:trace>
  <inkml:trace contextRef="#ctx0" brushRef="#br0" timeOffset="429616.5385">22050 15180 0,'0'0'0,"0"0"0,0 0 15,0 0-15,0 0 0,0 0 0,-21-15 16,21 15-16,-19-3 0,19 3 16,-31 1-16,14 2 0,1-1 15,-4 6-15,-3 3 0,-1 4 16,2 2-16,-4 7 0,2 3 16,2 0-16,3 0 0,-1 3 15,3-2-15,6-5 0,4-2 0,3-3 16,6 0-16,2-4 0,3-2 15,6-5-15,6-4 16,-1-4-16,2-3 0,0-3 0,1-2 16,1-3-16,1-1 0,-1-2 15,1-2-15,-3-1 0,-3-1 16,-2-2-16,-1-1 0,-1 1 0,-3 0 16,-3 3-16,-1 4 15,-2 4-15,-1 2 0,1 1 0,-2 3 16,-2 4-16,2-1 0,-2 6 15,-1 6-15,-1 2 0,0 3 16,-1 2-16,1 2 0,1 0 16,0 2-16,0 1 0,1-2 15,3-3-15,3-2 0,3-4 16,4-4-16,-4-2 0,-2-2 0,-1 1 16</inkml:trace>
  <inkml:trace contextRef="#ctx0" brushRef="#br0" timeOffset="430024.5777">22350 15166 0,'0'0'16,"0"0"-16,0 0 0,0 0 15,0 0-15,0 0 0,-12 21 16,12-21-16,-18 28 0,7-11 16,-1 1-16,0 0 0,0 0 0,1 1 15,1 1-15,1-2 0,2-2 16,-2 2-16,1-2 0,1-4 15,2-2-15,0-3 0,2-4 16,1-3-16,1-2 0,0-3 16,1-3-16,1-1 0,0-2 0,2-2 15,2-2-15,3-7 16,3 0-16,3-1 0,1 2 0,-1 2 16,1 2-16,1 2 15,2 1-15,0 2 0,0 2 0,3 1 16,-1 3-16,-2 3 0,-2 3 15,-2 1-15,-3 2 0,-4 2 16,-1 2-16,-2 3 0,0 3 16,-3 2-16,-1 2 0,-3 2 15,1 3-15,-1-1 16,0 1-16,-2 4 0,1 0 0,-1-5 16,2-1-16,2-2 0,1-1 15,2-4-15,2-4 0,-1-1 16,-1-3-16,0 0 0</inkml:trace>
  <inkml:trace contextRef="#ctx0" brushRef="#br0" timeOffset="430415.2541">22947 15177 0,'0'0'0,"0"0"0,0 0 16,0 0-16,0 0 0,0 0 15,0 0-15,-20-18 0,20 18 0,0 0 16,-26-12-16,26 12 0,0 0 16,-27-6-16,17 8 0,0-1 15,-1 2-15,0 1 0,0 1 16,1 2-16,2 2 0,1 2 16,0 3-1,4 1-15,4 1 0,0-1 0,1-2 16,1 2-16,2 1 0,0 4 15,2-2-15,-2 1 0,1 0 16,-2-2-16,1-3 0,-2 0 16,-1-2-16,-1 1 15,-1-2-15,-3 0 0,-4-1 16,-4-1-16,-2-1 16,-1-3-16,-2-1 0,0-3 15,-1-3-15,2 0 0,1-1 0,1-4 16,2-3-16,4-4 0,1-3 15,2 3-15,0 2 0,1 2 16</inkml:trace>
  <inkml:trace contextRef="#ctx0" brushRef="#br0" timeOffset="430921.113">23508 15235 0,'0'0'0,"0"0"0,0 0 15,0 0-15,0 0 0,0 0 16,0 0-16,-15 20 0,15-20 16,-11 22-16,11-22 0,-17 31 15,7-14-15,2 2 0,3 0 0,2 0 16,5-3-16,2 1 16,4 0-16,3-3 0,3-3 15,7-1-15,3-5 0,0-3 0,2-3 16,0-3-16,2-2 0,2-4 15,-5-2-15,-4-2 0,-3-1 16,-5-1-16,-3 0 0,-6-3 16,-4-2-16,-5-3 0,-4 0 0,-7 0 15,-5 3 1,-5 3-16,-5 2 16,4 3-16,2 1 0,-1 3 0,3 3 15,4 3-15,3 1 0,3 2 16,2 2-16,6-1 0,2 0 0,3-1 15,6 5-15,-3-3 16,0 0-16,-1-1 0</inkml:trace>
  <inkml:trace contextRef="#ctx0" brushRef="#br0" timeOffset="431363.8709">24029 15339 0,'0'0'16,"0"0"-16,0 0 0,0 0 0,0 0 0,-4 25 15,4-25-15,-11 22 0,4-11 0,2-1 16,-1 0-16,1-1 0,0-2 16,1-1-16,-1 0 15,1-1-15,0-2 0,-1-1 0,1-2 16,0-3-16,2-1 0,1-4 15,2-4-15,1-1 0,1 0 0,2-3 16,3-3-16,3 0 16,3-2-16,7-3 15,1 3-15,3 4 0,1 3 16,0 0-16,2 3 0,1 1 16,-3 2-16,-2 4 0,0 1 15,-2 6-15,-1 4 0,-6 0 16,-3 0-16,-3 5 0,-2 6 15,-4-1-15,-2 0 0,-3 2 16,-4 3-16,1-2 0,-1-1 0,0 0 16,-1 2-16,1-3 0,2 0 15,1-5-15,-1-4 16,3-4-16,1-5 0,0 2 0,0-2 16,0 0-16</inkml:trace>
  <inkml:trace contextRef="#ctx0" brushRef="#br0" timeOffset="431645.115">24969 15077 0,'0'0'0,"0"0"16,0 0-16,-8 24 0,8-24 0,-12 29 15,2-8-15,-2 3 16,-4 2-16,-3 9 0,2 2 16,1-3-16,4-7 0,0 5 15,3-2-15,5-2 0,3-2 0,3-1 16,4-2-16,6-6 0,4-3 16,3-7-16,1-3 0,0-6 15,-1-2-15,5-5 0,1-5 16,-4 2-16,-5 3 0,-2 1 15</inkml:trace>
  <inkml:trace contextRef="#ctx0" brushRef="#br0" timeOffset="431868.7895">24762 15172 0,'0'0'0,"0"0"0,0 0 16,0 0-16,0 0 0,0 0 15,0 0-15,30 7 0,-30-7 0,33 2 16,-11-3 0,1 0-16,2-1 0,0 0 0,1-1 15,11-2-15,0-3 0,1-1 16,-1-1-16,-6 2 0,-4 1 0,-5 1 16</inkml:trace>
  <inkml:trace contextRef="#ctx0" brushRef="#br0" timeOffset="432290.6582">25430 14897 0,'0'0'16,"0"0"-16,0 0 0,0 0 0,-5 33 16,5-33-16,-13 38 0,3-15 15,-3 2-15,-2 6 0,0 4 16,-4 9-16,1-1 0,-6 10 15,-1-1-15,3-8 16,3-6-16,0-1 0,4-6 0,3-7 16,2-4-16,2-6 0,4-3 15,1-7-15,3-4 0,4-3 16,1-3-16,4-5 0,2-4 0,1-6 16,1-4-16,3 1 15,0 0-15,4-2 0,2-3 16,-1 5-16,0 3 0,0 1 15,-2 5-15,-4 5 0,0 2 0,-1 2 16,0 3-16,0 2 0,-1 4 16,-3 2-16,-4 2 15,-1 6-15,-3 5 0,-2 0 16,-1 1-16,0 1 0,-1-1 0,-3 4 16,0 1-16,0-2 0,2-2 0,1-3 15,0-1-15,0-3 0,1-1 16,4-4-16,1-3 0,0-2 15,2-2-15,-3 0 0,0 0 16,0-1-16</inkml:trace>
  <inkml:trace contextRef="#ctx0" brushRef="#br0" timeOffset="432681.3577">25620 15313 0,'0'0'16,"0"0"-16,0 0 0,0 0 15,0 0-15,0 0 0,0 0 0,0 0 16,24 17-16,-24-17 15,22 7-15,-22-7 0,25 6 16,-12-5-16,1 0 0,2-1 0,1-1 16,1 0-16,0-2 0,-2-1 15,0 0-15,-2-1 16,-1-1-16,-1 0 0,-1 0 0,-2 0 16,-2 0-16,-2-3 0,-1 0 15,-3-1-15,-2-2 16,-5 0-16,-3 2 0,-1 0 15,-1 1-15,-5 1 0,-3 2 16,0 3-16,0 2 0,-3 4 16,-3 4-16,2 3 0,2 3 0,-2 8 15,2 4-15,4-1 0,4-3 16,3 3-16,2 2 16,4-3-16,2-3 0,8 2 15,9 2-15,1-5 0,3-2 16,5-6-16,5-5 15,1-2-15,1-2 0,-3 0 16,-5 0-16,-5-1 0</inkml:trace>
  <inkml:trace contextRef="#ctx0" brushRef="#br0" timeOffset="433150.0343">26646 15097 0,'0'0'0,"0"0"0,0 0 16,0 0-16,0 0 0,0 0 0,0 0 16,0 0-16,0 0 0,-24-6 15,24 6-15,0 0 0,-26 22 16,26-22-16,-22 30 0,10-12 15,-2 3-15,1 2 0,0 1 16,-1 5-16,1-1 0,4-2 16,1 0-16,3-3 0,3-2 15,3-4-15,4-3 0,0-2 0,3-2 16,1-4-16,2-1 16,1-5-16,1-3 0,1-6 0,2-3 15,-4 1-15,-1 1 0,-2 3 16</inkml:trace>
  <inkml:trace contextRef="#ctx0" brushRef="#br0" timeOffset="433321.9071">26371 15154 0,'0'0'0,"0"0"0,0 0 15,0 0-15,0 0 0,0 0 0,27 11 16,-27-11-16,29 6 0,-10-3 15,3-1-15,2 0 0,3 0 16,0-1-16,2 0 0,7-1 16,1 0-16,-7 0 0,-4 0 15,-4 0-15</inkml:trace>
  <inkml:trace contextRef="#ctx0" brushRef="#br0" timeOffset="433822.0363">27168 15190 0,'0'0'0,"0"0"0,0 0 16,0 0-16,0 0 0,0 0 0,0 0 16,-7-28-16,7 28 0,-11-17 15,11 17-15,-18-14 16,18 14-16,-24-10 0,11 9 0,-2 2 15,-2 0-15,-3 4 0,-2 5 16,1-1-16,2 2 0,-9 11 16,-2 7-16,4-1 0,3 1 0,1 4 15,4-2-15,5-4 16,3-3-16,6 1 0,9-5 16,1-8-16,4-1 0,8-7 15,5-4-15,1-6 16,3-4-16,0-4 0,-1-1 0,-3-2 15,-1 0-15,4-8 16,4-7 0,-4 2-16,-3 1 0,-6 4 0,-2 4 0,-4 4 15,-4 4-15,0 2 0,-3 3 16,0 3-16,-2 2 0,-2 3 16,-1 6-16,-1 2 0,-2 2 15,-1 6-15,-1 3 0,-1 5 16,-3 5-16,1-2 0,1-2 0,4 0 15,2 1-15,0-5 0,4-3 0,0-3 16,2-2-16,3-5 16,2-1-16,-3-2 0,0 0 15,-2-3-15</inkml:trace>
  <inkml:trace contextRef="#ctx0" brushRef="#br0" timeOffset="434308.5812">27481 14917 0,'0'0'16,"0"0"-16,0 0 0,0 0 0,-13 31 15,13-31-15,-17 40 16,7-17-16,0 0 0,1 4 16,-1 2-16,-4 7 0,1-1 0,1-2 15,1-2-15,-2 3 0,1-1 16,2-5-16,2-3 15,1-4-15,2-5 0,0-5 16,2-3 0,2-3-16,1-5 0,1-4 0,1-5 0,2-1 0,0-3 15,2-4-15,0-6 0,1 1 16,1-1-16,4-1 16,3 4-16,2 2 0,1 1 0,1 2 15,1 3-15,-1 1 0,-3 3 0,2 5 16,1 3-16,-1 1 15,1 0-15,-2 2 0,-2-1 16,-3 2-16,-1 0 0,-2 5 16,-2 3-1,-5-1-15,-1 1 0,-4 3 16,-5 2-16,-2-1 0,-1 0 0,-3 3 0,-1 0 16,-2-1-16,-2-1 0,-1-2 15,-1-3-15,1 0 0,2 0 0,1-5 16,3-1-16,-1-3 15,1-1-15,3-8 0,1-4 0,5 0 16,1 0-16,1 1 0,1 1 16,0 1-1</inkml:trace>
  <inkml:trace contextRef="#ctx0" brushRef="#br0" timeOffset="434570.6297">27898 14823 0,'0'0'0,"0"0"15,0 0-15,0 0 0,-1 28 0,1-28 16,-9 36-16,2-14 16,0 2-16,-2 4 15,-2 4-15,-4 9 0,1 2 0,-4 7 0,1-4 0,0-4 16,2-3-16,-1 4 0,3-3 15,3-8-15,2-6 0,3-5 16,2-4-16,3-7 0,2-5 0,0-1 16,-1-1-16,0-1 0</inkml:trace>
  <inkml:trace contextRef="#ctx0" brushRef="#br0" timeOffset="434992.5357">27863 15259 0,'0'0'0,"0"0"16,0 0-16,0 0 0,0 0 16,27 11-16,-27-11 0,23 7 15,-23-7-15,28 5 0,-12-4 16,1-1-16,0-2 0,2 0 16,1-1-16,-1 0 0,-3 0 0,3-2 15,-2-2-15,-3 0 16,-1-1-16,-2 1 0,-2-2 15,-2 5-15,-2-2 0,0 0 16,-3-1-16,0-2 0,-1 1 0,-1-2 16,-2-1-16,-1 0 0,-2 1 15,-3 2-15,-1 0 0,-4 2 16,0 1-16,-4 3 0,-1 2 16,-1 4-16,-1 2 0,-2 4 15,-1 1-15,3 5 0,2 4 0,1 2 16,3 2-16,0 3 0,4-1 15,6 0-15,3 1 0,3-2 16,4-2-16,3-1 0,4-3 16,1-3-16,2-2 0,2-2 15,3-3-15,0-2 16,1-2-16,0-1 0,1-1 16,-4 0-16,-3-2 0,-4 1 0</inkml:trace>
  <inkml:trace contextRef="#ctx0" brushRef="#br0" timeOffset="435180.068">28403 15604 0,'0'0'0,"0"0"0,0 0 16,0 0-16,0 0 0,0 0 0</inkml:trace>
  <inkml:trace contextRef="#ctx0" brushRef="#br0" timeOffset="439759.001">18343 16265 0,'0'0'16,"0"0"-16,0 0 0,0 0 15,24 6-15,-24-6 0,22 2 16,-22-2-16,24 2 0,-7-4 0,2 2 15,0-1-15,2-1 0,1 0 16,2 0-16,8 0 0,1 0 16,0 0-16,1-1 0,1 1 15,0-1-15,7 1 0,-2-1 16,-3 0-16,1 2 0,-2-1 16,0 1-16,-3 0 0,-2 2 0,-6-1 15,-4 1-15,-5-1 0</inkml:trace>
  <inkml:trace contextRef="#ctx0" brushRef="#br0" timeOffset="506412.1422">29133 14643 0,'0'0'0,"0"0"0,0 0 16,0 0-16,0 0 0,-4-22 16,4 22-16,0 0 0,-4-21 15,4 21-15,0 0 0,-6-24 16,6 24-16,-6-20 0,2 10 15,1 1-15,1 2 0,0 1 16,-1 0-16,1 1 16,1 0-16,1 3 15,0 2-15,3-4 0,2 4 0,0 2 16,2 0-16,1 0 0,1 0 16,0 2-16,2 0 0,1 0 0,0 0 0,0 0 15,0 1-15,-1 0 0,0-1 16,-1 0-16,0 1 0,-1 0 15,-2 0-15,-1-2 0,-1 1 16,0 1-16,-2-1 0,-3 2 16,-2 2-16,-1-1 0,-3 0 15,-4 2-15,-4 2 0,-2 0 16,1-1-16,-3 3 0,-2 1 16,-6 2-16,-2 2 0,4 0 15,2 0-15,3-2 0,2 0 0,-1 1 16,4-4-16,5-3 15,1-1-15,5-2 0,2 0 16,2-1-16,1-1 0,4-2 0,1 1 16,5-3-16,4 0 0,2 0 15,1-1 1,1 0-16,0 0 0,2 0 0,1-1 0,-1 0 16,0 0-16,-2 1 0,-2 0 15,0 0-15,-2 0 0,2 0 16,0-1-16,-1-1 15,-3 1-15,-2-1 0,-1 2 0,-2-1 16</inkml:trace>
  <inkml:trace contextRef="#ctx0" brushRef="#br0" timeOffset="506880.901">29608 14647 0,'0'0'0,"0"0"0,0 0 16,0 0-16,0 0 0,0 0 0,0 0 16,0 0-16,0 0 0,0 0 15,-29 1 1,29-1-16,0 0 0,-23 18 0,23-18 16,-16 17-16,16-17 0,-14 22 15,8-4-15,0 0 16,3 2-16,0-3 0,3-1 0,3-1 15,1-1-15,4 3 0,1-3 16,3-3-16,2-3 0,0-1 16,1-3-16,2-2 0,3-4 15,1-2-15,0 0 0,-1-4 16,0-3-16,-1-3 0,-2 1 0,3-6 16,-2-1-16,-4 2 0,-3 2 15,-3-5-15,-2-3 16,-1 1-16,-3 0 0,-4 5 0,-4 0 15,1 4-15,-2 2 0,-2 2 16,-2 1-16,-1 3 0,-1 3 0,-4 2 16,-1 3-1,0 3-15,3 1 0,0 4 0,1 5 16,2-2-16,2 0 0,2 0 16,4 0-16,2-2 0,0-4 0,1-1 15,0-1-15,0-1 0</inkml:trace>
  <inkml:trace contextRef="#ctx0" brushRef="#br0" timeOffset="507209.0316">30199 14441 0,'0'0'0,"0"0"16,0 0-16,0 0 0,0 0 0,0 0 16,0 0-1,-5 31-15,5-31 0,-12 25 0,4-10 16,1 2-16,-1 2 0,0 1 16,1 2-16,-2-1 0,0 2 0,-4 7 15,-2 1-15,3-1 16,1-4-16,2-1 0,2 0 15,-1-3-15,0 1 0,0 2 16,2-2-16,1-8 0,2-2 16,3-5-16,3-2 0,1-1 15,-2-1-15,0-1 0</inkml:trace>
  <inkml:trace contextRef="#ctx0" brushRef="#br0" timeOffset="507459.3865">30494 14507 0,'0'0'0,"0"0"0,0 0 16,0 0-16,0 0 0,0 0 16,0 0-16,-2 31 0,2-31 0,-6 20 15,6-20-15,-8 28 0,3-12 16,1 1-16,-2-2 0,1 2 15,0-1-15,0 2 16,-2 2-16,2-1 0,0 0 0,0 5 16,-1-1-16,2-1 0,-1-2 15,2-4-15,1-2 0,0-1 16</inkml:trace>
  <inkml:trace contextRef="#ctx0" brushRef="#br0" timeOffset="533463.6462">29333 14098 0,'0'0'0,"0"0"15,0 0-15,-21 3 0,21-3 16,-27 8-16,6-2 0,0-1 16,-1 1-16,-10 4 0,-4 4 15,2 0-15,1 1 0,-10 7 16,-1 4-16,4 1 0,4 2 15,-7 7-15,0 0 0,7 0 16,4-1-16,1 12 16,5 4-1,6-2-15,3 0 0,7-3 0,5-1 16,5 1-16,4 2 16,10 3-16,9 0 0,4 1 0,0-7 15,15 0-15,10 1 0,1-3 16,0 0-16,39 21 0,0-4 15,-4-16-15,-3-11 0,9 2 0,5 1 16,-6-5-16,-6-4 0,4-2 0,6-2 16,-11-7-16,-6-3 0,4-8 15,2-3-15,-11-8 0,-6-3 16,2-8-16,0-5 0,-8-1 16,-7 1-16,0-11 0,0-7 15,-9 2-15,-5 3 0,-2-10 0,-3-7 16,-7 4-16,-7 2 0,0-6 0,-1-4 15,-6 1-15,-4 0 0,-10-7 16,-8-5 0,0 2-16,-2 2 0,-5 2 0,-5 0 0,0 8 15,-2 4-15,-9-4 16,-5-4-16,-1 9 0,-1 8 0,-12-2 16,-10-1-16,9 7 15,5 3-15,-14 0 0,-7 2 16,-3 3-16,-1 4 0,-9 5 0,-4 4 15,2 5-15,4 4 0,-9 2 16,-5 3 0,3 4-16,1 3 0,-18 3 0,-12 2 15,37-4-15,24-3 0,17 0 16</inkml:trace>
  <inkml:trace contextRef="#ctx0" brushRef="#br0" timeOffset="540195.1467">2295 14507 0,'0'0'0,"0"0"0,0 0 16,0 0-16,0 0 0,0 0 0,0 0 16,30-2-16,-30 2 0,0 0 15,30 4-15,-30-4 0,22 3 16,-22-3-16,26 4 0,-9-2 15,2-1-15,2 0 0,-2-1 16,6 2-16,-2-1 0,11 1 16,1-2-16,1 1 0,0 0 0,2 1 15,7 0-15,5 0 16,1 0-16,2-1 0,-1-1 0,9 1 16,-3 1-16,1-1 15,6-1-15,-3 0 0,-5 0 0,13 0 16,-4-1-16,-2 1 0,-2-1 15,12 0-15,2 0 0,-7 0 16,-3 0-16,31-3 0,-6-1 16,-14-1-16,-8 1 0,4 0 15,4-1-15,-4 3 0,-4 2 0,4-1 16,2-1-16,-5 0 16,-6 2-16,7-1 0,3 1 0,-9-2 15,-6 0-15,7 1 0,7 1 16,-5 1-16,-2 1 0,3-1 15,2-1-15,-3 0 0,-5-1 16,8 3-16,4 3 0,-8-2 16,-4-1-16,7 0 0,5 1 15,-7-1-15,-6 1 0,8-1 16,5 3-16,-6-3 0,1-1 16,4 3-16,2 3 0,-8-3 0,-8-2 15,10 0-15,7 0 16,-8 0-16,-6 0 0,6-2 0,3-2 15,-4 2-15,-3 0 0,4 0 16,4-1-16,-4 0 0,-4-1 16,1 0-16,0-2 0,-5 1 15,-5 0-15,2 1 0,3 0 16,-5 3-16,-3 1 0,3-2 16,-1 0-16,-2-1 0,-3 1 0,1-1 15,-1 1-15,-6-2 0,-5 1 16,2-3-16,1 3 15,-5-1-15,-3 1 0,-2 1 0,-2 1 16,-5-3-16,-1-1 16,0 1-1,1 2-15,-6 0 0,-5 2 0,-7-3 0,2-2 0,1 0 16,1 1-16,-3 3 0,1 2 16,-1-2-16,-1 0 0,0-3 15,2-1-15,-1 0 0,0 0 0,-2-1 16,1-3-16,-4 0 0,2 0 15,-1-4-15,0-4 0,2-1 16,-3-4-16,2-2 0,-2-4 16,1 1-16,1 1 0,-1-4 15,2-2-15,-1 2 0,1-2 0,1-3 16,2 2-16,1-2 16,0 3-16,0 0 0,-1 1 15,-1 3-15,-1 2 0,0-1 0,1 0 16,-3 3-16,-1 2 0,-1-1 15,-1-2-15,0 4 0,-2 2 16,0 2-16,-4 0 0,1 3 16,0-1-16,-1 1 0,-2 1 15,0 1-15,-1 0 0,-1 1 16,-1 1-16,0 0 0,-1 1 0,0 1 16,0-1-16,1 2 15,0 1-15,-2 0 0,-2 1 0,-1 0 16,-3 1-16,-1 0 0,1-1 15,-1 1-15,0 1 0,-2 0 16,-5 0-16,1 0 0,0 0 16,-4-2-16,-2 2 0,-6-2 0,1 1 15,-4 0-15,-2 0 16,2 1-16,0 0 0,-4-1 16,-2 1-16,-6 0 0,5 0 0,-6 0 15,-4 0-15,1 0 0,2-1 16,-10 0-16,6 0 0,-2 2 15,3 1-15,-10-1 0,-1 0 16,8-1-16,5 0 0,-4 0 16,-3 0-16,-2-1 0,0 3 15,5-3-15,0-1 0,-19 2 0,12 2 16,-5 0-16,-4-2 16,3 2-16,3-1 0,0-1 15,-2-2-15,13 3 0,8 2 0,-8-1 16,-6-1-16,6 1 0,5 1 15,-8-3-15,-7-3 0,2 1 16,2 2-16,-5 1 0,-2 0 16,7 1-16,9 0 0,-6 3 15,0 0-15,-3-3 0,-2-2 16,-5-1-16,-3 1 0,7 3 16,5 5-16,0-4 0,1-4 15,5 2-15,3 0 0,-4 1 16,-4 0-16,-1-3 0,1 0 0,-7 1 15,-2-1-15,4 0 16,4-1-16,4 3 0,-1 1 0,2-1 16,2-1-16,-4 1 0,-1 1 15,5 2-15,5 1 0,-9-1 16,-5-1-16,6 1 16,6 0-16,1 0 0,-1 0 0,-2 1 15,-3 0-15,-5 0 0,-3 0 16,11 0-16,6 1 0,-4-1 15,-5 0-15,4 4 0,1 3 0,2-2 16,-4-2-16,-2-2 0,-5-2 16,0 1-16,-2 2 15,13 1-15,5 3 0,0-5 16,-3 0-16,5-2 0,4 0 0,-5 3 16,-1 1-16,5-1 0,1 0 15,2 0-15,1 1 0,1-1 16,4 1-16,5 3 0,5 3 15,7-7-15,-2-1 0,-3 2 16,1 0-16,1 2 0,2 1 0,3 7 16,1 5-16,1 3 15,2 3-15,1 5 0,4 4 0,-2 2 16,4 1-16,-2 4 16,1 2-16,1 3 0,0 2 15,0-8-15,0-5 0,-2 8 16,1 2-16,1-4 0,-3-4 0,2 1 15,-1 2-15,1-7 16,-2-4-16,-1-4 0,-3-5 16,2-6-16,2-4 0,1-5 0</inkml:trace>
  <inkml:trace contextRef="#ctx0" brushRef="#br0" timeOffset="541112.1025">7848 12766 0,'0'0'0,"0"0"0,0 0 0,0 0 16,0 0-16,0 0 0,0 0 16,-12 28-16,12-28 0,-11 18 15,11-18-15,-14 23 0,7-11 16,-3 3-16,-2 3 0,-1 0 15,0-1-15,-5 1 0,0 3 16,-4 7-16,4 1 0,-4 0 16,-3 2-16,-1 2 0,2-7 0,1 0 15,0-2-15,5-2 0,2-3 16,3-4-16,3-2 16,1-2-16</inkml:trace>
  <inkml:trace contextRef="#ctx0" brushRef="#br0" timeOffset="541330.7863">7531 12855 0,'0'0'16,"0"0"-16,0 0 0,25 9 0,-25-9 15,27 10-15,-9-1 16,3 3-16,3 4 15,-2-1-15,0 2 0,5 6 0,2 3 16,-4-2-16,-2 1 0,5 4 16,-3-1-16,-6-5 0,-2-5 0,-4-3 15</inkml:trace>
  <inkml:trace contextRef="#ctx0" brushRef="#br0" timeOffset="547632.6283">3233 14315 0,'0'0'0,"0"0"16,0 0-16,0 0 0,0 0 0,0 0 15,0 0 1,0 0-16,0 0 0,0 0 0,-12 24 16,12-24-16,-8 18 0,8-18 15,-12 25-15,7-9 0,-1 4 0,2 0 16,-3 0-16,3 5 0,0 4 15,-2 9-15,2 2 0,0-1 16,-1 1-16,2 11 0,-1 1 16,1-2-16,0 0 0,-1 10 15,-1-2-15,2-2 0,3-1 16,-4 8-16,1-2 0,0-4 16,-3-5-16,5 0 0,1-2 15,-2 4-15,0-2 0,0-4 16,4-1-16,-2-6 0,-2-3 0,4-1 15,2-1-15,-4-2 0,-2-2 16,1 0-16,1 1 16,0-10-16,0-4 0,0-1 0,0 0 15,-3-1-15,1-2 0,1-1 16,-2 0-16,1-6 0,1-2 16,-3-1-16,2-2 0,1 0 15</inkml:trace>
  <inkml:trace contextRef="#ctx0" brushRef="#br0" timeOffset="547866.7567">2592 16068 0,'0'0'0,"0"0"15,0 0-15,0 0 0,0 0 0,0 0 16,28 5-16,-28-5 0,27 6 16,-27-6-16,31 12 0,-15-4 15,2 1-15,-1 8 0,-2 6 16,0-3-16,-4-3 0,0-2 16</inkml:trace>
  <inkml:trace contextRef="#ctx0" brushRef="#br0" timeOffset="548065.4847">2577 16507 0,'0'0'0,"0"0"15,0 0-15,0 0 0,23 1 0,-23-1 16,27 0-16,-11 0 15,0-1-15,0 1 0,-1 1 16,-2-1-16,3 1 0,-5 1 16,0-2-1,-1 1-15</inkml:trace>
  <inkml:trace contextRef="#ctx0" brushRef="#br0" timeOffset="548253.0632">2441 16887 0,'0'0'0,"0"0"0,0 0 16,0 0-16,0 0 0,0 0 0,25-7 16,-25 7-16,28-6 0,-28 6 15,39-16-15,-17 4 0,3-1 0,0-1 16,0-2-16,10-7 16,-3-1-16,-3-4 0,1-2 15,0 0-15,-6 5 0,-4 5 16</inkml:trace>
  <inkml:trace contextRef="#ctx0" brushRef="#br0" timeOffset="548471.8114">3101 15940 0,'0'0'0,"0"0"0,0 0 16,0 0-16,0 0 0,0 0 15,0 0-15,19 25 0,-19-25 0,3 32 16,-3-10-16,1 3 0,2 1 15,-3 2-15,3-1 16,-2 4-16,1-3 0,0-3 0,2-3 16,-1-3-16,0-3 0,1-13 15,1-10-15,2 1 0,-4 1 16,0 1-16</inkml:trace>
  <inkml:trace contextRef="#ctx0" brushRef="#br0" timeOffset="548709.4532">3241 15984 0,'0'0'16,"0"0"-16,0 0 0,26-7 0,-26 7 15,30-7-15,-11 4 0,0 0 16,3 1-16,3 1 16,1 1-1,2-1-15,0 1 0,-5 2 0,-3 2 0,-2 3 16,-5 1-16,-3 2 0,-4 1 0,-4 4 15,-3 2-15,-1 0 16,-1-2-16,-6 6 0,-4 4 16,-4-2-16,2-3 0,-1 1 0,3-4 15,1-4-15</inkml:trace>
  <inkml:trace contextRef="#ctx0" brushRef="#br0" timeOffset="548990.7188">3250 16101 0,'0'0'0,"0"0"16,0 0-16,0 0 0,0 0 0,0 0 16,25-3-16,-25 3 0,0 0 0,36 0 15,-36 0-15,24 2 16,-24-2-16,19 2 0,-12 1 16,1-2-16,-1 1 0,-3 1 15,-1 2-15,0 2 0,-2 0 0,-6 4 16,-5 4-1,-4 1-15,0-2 0,-2 4 0,-2 1 16,-7 8-16,-1 0 0,0 2 16,-2 2-16,-3 5 0,0 0 0,5-3 15,-2-4-15,2 2 0,4-2 16,3-6-16,3-5 16,4-4-16,6-6 0,2-2 0,-1-1 15,1-1-15</inkml:trace>
  <inkml:trace contextRef="#ctx0" brushRef="#br0" timeOffset="549256.3014">3050 16419 0,'0'0'0,"0"0"0,0 0 0,0 0 16,0 0-16,29 0 0,-29 0 16,35-5-16,-10 1 0,1-3 15,6-2-15,1-2 0,0-2 16,10-2-16,1 3 0,4-3 15,-7 3-15,-2 1 0,-1 3 0,-6 4 16,-5 1-16,-5 4 16,-3 2-16,-8 6 0,-2 6 0,-9 1 15,-5 2-15,-3 3 0,-5 1 16,0 3-16,0 2 0,-6-4 16,-2 0-16,-5 2 15,-5-2-15,11-7 16,5-3-16,0-3 0</inkml:trace>
  <inkml:trace contextRef="#ctx0" brushRef="#br0" timeOffset="549459.4351">3249 16424 0,'0'0'15,"0"0"-15,0 0 0,0 0 0,0 0 16,0 0-16,0 0 0,0 0 16,-2 35-16,2-35 0,0 39 15,0-15-15,0 5 0,0 3 16,0 1-16,0 7 0,0-4 0,0 5 15,-3-4-15,2-2 16,1-3-16,-3-3 0,1-2 16,1-5-16,1-6 0,-2-2 15,0-2-15,2-3 0</inkml:trace>
  <inkml:trace contextRef="#ctx0" brushRef="#br0" timeOffset="549773.6826">3316 16530 0,'0'0'0,"0"0"0,0 0 16,25-12-16,-16 7 0,1 0 0,2-2 15,2 2-15,1 1 0,4-1 16,3 2-16,-6 1 0,1 2 16,-3 3-16,-1 2 0,-3 3 0,3 2 15,-6 2-15,1 2 16,0 3-16,-2 2 0,0 2 0,-3 3 15,0 1-15,1 3 0,-2 6 16,-1 2-16,1-4 0,-2-1 16,0-1-16,0-2 0,-2-1 15,1-2-15,-2-5 0,-1-4 16,2-2-16,1-2 0,-6-4 16,0-3-16,-3-2 0,0-3 15,0-7-15,-2-5 0,-1-3 0,-2-4 16,1-1-16,3 4 0,3 3 15</inkml:trace>
  <inkml:trace contextRef="#ctx0" brushRef="#br0" timeOffset="549945.5736">3311 16653 0,'0'0'16,"0"0"-16,0 0 0,0 0 0,25 3 15,-25-3-15,0 0 0,31-2 16,-31 2-16,27-3 0,-1014 0 15,2001 0-15,-999 2 0,-1 1 16,-1 1-16,-1-1 0,-1 1 16,-1 0-16</inkml:trace>
  <inkml:trace contextRef="#ctx0" brushRef="#br0" timeOffset="550086.1275">3369 16774 0,'0'0'0,"0"0"0,0 0 16,0 0-16,25 7 0,-25-7 16,27-1-16,-9-3 0,1-2 0,-3 1 15,-1 1-15,-4 0 0</inkml:trace>
  <inkml:trace contextRef="#ctx0" brushRef="#br0" timeOffset="550336.1284">4163 16058 0,'0'0'0,"0"0"15,0 0-15,0 0 0,0 0 0,-22 29 16,12-12-1,-2 0-15,2 1 0,-2 2 0,0 1 16,2-1-16,-2-1 0,-2 5 16,1 0-16,1-4 0,2-3 0,-1-3 15,3-3 1,2-1-16</inkml:trace>
  <inkml:trace contextRef="#ctx0" brushRef="#br0" timeOffset="550529.0815">4251 16138 0,'0'0'0,"0"0"0,0 0 16,0 0-16,-11 25 0,11-25 15,-17 30-15,5-12 0,-2 2 16,-1 1-16,-4 2 0,2 1 16,2 1-16,-9 8 0,-2 1 15,4-5 1,2-3-16,2 0 0,0-4 15,5-5-15</inkml:trace>
  <inkml:trace contextRef="#ctx0" brushRef="#br0" timeOffset="550732.2272">4134 16505 0,'0'0'16,"0"0"-16,1 18 0,1-3 0,-2 3 15,-3 2-15,0 3 0,-3 8 16,3 1-16,0-1 0,-1-2 16,1 2-16,-2-5 0,1-5 15,2-4-15,1-5 0,0-5 16,0-1-16,0-1 0,1-1 16</inkml:trace>
  <inkml:trace contextRef="#ctx0" brushRef="#br0" timeOffset="550919.7169">4386 16187 0,'0'0'16,"0"0"-16,0 0 0,29-6 0,-29 6 16,27-7-16,-13 3 0,3 1 15,-2-1-15,2 2 0,2-1 16,5-1-16,-2-1 0,-3 2 15,0 2-15,-6 1 0,0 2 16,-5-2-16,-1 0 0,0-1 16,-4 0-16,1 1 0</inkml:trace>
  <inkml:trace contextRef="#ctx0" brushRef="#br0" timeOffset="551153.4691">4381 16420 0,'0'0'0,"0"0"0,0 0 0,34-8 16,-17 4-16,2-1 15,0-1-15,3 1 0,1 0 0,4 0 0,0 1 16,-3 0-16,-2 0 0,0 2 16,-3 0-16,-1 2 0,-2 2 0,-2-2 15,-1-2-15,-2 1 16,-1 2-16,-1-1 0,-2 1 15,-2 0-15</inkml:trace>
  <inkml:trace contextRef="#ctx0" brushRef="#br0" timeOffset="551435.4303">4606 16407 0,'0'0'0,"0"0"16,0 0-16,0 0 0,9 22 0,-9-22 15,2 28-15,-2-28 16,0 31-16,0-13 0,0 3 16,-1-1-16,0 0 0,1 0 0,-2 0 15,1 6-15,1-1 0,-4 0 16,2-3-16,1 0 0,-2-1 16,0-3-16,1-2 0,0-2 15,0-2-15,-5-1 0,1-1 16,-1-3-16,-1 0 0,1-2 15,-6 1-15,0-3 0,-4-2 0,-2-4 16,-1-3-16,-3-6 0,0-6 16,5 4-16,0 2 0,5 1 15</inkml:trace>
  <inkml:trace contextRef="#ctx0" brushRef="#br0" timeOffset="590215.1778">6012 16391 0,'0'0'0,"0"0"16,0 0-16,0 0 0,0 0 0,0 0 15,0-26-15,0 26 0,0 0 16,-4-22-16,4 22 0,-8-19 16,2 11-16,-2 1 0,-2 0 15,-1 2-15,0 1 0,-2 1 16,-1 1-16,1 0 0,-1 0 15,-1 4-15,-2 0 0,1 3 16,-1 0-16,-3 3 0,-2 2 16,3 2-16,1 1 0,1 4 0,2 2 15,-1 4-15,3 2 0,-1 1 16,1 0-16,4-2 0,4-1 16,2 4-16,4-2 0,3-5 15,0-4-15,6-5 0,2-4 16,6-4-16,3-3 0,1-4 15,1-4-15,-1-1 0,0-2 0,3-4 16,3-2-16,-5-1 16,-2 0-16,-2-6 0,-3-1 15,0 1-15,-3 1 0,-1 4 16,-3 2-16,-3 6 0,1 2 16,-3 4-16,0 2 0,-2 4 15,-2 4-15,0 3 0,-1 5 16,0 1-16,0 5 0,0 8 15,-1 2-15,2 1 0,2-1 16,-2 1-16,0-1 0,0 0 0,0-2 16,0 4-1,0-1-15,0-2 16,0-3-16,-2-3 0,1-3 0,1-4 16,-2-1-16,-1-1 0,-2-1 15,-1 0-15,-2 2 0,-6-1 16,-4 0-16,-2-2 0,-1-1 15,-1-3-15,-1-1 0,-2-3 16,-1-4-16,2-3 0,1-3 16,2-2-16,3-2 0,4-3 0,2-1 15,2 3-15,2 2 0,2 2 16</inkml:trace>
  <inkml:trace contextRef="#ctx0" brushRef="#br0" timeOffset="590543.2827">6374 16081 0,'0'0'0,"0"0"15,0 0-15,0 0 0,0 0 0,0 24 16,0-24-16,-5 32 16,-1-13-16,2 4 0,-4 3 15,3 0-15,-1-1 0,0 8 16,-1 0-16,1-2 0,2 0 0,0 2 16,-1-3-16,5-5 0,0-4 15,1 1-15,5 0 16,0-3-16,3-4 0,6-6 15,3-6-15,1-3 0,2-2 0,-7 1 16,1 0-16,-5 1 0</inkml:trace>
  <inkml:trace contextRef="#ctx0" brushRef="#br0" timeOffset="590777.6521">6687 16362 0,'0'0'0,"0"0"0,0 0 16,-3 18-16,3-18 0,0 0 0,-10 31 15,7-16-15,1 2 0,-2 1 16,1 1 0,1-1-16,0-4 0,1-2 0,-1-2 15,2-3-15,0-4 0,0-3 16,0 0-16,0-3 0,0 3 15,0-4-15</inkml:trace>
  <inkml:trace contextRef="#ctx0" brushRef="#br0" timeOffset="590902.6916">6651 16037 0,'0'0'0,"0"0"16,0 0-16,0 0 0,0 0 0,0 0 15,0 0-15,0 0 0,0 0 16,0 0-16,3 28 0,-3-28 15,0 0-15,17 25 0,-17-25 16,0 0-16</inkml:trace>
  <inkml:trace contextRef="#ctx0" brushRef="#br0" timeOffset="591512.0566">7143 16333 0,'0'0'0,"0"0"0,0 0 16,0 0-16,0 0 0,-12-17 16,12 17-16,0 0 0,-22-20 15,22 20-15,-20-12 16,7 7-16,0-1 0,0 2 15,2 2-15,-1 1 0,-1 3 16,0 2-16,-3 2 0,1 5 16,-1 4-16,2 1 0,2 2 0,-4 6 15,3 2-15,1 1 16,2-1-16,2 3 0,5-3 0,4-2 16,4-3-16,5-5 15,4-5-15,-1-4 0,0-2 16,2-5-16,1-4 0,3-2 0,1-2 15,2-8-15,2-7 16,-2-1-16,-1 1 0,0-6 0,-1-4 16,4-6-16,0 3 0,-3-4 15,-2-4-15,-2 1 0,-3 1 16,1-4-16,-4 2 0,-2 8 16,-2 7-16,-3 7 0,0 5 15,-2 4-15,-1 4 0,0 3 16,0 1-16,-1 1 0,0 4 0,-2 1 15,0 6-15,-2 5 0,1 6 16,-3 3-16,0 4 0,-1 3 16,2 2-16,-3 6 0,0 3 15,1 0-15,0 0 0,-3 2 16,2-4-16,1 0 0,0 0 16,2-3-16,-1-2 0,3-5 15,-1-4-15,1-5 16,0-2-16,1-5 0,-1-2 0,2-2 15</inkml:trace>
  <inkml:trace contextRef="#ctx0" brushRef="#br0" timeOffset="591944.2419">7291 16398 0,'0'0'0,"0"0"0,0 0 0,0 0 16,0 0-16,0 0 15,36 6-15,-36-6 16,32 1-16,-32-1 0,32 0 0,-12-2 16,4-1-16,-2-3 0,-1 0 15,3-3-15,-2 0 0,-2 0 16,-1-1-16,-3-1 0,0-2 0,-4 2 16,-1 0-16,-3 1 0,-2 0 15,-2 0-15,-4 0 0,-3-2 0,-2-1 0,-2 2 16,0 4-16,-7 3 0,-3 2 15,-2 4-15,0 0 0,-2 4 16,-1 1-16,0 3 0,1 2 16,-4 8-16,1 1 0,3 1 15,3 1-15,4 4 0,2 2 16,2 0-16,2-2 0,3-1 0,4-1 16,2-2-16,3-5 15,5 0-15,4-1 0,-1-3 0,2-2 16,2-2-16,1-4 0,2-4 15,1-2-15,3-5 0,4-3 16,-4 1-16,-1 0 0,-6 1 16,-1 1-16,-4 2 0</inkml:trace>
  <inkml:trace contextRef="#ctx0" brushRef="#br0" timeOffset="592303.6848">7852 16256 0,'0'0'16,"0"0"-16,0 0 0,-5 20 0,5-20 15,-7 28-15,0-7 16,0 1-16,3 1 0,-4 8 16,2-3-16,1-1 0,0-2 0,1-2 15,1-3-15,1-1 0,0-4 16,1-3-16,1-2 0,0-4 15,1-4-15,1-3 0,0-3 16,1-5-16,3-4 0,-3-4 16,3-5-16,-1 2 0,3 1 15,-3-1-15,2 1 0,-3 1 16,0 1-16,1-2 0,4 1 16,-1 4-16,1 2 0,-2 2 15,3 0-15,1 2 0,3-1 0,2 1 16,4 1-16,1 1 0,1 0 15,1 1-15,2 1 0,-4 1 16,-3 0-16,-4 0 0</inkml:trace>
  <inkml:trace contextRef="#ctx0" brushRef="#br0" timeOffset="599944.5585">9393 13951 0,'0'0'0,"0"0"16,0 0-16,0 0 0,0 0 16,0 0-16,0 0 0,0 0 15,0 0-15,0 0 0,0 0 16,0 0-16,-7 26 0,7-26 15,-9 25-15,9-25 0,-11 28 0,6-13 16,-1 2-16,0 1 0,-2 0 16,0 2-16,2-1 0,-1 2 15,1 0-15,-3 4 0,-1 0 16,3-3-16,-1-2 0,2 0 16,-1 0-16,2-5 0,0-1 15,2-1-15,1-1 16,0-2-16,0-2 0,2 0 0,2-2 15,-1-2-15,1 0 0,1-1 0,2-3 16,1 0-16,3 0 0,1-1 16,1-1-16,0 0 0,0 0 15,1-2-15,1-2 0,1 1 16,0 1-16,6-3 0,1 0 16,-1 0-16,-2 0 0,-1-1 15,-1 1-15,0-1 0,-1 2 0,0-2 0,-2 0 16,0 0-16,0 0 0,-1 1 15,1 1-15,-2-1 0,-1 1 0,-3-2 16,0 0-16,-3-2 16,0 0-16,-6-2 0,-2 0 15,-1 2-15,-3-1 0,-4-5 16,-2 0-16,-1 1 16,-2-2-16,1 2 0,-2-1 0,2 1 15,-1 0-15,2 1 0,0-1 16,2 2-16,2 1 0,2 2 15,-1 2-15,4 1 0,0 2 0,4 1 16,2 0-16,0 1 0,0 1 16,0 2-16</inkml:trace>
  <inkml:trace contextRef="#ctx0" brushRef="#br0" timeOffset="602664.4958">13624 2460 0,'0'0'0,"0"0"16,0 0-16,0 0 0,0 0 0,21-7 16,-21 7-16,0 0 0,25 3 15,-25-3-15,0 0 0,29 6 16,-29-6-16,21 0 0,-9 0 15,3 0 1,0 1-16,3-1 16,0 0-16,2 0 0,0 0 0,2-1 15,3-1-15,7 1 0,-1 0 16,1 0-16,2 1 0,1-1 0,0-2 16,10 2-16,0 0 0,-3 1 15,-2-2-15,2 1 0,1 0 16,-1 0-16,-3 1 0,11 0 15,0 1-15,-5 1 0,-2 1 0,1-2 16,2-1-16,-3 1 16,-1 1-16,10 1 0,1 1 0,-6-3 0,-3-1 0,4-2 15,2-1-15,-2 1 0,-3 2 0,4 1 16,2 0-16,0 2 16,-1-2-16,11 0 0,3-1 15,-7 1-15,-4-1 0,3 1 16,2 1-16,-4-4 0,-3-1 0,24-1 15,-6 1-15,-7 2 16,-6 1-16,4-1 0,3 0 0,-7 1 16,-5 0-16,3 3 0,3 0 15,-5 1-15,-5-2 0,6-1 16,6-1-16,-8 0 0,-2-1 0,4 0 16,4 0-16,-2 0 15,-1 2-15,2 2 0,3 2 16,-7 0-16,-5 0 0,5-8 15,3-2-15,-5 0 0,-4 3 0,5 4 16,3 4-16,1-5 0,0-1 16,-1-1-16,0-2 15,-6 6-15,-2 3 0,7-1 0,4-1 16,-5-4-16,-5-2 0,5 7 16,1 5-16,-2-5 0,-2 0 0,1-7 15,1-3-15,-4 7 16,-1 4-16,5 1 0,3 0 15,-7-6-15,-5-5 0,0 5 0,1 4 16,-5-1-16,-3 3 0,1-7 16,1-4-16,-4 2 0,-2 4 15,-4 3-15,-3 1 0,-11-6 16,0-2-16,-1-1 0,0-2 16,-3 4-16,-1 3 0,-2 0 15,0-2-15,-2 1 0,-1 0 16,-3-1-16,2-5 0,-2 4 0,0 1 15,0-4-15</inkml:trace>
  <inkml:trace contextRef="#ctx0" brushRef="#br0" timeOffset="604338.8743">16198 1158 0,'0'0'0,"0"0"0,-24 2 15,8 0-15,-3 0 0,-13 3 16,-7-1-16,1 1 0,0 1 0,-12 5 15,-6 2-15,-5 2 0,2 2 16,-12 1-16,-2-1 0,8 2 16,5 0-16,-8 10 0,1 6 15,7-8-15,6-4 0,-25 10 16,5-3-16,11-3 0,7-2 0,7 6 16,6 2-16,7-6 0,4-5 15,2 6-15,4 3 16,7-7-16,6-5 0,0 2 15,-1 4-15,7-12 0,-1 1 0,6 2 16,3 5-16,1-1 0,0-4 16,3 4-16,0 2 0,1-3 15,0 2-15,3-1 0,2 2 16,-1-4-16,0-1 0,2 1 16,1 2-16,-1-4 0,2 0 15,7 3-15,6 4 16,-2-5-16,-1-3 0,1-2 0,4-1 15,0-1-15,2 0 0,6-2 16,1 1-16,2-1 0,0 0 0,9 1 16,2-1-16,1-2 0,1 2 15,-2-2-15,1 0 0,1-1 16,2 0-16,9 1 0,-1-2 16,-3 3-16,-3 1 0,1-2 15,3-1-15,-1-2 0,-2 1 0,7 3 0,-1 1 16,15 1-16,-7-2 0,-1 1 15,-1 2-15,-1 0 0,-4 2 16,-1 4-16,-1 4 0,-2-13 0,-2-8 16,4-1-16,7 1 15,-4 6-15,-2 5 0,0-3 0,2-1 16,0-2-16,0 1 0,1-4 16,-1 0-16,0 1 0,2-3 15,4 0-15,2 0 0,-4-1 0,-2-2 16,2 0-16,2-1 0,-3 2 15,-2 2-15,0-1 0,0-1 16,-4-2-16,-3 0 0,4 0 16,1-1-16,-1-1 0,0 0 15,-1-3-15,-1-2 0,-7 2 16,-4 0-16,3-4 0,2-3 16,-2-2-16,-1 1 0,-4 3 15,-1 0-15,-5-3 0,-1-1 0,-3-4 16,0-1-16,-3-1 0,-1-1 15,-3 0-15,-3 3 0,-7-2 16,-5 1-16,-1-5 0,1-3 16,-3 0-16,-2 4 0,-6-3 15,-5 0-15,-3 13 0,-2-2 0,-1-2 16,-4-3-16,-1 1 0,-1-1 16,-1-1-16,-1-3 15,-3 3-15,-1-1 0,-5 0 0,-4-1 16,-2 1-16,-3 3 0,-4-3 15,-4-1-15,-2 0 0,-2-1 16,-10 1-16,-2 2 0,-2 1 16,-2 0-16,-2-1 0,-3 0 15,2 2-15,1 0 0,-30-4 16,4 7-16,3 2 0,3 2 0,0-1 16,-1-2-16,4 6 0,2 2 15,-3 4-15,-3 1 0,0 1 16,1 1-16,-4-1 0,-2 1 15,1 1-15,1 2 0,1 1 16,2 2-16,1 2 0,2 2 16,-4-1-16,-2 0 0,6 3 15,5 3-15,2-1 0,3 1 16,0-1 0,1 3-16,0-6 0,-1-2 15,13 2-15,8 2 0,0 4 16,1 1-16,3-1 0,2-2 0,1 0 15,1 2-15,7 2 0,5 0 16,-1 5-16,-1 2 0,3-4 16,1-4-16,4 2 0,3 1 15,3 5-15,2 5 0,4-9 16,2-6-16,3-3 0</inkml:trace>
  <inkml:trace contextRef="#ctx0" brushRef="#br0" timeOffset="605619.4934">19854 1994 0,'0'0'0,"0"0"0,0 0 0,22-3 16,-22 3-16,20-3 0,-20 3 0,34-2 15,-13 0-15,3-1 0,4 1 16,8-1-16,1-2 0,1 2 16,4 1-16,0-1 0,0 0 15,9 0-15,-2-1 0,-3 1 16,-3 1-16,5 0 0,-3 1 15,-5 2-15,-4 1 0,-6-2 16,-5-1-16,-4 0 0,-2 2 0,-4 1 16,-3 1-16,-5 1 0,-1-1 15,-3 2-15,-3 0 16,-2 2-16,-1-1 0,-4 3 0,-3 2 16,-3-1-16,-3-2 0,-2 3 15,-3 0-15,-8 3 0,-1 1 16,-1 1-16,-2 1 0,0 2 15,0 0-15,-1 0 0,0 0 16,-4 4-16,5 0 0,2 2 16,3-1-16,1-5 0,4-2 0,2-2 15,3-3-15,2 0 0,2-2 16,2-1-16,1 0 0,3-4 16,0 0-16,0-1 0,1 0 0,-1-2 0,0-1 15,2 0-15,-1-1 0,-1-2 16,1 0-16,-1-3 0,1-1 15,4-2-15,2-5 0,2-1 16,2-3-16,2 0 0,0 0 16,2-5-16,1-3 0,0 0 15,2 0-15,5-6 0,0 0 16,2 2-16,1 1 0,1-1 16,0 1-16,-2 3 0,0 1 0,1 2 15,0 1-15,0 3 0,-1 2 16,-3 1-16,-1 2 0,-3 2 15,-1 3-15,-1 4 0,-2 1 16,0 2-16,-1 2 0,-1 3 16,-1 2-16,-1 3 0,0 2 0,-1 2 15,0 4-15,2 0 16,0 2-16,1 1 0,2-1 16,0 2-16,2 0 0,5 4 15,3 1-15,0 0 16,2 0-16,1-2 0,0 0 15,-3 0-15,-1-1 0,0 1 16,-2-3-16,-3 1 0,-1 0 0,-3-4 16,0-1-16,-2-1 15,0-3-15,-4 1 0,-1-2 16,-3-4-16,0-4 0,-3-2 16,-2-2-16,-3-2 0,-3-3 0,-2 0 15,0 0-15,0-3 0,1-2 16,-2-5-16,0-1 0,-4-5 15,1-1-15,-1 1 0,-1 1 16,2 1-16,1-1 0,0 1 16,1-1-16,-2 1 0,0 0 0,0 2 15,0 2-15,1 0 0,1-2 16,2 3-16,-1 0 0,0 2 16,1 1-16,-2 2 0,-1-1 15,5 3-15,1 1 0,5 1 16</inkml:trace>
  <inkml:trace contextRef="#ctx0" brushRef="#br0" timeOffset="616194.2088">22510 1855 0,'0'0'0,"0"0"16,0 0-16,0 0 0,1 24 0,-1-24 15,-1 22-15,1-22 0,-2 33 16,1-15-16,-1 1 0,-1 1 16,2 3-16,-1-1 0,1-1 15,0 6-15,1-4 0,0-1 16,1-2-16,1-3 0,0-3 0,3-2 15,0-1-15,2-5 0,-1-3 16,4-5-16,4-1 0,-1-5 16,1-2-16,1-5 0,-2-2 15,-1-3-15,-1-4 0,1-1 16,0-3-16,2-5 0,0 2 16,0 1-16,0 3 0,-1 2 15,-2 5-15,-3 4 0,-1 5 16,-4 4-16,-1 1 0,-4 7 15,-2 4-15,-1 4 0,-1 3 0,-2 6 16,-2 4-16,-2 10 16,0 3-16,0 3 0,1 2 0,3-4 15,4-4-15,1 1 0,6-5 16,1-6-16,2-4 0,2-7 16,5-4-16,1-5 0,5-4 15,2-4-15,1-5 0,0-2 16,0-3-16,2-3 0,1-3 15,2-6-15,-3-3 0,-3-3 16,-3-2-16,-4 3 0,-2 2 0,-2 5 16,-2 7-16,-3 4 0</inkml:trace>
  <inkml:trace contextRef="#ctx0" brushRef="#br0" timeOffset="616584.7782">23240 1814 0,'0'0'0,"0"0"0,0 0 16,0 0-16,0 0 0,1 24 16,-1-24-16,-10 33 0,2-12 0,0 5 15,-2 3-15,0-1 16,0-1-16,-2 5 0,1-1 0,1-4 15,1-3-15,0-1 0,1-4 16,3-4-16,0-4 0,1-6 16,0-3-16,0-3 0,2 0 15,2-7-15,3-5 0,2-4 16,0-3-16,4-1 0,1-4 16,1 1-16,0 1 0,3-2 15,2 1-15,0 4 0,2 0 0,-1 2 16,-1 3-16,0 1 15,-2 3-15,0 3 0,2 3 0,-1 1 16,2 2-16,-1 4 0,2 2 16,-2 1-16,0 0 0,-4-1 15,-2-1-15,-1 1 0</inkml:trace>
  <inkml:trace contextRef="#ctx0" brushRef="#br0" timeOffset="616787.1163">23697 1870 0,'0'0'0,"0"0"16,0 0-16,0 0 0,-7 31 0,7-31 15,-12 36-15,4-15 16,-1 1-16,-1 1 0,-2-1 16,-2 4-16,-1-3 0,2-2 15,1-3-15,2-2 0,2-4 0,2-3 16,0-1-16,2-4 0,0-3 15,2-1-15,0 1 0,0-1 16</inkml:trace>
  <inkml:trace contextRef="#ctx0" brushRef="#br0" timeOffset="616943.4136">23632 1703 0,'0'0'0,"0"0"15,0 0-15,0 0 0,0 0 16,25 11-16,-25-11 0,19 21 16,-19-21-16,17 21 0,-9-13 15,-2-1-15</inkml:trace>
  <inkml:trace contextRef="#ctx0" brushRef="#br0" timeOffset="617185.8499">24072 1809 0,'0'0'15,"0"0"1,-14 25-16,4-7 0,0 2 0,-4 10 0,-2 5 16,1 2-16,2-4 0,3-2 15,3-3-15,3-2 16,1-2-16,6-6 0,2-2 15,2-4-15,1-4 0,5-1 0,3-3 16,2-3-16,0 1 0,-4-2 0,-3 0 16,-2 0-16</inkml:trace>
  <inkml:trace contextRef="#ctx0" brushRef="#br0" timeOffset="617388.949">23934 1957 0,'0'0'0,"0"0"15,0 0-15,29-5 0,-29 5 0,32-4 16,-9 2-16,0 0 16,1-1-16,6 1 0,2 0 15,-2-1-15,-2 1 0,-1 0 0,-4 0 16,-4 1-16</inkml:trace>
  <inkml:trace contextRef="#ctx0" brushRef="#br0" timeOffset="617599.4378">24459 1934 0,'0'0'0,"0"0"0,0 0 15,0 0-15,-6 23 0,6-23 16,-14 28-16,3-11 0,-2 1 15,0 0-15,0 3 0,1-4 16,0-1-16,0 1 0,1-4 16,3-1-16,0-1 0,2-4 15,2-2-15,2-5 0,1-2 0,1 2 16,-2-4-16,2 4 0</inkml:trace>
  <inkml:trace contextRef="#ctx0" brushRef="#br0" timeOffset="617740.7064">24457 1747 0,'0'0'0,"0"0"0,0 0 0,0 0 16,30 1-16,-30-1 0,25 4 16,-12 2-16,-1 1 0,-2-1 15,-1 0-15,-1 0 0</inkml:trace>
  <inkml:trace contextRef="#ctx0" brushRef="#br0" timeOffset="618131.3452">24695 1889 0,'0'0'0,"0"0"15,0 0-15,-6 20 0,6-20 16,-14 28-16,5-9 0,-2 2 16,-1 1-16,0 2 0,0-2 15,-2 5-15,2-1 0,1-5 16,1-5-16,2-2 0,1-4 0,3 0 15,2 0-15,2-5 0,3-4 16,1-5-16,3-1 0,1-4 16,1-2-16,2-5 0,2-3 15,3-2-15,4-2 0,0 1 16,1 0-16,3-4 0,-1 0 16,-1 4-16,0 2 0,-1 4 15,-2 3-15,0 3 0,-1 2 16,-3 4-16,-2 0 0,-2 4 15,-1 4-15,-2 1 0,-3 3 0,-1 2 16,-3 3-16,-2 3 0,-3 3 16,-2 0-16,-3 1 0,0 2 15,3 0-15,-2-3 0,0 0 16,-1-1-16,2-2 0,0 0 16,3-1-16,0-2 0,3-2 15,0-3-15,0-1 0,0-2 0</inkml:trace>
  <inkml:trace contextRef="#ctx0" brushRef="#br0" timeOffset="618645.6655">25459 1924 0,'0'0'0,"0"0"15,0 0-15,0 0 0,0 0 0,0 0 16,0 0-16,-15-13 15,15 13-15,-26 1 0,26-1 0,-40 7 16,16-2-16,-2 2 0,-4 2 16,-6 6-16,3 3 0,1 0 15,2 1-15,0 3 0,6-1 16,6-2-16,4-3 0,6-1 16,5-2-16,5-2 0,5-4 15,2-3-15,2-1 0,5-4 16,6-1-16,6-5 0,-1-1 0,2-3 15,2-2-15,-1-3 0,-1-1 16,-1-3-16,-3 0 0,3-1 16,-4 2-16,-4 4 0,-5 2 15,-4 3-15,-3 3 0,-3 4 16,-2 2-16,-3 1 0,0 2 16,-5 6-16,-1 5 0,0 2 15,0 2-15,-2 6 0,-1 5 16,-2 7-16,-1 0 0,0 0 0,-1-3 15,3 0-15,3-2 0,-3-1 16,0-5-16,1-4 0,2-2 16,-1-5-16,0-2 0,0-5 15,-5-1-15,-2-2 0,-4-1 16,-3-2-16,-2-2 0,0-2 16,-2-2-16,0-2 15,-1 1-15,5 1 0,5 1 0,2 2 16</inkml:trace>
  <inkml:trace contextRef="#ctx0" brushRef="#br0" timeOffset="619692.5059">24582 1255 0,'0'0'0,"0"0"0,0 0 0,-31-18 15,17 11-15,-6-1 0,-7 0 16,-7-1-16,0-1 0,-9 2 15,-7-2-15,-11 3 0,2 0 0,-20 0 16,-7 0-16,4 3 0,5 1 16,-24 5-16,-18 5 0,15 1 15,9 0-15,-54 18 0,4 5 16,27 1-16,17-1 0,-1 6 16,-2 3-16,15 0 0,9 0 0,-3 5 15,-3 4-15,11-10 16,8-5-16,-2 9 0,-3 6 15,17 0-15,11-3 0,-2 7 16,-2 5-16,10-4 0,5-2 0,3 3 16,5 1-16,10-5 0,10-5 15,15 5-15,11 3 0,-3-11 16,0-8-16,21-2 0,14 3 16,-2-10-16,0-6 0,19 3 15,13 2-15,-5-7 0,-4-4 0,21-2 16,14-1-16,-7-4 15,-7-3-15,19-1 0,13 0 16,-14 0-16,-11 0 0,17 0 16,12 2-16,-14-3 0,-9-1 0,17-1 15,10-1-15,-17-3 0,-13-2 16,15-1-16,13-2 0,-18 1 16,-10 1-16,15-8 0,11-4 15,-19-1-15,-15 1 0,10-5 16,5-2-16,-15 3 0,-11 2 0,6-5 15,4-6-15,-14 0 0,-9-3 16,1-1-16,1-3 16,-13 2-16,-9-2 0,-6-6 0,-3-5 15,-12 7-15,-8 3 0,-2-10 16,-1-5-16,-12 8 0,-8 7 16,-14-8-16,-11-6 0,-1 3 15,1 2-15,-19-5 0,-13-2 16,-4 7-16,-2 7 0,-17-2 15,-10 0-15,9 7 0,5 7 0,-25 2 16,-15 1-16,7 6 0,4 4 16,-26 3-16,-19 3 15,11 4-15,9 2 0,-24 9 0,-18 4 16,19 3-16,11 0 0,-13 9 16,-10 4-16,29 1 0,19 1 0,2 7 15,2 5-15,22-5 16,16-3-16,10 3 0,5 0 15,13-4-15,9-5 0,12-1 16,12-1-16,3-8 0,4-4 0,1-3 16</inkml:trace>
  <inkml:trace contextRef="#ctx0" brushRef="#br0" timeOffset="620362.0886">26786 1887 0,'0'0'0,"0"0"0,0 0 0,0 0 16,-5 23-16,5-23 0,-4 21 15,1-6-15,1-1 0,1 2 16,1 2-16,1-4 0,0 1 0,3 1 16,0 1-16,1-2 0,2-1 15,2-1-15,1-1 0,1-5 16,1-1-16,5-3 0,2-2 16,6-2-16,2-3 0,4-2 15,2-4-15,4-2 0,1-5 0,12-6 16,2-5-16,10-6 0,0 0 15,0 0-15,0 1 0,8 1 16,-1 5-16,-3 0 0,-2 3 16,0 2-16,-9 5 0,-5 8 15,-1 3-15,-11 6 16,-4 4-16,-11-1 0,-7-1 16,-4 0-16</inkml:trace>
  <inkml:trace contextRef="#ctx0" brushRef="#br0" timeOffset="624553.7138">26187 2814 0,'0'0'0,"0"0"15,0 0-15,0 0 0,-1 26 0,1-26 16,-4 24-16,4-24 0,-5 35 16,2-14-16,0 2 0,0-1 15,-1 1-15,0 8 0,3-2 16,1-4-16,0-2 0,2-3 16,3-2-16,0-3 0,3-2 0,3-6 0,2-2 15,4-6-15,4-4 0,1-4 16,1-3-16,0-4 0,0-2 15,6-6-15,0-3 0,-2-2 0,0-4 16,0-3-16,-4 2 0,-3 2 16,-2 5-16,-4 5 0,-2 2 0,-3 7 15,-3 2-15,-6 5 16,-3 2-16,0 5 0,-1 4 0,-7 7 16,-5 5-16,0 4 0,-2 3 15,2 6-15,0 2 0,3 1 16,2-1-16,4 1 0,7-2 15,2-7-15,3-4 0,4-3 16,4-5-16,2-2 0,3-4 0,-2-4 16,3-2-16,0-4 0,1-1 15,0-4-15,0-1 16,-2-3-16,0-2 0,-3-2 0,-1-3 16,-5 0-16,-1-2 0,-1 0 15,-2 0-15,-2 0 0,-2 0 16,-2 1-16,-3 2 0,0 2 15,-2 2-15,-1 4 0,-1 4 16,1 0-16,2 1 0,0 3 0</inkml:trace>
  <inkml:trace contextRef="#ctx0" brushRef="#br0" timeOffset="624897.6525">26968 2770 0,'0'0'15,"0"0"-15,0 0 0,-10 23 16,10-23-16,-9 34 0,1-10 0,-1 3 16,-1 1-16,-1 5 0,0 0 15,1-5-15,1-3 0,2-1 16,0-2-16,0-1 0,2-4 16,2-8-16,0-6 0,3-3 15,1 3-15,2-8 0,1-2 16,0-6-16,2-2 0,3-5 15,3-2-15,1-1 0,1-4 16,5-2-16,0 1 0,-4 6 16,-2 5-16,-1 1 0,-1 2 15,0 1-15,-1 4 0,1 0 0,1 3 16,0 2-16,0 3 0,0 1 16,2 0-16,0 3 0,-1 0 31,-2 1-31,-2-1 0,-1-1 0</inkml:trace>
  <inkml:trace contextRef="#ctx0" brushRef="#br0" timeOffset="625085.1671">27445 2868 0,'0'0'16,"0"0"-16,0 0 0,-11 26 15,11-26-15,-15 34 0,5-12 16,0-1-16,-1 0 0,-2 4 15,1 0-15,1-4 0,2-2 0,2-4 16,-1-4-16,2-2 16,2-2-16,-1-5 0,1-3 15,1 0-15,-1 0 0,2 1 0</inkml:trace>
  <inkml:trace contextRef="#ctx0" brushRef="#br0" timeOffset="625225.7866">27382 2662 0,'0'0'0,"0"0"0,0 0 16,0 0-16,25 14 0,-25-14 0,23 16 15,-23-16-15,27 17 0,-15-9 16,-2-1-16,-1-1 0</inkml:trace>
  <inkml:trace contextRef="#ctx0" brushRef="#br0" timeOffset="625460.167">27846 2653 0,'0'0'0,"0"0"16,0 0-16,0 0 0,-18 31 0,18-31 15,-27 36-15,10-12 0,0 3 16,-2 4-16,-1 2 0,-3 7 16,1-1-16,1 1 0,5-3 15,6-6-15,5-4 0,6-5 16,5-2-16,0-5 0,3-5 15,2-6-15,1-3 0,1-1 16,3-2-16,1-4 0,2-2 16,-2-5-16,-2-1 0,-3 2 0,-2 2 15,-2 3-15</inkml:trace>
  <inkml:trace contextRef="#ctx0" brushRef="#br0" timeOffset="625639.3674">27554 2864 0,'0'0'0,"0"0"15,0 0-15,0 0 0,35-5 16,-35 5-16,38-2 0,-16 1 16,1 1-16,1-1 0,0-1 15,6-1-15,-1-1 0,-5 2 16,-4-1-16,-3 1 0</inkml:trace>
  <inkml:trace contextRef="#ctx0" brushRef="#br0" timeOffset="625834.7698">27982 2874 0,'0'0'0,"0"0"0,0 0 16,25 0-16,-25 0 0,27-1 0,-8 1 15,0-2-15,0 1 0,7-1 16,3 1-16,-2 0 0,0-1 16,-2-2-16,1-1 15,-3 0-15,-1 1 0,0 0 0,-5 2 16,-2 0-16</inkml:trace>
  <inkml:trace contextRef="#ctx0" brushRef="#br0" timeOffset="626096.9727">28276 2694 0,'0'0'0,"0"0"0,0 0 0,0 0 16,-24 22-16,24-22 0,-23 30 16,8-10-16,0 3 0,-2 2 15,1 3-15,-3 7 0,4-3 0,0 3 16,5-4-16,4-3 15,1-3-15,7-3 0,6-3 0,2-4 16,3-3-16,5-5 0,4-3 16,2-1-16,2-1 15,2-7 1,4-6-16,-6 2 0,-5 2 0,-4 1 0</inkml:trace>
  <inkml:trace contextRef="#ctx0" brushRef="#br0" timeOffset="626278.5128">28793 2801 0,'0'0'0,"0"0"0,0 0 16,0 0-16,0 0 0,-24 24 15,24-24 1,-22 28-16,10-12 0,-1 3 0,2 1 16,0 0-16,1-1 0,-1 4 15,2-4-15,0-1 0,2-1 0,2-4 16,1-5-16,0-2 0,-1-2 15,2-2-15,1 1 0,0-1 16</inkml:trace>
  <inkml:trace contextRef="#ctx0" brushRef="#br0" timeOffset="626419.1395">28792 2591 0,'0'0'0,"0"0"0,0 0 15,24-1-15,-24 1 0,25 0 0,-7 3 16,0 2-16,-2 2 0,0-2 16,-3-1-16,-2 0 0</inkml:trace>
  <inkml:trace contextRef="#ctx0" brushRef="#br0" timeOffset="626799.2757">29026 2827 0,'0'0'0,"0"0"0,0 0 15,-11 32-15,5-12 0,-3 0 0,-2 1 16,-3 6-16,0-3 0,-1 0 16,2 0-16,2-4 0,1-3 0,0-2 15,2-2-15,4-6 16,1 0-16,3-7 0,2-3 16,3-3-16,3-2 0,2-4 15,2-4-15,-1 0 0,0-4 0,4 1 16,2-3-16,4 0 0,0 3 15,0-1-15,0 1 0,-2 1 16,-3 2-16,1 4 0,-1 2 16,0 4-16,-2 3 0,-1 4 15,-1 2-15,-1 2 0,-2 0 16,-3 7-16,-4 2 0,-2 0 16,-1 0-16,-2 3 0,-2 1 15,1 0-15,-1 0 0,1 5 16,0-1-16,-1 0 0,1-3 0,4-2 15,4-1-15,-1-4 0,0-1 16,-1-4-16</inkml:trace>
  <inkml:trace contextRef="#ctx0" brushRef="#br0" timeOffset="627283.6034">29734 2845 0,'0'0'0,"0"0"0,0 0 0,0 0 16,-26-1-16,26 1 0,-30 6 16,10 1-16,-1 0 0,-2 4 15,-2 4-15,1 0 0,-1 1 16,-3 6-16,1 1 0,5-2 16,5-1-16,1 2 0,6-2 15,7-5-15,5-1 0,6-4 16,4-4-16,2-4 0,5-3 0,8-5 15,2-3-15,0-1 0,-1 0 16,0-6-16,1-3 0,-3 0 16,-1 2-16,-1-5 0,-4-1 15,-4 4-15,-3 2 0,-3 5 16,-2 2-16,-3 5 0,-2 1 0,-3 4 16,-2 5-16,-2 3 15,-1 2-15,-3 8 0,-3 6 16,0 1-16,-1 3 0,0 2 0,0 2 15,0 1-15,-1-2 0,-1 7 16,1-2-16,2-4 0,1-2 16,-4-3-16,-4-4 0,-1-1 15,-1-3-15,0-2 0,0-2 16,1-4-16,1-5 0,-4-3 16,-3-4-16,0-2 0,1-5 0,2-3 15,2-2-15,3-5 16,1-4-16,4 6 0,2 3 15,3 3-15</inkml:trace>
  <inkml:trace contextRef="#ctx0" brushRef="#br0" timeOffset="628209.1954">26024 3582 0,'0'0'0,"0"0"16,0 0-16,0 0 0,0 0 0,0 0 15,0 0-15,0 0 0,0 0 16,0 0-16,0 0 0,28 6 16,-28-6-16,0 0 0,32 8 15,-32-8-15,32 6 0,-14-5 16,1 0-16,3 1 0,3-1 0,3-1 16,0-1-16,12-2 0,1 2 15,1-1-15,1 4 0,8-2 0,0-2 16,2 2-16,2-1 0,0 1 15,0-1-15,13 0 0,-2 0 16,-1 0-16,-1 1 0,12-2 16,1 1-16,-3 0 0,-1 1 15,13-2-15,0 0 0,-5-1 16,-3-3-16,34 1 0,-12 0 16,-5 3-16,-4-1 0,-1 6 15,-1 2-15,-4-1 0,-2 0 0,3 1 16,3 0-16,-3-3 0,-2-3 15,1 1-15,1 1 16,-1 1-16,-1 0 0,3 3 0,3 3 16,-3 0-16,-2 1 0,4-3 15,3 0-15,-2-1 0,-2-2 16,5 1-16,3 2 0,-6-1 0,-4 1 16,8-2-16,4-2 0,2-2 15,1-2-15,-4 6 0,-2 5 16,-3-3-16,-3-2 0,2-3 15,0 0-15,-7 2 0,-6 1 16,2 0-16,-1 0 0,-4-1 16,-4 1-16,-1 0 0,1-1 15,-4 1-15,-3 1 0,-4-3 16,-1 1-16,-8-2 0,-6 1 0,2-1 16,3 0-16,-9 0 15,-5 1-15,-2-3 0,-1-1 0,-4 3 16,-5 1-16,-4 0 0,-2-2 15,-6-2-15,-3 1 0,-4-1 16,0 2-16,-5 0 0,-2 5 16,-3-8-16,-3-2 0,4 3 15,1-1-15,-1 2 0</inkml:trace>
  <inkml:trace contextRef="#ctx0" brushRef="#br0" timeOffset="633482.7672">30582 3109 0,'0'0'15,"0"0"-15,0 0 0,0 0 0,0 0 16,0 0-16,0 0 0,32-2 16,-32 2-16,25-2 0,-25 2 15,29-4-15,-14 4 0,0 0 16,3 0-16,-2 0 0,1 0 15,1 0-15,2 1 0,-1-1 16,-1 0-16,5-1 0,0-1 16,-2 1-16,-1-1 0,1 1 15,0 1-15,-3 0 0,0 0 0,-4 1 16,-1-1-16,-2 1 0</inkml:trace>
  <inkml:trace contextRef="#ctx0" brushRef="#br0" timeOffset="634037.7235">31485 2851 0,'0'0'0,"0"0"0,0 0 16,0 0-16,0 0 0,0 0 15,-10 20-15,10-20 0,0 0 0,-20 27 16,20-27-16,-15 26 0,7-16 16,-1 0-16,1 1 15,-1-1-15,0 0 0,0 0 0,-1-1 16,1 0-16,1-1 0,0 1 16,1-2-16,1 0 0,-1-1 0,2-1 15,0-2-15,2 0 0,0 1 16,3-4-16,-2 1 15,2-1-15,4 0 0,2-1 0,4-1 16,0 0-16,1-1 0,2 0 16,3 1-16,0 0 0,1 1 15,5 0-15,1 0 0,-1 1 16,-1 2-16,-1 1 0,-1 3 16,-2 1-16,0 3 0,-2 2 15,0 2-15,-4 1 0,-2 1 0,-3 0 16,-1 2-16,-2 1 15,-2-1-15,-2 1 0,-2 0 16,-2-1-16,0-2 0,-4 2 0,-2 1 16,-1-1-16,-3-2 0,-3-3 15,-4 0-15,-1-3 0,1-2 16,-1-2-16,-2-1 0,1-1 16,-1-2-16,1-3 0,0-3 15,2-1-15,3 1 0,3-6 16,1-5-16,4 0 0,2-4 0,2 5 15,1 2-15,2 2 0</inkml:trace>
  <inkml:trace contextRef="#ctx0" brushRef="#br0" timeOffset="634542.433">31493 2820 0,'0'0'0,"0"0"15,0 0-15,0 0 0,0 0 0,25 2 32,-25-2-32,0 0 0,23 5 0,-23-5 15,18 0-15,-8 1 16,0 1-16,2 0 0,1 0 15,0-1-15,1 2 0,0 0 16,1 1-16,0-3 0,-1 2 0,0-2 16,1 1-16,-1-1 0,2 1 15,1-1-15,-1 0 16,-5 0-16,-1 0 0,1-1 0,-1 0 16,-4 1-16,1 1 0,-2 0 15,0 0-15,-1-1 0,1 0 0,-2-1 16,0 0-16,-1 0 15,-2 0-15,3 0 0,-3 0 16,0-2-16,0 2 0,0-4 16,0 4-16,0-3 0,0 3 0,0-3 15,0 3-15,-2-4 0,2 4 16,-1-3-16,1 3 0,0-3 16,0 3-16,0 0 0,0 0 15,0 0-15,-1-2 0,1 2 16,0 0-16,0 0 0,0 0 0,0 0 15,0 0-15,6 3 16,-6-3-16,0 0 0</inkml:trace>
  <inkml:trace contextRef="#ctx0" brushRef="#br0" timeOffset="643365.7681">13322 3435 0,'0'0'0,"0"0"0,0 0 16,0 0-16,0 0 0,0 0 0,0 0 15,0 0-15,0 0 16,27-8-16,-27 8 0,0 0 16,23 3-16,-23-3 0,0 0 0,25 7 15,-25-7-15,21 6 0,-9-5 16,4 1-16,1 1 0,2 2 16,1-2-16,1 0 0,0-1 15,2 0-15,1 1 0,7 0 16,-1 0-16,1-2 0,1-1 15,0 1-15,1 1 0,0 1 16,1-2-16,9 0 0,0 0 0,1 0 16,1 0-16,0-1 0,1 0 15,9 0-15,0-1 0,-1 2 16,0 3-16,-1-2 0,0 0 16,6 0-16,0 1 0,-2-2 15,-1-1-15,-2 1 0,-2 0 0,2 0 16,1 1-16,5 0 15,-4-1-15,1 1 0,2-1 0,-3 0 16,-1 0-16,3 0 0,3-1 16,-2 1-16,-3 3 0,28-4 15,-5-1-15,-7 1 0,-5 2 16,-2 2-16,-1 2 0,-5-4 16,-1-3-16,5 1 0,2-1 15,-3 1-15,-1 0 0,3 1 16,2 1-16,-2 1 0,-2 1 15,2-2-15,2-1 0,3 0 0,2 1 16,-2-1-16,0 2 0,-3-2 16,-1-2-16,0 4 0,-1 3 15,-2-5-15,-2-1 0,6 3 16,4 2-16,-2-3 0,0-2 16,1 4-16,0 1 0,-2-3 15,-3-1-15,2-3 0,2-2 16,0 6-16,0 3 0,0-2 15,0-2-15,0 2 0,0 3 0,1-5 16,1-1-16,-3-1 0,-1-1 16,-2 0-16,-1-1 0,1 3 15,1 1-15,3-2 16,3-2-16,-5 3 0,-3 3 0,0-1 16,0 0-16,-1-5 0,2-2 15,0 3-15,1 5 0,0-1 16,0 0-16,2 0 0,0-1 15,-4 0-15,-3-1 0,2-2 16,2-2-16,0 3 0,0 3 0,1 3 16,0 5-16,-1-7 0,0-6 15,2 0-15,1 1 0,-4-3 16,-3 1-16,2 2 0,5 3 16,-2 0-16,1-1 0,1 0 15,3 0-15,-2-4 0,-1-3 0,-1 3 16,-1 1-16,-1 0 15,-2 1-15,5-1 0,4 0 16,-3 2-16,-2-1 0,3 1 16,0 1-16,-3 0 0,-3 1 0,-1 1 15,-2 0-15,3-3 0,1-2 16,-1-1-16,0 2 0,-5 2 16,0 1-16,-2 3 0,-1-1 15,0-4-15,0-2 0,3-1 16,0 0-16,-7 2 0,-5 0 15,-2 1-15,-1 0 0,-2 0 16,-2 0-16,-3-3 0,-2-1 0,-2 3 16,-1 2-16,-7 0 15,-5-1-15,-8 5 0,-6 3 0,-3-4 16,-2 1-16,0-4 0,0 2 16,0-2-16</inkml:trace>
  <inkml:trace contextRef="#ctx0" brushRef="#br0" timeOffset="646704.1428">23683 2889 0,'0'0'0,"0"0"0,0 0 15,0 0-15,0 0 0,0 0 16,0 0-16,0 0 0,0 0 0,0 0 16,0 0-16,31 8 0,-31-8 15,34 1-15,-11-2 0,3 0 16,1 0-16,2-2 0,1 1 15,5-2-15,-2-1 0,-4 3 16,-4 1-16,-5 1 0,-5-1 16,-2 1-16,-1-2 0,-3 2 15</inkml:trace>
  <inkml:trace contextRef="#ctx0" brushRef="#br0" timeOffset="646914.6625">23521 3200 0,'0'0'0,"0"0"16,0 0-16,0 0 0,32-11 0,-32 11 15,39-12-15,-15 4 0,2 1 16,4-2-16,3 0 0,8-3 16,-1 1-16,-2 2 0,0-1 15,4-2-15,-5 0 0,-5 2 16,-3 2-16,-7 1 0,-5 3 0,-5-1 15,-4 0-15,-1 1 0,-2 1 16,0 1-16</inkml:trace>
  <inkml:trace contextRef="#ctx0" brushRef="#br0" timeOffset="647130.7437">23883 2999 0,'0'0'0,"0"0"15,0 0-15,0 0 0,-9 22 0,9-22 16,-16 31-16,6-10 0,-2 3 16,-3 3-16,-3 3 15,-4 7-15,0-1 0,3-2 16,3-3-16,-2 1 0,4-6 0,2-3 0,2-5 0,3-4 0,3-2 16,3-6-16,1-6 15,0 0-15,0 0 0,0-3 0</inkml:trace>
  <inkml:trace contextRef="#ctx0" brushRef="#br0" timeOffset="647365.0806">23814 3170 0,'0'0'0,"0"0"0,0 0 15,0 0-15,0 0 0,-3 25 16,3-25-16,-4 32 0,1-13 0,2 2 16,1 2-16,1-1 0,3 0 15,2-4-15,4 0 0,6 0 16,2-4-16,2-4 0,2-5 15,0-1-15,0-2 0,1-4 16,1 0-16,-3-5 0,-2-1 16,2-5-16,-3-1 0,-3 0 15,-1 0-15,-3-1 0,-2-3 16,-3 0-16,0-2 0,-2 5 16,-1 2-16,1 4 0</inkml:trace>
  <inkml:trace contextRef="#ctx0" brushRef="#br0" timeOffset="647568.2117">24446 2715 0,'0'0'0,"0"0"0,0 0 0,0 0 16,0 0-16,4 30 0,-4-30 15,1 20-15,-1-20 0,0 23 16,0-23-16,0 24 0,-1-12 16,0-1-16,0-1 0,1-3 0</inkml:trace>
  <inkml:trace contextRef="#ctx0" brushRef="#br0" timeOffset="647740.2098">24324 2877 0,'0'0'0,"0"0"0,22-6 16,-7 3-16,3 1 0,4-4 0,4 1 16,6-4-16,-2 1 0,1 0 15,0 1-15,4 1 0,-3 1 16,-7 0-16,-4 1 0,-4 2 16,-5 2-16,-2 0 0,-2 0 15,-2 0-15</inkml:trace>
  <inkml:trace contextRef="#ctx0" brushRef="#br0" timeOffset="647912.1485">24379 2938 0,'0'0'0,"0"0"0,0 0 16,0 0-16,0 0 0,-5 25 15,5-25-15,0 0 0,0 25 0,0-25 16,0 0-16,14 19 15,-10-14-15,-1-1 0</inkml:trace>
  <inkml:trace contextRef="#ctx0" brushRef="#br0" timeOffset="648177.7488">24625 2894 0,'0'0'0,"0"0"0,0 0 15,0 0-15,-26 19 0,26-19 16,-32 22-16,15-12 0,-2 1 0,-3 0 15,-4 2-15,-3 2 16,1 1-16,3-3 0,2-2 16,3 0-16,3-2 0,4-1 15,2-1-15,3 0 0,4-3 0,4-4 16,8-3-16,4-3 0,4 0 16,7 0-16,7-1 0,0 0 15,1-2-15,5-1 0,-1 2 16,-1-1-16,-3 2 0,4-1 15,-6 1-15,-8 4 0,-4 1 0,-4 1 16,-2 0-16,-2 0 0</inkml:trace>
  <inkml:trace contextRef="#ctx0" brushRef="#br0" timeOffset="648380.8801">24422 3124 0,'0'0'15,"0"0"-15,0 0 0,0 0 0,-8 30 16,8-30-16,-7 29 16,7-29-16,-6 33 0,4-16 0,-1-2 15,1-2-15,0-1 0,1-2 16,1-1-16,0-1 0,1-2 16,-1-6-16,2 0 0,-2 0 15,2-4-15,-2 4 0</inkml:trace>
  <inkml:trace contextRef="#ctx0" brushRef="#br0" timeOffset="648612.6489">24418 3127 0,'0'0'0,"0"0"16,0 0-16,0 0 0,0 0 0,26-8 15,-26 8-15,30-6 0,-30 6 16,36-4-16,-16 2 0,0 1 16,1-2-16,4 3 0,-1 3 15,-3 0-15,-3 0 0,-2 2 16,-1 2-16,-3-2 0,-1-2 0,-5 4 15,-2 1-15,-3 0 0,-2 1 16,-4 2-16,-2 0 16,-2-1-16,-2 0 0,-1 3 0,-2 1 15,0-1-15,-1-2 0,-3-2 16,-2-1-16,4-2 0,2 1 16,2-3-16</inkml:trace>
  <inkml:trace contextRef="#ctx0" brushRef="#br0" timeOffset="648737.6634">24367 3241 0,'0'0'0,"0"0"0,0 0 16,0 0-16,0 0 0,0 0 16,24-9-16,-24 9 0,21-7 0,-21 7 15,27-4-15,-27 4 16,32-4-16,-15 3 0,-2 0 16,0 0-16,-2 1 0,-1 0 0,-2 0 15,-1 0-15</inkml:trace>
  <inkml:trace contextRef="#ctx0" brushRef="#br0" timeOffset="649079.3523">24337 3342 0,'0'0'0,"0"0"16,0 0-16,23-3 0,-23 3 0,26-7 15,-8 3-15,3-1 0,2 1 16,0-1-16,2-2 0,3-2 15,0 0-15,-3 0 0,-2 1 16,-2 0 0,-3 3-16,-4-1 0,-3 1 15,-3 0-15,-4 1 0,-4 4 16,-6-1-16,-2 2 0,-2 4 0,-2 2 16,-2 2-16,-3 1 0,-2 1 15,-2 3-15,-2 4 0,0-1 16,0-2-16,-7 6 0,-1 1 15,4-1-15,1-2 0,1 1 16,1 0-16,1-1 0,2-3 0,1 2 0,3-2 16,9-7-16,3 0 0,2-4 0,-1 1 15,2-2-15</inkml:trace>
  <inkml:trace contextRef="#ctx0" brushRef="#br0" timeOffset="649437.3051">24478 3416 0,'0'0'16,"0"0"-16,0 0 0,0 0 15,10 19-15,-10-19 16,11 20-16,-3-9 0,0 0 0,3 0 0,2 0 0,-2-4 31,0 0-31,2-2 0,1-2 16,2-1-16,-1-1 0,4-1 0,-2-1 0,-2 0 0,-3-3 0,-1 2 31,-2-2-31,-2 1 16,0-3-16,-5 2 0,-2 0 15,-2 0-15,-2 0 0,-2-1 0,0 0 0,0 0 0,2 1 16,-5 0-16,-3 0 16,1 0-16,1 2 0,-1-2 0,3-1 15,2 2-15,3-2 0,2 1 16,3-2-16,4 1 0,1 0 0,7 1 15,3-1-15,1 1 16,1-1-16,7 0 0,3-1 16,-5 2-16,-3-1 0,-3 2 15</inkml:trace>
  <inkml:trace contextRef="#ctx0" brushRef="#br0" timeOffset="651529.5174">24913 2994 0,'0'0'0,"0"0"15,0 0-15,0 0 0,0 0 0,6 33 16,-6-33 0,2 28-16,-1-13 0,1 0 15,1 2-15,-1-1 0,-1 0 0,1-3 16,0 0-16,1-2 0,-2 0 15,0-1-15,0-3 0,0 0 16</inkml:trace>
  <inkml:trace contextRef="#ctx0" brushRef="#br0" timeOffset="651834.5994">24927 3007 0,'0'0'0,"0"0"16,0 0-16,0 0 0,0 0 0,23 7 15,-23-7-15,27 1 0,-27-1 16,29 2-16,-14 1 0,0-1 16,-1-1-16,-2 1 0,-1 3 15,-2-1-15,-1 2 0,-4 0 16,-3 1-16,-2 1 0,-1 0 16,-5 2-16,-3 0 0,-1 0 15,0 0-15,-5 1 0,-1 0 0,3-1 0,2-2 16,2-1-16,2 0 0,3-2 15,1 0-15,6-1 0,2-1 16,4-2-16,3-2 0,4-3 16,3-2-16,8-1 0,3-1 0,-5 1 15,-3 3-15,-3-2 0</inkml:trace>
  <inkml:trace contextRef="#ctx0" brushRef="#br0" timeOffset="652028.0299">25432 2829 0,'0'0'0,"0"0"16,0 0-16,0 0 0,0 0 15,-21 13-15,21-13 0,-29 18 16,12-7-16,-2 4 0,-3 1 16,-2-2-16,1 1 0,-4 3 15,0-1-15,3-2 0,2-1 0,2-3 16,2 0-16,3-3 15,2 0-15,2-1 0,2-2 0,1 0 16</inkml:trace>
  <inkml:trace contextRef="#ctx0" brushRef="#br0" timeOffset="652246.7757">25154 3040 0,'0'0'15,"0"0"-15,0 0 0,-1 23 0,1-23 16,0 34-16,-1-7 15,1-2-15,0 2 0,-2 10 0,0 0 16,1-2-16,1-1 0,-1 5 16,0-2-16,-1-5 0,-2-4 15,1-3-15,0-4 0,-1-4 16,1-4-16,1-3 0,0-2 16,0-4-16,-1-4 0,3 0 15,-2 2-15,2-2 0</inkml:trace>
  <inkml:trace contextRef="#ctx0" brushRef="#br0" timeOffset="652434.2435">25202 3181 0,'0'0'0,"0"0"0,0 0 16,28-11-16,-16 6 0,6-1 16,3 0-16,6-2 0,0 0 15,1 0-15,3 2 0,-3 1 16,-3 1-16,1-1 0,-3 1 15,-6-1-15,-3 3 0,-4 2 0,-4 2 16,-4 0-16,-2 2 0,0-1 16,0 0-16,0-3 0</inkml:trace>
  <inkml:trace contextRef="#ctx0" brushRef="#br0" timeOffset="652653.0132">25378 3198 0,'0'0'16,"0"0"-16,0 0 0,0 0 15,-4 25-15,4-25 0,-4 33 16,1-11-16,-2 1 0,1 5 0,-1 3 16,0 11-16,-1-3 0,0 2 15,-2 1-15,0 7 0,2-5 16,0-2-16,-1-5 0,1 2 16,0-6-16,2-6 0,1-5 15,-1-5-15,2-5 0,1-5 16,1-2-16,0-5 0,3-2 0,0 1 15,-1 0-15,-2 1 0</inkml:trace>
  <inkml:trace contextRef="#ctx0" brushRef="#br0" timeOffset="653231.3945">25510 2952 0,'0'0'0,"0"0"16,0 0-16,0 0 0,0 0 0,27-10 15,-27 10-15,24-10 0,-24 10 16,28-8-16,-10 2 0,-2 2 16,1 2-16,-2-2 0,0 2 15,-2-2-15,-1 2 0,-1 1 16,0 0-16,-2 1 0,-1 1 0,-5 2 15,-3 3-15,-1 1 16,-2 3-16,-5 1 0,-4 2 16,-2 1-16,0 0 0,-5 5 0,1 1 15,1-3-15,2-2 0,1-2 16,1-1-16,3-1 0,3-4 16,1 0-16,3 0 0,2-3 15,2-1-15,2-1 0,3 1 16,0-2-16,3-1 0,2 0 15,3-1-15,1 1 0,-1 0 0,-1 0 16,-1 0-16,-1 0 0,-2-1 0,-1-1 16,-1 2-16,-3 0 15,0 0-15,-1-1 16,-3 1-16,2-4 0,-2 2 0,0 0 0,0-1 0,0 3 16,1-3-16,-1 3 0,2 0 15,0 2-15,1 0 0,0 2 16,0-2-16,0 2 0,1 1 0,-1 2 31,-1 2-31,0 1 0,1 0 0,-1 2 16,-1 0-16,0-1 0,-1 2 15,-1-3-15,-1 0 0,0-1 16,-1-2-16,1 0 0</inkml:trace>
  <inkml:trace contextRef="#ctx0" brushRef="#br0" timeOffset="653434.4536">25414 3374 0,'0'0'0,"0"0"0,0 0 15,0 0-15,0 0 0,26-10 0,-26 10 16,33-8-16,-15 2 0,1 2 16,2-1-16,0 1 0,-1-1 15,-1 0-15,0-2 0,2 1 16,-3 1-16,-4 2 0,-2-1 15,-2 1-15,-1 0 0,-5 1 16,-1 0-16,-3 2 0,-3-2 0,1 2 16,0-1-16,2 1 0</inkml:trace>
  <inkml:trace contextRef="#ctx0" brushRef="#br0" timeOffset="653590.7282">25591 3260 0,'0'0'0,"0"0"15,0 0-15,0 0 0,0 0 0,0 0 16,0 0-16,9 22 0,-9-22 15,0 0-15,10 26 16,-10-26-16,5 22 0,-4-8 0,0-1 16,0 1-16,0 1 0,-1-1 15,0 1-15,-2-2 0,-2 0 16,2-4-16,0 1 0,0-2 16</inkml:trace>
  <inkml:trace contextRef="#ctx0" brushRef="#br0" timeOffset="653740.4109">25464 3516 0,'0'0'16,"0"0"-16,0 0 0,0 0 15,0 0-15,0 0 0,0 0 0,0 0 16,0 0-16,29-13 0,-29 13 16,26-9-16,-26 9 0,29-13 15,-12 7-15,1 1 0,1-3 16,-1 0-16,-1 0 0,-2-1 16,-1 0-16,-1 1 0,-2 1 0,-2 0 15</inkml:trace>
  <inkml:trace contextRef="#ctx0" brushRef="#br0" timeOffset="653943.5614">25833 3120 0,'0'0'0,"0"0"16,0 0-16,0 0 0,0 0 16,0 0-16,14 27 0,-14-27 0,6 22 15,-4-9-15,-1 3 0,0-1 16,-1-2-16,0-1 0,0-1 15,0-3-15,0 1 0,1-4 16,0-3-16,-1-2 0,3-2 16,-2-1-16,-1 3 0,2-4 0</inkml:trace>
  <inkml:trace contextRef="#ctx0" brushRef="#br0" timeOffset="654190.9472">25952 3013 0,'0'0'0,"0"0"0,0 0 31,0 0-31,0 0 0,0 0 0,0 0 0,0 0 0,14 28 16,-14-28-16,7 33 0,-4-11 16,0 2-16,1 2 0,-2 1 15,1-1-15,1-1 0,-1 6 16,-1-3-16,-1-3 0,0-3 0,-1-3 16,-1 0-16,0-3 15,-1-2-15,0 0 0,-2-2 16,-1-2-16,-2-1 0,-2-2 0,-3-1 15,-3 1-15,-3 0 0,-4-4 16,-3-1-16,3 1 0,4-1 16,3 0-16</inkml:trace>
  <inkml:trace contextRef="#ctx0" brushRef="#br0" timeOffset="654730.4828">25185 3866 0,'0'0'0,"0"0"15,0 0-15,0 0 0,0 0 0,-3 23 16,3-23-16,-2 28 0,2-28 16,-6 39-16,2-14 0,1 3 15,1 1-15,0 10 0,2-1 16,0-4-16,1-1 0,4 2 16,5-5-16,2-3 0,3-5 15,6-2-15,4-4 0,6-4 16,4-6-16,10-3 0,9-3 15,12-3-15,1-1 0,2-3 16,3-1-16,5-3 0,-6 2 0,4 0 16,-4-1-16,-14 4 0,-8 0 15,9 1-15,-10 4 0,-21 1 16,0 1-16,-7 1 0,-6-2 16,-4 1-16</inkml:trace>
  <inkml:trace contextRef="#ctx0" brushRef="#br0" timeOffset="658692.4381">26866 3914 0,'0'0'0,"0"0"0,0 0 0,0 0 16,0 0-16,0 0 0,-19 19 0,19-19 16,-23 22-16,8-5 15,-2 2-15,-4 3 0,-2 2 0,-4 3 16,-2 2-16,-11 8 0,-1-2 16,-8 9-1,1-3-15,-3 4 0,6-6 0,6-7 0,3-4 16,8-2-16,4-4 0,8-4 15,4-4-15,4-6 0,4-2 16,7-8-16,7-5 0,-3 2 16,-2 1-16,-1 1 0</inkml:trace>
  <inkml:trace contextRef="#ctx0" brushRef="#br0" timeOffset="658879.9351">26663 4174 0,'0'0'0,"0"0"16,0 0-16,6 18 0,-6-18 15,3 28-15,-2-6 0,-1 3 16,0 3-16,-2 11 0,-3 2 16,2-2-16,1-1 0,-3 3 15,1-3-15,1-5 0,2-4 16,-1-6-16,1-4 0,0-3 16,0-5-16,1-5 0,0-6 15,0 0-15,0 2 0,0-2 0</inkml:trace>
  <inkml:trace contextRef="#ctx0" brushRef="#br0" timeOffset="659176.0807">27194 3907 0,'0'0'0,"0"0"0,0 0 15,0 0-15,0 0 0,-25 11 16,25-11-16,-35 22 0,15-8 0,-2 1 15,-2 3-15,-1-2 16,2 1-16,-4 3 0,2-3 16,4-3-16,5-3 0,4 0 15,5-1 1,6-3-16,5-1 0,9-4 0,5-3 0,6 1 0,3-1 16,4 0-16,4-1 0,7-1 15,-1 1-15,-3-1 0,0 1 16,-2-1-16,-6 3 0,-7-1 15,-4 0-15,-8 2 0,-7 4 16,0-2-16,-2-1 0,0 1 16</inkml:trace>
  <inkml:trace contextRef="#ctx0" brushRef="#br0" timeOffset="659535.5065">26782 4364 0,'0'0'0,"0"0"0,0 0 0,36-12 16,-16 5-16,3 0 0,3 0 16,8 0-16,0 0 0,0-1 15,2 1-15,0-3 0,-4 2 0,-6 0 16,-4 2-16,-5 2 0,-5 0 16,-5 2-16,-5 0 0,-6 3 15,-5 1-15,-6 3 0,-3 0 16,-2 3-16,-1-1 0,-4 3 15,-4 2-15,-4 4 0,3 2 16,-1 4-16,0 1 0,3 1 16,0 0-16,-1 9 0,5 2 15,4 0-15,4-2 0,3-1 16,3-2-16,3-2 0,3-3 0,0-1 16,2-3-16,2-3 0,1-4 15,4-3-15,0-4 0,1-3 16,-1-3-16,4-5 0,2-3 15,-2 0-15,-2 3 0,-1 0 16</inkml:trace>
  <inkml:trace contextRef="#ctx0" brushRef="#br0" timeOffset="659787.1939">26889 4488 0,'0'0'16,"0"0"-16,0 0 0,0 0 0,19-13 16,-19 13-16,21-7 0,-21 7 15,24-5-15,-13 4 0,0 3 16,0 1-16,0 1 0,-1 3 15,-1 0-15,0 4 0,-1 1 16,-2 1-16,-2 3 0,0 0 16,-2-1-16,1 5 0,-1 2 15,-2-1-15,-1-1 0,-1-1 16,0 0-16,0-2 0,-2-2 0,1 1 16,0-1-16,-2-2 0,1-2 15,-3 0-15,0-2 0,-4 0 16,-3 0-16,0-5 0,-1-1 15,2-1-15,2-1 0,3 1 16</inkml:trace>
  <inkml:trace contextRef="#ctx0" brushRef="#br0" timeOffset="659927.7908">26767 4656 0,'0'0'0,"0"0"16,0 0-16,0 0 0,0 0 16,17-12-16,-17 12 0,23-10 15,-23 10 1,34-10-16,-11 6 0,-1-3 0,-2 1 15,-2 3-15,-1 2 0,2 0 16,-4 1-16,-2-2 0</inkml:trace>
  <inkml:trace contextRef="#ctx0" brushRef="#br0" timeOffset="660068.478">26861 4724 0,'0'0'0,"0"0"0,0 0 16,0 0-16,0 0 0,0 0 15,0 0-15,36-11 0,-36 11 0,35-12 16,-15 3-16,1 1 0,1-2 16,-3 3-16,-3 0 0,-2 0 15</inkml:trace>
  <inkml:trace contextRef="#ctx0" brushRef="#br0" timeOffset="660240.3483">27184 4499 0,'0'0'0,"0"0"0,0 0 16,0 0-16,0 0 0,2 31 16,-2-31-16,-2 23 0,2-23 15,2 24-15,-1-12 0,0-1 16,1 0-16,1-2 0,2-2 16,-1-1-16,-1 0 0,1-1 15</inkml:trace>
  <inkml:trace contextRef="#ctx0" brushRef="#br0" timeOffset="660489.3402">27403 4374 0,'0'0'0,"0"0"15,0 0-15,0 0 0,3 25 16,-3-25-16,-3 34 0,-1-10 16,1 3-16,1-1 0,0 3 15,0-1-15,0 0 0,0 4 16,1-2-16,0-4 0,0-3 0,0-4 15,0-3-15,0-1 0,0-4 16,-2-1-16,0-3 16,-1-2-16,-3 0 0,-1-3 15,-2-2-15,-3-2 0,-2-1 0,-2-3 16,1-2-16,1 2 0,3 1 16,2 0-16</inkml:trace>
  <inkml:trace contextRef="#ctx0" brushRef="#br0" timeOffset="660708.1303">27645 4388 0,'0'0'0,"0"0"0,0 0 15,7 21-15,-5-9 0,0 0 0,1 0 16,-1 1-16,0 0 0,0 0 15,0-2-15,-1-1 0,1-2 16,-1 2-16,0-1 0,-1-9 16,-1-4-16,0 0 0,-1-1 15,2 0-15</inkml:trace>
  <inkml:trace contextRef="#ctx0" brushRef="#br0" timeOffset="660973.726">27589 4409 0,'0'0'0,"0"0"16,0 0-16,0 0 0,0 0 15,22-9-15,-22 9 0,23-6 16,-23 6-16,29-9 0,-11 7 16,-1 0-16,2-1 0,-1 1 15,-2 0-15,-2 1 0,0 0 0,-1 1 16,-1 0-16,-2 2 0,-2 2 16,-5 1-16,-2 1 15,-3 4-15,-4 0 0,-2 1 0,-3 2 16,-2-1-16,0 1 0,-1 3 15,1 1-15,2-6 0,1-3 16,2 1-16,2 1 0,4-3 16,2-2-16,4-4 0,2-2 15,5-3-15,4 1 0,-3 0 16,-1 0-16,-2 2 0</inkml:trace>
  <inkml:trace contextRef="#ctx0" brushRef="#br0" timeOffset="661192.5041">28252 4130 0,'0'0'16,"0"0"-16,0 0 0,0 0 0,0 0 16,0 0-16,-7 24 15,7-24-15,-18 23 0,3-10 0,-4 3 16,-2-1-16,-1 2 0,-3 0 15,-3-1-15,-4 5 0,3 0 0,-4 1 16,4-3-16,5-3 16,5-3-16,3-2 0,4-3 15,2 0-15</inkml:trace>
  <inkml:trace contextRef="#ctx0" brushRef="#br0" timeOffset="661377.0991">27932 4362 0,'0'0'0,"0"0"0,0 0 0,13 19 16,-13-19 0,10 23-16,-4-3 0,-2 1 0,0 1 0,1 6 15,-2 0-15,-1-2 0,1-1 16,-2-4-16,0 0 0,0-3 16,-1-2-16,0-3 0,0-3 15,-1-2-15,-1-1 0,-1-2 16,1 0-16,1-1 0</inkml:trace>
  <inkml:trace contextRef="#ctx0" brushRef="#br0" timeOffset="661580.2063">28040 4439 0,'0'0'0,"0"0"0,0 0 16,31-10-16,-31 10 0,33-11 15,-12 5-15,2 0 0,1 0 16,8-2-16,-1 0 0,-1 1 15,-3 1-15,4 1 0,-2 2 16,-4 0-16,-4 2 0,-4-1 16,-5 0-16,-7 2 0,-1 4 0,-2-3 15,0 2-15,-2-3 0</inkml:trace>
  <inkml:trace contextRef="#ctx0" brushRef="#br0" timeOffset="661787.6618">28192 4488 0,'0'0'16,"0"0"-16,0 0 0,0 0 0,0 0 15,6 31-15,-6-31 0,0 35 16,0-16-16,-1 3 0,-1 3 16,1-1-16,-1 0 0,0 6 15,1-1-15,0-2 0,0-1 0,0-2 16,-1 2-16,0-4 0,0 0 15,0-3-15,0-3 0,0-3 0</inkml:trace>
  <inkml:trace contextRef="#ctx0" brushRef="#br0" timeOffset="669771.6019">26715 5060 0,'0'0'0,"0"0"15,0 0-15,0 0 0,0 0 0,23-5 16,-23 5-16,0 0 0,26 4 16,-15-3-16,3 0 0,-1 3 15,1-1-15,3 2 0,0 0 16,3-2-16,2-1 0,3 0 16,2 2-16,10 1 0,0 0 0,2-1 15,0-1-15,9 0 0,-2-3 16,1 1-16,2 0 0,-2 2 15,0 0-15,9 1 0,1-3 16,-4 0-16,-3 0 0,0-1 16,1 0-16,4 0 0,-3 1 15,-3-1-15,-3 0 0,-3-2 16,-3-1-16,-2-1 0,0 1 16,-9 1-16,-3 0 0,-6 0 15,-4 0-15,-3 3 0,-1 2 0,-4-2 16,-1 0-16,-3 0 0</inkml:trace>
  <inkml:trace contextRef="#ctx0" brushRef="#br0" timeOffset="670131.0018">28622 4506 0,'0'0'0,"0"0"15,0 0-15,0 0 0,0 0 0,0 0 16,0 0-16,0 0 0,27 15 0,-27-15 16,0 0-16,14 16 15,-14-16-15,0 0 0,18 16 16,-18-16-16,15 12 0,-7-7 0,-1 0 16,0-2-16,-1 1 0,-2-1 15</inkml:trace>
  <inkml:trace contextRef="#ctx0" brushRef="#br0" timeOffset="670318.4327">28621 4746 0,'0'0'0,"0"0"0,0 0 0,0 0 16,0 0-16,0 0 0,0 0 15,18 17-15,-18-17 0,0 0 16,10 18-16,-10-18 0,8 16 0,-3-9 16,-2-1-16,0 0 0</inkml:trace>
  <inkml:trace contextRef="#ctx0" brushRef="#br0" timeOffset="685231.081">29135 4604 0,'0'0'0,"0"0"0,0 0 16,0 0-16,0 0 0,0 0 0,21 12 15,-21-12-15,0 0 0,32 12 16,-16-9-16,1-1 0,0-1 16,5-1-16,4-1 0,-2-1 15,-1 1-15,8-3 0,1 1 16,-3-2-16,-3-2 0,1 1 16,-2-1-16,-2-2 0,-2 2 0,1-4 15,-3 0-15,-7 1 16,-2 2-16,-5-3 15,-3-2-15,-5 2 0,-1 1 0,-5 0 16,-4 2-16,-3 1 0,-1 2 0,-4 2 16,-2 2-16,-2 2 0,0 1 15,-6 2-15,0 5 16,2 2-16,0 2 0,0 0 0,1 1 16,2 3-16,4 1 0,2 1 15,3 1-15,3-1 0,3-3 16,4 5-16,2 1 0,3 1 15,2-3-15,6 0 0,2-2 16,7-3-16,5 0 0,2-3 16,1-2-16,3-2 0,4-3 0,1 1 15,0-1-15,5-1 0,-1-3 16,-7 0-16,-7-1 0,-5 1 16</inkml:trace>
  <inkml:trace contextRef="#ctx0" brushRef="#br0" timeOffset="685755.3773">30093 4445 0,'0'0'0,"0"0"15,0 0-15,0 0 0,0 0 0,0 0 16,-31 1-16,31-1 0,-24 6 16,24-6-16,-30 11 0,12-4 15,-2 1-15,-1 2 0,1 1 16,-1 1-16,1 3 0,-6 5 16,1 2-16,4-1 0,5 1 0,3-2 15,5-1-15,2-2 16,3-1-16,4-2 0,3-2 0,4-2 15,2-2-15,4-4 0,5-3 16,1-1-16,0-2 0,5-4 16,0-5-16,1 0 0,-1-1 0,-1-4 15,1-2-15,-6 1 0,-1 1 16,-4-3-16,-1-2 0,-4 2 16,-1 1-16,-1 1 0,-3 1 15,0 2-15,-1 3 0,-1 3 16,0 2-16,-1 3 0,-1 3 0,0 0 15,-2 7-15,0 1 0,0 6 16,0 3-16,-2 3 16,2 2-16,1 1 0,0 1 0,0 1 15,1 1-15,1-2 0,1-3 16,0-2-16,2-1 0,0-2 16,1-3-16,2-1 0,0-7 15,-1-2-15,0 0 0,-1-2 0,0 1 16</inkml:trace>
  <inkml:trace contextRef="#ctx0" brushRef="#br0" timeOffset="686105.2927">30363 4400 0,'0'0'0,"0"0"15,0 0-15,0 0 0,0 0 0,-6 35 16,3-15-16,0 2 0,-1 1 15,1 4-15,0 2 16,0-1-16,0-2 0,1 4 0,1-2 16,1-4-16,1-2 0,0-4 15,1-2-15,2-4 0,-1-3 16,3-3-16,1-3 0,2-4 16,0-2-16,1-7 0,0-2 15,-1-4-15,-1-1 0,3-4 16,2-2-16,-1 0 0,1-1 0,2-5 15,2 3-15,-3 1 0,-1 2 16,0 3-16,-1 3 16,-2-1-16,-2 0 15,-1 1 1,-1 3-16,-2 3 0,-1 2 0,1 3 16,-1 2-16,0-1 0,-1 2 0,1 1 15</inkml:trace>
  <inkml:trace contextRef="#ctx0" brushRef="#br0" timeOffset="686558.4811">30582 4668 0,'0'0'16,"0"0"-16,0 0 0,0 0 0,0 0 15,0 0-15,0 0 0,26 5 16,-26-5-16,0 0 0,25 0 15,-25 0-15,26-4 0,-26 4 16,29-9-16,-13 1 0,0 0 16,2-1-16,2 1 0,-2-2 15,0 2-15,-3-3 0,0 1 16,0-3-16,-2-1 0,-2 2 16,-2 1-16,-2-2 0,-3-2 0,-2 4 15,-2 3-15,-3 1 0,-1-2 16,-2 5-16,-1 1 15,-3 1-15,-1 0 0,-5 4 0,1 1 16,-1 3-16,1 4 0,-2 0 16,1 3-16,-1 0 0,2 3 15,0 1-15,2 1 0,2 3 0,3-1 16,4 1-16,2 0 16,2 2-16,3-1 0,6-4 15,4-1-15,2-5 0,1-2 0,4-2 16,3-3-16,2-1 0,3-4 15,2-1-15,1-2 0,1-1 16,1-3-16,-7 1 0,-4 2 16,-4 1-16</inkml:trace>
  <inkml:trace contextRef="#ctx0" brushRef="#br0" timeOffset="686886.5324">31334 4442 0,'0'0'0,"0"0"0,0 0 0,0 0 15,0 0-15,0 0 0,-26-2 16,26 2-16,-27 6 0,11-2 16,-3 1-16,0 0 0,-1 3 15,1-1-15,-1 3 0,1-2 0,1 1 16,-2 2-16,4-1 16,3-1-16,3 1 0,5 0 0,5-2 15,3 2-15,1-2 0,6 0 16,3 0-16,4 1 0,3-1 15,-2 2-15,0-1 0,-2 0 16,1-2-16,-2 2 0,0 0 16,-3 0-16,-1-1 0,-3 1 15,-3-3-15,-3 3 0,-2-1 0,-3 2 16,-3-3-16,-2 1 0,-4 0 16,-4-1-16,-2 0 15,0-1-15,-1-1 0,1 0 0,1-1 16,2-2-16,3 1 0,1-2 15</inkml:trace>
  <inkml:trace contextRef="#ctx0" brushRef="#br0" timeOffset="687589.65">31742 4568 0,'0'0'0,"0"0"16,0 0-16,0 0 0,0 0 0,0 0 16,0 0-16,-12-23 15,12 23-15,0 0 0,-15-24 16,15 24-16,-14-14 0,5 6 0,-2 0 15,0 2-15,-1 2 16,0 2-16,0 1 0,0 1 0,1-1 16,-1 4-16,-1 2 15,-2 1-15,1 0 0,1 3 0,-1 4 16,1 2-16,1 1 0,-1 9 16,3 0-16,2-1 0,3 1 0,0 0 15,4-1-15,2-4 16,3-2-16,3-2 0,3-4 15,1-3-15,1-5 0,3-3 16,1-2-16,-3-3 0,1-3 0,4-6 16,3-3-16,-3-1 0,-3-1 15,2-6-15,1-6 0,-3 0 16,-2 1-16,6-8 0,1-5 16,-4 5-16,-2 4 0,1 0 15,3 3-15,-5 5 0,-3 1 0,-2 5 16,-2 2-16,-1 4 15,-1 2-15,-2 2 0,-2 3 16,0 2-16,0 4 0,-4 0 0,-3 3 16,2 2-16,-1 1 0,1 4 15,-2 3-15,0 4 0,1 0 16,-1 11-16,2 7 0,-1-2 16,1 0-16,-1 0 15,1 3-15,0-6 0,2-2 0,2 2 16,1-2-16,1-3 0,0-3 0,2-2 15,2-4-15,-1-4 16,2-3-16,4-2 0,3-3 16,0-4-16,1-2 0,2-3 15,0-1-15,1-2 0,1-3 0,-4 3 16,-3 1-16,-2 1 0</inkml:trace>
  <inkml:trace contextRef="#ctx0" brushRef="#br0" timeOffset="687958.9113">32001 4438 0,'0'0'0,"0"0"15,0 0-15,-8 19 0,8-19 16,-8 28-16,3-8 0,1 1 16,-1 3-16,0-1 0,-1-1 15,0 4-15,-2-3 0,1-1 0,2-4 0,0-2 16,2-4-16,1-1 0,0-4 15,0 0-15,0-3 0,2-4 16,0 0-16,0 0 0,4-6 0,-1-4 16,0-2-16,3-1 0,1-3 15,1-6-15,2-1 16,-1 4-16,0-1 0,0 3 0,0 1 16,-1 2-16,0 0 0,0 3 15,0 1-15,-1 2 0,0 4 16,2-1-16,1 2 0,1 1 0,1 1 15,0 2-15,0 1 16,0 3-16,0 1 0,-1-1 16,0 0-16,-2 0 0,-1-2 0,-2 0 15</inkml:trace>
  <inkml:trace contextRef="#ctx0" brushRef="#br0" timeOffset="688380.809">32310 4493 0,'0'0'16,"0"0"-16,0 0 0,0 0 0,0 0 15,0 0-15,0 0 0,0 0 16,0 0-16,-18-13 0,18 13 16,0 0-16,-23 13 0,23-13 15,-15 21-15,15-21 0,-18 30 16,9-11-16,0 1 0,2 1 15,1 0-15,1 6 16,2-1-16,3-4 0,3-4 0,1-2 16,3-5-16,1 0 0,5-2 0,2-4 15,3-4-15,-1-2 0,0-2 16,0-4-16,1-1 16,-1-3-16,-2 0 0,1-3 15,-2-4-15,-1-5 0,-3 1 0,-2-1 16,-3-2-16,-3 2 0,-2 1 0,-2 3 15,-1 1-15,-4 2 16,-2 1-16,-2 4 0,-1 3 16,-2 3-16,-1 0 0,-2 4 15,0 3-15,0 2 0,-1 1 0,3 2 16,2 3-16,2 1 0,1 2 16,2-1-16,1-3 0,2-2 15</inkml:trace>
  <inkml:trace contextRef="#ctx0" brushRef="#br0" timeOffset="688691.7089">32605 4384 0,'0'0'0,"0"0"16,0 0-16,0 0 0,0 0 0,-7 32 15,7-32-15,-11 32 0,4-12 16,-1 4-16,-1 7 0,-1 0 16,1 1-1,-6 13-15,1 2 0,1-4 0,2-3 16,-3 6-16,3-4 0,-1 3 16,1-4-16,0-3 0,1-6 15,1-3-15,2-3 0,0-5 16,2-4-16,0-5 0,2-2 0,1-3 15,0-3-15,0-1 0,2-3 16,-1-5-16,1-2 0,0 1 16,0 2-16,0-1 0</inkml:trace>
  <inkml:trace contextRef="#ctx0" brushRef="#br0" timeOffset="688957.306">32593 4458 0,'0'0'0,"0"0"16,0 0-16,23-9 16,-23 9-16,27-7 0,-11 6 0,2 2 15,1 0-15,-1 2 0,1 2 16,3 2-16,-2 2 0,-2 2 16,-2 2-16,-1 1 0,-1-3 15,-3 1-15,-3 2 0,-4-2 16,-2-2-16,-4 2 0,-2 0 15,-4 0-15,-3-1 0,-6 1 0,-2-2 16,-5 1-16,-1-1 0,-3 0 16,-1 0-16,-5 1 0,3 0 15,5-4-15,5 0 0,5-1 0</inkml:trace>
  <inkml:trace contextRef="#ctx0" brushRef="#br0" timeOffset="694853.0264">29129 5154 0,'0'0'0,"0"0"0,0 0 0,0 0 16,0 0-16,0 0 0,24 8 0,-24-8 15,0 0-15,26 5 0,-26-5 16,0 0-16,33-1 0,-20 2 16,1 1-16,1-1 0,0-2 15,3 0-15,2 0 0,1 0 16,1 1-16,0 1 0,2-1 15,7-1-15,0-4 0,1 4 16,0 1-16,0 0 0,0 1 0,1 1 16,0-2-16,6 0 0,0-2 15,1 2-15,-1 0 0,1-1 16,0 0-16,1 0 0,2 0 16,6 0-16,-1 1 0,-2 0 15,0 1-15,-1 0 0,0 0 16,-1-2-16,1 0 0,-1 0 15,1-1-15,6 2 0,-3 0 0,1-2 16,0-1-16,0 3 0,-1 3 16,0 1-16,-1 0 0,2-2 15,0-1-15,-1-2 0,-3-1 16,6 1-16,-3 0 0,-1-1 16,-3-2-16,4 5 0,5 2 15,-6-2-15,-4-2 0,2 1 16,0 0-16,-2 0 0,-2 2 15,0-1-15,1 1 0,-1 1 16,0 1-16,-1-2 0,-1-1 0,-1 2 16,-2 0-16,3 1 0,2 2 15,-5-4-15,-2-1 0,3 0 16,0 1-16,-5 1 0,-1 0 16,0 0-16,0-1 0,-2 1 15,2 0-15,-3-3 0,-2-2 16,2 1-16,2-2 0,-2 1 15,1 1-15,-4 2 16,-3 1-16,-4-2 0,-2-1 0,1 0 16,1-1-16,-5 2 0,-4 2 15,-2-3-15,1-1 0,-5 1 16,-3 1-16,0 0 0,0 0 16,-2-2-16,2 2 0,-2-1 0</inkml:trace>
  <inkml:trace contextRef="#ctx0" brushRef="#br0" timeOffset="702446.1419">29905 3875 0,'0'0'0,"0"0"16,0 0-16,0 0 0,0 0 0,-19-10 15,19 10-15,0 0 0,-25-5 16,14 5-16,0 3 0,-2-1 16,-1 0-16,-2 2 0,0 0 15,-1 2-15,2 0 0,-3 1 16,0 1-16,-5 1 0,0 1 16,-1 1-16,-1 1 0,0 0 15,2 0-15,0 3 0,-1 3 16,-1-2-16,1-1 0,-6 6 15,1 1-15,1 0 0,2-1 0,-2 4 16,1 2-16,1-2 0,2-1 16,-3 4-16,2 0 0,4-1 15,4-4-15,-4-1 0,-1-1 16,2 3-16,2-2 0,1 6 16,3 4-16,0-6 0,1-2 15,-1 1-15,2 3 0,1-3 16,1-3-16,1 2 0,2 0 15,0-1-15,3-1 0,-2 0 16,0 3-16,1-3 0,3-3 16,0 2-16,2 2 0,0-6 0,0 1 15,1 0-15,1 3 16,1-2-16,2 0 0,0 1 16,1-1-16,-1 0 0,1-1 0,-1 0 15,1 0-15,3-1 0,2 0 16,1 1-16,1-1 15,-1-1-15,0-3 0,2 1 0,0 0 16,-1 1-16,-1-3 0,3 0 16,0 0-16,-1-3 0,1-1 0,3 1 15,6 0 1,-3-1-16,-3-2 0,3 1 0,1-1 16,-2 0-16,0 0 0,2-1 15,2 1-15,-1-2 0,-1-1 16,2 1-16,0 1 0,0-2 0,-1-2 15,0-1-15,1-1 16,-1 1-16,0 0 0,2 0 0,2 2 16,-3-3-16,-1 0 0,1 1 15,2 3-15,-2-2 0,-2-1 16,3 1-16,2-1 0,-2 0 0,-1-1 16,2 0-16,1 0 15,0-2-15,-2 0 0,1-1 16,-1 1-16,-2-1 0,-1-3 0,2 4 15,3 3-15,-2-1 0,-1 0 16,0-2-16,-2-1 16,-1 1-16,0 2 0,1-1 0,1 0 15,-2 0-15,-3-2 0,2 2 16,0 1-16,-1-2 0,0 2 0,0-2 16,2 1-16,-1 0 0,-1-1 15,0 0-15,-1 1 16,0-3-16,-2 1 0,1-3 0,1-1 15,1 2-15,-1 1 16,0-1-16,-2 0 0,1-2 0,0 0 16,0 1-16,1 1 15,-3 0-15,2 0 0,3-2 0,-1 0 16,-4 1-16,-2 0 0,4-2 16,-1 0-16,-2 2 0,1 0 0,-1 0 15,0-2-15,1 2 0,-1-1 16,-1 3-16,1 0 0,-2 0 15,-1-2-15,0-1 0,0 1 16,0 1-16,0 0 0,0-2 16,0-1-16,-1 1 0,-1 2 15,2-2-15,3-1 0,-2 0 0,-1 0 16,0-1-16,0 1 16,-2 0-16,0 0 0,1-1 0,1-2 15,-1 2-15,0 0 0,-2-1 0,1-1 16,-1 1-16,0 0 0,-1 2 15,1-1-15,0-1 0,-2-1 16,2 0-16,0 0 0,-2 1 16,1 0-16,-1-1 0,-1 0 0,0 0 15,-1 2-15,0-1 0,0 0 16,-1 0-16,0 2 0,1-2 16,-1-2-16,-1 2 0,0-1 0,2-3 15,-1 1-15,0 2 0,1 0 16,-1-1-16,-1-3 15,0 2-15,0 1 0,1 0 16,0-1-16,0 0 0,2 0 0,-2-1 16,-2-1-16,0 2 0,0 2 15,0-1-15,-1 0 0,0 1 16,1-2-16,-2 2 0,0 1 16,0 0-16,0 0 0,0-1 15,-1 3-15,1 0 0,0 1 0,-2-2 16,1-3-16,0 1 0,0 1 31,-2-1-31,0 1 0,0 0 16,-1 0-16,-1-1 0,-2-2 15,1 5-15,1-1 0,-4-4 16,-1 0-16,0 2 0,0 0 16,-1 1-16,-1 0 0,2 1 0,1-2 15,-1 2-15,-1 2 0,-1-2 16,0 2-16,-1-1 0,-2 1 15,1 0-15,0 3 0,0-1 16,-1-1-16,2 0 0,0 0 16,-3-1-16,-2 0 0,2 3 15,-1 0-15,1 1 0,-1-2 16,0 0-16,2 1 0,-3 1 16,-2 1-16,0 1 0,1 0 0,0-2 15,-1 0-15,2-1 0,-1 3 16,-1-1-16,-1 1 0,1 1 15,2-2-15,-1 2 0,0 0 16,2-1-16,0 1 0,-1-2 16,1 0-16,-1 2 0,0 0 0,0 0 15,-1 0-15,3-2 0,0 2 16,1-1-16,-1 0 0,1 0 16,-1 1-16,0-1 0,-1 0 15,0 2-15,2-1 16,-2 1-16,0 0 0,1 0 0,-1 0 15,-2 1-15,-2 1 0,0 3 16,-1 0-16,-5 2 0,-2 3 16,-1 0-16,5-2 0,5-1 15</inkml:trace>
  <inkml:trace contextRef="#ctx0" brushRef="#br0" timeOffset="705636.1483">29363 5696 0,'0'0'0,"0"0"16,0 0-16,0 0 0,0 0 16,31-15-16,-31 15 0,27-11 0,-27 11 15,35-13-15,-13 8 0,-1 1 16,-2-2-16,2 0 15,1 1-15,7 1 0,0-1 16,-4 0-16,-2-1 0,-2 2 0,-3 0 16,-3 1-16,-2 1 0,-1 0 15,-4 2-15,-2 2 0,-3 0 0,-4 2 16,-2 2-16,-7 3 16,-5 2-16,-5 5 0,-3 1 0,-2 0 15,-2 1-15,3-3 0,5-3 16,2-2-16</inkml:trace>
  <inkml:trace contextRef="#ctx0" brushRef="#br0" timeOffset="705771.5913">29311 5856 0,'0'0'0,"0"0"16,0 0-16,0 0 0,0 0 0,23-17 15,-23 17-15,32-16 0,-32 16 16,39-14-16,-19 7 0,1-1 16,1-1-16,-1 1 0,0 1 15,2-2-15,-2 1 0,-3 1 0,-2 3 0,-3 0 16,-2 1-16,-2 1 0,-1 1 15,-2 0-15</inkml:trace>
  <inkml:trace contextRef="#ctx0" brushRef="#br0" timeOffset="706005.9034">29301 5733 0,'0'0'15,"0"0"-15,0 0 0,0 0 0,0 0 16,0 0-16,-6 30 0,6-30 15,-8 34-15,3-9 0,1 3 16,0 4-16,-1 3 0,-1 11 16,0-2-16,2-1 0,-1-3 0,1 6 15,1-6-15,0-4 0,1-4 16,1-4-16,1-4 16,0-4-16,0-5 0,0-5 0,-1-4 15,1-2-15,0 1 0,0-3 16</inkml:trace>
  <inkml:trace contextRef="#ctx0" brushRef="#br0" timeOffset="706474.6895">29451 5943 0,'0'0'0,"6"-4"16,1 0-16,4-2 0,3 2 16,1-3-16,3 2 0,5-4 15,1 3-15,-1 0 0,-1 3 16,-1 1-16,-1-1 0,-3 1 15,-4 1-15,-3 4 0,-2 0 16,-6 2-16,-6 0 0,-2 1 16,-4 4-16,-3 2 0,-3 4 15,-4-1-15,-2 3 0,0-1 0,0-2 16,-2 0-16,2-3 0,3 0 16,4-1-16,3 0 0,3-1 15,3-5-15,4-1 0,3 0 16,4 1-16,5-3 0,5 0 15,3-2-15,3-2 0,1 1 16,1-3-16,1 2 0,1-2 16,5 2-16,-2-2 0,-3 1 15,-1-1-15,-3 0 0,-2-1 16,-4-1-16,-1 1 0,-4 1 16,-3-1-16,-2 1 0,-2-1 0,0 0 15,0-1-15,-2 2 0,0-2 16,1 4-16,1 0 0,3 1 15,1 1-15,-1 2 0,-1 2 16,1 2-16,-1 0 0,2 0 16,0 2-16,-2 2 0,0 0 15,-2 7-15,-1 5 0,0 3 0,1-3 16,-1-5-16</inkml:trace>
  <inkml:trace contextRef="#ctx0" brushRef="#br0" timeOffset="706677.7974">29462 6261 0,'0'0'0,"0"0"0,0 0 0,23-5 16,-23 5-16,31-3 0,-13 0 16,2-2-16,1 1 0,2 1 15,1-2-15,5 0 0,-3 0 16,-2-1-16,-2 0 0,-2 1 15,-1 1-15,-5-2 0,-3 1 16,-1 0-16,-2 1 0,-1 0 16</inkml:trace>
  <inkml:trace contextRef="#ctx0" brushRef="#br0" timeOffset="706834.0205">29678 6156 0,'0'0'0,"0"0"15,0 0-15,0 0 0,0 0 0,0 0 16,0 0-16,4 27 0,-4-27 15,1 26-15,-1-26 0,-1 32 16,1-14-16,0 0 0,0-2 16,0 0-16,-2-2 0,-1-2 15,-2-4-15,0 1 0,1-2 0,1-2 16</inkml:trace>
  <inkml:trace contextRef="#ctx0" brushRef="#br0" timeOffset="706974.6803">29511 6406 0,'0'0'0,"0"0"16,0 0-16,0 0 0,0 0 0,0 0 15,0 0-15,0 0 0,23-8 0,-23 8 16,31-3-16,-10 0 16,3 0-16,2-1 0,3-3 15,1-1-15,1 1 0,8-7 16,1 1-16,-7 0 0,-5 3 0,-4 1 16</inkml:trace>
  <inkml:trace contextRef="#ctx0" brushRef="#br0" timeOffset="707184.5149">30112 5931 0,'0'0'0,"0"0"16,0 0-16,25-11 0,-25 11 0,33-13 15,-12 5-15,1 0 0,1 2 16,7-2-16,0 1 0,-3 1 15,-1 0-15,-4 0 0,-3 2 16,-3 1-16,-3 0 0,-4 1 16,-4 1-16,0 0 0,-1 1 0,0-2 15</inkml:trace>
  <inkml:trace contextRef="#ctx0" brushRef="#br0" timeOffset="707450.124">30336 5638 0,'0'0'0,"0"0"0,0 0 15,3 23-15,-3-23 0,0 31 16,0-7-16,-1 5 0,-1 5 0,0 14 16,-1 3-16,-3 10 0,-1-1 15,0-5-15,2 0 16,-2 2-16,1-8 0,3-5 0,0-7 15,1-6-15,-1-6 0,2-6 16,0-4-16,0-5 0,0-4 16,-2-6-16,-2-4 0,2 1 15,1 0-15,0 2 0</inkml:trace>
  <inkml:trace contextRef="#ctx0" brushRef="#br0" timeOffset="707637.6215">30302 5908 0,'0'0'0,"0"0"0,0 0 16,0 0-16,0 0 0,-10 23 16,10-23-16,-12 35 0,4-15 15,-3 4-15,-3 1 0,1 2 16,-1 0-16,-3 5 0,3 0 16,2-6-16,2-2 0,2-6 0,1-4 15,4-4-15,2-4 0,0-1 16,1-1-16,0-1 0</inkml:trace>
  <inkml:trace contextRef="#ctx0" brushRef="#br0" timeOffset="707786.5571">30342 5930 0,'0'0'0,"0"0"0,0 0 16,0 0-16,0 0 0,11 20 16,-11-20-16,11 25 0,-11-25 0,12 36 15,-6-18-15,-1 2 0,2-1 0,-1-1 16,1-1-16,1-2 0,1-4 0,-1 3 15,0-3-15,-1 0 0</inkml:trace>
  <inkml:trace contextRef="#ctx0" brushRef="#br0" timeOffset="708489.7238">30775 5449 0,'0'0'0,"0"0"0,0 0 16,0 0-16,0 0 0,0 0 0,0 0 16,-11 28-16,11-28 0,-16 32 15,2-10-15,0-1 0,-1 0 0,0 1 16,2-1-16,-2 2 16,1-3-16,3-4 0,3-3 15,2-1-15,3-2 0,3-3 16,4-4-16,4-3 0,2-2 0,5-3 15,5-3-15,1 0 0,0 0 16,2 0-16,2 1 16,-2-1-16,-4-1 0,2 2 0,-3 4 15,-4 1-15,-2 0 0,-4 2 16,-2 2-16,-6 2 0,-4 3 16,-4 3-16,-7 4 0,0 1 15,-2 0-15,-5 2 0,-5 2 16,-4 3-16,1-1 0,4-1 0,1-2 15,4-3-15,5-3 0,3-2 16,3-2-16,3 0 0,4-2 16,6-4-16,5-2 0,6-1 15,5-1-15,5-3 0,5-1 16,2-1-16,2-2 0,1 2 16,0 1-16,-4-1 0,-3 0 0,1 0 15,-5 0-15,-5 0 16,-4 1-16,-8 4 0,-6 2 0,-3-1 15,-3 3-15,-5 1 0,-4 2 16,-3 1-16,-6 1 0,0 1 16,-2 2-16,0 0 0,1 2 15,0 2-15,-1 1 0,2 2 16,0 1-16,-4 8 0,1 4 16,1-1-16,2 1 0,0 8 15,0 6-15,3 1 0,2-1 0,1 11 16,3 2-16,2-9 0,2-7 15,3-6-15,1-3 16,2-9-16,0-6 0,3-1 0,1-3 16,0-4-16,-1-2 0,2-7 15,2 1-15,0-5 0,1 0 16,3-5-16,2-4 0,-3 2 16,1 2-16,-2 1 0</inkml:trace>
  <inkml:trace contextRef="#ctx0" brushRef="#br0" timeOffset="708705.5411">30788 5919 0,'0'0'0,"0"0"0,0 0 16,0 0-16,-15 24 0,15-24 15,-15 29-15,5-10 0,0 1 16,-1 1-16,0 1 0,1 1 15,1-3-15,0 4 0,4-2 16,1-1-16,4-4 0,5-6 16,2-6-16,3-4 0,2-4 0,-2 1 15,-1 0-15,-2-1 0</inkml:trace>
  <inkml:trace contextRef="#ctx0" brushRef="#br0" timeOffset="708908.6544">30971 5914 0,'0'0'0,"0"0"16,0 0-16,0 0 0,0 0 15,26 13-15,-26-13 0,22 15 16,-22-15-16,23 15 0,-11-4 16,0-1-16,-1 1 0,0-1 15,0 1-15,-1-3 0,-1-2 0,-2 0 16,-2 0-16,0-1 0,-2-1 16,-4 0-16,-5-1 15,1 1-15,-2-3 0,-3 1 16,-3 0-16,-2-3 0,-2-1 0,3 0 15,0 2-15,3-2 0</inkml:trace>
  <inkml:trace contextRef="#ctx0" brushRef="#br0" timeOffset="709221.1937">30845 5963 0,'0'0'0,"0"0"0,0 0 15,0 0-15,0 0 0,0 0 0,0 0 16,0 0-16,26 18 0,-26-18 16,14 15-16,-14-15 0,16 21 15,-16-21-15,15 23 16,-15-23-16,12 18 0,-7-9 0,-2-1 15,-2 1-15,-1-2 0,-2 1 16,-1-1-16,-3 0 0,0 0 16,-4 0-16,-4 0 0,1-3 15,-1 0-15,1 1 0,1 0 16,1-1-16,1-1 0,-1 1 0,2-2 16,3-1-16,2 1 0,2 0 15,2-2-15,1 2 0,4-3 16,5 0-16,6 0 0,-2 0 15,0 0-15,1-1 0,0 1 16,3-2-16,-2 2 0,0 1 16,-2-1-16,-4 1 0,-3 0 0,-5 2 15,-4 2-15,-2-1 0,0 1 16,-1 1-16,2-1 0,0-1 16</inkml:trace>
  <inkml:trace contextRef="#ctx0" brushRef="#br0" timeOffset="709408.6648">30715 6301 0,'0'0'15,"0"0"-15,0 0 0,0 0 16,0 0-16,0 0 0,0 0 16,30-5-16,-30 5 0,30-7 15,-11 2-15,0 2 0,-2 0 0,1-1 16,0 1-16,-2-2 0,0 1 16,-3 2-16,-2-1 15,-1 2-15,-1 2 0,-5 3 0,-3 1 16,-3 1-16,-1 1 0,-1-1 15,1-1-15,1 0 0</inkml:trace>
  <inkml:trace contextRef="#ctx0" brushRef="#br0" timeOffset="709580.5283">30636 6434 0,'0'0'0,"0"0"16,0 0-16,0 0 0,0 0 0,0 0 16,0 0-16,25-6 0,-25 6 15,30-10-15,-9 3 0,3 1 16,0 1-16,2-3 0,2 0 15,7-4-15,-1 4 0,-2 0 16,-2 0-16,-5 2 0,-1 2 16,1-2-16,-2 2 0,-8 0 15,-1 1-15,-3 1 0</inkml:trace>
  <inkml:trace contextRef="#ctx0" brushRef="#br0" timeOffset="709833.3388">30835 6507 0,'0'0'0,"0"0"0,0 0 16,0 0-16,0 0 0,-16 13 16,16-13-16,0 0 0,-3 23 0,4-15 15,1 0-15,2 0 16,1-1-16,4-2 0,2 0 0,0-4 16,0-4-16,1-2 0,1-2 15,1 0-15,-2 1 0,0-2 16,-1 1-16,0-3 0,-2-1 0,-5 2 15,-3 1-15,-3 0 0,-2 1 16,-3 2-16,-2 4 0,-3 1 16,-3 2-16,-11 9 0,-2 6 15,3-2-15,4-3 0,4-2 16</inkml:trace>
  <inkml:trace contextRef="#ctx0" brushRef="#br0" timeOffset="740760.5709">13383 5543 0,'0'0'0,"0"0"0,0 0 0,0 0 16,0 0-16,0 0 0,0 0 16,26-3-16,-26 3 0,0 0 15,0 0-15,23 4 0,-23-4 16,0 0-16,23 0 0,-23 0 15,20 2-15,-8 1 0,3-1 16,-2 0-16,-1-1 0,1-1 0,2 1 16,1 0-16,2 0 0,1 3 15,0-1-15,0 0 0,-1-2 16,8-1-16,3 0 0,-1 3 16,-1 0-16,1-2 0,-1-1 15,1 0-15,-1 0 0,3 2 16,1-2-16,5 0 0,0 0 0,0-2 15,3 2-15,-4 0 16,-3 3-16,3-2 0,3 1 0,-3-1 16,-2-2-16,7 0 0,0 0 15,0 0-15,-1 1 0,2-1 16,0-2-16,-2 4 0,-4 3 16,2-4-16,0 0 0,0-1 15,0 2-15,1-2 0,-1-2 16,-1 1-16,0 1 0,3-1 0,0-1 15,-4 2-15,-2 1 0,4 1 16,2 2-16,-2-2 0,-3 0 16,2 0-16,3 0 0,-5 0 15,-2 1-15,3-1 0,4-1 16,-5 0-16,-2 0 0,3 3 16,4 4-16,-4-6 0,-3-2 0,1-2 15,1 0-15,1 4 0,-1 2 16,-1-3-16,0-1 0,1 2 15,1 1-15,0 0 0,-1 1 16,-2-3-16,-3-4 0,6 4 16,1 1-16,-3-1 0,-3 0 0,2-1 15,1 1-15,-1 2 16,-1 0-16,2 1 0,1-1 16,-1-2-16,-1-3 0,0 2 0,-1 0 15,-5 4-15,2 4 0,5-3 16,1-4-16,-7-1 15,-2 1-15,4-2 0,1 2 0,-2 0 16,-3 0-16,3-1 0,2-1 16,-4 2-16,0 2 0,1-3 15,3-2-15,-1 0 0,-1 2 0,2 1 32,1 1-32,-4 1 0,-1 0 0,0-1 0,3 0 15,-2-2-15,0 0 0,-1 2 16,0 4-16,-1-4 0,-1-4 0,4 2 15,3 0-15,-5 1 0,-2 1 16,3-1-16,0-2 0,0 0 16,-1 2-16,1 0 0,-2 2 15,-1-2-15,-1-2 0,3-1 16,4 0-16,-4 2 0,-2 0 16,0-1-16,-1 1 0,-3-2 15,1 2-15,5-1 0,3 0 16,-8 2-16,-2 1 0,2-1 15,1-2-15,2 2 0,-1-1 0,0 1 16,0-1-16,-1 1 0,0 0 16,2 0-16,3-2 0,-2 2 15,-2-1-15,-1 2 0,1 2 16,-3-2-16,1-2 0,3 1 16,1 0-16,-2 0 0,-1 0 15,0 0-15,1-1 0,0 1 0,1-2 16,0 2-16,0 2 15,-2-2-15,-1-2 0,1 2 0,1-1 16,2 1-16,-1-1 0,0 0 16,0 1-16,-1 1 0,0-1 15,2 1-15,4-1 0,-4 1 16,-2 1-16,0-4 0,0 1 16,-1-1-16,2 1 0,0 1 15,1 1 1,-2 0-16,-2 0 0,1 2 15,0-1-15,0 0 0,0-1 0,2-2 16,-1 0-16,-3 1 0,-2 1 16,1 0-16,1 1 0,0-1 0,0-1 15,-1 1-15,1-1 16,-1 0-16,-1 2 0,-1-1 0,1-1 16,-1-1-16,-2-2 0,0 1 15,2 0-15,-4 0 0,-1 2 16,2 0-16,0 0 0,-2 0 15,-1-1-15,0 1 16,-1 0-16,-1 0 0,-2 0 0,0 1 16,-1 1-16,-1-2 0,1-1 15,-3 2-15,0 0 0,1 0 16,-2 0-16,0 0 0,0 0 16,-2-1-16,2 3 0,-2-3 0,0 3 15,0-3-15,-2 4 0,2-4 16,-2 3-16,2-3 0</inkml:trace>
  <inkml:trace contextRef="#ctx0" brushRef="#br0" timeOffset="744497.4871">13260 6599 0,'0'0'0,"0"0"15,0 0-15,0 0 0,0 0 0,0 0 16,0 0-16,0 0 0,0 0 0,0 0 15,22-15-15,-22 15 16,0 0-16,0 0 0,22-13 16,-22 13-16,0 0 0,23-3 15,-12 2-15,-2-1 0,1 1 0,0 0 16,1 0-16,0 1 0,0 1 16,0-2-16,2-2 0,0 2 15,1 1-15,2 1 0,0-1 16,-1 0-16,1 0 0,0 0 15,2-1-15,0 2 0,0 0 0,2-1 16,1-1-16,4 0 0,-2 0 16,1 1-16,0 1 15,0 1-15,2-1 0,-3 1 0,0-2 16,-1 1 0,0 0-16,0 1 0,0-1 15,0 1-15,2 2 0,-1-1 16,0-1-16,-1-1 0,0-1 0,1 1 15,1 2-15,1-2 0,-2-1 16,5 1-16,1-1 16,-1 1-16,-1 0 0,1 0 0,-1-1 15,0 0-15,-2-2 0,2 2 16,1 0-16,0 0 0,-2 0 0,2 0 16,-1 0-16,1 1 15,-2 0-15,1 0 0,0 0 16,-1-1-16,-1-1 0,-1 0 15,0 1-15,-1 0 0,1-1 0,-1 0 16,0 1-16,-1-1 0,-1 1 16,-2-1-16,-1 1 15,-2-1-15,0-2 0,-3 2 0,-1 0 16,-1 0-16,-1 0 0,-5 1 16,0 0-16,-5 0 0,0 0 0,0 0 15,0 0-15,0 0 0</inkml:trace>
  <inkml:trace contextRef="#ctx0" brushRef="#br0" timeOffset="749440.5956">15042 5396 0,'0'0'0,"0"0"0,0 0 0,0 0 16,0 0-16,0 0 0,0 0 16,0 0-16,0 0 0,0 0 15,0 0-15,0 0 0,-19 11 0,19-11 16,-22 24-16,22-24 0,-24 32 15,12-16-15,0 2 0,0 0 16,-1-1-16,-1 4 0,0 0 16,2-4-16,2-2 0,2-3 15,2-1-15,5 0 0,5 0 16,2-2-16,4-2 0,5-1 16,2-1-16,3 2 0,2 0 15,-1 0-15,-1 0 0,1 1 16,0 0-16,0 1 0,0-1 0,2 2 15,-2 0-15,-4-5 0,-2-3 16,-6-2-16,-3 1 0,0-1 16,-1 1-16,0-1 0</inkml:trace>
  <inkml:trace contextRef="#ctx0" brushRef="#br0" timeOffset="749659.2694">15169 5572 0,'0'0'0,"0"0"0,0 0 16,0 0-16,0 0 0,0 0 0,-17 27 16,17-27-16,-19 26 0,8-10 15,-1 2-15,-1 0 0,-2 2 0,-3-1 16,-2 0-16,-4 3 16,2-2-16,-2-1 0,-1-2 15,2-2-15,1-3 0,-3-3 16,1-5-16,7 0 0,4-2 0,2 0 15</inkml:trace>
  <inkml:trace contextRef="#ctx0" brushRef="#br0" timeOffset="749816.8181">14754 5612 0,'0'0'16,"0"0"-16,0 0 0,24-5 15,-24 5-15,32-3 0,-12 0 0,2 1 16,1 1-16,2-3 0,0 1 15,8-2-15,-1 1 0,0 0 16,1-2-16,-5 1 0,-5 1 0,-3 1 16</inkml:trace>
  <inkml:trace contextRef="#ctx0" brushRef="#br0" timeOffset="750113.6971">15292 5557 0,'0'0'0,"0"0"0,0 0 16,22-3-16,-22 3 0,21-3 16,-21 3-16,27-3 0,-14 1 0,1 1 15,2-1-15,-3-1 16,-1 1-16,-2 0 0,-1 1 16,-2 0-16,0 0 0,-4 0 15,-3 1-15,0 0 0,-4 2 0,-4 3 16,-3 2-16,-1 1 0,-2 2 15,-4 3-15,-2 1 0,-4 4 16,1 2-16,0 0 0,-2 1 16,2 0-16,0-2 15,-4 2-15,1-5 0,4-3 16,5-7-16,2 0 0,3-1 0,2-1 16</inkml:trace>
  <inkml:trace contextRef="#ctx0" brushRef="#br0" timeOffset="750269.9357">15171 5646 0,'0'0'0,"0"0"0,0 0 16,23 3-16,-23-3 0,24 8 0,-9-2 15,0 0-15,2 2 0,-1 0 16,2 0-16,-2 1 0,1-2 16,3 2-16,0 0 0,-4 0 15,-3 0-15,-4-3 0,-3-1 16,-2-1-16,-1-1 0,1 0 15</inkml:trace>
  <inkml:trace contextRef="#ctx0" brushRef="#br0" timeOffset="750738.6839">14978 5925 0,'0'0'0,"0"0"16,0 0-16,0 0 0,0 0 15,0 0-15,28 2 0,-28-2 16,28-6-16,-28 6 0,41-8 15,-19 3-15,0 1 0,1 0 0,2 1 16,-1-1-16,0 1 0,4 1 16,-4 0-16,-2 2 0,-3 0 15,-3 1-15,0 1 0,-3 4 16,-1 1-16,-3 2 0,-4 4 16,-1 0-16,-3 3 0,-2-1 15,-2 1-15,-1-3 0,-2 1 16,-1-1-16,-3-1 0,-1-1 15,0-1-15,-2-3 0,-2-3 16,2-2-16,1-1 0,0-2 16,-1-1-16,0-4 0,2-3 0,-1-5 15,0-4-15,3-1 0,3 1 16,0 2-16,2 4 0,0-5 16,2-4-16,1 4 0,0 3 15,0-1-15,0 4 0,1 6 16,1 1-16,1 4 0,0 4 0,-2 3 15,0 3-15,-2 5 16,-2 5-16,-3 1 0,-1 5 16,1-2-16,-1 0 0,-1 4 0,0-1 15,2-5-15,0-3 0,3-4 16,-1-4-16,3-2 0,1-6 16,0-1-16,0 0 0,1-2 15</inkml:trace>
  <inkml:trace contextRef="#ctx0" brushRef="#br0" timeOffset="751082.4205">15487 5741 0,'0'0'0,"0"0"0,0 0 16,21-6-16,-21 6 0,22-6 16,-8 4-16,1-1 0,3 0 0,-1-1 15,2 1-15,0-1 16,0 0-16,4 0 0,-2-1 15,-2-1-15,1 1 0,-3 0 16,-2 1-16,-2 3 0,0 2 0,-2 3 16,-1 1-16,-3 2 0,0 4 15,-2 2-15,-1 4 0,-2 1 16,-1 1-16,-1 1 0,-1 0 16,-1-1-16,-2-2 0,0 2 15,0 0-15,-1-2 0,1-1 16,-2-2-16,-1-3 0,-2 1 15,-1-2-15,-1-2 0,0-2 16,0-2-16,0-2 0,0-2 0,-1-3 16,-1-6-16,1-3 0,1 3 15,2 0-15,2 3 0</inkml:trace>
  <inkml:trace contextRef="#ctx0" brushRef="#br0" timeOffset="751285.5503">15718 5564 0,'0'0'0,"0"0"0,0 0 16,-4 28-16,4-28 0,-8 40 0,1-13 15,-2 2-15,-2 0 0,-2 8 16,0-3-16,1-4 0,-1-2 16,-1 2-16,2-3 0,0-5 15,1-4-15,2-5 0,1-4 16,2-7-16,0-6 0,2 0 15,0 1-15,2 1 0</inkml:trace>
  <inkml:trace contextRef="#ctx0" brushRef="#br0" timeOffset="751488.66">16118 5518 0,'0'0'0,"0"0"16,0 0-16,0 0 0,-9 23 0,9-23 15,-15 25-15,5-9 0,-2 3 16,-3 3-16,-2 3 16,-1-2-16,-1 0 0,-3 5 0,4-1 15,1-3-15,3-3 0,-2 1 16,3-6-16,4-3 0,1-5 16,3 0-16</inkml:trace>
  <inkml:trace contextRef="#ctx0" brushRef="#br0" timeOffset="751660.5869">16013 5664 0,'0'0'0,"0"0"16,0 0-16,0 0 0,0 0 0,2 33 15,-2-33-15,-1 39 0,-1-15 16,0 0-16,0 2 0,-1-1 16,2 0-16,1 3 0,0-5 15,1-3-15,1-4 0,0-7 16,0-5-16,-2-4 0,2-2 0,-2 2 15,2-3-15,-2 3 0</inkml:trace>
  <inkml:trace contextRef="#ctx0" brushRef="#br0" timeOffset="751863.906">16040 5695 0,'0'0'0,"0"0"15,0 0-15,0 0 0,33-9 16,-33 9-16,33-9 0,-13 3 0,2 1 15,1-2-15,0 0 16,-1 2-16,-1-1 0,3 1 0,-3 1 16,-3 0-16,-3 0 0,-3 2 15,-2 2-15,-3 2 0,-4 1 16,-3 0-16,-2-1 0,1 1 16,0-1-16,1-2 0</inkml:trace>
  <inkml:trace contextRef="#ctx0" brushRef="#br0" timeOffset="752051.3359">16213 5517 0,'0'0'0,"0"0"0,0 0 0,0 0 16,0 0-16,0 0 0,-2 28 16,2-28-16,-5 29 0,2-11 15,-2 4-15,1 0 0,0 1 0,-1-2 16,1 1-16,-1-2 0,2 1 15,-1 2-15,-1-1 16,1-5-16,1 0 0,-1-4 0,2-2 16,0-1-16</inkml:trace>
  <inkml:trace contextRef="#ctx0" brushRef="#br0" timeOffset="752236.771">16109 5799 0,'0'0'0,"0"0"16,0 0-16,0 0 0,0 0 15,0 0-15,0 0 0,9 26 16,-9-26-16,0 20 0,0-20 16,1 23-16,-1-23 0,0 24 15,1-12-15,1 0 0,1-2 0,-1-1 16,0-2-16,0 0 16,0-1-16,-1-1 0</inkml:trace>
  <inkml:trace contextRef="#ctx0" brushRef="#br0" timeOffset="752596.1612">16107 5851 0,'0'0'0,"0"0"0,0 0 15,0 0-15,0 0 0,25-6 16,-25 6-16,20-6 0,-20 6 0,23-4 16,-9 2-16,-1 0 0,0 0 15,-1 0-15,0-1 0,-1 2 16,-1 1-16,-1 0 0,0-1 15,-1 0-15,-2 2 0,-1 0 16,-2 1-16,-2 3 0,-1 1 0,-2 1 16,-2 1-16,-1-1 0,-2 1 15,0 0-15,-1 2 16,-1-1-16,0 1 0,0-2 0,1 0 16,-1 0-16,0 0 0,1-2 15,2-1-15,0 1 0,2-2 16,0 0-16,1 0 0,3-2 15,2-1-15,3 0 0,2-1 16,2-1-16,1 1 0,3-1 16,4 1-16,-2-1 0,1-1 0,-3 0 15,-2 1-15,-1 0 0</inkml:trace>
  <inkml:trace contextRef="#ctx0" brushRef="#br0" timeOffset="752939.8701">16544 5470 0,'0'0'16,"0"0"-16,0 0 0,0 0 0,0 0 15,0 0-15,-2 28 16,2-28-16,-4 23 0,4-23 0,-8 31 15,3-15-15,-2-1 0,-1-2 16,0 0-16,-1-2 0,-1 0 16,1-1-16,1-3 0,1 1 15,0-3-15,1 0 0,2-2 16,3-1-16,3 1 0,4-4 16,3-2-16,0 0 0,4 0 15,3-2-15,4-2 0,0 2 16,0 1-16,4-1 0,-1 2 15,-1 0-15,-1 2 0,-1 0 0,-1 0 16,-6 1-16,-3 0 0,-1 1 16,-3-1-16,0 0 0</inkml:trace>
  <inkml:trace contextRef="#ctx0" brushRef="#br0" timeOffset="753174.2515">16579 5668 0,'0'0'0,"0"0"0,0 0 16,0 0-16,0 0 0,0 0 0,1 29 16,-1-29-16,-6 23 0,6-23 15,-10 34-15,5-16 0,-1 0 0,-1 1 16,-2-3-16,0 1 16,0 0-16,-4 3 0,0-3 15,0-3-15,0-2 0,1 0 16,0-3-16,1-2 0,0-2 0,0-4 15,1-3-15,1 0 16,2 0-16,1 1 0</inkml:trace>
  <inkml:trace contextRef="#ctx0" brushRef="#br0" timeOffset="753424.2477">16388 5759 0,'0'0'16,"0"0"-16,0 0 0,0 0 15,0 0-15,29 9 0,-29-9 16,25 13-16,-25-13 0,29 16 0,-12-6 15,2 0-15,-1 2 0,1-1 16,0 0-16,0-2 16,0 1-16,4-1 0,0-2 0,-2 0 15,-1 1-15,-1-1 0,-1 0 16,-2-3-16,-3 1 0,-2-2 16,-1 1-16,-1 0 0,-1-3 15,-3 0-15,-1-1 0,0 0 16,-2 0-16,-2 0 0,-3 1 15,-3 0-15,0-1 0,-1 0 0,1 0 16,2 0-16</inkml:trace>
  <inkml:trace contextRef="#ctx0" brushRef="#br0" timeOffset="759407.9391">22727 6647 0,'0'0'0,"0"0"16,0 0-16,0 0 0,0 0 0,0 0 15,-14-17-15,14 17 16,0 0-16,-17-13 0,9 10 16,-3 0-16,-2 1 0,-2 2 0,-3 2 15,1 2-15,-1 2 0,-1 0 16,-1 1-16,-3 1 0,2-2 16,6 3-16,3 2 0,2 0 15,2-2-15,5 0 0,2 0 16,4-1-16,3 0 0,2 2 15,3 2-15,3 0 0,0 0 0,5-1 16,3-2-16,-2 1 0,-2-1 16,-1-1-16,-2 1 0,-1-1 15,-3-1-15,-5 3 0,-3 2 16,-1 0-16,-5 0 0,-4 0 16,-5 2-16,-4-1 0,0-1 15,-2-2-15,-1 0 0,0-2 16,1-1-16,-2 0 0,3-4 15,4 1-15,2-1 0,2-1 16</inkml:trace>
  <inkml:trace contextRef="#ctx0" brushRef="#br0" timeOffset="759657.9948">23167 6540 0,'0'0'0,"0"0"15,0 0-15,0 0 0,2 21 0,-2-21 16,-5 34-16,0-13 0,-1 2 16,-2 5-16,-2 4 0,1-2 15,0 0-15,1 6 0,1-4 16,2 4-16,2-6 0,7-5 16,3-4-16,2-7 0,1-3 15,2-4-15,3-3 0,1-2 16,3-2-16,0-3 0,-1-1 15,-2 1-15,-4-1 0,-2 2 0</inkml:trace>
  <inkml:trace contextRef="#ctx0" brushRef="#br0" timeOffset="759863.9914">22961 6757 0,'0'0'16,"0"0"-16,0 0 0,0 0 0,0 0 15,26 2-15,-26-2 0,33-3 16,-13 0-16,6 1 0,3 0 16,0-1-16,-1 0 0,10 0 15,2-1-15,-1 2 0,-3-1 16,0 0-16,-6 0 0,-6 1 0</inkml:trace>
  <inkml:trace contextRef="#ctx0" brushRef="#br0" timeOffset="760067.0696">23643 6716 0,'0'0'15,"0"0"-15,0 0 0,0 0 16,-11 24-16,11-24 0,-17 32 16,7-12-16,0 1 0,0 1 0,0-1 15,0 5-15,3-5 0,1-3 16,0-4-16,2-2 15,1-2-15,-1-4 0,1-2 0,1-6 16,2-1-16,1-8 0,1-5 16,0 3-16,-1 2 0,1 2 15</inkml:trace>
  <inkml:trace contextRef="#ctx0" brushRef="#br0" timeOffset="760207.6982">23644 6620 0,'0'0'15,"0"0"-15,0 0 0,0 0 0,0 0 16,23 0-16,-23 0 0,22 4 15,-22-4-15,25 5 0,-25-5 16,26 10-16,-11-5 0,-1-1 16,0 2-16,0-2 0,-3 0 0,-1 0 15</inkml:trace>
  <inkml:trace contextRef="#ctx0" brushRef="#br0" timeOffset="760907.1155">23683 6579 0,'0'0'0,"0"0"0,0 0 0,0 0 16,0 0-16,0 0 0,0 0 15,0 0-15,-16 18 0,16-18 16,-9 25-16,9-25 0,-11 32 0,4-13 15,-1 4-15,0-1 16,-1 0-16,-2 5 0,2-1 16,0-1-16,1-4 0,1-1 15,-1-1-15,1-2 0,2-3 0,0-3 16,2-3-16,0 0 0,-1-2 16,3-3-16,1-3 0,1-3 15,2-3-15,2-3 0,2-4 16,4-4-16,1 1 0,0-4 15,1-1-15,3-1 0,0 0 16,2 1-16,2 3 0,3-1 16,-2 0-16,-2 4 0,-2 4 15,0 1-15,-2 2 0,1 1 0,-1 2 16,-1 3-16,1 5 0,-3-1 16,0 0-16,0 0 0,0 0 15,-1-1-15,0 1 0,-2 0 16,-1 0-16,-3 0 0,1 0 15,-2-1-15</inkml:trace>
  <inkml:trace contextRef="#ctx0" brushRef="#br0" timeOffset="761163.5438">24116 6679 0,'0'0'16,"0"0"-16,0 0 0,0 0 16,0 0-16,-8 33 0,8-33 15,-15 30-15,7-15 0,1 0 0,-1 3 32,1-1-32,1 0 0,0-3 0,2 1 15,1-3-15,-1-1 0,2-1 16,1-1-16,2-4 0,0-2 15,2-4-15,2-4 0,-1 1 0,0 0 16,-1 0-16</inkml:trace>
  <inkml:trace contextRef="#ctx0" brushRef="#br0" timeOffset="761288.6075">24147 6500 0,'0'0'16,"0"0"-16,0 0 0,0 0 0,0 0 15,22 9-15,-22-9 16,18 11-16,-18-11 0,19 15 0,-19-15 16,14 12-16</inkml:trace>
  <inkml:trace contextRef="#ctx0" brushRef="#br0" timeOffset="761569.795">24342 6685 0,'0'0'15,"0"0"-15,0 0 0,0 26 0,0-26 16,0 28-16,0-9 16,0 0-16,1 0 0,1 3 0,0-1 15,0-4-15,1-3 0,3-2 16,1-2-16,2-5 0,0-2 16,1-5-16,1-4 0,1-3 15,0-2-15,3-3 0,1-4 16,2-2-16,1-2 0,3-5 15,-1 1-15,-3 2 0,1 0 0,-1 3 16,-1 1-16,-1 2 0,-2 2 16,-1 5-16,1 3 15,-3 2-15,-3 1 0,-1 1 0</inkml:trace>
  <inkml:trace contextRef="#ctx0" brushRef="#br0" timeOffset="761926.3919">24615 6808 0,'0'0'0,"0"0"0,0 0 16,0 0-16,28 10 0,-28-10 0,31 1 15,-13-2-15,2-2 0,3-1 16,3-3-16,-1 0 0,-3-1 16,5-3-16,1-3 0,-3 2 15,-2 0-15,-2 0 0,-2-2 0,-5 0 0,-3 0 0,-5 0 16,-5 0-16,-3 2 0,-3 3 15,-4 2-15,-4 2 0,-2 1 16,-3 2-16,-2 5 0,-3 6 16,-2 5-16,1 1 0,0 4 15,2 4-15,4-1 0,1 1 0,5 1 16,4 1-16,6-2 16,4-2-16,7 3 0,5-4 15,3-7-15,3-1 0,9-4 0,6-4 16,0-2-16,1-3 0,3-3 15,2-2-15,-9 1 0,-8 2 16,-4-1-16</inkml:trace>
  <inkml:trace contextRef="#ctx0" brushRef="#br0" timeOffset="762192.0363">25688 6502 0,'0'0'0,"0"0"16,0 0-16,-7 28 0,7-28 0,-18 34 16,4-7-16,-2 2 15,0 0-15,-5 10 0,0 0 16,1 2-16,4-6 0,3-6 16,6-4-16,2-5 0,3-4 0,9-5 15,7-5-15,1-3 16,1-2-16,6-5 0,5-4 0,-1 0 15,-3 1-15,3-4 0,1-4 16,-9 7-16,-4 0 0,-3 1 16</inkml:trace>
  <inkml:trace contextRef="#ctx0" brushRef="#br0" timeOffset="762380.8891">25438 6692 0,'0'0'0,"0"0"16,0 0-16,0 0 0,28-3 0,-28 3 16,34-2-16,-12 1 15,2 1-15,3-1 0,2-1 16,9 1-16,-1 0 0,2-2 16,0 0-16,-6 1 0,-6 0 0,-4 1 31</inkml:trace>
  <inkml:trace contextRef="#ctx0" brushRef="#br0" timeOffset="762712.6227">25956 6719 0,'0'0'16,"0"0"-16,0 0 0,-13 19 0,13-19 15,-12 24-15,5-7 0,2 2 16,0 2-16,2 3 0,2 0 15,1-5-15,2-3 0,7-4 16,5-1-16,3-4 0,2-4 16,2-4-16,1-5 0,0-1 15,0-3-15,4-5 0,1-3 16,-5-1-16,-5-2 0,-2-2 16,-3-1-16,-3 2 0,-4 2 15,-4 0-15,-3 1 0,-3 2 16,-4 2-16,-6 4 0,-2 2 15,-3 6-15,-1 3 0,-2 4 0,-4 3 16,4 1-16,3 3 0,4 3 16,1 2-16,8 0 0,3-3 15,2-1-15,0-4 0,1-1 0</inkml:trace>
  <inkml:trace contextRef="#ctx0" brushRef="#br0" timeOffset="763196.969">26952 6659 0,'0'0'16,"0"0"-16,0 0 0,0 0 0,-9-23 0,9 23 16,-15-14-1,15 14-15,-24-11 0,8 9 0,-5 1 16,0 2-16,0 3 0,-9 4 15,-3 3-15,3 4 0,3 4 16,-5 7-16,3 3 16,5-3-16,5-1 0,7-1 0,4-4 15,4-1-15,3-4 0,6-2 16,8-3-16,1-2 0,1-4 16,8-7-16,6-4 0,-1-2 0,-2-1 15,5-7-15,0-6 16,-1-1-16,-2-1 0,0-4 0,-1-4 15,-2 0-15,-4-1 0,0-4 16,-3 2-16,-2 4 0,-4 5 16,-3 3-16,-3 2 0,-1 4 15,-2 4-15,-1 5 0,-1 2 16,-1 7-16,3 2 0,-5 1 16,-1 1-16,-1 4 0,-3 3 0,-5 6 15,-6 3-15,1 5 0,-1 4 16,2 2-16,0 4 15,3-4-15,2-2 0,1 1 0,2-2 16,3-3-16,0-3 0,3-4 16,1-5-16,1-3 0,2-4 0,-1-1 15,0-3-15,1 2 16</inkml:trace>
  <inkml:trace contextRef="#ctx0" brushRef="#br0" timeOffset="763522.6249">27200 6674 0,'0'0'0,"0"0"15,0 0-15,-21 29 0,11-15 0,0 3 16,0 2-16,-1 6 0,2-2 16,5 0-16,3-3 15,3-1-15,4-4 0,5-4 0,3-3 16,2-5-16,4-3 0,8-5 15,2-4-15,-4-1 0,-1-2 16,1-4-16,-1-5 16,-3 1-16,-3-2 0,-1-4 0,-4-1 15,-6 7-15,-4 2 0,-5-2 16,-3 1-16,-5 7 0,-3 2 0,-6 4 16,-5 3-16,-4 3 15,-2 2-15,-4 3 0,-3 4 16,0 5-16,3 2 0,7-4 15,7-4-15,3 1 0</inkml:trace>
  <inkml:trace contextRef="#ctx0" brushRef="#br0" timeOffset="763657.5984">27717 6785 0,'0'0'0,"0"0"16,0 0-16,0 0 0</inkml:trace>
  <inkml:trace contextRef="#ctx0" brushRef="#br0" timeOffset="768197.9043">22348 7524 0,'0'0'0,"0"0"16,0 0-16,0 0 0,0 0 0,30 8 15,-30-8-15,28 8 16,-28-8-16,35 7 0,-14-5 16,-1-1-16,1 1 0,6-6 15,-1-2-15,-1 1 0,-3-1 0,0 0 16,0-2-16,-2 0 0,-3-1 16,-1-1-16,-3 0 15,-2 0-15,-2-1 0,-5 1 0,-3 0 16,-2 0-16,-3 1 15,-4 2 1,-4 1-16,-1 3 0,-2 1 0,-5 2 16,-4 2-16,2 2 0,1 2 0,-4 7 15,-2 2-15,4 3 0,2 0 16,0 3-16,2 4 16,3-3-16,5 0 0,6 3 0,3 0 15,5-2-15,2-1 0,7-2 16,6-4-16,-3-5 0,3-3 0,13-4 15,7-2-15,0-5 16,-2-1-16,5-4 0,2-2 16,-9 2-16,-7 2 0,-6 2 15</inkml:trace>
  <inkml:trace contextRef="#ctx0" brushRef="#br0" timeOffset="768570.0929">23025 7433 0,'0'0'16,"0"0"-16,0 0 0,-7 21 0,7-21 16,-9 25-1,3-5-15,-1-1 0,1 2 0,-2-1 16,0 0-16,-1 3 0,3-2 16,0-5-16,1-2 0,0-3 15,2-4-15,-1-1 0,-2-2 16,2-3-16,0-2 0,3-3 15,1-5-15,2-1 0,2 1 0,2-11 16,3-3-16,0 0 0,0 1 16,2 0-16,1 1 15,0 2-15,1 1 0,8 0 0,2 1 16,-2 3-16,-1 3 0,1 3 16,1 5-16,-1 3 0,0 3 0,-2 3 15,-1 4-15,-5 2 0,-2 4 16,-2 7-16,-2 4 15,-2-3-15,-3-1 0,-2 0 0,-1 4 16,-2-2-16,-2 0 0,2-2 16,1-4-16,0-2 0,1-2 0,0-3 15,0-2-15,1-2 16</inkml:trace>
  <inkml:trace contextRef="#ctx0" brushRef="#br0" timeOffset="769063.991">23694 7488 0,'0'0'0,"0"0"16,0 0-16,0 0 0,0 0 0,-5-19 15,5 19-15,0 0 0,-19-15 16,19 15-16,-20-10 0,8 6 16,-2 0-16,-2 3 0,0 2 15,-1 2-15,2-1 0,-1 4 16,0 4-16,-5 5 0,0 1 0,2 3 15,2 2-15,4 1 16,2-1-16,5 1 0,3-1 16,3-2-16,3-3 0,4 0 0,5-2 15,3-4-15,0-3 0,6-7 16,4-3-16,0-4 0,-2-1 16,0-6-16,0-1 0,0-2 15,-1-1-15,0-4 0,0-5 16,-2 0-16,-3 0 0,2-6 15,-3-3-15,-3 4 0,-2 1 0,-2 4 16,-2 1-16,-3 6 0,-2 3 16,0 4-16,-1 2 0,0 3 15,-1 1-15,-2 7 0,-2 4 16,0 6-16,-1 4 0,-1 5 16,-3 2-16,1 6 0,1 2 15,0 3-15,1 3 0,-1-4 16,-1 0-16,2 2 0,5-3 15,0-6-15,0-3 0,-1-4 16,0 0-16,0-5 0,0-1 0,1-1 16,0-4-16,0 0 0</inkml:trace>
  <inkml:trace contextRef="#ctx0" brushRef="#br0" timeOffset="769423.391">23900 7560 0,'0'0'16,"0"0"-16,0 0 0,20 4 0,-20-4 16,0 0-16,30-1 0,-16-1 15,3 0-15,-1-1 0,2-1 16,0-2-16,-2 0 0,5-4 16,-1-2-16,-1 1 0,-3 1 0,-2-1 15,-1 0-15,-3 0 16,-3 0-16,-3 0 0,-6-2 15,-1 4-15,-2 2 0,-3 1 16,-3 2-16,-3 2 0,-3 1 0,-2 5 16,-2 4-16,1 3 0,3 1 15,-2 4-15,-1 2 0,-1 5 16,4 2-16,2-2 0,3 2 16,6-4-16,3-2 0,7 0 15,3-2-15,3-3 0,1-2 16,8-4-16,5-2 0,1-1 15,-1-2-15,2-3 0,4-3 16,-6 2-16,-4-1 0,-3 1 0</inkml:trace>
  <inkml:trace contextRef="#ctx0" brushRef="#br0" timeOffset="769945.9769">24608 7468 0,'0'0'0,"0"0"16,0 0-16,0 0 0,0 0 0,0 0 16,0 0-16,-7-26 0,7 26 15,0 0-15,-15-19 0,15 19 16,-15-12-16,15 12 0,-23-9 16,11 7-16,0-1 0,-2 3 15,-3 3-15,0 0 0,-2 4 0,-1 1 16,0 4-16,-3 4 0,2 2 15,2 1-15,2 4 16,2-3 0,4-2-16,3 1 0,2-3 15,3 0-15,2-3 0,2 0 0,3 0 16,3-4-16,2-1 0,5-6 0,5-3 16,-2-1-16,1-1 0,0-2 15,-1-2-15,1-1 0,-2-3 0,7-5 0,-1-3 16,-4-2-16,-2 0 0,-3 0 15,-2 0-15,-2 4 0,-3 1 16,0 4-16,-2 2 0,0 4 16,-2 3-16,-2 3 0,-1 2 31,0 4-31,0 3 0,-3 3 0,0 5 16,1 0-16,-1 1 0,1 1 15,1 2-15,0-4 0,0-1 16,4 3-16,0 0 0,0-4 15,0-1-15,0-5 0,2-2 0,-1-2 16,0-1-16,2-2 0,0-1 16,0-1-16,-2 1 0,0-1 15</inkml:trace>
  <inkml:trace contextRef="#ctx0" brushRef="#br0" timeOffset="770266.487">24784 7396 0,'0'0'0,"0"0"0,0 0 0,0 0 16,-2 26-16,2-26 0,-4 31 15,2-11-15,-1 3 0,1-1 16,0-1-16,1 3 0,1-5 16,0-4-16,0 0 0,1-3 15,0-1-15,1-3 0,0-2 0,3-4 0,2-3 16,-1-3-16,2-2 0,1-1 15,1-3-15,4-7 0,2-5 16,-1 1-16,-2-3 0,1 0 16,1-1-16,-2 2 0,-1-1 0,1-1 15,-1 3-15,-3 4 0,-1 3 16,-1 4-16,-2-1 0,-2 4 16,0 1-16,-2 3 0,-1 4 15,0 0-15,0 0 0,0 0 16,0 0-16,0 0 0</inkml:trace>
  <inkml:trace contextRef="#ctx0" brushRef="#br0" timeOffset="770641.4808">25137 7417 0,'0'0'0,"0"0"0,0 0 16,0 0-16,0 0 0,0 0 15,-15 28-15,15-28 0,-16 28 0,6-9 16,-2 2-16,1 1 0,1-2 16,4-1-16,1-1 15,2 2-15,2-2 0,4-3 0,5-4 16,1-2-16,2-3 0,3-4 16,4-3-16,-1-3 0,1-1 15,0-2-15,-1-2 0,0 0 16,-2-3-16,0-3 0,-2-2 15,-2-2-15,-1 0 0,-2-2 16,-3 1-16,-3 3 0,-2 1 0,-3 1 16,-3-1-16,-1 3 15,-2 3-15,-3 5 0,-5 2 0,0 2 16,-1 2-16,-3 4 0,2 3 16,3 1-16,2 0 0,5 2 15,1 2-15,5-2 0,3 0 16,0-2-16,0-2 0,0-2 0</inkml:trace>
  <inkml:trace contextRef="#ctx0" brushRef="#br0" timeOffset="770956.1898">25570 7400 0,'0'0'15,"0"0"-15,0 0 0,-12 21 0,12-21 16,-16 28-16,3-8 15,0 1-15,1 0 0,-1 4 0,2-3 16,1-3-16,1-2 0,3-4 16,0-2-16,2-2 0,-1-2 15,3-2-15,2-5 0,0 0 16,0 0-16,-1-5 0,2-1 16,1-2-16,2-4 0,1-6 15,1-2-15,-1 3 0,2 1 0,1 3 16,0 0-16,1 4 0,1 0 15,1 4-15,2 0 0,1 2 16,-1 2-16,3 2 0,4 4 16,1-1-16,0-1 0,-3 1 15,-3-2-15,-3-1 0</inkml:trace>
  <inkml:trace contextRef="#ctx0" brushRef="#br0" timeOffset="771206.1858">26223 7292 0,'0'0'0,"0"0"0,0 0 15,0 0-15,0 0 0,0 0 16,-12 26-16,12-26 0,-22 28 0,9-10 16,-3 5-16,2 2 0,1 1 15,-3 6-15,3-2 0,1-3 16,2-2-16,3-5 0,3-2 15,2-2-15,2-2 0,4-4 16,5-1-16,1-4 0,2-2 16,1-1-16,3-2 0,-3-3 0,-1-1 15,-1 1-15,-2-1 16,-1 2-16</inkml:trace>
  <inkml:trace contextRef="#ctx0" brushRef="#br0" timeOffset="771393.6511">26024 7422 0,'0'0'15,"0"0"-15,0 0 0,27-1 16,-13 0-16,6-1 0,6 0 16,8 0-16,1 0 0,2 0 0,0-2 15,8 2-15,-2 1 0,-8 0 16,-6 0-16,-6 0 0</inkml:trace>
  <inkml:trace contextRef="#ctx0" brushRef="#br0" timeOffset="771721.8062">26482 7452 0,'0'0'15,"0"0"-15,0 0 0,0 0 0,-17 25 16,17-25-16,-17 32 0,9-13 15,1 1-15,1-1 0,3 0 16,-1 2-16,3-3 0,5-3 16,5-3-16,2-4 0,2-4 0,3-3 15,3-3-15,1-1 16,1-3-16,1-2 0,0-4 16,-2-1-16,-1-1 0,0-5 0,-2-3 15,-5 1-15,-3 1 0,-4 1 16,-1 1-16,-5 1 0,-3 0 15,-3 4-15,-6 1 0,-2 3 16,-2 3-16,0 4 0,-1 3 16,2 2-16,-1 1 0,3 4 15,2 2-15,1 1 0,2 0 0,1-2 16,3-1-16,0-3 0</inkml:trace>
  <inkml:trace contextRef="#ctx0" brushRef="#br0" timeOffset="772254.7683">27344 7449 0,'0'0'0,"0"0"16,0 0-16,0 0 0,0 0 0,-4-18 15,4 18-15,0 0 16,-23-21-16,12 14 0,-2 1 15,-1 2-15,1 1 0,-3 2 16,-3 2-16,-1 1 0,0 3 0,-5 5 16,-1 4-16,3 1 15,2 1-15,0 4 0,3 4 16,0 1-16,5-1 0,5-1 0,6-2 16,2-3-16,2-3 0,5-5 15,3-3-15,2-4 0,3 0 0,4-7 16,4-4-16,-2-1 15,-2 0-15,3-6 0,1-3 16,0-3-16,0-1 0,5-8 16,-2-3-16,-3 2 0,-3 2 0,1-2 15,2-2-15,-4 5 0,-5 3 16,-1 3-16,-4 4 16,-1 2-16,-2 5 0,-2 3 0,-1 3 15,0 4-15,-3 1 0,-4 9 16,-1 2-16,-3 2 0,-1 2 0,-2 7 15,-2 7-15,1-1 16,1 0-16,0 2 0,0 2 16,1 2-16,2-4 0,4-4 15,2-3-15,2-3 0,0-3 0,3-4 16,2-3-16,2-1 0,1-2 16,3-4-16,3-3 0,3-2 15,0 1-15,-2 0 0,-3 0 16,-2 0-16</inkml:trace>
  <inkml:trace contextRef="#ctx0" brushRef="#br0" timeOffset="772551.6516">27586 7520 0,'0'0'0,"-5"7"0,0 3 0,0-1 16,1 1-16,1 4 0,2 1 15,2-3-15,1-1 0,7-3 16,5-1-16,2-4 0,0-1 0,6-4 16,3-2-16,0-1 15,-2 0-15,6-7 0,-1-4 16,-2-2-16,-4-2 0,-3 1 0,-1 0 16,-2 0-16,-4-1 0,-6 1 15,-5-2-15,-4 4 0,-4 1 0,-7 4 16,-7 1-16,-2 5 15,-1 3-15,-13 4 0,-3 2 16,3 4-16,3 2 0,8-3 16,5 0-16,4-2 0</inkml:trace>
  <inkml:trace contextRef="#ctx0" brushRef="#br0" timeOffset="772723.4799">28269 7525 0,'0'0'0,"0"0"15,0 0-15,0 0 0,0 0 0,-24 2 16,24-2-16,0 0 0</inkml:trace>
  <inkml:trace contextRef="#ctx0" brushRef="#br0" timeOffset="786770.304">22697 7941 0,'0'0'0,"0"0"16,0 0-16,0 0 0,0 0 0,0 0 16,0 0-16,0 0 0,0 0 15,20 17-15,-20-17 0,0 0 16,0 0-16,18 17 0,-18-17 16,0 0-16,18 11 0,-12-9 15,1 1-15,-1-1 0,1-1 0,1-2 16,1 0-16,0-1 0,3 0 15,0-1-15,1-1 0,1-1 16,1-2-16,-1 1 0,0 0 16,-1 0-16,0 1 0,-1 0 15,1-1-15,-1 2 0,0 2 0,0 0 16,0-1-16,1 3 0,-1 0 16,0 0-16,1 1 0,-1 1 15,0-1-15,0 1 0,1 1 16,-1 0-16,0-1 0,0-1 15,0-1-15,1-2 0,2 0 0,-1-1 16,1 0-16,1-2 0,-2 0 16,2-1-16,0-1 15,4-2-15,-2 2 0,-1 1 0,1 1 16,-2 1-16,1 1 0,-2 0 16,0 2-16,-2 1 0,-1 3 15,-1-1-15,0 2 0,0 0 16,0 1-16,-2-1 0,0 0 15,0 1-15,-1 0 0,5 0 16,1 0-16,-1-1 0,0-3 16,3 0-16,-1-1 0,1-1 15,0 0-15,3-2 0,1 0 0,-1-1 16,-2-1-16,0 1 0,-2-2 16,-1 4-16,0 0 0,-1 1 15,0 1-15,0 1 0,1 1 16,0 1-16,0 0 0,0 1 15,-1 1-15,0-1 0,1 0 16,0 1-16,-1-1 0,0-2 16,-1-2-16,2 0 0,3 0 0,1-1 15,1-1-15,0-1 0,-1-1 16,-2-1-16,1 1 0,-2-2 16,1 1-16,-1 1 0,1 1 15,-1 1-15,1 4 0,-2-2 16,-1-2-16,0 4 0,-1-1 15,-1 2-15,-1 0 0,1 1 16,2-2-16,-1 1 0,1 1 16,1 0-16,1-1 0,0-1 15,3-1-15,-2-1 0,0-1 0,0-3 16,2-1-16,-1 0 0,1 1 16,1-2-16,0 3 0,-3-1 15,1 2-15,-3-1 0,-1 1 16,0 2-16,0 0 0,0 2 15,0-1-15,-1 2 0,0 1 16,0 0-16,1 2 0,-1-2 16,0 0-16,1 0 0,1 0 15,-2-2-15,1-1 0,0-1 0,2-1 16,2-1-16,2 1 0,-1-3 16,1-2-16,-2 1 0,-2-2 15,0 3-15,0-1 0,-2 1 16,-1 2-16,0-2 0,0 2 15,-1 2-15,0 2 0,2 3 16,0-1-16,0 2 0,-1-2 0,0 0 16,0 1-16,-1 1 0,0 0 15,2-1-15,-1-4 0,2-1 16,3-1-16,0-2 0,2 1 16,-3-3-16,0 0 0,-2-1 15,-1 0-15,0 0 0,-1 1 16,-1 3-16,-1 1 0,-1 1 15,-2 1-15,0 0 0,-1 3 16,0 1-16,-1-1 0,2 1 16,2 1-16,0-1 0,1 0 0,1 0 15,1-1-15,0-1 0,1-1 16,1-4-16,3-1 0,1 0 16,0-2-16,6-2 0,-2 0 15,-1 0-15,-3 2 0,-1-1 16,-4 2-16,-2 0 0</inkml:trace>
  <inkml:trace contextRef="#ctx0" brushRef="#br0" timeOffset="791769.6548">28418 6904 0,'0'0'0,"0"0"0,0 0 0,0 0 16,0 0-16,0 0 0,0 0 15,0 0-15,0 0 16,27 19-16,-27-19 0,22 15 0,-22-15 0,26 15 31,-8-7-31,0-1 0,2 0 0,1 1 0,2-1 16,3-1-16,1-1 0,9 2 15,-2-1-15,1-1 0,0-1 0,4 3 16,-4-1-16,-3 0 0,-3-1 16,-4 0-16,-1 1 0,-3 1 15,-2 0-15,-6 2 0,-3 0 16,-5 1-16,-5 0 0,-5 1 15,-4 1-15,-3 2 0,-4 3 16,-6 3-16,-5 2 0,-8 4 16,-2 1-16,-3 2 0,-2 3 15,-7 4-15,2-3 0,2 2 16,2-1-16,-6 3 0,4-6 0,5-2 16,6-3-16,7-6 15,6-4-15,5-5 0,5-3 0,6-2 16,4-2-16,0-1 0,0-1 15,1-2-15</inkml:trace>
  <inkml:trace contextRef="#ctx0" brushRef="#br0" timeOffset="792328.6024">29376 7050 0,'0'0'15,"0"0"-15,0 0 16,-8 20-16,8-20 0,-8 20 0,2-7 15,1 1-15,-1 2 0,-1 0 16,1 3-16,-1-2 0,2-2 0,-2 2 16,2-4-16,0-2 15,2 0-15,0-3 0,0-2 0,1-1 16,0 1-16,1-4 16,1-2-16,1-4 0,0-2 0,1-3 15,2-2-15,-1-2 16,0 0-16,4-2 0,3-1 0,5-4 15,2 0-15,0 1 0,2 0 16,0 1-16,0 1 0,2 3 16,1 3-16,-1 2 15,-1 0-15,-1 4 0,-1 5 0,-3 1 16,0 2-16,-1 2 0,-2 3 16,-4 0-16,-3 1 0,-1 2 15,-1 0-15,-1 1 0,0 2 0,-1 1 16,-1 2-16,0 0 15,0 1-15,-1-1 0,0 0 0,0-2 0,0-1 16,-1 3-16,-1 1 16,0 0-16,2-1 0,0-4 15,0-1-15,0-2 0</inkml:trace>
  <inkml:trace contextRef="#ctx0" brushRef="#br0" timeOffset="792450.2006">29811 7265 0,'0'0'0,"0"0"16,0 0-16,0 0 0,0 0 15,0 0-15,0 0 16,13 21-16,-13-21 0,0 0 0</inkml:trace>
  <inkml:trace contextRef="#ctx0" brushRef="#br0" timeOffset="793067.5106">30485 7139 0,'0'0'16,"0"0"-16,0 0 0,0 0 0,0 0 0,2 23 15,-2-23-15,-9 28 0,9-28 0,-16 32 16,6-14-16,-2-1 15,-1-3-15,-3 2 0,-1 0 16,-4 1-16,1-2 0,-4-2 16,-4-1-16,2-2 0,0-3 0,2-2 15,1-2-15,2-3 0,1-2 16,-4-4-16,1-1 0,3-5 16,2 0-16,6-2 0,3-1 15,5 1-15,3 0 0,5-3 16,6-1-16,2 3 0,1-1 15,8 0 1,7 0-16,0 0 0,-1 1 0,7-2 16,7 0-16,-2 1 0,-1 0 0,9-3 15,-1-2-15,-6 3 0,-6 0 16,4 0-16,-1 2 0,-6-1 16,-4 0-16,-6 1 0,-4 2 15,-6 1-15,-3 2 0,-3-2 16,-5 0-16,-5 2 0,-3 1 0,-7 0 15,-3-1-15,0 4 16,-1 2-16,-4 2 0,-5 1 16,2 2-16,1 2 0,-6 5 0,0 4 15,2 1-15,4 1 0,2 6 16,1 3-16,4 3 0,5-1 16,3 5-16,3 3 15,4-3-15,3-2 0,7 0 0,5 0 16,2-1-16,1-1 0,2-1 15,2-3-15,-1-3 0,1-1 16,2-1-16,3-2 0,-3-2 0,-2-3 16,-5-2-16,-3 0 15,-2-3-15</inkml:trace>
  <inkml:trace contextRef="#ctx0" brushRef="#br0" timeOffset="793444.286">31025 7086 0,'0'0'0,"0"0"16,0 0-16,5 23 0,-5-23 0,2 27 16,0-9-16,-1 0 0,0-1 15,3 5 1,0 0-16,0-3 0,0-2 0,-1-1 15,2-3-15,-2-2 0,0-3 16,3-3-16,0-1 0,2-3 16,0-2-16,2-4 15,2-3-15,1-3 0,3-4 0,-1-3 16,0-3-16,2 1 0,-1-1 16,1-1-16,0-1 0,2-4 15,0 3-15,-2 5 0,-1 3 16,-3 1-16,-2 3 0,-3 2 0,-2 3 15,-1 1-15,1 0 0,-3 5 16,0 1-16,-2 2 0,-1 2 16,0 0-16,0-1 15,0 0-15</inkml:trace>
  <inkml:trace contextRef="#ctx0" brushRef="#br0" timeOffset="793600.5758">31436 7305 0,'0'0'0,"0"0"0,0 0 0,0 0 15,0 0-15,0 0 0,0 0 16,0 0-16,-10 24 0,10-24 16,0 0-16,0 0 0</inkml:trace>
  <inkml:trace contextRef="#ctx0" brushRef="#br0" timeOffset="810019.2215">13239 7583 0,'0'0'0,"0"0"0,0 0 16,0 0-16,0 0 0,0 0 15,24-6-15,-24 6 0,0 0 0,23-3 16,-23 3-16,23-1 0,-9 1 16,2 0-16,0 0 15,1-1-15,0 0 0,4 0 0,2 1 16,1-2-16,-2-1 16,10 1-16,2-1 0,-1 1 0,-1 0 15,1 0-15,1 0 0,8-2 16,-1 0-16,2 0 0,1 2 15,-2 0-15,-1-1 0,6 2 16,-2 0-16,0-2 0,-1 1 0,3 1 16,0 1-16,-3 1 0,-3 1 15,10 0-15,2 0 0,-6 2 16,-4-1-16,5 0 0,2-2 16,-2 1-16,-4-2 0,4 1 15,4 0-15,-3 0 0,-2 0 0,9 0 16,3 1-16,-3-2 15,-1 0-15,3 0 0,4 0 16,-6 0-16,-2-2 0,31 1 16,-3 2-16,-8-1 0,-5-1 0,2 4 15,-1 0-15,-9-1 0,-6 0 16,6-2-16,5-1 16,-3-1-16,-3 1 0,5 2 0,3 3 15,-9-3-15,-4 1 0,6-1 16,3 0-16,-4 4 0,-1 2 15,-1-2-15,1-3 0,-4 3 0,-2 0 16,9 1-16,6 2 16,-4-6-16,-4-5 0,2 4 15,0 2-15,-7-2 0,-4-2 0,6 1 16,4 2-16,-4-1 0,-2 2 16,6-2-16,3 2 0,-8-4 15,-5-1-15,6 0 0,5 1 16,-5 1-16,-4 2 0,3-2 15,3-1-15,-4 0 0,-1 1 0,3 5 16,4 0-16,-8-3 16,-6-5-16,6 1 0,3 1 15,-1 2-15,-1 2 0,-1-3 0,1-3 16,-2 2-16,-2 1 0,3 2 16,2 3-16,-8-4 0,-5-3 15,6 1-15,4 0 0,-5 0 16,-4 0-16,4 1 0,5-1 15,-5 3-15,-4 2 0,1-4 16,2-3-16,-3 2 0,-3 0 0,0 2 16,0 1-16,-3-1 0,0 0 15,1-1-15,4 0 16,-8 0-16,-4 0 0,-6 1 0,7 3 16,-7-4-16,-1-1 0,3 1 15,3 0-15,-2-2 0,1 0 16,-2-1-16,0-1 0,-5 1 15,-1 3-15,1 0 0,-1 0 16,-2-1-16,-2-1 0,-1 0 16,-2 0-16,-4 2 0,-1 0 0,-3 0 15,-1 0-15,0 0 0,-2 0 16,0-1-16,-2 1 0,2-3 16,-2 3-16,-3-1 0,-4 0 15,0 2-15,-3 0 0,1 2 16,2-2-16,2 0 0</inkml:trace>
  <inkml:trace contextRef="#ctx0" brushRef="#br0" timeOffset="815316.0596">13238 9836 0,'0'0'0,"0"0"0,0 0 16,0 0-16,0 0 0,0 0 0,0 0 15,0 0-15,0 0 0,0 0 16,0 0-16,0 0 0,0 0 16,0 0-16,0 0 0,0 0 15,0 0-15,26-10 0,-26 10 16,0 0-16,29 5 0,-29-5 15,29 5-15,-29-5 0,31 3 0,-13-1 32,3 0-32,1 0 0,1 0 0,1 0 0,1-1 15,8 2-15,1-2 0,1 1 16,0-1-16,0-1 0,1 1 0,10 0 16,1 1-16,-1-1 0,-2-1 15,7 2-15,0 0 0,0 0 16,-2 2-16,2-3 0,1-2 15,-3 0-15,-5-1 0,12 1 16,3 0-16,-5 0 0,-3 0 0,2 1 16,2 2-16,-1 0 0,-2 0 15,11-2-15,1-1 16,-7-1-16,-3 0 0,2 1 0,4 0 16,-5 1-16,-2 0 0,29 0 15,-3 0-15,-5-2 0,-6 1 16,2 1-16,-1 1 15,-8 1-15,-7-2 0,7 0 0,6-2 16,-6 1-16,-2 0 0,5 0 16,4 2-16,-7-2 0,-5 0 0,5 3 15,2 2-15,-1-3 0,0-2 16,4-1-16,4 0 16,-8 3-16,-4 0 0,3-1 0,4-1 15,-3 1-15,-3 1 0,5 2 16,4-2-16,-5 0 0,-5-1 15,4-1-15,3 0 0,-7 0 16,-5 1-16,8 0 0,6 0 16,-6-2-16,-4 0 0,5 2 15,2 2-15,-5 1 0,-2 0 0,4-3 16,7-1-16,-6 1 0,-1 0 16,3 0-16,3-1 0,-7 2 15,-6 3-15,8-2 0,4-2 16,-3-1-16,-3-1 0,6 1 15,4 0-15,-11 1 0,-6 3 16,7-2-16,4-1 0,-3-1 16,0-2-16,4 1 0,4 1 15,-10 2-15,-5 0 0,7-2 0,4-1 16,-5 0-16,-1 1 0,4-3 16,3 0-16,-9 0 0,-5 2 15,5 1-15,5 0 0,-5-1 16,-3-2-16,5 0 0,1-1 15,-4 4-15,-5 4 0,7-5 16,3-2-16,-8-1 0,-5 1 16,4-4-16,3-2 0,-2 4 15,0 5-15,3 2 0,1 0 16,-5-4-16,-5-4 0,5 5 0,2 3 16,-5-3-1,-5-4-15,5 2 0,4 1 0,-5-2 0,-6-1 0,5 7 16,5 5-16,0-5 0,-1-5 0,1 0 15,1-1-15,-4 2 16,-3 1-16,6 1 0,4 0 16,-7 0-16,-5 1 0,6 0 0,5 0 15,-6 0-15,-5 1 0,3-1 16,3 0-16,-2-2 0,-3-1 16,-1 4-16,1 4 15,-3-3-15,-4-3 0,0-2 0,-2 0 16,-7 1-16,-6 0 0,-1 0 15,-1-1-15,-14 1 0,-2 1 0,-2 0 16,-3 1-16,-9-3 16,-5 2-16,5 0 0,2 0 0,1 1 15</inkml:trace>
  <inkml:trace contextRef="#ctx0" brushRef="#br0" timeOffset="818441.9795">13017 8667 0,'0'0'16,"0"0"-16,0 0 0,0 0 0,0 0 15,0 0-15,0 0 16,0 0-16,0 0 0,0 0 16,0 0-16,0 0 0,0 0 0,0 0 15,15-16-15,-15 16 0,0 0 16,0 0-16,0 0 0,0 0 16,0 0-16,0 23 0,0-23 15,0 0-15,-1 23 0,1-23 16,-3 24-16,3-24 0,-2 28 0,2-28 15,-5 32-15,3-16 16,1 1-16,-1 1 0,-1 2 16,2-1-16,0 0 0,0 8 0,0 2 15,0-1-15,0-1 0,1 0 16,0 1-16,0 0 0,0-1 16,1 7-16,1-1 0,0-1 15,1-2-15,-1 3 0,0 3 16,-1-3-16,0-4 0,-1 4 15,0 2-15,0-2 0,0-2 16,0 8-16,0 0 0,-1-3 0,-1-2 16,1 1-16,0 1 15,1-2-15,0-4 0,1 4 0,0 0 16,0-1-16,0 1 0,1 1 16,0 1-16,1-1 0,-1-2 15,-1 7-15,-1-1 0,2-6 16,1-1-16,1 8 0,-1 2 15,0-4-15,0-2 0,-1 1 16,0 1-16,-1-2 0,-1-2 0,1 2 16,1 2-16,0-1 0,-2 0 0,0 2 15,1 2 1,0-2-16,1-3 0,0 5 0,0 1 16,-1-2-16,-1-2 0,2 8 15,0-1-15,-1-8 0,0-1 16,1 9-16,1 2 0,2-3 15,-1-1-15,0 0 0,0-1 16,-1-1-16,0-1 0,-1 1 16,-1 3-16,0-4 0,0-3 0,0 3 15,0 3-15,-1-4 0,0 0 16,-1-1-16,0 1 0,0-2 16,0-1-16,0 2 0,1 1 15,0-2-15,0-1 0,-1 2 16,0 2-16,-1-5 0,1-4 0,0 3 15,1 3-15,0-3 0,1-2 16,0 3-16,-1 2 16,0-5-16,0-2 0,-1 9 15,0 1-15,0-9 0,-1-3 0,1 4 16,0 6-16,-2-4 0,1-1 0,0 3 16,0 2-16,0-5 15,-1-1-15,2 2 0,1 3 16,-1-1-16,0-2 0,0 2 15,-1 0-15,2-3 0,0-1 0,0 1 16,1 2-16,-1-3 0,0-1 16,-1 3-16,0 1 15,1-3-15,0-2 0,1 1 0,1 4 16,0-5-16,0-2 0,0 3 16,-1 1-16,-1-3 0,0-1 0,1 4 15,1 2-15,-1-2 16,-1-2-16,-1-1 0,0-2 15,0-2-15,1-1 0,-1 4 16,-2 3-16,3-7 0,0 0 16,-1 2-16,0 3 15,0-3-15,0-2 0,0 0 0,0 0 16,-1-2-16,1-1 0,1 1 16,0 3-1,0-3-15,0-1 0,-2 3 0,1 1 16,0 1-16,1-1 0,0-3 15,1-2-15,0-2 0,-1 1 16,0-4-16,2-2 0,-1 2 16,0 2-16,0-3 0,-1-1 0,0 0 15,0 0-15,0-1 0,1 1 16,0-1-16,0 1 0,-1-2 16,0 0-16,0-3 0,0 2 15,0 0-15,-1 0 0,1 0 16,0 2-16,0 0 0,0-1 0,0 1 15,0-1-15,0-1 0,0 0 16,0 1-16,0 1 16,0-1-16,0 0 0,1 0 15,0-2-15,0 2 0,0-1 0,1 1 16,-2-2-16,1 0 0,0 1 16,-1-2-16,0 1 0,0-3 15,0 0-15,0-2 0,1 0 16,0 0-16,-1 0 0,0 0 15,0-1-15,0-1 0,0 1 0,0-1 16,0 0-16,0-2 0,2 3 16,-2-3-16,2 1 15,-2-1-15</inkml:trace>
  <inkml:trace contextRef="#ctx0" brushRef="#br0" timeOffset="823343.0717">15485 8786 0,'0'0'0,"0"0"0,0 0 15,-23-1-15,12 1 0,-3 1 16,-4 2-16,-1-1 16,-1 1-16,-9 6 0,-3 3 15,0 1-15,0 0 0,0 4 0,0 3 0,-5 5 0,3 0 16,0 3-16,-1 2 0,-3 8 15,5 1-15,2-1 0,3 1 16,2-2-16,4-4 0,1 10 16,5 0-1,5-2-15,3-2 0,6 1 0,4-1 16,5-1-16,3-1 0,6-2 0,4-1 16,4-2-16,4-4 0,5 1 15,5 1-15,4-5 0,2-1 0,15-1 16,5 0-16,-6-1 0,-3-3 15,9-4-15,7-5 16,-3 1-16,-1 0 0,42 0 0,-5-2 16,-13-6-16,-11-1 0,5 0 15,3 1-15,-6-6 0,-4-4 16,4-4-16,1-2 0,-8 3 16,-5 4-16,2-7 0,0-1 15,-8-2-15,-5-1 0,1-1 16,2-3-16,-12 1 0,-8 0 0,-4-8 15,-2-3-15,-1 3 0,-2 4 16,-3-6-16,-4-2 0,-8 1 16,-7 0-16,-5-4 0,-2-3 15,-4 2-15,-3 2 0,-3-5 16,-4-1-16,-7 6 0,-3 5 0,-5-5 16,-2-1-16,-1-4 15,1-3-15,-9 4 0,-8 3 16,2 0-16,1 1 0,-7 1 0,-7-1 15,4 3-15,2 4 0,-7-1 16,-4-1-16,1 6 16,2 4-16,-6 3 0,-5 4 0,6-2 15,5-1-15,-5 1 0,-2 1 16,2 5-16,2 3 0,-6 6 16,-2 3-16,9 2 0,5 0 15,0 6-15,0 3 0,1 1 0,1 0 16,0 3-16,1 1 15,5-1-15,4-1 0,0 5 16,1 6-16,5-2 0,3-2 0,9 3 16,4 4-16,7-6 0,5-1 15,2-7-15,3-7 0,1-3 16</inkml:trace>
  <inkml:trace contextRef="#ctx0" brushRef="#br0" timeOffset="824609.0353">19224 8746 0,'0'0'0,"0"0"0,-22-2 16,12 0-16,-1-1 0,-5 2 0,-3 1 15,-2 0-15,-1 0 0,-10 1 16,-2 2-16,-1 0 0,0 1 16,-12 4-16,0 2 0,2 2 15,2 0-15,-11 3 0,-1 1 16,5 1-16,5 1 0,-5 1 15,-3 3-15,-1 1 0,6 0 0,-1 2 16,1 1-16,6 1 0,6-2 16,-7 6-16,1-3 0,7 2 15,8 1-15,4 0 0,4 0 16,5-3-16,3-1 0,2 3 16,2 3-16,4-3 0,2 1 0,3-1 15,2-1-15,3-2 16,2-1-16,3 3 0,3 3 15,5-5-15,3-3 0,4 5 16,2 4-16,2-6 0,5-5 0,3 2 16,7-1-16,-2-1 0,0-2 15,16 2-15,7-1 0,-3-2 16,-2-2-16,8-2 16,4-2-16,26 2 0,-12-5 0,8-3 15,6-2-15,-13 0 0,-8-1 0,10 3 16,6 1-16,-9-1 15,-7-2-15,8 0 0,6-3 16,-6-1-16,-3-2 0,7-1 0,4 0 16,-9 1-16,-6 1 0,13 0 15,8 0-15,-9-1 0,-6-1 16,9-1-16,5-4 0,-6 0 31,-5 0-31,6 2 0,4 2 16,-9-1-16,-6 0 0,11 0 0,7-2 15,-9 1-15,-7 3 0,6-6 16,4-3-16,-7-1 0,-5-1 0,4 6 16,3 4-16,-7-4 0,-6-3 15,7-2-15,5-4 0,-12 2 16,-5 1-16,-1 0 0,0-2 16,-6-1-16,-5 0 0,-2-3 0,-3 1 15,-9 0-15,-8 1 0,0-4 16,0-3-16,-9 3 0,-4 2 0,-7-5 15,-5-3-15,-7 0 0,-5 1 16,-3-4-16,-1-1 0,-4 1 16,-4 1-16,-7-5 0,-5-1 15,-6 2-15,-4 2 0,-7-1 16,-5-4-16,-2 7 0,-2 3 0,-15-9 16,-8-8-16,6 7 15,6 4-15,-17 0 0,-10-1 16,4 7-16,0 6 0,-9-5 15,-8-3-15,7 4 0,5 3 0,-11 1 16,-7-1-16,10 2 0,4 1 16,-14 2-16,-12 2 0,6 0 15,5 1-15,-5 1 0,-3 1 16,6 3-16,4 4 0,-11 4 16,-8 2-16,9 0 0,9-1 0,-11 2 15,-6 2-15,11 4 16,8 1-16,-3 2 0,-4 2 15,7 0-15,5 0 0,-3 2 0,-3 1 16,12-2-16,11-1 0,-4 4 16,0 3-16,10 3 0,9 1 15,2-7-15,3-4 0,3-3 16,5-3-16,15-3 0,12-1 16,6-2-16</inkml:trace>
  <inkml:trace contextRef="#ctx0" brushRef="#br0" timeOffset="846744.0889">26081 8853 0,'0'0'0,"0"0"0,0 0 16,-6 23-16,6-23 0,-10 26 15,1-7-15,-4 3 0,-1 2 0,-5 9 16,1 5-16,1-3 0,2 0 15,-2 5-15,3 0 16,3-5-16,2-5 0,5-2 16,2-5-16,5-2 0,1-2 0,8-2 15,6-2-15,3-4 0,1-4 16,4-4-16,3-4 0,-6 0 16,-4 0-16,-4 1 0</inkml:trace>
  <inkml:trace contextRef="#ctx0" brushRef="#br0" timeOffset="846915.9012">26557 9187 0,'0'0'0,"0"0"0,0 0 0,0 0 16,0 0-16,0 0 0,-6 23 16,6-23-16,-10 22 0,10-22 15,-15 25-15,6-11 0,1 1 0,-1 1 16,0 0-16,1-1 0,1-1 15,1-1-15,2-2 0,0 1 16,1 3-16,1-2 0,0-2 16,-1-1-16</inkml:trace>
  <inkml:trace contextRef="#ctx0" brushRef="#br0" timeOffset="847087.7649">26546 8922 0,'0'0'0,"0"0"16,0 0-16,0 0 0,0 0 15,24 20-15,-24-20 0,25 16 16,-25-16-16,24 17 0,-14-10 16,-1-2-16</inkml:trace>
  <inkml:trace contextRef="#ctx0" brushRef="#br0" timeOffset="847353.3955">27151 8990 0,'0'0'0,"0"0"0,0 0 0,0 0 16,-16 27-16,16-27 0,-22 35 15,9-14-15,-1 3 0,-2 1 16,-3 1-16,-2 5 0,2-2 0,4-1 15,3 0-15,1 1 0,4-2 16,6-5-16,6-1 0,1-6 16,4-4-16,3-2 0,4-1 15,0-4-15,2-3 0,3-2 16,2-3-16,-1-3 0,-5-2 0,-2 2 16,-4 1-16,-2 1 0</inkml:trace>
  <inkml:trace contextRef="#ctx0" brushRef="#br0" timeOffset="847540.9097">26871 9195 0,'0'0'16,"0"0"-16,0 0 0,0 0 16,0 0-16,0 0 0,33 0 15,-33 0-15,37-1 0,-14 0 0,5 0 16,-1-2-16,2 0 0,9-1 15,3 1-15,-7 1 0,-5 0 16,-5 0-16</inkml:trace>
  <inkml:trace contextRef="#ctx0" brushRef="#br0" timeOffset="847816.3595">27828 8988 0,'0'0'0,"0"0"0,0 0 16,0 0-16,0 0 0,-25 25 16,10-10-16,-1 1 0,0 3 0,-5 3 15,-4 3-15,-4 5 0,1-1 0,-1 0 16,1 1-16,-4 5 0,3-4 0,3-1 15,1-2-15,4-3 16,4-3-16,0-1 0,5-5 0,7-5 16,3-2-16,1-2 15,0-1-15,1-1 0</inkml:trace>
  <inkml:trace contextRef="#ctx0" brushRef="#br0" timeOffset="848097.59">28358 8872 0,'0'0'16,"0"0"-16,0 0 0,-13 26 16,13-26-16,-18 31 0,1-7 15,1 1-15,-2 2 0,-3 10 16,2 1-16,-2 3 0,3-3 0,3-2 15,4-3-15,3-4 0,3-3 16,3 2-16,4-3 0,2-7 16,2-2-16,8-3 0,6-2 15,2-4-15,1-3 0,-4-2 16,-4 1-16,-2-2 0</inkml:trace>
  <inkml:trace contextRef="#ctx0" brushRef="#br0" timeOffset="848289.2915">28757 9218 0,'0'0'15,"0"0"-15,0 0 0,0 0 0,-18 20 16,18-20-16,-17 20 0,17-20 16,-15 27-16,7-11 0,1 3 15,-1-2-15,0-1 0,2-2 16,0-2-16,3-2 0,0-2 15,2-4-15,1-4 0,0 4 0,0-4 16,0 2-16</inkml:trace>
  <inkml:trace contextRef="#ctx0" brushRef="#br0" timeOffset="848429.9366">28744 8886 0,'0'0'0,"0"0"15,0 0-15,0 0 0,0 0 0,21 16 16,-21-16-16,14 23 0,-14-23 16,11 23-16,-7-14 0,0 0 15</inkml:trace>
  <inkml:trace contextRef="#ctx0" brushRef="#br0" timeOffset="848937.5629">29295 9207 0,'0'0'16,"0"0"-16,0 0 0,0 0 0,0 0 15,-16-17-15,16 17 0,-22-9 16,22 9-16,-29-7 0,13 4 16,-3 3-16,-1 1 0,-2 3 15,-1 3-15,1 3 0,0 1 0,-6 6 16,2 3-16,3 1 0,3-2 0,0 4 15,5-1-15,5-2 0,4-3 16,9-2-16,5-1 0,4-5 16,3-3-16,5-5 0,5-3 15,-1-4-15,-1-1 0,3-4 16,1-4-16,-1-1 0,-1 1 0,-2-3 16,0 0-16,-4 1 0,-3 3 15,-2 0-15,-4 3 16,-4 5-16,0 0 0,-2 5 0,-1 3 15,-3 4-15,-2 5 0,-2 6 16,-4 6-16,-1 0 0,-2 5 16,-2 9-16,0 1 0,2-3 15,1-1-15,-1 2 0,1-1 16,2-8-16,2-2 0,0-2 16,1-1-16,-1-6 0,1-2 15,-4-3-15,-2-2 0,-2-5 0,-4-1 16,-2-6-16,-2-3 15,2 0-15,1-3 0,0-8 0,2-6 16,3-5-16,1-2 0,3 2 16,1 5-16,1 5 0</inkml:trace>
  <inkml:trace contextRef="#ctx0" brushRef="#br0" timeOffset="849375.1185">29701 8924 0,'0'0'0,"0"0"15,0 0-15,0 0 0,-17 31 0,6-12 16,-4 6-16,-2 2 0,-3 3 16,-7 11-16,1 1 15,3-2-15,2-3 0,-3 5 0,2-2 16,0-3-16,4-8 0,4-8 15,3-6-15,2-1 0,3-3 16,3-4-16,2-3 0,1-4 16,4-5-16,5-10 0,4-8 15,-2 5-15,1-2 0,8-7 16,3 0-16,1 2 0,-2 5 16,0 2-16,0 1 0,0 2 0,-1 4 15,4-1-15,-1 4 16,-5 4-16,-2 1 0,-4 6 0,-2 4 15,-3 3-15,-3 2 0,-2 5 16,-1 2-16,-4 0 0,-1 0 0,-1 2 16,-2 2-16,2-2 15,2 1-15,-2-3 0,0-3 16,2-3-16,-1-3 0,5-4 16,2-3-16,-1 0 0,1-1 0,-2 0 15</inkml:trace>
  <inkml:trace contextRef="#ctx0" brushRef="#br0" timeOffset="849625.1144">30130 8984 0,'0'0'16,"0"0"-16,0 0 0,-12 34 0,4-17 15,-4 6-15,-4 6 16,-4 9-16,0-2 0,-2 9 0,3 0 15,4-7-15,3-4 0,2 2 16,4-5-16,3-5 0,2-6 16,5-5-16,5-3 0,1-4 15,3-3-15,4-5 0,4-4 16,-1-4-16,-2-2 0,1-8 16,0-4-16,-4 2 0,-3 5 0,-2 3 15</inkml:trace>
  <inkml:trace contextRef="#ctx0" brushRef="#br0" timeOffset="849799.7987">29838 9185 0,'0'0'0,"0"0"0,0 0 16,24-3-16,-24 3 0,30-3 0,-30 3 15,44-1-15,-20 0 0,5 0 16,3 0-16,8-1 0,-3 1 0,0 1 15,-2-1-15,0 1 0,-6 0 16,-5 0-16</inkml:trace>
  <inkml:trace contextRef="#ctx0" brushRef="#br0" timeOffset="850161.1267">30279 9344 0,'0'0'0,"0"0"16,0 0-16,27-5 0,-27 5 0,29-3 15,-9 0-15,0 0 0,0 0 16,7-2-16,2 0 16,-4-3-16,-1 0 0,-3-1 0,-3-1 15,-1 1-15,-4-1 0,-4 0 0,-4 0 0,-1-1 0,-3-3 31,-7 3-31,-6 2 16,-2 3-16,-2 0 0,-2 4 0,-3 1 16,0 2-16,1 1 0,-8 5 15,-1 4-15,3 1 0,4 1 0,2 5 16,3 4-16,2-1 16,4-3-16,5 4 0,5 1 15,2-1-15,2-4 0,11 3 16,10-3-16,-4-5 0,3-3 0,11 0 15,6-1-15,-1-5 0,-1-3 16,-9-1-16,-6 0 16,-5 0-16</inkml:trace>
  <inkml:trace contextRef="#ctx0" brushRef="#br0" timeOffset="850611.3222">31005 9243 0,'0'0'0,"0"0"0,0 0 16,0 0-16,-25-12 0,25 12 0,-22-6 16,9 4-16,-1 1 0,-3 1 15,-2 1-15,2 1 0,0 2 16,-4 5-16,0 4 0,3 0 16,1 1-16,2 2 0,0 3 15,4-1-15,4-1 0,2 0 16,5 1-16,2-2 0,3-1 0,4-3 15,2 0-15,4-2 16,3-2-16,6-3 0,2-5 0,2-3 16,-1-1-16,2-5 0,2-3 15,-3-4-15,-4-2 0,1-7 16,1-6-16,1-4 0,-2 2 16,-2-2-16,-4-3 0,-3 5 0,-3 5 15,-2 1-15,-1 0 16,-2 4-16,-3 4 0,0 4 0,-2 4 0,-1 2 0,-1 1 15,-2 5-15,-1 4 0,-2 3 0,-2 3 16,-2 9-16,-1 8 16,-2 3-16,-3 2 0,-1 6 15,-1 6-15,1 1 0,-1 1 0,2 9 16,3 0-16,2-5 0,3-3 16,-1-5-16,3-10 0,0-8 15</inkml:trace>
  <inkml:trace contextRef="#ctx0" brushRef="#br0" timeOffset="851925.0123">31507 8924 0,'0'0'0,"0"0"16,0 0-16,0 0 0,0 0 0,-22 22 15,22-22-15,-17 25 0,8-9 16,-2 5-16,-1 4 16,-2 1-16,1 1 0,-3 12 0,0 2 15,3-1-15,2-1 0,3 6 16,5-2-16,1-5 0,-1-4 16,9 0-16,5-2 0,1-6 15,2-2-15,4-4 0,3-4 16,2-4-16,1-3 0,-1-4 15,-3-3-15,-3 0 0,-4-1 0,-3 0 16</inkml:trace>
  <inkml:trace contextRef="#ctx0" brushRef="#br0" timeOffset="852549.921">31640 9157 0,'0'0'0,"0"0"16,0 0-16,0 0 0,0 0 0,0 0 15,0 0-15,0 0 0,0 0 16,0 0-16,0 0 16,0 0-16,0 0 0,0 0 0,19-15 15,-19 15-15,0 0 0,0 0 16,15-20-16,-15 20 0,0 0 16,13-19-16,-13 19 0,0 0 15,15-21-15,-9 15 0,1 1 16,-1 1-16,1-2 0,-1 0 15,1 0-15,0 0 0,0 1 0,1 0 16,1 3-16,1-2 16,1 1-16,0 0 0,0 0 15,-1 2-15,0-1 0,0 3 0,-2 1 16,2-1-16,0 1 0,-1-1 16,0 2-16,-1 1 0,-1-1 15,0 3-15,0-2 0,-1 3 16,1-2-16,-3 2 0,1 1 15,-2-1-15,-1 1 0,1-1 0,2-2 16,-1-1-16,0 0 0,-1 0 16</inkml:trace>
  <inkml:trace contextRef="#ctx0" brushRef="#br0" timeOffset="853159.2837">32094 9154 0,'0'0'0,"0"0"16,0 0-16,0 0 0,0 0 0,0 0 16,0 0-16,0 0 15,0 0-15,0 0 0,0 0 16,0 0-16,0 0 0,4-22 15,-4 22-15,0 0 0,0 0 0,0 0 16,0 0-16,0 0 0,1-26 16,-1 26-16,0 0 0,0 0 15,8-21-15,-8 21 0,8-9 16,-4 4-16,-1 2 0,3-2 16,1 0-16,-1 1 0,1 0 15,-1 0-15,1 0 0,0 1 16,-1 0-16,1 2 0,-1-1 15,2 2-15,1 0 0,0 0 0,0 2 16,-1-1-16,1 3 0,-1-1 16,0 3-16,-1-2 0,1 1 15,0 1-15,0 1 0,-2 1 16,0-1-16,-2 3 0,-1-2 16,1 0-16,-1 0 0,-1 0 15,0 1-15,1-1 0,-2 0 16,0-1-16,-1 0 0,0-1 0,0-1 15,0 0-15</inkml:trace>
  <inkml:trace contextRef="#ctx0" brushRef="#br0" timeOffset="853847.3988">31882 9439 0,'-1001'0'16,"2002"0"-16,-1001 0 0,0 0 0,0 0 16,0 0-16,0 0 0,0 0 15,0 0-15,0 0 0,0 0 16,0 0-16,0 0 0,0 0 16,0 0-16,0 0 0,0 0 0,0 0 15,0 0-15,0 0 16,0 0-16,0 0 0,0 0 15,0 0-15,0 0 0,0 0 16,0 0-16,0 0 0,0 0 0,-13 24 16,13-24-16,0 0 0,6 23 15,-6-23-15,0 0 0,9 21 16,-9-21-16,6 14 0,-2-7 16,1-2-16,0 2 0,1-1 15,0-1-15,2 0 0,0-2 0,1 0 16,0 1-16,1 0 15,0 0-15,1-4 0,0-2 16,-1 1-16,0 0 0,2-1 16,2-3-16,-1 0 0,0-1 0,0 1 15,0 0-15,1-1 0,-2 0 16,2-3-16,-1 1 0,-4 1 16,-1 2-16,-1-1 0,-1 1 15,0 0-15,-2-1 0,0 1 16,0-2-16,-1 1 0,0-1 0,0 2 15,-1 0-15,0 0 0,0 0 16,-1 2-16,0 0 0,1 0 16,-2 3-16,1-3 0,-1 3 15,2 1-15,-2-1 0,2 1 16,-2-1-16,0 0 0</inkml:trace>
  <inkml:trace contextRef="#ctx0" brushRef="#br0" timeOffset="854183.0704">32622 9153 0,'0'0'0,"0"0"16,0 0-16,0 0 0,20 22 0,-20-22 15,10 22-15,-5-11 16,1 0-16,-1 2 0,2 0 16,-2 0-16,0 3 15,-1 0-15,-1 0 16,1 0-16,-2 0 0,-2 5 0,-1-2 15,-4 1-15,-2 1 0,-8 2 16,-6-2-16,-1 0 0,-2 1 0,0 1 16,4-6-16,5-2 0</inkml:trace>
  <inkml:trace contextRef="#ctx0" brushRef="#br0" timeOffset="862128.5396">15044 9765 0,'0'0'0,"0"0"0,0 0 0,0 0 16,0 0-16,0 0 0,0 0 15,0 0-15,0 0 0,0 0 16,0 0-16,0 0 0,27-1 0,-27 1 16,0 0-16,0 0 0,27 5 15,-27-5-15,22-1 16,-22 1-16,22 0 0,-9 1 0,2 0 15,-1-1-15,2 0 0,1 0 16,3 0-16,-1 0 0,0 0 16,0 1-16,2 1 15,6-1-15,-2 0 0,2 0 0,0 0 16,-1 0-16,-3-1 0,3 1 16,4 1-16,-1 0 0,-2-2 0,8 1 15,2 0-15,-2-1 16,-1 0-16,0 1 0,2 3 15,-3-1-15,-1 0 0,7-3 0,1-3 16,-3 3-16,-4 1 0,4-1 16,3-1-16,-4-1 0,-2 0 15,4 2-15,3 1 16,-4-1-16,-3-2 0,9 0 0,2 1 16,-10 0-16,-4 0 0,7 0 15,3-1-15,-6 2 0,-4 0 0,1 0 16,0 1-16,-3-2 0,-3 1 15,-1 1-15,1 3 16,-5-3-16,-1-2 0,1 1 0,1-1 16,-3 2-16,-1 0 0,1 0 15,1 1-15,-4-2 0,-1-1 0,-3 1 16,-2 1-16,-2-3 16,1-2-16,-2 2 0,-2 1 15,0 1-15,-1 0 0,-2 0 16,-2 0-16,0 0 0,-1 2 0,-2 1 15,0-1-15,-3 0 16,-2 1-16,-1-2 0,-4 0 0,1 1 16,0 0-16,-3-1 0,-4 0 15,-1 0-15,0-1 0,-3 0 16,-1 1-16,0 0 0,0 0 0,-3 2 16,-3-1-16,-5-1 15,1 0-15,-2 0 0,-1 2 16,-1-2-16,2 0 0,-8 0 15,0 2-15,3 0 0,1-1 0,-2-2 16,-2 1-16,2-2 0,3 1 16,-9 0-16,1 2 0,4-1 15,2-2-15,-1 1 0,0 3 16,2-2-16,1 2 0,-1-2 16,1 0-16,0-1 0,0 0 0,-1 0 15,-2 0-15,3 1 0,3 0 16,-2 0-16,1 0 15,3-2-15,2-2 0,-4 3 0,-1 0 16,4 1-16,3 0 0,-1 0 16,-1 1-16,5-2 0,1-1 0,3 0 15,1 1-15,0 0 16,1 0-16,-1 0 0,1-2 16,4 1-16,0 0 0,2 0 15,1-2-15,3 2 0,2 1 0,2-1 0,0-1 16,3 3-16,0 1 0,1 0 15,1 1-15,2-3 0,-2-1 0,2 1 16,0-3-16,0 3 16,0 0-16,3-1 0,0 2 15,1-1-15,0 0 0,4 0 16,3 1-16,0-1 0,1 2 0,2-2 16,2 1-16,0-1 0,1 1 15,8 1-15,4-1 16,-2 1-16,0 0 0,4 0 0,4 0 15,-2 0-15,-2 1 0,11 0 16,2 0-16,-2 0 0,-4 1 0,13 1 16,3 1-16,-6-1 15,-7 0-15,7-2 0,5-1 16,-5-1-16,-3-1 0,12 0 16,1 1-16,-5 0 0,-3-1 0,9 1 15,3-1-15,-8 2 16,-6 0-16,3-1 0,2-1 15,-8 2-15,-4-1 0,0 0 0,1 1 16,-4 1-16,-2 2 0,-6-2 16,-2 1-16,-4-4 0,-3 0 0,-2 0 15,-1 1-15,-7-1 0,-4 0 16,-7 0-16,-8 3 16,2-2-16,2 0 0,0 0 0</inkml:trace>
  <inkml:trace contextRef="#ctx0" brushRef="#br0" timeOffset="864383.4892">17259 9686 0,'0'0'0,"0"0"0,0 0 0,0 0 16,18 15-16,-18-15 16,12 14-16,-6-6 0,0-1 15,1 2-15,0-1 16,0 1-16,-1-2 0,0 1 0,-2-2 15,1 0-15</inkml:trace>
  <inkml:trace contextRef="#ctx0" brushRef="#br0" timeOffset="864741.772">17085 9939 0,'0'0'0,"0"0"0,0 0 0,0 0 15,0 0-15,0 0 0,32-2 16,-32 2-16,0 0 0,36 0 16,-36 0-16,30 5 0,-16-3 0,1 1 15,-2 0-15,-1 0 0,-2 1 16,-2 3-16,-3 1 16,0 1-16,-3 0 0,-3 2 15,-5 3-15,1 0 0,-2 0 0,-3 4 16,0 0-16,1-1 0,2-1 15,1 0-15,3 0 16,1-4-16,2-1 0,5-1 0,5-2 16,2-3-16,2-3 0,3-3 15,2-1-15,2-2 0,1 0 0,1-5 16,1-5-16,-2 1 16,-1 0-16,0-2 0,-3 4 15,-4 1-15</inkml:trace>
  <inkml:trace contextRef="#ctx0" brushRef="#br0" timeOffset="864960.5194">17484 9607 0,'0'0'0,"0"0"0,0 0 0,0 0 0,0 0 15,0 0-15,0 0 16,1 26-16,-1-26 0,0 27 15,0-27-15,-1 35 0,1-18 0,0-1 16,0 0-16,0-1 0,1-1 16,0-2-16,0-1 15,0-3-15,0 0 0,-1 0 0</inkml:trace>
  <inkml:trace contextRef="#ctx0" brushRef="#br0" timeOffset="865241.756">17575 9612 0,'0'0'16,"0"0"-16,0 0 0,25 0 0,-17 2 15,4-1-15,1 1 0,1 0 16,3 3-16,4-1 0,-1 1 16,0 0-16,-2 1 0,1-1 15,1 2-15,-4-2 0,0 1 0,-2 0 16,0 2-16,-2 0 15,-2 0-15,-3 3 0,-4 4 16,-3-2-16,-2-1 0,-2 1 0,-4 0 16,0 0-16,0-1 0,0 1 15,-2 0-15,-2-2 0,-2-3 16,-1 2-16,-3-2 0,2-1 16,1 1-16,3-3 0,1 0 0,2 0 15</inkml:trace>
  <inkml:trace contextRef="#ctx0" brushRef="#br0" timeOffset="865429.2493">17482 9749 0,'0'0'0,"0"0"16,0 0-16,0 0 0,27-5 0,-27 5 16,31-4-16,-14 1 15,-1 2-15,3 0 0,2-1 16,0 1-16,0 0 0,3 0 0,-1-1 15,-3 2-15,-2-2 0,-4 1 16,-2 1-16,-2-1 0,-2-2 16,-2 0-16,0 1 0,-2 0 15</inkml:trace>
  <inkml:trace contextRef="#ctx0" brushRef="#br0" timeOffset="865627.2205">17656 9671 0,'0'0'15,"0"0"-15,0 0 0,0 0 0,0 0 16,0 0-16,7 29 0,-7-29 16,2 22-16,-2-22 0,0 27 15,-1-14-15,0 1 0,-1 0 16,1 0-16,-1-3 0,0 0 0,-3-2 16,0-3-16,-1 0 0,2 0 15,0-2-15</inkml:trace>
  <inkml:trace contextRef="#ctx0" brushRef="#br0" timeOffset="865768.4682">17498 9881 0,'0'0'0,"0"0"16,0 0-16,0 0 0,0 0 16,0 0-16,0 0 0,0 0 15,0 0-15,0 0 0,38 1 16,-38-1-16,33-3 0,-33 3 16,42-3-16,-19 1 0,0 1 0,0 0 15,-1-1-15,-1 1 0,0 0 16,1 1-16,-3-1 0,-3 1 15</inkml:trace>
  <inkml:trace contextRef="#ctx0" brushRef="#br0" timeOffset="866018.5079">17633 9957 0,'0'0'0,"0"0"0,0 0 16,0 0-16,0 0 0,0 0 0,-13 25 15,13-25-15,-10 26 0,10-26 16,-13 33-16,7-16 0,-1 1 16,1-1-16,-1 2 0,1-3 15,2 0-15,1 2 0,1-1 16,0-2-16,1 0 0,1-3 16,1-1-16,2-5 0,-1-1 0,0-4 15,0-1-15,0-1 0,-2 1 16,3-1-16</inkml:trace>
  <inkml:trace contextRef="#ctx0" brushRef="#br0" timeOffset="866324.1726">17640 9982 0,'0'0'0,"0"0"16,0 0-16,0 0 0,0 0 16,24-13-16,-24 13 15,0 0-15,28-5 16,-17 4-16,1 1 0,-1 1 0,0-1 15,-1 3-15,0 2 0,0 2 16,0-1-16,0 1 0,0 1 16,0 1-16,-1 1 0,1 0 15,0 1-15,-3 1 0,1 0 16,-2-1-16,-2 1 0,0-2 0,1 1 16,-3 3-16,-3 0 0,0-4 15,-1-1-15,-2 0 0,0 1 16,-1-2-16,0-1 0,-2 0 15,-2 1-15,1-1 0,-1-1 0,-2-3 16,-2 0-16,0-1 0,1 1 16,-1-1-16,2 0 0,1 0 15</inkml:trace>
  <inkml:trace contextRef="#ctx0" brushRef="#br0" timeOffset="866484.7834">17623 10062 0,'0'0'15,"0"0"-15,0 0 0,0 0 0,0 0 16,0 0-16,34 0 16,-34 0-16,25-1 0,-25 1 0,30-2 15,-16 2-15,0 0 0,-1 1 16,0 1-16,-1 0 0,-1-1 0,-2 0 16,-1 0-16,0-1 0</inkml:trace>
  <inkml:trace contextRef="#ctx0" brushRef="#br0" timeOffset="866625.4645">17653 10165 0,'0'0'0,"0"0"15,0 0-15,0 0 0,0 0 0,0 0 16,37-1-16,-37 1 0,32-2 16,-32 2-16,43-2 0,-22 0 15,-3 1-15,-3 0 0</inkml:trace>
  <inkml:trace contextRef="#ctx0" brushRef="#br0" timeOffset="867909.2784">23874 8853 0,'0'0'0,"0"0"0,0 0 16,21 8-16,-21-8 0,17 7 0,-8-2 15,0 2-15,0 1 0,1 1 16,0 0-16,-3 0 0,1 1 15,-1-3-15,-2-1 0,0 0 16</inkml:trace>
  <inkml:trace contextRef="#ctx0" brushRef="#br0" timeOffset="868112.4032">23705 9017 0,'0'0'0,"0"0"0,0 0 16,0 0-16,0 0 0,1 27 16,-1-27-16,2 20 0,-2-20 0,4 22 15,-4-22-15,3 22 16,-2-12-16,0-2 0,-1 1 16,0-4-16</inkml:trace>
  <inkml:trace contextRef="#ctx0" brushRef="#br0" timeOffset="868346.796">23796 9096 0,'0'0'0,"0"0"0,0 0 16,25-4-16,-12 3 0,3 0 16,2 1-16,3-1 0,1-1 15,8 0-15,0 1 0,-3 2 0,-2 1 16,-1-1-16,0-1 0,-3 0 15,-2 0-15,-3 1 0,0 1 16,-3 1-16,-2 0 0,-7 3 16,-4 2-16,-4 0 0,-3 0 15,-5 0-15,-4-3 0,1 0 0,3-1 16,2 0-16</inkml:trace>
  <inkml:trace contextRef="#ctx0" brushRef="#br0" timeOffset="868939.5763">23772 9228 0,'0'0'0,"0"0"0,0 0 16,0 0-16,28-5 0,-28 5 15,27-2-15,-11 0 0,-1 1 16,0 1-16,-1 1 0,-1 1 16,0-2-16,0 0 0,-1 1 15,-1 1-15,-1-1 0,-3 2 0,-1 2 16,-3 1-16,-1 2 0,-2 1 15,-1 2-15,-1 1 0,0 0 0,-3 3 16,0 0-16,-2 5 16,1-1-16,0-3 0,3-2 15,1 0-15,2-2 0,2-2 16,2 0-16,2 0 0,2-2 0,3-2 16,3-5-1,0-1-15,2-1 0,0-1 0,1 0 16,-2-2-16,0-1 0,-2 0 0,0-2 15,-2 0-15,-1 1 0,-1-1 16,-3-1-16,0 2 0,-3 0 16,-2 0-16,-3 0 0,-1 0 15,-3-1-15,-4 3 0,-4 2 16,-3-1-16,0 1 0,-3 2 16,-2 2-16,0 2 0,0 2 15,-4 0-15,-1-1 0,2 1 0,0-1 16,-6 3-16,1 0 15,2-1-15,3-1 0,2 1 0,2-1 16,3 1-16,4-2 0,3 1 16,2 2-16,1-2 0,3 1 15,5 0-15,3 2 16,2-2-16,3 2 0,4 0 0,5-1 16,0 1-16,1 0 0,7-2 15,6-1-15,8 3 0,-1 2 0,9-4 16,6 0-16,1-3 15,0 0-15,15-2 0,4-1 16,4-1-16,-6 0 0,-18 0 0,-14 0 16,-9 0-16</inkml:trace>
  <inkml:trace contextRef="#ctx0" brushRef="#br0" timeOffset="903909.0206">12948 9158 0,'0'0'0,"0"0"15,0 0-15,0 0 0,0 0 0,0 0 16,0 0-16,-27 5 16,27-5-16,-22 6 0,22-6 15,-28 9-15,14-2 0,-4 1 0,-3 0 16,-1 2-16,1 0 0,-2 1 16,0-1-16,-8 2 15,1-1-15,2 2 0,0 0 16,4-1-16,2 0 0,-1 2 15,3-2-15,7-3 0,2-1 0,3-2 16,3 1-16,3-1 16,3 0-16,6-1 0,5-1 15,4-2-15,1 2 0,4-1 0,2 1 16,3 1-16,1 0 0,7 1 16,1 1-16,-1-2 0,1 0 0,-1-1 15,0-2-15,-2 0 0,-2 1 16,4-1-16,-1-1 15,-10-1-15,-3-1 0,0 1 0,-4-1 16,-5-1-16,-3-1 0,-2 0 16,-3-2-16,-2-1 0,-2-4 0,-4-1 15,-5-3-15,-1 1 16,-1 1-16,-3-1 0,0-2 16,-4-3-16,2-1 0,-2-1 0,0-1 15,1 2-15,1 1 0,1 0 16,2 1-16,2 1 0,2 4 15,1 1-15,3 2 0,0 2 16</inkml:trace>
  <inkml:trace contextRef="#ctx0" brushRef="#br0" timeOffset="925706.8947">13324 10897 0,'0'0'0,"0"0"0,16 2 16,-6-2-16,1 0 0,2 0 15,3 1-15,9 1 0,1 1 0,3-1 16,1-1-16,3 1 0,2-1 16,9 1-16,0 0 0,1 0 15,1-2-15,2 1 0,3 1 16,8 0-16,0-2 0,-1 0 16,2-1-16,9-1 0,-2 1 15,2 0-15,0 2 0,-3-1 16,-1-1-16,11 2 0,1-1 15,-6 1-15,-2 0 0,33 1 16,-6 1-16,-7-3 0,-4 0 0,-1-1 16,0-2-16,-2 2 0,0 1 15,0-1-15,0 0 0,0 1 16,-1 2-16,3-1 0,1 0 16,-1-2-16,-1-1 0,4 1 15,3 0-15,-5 1 0,-2 0 16,3 1-16,1 0 0,-1 1 0,0-1 15,5-1-15,4 1 16,-2-1-16,-2 1 0,2-4 16,1 0-16,-3-1 0,-2 3 0,1 0 15,0 3-15,-3-1 0,-2 1 16,1-1-16,1-1 0,-1 1 16,0 2-16,2 0 0,2-2 15,-4 1-15,-3-1 0,4 1 16,4 0-16,-3 2 0,-1-1 0,2 0 15,2 0-15,-5-1 0,-3 1 16,1 0-16,3 0 0,-1 0 16,-1 1-16,4-3 0,0 0 15,-3 0-15,-3 1 0,0 0 16,3 1-16,-1-2 0,-1 0 16,0 0-16,1 1 0,-2 1 15,0 0-15,2 0 0,2 1 16,-2-4-16,0-2 0,5 2 15,6 2-15,-2 0 0,-3 2 0,0-2 16,-3 1-16,-1-2 0,-1 0 16,2 1-16,2 1 0,-5 2 15,-4-1-15,2 1 0,1-2 16,-4-2-16,-2 0 0,1 0 16,0 1-16,0-1 0,0 1 15,6 0-15,3 0 0,-6-2 16,-1 0-16,0 3 0,2 0 0,0-1 15,-2 1-15,4-2 0,2-1 16,-4 2-16,-4 2 0,3-1 16,1 0-16,-4-1 0,-3-1 15,1 1-15,2 2 0,-2-4 16,-2-3-16,-1 3 0,-2 0 16,-4 3-16,-6-1 0,0 1 0,-1 1 15,-2-1-15,1-1 0,-6-2 16,-4-2-16,-5 1 0,-3 1 15,-7-2-15,-4 0 0,-6 1 16,-4-1-16,-5-1 0,-3-2 16,-6-2-16,-2-3 0,-2 3 15,-1 2-15,0 2 0</inkml:trace>
  <inkml:trace contextRef="#ctx0" brushRef="#br0" timeOffset="927570.4689">25987 10067 0,'0'0'0,"0"0"0,0 0 16,0 0-16,0 0 0,0 0 0,0 0 15,0 0-15,30 4 0,-30-4 16,29 8-16,-11-2 0,2 1 16,6 0-16,4 2 0,4 0 15,0 1-15,15 3 0,5 2 16,11 2-16,-2-3 0,11 6 16,-1 0-16,-8-2 0,-6-2 15,10 4-15,-2 1 0,-13-2 0,-9-2 16,0 1-16,-5-2 0,-12-5 15,-4-2-15,-3 1 0,-3 2 16,-6-4-16,-5-1 0,-2 1 16,-4 1-16,-3-2 0,-2-1 15,-6 3-15,-5 0 0,2-2 16,-2 2-16,-5-1 0,-6 0 16,-1-1-16,-4 0 0,-13 1 15,-7 2-15,1 1 0,3 3 0,-7 0 16,-6 1-16,-6 1 0,4-1 15,-4 2-15,-2 1 0,-3 1 16,10-2-16,1 2 0,2 2 16,6-2-16,6 1 0,-14 5 15,12-2-15,14-7 0,11-4 16,10-2-16,1 1 0,3-5 16,3-2-16,1-1 0,2-2 15,3-1-15,0 0 0,3-3 16,2-2-16,0-3 0,1 1 0,0-6 15,2-3-15,0 1 0,0 0 16,2-4-16,2-4 0,2-1 16,0-3-16,3-1 0,1-2 15,3-4-15,-2 1 0,2-4 16,2-3-16,0 2 0,0 2 0,5-7 16,-2-3-16,0 6 15,-3 3-15,2 1 0,3 1 16,-3 1-16,-2 3 0,-1-3 15,-1-1-15,-1 4 0,-1 2 0,0 4 16,-1 0-16,-2 6 0,-3 1 16,-1 2-16,0 2 0,-1 4 15,-1 1-15,-3 3 0,-2 3 16,0 1-16,-1 1 0,1 3 16,-1 4-16,-1 1 0,0 1 15,0 5-15,0 2 0,0 3 0,1 0 16,-2 7-16,0 4 0,2-1 15,-1-2-15,1 4 16,2 4-16,-1 0 0,2-1 0,1 10 16,0 3-16,1-3 0,0-2 15,0 3-15,0 0 0,0-1 16,0-1-16,2 6 0,0 1 16,-2-7-16,-1-5 0,0-1 15,-1 1-15,1-2 0,1 0 0,0-2 16,0 0-16,-1-7 0,1-5 15,-3-1-15,-4 1 0,-1-6 16,-1-4-16,1-3 0,0-1 16,0-4-16,-1-1 0,0-2 15,0 0-15,0-2 0,-1-3 16,-3-3-16,-3-1 0,2 0 16,-2-4-16,-1-1 0,0-5 15,-2-2-15,0-2 0,-7-8 16,-2-1-16,-1 0 0,-1 2 0,-3-2 15,-1-4-15,-4-3 0,1 2 0,-1-1 16,-1 0-16,2 0 16,-1 1-16,-7-4 15,-2 1-15,5 3 0,4 2 0,1 0 16,-2 0-16,0 2 0,0 3 0,0-5 16,2 2-16,9 9 15,3 4-15,-2 0 0,0 0 16,4 3-16,3 4 0,0-1 0,0 2 15,2 1-15,3-1 0,1 4 16,2 1-16,3 7 0,0 0 16,1 6-16,3 1 0,0-1 15,-1-1-15,-1-1 0</inkml:trace>
  <inkml:trace contextRef="#ctx0" brushRef="#br0" timeOffset="941195.1732">19679 10764 0,'0'0'0,"0"0"15,0 0-15,0 0 0,0 0 0,0 0 16,0 0-16,0 0 0,0 0 16,0 0-16,-14 25 0,14-25 15,0 0-15,-22 19 0,22-19 16,-19 11-16,19-11 0,-23 10 15,8-5-15,1-2 0,-1 1 16,-1-2 0,0-2-16,-1 0 0,0 0 15,-2-3-15,-5-2 0,-3-2 16,2-2-16,-1 0 0,1-1 16,1 0-16,0 0 0,0-1 15,1 2-15,2-1 0,2 0 16,0 0-16,1 2 0,5 3 15,1 1-15,-3 3 0,-1 2 16,1 1-16,2 1 0,0 0 16,0 2-16,1 2 0,-1 2 0,2 1 15,0 2-15,3-1 0,0-1 16,0-1-16,0 0 0,2-2 16,-1 0-16,1-1 0,-1-1 15,-1 0-15,-1-3 0,-2-1 16,-2-2-16,1-1 0,-1-3 0,-4-2 15,0-1-15,-1 0 16,0-3-16,-2 0 0,0 0 0,-1 0 16,1 1-16,1 3 0,1 1 15,2 3-15,-1-1 0,2 3 16,0 1-16,2 1 0,2 1 16,1 2-16,1 2 0,1 0 15,0 0-15,0 1 0,1 0 16,1 0-16,2-3 0,-1 2 15,1 0-15,-3-2 0,-1 1 0,0-3 16,-2-4-16,-2 0 0,-3-1 16,-3-3-16,-6-2 0,-4-1 15,-1 0-15,-3-4 0,-3-1 16,2 1-16,3-1 0,-9-1 16,0 2-16,4 3 0,5 1 15,2 3-15,4 3 0,4 2 16,3 1-16,3 3 0,2 2 15,2 2-15,2 1 0,3 2 16,3 1-16,0 0 0,1-1 0,1 1 16,0 1-16,1-3 0,1-2 15,-2 1-15,0-3 0,-2 1 16,1-3-16,-3 0 0,-3-1 16,-3-1-16,-2-2 0,-4-2 15,-5-1-15,-2-2 0,-3 0 0,-2-2 16,-3-1-16,0 0 0,0 0 0,-10-1 0,0 0 15,4 2-15,2 2 0,-6 3 16,0 2-16,7 1 0,4 1 0,6 4 16,4 2-16,4 2 15,2-1-15,6 2 0,1 1 0,2 1 16,2 0-16,1 1 0,1 0 16,1 0-16,1-2 0,0-2 15,0-1-15,-1-2 0,0-1 16,0-1-16,0-2 0,-2 0 15,-1-1-15,-5-2 0,-4-2 16,-3-1-16,-2 2 0,-5-5 0,-2-2 16,-3-2-16,0 0 0,-7 0 15,-2 1-15,-8 0 0,1 0 16,0 2-16,0 1 0,-6 3 16,4 2-16,4 4 0,5 2 15,4 0-15,3 0 0,4 2 31,2-2-31,4 3 0,4-1 0,3 1 0,2-1 0,3 1 16,2-1-16,0 1 0,2-2 0,1 1 16,-1-1-16,1 0 15,0-1-15,0-2 0,-1 0 0,-3 0 16,-2-2-16,-3 2 0,-3 0 16,-6-1-16,-5-2 0,-2-3 15,1 0-15,-6-1 0,-3-2 16,-8-1-16,1-2 0,-1 2 15,-2-2-15,2 2 0,2 2 0,-8 3 16,3 2-16,5 3 0,4 1 16,0 5-16,1 2 15,6 0-15,6 1 0,5 4 0,5 1 16,3 1-16,4 1 0,6 0 16,5 1-16,4-2 0,4-1 0,3-3 15,1-1-15,-2-3 16,0-1-16,-3-1 0,-2 0 15,-4-3-15,-1-2 0,-1-3 16,-3-1-16,-4-4 0,-1-1 16,-6-2-16,-7-5 0,-1 0 0,0-2 15,-14-3-15,-7 0 16,-1 0-16,0 2 0,-11 0 0,-2 3 16,0 3-16,0 0 0,-7 4 15,0 1 1,7 3-16,5-1 15,2 3-15,2 2 0,3 1 0,3 0 16,2 3-16,1 2 0,-1-2 16,1 1-16,9-2 0,7-1 15,5-1-15</inkml:trace>
  <inkml:trace contextRef="#ctx0" brushRef="#br0" timeOffset="947133.5598">21083 10693 0,'0'0'0,"0"0"0,0 0 16,0 0-16,0 0 0,0 0 0,0 0 15,0 0-15,25-5 0,-25 5 16,0 0-16,28 7 0,-28-7 16,22 9-16,-22-9 0,28 16 15,-13-8-15,3 1 0,2-2 16,-1 0-16,-1-1 0,11 1 15,3-2-15,-2 0 0,-2-2 0,3-3 16,2-1-16,-1-2 16,0 0-16,6-5 0,-1-3 15,-1 2-15,-3 2 0,1-2 16,1-1-16,-1 1 0,-2 0 0,9 0 16,1 2-16,-5 3 0,-2 0 15,1 5-15,1 4 16,-2 0-16,-4 1 0,4 3 0,2 5 15,-3-2-15,-2 1 0,9 2 16,2 0-16,-9-3 0,-1-1 0,8-2 16,2-1-16,-2-5 0,0-4 15,0-3-15,1 0 16,-5-3-16,-2-1 0,4-2 0,2-3 16,-3 0-16,-1 0 0,0-1 15,1-1-15,-5 5 0,-5 3 0,10 1 16,3 4-16,-11 3 15,-1 1-15,5 3 0,4 3 16,-7 1-16,-4 2 0,7 1 16,6 1-16,-6-2 0,-3 0 0,2-2 15,1 0-15,-1-2 0,-1 0 16,2-4-16,-1-2 16,-4-2-16,-1-3 0,3-2 0,2-1 15,-3 0-15,-4 2 0,5-4 16,3-1-16,-4-1 0,-3 0 0,5 2 15,5 1-15,-3 1 16,-2 1-16,3 4 0,3 4 16,-2 2-16,0 0 0,4 7 15,2 4-15,-2-1 0,-3-3 0,3 4 16,2 4-16,0-4 16,0-2-16,4-3 0,4-2 15,-9-3-15,-3-2 0,6-2 0,1-3 16,-4-1-16,-2-1 0,-1-1 15,1 0-15,-5-6 0,-2-2 16,-3-2-16,-2-3 16,-6 3-16,-1 1 0,2 1 0,1 4 15,-2 0-15,-2 4 0,1 3 0,-1 2 16,2 3-16,0 3 0,1 3 16,4 4-16,0 1 0,0 2 15,-7-3 1,-3-2-16,-4-4 0</inkml:trace>
  <inkml:trace contextRef="#ctx0" brushRef="#br0" timeOffset="947638.8014">27775 10339 0,'0'0'0,"13"0"0,0 1 15,4-1-15,2 0 0,8 0 16,8 0-16,-4-1 0,-3 1 0,-2 0 16,-3-2-16,-5-1 15,-5-2-15,-3 2 0,-3-1 0,-1 2 16</inkml:trace>
  <inkml:trace contextRef="#ctx0" brushRef="#br0" timeOffset="947877.9873">27855 10101 0,'0'0'0,"0"0"0,0 0 16,5 30-16,-5-30 0,4 38 0,-4-6 15,0 3-15,-1 4 0,-1 12 16,1 3-16,0 6 0,0-8 16,2 4-16,1-7 0,1-7 15,-2-7-15,-1-5 0,0-2 16,-1-6-16,0-2 0,-4-6 16,-2-3-16,-4-4 0,-2-3 0,4-2 15,2 1-15,1-1 0</inkml:trace>
  <inkml:trace contextRef="#ctx0" brushRef="#br0" timeOffset="948003.0228">27562 10596 0,'0'0'0,"0"0"0,0 0 15,0 0-15,0 0 0,37-3 16,-37 3-16,45-5 0,-18 2 0,5-2 16,4-1-16,10-1 0,1 1 15,0 0-15,-8 2 0,-9 0 16</inkml:trace>
  <inkml:trace contextRef="#ctx0" brushRef="#br0" timeOffset="948206.1309">28457 10024 0,'0'0'0,"0"0"0,0 0 16,18 13-16,-18-13 0,18 13 16,-6-4-16,0-1 0,0 2 0,0-2 15,-3-1-15,-1-2 0</inkml:trace>
  <inkml:trace contextRef="#ctx0" brushRef="#br0" timeOffset="948409.2462">28243 10117 0,'0'0'16,"0"0"-16,0 0 0,-6 22 0,6-22 16,-4 23-16,2-10 15,1 2-15,1-1 0,2 1 0,2-2 16,3 1-16,1-4 0,-2-2 15,0-1-15,-2-1 0</inkml:trace>
  <inkml:trace contextRef="#ctx0" brushRef="#br0" timeOffset="948625.0812">28352 10176 0,'0'0'0,"0"0"0,0 0 16,0 0-16,31-4 0,-31 4 0,37-3 15,-12 2-15,1-1 0,3 0 16,2 0-16,8 0 0,1 2 15,-1 0-15,-2-2 0,5 2 16,-5-1-16,-4 1 0,-4 1 16,-5 2-16,-4 1 0,-8 2 15,-6 1-15,-7 1 0,-6 0 0,-7 2 16,-6 1-16,-1-2 16,-1-1-16,3-3 0,5 0 15,2 0-15</inkml:trace>
  <inkml:trace contextRef="#ctx0" brushRef="#br0" timeOffset="948984.4199">28399 10190 0,'0'0'16,"0"0"-16,0 0 0,0 0 0,0 0 16,-12 19-16,12-19 0,0 0 15,-9 23-15,9-23 0,0 0 16,0 26-16,3-20 0,2 0 15,3 0-15,0-1 0,0 0 16,2-3-16,1-1 0,-1 0 0,0 0 16,0-2-16,0 0 15,-1-1-15,0-2 0,-2 2 0,-1 0 16,-1 1-16,0-1 0,-1 2 16,0 2-16,-2 1 0,0 2 15,-3 3-15,-2 5 0,-3 2 16,-1 3-16,-1 3 0,-3 3 15,-5 6-15,0-1 0,-1 1 16,1 0-16,-2 3 0,2-4 0,1-5 16,0-2-16,-2-2 0,1-2 15,-3-4-15,-2-3 16,2-4-16,1-3 0,2-5 0,2-4 16,1 1-16,4 2 0,1-1 15</inkml:trace>
  <inkml:trace contextRef="#ctx0" brushRef="#br0" timeOffset="949125.0303">28165 10390 0,'0'0'0,"0"0"0,0 0 15,0 0-15,0 0 0,34 3 0,-34-3 16,30 3-16,-30-3 0,31 6 16,-14-3-16,-2 0 0,0-1 15,-3 0-15,-1-1 0,-1 0 16</inkml:trace>
  <inkml:trace contextRef="#ctx0" brushRef="#br0" timeOffset="949281.3323">28174 10503 0,'0'0'0,"0"0"16,0 0-16,0 0 0,0 0 0,0 0 15,29 10-15,-29-10 0,28 5 0,-28-5 16,37 2-16,-17-3 15,0-1-15,-2-1 0,-3 1 0,-2 1 16</inkml:trace>
  <inkml:trace contextRef="#ctx0" brushRef="#br0" timeOffset="949640.6863">28646 10269 0,'0'0'0,"0"0"16,0 0-16,0 0 0,0 0 0,0 0 15,27 17-15,-27-17 0,0 0 16,32 17-16,-32-17 0,23 13 16,-13-8-16,-1 0 0,-2 1 15,-1-1-15,-2 2 0,-3-2 16,-3 0-16,-3-1 0,-4 0 16,-2 1-16,-2-1 0,-3-1 15,-1 1-15,-2 1 0,-1-2 16,-3 1-16,2-1 0,3 0 15,4 1-15,2-2 0,2 0 0,3 1 16,3 1-16,4-1 0,3 1 16,5 0-16,4 2 0,1-4 15,2 1-15,7 0 0,1 1 16,0-2-16,1-1 0,-2 1 16,-2 0-16,-2 0 0,-2-1 15,-4 2-15,-3-1 0,-1 0 16,-2 0-16,0 0 0</inkml:trace>
  <inkml:trace contextRef="#ctx0" brushRef="#br0" timeOffset="949847.2067">28348 10575 0,'0'0'0,"0"0"15,0 0-15,25-1 0,-25 1 0,34-2 16,-12 0-16,2 1 0,3 0 15,0 0-15,3-1 0,7-1 16,-2 2-16,-3 0 0,-1 1 16,-5 1-16,-4 2 0,-1-2 15,-5-2-15,-9 2 0,-2 1 16,-2 0-16,0 0 0,0 0 0</inkml:trace>
  <inkml:trace contextRef="#ctx0" brushRef="#br0" timeOffset="950019.076">28296 10707 0,'0'0'0,"0"0"0,0 0 16,0 0-16,0 0 0,0 0 16,0 0-16,24-4 0,-24 4 0,39-2 15,-13 1-15,4-2 16,3 0-16,2 0 0,3-1 0,7-1 16,-2-1-16,5 1 0,-2-1 15,-9 0-15,-5 0 0,-7 2 16,-4 0-16,-4 1 0</inkml:trace>
  <inkml:trace contextRef="#ctx0" brushRef="#br0" timeOffset="950446.2548">28622 10708 0,'0'0'0,"0"0"0,0 0 15,0 0-15,3 30 0,-3-30 16,3 27-1,-3-27-15,1 28 0,-1-14 0,0 0 16,0-1-16,0-1 0,0-2 16,0 0-16,0-2 0,0-1 0,-2-1 15,-2-1-15,-2-1 0,-2-2 16,-3-1-16,-1 0 0,-2-2 16,1-2-16,-3-1 15,-4 1-15,-1-3 0,-1 1 0,-5-2 16,3 0-16,2 0 0,2 0 15,3 2-15,1-1 0,4 2 16,2-1-16,5 3 0,2 0 16,6 0-16,2 1 0,11-1 15,8 0-15,5 0 0,4 1 16,5-1-16,4 1 0,10 1 0,0 2 16,-2 1-16,1 3 0,2-1 15,-7 0-15,-7 1 0,-6 1 16,-4 2-16,-4 2 0,-6 1 15,-6 0-15,-7 1 0,-5 2 16,-8 0-16,-4 0 0,-4-4 16,-3-1-16,6-4 0,2 0 15,2-1-15</inkml:trace>
  <inkml:trace contextRef="#ctx0" brushRef="#br0" timeOffset="950758.7975">29190 10372 0,'0'0'0,"0"0"0,0 0 0,0 0 15,12 21-15,-12-21 0,7 32 16,-4-13-16,-1 1 0,-1 5 16,-2 3-16,0-1 0,0 0 0,0 4 15,0-1-15,1-5 0,1-2 16,1 0-16,2-4 16,0-5-16,-2-5 0,0-4 15,0-6-15,-2-4 0,-1-2 16,0-1-16,1 3 0,0 0 0</inkml:trace>
  <inkml:trace contextRef="#ctx0" brushRef="#br0" timeOffset="951008.8216">29230 10447 0,'0'0'0,"0"0"15,0 0-15,0 0 0,26-13 0,-26 13 16,33-9-16,-11 5 0,2-1 16,5 1-16,3 2 15,1-2-15,1 2 0,10-1 0,0 2 16,6 0-16,-6 1 0,-5 0 15,-5 1-15,-4 0 0,-5 1 16,-4 0-16,-3 1 0,-6 0 16,-3 0-16,-9 2 0,-8 0 15,-2 0-15,-3-1 0,-5 2 16,-5-2-16,-6 1 0,0-2 0,-3-2 16,-3-3-16,3-2 0,2-2 15,-2-2-15,-3-1 0,8 2 16,4 2-16,4-1 0</inkml:trace>
  <inkml:trace contextRef="#ctx0" brushRef="#br0" timeOffset="951399.3788">29359 10200 0,'0'0'16,"0"0"-16,0 0 0,0 0 15,0 0-15,0 0 0,0 0 16,23 2-16,-23-2 0,15 13 0,-15-13 16,17 28-16,-11-9 0,0 4 15,-2 1-15,0 1 0,-2 0 16,-1 5-16,-2-2 0,-1-3 15,-2 0-15,0-5 0,-3-2 16,-1-1-16,1-3 0,-1-2 16,0-1-16,2-2 0,0-1 0,2-1 15,0-2-15,2 0 16,2-3-16,4-1 0,2-1 16,4-1-16,3-1 0,3 1 15,3-2-15,7 1 0,3 0 0,-1 1 16,2 2-16,-1 1 0,-1 3 15,4 0-15,-2 4 0,-6 0 16,-3 1-16,-4 1 0,-5 0 16,-2 0-16,-2 0 0,-6 2 15,-3 2-15,-4-2 0,-2 1 0,-7-1 16,-3 1-16,-9 3 16,-1 0-16,-4-3 0,-2-2 0,1-2 15,1-2-15,-3-3 0,-3-3 16,-2-1-16,2-1 15,10 0-15,5 0 0,4 0 0</inkml:trace>
  <inkml:trace contextRef="#ctx0" brushRef="#br0" timeOffset="951540.0494">29320 10715 0,'0'0'15,"0"0"-15,0 0 0,34 9 16,-15-6-16,4 3 0,6 1 16,0 1-16,2 0 0,10 4 15,2 0-15,5 1 0,-4-2 0,-2-1 16,-2-1-16,-3-2 0,-5 0 15,-1-4-15,-7-1 0,-9-5 16,-2-2-16,-3 1 0,-1 0 16,-2 2-16</inkml:trace>
  <inkml:trace contextRef="#ctx0" brushRef="#br0" timeOffset="951784.6681">29892 10414 0,'0'0'0,"0"0"0,23-4 0,-4 1 16,5 0-16,12 0 0,2 1 15,2-3-15,2 1 0,8-2 16,1 0-16,4 1 0,-5 0 0,-7 1 16,-6 1-16,-6 0 15,-5-1-15,-10 1 0,-6 1 0,-9-1 0,-6 1 0,-6-3 16,-4 0-16,-6 0 0,-4 1 15,4 0-15,5 1 0,2 1 16</inkml:trace>
  <inkml:trace contextRef="#ctx0" brushRef="#br0" timeOffset="951972.1742">30001 10197 0,'0'0'0,"0"0"16,0 0-16,0 0 0,0 0 0,0 0 15,7 31-15,-7-31 0,2 31 16,-2-12-16,0 4 0,-1 0 15,0 1-15,1-1 0,0-1 16,3 2-16,3-4 0,3-5 16,2-5-16,0-4 0,0-6 15,3-4-15,2-3 0,-2 1 0,-3 1 16,-1 1-16</inkml:trace>
  <inkml:trace contextRef="#ctx0" brushRef="#br0" timeOffset="952721.9551">30382 10221 0,'0'0'0,"0"0"0,0 0 0,8-6 31,-6 4-31,-2 2 0,2-2 0,-6 4 0,-1 0 0,-4 4 16,-3 2-16,-6 1 0,-4 3 16,-1 3-16,-1 2 0,-5 5 15,3 1-15,2-1 0,3-2 0,0 3 16,5-1-16,7-4 16,6-1-16,6-2 0,6-1 15,3-5-15,5 0 0,7-3 0,3-1 16,1-1-16,2 0 0,-1-1 15,-2 0-15,-5 0 0,-4-2 16,-5 0-16,-4 0 0,-6 0 16,-3-1-16,-12 2 0,-8 1 15,0 1-15,-2 1 0,-11 1 16,-3 1-16,1 0 0,-1 2 0,2-1 16,2 2-16,-1 0 15,5-1-15,5-1 0,7-1 16,6 0-16,6 2 0,6-4 0,6 3 15,6-3-15,6-1 0,5-1 16,5 0-16,0-1 0,0 0 16,1 0-16,0 0 0,-2-2 15,-2 0-15,0 1 0,-6 1 16,-8-1-16,-3 1 0,-8 1 16,-6 2-16,-7 0 0,-5 2 0,-6 2 15,-5 0-15,-3 0 0,-1 0 16,-3 3-16,-2 1 0,1 1 15,3-1-15,1 1 0,6-3 16,6-1-16,5-1 0,4-1 16,5 1-16,6-1 0,4 1 0,8-2 15,7-1-15,3-3 16,5-1-16,4-2 0,4-2 16,1-2-16,-2-1 0,7-2 15,0 0-15,-7-3 0,-6-1 0,-5-3 16,-4-3-16,-6 1 0,-4-3 15,-4 1-15,-4 0 0,-5 0 16,-5-1-16,-2-5 0,-2-2 16,-4 2-16,-1 4 0,-1 6 15,2 2-15,2 4 0,3 2 16,4 1-16,0 1 0,0 4 16,1 4-16,0 6 0,3 5 15,1 5-15,-1 3 0,2 7 16,1 5-16,-1 3 0,0 2 0,0 1 15,1-1-15,0 3 0,1-6 16,0-5-16,0-4 0,0-5 16,1-4-16,-2-5 0,0-3 15,0-4-15,1-2 0,-1-5 16,-1-5-16,1 1 0,0 1 0,0 1 16</inkml:trace>
  <inkml:trace contextRef="#ctx0" brushRef="#br0" timeOffset="953524.4651">30709 10377 0,'0'0'0,"0"0"0,0 0 15,0 0-15,29 2 0,-29-2 0,18 4 16,-8-3-16,0 1 0,-1 1 15,0 1-15,-4 2 0,-1-1 16,-5 1-16,-4-2 0,0 2 16,-2 0-16,-4 1 0,-4 0 15,-3-2-15,-1 1 0,-4 2 16,0 1-16,2-1 0,2 1 0,4-2 16,3 0-16,2-2 0,1 0 15,7-1-15,4 1 16,4-1-16,1 0 0,9-1 0,6-2 31,-1 1-31,0-2 0,4-2 0,4 0 0,-2-2 0,-1-1 16,1-3-16,-3 0 15,-5-1-15,-3 0 0,-4-5 0,-4-2 16,-1 1-16,-2 0 0,-5-3 16,-4-2-16,-1 2 0,-3 2 0,-2-2 15,-2-1 1,-1 3-16,-2 3 15,3 2-15,2 4 0,1 2 0,3 1 16,0 5-16,2 2 0,1 3 16,-1 1-16,1 6 0,0 4 15,-1 2-15,2 0 0,-1 5 16,0 6-16,-1 1 0,2 0 0,-1 2 16,-1 1-16,1-3 0,1-2 15,-1-3-15,-1-1 0,1-4 16,0-3-16,-3-2 0,1 1 15,-3-4-15,0-1 0,-3 0 16,-2-2-16,0-1 0,0-1 16,0-4-16,2 0 0,1 0 15,2-2-15,1-1 0,2-1 16,0 0-16,2 2 0,3-2 0,-1 4 16,3-1-16,3 2 0,4-1 15,6 2-15,4 2 0,2-1 16,4 3-16,1 2 15,1 0-15,-2-1 0,4 5 0,-3 0 16,-4 0-16,-4-1 0,-4 3 16,-3 1-16,-4-4 0,-3-3 15,-6 3-15,-6-1 0,-4 1 16,-4-2-16,-7 0 0,-4-4 16,-3 2-16,-3 0 0,0-2 0,1-2 15,1-2-15,2 1 0,-2-3 16,1-2-16,7 0 0,5-1 0,5 0 15,3 0-15,2 0 16</inkml:trace>
  <inkml:trace contextRef="#ctx0" brushRef="#br0" timeOffset="979658.412">27791 11144 0,'0'0'0,"0"0"0,0 0 15,0 0-15,0 0 0,-24 14 16,24-14-16,-19 18 0,9-8 0,-1 2 15,-1-1-15,1-1 16,1-1-16,1-1 0,2 0 0,2-1 16,2-1-16,3 0 0,2 0 15,2-2-15,3 1 0,4-3 16,3 2-16,3-3 0,0-1 16,6-1-16,2-1 0,-2 0 15,0 0-15,-1 2 0,0 0 16,-3-1-16,-3 0 0,-1 0 15,-4-1-15,-1 2 0</inkml:trace>
  <inkml:trace contextRef="#ctx0" brushRef="#br0" timeOffset="979877.8892">27570 11429 0,'0'0'0,"0"0"16,0 0-16,33 3 0,-19-2 0,3-1 16,5 0-16,7 0 0,1 0 0,1 2 15,2-2-15,-2 0 16,-2 1-16,3-1 0,-4-3 16,-7 3-16,-6 2 0,-3-1 0,-2 0 15,-2-1-15</inkml:trace>
  <inkml:trace contextRef="#ctx0" brushRef="#br0" timeOffset="980049.8071">27478 11601 0,'0'0'16,"0"0"-16,0 0 0,25-3 0,-25 3 16,34-1-16,-13-1 0,2 1 15,3 0-15,1 0 16,3 0-16,8 0 0,-2-2 0,-2 1 15,-2-1-15,1-1 16,-5 0-16,-6-1 0,-5 3 0,-2-1 16</inkml:trace>
  <inkml:trace contextRef="#ctx0" brushRef="#br0" timeOffset="980294.3641">27774 11457 0,'0'0'0,"0"0"0,0 0 0,0 0 0,0 0 16,-12 35-16,12-35 0,-9 37 16,5-16-16,1 1 15,0 2-15,3-1 16,4-3-16,0-1 0,2-2 0,2 0 16,4-5-16,-1-1 0,1-5 15,3-5-15,3-5 16,0-2-16,1-2 0,1-7 15,1-3-15,0-3 0,-1 0 0,0-1 16,-4 4-16,-3 3 0</inkml:trace>
  <inkml:trace contextRef="#ctx0" brushRef="#br0" timeOffset="980466.2481">28172 11197 0,'0'0'0,"0"0"0,0 0 0,0 21 15,0-21-15,-1 26 0,1-26 16,-4 36-16,3-16 0,0-1 16,-1-1-16,2 3 0,0-4 0,2-5 15,0-3-15,0-3 0,-1 0 16,0-1-16</inkml:trace>
  <inkml:trace contextRef="#ctx0" brushRef="#br0" timeOffset="980825.6597">28181 11183 0,'0'0'16,"0"0"-16,0 0 0,0 0 0,0 0 15,25-1-15,-25 1 16,29 4-16,-29-4 0,31 6 0,-13-2 16,0-1-16,1 0 0,0 1 15,1 0-15,-3 1 0,0 0 16,-1 2-16,-1-2 0,-6 0 15,-3 0-15,-4 1 0,-4 2 16,-3-1-16,-5 1 0,-6 4 16,-2-1-16,-3-3 0,-1 0 0,-3-1 15,1 1-15,3 0 16,2-1-16,1 1 0,3-2 16,5-2-16,4-1 0,4 0 15,3 1-15,5-1 0,5-1 0,5 0 16,2 1-16,3-3 0,3 0 15,1 0-15,3 1 0,1 0 16,-2 0-16,-3-1 0,-2 0 16,-4 0-16,-4 0 0,-2 0 0</inkml:trace>
  <inkml:trace contextRef="#ctx0" brushRef="#br0" timeOffset="981028.7333">28123 11523 0,'0'0'0,"0"0"16,0 0-16,0 0 0,33-2 0,-33 2 15,37-3-15,-16 2 0,1 0 16,4-1-16,1 0 16,0 1-16,-2 0 0,6 0 0,-2 0 15,-5 0-15,-3-1 0,-5 1 16,-4 1-16,-2 0 0,-1 0 15,-1 0-15</inkml:trace>
  <inkml:trace contextRef="#ctx0" brushRef="#br0" timeOffset="981224.7004">28080 11638 0,'0'0'15,"0"0"-15,0 0 0,29 2 0,-29-2 16,32 2-16,-8-3 0,0 1 15,2 0-15,11-1 0,2 0 16,-2 0-16,-3 0 0,7 0 16,-2 0-16,-4 1 15,-6 0-15,-6-2 16,-4 2-16,-6-2 0,-3 0 0,-2 0 16,-1 1-16,-2 0 0</inkml:trace>
  <inkml:trace contextRef="#ctx0" brushRef="#br0" timeOffset="981425.6778">28366 11567 0,'0'0'0,"0"0"0,0 0 0,0 0 16,0 0-16,5 29 0,-5-29 0,0 23 0,0-23 0,1 27 16,0-14-16,0 0 15,-1-1-15,0-1 0,0-1 0,-1-1 16,-1-2-16,-2-1 15,0-1-15,-1-1 0,-2-1 0,1 1 16,1-2-16,0 0 0</inkml:trace>
  <inkml:trace contextRef="#ctx0" brushRef="#br0" timeOffset="981566.3164">28141 11773 0,'0'0'0,"0"0"0,0 0 0,0 0 16,0 0-16,0 0 0,0 0 15,0 0-15,32 6 0,-32-6 16,47-1-16,-15 1 15,4-2-15,-1 1 0,1 0 0,11-1 16,0-1-16,2 1 16,-9 0-16,-8 0 0</inkml:trace>
  <inkml:trace contextRef="#ctx0" brushRef="#br0" timeOffset="981909.4037">29114 11087 0,'0'0'0,"0"0"16,0 0-16,0 0 0,12 23 0,-12-23 16,0 0-16,10 24 0,-10-24 15,9 18-15,-4-8 0,0-1 16,-2-2-16,0-2 0,-1 1 15,1-2-15</inkml:trace>
  <inkml:trace contextRef="#ctx0" brushRef="#br0" timeOffset="982112.5071">28859 11221 0,'0'0'0,"0"0"15,0 0-15,31 4 0,-31-4 0,33 3 16,-9-2-16,2 0 16,-1 0-16,11-1 0,3 0 15,-3 0-15,-1 0 0,5-1 0,-1 0 16,-8 1-16,-6 0 0,-5 0 16,-3 0-16,-4 0 0</inkml:trace>
  <inkml:trace contextRef="#ctx0" brushRef="#br0" timeOffset="982302.8741">29007 11317 0,'0'0'0,"0"0"0,0 0 15,0 0-15,8 23 0,-8-23 16,5 20-16,-2-10 0,1 1 0,-1-1 15,1-1-15,1 0 16,-1-3-16,1-1 0,-2-2 16,0-1-16,-1 0 0,1 0 0,-1-1 15,-2-1-15</inkml:trace>
  <inkml:trace contextRef="#ctx0" brushRef="#br0" timeOffset="982521.6402">29063 11360 0,'0'0'0,"0"0"16,0 0-16,0 0 0,33-2 0,-33 2 15,27 1-15,-27-1 0,32 1 0,-16 0 16,1 3-16,-3-1 0,-1-2 16,-1 1-16,-2 0 15,-1 0-15,0 2 0,-2-1 0,-3 1 16,-2 2-16,-2-1 0,-5 2 16,-5 0-16,-4 0 15,-1-1-15,-3 0 0,-1 0 0,-8-2 16,0-1-16,3 0 0,5 0 15,2-2-15</inkml:trace>
  <inkml:trace contextRef="#ctx0" brushRef="#br0" timeOffset="982693.5151">28856 11460 0,'0'0'0,"0"0"0,0 0 0,0 0 15,10 21-15,-10-21 0,9 23 16,-5-10-16,-1 2 0,1 0 15,-1 1-15,0-3 16,2 0-16,-1-4 0,0 0 0,0-3 16,-1-1-16,0-1 15,0-1-15,-1 0 0</inkml:trace>
  <inkml:trace contextRef="#ctx0" brushRef="#br0" timeOffset="982880.9647">29024 11522 0,'0'0'15,"0"0"-15,0 0 0,36 1 0,-20 0 16,4 0-16,3 0 0,6-1 16,0 1-16,0 1 15,2 1-15,-1-1 0,-1 0 0,2 2 16,-4 0-16,-4 2 0,-4-1 16,-5 2-16,-3-2 0,-3 0 15,-3 2-15,-10-1 0,-5 0 16,-2-1-16,-1 0 0,1-2 15,2 0-15,2 0 0</inkml:trace>
  <inkml:trace contextRef="#ctx0" brushRef="#br0" timeOffset="983084.0988">29054 11607 0,'0'0'0,"0"0"0,0 0 15,0 0-15,0 0 0,5 28 16,-5-28-16,-1 24 0,1-24 0,-4 28 15,3-14-15,2 1 16,1-1-16,0 1 0,-1-2 16,1 0-16,0-3 0,0-1 0,0-2 15,1-3-15,-3-4 0,2 1 16,-2-1-16,2 1 16</inkml:trace>
  <inkml:trace contextRef="#ctx0" brushRef="#br0" timeOffset="983387.7875">29099 11682 0,'0'0'0,"0"0"15,0 0-15,0 0 0,0 0 0,0 0 0,28 6 16,-28-6-16,24 4 0,-24-4 16,27 6-16,-14-1 0,0-3 15,-1 2-15,-1-1 0,-1 2 16,-1-1-16,-1 2 16,-3 1-16,0 0 0,-2 0 0,-1 1 15,-2 0-15,0 0 0,-1-1 16,1 0-16,0 1 15,0-1-15,0-1 0,2 0 0,3 0 16,0-1-16,3 0 0,5-2 16,5-2-1,5-2-15,5-1 0,-1-3 0,1-1 0,8-3 16,0-1 0,0-1-16,-2-2 0,1-3 0,-4-5 15,-8 1-15,-6 0 0,-4 4 16,-2 3-16,-2 3 0</inkml:trace>
  <inkml:trace contextRef="#ctx0" brushRef="#br0" timeOffset="997893.9517">27286 11089 0,'0'0'0,"0"0"0,0 0 16,0 0-16,0 0 0,-25 19 0,25-19 16,-19 14-16,19-14 0,-24 18 15,9-7-15,1 3 0,0 2 16,-1 2-16,0 2 0,-3 4 15,3-1-15,1 3 0,2 4 16,1-1-16,3-1 0,1 7 16,4 1-16,3-3 0,2-1 15,8 1-15,6 1 0,4-3 16,2-2-16,13 4 0,6-3 0,4-2 16,3 0-16,10-2 0,8 1 15,9 2-15,-2 0 0,19 2 16,5-2-16,-7-3 0,-5-4 15,46 9-15,-6-7 16,-15-2-16,-9-4 0,1-5 0,0-4 16,-7-3-16,-6-1 0,11 0 15,6 1-15,-14-4 0,-7-4 0,-4 2 16,-3 1-16,-8-6 16,-4-3-16,2-3 0,-2-1 0,-7-2 15,-3-1-15,-6-5 0,-1-4 16,-10 3-16,-5 4 0,-5-8 15,-2-5-15,-10-1 0,-4-2 16,-8 0-16,-4-2 0,-3-1 0,-1-1 16,-6-3-16,-3 0 15,-5 3-15,-3 2 0,-9-2 16,-9-1-16,4 5 0,2 4 0,-12-3 16,-7-4-16,3 4 0,1 2 15,-10-3-15,-8-1 0,1 5 16,1 2-16,-9 3 0,-5 3 15,-1 0-15,-1 1 0,-13-1 16,-8 0-16,8 6 0,6 3 0,-15 4 16,-10 4-16,5-2 0,4 0 15,-8 2-15,-7 1 0,8 7 16,4 7-16,-12 0 0,-7 3 16,12-2-16,10 1 0,-9 6 15,-6 7-15,36-8 0,26-6 0,18-4 16</inkml:trace>
  <inkml:trace contextRef="#ctx0" brushRef="#br0" timeOffset="1.00582E6">13330 11801 0,'0'0'0,"0"0"0,0 0 15,0 0-15,0 0 0,0 0 16,0 0-16,24-9 0,-24 9 0,0 0 16,0 0-16,27-5 15,-27 5-15,0 0 0,26 3 16,-16-3-16,0 0 0,3 2 0,5 1 15,-2 0-15,1 0 0,0-1 16,3 0-16,0 1 0,1 0 16,8 3-16,0-2 0,1 0 15,0 0-15,3-1 0,2 1 16,0 1-16,-1 0 0,10 0 16,2 1-16,-2-2 0,-2 0 0,10 1 15,2-2-15,-3 0 16,-3-1-16,10 1 0,0 1 15,-4-2-15,-2 1 0,4-1 0,2-1 16,-6 2-16,-4 0 0,12-2 16,5 0-16,-7 1 0,-5 1 0,3-1 15,3 0-15,-2-1 16,-3-1-16,27 0 0,-3 0 16,-15 1-16,-10 2 0,9 0 15,5 2-15,-5-2 0,-3-3 0,8-1 16,3-4-16,-14 3 0,-8 2 15,8-2-15,7 1 16,-4-2-16,-1 2 0,6 4 0,5 1 16,-9-3-16,-7-3 0,9 0 15,8-1-15,-6 2 0,-4 4 0,8 3 16,3 5-16,-10-11 16,-8-6-16,11 2 0,9 5 15,-8-3-15,-5-2 0,6 0 16,4-1-16,-7 3 0,-7 5 0,7-5 15,4-2-15,-6 2 0,-4 1 16,9 0-16,6 0 16,-7 1-16,-3 0 0,7 2 0,6-1 15,-14-2-15,-10-4 0,12 4 16,7 1-16,-4 0 0,-2-2 0,5 2 16,5-1-16,-12 2 15,-8 1-15,13-1 0,10 0 16,-10 1-16,-9-1 0,7 1 15,6 0-15,-6-2 0,-3-2 0,9 0 16,5-2-16,-13 4 0,-8 1 16,8 1-16,6-2 0,-6 1 15,-4 1-15,7 0 0,5 1 16,-7-3-16,-5-2 0,8 0 16,5 2-16,-12 1 0,-7 1 0,10 1 15,7 0-15,-8-3 0,-2-1 16,8 1-16,6 1 15,-14 1-15,-11 2 0,12-5 0,7-3 16,-3 1-16,-1 2 0,5 2 16,1 2-16,-10 1 0,-7 0 15,7-4-15,7-3 0,-4 1 16,-4-2-16,7 4 0,6 1 16,-11 2-16,-7 1 0,11-1 15,7-1-15,-9-3 0,-7-1 0,8 0 16,6-1-16,-7 3 0,-3 2 15,6 1-15,6 2 16,-14-4-16,-7-1 0,8 1 0,8 1 16,-5-2-16,-2 1 0,7 0 15,6 0-15,-11 2 0,-8-1 0,10 0 16,5-1-16,-7 2 16,-6 0-16,11 2 0,8 0 15,-12-1-15,-8 0 0,8 0 16,5 1-16,-5-2 0,-4-1 0,6-2 15,5-1-15,-7 2 0,-5 1 16,5 0-16,7 0 16,-13-2-16,-8-1 0,7 1 0,6 0 15,-13-1-15,-7 1 0,5 0 16,3 2-16,-6-3 0,-4-2 0,3 1 16,2-1-16,-6 4 15,-5 3-15,5 1 0,2 0 0,-6-2 0,-7-1 0,3 0 16,2 2-16,-5 2 0,-4 0 15,-5 2-15,-4 3 0,-8-8 0,-2-2 16,0 0-16,-2-1 16,-1-1-16,-2 1 0,0 0 15,0 0-15,0 0 0</inkml:trace>
  <inkml:trace contextRef="#ctx0" brushRef="#br0" timeOffset="1.02196E6">16151 11764 0,'0'0'0,"0"0"16,0 0-16,0 0 0,0 0 0,0 0 16,0 0-16,0 0 0,0 0 15,0 0-15,31 9 0,-31-9 0,29 4 16,-29-4-16,38 2 15,-16-1-15,1-1 0,2-1 16,0 0-16,-2 0 0,-2-1 0,3 1 16,-2 1-16,-1 1 0,-1 2 15,-1 3-15,0 2 16,-5 4-16,-3 2 0,-3 4 16,-4 1-16,-2 4 0,-2 0 0,-2 1 15,-2-1-15,-2 5 0,1-3 16,-2-2-16,0-2 0,0-4 15,-2-1-15,-3-5 16,-1-2-16,-4-4 16,-1-5-16,5-3 0,1-3 0,-1 1 15,3 1-15,1 1 0</inkml:trace>
  <inkml:trace contextRef="#ctx0" brushRef="#br0" timeOffset="1.02218E6">16420 11596 0,'0'0'0,"0"0"0,0 0 16,0 0-16,10 19 0,-10-19 0,-2 31 15,-2-12-15,-1 3 0,-2 6 16,0 4-16,-3 1 16,0 1-16,-6 7 0,-1-2 0,-2 4 15,2-6-15,1-3 0,-1-3 16,3-5-1,2-4-15,1-4 0,0-4 16,3-6-16,3-4 0,0-1 0,1 0 16,0-1-16</inkml:trace>
  <inkml:trace contextRef="#ctx0" brushRef="#br0" timeOffset="1.02237E6">16691 11793 0,'0'0'0,"0"0"16,0 0-16,6 26 0,-6-26 0,5 31 16,-4-11-16,2 0 0,-1 1 15,-1 5-15,0-2 0,0-2 16,-1-4-16,1-1 0,1-2 16,-1-3-16,1-4 0,-1-3 15,-1-3-15,0-2 0,0 4 0,0-4 16</inkml:trace>
  <inkml:trace contextRef="#ctx0" brushRef="#br0" timeOffset="1.02277E6">16687 11833 0,'0'0'0,"0"0"0,0 0 16,0 0-16,0 0 0,0 0 16,0 0-16,30-3 0,-30 3 0,30-6 15,-30 6-15,36-1 16,-18 1-16,3 0 0,3 0 15,-3 1-15,-3 0 0,1 2 16,0-1-16,-3 1 0,0 3 0,0 3 16,-1 2-16,-4 0 0,-3-1 15,-4 3-15,-4 1 16,-4 2-16,-1 1 0,-4 0 0,-2-1 16,-1-1-16,-1 0 0,-3-2 15,-1 0-15,-1-3 0,0-4 16,-1 1-16,1-2 0,2-3 15,0-1-15,0 0 0,2 0 16,1 1-16,2 0 0,1 0 16,2-2-16,2 0 0,0 0 15,3 1-15,1-1 16,2 0-16,4 4 0,0-1 0,3 1 16,3-3-16,1 0 0,3 0 15,4-1-15,1-1 0,1 1 0,5-2 16,0-2-16,-3 2 0,-4 0 15,-3 0-15</inkml:trace>
  <inkml:trace contextRef="#ctx0" brushRef="#br0" timeOffset="1.02306E6">17188 11643 0,'0'0'0,"0"0"16,0 0-16,0 0 0,0 0 0,27 0 15,-27 0-15,25 4 0,-25-4 16,33 3-16,-11-3 16,2 0-16,-1 0 0,0-1 0,-1 0 15,5 0-15,-1 2 0,-2-1 16,-1-1-16,-4 0 0,-4-1 15,-5 1 1,-5 1-16,-2-1 0,0 1 16,0-1-16</inkml:trace>
  <inkml:trace contextRef="#ctx0" brushRef="#br0" timeOffset="1.02323E6">17201 11775 0,'0'0'0,"0"0"15,0 0-15,0 0 0,0 0 0,13 25 16,-13-25-16,0 0 16,12 22-16,-12-22 0,10 16 0,-4-10 15,2 0-15,-2-3 0,-2-1 16,-1 0-16,1-1 0,-1 0 16</inkml:trace>
  <inkml:trace contextRef="#ctx0" brushRef="#br0" timeOffset="1.02362E6">17269 11748 0,'0'0'16,"0"0"-16,0 0 0,0 0 0,0 0 15,0 0-15,35-1 16,-35 1-16,31 0 0,-31 0 0,39 0 16,-19 0-16,-1 0 0,2 0 15,2 1-15,-1-1 0,-1 1 16,3 0-16,-3 0 0,-4 2 0,-2 0 15,-2-2-15,-2 2 16,-2-2-16,-3 1 0,-5 2 16,-3 1-16,-2 0 0,-3 0 0,-4 1 15,-4-1-15,-9 4 0,-2 1 16,0-1-16,-2-1 0,4-2 16,3 1-16,-2-2 0,2 0 15,2 0-15,1-2 0,6 0 16,3 1-16,4-2 0,2-1 0,3-1 15,1 4-15,3-1 0,3-1 16,5 0-16,4-1 16,2-1-16,1 0 0,-1-1 0,2-1 15,0 0-15,1 0 0,-1-1 16,0-1 0,-4-3-16,-1 0 0,-5-1 0,-4-1 15,0 1-15,-2 2 0,1 1 0</inkml:trace>
  <inkml:trace contextRef="#ctx0" brushRef="#br0" timeOffset="1.02385E6">17379 11547 0,'0'0'16,"0"0"-16,0 0 0,0 0 0,0 0 16,0 0-1,9 23-15,-9-23 0,10 35 0,-6-14 16,1 1-16,-1 5 0,1 4 15,-2-2-15,0-2 0,2 9 16,-1 1-16,-1-5 0,2-1 0,-1 3 16,1-2-16,-2-5 0,0-3 15,-1-4-15,-1-2 16,-1-2-16,0-3 0,0-2 16,0-1-16,0-3 0</inkml:trace>
  <inkml:trace contextRef="#ctx0" brushRef="#br0" timeOffset="1.02403E6">17414 11948 0,'0'0'0,"0"0"0,0 0 15,0 0-15,0 0 0,0 0 0,0 0 16,0 0-16,-16 20 0,16-20 16,-14 21-16,14-21 0,-16 23 15,8-11-15,0 0 0,-1 1 16,-1 0-16,1-4 0,0-3 15,2-1-15,0-1 0,1 0 16</inkml:trace>
  <inkml:trace contextRef="#ctx0" brushRef="#br0" timeOffset="1.02421E6">17474 12040 0,'0'0'0,"0"0"0,0 0 0,0 0 15,23 7-15,-23-7 0,25 4 16,-25-4-16,29 3 0,-16-1 15,0 0-15,-2 1 0,-2-2 0,-1 2 16,-1 0-16,-3-2 0,0 0 16,-4-1-16,-4 1 15,1-1-15,0 0 0,0 0 0</inkml:trace>
  <inkml:trace contextRef="#ctx0" brushRef="#br0" timeOffset="1.02462E6">17172 11893 0,'0'0'0,"0"0"15,0 0-15,0 0 0,0 0 16,0 0-16,0 0 16,13 37-16,-13-37 15,8 38-15,-8-38 0,6 30 16,-1-15-16,-1-3 0,0 0 0,-1-1 15,-1 2-15,-1-4 0,0-2 0,-2-1 16,-3 1-16,-1-1 0,1-2 16,-2-1-16,0-2 15,-1 0-15,0-1 0,-1-1 16,-1 0-16,1-1 0,2 1 0,0-1 16,2 1-16,0 1 0,2 0 15,3 2-15,4 2 0,0 1 16,2 0-16,5 1 0,5 2 15,0-1-15,1-1 0,9 3 16,5-2-16,-1 1 0,0-3 0,8 3 16,0-2-16,-3-2 0,-4 0 15,-2-1-15,0 0 16,-3 0-16,-4 0 0,-1-2 0,-1-2 16,-2 1-16,-3-2 0,-3 2 15,-2-1-15,-2 1 0</inkml:trace>
  <inkml:trace contextRef="#ctx0" brushRef="#br0" timeOffset="1.0248E6">17911 12088 0,'0'0'0,"0"0"0,0 0 0,0 0 16,0 0-16,26 13 0,-26-13 15,0 0-15,18 14 0,-18-14 16,11 11-16,-7-9 0,0-2 0,1 0 16,-2 0-16,1 0 0</inkml:trace>
  <inkml:trace contextRef="#ctx0" brushRef="#br0" timeOffset="1.02792E6">18255 11787 0,'0'0'0,"0"0"0,0 0 0,0 0 16,0 0-16,0 0 0,0 0 16,0 0-16,0 0 0,0 0 15,0 0-15,0 0 0,0 0 0,0 0 16,0 0-16,0 0 16,0 0-16,0 0 0,0 0 15,24-5-15,-24 5 0,0 0 0,0 0 16,0 0-16,0 0 0,0 0 15,0 0-15,0 0 0,0 0 0,0 0 16,0 0-16,0 0 0,0 0 16,0 0-16,0 0 0,0 0 15,0 0-15,0 0 0,0 0 16,0 0-16,0 0 0,0 0 16,0 0-16,0 0 0,0 0 0,0 0 15,0 0-15,0 0 16,0 0-16,0 0 0,0 0 15,0 0-15,0 0 0,0 0 0,0 0 16,0 0-16,0 0 0,0 0 16</inkml:trace>
  <inkml:trace contextRef="#ctx0" brushRef="#br0" timeOffset="1.03032E6">18023 11669 0,'0'0'15,"0"0"-15,0 0 0,0 0 0,0 0 16,28 9-16,-28-9 16,25 2-16,-25-2 0,33 3 0,-11 0 15,0-2-15,-1 0 0,2 0 16,1 1-16,1 0 0,-1 0 16,5 0-16,-3 1 0,-4-2 15,-2-1-15,-3 2 0,-3-1 16,-2 0-16,-2 0 0,-2 0 15,-4-1-15,-2 1 0,-2 1 0,0-2 16,0 3-16,0-3 0</inkml:trace>
  <inkml:trace contextRef="#ctx0" brushRef="#br0" timeOffset="1.03049E6">18291 11614 0,'0'0'0,"0"0"16,0 0-16,0 0 0,0 0 0,0 0 15,0 0-15,0 0 16,0 0-16,0 0 0,14 22 16,-14-22-16,0 0 0,2 28 0,-2-28 15,-1 23-15,1-23 0,-5 23 16,0-12-16,0 0 0,-2-4 16,2 1-16,0-2 0,1 1 0</inkml:trace>
  <inkml:trace contextRef="#ctx0" brushRef="#br0" timeOffset="1.03069E6">18115 11811 0,'0'0'0,"0"0"0,0 0 15,0 0-15,0 0 0,0 0 0,0 0 16,0 0-16,28-3 0,-28 3 16,32-1-16,-32 1 0,35 0 15,-16 0-15,2 0 0,0-2 16,1 0-16,-1 1 0,0-1 15,3-1-15,-2 0 0,-3 1 16,-2 2-16,-3-2 0,-2 2 0,-1-1 16,-2 1-16,-1 0 0</inkml:trace>
  <inkml:trace contextRef="#ctx0" brushRef="#br0" timeOffset="1.03095E6">18269 11871 0,'0'0'0,"0"0"0,0 0 16,0 0-16,0 0 0,0 0 0,5 23 16,-5-23-16,0 0 0,0 0 15,5 23-15,-5-23 16,0 0-16,0 0 0,3 19 16,-3-19-16,4 7 0,2-4 15,2-2 1,4 0-16,3 0 0,0 0 15,-2-1-15,0 0 0,-1-1 0,-1 0 16,0 0-16,-2 0 0,-1-2 16,-2 0-16,0 2 0,-1-1 15</inkml:trace>
  <inkml:trace contextRef="#ctx0" brushRef="#br0" timeOffset="1.03116E6">18140 11876 0,'0'0'0,"0"0"16,0 0-16,0 0 0,0 0 0,0 0 15,3 26-15,-3-26 0,2 24 16,-2-24-16,3 30 0,-3-14 16,0-1-16,0 0 15,0-2-15,0 0 0,1-1 0,-1-1 16,-1-1-16,-1-2 0,0-1 15,0-2-15,0-3 16,0-2-16,-1-2 0,1 1 0,0-1 0,0 0 16</inkml:trace>
  <inkml:trace contextRef="#ctx0" brushRef="#br0" timeOffset="1.03135E6">18150 11984 0,'0'0'0,"0"0"0,0 0 0,0 0 15,0 0-15,22 21 0,-22-21 16,25 20-16,-12-9 0,2 0 15,0 0-15,4 1 0,2 1 0,6 4 16,1-2-16,0-2 0,-2-1 16,2 1-16,0-1 15,0-2-15,-3-1 0,2 0 16,-4-3-16,-3-2 0,-2-4 16,-2 1-16,-4 0 15,-2-1-15</inkml:trace>
  <inkml:trace contextRef="#ctx0" brushRef="#br0" timeOffset="1.03166E6">18537 11721 0,'0'0'15,"0"0"-15,0 0 0,0 0 0,0 0 16,0 0-16,0 0 0,32 0 15,-32 0-15,0 0 0,25 5 16,-25-5-16,0 0 0,29 4 16,-18-4-16,0 3 0,-1-1 15,-1 1-15,-1 0 0,0 0 16,0-1-16,-3 0 0,1 1 16,-3 0-16,-1 3 0,-3-1 15,-2 2-15,-1 1 0,-2 1 16,-1 2-16,-1-1 0,-1 2 15,0 1-15,-2-2 0,0 1 16,-1-3-16,-1 0 0,-2 2 0,3-3 16,2-1-16</inkml:trace>
  <inkml:trace contextRef="#ctx0" brushRef="#br0" timeOffset="1.03199E6">18557 11905 0,'0'0'0,"0"0"0,0 0 15,0 0-15,-7 26 0,7-26 16,-6 25-16,3-12 0,1 0 0,1-2 16,1 0-16,2 0 0,1 0 15,3-2-15,0-2 0,2-1 16,2 0-16,0-3 0,1-2 16,1-2-16,3-2 0,-1-2 15,0-1-15,-1-2 16,1-1-16,-4-1 0,-3-1 0,-2 0 15,-5 1-15,-2 1 16,-3 1-16,-4 2 0,-3 2 16,-1 2-16,-1 2 0,-5 3 15,-4 2-15,2 0 0,2 0 0,0 2 16,3 0-16,5-2 0,2-1 0,1 0 16</inkml:trace>
  <inkml:trace contextRef="#ctx0" brushRef="#br0" timeOffset="1.03225E6">18960 11688 0,'0'0'0,"0"0"0,0 0 15,0 0-15,32 4 0,-32-4 16,30 1-16,-30-1 0,34 3 0,-15-2 16,2 0-16,0-1 0,-2 1 15,5 0-15,-3-1 16,-3 0-16,-1 1 0,-5 1 0,-3-2 31,-4 0-31,0 0 0,-3 1 0,0-1 0,0 0 0</inkml:trace>
  <inkml:trace contextRef="#ctx0" brushRef="#br0" timeOffset="1.03241E6">19006 11774 0,'0'0'0,"0"0"0,0 0 0,0 0 16,4 23-16,-4-23 0,6 20 15,-6-20-15,6 22 0,-4-13 16,0 1-16,0-4 15,2 0-15,-2-2 0,0 0 0,0 0 16</inkml:trace>
  <inkml:trace contextRef="#ctx0" brushRef="#br0" timeOffset="1.03275E6">18972 11794 0,'0'0'0,"0"0"16,0 0-16,0 0 0,0 0 0,0 0 15,0 0-15,32-7 0,-32 7 16,32-3-16,-32 3 15,41-3-15,-19 2 0,-1 0 0,0-1 16,-2 1-16,-2 1 0,3 0 16,-2 0-1,-8 1-15,-4 1 0,-1 0 0,-3 1 16,-8 2-16,-6 1 16,-1 1-16,-2 0 0,-10 2 0,-1 1 15,-1-3-15,1 0 0,3-1 16,2-1-16,0 1 0,4-1 0,4-2 15,3 0-15,5-1 16,1 0-16,8-1 0,5 0 16,3-1-16,2 0 0,4-1 15,2 1-15,0-1 0,1 0 0,1 0 16,2-1-16,-3 0 0,-2-1 16,2 0-16,-3 1 0,-7 0 15,-1-2-15,-2 1 0,-2 0 16,0 1-16</inkml:trace>
  <inkml:trace contextRef="#ctx0" brushRef="#br0" timeOffset="1.03324E6">19151 11537 0,'0'0'0,"0"0"16,0 0-16,0 0 0,8 24 0,-8-24 15,4 33-15,-3-10 16,-2 1-16,0 6 0,-1 3 16,-1 0-16,0 1 0,-1 8 15,-1 0-15,1 3 0,1-5 0,0-3 16,1-2-16,1-4 0,0-2 16,0-4-16,0-3 15,0-4-15,0-2 0,-1-4 0,1-3 16,0-3-16,0-4 0,0-5 15,0-5-15,0-5 16,0-2-16,1-5 0,1-3 16,0 0-16,0 0 0,2-4 0,2 0 15,-2 4-15,-1 3 0,-1 4 16,0 4-16,1 1 0,-1 3 0,0 1 16,0 2-1,-2 3-15,-1 1 0,-3 4 0,0 3 0,-2 1 16,-1 3-16,-2 2 0,-2 2 15,-1 2-15,-1 1 0,-2 0 16,1 0-16,1-1 0,0 0 16,-1 2-16,1-2 15,3-8-15,2-3 16,1-1-16,1-1 0,2 0 16</inkml:trace>
  <inkml:trace contextRef="#ctx0" brushRef="#br0" timeOffset="1.03341E6">19101 11990 0,'0'0'0,"0"0"0,0 0 16,0 0-16,27 13 0,-27-13 0,29 10 15,-13-6-15,-1 1 0,2 1 16,-1 0-16,2 0 0,1-1 16,-3-1-16,0 0 0,1 0 15,-2-1-15,-5-1 16,-4 0-16,-1-1 15,-1 0-15,-1 1 0</inkml:trace>
  <inkml:trace contextRef="#ctx0" brushRef="#br0" timeOffset="1.03389E6">18789 11786 0,'0'0'0,"0"0"0,0 0 16,0 0-16,0 0 0,0 0 16,0 0-16,12 25 0,-12-25 15,11 22-15,-11-22 0,11 31 16,-4-16-16,-1 3 0,-2 0 16,0-2-16,1 0 0,-1-1 15,1 1-15,-2-3 0,0-1 16,-1-1-16,-1-1 0,1-1 15,-2-1-15,-3 0 0,0-2 0,-2 0 16,-2-1-16,0 0 16,0-2-16,0 0 0,0-1 0,1 0 15,0-1-15,2 1 0,-1-1 16,3 1-16,2-2 16,0 4-16,4-2 0,4 1 0,7-2 15,2 1-15,3 2 0,7 0 16,5-1-16,4-1 0,4-1 15,10 1-15,12 1 0,-3 1 0,-3-1 16,8 0-16,-3-1 16,-4 0-16,-4 2 0,-10-2 15,-8-1-15,-2 0 16,-5 0-16,-11-2 0,-1 1 0,-12-3 16,-8-1-16,-4-3 0,-3-1 15,3 2-15,2 2 0,1-1 16</inkml:trace>
  <inkml:trace contextRef="#ctx0" brushRef="#br0" timeOffset="1.04507E6">20375 11723 0,'0'0'0,"0"0"16,0 0-16,0 0 0,0 0 0,0 0 15,0 0-15,21 3 0,-21-3 16,0 0-16,23 13 15,-23-13-15,21 11 0,-21-11 0,26 14 16,-13-5-16,1-2 0,1 2 16,3 0-16,0 0 15,1-2-15,2-1 0,1-2 0,7 1 16,-2-3-16,3-1 0,2-3 31,-1-2-31,-1-1 0,1-2 16,2-1-16,3-1 0,-3-1 0,-3 2 15,-1 0-15,-1-1 0,1 1 16,0 2-16,-2 2 0,-3 1 16,-2 3-16,0 3 0,0 1 15,2 2-15,0 1 0,0 4 16,1 2-16,1 0 16,0 2-16,3-3 0,2 0 0,0-2 15,0 0-15,9-4 16,3-3-16,4-3 0,1-4 15,-5 2-15,-2 0 0,1-4 16,2-2-16,-4 0 0,-4 0 16,7-3-16,-1 2 0,-5 2 0,-1 0 15,-2 5-15,0 1 16,-5 1-16,-4 1 0,4 3 0,2 2 16,-3 1-16,-2 1 0,0 1 15,2 2-15,-4-2 0,1-1 16,9-1-16,3 0 0,-9-4 15,1 0-15,10-2 0,1-2 16,-6 0-16,-4 0 0,10-5 16,1-1-16,-6-2 0,-4 1 0,4-2 15,4-3-15,-6 3 0,-4 1 16,3-1-16,2 2 16,-4 0-16,-4-1 0,-1 5 15,1 0-15,-5 5 0,-1 2 0,4 1 16,4 3-16,-5-2 0,-3 0 15,3 2-15,0 0 0,0 1 16,-1 1-16,5 1 0,4 0 16,-1 0-16,-2-2 0,5-1 15,4-1-15,-3-2 0,-2-2 0,12-2 16,6-1-16,-12-2 0,-4 0 16,10-1-16,3 0 0,-6-3 15,-6-2-15,6 2 0,4 1 16,-6 2-16,-6 3 0,1 1 15,1 0-15,-4 4 0,-3 1 0,-2 2 16,1 3-16,-5 0 16,-2-1-16,4 3 0,5 1 15,-3-1-15,-2 0 0,4 0 16,3 1-16,-4-4 0,2-1 0,8 0 16,2-1-16,0-4 15,-2-3-15,3-2 0,1-2 16,-5 1-16,-2 1 0,2-4 0,2-4 15,-3-3-15,-2-2 0,0-4 16,0-2-16,-4 5 0,-5 4 0,3 1 16,-1 0-16,-3 1 0,-3 1 15,1 4-15,0 2 16,0 2-16,0 0 0,8 4 16,5 6-16,-7-4 0,1 0 0,7 2 15,6 1-15,-2 1 0,-3-1 16,10 2-16,3-2 0,-6-3 15,-6-1-15,1-1 0,-2-2 16,-5-1-16,-3-1 0,-8-5 16,-5 0-16,-5-2 0,-4 1 0,-1 0 15,-2 3-15,-1 0 0</inkml:trace>
  <inkml:trace contextRef="#ctx0" brushRef="#br0" timeOffset="1.05702E6">16363 10981 0,'0'0'0,"0"0"16,0 0-16,0 0 0,0 0 0,-26-14 15,26 14-15,-27-6 16,11 4-16,-2 1 0,-3 1 16,-1 1-16,-2 0 0,-3 1 15,-4 0-15,-6 2 0,1 2 0,-10 2 16,-1 2-16,0 2 16,3 0-16,-1 0 0,-1 2 15,-4 2-15,5 4 0,-1 4 0,-1 3 0,6-2 16,6 0-16,-7 6 0,1 3 15,6-3-15,4-3 0,0 3 16,2 2-16,3-4 0,5-3 0,0 9 16,5 2-16,4-8 0,1-1 0,0 5 15,1 0 1,5-7-16,3-1 0,2 1 0,2 1 16,2-2-16,0-3 0,3 4 15,2 3-15,2-4 0,1-2 0,5 0 16,5 0-16,0-3 0,-1-1 15,4 1-15,2 1 16,1-2-16,-1-3 0,5 0 0,2 1 16,0-2-16,-1-2 0,4 1 15,3-1-15,-2-2 0,0-1 0,4 0 16,2 3-16,-3-4 0,-2 1 16,10 0-16,2-2 15,-10-2-15,0 1 0,10 2 16,2 2-16,-7-2 0,-3-2 0,5-2 15,2 0-15,-5-2 0,-4 0 16,7 0-16,4 1 16,-6-1-16,-3-1 0,23-2 15,-3 0-15,-28 1 0,-2 3 0,27 3 16,0-1-16,-26-4 0,2-1 0,22-1 16,0-1-16,-28 1 15,1 0-15,22 2 0,0 1 16,-18-3-16,2-3 0,15 0 0,-4 0 15,-18 3-15,2-1 0,20-2 16,-4-4-16,-19 5 0,1 2 16,21-1-16,0 0 0,-21 0 15,1-1-15,4-1 0,3-2 16,-2 3-16,-1 2 0,4-3 16,2-3-16,-4 4 0,-1 3 0,4-3 15,2-1-15,-1-1 0,-3 1 16,3 0-16,0 0 15,-1 0-15,-2-2 0,2 4 0,1 0 16,-3-1-16,-1-1 0,2 1 16,2 0-16,-2 1 0,-4-1 15,4 1-15,1 2 16,-3-3-16,-3 0 0,6-2 0,4 1 16,-8-2-16,-4 0 0,7-2 15,4-1-15,-7 2 0,-3 0 0,5 0 16,2-1-16,-4 0 0,-5 0 15,4-3-15,3-1 16,-5 2-16,-4 1 0,-1 1 16,-2 0-16,-7-3 0,-1-5 0,3 0 15,3-1-15,-3 1 0,-3 0 16,-1-2-16,-2-1 0,-2 5 16,-4 2-16,1-5 0,0-4 15,-3 5-15,-2 1 0,1-3 0,-1-1 16,-2 2-16,-3-1 0,-3-3 15,1-4-15,-1 3 0,0 1 16,-2 1-16,0-1 16,0 4-16,1 0 0,-6-4 0,-3-2 15,2 5-15,-1 0 0,-3-1 16,0-1-16,-1 1 0,2 0 0,-5-3 16,-1 1-16,3 3 0,0 1 15,-7-6-15,-2-3 16,2 5-16,3 5 0,-5-2 15,-4 1-15,3 0 0,0 2 0,-3 0 16,0-1-16,0-1 0,1 0 0,-2 0 16,-1 0-16,1 2 15,1 2-15,-5-2 0,-2 1 16,3 1-16,3 1 0,-10-3 16,-3 0-16,5 3 0,6 1 0,-5 1 15,-5-2-15,4 2 0,4 4 16,-5-2-16,-4-2 15,6 1-15,3 1 0,-7-1 0,-6 1 16,4 0-16,4 0 0,-11-2 16,-1 1-16,10 1 0,2 3 0,-13-3 15,-3 2-15,6-1 16,6-2-16,-7 1 0,-3 3 16,4-2-16,1 0 0,-7 1 15,-6 1-15,10 1 0,7 3 0,-27-1 16,4-2-16,6 2 0,6 0 15,1 4-15,1 4 16,1-11-16,2-6 0,-9 5 0,-7 4 16,9 1-16,9 1 0,-7 0 15,-3-1-15,3-2 0,2-1 16,-7 5-16,-3 3 0,2 0 16,3 0-16,-14 1 0,-9-2 15,5 6-15,2 1 0,24-2 0,15-3 16,12-3-16</inkml:trace>
  <inkml:trace contextRef="#ctx0" brushRef="#br0" timeOffset="1.07131E6">19210 13239 0,'0'0'0,"0"0"0,0 0 16,0 0-16,0 0 0,0 0 0,0 0 15,0 0-15,0 0 0,12 26 16,-12-26-16,0 23 0,0-23 16,-2 29-16,-1-9 0,-1-1 15,-1-2-15,1 1 0,-1 2 16,1-2-16,1-1 0,-2 3 15,2-2-15,0-3 0,0-3 0,1-1 16,0 0-16,1-6 16,1-3-16,0 1 0,0-3 15,0 3-15</inkml:trace>
  <inkml:trace contextRef="#ctx0" brushRef="#br0" timeOffset="1.07149E6">19294 13028 0,'0'0'16,"0"0"-16,0 0 0,0 0 0,0 0 15,18 20-15,-18-20 0,12 18 16,-12-18-16,14 26 0,-5-12 16,-1-2-16,-2-1 0,1-2 15</inkml:trace>
  <inkml:trace contextRef="#ctx0" brushRef="#br0" timeOffset="1.07182E6">19854 13207 0,'0'0'15,"0"0"-15,0 0 0,0 0 0,0 0 16,0 0-16,0 0 0,-24-17 16,24 17-16,-28-8 15,6 5-15,0 0 0,-1 2 16,0 1-16,0 3 0,1 0 15,1 2-15,-3 3 0,2 4 16,7 3-16,7 2 16,5 0-16,4-1 0,5 1 15,4 2-15,2-2 0,2-1 0,5 4 16,1-1-16,-4-2 0,-1-3 16,-4-1-16,-3 0 0,-2-3 15,-2-1-15,-6 0 0,-6 0 16,-1-3-16,-4-1 0,-2-2 15,-2-1-15,-1 0 0,-3 0 0,-2-4 16,1-3-16,4-2 0,5-1 16,2 1-16,2 1 15,1 2-15</inkml:trace>
  <inkml:trace contextRef="#ctx0" brushRef="#br0" timeOffset="1.07219E6">20270 13204 0,'0'0'0,"0"0"0,0 0 0,0 0 16,0 0-16,0 0 0,-23-10 15,23 10-15,-32-3 0,32 3 16,-38 3-16,19-1 0,0-1 0,-1 1 16,-1 2-16,2 2 15,3 1-15,0 4 0,5 0 16,6 0-16,3 1 0,8 0 0,4 3 15,4-2-15,4 2 16,3-1-16,3 3 0,-2-3 16,-2-1-16,2 2 0,-2-2 0,-4-1 15,-1 0-15,-5-3 16,-4-1-16,-4-1 0,-3 1 0,-3-4 16,-3 0-16,-3 0 0,-3-1 15,-4 0-15,-4 1 0,0-3 16,0-2-16,-1 0 0,-1-1 15,-3 1-15,3-2 0,3-2 16,5-4-16,2 2 0,1 2 0,4 0 16</inkml:trace>
  <inkml:trace contextRef="#ctx0" brushRef="#br0" timeOffset="1.07263E6">20702 13161 0,'0'0'0,"0"0"16,0 0-16,0 0 0,0 0 0,0 0 15,0 0-15,-29 10 0,29-10 16,-26 22-16,26-22 0,-28 31 16,14-13-16,2 1 15,1 0-15,2 0 0,2-1 0,3 4 16,3-3-16,1-1 0,2-3 15,6-2-15,5-3 16,5-5-16,4-5 16,-4-2-16,-1-2 0,2-5 0,2-5 15,0-1-15,0-1 0,4-5 16,-1-1-16,-4 2 0,-2 2 0,-4 2 16,-3 2-16,-2 3 15,-1 2-15,-3 2 0,-1 1 16,0 3-16,-4 3 0,1 7 15,-3 2-15,-1 0 0,1 3 0,-1 3 16,-1 4-16,0 1 0,2-2 16,2 4-1,2-1-15,3 1 16,1-1-16,1-4 0,0-4 0,7-2 16,5-2-16,-6-3 0,-2-1 15,-2-1-15</inkml:trace>
  <inkml:trace contextRef="#ctx0" brushRef="#br0" timeOffset="1.07296E6">21141 13328 0,'0'0'0,"0"0"16,0 0-16,0 0 0,25 12 16,-25-12-16,27 10 0,-11-4 15,2-1-15,2-1 16,2 2-16,1-4 0,1 0 0,7-2 15,0-2-15,-5-2 0,-3 0 0,-2-3 16,-1 0 0,-3-3-16,-4-2 0,-4-2 0,-4-5 15,-2 2-15,-3 0 0,-6 2 16,-5 1-16,-3 2 0,-4 1 0,-5 2 16,-1 2-16,-3 7 15,0 4-15,0 6 0,2 4 0,3 4 16,3 2-16,4 3 0,4 2 15,4 3-15,5 0 0,13 5 16,11-1-16,4-6 16,5-4-16,10 0 0,7-1 0,-10-5 15,-8-3-15,-7-3 0</inkml:trace>
  <inkml:trace contextRef="#ctx0" brushRef="#br0" timeOffset="1.07343E6">22473 13429 0,'0'0'15,"0"0"-15,0 0 0,0 0 16,-3-22-16,3 22 0,-3-19 0,3 19 16,-10-25-16,0 12 15,-3-1-15,-5 1 16,-4-1-16,-1 3 0,0 1 15,-9 2 1,-1 4-16,0 4 0,1 2 0,-7 8 16,3 5-16,5-1 0,6 2 0,4 5 15,3 2-15,6-2 0,5-2 16,8 4-16,7 0 0,7-4 16,3-2-16,11-7 0,7-4 15,0-1-15,-2-2 0,1-5 16,1-7-16,-1 1 0,-2 1 15,3-10-15,-1-4 0,-8-2 16,-6 0-16,-6 2 0,-3 2 16,-4 4-16,-2 3 0,-3 2 15,-2 3-15,-2 4 16,-1 0-16,-4 7 0,-3 4 16,2 2-16,0 2 0,3 7 0,0 6 15,3-2-15,1-1 0,6 3 16,2 3-16,4-5 0,0-2 15,12 0-15,7-5 0,-8-3 16,-4-4-16,-5 0 0</inkml:trace>
  <inkml:trace contextRef="#ctx0" brushRef="#br0" timeOffset="1.07369E6">23192 13097 0,'0'0'0,"0"0"16,0 0-16,0 0 0,-11 28 0,11-28 15,-24 36-15,8-14 0,-2 3 16,-4 10-16,0 2 16,2-3-16,2-4 0,2 6 0,4-2 15,4-4-15,5-2 0,4-2 0,4-3 16,4-4-16,3-3 0,6-3 0,4-3 15,0-3-15,0-1 0,3-5 16,3-5-16,-3-6 0,-1-2 16,-2 0-16,-5 1 0,-4 4 15</inkml:trace>
  <inkml:trace contextRef="#ctx0" brushRef="#br0" timeOffset="1.07388E6">22833 13312 0,'0'0'0,"0"0"0,0 0 16,0 0-16,29-3 0,-29 3 0,38 1 16,-12 0-16,2-1 0,4 1 15,4 1-15,8 0 0,0-2 16,-1 3-16,-1 0 0,5 0 16,-3 0-16,-9-1 0,-6 0 15,-6-1-15</inkml:trace>
  <inkml:trace contextRef="#ctx0" brushRef="#br0" timeOffset="1.07407E6">23541 13334 0,'0'0'0,"0"0"0,0 0 0,0 0 16,0 0-16,-8 28 0,8-28 16,-10 29-16,4-13 0,-1 2 15,0 3-15,2-1 0,-1-2 0,2-1 16,1 0-16,-1-3 15,2-1-15,1 0 0,1-3 16,0-6-16,0-4 0,2 2 16,-2-2-16,0 0 0</inkml:trace>
  <inkml:trace contextRef="#ctx0" brushRef="#br0" timeOffset="1.07421E6">23554 13077 0,'0'0'15,"0"0"-15,0 0 0,0 0 0,0 0 16,13 21-16,-13-21 0,16 21 16,-16-21-16,20 28 0,-8-11 15,-1-2-15,-1-3 0,-3 0 16</inkml:trace>
  <inkml:trace contextRef="#ctx0" brushRef="#br0" timeOffset="1.07448E6">24046 13320 0,'0'0'0,"0"0"16,0 0-16,0 0 0,0 0 15,-36-2-15,36 2 0,-35 3 0,14 1 16,-3 4-16,-2 4 16,-1 2-16,1 2 0,-4 5 15,6-2-15,5 1 0,5 2 0,5 1 16,7 0-16,6-1 0,5-4 15,4 0-15,4-3 0,3-2 16,5-2-16,0-3 0,2-1 16,1-4-16,3-2 0,-1-6 15,0-5-15,-6 2 0,-4 2 0,-5 0 16</inkml:trace>
  <inkml:trace contextRef="#ctx0" brushRef="#br0" timeOffset="1.07465E6">24337 13121 0,'0'0'0,"0"0"0,0 0 0,0 0 16,0 0-16,0 0 0,0 0 15,-11 21-15,11-21 0,-15 33 0,3-7 16,-2 3-16,-1 2 0,-5 11 16,0 1-16,3-5 0,3-3 15,0 4-15,0-1 0,5-7 16,0-4-16,2-4 0,3-3 15,-1-5-15,3-4 0,0-2 16,1-2-16,0-2 0</inkml:trace>
  <inkml:trace contextRef="#ctx0" brushRef="#br0" timeOffset="1.07491E6">24552 13329 0,'0'0'16,"0"0"-16,0 0 0,0 0 15,0 0-15,0 0 0,-29 1 16,29-1-16,-30 5 0,11-1 16,-6 0-16,1 1 0,-1 1 0,-2 1 15,1 1-15,-5 2 0,4 0 0,4 1 16,3 1-16,4-1 16,3 0-16,5 2 0,5 2 15,5-1-15,4 1 0,4 0 16,2-1-16,2-2 0,0-1 0,8 1 15,3 0-15,-1-6 0,-3-4 16,-5-1-16,-2 0 16,-3 1-16</inkml:trace>
  <inkml:trace contextRef="#ctx0" brushRef="#br0" timeOffset="1.07526E6">24486 13475 0,'0'0'15,"0"0"-15,0 0 0,29 8 0,-29-8 16,26 8-16,-12-2 0,3-1 0,1 0 16,3-1-16,1 0 0,6-1 15,-2-1-15,1-2 0,0-2 16,-2-1-16,-3-2 0,-2-4 16,-3-2-16,-2-2 15,-4-1-15,-6-1 0,-4 0 0,-4 1 16,-5-1-16,-3 2 15,-3 3-15,-4 3 0,-2 2 16,-7 5-16,-3 3 0,0 5 0,2 6 16,-4 10-1,-1 6-15,4 2 16,5 0-16,3 2 0,6-4 0,16 2 16,13 0-16,4-6 0,4-2 15,10-5-15,7-5 0,10-1 0,0-4 16,-11-2-16,-10-2 15,-7-1-15</inkml:trace>
  <inkml:trace contextRef="#ctx0" brushRef="#br0" timeOffset="1.07554E6">25159 13237 0,'0'0'0,"0"0"0,0 0 0,0 0 0,-5 22 0,5-22 16,-10 24-16,2-6 0,-2 4 16,-3 3-16,-2 3 0,-2 0 15,-1 2-15,0 6 0,2-4 0,3-1 16,3-2-16,2 4 0,4-4 16,4-5-16,4-1 0,7-7 15,5-2-15,0-4 0,2-1 16,5-6-1,5-1-15,0-5 0,1-3 0,-6 1 16,-4 2-16,-4 0 0</inkml:trace>
  <inkml:trace contextRef="#ctx0" brushRef="#br0" timeOffset="1.07574E6">25007 13375 0,'0'0'16,"0"0"-16,22 0 0,-7 1 15,0 2-15,10 0 0,6 1 16,3 0-16,3 1 0,0 2 0,2 3 16,8-1-16,-1-1 0,-8-3 15,-7 0-15,-7-1 0</inkml:trace>
  <inkml:trace contextRef="#ctx0" brushRef="#br0" timeOffset="1.07644E6">25471 14121 0,'0'0'16,"-7"1"-16,-6 0 0,0 0 0,-1-2 15,-14 1-15,-6-1 0,-2 0 16,-3-2-16,-14 1 0,-4 0 31,3-1-31,3 0 0,-14-3 0,-2-2 0,-8 1 0,4 2 0,-4-1 16,-4-1-16,-7-3 0,4-1 15,-12 1-15,0 2 16,-20-3-16,13 3 0,1 3 16,-1 3-16,11 0 0,6 1 15,-7-3-15,-5-2 0,10 3 0,6-1 16,-6 3-16,-5 0 16,-5-4-16,-2-1 0,-4 5 15,-1 3-15,20 2 0,16 2 0,-2-4 16,1-2-16,-2-1 15,-3-1-15,-1 3 16,0 2-16,3 1 0,2 0 0,-3-3 0,-2-1 16,1-1-16,-1 0 0,-3 0 15,-2-1-15,4-2 0,1-1 0,-1 1 16,2 0-16,3 2 16,3 1-16,-1-1 0,-2-1 15,1 0-15,-1 2 0,-3 0 16,-2-2-16,3-1 0,1-1 0,-10 2 15,-9 1-15,12 1 16,6 0-16,0 0 0,-2-1 0,-1 0 16,-1 1-16,-4 0 0,-1 0 15,4 2-15,3 2 0,3-2 16,4-1-16,4-1 0,5-2 0,-1 1 16,1 1-16,2 2 15,0 1-15,11 0 0,6-1 16,0-1-16,1-1 0,8 0 0,2-1 15,7 3-15,5 0 0,-5 0 16,-4 0-16,9-1 0,5 0 16,3 0-16</inkml:trace>
  <inkml:trace contextRef="#ctx0" brushRef="#br0" timeOffset="1.12109E6">13584 12834 0,'0'0'0,"0"0"0,0 0 16,0 0-16,0 0 0,0 0 15,0 0-15,0 0 0,0 0 0,20-13 16,-20 13 0,0 0-16,0 0 0,25-5 0,-25 5 15,0 0-15,29 1 0,-29-1 16,22 0-16,-8-1 16,1 1-16,0 0 0,1 0 0,3 0 15,2-1-15,-2 1 0,-1 0 0,7 0 16,3 0-1,1 0-15,0 1 0,2 0 16,0-1-16,-1 1 0,-1-1 0,6 1 16,0 1-16,-1-2 0,1 1 15,1-1-15,3 1 0,-4 1 16,-2 0-16,3-1 0,3-1 16,3 1-16,-4-1 0,5 2 15,4 0-15,-6-2 0,-2-1 16,0 1-16,-1 1 0,-2-1 15,-3 0-15,4 0 16,4 0 0,-4 0-16,-1 0 0,-9-1 0,-4-1 15,-3 0-15,-2 0 0,-5 2 0,-2-1 16,-3-1-16</inkml:trace>
  <inkml:trace contextRef="#ctx0" brushRef="#br0" timeOffset="1.12163E6">15869 12838 0,'0'0'0,"0"0"16,0 0-16,0 0 0,0 0 0,0 0 16,0 0-16,30 2 0,-30-2 15,0 0-15,28 1 0,-28-1 16,24-1-16,-10 1 15,-1 1-15,1 0 0,1-1 0,1-1 16,3 0-16,0 1 0,0 0 16,2 0-16,3 1 0,-2 0 15,0-1-15,5 0 0,2-1 16,0 2-16,-1 1 16,4-2-16,2 0 0,-3 0 0,-3 0 0,6 0 15,0 0-15,0 0 0,-1-1 16,0 1-16,-1 1 0,-1 0 15,0 1-15,1-2 16,0 0-16,1-1 0,1 1 16,5-1-16,-3 0 0,-4 3 0,-3 0 15,-1 0-15,-3 1 16,-2-3-16,-2-2 0,0 1 0,1 0 16,-7 0-16,0 0 0,-3 0 15,-1 2-15,0-3 0,1-2 16,-2 2-16,-2 0 0,-2-1 15</inkml:trace>
  <inkml:trace contextRef="#ctx0" brushRef="#br0" timeOffset="1.12232E6">17758 12772 0,'0'0'0,"0"0"15,0 0-15,0 0 0,0 0 0,25-2 16,-25 2-16,0 0 0,25-2 0,-25 2 16,28 0-16,-13 0 0,0 0 15,2 1-15,1 0 16,-1 0-16,1 0 0,8 0 0,2 1 15,-2-3-15,0-1 0,1 1 16,4 1-16,-1 0 0,-1 0 16,6 0-16,0 1 15,-2-2-15,-2 1 0,0 0 0,0 2 16,-1-2-16,-3-1 0,5 0 16,2 1-16,-4 1 0,-2-1 0,6 1 15,2-1-15,-7-1 16,-2 1-16,7-2 0,-3 0 15,0 2-15,0 0 0,0-2 0,1 1 16,-3 0-16,-3 1 0,4 0 16,2 1-16,-3-1 15,-3 0-15,-1-1 0,1 1 16,-1-2-16,0 1 0,1 0 0,-1 0 16,-3 0-16,-3 0 0,-1 0 15,-1 1-15,-2 0 0,-1 0 0,0 0 16,1 0-16,-2 0 0,-1 0 15,-2 0-15,-1 1 16,-3-1-16,0-1 0,-3 0 16,2 1-16,-2-1 0,0 1 0,-1 0 15</inkml:trace>
  <inkml:trace contextRef="#ctx0" brushRef="#br0" timeOffset="1.12288E6">20135 12789 0,'0'0'0,"0"0"16,0 0-16,0 0 0,0 0 0,25 0 15,-25 0-15,0 0 0,25-2 0,-25 2 16,0 0-16,30 2 16,-18-1-16,3-1 0,2 0 15,0 0-15,1-1 0,1 1 16,2 1-16,0-1 0,0 1 15,7 1-15,3 1 0,-2-2 0,0 0 16,1-1-16,3-1 16,-2-2-16,-2 1 0,8 0 0,3 2 15,-3 0-15,-2-1 0,2 0 16,2 0-16,-3 0 0,-2 0 16,8 1-16,-1 1 0,-2-1 15,-2 0-15,1-1 0,-1-1 16,-2 0-16,0-2 0,-1 2 15,-1 0-15,-3-1 0,-3-1 0,2 2 16,2 1-16,-4-1 0,-1 0 16,-3-2-16,-1 1 15,-3-1-15,-2 3 0,1 0 0,0 1 16,-3-1-16,-2 0 0,-2-1 16,0-1-16,-2 0 0,-1 1 0,-3 1 15</inkml:trace>
  <inkml:trace contextRef="#ctx0" brushRef="#br0" timeOffset="1.12341E6">22261 12739 0,'0'0'15,"0"0"-15,0 0 0,0 0 0,0 0 16,0 0-16,24 7 0,-24-7 16,0 0-16,25 2 0,-25-2 15,26 4-15,-12-2 0,4-1 16,2 1-16,0-1 0,-2 2 0,5 0 15,5-1-15,5 2 0,-2-1 16,2-1-16,3 0 0,-1-1 16,-2-1-16,9 0 0,-1 0 15,-2 0-15,-3 0 0,1-1 16,-1 0-16,-2 1 0,-1 0 0,5-1 16,-2-1-16,-3 1 15,-3 0-15,1-1 0,2 1 16,-3-2-16,-4 0 0,2-1 15,0-1-15,0 2 0,-1 2 0,0 0 16,2 1-16,-3-2 0,-2-1 16,3 2-16,2 0 15,-4 0-15,-1 1 0,-1 1 16,-1-1-16,0-1 0,-1-3 0,0 2 16,0 1-16,-6 1 0,-4 0 15,1-1-15,0-1 0,-1 0 0,-2 0 16,-2 0-16,0 1 15,-1 0-15</inkml:trace>
  <inkml:trace contextRef="#ctx0" brushRef="#br0" timeOffset="1.12389E6">24296 12792 0,'0'0'0,"0"0"16,0 0-16,0 0 0,0 0 0,0 0 15,0 0-15,30-4 0,-30 4 16,0 0-16,31 2 0,-31-2 16,22 2-16,-11-1 0,1-1 15,1 1-15,0 1 0,4-2 16,2 0-16,-2 0 0,1 0 16,2 1-16,1-1 0,0 0 15,0 0-15,6 0 0,2-1 16,-2-1-16,0 2 0,1-1 15,3-1-15,-2 1 0,-1-1 0,5 0 16,0 2-16,-2-3 0,-3-2 16,0 0-16,-2 1 15,-4 0-15,-3 2 0,-2-2 0,-3 0 16,-2 1-16,-2 1 0,-2-1 16,-2 0-16,-2 2 0,-2 1 0,-5 0 15,-5-1-15,2 1 16,1-1-16,0 1 0</inkml:trace>
  <inkml:trace contextRef="#ctx0" brushRef="#br0" timeOffset="1.13191E6">21057 12039 0,'0'0'0,"0"0"15,0 0-15,0 0 0,0 0 0,-11-21 16,11 21-16,0 0 0,-21-15 15,11 9-15,-1-1 0,0 0 16,-1-1-16,0 1 0,0 1 16,-2-1-16,-1 0 0,-3 0 15,-1 2-15,-1-1 0,1 1 0,-6-2 16,-1 1-16,-1 1 0,-3 2 16,-3 0-1,-2 2-15,-4 2 16,-3 2-16,3 1 0,4-1 0,-10 1 0,-1 2 15,-4 2-15,5 1 0,1 0 16,0 1-16,5 1 0,4 1 16,-2 1-16,1 0 0,1 1 15,2 1-15,-1 3 16,-1 2-16,2 0 0,0 0 16,0 4-16,4-1 0,5-3 15,3 0-15,0 1 0,0-2 16,4-1-16,0 0 0,1 1 15,-1 2-15,3-2 0,2-3 0,1 2 16,2 1-16,1 0 16,3-1-16,0 1 0,3 1 0,1-1 15,1 1-15,2-4 0,1 0 16,3 0-16,2 1 0,2 0 16,2-2-16,1 1 0,2-2 15,1 0-15,0-1 16,6 3-16,5 2 0,-2-1 15,1-2-15,1 1 0,3-2 16,-1 1-16,-1-1 0,7 2 0,2-2 16,-3-1-16,-1-3 0,3 0 15,4-1-15,0 0 0,-2 0 0,9-1 16,0 0-16,-8 0 16,0 0-16,10-1 0,2-2 15,-4 2-15,-2-1 0,3 0 0,2-3 16,-3 0-16,-4 1 0,11-2 15,2 1-15,-9-3 0,-5-2 16,6 1-16,3-2 0,-6 2 16,-7-1-16,7-2 0,6 0 15,-9-5-15,-6-2 0,5 3 16,4 3-16,-7-2 0,-6-3 0,5 0 16,5 0-16,-7 0 15,-3 0-15,-2-3 0,-1-2 16,-3 0-16,0 1 0,-1-2 0,1-3 15,-5 2-15,-4 4 0,-3-1 16,2-2-16,-3 1 0,0 1 0,0-3 16,1-1-1,-3 0-15,-3 2 0,0-4 0,-1 0 16,-3 4-16,-2 2 0,-3-4 16,-2-1-16,-1 1 0,-1 0 0,-4 1 15,-3-2-15,0 1 0,0-1 0,-5-1 16,-1-2-16,-3 3 0,-1 3 0,-4-4 15,0-2-15,1 2 0,-1 1 16,-5 0-16,-5-2 16,3 3-16,2 3 0,-10-4 0,-3 1 15,10 3-15,1 3 0,-12-6 16,-7-3-16,3 5 0,3 3 0,-6 2 16,-4-1-16,2 4 0,2-1 15,-17 2-15,-6 2 16,4 3-16,5 3 0,-10 0 0,24-1 15,17 1-15</inkml:trace>
  <inkml:trace contextRef="#ctx0" brushRef="#br0" timeOffset="1.13533E6">26459 12841 0,'0'0'0,"0"0"16,0 0 0,0 0-16,0 0 0,-1 25 0,1-25 15,-12 35-15,4-12 16,-4 8-16,-3 6 0,-1 0 0,1-1 16,-6 10-16,-5 9 0,5-5 15,3-2-15,0 0 0,5-7 16,4-7-16,3-4 0,9-5 15,4-5-15,9-3 16,5-5-16,1-4 0,2-5 0,4-3 16,1-4-16,2-3 0,2-1 15,-7 1-15,-6 2 0,-5 2 0</inkml:trace>
  <inkml:trace contextRef="#ctx0" brushRef="#br0" timeOffset="1.13573E6">26542 13278 0,'0'0'15,"0"0"-15,0 0 0,0 0 16,25 4-16,-25-4 0,31 0 0,-31 0 16,39 0-16,-17-1 0,3 0 15,-1-1-15,0 0 0,10-2 16,0-2-16,-3 2 15,-3 0-15,-2-2 0,-3 1 16,-3-3-16,-4 0 0,-4-1 16,-2-2-16,-4 0 0,-5-2 15,-7 0-15,-5-3 16,-3 0-16,-4 1 16,1 5-16,-2 2 0,-8 5 0,-1 4 15,2 1-15,4 4 0,-2 6 16,-2 5-16,3 1 0,3 2 15,3 3-15,5 4 0,5 0 0,5-2 16,8 7-16,6-2 16,1-3-16,1-3 0,14-3 0,9-2 15,1-6-15,1-3 0,15-4 16,6-3-16,-4-2 16,-2-1-16,-8 0 0,-14 0 15,-9 0-15</inkml:trace>
  <inkml:trace contextRef="#ctx0" brushRef="#br0" timeOffset="1.13614E6">27635 13242 0,'0'0'0,"0"0"0,0 0 16,0 0-16,0 0 0,-1-24 0,1 24 15,0 0-15,-17-23 0,7 17 16,-2-1-16,-3 1 0,0 1 0,-5 4 16,-4 4-16,-3 2 15,-1 4-15,-10 9 0,1 4 16,4-1-16,4-1 0,-2 6 15,5 0-15,5-2 0,4-2 0,6 2 16,7-4-16,4-6 16,3-2-16,6-4 0,6-1 0,4-4 15,3-2-15,6-4 16,4-3-16,1-8 16,2-7-16,-3 1 0,-2 3 0,3-7 15,-2-1-15,-8 3 0,-5 5 16,-4 2-16,-4 5 15,-3 2-15,0 3 0,-5 3 0,-2 2 16,-3 0-16,-4 4 0,0 6 16,-1 5-16,0 1 0,1 0 0,3 7 15,2 5-15,2-5 16,2-3-16,7-2 0,4 1 16,1-3-16,2-1 0,5-5 0,5-2 15,0-3-15,-1-1 0,-1-1 16,-5-1-16,-5-1 0</inkml:trace>
  <inkml:trace contextRef="#ctx0" brushRef="#br0" timeOffset="1.13644E6">27973 13230 0,'0'0'15,"0"0"-15,0 0 0,-20 28 16,20-28-16,-22 29 0,10-7 15,0 1-15,-1 0 0,-1 2 16,2-3-16,2-3 0,2-4 0,2-3 16,1-1-16,2-4 0,1-4 15,1-8-15,2-4 16,1-5-16,1-6 0,3 0 0,0-3 16,2 2-16,1 2 0,2-1 15,-1 3-15,0 4 0,1 3 16,1 5-16,1 3 0,-2 1 15,1 0-15,2 3 0,0 2 16,3 0-16,1 3 0,3-3 16,2-1-16,-4 0 0,-2 0 15,-4-2-15</inkml:trace>
  <inkml:trace contextRef="#ctx0" brushRef="#br0" timeOffset="1.13683E6">28329 13168 0,'0'0'0,"0"0"0,0 0 16,0 0-16,-19 27 0,19-27 15,-25 31-15,12-10 0,-1 0 0,1 2 16,-1 2 0,2-2-16,1-3 0,-2 1 15,4-3-15,1-4 0,2-3 16,3-2-16,1-4 0,2-5 0,4-6 0,-1-1 0,2-2 0,5-10 15,4-5-15,2-1 16,0 1-16,6-5 0,1 1 16,-2 4-16,-1 3 0,0 3 15,0 2-15,-3 4 0,-2 3 0,-1 4 16,0 2-16,-1 3 0,-3 3 16,-3 4-16,0 5 15,-3 2-15,0 2 0,-4 6 0,-3 4 16,0-1-16,0-1 0,1 1 15,-1 3-15,1-4 0,0-4 16,1-2-16,0 1 0,-1-5 16,-1-1-16,2-6 0,0-5 15,1 1-15,0-3 0,0 3 0</inkml:trace>
  <inkml:trace contextRef="#ctx0" brushRef="#br0" timeOffset="1.13717E6">28575 13315 0,'0'0'0,"0"0"0,0 0 0,22 2 16,-22-2-16,0 0 0,35 4 16,-18-3-16,0 0 0,2 0 15,2 0-15,1 0 0,2 0 0,6-1 16,-1-1 0,-3 0-16,-2-2 15,-3-2-15,-3-1 0,-4-2 0,-2-2 16,-3-1-16,-3-3 0,-4 0 0,-2 1 15,-7 2-15,-5-1 16,-2 1-16,-3 2 0,-7 4 16,-6 3-1,1 4-15,-1 2 0,-1 4 0,4 1 16,5 5-16,5 5 0,2-1 0,5 1 16,7 1-16,5 1 0,6 0 15,4 2-15,12-2 16,10-2-16,0-3 0,2-1 15,9-4-15,3-2 0,-12-3 0,-7 0 16,-7-2-16</inkml:trace>
  <inkml:trace contextRef="#ctx0" brushRef="#br0" timeOffset="1.1376E6">29411 13334 0,'0'0'0,"0"0"15,0 0-15,0 0 0,0 0 0,-1-25 16,1 25-16,-10-18 0,10 18 15,-18-19-15,7 10 0,-1 1 16,-2 2-16,-3 0 16,-4 2-16,-2 2 15,-2 4-15,2 2 0,1 2 0,-5 6 16,0 3-16,4 1 0,3 1 16,2 7-16,7 2 0,6-2 15,4-4-15,7-2 0,8-2 16,1-3-16,2-1 0,6-5 15,5-5-15,-1-1 0,-4-1 0,6-7 16,4-4-16,-3-1 16,-3-4-16,5-9 0,0-7 15,-4 0-15,-3 0 0,4-12 16,-2-3-16,-4 5 0,-3 4 0,-5 3 16,-4 2-16,-4 7 0,-1 5 15,-2 5-15,0 4 16,-3 3-16,0 5 0,-5 5 0,-1 4 15,-2 4-15,0 2 0,-6 13 16,-2 12-16,-2 0 0,1 2 0,1 5 16,0 4-16,4-2 0,2-2 15,3 6-15,1 1 16,2-8-16,1-6 0,1-4 0,0-11 16,-1-5-16</inkml:trace>
  <inkml:trace contextRef="#ctx0" brushRef="#br0" timeOffset="1.13809E6">26591 13646 0,'0'0'15,"0"0"-15,0 0 0,0 0 0,0 0 16,0 0-16,0 0 16,-11 27-16,11-27 0,-15 35 15,3-12-15,-3 3 0,0 1 0,-4 11 16,3 3-16,2-2 0,3-1 15,3 6 1,3 0-16,7-6 16,7-3-16,1-7 0,2-7 0,4-4 15,2-4-15,3-4 0,1-3 0,-1 1 16,-5-2-16,-4-1 16</inkml:trace>
  <inkml:trace contextRef="#ctx0" brushRef="#br0" timeOffset="1.13847E6">26760 13990 0,'0'0'0,"0"0"0,0 0 0,0 0 16,0 0-16,33 15 16,-33-15-16,38 13 15,-13-8-15,-1-1 0,-1-1 0,1-1 16,0-2-16,7 0 0,-2-2 0,-1-2 15,-2-3-15,-4 0 16,-3 0-16,-3-2 0,-3-2 16,-3-1-16,-2 0 0,-6-2 15,-4-2-15,-3 1 0,0 2 0,-9 0 16,-3 2-16,1 4 0,0 1 16,-12 6-16,-4 6 15,4 1-15,1 4 0,3 2 16,2 3-16,0 4 0,1 2 0,2 10 15,5 2-15,6-1 0,7-3 16,6 0-16,8 0 16,5-5-16,7-3 0,7-3 15,4 0-15,2-6 0,3-3 0,-4-1 16,-10-3-16,-6-2 0</inkml:trace>
  <inkml:trace contextRef="#ctx0" brushRef="#br0" timeOffset="1.13893E6">27816 14040 0,'0'0'0,"0"0"15,0 0-15,0 0 0,-4-23 16,4 23-16,-15-15 16,3 8-16,-3 1 15,-1 1-15,1 1 0,-6 4 0,-4 2 16,-6 3-16,1 3 0,-3 5 15,-2 4-15,4 1 0,3-2 0,0 8 16,3 2-16,6-3 0,2-2 16,4 1-16,5-3 0,5-5 15,3-3-15,9 0 0,6 0 16,3-5-16,0-2 0,8-4 16,4-1-16,-3-4 0,0-1 0,6-7 15,1-5-15,-3-1 0,-3-1 16,1-5-16,-1-1 15,-6 2-15,-5 3 0,-4 1 0,-3 3 16,-2 4-16,-2 5 0,-2 0 16,-2 3-16,-2 5 0,-2-1 0,-3 8 15,-3 5-15,0 2 16,-1 2-16,3 3 0,1 4 16,2 1-16,2 0 0,2-2 15,2-1-15,2-4 0,1-2 0,3-1 16,2-2-16,1-4 0,0-2 15,-2-2-15,-2 0 16,-1-1-16</inkml:trace>
  <inkml:trace contextRef="#ctx0" brushRef="#br0" timeOffset="1.13924E6">28072 13955 0,'0'0'0,"0"0"16,0 0-16,-7 22 0,7-22 0,-10 28 15,4-10-15,-2 3 0,0 1 16,0 1-16,-1 0 16,1-3-16,1-2 0,0 2 15,0-4-15,2-3 0,0-3 0,2-3 16,1-2-16,2-5 0,2-1 16,0-4-16,1-5 0,1-2 15,-1-3-15,2-5 16,2-2-16,0 2 0,-2 1 0,1 4 15,-2 1 1,1 3-16,-2 2 16,2 4-16,3 0 0,1 4 0,2 1 15,1 4-15,2 2 16,1 1-16,-1 1 0,-1-1 16,1 1-16,-3-2 0,-2-1 15,-1 0-15</inkml:trace>
  <inkml:trace contextRef="#ctx0" brushRef="#br0" timeOffset="1.13965E6">28335 13981 0,'0'0'16,"0"0"-16,0 0 0,0 0 15,-4 27-15,4-27 0,-11 31 16,3-13-16,-1-1 0,-2 2 15,-1 2-15,1-3 0,0-1 0,-1 4 16,2-2-16,3-3 0,0-2 16,1-2-16,2-3 15,0-2-15,0-3 0,4-4 16,0 0-16,0-4 0,4-3 0,1-4 16,4-4-16,3-5 0,0 0 0,2-2 15,2 0-15,-1 1 16,1 0-16,4-1 0,1 4 15,-3 2-15,-2 2 0,0 5 16,1 5-16,-3 1 0,-1 0 0,-2 5 16,-1 5-16,-3 0 0,0 1 15,-3 5-15,-1 2 0,-1 1 16,0 1-16,-1 1 0,-1 2 16,0-1-16,-1-2 0,-1 7 15,1-1-15,-1-3 16,-1-5-16,1-1 15,-1-4-15,2-2 0</inkml:trace>
  <inkml:trace contextRef="#ctx0" brushRef="#br0" timeOffset="1.13993E6">28851 13816 0,'0'0'0,"0"0"0,0 0 0,0 0 15,0 0-15,-6 29 0,6-29 16,-16 30-16,5-11 0,-4 5 16,-4 4-16,2-1 0,1 1 15,-2 5-15,4-2 0,2-4 16,2-2-16,2 1 0,4-3 16,3-3-16,2-3 0,8-2 15,4-1-15,2-5 0,1-2 0,1-3 16,1-4-16,1-1 0,1-3 15,-2-3-15,1-4 0,-3 2 16,-4 3-16,-2 0 0</inkml:trace>
  <inkml:trace contextRef="#ctx0" brushRef="#br0" timeOffset="1.14021E6">28569 14002 0,'0'0'0,"0"0"16,0 0-16,0 0 0,0 0 0,32 6 16,-32-6-16,32 4 0,-32-4 15,44 4-15,-18-3 16,-1 1-16,-1 0 0,8 0 0,1 0 16,-3 0-16,-2-1 0,-3 1 15,-1 0-15,-3-2 0,-3 0 16,-4 0-16,-2 0 0,-2 0 0,-2 0 15,0 1-15,-2-1 0,1 1 16,-2-1-16,-5 0 0,0 0 16,-3-1-16,0 1 0,0 0 15,1 0-15,0 0 0</inkml:trace>
  <inkml:trace contextRef="#ctx0" brushRef="#br0" timeOffset="1.14969E6">30300 13136 0,'0'0'16,"0"0"-16,0 0 0,0 0 0,0 0 15,0 0-15,0 0 0,0 0 16,0 0-16,-15-17 16,15 17-16,0 0 0,-27-11 0,27 11 15,-26-7-15,10 4 16,0 0-16,-5 2 16,-5 2-1,2 1-15,0 2 0,2 1 0,3-2 0,-4 4 16,2 2-16,3 1 0,3 1 0,3 1 15,2 2-15,4 0 0,3-1 16,3 3-16,1 3 16,4-2-16,1-1 0,3 1 0,1 2 15,0-1-15,0 0 0,2 5 16,0 0 0,-5-7-16,-3-3 0,-3 2 0,-3-1 15,-4-3-15,-2 0 0,-3-1 16,-2-1-16,1-2 0,0-4 0,-1-3 15,-2-1-15,1-2 0,1-1 16,2 0-16,2 1 16,2 1-16</inkml:trace>
  <inkml:trace contextRef="#ctx0" brushRef="#br0" timeOffset="1.14995E6">30506 13072 0,'0'0'0,"0"0"0,0 0 16,0 0-16,0 0 0,0 0 16,2 29-16,-2-29 0,-12 27 0,1-7 15,-4 5-15,-2-1 16,0 2-16,-7 10 0,2 2 31,4-4-31,2-3 0,4 4 0,6-5 0,3-5 0,4-4 16,7-4-1,5-2-15,2-4 0,0-2 0,3-5 16,2-3-16,-3-1 0,0-3 0,-1-2 16,1-5-16,-4 3 0,-2 1 15,-2 1-15</inkml:trace>
  <inkml:trace contextRef="#ctx0" brushRef="#br0" timeOffset="1.15011E6">30217 13271 0,'0'0'0,"0"0"0,0 0 16,0 0-16,0 0 0,27-5 16,-27 5-16,36-2 0,-14 0 0,5 2 15,2 2-15,1-1 0,0 1 16,6 1-16,1 0 0,-6 0 16,-6-1-16,-3 0 0</inkml:trace>
  <inkml:trace contextRef="#ctx0" brushRef="#br0" timeOffset="1.15053E6">30776 13218 0,'0'0'0,"0"0"16,0 0-16,0 0 0,0 0 0,0 0 15,-4 23-15,4-23 0,-8 23 16,-1-5-16,-2 5 0,-2 2 15,-1 2-15,2 0 16,1 0-16,0 4 0,3-4 0,3-4 16,3-1-16,3-4 0,5-3 0,4-5 15,3-3-15,2-4 0,3-3 16,3-5-16,3-2 0,4-5 16,-2-2-16,3-7 15,2-5-15,-4 1 0,-2-1 16,0 0-16,-4 6 0,-4 0 0,-4 3 15,-3 2-15,-3 1 0,-1 4 16,-3 2-16,-3 4 0,-1 1 16,-3 5-16,-3 3 0,-1 5 15,-2 4-15,3 0 0,-1 3 0,1 7 16,3 5 0,4 4-16,3 1 15,5-5-15,3-4 0,6-5 0,2-2 16,-2-4-16,-4-2 0,-2-4 15</inkml:trace>
  <inkml:trace contextRef="#ctx0" brushRef="#br0" timeOffset="1.15096E6">31498 13423 0,'0'0'0,"0"0"0,0 0 15,-3-18-15,3 18 0,-11-18 16,3 8-16,0 1 0,-2-1 15,-2 0-15,-3 2 0,0 1 16,-3 3-16,-6 1 0,0 3 16,-2 4-16,-1 3 0,-1 6 15,1 3-15,2 2 0,4 2 0,0 3 16,5 1-16,5-2 0,5 2 16,6-4-16,6 0 15,4-5-15,4-2 0,6-6 0,5-3 16,1-4-16,0-1 0,5-6 15,-1-5-15,-2-3 0,0 0 0,0-10 16,-1-4-16,-2-5 16,0-3-16,-5-3 0,-3 0 15,-4 5-15,-2 2 0,-1-4 16,-3 2-16,-3 7 0,0 4 0,-3 8 16,0 5-16,-1 2 0,0-1 15,-1 6-15,-1 3 0,-2 8 16,1 6-16,-3 4 0,0 5 15,-3 6-15,-1 5 0,0 3 16,-1 5-16,0 2 0,1-3 0,3-4 16,1-1-16,2-7 15,1-2-15,1-1 0,1 0 16,0-7-16,0-3 0,1-5 0,0-1 16,0-3-16</inkml:trace>
  <inkml:trace contextRef="#ctx0" brushRef="#br0" timeOffset="1.15134E6">31541 13432 0,'0'0'0,"0"0"0,0 0 15,0 0-15,30 14 0,-30-14 16,34 5-16,-14-4 0,1 1 0,2-2 16,2-1-16,-1 0 0,-1 0 15,7-2-15,-2-2 16,-1-4-16,-3-2 0,-4-1 0,-4-2 15,-2-1-15,-3 1 0,-8-3 32,-5-2-32,-9 5 0,-6 3 15,1 3-15,-2 2 0,-6 4 0,-1 5 16,-2 3-16,1 2 0,-1 5 16,1 5-16,4 4 0,3 2 0,2 3 15,5 0-15,7-6 0,5-4 16,7 3-16,8 1 15,-1-6-15,3-2 0,8-1 0,5-3 16,2-5-16,1-2 0,0-4 16,-1-3-16,-1-6 0,-2-3 15,-1-2-15,-2-4 0,-5 5 16,-5 4-16,-4 2 0</inkml:trace>
  <inkml:trace contextRef="#ctx0" brushRef="#br0" timeOffset="1.15168E6">32096 13303 0,'0'0'16,"0"0"-16,0 0 0,0 0 0,0 0 15,0 0-15,-23 23 0,23-23 16,-19 31-16,7-10 16,-1 2-16,-1 0 0,1-1 0,-1 3 15,2-2-15,2-3 0,1-3 16,1-3-16,2-2 0,1-5 16,3-2-16,2-5 0,-1-4 15,3-4-15,2-2 0,2-7 16,3-4-1,4-5-15,4-3 0,-3 5 0,-2 4 16,4-2-16,0 2 16,1 6-16,-2 4 0,2 5 0,0 3 15,-1 2-15,-1 2 0,-2 7 16,0 5-16,-5 1 0,-1 2 0,-3 4 16,1 5-16,-2-1 15,-1 0-15,-1 0 0,-1 0 16,-1-2-16,-2-2 0,0-2 15,-1 0-15,2-3 0,1-2 0,-1-3 16,0-2-16,-1-6 0,2-5 16,1 2-16,-2-3 0,2 3 15</inkml:trace>
  <inkml:trace contextRef="#ctx0" brushRef="#br0" timeOffset="1.15194E6">32533 13182 0,'0'0'0,"0"0"0,0 0 0,-11 20 16,11-20-16,-19 32 0,4-8 15,0 0-15,0 3 0,-4 10 16,0-1-16,4-3 0,3-4 16,1 4-16,4-2 0,5-6 15,2-3-15,2-3 0,2-3 16,3-1-16,2-2 0,2-4 15,1-3-15,2-3 0,2-5 0,-2-3 16,-1-3-16,-2 0 0,-2 2 16,-1 1-16</inkml:trace>
  <inkml:trace contextRef="#ctx0" brushRef="#br0" timeOffset="1.1521E6">32267 13330 0,'0'0'15,"0"0"-15,0 0 0,0 0 0,29-2 16,-29 2-16,31 1 0,-31-1 16,41 1-16,-16 1 15,2-1-15,2 1 0,1 2 0,8-2 16,1 1-16,-6-3 0,-6 2 16,-4-1-16</inkml:trace>
  <inkml:trace contextRef="#ctx0" brushRef="#br0" timeOffset="1.15242E6">32863 13344 0,'0'0'0,"0"0"0,0 0 16,0 0-16,0 0 0,-26-8 16,26 8-16,-26-4 0,26 4 0,-27 0 15,11 1 1,1 1-16,1 2 0,0 0 0,2-1 15,2 4-15,3 1 0,1 2 16,4 0-16,2 1 16,2 1-16,2 2 0,1 0 0,4 4 15,2-2-15,1 2 16,1 2-16,2-2 16,-2 0-16,-3-3 0,-4-1 0,-3-1 15,-6-2-15,-2-2 0,-4 0 0,-4-2 16,-5-1-1,-3-3-15,-3 0 0,4 0 0,4-1 16,1 0-16</inkml:trace>
  <inkml:trace contextRef="#ctx0" brushRef="#br0" timeOffset="1.15333E6">32802 13971 0,'0'0'0,"0"0"15,0 0-15,0 0 0,0 0 0,-20-13 16,20 13-16,-21-5 0,21 5 16,-30-5-16,11 3 0,-1 0 15,-1 1-15,-3-1 0,-2 1 16,-2-1-16,0-1 0,-14 0 16,-4-1-16,5 1 0,2 1 0,-14-2 15,-3-1-15,3 0 16,2 1-16,-13 0 0,-2-1 15,4 3-15,3 2 0,-15-4 16,-1-5-16,9 2 0,6 1 0,-16 0 16,-4-2-16,9 2 0,8 2 0,-34 0 15,5 2-15,10-4 16,7-4-16,-5 0 0,-6 0 16,13 2-16,9 3 0,-9 0 15,-6 3-15,12-2 0,7-3 0,-12-2 16,-8-2-16,8 4 0,7 3 15,-5-2-15,-5 1 16,7-2-16,6 1 0,-16-1 16,-8 0-16,10 3 0,7 0 0,-7 3 15,-4 2-15,15-2 16,9-1-16,-23 2 16,-17 1-16,-2 0 15,-1 0-15,30 2 0,23 1 0,-10-2 16,-6 0-16,-3-4 15,-3-1-15,1 3 0,2 2 0,11 0 16,8-2-16,-5 0 16,-4 0-16,1 0 0,0-2 0,0-1 15,0-2-15,0 0 0,1-1 16,-4 3-16,-4 2 0,4-2 16,3 0-16,-1-1 0,-1-1 15,-4 2-15,-3 0 0,1 0 16,2 0-16,4-2 0,3 2 0,-4 1 15,-1 2-15,1-1 0,-1-1 16,3 2-16,1 1 0,1 0 16,1 0-16,1-1 0,-1-1 15,7 3-15,5 1 0,-3-1 16,-3-1-16,6 2 0,5 1 0,3 1 16,2 0-16,-2-1 0,-1-1 15,6-2-15,5-3 0,12 2 16,0 1-16,1 1 0,0-2 15,-1 0-15,1-2 0,4 1 16,1 0-16,1-2 0,0-1 16,-1-1-16,0 0 0,2 1 15,1-2-15,-1 3 0,1 1 16,1-1-16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8T00:11:53.43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2614 4668 0,'0'0'0,"0"0"15,0 0-15,0 0 0,0 0 0,0 0 16,0 0-16,0 0 0,0 0 16,29 2-16,-29-2 15,0 0-15,25 18 0,-25-18 16,22 17-16,-12-9 0,2 3 0,1-1 15,3 1-15,-1-2 0,2 1 16,1-4-16,6-1 0,6 0 16,-2-4-16,5-1 0,2-3 15,-1-1-15,1-3 0,5-3 16,2-2-16,-4-1 0,-7 1 0,7-3 16,1-2-16,-4 2 0,-2 1 15,-4 3-15,0 2 16,-6 3-16,-1 1 0,3 7 0,4 3 15,-3 1-15,-6 1 16,5 2-16,6 6 0,1 1 0,-3-2 16,2 0-16,1 0 0,3 1 15,4 1-15,1-7 0,3-5 16,-2-4-16,2-1 0,8-2 16,-1 0-16,-4-3 0,-1 0 15,-3-1-15,1 0 0,-4 1 16,-1 1-16,2-4 0,-4-1 15,4 1-15,-3 0 0,2 4 16,-4 0-16,2 4 0,1 2 0,-1 0 16,-1 1-16,1 4 0,2 3 15,-2 0-15,0 4 0,3-6 16,0-1-16,0-1 0,1 0 16,2-2-16,2-2 0,2-2 15,3 0-15,-1-2 0,-2-1 0,6-5 16,-1-2-16,-6-1 0,-2-1 15,1 0-15,2-1 16,-7 2-16,-2 1 0,2 3 0,0 1 16,-2 1-16,-1 3 0,-2 3 15,0 3-15,1 4 0,1 3 16,-2-1-16,-1 1 0,-2-1 16,5 1-16,-1 3 0,1 3 15,4-1-15,0-2 0,2-3 16,1-1-16,9-4 0,0-1 15,4-4-15,1-1 0,-1-3 0,-3-3 16,1 1-16,2-2 0,-3-1 16,0-2-16,-1 0 0,-1 1 15,2 0-15,-3-1 0,19 0 16,1 0-16,-11 1 0,-4 0 16,-5 5-16,-1 3 0,1 6 15,1 3-15,-6 3 0,-4 4 0,3 1 16,2 2-16,2-4 0,2-1 15,0-1-15,1-3 0,4 2 16,5-1-16,1-2 0,1-2 16,1-4-16,1-5 0,-6 0 15,0-3-15,-1-1 0,0-1 16,-5 1-16,-3 0 0,1-1 16,-1 1-16,0 3 0,-1 3 0,-2-2 15,-2-3-15,6 0 0,4 0 16,-3 6-16,-3 3 0,0 7 15,-2 3-15,5-1 16,2 1-16,-2 0 0,-1 2 0,2-2 16,1 0-16,2-3 0,2-1 15,5-8-15,2-3 0,0 3 16,0 3-16,0-4 0,0-1 16,3-4-16,-1-3 0,-1 0 15,0 0-15,-7-1 0,-5 0 0,0 1 16,1 2-16,-3-5 0,-3-4 15,1 2-15,-2-2 0,1 8 16,0 3-16,1-3 0,1-3 16,-4 7-16,-2 1 0,4 7 15,3 3-15,-5-1 0,-3 0 16,4-4-16,2-2 0,1 7 16,0 4-16,1-4 0,0-3 15,4-5-15,1-2 0,4-1 16,0 1-16,-6-5 0,-3-2 0,2-2 15,2-2-15,-4 2 0,-3 0 16,-2 1-16,1 2 0,-2-2 16,-1 0-16,-4-2 0,-3 0 15,1 7-15,0 5 0,0 3 16,2 0-16,-1 2 0,-2 1 16,0 4-16,-2 4 0,-13-4 15,4 1-15,4 2 0,4 1 16,0 0-16,2-1 0,1-2 15,3-2-15,3-2 0,2-2 16,-1-2-16,-2-1 0,2-1 0,1 0 16,-2-4-16,-2-5 0,0 2 15,-1 0-15,-2-1 0,-1 0 16,-1-1-16,1 2 0,-1-1 16,0 1-16,-2 1 0,-1 1 15,1 3-15,2 0 0,1 5 0,1 3 0,0 2 16,-1-2-16,-5 2 0,1 2 15,3 0-15,1 4 16,0-3-16,-2-4 0,4 1 0,3-1 16,0 0-16,1-2 0,6 0 15,-1-2-15,0-4 0,-1-2 16,-1-4-16,-3 0 0,0 0 16,1 0-16,-6 0 0,-4 0 15,0 2-15,-1-1 0,3-1 16,0 1-16,0 1 0,-1 2 0,-3 4 15,1 1-15,-2 3 16,-1 1-16,2 1 0,2 1 0,2 2 16,0 2-16,0-2 0,-1 0 15,-1-2-15,-1 1 0,6 0 16,4-2-16,-1-3 0,-1-1 16,0-1-16,0-1 0,-2-2 15,-2-1-15,0-3 0,-1-3 16,-2 0-16,-1-1 0,-4-2 15,1-3-15,0 1 0,1 2 0,-1 2 16,-1 3-16,-1 2 0,1 3 16,1 3-16,2 3 0,-2 3 15,-2 0-15,2 2 0,1 1 16,-2-1-16,0 1 0,2 2 16,1 2-16,3 0 0,1-2 15,3-3-15,1-3 0,-2-1 16,-1 1-16,0-7 0,1-3 15,1-6-15,-1-3 0,0 1 16,-3-1-16,1 1 0,-2 1 0,1 0 16,2 0-16,0-1 0,2-1 15,-4 5-15,-3 1 0,-1 4 16,-1 3-16,1 4 0,1 5 16,-3 0-16,-1-2 0,1 6 15,0 3-15,1 1 0,-1 2 0,-7-4 16,-6-4-16,-4-3 0</inkml:trace>
  <inkml:trace contextRef="#ctx0" brushRef="#br0" timeOffset="9935.2527">2952 3376 0,'0'0'0,"0"0"15,0 0-15,0 0 0,0 0 16,0 0-1,23-5-15,-23 5 0,0 0 0,0 0 16,28 9-16,-28-9 0,0 0 0,23 16 16,-14-10-16,0 1 0,-1 0 0,3 1 15,-2-2-15,1 1 16,3 1-16,-2 1 0,1-1 16,0 0-16,0 0 0,0 2 15,-1 0-15,1-2 0,-3 2 0,1-3 16,-1 1-16,-1 1 0,0-2 15,1 1-15,-2-3 16,-1 1 0,1-2-16,0 0 0,-1 2 0,0-2 0,-1 0 0,0-1 15</inkml:trace>
  <inkml:trace contextRef="#ctx0" brushRef="#br0" timeOffset="10355.5736">4216 3306 0,'0'0'15,"0"0"-15,0 0 0,0 0 16,20 8-16,-20-8 0,0 0 0,27 13 16,-16-9-16,1 1 0,0 0 15,1 2-15,0 2 0,-1-2 16,2-1-16,2 0 0,-1-1 15,2 2 1,0 1-16,2 0 0,0 0 16,-3 0-16,0-1 0,-3 1 15,2 0-15,-2-2 0,0 0 0,0 0 16,-1-1-16,0 0 0,1-3 16,-4 0-16,1 1 0,-3 0 15,-1-1-15,1 0 0</inkml:trace>
  <inkml:trace contextRef="#ctx0" brushRef="#br0" timeOffset="10748.1909">5585 3257 0,'0'0'0,"0"0"0,0 0 16,0 0-16,22 10 0,-22-10 15,0 0-15,23 17 0,-15-9 0,2 0 16,-1-1-16,1 0 15,0 0-15,2 1 0,1 0 16,-1-1-16,1-1 0,0 2 16,2-1-16,-2-1 0,0-1 15,3 1-15,0 0 0,0 1 16,-1 0-16,2 0 0,0 0 0,-1-2 16,-2 1-16,0-1 15,1-1-15,-3-1 0,-2 1 0,0-3 16,-2 0-16,-2-1 0,0 1 15,-2-1-15</inkml:trace>
  <inkml:trace contextRef="#ctx0" brushRef="#br0" timeOffset="11155.2162">7244 3303 0,'0'0'15,"0"0"-15,0 0 0,0 0 0,21 10 16,-21-10-16,0 0 0,26 11 15,-17-8-15,2 1 0,2 3 16,-1 0-16,0-1 0,1 2 16,3 0-16,-4 1 0,1 0 0,2-1 15,3 1-15,2 2 0,-1 0 16,0-1-16,-1 0 16,0-1-16,-1-1 0,0-2 15,-1-2-15,0 0 0,-1 1 0,0-1 16,0 0-16,-2 0 0,-1 0 15,-1 0-15,0-2 0,-2 1 16,0-1-16,-3 1 0</inkml:trace>
  <inkml:trace contextRef="#ctx0" brushRef="#br0" timeOffset="11608.9998">8675 3241 0,'0'0'0,"0"0"0,0 0 16,0 0-16,0 0 0,20 8 15,-20-8-15,0 0 0,20 17 0,-20-17 16,14 14-16,-6-7 0,0-2 16,2 1-16,0 1 15,1-1-15,1 0 0,1 1 0,3 1 16,-2 2-16,0 0 0,0-2 15,2-2-15,-1 2 0,2 0 0,4 3 16,1-1-16,-4-3 16,0-1-16,-2 2 0,-2 0 15,0-3-15,-1 0 0,1-1 16,-1-1-16,-3 0 0,-1-1 0,-3-1 16,0 1-16,-1 0 0</inkml:trace>
  <inkml:trace contextRef="#ctx0" brushRef="#br0" timeOffset="12108.9976">10137 3329 0,'0'0'0,"0"0"0,0 0 16,0 0-16,0 0 0,23 17 16,-23-17-16,0 0 0,17 17 0,-11-10 15,2 2-15,2 0 0,2 0 16,1 0-16,1 1 0,0-2 15,0 0-15,1-1 0,0 2 16,-1-3-16,1 1 0,-1-1 16,0 0-16,1 1 0,-1-2 0,3 2 15,-2-1-15,-2-1 0,-1 1 16,-3-2-16,-1 1 16,-1 0-16,-1-1 0,0-1 0</inkml:trace>
  <inkml:trace contextRef="#ctx0" brushRef="#br0" timeOffset="12602.208">11582 3199 0,'0'0'0,"0"0"15,0 0-15,0 0 0,0 0 16,0 0-16,0 0 0,24 1 16,-24-1-16,0 0 0,0 0 15,24 11-15,-24-11 0,17 11 16,-4-5-16,0 0 0,0 1 16,1 1-16,3 2 15,-2-3-15,1 0 0,-1 0 0,1 0 16,-1 0-16,1 0 0,3 3 15,2 0-15,-2-1 0,-1 1 0,-3-2 16,-1 1-16,0 2 0,-2 0 16,-1-2-16,-1-3 0,-1 2 15,-2-2-15,1-1 0,0-2 16,-3 0-16,0-2 0,0 2 16,1-1-16,-1 0 0,0-1 15,-2 2-15</inkml:trace>
  <inkml:trace contextRef="#ctx0" brushRef="#br0" timeOffset="13109.5469">13286 3152 0,'0'0'15,"0"0"-15,0 0 0,0 0 0,0 0 0,0 0 16,0 0 0,26 5-16,-26-5 0,0 0 0,22 8 15,-22-8-15,0 0 0,26 10 16,-15-3 0,0 0-16,0 1 0,1 0 0,1 2 15,0-1-15,0 2 0,4-1 0,1-1 0,-1 0 0,0 0 16,5 2-16,0 0 0,0 1 15,0-2-15,-1 1 0,0-2 16,-3 1-16,-3-1 0,-1-2 16,-2 0-16,-1 1 0,-1 0 0,-1 1 15,-1 2-15,-1-3 0,-2-2 16,-1-1-16,1-1 16,-2-1-16,-1-2 0,1-1 0,-1 1 15,-2-1-15</inkml:trace>
  <inkml:trace contextRef="#ctx0" brushRef="#br0" timeOffset="13543.2005">15088 3202 0,'0'0'0,"0"0"0,0 0 0,0 0 16,25 15-16,-25-15 0,22 16 15,-10-7-15,-1-2 0,1 1 16,1 2-16,1 0 0,1-2 16,2 2-16,3 0 0,4-1 15,-1 0-15,-3-1 0,1 2 16,0-2-16,1 0 0,0-1 16,2 3-16,-5-3 0,0 1 0,-2-3 15,-3-1-15,-1-2 0,-1 2 16,-1-2-16,-1 1 0,-1-2 15,-2-1-15,-2 0 16,0-1-16,-3 1 0,-2 0 16,2 0-16,-2 0 0,2 0 0</inkml:trace>
  <inkml:trace contextRef="#ctx0" brushRef="#br0" timeOffset="14465.0787">16763 3225 0,'0'0'0,"0"0"0,0 0 16,0 0-16,0 0 0,20 10 0,-20-10 15,0 0-15,21 9 0,-21-9 16,0 0-16,20 12 0,-14-6 15,2-1-15,1 0 0,-2 1 16,1-1-16,1 0 0,0 1 16,0 0-16,0 0 0,3 1 15,1 1-15,0 1 0,1 1 0,1-2 16,0 0-16,1 0 0,0 1 16,1 0-16,-1 1 0,3 1 15,-3-2-15,0-1 16,-1 0-16,0 1 0,-2-2 0,-1-2 15,-1 0-15,-2 1 0,0 0 16,-4-2-16,1-1 0,-2 1 16,0-1-16,0 0 0,-1-1 15,0 2-15,1-2 0,-2-1 16,0 1-16,0-1 0,-2-1 0,3 1 16,-3-1-16,2 3 0,-2-3 15,2 2-15,-2-2 0,0 0 16,1 2-16,-1-2 0,0 0 15,0 0-15,0 0 0,0 0 16,0 0-16,0 0 0,0 0 0,0 0 16,0 0-16,0 0 0,0 0 15,0 0-15,0 0 16,0 0-16,-2 4 0,2-4 0,-8 7 16,4-3-16,4-4 0,-7 6 15</inkml:trace>
  <inkml:trace contextRef="#ctx0" brushRef="#br0" timeOffset="15308.8292">16099 3518 0,'0'0'0,"0"0"15,0 0-15,0 0 0,0 0 0,29 2 16,-29-2-16,26 3 0,-26-3 16,37 5-16,-12-2 0,0 1 15,2 2-15,6-1 16,6 0-16,9 0 0,-1-1 0,19 3 16,2-1-16,-3 0 0,-3 1 15,18 0-15,5 0 0,1 0 16,-11-1-16,9-4 0,-3-2 15,-9-3-15,-7-2 0,30-5 16,-7-2-16,-35 2 16,0-2-16,21-9 0,-11 1 0,-13-2 15,-8-3-15,-1 5 0,-2 0 16,-9-3-16,-5-5 0,-8-1 16,-5-2-16,-2 1 0,-1-3 0,-11 5 15,-4-7-15,-1 4 0,-3 2 16,-4-3-16,-5-2 0,-7 0 15,-2-3-15,-5 0 16,-3-1-16,-1 3 0,-3 1 0,-3 1 16,-3 1-16,-3 4 0,0 3 15,-31-10-15,2 2 0,4 3 16,5 3-16,-5 5 0,-2 3 16,-2 9-16,-2 4 0,-2 4 15,-2 1-15,4 6 0,5 3 0,0 13 16,1 5-16,7-1 0,7-1 15,3-1-15,6-1 0,10 6 16,7 6-16,8-1 0,7 3 16,5-4-16,7-1 0,7 8 15,4 4-15,5-3 0,3-1 16,4-2-16,3 0 0,3 1 16,3 1-16,0 0 0,1 2 15,2-10-15,1-5 0,1 3 0,3 1 16,1-3-16,-1-2 0,-4-6 15,0-4-15,-9-4 0,3 1 16,-2 3-16,0 2 0,-6-5 16,-4-4-16,-3-1 0</inkml:trace>
  <inkml:trace contextRef="#ctx0" brushRef="#br0" timeOffset="16304.918">17410 3650 0,'0'0'0,"0"0"16,0 0-16,0 0 0,0 0 0,0 0 16,0 0-16,0 0 15,-18 15-15,18-15 0,0 0 16,-18 12-16,18-12 0,0 0 15,-28 22-15,17-15 0,-1-1 0,-1 3 16,-2 0-16,1 1 0,-1 0 16,0 0-16,2 0 0,1 0 15,1 0-15,1-1 0,0 2 16,2-1-16,3-1 0,2-1 16,1 0-16,6 0 0,1 1 15,5-3-15,4 0 0,2-2 16,0 0-16,10 2 0,1 1 15,1-3-15,0 0 0,-3-3 16,-1-1-16,-1-1 0,-2-3 0,3-1 16,-1-1-16,-5 0 0,-1-1 15,-7-1-15,-3 0 0,-1-2 16,-4 0-16,-3-2 0,-3-2 16,-3-1-16,-1 2 0,-1 1 15,0-1-15,-5-1 0,-1 1 0,-3 1 16,0 1-16,0 1 15,1 3-15,-2 1 0,0 3 0,-1 6 16,0 1-16,1 3 0,1 0 16,4-1-16,3-1 0,3-1 15</inkml:trace>
  <inkml:trace contextRef="#ctx0" brushRef="#br0" timeOffset="20684.7535">2453 4708 0,'0'0'0,"0"0"0,0 0 0,0 0 0,0 0 0,0 0 15,0 0-15,19-17 0,-19 17 0,0 0 16,21-5-16,-21 5 0,0 0 16,24-6-16,-24 6 15,0 0-15,25-5 0,-16 5 0,1 0 16,-1 0-16,1 0 0,0 0 15,2 2-15,1-1 0,0 0 16,2-1-16,1-1 0,0 2 16,-1 1-16,0 0 0,5 0 15,-1-1-15,1-1 0,5 0 16,1-1-16,-2 0 0,-1-1 0,4 4 16,4 0-16,-1 0 0,-2-1 15,9-1-15,3-3 0,-4 3 16,-4 0-16,6 2 0,0-1 15,-2 1-15,-1 2 0,9-3 16,2-1-16,-4 0 0,-2 2 0,0-2 16,3-1-16,-3 0 0,0-2 15,7 2-15,1 1 16,-11 1-16,0 2 0,8-3 16,1-3-16,-3 3 0,-3 0 0,2 2 15,2-2-15,-2 0 0,-3-2 16,6 2-16,-1 2 0,-4-2 15,-1-2-15,6 2 0,3 2 16,-5-1-16,-3-1 0,3 1 16,4 1-16,-7-3 0,-2-2 0,3 1 15,4 4-15,-4-2 16,-4-2-16,3 2 0,4 0 16,-4 3-16,-5 2 0,6-3 15,0-2-15,-5 2 0,-2 0 0,1-4 16,3-3-16,-5 3 0,-2 3 0,2-2 15,0-1-15,-7 2 16,0-1-16,6 2 0,1 4 16,-8-4-16,-3 0 0,3-3 15,1-3-15,-4 5 0,-2 0 0,0 0 16,0 0-16,-6-1 0,-1-1 16,0-1-16,1-3 15,-3 3-15,-1 4 0,-1-1 0,1-1 16,-3 0-16,0 0 0,-2 0 15,1 1-15,-3 1 0,0-1 16,-1 0-16,1 0 0,-3 0 16,0 0-16,0 0 0,2-1 15,-2 1-15,0 0 0,0 0 16,2 2-16,-2-2 0,0 0 0,0 0 16,-2 0-16,0 0 0,-1-1 15,-1 2-15,-3 3 0,0-2 16,-1 0-16,-2-2 0,-2-2 15,-2 4-15,-2-1 0,-5 1 16,-1-1-16,-1 2 0,-2-2 0,-13 2 16,0-1-16,-2-1 0,0 2 15,-11-1-15,-1 0 16,2 0-16,3 3 0,-15-2 16,-3-1-16,4 0 0,4-4 0,-15 1 15,2 1-15,3 4 0,7 3 0,-14-3 16,-2-4-16,10 2 15,7 0-15,-36-2 0,7 0 16,12 0-16,13 1 0,-5 1 16,-1-1-16,7 2 0,2-1 15,0 2-15,-5 0 0,8-1 16,8-1-16,-7 0 0,-5-2 16,11-2-16,8 2 0,-7 0 15,-2-1-15,5 0 0,6 1 0,-4-1 16,-3 0-16,6-1 0,6 0 0,-3 1 15,-3 1 1,6 0-16,6 1 0,-5-2 16,-4 1-16,8-4 0,7 1 0,-5 0 15,2 0-15,10 4 16,1 1-16,-4 1 0,-1-3 16,-1 1-16,2 1 0,-1 0 15,-3 1-15,6-3 0,4 0 0,-4 3 16,2-1-16,2 1 0,4 0 15,-4-3-15,4-3 0,2 2 16,1-1-16,3 2 0,0 1 16,-1-1-16,1 0 0,3 0 15,-2-1-15,2 1 0,0 0 0,0 0 16,0 0-16,0 0 0,2 3 16,1 0-16,-1-1 15,0 0-15,1 1 0,-1-3 16,3 0-16,0-1 0,0 1 0,1 1 15,3 2-15,0-2 0,0-1 16,2 0-16,1 0 0,0 0 16,-1 1-16,3-1 0,0 1 15,1 0-15,0 1 0,7-2 16,4 1-16,-4-1 0,-2 0 16,5 0-16,4 2 0,-2-2 15,2-2-15,2 1 0,1 1 16,1 0-16,0 0 0,8 0 0,2 0 15,-2 0-15,-2 0 0,9 0 16,2 0-16,-4-2 0,-3 0 0,2 1 16,4 0-16,-3 2 15,-6 0-15,13 0 0,2-1 16,-5 0-16,-8-1 0,5 0 0,4 1 16,-5 0-16,-6 2 0,12-3 15,2 0-15,-7 0 0,-5 2 0,8 1 16,0-1-16,-2 1 0,-4-2 15,1 0-15,3 0 0,-2 1 16,-2-1-16,3 1 16,1 0-16,-5-1 0,-4-1 0,9 0 15,4 1-15,-12 0 0,-2 0 16,8 2-16,2 1 0,-10-2 16,0 1-16,3-2 0,0-2 15,-6 1-15,-3 0 0,1 2 16,1 0-16,-3-2 0,-3 0 0,4-2 15,3 2-15,-6 2 0,-2 3 16,1-3-16,4-2 0,-8 1 16,0 0-16,-2-1 0,-2 0 15,-2 1-15,0 1 0,1-2 16,1-1-16,-5 1 0,-2 0 0,-1 1 16,1 0-1,-2 0-15,-1 0 0,-3 0 0,1-2 16,-3 1-16,-1 1 0,-1-1 15,-1 1-15,2-1 0,-4 1 0,0 0 16,0 0-16,0 0 0,-6-1 16,1 1-16,-2-1 0,3-1 15,-1 1-15,2 1 0</inkml:trace>
  <inkml:trace contextRef="#ctx0" brushRef="#br0" timeOffset="32822.6429">6108 4651 0,'0'0'0,"0"0"15,0 0-15,0 0 0,0 0 0,0 0 16,0 0-16,0 0 16,0 0-16,23-5 0,-23 5 0,0 0 15,0 0-15,35 2 16,-35-2-16,32 2 0,-17-1 0,3-2 16,1 0-16,2-2 0,1 1 15,2 0-15,1 1 0,8-1 16,2 2-16,-2-3 0,3 1 15,-1 0-15,0-2 0,10 0 16,1 2-16,-4 0 0,-1-1 0,1 1 16,2 0-16,-1 2 0,-5 0 15,11 0-15,-2 0 16,-3-1-16,-4 1 0,2 0 16,1 1-16,-6 0 0,-4 1 0,8 0 15,0 1-15,-9-1 0,-1-1 16,6 0-16,3 1 0,-9-2 15,0 0-15,3 0 0,-1-2 16,-6 2-16,-1 0 0,6-1 16,-1-1-16,-9 0 0,-3 0 0,0 2 15,1-1-15,-3 1 0,-3-1 16,-1 0-16,0 0 16,-6 0-16,-1 1 0,-1 0 0,-1-2 15,-4 2-15,0 0 0,-4 0 16,-3 0-16,-1-1 0,1 1 15,-5 0-15,0 0 0,-2 0 16,-2 0-16,-3 0 0,-3 0 16,1 1-16,2-1 0,-6 2 0,-2-1 15,-1 0-15,1 0 16,-11 1-16,-1 0 0,1-2 0,2-2 16,-3 2-16,-3 2 15,2-2-15,3 1 0,-9 0 0,-2 1 16,5-1-16,2-1 0,-2 0 15,-1 0-15,4 0 0,1 0 16,-5-1-16,0-1 0,2 2 16,2 0-16,1 1 0,-1 0 15,2 0-15,2 2 0,1-1 16,-1-2-16,6 0 0,3 0 0,-4 0 16,-1 2-16,7 1 15,4 1-15,-2-3 0,0-2 0,4 0 16,1-2-16,1 2 0,-1 1 15,1 0-15,2 0 0,2 0 16,1 0-16,5 0 0,-1 0 16,3 1-16,0 2 0,2-5 15,0-1-15,1 1 0,2 2 16,0 0-16,0 0 0,0 0 16,2 1-16,1 0 0,3-1 0,-2 0 15,4 0-15,2 0 0,1 0 16,3 0-16,-1 0 0,0 1 15,2 0-15,4 0 0,2-1 16,1 2-16,1-2 0,1 0 16,1 0-16,1 0 0,-1-2 15,3 1-15,2-1 0,-1 1 0,-1-1 16,7 0-16,2 1 16,-1 1-16,-4 3 0,2-3 15,2-2-15,-2 0 0,0 0 0,2 1 16,-1 1-16,-7 0 0,-2 1 15,7 0-15,0-2 16,-4 1-16,-1 1 0,0 1 0,3-1 16,-2 1-16,-2-1 0,0-1 15,-2 0-15,-3 1 0,2 1 16,6 0-16,1 1 0,-3-2 16,-3 0-16,4 0 0,2 1 0,-3-2 15,0 1-15,-2-1 0,0 0 16,-1-1-16,0 1 0,4 0 15,-3 1-15,-2-1 0,-5 0 16,3-1-16,1 0 0,-8 1 16,0 1-16,2 0 0,-1-1 15,-1 1-15,-2 1 0,-2-1 16,-1 0-16,-1-2 0,-2 1 16,-1-1-16,0 1 0,-3 0 0,0-2 15,-1 2-15,-2 0 0,0 0 16,0 4-16,-2-4 15,-1 0-15,-2-1 0,0 1 0,-3-1 16,-2 1-16,-1 1 0,-1 0 16,0-1-16,0 0 0,-2 0 0,-2 0 15,-6-1-15,-2 1 16,1 0-16,-1 0 0,0-1 16,-2-1-16,-3 2 0,-1 0 0,-2 0 15,-1 0-15,-6 0 0,0 2 16,-1-2-16,2 0 15,-1-2-15,2 0 0,-9 1 0,1 0 16,1 1-16,2 0 0,0 0 16,2-1-16,-1 0 0,2 0 15,-2 3-15,3-1 0,0-1 16,0-1-16,-6-1 0,1 2 0,4-1 16,3-1-16,-3 2 15,-1-1-15,4 2 0,2 1 0,-3-1 16,1 0-16,3 0 0,3-1 15,1 1-15,0 1 0,0 0 16,-1 0-16,5 1 0,3 1 16,4 1-16,2 1 0,-2-2 15,-1 0-15,3-1 0,2-3 0,3 0 16,0 0-16,4 0 16,3 0-16,0 0 0,1 0 15,3 0-15,0 0 0,3 1 0,5 0 16,1 0-16,0-1 0,0 2 15,4 0-15,-3-2 0,2-1 0,2 0 16,6 1-16,0 0 16,-2-1-16,1-1 0,2 1 15,1 0-15,0-1 0,4 1 16,2 0-16,0-1 0,-1-1 0,9-1 16,3 0-16,-3 0 15,-4 3-15,3 1 0,2 1 16,-3-1-16,0-1 0,6 0 15,1-1-15,-2 1 0,-2 1 0,0 0 16,-1 0-16,-1 1 16,-2-1-16,0 0 0,0 0 0,1 0 15,-2 0-15,1 0 0,2 1 16,-5 1-16,-3-1 0,4 2 16,2-1-16,-2-1 0,-1-2 15,1-1-15,0-1 0,-1 3 16,0 3-16,-1-1 0,-2 0 15,-1-2-15,-1-1 0,2-1 16,1-2-16,-1 4 0,-2 3 16,-3-1-16,-1-2 0,1-1 0,0-2 15,-1 0-15,0 0 16,-6 2-16,-1 0 0,-2 0 16,0-1-16,-2 2 0,-2-1 0,-3 1 15,2 0-15,-4 0 0,0 1 0,-3-1 16,3 0-16,-3 0 15,-3 0-15,0 0 0,0-2 16,-2 1-16,0 0 0,-4 0 16,-2 1-16,-1 0 0,0-1 0,-3 0 15,0 1-15,-7 0 0,-1 2 16,-3-1-16,0 1 16,-2-1-16,-3-1 0,0 1 0,-1-1 15,-11 2-15,1 0 0,-2 0 16,-2 2-16,2-3 0,0-2 15,-10 2-15,2 3 0,2-2 0,0 1 16,-1-2-16,2-1 16,-6-1-16,5 1 0,-1-2 0,1 1 15,3 1-15,5 1 0,-2-2 16,0-1-16,1 0 0,3 2 16,-3 0-16,3 2 0,7-1 15,2 1-15,2 0 0,1 0 16,5 0-16,2 0 0,-1-2 15,-1-2-15,4 0 0,3 0 0,5 0 32,2 2-32,2 0 0,3-1 0,1 1 0,-1-1 0,4 1 15,0 0-15,7 0 0,3 4 16,-1-3-16,1 0 0,2 1 16,2 1-16,4-3 0,-3-3 0,5 3 15,3 2-15,-1-2 0,0-2 16,11 2-16,2 0 15,0 2-15,-2 0 0,3-1 16,1-1-16,-1-2 0,-1-1 0,11 1 16,0 1-16,-2 0 0,-2-1 15,2 1-15,2-1 0,-4 2 16,-3 0-16,9-2 0,3-1 16,-6 0-16,-4 1 0,3 2 15,3 0-15,-6 0 0,-3-1 0,4-3 16,1 1-16,-4 0 0,-1 1 15,-1-1-15,5 1 16,-4 1-16,-3-1 0,2 0 0,0 2 16,-3-1-16,-2 0 0,0-1 15,0 1-15,-3-1 16,-4 1-16,4-1 0,3 0 0,-6 0 16,-4 1-16,-1 0 0,-1 2 15,-5-3-15,1 1 0,-3 0 16,1-1-16,-2 0 0,-1 1 0,-2-1 15,-1-2-15,-1 1 0,-2 0 16,1-2-16,-2 1 16,-1 1-16,0 0 0,-2 1 0,0-2 15,1 3-15,0-2 0,-1 0 16,-1-1-16,0-3 0,0-3 16,1 3-16,0-1 0,1 0 15,-1-1-15,0-1 0,0-1 16,0 1-16,0 0 0,0-3 15,0-3-15,0-3 0,2 1 0,-3 0 16,0 0-16,0 2 0,-3-1 16,2-1-16,-1 0 0,0 3 15,0-1-15,-1-1 0,1-2 16,0 3-16,-1-1 0,1 0 16,-4-1-16,3 3 0,-1 0 0,0-1 15,0-2-15,0 0 16,3 2-16,-2 0 0,0 1 0,-1 0 15,1 2-15,0-1 0,-2 1 16,1 0-16,0-1 0,1 1 16,0 0-16,-2 0 0,2 2 15,-1-1 1,-2 1-16,1-2 0,-1 2 16,2 1-16,-1-1 0,1 2 15,0 2-15,-1-2 0,2-1 16,1 5-16,-1 0 0,0-1 15,-1-3-15,-1 2 0,2 0 0,-3 1 16,1 0-16,-3 0 0,2 2 16,-2-1-16,-3 0 0,1 1 15,0 1-15,0-1 16,-1 2-16,0-1 0,1 2 0,-3-1 16,0-1-16,-2 2 0,0 0 15,-2 1-15,0-1 0,0 1 16,1 1-16,-7-1 0,-3 1 0,2 0 0,0 1 0,-1-1 15,1-1-15,0 1 0,1 0 0,-4-1 16,-1 0-16,1 0 16,2 1-16,-7 0 0,-1 0 15,1 1-15,1-1 0,0 2 16,0-2-16,1 0 0,1-1 16,-2-1-16,1 1 0,-1 1 0,3 1 15,-4 0-15,-5-2 16,5 0-16,4-3 0,-9 2 0,-1 1 15,1 1-15,3 0 0,0 1 16,-1-1-16,0 0 0,2 0 16,0 2-16,0 1 0,-1-2 15,1 0-15,0 0 0,0 0 16,2 2-16,-1 0 0,1-1 16,-1-3-16,3 4 0,2-1 0,-2-2 15,1-3-15,0 0 16,1-2-16,2 4 0,0 2 0,3 1 15,0 0-15,0-4 0,0-2 16,0-1 0,-1-1-16,4 2 0,0-2 0,7 3 15,-1 1-15,2 0 16,-1 1-16,1-1 0,0 0 16,2 1-16,0 1 0,1 0 0,1 0 0,3 1 15,-3 1-15,2 1 0,0-1 0,1 2 16,1 0-16,2 1 15,-3 1-15,4-1 0,1 1 0,2 0 16,-3 0-16,1 1 0,-1 2 16,2 0-16,-2 2 0,1 0 15,0 1-15,0 0 0,0-1 16,2 3-16,-1 2 0,1-1 16,-3 0-16,3 2 0,-2 0 15,3 0-15,-1-1 0,-1 1 16,0 1-16,1-1 0,0 0 0,1 3 31,0 3-31,-3-4 0,2-2 0,-1 1 16,1 2-16,-2-1 15,0 0-15,-2 3 0,-2 0 0,2 0 16,-2-1-16,0 5 0,-1 1 16,-1-7-16,2-2 0,-1-1 15,1 0-15,1-3 0,1-1 16,1 0-16,-3 0 0,2-4 15,1-2-15,0 0 0,0 0 16,0-1-16,0 1 0,0-1 16,0-1-16,0 0 0,0-1 0,1 0 15,2-2-15,-3-1 0,1 1 16,1 1-16,-2-1 16,0 0-16,0-3 0,1 2 0,0 0 15,-1-2-15,0 3 0,0-3 16,2 1-16,-2-1 0,0 4 0,0-4 15,0 0-15,3 0 16,-3 0-16,2-2 0,-2 2 16,2-3-16,-2 3 0,0 0 0,0-2 15,0 2-15,0-2 0,0 2 16,1-5-16,-1 5 0,0 0 16,3-5-16,-3 5 0,0 0 15,0 0-15,5-4 0,-5 4 0,0 0 0,3-5 0,-3 5 31,0 0-31,0 0 0,0 0 0,8 1 0,-8-1 16,4 8-16,-2-4 0,2 2 16,-1 1-16,0-1 0,-2 0 0,2 1 15,0-1-15,0 0 0,1-2 16,-2 2-16,1-2 0,-2 1 16,1-3-16,-2 0 0,2 1 15,-2-3-15,2 2 0,-2-2 16,0 0-16,2 1 0,-2-1 15,3-1-15,-1 0 0,3 0 16,3 1-16,3 0 0,3 1 16,4 1-16,1 1 0,7-1 15,5 1-15,-1 0 0,4-1 0,2 1 16,-5 1-16,-5-2 0</inkml:trace>
  <inkml:trace contextRef="#ctx0" brushRef="#br0" timeOffset="33966.9661">5932 4883 0,'0'0'16,"0"0"-16,0 0 0,0 0 15,0 0-15,0 0 0,-18 20 0,18-20 16,-20 24-16,8-8 0,-4 5 15,0 2-15,-3 1 0,0 3 32,-3 1-32,-3 7 0,-3-1 0,-2 4 0,4-5 0,3-5 15,3-4-15,4-4 0,1-3 16,5-3-16,1-6 0,3 0 16,0-1-16,2-3 0</inkml:trace>
  <inkml:trace contextRef="#ctx0" brushRef="#br0" timeOffset="34166.7212">5787 5077 0,'0'0'15,"0"0"1,0 0-16,3 26 0,-3-26 0,0 36 16,-2-14-16,1 3 0,1 0 0,0 10 15,0 0-15,1-3 0,1-2 16,2 0-16,1-5 0,-1-6 15,2-4-15,0-7 0,-1-5 16,-2-4-16,0-2 0,1 1 16,-2 1-16,0-1 0</inkml:trace>
  <inkml:trace contextRef="#ctx0" brushRef="#br0" timeOffset="34354.2133">5966 4988 0,'0'0'0,"0"0"0,0 0 15,36-15-15,-14 8 0,8-1 16,4 0-16,0 1 0,0 0 0,8 1 16,-1 1-16,-3 1 15,0 2-15,-7 0 0,-3 1 16,-6 1-16,-4 1 0,-4 1 16,-5 1-16,0 0 0,-1 0 0,-4-1 15</inkml:trace>
  <inkml:trace contextRef="#ctx0" brushRef="#br0" timeOffset="34510.4656">6080 5032 0,'0'0'0,"0"0"0,0 0 16,0 0-16,-1 25 0,1-25 16,0 27-16,0-27 0,1 29 15,1-13-15,2-2 0,0 0 16,3-2-16,-3-3 0,1-3 15,0-1-15,-1-1 0,0 1 16</inkml:trace>
  <inkml:trace contextRef="#ctx0" brushRef="#br0" timeOffset="34820.4905">6052 5102 0,'0'0'0,"0"0"0,0 0 16,0 0-16,0 0 0,30-3 15,-30 3-15,33-4 0,-12 2 16,1-2-16,1 0 0,1 1 15,-1-1-15,0 2 0,0 0 16,2 1-16,-1 1 0,-7 2 16,-6 1-16,-6 2 0,-5 2 0,-9 2 15,-4 2-15,-6 0 0,-7 2 16,-1-1-16,-4 2 16,-8 1-16,2 1 0,4-3 15,4 2-15,7-5 0,3-1 0,5-2 16,3-3-16,8-1 0,4-5 15,12 0-15,9-3 16,5 0-16,2-2 0,6 0 16,2-1-16,1 0 0,0 2 0,2-3 15,-3 2-15,-6-1 0,-4 0 16,-8 2-16,-3 1 0,-4 2 16</inkml:trace>
  <inkml:trace contextRef="#ctx0" brushRef="#br0" timeOffset="35086.1145">6157 4861 0,'0'0'0,"0"0"0,0 0 16,0 0-16,0 0 0,12 22 15,-12-22-15,8 28 0,-4-8 0,1 6 16,0 5-16,-1 1 0,0 1 15,2 8-15,0 0 0,0-3 16,-3-4-16,-3 4 0,0-2 16,-3-5-16,-4-4 0,-3-4 15,-2-3-15,-6 1 0,0-1 16,-7-4-16,-2-2 0,5-3 16,4-1-16,4-3 0</inkml:trace>
  <inkml:trace contextRef="#ctx0" brushRef="#br0" timeOffset="35257.9781">5868 5293 0,'0'0'0,"0"0"0,0 0 16,0 0-16,27 6 0,-27-6 0,28 11 15,-28-11-15,35 18 0,-13-6 16,1 0-16,1 0 0,1 1 16,9 2-16,3 1 0,-4-1 15,-1-3-15,2 1 0,-1-3 16,-5-2-16,-5-3 0,-4-1 0,-4-1 15,-3 0-15</inkml:trace>
  <inkml:trace contextRef="#ctx0" brushRef="#br0" timeOffset="35597.0697">6647 4868 0,'0'0'0,"5"0"15,5 0-15,-1 0 0,2 0 0,1 2 16,4 0-16,-1 1 0,0 2 16,-2 1-16,-2 3 15,-3-1-15,-1 0 0,-4 1 0,-5 2 16,-3 0-16,-4 0 0,-6 2 16,-1 0-16,-3 0 0,-1 1 15,0 0 1,-2-1-16,-1 1 0,3-1 0,5-2 15,0-1-15,5-3 0,1-3 16,4 2-16,4-2 16,5-1-16,3-2 0,8-1 15,4-2-15,1 0 0,-1 1 0,3-2 16,3-1-16,1-2 0,-3 1 0,-1 1 16,-1 2-16,-6 0 15,-1 1-15,-3 0 0</inkml:trace>
  <inkml:trace contextRef="#ctx0" brushRef="#br0" timeOffset="35893.9346">6446 5298 0,'0'0'0,"0"0"16,0 0-16,0 0 0,24-10 0,-24 10 15,31-9-15,-31 9 0,35-7 16,-16 3-16,0 0 0,0 0 15,-4 1-15,1 2 0,0 0 16,-5 1-16,0 1 0,-4 2 16,-4 2-16,-2 2 0,-2 3 15,-2 0-15,-1 0 0,-2 2 16,-1 2-16,-2 2 0,1 1 16,1-4-16,1-1 0,5-2 15,1-2-15,1-2 0,4-2 0,8-4 16,5-4-16,4-3 0,3 0 15,3-6-15,3-2 0,-2 0 16,1-1-16,0 2 0,-6 1 16,-4 3-16</inkml:trace>
  <inkml:trace contextRef="#ctx0" brushRef="#br0" timeOffset="36227.4832">6812 5110 0,'0'0'0,"0"0"15,0 0-15,0 0 0,33-9 0,-33 9 16,38-8-16,-15 3 0,-1 0 16,3 0-16,-1 1 0,8-2 15,0 1-15,-3 1 0,0 1 16,-4 2-16,-3-1 0,-3 3 16,-4 1-16,-1 2 0,-2 3 0,-6 3 15,0 4-15,-4 1 16,-3 2-16,-5 6 15,-1 6-15,-2-2 0,-1-2 0,-1 4 16,2-3-16,0-2 0,0-1 0,2-6 16,1-3-16,-3-4 0,1-2 15,-3-4-15,-3-1 0,1-4 16,-1-3-16,0-2 0,2-2 16,-1-2-16,2-2 0,-1 1 15,2 1-15,2 3 0</inkml:trace>
  <inkml:trace contextRef="#ctx0" brushRef="#br0" timeOffset="36446.2369">7111 4880 0,'0'0'0,"0"0"0,0 0 0,-8 39 16,1-15-16,-2 9 0,-4 7 15,-2 16-15,1 2 0,-6 11 16,2-3-16,-1 3 0,3-8 15,-5-7-15,2-12 0,5-12 0,2-8 16,1-5-16,1-6 16,3-4-16,3-5 0,2-7 15,4-5-15,2-5 0,3-7 16,-2 4-16,0 3 0,-1 4 0</inkml:trace>
  <inkml:trace contextRef="#ctx0" brushRef="#br0" timeOffset="36633.7718">7373 5045 0,'0'0'0,"0"0"16,20-6-16,-6 2 0,3 0 0,3 0 15,4 0-15,5-2 0,-1 2 16,3 0-16,1-1 0,1 3 16,-2-2-16,-3 2 0,-7-1 15,-3 5-15,-2 0 0,-6-1 16,-3-1-16,-7 0 0,0 0 15,-4 1-15,2-1 0,2 0 16</inkml:trace>
  <inkml:trace contextRef="#ctx0" brushRef="#br0" timeOffset="36868.1254">7583 4851 0,'0'0'0,"0"0"0,0 0 16,0 0-16,7 24 0,-7-24 15,1 31-15,-1-7 0,-1 5 0,0 5 16,0 2-16,-2 10 0,3-3 16,-2-4-16,2-4 15,0 2-15,0-5 0,-1-4 0,1-3 16,-2-4-16,1-3 0,-2-3 16,-1-2-16,-5-2 0,-3-1 15,0-4-15,-3-1 0,0-2 16,-1-3-16,2 1 0,3-1 15,1 1-15</inkml:trace>
  <inkml:trace contextRef="#ctx0" brushRef="#br0" timeOffset="36991.1206">7321 5270 0,'0'0'0,"0"0"0,0 0 0,0 0 15,0 0-15,0 0 0,14-23 16,-14 23-16,26-13 0,-7 5 16,3 2-16,1-1 0,1-2 0,2 1 15,-1 1-15,8-3 0,0 0 16,-5 1-16,-4 2 0,-4 2 15</inkml:trace>
  <inkml:trace contextRef="#ctx0" brushRef="#br0" timeOffset="37428.6304">7906 5006 0,'0'0'0,"0"0"16,0 0-16,0 0 0,29-6 15,-29 6-15,34-4 0,-17 1 16,2 2-16,0 0 0,1 0 16,-2 1-16,1 1 0,-2 1 15,-1 1-15,2 1 0,-7 2 0,-5 1 16,-3 0-16,-6 2 16,-2 1-16,-4 5 0,-1 1 15,-1-2-15,-1 1 0,0-2 16,0-2-16,2-2 0,2-1 0,4-2 15,1 0-15,6-1 0,3-1 16,2 1-16,6-1 0,0 1 16,2 1-16,2-1 0,-2 1 15,1-1-15,-2-1 0,-2 2 16,0 0-16,-5-1 0,1 2 0,-4-2 16,-1 1-16,-4 0 0,-2 2 15,-5-1-15,-6 0 16,-1-1-16,-3 0 0,-2 1 15,-2 1-15,-1-3 0,-1-1 0,0 0 16,0-2-16,0 2 0,1-1 16,-6-3-16,1-2 0,3 0 15,6 0-15,3 1 0</inkml:trace>
  <inkml:trace contextRef="#ctx0" brushRef="#br0" timeOffset="37686.463">7878 5016 0,'0'0'0,"0"0"16,0 0-16,0 0 0,7 23 0,-7-23 16,1 32-16,-1-10 0,-1 4 15,0 1-15,-2 2 0,1-1 16,-1 0-16,0 4 0,-1-4 16,0-6-16,2-2 0,-1-3 15,1-3-15,0-3 0,1-1 16,0-2-16,0-1 0,0-1 0,1-2 15,-1-1-15,-2-2 16,2-1-16,-3-1 0,1 1 16,-2-1-16,1 1 0,0 0 0,2 0 15</inkml:trace>
  <inkml:trace contextRef="#ctx0" brushRef="#br0" timeOffset="42030.345">8375 5295 0,'0'0'16,"0"0"-16,0 0 0,0 0 0,0 0 15,27 9-15,-27-9 0,0 0 16,23 20-16,-23-20 0,18 18 15,-10-10-15,2-1 0,-2 0 16,-2 1-16,-1-1 0,1-2 0,-3 0 16</inkml:trace>
  <inkml:trace contextRef="#ctx0" brushRef="#br0" timeOffset="42290.671">8607 5063 0,'0'0'15,"0"0"-15,0 0 0,23-6 0,-23 6 16,26-5-16,-7 1 16,-1 0-16,1-1 0,2-1 0,1-2 15,4 0-15,-3 4 0,-2-2 16,-2 2-16,-3-1 15,0 0-15,-3 2 0,-2 0 16,-2 1-16,-2 1 0,-2-2 16,-1 2-16,0 0 0</inkml:trace>
  <inkml:trace contextRef="#ctx0" brushRef="#br0" timeOffset="42525.0228">8802 4877 0,'0'0'0,"0"0"0,0 0 0,0 0 16,0 0-16,2 26 0,-2-26 16,-1 37-16,-1-14 0,1 5 15,0 4-15,0 0 0,-1-1 0,2 10 16,2-1-16,-1 2 16,0-3-16,-1-6 0,0-4 15,-1-4-15,0-2 0,-1-4 0,1-5 16,0-2-16,-1-1 0,-3-2 15,-3-2-15,2-2 0,3-2 0,-1 1 16</inkml:trace>
  <inkml:trace contextRef="#ctx0" brushRef="#br0" timeOffset="42634.3909">8622 5289 0,'0'0'0,"0"0"0,0 0 16,0 0-16,0 0 0,0 0 0,11-19 15,-11 19-15,25-14 0,-25 14 16,33-17-16,-16 9 0,1 0 15,-3-1-15,0 3 0,-3 0 16</inkml:trace>
  <inkml:trace contextRef="#ctx0" brushRef="#br0" timeOffset="43047.5576">9104 4882 0,'0'0'0,"0"0"15,0 0-15,0 0 0,0 0 0,2 23 16,-2-23-16,-3 27 16,3-27-16,-7 36 0,4-15 15,0 0-15,1-2 0,-1-1 16,1-2-16,0-3 0,1-1 0,-1-2 16,1-4-16,-3-1 0,2-2 15,2-3-15,-1-6 16,2-2-16,1-4 0,3-1 0,2-4 15,4-6-15,3 0 0,0 0 16,2 0-16,0 4 16,-1 1-16,2-1 0,-3 3 0,-2 5 0,-1 3 0,-1 5 15,0 3-15,-3 2 0,-2 3 16,0 3-16,-3 6 0,0-1 16,0 2-16,1 0 0,0 2 15,1-1-15,2 0 0,1-3 16,2 0-16,1-2 0,1-1 15,0-2-15,0 1 0,-1-2 0,-1 1 16,-2-2-16,-2 2 0,0-2 16,-1-1-16,-1 0 0</inkml:trace>
  <inkml:trace contextRef="#ctx0" brushRef="#br0" timeOffset="43468.1067">9074 5247 0,'0'0'0,"0"0"15,0 0-15,0 0 0,0 0 0,29-8 16,-29 8-16,28-5 0,-28 5 16,29-7-16,-12 5 0,-1-2 15,-1 2-15,-1 0 0,0 3 16,0 0-16,-2 1 0,-3 2 16,-3 0-16,-1 2 0,-3 1 0,-2 0 15,-2 3-15,-3-1 16,-1 1-16,-3 3 0,-3 1 15,-5 4-15,-2-1 0,-1 0 16,0 1-16,0 0 0,1-1 0,-4 0 16,-1-3-16,3-6 15,1-4-15,3-1 0,3-1 16,6-4-16,3-2 0,0-1 0,2 1 16,2-8-16,2-8 0,3-2 15,3 0-15,-2 6 0,-1 4 16,0 2-16,1 3 0,0 0 15,2 2-15,-1 5 0,2 4 16,1 3-16,0 1 0,1 5 0,1 3 16,2 0-16,1 1 0,2-2 15,0-4-15,4 2 0,-1-1 16,1-6-16,2-4 0,-5 0 16,-2-1-16,-3 0 0</inkml:trace>
  <inkml:trace contextRef="#ctx0" brushRef="#br0" timeOffset="43702.4955">9847 4764 0,'0'0'0,"0"0"15,0 0-15,0 0 0,0 0 0,0 0 16,-20 28-16,20-28 15,-24 28-15,9-11 0,-4 5 16,0-3-16,0 2 0,-6 5 16,0 1-16,0-3 0,3-2 0,-2 0 15,2-1-15,2-5 0,1-2 16,5-2-16,2-3 16,2-1-16</inkml:trace>
  <inkml:trace contextRef="#ctx0" brushRef="#br0" timeOffset="43890.0083">9651 4984 0,'0'0'16,"0"0"-16,0 0 0,3 18 0,-3-18 15,-4 23-15,-1-5 16,1 2-16,0 3 0,-1 1 0,0 1 16,-1 4-16,2-4 0,-1-3 15,2-3-15,-1-4 0,-1-4 0,4-4 16,1-7-16,2 2 15,-2-2-15,2 1 0</inkml:trace>
  <inkml:trace contextRef="#ctx0" brushRef="#br0" timeOffset="44186.9255">9642 5041 0,'0'0'0,"0"0"0,0 0 16,0 0-16,0 0 0,14-24 16,-14 24-16,20-12 0,-20 12 15,23-10-15,-9 4 0,-1 3 16,0-1-16,1 3 0,1 1 15,-2 0-15,-1 1 0,-1 3 16,-1 0-16,-1 3 0,-1 2 0,-2 5 16,1 5-1,-2 2-15,1 1 0,-1 8 0,0 3 0,-2-1 16,-1-1-16,-1 9 16,-1 1-16,0-5 0,0-4 0,-1-1 15,0-1-15,0-5 0,-1-3 0,0-3 16,-1-4-16,0-2 15,0-2-15,-5-5 0,-3-1 16,0-3-16,0 0 0,-2-6 16,-2-3-16,4 0 0,0-3 0,0 2 15,2 0-15,1 1 0</inkml:trace>
  <inkml:trace contextRef="#ctx0" brushRef="#br0" timeOffset="44374.4185">9655 5114 0,'0'0'0,"0"0"0,0 0 16,21-7-16,-21 7 0,18-3 15,-6 2-15,0 1 0,0 0 0,2 1 16,0 1-16,-1 1 0,-2-1 16,-2 1-16,-2 1 15,-4 1-15,-3 0 0,0-1 0,0 0 16,0 0-16</inkml:trace>
  <inkml:trace contextRef="#ctx0" brushRef="#br0" timeOffset="44515.0491">9626 5227 0,'0'0'15,"0"0"-15,0 0 0,0 0 0,0 0 16,0 0-16,0 0 0,33-3 16,-33 3-16,24-5 0,-24 5 15,30-8-15,-14 6 0,1-1 16,-2-1-16,-1 1 0,-1 2 0,-2 0 15,-1 0-15,-2 0 0</inkml:trace>
  <inkml:trace contextRef="#ctx0" brushRef="#br0" timeOffset="44718.1509">9415 5385 0,'0'0'0,"0"0"0,0 0 0,0 0 15,0 0-15,33-12 0,-33 12 16,35-10-16,-14 6 0,2-2 16,4 1-16,-2-1 0,1 0 0,8 0 15,2 1-15,-3 0 0,-3-2 16,-2 1-16,-3 0 0,-3 1 16,-3 1-16,-4 0 0</inkml:trace>
  <inkml:trace contextRef="#ctx0" brushRef="#br0" timeOffset="44968.1262">10047 5167 0,'0'0'0,"0"0"16,0 0-16,0 0 0,0 0 16,-30 19-16,30-19 0,-33 25 15,16-9-15,-4 3 0,-4 2 16,-1 0-16,-1 0 0,-10 6 15,-4 3-15,-3 3 0,4-1 16,1-3-16,2-2 0,-4 1 0,5-5 16,5-4-16,3-2 15,6-3-15,5-4 0,5-4 0,3-2 16,5-3-16,1-3 0,3 2 16,-2-3-16,2 3 0</inkml:trace>
  <inkml:trace contextRef="#ctx0" brushRef="#br0" timeOffset="45171.2557">10170 5063 0,'0'0'0,"0"0"0,0 0 0,20-6 15,-20 6-15,22-4 0,-7 3 16,1 1-16,-1 0 0,1-2 15,-1 1-15,0-1 0,-1 1 0,4 0 16,-1 0-16,-1 1 0,-3 1 16,-2-1-16,-1 1 15,-3-1-15</inkml:trace>
  <inkml:trace contextRef="#ctx0" brushRef="#br0" timeOffset="45386.5333">10097 5248 0,'0'0'0,"0"0"16,0 0-16,0 0 0,27-9 0,-27 9 16,31-11-16,-13 6 0,3-1 15,3-1-15,1 0 0,-1 0 16,-1-1-16,7 0 16,0 1-16,-4 0 0,-1 0 15,-6 2-15,-1 1 0,-4 1 0,-3 1 16,-3 1-16,-3 0 0,-2 0 15,0 1-15,-1-1 0</inkml:trace>
  <inkml:trace contextRef="#ctx0" brushRef="#br0" timeOffset="45655.457">10321 5146 0,'0'0'0,"0"0"15,0 0-15,0 0 0,0 0 0,0 23 16,0-23-16,2 27 0,-2-27 0,2 36 15,-4-15-15,2 1 16,0-1-16,-1 0 0,0 0 16,-2 3-16,0-4 0,-1-1 0,0-3 15,1-3-15,0-1 0,2-1 16,0-3-16,-2-1 0,-3-2 16,2-4-16,-2 0 0,1-1 15,-2 0-15,1 0 0,-1-1 16,0-3-16,2 0 0,-2-2 15,1-1-15,0 1 0,2 1 0,-1 0 16</inkml:trace>
  <inkml:trace contextRef="#ctx0" brushRef="#br0" timeOffset="50589.9773">11187 4947 0,'0'0'0,"0"0"16,0 0-16,0 0 0,0 0 0,0 0 16,0 0-16,0 0 0,0 0 15,0 0-15,0 0 0,-8 29 16,8-29-16,-14 33 0,1-10 16,0 4-16,-1-1 0,-4 12 15,1 3-15,0-2 0,3 0 0,-1 2 16,4-4-16,4-7 0,2-3 15,6-6-15,6-2 16,3-5-16,3-3 0,6-5 0,4-5 16,-1-2-16,-1-1 0,2-5 15,4 0-15,-3-2 0,-1-3 16,-4 3-16,-4 2 0,-3 1 0</inkml:trace>
  <inkml:trace contextRef="#ctx0" brushRef="#br0" timeOffset="50777.4157">10988 5227 0,'0'0'0,"0"0"0,0 0 16,26-4-16,-26 4 0,32-4 15,-9 1-15,1 1 0,0-2 0,10 2 16,4 0-16,-3-2 0,-2 1 15,8-1-15,0-2 16,-7 4-16,-4 3 0,-6-1 16,-4 0-16,-4 0 0</inkml:trace>
  <inkml:trace contextRef="#ctx0" brushRef="#br0" timeOffset="51199.3396">11611 5010 0,'0'0'15,"0"0"-15,-16 25 0,6-7 0,0 1 0,-6 11 16,0 3-16,-2 2 0,0 2 16,-3 4-16,2-3 0,2-4 15,4-4-15,1-1 0,2-7 16,2-5-16,3-4 0,1-5 15,2-1-15,1-4 0,1-3 16,4-7-16,4-4 0,1-1 16,2-3-16,3-6 0,1-3 15,0-3-15,2-1 0,-2 3 16,2 4-16,-1 2 0,1 3 0,-3 3 16,-1 3-16,-1 5 0,-2 1 15,-1 4-15,-2 2 0,-2 7 16,-1 5-16,-2 2 0,-2 2 15,0 2-15,0-1 0,1 3 16,1-1-16,1-3 0,2-2 16,1-2-16,2-1 0,2-3 15,2-3-15,4-3 0,2-2 0,-4-2 16,-3 1-16,-3-1 0</inkml:trace>
  <inkml:trace contextRef="#ctx0" brushRef="#br0" timeOffset="51514.8594">11987 5111 0,'0'0'0,"0"0"0,0 0 15,-8 20-15,8-20 0,-14 31 0,3-11 16,1 2-16,0 2 0,0 1 16,-1-1-16,0 3 0,2-3 15,2-4-15,0-6 0,1-2 16,2-1-16,2-5 0,3-2 15,1-6-15,1-3 0,2-4 16,0-2-16,1-1 0,1-2 16,1-3-16,2-2 0,0-1 15,0 2-15,-2 4 0,-2 3 0,0 2 16,-1 1-16,1 2 16,1 3-16,0 2 0,2 2 0,1 2 15,0 2-15,1 0 0,2 2 0,2-1 16,0-1-16,-2 0 15,-2-2-15,-1 0 0</inkml:trace>
  <inkml:trace contextRef="#ctx0" brushRef="#br0" timeOffset="51897.5755">12273 5174 0,'0'0'0,"0"0"0,0 0 16,0 0-16,-16 23 0,16-23 15,-14 26-15,6-8 0,1 1 16,2 0-16,-1 1 0,2-2 16,0-1-16,0 2 0,2-4 15,2-1-15,1-3 0,5-3 16,4-3-16,0-5 0,2-3 16,4-4-16,2-3 0,0-1 15,-1-3-15,1-1 0,1-2 16,-2 0-16,0-2 0,0-4 15,-1 0-15,-3 5 0,-2 3 0,-2 3 16,-1 3-16,-3 2 0,-2-1 16,-2 4-16,-1 4 0,0 0 15,0 7-15,-3 1 0,-1 4 16,-2 1-16,1 3 0,-1 3 16,0 4-16,2 0 0,3-1 0,3-1 15,4-3-15,1-3 16,1-3-16,6-4 0,3-4 0,-2-1 15,-3 0-15,-1-1 0</inkml:trace>
  <inkml:trace contextRef="#ctx0" brushRef="#br0" timeOffset="52144.5181">12807 5135 0,'0'0'0,"0"0"0,0 0 16,-22 7-16,22-7 0,-30 11 15,13-3-15,0 4 0,2 0 0,2 0 16,0 1-16,1 4 0,5 0 16,1-2-16,4-1 0,3-1 15,2-1-15,2-1 0,-1 0 16,1-3-16,-1 2 0,-1-2 16,-1 1-16,0 0 0,-2 1 15,-3 0-15,0 2 0,-1-5 16,-2 1-16,0-1 0,-1 0 15,-2-2-15,0 1 0,0-3 0,1-1 16,0-1-16,1-1 0,2 1 16</inkml:trace>
  <inkml:trace contextRef="#ctx0" brushRef="#br0" timeOffset="52380.0838">13085 5055 0,'0'0'0,"0"0"16,-10 20-16,1-4 0,-2 4 16,-1 4-16,0 4 0,-3 8 15,0 0-15,4-4 0,2-3 16,2 2-16,1-6 0,4-4 16,2-3-16,3-5 0,3-3 0,3-4 15,3-3-15,0-3 0,2-3 16,1-3-16,-2-2 0,-2-2 15,-1-1-15,1 0 0,-2 1 16,-3 3-16</inkml:trace>
  <inkml:trace contextRef="#ctx0" brushRef="#br0" timeOffset="52542.654">12861 5214 0,'0'0'0,"0"0"0,0 0 0,0 0 0,34-7 16,-34 7-16,38-6 15,-15 4-15,1 1 0,4 0 0,2-1 16,8-1-16,1 1 0,-7 1 16,-5 0-16,-3-1 0</inkml:trace>
  <inkml:trace contextRef="#ctx0" brushRef="#br0" timeOffset="52903.018">13614 5129 0,'0'0'0,"0"0"16,0 0-16,0 0 0,-14 20 0,14-20 15,-21 19-15,9-5 0,-1 4 16,-1 2-16,2 3 16,1 0-16,2 0 0,2 4 0,2-3 15,4-4-15,3-5 0,7-1 16,7-5-16,1-4 15,3-6-15,3-3 0,3-3 0,2-4 16,-1-2-16,-4-2 0,-2-2 16,-4 0-16,-1-1 0,-5 0 15,-3-1-15,-5 0 0,-2 0 16,-4 2-16,-4 1 0,-5 4 16,-3 2-16,-3 4 0,-2 4 15,1 2-15,2 1 0,-2 2 16,0-1-16,4 1 0,3 1 0,6 1 15,5 1-15,5 0 0,5 0 16,-2-3-16,-2 0 0,0 0 16</inkml:trace>
  <inkml:trace contextRef="#ctx0" brushRef="#br0" timeOffset="53502.9681">14039 5167 0,'0'0'0,"0"0"16,0 0-16,-19 22 0,6-1 16,1-3-16,1 0 0,0 2 15,0 1-15,-2 3 0,3-2 0,3-5 16,0-3-16,2-3 16,-1-2-16,2-4 0,0-5 15,4 0-15,-1-6 0,5-3 16,0-5-16,2 0 0,-1 1 0,5-5 15,4-3-15,2 0 0,0 1 16,6-6-16,0-1 16,-1 7-16,-2 3 0,-1 4 0,-2 3 15,-1 2-15,-3 3 16,0 7-16,-1 4 0,-3 3 0,-4 1 0,-4 5 16,-3 3-16,-2 4 15,1 3-15,-2 0 0,1 0 0,2-3 16,0-3-16,3-1 15,3-1-15,3-4 0,3-2 0,5-5 16,5-1-16,3-5 0,1-4 16,5-1-16,2-2 0,-2-2 15,1-1-15,-2-5 0,1-2 16,-2-1-16,1-1 0,-1-6 16,-4 1-16,-5-1 0,-5 3 0,-3 0 15,-5 2-15,-1 3 0,-3 3 16,-5 3-16,-3 1 0,-3 5 15,-3 4-15,-2 4 0,-3 1 16,0 6-16,0 2 0,-1 4 16,-1 2-16,3 3 0,0 2 0,5 0 15,4 1-15,4-2 16,2 1-16,7-3 0,3 0 16,4-3-16,3-2 0,4-4 15,4-3 1,5-2-16,2-1 0,3-3 0,2-3 15,-1 0-15,-8 1 0,-5 0 16</inkml:trace>
  <inkml:trace contextRef="#ctx0" brushRef="#br0" timeOffset="53778.0035">14944 5037 0,'0'0'0,"0"0"0,0 0 16,-30 9-16,15-3 0,-3 2 15,-2 4-15,3-1 0,0 0 0,-2 6 16,4 1-16,2 2 0,3-1 0,4-1 16,4-3-16,2 0 0,3-2 15,3-1-15,1-1 0,1-3 16,0 0-16,-1 1 0,-2-1 16,-2 1-16,-2-1 0,-2 1 15,-2 0-15,-4 0 0,-3 2 0,-2-1 16,-2 1-16,-3-1 0,0 1 15,-1-1-15,2-1 0,2-3 16,3-4-16,1 0 0,3 1 16,0-1-16</inkml:trace>
  <inkml:trace contextRef="#ctx0" brushRef="#br0" timeOffset="54121.717">14904 5255 0,'0'0'15,"0"0"-15,0 0 0,22-5 16,-22 5-16,24-1 0,-8 0 0,2 0 15,0-2-15,3 1 0,1-2 16,0 0-16,-1-2 0,6-1 16,-2 0-16,-2-1 0,-3-3 15,-3 1-15,-4 0 0,-2 1 16,-2-1-16,-6 0 0,-3 0 16,-2 1-16,-3-2 0,-2 4 15,-3 0-15,-2 1 0,-2 1 0,-2 2 16,-2 3-16,1 3 15,-2 4-15,0 2 0,0 5 16,1 0-16,-2 2 0,-2 6 0,1 1 16,3 1-16,4 1 0,4 0 15,3-2-15,4-3 0,3-1 16,7-5-16,5 0 0,4-5 16,5-3-16,7-3 0,6-6 15,1-1-15,2-3 0,-3 0 0,-8 2 16,-5 2-16</inkml:trace>
  <inkml:trace contextRef="#ctx0" brushRef="#br0" timeOffset="54356.1569">15495 4927 0,'0'0'16,"0"0"-16,-15 14 0,5-2 0,0 2 15,-3 7-15,-3 6 16,-4 10-16,0 0 0,-2 9 0,1 0 16,5-6-16,2-4 0,1 1 15,6-6-15,1-5 0,3-6 0,6-3 16,7-5-16,2-5 16,4-4-16,-4 0 0,-2 0 15,-3-1-15</inkml:trace>
  <inkml:trace contextRef="#ctx0" brushRef="#br0" timeOffset="54592.2852">15857 4929 0,'0'0'0,"0"0"0,0 0 16,-30 17-16,16-6 0,-3 7 0,-2 9 15,-7 7-15,-2 2 0,-1 9 16,2 1-1,6-6-15,5-4 0,0 1 0,4-4 16,2-6-16,2-2 0,3-7 16,-1-5-16,3-3 0,0-3 15,-2-2-15,1 0 0,-3-1 0,0-2 16,-6-1-16,-1-2 0,4 1 16,1 0-16,3 0 0</inkml:trace>
  <inkml:trace contextRef="#ctx0" brushRef="#br0" timeOffset="54717.3071">15506 5158 0,'0'0'0,"0"0"0,0 0 0,29-7 16,-15 4-16,6-1 0,4 0 15,9 0-15,1 0 0,3 2 0,0 0 16,2 1-16,1 1 0,-1-2 16,-6 2-16,-6 0 0</inkml:trace>
  <inkml:trace contextRef="#ctx0" brushRef="#br0" timeOffset="54957.8501">16304 5104 0,'0'0'0,"0"0"16,0 0-16,0 0 0,0 0 0,-17 31 15,17-31-15,-20 32 0,10-15 16,-2 1-16,-1 1 0,0 1 15,1-4-15,-1 4 0,2-3 16,2-4 0,1 0-16,2-5 0,0-2 15,2-2-15,2-3 0,1-4 16,1-1-16,0-3 0,1 2 0,0-2 16,-1 3-16,0 0 0</inkml:trace>
  <inkml:trace contextRef="#ctx0" brushRef="#br0" timeOffset="55076.0447">16315 4942 0,'0'0'0,"0"0"0,0 0 16,0 0-16,19-8 0,-19 8 0,23-2 15,-7 4-15,0 0 0,1 2 0,0-1 16,-1 1-16,-3-1 0,-1 0 16</inkml:trace>
  <inkml:trace contextRef="#ctx0" brushRef="#br0" timeOffset="55433.7376">16551 5162 0,'0'0'0,"0"0"0,0 0 15,-15 20-15,8-9 0,-2 3 0,-2 4 16,-1-1-16,0-1 0,-2 4 16,1 0-16,0-5 0,3-1 15,3-5-15,1-2 0,2-2 16,1-5-16,4-4 0,3-2 15,3-5-15,3-2 0,2-5 16,2-3-16,0 1 0,2 1 16,5-1-16,1 3 0,-3 3 15,-3 2-15,-3 2 0,-1 5 16,-2 0-16,-1 4 0,-1 1 16,-3 4-16,-2 0 0,-2 5 0,-2 2 15,-2 2-15,1 2 0,-1 0 16,1-1-16,-1 1 15,1-1-15,1-1 0,0 1 0,0-1 16,-1-2-16,0 0 0,2 0 16,1-2-16,2 5 0,1 5 0,0-2 15,-1-3-15,0-2 16</inkml:trace>
  <inkml:trace contextRef="#ctx0" brushRef="#br0" timeOffset="55687.2265">16994 4978 0,'0'0'16,"0"0"-16,0 0 0,-11 19 0,11-19 15,-14 28-15,3-6 16,-2 2-16,-2 1 0,-2 9 0,-1 0 16,4-2-16,3-4 0,0 3 15,3-2-15,5-4 0,2-3 16,3-7-16,1-4 0,4-1 15,2-3-15,1-4 0,1-7 16,-3-1-16,1 1 0,-1-3 16,-1-1-16,-2 0 0,-1 1 0,0 2 15</inkml:trace>
  <inkml:trace contextRef="#ctx0" brushRef="#br0" timeOffset="55827.7874">16761 5152 0,'0'0'15,"0"0"-15,0 0 0,0 0 16,0 0-16,32-9 0,-32 9 16,34-3-16,-13 2 0,2 0 0,3 1 15,1-2-15,-1 2 0,10-1 16,-1 0-16,-5 0 0,-5 0 0,-3 1 16</inkml:trace>
  <inkml:trace contextRef="#ctx0" brushRef="#br0" timeOffset="56165.8201">17201 5191 0,'0'0'0,"0"0"16,0 0-16,0 0 0,-15 20 0,15-20 16,-11 21-16,6-9 15,-1 0-15,3 0 0,2 1 16,1-2-16,1-3 0,4-1 15,5-2-15,2-2 0,3-2 0,0-1 16,3-1-16,2-2 16,-2 0-16,2-5 0,0-1 15,-1-2-15,-3 0 0,-3-1 0,-5 1 16,-2-1-16,-3-2 0,-5 4 16,-4 1-16,0 2 0,-2-2 15,-6 2-15,-6 1 0,-1 3 16,-2 1-16,0 3 0,-2 3 15,0 0-15,4 1 0,6 2 16,4 3-16,4-1 0,5 0 0,0-2 16,-1-2-16,2 1 0</inkml:trace>
  <inkml:trace contextRef="#ctx0" brushRef="#br0" timeOffset="56337.6979">17909 5200 0,'0'0'0,"8"1"0,4 1 0,3-2 16,1 0-16,10-1 0,2 1 0,1-1 15,0 0-15,9 1 16,3 1-16,-6 0 0,-3 1 0,-6 1 16,-6-2-16,-2 0 0</inkml:trace>
  <inkml:trace contextRef="#ctx0" brushRef="#br0" timeOffset="57025.1953">11197 5955 0,'0'0'16,"0"0"-16,0 0 0,0 0 15,0 0-15,0 0 0,-14 29 16,14-29-16,-17 32 0,2-9 16,-2 4-16,-1-1 0,2 2 0,-8 10 15,-1 1-15,-1 7 0,4-6 16,-2 0-16,5-6 16,3-9-16,3-3 0,3-6 0,3-5 15,2-4-15,-1-1 0,6-6 16,0-3-16,1-4 0,0 0 15,1 2-15,-2 1 0,0 1 0</inkml:trace>
  <inkml:trace contextRef="#ctx0" brushRef="#br0" timeOffset="57275.3134">11222 5941 0,'0'0'0,"8"-3"15,3 1-15,1 1 0,1 1 16,4 0-16,2 1 0,7 1 15,-2 3-15,-1 1 0,0 1 16,-2 0-16,-1 1 0,-2 0 16,-4 4-16,-2-4 0,-3 0 0,-3 2 15,-3 0-15,-2 1 0,-2-3 16,-8 2-16,-6 0 0,-4-1 16,-2 1-16,-3 2 0,-5-1 15,-5 2-15,2-2 0,2 0 16,2-1-16,3-3 0,2-4 15,4-2-15,5-4 0,3 2 16,2 0-16,1 1 0</inkml:trace>
  <inkml:trace contextRef="#ctx0" brushRef="#br0" timeOffset="57499.5099">11924 5651 0,'0'0'0,"0"0"0,0 0 16,0 0-16,-13 27 0,13-27 16,-21 38-16,6-15 0,-4 2 0,-3 6 15,-2 4-15,-5 9 0,2-3 0,-3 5 16,0-3 0,3-6-16,4-4 0,1 1 15,4-6-15,5-7 0,3-3 0,8-6 0,7-4 16,-3-1-16,0-3 0,0 0 15</inkml:trace>
  <inkml:trace contextRef="#ctx0" brushRef="#br0" timeOffset="57912.0719">12101 5850 0,'0'0'0,"0"0"16,0 0-16,0 0 0,-20 18 0,20-18 15,-22 28-15,10-9 16,-1 1-16,2 1 0,0 1 16,3-1-16,0-2 0,0 3 15,4-3-15,2-3 0,2-3 0,4-4 16,5-4-16,3-3 0,3-2 16,3-4-16,3-3 0,0-2 15,0-1-15,2-2 0,3-1 16,3-7-16,-2 0 0,-2-2 15,-2 1-15,-1 0 0,-2 1 0,-2 1 16,-2 2-16,-3 4 0,-2 4 16,-4 1-16,-3 3 15,-3 2-15,-1 3 0,-5 5 0,-4 5 16,1-1-16,1 3 0,-3 4 16,-2 3-16,-2 2 0,1 1 15,1 5-15,3-1 0,3-3 16,0-3-16,7-2 0,5 0 15,1-7-15,2-5 0,6-3 16,4-6 0,-3 1-16,-3 0 0,-2 1 15</inkml:trace>
  <inkml:trace contextRef="#ctx0" brushRef="#br0" timeOffset="58302.7095">12645 5877 0,'0'0'16,"0"0"-16,0 0 0,-8 19 0,8-19 16,-14 24-16,2-5 0,0-1 15,0 2-15,0-2 0,0 0 16,-2 2-16,3-3 0,2-3 16,2-3-16,1-2 0,1-2 0,2-3 15,3-4-15,4-3 16,-1-1-16,4-4 0,2-4 15,3-4-15,1-1 0,2-4 16,2-1-16,-1-2 0,2 3 0,6-6 16,3 0-16,-4 5 0,-2 4 15,-2 4-15,-3 3 0,1 2 16,-2 3-16,1 4 0,0 2 16,0 3-16,-2 2 0,-3 5 15,-3 4-15,-3 1 0,-3-1 16,-2 5-16,-1 3 0,-2-1 15,-3 0-15,0 1 0,-3 0 16,2 0-16,2-2 0,-1 1 16,2-1-16,1-2 0,-1-4 0,2-3 15</inkml:trace>
  <inkml:trace contextRef="#ctx0" brushRef="#br0" timeOffset="58818.3438">13408 5802 0,'0'0'0,"0"0"0,0 0 15,0 0-15,0 0 0,-21-11 16,21 11-16,-27-2 0,27 2 16,-36 7-16,10 1 0,0 1 15,2 2-15,-9 5 0,0 1 16,3 2-16,3 2 0,-1 3 15,5 1-15,5-4 0,5-2 0,5-3 16,6-3-16,6-3 0,3-1 16,8-5-16,4-3 15,2-5-15,3-2 0,1-3 0,2-6 16,0 1-16,-2-1 0,0-1 16,-2-1-16,-1-1 0,-2 1 15,-1-4-15,-2 2 0,-5 4 16,-3 3-16,-4 5 0,0 1 15,-3 2-15,-2 4 0,-2 4 16,-5 3-16,0 3 0,-5 2 0,-3 15 16,-3 8-16,-3 3 0,-1 2 15,-2 4-15,0 3 16,-1 2-16,4-7 0,-1 4 0,2-4 16,4-9-16,4-9 0,0-2 15,1-3-15,3-6 0,3-4 16,0-4-16,1-2 0,-4-2 15,-2-3-15,-1 0 0,-1-1 16,-1-1-16,0-2 0,-2-3 16,0-2-16,1-3 0,-1-2 0,3-3 15,1-1-15,2 1 0,2 0 16,0 5-16,3 1 0,-1 3 16</inkml:trace>
  <inkml:trace contextRef="#ctx0" brushRef="#br0" timeOffset="59271.5332">13429 5977 0,'0'0'0,"0"0"0,0 0 16,0 0-16,0 0 0,24-6 15,-24 6-15,22 1 0,-22-1 16,31-1-16,-12-3 0,0 2 16,1 0-16,0-2 0,3-2 0,-3 0 15,0 1-15,3-5 0,-2 2 16,-3-2-16,-3-1 0,-1 1 16,-3-1-16,-2 1 0,-3 1 0,-3-1 15,-3 0-15,-2 3 16,-2 1-16,-7 3 0,-6 3 15,0 2-15,-2 3 0,-3 3 0,-2 3 16,-1 3-16,2 0 0,-4 9 16,-1 5-16,6-3 0,3 1 15,5-3-15,4 0 0,3-2 16,3-2-16,6-3 0,7-2 16,6-4-16,6-4 0,8-3 15,5-4-15,-1-2 0,0-1 16,6-2-16,-2-1 0,-3 0 15,-6-1-15,-4 0 0,-4 0 16,-4 1-16,-4 2 0,-3 1 0</inkml:trace>
  <inkml:trace contextRef="#ctx0" brushRef="#br0" timeOffset="66822.6206">10854 6831 0,'0'0'0,"0"0"0,0 0 15,0 0-15,0 0 0,0 0 0,0 0 16,0 0-16,0 0 0,24-6 16,-24 6-16,0 0 0,0 0 15,24-12-15,-24 12 0,0 0 16,23-10-16,-14 6 0,0-3 15,-1 2-15,-1 2 0,1-4 16,0-1-16,0 1 0,-2 1 0,2-1 16,0 0-16,-1 1 0,1 2 15,-2 0-15,-2-1 0,1 0 16,1 2-16,1 2 0,0 4 16,0 1-16,0-2 0,0 3 15,2-1-15,0 0 0,1 1 0,0 0 16,0 0-16,0 0 15,0-1-15,2-1 0,1-1 16,0 0-16,-1 0 0,1-1 0,1 0 16,-3-1-16,-1 0 0,-3 0 15,-1 0-15,-2 0 0,1 0 16,-2 0-16</inkml:trace>
  <inkml:trace contextRef="#ctx0" brushRef="#br0" timeOffset="67223.0006">10839 7113 0,'0'0'0,"0"0"0,0 0 15,0 0-15,0 0 0,0 0 16,0 0-16,0 0 0,0 0 0,22-14 15,-22 14-15,0 0 16,27-18-16,-27 18 0,21-16 16,-10 7-16,0 1 0,-1-1 0,0 1 15,0-2-15,-2 0 0,0 2 16,0 1-16,0 1 0,0 0 16,0 3-16,0 1 15,-2 2-15,0 0 0,-1 3 0,2 4 16,-1 0-16,-1 1 0,2 1 15,-1 0-15,3 0 0,1-1 16,1 0-16,0-1 0,0-1 16,0-1-16,1-2 0,3 0 15,-1 0-15,1-2 0,4 0 16,0-2-16,-3 1 0,0-1 0,-2-2 16,-1-1-16,-2 1 0,-2-1 15,-1 2-15</inkml:trace>
  <inkml:trace contextRef="#ctx0" brushRef="#br0" timeOffset="67655.8428">12124 6645 0,'0'0'0,"0"0"0,0 0 0,0 0 16,0 0-16,-18-11 0,18 11 15,0 0-15,-29 1 0,29-1 0,-25 11 0,12-2 16,0 1-16,-3 3 0,0 3 15,-1 2-15,1 4 0,-4 12 16,1 6-16,2-3 0,3 0 0,0 8 16,2-2-16,2-3 15,1-3-15,-1 4 0,1-4 0,1-5 16,3-5-16,-1-2 0,1 0 16,-1-6-16,0-2 0,-5-6 15,-2-4-15,1-1 0,3-1 16,-2-1-16,-2-3 0,1-2 15,1 0-15,1-4 0,0-3 16,3 2-16,0 1 0,2 1 0</inkml:trace>
  <inkml:trace contextRef="#ctx0" brushRef="#br0" timeOffset="67812.1137">11700 6945 0,'0'0'0,"0"0"16,22-6-16,-6 1 0,1 2 0,6-3 15,4-1-15,8 0 16,2 1-16,1 1 0,3 0 16,5-1-16,-3-1 0,-1 3 0,0 1 15,0 0-15,-8 0 0,-7 1 16,-6 0-16,-5 1 0</inkml:trace>
  <inkml:trace contextRef="#ctx0" brushRef="#br0" timeOffset="68112.9266">12614 6605 0,'0'0'0,"0"0"16,0 0-16,0 0 0,0 0 0,0 0 15,-15 33-15,15-33 16,-20 32-16,7-9 0,-2 6 15,1 1-15,1-1 0,-4 10 16,3-1-16,2-4 0,2-4 0,2 4 16,4-1-16,1-7 15,1-3 1,6-4-16,3-6 16,2-2-16,2-3 0,5-2 0,5-2 15,0-3-15,1-2 0,-5-1 0,-2 1 16,-3 0-16</inkml:trace>
  <inkml:trace contextRef="#ctx0" brushRef="#br0" timeOffset="68298.6134">12948 6865 0,'0'0'16,"0"0"-16,0 0 0,0 0 15,-15 31-15,15-31 0,-14 32 16,5-14-16,0 1 0,1-1 15,1 0-15,1-2 0,2-3 0,-2 2 16,2-3-16,1-1 0,1-1 16,3-6-16,3-1 0,-2-2 15,-2-1-15,2-1 0,-2 1 16,2-2-16</inkml:trace>
  <inkml:trace contextRef="#ctx0" brushRef="#br0" timeOffset="68454.8305">13052 6679 0,'0'0'0,"0"0"0,0 0 15,24 2-15,-24-2 0,22 3 16,-7 1-16,1-2 0,2 2 16,-3-2-16,0 1 0,-3-2 15</inkml:trace>
  <inkml:trace contextRef="#ctx0" brushRef="#br0" timeOffset="68798.5949">13314 6821 0,'0'0'0,"0"0"16,0 0-16,-10 17 0,10-17 0,-11 25 15,4-7-15,-3 0 0,-1 1 16,-1 2-16,0-1 0,-3 2 16,2-1-16,2-2 0,1-3 15,2-3-15,2-2 0,0-3 16,2-2-16,2-3 0,2-3 0,0-3 15,2-2-15,1-1 0,1-4 16,3 1-16,2-5 0,4-5 16,0-3-16,2-1 0,1-2 15,2 4-15,2 0 0,5 2 16,0 1-16,-3 4 0,-2 4 16,-1 3-16,-1 3 0,-2 3 15,-1 2-15,-2 2 0,-1 3 16,-4 2-16,-2 4 0,-1 2 15,-3 2-15,-2 2 0,-1 0 0,0 6 16,0 0-16,-2 0 0,2-1 16,1-2-16,2-1 0,1-3 15,-1-4-15,-1-2 0</inkml:trace>
  <inkml:trace contextRef="#ctx0" brushRef="#br0" timeOffset="69260.5239">14077 6814 0,'0'0'0,"0"0"16,0 0-16,0 0 0,0 0 15,-17-10-15,17 10 0,-29-3 16,29 3-16,-40 5 0,14 0 16,-2 3-16,0 1 0,-9 6 15,2 2-15,2 1 0,3 1 0,0 5 16,7-1-16,7-3 15,4-2-15,7-3 0,7-2 16,7-3-16,5-3 0,5-3 16,3-4-16,3-2 0,1-3 0,-1-1 15,0-4-15,-2-2 0,-1-1 16,0-2-16,-1 1 0,-2-1 0,-3 2 0,-4 0 16,-2 1-1,-2 3-15,-3 2 0,-2 3 0,-3 0 0,-3 5 16,0 4-16,-2 5 0,-3 6 15,-1 2-15,-1 5 0,-2 11 16,-1 5-16,1-1 0,-1 0 0,2-2 16,2 0-16,-3 0 0,3-4 15,-2-6-15,-3-3 0,2-4 16,1-4-16,-1-2 0,-1-3 16,2-3-16,-1-1 0,-5-2 15,-4-2-15,-2-2 0,-2-2 0,0-3 16,1-3-16,0-2 15,0-1-15,4 1 0,3 3 16,4 0-16</inkml:trace>
  <inkml:trace contextRef="#ctx0" brushRef="#br0" timeOffset="69655.723">14761 6610 0,'0'0'15,"0"0"-15,0 0 0,0 0 16,0 0-16,-27 8 0,10 2 16,-3 2-16,-1 2 0,-6 4 15,-3 5-15,-8 7 0,3 1 0,-6 13 16,1 5-16,6-2 0,6-1 16,4 7-16,11-5 0,9-5 15,7-7-15,9 1 0,7-8 16,5-6-16,6-4 0,7-10 15,9-9-15,-13 0 0,-8 0 0,-6 0 16</inkml:trace>
  <inkml:trace contextRef="#ctx0" brushRef="#br0" timeOffset="69941.2105">15206 6568 0,'0'0'0,"0"0"16,0 0-16,0 0 0,-24 12 0,24-12 16,-31 23-16,12-7 0,0 3 15,-5 7-15,-1 5 16,-4 8-16,3 1 0,-1 4 0,6-5 16,5-4-16,2-4 0,-1 1 15,4-3-15,2-5 0,2-4 0,-1-3 16,-1-3-16,-1-3 15,-2 1-15,-3-1 0,-4 0 16,1-2-16,2-2 16,-1 0-16,1-1 15,1-1-15,4-1 0,3-1 0</inkml:trace>
  <inkml:trace contextRef="#ctx0" brushRef="#br0" timeOffset="70066.1625">14731 6855 0,'0'0'0,"0"0"0,22-7 0,-5 3 16,1 0-16,7 0 0,4-1 16,9-1-16,-2 1 0,13-1 15,1 0-15,-3 1 0,-5 2 0,-2 0 16,-9 2-16,-6-2 0</inkml:trace>
  <inkml:trace contextRef="#ctx0" brushRef="#br0" timeOffset="70355.6591">15695 6553 0,'0'0'0,"0"0"0,0 0 15,0 0-15,0 0 0,0 0 16,-15 26-16,15-26 0,-21 34 0,7-11 15,-3 3-15,1 4 16,-2 1-16,-5 13 0,-1 2 16,-1 6-16,2-7 0,1 2 15,5-6-15,4-5 0,2-6 0,2-5 16,2-3-16,3-5 0,0-3 16,4-7-16,4-4 0,-2-1 15,-2-2-15,2 3 0</inkml:trace>
  <inkml:trace contextRef="#ctx0" brushRef="#br0" timeOffset="70715.0004">15720 6816 0,'0'0'0,"0"0"0,0 0 16,-7 22-16,7-22 0,-12 28 15,3-7-15,2 1 0,-1 0 0,1 3 16,3-1-16,2-2 15,1-3-15,3-2 0,3-4 16,3-3-16,1-3 0,5-3 0,6-4 16,1-3-16,0-2 0,0-3 15,0 0-15,-1-4 0,0-1 16,4-8-16,0-3 0,-4 0 16,-2 3-16,-5 1 0,-2 1 15,-2 7-15,-2 4 0,-1 1 0,-3 3 16,-1 0-16,-2 4 0,0 0 15,-6 6-15,-1 2 0,-1 3 16,1 4-16,-1 4 16,0-1-16,1 0 0,1 5 0,4-2 15,2-2-15,2-2 0,7-3 16,6-2-16,2-4 0,0-5 0,-2 0 16,-3-2-16,-3 1 0</inkml:trace>
  <inkml:trace contextRef="#ctx0" brushRef="#br0" timeOffset="71074.4266">16341 6817 0,'0'0'0,"0"0"15,0 0-15,0 0 0,-16 20 0,16-20 16,-19 26-16,19-26 0,-22 32 16,11-15-16,0 2 15,1-3-15,2 1 0,-2 3 0,1-1 16,1-4-16,2-3 0,1-4 15,2-4-15,1-3 0,2-1 16,-1-3-16,2-1 16,1-1-16,1-3 0,3-3 0,1-3 15,3-4-15,1-1 0,3-1 16,1 1-16,-1 2 0,0 2 16,-1 6-16,-1 0 0,0 3 15,0 1-15,1 3 0,1 3 16,-1 3-16,0 0 0,-2 5 0,-2 3 15,-2 2-15,-2 0 0,-2 3 16,-2 3-16,2 0 0,-1 1 16,2 4-16,2-2 0,0-1 15,1-5-15,-1-2 0,-2-3 16,-1-1-16</inkml:trace>
  <inkml:trace contextRef="#ctx0" brushRef="#br0" timeOffset="71515.177">17085 6796 0,'0'0'0,"0"0"0,0 0 15,0 0-15,-21-10 0,21 10 16,-31 0-16,11 4 0,-2 2 0,-2 2 16,-3 2-16,1 2 0,1 2 15,-5 7-15,2 2 16,5-3-16,4-2 0,2 2 0,3 1 15,9-3-15,5-3 0,9-4 16,7-5-16,3-4 0,1-2 16,5-3-16,4-3 0,-3-3 15,0 2-15,-1-8 0,2-4 16,-3 3-16,-3 1 0,-1-3 16,-5-1-16,-3 1 0,-2 1 15,-4 4-15,-4 4 0,-2 6 0,-2 3 16,-6 4-16,-5 4 15,-2 9-15,-1 7 0,-4 6 0,-2 6 16,2 0-16,2-1 0,-3 8 16,2 1-16,4-7 0,4-6 15,0 0-15,2-4 0,3-9 16,0-4-16,2-3 0,1-4 16,0 0-16,1-2 0,-2-2 15,-3-2-15,-2 0 0,-2-1 0,-6-2 16,-6-4-16,-2 2 0,-1-1 15,5 1-15,3 1 0,4-1 0</inkml:trace>
  <inkml:trace contextRef="#ctx0" brushRef="#br0" timeOffset="71937.1186">15298 7410 0,'0'0'0,"0"0"16,0 0-16,0 0 0,0 0 0,0 0 15,-22 0-15,22 0 16,-18 12-16,18-12 0,-24 18 0,24-18 16,-27 23-16,14-5 0,0 3 15,1 2-15,1 1 0,-1 10 16,2 3-16,2-3 0,1 0 16,2 3-16,2-2 0,0-6 15,1-5-15,0-3 0,0-3 16,-1-2-16,1-1 0,-2-3 15,-2-3-15,-1-2 0,-2-3 0,-3 0 16,-5-1-16,1 0 0,-1 2 16,3-2-16,2 0 0,2-1 15</inkml:trace>
  <inkml:trace contextRef="#ctx0" brushRef="#br0" timeOffset="72108.9324">14974 7604 0,'0'0'15,"0"0"-15,0 0 0,33-11 0,-18 6 16,5 0-16,4 0 16,8-1-16,0 1 0,2-2 0,3 1 15,5-1-15,-5 1 0,2 2 16,-1 2-16,-4-2 0,-4 0 16,-6 1-16,-4-1 0,-3 2 0</inkml:trace>
  <inkml:trace contextRef="#ctx0" brushRef="#br0" timeOffset="72369.7463">15885 7310 0,'0'0'0,"0"0"0,0 0 16,0 0-16,0 0 0,0 0 0,0 0 15,-18 23-15,18-23 0,-22 30 16,8-9-16,0 3 15,0 2-15,-2 5 0,1 6 16,-4 5-16,2-3 0,0 6 0,0-4 16,5-4-16,3-5 0,3-3 15,2-4-15,3-6 0,1-5 16,4-5-16,1-5 0,1-4 16,0-3-16,3-5 0,2-3 15,-2 1-15,-1 3 0,-3 1 16</inkml:trace>
  <inkml:trace contextRef="#ctx0" brushRef="#br0" timeOffset="72713.4555">15970 7500 0,'0'0'0,"0"0"0,0 0 15,0 0-15,0 0 0,0 0 16,-11 24-16,11-24 0,-12 26 0,4-6 16,1 0-16,0 2 15,2-1-15,0 0 0,3 0 16,1-3-16,1-1 0,3 2 15,4-3-15,2-3 0,2-3 0,2-3 16,2-6-16,2-1 16,0-4-16,2-1 0,2-4 15,-1-2-15,0-3 0,2-4 0,-1 1 16,-2-2-16,-3 0 0,-1-2 16,1-2-16,-4 4 0,-2 4 0,-2 3 15,-3 0-15,0 6 16,-2 0-16,-3 6 0,-6 2 15,3 4-15,0 4 0,-3 2 0,0 4 16,-1 2-16,0 0 0,1 3 16,-1 2-16,2 3 0,0-2 15,4-1-15,3-1 0,3-3 16,0-2-16,5-4 0,5-4 16,0-5-16,2-1 0,-4-2 15,-2 0-15,-2 0 0</inkml:trace>
  <inkml:trace contextRef="#ctx0" brushRef="#br0" timeOffset="73129.7292">16506 7572 0,'0'0'0,"0"0"16,0 0-16,0 0 0,0 0 0,0 0 16,-15 22-16,15-22 0,-17 24 0,17-24 15,-20 34-15,10-15 16,1 0-16,1-1 0,0-1 15,1-2-15,1-1 0,-1 0 16,2-1-16,0-4 0,2 0 16,1-5-16,2-4 15,0 0-15,0 0 0,2-8 0,1-1 16,0 0-16,2-1 0,1-3 16,2-3-16,3-3 0,0 1 15,1-2-15,2 0 0,-1 1 16,-1 1-16,1 4 0,2 0 15,-2 3-15,0 2 0,0 3 16,0 1-16,-2 1 0,0 4 0,1 3 16,-1 1-16,-3 3 0,0 0 15,-2 5-15,-4 5 16,-1 1-16,-1 2 0,-3-1 0,-3-1 16,1 3-16,-2 0 0,-1 4 15,2-1-15,0-2 0,2-1 16,4-4-16,4-2 0,-1-4 0,0-1 15,-1-2-15</inkml:trace>
  <inkml:trace contextRef="#ctx0" brushRef="#br0" timeOffset="73640.3284">17117 7608 0,'0'0'15,"0"0"-15,0 0 0,0 0 16,5-18-16,-5 18 0,0 0 15,0 0-15,-14-20 0,14 20 16,-25-4-16,10 3 0,0 0 16,-3 4-16,-3 3 0,0 2 0,0-1 15,-5 5-15,1 2 0,1 3 16,3 1-16,3 1 0,1 1 16,3 0-16,4-4 0,4-3 15,4 0-15,4-4 0,3 0 16,5-2-16,4-2 0,1-3 15,2-2-15,2-3 0,1 0 16,4-1-16,0 2 0,-1-7 16,0-3-16,-2-2 0,-1-2 0,-2-1 15,-3 0-15,-3 2 0,-1 3 16,-3 3-16,-2 0 0,-2 4 16,-1 1-16,-3 4 0,0 0 15,-3 3-15,-1 3 0,-4 8 0,-2 5 0,0 3 16,0 1-16,-1 6 0,0 3 15,-1 5-15,2-3 0,-1 1 16,-1 0-16,1-3 0,1-4 0,-2 2 16,0-3-16,2-6 0,2-3 15,0-4-15,2-1 16,-1-4-16,-1-3 0,-1-2 0,-4-1 16,1-3-16,0-1 0,-2-3 15,-2-3-15,-1 1 0,-1 1 16,-2-4-16,-2-2 0,2 0 15,2 0-15,2 2 0,3 2 16,3 1-16</inkml:trace>
  <inkml:trace contextRef="#ctx0" brushRef="#br0" timeOffset="73906.0177">17505 7485 0,'0'0'16,"0"0"-16,0 0 0,24 15 0,-24-15 15,22 21-15,-10-5 0,-1 0 16,-1 1-16,-1 8 0,-2 3 16,-5-1-16,-3-2 0,-7 3 15,-5 1-15,-8 5 0,-1-3 0,-10 1 16,-7 2-16,-4-2 15,-3-2-15,2-1 0,10-6 0,7-5 16</inkml:trace>
  <inkml:trace contextRef="#ctx0" brushRef="#br0" timeOffset="125980.6252">12988 7996 0,'0'0'0,"0"0"0,0 0 15,0 0-15,0 0 0,0 0 16,0 0-16,0 0 0,0 0 0,0 0 16,0 0-16,0 0 15,-26 4-15,26-4 0,-19 16 16,19-16-16,-22 22 0,9-6 16,-2 3-16,2 2 0,1 1 0,-1 5 15,-2 5-15,-2 7 0,0-3 16,-4 10-16,1 0 0,4-5 15,1-3-15,0 4 0,2-6 16,2-4-16,0-5 0,2-3 16,1-3-16,3-5 0,0-3 15,1-2-15,-1-1 0,1-3 16,0-3-16,-4-3 0,-1-3 16,0-2-16,-1-2 0,-1-4 15,-1-5-15,2 2 0,2 2 16,0 3-16</inkml:trace>
  <inkml:trace contextRef="#ctx0" brushRef="#br0" timeOffset="126152.5135">12642 8261 0,'0'0'0,"0"0"16,26 0-16,-9 0 0,1-1 15,9-1-15,6 0 0,-1 0 16,0-1-16,11 0 0,2 0 15,-4 0-15,-3 0 0,-3 1 16,-8 1-16,-6-2 0</inkml:trace>
  <inkml:trace contextRef="#ctx0" brushRef="#br0" timeOffset="126475.2425">13501 7941 0,'0'0'15,"0"0"-15,0 0 0,0 0 0,0 0 16,0 0-16,-16 33 0,16-33 16,-18 26-16,3-6 0,-2 4 15,-1 2-15,0-1 0,-3 12 16,3 1-1,1-4-15,2-5 0,0 6 16,3-1-16,3-2 0,3-3 0,2-4 16,4-5-16,3-2 0,0-2 15,4-4-15,2-1 0,2-2 16,3-4-16,2-3 0,3-4 16,-1-2-16,-3-2 0,-2 2 0,-2-1 15,-2 2-15</inkml:trace>
  <inkml:trace contextRef="#ctx0" brushRef="#br0" timeOffset="126682.8494">13817 8285 0,'0'0'0,"0"0"16,0 0-16,0 0 0,0 0 0,-11 28 15,11-28-15,-12 25 0,5-12 0,0 1 16,-1 4-16,0-2 0,0 0 15,2-2-15,-1 0 0,2-1 16,0-2-16,0 0 0,0-1 16,3-4-16,0-2 0,0 1 15,0-2-15,0-1 0</inkml:trace>
  <inkml:trace contextRef="#ctx0" brushRef="#br0" timeOffset="126854.7236">13855 8060 0,'0'0'0,"0"0"0,0 0 15,0 0-15,22 0 0,-22 0 16,0 0-16,26 10 0,-26-10 0,23 9 16,-10-2-16,0-1 0,-3-1 15,-2 0-15</inkml:trace>
  <inkml:trace contextRef="#ctx0" brushRef="#br0" timeOffset="127151.5993">14120 8228 0,'0'0'0,"0"0"15,0 0-15,0 0 0,-4 18 16,4-18-16,-8 24 0,3-8 15,-2 1-15,-2 4 0,-2 2 16,0 0-16,0 0 0,-3 8 16,-2 1-16,2-2 0,1-1 15,-2 6-15,2 0 0,2-5 0,1-4 16,0 1-16,0 0 16,1-2-16,0-2 0,0-5 0,1-2 15,0-3-15,2-1 0,0-3 16,3-3-16,-1-1 0,-2-2 15,2-4-15,0-2 0,1 0 16,1 2-16,0-2 0</inkml:trace>
  <inkml:trace contextRef="#ctx0" brushRef="#br0" timeOffset="127567.3316">14059 8247 0,'0'0'15,"0"0"-15,0 0 0,0 0 0,0 0 16,0 0-16,0 0 16,23-8-16,-23 8 0,0 0 0,29-7 15,-29 7-15,28-2 0,-13 0 16,3-1-16,0-1 0,-1 1 0,3 2 15,1 2-15,-1-1 0,-2 0 16,3 0-16,-2 2 16,-1 2-16,-2 0 0,-2 3 0,-2 3 15,-2-1-15,-1 1 0,-4 3 16,-1 3-16,-2-2 0,-1 0 16,-1-1-16,-2 2 0,-2-1 15,1 1-15,-4-1 16,-1 2-16,-2-3 0,-1 1 15,-5-2-15,-1 1 16,0-2-16,0 0 0,-7 1 0,-2-2 16,2-3-16,1 2 0,-1-5 15,0 0-15,1-1 0,1-2 0,4 0 16,4 0-16,3 0 16</inkml:trace>
  <inkml:trace contextRef="#ctx0" brushRef="#br0" timeOffset="140389.1824">15148 8131 0,'0'0'15,"0"0"-15,0 0 0,0 0 16,0 0-16,0 0 0,0 0 0,-17-14 15,17 14-15,-20-3 0,20 3 16,-29 10-16,10-2 0,-2 4 16,-1 4-16,0 0 0,-1 4 15,-6 8-15,0 3 0,3 0 16,1 3-16,-1 8 0,5 2 16,4-2-16,2 2 0,3 2 15,4-3-15,4-4 0,3-5 0,5-3 0,4-5 16,4-5-16,4-4 0,-4-4 15,-2-2-15,-3-3 0</inkml:trace>
  <inkml:trace contextRef="#ctx0" brushRef="#br0" timeOffset="140701.7126">15545 8129 0,'0'0'0,"0"0"0,0 0 16,0 0-16,0 0 0,0 0 0,-20 16 15,20-16-15,-27 25 0,12-9 16,-3 5-16,1 1 0,-1 3 16,-6 10-16,0 4 0,3-2 15,3-1-15,-1 5 0,4-4 16,2-6-16,1-3 0,4-4 15,1-2-15,0-3 0,2-3 0,1-5 16,0-3-16,1 0 0,-2-3 16,1-2-16,-3-1 0,0-1 15,-2-1-15,1 0 0,2 0 16,0 0-16</inkml:trace>
  <inkml:trace contextRef="#ctx0" brushRef="#br0" timeOffset="140857.9138">15088 8432 0,'0'0'15,"0"0"-15,0 0 0,0 0 0,32-10 16,-32 10-16,37-9 16,-14 5-16,3-1 0,3 1 0,3 0 15,9-2-15,-2-1 0,3 3 16,2 1-16,6-2 0,-5-1 0,-8 1 16,-8 1-16,-4 1 0</inkml:trace>
  <inkml:trace contextRef="#ctx0" brushRef="#br0" timeOffset="141128.7718">15953 8140 0,'0'0'0,"0"0"16,0 0-16,0 0 0,0 0 0,0 0 15,-15 25-15,15-25 0,-15 26 0,5-8 16,-2 2-16,-3 1 16,0 0-16,-5 11 0,1 3 15,3-4-15,2-3 0,-1 5 16,4-3-16,2-4 0,3-2 0,4-5 16,4-3-16,3-3 0,4-1 15,4-3-15,5-4 16,0 0-16,0-3 0,-3 0 15,-3 0-15,-2-1 0</inkml:trace>
  <inkml:trace contextRef="#ctx0" brushRef="#br0" timeOffset="141347.9667">16243 8388 0,'0'0'0,"0"0"16,0 0-16,0 0 0,0 0 0,-9 30 15,9-30-15,-10 23 0,10-23 16,-11 27-16,5-12 16,1 1-16,0-1 0,1 3 15,1-1-15,-1-2 0,1-1 0,1-3 16,0-3-16,0 1 0,1-4 16,0-2-16,-1-3 0,2 0 15,-2 0-15,2 0 0</inkml:trace>
  <inkml:trace contextRef="#ctx0" brushRef="#br0" timeOffset="141499.8745">16219 8191 0,'0'0'16,"0"0"-16,0 0 0,0 0 0,30 4 15,-30-4-15,25 8 0,-10-2 0,-1-1 0,0 1 0,2-1 16,-3-2-16,-1 1 0,-2-1 15</inkml:trace>
  <inkml:trace contextRef="#ctx0" brushRef="#br0" timeOffset="142007.5636">16569 8335 0,'0'0'0,"0"0"0,0 0 0,0 0 0,0 0 15,0 0-15,0 0 0,-8 27 16,8-27-16,-12 26 15,2-5-15,-1 2 0,-1 1 0,-2 5 16,-2 3-16,-3 7 0,2-1 16,0-1-16,3-3 0,-3 5 15,3-7-15,1-1 0,1-2 16,1-5-16,2-4 0,1-2 16,0-2-16,2-3 0,0-3 0,0-3 15,-2-2 1,4-3-16,1-2 0,3 0 0,-2 2 15,2-2-15</inkml:trace>
  <inkml:trace contextRef="#ctx0" brushRef="#br0" timeOffset="142287.7824">16501 8333 0,'0'0'0,"0"0"0,0 0 16,20-7-16,-10 5 0,3 1 15,1 0-15,1 2 0,1 2 0,2 4 16,0 0-16,0 2 0,-1-3 16,0 2-16,-1 1 0,0 2 15,-3 2-15,-1 1 0,-2 0 16,0-1-16,-1 0 0,-5 0 16,-4-2-16,-4-3 0,-4-1 15,-2 0-15,-2 1 0,-2-2 16,-3 1-16,-5 2 0,-4 0 15,1 0-15,3 0 0,-2-1 0,1-4 16,4 0-16,4-1 16,3-1-16</inkml:trace>
  <inkml:trace contextRef="#ctx0" brushRef="#br0" timeOffset="142615.8359">17001 8333 0,'0'0'0,"0"0"15,0 0-15,0 0 0,0 0 16,0 0-16,-12 20 0,12-20 15,-16 23-15,4-4 0,-3 5 16,-1 1-16,1 3 0,-6 11 16,0 4-16,1-3 0,2-2 0,-4 5 15,1-7-15,4-3 0,3-4 16,-1-2-16,4-5 16,3-4-16,1-4 0,1-6 0,1-2 15,0-5-15,1-3 0,0-1 16,0 2-16,2-1 0</inkml:trace>
  <inkml:trace contextRef="#ctx0" brushRef="#br0" timeOffset="142867.4247">16879 8324 0,'0'0'0,"0"0"16,0 0-16,35-9 0,-20 6 0,3 3 15,2 2-15,0 4 0,0-1 16,4 5-16,-1 2 0,-3 0 0,-4 1 15,-1 2-15,-4 1 16,-1 0-16,-3-2 0,-2 0 16,-3-3-16,-3 1 0,-4 0 0,-5-1 15,-3-3-15,-2 2 0,-2 0 16,0-2-16,-2 1 0,2-2 16,1 0-16,-3-1 0,3-2 15,5-3-15,3 0 0,1 0 16,2-1-16,-1 1 0</inkml:trace>
  <inkml:trace contextRef="#ctx0" brushRef="#br0" timeOffset="143210.2525">17255 8445 0,'0'0'0,"0"0"0,0 0 16,24 2-16,-24-2 0,23 1 15,-6 0-15,-1-1 0,1 0 0,-1-1 16,1-1-16,-1 0 15,0 0-15,2-3 0,-1-2 16,-3-1-16,-2 1 0,-2-2 16,-2-4-16,-2 2 0,-3 0 0,-3 0 15,-2 0-15,-3 1 0,-1 2 16,-5 1-16,-4 3 0,0 1 16,-2 1-16,0 4 0,-1 3 15,0 1-15,1 2 0,-1 5 16,-1 5-16,3 0 0,1 4 15,1 3-15,4 0 0,6-1 16,4-4-16,6 1 0,7-3 16,2-1-16,3-2 0,7-4 15,7-3-15,2-2 0,1-2 16,12-6-16,2-6 0,-10 2 0,-8 2 16,-8 1-16</inkml:trace>
  <inkml:trace contextRef="#ctx0" brushRef="#br0" timeOffset="143608.8597">17930 8421 0,'0'0'0,"0"0"0,0 0 16,0 0-16,-14-15 0,14 15 16,-18-11-16,7 4 0,0 1 0,-3 2 15,-4-2-15,0 3 0,-2 2 16,-6 2 0,1 4-16,1 3 0,1 1 0,0 4 0,-2 7 15,5-2-15,4 3 0,0 4 16,7 1-16,4-3 0,6-2 0,7-4 15,5-1-15,3-5 0,2-2 0,8-7 16,3-5-16,2-1 0,0-2 16,2-4-16,1-5 0,3-7 15,-4-5-15,0-3 0,0-3 16,-4-2-16,-4-1 0,0-2 16,-4 4-16,-4 4 0,-5 6 15,-4 4-15,-4 3 0,-2 3 16,0 4-16,-6 5 0,-1 4 15,-4 4-15,-2 3 0,-3 6 0,-4 5 16,1 4-16,2 5 0,-6 15 16,-2 8-16,4-4 0,4-4 15,4-2-15,3-4 0,6 1 16,4-5-16,6-8 0,5-5 16,0-4-16,0-4 0,-4-2 15,-2-4-15,-2 0 0</inkml:trace>
  <inkml:trace contextRef="#ctx0" brushRef="#br0" timeOffset="143710.1603">18291 8631 0,'0'0'0,"0"0"15,0 0-15,0 0 0,0 0 0,-23 23 16,5-12-16,-2 2 0,-3 2 16,3-2-16,3-1 0,1-2 15</inkml:trace>
  <inkml:trace contextRef="#ctx0" brushRef="#br0" timeOffset="144138.2853">15699 8948 0,'0'0'0,"0"0"0,0 0 15,0 0-15,0 0 0,-32 7 16,32-7-16,-29 17 0,15-5 15,-4 4-15,-3 6 0,1 2 0,-3 5 16,-3 15-16,2 4 16,-1 8-16,5-5 0,-1 3 15,3-5-15,5-9 0,3-4 0,1-9 16,0-5-16,1-7 0,2-4 16,-3-2-16,-1 0 0,2-4 15,1-2-15,-4-4 0,-4-3 16,2-4-16,1-2 0,2 2 15,2 2-15,2 1 0</inkml:trace>
  <inkml:trace contextRef="#ctx0" brushRef="#br0" timeOffset="144278.9521">15341 9133 0,'0'0'0,"11"-1"0,5-2 15,4 2-15,2-1 0,12 1 16,5 1-16,7-3 0,-2 1 0,11-2 15,2-1-15,-9 1 0,-5 0 16,-10 1-16,-6 0 16,-7 2-16</inkml:trace>
  <inkml:trace contextRef="#ctx0" brushRef="#br0" timeOffset="144514.9997">16088 8935 0,'0'0'0,"0"0"0,0 0 16,-17 21-16,17-21 0,-20 27 0,4-4 16,0 2-16,-2 4 0,-4 11 15,2 4-15,4-3 0,2-3 16,2 4-16,3-4 0,4 1 0,3-6 16,7-8-16,6-3 15,6-9-15,4-5 0,4-6 16,4-2-16,-4-5 0,3-1 0,-3 0 15,-5 1-15,-5 1 0</inkml:trace>
  <inkml:trace contextRef="#ctx0" brushRef="#br0" timeOffset="144671.2725">16467 9204 0,'0'0'0,"0"0"0,0 0 16,0 0-16,0 0 0,-19 17 15,19-17-15,-22 25 0,22-25 0,-23 33 16,11-12-16,1-1 0,0 0 15,-1 5-15,2-2 0,4-5 16,2-5-16,3-4 0,3-6 16,0-1-16,-2-2 0,2 3 15</inkml:trace>
  <inkml:trace contextRef="#ctx0" brushRef="#br0" timeOffset="144811.9333">16437 9032 0,'0'0'0,"0"0"0,0 0 0,22 8 16,-22-8-16,23 7 0,-6 0 15,1 2-15,1 0 0,-4 0 16,0-1-16,-3-1 0</inkml:trace>
  <inkml:trace contextRef="#ctx0" brushRef="#br0" timeOffset="145015.0588">16817 9253 0,'0'0'0,"0"0"16,-17 21-16,5-4 0,-1 5 0,-8 14 15,-2 8-15,-7 10 0,0-2 16,-3 8-16,4-3 0,4-10 16,5-7-16,4-4 0,3-11 15,4-4-15,2-6 0,3-8 16,4-7-16,-1-8 0,2-3 0,0 3 15,0 2-15,0 1 0</inkml:trace>
  <inkml:trace contextRef="#ctx0" brushRef="#br0" timeOffset="145249.3731">16836 9177 0,'0'0'0,"0"0"15,0 0-15,31-5 0,-17 4 0,1 2 16,1 2-16,5 3 0,0 3 15,-2 5-15,0 4 0,-3-2 16,-3-4-16,-3 0 0,-4-1 16,-2 1-16,-5 1 0,-4 2 15,-3 1-15,-4-1 0,-4 0 16,-4-2-16,-3 0 0,-6 2 16,0 0-16,1-5 0,-1-3 15,3-5-15,0-1 0,5-3 16,4 0-16,2-1 0,3 0 0,2 2 15</inkml:trace>
  <inkml:trace contextRef="#ctx0" brushRef="#br0" timeOffset="145484.1163">17279 9165 0,'0'0'0,"0"0"0,0 0 16,-11 30-16,11-30 0,-17 43 15,5-12-15,-1 3 0,-1 3 16,-8 9-16,-3 0 0,-1 8 16,2 0-16,-2 0 0,5-9 15,1-9-15,3-5 0,2-8 16,4-6-16,3-3 0,1-3 0,-1-7 16,1-5-16,4-6 0,3-8 15,0 4-15,0 1 0,0 3 0</inkml:trace>
  <inkml:trace contextRef="#ctx0" brushRef="#br0" timeOffset="145718.4648">17371 9133 0,'0'0'0,"0"0"0,0 0 16,30 7-16,-19-3 0,0 2 15,-1 1-15,0 1 0,-1 2 0,0 4 16,-2 2-16,-1-2 0,-3 1 15,-3 0-15,-2-1 0,-5 2 16,-1 0-16,-8 1 0,-4 0 16,1-2-16,-1 0 0,-2 1 15,-3-1-15,-3 0 0,1-4 16,4-2-16,3 0 0,4-1 16,2-3-16,3-1 0</inkml:trace>
  <inkml:trace contextRef="#ctx0" brushRef="#br0" timeOffset="146044.2221">17546 9285 0,'0'0'0,"0"0"0,0 0 0,29 4 16,-29-4-16,25 2 0,-11-1 16,3 0-16,0-1 0,6-1 15,0-1-15,-3-2 0,-2 0 0,-3 0 16,0-1-16,-3 0 0,-2-1 15,-3-3-15,-2-2 0,-3 1 16,-2-1-16,-4-2 0,-4 2 16,-3 0-16,-3 2 0,-3 1 15,-1 3-15,1 2 0,-2 2 0,-2 4 16,-1 0-16,0 3 16,1 3-16,2 3 0,3 3 15,-1 5-15,4 1 0,4-1 16,4 2-16,5-1 0,4 2 0,10-4 15,8-1-15,5-2 16,3-4-16,5-3 0,5-2 16,-8-3-16,-6 0 0,-4 0 0</inkml:trace>
  <inkml:trace contextRef="#ctx0" brushRef="#br0" timeOffset="146466.5985">18148 9190 0,'0'0'0,"0"0"15,0 0-15,0 0 0,-27-1 0,27 1 16,-32 1-16,15 2 0,-1 2 16,-3 3-16,-2 1 15,1 3-15,0 1 0,-3 8 16,3 1-16,5 1 0,2-2 0,5 0 16,4 0-16,3 0 0,5-4 15,8-3-15,7-3 0,2-5 16,2-2-16,4-6 0,4-1 15,-3-5-15,0-4 0,-2-4 16,-1-3-16,0-3 0,2-2 0,1-10 16,-3-4-16,-2 0 15,-2 0-15,-4 3 0,-1 1 16,-4 4 0,-3 2-16,-1 6 0,-2 4 0,1 3 0,-2 4 0,-1 3 15,-2 4-15,0 4 0,-2 4 0,-3 8 16,-2 7-16,-3 5 15,-2 3-15,-1 8 0,-2 5 16,2-1-16,0-1 0,1 3 16,3-1-16,3-6 0,3-6 0,3-6 15,2-8-15,3-1 0,2-4 16,3-6-16,2-6 0,-3 2 16,-2-1-16,-2 1 0</inkml:trace>
  <inkml:trace contextRef="#ctx0" brushRef="#br0" timeOffset="146638.4181">18568 9108 0,'0'0'0,"0"0"15,0 0-15,8 28 0,-8-28 0,3 33 16,-8-10-16,-1 3 0,-3 5 16,-6 8-16,-1-1 0,-5 0 15,-3-5-15,-12 8 0,-3-3 16,-5-5-16,-4-5 0,3-1 15,10-6-15,7-5 0</inkml:trace>
  <inkml:trace contextRef="#ctx0" brushRef="#br0" timeOffset="147013.4052">14466 9841 0,'0'0'0,"0"0"16,28 0-16,-8-1 0,2 1 0,11-1 16,4 1-16,1-2 0,1 0 0,6-2 15,-2 2-15,-5-1 16,-3 3-16,-2-2 0,-8-1 15,-5 1-15,-5 1 0,-3 0 0</inkml:trace>
  <inkml:trace contextRef="#ctx0" brushRef="#br0" timeOffset="147278.1191">14798 9725 0,'0'0'0,"0"0"0,0 0 0,0 0 15,-6 27-15,6-27 0,-12 29 0,3-11 32,-1 0-32,-2 2 0,-3 0 0,1 1 0,1-2 0,-4 3 15,2-1-15,2-3 0,2-2 0,2-1 16,2-1-16,4-2 0,3-1 31,5-4-31,5-3 0,2 1 0,2 0 0,3-1 0,3-1 16,2-1-16,2-2 15,1-2-15,0 1 0,-1-2 16,1 2-16,-1-1 0,-4-1 16,-4 2-16</inkml:trace>
  <inkml:trace contextRef="#ctx0" brushRef="#br0" timeOffset="147499.8056">14317 10248 0,'0'0'16,"0"0"-16,0 0 0,29-1 16,-29 1-16,38 0 0,-11-3 15,3 1-15,2 1 0,11-4 16,2-1-16,0-1 0,1 1 0,5-3 16,-2 2-16,-6-1 0,-6 2 15,-2-3-15,-10-2 0,-5 4 0,-5 0 16,-3 1-16</inkml:trace>
  <inkml:trace contextRef="#ctx0" brushRef="#br0" timeOffset="147702.9188">14784 9954 0,'0'0'0,"0"0"0,0 0 16,-3 33-16,0-14 0,0 4 0,0 6 15,-2 10-15,1 2 0,-1 11 16,-1-1-16,2-4 0,0-4 16,0 1-16,1-5 0,-1-9 15,2-6-15,0-7 0,0-6 16,-1-6-16,1-3 0,0-1 16,2-1-16,-2 1 0</inkml:trace>
  <inkml:trace contextRef="#ctx0" brushRef="#br0" timeOffset="148031.0936">15244 9787 0,'0'0'0,"0"0"16,18-2-16,-7 1 0,0-1 0,1 2 16,-1 1-16,-3 2 15,0-1-15,-1 4 0,-5 3 16,-3 0-16,-3 1 0,-7 4 0,-5 0 15,-2 0-15,1-1 0,-3 0 16,-3 1-16,1-2 0,1-2 16,0 3-16,3-2 0,5-3 15,3-1-15,4 0 0,4 2 16,3-3-16,4 1 0,6 0 16,6-1-16,3-3 0,2 1 0,5-1 15,2 0-15,6 0 0,-2 0 16,-1-1-16,0 0 15,-6 1-15,-4 0 0,-7 2 0,-8 1 16,0-2-16,-2 1 0,0-2 16</inkml:trace>
  <inkml:trace contextRef="#ctx0" brushRef="#br0" timeOffset="148374.9636">15014 10206 0,'0'0'0,"0"0"15,0 0-15,0 0 0,0 0 0,0 0 16,0 0-16,0 0 0,0 0 15,27 2-15,-27-2 16,36-1-16,-36 1 0,42 1 0,-18-1 16,0 1-16,-1-1 0,3 1 15,-3 2-15,-3-1 0,-3 1 16,-6 2-16,-4 2 0,-4 0 16,-6 2-16,-5 1 0,-7 1 15,-1 1-15,-3 0 0,-4 0 16,-4 1-16,-1 0 0,1 0 15,4-4 1,3-1-16,3 0 0,2 0 0,6-1 0,5-1 0,3-1 16,3-2-16,7 1 0,6-3 15,5-1-15,3-2 0,7-3 16,7 0-16,7 0 0,-1-1 16,4 1-16,4-2 0,6-2 15,-3 0-15,-12 1 0,-9 3 0,-8 0 16</inkml:trace>
  <inkml:trace contextRef="#ctx0" brushRef="#br0" timeOffset="148567.2793">15604 10053 0,'0'0'15,"0"0"-15,0 0 0,0 0 0,30-3 16,-30 3-16,37-6 0,-13 4 15,1-1-15,4 0 0,3-1 16,7 0-16,-1 1 0,-1 0 16,0 2-16,-5-1 0,-4 0 15,1-2-15,-6 1 16,-4 0-16,-4 0 0,-3 2 0</inkml:trace>
  <inkml:trace contextRef="#ctx0" brushRef="#br0" timeOffset="148817.2303">15879 9804 0,'0'0'0,"0"0"15,0 0-15,0 0 0,0 0 0,5 29 16,-5-29-16,2 37 16,-2-12-16,0 7 0,-1 6 15,0 1-15,0 1 0,-1 11 16,0 11-16,0-9 0,0-5 15,1 1-15,1-7 0,-1-8 16,1-7-16,-1-4 0,0-3 0,-1-5 16,0-3-16,-6-5 0,-4 0 15,-3-4-15,0-3 0,3-1 16,2 1-16,1 0 0</inkml:trace>
  <inkml:trace contextRef="#ctx0" brushRef="#br0" timeOffset="148993.7309">15595 10272 0,'0'0'16,"0"0"-16,0 0 0,0 0 0,0 0 15,0 0-15,0 0 0,24-18 16,-24 18-16,35-12 0,-12 5 0,6 0 16,4-2-16,1 1 0,1 0 15,13-2-15,1 0 0,6 0 16,-5-1-16,6 0 0,-3 2 16,-9 1-16,-6 1 0,-6-2 15,-5-1-15,-4-1 0,-4 1 0,-5 1 16,-3 3-16,-2 1 15</inkml:trace>
  <inkml:trace contextRef="#ctx0" brushRef="#br0" timeOffset="149514.6616">16409 9900 0,'0'0'0,"0"0"0,0 0 16,0 0-16,3-18 0,-3 18 15,0 0-15,0 0 0,0 0 16,0 0-16,0 0 0,0 0 16,0 0-16,-16 24 0,7-2 15,-2 4-15,-1 3 0,-6 15 16,-1 5-16,1-2 0,0-1 0,0 6 15,3-3-15,0 0 0,2-7 16,3-4-16,3-7 16,0-6-16,3-6 0,-1-4 0,2-4 15,1-2-15,1-1 0,-3-4 16,-1-1-16,-2-6 0,1-3 16,-4-5-16,-3-5 0,1 2 15,1-3-15,-4-7 0,0-3 16,1 1-16,3 2 0,1 3 15,2 3-15,0 2 0,2 2 16,4-2-16,3 1 16,6 0-16,5 0 0,8 0 0,7 0 15,2 1-15,2 4 0,5 0 16,6 0-16,-1 3 16,0 1-16,5 2 0,-3 3 0,-5 4 15,-4 4-15,-4 5 0,-3 5 16,-6-1-16,-4-2 0,-8 8 15,-4 7-15,-3-2 0,-3-2 0,-1 4 16,0 3-16,2-3 16,1-3-16,5-2 0,5-2 15,3-3-15,1-2 0,5-3 0,2 0 16,3-6-16,3-3 0,3-1 16,2 1-16,-2-3 0,-2 0 15,1-2-15,0-1 0,-5-1 0,-4 1 0,-8-2 16,-5 0-16,-6-1 0,-3-1 0,0 3 15,0-1-15,0 1 0</inkml:trace>
  <inkml:trace contextRef="#ctx0" brushRef="#br0" timeOffset="149874.0197">16520 10101 0,'0'0'0,"0"0"15,0 0-15,0 0 0,33-7 0,-33 7 16,40-6-16,-16 3 0,2 3 16,1-3-16,3 0 15,6-2-15,0-1 0,-2 2 0,0 1 16,1 1-16,-5 0 0,-5 4 16,-2 0-16,-5 1 0,-2 0 15,-6 1-15,-5 1 0,-4 4 16,-3 3-16,-5 8 0,-3 4 15,-2 4-15,-2 3 0,-5 6 0,-1 1 16,5-8-16,3-4 0,-1 1 16,2-3-16,1-6 0,2-3 15,2-4-15,2-2 0,0-4 16,-2-2-16,0-6 0,-2-6 16,0 0-16,1 0 0,1-3 15,-2-4-15,2 3 0,0 1 0,2 2 16</inkml:trace>
  <inkml:trace contextRef="#ctx0" brushRef="#br0" timeOffset="150030.2691">16807 9914 0,'0'0'0,"0"0"15,0 0-15,0 0 0,0 0 16,0 0-16,0 0 0,-6 36 16,6-36-16,-13 43 0,1-12 15,0 1-15,0 1 0,-4 12 16,2 1-16,1-7 0,1-5 0,-3 4 15,2-2-15,2-8 0,2-5 16,2-4-16</inkml:trace>
  <inkml:trace contextRef="#ctx0" brushRef="#br0" timeOffset="156091.343">9327 4065 0,'0'0'0,"0"0"15,0 0-15,0 0 0,23 4 16,-23-4-16,0 0 0,26 18 16,-15-10-16,3 2 0,1 3 15,1 1-15,-1-1 0,1 2 16,1 0-16,5 3 0,1 0 15,0 0-15,4 0 16,-3 1-16,-1 1 0,4 2 0,-2-3 16,-2-2-16,-1-2 0,-2-2 15,-1 0-15,-4 0 0,-3-1 0,-2-2 16,-1-1-16,-4-3 0,-4 1 16,0 0-16,0-3 0,0 0 15</inkml:trace>
  <inkml:trace contextRef="#ctx0" brushRef="#br0" timeOffset="156652.7668">11278 4142 0,'0'0'0,"0"0"16,0 0-16,0 0 0,0 0 0,17 18 15,-17-18-15,11 17 16,-11-17-16,13 14 0,-5-4 16,0-1-16,2-1 0,3 2 15,1 1-15,0-1 0,1 0 0,-1 1 32,0 3-32,1-3 0,-1-3 0,7 6 0,1 0 0,-2-1 15,-3-1-15,0-1 0,-2 0 16,-1-2-16,-2-2 0,-2 0 15,-3 1-15,-1-1 0,-2 2 16,0-1-16,-1-2 0,-1-1 16</inkml:trace>
  <inkml:trace contextRef="#ctx0" brushRef="#br0" timeOffset="157165.5733">13007 4138 0,'0'0'0,"0"0"0,0 0 16,0 0-16,0 0 0,22 10 15,-22-10-15,17 12 0,-17-12 0,19 17 16,-8-9-16,1 0 0,1 1 16,2 0-16,4 0 15,-2 0-15,1 0 0,7 2 0,2 0 16,-2-1-16,0 1 0,1 0 16,0 2-16,-1-1 0,-2-2 0,4 2 15,0 1-15,-6-5 16,-4 0-16,0-1 0,-2 0 15,-1-2-15,-2 1 0,-6 0 16,0-1-16,-2-3 0,-1-2 0,0-1 16,-1 1-16,0 0 15</inkml:trace>
  <inkml:trace contextRef="#ctx0" brushRef="#br0" timeOffset="157546.299">15173 4212 0,'0'0'0,"0"0"0,0 0 16,21 8-16,-12-4 0,2 1 0,3 2 15,1 2-15,0-2 0,5 5 16,0 0-16,-2 0 0,0-1 16,1 0-16,1 0 0,-2 0 15,0-1-15,1-2 0,1 1 0,-4-2 16,0 0-16,-2 1 0,0-3 15,-2 1-15,-1 0 0,-2-1 0,-2 1 16,-2-2-16,1 0 0,-2-1 16,0-1-16,-1 0 0</inkml:trace>
  <inkml:trace contextRef="#ctx0" brushRef="#br0" timeOffset="159764.3925">2778 6722 0,'0'0'0,"0"0"0,0 0 16,0 0-16,0 0 0,32-8 0,-32 8 15,23-2-15,-23 2 0,26-2 16,-12 1-16,2 1 0,0 1 16,4-1-16,2-1 0,0 1 15,0 0-15,10 0 0,3 1 16,-1-1-16,1 0 0,0-1 16,4-2-16,8 3 0,-4 1 0,4-1 15,1-1-15,-1 2 0,-2 2 16,11-2-16,1-1 15,-3 0-15,-1 0 0,11 0 0,-2 1 16,-4 0-16,-2 0 0,5-1 16,3-2-16,-5 0 0,-3 1 15,12 1-15,0 0 0,-4 0 16,-4 1-16,32 0 0,-5 2 16,-11-4-16,-6-5 0,1 3 0,3 2 15,-10 1-15,-7 2 0,7-1 16,6 0-16,-5 1 15,-5-1-15,10 0 0,5 2 0,-10-3 16,-3-1-16,2 1 0,4 2 16,-4-1-16,-1-2 0,4 0 15,8 0-15,-6 0 16,-1 0-16,3 1 0,3 1 16,-9 1-16,-5 0 0,6 0 15,7 1-15,-4-3 0,-2-2 0,4 0 16,4-2-16,-6 5 0,-6 4 15,6-2-15,4-1 0,-11-2 16,-6-2-16,8-2 0,6 0 16,-7 3-16,-4 1 0,7-1 15,5-1-15,-7 2 0,-4 3 16,5-4-16,5-1 0,-11-1 16,-5 1-16,6 6 0,2 2 15,-2-4-15,-2-3 0,0 2 0,2 2 0,-7-2 0,-5-3 16,7 1-16,5 0 15,-10 0-15,-3 2 0,1-3 0,3 1 16,-4 4-16,-1 2 0,1 0 16,2-1-16,-3-4 15,-1-3-15,0 2 0,0-2 0,-5 3 16,-5 0-16,4 1 0,2 1 16,-2-1-16,1-1 0,0-3 15,0-1-15,-6 2 0,-2 4 0,1-1 16,1 0-16,-16 0 15,-1 3-15,6-4 0,4 0 16,-3 3-16,-2 1 0,0-3 0,-1-2 16,-3 0-16,-3 0 0,4-1 15,2-1-15,-3 2 0,-3-1 16,-3 1-16,0 0 0,-1 1 16,-2 0-16,-2 0 0,-2-1 15,-2 0-15,0 1 0,-3 0 16,-1 3-16,-5-2 0,-3-1 0,4 2 15,-1-2-15,2 0 0</inkml:trace>
  <inkml:trace contextRef="#ctx0" brushRef="#br0" timeOffset="160560.94">2918 7763 0,'0'0'0,"0"0"0,0 0 16,0 0-16,0 0 0,-29-2 0,29 2 16,-24 0-16,13-1 0,-1 1 15,-1-1-15,4 1 0,-1-1 0,3 1 16</inkml:trace>
  <inkml:trace contextRef="#ctx0" brushRef="#br0" timeOffset="161749.3106">2592 7759 0,'0'0'15,"0"0"-15,0 0 0,0 0 16,0 0-16,0 0 0,0 0 0,0 0 16,0 0-16,0 0 0,0 0 15,0 0-15,0 0 0,0 0 16,0 0-16,0 0 0,0 0 16,0 0-16,0 0 0,0 0 15,30 6-15,-30-6 0,22 0 16,-22 0-16,27-1 0,-27 1 15,29 0-15,-14 0 0,0 0 16,2-1-16,3-1 0,-1 2 0,0 0 16,-1 0-16,1 0 0,0 0 15,0 0-15,6 0 0,0 3 16,-2-2-16,2-1 0,-2 1 16,2 0-16,-1 0 0,2 0 15,-1 0-15,1 0 0,-3 0 16,-1 1-16,3 0 0,3-1 15,4 2-15,-4 0 0,1-2 16,1-2-16,-1 1 0,2 2 0,-1-1 16,1 0-16,0-1 0,-2-1 15,2 3-15,5 2 0,-2-3 16,-5-1-16,9 0 0,5 0 16,-8 2-16,0 0 0,-1 1 15,4-1-15,-2 0 0,-2 0 0,1-2 16,0-2-16,0 0 0,-1 0 15,1 2-15,3-1 16,-5 1-16,0 0 0,-1-1 16,0-1-16,-2 0 0,0 0 0,3 2 15,3 1-15,-4 1 0,-5-1 16,5-2-16,3-1 0,0-2 16,-6 2-16,2-1 0,0 1 15,1 2-15,-2 2 0,1-2 16,0-2-16,1 1 0,-1 1 0,4 0 15,-2 0-15,-2 0 16,-1-2-16,1 2 0,5 0 0,-4 2 16,-4 1-16,6-1 0,2-1 15,-2-1-15,1 0 0,-1 0 16,3 0-16,-3 2 0,0 1 16,5-5-16,0-2 0,-3 3 15,-3 2-15,7-1 0,0-1 16,-1 0-16,-2 0 0,2 2 15,1 1-15,-1-1 0,2 1 16,-4-1-16,1 2 0,-4-3 0,1-3 16,2 2-16,3 1 0,-3 1 15,2 3-15,1-4 0,-1-2 32,0-2-32,-2 2 0,4 2 0,2 3 0,-1 1 0,-4 0 0,4-2 15,1-1-15,1 1 0,-2-2 16,1 0-16,1 0 15,-3 0-15,-2 1 0,5 0 0,-1 1 16,-6-1-16,1-2 0,8 1 16,-1 1-16,-6 0 0,-2 0 15,7-3-15,0-1 0,-2 3 16,0 1-16,1 2 0,0 3 16,-1-4-16,-2-3 0,3 1 15,3 1-15,-4 0 0,0-1 0,3 1 16,3 1-16,-4 0 0,-1 0 15,3-1-15,2-2 0,-2-1 16,-1 1-16,2-2 0,6 2 16,-4 1-16,-4 0 0,3 1 15,3 3-15,-2-4 0,-2 0 16,4-2-16,2-2 0,-3 3 16,-1 0-16,26 1 0,-4 1 15,-7 0-15,-8 0 0,2 2 16,2-1-16,-9-2 0,-3 0 0,1 0 15,3 0-15,-2 0 0,-3-1 16,1-3-16,-1 0 0,-5 4 16,0 3-16,0-4 0,0-4 15,-5 1-15,-1 0 0,-1 1 16,-3 1-16,-18 1 0,0-2 16,2 0-16,-1 1 0,-2-5 15,1 0-15,-8 4 0,-3 6 16,-6-2-16,-3 0 0,1 0 0,2-1 15,0 1-15</inkml:trace>
  <inkml:trace contextRef="#ctx0" brushRef="#br0" timeOffset="166404.2016">7250 6475 0,'0'0'0,"0"0"15,0 0-15,0 0 0,0 0 16,23 13-16,-23-13 0,0 0 0,23 18 16,-12-10-16,3 2 15,1 0-15,0 1 0,1 0 16,0 2-16,3-1 0,-3 0 0,6 3 15,1-1-15,-5-2 0,-1-2 16,-4-2-16</inkml:trace>
  <inkml:trace contextRef="#ctx0" brushRef="#br0" timeOffset="166872.9579">7291 7432 0,'0'0'0,"0"0"0,0 0 16,0 0-16,0 0 0,0 0 15,16 18-15,-16-18 0,0 0 0,19 19 16,-19-19-16,14 17 0,-14-17 16,19 21-16,-8-10 0,-1-1 15,0 0-15,0 1 0,0 0 16,1 0-16,-3-1 0,3-1 16,2 0-16,-1 0 0,0 1 0,-1 0 15,-1 1-15,-1-3 0,-1 1 16,-2-2-16</inkml:trace>
  <inkml:trace contextRef="#ctx0" brushRef="#br0" timeOffset="168202.6311">2289 8818 0,'0'0'16,"0"0"-16,0 0 0,0 0 0,0 0 15,25 5-15,-25-5 0,0 0 16,30 10-16,-18-7 0,1 2 15,-1-3-15,0-1 0,5 0 16,2 0-16,2 0 0,-2 1 16,3-2-16,1 0 0,7 0 15,2-1-15,1 0 0,4 1 16,-2-1-16,0-1 0,12 0 16,0 0-16,1-2 0,-4 0 15,13 0-15,-1 0 0,-5 2 0,-3 0 16,6 0-16,4-1 0,-3 1 15,-1 0-15,9-2 0,1 0 16,-4 2-16,-1-2 0,11 4 16,3 4-16,-9-6 0,-6-5 15,5 4-15,2 2 0,24 1 16,-11 2-16,1-2 0,1-2 16,-9 0-16,-4 1 0,5 2 15,-1 2-15,-5-1 0,-3-1 0,6-3 16,6 0-16,-5 0 0,-5 1 15,6 2-15,3 3 0,-4-2 16,-5-2-16,8-2 0,7 0 16,-8-1-16,-5 2 0,1 3 15,-1 1-15,0-2 0,-2 1 16,7 2-16,5 1 16,-5-4-16,-6-1 0,7 2 0,1 0 15,-6 0-15,-4 0 0,8 2 16,5 2-16,-5-1 0,-8-1 0,6-2 15,5-1-15,-2-3 0,0-2 16,5 4-16,1 4 16,-5-1-16,-4 0 0,7 0 0,4-3 15,-4-1-15,-5 1 0,5 1 16,4 1-16,-6-1 0,-3-2 0,1 2 16,5 3-16,-12-2 15,-5 0-15,-1-2 0,0-1 16,-6-2-16,-3 0 0,1 0 0,-2-3 15,-8 5-15,-6 3 0,-6-1 16,-5 2-16,-6-3 0,-5-2 16,-2 0-16,-3-1 0,-7 0 15,-4-1-15,-19-4 0,-10-5 16,18 9-16,5 0 0,1 2 16</inkml:trace>
  <inkml:trace contextRef="#ctx0" brushRef="#br0" timeOffset="168733.8657">6472 8460 0,'0'0'0,"0"0"0,0 0 15,0 0-15,0 0 0,0 0 0,0 0 16,0 0-16,24 5 0,-24-5 15,0 0-15,19 19 0,-19-19 0,17 13 16,-17-13-16,21 16 16,-10-8-16,1 0 0,0 2 15,0 0-15,3-2 0,-2 2 16,3 1-16,2-1 0,-4 0 0,7 3 16,-1 1-16,1-1 0,-2 0 15,1-1-15,1 1 16,-1-2-16,-2 1 0,1-1 0,0-1 15,-3 1-15,0-3 0,-3 0 16,1 1-16,0-1 0,-2 0 16,-1-3-16,-1 1 0,-2 0 15,1-1-15,-3 1 0,-1-2 16,1-1-16,-1 0 0,-4-1 16,-1-2-16,0 0 0,-3 2 0,2-1 15,1-1-15,-3 2 0</inkml:trace>
  <inkml:trace contextRef="#ctx0" brushRef="#br0" timeOffset="169780.2049">2712 9828 0,'0'0'0,"0"0"0,0 0 16,0 0-16,0 0 0,0 0 0,0 0 16,29-2-16,-29 2 0,0 0 15,22 2-15,-22-2 0,26 1 0,-10 0 31,2 0-31,1 0 0,0 2 0,3-3 16,3 0-16,2 0 16,0 0-16,12 0 0,2 0 15,1 0-15,1 0 0,7 1 16,1-1-16,0-1 0,2-2 0,9 2 16,0 1-16,-3 0 0,-4-2 15,2 0-15,1 1 0,9 0 16,-7 1-16,0-1 0,0 1 15,3 0-15,-2-2 0,11 2 16,-2 2-16,-5-1 0,-4 0 16,2-1-16,2 0 0,25-2 15,-8-2-15,-2 2 0,-2 1 16,-4 0-16,-4 0 0,-2 2 16,-1 1-16,-2-2 0,-3 1 0,4 1 15,4 1-15,-2-2 0,2-1 0,-1 1 0,4 1 16,-6 1-16,-3-1 0,4 3 15,4 1-15,-4-2 0,-2-2 16,3 2-16,-2 0 0,1-1 16,0-2-16,1 2 0,3-2 0,-4 1 15,-1 1-15,0 0 0,0 0 16,-5-1-16,-2-2 0,4 4 16,0 3-16,1-4 0,1-4 15,-2-1-15,-4 1 0,-5-2 16,-2 0-16,0 2 0,3 1 15,-3 0-15,0-1 0,-8 2 16,-2 3-16,1-2 0,0-3 0,-2 0 16,-1-2-16,1 2 0,0 1 15,-6-1-15,-4-1 0,-3 1 16,-2 1-16,-1 0 0,1 0 16,-4-1-16,-3-1 0,-12 1 15,0-1-15,-2 1 0,0-1 0,-2 0 16,-1 0-16,-3 2 15,-1-3-15,-5 2 0,-5-1 16,2 1-16,3 0 0,0 0 0</inkml:trace>
  <inkml:trace contextRef="#ctx0" brushRef="#br0" timeOffset="170224.7923">5566 9425 0,'0'0'0,"0"0"15,0 0-15,0 0 0,0 0 0,0 0 16,25 15-16,-25-15 0,0 0 16,24 21-16,-24-21 15,21 17-15,-9-9 0,0 1 16,5 2-16,-1 0 0,2-2 0,-1 2 31,2 1-31,5 1 0,-2-1 0,2 1 16,1 0-16,-1 1 0,-4-2 0,1 0 15,1 0-15,-4-1 0,-2 0 16,2 1-16,-3 0 16,-5-4-16,-2 1 0,-2-3 0,1 0 15,-2 0-15</inkml:trace>
  <inkml:trace contextRef="#ctx0" brushRef="#br0" timeOffset="171765.1673">3609 9002 0,'0'0'0,"0"0"0,0 0 16,0 0-16,0 0 0,-18-15 0,18 15 16,0 0-16,-19-14 0,7 8 15,-1 0-15,-3 0 0,3 0 0,-5 0 16,0-1-16,-1 2 15,-1 1-15,-9-1 0,-3 2 16,0 0-16,1 0 0,-4-1 0,-1 2 16,-7 1-16,3 2 0,-5 1 15,-3 2-15,1-1 0,1 2 0,-12 4 16,1 3-16,4-1 16,5 0-16,-10 6 0,0 2 15,9 0-15,5 1 0,-10 5 16,-2 3-16,9-2 0,8-3 0,-2 6 15,-2 5-15,8-6 0,6-3 16,2 6-16,1 3 0,7-4 16,2-4-16,5 4 0,0 4 15,5-5-15,4-6 0,6 5 16,3 1-16,0-3 0,1-4 0,8 5 16,4 2-16,3-8 0,1-2 15,5-1-15,2 1 16,1 1-16,0-2 0,11-2 0,8-2 15,-4-1-15,-1 0 0,13-3 16,7-2-16,-8 1 0,-6-1 16,8-1-16,8-1 0,-7-3 15,-2-1-15,33-3 0,-3-3 16,-17 0-16,-9 0 0,3-5 16,3-1-16,-9 3 0,-1 4 0,-1-8 15,3-5-15,-15-1 0,-8 1 16,6-4-16,5-4 0,-10 4 15,-8 1-15,3-3 0,-1-2 16,-2 4-16,0 1 0,-7-7 16,-3-4-16,-3 2 0,-1 4 0,-3-4 15,2 0-15,-5 2 0,-1 3 16,-4-6-16,-3-2 16,-2 12-16,-4-4 0,1 0 15,-3-2-15,-3 2 0,2 0 0,-6-2 16,-3-3-16,2 5 0,-1 1 15,-6 0-15,-5-2 0,1 2 16,0 1-16,-8 0 0,-5 0 16,3 4-16,2 1 0,-16-2 15,-6 1-15,14 6 0,3 4 0,-16-3 16,-2 2-16,1 0 0,5 2 16,-6 3-16,-4 0 15,6 5-15,3 1 0,-28 6 0,3 3 16,16 2-16,13 0 0,15-4 15,10-3-15,6-3 0</inkml:trace>
  <inkml:trace contextRef="#ctx0" brushRef="#br0" timeOffset="175105.5917">8520 8989 0,'0'0'0,"0"0"16,0 0-16,0 0 0,0 0 16,22-5-16,-22 5 0,24-3 15,-24 3-15,34-3 0,-9 0 16,1 2-16,2-1 0,9-2 15,2 1-15,-2-2 0,-1 2 16,7 0-16,-1-1 0,-5 0 16,-5 1-16,-5 3 0,-2 0 15,-7-1-15,-2 1 0,-5 0 16,-4 1-16,-1 0 0,-2-1 0,-1 0 16,-1 0-16,0 0 0</inkml:trace>
  <inkml:trace contextRef="#ctx0" brushRef="#br0" timeOffset="175308.6703">8841 8937 0,'0'0'16,"0"0"-16,0 0 0,0 0 15,0 0-15,0 0 0,0 0 0,0 0 16,0 0-16,-24 18 0,24-18 16,-9 20-16,9-20 0,-14 27 15,7-10-15,-1 3 0,0 1 16,0 0-16,1-1 0,0 0 15,0-2-15,0 2 0,0-2 16,3-1-16,3-3 0,1-3 16,1-3-16,1-1 0,0-2 0,-1 0 15</inkml:trace>
  <inkml:trace contextRef="#ctx0" brushRef="#br0" timeOffset="175718.3648">9336 8736 0,'0'0'16,"0"0"-16,0 0 0,0 0 0,0 0 15,-19 32-15,19-32 16,-23 38-16,8-15 0,-1 4 0,-3 3 16,-5 9-16,0-1 0,2-1 15,2-2-15,-1 1 0,3-4 0,3-6 16,1-4-16,5-4 0,-3-3 15,5-3-15,2-3 0,3-4 16,1-2-16,1-3 0,4-7 16,2-2-16,2-3 0,3-2 15,3-4-15,4-2 0,2 0 0,4-5 16,-1 2-16,0 5 0,0 3 16,-1 2-16,-1 2 15,-2 3-15,-2 2 0,-3 3 16,-1 2-16,-2 3 0,-2 1 0,-4 5 15,-2 3-15,-3 1 0,-1 2 16,-5 2-16,-3 3 0,0 2 16,1-1-16,-2 4 0,2-1 15,1-5-15,2-2 0,1-1 16,2-2-16,3-3 0,2-5 0,-1 0 16,-1-1-16,0-2 0</inkml:trace>
  <inkml:trace contextRef="#ctx0" brushRef="#br0" timeOffset="176045.1888">9480 9101 0,'0'0'0,"0"0"0,0 0 0,0 0 15,0 0-15,23 10 0,-23-10 16,20 2-16,-20-2 0,30 2 16,-10-3-16,-3 0 0,2-1 0,2 0 15,0-3-15,0 0 0,-1-1 16,4-5-16,-2-2 0,-4 1 15,-4 1-15,-3-1 0,-3 1 16,-5-2-16,-4-1 0,-5 2 16,-4-1-16,-2 3 0,-2 3 0,-6 3 15,-4 2-15,0 4 16,-1 3-16,-4 5 0,-2 1 16,4 3-16,4 2 0,3 2 15,4 4-15,6 1 0,5 2 0,8-2 16,5-2-16,5-2 0,3 0 15,11-5-15,7-2 16,10-1-16,2-2 0,4-8 16,0-6-16,-10 2 0,-9 1 0,-7 0 15</inkml:trace>
  <inkml:trace contextRef="#ctx0" brushRef="#br0" timeOffset="176657.1259">10359 8971 0,'0'0'0,"0"0"16,0 0-16,-12 22 0,12-22 0,-16 23 16,6-7-16,0 2 0,1-1 15,-3 3-15,0-1 16,2-4-16,1 1 0,2-4 0,0-1 15,2-2-15,0-1 0,2-4 16,0-2-16,3-2 0,-3-1 16,4-2-16,2-4 0,0-1 15,3-3-15,3-3 0,5 0 32,2-7-32,1 2 0,3-1 0,2 0 15,0 3-15,0 3 0,3 0 16,-1 2-16,-3 5 0,-3 1 15,-2 5-15,-1 5 0,-3 1 16,-2 2-16,-5 3 0,-1 4 16,-3 0-16,-1-1 0,-2 1 15,-1 0-15,0 0 0,-1-1 0,-2 1 16,1 0-16,0-5 16,1-1-16,0-1 0,1-2 15,1-2-15,1 1 0,1-4 0,2-3 16,2-3-16,3-1 0,5-4 15,6-3-15,2-2 0,2 1 0,3-1 16,3 0-16,-1 1 16,2 0-16,5 1 0,-2 1 15,-3 2-15,-4 4 0,-1 4 16,-2 4-16,-3 2 0,-5 0 0,-3 3 16,-3 3-16,-3 4 15,-3 2-15,-4 3 0,-4 4 0,-1-2 16,0-1-16,-1-1 0,0-1 15,2-3-15,-1-1 0,3-3 16,0-1-16,1-2 0,1-2 0,0 0 16</inkml:trace>
  <inkml:trace contextRef="#ctx0" brushRef="#br0" timeOffset="176985.3149">11227 8951 0,'0'0'0,"0"0"0,0 0 16,-15 17-16,15-17 0,-18 25 16,4-5-16,0-1 0,0 1 15,1 6-15,4-1 0,4-2 16,4-3-16,5-3 0,6-3 16,2-4-16,4-2 0,4-5 15,3-4-15,-1-2 0,0-3 0,6-3 16,2-1-16,-4-5 0,-3-2 15,-3-1-15,-4-3 0,-3 2 16,-2 0-16,-5 1 0,-6-1 16,-5 2-16,-2 1 0,-5 4 15,-4 3-15,0 2 0,-2 2 16,-5 3-16,-4 2 0,4 3 16,2 2-16,4 4 0,1 6 0,5-2 15,3-2-15,10-3 0,6-1 16,-1-2-16,-1 0 0,-2-1 15</inkml:trace>
  <inkml:trace contextRef="#ctx0" brushRef="#br0" timeOffset="177373.0592">11779 8886 0,'0'0'0,"0"0"0,0 0 16,0 0-16,-20 17 0,20-17 0,-24 21 15,24-21-15,-30 30 0,12-10 16,-1 3-16,1-1 0,0 0 0,-1 4 16,5-2-16,2-2 15,2-3-15,5 3 0,7-3 16,2-7-16,5-3 0,4-4 16,4-4-16,1-2 0,2-1 0,8-6 15,2-5-15,-2-3 0,0-2 16,0-4-16,2-2 0,-2 0 15,-3 4-15,-2-6 0,-4 0 0,-5 5 0,-3 3 16,-4 5-16,-3 5 0,-1 1 0,-3 1 16,-5 6-16,-4 2 0,-2 4 15,-2 1-15,-1 6 0,-1 7 16,3 1-16,1 0 0,2 3 16,3 2-16,3-3 0,1 0 15,10-4-15,8-1 0,2-4 16,4-4-16,-4-2 0,-4-1 15,-2-1-15</inkml:trace>
  <inkml:trace contextRef="#ctx0" brushRef="#br0" timeOffset="177684.6917">12521 8904 0,'0'0'16,"0"0"-16,0 0 0,0 0 15,-18-8-15,18 8 0,-30-3 0,11 3 16,-1 1-16,-5 3 0,-2 2 15,0 1-15,1 1 0,-4 4 16,5 0-16,3 0 0,4 0 16,3 3-16,4 0 0,5-1 15,4-1-15,4 3 0,5 1 16,-1-2-16,1-2 0,-1 3 16,0 0-16,-3-4 0,-1-2 15,-4 1-15,-2 0 0,-3 0 16,-2 0-16,0-2 0,-1-3 15,0 1-15,-1-1 0,-1-2 16,-3 0-16,1-2 0,0-2 0,1-2 16,2 1-16,3-1 0,0 1 15,1 0-15</inkml:trace>
  <inkml:trace contextRef="#ctx0" brushRef="#br0" timeOffset="178028.4769">12343 9080 0,'0'0'0,"0"0"0,0 0 16,22 2-16,-22-2 0,22 2 0,-22-2 16,31 2-16,-13-1 0,2-1 15,3 0-15,-1-1 0,0 0 16,6-3-16,2-2 0,-2 0 16,-2 0-16,-1-3 0,-3-1 15,-4 1-15,-1 0 0,-4-1 16,-2-1-16,-2 0 0,-2-1 15,-5-1-15,-2 1 0,-5 3 0,-2 1 16,-7 3-16,-2 2 0,-1 2 16,1 1-16,-5 4 15,-3 4-15,-1 0 0,3 3 0,-3 9 16,2 3-16,4 3 0,4 0 16,6 0-16,4-1 0,6-1 15,4-2-15,13 3 0,9-1 16,5-4-16,3-2 0,5-5 15,4-2-15,-1-3 0,0-3 0,-5-1 16,-10 0-16,-7-1 0</inkml:trace>
  <inkml:trace contextRef="#ctx0" brushRef="#br0" timeOffset="178650.4595">8790 9635 0,'0'0'0,"0"0"16,0 0-16,0 0 0,0 0 15,-27-4 1,27 4-16,-27 4 0,27-4 0,-31 8 0,12-4 16,3 3-16,-1 0 0,1 1 15,-1 1-15,2 1 0,0 1 16,1 4-16,4 3 0,5-2 15,2 0-15,6 0 0,3 0 16,2-1-16,1 0 0,4-2 16,2 1-16,1-2 0,-2-2 0,3 2 15,-1 1-15,-7-5 16,0 1-16,-5-1 0,-7 1 16,-3-1-16,-1 0 0,-7-1 0,-3 3 15,-2-3-15,0 0 0,-8-1 16,-3 0-16,4-4 0,5-3 15,0-3-15,4-5 0,4 1 16,2 2-16,3 2 0</inkml:trace>
  <inkml:trace contextRef="#ctx0" brushRef="#br0" timeOffset="178900.4503">9131 9526 0,'0'0'0,"0"0"15,0 0-15,0 0 0,-4 23 16,4-23-16,-19 38 0,5-15 16,-2 2-16,-4 4 0,-2 6 15,-3 5-15,3-3 0,0 6 16,4-4-16,3-5 0,2-5 0,6-1 16,6-6-16,2-7 0,3-3 15,7-4-15,5-6 16,1-2-16,0 0 0,2-7 0,1-2 15,-1-2-15,0-3 0,-4 3 16,-3 2-16,-2 2 0</inkml:trace>
  <inkml:trace contextRef="#ctx0" brushRef="#br0" timeOffset="179072.3997">8857 9737 0,'0'0'0,"0"0"16,0 0-16,0 0 0,0 0 0,0 0 15,33-2-15,-33 2 0,35-3 16,-11 1-16,3 0 0,2 0 16,2 1-16,10 0 0,-2 1 15,-4-1-15,-5 1 0,-6-1 16</inkml:trace>
  <inkml:trace contextRef="#ctx0" brushRef="#br0" timeOffset="179404.2662">9407 9754 0,'0'0'0,"0"0"0,0 0 16,0 0-16,-15 21 0,15-21 15,-23 26-15,9-9 0,0 2 0,1 1 16,0 2-16,-1 4 0,4-3 16,7-1-16,3-4 15,3-3-15,6-2 0,5-5 0,3-3 16,4-4-16,3-3 0,7-5 15,1-3-15,-3-1 0,-4-2 16,1-2-16,-1-4 0,-3-1 16,-3 0-16,-6-5 0,-6 1 15,-5 6-15,-3 0 0,-7 3 16,-3 3-16,-3 1 16,-4 1-16,-6 3 0,-5 5 0,2 0 0,0 1 0,-5 4 15,0 0-15,7 1 0,6 1 16,6 0-16,5 0 15,8-3-15,6-1 0,-2 0 0,-1 0 16,1 0-16</inkml:trace>
  <inkml:trace contextRef="#ctx0" brushRef="#br0" timeOffset="179608.2705">10007 9561 0,'0'0'0,"0"0"15,0 0-15,-10 21 0,10-21 0,-14 25 16,3-4-16,-1 1 0,-1 3 16,-5 11-16,-3 2 0,2-2 15,2-3-15,0 5 0,3-2 16,0-6-16,3-2 0,4-6 16,1-2-16,3-4 0,1-3 0,0-2 15,1-1-15,0-3 0</inkml:trace>
  <inkml:trace contextRef="#ctx0" brushRef="#br0" timeOffset="179952.0004">9917 9897 0,'0'0'0,"0"0"16,0 0-16,0 0 0,26-1 0,-26 1 16,23 0-16,-23 0 15,28-3-15,-9 0 0,1 0 16,1 0-16,-1 0 0,0-4 0,0 0 15,3-2-15,-2 1 0,-3-1 16,-4-1-16,-2 0 0,-2 1 16,-4 0-16,-4-2 15,-2 1-15,-2 0 0,-4 0 0,-3 1 16,-2 2-16,-2 1 0,-4 3 16,-1 2-16,0 5 0,2 0 0,-2 5 15,0 3-15,1 2 0,-1 0 16,0 7-16,4 4 15,4-2-15,3 1 0,7 0 0,6-3 16,3-1-16,2-2 0,11-3 16,8-2-16,0-3 0,4-3 0,12-3 15,5-5-15,-12-1 0,-8 1 16,-7 1-16</inkml:trace>
  <inkml:trace contextRef="#ctx0" brushRef="#br0" timeOffset="180139.524">10836 9798 0,'0'0'0,"0"0"15,0 0-15,0 0 0,-18 18 0,18-18 16,-25 26-16,11-9 0,-1 3 16,1 1-16,-1 2 15,1-2-15,2 0 0,0 1 0,2-3 16,2-7-16,3-5 0,1 0 15,0-1-15,1-1 0</inkml:trace>
  <inkml:trace contextRef="#ctx0" brushRef="#br0" timeOffset="180280.1225">10865 9564 0,'0'0'0,"0"0"0,0 0 16,0 0-16,0 0 0,32 6 0,-32-6 15,25 12-15,-25-12 0,25 11 16,-15-6-16,-1-1 0</inkml:trace>
  <inkml:trace contextRef="#ctx0" brushRef="#br0" timeOffset="180621.1575">11065 9826 0,'0'0'0,"0"0"16,0 0-16,-15 23 0,15-23 0,-17 22 15,6-7-15,0 0 0,-1 0 16,-1 3-16,1-2 16,2-3-16,2-3 0,2-2 15,0-3-15,4-4 0,2-1 0,3-5 16,4-3-16,-1-1 0,2 0 16,4-5-16,3-4 0,-1 2 15,1 1-15,3-2 0,2 1 16,-3 0-16,0 1 0,1 1 15,-2 6-15,0 2 0,-2 4 16,-4 4-16,0 4 0,-2 1 0,-3 5 16,-3 3-16,-3 5 15,-1 0-15,-1-2 0,-2 5 0,1-2 16,-1 1-16,1 0 0,0-3 16,-1-3-16,2-3 0,1-5 15,2-2-15,2-3 0,-2-3 16,2 4-16,-2-4 0</inkml:trace>
  <inkml:trace contextRef="#ctx0" brushRef="#br0" timeOffset="180871.1773">11633 9583 0,'0'0'0,"0"0"15,0 0-15,-14 20 0,14-20 0,-22 30 16,5-5-16,-3 1 15,-2 2-15,-5 9 0,-1 1 16,5-4-16,3-2 0,-1 1 16,5-4-16,2-5 0,5-5 0,3-3 15,4-3-15,4-2 0,4-1 16,5-6-16,4-3 0,0-4 16,1-3-16,2-4 0,-1-2 15,-3 2-15,-1 2 0,-3 2 16</inkml:trace>
  <inkml:trace contextRef="#ctx0" brushRef="#br0" timeOffset="181011.8197">11343 9783 0,'0'0'0,"0"0"0,0 0 16,0 0-16,0 0 0,27 0 15,-27 0-15,34-1 0,-34 1 16,42 0-16,-16-1 0,0 0 15,-1 0-15,2 0 0,-3 0 16,-5 0-16</inkml:trace>
  <inkml:trace contextRef="#ctx0" brushRef="#br0" timeOffset="181339.8763">11689 9804 0,'0'0'0,"0"0"16,0 0-16,-12 24 0,12-24 0,-14 30 15,6-12-15,2 1 0,0-1 16,2 5-16,3-1 16,2-4-16,2-3 0,6-3 15,3-4-15,3-2 0,4-4 0,3-3 16,2-3-16,0-3 0,-2-4 16,6-2-16,1-1 0,-5 0 15,-2-2-15,-5-4 0,-5-1 16,-4 1-16,-5 2 0,-9 1 15,-6 1-15,-2 4 0,-3 4 0,-7 1 16,-7 4-16,3 2 0,0 2 16,-3 4-16,4 4 15,3 0-15,6 0 0,7 4 16,5 1-16,6-5 0,5-3 0,-1-2 16,-1 0-16,0 0 0</inkml:trace>
  <inkml:trace contextRef="#ctx0" brushRef="#br0" timeOffset="181593.1725">12647 9672 0,'0'0'0,"0"0"0,0 0 16,0 0-16,-21 31 0,6-14 15,-5 4-15,-1 1 0,-1 1 0,-8 9 16,2 1-16,3-2 0,5-5 15,1 3-15,4-3 0,7-6 16,2-2-16,11-5 0,7-4 16,2-4-16,1-4 0,5-1 15,5-3-15,-1-1 0,0 0 16,-2-6-16,-1-6 0,-4 3 0,-4 2 16,-2 4-16</inkml:trace>
  <inkml:trace contextRef="#ctx0" brushRef="#br0" timeOffset="181765.0793">12321 9807 0,'0'0'15,"0"0"-15,0 0 0,0 0 16,0 0-16,0 0 0,36 4 16,-36-4-16,46-1 0,-18 0 15,5-1-15,4-1 0,2 0 0,10 0 16,-2-1-16,1 0 0,-10 1 15,-6 1-15</inkml:trace>
  <inkml:trace contextRef="#ctx0" brushRef="#br0" timeOffset="182388.6389">13008 9618 0,'0'0'0,"0"0"15,0 0-15,0 0 0,-10 22 16,10-22-16,-13 34 0,3-14 16,-2 0-16,-4 3 0,-2 4 15,-6 6-15,3-2 0,3-2 16,0 0-16,-2 2 0,4-4 0,1-6 16,3-3-16,2-4 0,3-3 15,2-5-15,3-2 0,2-4 16,2-1-16,3-6 0,1-4 15,3-3-15,2-1 0,4-3 16,6-5-16,-1 2 0,0 0 16,4-2-16,-1 0 0,-2 6 15,-2 3-15,-2 4 0,-2 3 16,-2 4-16,-2 2 0,-2 5 16,-2 4-16,-5 1 0,-3 1 0,-1 6 15,0 4-15,-1 1 0,1 1 16,2 1-16,1-1 0,1-1 15,3-1-15,4-4 0,4-2 16,1-4-16,2-2 0,6-3 16,6-3-16,0 0 0,-2-2 0,4-5 15,2-3-15,-2-3 0,-1-4 16,4-5-16,-2-1 16,-4-2-16,-2-2 0,-3 1 15,-1 0-15,-5 1 0,-5 0 0,-8 2 16,-6 2-16,-3 3 0,-1 5 15,-7 2-15,-4 5 0,-1 3 16,-3 3-16,-7 7 16,-2 5-16,2 2 0,0 3 0,4 3 15,4 3-15,6-3 0,6-2 16,9 3 0,7 1-16,4-1 0,3-1 0,11-2 0,7-2 15,-1-4-15,-1-2 0,6 0 16,2 0-16,-7-3 0,-7-3 0,-5 0 15</inkml:trace>
  <inkml:trace contextRef="#ctx0" brushRef="#br0" timeOffset="182982.3535">12604 10253 0,'0'0'0,"0"0"16,0 0-16,0 0 0,-10 25 0,10-25 15,-16 32-15,5-12 0,-1 3 16,0 2-16,0 2 0,-3 9 16,2-1-16,1 0 0,2 0 15,-1-1-15,2-7 0,1-4 16,2-3-16,0-3 0,3-4 16,0-3-16,0-3 0,1-4 15,2-3-15,-3-3 0,1-4 16,1-4-16,1-1 0,1-4 0,1-4 15,2 0-15,2-2 0,3 0 16,2-1-16,2 5 0,1 1 16,8 0-16,3 1 0,-2 5 15,0 4-15,0 3 0,0 3 16,0 3-16,0 4 0,-2 2 16,-2 3-16,-3 2 0,-3 1 0,-2 1 15,-2 1-15,-3-1 0,-1-1 16,-3 2-16,-3-1 15,-3 0-15,0 0 0,-6-2 0,-4 0 16,-3-2-16,1-1 0,-3-1 16,-1 0-16,-1-2 0,-2 0 15,0-4-15,-1-2 0,3-1 16,3-3-16,4-4 0,3-2 16,3-3-16,4-3 0,0 3 15,1 3-15,1 1 0</inkml:trace>
  <inkml:trace contextRef="#ctx0" brushRef="#br0" timeOffset="183514.4679">13269 10512 0,'0'0'15,"0"0"-15,0 0 0,0 0 0,0 0 16,-12-21-16,12 21 0,-16-14 16,16 14-16,-21-15 0,8 8 15,1 3-15,0 1 0,-3 1 16,-3 2-16,-1 0 0,0 3 0,-2 5 16,0 4-16,-6 4 15,3 0-15,1 5 0,1 3 16,3-1-16,4 1 0,2 0 0,7-1 15,5-3-15,5-2 0,5-6 16,5-3-16,3-3 0,2-1 16,3-5-16,2-2 0,-2-3 15,-1-1-15,2-4 0,1-3 16,-1-1-16,-1-2 0,-2-1 16,-2-2-16,-3 1 0,-3 0 15,1 0-15,-3 0 0,-4 6 16,-1 2-16,-1 3 0,-1 1 15,-1 4-15,-2 2 0,-2 4 0,-2 3 16,-1 4-16,0 1 0,-3 5 16,1 2-16,-1 0 0,0 1 15,3 3-15,1-1 0,3-3 16,1-3-16,5-2 0,2-1 16,2-2-16,2-1 0,3-5 15,3-3-15,-3-2 0,2-1 0,0-4 16,2-6-16,-3 3 0,-2 1 15,-2 1-15</inkml:trace>
  <inkml:trace contextRef="#ctx0" brushRef="#br0" timeOffset="183858.1871">13571 10457 0,'0'0'0,"0"0"0,0 0 15,0 0-15,0 0 0,-20 29 0,20-29 16,-18 28-16,7-10 0,1 1 15,0 2-15,0 0 0,1-3 16,0 6-16,2-3 0,1-2 16,2-1-16,-1-6 0,2-4 15,1-1-15,1-3 0,1-4 16,2 0-16,1-4 0,1-1 0,1-6 16,0-3-16,2-7 0,1-1 15,1 0-15,-1 0 16,1 2-16,-1 3 0,-3 2 0,0 2 15,-1 2-15,0 2 0,-1 2 16,0 2-16,0 2 0,2 1 16,0 4-16,1 1 0,1 1 15,-1 0-15,4 2 0,1 2 16,-1-3-16,1 0 0,6 1 16,0 1-16,1-2 0,-2 0 0,-1-1 15,-3-1-15,-2 0 0</inkml:trace>
  <inkml:trace contextRef="#ctx0" brushRef="#br0" timeOffset="184358.2536">13835 10488 0,'0'0'16,"0"0"-16,0 0 0,0 0 15,0 0-15,-17 23 0,17-23 0,-13 21 16,13-21-16,-13 28 0,5-11 15,0 0-15,2-1 0,-2-1 16,0 2-16,2-3 0,-1-1 16,0 1-16,2-3 0,2-2 15,-1-2-15,2 0 0,1-2 16,0-2-16,1-3 0,0 0 16,2-3-16,0-2 0,2-2 0,0-4 15,2-5-15,0 1 0,1 0 16,5-5-16,3-1 0,2 3 15,-1 0-15,0 3 0,-1 0 16,-2 3-16,0 2 0,-2 1 16,-1 3-16,-2 1 0,1 2 15,-1 3-15,0 4 0,-1 1 16,0 0-16,-2 4 0,0 0 16,-1 2-16,1 3 0,-3 1 15,-2 2-15,0-1 0,0-1 0,-1-1 16,-1 1-16,-1-1 0,1 0 15,-1 0-15,0 1 0,0-1 16,1 0-16,0-2 0,-1-1 16,0 0-16,1-2 0,0-1 15,1 0-15,0-2 0,0-1 0,0-3 16,0 1-16,1-3 16,1 3-16,-1-3 0,2-1 0,-2 1 15,2-2-15,-2 2 0</inkml:trace>
  <inkml:trace contextRef="#ctx0" brushRef="#br0" timeOffset="184498.8461">14192 10847 0,'0'0'0,"0"0"15,0 0-15,0 0 0,0 0 0,0 0 16,0 0-16,-30 7 0,30-7 15,0 0-15</inkml:trace>
  <inkml:trace contextRef="#ctx0" brushRef="#br0" timeOffset="190935.7846">8455 10150 0,'0'0'0,"0"0"0,0 0 16,0 0-16,0 0 0,0 0 15,0 0-15,0 0 0,0 0 16,0 0-16,0 0 0,0 0 16,0 0-16,0 0 0,0 0 15,32 4-15,-32-4 0,25 6 0,-25-6 16,38 4-16,-16-1 0,4-1 15,4 1-15,2-1 0,2-1 16,17 0-16,3-1 16,12 2-16,-6 0 0,9-1 0,5-1 15,9-1-15,-3 0 0,15 3 16,1-1-16,1-1 0,-11-1 0,11 2 16,-3 1-16,8 3 0,-21-1 15,-3-2-15,-5-2 16,-13 0-16,-9 1 0,-6 0 15,-4 3-15,-13-1 0,-8 0 0,-2-2 16,-3 1-16,0-3 0,-1-2 16,-11 2-16,-3 1 0,0-4 0,-2-1 15,1 2-15,0 1 16,1 2-16</inkml:trace>
  <inkml:trace contextRef="#ctx0" brushRef="#br0" timeOffset="191263.8576">9708 10386 0,'0'0'0,"0"0"0,0 0 0,0 0 16,0 0-16,21 16 0,-21-16 15,16 13-15,-16-13 0,0 0 0,23 19 31,-17-12-31,0-2 0,-2 1 0,1-1 0,-2-2 0</inkml:trace>
  <inkml:trace contextRef="#ctx0" brushRef="#br0" timeOffset="191437.067">9564 10514 0,'0'0'0,"0"0"0,0 0 15,0 0-15,0 0 0,25 11 16,-25-11-16,26 8 0,-26-8 16,31 11-16,-14-5 0,-2 0 15,1-1-15,-3-1 0,-2-1 0,-1 0 16</inkml:trace>
  <inkml:trace contextRef="#ctx0" brushRef="#br0" timeOffset="191624.831">9559 10785 0,'0'0'15,"0"0"-15,22-7 0,-6 1 0,2-1 16,10-3-16,7-1 16,0-1-16,-2 0 0,11-7 0,3-1 15,-5-1-15,-4 0 0,-3 0 16,-8 5-16,-6 3 0</inkml:trace>
  <inkml:trace contextRef="#ctx0" brushRef="#br0" timeOffset="191812.3135">10244 10259 0,'0'0'0,"0"0"0,0 0 16,0 0-16,0 0 0,0 0 15,0 0-15,-15 21 0,15-21 0,-20 19 16,20-19-16,-32 25 16,15-13-16,1 2 0,-1 1 15,0-3-15,-2-2 0,-2 2 0,3-4 16,3 0-16</inkml:trace>
  <inkml:trace contextRef="#ctx0" brushRef="#br0" timeOffset="192226.2409">10001 10432 0,'0'0'0,"0"0"16,0 0-16,0 0 0,0 0 16,0 0-16,16 17 0,-16-17 15,0 0-15,5 27 0,-5-27 16,2 25-16,-1-12 0,0 0 0,0-1 16,0-2-16,0-3 0,1-1 15,2 0-15,-1-2 0,0-1 16,3 0-1,1-2-15,2-1 16,0-1-16,2-2 0,1-2 0,0 0 0,-1-1 16,0 0-16,0-3 0,-1 1 15,0 0-15,0-1 0,0 0 16,0 0-16,-1 2 0,-1 0 16,-2 2-16,0 1 0,-2 0 0,0 1 15,0 2-15,-1 1 16,0 1-16,1 3 0,-2 2 15,0 0-15,0 3 0,1-3 0,-1 1 16,0 1 0,0 2-16,0 0 0,2-1 0,-1 0 15,1 0-15,0-1 0,-3 2 0,1-3 16,1-1-16,2-1 0,-1-2 16,2-2-16,-1-2 0,0 1 15,-1-1-15,-1 0 0</inkml:trace>
  <inkml:trace contextRef="#ctx0" brushRef="#br0" timeOffset="192545.0608">10385 10413 0,'0'0'0,"0"0"0,0 0 0,0 0 16,0 0-16,30 0 0,-30 0 16,29-2-16,-29 2 0,28-1 15,-11-1-15,2 0 0,0 0 0,0-1 16,1 2-16,-2-2 0,-3 2 15,-1 1-15,0 0 0,-3-1 16,-1 0-16,-3 1 0,0 0 16,-2 0-16,0 0 0,-3 1 15,-2-1-15,1 5 0,-1-4 16,-2 5-16,-1 2 0,-2 1 16,0 0-16,-1 3 0,0 1 15,-1 0-15,-1-1 0,2 2 16,0 0-16,1 4 0,0-3 0,1 0 15,0-2-15,1-2 0,1-2 16,0-5-16,2-4 16,-4 0-16,2-3 0,0 0 0,0 0 15,1 1-15</inkml:trace>
  <inkml:trace contextRef="#ctx0" brushRef="#br0" timeOffset="192748.1839">10515 10485 0,'0'0'0,"0"0"16,0 0-16,0 0 0,0 0 16,0 0-16,-12 20 0,12-20 15,0 0-15,-20 23 0,20-23 16,-20 19-16,9-9 0,0 0 16,-1 0-16,0-1 0,0-1 0,-2 0 15,-3 1-15,3-2 0,1 0 16,2-1-16</inkml:trace>
  <inkml:trace contextRef="#ctx0" brushRef="#br0" timeOffset="192935.7161">10171 10644 0,'0'0'0,"0"0"16,0 0-16,0 0 0,0 0 0,6 28 16,-6-28-16,4 25 0,-4-25 15,2 32-15,-1-14 16,-1 0-16,0 2 0,0 0 0,0 0 15,0-2-15,2-1 0,-1 1 16,0-4-16,-1-3 0,0-1 16,0-6-16,0-4 0,0 0 15,0 0-15,0 2 0</inkml:trace>
  <inkml:trace contextRef="#ctx0" brushRef="#br0" timeOffset="193234.6318">10222 10712 0,'0'0'0,"0"0"0,0 0 16,0 0-16,35-3 0,-35 3 16,32-1-16,-12 0 0,3-1 0,1 0 15,2-1-15,-1 1 0,1 0 16,6 1-16,-2 1 16,0-1-16,-2 1 0,-4 0 15,-3 1-15,-2 1 0,-3 1 0,-1 1 16,-3 3-16,-4 3 0,-2 1 15,-3 4-15,-2 3 0,-1-2 16,0 1-16,-2 1 0,-1 0 16,-2 1-16,1-1 0,-1 0 15,-3-2-15,0-2 0,0-2 0,0-1 16,-2-3-16,0 0 16,-1-2-16,0-2 0,-1-2 15,2 0-15,1 0 0,1-1 0</inkml:trace>
  <inkml:trace contextRef="#ctx0" brushRef="#br0" timeOffset="193437.7872">10243 10828 0,'0'0'0,"0"0"0,0 0 16,0 0-16,24-6 0,-24 6 0,27-3 15,-27 3-15,36-3 0,-15 1 16,2-1-16,-1 1 0,-1 1 15,0-1-15,0-1 0,2-1 16,-3-1-16,-3 4 0,-3 1 16,-2 0-16,-2 0 0,-1 0 15</inkml:trace>
  <inkml:trace contextRef="#ctx0" brushRef="#br0" timeOffset="193623.9967">10438 10737 0,'0'0'16,"0"0"-16,0 0 0,0 0 16,0 0-16,7 25 0,-7-25 15,2 21-15,-2-21 0,1 23 16,-1-23-16,0 24 16,-2-12-16,-2 0 15,1 1-15,0-2 0,0-2 0,0 0 0,1-1 16,0-2-16</inkml:trace>
  <inkml:trace contextRef="#ctx0" brushRef="#br0" timeOffset="193786.8109">10280 10936 0,'0'0'0,"0"0"0,0 0 16,0 0 0,0 0-16,0 0 0,29-5 15,-29 5-15,30-4 0,-10 2 0,3-2 16,1 0-16,1-2 0,4 0 15,2 2-15,9-2 0,-1 1 16,1-2-16,0 0 0,-1 0 16,-7 1-16,-5 1 0</inkml:trace>
  <inkml:trace contextRef="#ctx0" brushRef="#br0" timeOffset="194036.868">11139 10499 0,'0'0'16,"0"0"-16,0 0 0,0 0 0,0 0 16,24 5-16,-24-5 0,24 1 15,-24-1-15,28 0 0,-28 0 16,32 0-16,-16-1 0,-1 0 15,2 0-15,-2 0 0,1 0 16,-3 0-16,-2-1 0,-1 3 16,-3 1-16,1-1 0,-1 1 15,-2-1-15</inkml:trace>
  <inkml:trace contextRef="#ctx0" brushRef="#br0" timeOffset="194271.2243">10943 10694 0,'0'0'0,"0"0"16,0 0-16,0 0 0,23-2 0,-23 2 16,34-2-1,-13-1-15,2 1 0,5-1 0,4 0 16,-1-1-16,-1-1 0,9-1 0,2 0 16,-3 0-16,-4 0 15,1-1-15,-4-1 0,-6 3 0,-4 1 16,-5 0-16,-5 1 15,-5-2-15,-1-4 0,-3 4 0,0 1 16,0-1-16</inkml:trace>
  <inkml:trace contextRef="#ctx0" brushRef="#br0" timeOffset="194516.2363">11191 10419 0,'0'0'0,"0"0"0,0 0 15,0 0-15,0 0 0,0 0 16,-3 36-16,3-36 0,-5 35 0,3-13 16,0 4-16,0 0 0,-1-1 15,1 8-15,0-1 16,-1-3-16,-1-3 0,2-5 16,1-1-16,0-4 0,0-3 0,-1-2 15,0-2-15,-1-1 0,2-2 16,-1-2-16,-1-3 0,1-3 15,-1-4-15,1 2 0,0-1 16,0 2-16</inkml:trace>
  <inkml:trace contextRef="#ctx0" brushRef="#br0" timeOffset="194766.2401">11263 10388 0,'0'0'15,"0"0"-15,0 0 0,0 0 16,0 0-16,0 0 0,21 27 15,-21-27-15,7 30 0,-4-12 16,-2 2-16,0 1 0,-1 1 0,0 0 16,-1 2-16,1 5 0,0-2 15,-1-1-15,-1-2 16,1-3-16,0-3 0,-1-2 0,0 0 16,0-3-16,-2-2 0,0-1 15,-2-1-15,0-4 0,-1-1 16,-1-2-16,1-4 0,-2 1 0,0 0 15,2-1-15,2 2 16,-1-1-16</inkml:trace>
  <inkml:trace contextRef="#ctx0" brushRef="#br0" timeOffset="194953.7504">10847 10446 0,'0'0'0,"0"0"16,0 0-16,0 0 0,0 0 0,0 0 16,0 0-16,10 29 0,-10-29 15,9 19-15,-9-19 0,10 23 16,-7-12-16,0-1 0,1-1 16,-2-1-16</inkml:trace>
  <inkml:trace contextRef="#ctx0" brushRef="#br0" timeOffset="195342.3735">10870 10691 0,'0'0'16,"0"0"-16,0 0 0,0 0 15,0 0-15,0 0 0,6 29 16,-6-29-16,6 24 0,-6-24 16,8 29-16,-4-14 0,1 1 15,-1-1-15,1 1 0,-2-1 0,0-2 16,0-1-16,-1-2 16,-1-1-16,-1 0 0,-2-1 0,-2-1 15,-1-2-15,-2 1 0,-1-3 16,0 1-16,-1-1 0,0-2 15,-1-1-15,0 0 0,1-1 16,2 1-16,0 1 0,3 0 16,1 0-16,3-1 0,5 0 15,3 0-15,4 1 0,5-1 0,6 1 16,6 1-16,11-1 0,2 3 16,6 0-16,6 1 0,11 0 15,0 0-15,14 1 0,-1 0 16,-9-1-16,-6 0 0,8 0 15,-4 1-15,-3-4 0,-10 1 16,-7-2-16,-3 0 0,-12-1 16,-7-1-16,-8 2 0,-5-1 15,-4 0-15,-2 0 0,-7-3 0,-5 0 16,-4-1-16,-4 0 0,3 1 16,2 1-16,1 0 15</inkml:trace>
  <inkml:trace contextRef="#ctx0" brushRef="#br0" timeOffset="200170.7611">5247 10314 0,'0'0'0,"0"0"0,0 0 16,0 0-16,0 0 0,16 18 16,-16-18-16,14 17 0,-14-17 0,17 19 15,-7-8-15,0-1 0,0 1 16,2 0-16,2 2 16,1 0-16,-2 1 0,7 4 15,2 0-15,-1-2 0,0-1 0,1-1 16,3 1-16,-3-1 0,-2-1 15,5 6-15,-1-1 16,-4-2-16,-4-3 0,-3-2 0</inkml:trace>
  <inkml:trace contextRef="#ctx0" brushRef="#br0" timeOffset="200511.9195">5575 11370 0,'0'0'0,"0"0"0,0 0 0,0 0 0,19 13 16,-19-13-16,16 13 0,-16-13 15,19 13-15,-10-5 0,4 0 16,-1 3-16,3-1 0,2 2 16,0 2-16,0 1 0,0-1 15,5 4-15,0 0 0,1-2 16,1-2-16,2 2 16,-3 4-16,2-1 15,1 2-15,-2-2 0,-5-1 0,3 3 16,0-1-16,-7-5 0,0-2 0,-4-2 15</inkml:trace>
  <inkml:trace contextRef="#ctx0" brushRef="#br0" timeOffset="200840.0794">6154 12084 0,'0'0'0,"0"0"15,0 0-15,0 0 0,0 0 0,15 19 16,-15-19-16,14 18 16,-14-18-16,17 22 0,-6-9 15,1 1-15,0 1 0,1 1 16,0 2-16,0-1 0,0-1 0,8 5 15,-1 2-15,0-3 0,0-1 16,0 1-16,-2 3 16,1-2-16,-2-1 0,6 4 0,1-1 15,-1-2-15,-1-1 0,-1 1 16,-1-3-16,-2-2 0,-6-3 16,-1-2-16</inkml:trace>
  <inkml:trace contextRef="#ctx0" brushRef="#br0" timeOffset="201105.7387">6960 13514 0,'0'0'0,"0"0"16,0 0-16,0 0 0,22 16 15,-22-16-15,27 18 0,-27-18 16,30 22-16,-13-3 16,1 5-16,1 2 0,2-2 15,1 3-15,-4-3 0,-3-5 0</inkml:trace>
  <inkml:trace contextRef="#ctx0" brushRef="#br0" timeOffset="209686.4868">23386 2121 0,'0'0'0,"0"0"0,0 0 0,0 0 15,0 0-15,0 0 0,24 12 16,-24-12-16,0 0 0,19 12 16,-19-12-16,0 0 0,0 0 0,23 14 15,-18-9-15,1 0 0,0-1 0,1 1 16,1-1-16,-1 3 0,2-1 0,1 1 15,1 0-15,0 0 16,-1 0-16,1 0 0,0 1 16,0 1-16,-1-1 0,1 2 15,0 0-15,0-1 0,0 1 0,1 0 16,1 0-16,1 0 0,-2-1 16,3 3-16,2 0 0,-3-1 15,-1-1-15,1 0 16,-1 0-16,-1 0 0,-1-1 0,1-1 15,0-1-15,-1 0 0,-1 0 0,-2-1 16,-2-1-16,-1 0 16,-2 0-16,0 1 0,0-3 0,-1 1 15</inkml:trace>
  <inkml:trace contextRef="#ctx0" brushRef="#br0" timeOffset="210451.3279">23155 3312 0,'0'0'0,"0"0"0,0 0 15,0 0-15,0 0 0,0 0 0,0 0 0,0 0 16,0 0-16,0 0 0,0 0 16,18 16-16,-18-16 15,0 0-15,0 0 0,0 0 16,0 0-16,26 11 0,-26-11 0,0 0 16,0 0-16,22 14 0,-15-10 15,-1-2-15,2 2 0,0-3 16,0-1-16,-1 3 0,0 0 15,-1 2-15,2 0 0,1 0 16,0-2-16,1 1 0,0 1 0,1 1 16,2-1-16,0 0 0,1-1 15,0 1-15,-1 1 0,0 0 16,0 1-16,1-2 0,-1 1 16,-1-1-16,0 2 15,1 1-15,1 1 0,-1-1 0,0 2 16,-1-3-16,-1-1 0,-1 2 15,0 1-15,-1-1 0,-1 0 0,-2-1 16,1 0-16,-1 1 0,1-1 16,-1 1-16,-2-1 0,0 0 15,1 0-15,-3 0 0,-1 0 16,0-1-16,0-2 0,0 0 16</inkml:trace>
  <inkml:trace contextRef="#ctx0" brushRef="#br0" timeOffset="211054.9984">22661 4384 0,'0'0'0,"0"0"16,0 0-16,0 0 0,0 0 0,0 0 15,0 0-15,0 0 16,0 0-16,0 0 0,17 19 16,-17-19-16,0 0 0,0 0 31,0 0-31,24 18 0,-24-18 0,16 13 15,-5-4-15,-1-1 0,1-2 16,0 3-16,0 2 0,2-1 0,-1 0 16,0 0-16,0-2 0,0 1 15,0-1-15,0 1 0,2-2 16,-2 1-16,0 1 0,0-2 16,-1 1-16,-1-1 15,0 0-15,0 1 0,0 0 0,-2-1 16,1-1-16,0 1 0,0-1 15,-1 0-15,-1 0 0,1 0 16,0 1-16,-2 0 0,-1-2 16,0 1-16,1-2 0,-3 1 0,-2-3 0,0 1 0,0 0 15,-1-1-15</inkml:trace>
  <inkml:trace contextRef="#ctx0" brushRef="#br0" timeOffset="213249.8516">19119 5734 0,'0'0'0,"0"0"0,0 0 15,0 0-15,0 0 0,0 0 16,24-5-16,-24 5 0,27 2 0,-27-2 16,36 0-16,-15 1 0,1 1 15,3-1-15,4 0 0,2-1 16,1 2-16,12-3 0,2-1 15,1 0-15,-1 1 0,16-4 16,4 0-16,9 0 0,-4-1 0,4 2 16,2 1-16,6-2 0,-7-1 15,12 2-15,2 2 16,-10 0-16,-6 1 0,41 2 0,-4 2 16,-14-2-16,-10-2 15,8 4-15,5 4 0,-9-5 0,-7-2 16,8 2-16,6 0 15,-7-1-15,-6 1 0,5 0 16,4-1-16,-5 0 0,-3 1 0,8-1 16,5-1-16,-8 1 0,-6 0 15,11 6-15,8 3 0,-12-1 16,-6-2-16,10-1 0,8 0 16,-9-4-16,-6-4 0,4 4 15,1 1-15,-5 2 0,-4 2 0,10-2 16,8-2-16,-11 0 0,-8-2 15,10 1-15,6-1 0,-7 3 16,-5 2-16,6 0 0,4-3 16,-8-1-16,-5 0 0,5-4 15,1 0-15,-5 2 0,-5 1 0,7 0 16,6 1-16,-12-1 0,-7 1 16,1 1-16,3 0 15,-9-1-15,-5-1 0,2 1 16,2 1-16,-11-1 0,-6-1 0,-1-2 15,-2 0-15,-6 1 0,-4 0 0,-4-3 16,-3-1-16,-8 1 16,-6 2-16,-3-2 0,0-3 15,-2-1-15,0 0 0,-4-4 16,-3-2-16,-3-2 0,-2 0 0,-2-5 16,0-4-16,-2 8 0,-3-2 15,3-8-15,3-7 16,0 5-16,-1 0 0,-1-7 15,1-2-15,1-1 0,1 2 0,5-5 16,2-4-16,-2 5 0,1 2 16,1-6-16,-1 1 0,-1 4 15,-3 5-15,-2-3 0,-1 1 16,-2 3 0,-1 3-16,-4 4 0,-4 6 15,3 3-15,2 0 0,-6 0 16,-4-1-16,1 1 0,0 1 0,-2 3 15,-3 1-15,1 3 16,-2 3-16,-2 0 0,-3 1 16,-1 0-16,2 1 0,-6 1 15,-3 1-15,1 0 0,1 2 0,-5 2 16,-3-2-16,2 1 0,2 1 16,-11-1-16,-2 1 0,3 0 15,1 1-15,-4-1 0,-5-1 16,3 0-16,3 0 0,-3-1 15,-2 0-15,2-1 0,1 0 0,-16 0 16,-2 0-16,5 1 0,4 1 16,-12 0-16,-2 0 15,-10 0-15,10 1 0,-4-1 16,-3 1-16,6-4 0,4-1 0,-4 1 16,-2-1-16,8-1 15,6 0-15,-4 1 0,-4-1 0,5 0 0,2-1 16,-7 3-16,-4 1 15,3 0-15,4 0 0,-6 1 16,-2-2-16,7-3 0,4-2 0,-6 5 16,-4 2-16,3 0 15,4 0-15,-5-2 0,-2 1 16,6-1-16,5-3 0,-7 0 16,-4 2-16,3 3 0,3 4 0,-5-2 15,-3-1-15,5-6 0,5-2 16,-5 0-16,-4 0 0,9 4 15,6-1-15,-6 3 0,-4-1 16,3 4-16,2-1 0,-4-1 16,-5-1-16,9-1 0,5 1 0,-6 0 15,-4 1-15,8 2 0,7 2 16,-8 1-16,-4-1 0,-1-4 16,2-3-16,-3 3 0,-3 4 15,13-1-15,7-1 0,-7-1 16,-4-2-16,3 4 0,0 5 15,-4-6-15,-3-3 0,10-1 16,6 0-16,-5 1 0,-4 2 0,4 2 16,2 0-16,1 1 0,1-1 15,5 2-15,4 0 0,-3-3 16,-3-4-16,6-1 16,4-1-16,-2-2 0,-2 1 0,5 0 15,5-1-15,3 3 0,3 1 16,-2-1-16,-1-3 0,1 2 15,-1 1-15,17 6 0,0 3 0,0-1 16,-2-2-16,1 2 16,2 1-16,0 2 0,-1 1 15,3 1-15,1 1 0,-1 6 16,0 4-16,5-1 0,3 2 0,-2 2 16,0 1-16,1 1 0,0 1 15,5 6-15,0 3 0,1 0 16,1 1-16,-1 2 0,-2 2 15,1-1-15,1 0 0,0 9 16,-1-1-16,1-2 0,0-3 0,1-1 0,-1 0 0,0-6 16,2-5-16,0 1 0,3-2 15,-1-4-15,-2-5 0,-1 0 0,0 0 16,-2-7-16,0-4 0,-1 1 16,0-1-16,-1-1 0,-1 1 15,-5 1-15,-4 1 0,3-4 16,2-1-16,0-1 0</inkml:trace>
  <inkml:trace contextRef="#ctx0" brushRef="#br0" timeOffset="214466.4117">26448 5132 0,'0'0'15,"0"0"-15,0 0 0,23 0 16,-23 0-16,27 0 0,-9 0 16,3-2-16,4 0 0,11-1 0,6 0 15,0-1-15,0 0 0,14 1 16,3 1-16,-1-3 0,-3 1 0,10-4 16,-1 0-16,-7 2 0,-4 1 15,2 0-15,-5 2 16,-9 1-16,-7 1 0,-7 2 0,-3 2 0,-8-1 0,-3 2 0,-7 1 15,-7 2-15,-5 2 16,-4 0-16,-7 3 0,-5 3 16,-4-1-16,-1 1 0,-9 4 15,-4 2-15,-2 2 0,0 1 0,-16 5 16,-3 1-16,7-1 0,5 1 16,-9 2-16,-2-2 0,8-2 15,7-3-15,1-1 0,0-3 16,10-3-16,7-3 15,6-4-15,5-3 0,3-4 16,4-4-16,1-4 0,0-1 16,4-4-16,1-1 0,5-3 0,3-3 15,1-3-15,-1-2 0,5-4 16,2-5-16,1 1 0,-1 1 0,2-4 16,2-2-16,-2 0 15,0 0-15,1-1 0,-2 0 16,-1 3-16,-1 3 0,0-3 0,-1 0 15,0 2-15,0 3 0,0 2 16,1 3-16,-3 7 0,0 3 16,0 2-16,-2 2 0,2 4 15,0 1-15,1 7 0,1 3 16,-2 2-16,1 2 0,-1 5 16,1 7-16,-1-1 0,-2 4 0,2 2 15,1 4-15,0-2 0,-1-1 16,4 8-16,2 2 15,-2-3-15,-1-2 0,0 2 0,-1-1 16,0-3-16,0-1 0,-2-1 16,0-2-16,-2-2 0,-1-5 15,-1-1-15,-2-2 0,-1-3 16,0-4-16,0-3 0,-1-3 16,0-1-16,0-2 0,-4-2 15,-3-1-15,-3-7 0,-2-3 0,-6-5 16,-3-2-16,0 2 0,0-1 15,-4-5-15,-4-4 0,2 2 16,0 1-16,-6-7 0,0-3 16,2 6-16,4 3 0,0 0 15,1 1-15,-1 3 0,2 4 16,-5 2-16,-3-1 0,4 6 16,2 3-16,6 0 0,5 2 0,2 1 15</inkml:trace>
  <inkml:trace contextRef="#ctx0" brushRef="#br0" timeOffset="216530.9105">28716 4796 0,'0'0'0,"0"0"0,0 0 15,0 0-15,-5-21 0,5 21 16,-12-16-16,5 7 0,-2 2 0,-4 1 15,-5-1-15,0 1 16,2 1-16,-12 0 0,-3 1 16,3 3-16,1 1 0,-2 2 15,0 3-15,-1-2 0,1 1 0,-5 7 16,1 3-16,5 1 0,6-3 16,5 1-16,2 2 0,4-2 15,3 1-15,4 1 0,4 4 16,4-1-16,1-1 0,7 0 15,6-1-15,-2 1 0,1 0 16,4 2-16,4 0 0,-3 0 16,-3-4-16,-1 4 0,-4 0 15,-4-6-15,-1-2 0,-4 0 0,-1 2 16,-6-1-16,-3 0 0,-4-2 16,-3-2-16,-1-3 0,0-1 15,-2-1-15,0-2 0,-4-3 16,-1-4-16,0 2 0,2-3 15,2 0-15,3-3 0,4-2 16,4-2-16,0 3 0,1 3 0,0-1 16</inkml:trace>
  <inkml:trace contextRef="#ctx0" brushRef="#br0" timeOffset="216952.7968">28598 4999 0,'0'0'0,"0"0"16,0 0-16,31 1 0,-20-3 0,5 1 15,6 0-15,0 0 0,0-2 16,7 0-16,0 0 0,-4-1 16,-1-1-16,-3-2 15,-2-2-15,-2 0 0,-3 2 0,-3-3 16,-2 2-16,-4 0 0,-1 0 0,-6 0 15,-3-2-15,-3 1 16,-3-1-16,-1 2 0,-1 2 16,-3 2-16,0 5 0,-3 1 15,-2-1-15,1 1 0,2 2 0,0 3 16,1 3-16,1 0 0,0 3 16,-1 8-16,3 2 0,1 2 15,3 0-15,4 1 0,3 1 16,4-3-16,3-1 0,5-2 15,4-2-15,5-5 0,3-2 0,4-7 16,5-2-16,2-2 0,2-3 16,0-2-16,1-4 0,2 1 15,-4 0-15,-8 1 0,-5 3 16,-5-1-16</inkml:trace>
  <inkml:trace contextRef="#ctx0" brushRef="#br0" timeOffset="217312.1701">29123 5060 0,'0'0'0,"0"0"0,0 0 16,0 0-16,0 0 0,0 0 0,0 0 15,25 5-15,-25-5 0,26-1 16,-26 1-16,34-9 0,-18 3 16,1-1-16,-1-2 0,1 0 15,-2-1-15,1-2 0,-2-1 16,-2 0-16,-2 0 0,0-3 15,-4-1-15,-2 1 0,-3 2 16,-3-2-16,-3 0 0,-1 2 16,-2 2-16,-3 2 0,-2 1 15,-2 3-15,-1 4 0,-2 5 0,-1 6 16,3 2-16,0 3 0,2 4 16,0 4-16,2 3 0,1 3 15,2 6-15,4 1 0,3-4 16,2-1-16,5-2 0,1-1 15,5-5-15,4-1 0,6-4 16,2-4-16,-2-6 0,1-3 0,1-4 16,2-4-16,-5 2 15,-3 0-15,-4-1 0</inkml:trace>
  <inkml:trace contextRef="#ctx0" brushRef="#br0" timeOffset="217531.0715">29782 4636 0,'0'0'0,"0"0"0,0 0 15,0 0-15,-7 26 0,3-8 0,-3 8 16,1 2-16,-2 2 0,0 5 16,0 2-16,-1 10 0,-1-2 15,0 5-15,2-4 0,2-9 16,2-5-16,1-2 0,1-4 15,2-12-15,2-3 0,3-8 16,4-7-16,-2 0 0,-2 2 16,0-1-16</inkml:trace>
  <inkml:trace contextRef="#ctx0" brushRef="#br0" timeOffset="217781.0811">30073 4713 0,'0'0'16,"0"0"-16,0 0 0,0 0 15,-29 10-15,29-10 0,-34 15 16,12-3-16,-1 2 0,-1 2 16,-2-1-16,-5 5 0,2 0 0,2-1 15,4-1-15,-1 2 0,5-2 16,5-1-16,4-3 0,8-2 16,3 2-1,5 1-15,5 2 0,-1 0 16,0-2-16,6 2 0,0 1 0,1-3 15,0-2-15,2 0 0,0-1 16,-4-2-16,-3-1 0,-2-3 0</inkml:trace>
  <inkml:trace contextRef="#ctx0" brushRef="#br0" timeOffset="218156.0657">30050 5020 0,'0'0'15,"0"0"-15,0 0 0,0 0 16,0 0-16,35 0 0,-35 0 0,28-4 16,-11 3-16,1-1 15,0-2-15,-2-1 0,1 0 0,-1-2 16,1 0-16,-1-2 0,0 0 16,0-3-16,-3-1 0,-2 1 15,-2 0-15,-3 0 0,-3-2 16,-3 1-16,-2 0 0,-4 2 15,-1-1-15,-3 2 0,-1 1 16,-5 2-16,-1 4 0,-2 2 0,0 2 16,0 2-16,2 4 15,-2 2-15,0 3 0,1 4 16,-1 1-16,2 3 0,3-1 0,3 7 16,4 4-16,6-3 0,5 1 15,3-4-15,4-3 0,5-3 16,2-2-16,7-4 0,3-4 15,3-5-15,1-4 0,-1 1 16,-7-1-16,-5 1 0</inkml:trace>
  <inkml:trace contextRef="#ctx0" brushRef="#br0" timeOffset="218596.2013">30767 4832 0,'0'0'0,"0"0"15,0 0-15,0 0 0,0 0 0,-20-4 16,20 4-16,-26 2 0,26-2 16,-30 7-16,14-1 15,-2 1-15,1 2 0,-2 2 0,-1 2 16,2 2 0,2 0-16,-2 6 15,3 1-15,3-1 0,4 0 0,5-1 16,4 0-16,5-4 15,5-2-15,4-3 0,2-4 0,5-4 16,4-3-16,7-6 0,0-4 16,-1-3-16,0-3 0,-1-3 15,-2-2-15,2-7 0,-4-2 16,-4-4-16,-1-4 0,-3 0 16,-4-2-16,0 2 0,-1-1 15,-4 2-15,-3 4 0,1-1 16,-2 7-16,-2 5 0,-1 4 0,0 9 15,0 5-15,-3 4 0,0 0 16,-3 8-16,-4 4 0,-2 6 16,-2 5-16,-1 9 0,-1 7 15,-2 1-15,0 0 0,-4 8 16,1 0-16,1-2 0,3-3 16,-1 4-16,2-1 0,3-14 15,4-6-15,0-8 0</inkml:trace>
  <inkml:trace contextRef="#ctx0" brushRef="#br0" timeOffset="218986.8704">29341 4428 0,'0'0'0,"0"0"16,0 0-16,23 21 0,-11-12 0,7 11 16,4 7-16,9 10 15,1 3-15,9 11 0,8 11 0,10 10 16,-1-4-16,12 15 0,13 13 16,2 2-16,-10-12 0,29 38 15,-10-6-15,-17-9 0,-11-8 0,-20-30 16,-15-22-16,-10-17 15</inkml:trace>
  <inkml:trace contextRef="#ctx0" brushRef="#br0" timeOffset="228569.3635">19110 7956 0,'0'0'0,"0"0"0,0 0 15,0 0-15,0 0 0,0 0 0,0 0 16,0 0-16,0 0 0,23 5 16,-23-5-16,0 0 15,26 7-15,-26-7 0,25 6 16,-25-6-16,26 3 0,-9-1 0,3 2 16,1-1-16,1-2 0,1 1 15,2 1-15,3-1 0,2 0 16,8 0-16,1 0 0,0 0 15,1-2-15,9 1 0,-1-1 16,0 0-16,-1 0 0,3 0 0,0 0 16,8 0-16,-3 0 0,0-1 15,1-1-15,0 1 0,1 2 16,6-1-16,-1 2 0,-1-5 16,-2 1-16,11-2 0,-2 0 15,-3 3-15,-2 2 0,1-1 16,1-2-16,-2 4 0,-2 2 0,31-5 15,-4-3-15,-3-1 16,-4 1-16,-3 2 0,-2 1 0,-4 2 16,-3 0-16,2 0 0,0 0 15,-2-2-15,-2 1 0,0 0 16,2-1-16,-3 1 0,0-1 16,-1-1-16,0-1 0,-2 2 15,-1 1-15,-3 0 0,-2 3 16,3-3-16,2 0 0,1 0 15,-1 0-15,-1 2 0,-3 2 0,4-3 16,1-1-16,-2-1 0,-1 0 16,2 1-16,1-1 15,-2 1-15,-3-1 0,0 2 0,2 0 16,-1-1-16,1-1 0,2 0 16,1 1-16,-4 0 0,-2 2 0,1-1 15,0 0-15,2-1 16,1 0-16,2-2 0,1 1 15,-3-1-15,-1-2 0,0 4 16,0 4-16,-1-2 0,2 0 0,0-2 16,1-1-16,-3 1 0,-3 2 15,0 0 1,-1 2-16,-2-6 16,0-5-16,-3 3 0,-3-1 0,-3 0 15,-3 2-15,-4-2 0,0-2 0,-4 5 16,-3 3-16,-2 0 0,0 1 15,-7-3-15,-5 0 0,-7-1 16,0-3-16,-5 2 0,0 2 16,-4 1-16,-2-5 0,-6 6 15,-3 3-15,3-2 0,3 0 16,0-1-16</inkml:trace>
  <inkml:trace contextRef="#ctx0" brushRef="#br0" timeOffset="229999.1879">19389 9119 0,'0'0'0,"0"0"0,0 0 15,0 0-15,0 0 0,25-3 16,-25 3-16,0 0 0,29-1 0,-29 1 16,29 0-16,-14 0 15,2 0-15,1-1 0,2 1 16,2 0-16,1 0 0,8 0 15,2 0-15,0 0 0,2-1 0,0 0 16,2-1-16,9 2 0,-2 0 16,3-1-16,3 0 0,-4-1 15,-2 0-15,11 1 0,1 0 16,-4 0-16,-2 1 0,10-1 0,2 0 0,-4 0 0,-3 0 31,1 1-31,1-1 0,-2-1 0,-1 1 0,9-1 0,2 0 16,-7 1-16,-7-1 0,7 1 15,3 0-15,-2 0 0,-3-1 16,27 1-16,-8 0 16,-9-2-16,-5 1 0,5 3 0,2 2 15,-7 0-15,-6 1 0,3-4 16,4-4-16,-4 2 0,-1 1 16,2-1-16,3 2 0,-7-1 0,-4 0 15,6-1-15,5-1 16,-6 3-16,-3 0 0,4-2 0,5-2 15,-7 2-15,-4 2 0,6-3 16,5-2-16,-6 3 0,-3 0 16,3 4-16,3 4 0,-4-6 15,-2-3-15,4-1 0,5 0 16,-7 2-16,-5 4 0,6-4 16,3 0-16,0 1 0,-3 1 0,8 1 15,4 1-15,-8 1 0,-5 1 16,6-3-16,5 0 15,-5-2-15,0-1 0,3-1 0,2 0 16,-5 3-16,-5 0 0,4 2 16,0-1-16,0-4 0,-2-1 0,3 0 15,1 3 1,-6-2-16,-3-1 0,4 2 0,4 3 16,-7 1-16,-5 1 0,1 0 15,0 1-15,-4-5 0,-3-2 0,-2 2 16,-2 0-16,-5 1 0,-3 0 15,-1 0-15,0-1 16,-5-3-16,-1-5 0,-3 4 0,-1 1 16,-10 1-16,1 2 0,-1-1 15,-1 1-15,-2-1 0,-2 0 16,0 0-16,-3 1 0,0-1 16,-1 0-16,-1 2 0,0 0 0,-4-1 15,-2 3-15,2-1 0,-1 0 16,2-1-16</inkml:trace>
  <inkml:trace contextRef="#ctx0" brushRef="#br0" timeOffset="231733.937">19334 10080 0,'0'0'0,"0"0"0,0 0 16,0 0-16,0 0 0,0 0 15,0 0-15,24 3 0,-24-3 0,0 0 16,0 0-16,27 2 0,-27-2 16,0 0-16,0 0 0,27 3 15,-27-3-15,18 0 0,-9 0 16,-1 0-16,1 0 0,2 0 15,2-1-15,1 0 0,-1 2 0,0-1 16,0-1-16,1 0 0,-1-1 16,2 1-16,3 0 15,0 0-15,-1-1 0,2 1 16,0 1-16,3-1 0,0 1 0,2 0 16,2 1-16,-1-1 0,-2-1 0,2-1 15,2-1-15,-2 0 16,-1-1-16,7 2 0,-1 1 15,-2-1-15,-2 0 0,3 1 16,0 0-16,-1 0 0,-3 0 16,3-1-16,1 0 0,-3 2 15,0 0-15,2 0 0,1 0 16,-3 0-16,0 0 0,2 0 0,4 0 16,-3-1-16,-2 1 0,8-1 15,0 0-15,-7 2 0,1 2 16,6-3-16,1-1 0,-3 0 15,-1 1-15,1-1 0,0 0 16,-2-1-16,-3 1 0,7 0 16,2 0-16,-4 0 0,-2-1 0,4 2 15,4 2-15,-5-2 0,-2-1 16,9-1-16,2 1 0,-9 0 16,-2-1-16,9 0 0,2-1 15,-5 0-15,-2 1 0,2-1 16,2 1-16,-4-1 0,-2 2 0,3 0 15,1-1-15,-2 1 0,-3 0 16,3 0-16,3-1 16,-4 0-16,-1 4 0,2-4 15,-1 1-15,-2-1 0,-1 2 0,3-1 16,3-1-16,-5 1 0,-4 1 16,7 0-16,2 2 15,-4-3-15,-4-2 0,6 1 16,2 1-16,-4 0 0,-2 0 0,1 0 15,2-1-15,-4 1 0,0 1 0,2-1 16,0-1-16,-1 1 16,-2 0-16,3 1 0,3 0 15,-6 1-15,-2 0 0,4 0 16,3 0-16,-3 0 0,-3 2 0,4-3 16,2-3-16,-2 0 0,-2 0 0,1 3 15,1 1-15,-2-1 16,-1 0-16,2 1 0,1 1 15,-4-1-15,-3-1 0,5-1 16,3 0-16,-4 1 0,-4-1 0,4 1 16,2 0-16,-5 1 15,-2 1-15,5-1 0,-2 0 16,-5 1-16,1-1 0,5-1 0,2-1 16,-8 1-16,-2 0 0,2 2 15,2 0-15,-3-1 0,-2-1 0,2 2 16,2-1-16,-4-1 0,-3-2 15,2 1-15,1 0 16,-1 2-16,-2 2 0,0 0 0,-2-2 16,-3 0-16,1-1 0,-2 1 15,0-1-15,-3 1 0,0 1 0,-1-1 16,-1 0-16,0-1 16,-2 0-16,1 0 0,-2 0 15,0 0-15,1 1 0,-2 0 0,0-1 16,-2 0-16,2 1 0,-2-1 15,3-1-15,-3 1 0,2 0 16,-2 0-16,0 0 0,0 0 16,0 0-16,0 0 0,0 0 15,0 0-15,0 0 0,0 0 16,0 0-16,0 0 0,0 0 0,0 0 16,-2 1-16,-2 0 0,1 1 15,0-1-15,0 1 0,1-1 16</inkml:trace>
  <inkml:trace contextRef="#ctx0" brushRef="#br0" timeOffset="233483.828">19401 11132 0,'0'0'0,"0"0"16,0 0-16,0 0 0,0 0 0,0 0 16,0 0-16,0 0 15,28-1-15,-28 1 0,0 0 16,24 5-16,-24-5 0,21 4 16,-21-4-16,25 2 0,-13-2 0,2 1 15,-1-1-15,1 1 0,0-1 16,3 1-16,2 0 0,-2-1 15,1 0-15,0 0 0,0 2 16,1-1-16,-1-1 0,8-1 16,3-1-16,-3 0 0,-1 3 15,1 0-15,3 0 0,-2 0 16,1 0-16,-1 0 0,1-1 16,-2 1-16,0 0 0,7 0 0,1-2 15,-2 2-15,-2 3 0,2-3 16,3-1-16,-3 0 0,-2 2 15,2-2-15,1 1 0,-1-1 16,-1 0-16,5 1 0,-1 1 16,-5 0-16,1 1 0,5-2 15,1-1-15,-4 0 0,-2 0 16,3 0-16,2 2 0,-3-2 16,-3-2-16,3 2 0,2 1 15,-2 0-15,-1 2 0,3-3 0,-1-2 16,-1 2-16,0 1 0,0-1 15,1 0-15,0 1 0,1 0 16,0-1-16,0-1 0,-2-1 16,-2 2-16,2 0 0,2 1 15,-2-1-15,-1-1 0,9 1 16,1-1-16,-11 0 0,-3 1 0,9-1 16,4 1-16,-9-1 15,-1 0-15,8-1 0,3 0 16,-3 1-16,-3 0 0,2 1 0,0 0 15,-1 1-15,-3 0 0,0-1 16,0 0-16,0 0 0,2-2 16,-1 1-16,0 1 0,-1-1 15,1 0-15,0 0 0,2 1 16,0 0-16,-2 0 0,2-1 16,2 1-16,-3-2 0,-1 2 0,2-2 15,4-2-15,-4 3 0,-1 2 16,3 0-16,3-1 0,-4 0 15,-3 0-15,5-2 16,2 1-16,-5 1 0,-4 0 0,5 0 16,1-2-16,-2 0 0,-3 0 15,3 0-15,4 0 0,-3 1 0,-4 0 16,3 1-16,3 0 16,-4-1-16,-1-1 0,-1 0 15,1 0-15,-1 2 0,-1 0 0,0 2 16,-1 0-16,0-2 0,1-2 15,2 1-15,0 0 0,-2-1 16,-2 1-16,4-1 0,4 1 16,-6-1-16,-4 1 0,6 0 15,2 0-15,-3 0 0,-2 1 0,4-1 16,2 1-16,-1-1 0,-3 1 16,2-1-16,3 1 15,-2 0-15,-2 0 0,3-1 0,2-3 16,-4 4-16,-3 3 0,3 0 15,2 0-15,-2-2 0,0-2 16,1 1-16,3 1 0,-2 0 16,0 0-16,-1 1 0,2 1 15,-1-2-15,0-1 0,-1 3 16,1 0-16,-3-3 16,-2-1-16,3 2 15,0 0-15,-4 3 0,-3 2 0,3-3 16,2-3-16,-3 1 0,-4 0 15,-1 1-15,-3 0 0,0-1 16,1 0-16,-1 0 0,-1 1 16,-5-1-16,-2 1 0,-2-1 15,0-2-15,-3 2 0,-2 0 16,-2-1-16,-1 0 0,0 1 16,-2 0-16,0 0 0,0 0 15,-3-1-15,0 0 0,0 0 0,0 0 0,0 0 0</inkml:trace>
  <inkml:trace contextRef="#ctx0" brushRef="#br0" timeOffset="241483.4235">19117 12080 0,'0'0'0,"0"0"0,0 0 0,0 0 16,0 0-16,0 0 0,0 0 16,0 0-16,0 0 0,23-7 15,-23 7-15,0 0 0,21-4 0,-21 4 16,0 0-16,25 2 0,-16-3 16,0 1-16,1 0 15,0 0-15,0 0 0,3 0 0,2 1 16,1-1-16,-2 1 0,2 0 15,3-1-15,0 0 0,-1 2 16,8-2-16,3 1 16,-3-2-16,0-1 0,2 2 0,3 2 15,-2-2-15,-3 0 0,7 1 16,1 0-16,0 0 0,-1 0 0,2-1 16,1 0-16,-3 1 0,-1 0 15,4 0-15,1 0 16,-3-1-16,-2 0 0,9 1 0,2 2 15,-6-1-15,-2-1 0,2 1 16,4 2-16,-5-3 0,-2 1 0,2 0 16,0 1-16,-1 0 15,1-2-15,6-2 0,1-2 16,-5 3-16,-1 4 0,1-3 16,4-1-16,-3 0 0,-2 0 0,3-1 15,1-3-15,-4 3 0,-2 1 16,3 0-16,0-1 0,1 0 15,-1 1-15,1-2 0,2 0 16,-4 1-16,0-1 0,1 1 16,2 2-16,-1-2 0,-3 1 0,7-2 15,0 1-15,-9 0 16,-2 1-16,9 0 0,2 0 16,-9 0-16,-3 0 0,11-1 15,4-1-15,-10 2 0,-4 0 0,11 0 16,3 0-16,-11 1 0,-2-1 15,10 0-15,3 0 0,-11 0 16,-6 2-16,13-1 0,7 0 16,-14-1-16,-4-1 0,12 1 15,4 1-15,-7-1 0,-6 0 0,7 0 16,3 0-16,-5 0 0,-5 1 16,6-1-16,4-1 15,-6 0-15,-4-1 0,7 1 16,4 2-16,-5 0 0,-5 0 0,7-2 15,5-1-15,-8 2 0,-3-1 0,4 2 16,7-1-16,-7 1 16,-3 0-16,8 0 0,6 1 15,-9-1-15,-6 0 0,8-1 16,6 0-16,-8 0 0,-5 3 0,6-3 16,6-1-16,-9-1 0,-3 1 15,6 0-15,3 0 16,-5 2-16,-6 0 0,6 0 0,5 1 15,-5-2-15,-2 0 0,3 0 16,2 0-16,-6 1 0,-3-1 0,6 0 16,3 1-16,-5-1 15,-4 2-15,5 0 0,4 1 16,-5-1-16,-4-4 0,3 4 16,4 0-16,-5-2 0,-5-2 0,7-1 15,7 1-15,-10 0 0,-5 0 16,6 2-16,5 0 0,-5 2 15,-5 0-15,2 0 0,1 2 16,-1-3-16,-1 0 0,3-3 16,0-1-16,-7 1 0,-1 1 0,5-1 15,2 0-15,-9 1 16,0 1-16,4 0 0,3 0 16,-4 0-16,-5 0 0,4 0 15,0 0-15,-1 1 0,-3 2 0,0-1 16,1-3-16,-7 0 0,0 1 15,3 2-15,1 0 0,-2 1 16,-2-1-16,0-1 0,1-1 16,-2 0-16,-3 0 0,0 1 15,1 2-15,-2-4 0,1-4 0,-2 5 16,-2 2-16,-2 1 0,-2-2 16,-1 0-16,-3-2 15,-2 1-15,2 0 0,-2 0 0</inkml:trace>
  <inkml:trace contextRef="#ctx0" brushRef="#br0" timeOffset="242893.2953">19256 13071 0,'0'0'0,"0"0"0,0 0 16,0 0-16,0 0 0,0 0 0,0 0 15,25 4-15,-25-4 0,0 0 16,29 2-16,-29-2 0,24 2 15,-10-1-15,2 0 0,0 0 16,1 0-16,4 0 0,3-1 16,0 0-16,0 1 0,12 0 15,3-1-15,0 1 0,-2 0 0,15-1 16,3 0-16,-3 0 0,-2 1 16,14 0-16,2 0 15,-7 2-15,-3 0 0,14 1 0,5 1 16,-8-4-16,-4-1 0,15 3 15,5 2-15,-11-3 0,-8-3 0,37 1 16,-3 0-16,-16 2 16,-10 1-16,8-3 0,7-3 15,-11 0-15,-6 0 0,7 3 16,5 4-16,-7-3 0,-5-1 0,7-3 16,6-3-16,-9 4 0,-5 2 15,9-2-15,6-1 16,-14 2-16,-10 1 0,13-3 0,9-2 15,-12 3-15,-6 2 0,10 0 16,6 0-16,-8-3 0,-6-1 0,10 1 16,7 0-16,-9 2 0,-6 1 15,5 0-15,3-1 16,-9 1-16,-5 0 0,9 2 16,5 2-16,-12-1 0,-8-1 0,10 0 31,8 0-31,-7-2 0,-4 0 15,6-1-15,4 1 0,-7 0 0,-4 0 16,7 0-16,8 1 16,-14 1-16,-6 2 0,7-3 0,5-1 15,-5-1-15,-3 0 0,5 2 16,3 0-16,-12 2 0,-11-1 0,8 1 16,5 0-16,-5-1 15,-3-1-15,0-3 0,1-1 16,-3 4-16,-1 3 0,1-1 0,3-3 15,-9 0-15,-5 0 0,2-2 16,2 0-16,-5 2 0,-5 2 16,-2 0-16,-1 1 0,-2-1 15,-2 0-15,1-2 0,3 0 16,-7 3-16,-4 5 0,-3-6 16,0-6-16,-7 1 0,2-2 0,-1 4 15,-1 1-15,-3 0 0,0 1 16,-3-1-16,0 0 15,-2 0-15,2 1 0,-8 1 0,-6 0 16,4 0-16,1-1 0,2 1 16</inkml:trace>
  <inkml:trace contextRef="#ctx0" brushRef="#br0" timeOffset="243968.134">19148 14065 0,'0'0'16,"0"0"-16,0 0 0,0 0 15,0 0-15,0 0 0,0 0 0,0 0 16,25-5-16,-25 5 0,0 0 16,20 4-16,-20-4 0,0 0 15,24 4-15,-24-4 0,0 0 0,29 4 16,-16-3-16,2 1 16,3 0-16,2 0 15,2 0-15,1 0 0,1 1 0,8 0 0,0 1 0,1 0 16,1 0-16,4-1 15,3-1-15,5 1 16,5 2-16,6 2 0,-5-1 0,12 0 16,0 0-16,-3-2 0,-1-1 0,11 1 15,-1-1-15,-7 1 0,-6-1 16,13 0-16,0-1 16,-2-1-16,-4-2 0,4 2 0,2 2 15,-6-1-15,-3-2 0,32-2 16,-3-3-16,-13 3 0,-10 3 0,5 0 15,3-2-15,-5 2 16,-4-1-16,5 0 0,4-2 16,-9 3-16,-5 1 0,3-2 15,4 0-15,-4-3 0,-3-1 0,4 4 16,3 2-16,-8 0 0,-6 0 16,10-4-16,6-2 15,-7 1-15,-4 2 0,4-3 0,4-2 16,-4 3-16,-3-1 0,3 2 15,2 1-15,-6-4 0,-5-3 16,5 3-16,5 3 0,0-1 16,1-1-16,-4-1 0,-3 0 15,-7 1-15,-5 0 0,6-3 0,4-1 16,-5 0-16,-4 1 0,2 2 16,2 1-16,-12 3 0,-6 2 15,6-5-15,3-3 0,-8 2 16,-5 3-16,-3-5 0,-2-2 15,-1 2-15,1 2 0,-5 2 16,0 1-16,-12 1 0,-2 1 0,-1-1 16,-1 0-16,-1 0 15,-2 1-15,0 0 0,0 0 16,0 0-16,-2 1 0,2-1 0,-2-2 16,2 2-16</inkml:trace>
  <inkml:trace contextRef="#ctx0" brushRef="#br0" timeOffset="245215.0929">19144 15016 0,'0'0'0,"0"0"15,0 0-15,0 0 0,0 0 0,0 0 16,0 0-16,0 0 0,27 4 15,-27-4-15,0 0 0,0 0 16,23 6-16,-23-6 0,0 0 16,24 4-16,-24-4 0,20 4 15,-6-2-15,2-1 0,1-1 16,2 3-16,1-1 0,1 1 16,1 0-16,4-1 0,3 1 15,7 0-15,0 1 0,3-1 16,4 0-16,1 1 0,3 1 0,11 0 15,2-1-15,7 1 0,-5 0 16,2-1-16,2-1 0,8 1 16,-5 1-16,4-2 0,3 0 15,3 0-15,-6 1 0,2-4 16,2-1-16,29 1 0,-11 3 0,2-2 16,1-1-16,-15 0 15,-11 2-15,9-3 0,6 0 16,-9 0-16,-6-4 0,5 5 15,5 3-15,-5-4 0,-3-4 0,5 1 16,4 1-16,-6 2 0,-4 1 16,4-1-16,3 0 15,-3-1-15,-4-1 0,6 1 0,3 0 16,-7 2-16,-4 3 0,7-4 16,6-4-16,-11 5 0,-7 3 0,7-2 15,4-2-15,-7-2 16,-4-1-16,9-1 0,7 0 15,-11 1-15,-7 2 0,6-1 16,5 0-16,-2 0 0,-2 0 0,4-1 16,4 0-16,-9 3 0,-4 3 15,9-3-15,6 0 0,-9-3 16,-6-2-16,3 0 0,4 1 16,-10 1-16,-7 2 0,7-1 15,4-2-15,0 1 0,1 2 16,-6-2-16,-3 2 0,-10-3 0,-4-1 15,6 0-15,8 0 16,-12 6-16,-6 3 0,5-6 16,5-3-16,-7 0 0,-5 1 0,3 0 15,1 1-15,-7 0 0,-4-1 16,3 3-16,3 2 0,-5-2 16,-2-2-16,-3 0 0,1 1 15,-6 0-15,-4 1 0,-7 1 16,2-1-16,-3 1 0,-1-1 0,-1 0 15,0-1-15,-4 3 16,0 0-16,-1 0 0,1-2 16,-3 1-16,0 1 0,-2 0 0,1-4 15,-1 4-15,-3-1 0,-3 2 16,-2 3-16,1-3 0,1 1 16,2-1-16</inkml:trace>
  <inkml:trace contextRef="#ctx0" brushRef="#br0" timeOffset="246860.1463">20079 15069 0,'0'0'0,"0"0"15,-20-7-15,5 3 0,-3 2 0,-9-1 16,-5-2-16,-4 2 0,-1-1 16,-13 0-16,-2 1 0,1 2 15,-1 1-15,-9 3 0,2 3 16,0 2-16,1 3 0,-7 4 0,3 3 15,7 3-15,4 1 0,0 3 16,1 4-16,-1 5 0,7-1 16,4 3-16,4 2 0,3-1 15,2 0-15,7 2 0,4 2 16,5-2-16,7 0 0,3 2 16,4 0-16,7-1 0,4-2 0,7 3 15,6 1-15,1-3 0,-1-3 16,8-1-16,6 0 15,4-2-15,2 0 0,8-2 0,5-3 16,6-3-16,4 0 0,37 9 16,-2-5-16,-5-4 0,-4-4 15,12-5-15,7-2 0,-8-2 16,-5 0-16,4-2 0,3 1 16,-2-3-16,-1 0 0,7 1 15,7 1-15,-6-1 0,-2-1 0,3 2 0,0 2 16,-2-4-16,-1-1 0,0-1 0,1 2 15,-5-3-15,-4-1 0,6-1 0,3 0 32,-3 3-32,-3 2 0,-1-4 15,0-2-15,-2-3 0,-1 0 16,7 3-16,5 5 0,-5-3 0,-3-2 0,7-2 0,6 0 16,-14-1-16,-7-2 0,4 3 15,4 1-15,-3-1 0,-2-1 0,18-6 31,11-3-31,-16 1 0,-12 2 0,-5 0 0,-5 0 16,-3-4-16,-3-4 0,2-1 16,0-1-16,-4 0 0,-1-1 0,-1-1 31,0 1-31,-7 0 0,-6 2 16,-6-5-16,-3-4 0,-2-3 15,-1-3-15,-3 2 0,-3 1 16,-7 3-16,-4 2 0,-4-4 15,-1-2-15,-7 1 0,-3-1 16,-3 0-16,-3 0 0,-5 1 16,-3 0-16,-6-4 0,-4-1 0,-1 7 0,-2 5 0,-5-1 15,-2 1-15,-4-6 0,-3-3 0,-7 1 16,-5 0-16,0 5 0,0 2 16,-9-2-16,-4 0 0,16 12 31,-6-2-31,-4 2 0,-5-1 0,-3 0 0,-2-2 0,-8 1 15,-1 0-15,-16-4 0,6 0 0,-4 2 16,-1 0-16,1 4 31,0 4-31,5-4 0,3 2 0,1 2 0,2 3 0,-12-1 32,-7-2-32,-6 2 15,-4 1-15,18 2 0,14 0 0,-9-1 16,-6 0-16,4 0 0,3 0 0,-7 2 0,-4 0 0,10-2 15,6-1-15,-12-2 0,-8 0 16,12 0-16,7 0 0,-8 1 31,-8 1-31,9 0 0,4-1 0,-5 4 0,-6 1 0,12 0 0,7-1 16,-13-3-16,-7-1 16,11 3-16,8 4 0,-10 1 0,-7 2 15,4-5-15,5-2 0,-6 1 16,-7 0-16,14 2 0,8 1 0,-14 1 15,-12-1-15,9-1 32,8 0-32,-11 0 0,-6 2 15,12-1-15,9 1 0,-11 2 16,-9 0-16,6 4 0,5-1 0,-6 0 0,-5-3 0,6 3 0,5 2 31,-9-1-31,-4 0 0,10-4 0,7-1 0,-8 1 0,-6 2 31,15 0-31,9 0 0,-9 3 16,-4 1-16,6-6 0,7-3 0,0 6 0,4 6 0,9-4 0,7 0 16,6-5-16,5 0 15,2-1-15,2 1 0,-2 1 16,-1 1-16,7-5 0,5-2 0,-8-2 31,-4 0-31,6 1 0,6 0 0,4 1 0</inkml:trace>
  <inkml:trace contextRef="#ctx0" brushRef="#br0" timeOffset="267143.257">26275 15334 0,'0'0'0,"0"0"0,0 0 15,35 3-15,-35-3 0,31 3 16,-9-3-16,4 1 16,1 1-16,13 3 0,4-1 15,-6 0-15,-2-2 0,7 2 0,-1-1 16,-4 0-16,-3-1 0,-5-2 15,-4-1 1,-8-2-16,-3-2 0,-4 0 0,-2 1 16,-2 2-16</inkml:trace>
  <inkml:trace contextRef="#ctx0" brushRef="#br0" timeOffset="267437.33">26581 15083 0,'0'0'0,"0"0"16,0 0-16,0 0 0,14 27 0,-14-27 16,11 29-16,-7-9 0,-2 5 15,-2 7 1,-1 7-16,0 1 16,0 2-16,0 6 0,0-5 0,0 7 15,0-3-15,-2 1 0,1-6 0,0-5 16,-1-5-16,-1-6 0,1-5 15,-1-2-15,-3-3 0,2-5 16,-1-1-16,-4-6 0,-3-2 16,1-4-16,1-1 0,1 0 15,2 1-15,1-1 0</inkml:trace>
  <inkml:trace contextRef="#ctx0" brushRef="#br0" timeOffset="267561.4906">26340 15557 0,'0'0'0,"0"0"0,0 0 15,0 0-15,0 0 0,30-2 16,-30 2-16,45 0 0,-22 0 0,5 0 16,4 0-16,3-1 0,2-2 15,4 1-15,-7 0 0,-5 0 16</inkml:trace>
  <inkml:trace contextRef="#ctx0" brushRef="#br0" timeOffset="270465.2301">27071 15154 0,'0'0'0,"0"0"15,0 0-15,0 0 0,0 0 0,0 0 16,0 0-16,0 0 16,0 0-16,0 0 0,0 0 15,0 0-15,0 0 0,0 0 0,0 0 16,0 0-16,0 0 15,0 0-15,0 0 0,0 0 0,-8 22 16,8-22-16,0 0 0,-11 21 16,11-21-16,-10 18 0,10-18 15,-13 21-15,6-13 0,0 2 16,-2-1-16,2-1 0,3 0 0,-1-1 16,1-1-16,1 0 0,1-1 15,0 0-15,2 0 0,3 2 0,1-2 16,2 2-16,1-1 0,1 0 15,1 0-15,3-1 0,2-2 16,3 0-16,0-2 0,0 1 16,0-1-16,-1 0 0,-1-1 0,6 0 15,1 0-15,-2 2 0,-1 0 16,-5 0-16,-1-1 16,-2 0-16,-3 1 0,0-2 0</inkml:trace>
  <inkml:trace contextRef="#ctx0" brushRef="#br0" timeOffset="270902.7082">26822 15554 0,'0'0'0,"0"0"0,0 0 15,0 0-15,0 0 0,0 0 0,0 0 16,23 9-16,-23-9 0,0 0 16,26 7-16,-26-7 0,28 5 0,-12-4 15,2 0-15,1-1 16,0 0-16,3 1 0,3 0 15,-2 0-15,-1-1 0,9 0 16,1 0-16,-3 1 0,-4 1 0,-1 2 16,-1 2-16,-3 1 0,-2-1 15,-3 3-15,-1 0 16,-3 1-16,-3 1 0,-1 2 16,-3 1-16,-1 1 0,-2 0 0,-2-1 15,-3-3-15,0 0 0,-3-1 16,0-3-16,-2-3 15,-2-2-15,0-3 0,1 0 0,2 1 16,2-1-16</inkml:trace>
  <inkml:trace contextRef="#ctx0" brushRef="#br0" timeOffset="271105.8502">27149 15497 0,'0'0'0,"0"0"0,0 0 0,0 0 16,0 0-16,0 32 0,0-32 16,-2 23-16,2-23 0,-2 28 15,1-13-15,-2 0 0,0-2 16,0-1-16,1 0 0,-2-1 16,1 0-16,0-1 0,-1-1 15,2-2-15</inkml:trace>
  <inkml:trace contextRef="#ctx0" brushRef="#br0" timeOffset="271371.5149">27013 15539 0,'0'0'15,"0"0"-15,-5 24 0,2-6 16,-1 3-16,1 0 0,0 0 0,1 7 15,1 0-15,1-2 16,1-3-16,2 5 0,1-1 16,2-4-16,-1-1 0,4-4 15,3-4-15,2-1 0,0-2 16,4-3-16,2 0 0,-1-3 0,-1-2 16,2-3-16,2-2 0,0-3 15,0-3-15,-3 2 0,-4 1 16,-3 1-16</inkml:trace>
  <inkml:trace contextRef="#ctx0" brushRef="#br0" timeOffset="271639.5009">27699 15428 0,'0'0'0,"0"0"0,0 0 16,27 2-16,-27-2 0,25 5 0,-25-5 15,32 9-15,-15-5 0,4 0 16,3-1-16,-1 1 0,-1-1 0,6 2 16,-1 0-1,-1-1-15,-3 1 0,-3-2 0,-3 0 16,-1 0-16,-4 0 0,-1-2 15</inkml:trace>
  <inkml:trace contextRef="#ctx0" brushRef="#br0" timeOffset="271967.5875">27853 15333 0,'0'0'0,"0"0"0,0 0 15,0 0-15,0 0 0,0 0 0,0 26 16,0-26-16,-4 25 0,4-25 16,-9 28-16,3-14 0,-1 1 0,-2 2 15,-1 1-15,1-1 16,-1 1-16,0-3 0,0 0 16,-1 3-16,1-1 0,2-3 15,2-2-15,1-1 0,2-1 0,4 1 16,3 1-16,1-4 15,0 0-15,4-1 0,4-1 16,4 3-16,-1-1 0,4 0 0,3-4 16,1 1-16,-1-1 0,-1 1 15,-1-1-15,-2 0 0,-1-1 16,-1 1-16,-3-1 0,-2-1 0,-2 1 16,-1-1-16</inkml:trace>
  <inkml:trace contextRef="#ctx0" brushRef="#br0" timeOffset="272177.2467">27585 15812 0,'0'0'0,"0"0"15,0 0-15,32 15 0,-20-10 0,5 0 16,4 0-16,3 1 0,0 0 15,9 1-15,2 0 0,-1 0 16,-1-1-16,6 3 0,-4-1 31,-4-2-31,-3-1 0,-6-1 16,-4 0-16,-3-1 0</inkml:trace>
  <inkml:trace contextRef="#ctx0" brushRef="#br0" timeOffset="272472.3528">27909 15566 0,'0'0'0,"0"0"0,0 0 16,0 0-16,0 0 0,10 23 15,-10-23-15,3 26 0,-3-26 0,1 33 16,-2-12-16,0-1 0,0-1 15,-1 5-15,1 4 16,-2 5-16,1-3 0,0 1 16,0 1-16,-2-2 0,1-1 0,0 2 15,1-5-15,0-3 0,1-5 16,0-2-16,0-3 0,0-4 16,0-3-16,0-2 15,0 0-15,0-1 0</inkml:trace>
  <inkml:trace contextRef="#ctx0" brushRef="#br0" timeOffset="272955.3205">26348 16147 0,'0'0'0,"0"0"0,0 0 0,0 0 16,0 0-16,25 14 0,-25-14 16,28 12-16,-11-6 0,2-1 15,2-2-15,3 0 0,5 0 0,11-2 16,1-1-16,5 0 0,1 1 16,16-2-16,2 0 0,2-1 15,2-1-15,13 2 0,1 0 16,11 1-16,-5 1 0,9 2 15,-4 2-15,-9-1 0,-6 0 0,26-3 16,-14-2-16,-20 1 16,-14 1-16,-14 0 0,-8-1 15,-4-1-15,-2 1 0,-11-1 0,-8 1 16,-12-9-16,-5-4 0,2 7 16,2 2-16,1 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8T00:16:41.56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2361 2989 0,'0'0'0,"0"0"0,0 0 16,0 0-16,0 0 0,0 0 16,0 0-16,0 0 0,27-2 0,-27 2 15,0 0-15,24 0 0,-24 0 0,0 0 0,33 1 16,-17-1-16,-1-2 0,3 3 15,2 1-15,-2-2 0,1 0 16,3 0-16,0 0 0,1 0 16,2-2-16,7 0 0,3 1 15,-1 1-15,-2 1 0,2-1 16,1 0-16,7-2 0,-2-1 0,1-2 16,2 0-16,-4 1 0,-1 4 15,7-3 1,3-1-16,-4 0 15,-2 1-15,4 4 0,1 3 0,-3-3 16,0-2-16,8-2 0,2-1 16,-6 1-16,-5 2 0,4-1 0,5 1 15,-4-1-15,-2 0 0,2 2 16,3 0-16,-4-1 0,-2 0 16,11 0-16,1 1 15,-4 0-15,-4-2 0,3 0 0,2 0 16,-3 0-16,-1 1 0,1 0 15,6 1-15,-7 0 0,-3-1 16,25 1-16,-2-1 0,-32 2 0,0 0 16,28-1-16,1-1 0,-7 2 15,-4 0-15,-1-1 0,3-2 16,-8-2-16,-3 1 0,5 4 16,7 4-16,-6-5 0,-4-3 0,3 1 15,2 1-15,-1-1 0,-1 0 16,3-2-16,-1 1 0,-1-1 15,-2 3-15,4 1 0,3 0 16,-6 0-16,-4-2 0,2 2 16,3 0-16,-4 2 0,-3-2 0,2 0 15,5-3-15,-2 3 16,-2 0-16,1-2 0,3-1 16,-3 0-16,-3 2 0,4 3 15,2 3-15,-3-4 0,-4-1 0,5-4 16,1-3-16,-3 5 0,-4 3 15,4-2-15,2 1 16,-1-1-16,-1 1 0,-1 0 0,1 0 16,-5 1-16,-2-1 0,0 0 15,-1 0-15,-4-1 0,-4-1 0,-1 6 16,0 5-16,-13-6 16,0-2-16,0 0 0,2 1 15,-3 2-15,-3 0 0,-2 2 0,2 1 16,-9-3-16,0-1 0,-3-2 15,0 0-15,1 1 0</inkml:trace>
  <inkml:trace contextRef="#ctx0" brushRef="#br0" timeOffset="2995.9234">8432 2243 0,'0'0'0,"0"0"15,0 0-15,0 0 0,0 0 0,0 0 16,19-15-16,-19 15 0,0 0 16,25-2-16,-25 2 15,23 3-15,-11-3 0,-2 3 0,2 4 16,-4 0-16,-1 1 0,0-2 15,0 0-15,-2-1 0</inkml:trace>
  <inkml:trace contextRef="#ctx0" brushRef="#br0" timeOffset="3199.9356">8375 2546 0,'0'0'0,"0"0"0,0 0 15,27-8-15,-16 4 0,3 1 16,7-1-16,-1 0 0,-1 1 0,5-2 16,0 3-16,-2 1 0,-1-1 15,-5 5-15,-5 0 16,-4 1-16,-2 0 0,-1 0 0,0 0 16,-1-1-16</inkml:trace>
  <inkml:trace contextRef="#ctx0" brushRef="#br0" timeOffset="3309.2613">8430 2780 0,'0'0'0,"0"0"16,0 0-16,0 0 15,0 0-15,0 0 0,-17 13 16,17-13-16,0 0 0,0 0 16,21-8-16,-21 8 0,30-15 0,-11 2 15,6-1-15,4-4 0,2-1 16,-5 4-16,-4 1 0,-4 3 16</inkml:trace>
  <inkml:trace contextRef="#ctx0" brushRef="#br0" timeOffset="3506.1527">8839 2066 0,'0'0'0,"0"0"16,0 0-16,0 0 0,0 0 0,30 1 15,-30-1-15,0 0 0,25 17 16,-25-17-16,17 17 0,-9-9 15,-2-3-15,0 2 0</inkml:trace>
  <inkml:trace contextRef="#ctx0" brushRef="#br0" timeOffset="4006.1788">8737 2265 0,'0'0'0,"0"0"16,0 0-16,29-6 0,-13 2 15,4-2-15,3 1 0,4 0 16,1 1-16,9-3 0,-1-2 16,-1 0-16,-1 1 0,4-2 15,-4 2-15,-6 0 0,-5 0 0,-4 3 16,-5 2-16,-3 1 16,-3 0-16,-8 2 0,-6 4 15,-5 2-15,-4 2 16,-11 6-16,-7 4 0,1 0 0,1 0 15,-8 6-15,-1 4 0,-3 0 0,3-2 16,8-3-16,7-4 16,6-1-16,6-2 0,2-4 0,4-2 15,6-3-15,4-1 0,6-2 16,8-3-16,3-5 0,2 0 16,2-3-16,3 0 0,0 0 15,2 1-15,2-4 0,-4 0 16,-5-1-16,-4 1 0,-3-1 15,0-2-15,-6 4 0,-2-1 0,0 3 16,-2 1-16,1 2 0,1 3 16,-1 2-16,1 4 0,0 0 15,2 0-15,0 3 0,0 1 16,-1 2-16,-2 0 0,1 3 16,1-1-16,-3 2 0,1-1 15,-2 0-15,0-1 0,0-1 16,-4-2-16,0-2 0,0-1 15,0-2-15</inkml:trace>
  <inkml:trace contextRef="#ctx0" brushRef="#br0" timeOffset="4209.2412">8748 2621 0,'0'0'0,"0"0"0,0 0 16,0 0-16,0 0 0,12 28 15,-12-28-15,10 20 0,-10-20 0,8 20 16,-4-9-16,-1-1 0,1 0 16,-1-2-16,-1 0 15,0-2-15,1-2 0,-1-1 16,0 0-16,3-1 0,0 0 0,1 1 16,-2-2-16,0 1 0</inkml:trace>
  <inkml:trace contextRef="#ctx0" brushRef="#br0" timeOffset="4381.1027">8940 2580 0,'0'0'0,"0"0"0,0 0 0,0 0 16,0 0-16,0 0 0,6 23 15,-6-23-15,3 23 0,-3-23 16,2 26-16,-2-26 0,1 26 16,0-13-16,0-2 0,0-1 15,1-2-15,1-1 0,0-1 16,0-3-16,2-1 0,-2-1 15,0 2-15,-1-2 0</inkml:trace>
  <inkml:trace contextRef="#ctx0" brushRef="#br0" timeOffset="4568.6044">9079 2545 0,'0'0'0,"0"0"0,0 0 0,0 0 16,0 0-16,0 0 0,0 25 15,0-25-15,2 28 0,-2-28 16,5 34-16,-1-15 0,0-1 0,2 0 15,0-1-15,2-1 0,2 0 16,-1-3-16,2-3 16,0-2-16,0-2 0,3-1 0,2-3 15,0-4-15,1-2 0,-3 2 16,-2-1-16,-1 0 0</inkml:trace>
  <inkml:trace contextRef="#ctx0" brushRef="#br0" timeOffset="4774.29">9928 2188 0,'0'0'16,"0"0"-16,0 0 0,0 0 0,0 0 15,0 0-15,0 0 0,-3 25 16,3-25-16,-18 18 0,1-4 15,-2 0-15,-2 1 0,-3 2 16,-3 1-16,-1 0 0,1 0 0,-4 1 16,5-2-16,4-3 0</inkml:trace>
  <inkml:trace contextRef="#ctx0" brushRef="#br0" timeOffset="4961.7903">9569 2449 0,'0'0'16,"0"0"-16,0 0 0,5 24 0,-5-24 16,6 28-16,-2-9 0,-1 2 15,0 1-15,1 0 0,-1-1 16,2 3-16,1-3 0,-2-3 16,1-2-16,-2-4 0,0-1 15,1-3-15,-2 0 0,0-1 16</inkml:trace>
  <inkml:trace contextRef="#ctx0" brushRef="#br0" timeOffset="5259.4533">9665 2504 0,'0'0'0,"0"0"16,17-7-16,-4 2 0,4 0 16,3-1-16,5 1 0,8-1 15,1 1-15,1 0 0,2 2 16,5-1-16,-3 0 0,-2 2 15,-4 0-15,-5 2 0,-2 0 0,-5 0 16,-3 2-16,-3 2 0,-3 2 16,-2 2-16,-3 2 0,-1 0 15,-4 1-15,-3-1 0,-2 3 16,-3 0-16,-1 1 0,-3 1 16,-2 0-16,-2-2 0,0-1 15,-4 4-15,2-2 0,-3 1 0,-1-2 16,-1-2-16,0-3 15,0-1-15,-1-5 16,5 2-16,2-3 0,4 2 0</inkml:trace>
  <inkml:trace contextRef="#ctx0" brushRef="#br0" timeOffset="5442.8846">9727 2569 0,'0'0'0,"0"0"0,0 0 16,0 0-16,10 24 0,-10-24 15,7 28-15,-4-11 0,-1-2 0,0 0 16,-1 1-16,0-3 0,1 0 16,-2-2-16,-2 1 0,2-2 15,0-1-15,2-2 0,0-4 16,-1 1-16,0-1 0,0-1 16</inkml:trace>
  <inkml:trace contextRef="#ctx0" brushRef="#br0" timeOffset="5635.7368">9962 2530 0,'0'0'0,"0"0"0,0 0 0,0 0 16,4 21-16,-4-21 0,-1 28 16,1-28-16,-4 33 0,0-15 15,1 0-15,0 0 0,-1-3 0,1 0 16,0-1-16,-2 0 0,0-2 15,-3 1-15,0-2 0,3-5 16,1 1-16,0-2 0</inkml:trace>
  <inkml:trace contextRef="#ctx0" brushRef="#br0" timeOffset="6011.5628">9465 2831 0,'0'0'15,"0"0"-15,0 0 0,25 0 0,-25 0 16,35 1-16,-11-2 0,4 0 16,3 0-16,4-1 0,4-2 15,13 0-15,0 1 0,12-2 16,-1 1-16,-5-1 0,-7-1 16,8 0-16,-4 1 0,-7 1 15,-3 0-15,-7 1 0,-4 1 16,-4 1-16,-3-1 0,-2 0 15,-1 1-15,-3 0 0,-3 0 0,-3 1 16,-2-1-16,-4 1 0,-1 1 16,-1-1-16,-2 1 0,0-1 15,-2 1-15,-1 0 16,0 1-16,0-2 0,-2 0 0,3-2 16,-3 2-16,2 0 0,-2 0 0,0 0 15,0 0-15,1-2 16,-1 2-16,-1-3 0,1 3 0,-3-2 15,-1-2-15,-1 0 0,-2-3 16,2 3-16,-1-1 0,2 1 16</inkml:trace>
  <inkml:trace contextRef="#ctx0" brushRef="#br0" timeOffset="10738.9098">3379 3382 0,'0'0'0,"0"0"15,0 0-15,0 0 0,29 14 0,-17-6 16,4 1-16,0 2 0,2-1 16,1 2-16,3 1 0,8 3 15,1 2-15,-1-1 0,-1-3 16,3 1-16,-2-2 0,8 4 15,-1-1-15,-5-2 0,-1 0 16,-2-1-16,-1-1 0,0 0 16,-5-2-16,-2 1 0,-1-1 15,-5-3-15,1 0 0,-5 0 0,0 0 16,-1-3-16,-4-1 0,0-1 16,0 1-16,-2-2 0,-1 0 15,0 0-15,1 0 0,-3-1 0</inkml:trace>
  <inkml:trace contextRef="#ctx0" brushRef="#br0" timeOffset="12648.3815">2589 4908 0,'0'0'0,"0"0"16,0 0-16,0 0 0,0 0 0,0 0 16,26-1-16,-26 1 0,22 0 0,-22 0 15,31 0-15,-12 0 16,-3-1-16,6 2 0,4 0 15,-1 0-15,2 0 0,9 1 16,2 0-16,1 0 0,-2 0 0,13 0 16,2 0-16,0-1 15,-2 0-15,12-2 0,1-1 16,-4 1-16,-2 0 0,12 1 0,4 0 16,-9 1-16,-1-1 0,6 0 15,4-1-15,-9 0 0,-3 0 0,7 1 16,2 2-16,-3-1 0,-2 0 0,31-1 15,-6-1-15,-11 1 16,-8 0-16,4-1 0,2-2 16,-5 1-16,-4 1 0,5 0 0,3 0 15,-3-1-15,-4 2 0,5-3 16,4-1-16,-8 3 0,-7 3 16,6-2-16,7 0 0,-9-1 15,-3 0-15,6-1 0,5 1 16,-7-3-16,-4 1 0,5 1 15,5 1-15,-5-1 0,-7 0 16,6 0-16,1 1 0,-6 0 16,-5 1-16,9 0 0,3 0 15,-6-1-15,-4 0 0,5 0 0,4 1 16,-10 0-16,-5 0 0,-2 1 16,4 2-16,-3-3 0,-3-1 15,1 0-15,2 0 0,-5 4 16,-2 2-1,2-5-15,2-4 0,-8 0 16,-6 1-16,-2 3 0,-1 2 16,-2-1-16,-2-1 0,-2 1 0,0 0 15,-5 0-15,-3-1 0,0 0 16,2 1-16,-12-2 0,0 1 16,-1 0-16,-2 0 0,0 0 15,-2 0-15,1-1 0,-3-1 16,-2 2-16,2-1 0,-2 1 15,0-3-15,0 3 0,0 0 0,-8-1 16,-3 1-16,0 2 16,-4 1-16,3-1 0,2 0 0,1 0 15</inkml:trace>
  <inkml:trace contextRef="#ctx0" brushRef="#br0" timeOffset="16661.7513">8278 4002 0,'0'0'0,"0"0"16,0 0-16,0 0 0,0 0 0,0 0 15,0 0-15,18 21 0,-18-21 16,13 18-16,-13-18 0,18 25 15,-9-14-15,-1 3 0,2 1 16,-1-3-16,-1-3 0,-1-1 16,-1 0-16,1-2 0</inkml:trace>
  <inkml:trace contextRef="#ctx0" brushRef="#br0" timeOffset="16818.0573">8244 4248 0,'0'0'0,"0"0"0,0 0 15,0 0-15,0 0 0,0 0 16,0 0-16,13 27 0,-13-27 16,0 0-16,22 23 0,-22-23 15,20 19-15,-11-10 0,1 1 16,-3-2-16,-1-2 0,0 1 0</inkml:trace>
  <inkml:trace contextRef="#ctx0" brushRef="#br0" timeOffset="16958.612">8123 4646 0,'0'0'0,"0"0"0,0 0 0,0 0 16,0 0-16,0 0 0,37 0 15,-37 0-15,30-7 0,-30 7 16,41-15-16,-18 4 0,0 0 0,-2 0 16,-3 2-16,-3 1 0</inkml:trace>
  <inkml:trace contextRef="#ctx0" brushRef="#br0" timeOffset="17146.1777">8563 4008 0,'0'0'15,"0"0"-15,0 0 0,0 0 0,0 0 16,15 24-16,-15-24 0,12 18 15,-12-18-15,16 20 0,-6-10 16,-1-1-16,-2-1 0,0-1 16</inkml:trace>
  <inkml:trace contextRef="#ctx0" brushRef="#br0" timeOffset="17316.7185">8830 3949 0,'0'0'16,"0"0"-16,0 0 0,0 0 0,0 0 15,0 0-15,0 0 0,-11 29 16,11-29-16,-17 21 0,7-4 16,0-2-16,0 1 0,-3 1 15,-1 1-15,-2-3 0,3-2 16,-2 2-16,1-3 0,3-1 0</inkml:trace>
  <inkml:trace contextRef="#ctx0" brushRef="#br0" timeOffset="17993.5621">8508 4253 0,'0'0'16,"0"0"-16,0 0 0,0 0 15,0 0-15,26-5 0,-26 5 16,28-1-16,-28 1 0,40-4 16,-19 1-16,3-1 0,1 2 15,0-1-15,-2 2 0,6-2 16,-2-1-16,-5 2 0,-3 1 0,-4-1 16,-3 1-16,-3 0 0,-4-1 15,-5 2-15,-5 4 16,-5 1-1,-3 1-15,-5 1 0,-2 4 0,-4 0 16,-2 0-16,0 2 0,0 3 16,-6 2-16,2 0 0,1-2 0,4 0 15,3-2-15,3-1 0,6-1 16,4-3-16,1 1 0,4-1 16,7-4-16,6-2 0,3-3 15,1-1-15,2-3 0,1-1 16,1 1-16,-1-1 0,5-3 15,1-1-15,-3 2 0,-2 1 0,-4 1 16,-2 3-16,-1 1 0,0 1 16,-7 0-16,0 0 15,-4 2-15,-2 2 0,-6 4 0,-4 1 16,-2 4-16,-1 1 0,-2 2 16,0 2-16,-3-1 0,-3-1 15,-3 4-15,0 1 0,5-6 16,4-1-16,2-1 0,4-2 15,3-2-15,0-2 0,5 0 16,3 0-16,2-2 0,2-2 16,7-1-16,1-1 0,4-1 0,1 0 15,1-1-15,0-1 16,0 0-16,-1-2 0,2 1 0,1-1 16,-3-2-16,0 2 0,-3-2 15,0 1-15,-2-1 16,-2-2-16,-1 3 0,-3 0 15,0 0-15,-2-2 0,-1 0 0,-1 1 16,1 1-16,1-1 0,-1 5 16,1 2-16,2 1 0,-3-1 15,1 4-15,0 1 0,1 1 16,-1 1-16,0 4 0,1-1 16,-1 1-16,0-2 0,3 2 15,0-1-15,1-2 0,-3-2 0,3-2 16,1-1-16,-2-1 0,0 0 15,-2-1-15</inkml:trace>
  <inkml:trace contextRef="#ctx0" brushRef="#br0" timeOffset="18509.2324">9021 4262 0,'0'0'0,"0"0"16,0 0-16,0 0 0,0 0 0,0 0 15,-27 24-15,27-24 0,-22 24 16,10-8-16,-2 2 16,2-1-16,-2-1 0,2 1 0,2-1 15,0 2-15,2-2 0,5-3 16,3-2-16,2-2 16,4-4-16,3-2 0,4-4 0,2-1 15,3 1-15,1-3 0,0-4 16,-1 1-16,-3 0 0,0 0 15,-2-1-15,-2 3 0,-2 1 0,-4 1 16,-1-2-16,-4 5 0,-3-1 16,-4 6-16,-5 1 0,-3 3 15,-1 1-15,-1 1 0,1 3 16,-3 0-16,1 2 0,2 0 16,0-2-16,3 1 0,1-2 15,2 3-15,3-3 0,6-4 16,5-2-16,2-5 0,3-2 15,2-1-15,1-1 0,4-3 0,1 0 16,0-1-16,-1-1 0,-1 2 16,-2-2-16,-2 0 0,-2 3 15,-1 1-15,-2 1 0,0 1 16,-1 2-16,0 4 0,-1 2 16,-1 3-16,1-2 0,-1 4 15,-1 1-15,3 1 0,-2 0 0,2 0 16,2 0-16,0-2 15,0-2-15,2-5 0,1-4 16,-1 0-16,-3 0 0,0 0 0</inkml:trace>
  <inkml:trace contextRef="#ctx0" brushRef="#br0" timeOffset="18821.7432">9430 4102 0,'0'0'0,"0"0"0,0 0 0,0 0 16,0 0-16,-23 18 0,23-18 15,-21 26-15,11-11 0,2 1 16,0 1-16,2-1 0,3-2 0,5 0 16,5-3-16,3-2 15,3-3-15,8-1 0,7-4 16,-2 0-16,-1-2 0,8 1 15,0-1-15,-3 1 0,-2-1 0,-6 0 16,-3-2-16,-5 2 0,-3 0 16,-6 1-16,-5 0 15,-2 2-15,-2 1 0,-4-3 0,-4-4 16,2 1-16,1 1 0,3 0 16</inkml:trace>
  <inkml:trace contextRef="#ctx0" brushRef="#br0" timeOffset="19321.7241">9529 4115 0,'0'0'0,"0"0"16,0 0-16,0 0 0,0 0 0,0 0 16,-2 35-16,2-35 0,-4 35 15,1-10-15,-2 4 0,1 2 16,-1 2-16,1 6 0,2-1 16,1-7-16,1-4 0,1 1 15,0-6-15,-1-2 0,0-4 0,-2-4 16,-2-4-16,-1-3 15,-3-2-15,-2-2 0,-3-2 16,0-3-16,-1-1 0,-4-1 16,-1-2-16,1 0 0,2 0 0,3 1 15,1 1-15,1 1 0,1 0 16,4 1-16,3 2 0,3 2 16,5-4-16,5 3 0,5-1 15,1-1-15,2 1 0,2 1 16,2 1-16,-1 1 0,0 0 0,-3 3 15,-1-1-15,-3 2 0,-2-2 16,-2 5-16,-5 1 0,-4 0 16,-2 2-16,-8 2 0,-6 2 15,-1 0-15,-2 1 0,-4-1 16,-3 2-16,-3 1 0,4-1 0,3-2 16,2-2-16,6-3 15,3-3-15,6 2 0,3-3 16,5 1-16,5-1 0,5-2 15,6-2-15,2-1 0,4-1 0,9 0 16,3-2-16,1 0 16,-2-1-16,9 2 0,-2 2 0,-7-1 15,-4 0-15,-2-3 0,-2 1 16,-6 1-16,-5-1 0,-5 0 16</inkml:trace>
  <inkml:trace contextRef="#ctx0" brushRef="#br0" timeOffset="19443.0603">9888 4577 0,'0'0'0,"0"0"0,0 0 16,0 0-16,0 0 0,20 23 16,-20-23-16,14 18 0,-14-18 0,19 18 15,-8-9-15,-1-2 0,-1 1 16,-2-2-16</inkml:trace>
  <inkml:trace contextRef="#ctx0" brushRef="#br0" timeOffset="19630.559">10145 3891 0,'0'0'0,"0"0"0,0 0 16,14 15-16,-14-15 0,17 18 15,-5-7-15,-1-2 0,-1-1 0,-1 0 16</inkml:trace>
  <inkml:trace contextRef="#ctx0" brushRef="#br0" timeOffset="19880.5682">10447 3904 0,'0'0'0,"0"0"0,0 0 16,-30 11-16,17-4 0,-6 2 0,-4 1 15,0 2-15,0 2 0,-6 0 16,1 0-16,5-2 0,2-2 16,6 0-16,3 0 0,6 0 15,5-2-15,4-1 0,4-3 16,5 0-16,6-1 0,4-2 16,4-1-16,2 0 0,1-3 0,4 1 15,-2-1-15,-5 1 16,-2 0-16,-5-1 0,-4 1 0,-2 0 15,-4-1-15,-1 1 0</inkml:trace>
  <inkml:trace contextRef="#ctx0" brushRef="#br0" timeOffset="20052.4443">10007 4227 0,'0'0'0,"0"0"15,0 0-15,0 0 0,0 0 0,0 0 16,33-2-16,-33 2 0,38 0 15,-15 0-15,2 0 16,2-2-16,0-1 0,0 2 0,-2 0 16,6 1-16,-3 0 0,-3 0 15,-4 0-15,-4 0 0</inkml:trace>
  <inkml:trace contextRef="#ctx0" brushRef="#br0" timeOffset="20271.2557">9945 4377 0,'0'0'0,"0"0"16,0 0-16,36-4 0,-16 2 15,7-2-15,4-2 0,3 1 16,2 1-16,13-3 0,0 1 16,8-1-16,-5-1 0,-3 1 15,-1 0-15,0 0 0,-6 0 0,-9 0 16,-8 2-16,-7-2 0,-7 0 15,-8-1-15,-6 1 16,1 1-16,1 2 0,0 0 0</inkml:trace>
  <inkml:trace contextRef="#ctx0" brushRef="#br0" timeOffset="20507.5577">10380 4185 0,'0'0'0,"0"0"16,0 0-16,-21 9 0,9-3 15,-4 4-15,-2 3 0,0 2 0,-2 2 16,-4 5-16,0 1 15,6 1-15,2-1 0,5-2 16,6-2-16,5-3 0,5-2 0,9-3 16,4-6-16,9 1 0,2-3 15,5-3-15,1-3 0,-1-1 16,-1-1-16,-3 0 0,-3 2 16,1-1-16,-5 2 0,-6 2 15,-6 1-15,-6 0 16,-3 2-16,1-1 15,-3-2-15,2 2 0</inkml:trace>
  <inkml:trace contextRef="#ctx0" brushRef="#br0" timeOffset="20655.5098">10139 4630 0,'0'0'0,"0"0"15,0 0-15,0 0 0,11 24 0,-11-24 16,9 21-16,-6-10 0,1 2 15,0-2-15,1-1 0,-1-1 16,0-2-16,0-1 0,-1-1 16,-1 0-16</inkml:trace>
  <inkml:trace contextRef="#ctx0" brushRef="#br0" timeOffset="20812.4673">10371 4603 0,'0'0'0,"0"0"0,0 0 15,0 0-15,6 25 0,-6-25 16,6 24-16,-3-10 0,1 0 0,-1-1 16,0 2-16,2-3 0,-1 0 15,1-3-15,2-2 0,-1 0 16,-1-2-16,0 0 0</inkml:trace>
  <inkml:trace contextRef="#ctx0" brushRef="#br0" timeOffset="20999.9624">10954 3858 0,'0'0'0,"0"0"0,0 0 15,0 0-15,23 9 0,-23-9 0,0 0 16,24 19-16,-24-19 0,15 18 15,-15-18-15,11 14 0</inkml:trace>
  <inkml:trace contextRef="#ctx0" brushRef="#br0" timeOffset="21489.6565">10804 4012 0,'0'0'16,"0"0"-16,0 0 0,0 0 0,0 0 15,0 0-15,33 1 16,-33-1-16,29 0 0,-29 0 0,35 0 16,-16 0-16,0 0 0,0-1 15,2-1-15,-1 1 0,-1-1 16,2 1-16,-2 0 0,-5-1 0,-2 1 16,-6 1-16,-6 0 15,-3 3-15,-1-2 0,-4 2 16,-2 2-16,-3 0 0,-2 1 0,-11 6 15,-2 2-15,0 2 0,1 1 16,-7 5-16,1 2 0,6-5 16,4 0-16,5 0 0,5-1 15,4-4-15,5-1 0,6-2 16,7-1-16,4-3 0,2-4 0,8-4 16,7-4-16,-1-1 15,0 1-15,-2-2 0,1 0 0,-1-4 0,0-1 16,1-3-16,0 2 0,-6-1 15,-3 2-15,-4 2 0,-2 1 16,-4 4-16,-2 0 0,2 4 16,1 1-16,-1 2 0,0 2 15,-1 3-15,-1 6 0,-1-1 16,1 0-16,1 2 0,0 2 16,1-1-16,-1 0 0,1 3 15,0-3-15,-4-4 0,-1-3 0,1 0 16</inkml:trace>
  <inkml:trace contextRef="#ctx0" brushRef="#br0" timeOffset="21705.758">10928 4348 0,'0'0'0,"0"0"0,0 0 0,0 0 16,0 24-16,0-24 0,-2 37 15,1-15-15,0 3 0,0 0 16,0 3-16,0 5 0,1-4 0,1-1 16,1-2-16,0-3 15,1-4-15,-1-2 0,0-3 16,-1-6-16,0-3 0,0 1 0,0-2 16,1 0-16</inkml:trace>
  <inkml:trace contextRef="#ctx0" brushRef="#br0" timeOffset="21971.3773">10984 4401 0,'0'0'0,"0"0"16,0 0-16,0 0 0,26-13 0,-26 13 15,32-6-15,-15 2 0,-1 2 16,1 2-16,-1 2 0,0 1 16,-2-1-16,3 4 0,-2 5 15,-1 0-15,0 1 0,-3 4 16,-3 3-16,1 1 0,-1-1 15,0 0-15,-1 1 0,-1-1 16,-1 0-16,-1-2 0,-3-1 16,0-1-16,-1-1 0,-2 0 0,-3-1 15,0-2-15,-2 0 0,-3 0 16,-3 1-16,0-3 0,-1-2 16,-5-2-16,-3-2 15,3 0-15,2-1 0,4 0 0</inkml:trace>
  <inkml:trace contextRef="#ctx0" brushRef="#br0" timeOffset="22111.9436">10944 4509 0,'0'0'15,"0"0"-15,0 0 0,0 0 0,25-8 16,-25 8-16,26-5 0,-26 5 16,30-5-16,-14 4 0,2 0 15,-3 2-15,0 0 0,-2 3 16,-2-1-16,-1 1 0,-1-1 0,-2 0 15</inkml:trace>
  <inkml:trace contextRef="#ctx0" brushRef="#br0" timeOffset="22237.226">11006 4606 0,'0'0'0,"0"0"16,0 0-16,0 0 0,0 0 0,31-1 15,-31 1-15,37-2 16,-16-1-16,-2 1 0,-3 0 15,-1 1-15</inkml:trace>
  <inkml:trace contextRef="#ctx0" brushRef="#br0" timeOffset="29701.4428">3540 4693 0,'0'0'0,"0"0"16,0 0-16,0 0 0,0 0 0,0 0 16,0 0-16,0 0 0,0 0 15,-25 8-15,25-8 0,-19 10 0,19-10 0,-24 17 0,10-6 16,-1 0-16,-1-1 0,1 1 15,-1 1-15,0 0 0,3 0 16,-6 2-16,4-3 0,1-1 16,5-3-16,-1 0 0,1-1 15,2 0-15,1-1 0,1-1 16,4-1-16,-1 1 0,2 1 0,4-3 16,6 0-16,-2 0 0,3-1 15,0 1-15,3-1 16,1-1-1,-1-1-15,8-1 0,1 1 0,-1 1 0,-1-2 16,1 2-16,-2-1 16,-1 0-16,0-1 0,-4 1 0,0 1 15,0 0-15,-1-2 0,-4 2 16,0 0-16,-1 0 0,-3-1 0,-2-3 16,-4 0-16,0 1 0,0 3 15,-3-6-15,-1 2 16,-2-1-16,1-3 0,-2 2 15,0 0-15,0 0 0,-2-1 0,0-2 16,-1-1-16,2 1 16,0 0-16,-3-3 0,1-1 0,1 1 15,1 2-15,2 4 0,4 4 16,1 0-16,1 2 0,-4-1 16,4 1-16,-2 0 0</inkml:trace>
  <inkml:trace contextRef="#ctx0" brushRef="#br0" timeOffset="40521.1485">24270 3044 0,'0'0'0,"0"0"16,0 0-16,0 0 0,-19 29 0,9-12 15,-1 5-15,0 1 16,0 1-16,-1 4 0,0 1 16,-3 6-16,2-2 0,-2 11 15,0-1-15,1-2 0,1-5 0,4-2 16,3-2-16,4-3 0,3-2 16,4 2-16,2-2 15,1-8-15,1-4 0,6-1 0,5-1 16,2-5-16,1-2 0,3-3 15,0-3-15,2 0 0,0 1 16,0 0-16,-7 0 0,-5 1 0</inkml:trace>
  <inkml:trace contextRef="#ctx0" brushRef="#br0" timeOffset="40896.1535">24574 3537 0,'0'0'0,"0"0"0,19-4 16,-6 3-16,1 1 0,7-1 15,2 0-15,-1 0 0,0 0 0,0-2 16,-1 0-16,-1-1 0,-1 0 16,-1-1-16,-2-4 15,-3 2-15,-3 1 0,-4-1 0,-4-1 16,-3 0-16,-4 0 0,-3 0 15,-4-2-15,-2 2 0,1-1 0,-3 1 16,-3 0-16,0 1 16,0 2-16,2 1 0,-1 2 15,3 3-15,0 2 0,1 3 16,-2 1-16,1 3 0,0 2 0,0 4 16,2 3-16,0 5 0,2 1 15,6 0-15,6 1 0,5-1 16,3-3-16,4-3 0,4-2 15,4-4-15,3-3 0,9-4 16,8-5-16,-8 1 0,-7-1 0,-4 0 16</inkml:trace>
  <inkml:trace contextRef="#ctx0" brushRef="#br0" timeOffset="41193.0159">25395 3266 0,'0'0'0,"0"0"0,0 0 0,-22 0 15,22 0-15,-30 4 0,8 1 16,-2 3-16,-1 0 0,-8 6 16,0 1-16,3 1 0,3 0 0,0 5 15,6-1-15,6 1 16,7-2-16,5 1 0,8-2 16,3-2-16,2-4 0,3-1 0,4-1 15,1-1-15,0-1 0,-3-2 16,-2 3-16,-2-2 0,-3 2 15,-5-2-15,-4 0 0,-4-2 0,-6-1 16,-5 4-16,-2 3 16,-4 0-16,-3 0 0,-6 2 15,1-1-15,4-2 0,6-1 0,4-2 16,3-2-16,2 0 0</inkml:trace>
  <inkml:trace contextRef="#ctx0" brushRef="#br0" timeOffset="41518.0464">25618 3243 0,'0'0'0,"0"0"0,-20 7 0,5 0 16,-2 2-16,-8 5 0,-4 5 15,1 0-15,1 0 0,-1 6 16,5-1-16,9-2 0,5 0 0,8-6 15,6 0-15,4-2 16,3 0-16,6-2 0,5-2 16,0-2-16,-1-1 0,-3 0 15,-2-1-15,-4 0 0,-3-1 0,-2 2 16,-4-1-16,-4 1 0,-3 0 16,-9 1-16,-8 3 0,2-2 15,-2 0-15,-8 3 0,-6-1 31,4-2-31,1 0 0,5-2 0,4-3 0,4 0 0,5-2 16,3 1-16,0-2 0,2 0 16</inkml:trace>
  <inkml:trace contextRef="#ctx0" brushRef="#br0" timeOffset="41861.7602">25746 3388 0,'0'0'0,"0"0"15,0 0-15,0 0 0,-11 20 0,11-20 16,-20 29-16,9-11 0,0 2 16,2 1-16,2 3 0,5-4 15,3-1-15,5 1 0,4-3 16,3-4-16,2-2 0,7-6 16,6-4-16,0-1 0,-1-1 15,8-6-15,1-1 0,-5 0 16,-4-3-16,-4-6 0,-4-5 15,-5 1-15,-4 2 0,-5-3 16,-5-2-16,-5 3 0,-2 2 0,-9-1 16,-5 3-16,4 6 0,-1 3 15,-10 2-15,-4 5 0,4 1 16,1 1-16,4 4 0,2 2 16,4 1-16,1 0 0,6 2 15,5 0-15,4-2 0,2-2 0,0-1 16,0-2-16,0 1 15</inkml:trace>
  <inkml:trace contextRef="#ctx0" brushRef="#br0" timeOffset="42223.3616">26153 3398 0,'0'0'15,"0"0"-15,-8 18 0,1-4 0,0 0 16,-2 5-16,-1 3 15,-2 5-15,1-2 0,1-3 0,2-1 16,1-4-16,2-4 16,-1 0-16,2-6 0,2-3 15,1-2-15,2-6 0,1-3 0,1-3 16,2-3-16,1-5 0,4-6 16,1 1-16,1-2 0,7-7 15,3-2-15,-1 7 0,-1 3 16,0 2-16,0-1 0,-3 7 15,0 3-15,-1 4 0,2 3 16,-3 1-16,0 4 0,-3 7 16,-2 6-16,-4 5 0,-1 3 0,-5 4 15,-3 4-15,-2 0 0,1 0 16,0-1-16,2 1 0,1-4 16,0-3-16,0 0 0,0-5 15,0-3-15</inkml:trace>
  <inkml:trace contextRef="#ctx0" brushRef="#br0" timeOffset="42565.9089">27390 3119 0,'0'0'0,"0"0"16,0 0-16,0 0 0,-26 19 15,9-5 1,-8 4-16,-3 3 0,-3 2 0,-14 13 0,-4 3 16,4-1-16,3-1 0,-3 4 15,-2 4-15,14-10 0,9-8 0,9-6 16,6-4-16,8-4 0,5-2 16,14-6-16,8-4 15,5-3-15,4-5 0,5 2 16,4-2-16,-3 1 0,-2 1 0,2-1 15,-2 1-15,-8 0 0,-7 1 16,-6 1-16,-4 2 0,-7 0 16,-5 0-16,-5 2 0,-5 1 15,-1 1-15,-2-2 0,2 0 16,2 0-16,0 0 0</inkml:trace>
  <inkml:trace contextRef="#ctx0" brushRef="#br0" timeOffset="42784.6832">27242 3294 0,'0'0'0,"0"0"0,0 0 0,0 0 15,-5 23-15,5-23 0,-12 32 16,3-10-16,0 3 0,-2 3 16,-2 2-16,-1 7 0,2-1 0,1-5 15,2-2-15,0 2 0,2-5 16,1-5-16,2-3 15,1-5-15,3 0 0,4-9 16,2-1-16,0-2 0,-2 2 0,0-2 16</inkml:trace>
  <inkml:trace contextRef="#ctx0" brushRef="#br0" timeOffset="42987.7836">27679 3275 0,'0'0'0,"0"0"16,0 0-16,-7 23 0,7-23 0,-15 29 16,4-7-16,-1 4 15,0 2-15,-2 8 0,1 2 16,2-3-16,2-2 0,-1 1 16,2-5-16,3-3 0,0-5 0,1-3 15,0-4-15,2-2 0,0-4 16,0 0-16</inkml:trace>
  <inkml:trace contextRef="#ctx0" brushRef="#br0" timeOffset="44098.7184">23854 4303 0,'0'0'0,"0"0"16,0 0-16,0 0 0,-17-17 0,17 17 15,-17-9-15,4 7 0,-4 0 16,-3 2-16,-2 1 0,-3 2 16,-4 2-16,-11 5 0,0 3 15,-1 1-15,1 2 0,-6 6 16,4 2-16,6-1 0,4 2 15,-1 5-15,5 2 0,7 0 16,6-1-16,9-1 0,7-1 16,6-3-16,4-2 0,8-3 0,7-2 15,5-5-15,4-6 0,7-4 16,4-3-16,2-3 0,0-2 16,5-3-16,-3-3 0,-13 2 15,-9 2-15,-7 2 0</inkml:trace>
  <inkml:trace contextRef="#ctx0" brushRef="#br0" timeOffset="44286.1724">24093 4530 0,'0'0'0,"0"0"16,0 0-16,0 0 0,0 0 0,-10 23 16,10-23-16,-12 24 0,12-24 15,-18 33-15,9-12 0,0-1 16,1-2-16,1-1 0,2-2 15,-1-2-15,2-1 0,0-1 16,1-3-16,1-4 0,1 1 16,0-1-16</inkml:trace>
  <inkml:trace contextRef="#ctx0" brushRef="#br0" timeOffset="44426.7834">24081 4342 0,'0'0'0,"0"0"0,0 0 0,0 0 16,22 10-16,-22-10 0,22 12 15,-11-6-15,-2-1 0,-1 0 16</inkml:trace>
  <inkml:trace contextRef="#ctx0" brushRef="#br0" timeOffset="44643.1111">24503 4323 0,'0'0'0,"0"0"0,0 0 16,-18 22-16,18-22 0,-27 32 15,8-8-15,1 2 0,-1 3 16,-3 8-16,2 1 0,0 5 16,6-6-16,4-4 0,4-5 15,5-5-15,3-5 0,7-6 16,7-5-16,1-2 0,3-4 0,0-3 15,0-4-15,-1 0 0,-3-2 16,-1 0-16,-4 3 0,-3 0 16</inkml:trace>
  <inkml:trace contextRef="#ctx0" brushRef="#br0" timeOffset="44815.0343">24227 4507 0,'0'0'0,"0"0"15,0 0-15,0 0 0,26-5 0,-26 5 16,34-4-16,-34 4 0,43-5 16,-17 4-16,2 1 0,0-1 15,-1 1-15,4-1 0,-5 1 16,-4-1-16</inkml:trace>
  <inkml:trace contextRef="#ctx0" brushRef="#br0" timeOffset="45252.4865">24751 4482 0,'0'0'0,"0"0"0,0 0 0,-7 19 16,7-19-16,-15 24 0,6-8 16,2-1-16,-1 3 0,1 0 15,2 0-15,2-1 0,0-2 0,3 2 16,4-4-16,2-3 0,3-2 15,4-6-15,4-4 16,3-3-16,2 0 0,0-6 0,1-3 16,0-2-16,-1-2 0,2-5 15,-3 0-15,-3 2 0,-3 1 16,-2 2-16,-5 4 0,-2 5 16,-2 3-16,-4 6 0,0 3 15,-4 4-15,-2 4 0,-1 7 16,-2 5-16,-2 4 0,0 1 0,-1 10 15,1 2-15,1-2 0,1-2 16,1 3-16,3-2 0,1-5 16,2-4-16,-3-4 0,-2-6 15,2-2-15,-1-1 16,-5-6-16,-4-5 0,-1 3 16,1-1-16,-6-4 0,-3-3 0,-1-3 15,1-4-15,0-3 0,0-5 16,3-1-16,3 0 0,4 3 15,1 1-15,4 4 0</inkml:trace>
  <inkml:trace contextRef="#ctx0" brushRef="#br0" timeOffset="45708.5815">25535 4238 0,'0'0'0,"0"0"0,0 0 15,0 0-15,-17 22 0,17-22 0,-22 38 16,8-12-16,0 3 0,-3 2 16,-1 3-16,-4 7 0,3-3 15,-1 3-15,2-3 0,4-8 16,2-5-16,3-4 0,1-4 15,1-6-15,0-5 0,0-2 16,1-4-16,1-2 0,2-4 16,3-4-16,3-7 0,3-2 15,3 0-15,3-2 0,4 0 0,5-2 16,1 2-16,5 3 0,2 2 16,-1 4-16,0 1 0,-3 7 15,0 4-15,-4 3 0,-2 3 16,-3 5-16,-2 5 0,-5-1 15,-4 0-15,-3-1 0,-2 2 16,-3-1-16,-1-2 0,-6 0 16,-3-2-16,-5 1 0,-3-3 0,-2-2 15,-1 2-15,0-4 16,2-2-16,0 0 0,0-1 16,4-2-16,2 0 0,4-1 0,2 1 15,2 0-15</inkml:trace>
  <inkml:trace contextRef="#ctx0" brushRef="#br0" timeOffset="46067.9526">25906 4412 0,'0'0'0,"0"0"16,0 0-16,-12 22 0,12-22 0,-17 27 15,5-7-15,-1 2 0,-1 2 16,0 5-16,3 1 0,3-3 15,4-4-15,5-2 0,6-4 16,1-3-16,5-4 0,3-7 16,5-6-16,0-2 0,1 0 15,4-5-15,1-4 0,-4 0 16,-1-1-16,-3-4 0,-3-2 16,-2 1-16,-2-2 0,-4 1 0,-5 2 15,-2 2-15,-2 1 0,-6 4 16,-4 1-16,-3 3 0,-5 1 15,-4 7-15,-4 3 0,2 3 16,0 2-16,-1 2 0,2 2 16,5 2-16,5-1 0,3 2 15,7-3-15,6-5 0,4-1 0,0-1 16,-2-2-16,0 0 0</inkml:trace>
  <inkml:trace contextRef="#ctx0" brushRef="#br0" timeOffset="46364.8802">26298 4439 0,'0'0'0,"0"0"0,0 0 15,-14 24-15,14-24 0,-15 30 0,7-9 16,-1 1-16,0 1 0,-2 4 16,-1 0-16,2-5 0,1-2 15,1-4-15,2-3 0,1-2 16,2-4-16,1-4 0,2-3 15,1-5-15,0-2 0,3-6 16,2-6-16,2 1 0,0 2 16,1-1-16,0-4 0,-1 3 0,-2 3 15,1 1-15,0 2 16,-2 6-16,1 0 0,1 3 0,1 3 16,2 3-16,1 0 0,1 2 15,1 1-15,2 0 0,0-1 16,-2 0-16,-2 0 0,-2-2 15</inkml:trace>
  <inkml:trace contextRef="#ctx0" brushRef="#br0" timeOffset="46724.2023">26615 4475 0,'0'0'0,"0"0"0,0 0 0,-13 23 16,13-23-16,-13 28 0,4-7 15,-1-1-15,0-1 0,-2 6 16,0-2-16,2-2 0,3-3 0,0-2 16,3-3-16,-1-3 15,1-3-15,3-5 0,4-3 16,1-3-16,3-4 0,1-4 0,2-3 16,1-4-16,2-4 0,5 1 15,2-1-15,5-1 0,-3 1 16,-1 3-16,-3 2 0,-1 4 15,-4 4-15,-1 3 0,0 2 16,-2 5-16,-2 5 0,-5 7 16,-3 5-16,-2-1 0,-2 2 15,-2 8-15,0 5 0,0-3 0,2 1 16,2-2-16,0 1 16,5-4-16,2-5 0,0-4 0,-2-2 15,0-2-15</inkml:trace>
  <inkml:trace contextRef="#ctx0" brushRef="#br0" timeOffset="47285.9878">27517 4478 0,'0'0'0,"0"0"0,0 0 0,0 0 15,-12 27-15,12-27 0,-24 33 16,8-13-16,-2 0 0,-2 2 15,-2 3-15,-6 5 0,1-3 16,-1-4-16,2-4 0,-5-1 16,2-3-16,0-7 0,-2-6 15,3-3-15,4-4 0,2-4 16,1-6-16,1 1 0,1 0 0,5-4 16,2-5-16,2 1 0,3 1 15,5 1-15,3 0 0,4 3 16,1 4-16,10-1 0,6-1 15,3 2-15,4-1 0,7 3 16,7 0-16,8-3 0,-2 1 16,3 1-16,0-2 0,2 1 15,-8 1-15,-2-2 0,-2 1 16,-9 1-16,-6 1 0,-5-2 16,-4 0-16,-7 0 0,-5 3 0,-5-4 15,-4-3-15,-6 5 0,-4 1 16,-9-1-16,-7 1 0,-1 1 15,0 2-15,-5 3 0,-2 1 16,2 3-16,2 4 0,1 1 16,0 3-16,5 2 0,4 2 0,4 6 15,4 5-15,4-2 0,3 1 16,6 6-16,5 4 16,4 2-16,2 0 0,6 3 15,5 2-15,1-4 0,1-5 0,8 3 16,2-4-16,-4-6 0,-1-2 15,-4-4-15,-3-2 0,-4 0 16,0-2-16,-5-3 0,-2-1 16,-3-4-16</inkml:trace>
  <inkml:trace contextRef="#ctx0" brushRef="#br0" timeOffset="47691.8924">28226 4337 0,'0'0'0,"0"0"16,0 0-16,0 0 0,-24 6 0,24-6 15,-29 18-15,11-5 0,-2 1 16,2 4-16,1 3 0,-3 4 15,2 0-15,5 1 0,4 2 16,3-4-16,4-2 0,8 1 16,6 0-16,4-7 0,5-4 15,8-4-15,6-6 0,1 0 0,-2-2 16,-7 1-16,-5-1 0,-3 2 16</inkml:trace>
  <inkml:trace contextRef="#ctx0" brushRef="#br0" timeOffset="47869.5578">28571 4479 0,'0'0'16,"0"0"-16,0 0 0,0 0 15,-8 26-15,8-26 0,-8 26 16,2-10-16,1 0 0,0 2 16,2 0-16,1-2 0,1-1 0,0-2 15,0-5 1,-1-2-16,2-1 0,0-1 15</inkml:trace>
  <inkml:trace contextRef="#ctx0" brushRef="#br0" timeOffset="48010.1944">28593 4275 0,'0'0'0,"0"0"16,0 0-16,0 0 0,22 13 15,-22-13-15,20 15 0,-20-15 16,30 18-16,-16-9 0,-1-3 16,-2 1-16</inkml:trace>
  <inkml:trace contextRef="#ctx0" brushRef="#br0" timeOffset="48228.8921">29055 4305 0,'0'0'0,"0"0"15,0 0-15,-18 23 0,9-12 16,-3 6-16,-4 5 0,-4 7 16,-1 2-16,3-1 0,0 0 15,2 3-15,2-4 0,7-5 16,3-4-16,6-4 0,5-3 0,5-5 16,6-4-16,0-3 0,-1-3 15,1-3-15,1-1 16,-2-2-16,-1-1 0,-4 2 0,-2 1 15,-2 1-15</inkml:trace>
  <inkml:trace contextRef="#ctx0" brushRef="#br0" timeOffset="48400.7982">28769 4460 0,'0'0'0,"0"0"0,0 0 16,23 0-16,-23 0 0,31-1 15,-9 0-15,1 0 0,0 0 16,2 0-16,3-1 0,6 1 16,-2 1-16,-4 0 0,-5 0 15,-3 0-15</inkml:trace>
  <inkml:trace contextRef="#ctx0" brushRef="#br0" timeOffset="48869.542">29318 4399 0,'0'0'0,"0"0"0,0 0 0,0 0 15,0 0-15,0 0 0,-18 25 16,18-25-16,-16 31 0,6-13 0,-1 1 16,1 0-16,1-1 0,1 0 15,3-1-15,-1 1 0,3-4 16,6-1-16,6-4 0,2-3 15,3-5-15,6-3 0,4-4 16,1-1-16,-1-4 0,0-3 16,-1-1-16,4-3 0,-3-2 0,-2 1 15,-2 1-15,-5 1 16,-1 2-16,-3 4 0,-3 1 16,-2 4-16,-3 3 0,-3 3 15,-5 8-15,-1 2 0,0 3 0,-2 8 16,-1 4-16,-1 12 0,1 1 0,2 0 15,0 1-15,3-3 16,-1-2-16,2 4 0,0-3 16,-1-5-16,2-2 0,-2-5 15,-2-3-15,0-5 0,-3-4 0,-3-4 16,-4-5-16,1-2 16,-2 0-16,0-5 0,-2-1 15,-2-2-15,-1-1 0,-2-5 0,-3-4 16,6 3-16,4 3 0,2 2 15</inkml:trace>
  <inkml:trace contextRef="#ctx0" brushRef="#br0" timeOffset="49349.228">30021 4177 0,'0'0'0,"0"0"15,0 0-15,-11 29 0,11-29 0,-15 37 16,4-9-16,-1 4 0,-2 2 16,-2 9-16,-2-3 15,0 3-15,4-6 0,2-5 0,1-4 16,2-6-16,1-5 0,3-3 15,1-4-15,0-2 0,2-4 16,2-4-16,-1-9 0,2 1 0,2-3 16,2-3-16,1-4 15,3-3-15,2-1 0,6-4 16,1 1-16,1 3 0,0 2 0,2 3 16,2 1-16,-1 6 0,-1 3 15,-1 4-15,0 5 0,-4 3 16,-2 2-16,-6 5 0,-2 3 15,-4 1-15,-2 2 0,-2 0 16,-3 0-16,-2-2 0,-2-1 16,-5-1-16,-4-1 0,-1-1 0,-1-2 15,-3-1-15,-2 3 16,-3-4-16,0-1 0,1 1 0,4-1 16,3-3-16,3-5 0,3-14 15,3-10-15,2 4 0,3 3 0,0 4 0</inkml:trace>
  <inkml:trace contextRef="#ctx0" brushRef="#br0" timeOffset="49678.8425">30291 4368 0,'0'0'16,"0"0"-16,0 0 0,-2 30 0,0-15 15,-3 4-15,0 2 0,-2 6 16,1-2-16,0-2 0,1 1 15,1-5-15,1-4 0,0-1 16,1-3-16,0-2 0,2-2 16,0-7-16,3-2 0,0-3 0,1-2 15,1-6-15,0-4 16,2-2-16,-1 0 0,2-3 0,1-5 16,1 4-16,2 2 0,1-1 15,-1 3-15,-1 4 0,0 2 16,2 3-16,-1 1 0,-1 4 15,0 0-15,-1 5 0,1 1 16,1 1-16,1 1 0,0 3 16,2 3-1,-3 1-15,0 3 0,-2-4 0,-1 0 0,-2-3 0</inkml:trace>
  <inkml:trace contextRef="#ctx0" brushRef="#br0" timeOffset="50067.5457">30486 4526 0,'0'0'0,"0"0"0,0 0 16,24 4-16,-24-4 0,26 5 0,-9-6 16,1-1-16,2 1 0,0-1 15,1-1-15,-1 0 0,-2-2 16,6-2-16,-2-1 0,-4 1 15,-1-1-15,-4-1 0,-2 0 16,-3-1-16,-4 0 0,-3 0 16,-2 2-16,-2-1 0,-2 0 0,-4 2 15,-3 1-15,-2 1 16,-1 2-16,-2 2 0,0 2 16,-1 4-16,0 2 0,1 4 0,-2 1 15,1 2-15,2 1 0,-2 5 16,4 0-16,3 0 0,3-1 15,5 1-15,4 2 0,4-5 16,4-2-16,8-3 0,5-3 16,3-4-16,4 1 0,5-3 15,5-3-15,-2-3 0,1-3 16,-3 2-16,-8-1 0,-4 2 0</inkml:trace>
  <inkml:trace contextRef="#ctx0" brushRef="#br0" timeOffset="50487.2397">31255 4446 0,'0'0'0,"0"0"15,0 0-15,0 0 0,0 0 16,0 0-16,-15-21 0,15 21 16,0 0-16,-33-5 0,16 5 15,-1 1-15,-1 0 0,-2 1 16,-3 3-16,1 1 0,1 2 0,-5 5 16,3 1-16,3 1 0,5 0 15,1 1-15,3 2 0,3-3 16,3 0-16,4-2 0,4 1 15,3-2-15,4-3 0,8-1 16,5-4-16,1-3 0,2-3 0,7-5 16,1-3-16,-3-1 15,-2-1-15,-2-5 0,-1-3 16,-1-1-16,-3-1 0,0-6 0,-3-1 16,-2 0-16,-3 0 0,-2 0 15,-2 1-15,-3 3 0,0 5 16,-1 3-16,1 3 0,-3 4 15,-1 3-15,-3 4 0,-1 4 16,-2 4-16,-1 3 0,-4 7 16,-2 6-16,-2 1 0,-1 1 0,0 6 15,-2 6-15,3-1 16,1-2-16,-1 6 0,2-2 16,2-6-16,2-2 0,4-4 15,3 0-15,2-3 0,1-2 0,0-4 16,-1-3-1,0-3-15</inkml:trace>
  <inkml:trace contextRef="#ctx0" brushRef="#br0" timeOffset="50612.2618">31687 4628 0,'0'0'0,"0"0"0,0 0 15,0 0-15,0 0 0,-29 29 16,6-14-16,-7 2 0,-5 2 0,4-2 15,5-3-15,3-1 0</inkml:trace>
  <inkml:trace contextRef="#ctx0" brushRef="#br0" timeOffset="51155.9262">24358 5395 0,'0'0'0,"0"0"0,0 0 16,0 0-16,0 0 0,15 17 16,-15-17-16,0 0 0,0 0 0,18 18 15</inkml:trace>
  <inkml:trace contextRef="#ctx0" brushRef="#br0" timeOffset="51312.2141">24718 5379 0,'0'0'0,"0"0"0,0 0 16,0 0-16,0 0 0,0 0 15,16 13-15,-16-13 0,0 0 0,0 0 16,17 18-16,-17-18 0,0 0 16,0 0-16</inkml:trace>
  <inkml:trace contextRef="#ctx0" brushRef="#br0" timeOffset="51443.355">24994 5371 0,'0'0'0,"0"0"15,0 0-15,0 0 0,0 0 0,26 8 16,-26-8-16,0 0 0,24 14 16,-24-14-16</inkml:trace>
  <inkml:trace contextRef="#ctx0" brushRef="#br0" timeOffset="51599.6068">25759 5486 0,'0'0'0,"0"0"16,0 0-16,0 0 0,0 0 15,0 0-15,0 0 0,19 13 16</inkml:trace>
  <inkml:trace contextRef="#ctx0" brushRef="#br0" timeOffset="52848.522">23411 5041 0,'0'0'0,"0"0"0,0 0 16,0 0-16,25-3 0,-25 3 16,22 4-16,-22-4 0,24 3 0,-7-2 15,2 1-15,-1-1 16,1 2-16,7-2 0,3 0 16,8 0-16,-3 0 0,1 0 15,3 2-15,6-4 0,-1-1 0,2 0 16,1 1-16,1 0 0,-1-2 15,9 3-15,0 3 0,-1-3 16,0-1-16,-1-1 0,0 1 16,6 0-16,-1 1 0,0-1 15,2 0-15,-3 0 0,-1 0 0,9 2 16,-2 3-16,-1-3 16,-1-1-16,-1-1 15,1 0-15,-3-1 0,0 0 0,25 1 16,-4 2-16,-7 1 0,-1 4 0,-4-4 15,-3-2-15,-2 0 0,-1-2 16,0 5-16,2 4 0,-2-2 16,-2-2-16,1 0 0,0 1 15,0-2-15,-2-2 0,4 3 16,2-2-16,0 1 0,0-1 16,2-1-16,3 2 0,-3-2 15,-2-2-15,3 2 0,2-1 16,-3 5-16,-2 2 0,3-2 15,2-3-15,-1-1 0,1 1 0,-2-2 16,-1 0-16,-2 1 0,-1 1 16,2 1-16,2 1 15,-1-1-15,0 1 0,3-3 0,1-1 16,-2-1-16,-4 4 0,2-1 16,1 0-16,-4 0 0,-3-1 0,1 1 15,2-1-15,1 0 16,1-1-16,1 1 0,1 0 0,-4 1 15,-3 2-15,-1-1 0,2 2 16,1-1-16,2 0 0,-1-1 16,4 0-16,-7 1 0,-4 1 15,3-4-15,2-1 0,0 5 16,2 4-16,1-11 0,0-6 16,-7 5-16,-4 4 0,0 2 15,0 3-15,2 0 0,1 1 0,-2-5 16,-1-3-16,-2-2 0,-1 0 15,2 3-15,0 3 0,-2 1 16,-3 1-16,1-1 16,0-1-16,-2-2 0,-3-2 0,0 5 15,1 0-15,-2-2 0,-1-1 16,1 2-16,0 3 0,-5-2 16,-4-1-16,0-4 0,1 0 15,-3 0-15,-3-2 0,-12 1 16,3 1-16,-2 3 0,0 2 0,-1-1 15,0-2-15,-3 3 0,-1-1 16,-2 0-16,-2 0 0,-4-2 16,0-3-16,-2 3 0,0 1 15,-2-1-15,0 0 0,0 0 16,-2-1-16,-2 0 0,-1 0 0,-2 1 16,-2 1-16,0 0 0,-2 0 15,1-1-15,2 2 0,1-2 16</inkml:trace>
  <inkml:trace contextRef="#ctx0" brushRef="#br0" timeOffset="55662.0377">24449 5299 0,'0'0'0,"0"0"16,0 0-16,0 0 0,0 0 0,0 0 15,0 0-15,0 0 0,-24-6 16,24 6-16,0 0 16,-26 0-16,26 0 0,0 0 0,-30 3 15,20 0-15,0-2 0,-1 2 16,-1 0-16,0 1 0,0-1 16,-3 2-16,0 0 0,-2 0 15,1 0-15,-1 2 0,0 2 16,-1-2-16,0 3 0,-6 3 15,-1 4-15,0-2 0,3 0 0,-1 2 16,-1 1-16,1 0 0,1-1 16,-3 7-16,5-1 15,1 1-15,1-1 0,2 3 16,0 1-16,5 0 0,3-2 0,2-3 16,0-2-16,2 0 0,2 1 15,3 0-15,2-2 0,3 1 16,1-2-16,5 0 0,5 1 15,0-3-15,-1-1 0,4-1 16,3 0-16,1 0 0,3 3 0,1-1 16,4-1-16,3-4 0,0-1 15,11 2-15,3 2 0,-3-4 16,-1-1-16,6-4 0,4 0 16,5 0-16,-5-1 0,3 1 15,3 1-15,-2-6 0,0-3 0,12 3 16,3 2-16,-9-1 15,-4-2-15,29-8 0,-4-3 16,-12-1-16,-8 2 0,4-2 0,0 0 16,-8-1-16,-6 1 0,1-1 15,-1 1-15,-6 0 0,-3 2 16,-6-6-16,-5-4 0,-2 2 16,-2 1-16,0-1 0,0-1 15,-10 1-15,-6-2 0,-5 1 0,-3 0 0,-4 7 0,-1-2 0,-2-3 16,-2-4-16,-2 3 15,-3 1-15,-2 0 0,0-2 16,-3-1-16,-3 0 0,-4-3 0,-6 0 16,2 2-16,1 2 0,-3-2 15,-2 0-15,-2 0 0,1 0 16,-4-1-16,-2-2 16,-1 4-16,-2 3 0,-2 0 0,-3 1 15,1 1-15,0 1 0,-1 3 16,-2 0-16,0 1 0,0 3 15,-10-1-15,-1 2 0,4-2 16,3 0-16,-4 4 0,-3 4 16,4 1-16,5 0 0,-7-3 0,-3 1 15,6 1-15,2 3 0,-1-2 16,-1 1-16,3 1 0,1 1 16,-5 1-16,3 0 0,7-1 15,1 1-15,3 0 0,1 3 16,4-2-16,4 1 0,1-1 15,-2 0-15,5 0 0,5 1 16,2 3-16,3 3 0,4-5 0,2-2 16,3 0-16</inkml:trace>
  <inkml:trace contextRef="#ctx0" brushRef="#br0" timeOffset="56194.8794">24776 6460 0,'0'0'15,"0"0"-15,0 0 0,0 0 0,0 0 16,0 0-16,24 10 0,-24-10 16,0 0-16,29 19 0,-29-19 15,23 14-15,-11-5 0,-1-1 16,-1 1-16,-1-2 0,-3 0 0,1 0 16,-2 0-16,0-3 0</inkml:trace>
  <inkml:trace contextRef="#ctx0" brushRef="#br0" timeOffset="56398.8331">24588 6692 0,'0'0'0,"0"0"0,0 0 0,0 0 15,27-8-15,-27 8 0,29-1 16,-12 1-16,1 0 0,0-1 15,3 1-15,0 0 0,1 0 0,4 1 16,-3 1-16,-2 0 0,-4 0 16,-1-1-16,-3 1 0,-2-1 15</inkml:trace>
  <inkml:trace contextRef="#ctx0" brushRef="#br0" timeOffset="56613.2437">24603 6888 0,'0'0'0,"0"0"0,0 0 0,23-4 16,-23 4-16,25-7 0,-7 3 15,0 0-15,2 0 0,2 0 16,3 0-16,4 1 0,-1-1 0,-5 2 16,-2 0-16,-2 0 15,-3 0-15,-1 0 16,-2 1-16,-2 0 0,-1 0 0,-3 1 0</inkml:trace>
  <inkml:trace contextRef="#ctx0" brushRef="#br0" timeOffset="56816.3317">24755 6731 0,'0'0'0,"0"0"0,0 0 0,0 0 16,-8 33-16,8-33 0,-7 31 15,4-13-15,-1 3 0,0-1 16,2 3-16,0-2 0,0-1 0,-1 5 16,2-1-16,-2-2 0,-1-3 15,-2-1-15,1-1 0,0-1 16,1-4-16,1-1 0</inkml:trace>
  <inkml:trace contextRef="#ctx0" brushRef="#br0" timeOffset="56979.5592">24551 7140 0,'0'0'0,"0"0"0,0 0 16,0 0-16,0 0 0,0 0 0,0 0 15,0 0-15,-15-15 16,15 15-16,0 0 0,21-4 16,-21 4-16,27-7 0,-7 3 0,2 0 15,2 1-15,3-3 0,3-1 16,10-2-16,0 0 0,-1 2 31,1-1-31,5-3 0,-3-3 0,-8 3 16,-6 3-16,-6 1 0</inkml:trace>
  <inkml:trace contextRef="#ctx0" brushRef="#br0" timeOffset="57149.6151">25340 6560 0,'0'0'16,"0"0"-16,0 0 0,0 0 15,0 0-15,0 0 0,20 15 16,-20-15-16,0 0 0,12 28 0,-12-28 16,8 24-16,-5-14 0,0-1 15</inkml:trace>
  <inkml:trace contextRef="#ctx0" brushRef="#br0" timeOffset="57458.8709">25150 6798 0,'0'0'0,"0"0"16,0 0-16,0 0 0,25-7 0,-25 7 16,23-5-16,-23 5 15,26-4-15,-11 3 0,-1 2 16,-2 1-16,-2-1 0,-2 2 0,-2 2 16,-2 2-16,-4 1 0,-3 3 15,0 4-15,-1 1 0,-2 3 0,0 1 16,-2 1-16,-1 4 0,0 0 15,2-4-15,0-2 0,4-1 16,2-2-16,2-4 0,1-3 16,3-3-16,3-3 0,4-4 15,5-4-15,1-3 0,2-3 0,1-2 16,1-2-16,0-1 16,0-2-16,0 0 0,-4 3 15,-4 4-15</inkml:trace>
  <inkml:trace contextRef="#ctx0" brushRef="#br0" timeOffset="57771.389">25491 6521 0,'0'0'0,"0"0"0,0 0 16,24-4-16,-24 4 0,24-4 0,-11 2 15,1 1-15,2-1 0,0 1 16,1 0-16,-2 0 0,-1 2 15,-2-1-15,-1-1 0,-2 1 16,-1 0-16,-1 1 0,-2 3 16,-2 0-16,0 3 0,-3 1 15,-4 1-15,0 0 0,-3 4 16,0 2-16,-2 2 0,-2 6 0,-1-2 16,1 1-16,0 1 0,1-1 15,1 0-15,0-3 0,0-2 16,0-1-16,1-3 0,0-4 15,1-1-15,2-2 0,-1-1 0,2-2 16</inkml:trace>
  <inkml:trace contextRef="#ctx0" brushRef="#br0" timeOffset="58176.5632">25456 6724 0,'0'0'16,"0"0"-16,0 0 0,0 0 15,24-9-15,-24 9 0,29-8 0,-12 4 16,4 1-16,1 0 0,0 1 16,-1 0-16,-1-1 0,4 1 15,0 0-15,-3 0 0,-3 1 16,-2 1-16,-3-1 0,-2 2 16,-2 0-16,-5 4 0,-2 2 15,-3 0-15,-3 2 0,-3 1 16,-3 0-16,-6 5 0,-3 1 15,-1 1-15,-1-1 0,0 1 0,0-2 0,-1 0 0,0 0 16,-3 2-16,1-3 0,4-2 16,2-3-16,5-3 0,3 1 15,3-3-15,4 1 0,3-5 16,3 2-16,6-3 0,5-1 16,2-2-16,4 0 0,4-1 15,5 0-15,1-2 0,0 1 0,9-2 16,0-2-16,-5 3 0,-2 1 15,-4 1-15,-1 0 0,-5 2 16,-3 1-16,-4 1 0,-4 0 16,-2 1-16,-2 0 0,-2 0 15,-1 0-15,0 0 0</inkml:trace>
  <inkml:trace contextRef="#ctx0" brushRef="#br0" timeOffset="58395.3093">25545 7066 0,'0'0'0,"0"0"0,0 0 0,0 0 16,0 0-16,1 29 0,-1-29 0,0 21 16,0-21-16,0 24 0,0-24 15,0 26-15,0-13 0,1-1 16,0 0-16,1-1 0,0-3 15,0-1-15,0-2 0,0-1 16,1-1-16,-2 1 0</inkml:trace>
  <inkml:trace contextRef="#ctx0" brushRef="#br0" timeOffset="58723.452">25537 7103 0,'0'0'0,"0"0"16,0 0-16,0 0 0,25-4 0,-25 4 15,27-3-15,-27 3 0,34-4 16,-16 1-16,0 1 0,-1 1 16,1 1-16,0 0 0,-1 0 15,-1 1-15,-2 1 0,-2 1 16,-1-2-16,-3 3 0,-4 1 0,-3 0 16,-2 2-16,-2 0 0,-1 1 15,-4 3-15,-2 1 16,-2 0-16,-3-2 0,-3 4 0,-2-2 15,1-2-15,3-1 0,-1-1 16,2-1-16,1 0 0,3-1 0,3-1 16,1-1-16,3-2 15,1-1-15,3-1 0,3 0 16,2-1-16,5-1 0,2 6 16,4 6-16,0 0 0,-3-1 0,-2-1 15</inkml:trace>
  <inkml:trace contextRef="#ctx0" brushRef="#br0" timeOffset="60855.9881">26192 6749 0,'0'0'0,"0"0"0,0 0 0,0 0 16,0 0-16,0 0 0,0 0 16,0 0-16,17 20 0,-17-20 15,0 0-15,10 22 0,-10-22 16,0 0-16,7 20 0,-7-20 0</inkml:trace>
  <inkml:trace contextRef="#ctx0" brushRef="#br0" timeOffset="61027.8837">26156 6929 0,'0'0'0,"0"0"0,0 0 0,0 0 16,0 0-16,0 0 0,0 0 15,0 0-15,0 0 0,0 0 16,26 10-16,-26-10 0,0 0 0,18 11 16,-18-11-16,0 0 0</inkml:trace>
  <inkml:trace contextRef="#ctx0" brushRef="#br0" timeOffset="61324.7344">26837 6586 0,'0'0'0,"0"0"0,0 0 0,0 0 16,-15 22-16,15-22 0,-20 28 15,9-11-15,-1 0 0,-4 1 16,-2 4-16,-6 4 0,2 2 0,-1 1 15,-1 4-15,-5 2 16,2-1-16,-3-3 0,-3-1 16,5-4-16,5-4 0,-1 0 15,3-2-15,3-5 0,3-1 0,3-6 16,1-3-16,4-3 0,2 1 16,0-1-16</inkml:trace>
  <inkml:trace contextRef="#ctx0" brushRef="#br0" timeOffset="61552.4414">26709 6861 0,'0'0'15,"0"0"-15,0 0 0,0 0 0,18 15 16,-18-15-16,22 20 0,-9-7 16,0 0-16,1 0 15,0 3-15,1-2 0,2 2 0,4 5 16,1 1-16,-1-3 0,-1-2 15,-1-1-15,-1 0 0,0-2 16,-2 0-16,1-1 0,-2 0 16,0 0-16,-2-2 0,-2-2 15,-1 1-15,-1-4 0</inkml:trace>
  <inkml:trace contextRef="#ctx0" brushRef="#br0" timeOffset="62161.8132">26976 5199 0,'0'0'0,"0"0"16,0 0-16,0 0 0,0 0 0,0 0 16,0 0-16,3 22 0,-3-22 15,0 25-15,0-25 0,-3 38 16,-1-19-16,-2 3 0,1 3 15,0-1-15,1 0 0,-2 9 16,1 0-16,-1-1 0,2-1 0,0 9 16,-1 2-16,2-3 15,1-1-15,-1 1 0,1 0 16,1-2-16,0-2 0,-1 8 0,-2-1 16,2-4-16,0-3 0,0-2 15,-1-3-15,0-5 0,1-4 16,0-2-16,0 0 0,1-6 15,1-1-15,-1-4 0,1-3 16,-2-2-16,2 0 0,0-3 16,-2 1-16,2-1 0,0 0 0,0 0 15</inkml:trace>
  <inkml:trace contextRef="#ctx0" brushRef="#br0" timeOffset="62599.32">27047 5131 0,'0'0'0,"0"0"16,0 0-16,0 0 0,0 0 0,0 0 16,0 0-16,0 0 0,0 0 15,0 0-15,0 0 0,-10 25 16,10-25-16,-11 21 0,11-21 16,-17 25-16,7-13 0,0 2 15,0 1-15,1-1 0,-3 1 16,3 0-1,-1 1-15,1-1 0,0 1 0,0-1 0,1-2 0,-1 2 16,0-2-16,1-2 0,0 0 16,3-2-16,-1 0 0,1-2 15,0-1-15,1 0 0,0-1 0,0 0 16,1-1-16,1-3 16,2-1-16,0-5 0,1 0 15,0 3-15,0-2 0,0 1 0</inkml:trace>
  <inkml:trace contextRef="#ctx0" brushRef="#br0" timeOffset="62818.1048">27030 5157 0,'0'0'0,"0"0"0,0 0 16,0 0-16,0 0 0,0 0 15,0 0-15,8 22 0,-8-22 0,4 21 16,-4-21-16,5 27 0,-5-27 15,6 33-15,-2-16 0,-1 1 16,-1 0-16,1-1 0,1 1 16,-1 0-16,1-1 0,1 7 15,-2-1-15,0-3 0,0-3 16,-1-2-16</inkml:trace>
  <inkml:trace contextRef="#ctx0" brushRef="#br0" timeOffset="64555.0444">24257 4946 0,'0'0'0,"0"0"0,0 0 16,0 0-16,0 0 0,0 0 16,0 0-16,0 0 0,0 0 15,0 0-15,0 0 0,0 0 16,0 0-16,0 0 0</inkml:trace>
  <inkml:trace contextRef="#ctx0" brushRef="#br0" timeOffset="65441.341">29039 4934 0,'0'0'16,"0"0"-16,0 0 0,0 0 0,0 0 15,0 0-15,0 0 0,0 0 16,0 0-16,0 0 0,0 0 16,0 0-16</inkml:trace>
  <inkml:trace contextRef="#ctx0" brushRef="#br0" timeOffset="65896.9049">30497 4940 0,'0'0'0,"0"0"0,0 0 16,0 0-16,0 0 0,0 0 0,0 0 16,0 0-16</inkml:trace>
  <inkml:trace contextRef="#ctx0" brushRef="#br0" timeOffset="67739.8504">23232 4138 0,'0'0'0,"0"0"16,0 0-16,0 0 0,-20 8 0,20-8 16,0 0-16,-24 18 0,14-10 15,-1 2-15,-1 1 16,-1 1-16,0-1 0,-1 1 16,0 0-16,-3 5 0,3-1 15,1-1-15,1 2 0,1 1 16,0 0-16,0 3 15,1 4-15,2-1 0,1-1 0,1 0 16,0 0-16,0 6 0,-1 0 0,3 0 16,0 2-16,1 1 0,1 1 15,1 2-15,1-1 0,2 0 16,1-1-16,1-1 0,-1-2 16,2 2-16,2-3 0,1-3 15,-1-4-15,4-3 0,3-2 0,1-5 16,3-1-16,2-3 15,1-2-15,4-2 0,5-2 16,-2-2-16,2-3 0,1 0 0,1-1 16,8-2-16,-1-1 0,0 0 15,-3-1-15,1 1 0,0 1 16,-3-4-16,-3-3 0,-1-1 16,0-1-16,-1-1 0,1 0 15,-3-2-15,-3-1 0,-2-2 16,-1 0-16,-2 0 0,-1-1 0,0-2 15,-1 1-15,-3-1 0,-1 0 16,0-1-16,0-1 0,-1 3 16,0 2-16,-2-3 0,-1-1 15,-3-1-15,0 1 0,-2 0 16,0 0-16,0 2 0,-2 0 16,-1 0-16,-1-1 0,-1 1 15,-1 0-15,-4-1 0,-1 2 16,-6 2-16,-2 1 0,0 0 15,-2 0-15,3 4 0,-1 1 0,-2 2 16,-4 0-16,-1 2 0,-3 0 16,-1 0-16,-2 0 0,-4 4 15,-3 1-15,-7 3 0,0 3 16,-1 3-16,-1 2 0,-2 4 16,-3 1-16,1 4 0,-1 2 0,-8 6 15,1 4-15,14-7 0,11-6 16,8-3-16</inkml:trace>
  <inkml:trace contextRef="#ctx0" brushRef="#br0" timeOffset="68805.5846">28115 4130 0,'0'0'0,"0"0"0,0 0 16,0 0-16,0 0 0,-28 5 15,28-5-15,-19 7 0,19-7 0,-21 11 16,8-3-16,1-1 0,0 2 16,0 1-16,-1-1 15,1 2-15,0 1 0,-4 5 16,1 4-16,2-3 0,0 2 0,1 0 15,0 3-15,1 0 0,1 0 16,1 3-16,2 0 0,0 1 16,0 0-16,2 7 0,2 1 15,2-5-15,2-2 0,1 0 16,1 0-16,0-1 0,2-3 0,3 0 16,1 1-16,1-5 0,-1-4 15,3 2-15,4-1 16,0 0-16,1-3 0,-1 0 15,1-2-15,-1-2 0,1-2 0,1 0 16,0 0-16,0-3 16,-1-2-16,-1-3 0,1-3 15,-2-1-15,-2 2 0,2-4 0,0-2 16,0 0-16,1-2 0,0-3 16,2-2-16,-1 1 0,-2-1 0,1-3 15,-1-3-15,-1 2 16,1 2-16,-1-1 0,1-3 15,-1 3-15,-2 0 0,0-2 16,-1-2-16,-1 3 0,-1 1 0,-1 0 16,1-3-16,-1 1 0,-2 0 15,-2-3-15,-2 1 16,0 0-16,1 2 0,-3-2 0,-3-3 16,1 2-16,-1 0 0,-3 0 15,-1 0-15,-1 3 0,1 4 16,-2-1-16,0 0 0,-1 3 15,-1-1-15,-3 2 0,-1 1 16,-1 2-16,1 1 0,-6 4 0,-4 2 16,0 3-16,3 3 0,-7 4 15,-7 0-15,8-2 0,5 0 16,4-2-16</inkml:trace>
  <inkml:trace contextRef="#ctx0" brushRef="#br0" timeOffset="69693.104">25297 4205 0,'0'0'0,"0"0"0,0 0 15,0 0-15,-10 17 0,10-17 0,0 0 16,-19 26-16,12-16 0,-3 2 15,-2 2-15,1 0 0,1 2 0,0 1 16,0 2-16,-3 5 0,0 0 16,2 0-16,3 2 0,0-1 15,0 0-15,2 1 0,0 2 16,2-2-16,0 2 0,2 5 16,1 1-16,2-5 0,1-3 0,6-1 15,4 0-15,0-4 0,2-3 0,1-4 0,2-2 16,-2-2-16,-1 0 0,5-2 15,3-2-15,0-2 0,1 0 16,0-3-16,2-2 0,-2 0 16,0 0-16,2-5 0,2-3 15,-4 1-15,-2 0 0,1-1 16,0-2-16,-1-1 0,0-1 0,-1-2 16,1-2-16,-4-1 0,-1-1 15,-2-1-15,-1-2 16,-1 0-16,-2-1 0,-1-1 0,-1-1 15,-1-1-15,-2 0 0,1-6 16,-2-1-16,-2 4 0,-2 3 16,0-3-16,-1-1 0,-1 2 15,-1 1-15,-3 3 0,-1 1 16,0 2-16,-2 1 0,-2-1 16,-2 2-16,-1 1 0,1 1 0,-1 5 15,-2 2-15,4 1 0,0 0 16,-4 2-16,-4 4 0,-1 2 15,-1 2-15,-1 1 0,-2 3 16,1 1-16,0 1 0,-3 3 16,0 2-16,3 2 0,3 0 0,0-2 15,1 1-15,3-4 0,4 0 16,2-3-16</inkml:trace>
  <inkml:trace contextRef="#ctx0" brushRef="#br0" timeOffset="70708.6989">29964 4037 0,'0'0'0,"0"0"0,0 0 16,0 0-16,0 0 0,0 0 0,0 0 16,1-21-16,-1 21 0,0 0 15,0 0-15,0 0 0,-18-19 16,18 19-16,-16-4 0,6 3 16,-1 2-16,-1 1 0,0 0 15,-1 2-15,1 1 0,0 0 16,-1 2-16,1 2 0,0 1 0,-2 1 15,1 0-15,0 1 16,1 3-16,-5 5 0,2 2 16,2-1-16,1 1 0,0-1 0,3 1 15,1 0-15,1 1 0,1 3 16,-1 2-16,0-2 0,2 0 0,-1 5 16,3 2-16,1-4 15,1-2-15,1-1 0,1 0 16,0-2-16,1-2 0,3 0 0,0 0 15,2 1-15,-1-1 0,4-2 16,3-1-16,-2 1 0,-1 1 16,1-5-16,2 0 15,-2-3-15,0 0 0,1-2 0,0-1 16,0-3-16,0-1 0,1-1 16,2-4-16,-2-1 0,1-2 15,1-3-15,0-1 0,0-1 16,1-3-16,-1-4 0,2 0 15,-1-2-15,1 0 0,2-6 16,-1 0-16,0-2 0,-1 0 0,-3 1 16,-1 2-16,0-3 0,0-1 15,-2-2-15,-2-1 0,0 1 16,-1 0-16,-2-1 0,-2-1 16,-1 1-16,-1 2 0,-2 1 15,-2-2-15,-1 1 0,-1 2 0,-1 1 16,1 0-16,-1 4 15,1 2-15,-1 1 0,1 2 0,0-1 16,-2 1-16,-2 1 0,0 1 16,-2 2-16,-1 3 0,-1 1 15,-2 0-15,2 4 0,0-1 16,-1 5-16,-2 2 0,-1 2 16,-2 2-16,3-3 0,2 1 0,2-2 15</inkml:trace>
  <inkml:trace contextRef="#ctx0" brushRef="#br0" timeOffset="89411.9688">2628 5911 0,'0'0'0,"0"0"16,0 0-16,0 0 0,0 0 0,0 0 15,24-2-15,-24 2 16,0 0-16,23-3 0,-23 3 16,0 0-16,28-1 0,-18 2 15,2 0-15,0-1 0,2 1 16,1-1-16,4 1 0,-4-1 0,2 1 16,1 0-16,1-1 0,-2 2 15,1-1-15,5-1 0,-1 0 16,6 0-16,-2 0 15,4 0-15,6 1 16,-4-1-16,-1 1 0,-2-1 0,2 1 16,8-1-16,1-2 0,-4 1 15,0 0-15,0 1 0,1 0 0,-2-2 16,1 2-16,1-1 0,2 1 16,4 0-16,-3-1 0,2-1 15,-1 0-15,0 1 0,0 1 16,1 1-16,-2 0 0,-1-1 15,0 0-15,0-1 0,2 0 0,0 1 16,1 0-16,5 0 16,-2 1-16,2-1 0,-3 1 15,1-2-15,1 0 0,-2 0 16,-1 0-16,3-1 0,0 2 0,-1-1 16,0 0-16,-1-1 0,2-1 15,-2 1-15,0 1 0,-1-1 16,0-1-16,7 0 0,2 2 15,-7 0-15,0 0 0,0-1 16,2 0-16,-4 1 0,-2 1 16,3-2-16,0 2 0,0-1 15,-1 1-15,1 1 0,3 3 16,-5-3-16,1-1 0,0-1 0,3 0 16,-2 1-16,-2 1 0,1 0 15,1-1-15,-3 1 0,-3 0 0,0-1 0,3 0 16,-6 1-16,-4-1 0,-2 0 15,2-1-15,-9 0 0,-3 1 0,-5-1 16,-2-1-16,-6 0 0,-3 0 16,-1 1-16,-2 1 0,2-1 15</inkml:trace>
  <inkml:trace contextRef="#ctx0" brushRef="#br0" timeOffset="89905.0231">4485 5540 0,'0'0'16,"0"0"-16,0 0 0,0 0 0,23 6 16,-23-6-16,20 6 0,-20-6 15,23 11-15,-9-4 0,4 0 16,-2 0-16,2 1 0,0 1 16,0 0-16,1 0 0,0 0 15,6 3-15,1-2 0,-4 0 16,-1-1-16,0 1 0,0 2 0,-2-1 15,2-2-15,-4 0 0,-2-1 16,-1-2-16,-3 1 0,-2-3 16</inkml:trace>
  <inkml:trace contextRef="#ctx0" brushRef="#br0" timeOffset="91092.4675">2635 6946 0,'0'0'0,"0"0"0,0 0 16,0 0-16,0 0 0,0 0 15,0 0-15,33-1 0,-33 1 16,0 0-16,29-4 0,-29 4 16,0 0-16,32-2 0,-19 1 15,2-1-15,2 1 0,0 0 16,2 0-16,1-1 0,1-1 0,1 2 15,0-1-15,8 1 0,1 1 16,-3-2-16,3 0 0,1 0 16,1 0-16,0 0 15,3-1-15,4 2 0,1-2 0,-1 1 16,0 0-16,0 0 0,2 1 16,0 0-16,1-3 0,8 3 15,-4 2-15,1-2 0,-1-1 16,-2-1-16,2-1 0,1 2 15,2 1-15,6 0 0,-4-1 0,1-1 16,1-1-16,-5 0 0,-1 0 16,2 4-16,1 3 0,0-2 15,0 0-15,3-4 0,-2-4 16,2 4-16,-2 2 0,3 3 16,3 4-16,-8-4 0,-1 0 0,1-1 15,0-1-15,-1-2 16,-3-3-16,1 2 0,2 1 15,-2 2-15,0 4 16,9-3-16,8 1 0,-10-1 0,-7-1 16,18-3-16,-11 0 0,-2 2 0,-1 1 15,0 2-15,-1 0 0,-1 3 16,-2-1-16,3-4 16,2-4-16,-7 2 0,-3 1 0,3 2 15,3 0-15,-17-3 0,2-5 16,6 4-16,3 2 0,-4-2 15,0 1-15,3-2 0,2 0 16,1 2-16,2 1 0,-2 0 16,1 0-16,-2-1 0,-1 1 0,-1 0 15,0 0-15,-1 1 0,-2 1 16,1-3-16,-3 0 0,1 0 16,-5-1-16,2 1 0,1-3 15,-4 2-15,-1 1 0,0 0 16,-1 2-16,-5-1 0,-2-2 15,-1 2-15,-2-1 0,-2 1 16,-2 1-16,1-1 0,0-2 16,-3 1-16,1 1 0,-3 1 15,-2 0-15,-1-1 0,-2 0 0,-3 1 16,0 0-16,0-1 0,-1 0 16,-2 1-16,-5 2 0,-1-1 15,-4 1-15,2 1 0,1-2 16,2 0-16</inkml:trace>
  <inkml:trace contextRef="#ctx0" brushRef="#br0" timeOffset="92317.5843">2548 6876 0,'0'0'16,"0"0"-16,0 0 0,0 0 0,0 0 16,0 0-16,0 0 0,0 0 15,0 0-15,0 0 0,0 0 16,0 0-16,18-18 0,-18 18 16,0 0-16,26 3 0,-26-3 0,0 0 15,33-1-15,-18 2 0,2-1 16,-2-1-1,1 0-15,1 0 0,3 2 0,2 0 0,1 2 16,2-3-16,-3-3 0,9 2 16,1 1-16,0 1 0,-2 0 15,2-1-15,0-1 0,3 0 16,-2-2-16,6 1 0,0 1 16,-2 0-16,2-1 0,-2 0 15,1 0-15,0 0 0,0 1 0,6 1 16,0 0-16,-2 0 0,2 0 15,-3-1-15,-2-1 16,1 1-16,1 1 0,-2-1 0,-1 1 16,2-1-16,2 1 0,-2-1 15,-2 0-15,6 0 0,0-1 16,-3 1-16,1 0 0,-1 0 16,0 1-16,-3-1 0,1 0 15,-2 0-15,-1 0 0,3 0 16,0-1-16,-2 0 0,1-1 0,-2 0 15,2 2-15,-3 1 0,-1 2 16,4-2-16,0-1 0,-1 1 16,-2-1-16,-2-1 15,3-1-15,-2 1 0,3 2 0,-3-2 16,0 2-16,-1 2 0,4 0 16,-4-3-16,1-2 0,0 3 15,-3 0-15,1 2 0,0-2 16,-1 0-16,1 0 0,1-2 15,3 1-15,-1 0 0,-3 2 0,3-1 16,0 0-16,-3 0 0,-1 0 16,1 0-16,2-1 0,-2 1 15,-1 0-15,5 0 0,-2 0 16,-3 1-16,1 2 0,6-1 16,-3-1-16,2-2 0,0 0 0,-1 1 15,-1-1-15,3 1 0,-3 0 16,3-2-16,-3 2 0,-1-1 15,-2 0-15,2 1 0,3 1 16,-1 0-16,-3 2 0,5-4 16,0-3-16,-1 1 0,-7 2 15,6 0-15,-1 0 0,0 1 16,1 0-16,0-3 0,-2 1 16,1 0-16,1 1 0,-3 0 15,0 0-15,-2 1 0,0 1 0,-2-2 16,1-1-16,-7 2 15,-2 2-15,0-2 0,1-1 16,-2 1-16,0 0 0,-4-1 0,-1 1 16,-3 0-16,-2 1 0,-5-1 15,0 0-15,-5 0 0,-4 0 16,3-1-16,-2 1 0,3 0 16</inkml:trace>
  <inkml:trace contextRef="#ctx0" brushRef="#br0" timeOffset="94269.8536">2628 6954 0,'0'0'0,"0"0"0,0 0 15,0 0-15,0 0 0,0 0 0,24-12 16,-24 12-16,0 0 0,29-3 15,-29 3-15,22-1 0,-10-2 0,3 3 16,2 0-16,0-1 0,0 1 16,2 0-16,1 0 0,2 0 15,-2-2-15,9-1 0,0 1 16,0-1-16,-4 0 0,4 0 16,1 2-16,0-1 0,-1 0 15,2-1-15,-1-1 0,6 0 16,1-1-16,-1 2 0,-1 1 15,3-2-15,-4 1 0,2 2 16,2 1-16,-1-2 0,-1 1 0,7-3 16,-1 1-16,-2 0 0,-1 0 15,2 1-15,1-1 0,-3-1 16,-1 1-16,1 0 0,2-1 16,-1 2-16,0 0 15,7 0-15,6 1 16,-7-1-16,-3 0 0,4 2 0,-3 0 15,0-1-15,0 0 0,-2 0 0,-1-2 16,0 2-16,2 1 0,-3-1 16,1 0-16,0 1 0,2 2 15,-4-3-15,2-1 0,0 3 16,0 1-16,-3-1 0,0-2 16,0 0-16,2 2 0,-2-1 15,-1-1-15,-2 0 0,0 0 0,1 1 16,1 0-16,1 0 0,-4 0 15,1 1-15,2-1 0,-1 0 16,-3-2-16,4 2 0,0 0 16,-2 0-16,-2-1 0,2 1 15,-1 0-15,1-1 0,1 0 16,0-1-16,-4 1 0,2 1 16,1-1-16,0 2 0,0 2 15,0-2-15,0-1 0,2-1 16,-1-2-16,0 1 0,0-1 0,-1 2 15,1 1-15,-3 1 0,-2 1 16,4-4-16,3 0 0,-4 1 16,-2 1-16,2-3 0,3 0 15,-2 0-15,-1 2 0,1-1 16,2 1-16,-3 0 0,-2 0 16,0-1-16,-3-1 0,3 1 15,2-1-15,-2 1 0,0 0 0,-7 2 16,0-2-16,3 1 0,-2 0 15,0 0-15,-2 0 0,-2 0 16,-3-1 0,-2 1-16,1 1 0,0 1 0,-2 1 0,-1-2 0,-3-2 15,-3 1-15,-2 0 0,-1 1 16,-1 1-16,-1-1 0,-1 0 16,-1-1-16,-2 1 0,2-1 15,-2 1-15,0 0 0,1-2 16,-1 2-16,-3-2 0,3 2 15,0 0-15,-3 0 0,-2 1 16,1 1-16,-3 0 0,2-1 16,-2-3-16,1 2 0,-2 1 15,-1 0-15,0 0 0,-1 1 16,-1-1-16,-2-1 0,-2 1 16,-1-1-16,1 1 0,-2 0 0,1 0 15,-3 1-15,-1-2 0,-5 0 16,-2 1-16,3 0 0,1 1 15,-1-2-15,-1 0 0,-2 2 16,0 0-16,0 1 0,1-1 16,0-2-16,-2 0 0,-7 1 15,0-1-15,2 1 0,1 0 0,-1 1 16,-3 0-16,3 1 0,2 0 16,-4 0-16,-2 2 0,0-3 15,3-1-15,-7 0 0,2 1 16,-1-1-16,0 0 0,3 0 15,2 0-15,-3 1 0,-1 0 16,1 0-16,-1-1 0,2 0 16,-4 0-16,2 1 0,2 2 15,-2-1-15,2-1 0,-9 3 16,4-1-16,-2 2 0,-2-3 0,3 0 16,3-1-16,-1 2 0,0 2 15,1-3-15,3 0 0,-4-1 16,0-1-16,3 2 15,-2 0-15,4 0 0,-4-2 0,2 1 16,2 0-16,-3-1 0,2-1 0,0 0 16,-1 0-16,3 0 15,-3 1-15,3 0 0,-2-1 16,1 2-16,1-1 0,-1-1 16,-1-1-16,3 2 0,-1 1 0,1-1 15,-3-1-15,4 1 0,-1 0 16,2 0-16,-3-1 0,0 0 15,-2-2-15,3 2 0,1 2 16,-1-2-16,-1 1 0,1 0 16,1 2-16,1-3 0,-2-1 0,2-2 15,-2 2-15,2-1 16,0 2-16,-2-1 0,-2 1 16,3 0-16,4 0 0,-7 0 15,0 1-15,6-1 0,2 0 0,-7 0 16,-2 0-16,5 2 0,0 2 15,-4-3-15,0-1 0,7-1 16,-5-1-16,-2 2 0,-1 2 16,1-1-16,2 0 0,-1 0 15,1 2-15,3-1 0,2 1 16,-6 0-16,0-1 0,6 2 16,4 2-16,-3-3 0,-1-2 15,4-1-15,0 0 0,0 1 0,2 0 16,-1 2-16,1 3 0,-1 0 15,0 0-15,2 1 0,0 1 16,7-1-16,2-3 0,3-1 16</inkml:trace>
  <inkml:trace contextRef="#ctx0" brushRef="#br0" timeOffset="95395.6506">7998 6157 0,'0'0'0,"0"0"0,0 0 0,8 22 0,-6-9 16,2 4-16,-1 3 0,-1 4 15,1 2-15,1 9 0,-3-1 16,-1-1-16,0 0 0,0 5 16,1-2-16,-2-3 0,-1-2 15,-2-5-15,0-2 0,1-5 16,-3-1-16,1-3 0,-3-5 15,-1-3-15,0-5 0,1 0 0,3 1 16,1-2-16</inkml:trace>
  <inkml:trace contextRef="#ctx0" brushRef="#br0" timeOffset="95529.1448">7786 6399 0,'0'0'0,"0"0"0,0 0 16,0 0-16,23-12 0,-23 12 15,26-5 1,-26 5-16,31-6 0,-14 4 0,-1 2 16,-2 0-16,0 0 0,-2 0 15</inkml:trace>
  <inkml:trace contextRef="#ctx0" brushRef="#br0" timeOffset="95701.0132">7836 6595 0,'0'0'0,"0"0"0,0 0 16,0 0-16,0 0 0,31-4 16,-31 4-16,30-12 0,-10 4 0,0-2 15,2 1-15,0-1 16,0-2-16,-2 2 0,-4 1 16,0 1-16</inkml:trace>
  <inkml:trace contextRef="#ctx0" brushRef="#br0" timeOffset="95904.0872">8238 6218 0,'0'0'16,"0"0"-16,0 0 0,0 0 0,0 0 15,1 33-15,-1-33 0,-3 39 16,1-16-16,0 2 16,0 4-16,2-2 0,1 0 0,2 6 15,2-3-15,0-4 0,2-4 16,0-2-16,3-3 0,1-5 15,2-4-15,1-2 0,2-5 16,-1-4-16,-2-2 0,-2 1 16,-1-1-16,-2 2 0</inkml:trace>
  <inkml:trace contextRef="#ctx0" brushRef="#br0" timeOffset="96154.1381">8453 6289 0,'0'0'0,"0"0"0,0 0 0,0 0 16,-28 11-16,28-11 0,-31 18 15,15-7-15,0 0 0,2 1 16,1 1-16,0 0 0,2 1 0,1 3 16,5-1-16,-1-2 15,4-1-15,4-2 0,4-1 16,4-1-16,3-1 0,1-1 16,2 0-16,-2-1 0,-1-1 0,0 0 15,-4 0-15,0 0 0,-2-1 16,-4-2-16,-3-2 0,0 0 15,-3 0-15,-5 0 0,-3-1 16,1 0-16,1 0 0,2 0 16</inkml:trace>
  <inkml:trace contextRef="#ctx0" brushRef="#br0" timeOffset="96575.9622">7519 6263 0,'0'0'16,"0"0"-16,0 0 0,0 0 0,18 30 16,-18-30-16,13 27 0,-6-10 15,2 2-15,-2 3 0,2 4 16,-1-2-16,1 1 0,2 5 15,-3-2-15,-3-1 0,0-4 0,-1 4 16,0-2-16,-4-9 16,-3 0-16,2-1 0,-3 0 15,-1-3-15,0-2 0,1-1 16,-4-1-16,2-1 0,2-3 0,2 0 16,1 0-16,2-1 0,2 0 15,4 0-15,3 4 0,4-2 16,5 3-16,11 1 0,7 1 15,-1-1-15,1-2 0,14 0 16,8-2-16,-1-1 0,3-1 0,11-1 16,-2-4-16,-8-1 0,-7-3 15,9-4-15,-1-3 16,-12 0-16,-10-1 0,1-5 16,-5-4-16,-11 7 0,-7 4 0,-6 4 15</inkml:trace>
  <inkml:trace contextRef="#ctx0" brushRef="#br0" timeOffset="96747.886">8645 6156 0,'0'0'0,"0"0"16,0 0-16,0 0 0,0 0 15,6 31-15,-6-31 0,7 29 16,-7-29-16,6 34 0,1-17 15,-2-3-15,1-1 0,-2-1 16,1-2-16,-2-2 0</inkml:trace>
  <inkml:trace contextRef="#ctx0" brushRef="#br0" timeOffset="97060.3682">8679 6225 0,'0'0'0,"0"0"0,0 0 16,0 0-16,0 0 0,0 0 15,27-7-15,-27 7 0,23-5 0,-23 5 16,33-3-16,-16 2 16,-2 1-16,0-2 0,-3 2 0,-1 0 15,0 0-15,-2 2 16,-3-1-16,-1 4 0,-3 1 0,-4 1 16,-5 4-16,-3 0 0,-2 1 15,-2 0-15,-3 3 0,-3 2 16,2-1-16,0-3 0,1-3 15,4-3-15,2-1 0,6 2 16,3 0-16,6-3 0,1 0 16,5-5-16,3-2 0,4-1 0,2 0 15,1-1-15,1 2 16,-4-1-16,-3 2 0,-1-1 0</inkml:trace>
  <inkml:trace contextRef="#ctx0" brushRef="#br0" timeOffset="97443.5868">8792 6428 0,'0'0'15,"0"0"-15,0 0 0,0 0 0,-8 26 16,8-26-16,-4 24 0,4-24 16,-3 27-16,2-13 0,-1 0 15,2-1-15,3 0 0,0-2 0,0-1 16,3-3-16,1-2 0,2-2 15,1-2-15,0-2 0,1-2 0,-1-1 16,0-2-16,-1 1 0,-1-1 16,-2 0-16,0-1 0,-2-1 15,-1 1-15,-3 3 0,-1 1 16,-3 1-16,-6 0 0,-2 3 16,-4 2-16,0 3 0,0 0 0,-9 7 15,-1 3-15,1 2 0,3 1 16,0 3-16,1-1 0,6 0 15,4-3-15,4-1 0,6-2 16,6-2-16,3-3 0,8-4 16,4-1-16,3-4 0,3-2 0,4-5 15,2-4-15,-1-1 0,-1-1 16,-2 1-16,-6 2 0,-4 2 16</inkml:trace>
  <inkml:trace contextRef="#ctx0" brushRef="#br0" timeOffset="97980.0341">9214 6066 0,'0'0'0,"0"0"0,0 0 15,0 0-15,0 0 0,-25 18 0,25-18 16,-23 19-16,12-9 0,1 2 15,0 0-15,2-1 0,3-2 16,1 0-16,3 1 0,4-2 16,1-3-16,5 0 0,5-2 15,2 0-15,0-1 0,8-4 16,4 0-16,-2 0 0,0 0 16,-3 0-16,-1 1 0,-3-1 0,-3 1 15,-4 1-15,-3 3 16,-3 0-16,-5 2 0,-6 3 15,-5 3-15,-3 2 0,-2 0 0,-6 3 16,-5 3-16,0-3 0,-1-1 16,-4 4-16,1-2 0,3-3 15,5 1-15,4-4 0,1-1 16,4-2-16,3-1 0,4-3 16,5-2-16,5-1 0,-1-1 0,7-1 15,5-2 1,2-2-16,1 0 0,6-1 15,-2 1-15,-1 1 0,-2 2 16,0 0-16,-1-1 0,-4 2 16,-2 1-16,-5 4 0,-4 0 15,-3 2-15,-1 2 0,-4 0 16,-4 4-16,-1 1 0,0 2 0,-3-2 16,-4 0-16,0 0 15,-1 0-15,-4 2 0,0-2 16,2-3-16,1-4 0,4 0 0,3-1 15,2-1-15</inkml:trace>
  <inkml:trace contextRef="#ctx0" brushRef="#br0" timeOffset="98386.2906">9003 6513 0,'0'0'0,"0"0"0,0 0 0,0 0 16,0 0-16,0 0 0,0 0 15,0 0-15,12 26 0,-12-26 16,3 24-16,-3-24 0,-1 30 0,0-14 15,1 0-15,-1-2 0,0 2 16,0-1-16,-1-2 0,2-1 16,2-1-16,0 1 0,1-1 15,1 0-15,3-4 0,0 2 16,3-3-16,3 0 0,2-1 0,4 0 16,2-3-16,9-1 15,2-1-15,2 0 0,2 0 16,1 0-16,-1-1 0,6-1 0,-2-2 15,-5 0-15,-3 1 0,0-1 16,0-2-16,-4 1 0,-2-1 16,-3 0-16,-2 0 0,-5 0 15,-1 1-15,-3-1 0,-2 0 16,-1 0-16,-3 0 0,0-1 16,-2-1-16,-2 1 0,1 0 0,-2-5 15,-1-2-15,-1-1 0,0-1 16,-2-2-16,1-2 15,1-1-15,1-1 0,0 3 0,0 3 16,0 3-16</inkml:trace>
  <inkml:trace contextRef="#ctx0" brushRef="#br0" timeOffset="100240.0591">2456 8020 0,'0'0'0,"0"0"0,0 0 15,0 0-15,0 0 0,26-12 0,-26 12 0,22-2 0,-22 2 0,19-3 16,-19 3-16,28-5 15,-15 4-15,4-1 0,4 2 16,-3-2-16,1 0 0,3 0 0,1 1 16,8-1-16,1 1 0,-1-1 15,-1 0-15,2 0 0,1 2 16,6-2-16,1 0 0,1 1 16,-2 1-16,1 0 0,1 0 15,-2-3-15,-1 1 0,12-2 16,-3 2-16,1 0 0,-4 2 0,1-1 15,1-2-15,0 0 0,0 2 16,6-2-16,1 1 16,-3 1-16,-1 1 0,3 1 0,2 1 15,-6-1-15,-1 0 0,7-3 16,2-1-16,-5 3 0,-4 2 16,4-1-16,3 1 0,-4 0 15,1 0-15,2-2 0,4-2 16,-5 1-16,-1 0 0,12 2 0,2 2 15,-5-1-15,-3-1 0,22-1 16,-3 0-16,-6 3 0,-4 4 16,1-7-16,2-3 0,-7 1 15,-5-1-15,7 3 0,5 2 16,-5-1-16,-5-2 0,6-1 16,5 0-16,-5 1 0,-2 0 15,4 3-15,2 3 0,-4-4 0,-3-2 16,2-2-16,2 1 15,-1 1-15,-1 1 0,8 5 0,4 6 16,-10-8-16,-6-3 0,5-1 16,4 0-16,-4 2 0,-1 1 15,4 1-15,5 1 0,-6-4 16,-3-3-16,8 0 0,3 1 16,-9 2-16,-6 2 0,5-1 15,3-2-15,-1 1 0,-3 1 16,8 1-16,4 1 0,-7-5 0,-1 1 15,3 0-15,4 0 16,-6 2-16,-4-1 0,5 0 0,5-1 16,-9 2-16,-4 1 0,5 0 15,5-1-15,-7 0 0,-4 0 16,8 1-16,6 2 0,-8-1 16,-4-1-16,7-2 0,4-1 15,-8 2-15,-5 3 0,6-3 16,2 0-16,-3 0 0,-2 0 0,6 1 15,2 0-15,-4 1 0,-4-1 16,4 0-16,4 1 0,-12 2 16,-6 1-16,10-5 0,6-2 15,-4 0-15,-3-2 0,2 6 16,2 2-16,-8-3 0,-5-2 0,5 0 16,2 0-16,-4 2 15,-2 2-15,2 1 0,2 0 16,-11-4-16,-5-1 0,5-1 15,1-2-15,-8 2 0,-6 1 0,2 1 16,-1 2-16,-5-4 0,-6-1 16,-4 1-16,-3 2 15,-5 2-15,-2 1 0,-2-2 0,0-4 16,-6 0-16,0-1 0,-3 3 16,0 0-16,-1 2 0,-2 0 0,-8-2 15,-6-1-15,4 0 0,3 0 16,3 1-16</inkml:trace>
  <inkml:trace contextRef="#ctx0" brushRef="#br0" timeOffset="106911.1289">2979 7032 0,'0'0'0,"0"0"0,0 0 15,0 0-15,-23 4 0,23-4 0,-22 7 16,22-7-16,-31 7 0,14-1 16,0 1-16,-3 1 0,0 2 0,-2 1 15,-4-3-15,-1 7 0,2 2 16,-1-2-16,1 1 16,-3-1-16,2 0 0,-5 5 15,2-2-15,4 0 16,5-1-16,-1 2 0,2-1 15,1-1-15,-1 0 0,1-1 0,0 1 16,2-2-16,1 1 0,1-1 16,4 1-16,2 1 0,1-2 0,-2 0 15,3-1-15,-1 1 0,0-1 16,3-3-16,0 2 0,1-1 16,6 2-16,-3 0 0,-3 2 15,2-2-15,-2 0 0,3 0 16,-2-1-16,2 1 0,0 0 15,2 1-15,1 2 16,2-1-16,0 0 0,1 0 16,-3-1-16,4-2 0,-3 0 0,2 2 0,0 1 15,3 1-15,3 0 0,-2 0 0,2-2 16,1-1-16,-3-1 0,2-2 16,2 0-16,1-2 0,2 1 15,0-1-15,2 1 0,-2 0 16,-1 0-16,2-1 0,0 0 15,2-2-15,2 1 0,0 0 16,0 4-16,2-3 0,0-5 0,5 3 16,-1-1-16,1-2 0,-2-1 15,2 1-15,-2 1 0,0 1 16,1-2-16,-3 1 0,4 1 16,-4-1-16,4-2 0,-1 1 15,1-1-15,0 0 0,-1 0 16,3 1-16,0-3 0,-2 1 15,1 1-15,-1-1 0,3 0 16,-2 0-16,1-2 0,6 1 16,-1 0-16,-1-1 0,-1-1 0,4 1 15,-3 0-15,-1 0 0,-1 0 16,1 0-16,4-2 0,-6 0 16,0 0-16,1 1 0,2-2 15,-3 1-15,0 0 0,0 1 16,0-1-16,-1 2 0,0 0 0,1-1 15,-1 1-15,-3-1 0,1 1 16,0 0-16,0 0 0,1-2 16,-1 1-16,-1-2 0,1-1 15,0-3-15,-1-2 0,0 1 16,-2-1-16,2 0 0,0 2 16,1 0-16,3 0 0,-2-2 15,-1-1-15,0-4 0,2 0 16,-2 0-16,1 3 0,-4-2 15,-4-2-15,1 1 0,1-3 0,0 0 16,0-1-16,-2 0 0,-1 2 16,-3 0-16,-3 0 15,-3-1-15,-2-2 0,1-1 16,1 0-16,-2-1 0,0 2 0,-4 1 16,-1 1-16,-1 0 0,-3 3 15,1-2-15,0-2 0,-1 1 0,0-1 16,-1 0-16,0-1 15,-1 0-15,-1 3 0,-2-2 16,0-1-16,-1 0 0,0 2 0,1-2 16,-1 0-16,0-1 0,-3 2 15,1 2-15,-1-1 0,-3 1 16,0 0-16,-1 0 0,-2-1 16,1 1-16,1 2 0,-3-1 15,-2 1-15,-1 0 0,-1 2 16,-2-1-16,1-2 0,-2 2 0,1 1 15,-1 1-15,1 0 0,-3 0 16,-2 0-16,1 0 16,0 0-16,-2 2 0,1 1 0,-3-1 15,-1 0-15,-1 1 0,3 2 0,-3-1 16,-1 3-16,0-2 16,0-1-16,-5-1 0,4 2 15,-3-1-15,0 2 0,0 1 16,2 3-16,-1-1 0,1-3 0,-2 3 15,2 1-15,0 0 0,-1 0 16,0-2-16,0 2 0,0 1 16,2 1-16,0-1 0,-5 2 15,3-1-15,1 1 0,-1-1 16,-5-1-16,5 1 0,3 2 16,-4 2-16,2 0 0,-1 0 0,-2 1 15,-2 2-15,5 3 16,2-5-16,0-1 0,-6 1 0,2 0 15,4 1-15,-1 0 0,-5 4 16,1 1-16,3 2 0,1 4 16,2-2-16,7-5 0,6-2 15</inkml:trace>
  <inkml:trace contextRef="#ctx0" brushRef="#br0" timeOffset="111148.9133">4270 8371 0,'0'0'0,"0"0"0,21-3 0,-7 0 15,-1 1-15,8-3 0,2-1 16,1 3-16,0-1 0,-3 1 15,-1 0-15,-5 0 0,-1 1 0,-3-1 16,-2 1-16,-2 2 16,-6 2-16,1 0 0,1-1 0,-3-1 15</inkml:trace>
  <inkml:trace contextRef="#ctx0" brushRef="#br0" timeOffset="111320.8115">4327 8221 0,'0'0'15,"0"0"-15,0 0 0,0 0 16,0 0-16,0 0 0,12 19 16,-12-19-16,7 27 0,-7-27 0,6 37 15,-2-16-15,-1 3 0,-1-2 16,2 2-16,-4-5 0,1-2 16,1-1-16</inkml:trace>
  <inkml:trace contextRef="#ctx0" brushRef="#br0" timeOffset="111485.6309">4324 8539 0,'0'0'0,"0"0"0,0 0 15,28-7-15,-15 3 0,5-1 16,4-2-16,7-3 0,0 0 0,-1 1 16,1 0-16,-4 1 0,0-1 15,-1 1-15,-3-2 16,-6 4-16,-3 0 0,-2 1 0</inkml:trace>
  <inkml:trace contextRef="#ctx0" brushRef="#br0" timeOffset="111703.8148">4463 8498 0,'0'0'0,"0"0"0,0 0 0,0 0 0,-11 26 16,11-26-16,-7 22 15,4-10-15,2 2 0,-2-3 0,3 2 16,3-2-16,1-3 0,3-1 15,1 0-15,1-4 0,1 0 0,2-3 16,0-3-16,2 0 16,1-2-16,3-1 0,1 0 15,-2 0-15,-4-1 0,0 1 16,-4 1-16,0-1 0,-2 2 0,-3 0 16,1 0-16,-2 1 0</inkml:trace>
  <inkml:trace contextRef="#ctx0" brushRef="#br0" timeOffset="111891.2584">4284 8622 0,'0'0'16,"0"0"-16,0 0 0,0 23 0,0-23 16,-1 23-16,1-5 0,0 1 15,-2 1-15,1-1 16,-2 0-16,0 3 0,0-2 0,0-3 15,-1-1-15,1-5 0,-3-3 16,2-2-16,1-1 0,1-1 16</inkml:trace>
  <inkml:trace contextRef="#ctx0" brushRef="#br0" timeOffset="112076.5219">4344 8720 0,'0'0'0,"0"0"0,0 0 16,22 18-16,-12-11 0,5 2 0,6 2 15,4 4-15,1-1 0,3 2 16,6-1-16,-1-1 16,-2-3-16,9 1 0,0-3 15,-3-3-15,-4-2 0,1-3 16,-3-4-16,-7-1 0,-7-3 0,2 0 16,-4 3-16,-4-1 0</inkml:trace>
  <inkml:trace contextRef="#ctx0" brushRef="#br0" timeOffset="112378.7598">4657 8299 0,'0'0'0,"0"0"0,0 0 0,22-10 16,-22 10-16,27-10 0,-8 5 15,-2-1-15,0 1 0,3-1 16,-1 2-16,6-4 0,-3 1 0,0 1 16,-3 1-16,-2 0 0,-2 1 15,-4 3-15,-3 2 0,-5 2 16,-2 3-16,-2 3 0,-4 2 16,-3 2-16,-1 1 0,-1 1 15,1 1-15,-3 2 0,2 1 0,-3 1 16,1 1-16,-1-3 0,2-1 15,0-2-15,1-1 0,2-4 16</inkml:trace>
  <inkml:trace contextRef="#ctx0" brushRef="#br0" timeOffset="112529.4077">4767 8347 0,'0'0'16,"0"0"-16,0 0 0,0 0 0,0 0 15,0 0-15,-10 33 16,10-33-16,-10 31 0,5-13 0,-1 3 16,2-3-16,0-2 0,1-2 15</inkml:trace>
  <inkml:trace contextRef="#ctx0" brushRef="#br0" timeOffset="112701.2761">4690 8589 0,'0'0'0,"0"0"0,0 0 16,0 0-16,0 0 0,8 31 0,-8-31 15,5 28-15,-5-28 0,7 30 16,-4-14-16,1-2 0,2-1 16,-1-1-16,-1-2 0,-1-3 15</inkml:trace>
  <inkml:trace contextRef="#ctx0" brushRef="#br0" timeOffset="112998.1504">4703 8632 0,'0'0'15,"0"0"-15,0 0 0,0 0 0,0 0 16,30-4-16,-30 4 0,28-7 16,-28 7-16,30-7 0,-13 3 15,-2 1-15,1-1 0,-3 2 16,2-1-16,-4 1 0,0-1 0,-4 2 15,0 3-15,-4 0 0,-2 1 16,-3 1-16,-3 3 16,1 2-16,-3 0 0,-3 0 0,-1 0 15,1 1-15,1-1 0,-4 3 16,4-1-16,-1-2 0,3-2 0,6-1 16,4 0-16,2-2 15,1-2-15,4-3 0,3-3 16,2 1-16,1-1 0,8-5 15,3 0-15,-4 0 0,-4 2 0,-2 1 16</inkml:trace>
  <inkml:trace contextRef="#ctx0" brushRef="#br0" timeOffset="113334.0097">5255 8243 0,'0'0'0,"0"0"16,0 0-16,0 0 0,0 0 0,0 0 16,0 0-16,0 0 0,-2 32 15,2-32-15,-12 26 0,7-13 16,0 1-16,2-2 0,0-1 16,0-2-16,2-1 0,1-1 15,5 0-15,1-1 0,3-2 0,3-1 16,4-2-16,-2 0 15,4-2-15,7 0 0,5-2 16,-3 2-16,-1-1 0,1 0 16,2 0-16,-2 0 0,-1 1 0,1-1 15,-2-2-15,-6 2 0,-3-1 16,-4-1-16,-3 0 16,-4 1-16,0 0 0,-1 2 0</inkml:trace>
  <inkml:trace contextRef="#ctx0" brushRef="#br0" timeOffset="113537.158">5556 8248 0,'0'0'0,"0"0"16,0 0-16,0 0 0,0 0 16,0 0-16,0 0 0,0 0 15,0 0-15,0 0 0,0 0 16,4 29-16,-4-29 0,2 22 16,-2-22-16,2 28 0,-1-12 0,0-1 15,-1 1-15,0-1 0,0-2 16,0-1-16,0-2 0,0-2 15,0 0-15,0-2 0,0-2 16,-2-3-16,-1-2 0,-1 0 16,1 1-16,2-1 0</inkml:trace>
  <inkml:trace contextRef="#ctx0" brushRef="#br0" timeOffset="113755.9655">5390 8126 0,'0'0'0,"0"0"0,0 0 15,0 0-15,0 0 0,2 32 16,-2-32-16,3 40 0,1-14 16,-1 4-16,3 3 0,-3 2 15,0 0-15,0 8 0,-1-3 16,-1 4-16,-1-5 0,0-6 16,1-6-16,-1-3 0,-1-5 0,-2-4 15,1-3-15,-1-4 0,0-1 16,2-3-16,-3 0 0,2-2 15</inkml:trace>
  <inkml:trace contextRef="#ctx0" brushRef="#br0" timeOffset="114117.8168">5251 8624 0,'0'0'0,"0"0"0,0 0 0,0 0 16,0 0-16,0 0 0,0 0 16,0 0-16,-4 23 0,4-23 0,0 0 15,0 0-15,11 22 0,-11-22 16,0 0-16,23 18 0,-23-18 15,23 7-15,-8-5 0,4 0 16,0-2-16,2 0 0,2-1 16,1 0-16,2-1 0,7-1 15,-3 0-15,0-2 0,-1-1 0,-2 0 16,0-1-16,-3 1 0,-2 1 16,4 1-16,-7 0 15,-5 1-15,-3 0 0,-3 0 16,-1 0-16,-2 1 0,-3 0 0,-1-2 15,-1 0-15,-1 0 0,1-2 16,-2 3-16,0-1 0,2 2 16,-2 0-16,2 2 0,-2-4 15,2 4-15,0 0 0,2 5 16,2 2-16,-1 3 0,2 1 0,0 2 16,1 4-16,2 0 0,-4 3 15,3 5-15,-1-1 0,-1-4 16,-2-2-16,1-4 0</inkml:trace>
  <inkml:trace contextRef="#ctx0" brushRef="#br0" timeOffset="125755.4767">6753 8136 0,'0'0'0,"0"0"0,0 0 16,0 0-16,0 0 0,0 0 15,-12 21-15,12-21 0,-9 24 0,9-24 16,-16 39-16,6-17 0,1 2 15,-1 5-15,1 5 0,-4 5 16,2-4-16,0 5 0,3-2 16,0-6-16,2-5 0,4-2 15,2-2-15,2-4 0,-1-5 0,5-4 16,3-4-16,1-4 16,1-2-16,6-3 0,5-3 15,-5 0-15,1-1 0,-1-6 0,1-3 16,-3 3-16,-4 2 0,-2 3 15</inkml:trace>
  <inkml:trace contextRef="#ctx0" brushRef="#br0" timeOffset="125927.2854">6520 8338 0,'0'0'0,"0"0"0,0 0 15,25 0-15,-25 0 0,27 0 16,-27 0-16,39-5 0,-15 3 16,0 0-16,2-1 0,7-1 15,0-2-15,-5 2 0,-5 0 16,-3 2-16</inkml:trace>
  <inkml:trace contextRef="#ctx0" brushRef="#br0" timeOffset="126279.098">7144 8229 0,'0'0'16,"0"0"-16,0 0 0,0 0 0,-2 27 0,2-27 16,-6 32-16,2-12 0,-2 5 15,0 2-15,-2 1 0,0 5 16,2-1-16,-2-4 0,0-4 15,2-3-15,0-2 0,1-2 16,0-4-16,4-4 0,1-2 0,4-6 16,1-5-16,-1-3 0,1-1 15,0-5-15,2-3 16,0-3-16,1 0 0,2-3 0,1-1 16,0 2-16,1 3 0,3 0 15,-2 2-15,0 3 0,-1 2 16,1 4-16,2 4 0,-3 2 15,0 0-15,-2 2 0,2 2 16,0 0-16,-1 1 0,4 1 16,1 2-16,-2-1 0,-1-2 0,-4 1 15</inkml:trace>
  <inkml:trace contextRef="#ctx0" brushRef="#br0" timeOffset="126789.2079">7775 8328 0,'0'0'0,"0"0"15,0 0-15,0 0 0,0 0 0,0 0 16,-15-22-16,15 22 0,0 0 16,-25-13-16,25 13 15,-26-8-15,14 6 0,-2 2 0,-1 2 16,-3 2-16,0 2 0,-3 3 15,0 4-15,-5 6 0,1 2 16,-1 4-16,0 2 0,3 1 16,3 0-16,0 4 0,4-1 15,4-5-15,4-1 0,4-4 0,5-3 16,5-5-16,3-3 0,4-9 16,5-6-16,1-3 0,3-2 15,2-3-15,0-4 0,-2-2 16,-1-1-16,4-10 0,-2-5 15,-1 3-15,-1 3 0,-1 3 16,-1 3-16,-6 4 0,-2 4 0,-3 3 16,-3 5-16,-2 2 15,-3 5-15,-3 4 0,-7 6 16,2 2-16,-1 2 0,0 9 0,-1 6 16,2 0-16,3 0 0,0-2 15,2 0-15,3-6 16,2-2-16,5-1 0,4-4 15,-1-4-15,5-3 0,2-10 0,4-6 16,1-3-16,0-1 0,-3 2 16,-3 2-16,-5 1 0</inkml:trace>
  <inkml:trace contextRef="#ctx0" brushRef="#br0" timeOffset="127125.7971">8029 8249 0,'0'0'0,"0"0"0,0 0 0,0 0 15,0 0-15,-20 32 0,20-32 16,-17 37-16,8-15 0,0 2 16,2 4-16,-4 4 0,1-3 0,3-5 0,-2-3 15,3-2-15,2-3 0,2-3 16,1-3-16,1-5 0,0-5 0,1-4 16,1-2-16,1-3 0,2-2 15,1-7-15,3-5 16,1 2-16,1 0 0,1-1 0,5-1 15,2-2-15,-2 3 0,1 5 16,-2 2-16,2 4 0,-3 2 16,2 4-16,-1 2 0,1 4 0,-2 3 15,0 7-15,-3 3 16,-2-1-16,-2-2 0,-3 4 16,-1 3-16,-1 5 0,-3 0 0,-4 1 15,-1-2-15,2-1 0,1 0 16,0 0-16,-1 2 0,0-5 15,0-2-15,1-4 0</inkml:trace>
  <inkml:trace contextRef="#ctx0" brushRef="#br0" timeOffset="127473.9209">8675 8197 0,'0'0'0,"0"0"0,0 0 0,0 0 16,-25-1-16,25 1 0,-28 7 16,11-1-16,-3-1 0,0 5 15,-1 1-15,1 0 0,0 1 0,-3 3 16,2 1-16,6-2 0,3 0 16,5-2-16,5-1 0,3 1 15,2-2-15,7 0 0,5-1 0,0 0 16,3 0-16,-2-1 0,1-1 15,-2-1-15,-2 0 0,-1 0 16,1 0-16,-3 0 0,-3-1 16,-2 3-16,-5 1 15,-3 1 1,-1 1-16,-6 0 0,-5 0 0,-1 1 0,0 0 0,-1 0 16,2-2-16,0-2 0,3-2 15,2-1-15,2 0 0,0-2 0</inkml:trace>
  <inkml:trace contextRef="#ctx0" brushRef="#br0" timeOffset="127770.8266">9090 8200 0,'0'0'16,"0"0"-16,0 0 0,0 0 0,0 0 15,-23 11-15,23-11 0,-31 18 16,12-5-16,-2 1 0,-2 4 16,1 1-16,1 0 0,-4 8 15,1 1-15,6-2 0,2 0 0,3 1 16,5-3-16,6-2 16,3-5-16,7-4 0,5-3 15,1-2-15,3 2 0,4-6 16,3-2-16,-1-4 0,0-2 0,2-3 15,-1-2-15,-4 1 0,-4 2 16,-2 0-16</inkml:trace>
  <inkml:trace contextRef="#ctx0" brushRef="#br0" timeOffset="128126.2004">9112 8446 0,'0'0'0,"0"0"16,0 0-16,0 0 0,0 0 15,25 7-15,-25-7 0,28 0 0,-28 0 16,35-2-16,-13 0 0,0-1 16,0-2-16,0 0 0,1-2 15,2 2-15,-3-2 0,4-1 16,-1-1-16,-2 0 0,-5-1 0,-2-1 16,-4-1-16,-2 3 0,-3-1 15,-3 1-15,-5 1 0,-4-1 16,-2 1-16,-4 1 0,-3 3 15,0 2-15,-1 2 0,-5 2 16,-5 2-16,2 3 0,1 1 16,-4 4-16,1 2 0,2 1 0,1 3 15,4 2-15,2 3 16,5-1-16,3-3 0,8 0 16,4-2-16,2-3 0,4 0 0,9-3 15,6-3-15,2-2 16,0-4-16,5-3 0,6-3 0,-3 1 15,-2-1-15,-2 1 0,-7 0 16,-5 0-16</inkml:trace>
  <inkml:trace contextRef="#ctx0" brushRef="#br0" timeOffset="128532.4623">9811 8295 0,'0'0'0,"0"0"0,0 0 16,-12 18-16,12-18 0,-13 21 0,7-6 16,-1 0-16,1 2 0,-1 0 15,0 0-15,2-2 0,-1-2 0,1 2 16,0-1-16,1-4 0,1-2 16,1-3-16,2-5 15,0 0-15,0 0 0,2-5 16,2-3-16,2-2 0,0-1 0,3-2 15,2-3-15,5-3 0,0 1 16,2-1-16,0 2 0,0 1 16,-1 0-16,1 4 0,3 3 15,-1 2-15,-1 2 0,1 0 16,-3 3-16,-4 3 0,-2 3 0,-1 3 16,-2 2-16,0 3 0,-2-2 15,-2 3-15,-1 1 0,1 1 16,-1 1-16,-2 0 0,-1 4 15,0-3-15,0 0 0,-1 1 16,0 0-16,1-4 0,0-1 16,0-3-16,0-3 0,0 0 15</inkml:trace>
  <inkml:trace contextRef="#ctx0" brushRef="#br0" timeOffset="129017.12">10516 8289 0,'0'0'0,"0"0"16,0 0-16,0 0 0,0 0 0,0 0 15,-27-15-15,27 15 16,-22-4-16,22 4 0,-25-2 16,12 4-16,0-2 0,-2 2 15,-2 2-15,0 1 0,1 0 0,-1 4 16,1 2-16,2 1 0,1 2 15,0 6-15,2 1 0,2 1 16,3-2-16,4 0 0,3-2 16,3-1-16,3 0 0,4-5 15,2-4-15,1-1 0,2 0 16,2-6-16,3-1 0,1-6 16,2-3-16,3-4 0,0-4 15,-3 0-15,-2-1 0,0-4 16,1-3-16,-2-2 0,-1-1 0,1-8 15,-2-2-15,-4 3 0,-3 2 16,-2 2-16,-1 2 0,-4 4 16,0 5-16,-2 2 0,-1 3 15,-1 2-15,1 3 0,-2 4 16,-2 1-16,0 7 0,-1 4 0,-5 7 16,-2 7-16,-2 4 0,-1 5 15,-1 7-15,-1 5 0,3-2 16,2-1-16,0 6 0,3-1 15,1-4-15,2-3 0,0-4 16,1-7-16,1-8 0</inkml:trace>
  <inkml:trace contextRef="#ctx0" brushRef="#br0" timeOffset="132912.3551">11223 8164 0,'0'0'15,"0"0"-15,0 0 0,0 0 0,0 0 16,0 0-16,0 0 0,0 0 15,-9 23-15,9-23 0,-12 26 16,12-26-16,-20 34 0,7-11 16,-2 3-16,-2 1 0,0 1 15,-3 8-15,1 2 0,1-4 16,2-3-16,-2 3 0,3-5 16,4-4-16,3-6 0,6-3 15,4-4-15,2-4 0,2-3 0,3-5 16,3-5-16,2 1 0,1-3 0,4-4 15,-1-3-15,-3 2 16,-3-1-16,-2 3 0,-1 1 16,-2 2-16</inkml:trace>
  <inkml:trace contextRef="#ctx0" brushRef="#br0" timeOffset="133099.8534">10903 8388 0,'0'0'0,"0"0"0,0 0 0,27-3 16,-27 3-16,30-5 0,-11 0 15,3 1-15,3 1 0,0-2 16,3 1-16,6-1 0,0 1 0,-1-1 16,0 0-16,-1 0 0,-1-1 15,1 0-15,-7 1 0,-4 1 16</inkml:trace>
  <inkml:trace contextRef="#ctx0" brushRef="#br0" timeOffset="133287.3567">11510 8317 0,'0'0'0,"0"0"0,0 0 15,0 0-15,-7 24 0,7-24 0,-10 27 16,2-12-16,0 3 0,-1-1 15,1 0-15,0-3 0,2 0 16,-1-1-16,3-3 0,0-2 16,2-2-16,0 0 0</inkml:trace>
  <inkml:trace contextRef="#ctx0" brushRef="#br0" timeOffset="133439.4514">11579 8114 0,'0'0'0,"0"0"0,0 0 16,0 0-16,21 3 0,-21-3 31,0 0-31,28 11 0,-18-7 0,-2 0 0,0 0 0,-1-2 16</inkml:trace>
  <inkml:trace contextRef="#ctx0" brushRef="#br0" timeOffset="133970.7107">11698 8343 0,'0'0'0,"0"0"0,0 0 16,-8 22-16,8-22 0,-7 25 15,1-7-15,0-1 0,-2 0 0,-2 4 16,1-2-16,0-2 16,1-3-16,1-2 0,1-1 0,2-3 15,1-3-15,3-5 0,0 0 16,2-5-16,1 0 0,2-2 15,0-3-15,3-5 0,0 0 16,1-5-16,4 1 0,0-1 16,2 4-16,1 0 0,-1 4 15,-1 1-15,0 1 0,-3 4 16,0 2-16,-1 2 0,-2 3 0,0 3 16,-1 3-16,-2 1 0,0 2 15,-3 4-15,-1 2 0,-1 0 16,0 0-16,-1 0 0,0-2 15,0-2-15,0-1 0,0-1 16,-1 0-16,1-4 0,1 0 0,0-3 16,0-3-16,4 1 15,-2-4-15,2-5 0,3-4 16,1-2-16,-1-3 0,8-3 16,2-3-16,0 2 0,-1 0 0,0 3 15,-1 2-15,0 2 0,-1 2 16,4 1-16,-2 5 15,-4 2-15,-1 2 0,0 4 0,-1 3 16,-2 2-16,-3 4 0,-1 2 16,-2 2-16,-1 2 0,-1-1 0,-2 3 15,0 0-15,-2-3 16,1-2-16,0 3 0,-1 0 16,1-6-16,0 0 0,-1-3 15,2-3-15,0-1 0,1-1 0,0 1 16</inkml:trace>
  <inkml:trace contextRef="#ctx0" brushRef="#br0" timeOffset="134330.0187">12200 8440 0,'0'0'16,"0"0"-16,0 0 0,0 0 0,0 0 16,28 6-16,-28-6 15,21-3-15,-21 3 0,24-7 0,-10 1 16,0 0-16,2 1 15,-1-3-15,2 0 0,-3 0 0,-1-4 16,-1 1-16,-1-2 0,0-1 16,-2 1-16,-2-1 0,-3 1 15,-2 2-15,-2 1 0,-4 0 16,-3 2-16,-3 0 0,-2 4 0,-1 1 16,-2 5-16,-1 2 0,0 4 15,-5 5-15,-3 4 16,1 2-16,5 1 0,-2 8 0,3 3 15,5-2-15,3-1 0,6-2 16,5-2-16,4-2 0,3-2 16,6-4-16,6-2 0,2-5 15,3-1-15,7-5 0,2-3 16,-6-1-16,-5 0 0,-5 1 0,-4-1 16,-3 1-16</inkml:trace>
  <inkml:trace contextRef="#ctx0" brushRef="#br0" timeOffset="135064.3827">10343 8974 0,'0'0'0,"0"0"16,0 0-16,0 0 0,0 0 0,-13 22 15,13-22-15,-18 20 0,18-20 0,-22 25 16,9-13-16,-2 0 16,-2 1-16,-3-3 0,-3 1 15,-7 1-15,2 2 0,-5-4 16,-4-1-16,3 0 0,2-3 0,-9 0 16,-1-2-16,6-2 0,4-2 15,3-3-15,4-4 0,4-3 16,3 0-16,6-1 0,4 0 15,3-1-15,4-1 0,8 0 16,6-1-16,3 1 0,4 3 16,8 1-16,5 0 0,0 1 15,0 2-15,12-3 0,4 0 16,-5 0-16,-2 0 0,1-1 0,1-1 16,-6 0-16,-3 0 0,-1 2 15,-4 0-15,-10 3 0,-2 0 16,-5 1-16,-3-1 15,-3 0-15,-3-1 0,-6-1 0,-5 0 16,0 1-16,-2-3 0,-5 2 16,-6 0-16,-1 1 0,-1 1 0,0 0 15,0-1-15,0 2 16,0-1-16,1 2 0,1 3 16,2 1-16,4 1 0,1 3 0,0 2 15,5 1-15,1 2 0,5 5 16,4 3-16,2 0 0,4 1 15,4 1-15,5 3 0,-1 0 16,2 1-16,5-2 0,6-1 16,-2-2-16,2-3 0,7 0 15,3-2-15,-9-3 0,-7-2 0,-5-2 16</inkml:trace>
  <inkml:trace contextRef="#ctx0" brushRef="#br0" timeOffset="135427.6253">10825 8829 0,'0'0'16,"0"0"-16,0 0 0,0 0 0,0 0 15,-23-15-15,23 15 0,-24-2 16,10 4-16,0-1 0,-1 2 15,-2 0-15,-1 2 0,2 2 16,-1 3-16,3 0 0,2 1 16,0 3-16,4 1 0,4 1 0,3-1 15,5 0-15,6 0 16,0-1-16,1 2 0,2-1 16,1-1-16,1-2 0,-1-2 0,-2 1 15,-2 1-15,-2-1 0,-3-1 0,-2 0 16,-3-1-16,-3 0 0,-1-1 15,-4-1-15,-3-1 16,-1 1-16,-1 1 0,-4 0 0,-3-1 16,3-2-16,0-2 0,4-6 15,1-5-15,2 2 0,2 0 0,2 1 16</inkml:trace>
  <inkml:trace contextRef="#ctx0" brushRef="#br0" timeOffset="135661.9656">10952 8955 0,'0'0'0,"0"0"0,0 0 15,-12 28-15,5-11 0,-2 8 16,-2 7-16,-2 10 0,0 2 0,-5 13 16,-1 4-16,2-7 0,-1-5 15,-2 3-15,3-5 16,1-6-16,4-5 0,0-5 0,2-8 15,3-8-15,3-5 0,0-7 16,-1-7-16,2-4 0,1-4 16,1 3-16,-1 2 0,1 2 15</inkml:trace>
  <inkml:trace contextRef="#ctx0" brushRef="#br0" timeOffset="135911.9885">10957 8870 0,'0'0'0,"0"0"0,0 0 16,25 0-16,-13 1 0,3 2 16,3 1-16,-1 1 0,0 2 15,2 5-15,-3 1 0,-1 1 16,-2-1-16,-3 0 0,-3-1 16,-1 2-16,-2-1 0,-3 1 15,-3 2-15,-3-2 0,-4-1 0,-4 1 16,-4 1-16,1-2 0,-1 2 15,-3-4-15,-2-2 0,1 0 16,0-1-16,-1-2 0,3-1 16,5-5-16,4-3 0,3-1 15,0 2-15,1 0 0</inkml:trace>
  <inkml:trace contextRef="#ctx0" brushRef="#br0" timeOffset="136380.7707">11658 8906 0,'0'0'0,"0"0"16,0 0-16,0 0 0,0 0 0,0 0 16,-19-14-16,19 14 15,-25-4-15,25 4 0,-29-1 16,11 1-16,-1 1 0,-2 1 15,-2 4-15,2 0 0,1 2 0,-5 7 16,0 2-16,0-1 0,3 2 0,2 2 16,3 3-16,3-1 15,2-2-15,6 2 0,5-2 16,3-4-16,3-5 0,5-3 16,5-4-16,3-2 0,5-2 0,1-6 15,2-4-15,0-1 16,-2 0-16,1-4 0,2-2 0,-4 3 15,-3 1-15,1-5 0,-3 0 16,-4 4-16,-3 1 0,-3 2 16,-1 3-16,-1 1 0,-3 3 0,-1 3 15,0 2-15,-1 1 16,-1 0-16,-1 6 0,-1 2 16,0 3-16,-1 2 0,0 3 0,1 2 15,2-3-15,1-2 0,3 1 16,1 0-16,3-4 0,2-4 15,-1 1-15,-3-4 0,0 1 16</inkml:trace>
  <inkml:trace contextRef="#ctx0" brushRef="#br0" timeOffset="136627.6947">11991 8771 0,'0'0'0,"0"0"0,0 0 15,0 0-15,0 0 0,-21 10 16,21-10-16,-29 14 0,29-14 0,-34 23 16,15-8-16,0 2 0,0 2 15,-4 6-15,1 3 16,4 0-16,4-1 0,3-2 0,2-1 16,4 1-16,4-4 0,6-3 15,6-2-15,1-3 0,2-1 16,1-4-16,3-4 0,1-3 0,2-1 15,-4 0-15,-4 0 16,-2 0-16</inkml:trace>
  <inkml:trace contextRef="#ctx0" brushRef="#br0" timeOffset="137002.762">11969 8989 0,'0'0'0,"0"0"16,0 0-16,0 0 0,0 0 0,0 0 15,0 0-15,0 0 16,27 4-16,-27-4 0,27 1 16,-27-1-16,33-2 0,-15-2 15,2-1-15,0-2 0,0 2 0,-1 0 16,0-2-16,-2-1 0,-3-1 16,2-4-16,-4-1 0,-4 3 15,-2 0-15,-4 1 0,-3-1 16,-3 1-16,-4 0 0,-3 2 15,-3 3-15,-2 3 0,1 4 0,-4 1 16,-3 2-16,0 2 16,1 2-16,2 3 0,2 3 15,1 2-15,3 0 0,1 8 16,4 4-16,4-3 0,1-4 0,7 1 16,3-3-16,7-4 0,2-2 15,6 0-15,5 0 0,0-4 16,2-3-16,-6-1 0,-4-2 15,-4 0-15</inkml:trace>
  <inkml:trace contextRef="#ctx0" brushRef="#br0" timeOffset="138243.3455">6772 8876 0,'0'0'0,"0"0"0,0 0 0,0 0 16,21-9-16,-21 9 0,27-9 16,-10 3-16,2 0 0,5 0 15,2 0-15,-1 1 0,0-2 0,10 2 16,1-1-16,0 1 16,2 2-16,9 0 0,2 0 15,-3 1-15,-2 0 0,11 0 0,2 1 16,-3-1-16,-4-2 0,4 1 15,3-1-15,-2 1 0,-1 0 16,9 0-16,-1 2 0,-4 1 16,-3 1-16,10 2 0,0-1 15,-9 0-15,-5 1 0,4 1 16,2 2-16,-4-2 0,-2 1 0,21 4 16,-7 0-16,-29-4 15,0 0-15,23 5 0,-4-1 16,-21-3-16,4 1 0,18 1 0,-5-2 15,-23-3-15,1 1 0,6 5 16,2 1-16,-5-2 0,-3 0 16,0 1-16,0 4 0,-6-1 15,-2 2-15,1-1 0,2-1 16,-4-1-16,-1 2 0,-2 3 16,0 4-16,-4 1 0,-2-2 0,-2 1 15,-1-4 1,-4 0-16,-1 0 15,-1 1-15,0 4 0,-2-1 0,0 0 0,-3-1 16,1-3-16,0 0 16,1-1-16,0 2 0,0 1 15,0-2-15,1-1 0,0 0 16,1 0-16,-2-1 0,-1-1 0,4-1 16,1-2-16,1-1 0,2 0 15,3-2-15,3 1 16,-1-3-16,1-1 0,4-1 0,4-2 15,2 0-15,1-1 0,11 0 16,4-4-16,0 1 0,-2-1 0,4-1 16,3 0-16,1 0 15,2 1-15,9-2 0,0 1 16,-2 0-16,-1-1 0,11 3 16,1 2-16,-7-1 0,-4-1 0,3 0 15,4 1-15,4-1 0,-5 1 16,3 0-16,1 1 0,-6 1 15,-4 0-15,13 0 0,4 0 16,-10 0-16,-4-1 0,18-4 16,-4 1-16,-8 3 15,-5 3-15,-1-3 0,-1 0 16,-6-1-16,-4 0 0,1 1 0,2 0 16,-9 1-16,-3 0 0,-6 2 15,-4 2-15,0-3 0,2-1 0,-2 1 16,0 0-16,-16-1 15,-1-1-15,-3 0 0,-1 1 16,-2-1-16</inkml:trace>
  <inkml:trace contextRef="#ctx0" brushRef="#br0" timeOffset="158528.4581">6008 8732 0,'0'0'0,"0"0"0,0 0 15,0 0-15,0 0 0,0 0 0,0 0 16,26 11-16,-26-11 0,0 0 16,25 7-16,-25-7 0,21 11 0,-10-8 15,1 1-15,-1 0 16,2 0-16,4 2 0,-2 0 16,3-1-16,1 2 0,0-1 15,1 0-15,0 1 0,3 2 0,7 2 16,0-2-16,0 1 0,-2 0 15,4 0-15,-1 2 0,1-1 16,0 2-16,8 1 0,2 2 16,-3 1-16,1 0 0,-2 1 15,4 1-15,2 4 0,0-4 0,-1 0 16,1 1-16,-1-1 0,0 3 16,2-2-16,-1 1 15,7 2-15,-7 1 0,3 1 0,4 0 16,-6-1-16,2-1 0,-3 1 15,3 0-15,4 2 0,-7-1 16,3 0-16,1 1 0,-3 2 16,1 3-16,-1-2 0,-1-1 15,-1-1-15,0 0 0,0-1 16,2 2-16,-5 0 0,2-1 0,5 2 16,-2-2-16,-1-2 15,0 0-15,8 5 0,-5-2 0,-16-12 16,0-2-16,0 3 0,0 2 15,-9-4-15,-4-2 0,-2-2 16,-2-3-16,-1-1 0,0-2 0,-6-2 16,0 1-16,-3-3 0</inkml:trace>
  <inkml:trace contextRef="#ctx0" brushRef="#br0" timeOffset="159041.8714">8429 10299 0,'0'0'15,"0"0"-15,0 0 0,0 0 16,0 0-16,0 0 0,0 0 16,19 21-16,-19-21 0,0 0 0,30 9 15,-30-9-15,26 1 0,-9-2 16,3-1-16,1-2 0,0 0 16,0-1-16,1-3 0,3-2 15,-1-1-15,-2-2 0,0 0 16,-3 1-16,-4 0 0,-6-2 15,-4-1-15,-5 1 0,-2 1 0,-7 2 16,-6 0-16,-1 3 0,-3 3 16,-12 5-16,-6 5 15,1 4-15,0 4 0,3 2 16,0 6-16,-2 5 0,4 2 0,5 4 16,5 3-16,9-5 0,6-3 15,10 0-15,8-5 16,0-5-16,1-1 0,11-3 0,9-1 15,-1-5-15,-1-3 0,12-5 16,4-3-16,-6-4 0,-5-1 16,3-4-16,-1-4 15,-6 0-15,-6 0 0,-6 4 0,-6 3 16,-3 3-16</inkml:trace>
  <inkml:trace contextRef="#ctx0" brushRef="#br0" timeOffset="159211.3585">8876 10183 0,'0'0'15,"0"0"-15,0 0 0,0 0 0,0 0 16,9 23-16,-9-23 16,10 28-16,-4-10 0,4 2 0,2 3 15,1-1-15,2 0 0,4 4 16,0-1-16,-1-3 0,0-2 16,0-3-16,2-5 0,-3-3 15,-2-3-15,-2-1 0,-1 0 16,-4-2-16</inkml:trace>
  <inkml:trace contextRef="#ctx0" brushRef="#br0" timeOffset="159411.7358">9135 10218 0,'0'0'0,"0"0"0,0 0 16,0 0-16,0 0 0,0 0 0,-24 24 15,24-24-15,-25 26 0,8-8 0,-4 2 0,2 1 16,-2 1-16,-5 7 0,-3-1 0,4-2 15,3-1-15,0-1 16,5-3-16,7-6 0,5-6 0,0-2 16,1 0-16,0-3 0</inkml:trace>
  <inkml:trace contextRef="#ctx0" brushRef="#br0" timeOffset="159614.8947">9317 10231 0,'0'0'0,"0"0"0,0 0 15,0 0-15,0 0 0,-7 36 16,1-13-16,-2 5 0,0 3 16,-3 7-16,1 5 0,-3 13 15,1 0-15,-5 13 0,1-2 16,-2 3-16,4-10 0,0-2 16,1-11-16,6-10 0,1-8 15,1-9-15,-1-5 0,1-11 0,-2-5 16,1 0-16,2 1 0,1-1 15</inkml:trace>
  <inkml:trace contextRef="#ctx0" brushRef="#br0" timeOffset="159864.9173">9278 10218 0,'0'0'0,"0"0"15,22-5-15,-7 3 0,0 2 0,4 0 16,3 2-16,4-1 0,0 2 15,-2 1-15,-1 4 0,-2-1 16,-2 1-16,-3 4 0,-2 1 16,-5 0-16,-2 1 0,-5 1 15,-4 1-15,-3 1 0,-4-1 0,-11 4 16,-7 0-16,0-1 16,-1-1-16,-5 0 0,-2-1 15,3-3-15,3-1 0,-3-5 0,3-6 16,5-1-16,6 0 0,3 0 15</inkml:trace>
  <inkml:trace contextRef="#ctx0" brushRef="#br0" timeOffset="160223.3702">9703 10402 0,'0'0'0,"0"0"15,0 0-15,24 1 0,-14-1 0,3-2 16,3 1-16,2-3 0,0 1 15,0 0-15,0 0 16,-1-1-16,-1-2 0,1 0 0,-2-3 31,-1 1-31,-3-1 0,-3-2 0,-2 0 0,-3-1 0,-2 0 16,-3 1-16,-3-1 16,-2 1-16,-1 3 0,-3 0 0,-3 3 15,-5 2-15,-3 1 0,-1 6 16,-1 4-16,-1 3 0,0 2 0,-5 5 15,2 3-15,3 1 16,5 1-16,5 3 0,4 1 16,6-3-16,2-3 0,12 0 0,9-2 15,1-4-15,2 0 0,14-4 16,7-4-16,4-3 0,5-2 16,-13 0-16,-7-1 0,-7-1 0</inkml:trace>
  <inkml:trace contextRef="#ctx0" brushRef="#br0" timeOffset="160431.1785">10546 10267 0,'0'0'0,"0"0"15,0 0-15,0 0 0,0 0 0,-29-8 16,29 8-16,-35 2 0,14 2 16,-3 5-16,-4 2 15,1 1-15,0 1 0,-6 7 16,1 4-16,5-2 0,3 1 0,1 3 15,7-1-15,7-3 0,6-2 16,5-3-16,5-2 0,6-3 16,6-4-16,5-5 0,6-3 31,2-4-31,1-1 0,-1-1 0,-8 2 16,-4 1-16</inkml:trace>
  <inkml:trace contextRef="#ctx0" brushRef="#br0" timeOffset="160681.2248">10781 10118 0,'0'0'0,"0"0"0,0 0 16,-18 27-16,18-27 0,-20 37 16,7-9-16,-1 3 0,-2 0 15,-2 9-15,1-1 0,1 4 16,3-7-16,6-4 0,3-3 15,6-5-15,3-3 0,4-7 16,3-3-16,2-4 0,2-4 0,4-5 16,2-3-16,-1-4 0,0-3 15,-3-6-15,0-7 16,-4 5-16,-2 4 0,-2 2 0</inkml:trace>
  <inkml:trace contextRef="#ctx0" brushRef="#br0" timeOffset="160853.1024">10493 10285 0,'0'0'0,"0"0"16,0 0-16,0 0 0,0 0 0,0 0 15,27 3-15,-27-3 0,37 0 16,-10 0-16,5-1 0,1 1 16,0 0-16,14 1 0,3 1 15,-8 0-15,-7-1 0,-5 0 0</inkml:trace>
  <inkml:trace contextRef="#ctx0" brushRef="#br0" timeOffset="161290.5706">11268 10272 0,'0'0'0,"0"0"0,0 0 16,0 0-16,0 0 0,-15-15 15,15 15-15,0 0 0,-22-11 0,22 11 16,0 0-16,-31-4 0,31 4 16,-32 4-16,12 1 15,0 4-15,1 2 0,-1 3 0,-3 2 16,-2 7-16,3 0 0,3 2 16,3 0-16,4-3 0,2-2 0,5 1 15,8-3-15,2-3 16,3-2-16,5-5 0,5-5 15,3-5-15,3-4 0,0-4 16,0-4-16,-2-1 0,-2 0 0,-1-3 16,-1-4-16,-3 1 0,-2 1 15,-1-3-15,-2 4 0,-5 4 16,-3 1-16,-1 2 0,-1 4 16,-1 5-16,-1 4 0,-4 7 15,-3 4-15,2 4 0,0 0 0,2 6 16,0 5-16,3-2 15,1-2-15,3 2 0,4 1 16,1-4-16,4-3 0,5-5 16,4-4-16,-2-5 0,0-6 0,-4 1 15,-3-1-15,-2 1 0</inkml:trace>
  <inkml:trace contextRef="#ctx0" brushRef="#br0" timeOffset="161552.4534">11635 10110 0,'0'0'0,"0"0"16,0 0-16,-18 27 0,18-27 0,-25 35 15,11-8-15,-3 2 0,0 2 16,-6 10-16,0 2 16,0 1-16,6-3 0,3-1 15,5-8-15,4-5 0,4-5 0,7-6 16,6-7-16,-1-4 0,1-4 15,2-3-15,3-4 0,2-1 16,2-2-16,-1-6 0,1-5 16,-3 3-16,-4 3 0,-3 4 15</inkml:trace>
  <inkml:trace contextRef="#ctx0" brushRef="#br0" timeOffset="161708.6618">11340 10314 0,'0'0'0,"0"0"16,0 0-16,0 0 0,0 0 0,0 0 16,34 4-16,-34-4 0,38 1 15,-14-1-15,6-1 0,-1 1 0,2-1 16,11-1-16,1-2 16,-7 0-16,-5 1 0,-4 0 0</inkml:trace>
  <inkml:trace contextRef="#ctx0" brushRef="#br0" timeOffset="161896.2033">11875 10335 0,'0'0'0,"0"0"0,0 0 16,-13 19-16,13-19 0,-12 24 16,5-5-16,-2-1 0,-1 0 15,-1 2-15,0-1 0,-2 5 0,2-3 16,1-3-16,2-3 0,1-4 15,2-2-15,5-9 0,0-3 16,1-2-16,0 2 0,0 0 16</inkml:trace>
  <inkml:trace contextRef="#ctx0" brushRef="#br0" timeOffset="162052.4147">11838 10099 0,'0'0'0,"0"0"0,0 0 0,0 0 16,22 13-16,-22-13 0,24 16 16,-24-16-16,26 18 0,-15-10 15,-2-1-15,-2-1 0</inkml:trace>
  <inkml:trace contextRef="#ctx0" brushRef="#br0" timeOffset="162377.4758">12058 10393 0,'0'0'0,"0"0"16,0 0-16,-21 24 0,13-13 0,0 3 15,0 2-15,1 2 16,0-3-16,4-1 0,3-1 16,4-2-16,4-2 0,5-5 15,6-4-15,0-2 0,1 0 16,2-4-16,3-2 0,0-3 15,0-1-15,1-4 0,-2-2 16,-5 0-16,-4 1 0,-2-1 16,-5-3-16,-2 2 0,-3 2 0,-4 2 15,-4 1-15,-5 3 16,-4 2-16,-4 4 0,-5 3 16,-3 2-16,0 2 0,-3 2 0,0 4 15,5-1-15,3 2 0,2 0 16,4 1-16,4-2 0,3-1 15,3 0-15,0-3 0,1 0 16</inkml:trace>
  <inkml:trace contextRef="#ctx0" brushRef="#br0" timeOffset="162752.5457">12475 10254 0,'0'0'0,"0"0"0,0 0 16,0 0-16,-8 29 0,8-29 15,-14 33-15,4-15 0,-1-1 0,0 3 16,0-1-16,0-1 16,1-1-16,-1 1 0,3-1 15,0-4-15,1-1 0,2-4 16,0 0-16,2-3 0,1-2 0,2-3 16,4-4-16,2-1 0,1-3 15,3-3-15,2-3 16,4-6-16,-1 1 0,3-3 0,2 0 15,1 1-15,0 3 0,2 1 16,-1 4-16,-4 1 0,-3 3 16,-1 5-16,-2 5 0,-1 2 15,-2 2-15,-3 4 0,-3 4 16,-1 1-16,-1 2 0,-1 5 16,-2 1-16,0 5 0,0-2 0,1-2 15,0-3-15,1 1 0,0-1 16,2-6-16,2-3 0,0-4 0,-2 0 15,0-2-15</inkml:trace>
  <inkml:trace contextRef="#ctx0" brushRef="#br0" timeOffset="163065.0428">13105 10247 0,'0'0'0,"0"0"16,0 0-16,0 0 0,0 0 0,-21-11 15,21 11-15,-26-3 16,26 3-16,-32 1 0,13 2 16,-1 2-16,1 1 0,0 3 15,2 0-15,1 2 0,3 1 0,2 6 16,6 2-16,4-1 0,3-2 16,4 2-16,5 0 0,0 0 15,0 0-15,5 2 0,0-3 16,-1 0-16,-3-4 0,-2 0 15,-3-5-15,-2 0 0,-4-1 0,-7-3 16,-5 0-16,-3-1 16,-2-1-16,-11-1 0,-7-2 15,-4-1-15,-1-1 0,-2 0 0,8-1 16,6 2-16</inkml:trace>
  <inkml:trace contextRef="#ctx0" brushRef="#br0" timeOffset="166725.9531">13292 10267 0,'0'0'0,"0"0"16,0 0-16,0 0 0,0 0 0,0 0 15,30 5-15,-30-5 16,23 3-16,-23-3 0,28 1 16,-14 1-16,0 1 0,2-2 15,0 2-15,1-1 0,-2 0 0,1 0 16,-2-1-16,-1 0 0,0 0 16,-2 1-16,-2-1 15,0 0-15,-1 0 0,-1 0 0</inkml:trace>
  <inkml:trace contextRef="#ctx0" brushRef="#br0" timeOffset="166897.7656">13301 10501 0,'0'0'0,"0"0"0,0 0 0,28-2 16,-28 2-16,31 1 0,-13-1 15,3 0-15,2 0 0,3 0 16,0 2-16,3 0 0,-5-1 0,-3 0 16</inkml:trace>
  <inkml:trace contextRef="#ctx0" brushRef="#br0" timeOffset="168888.1933">14068 10075 0,'0'0'0,"0"0"0,0 0 15,0 0-15,0 0 0,0 0 16,0 0-16,0 0 0,0 0 0,0 0 15,0 0-15,0 0 0,-17 26 16,17-26-16,-15 32 0,8-14 16,-1 4-16,-1 3 0,-1 2 15,0 1-15,0 1 0,-2 6 16,0-1-16,1-1 0,1-2 16,-1 1-16,1-3 0,3-6 15,0-4-15,1-2 0,2-3 16,1-4-16,1-4 0,2-6 15,-3 2-15,3-7 0,0-2 0,1-5 16,2-3-16,0-2 0,2-3 16,3-1-16,1-3 0,4 2 15,3 0-15,5-4 0,1 1 16,-1 4-16,0 6 0,0 1 16,1 4-16,0 4 0,0 3 0,-2 4 15,-2 4-15,-1 2 0,-4 3 16,-3 5-16,-2 4 0,-3-1 15,-3-1-15,-3 1 0,-3 0 16,-4-3-16,-3 1 0,-2 0 16,-3 1-16,1-2 0,-2-1 15,-1-3-15,-3 0 0,-1 0 16,0-1-16,1-1 0,2-4 16,1 0-16,3-3 0,1-2 15,1 0-15,2-5 0,2-1 0,3-4 16,5-4-16,1-1 0,2-2 15,0 2-15,1 3 0,-2 1 16</inkml:trace>
  <inkml:trace contextRef="#ctx0" brushRef="#br0" timeOffset="169278.7577">14350 10490 0,'0'0'0,"0"0"0,0 0 0,23 6 16,-14-4-16,3-1 0,2-1 15,4-2-15,2-1 0,5-2 16,0-1-16,-1 0 0,0-1 0,-2-3 16,-1-2-16,-4 1 0,-1 2 15,-3-4-15,-2 0 0,-3-2 16,-3 0-16,-5-1 0,-3-2 15,-3 4-15,-1 4 0,-3 0 16,-2 1-16,-3 4 0,-1 3 16,-3 4-16,-3 5 0,1 2 15,1 3-15,-2 9 0,3 4 16,3 2-16,1 2 0,7 0 0,2-2 16,4 1-16,3-2 0,7 4 15,5-5-15,7-4 0,5-5 16,8-7-16,6-5 0,-2-5 15,1-4-15,4-3 0,4-6 16,-3-1-16,-2-5 0,-5 4 16,-8 4-16,-7 3 0</inkml:trace>
  <inkml:trace contextRef="#ctx0" brushRef="#br0" timeOffset="169725.8762">15387 10057 0,'0'0'0,"0"0"0,0 0 0,0 0 16,-12 32-16,4-12 0,-3 5 16,-1 3-16,-2 4 0,-4 13 15,2 2 1,0-5-16,3-2 0,-4 5 16,3-6-16,1-6 0,2-4 15,0-1-15,3-6 0,2-8 16,2-2-16,1-5 0,1-3 15,2-4-15,-2-7 0,6-2 16,1-5-16,2-4 0,1-5 16,7-5-16,6 1 0,1 2 15,1 3-15,0-1 0,2 3 16,-1 3-16,1 3 0,6 3 16,0 3-16,-6 6 0,-2 3 0,-3 5 15,-2 3-15,-6 0 0,-2 0 16,-2 2-16,-3 0 0,-3 1 15,-3 1-15,-2 1 0,-3-1 16,-2 0-16,-6 0 0,-4 0 16,-5 0-16,0 1 0,1-2 0,-2 0 15,-1-1-15,-2-3 16,0 0-16,3-2 0,2-3 16,2-3-16,3-2 0,2-2 15,0-1-15,5-4 0,5-2 0,4-6 16,3-2-16,0 4 0,-1 2 15,0 2-15</inkml:trace>
  <inkml:trace contextRef="#ctx0" brushRef="#br0" timeOffset="170132.1674">15686 10509 0,'0'0'0,"0"0"15,0 0-15,0 0 0,22 3 16,-22-3-16,25-1 0,-9 0 16,-1-1-16,2-3 0,0 0 15,2-1-15,0 0 0,5-5 16,-1-3-16,-2 2 0,-2 2 0,-4-3 16,-2 0-16,-1-1 15,-4 0-15,-2 0 0,-4-1 0,-2 1 16,-1 0-16,-5 3 0,-2 1 15,-5 3-15,0 0 0,-3 6 16,-3 4-16,-2 3 0,-1 1 16,-6 8-16,2 4 0,3 1 15,2 2-15,2 1 0,3 2 16,2 0-16,4-1 0,6-2 16,4-1-16,2-3 0,4-3 0,7-1 15,7-2-15,1-5 0,2-3 16,4-3-16,4-4 15,0-1-15,1 0 0,7-8 0,-1-4 16,-8 4-16,-7 2 0,-4 3 16</inkml:trace>
  <inkml:trace contextRef="#ctx0" brushRef="#br0" timeOffset="170335.2824">16204 10333 0,'0'0'0,"0"0"0,0 0 15,10 21-15,-10-21 0,12 23 16,-4-7-16,-1 2 0,2 0 16,1 0-16,2 0 0,2 2 15,-1-1-15,-1-2 0,-1-1 16,0-3-16,-1-2 0,0-4 16,0-1-16,-1-5 0,-2-4 0,0 1 15,-2 0-15,1 1 0</inkml:trace>
  <inkml:trace contextRef="#ctx0" brushRef="#br0" timeOffset="170554.0263">16617 10304 0,'0'0'0,"0"0"16,0 0-16,0 0 0,0 0 0,-19 22 16,19-22-16,-27 29 0,11-11 15,-4 5-15,-3 3 0,-1 1 16,0 1-16,-9 9 0,-1 2 15,-4 3-15,4-5 0,3-1 16,2-3-16,-1 3 0,4-5 16,6-5-16,2-4 0,7-4 15,4-5-15,5-7 0,2-6 16,0 0-16,0 0 0,0 0 16</inkml:trace>
  <inkml:trace contextRef="#ctx0" brushRef="#br0" timeOffset="170897.7462">16781 10374 0,'0'0'0,"0"0"0,0 0 0,0 0 16,0 0-16,-28 23 0,28-23 16,-24 32-16,10-13 0,2 2 15,0 2-15,2-1 0,3 0 0,1 1 16,4-2-16,3-4 0,3-3 15,5-6-15,4-3 0,4-3 16,3-2-16,0-3 0,0-5 16,0-1-16,1-1 0,4-3 15,-2-3-15,-3 0 0,-4-2 16,-1-4-16,-3-3 0,-5 4 16,-2 3-16,-6 0 0,-4 1 15,-2 2-15,-3 3 0,-6 3 16,-3 5-16,-3-1 0,-2 2 0,-1 4 15,-2 3-15,3 3 0,1 2 16,4 1-16,4 0 16,5 0-16,4 0 0,2-2 0,-1-1 15,2-3-15</inkml:trace>
  <inkml:trace contextRef="#ctx0" brushRef="#br0" timeOffset="171272.7307">17186 10326 0,'0'0'0,"0"0"16,0 0-16,0 0 0,-7 31 0,7-31 16,-16 33-16,6-13 15,-1-1-15,-1-1 0,-1-1 16,-3 5-16,2-1 0,3-4 16,3-4-16,1-1 0,0-2 0,4-7 15,3-6-15,1 0 0,2 1 16,4-6-16,1-6 15,1-1-15,1-3 0,2-1 0,2-2 16,0 2-16,1 0 0,5-1 16,0 2-16,-1 2 0,0 3 0,-2 3 15,1 3-15,-3 5 16,-2 3-16,-2 6 0,-1 3 16,-3 0-16,-1 2 0,-2 8 15,-2 4-15,-1-1 0,-1 0 0,-1 0 16,0 1-16,-1 0 0,0-3 15,1 1-15,2 0 0,1-4 16,0-3-16,0-3 0,0-2 16,0-2-16</inkml:trace>
  <inkml:trace contextRef="#ctx0" brushRef="#br0" timeOffset="171708.4527">17795 10432 0,'0'0'0,"0"0"0,0 0 16,0 0-16,0 0 0,-9-19 0,9 19 15,-17-17-15,5 10 0,-1 0 16,-2-1-16,-2 2 0,-1 1 16,-2 3-16,-4 3 15,3 2-15,0 3 0,-4 5 0,0 3 16,3 2-16,2 2 0,3 3 16,4 0-16,3 3 0,6-4 15,5-1-15,5-1 0,4-4 16,5-2-16,7-7 0,5-5 15,1-4-15,1-3 0,3-2 0,2-4 16,-3 1-16,-3-1 0,6-8 16,1-2-16,-7-2 0,-1-3 15,-4-4-15,-2-3 0,-5 2 16,-2 0-16,-2-5 0,-3-1 16,-3 7-16,0 7 0,-3 5 15,-1 3-15,-1 7 0,0 2 0,-2 6 16,-2 2-16,-3 7 0,0 5 15,-3 4-15,-2 6 16,-1 5-16,-1 3 0,-4 13 16,-1 9-16,4-5 0,3-2 0,3-1 15,3 0-15,2-1 0,1-8 16,7-6-16,3-2 0,3-9 16,1-5-16,-2-4 0,-4-2 15,0-1-15</inkml:trace>
  <inkml:trace contextRef="#ctx0" brushRef="#br0" timeOffset="172114.7769">18263 10461 0,'0'0'0,"0"0"15,0 0-15,0 0 0,21 16 0,-21-16 16,29 9-16,-10-5 0,1-1 15,5-2-15,4 1 16,-2-4-16,0 1 0,6-4 0,0-1 16,-4-1-16,0 0 0,1-6 15,-4 0-15,-6 0 0,-4 1 16,-6-4-16,-5-2 0,-5 0 16,-3 0-16,-6 3 0,-5 1 15,-5 4-15,-3 5 0,-5 3 16,-2 4-16,0 3 0,0 3 0,0 5 15,-2 5-15,4 3 16,5 1-16,2 8 0,5 2 16,6-3-16,6-1 0,10-1 0,10-2 15,3-6-15,2-4 0,9-3 16,6-1-16,0-5 0,-1-2 16,10-7-16,4-4 0,-7-3 15,-6-3-15,0 0 0,-2-3 16,-8 5-16,-8 3 0,-4 1 0</inkml:trace>
  <inkml:trace contextRef="#ctx0" brushRef="#br0" timeOffset="172315.0457">18901 10328 0,'0'0'0,"0"0"16,0 0-16,11 22 0,-11-22 15,12 27-15,-3-7 16,0-1-16,1 0 0,6 6 0,0 0 15,1-1-15,-2-3 0,-1-2 16,-2-3-16,-2-3 0,-2-1 16,-1-3-16,0-4 0,-2-3 0,0-5 15,-4-3-15,-2-4 16,-1 3-16,1 1 0,0 0 0</inkml:trace>
  <inkml:trace contextRef="#ctx0" brushRef="#br0" timeOffset="172476.5415">19128 10281 0,'0'0'0,"0"0"0,0 0 16,0 0-16,0 0 0,0 0 16,-26 29-16,26-29 0,-28 33 0,10-13 15,-3 5 1,0 1-16,-1 0 0,-5 8 16,0 0-16,5-6 15,3-4-15,3 0 0,5-3 16,6-7-16,6-4 0,0-2 0,1-1 15,-1-1-15</inkml:trace>
  <inkml:trace contextRef="#ctx0" brushRef="#br0" timeOffset="172718.0267">19364 10325 0,'0'0'0,"0"0"0,0 0 16,-16 33-16,7-16 0,-1 9 0,-1 5 15,-3 12-15,-1 2 0,-4 11 16,-1 2-16,2-7 0,1-5 0,0 5 16,4-5-16,3-9 0,2-5 15,1-4-15,0-6 16,3-10-16,0-4 0,2-10 0,0-9 16,0-4-16,-1-5 0,1 4 15,1 4-15,0 1 0</inkml:trace>
  <inkml:trace contextRef="#ctx0" brushRef="#br0" timeOffset="172967.6314">19368 10268 0,'0'0'0,"9"-1"0,4-1 16,1 2-16,3 2 0,6 3 16,2 4-16,-3 0 0,-1 2 15,3 5-15,-3 2 0,-4-2 16,-2 0-16,-6 1 0,-3 2 15,-4-2-15,-3 0 0,-7 0 16,-4 0-16,-4-2 0,-4 0 0,-6 1 16,-3 0-16,-2 0 0,0-3 15,0-2-15,1-1 0,1-3 16,3-1-16,5-7 0,4-5 16,6-4-16,4-2 0,3 3 15,0 2-15,1 1 0</inkml:trace>
  <inkml:trace contextRef="#ctx0" brushRef="#br0" timeOffset="173280.1622">19509 10425 0,'0'0'16,"0"0"-16,0 0 0,0 0 16,30 10-16,-17-4 0,1 0 0,4 0 15,2-1-15,0 1 0,0 0 16,8-1-16,4-3 0,-1-1 16,-1-2-16,-3-2 0,0-2 15,2-2-15,-3 0 0,-3-1 16,-2-3-16,-3 1 0,-4 1 0,-6-4 15,-6-1-15,-3-2 16,-1 0-16,-5 1 0,-3 0 16,-3 4-16,-2 2 0,-6 5 0,-5 4 15,2 3-15,2 4 0,-2 5 16,-1 4-16,2 0 0,1 1 16,2 4-16,3 4 15,2-2-15,4 0 0,7 2 0,6-1 16,4-6-16,2-1 0,10 3 15,5-1-15,2-7 0,3-2 0,14-3 16,6-4-16,-2-6 0,-1-2 16,-10 2-16,-7-1 0,-7 1 15</inkml:trace>
  <inkml:trace contextRef="#ctx0" brushRef="#br0" timeOffset="173504.6023">20427 10292 0,'0'0'0,"0"0"15,0 0-15,-19-4 0,19 4 0,-25 0 16,7 2-16,-2 4 0,0 1 16,-2 5-16,-1 3 0,-5 6 15,3 1-15,4 1 0,3 2 16,3 2-16,5-2 0,9-1 16,6-3-16,5-2 0,5-3 15,7-4-15,6-5 0,3-4 16,1-4-16,4-6 0,4-3 15,-2 1-15,-9 1 0,-5 3 0</inkml:trace>
  <inkml:trace contextRef="#ctx0" brushRef="#br0" timeOffset="173725.742">20807 10163 0,'0'0'16,"0"0"-1,0 0-15,-22 22 0,13-10 16,-4 9-16,-3 5 0,-5 10 16,0 1-16,3 1 0,1 0 15,2 4-15,4-6 0,4 2 16,5-5-16,6-7 0,4-4 0,5-6 16,5-5-16,-3-5 0,2-5 15,3-3-15,3-3 0,-1-2 16,0-4-16,-5 4 0,-2 0 15,-3 1-15</inkml:trace>
  <inkml:trace contextRef="#ctx0" brushRef="#br0" timeOffset="173927.5216">20519 10337 0,'0'0'0,"0"0"15,0 0-15,0 0 0,0 0 0,32 3 16,-32-3-16,43 3 0,-17-3 15,5 0-15,5 0 0,1-1 16,2 1-16,10 0 0,0 0 16,6 1-16,-6-1 0,-8 0 15,-8 0-15,-6 0 0</inkml:trace>
  <inkml:trace contextRef="#ctx0" brushRef="#br0" timeOffset="174370.2988">21273 10379 0,'0'0'0,"0"0"0,0 0 0,0 0 16,0 0-16,0 0 0,-8-25 15,8 25-15,0 0 0,-18-21 16,18 21-16,-22-9 0,7 6 0,-2 3 16,-3 5-16,0 1 0,-1 2 15,-2 4-15,-3 3 16,-2 4-16,2 2 0,7 1 0,2 2 15,6-2 1,3-1-16,8 2 0,8-2 16,4-6-16,4-4 0,8-5 15,7-4-15,-2-4 0,0-2 16,2-3-16,1-1 0,3-5 16,-3 0-16,-5-5 0,-4-3 15,-6 2-15,-2-1 0,-5 1 16,-3 0-16,-1 1 0,-3 2 0,-1 3 15,-2 3-15,0 3 0,-1 3 16,-2 5-16,-2 4 0,0 2 16,1 1-16,-1 5 0,1 5 15,1 0-15,-1 1 0,2 7 16,2 1-16,1-2 0,1 0 16,4-3-16,1 0 0,0-5 15,2-3-15,1-6 0,2-2 16,-2-1-16,-1-2 0,-3 0 0</inkml:trace>
  <inkml:trace contextRef="#ctx0" brushRef="#br0" timeOffset="174610.483">21718 10157 0,'0'0'0,"0"0"0,0 0 15,-9 26-15,9-26 0,-16 31 0,3-6 16,-1 2-16,-2 3 0,-3 9 16,3 1-16,3-4 0,2-4 15,2 4-15,3-5 0,4-4 16,3-6-16,5-4 0,4-4 16,2-5-16,1-3 0,2-5 15,3-2-15,-1-4 0,-2-3 0,-3 2 16,-2 1-16,-1 2 0</inkml:trace>
  <inkml:trace contextRef="#ctx0" brushRef="#br0" timeOffset="174790.3257">21519 10333 0,'0'0'0,"0"0"16,0 0-16,0 0 0,35 2 0,-35-2 15,41 2-15,-17-2 16,2 0-16,2 1 0,4 0 16,9-1-16,1-1 0,0 0 15,-8 0-15,-6 1 0</inkml:trace>
  <inkml:trace contextRef="#ctx0" brushRef="#br0" timeOffset="174977.8378">22027 10383 0,'0'0'16,"0"0"-16,0 0 0,-5 21 0,1-8 16,-1 3-16,-4 3 0,1 0 15,2 0-15,-3 6 0,1-1 16,2-2-16,0-1 0,3-6 16,2-1-16,1-3 0,1-3 15,2-6-15,3-5 0,-2 0 16,-1 1-16,1 1 0</inkml:trace>
  <inkml:trace contextRef="#ctx0" brushRef="#br0" timeOffset="175134.0261">22082 10114 0,'0'0'0,"0"0"0,0 0 16,0 0-16,23 11 0,-23-11 15,21 16-15,-21-16 0,26 20 0,-15-10 16,-1-3-16,-1 0 0</inkml:trace>
  <inkml:trace contextRef="#ctx0" brushRef="#br0" timeOffset="175461.4953">22191 10448 0,'0'0'15,"0"0"-15,0 0 0,-11 33 16,6-17-16,-1 2 0,2 3 16,0 3-16,1-1 0,6-4 15,2-2-15,5-3 0,2-4 0,7-4 16,5-6-16,0-3 0,1-1 16,4-4-16,1-3 0,-2-2 15,-3-3-15,-3-1 0,-3-2 0,-4 0 0,-3-2 0,-3-1 16,-2-1-16,-3 2 15,-3 2-15,-5 0 0,-4 2 16,-4 2-16,-2 2 0,-4 3 0,-3 2 16,-1 3-16,-1 4 0,-2 3 15,-3 4 1,4-1-16,3 0 0,0 3 16,3 0-16,7-2 0,4 0 15,1-1-15,2-1 0,-1-2 0</inkml:trace>
  <inkml:trace contextRef="#ctx0" brushRef="#br0" timeOffset="175836.4916">22627 10347 0,'0'0'0,"0"0"0,0 0 0,-1 24 15,1-24-15,-7 25 0,-1-7 16,1 0-16,-2-1 0,0 1 15,1 0-15,0 2 0,0-3 0,1-2 16,2-2-16,-1-2 16,2-2-16,0-2 0,2-1 15,2-6-15,-1 2 0,1-5 0,0-3 16,1-2-16,1-3 0,4-2 16,2-2-16,3-4 0,1 1 15,1-2-15,1-1 0,1 0 16,-2 2-16,2 2 0,2 2 15,-2 3-15,2 2 0,3 1 16,0 5-16,-6 2 0,-1 2 16,-1 3-16,-1 4 0,-2 2 15,-1 2-15,-3 3 0,-1 4 16,-2 1-16,-1 1 0,-2 6 0,-1 2 16,1 0-16,-1 0 0,1-5 15,0-4-15,1-4 0</inkml:trace>
  <inkml:trace contextRef="#ctx0" brushRef="#br0" timeOffset="176149.0217">23309 10272 0,'0'0'0,"0"0"0,0 0 0,0 0 16,-26-1-16,26 1 0,-32 5 15,32-5-15,-36 11 0,17-5 16,-1 2-16,2 2 0,2 0 0,-1 3 16,5 1-16,4 0 15,4 2-15,7 0 0,6 1 16,1 0-16,2-2 0,5 0 16,3-1-16,-1 0 0,0-2 0,0 2 15,-3 0-15,-2-3 0,-4-2 16,-4 0-16,-4 1 0,-3-3 15,-3-1-15,-8 0 0,-7-1 16,-2 0-16,-3-2 0,-7 2 16,-5 0-16,-2 0 0,8 0 0,6-1 15</inkml:trace>
  <inkml:trace contextRef="#ctx0" brushRef="#br0" timeOffset="197003.2613">24214 7687 0,'0'0'16,"0"0"-16,0 0 0,0 0 0,0 0 15,0 0-15,0 0 0,-4-20 16,4 20-16,0 0 0,-16-13 16,16 13-16,0 0 0,-26-10 15,26 10-15,-23-3 0,10 2 16,-3 1-16,-1-1 0,0 1 15,2 0-15,-2 1 0,0 2 16,-1 0-16,0 1 0,-3 0 16,1 2-16,3-1 0,0 3 0,4 0 15,2 0-15,3 1 0,3 1 16,5 2-16,5 3 0,3-2 16,2-2-16,3 0 0,4 1 15,0 0-15,2-1 0,0 1 16,1-1-16,-3 1 0,-1 0 15,-1 1-15,-3 1 0,-4-4 0,-2-2 16,-6 3-16,-5 1 16,-4-1-16,-3-1 0,-3 2 15,-4 2-15,-1-4 0,-1-1 0,-9 0 16,-2-1-16,4-3 0,1 1 16,3-5-16,2-1 0,2-4 15,3-1-15,4-4 0,6-5 16,1 3-16,2 2 0,-1 2 15</inkml:trace>
  <inkml:trace contextRef="#ctx0" brushRef="#br0" timeOffset="197380.3848">24410 7675 0,'0'0'0,"0"0"0,0 0 15,0 0-15,-18 27 0,18-27 16,-20 31-16,10-11 0,0 2 0,1-1 16,2 3-16,-2 1 0,1-2 15,4-1-15,2-3 16,2-3-16,2-2 0,7-4 0,5-3 16,1-5-16,3-2 0,2-5 15,3-2-15,1-1 0,2 1 16,4-9-16,1-3 0,0-2 15,0-1-15,-3 2 0,-3-1 16,-4 2-16,-3 1 0,-2-1 16,-3 3-16,-4 4 0,-2 3 0,-7 4 15,-5 4-15,-3 2 0,-5 2 16,-1 4-16,-1 5 0,0 4 16,3 2-16,0 4 0,1 3 15,3-2-15,3 0 0,4-1 0,3 0 16,5-1-16,2-2 0,0-5 15,-2-1-15,-2-4 0</inkml:trace>
  <inkml:trace contextRef="#ctx0" brushRef="#br0" timeOffset="197630.4161">25316 7605 0,'0'0'0,"0"0"0,0 0 0,-22 3 16,22-3-16,-28 12 0,6-4 16,0 3-16,0 1 0,-10 8 15,-1 4-15,2-1 0,4 1 16,-2 6-16,5 0 0,5-5 16,5-1-16,6-2 0,7-1 15,5-4-15,6-1 0,11-6 0,8-1 16,3-5-16,3-2 0,-2-1 15,-8 0-15,-5 1 0</inkml:trace>
  <inkml:trace contextRef="#ctx0" brushRef="#br0" timeOffset="197904.8013">25881 7639 0,'0'0'16,"0"0"-16,0 0 0,0 0 0,0 0 15,-36-3-15,36 3 0,-39 13 16,16-6-16,-4 4 0,-4 4 16,0 2-16,0 2 0,-6 8 15,0 0-15,0 7 0,5-2 16,9-5-16,7-3 0,5-5 16,5-2-16,10-3 0,9-3 15,5-3-15,3-2 16,4-3-16,5-2 0,0-3 15,1-1-15,5-2 0,0-1 0,-4-1 16,-3-3-16,-7 3 0,-4 0 16,-5 3-16</inkml:trace>
  <inkml:trace contextRef="#ctx0" brushRef="#br0" timeOffset="198264.136">25805 7855 0,'0'0'15,"0"0"-15,0 0 0,28 2 0,-28-2 16,30 1-16,-7-1 0,0 0 16,1-2-16,10-1 0,4-1 15,-3-1-15,-2-2 0,8-3 16,0-1-16,-6 0 0,-5 2 16,-5-2-16,-3 0 0,-4-2 15,-5 2-15,-5 0 0,-5-1 16,-5 2-16,-4-1 0,-5 2 15,-5 3-15,-3 1 0,-3 0 0,-3 4 16,-4 1-16,1 3 0,1 4 16,-4 2-16,-2 3 15,4 1-15,4 2 0,0 6 0,5 2 16,4 1-16,4 0 0,7-2 16,4 0-16,6-3 0,5-3 15,11-3-15,9-3 0,3-2 16,2-1-16,7-6 0,5-3 15,1-3-15,0 0 0,-5 0 16,-11 2-16,-7 1 0</inkml:trace>
  <inkml:trace contextRef="#ctx0" brushRef="#br0" timeOffset="198529.7591">26813 7579 0,'0'0'16,"0"0"-16,-22 2 0,22-2 0,-33 7 15,11 0-15,-6 3 16,-6 5-16,1-1 0,-3 6 0,3 4 16,7-2-16,7 0 0,9-1 15,8 1-15,6-2 0,3-3 16,9-2-16,5 0 0,0-3 16,-2-3-16,0 1 0,0-2 15,-4-1-15,-2 0 0,-6-1 16,-1 0-16,-7 3 0,-5-2 0,-8 2 15,-8 0-15,-1 0 16,-2 0-16,-2 0 0,-4-1 16,4 0-16,3-1 0,4-1 0,5-2 15,2 0-15</inkml:trace>
  <inkml:trace contextRef="#ctx0" brushRef="#br0" timeOffset="198873.4802">27310 7597 0,'0'0'0,"0"0"15,0 0-15,-35-1 0,35 1 0,-40 5 16,13-1-16,-10 2 16,2 3-16,-1 0 0,-1 3 15,0 3-15,5-1 0,8 0 16,5 1-16,6 0 0,4-1 0,11 0 15,8-1-15,4 0 0,3 1 16,3-2-16,3 0 16,-1-2-16,-2-2 0,-2 1 0,1-2 15,-3 2-15,-4-1 0,-8 0 16,-5 2-16,-5-3 0,-2 0 0,-6 0 16,-3 3-16,-4-2 15,-5 2-15,-2-1 0,-4 3 16,2-4-16,1 0 0,6-2 0,4-2 15,4 1-15</inkml:trace>
  <inkml:trace contextRef="#ctx0" brushRef="#br0" timeOffset="199264.1369">27319 7864 0,'0'0'0,"0"0"16,0 0-16,28 0 0,-15 2 0,3-1 16,4-1-16,6 0 0,-1-2 15,4 0-15,1 0 0,0-3 16,-2 0-16,5-5 0,-1-2 16,-5 1-16,-2 1 0,-6-1 15,-3-1-15,-5-1 0,-3 0 16,-7-1-16,-5-3 0,-2 3 15,-3 1-15,-8 2 0,-5 1 0,-2 1 16,-1 2-16,-4 4 16,-3 3-16,-1 1 0,-1 0 0,-5 7 15,4 4-15,3 3 0,3 1 16,4 2-16,3 3 0,5 1 16,6-2-16,7 2 0,5 1 15,6-3-15,3-2 0,8-4 16,8-2-16,5-1 0,4 1 0,7-4 15,6-1-15,-10-2 0,-10-1 16,-4-1-16</inkml:trace>
  <inkml:trace contextRef="#ctx0" brushRef="#br0" timeOffset="199784.7139">28265 7786 0,'0'0'0,"0"0"16,0 0-16,0 0 0,0 0 0,-3-21 16,3 21-16,-14-18 0,14 18 0,-14-19 15,5 9 1,-1 1-16,0-1 16,-4 3-16,-4 1 0,1 1 0,-2 3 0,-2 1 15,-1 3-15,-7 3 0,1 2 16,0 4-16,1 4 15,2 3-15,3 1 0,-2 8 0,3 3 16,6-4-16,4-2 16,6-1-16,6 0 0,5-2 0,3-4 15,8-4-15,8-3 0,1-4 16,3-3-16,3-3 0,2-1 16,3-6-16,-3-4 15,3-3-15,0-3 0,-4-4 16,-4-2-16,-2-3 0,-3-1 0,-2-2 0,-2-3 0,2-3 15,-2-1-15,-4 2 0,-3 1 16,-2 0-16,-2 2 0,-3 5 16,-3 4-16,-1 3 0,-1 4 15,-1 6-15,0 2 0,0 2 16,-1 2-16,-2 5 0,-3 5 16,0 5-16,-2 7 0,-1 4 15,0 1-15,-1 5 0,1 3 16,0-1-16,1 1 0,-1 8 15,0 1-15,2-1 0,-1 0 0,-3-3 16,-3-2-16,3-8 0,2-6 16,2-4-16</inkml:trace>
  <inkml:trace contextRef="#ctx0" brushRef="#br0" timeOffset="200399.0019">23834 8408 0,'0'0'0,"0"0"15,0 0-15,33 1 0,-33-1 0,37 0 16,-9 2-16,2 1 0,1 0 16,16 0-16,8 1 0,12-2 15,-4 1-15,25 0 0,6 0 16,-3-2-16,-3-1 0,27-1 15,21-1-15,34-1 0,-25 1 0,8 2 16,8 1-16,-20 1 16,-13-1-16,15 0 0,11-1 15,-18 0-15,-13 2 0,20-1 0,13 0 16,-17-1-16,-11 0 0,18 0 16,11 0-16,-19 6 0,-13 2 0,10 1 15,9-2-15,-19-3 16,-10-3-16,3 4 0,3 2 15,-21 1-15,-12-2 0,-13 2 16,-7-1-16,-22-2 0,-14-1 0,-10-2 16</inkml:trace>
  <inkml:trace contextRef="#ctx0" brushRef="#br0" timeOffset="207396.4101">29308 7679 0,'0'0'0,"0"0"16,0 0-16,0 0 0,0 0 16,-26 23-16,26-23 0,-29 23 15,13-8-15,-2 3 0,-5 0 16,0 0-16,-1 1 0,-8 8 16,-1 1-16,0 0 0,0-2 15,-6 6-15,4 1 0,3-7 0,2-5 16,-3 1-16,5-3 15,2-5-15,4-4 0,4-2 0,5-2 16,2-1-16</inkml:trace>
  <inkml:trace contextRef="#ctx0" brushRef="#br0" timeOffset="207623.2471">28666 7696 0,'0'0'0,"0"0"16,0 0-16,34 12 0,-34-12 0,37 16 16,-14-3-16,2 0 0,3 1 15,12 7-15,4 2 0,9 5 16,-3-2-16,4 3 0,1 2 16,7 3-16,-3-4 0,7 7 15,-3 1-15,-8-3 0,-7-2 0,-7-5 16,-11-9-16,-9-5 0</inkml:trace>
  <inkml:trace contextRef="#ctx0" brushRef="#br0" timeOffset="210243.8693">24239 8790 0,'0'0'0,"0"0"16,0 0-16,0 0 0,0 0 16,2-24-16,-2 24 0,-16-13 15,16 13-15,-28-8 0,7 7 16,-2 1-16,-2 0 0,-10 2 16,-2 5-1,0 1-15,2 2 0,-2 2 16,6 1-16,4 3 0,6 0 0,7-1 15,5 1-15,7 0 0,4-1 16,10-1-16,9 1 0,1-2 0,0-2 16,5 1-16,3 0 15,-4-2-15,-3-1 0,-1 1 16,-4 0-16,-8-3 0,-4-1 0,-7 3 16,-8 2-16,-4-1 0,-3-1 15,-5 1-15,-4-3 0,-1 1 16,-4-1-16,0 0 15,0 2-15,1-5 0,2-4 0,2 1 16,6-1-16,4 0 0</inkml:trace>
  <inkml:trace contextRef="#ctx0" brushRef="#br0" timeOffset="210650.1667">24412 8836 0,'0'0'15,"0"0"-15,0 0 0,0 0 0,0 0 16,2 24-16,-2-24 0,-14 28 16,14-28-16,-21 36 0,9-14 15,1 0-15,1 0 0,0 5 16,2-3-16,2-4 0,3-1 16,6-5-16,7-2 0,5-5 15,2-2-15,4-5 0,5-4 16,0-3-16,2-2 0,4-6 15,-1-1-15,-2-4 0,0 0 0,2-6 16,-5 0-16,-5 2 16,-3 1-16,-5 5 0,-3 5 15,-3 3-15,-3 4 0,-2 1 0,-2 2 16,-2 2-16,-2 4 0,-3 5 16,-1 6-16,3-2 0,-1 1 0,2 8 15,1 2-15,3 1 0,2 1 16,6 0-16,4-2 15,3-4-15,2-3 0,7-5 16,7-5-16,-6-1 0,-4 0 0,-4-2 16</inkml:trace>
  <inkml:trace contextRef="#ctx0" brushRef="#br0" timeOffset="210853.2927">25338 8765 0,'0'0'0,"0"0"0,0 0 16,-31 14-16,18-5 0,-7 3 0,-4 2 16,-7 6-16,1 3 0,-5 7 15,1 4-15,6-2 0,7-3 16,5 4-16,7-2 0,9-6 0,5-3 16,13-5-16,8-5 15,5-2-15,4-2 0,-7-1 16,-6-3-16,-5-1 0</inkml:trace>
  <inkml:trace contextRef="#ctx0" brushRef="#br0" timeOffset="211106.4282">25943 8793 0,'0'0'0,"0"0"15,0 0-15,-24 4 0,24-4 0,-32 6 16,9-1-16,-3 4 15,-2 2-15,-10 4 0,1 5 0,0 0 16,2 1-16,-2 8 16,5 3-16,7-3 0,7-4 0,7 5 15,7-6-15,9-1 0,4-3 16,7-7-16,6-4 0,5-4 16,2 0-16,4-4 0,3-1 15,-2-1-15,-1-1 0,-8 0 0,-5 0 0,-4 1 0</inkml:trace>
  <inkml:trace contextRef="#ctx0" brushRef="#br0" timeOffset="211454.2169">25889 9050 0,'0'0'0,"0"0"15,0 0-15,0 0 0,0 0 0,0 0 16,0 0-16,0 0 0,24 2 16,-24-2-16,36-3 0,-15 0 15,2 0-15,3 0 0,3-2 16,0 0-16,-1 0 0,9-3 15,-1-2-15,-4 2 0,-3-3 16,0-2-16,-4 0 0,-7 0 16,-2 1-16,-7 1 0,-6 0 15,-4 0-15,-4 1 0,-6 2 0,-5-2 16,-1 4-16,0 1 0,-12 5 16,-4 4-16,2 3 0,3 5 15,-2 1-15,-2 3 0,3 0 0,4 1 16,-1 8-16,5 3 0,8 0 15,6-1-15,12 0 0,7-1 16,5-5-16,2-4 0,13-5 16,9-5-16,2 0 0,2-3 15,14-5-15,4-5 0,-16 2 16,-12 1-16,-8 1 16</inkml:trace>
  <inkml:trace contextRef="#ctx0" brushRef="#br0" timeOffset="211719.8114">26863 8813 0,'0'0'0,"0"0"16,-26 0-16,10 1 0,-2 2 0,-12 1 15,-5 3-15,0 1 16,2 2-16,-7 7 0,2 1 16,8 1-16,4-1 0,10 2 0,8-1 15,7-2-15,5-2 0,7 0 16,6 0-16,2-1 0,2-3 0,-2 0 15,1-2-15,-2 0 16,-4 0-16,-2 1 0,-4-1 16,-6 0-16,-4-1 0,-9-1 0,-8 0 15,1 1-15,-2 0 0,-3-2 16,-4-3-16,2 0 0,2-2 16,4-1-16,3 2 0,4-2 15</inkml:trace>
  <inkml:trace contextRef="#ctx0" brushRef="#br0" timeOffset="212047.973">27365 8835 0,'0'0'16,"0"0"-16,0 0 0,0 0 0,-26 0 15,26 0-15,-41 3 0,16-1 16,-4 1-16,0 2 0,0 3 15,-7 0-15,3 2 0,5 1 16,3 1-16,7 0 0,3 1 0,6 4 16,8 1-16,5-4 15,2-2-15,9 4 0,4 0 0,1 1 16,2-2-16,-3-1 0,-2-3 16,-3-1-16,-2-2 0,-4 0 15,-3 0-15,-3-1 0,-2-1 16,-6-1-16,-7-1 0,-4 1 15,-2 0-15,-5-1 0,-3-2 16,-8 3-16,1 0 0,0-3 16,0-2-16,6 0 0,5 0 0,4 0 15</inkml:trace>
  <inkml:trace contextRef="#ctx0" brushRef="#br0" timeOffset="212504.418">28057 8668 0,'0'0'0,"0"0"0,0 0 16,0 0-16,0 0 0,0 0 16,0 0-16,0 0 0,-18-11 0,18 11 15,0 0-15,-25 6 0,25-6 16,-25 6-16,25-6 15,-32 8-15,17-3 0,-2 2 0,0 1 16,-2 1-16,0 0 0,-5 7 16,0 3-16,2 1 0,3 0 0,1 7 15,2 3-15,1 1 16,2 0-16,-1 9 0,2 3 16,3-6-16,2-2 0,4 4 15,3-2-15,1-5 0,0-2 0,2-5 16,3-3-16,-2-7 0,0-1 15,-2-4-15</inkml:trace>
  <inkml:trace contextRef="#ctx0" brushRef="#br0" timeOffset="212832.5549">28381 8728 0,'0'0'0,"0"0"0,0 0 16,-22 15-16,22-15 0,-27 22 15,7-3-15,0 1 0,1 4 0,-7 12 16,2 6-16,-4 7 0,3-3 15,4-2-15,5-1 0,-1 0 16,5-7-16,1-4 0,1-4 16,2-4-16,4-5 0,-3 0 15,0-4-15,-1-1 0,-2-5 16,-4-3-16,-5-1 0,3-1 16,4 0-16,2-2 0</inkml:trace>
  <inkml:trace contextRef="#ctx0" brushRef="#br0" timeOffset="212988.8302">28012 8979 0,'0'0'15,"13"-2"-15,4 0 0,5-1 16,0 0-16,15-1 0,6-1 16,-3 1-16,-1 2 0,8-2 15,1 3-15,-7-1 0,-4 1 0,-8 0 16,-6 0-16,-5 1 0</inkml:trace>
  <inkml:trace contextRef="#ctx0" brushRef="#br0" timeOffset="213380.1591">28516 8928 0,'0'0'15,"0"0"-15,0 0 0,0 0 0,-10 21 16,10-21-16,-13 23 15,4-7-15,-1 2 0,2 0 0,-1 0 16,2 0-16,3 0 0,2 1 16,3-1-16,1-4 0,1-3 15,5-2-15,3-4 0,1-2 16,1-2-16,3-5 0,1-2 16,0-2-16,-1 0 0,0-4 15,0-4-15,-1 1 0,-1-2 0,3-2 16,-2 1-16,-2 2 0,-2 1 15,-2 4-15,-2 2 16,-4 3-16,-1 1 0,-2 5 0,-2 2 16,-1 4-16,-1 1 0,0 4 15,-2 2-15,1 3 0,-1 2 16,1 1-16,0 2 0,1-1 0,1-2 16,2 4-16,3-1 15,1-7-15,3-1 0,6-2 0,5-3 16,-1-5-16,0-4 0,2 1 15,-4-1-15,-3 1 0</inkml:trace>
  <inkml:trace contextRef="#ctx0" brushRef="#br0" timeOffset="213614.5323">29060 8794 0,'0'0'0,"0"0"0,0 0 15,-18 29-15,10-13 0,-3 5 16,-2 7-16,-3 9 0,1 0 16,0 6-16,2-4 15,3-4-15,2-6 0,6-4 0,3-1 16,2-5-16,3-3 0,1-5 16,3-2-16,2-4 0,3-4 15,4-6-15,3-3 0,-5 0 0,-2 3 16,-3 0-16</inkml:trace>
  <inkml:trace contextRef="#ctx0" brushRef="#br0" timeOffset="213802.033">29619 8924 0,'0'0'0,"4"7"15,2 2-15,-1 4 0,0-1 0,-1 9 16,-1 5-16,-2 1 0,-1-2 15,-4 11-15,-4 1 0,-8-5 16,-9-4-16,-10-2 0,-10-2 16,-11 0-16,-2-6 0,13-4 15,10-3-15,7-3 0</inkml:trace>
  <inkml:trace contextRef="#ctx0" brushRef="#br0" timeOffset="214348.9306">24076 9515 0,'0'0'0,"0"0"0,0 0 0,-23 2 15,23-2-15,-26 4 0,26-4 16,-37 13-16,17-5 0,-2 2 16,-2 1-16,-2 4 0,3 0 15,2 2-15,2 1 0,5-1 16,3 0-16,4 2 0,6-3 16,2 1-16,3-1 0,4 0 15,7 2-15,1-2 0,3-2 16,3 4-16,0 1 0,-2-4 15,-1-3-15,-3-1 0,0 1 16,-4-1-16,-3-2 0,-6 0 0,-4 0 16,-5 0-16,-3 0 0,-4-2 15,-4 2-15,-3 0 0,-1-2 16,-7 3-16,1-2 0,1-2 16,3-3-16,7-7 0,5-4 15,2 2-15,1 0 0,1 2 0</inkml:trace>
  <inkml:trace contextRef="#ctx0" brushRef="#br0" timeOffset="214735.7144">24378 9695 0,'0'0'0,"0"0"15,0 0-15,-16 29 0,8-14 16,0 3-16,-2 5 0,-1 5 15,1-4-15,3 1 0,2 0 16,1-2-16,3-3 0,6 1 16,3-5-16,3-7 0,4-2 0,5-7 15,4-6-15,6-2 16,-1-2-16,2-5 0,0-2 16,-1-4-16,-1 1 0,5-7 0,-1-2 15,-6 3-15,-3 3 0,-5 0 16,-2-1-16,-4 6 0,-3 2 15,-3 5-15,-2 3 0,-3 4 16,-2 4-16,-3 4 0,-5 6 16,0 4-16,-3 3 0,-2 3 15,-1 5-15,3 0 0,2-1 16,2 3-16,2 2 0,3-2 0,3-3 16,7 3-16,5-4 0,4-4 15,1-5-15,-3-3 0,-3-2 16,-3-2-16</inkml:trace>
  <inkml:trace contextRef="#ctx0" brushRef="#br0" timeOffset="214985.722">25268 9629 0,'0'0'0,"-8"5"0,-6 3 15,-1 1-15,-2 4 0,-7 9 16,-3 6-16,-7 5 0,4 0 0,4 0 16,6 2-16,2 2 15,4-5-15,13-2 0,10-1 16,3-8-16,4-7 0,10-4 0,11-5 16,-2-3-16,1-3 0,15-4 15,6-3-15,-3-5 0,-2-4 16,-13 5-16,-11 3 0,-6 2 15</inkml:trace>
  <inkml:trace contextRef="#ctx0" brushRef="#br0" timeOffset="215220.1089">25875 9626 0,'0'0'0,"0"0"0,0 0 16,0 0-16,-27-1 0,27 1 0,-32 9 15,11-1-15,-2 0 0,-3 5 16,-3 5-16,-8 4 0,0 0 15,-4 9-15,4 2 0,4-1 0,4 0 16,4 1-16,6-2 16,7-5-16,5-2 0,10-4 15,5 0-15,7-6 0,5-2 0,5-3 16,5-3-16,1-2 0,2-2 16,0 6-16,0 4 0,-7-4 15,-6-1-15,-4-2 0</inkml:trace>
  <inkml:trace contextRef="#ctx0" brushRef="#br0" timeOffset="215598.7721">25806 9882 0,'0'0'0,"0"0"0,0 0 16,0 0-16,0 0 0,25 8 0,-25-8 15,28 5-15,-28-5 0,40 1 16,-16-3-16,1 0 0,0-3 0,1 1 15,2-2-15,5-3 0,-3-1 16,-4 1-16,-2-1 0,-4 0 16,-4 2-16,-5-3 0,-4-1 15,-2 0-15,-3 1 0,-6 0 16,-6 1-16,-3 0 0,-4 1 16,-3 4-16,-3 4 0,-2 4 15,-2 1-15,-6 7 0,1 3 16,3 1-16,3 0 0,-2 5 15,1 2-15,5 2 0,4 1 0,7 3 16,7-1-16,7-1 0,6-2 16,7-3-16,8-3 0,4-3 15,5-3-15,5-4 0,4-5 16,-2-1-16,0-2 0,5-2 16,-1-3-16,-6-1 0,-4-1 0,-9 0 15,-6 4-15,-4-1 0</inkml:trace>
  <inkml:trace contextRef="#ctx0" brushRef="#br0" timeOffset="215926.9545">26265 9963 0,'0'0'0,"0"0"16,0 0-16,0 0 0,0 0 0,0 0 15,0 0-15,0 0 16,0 0-16,20-2 0,-20 2 16,35-6-16,-15 3 0,3-2 15,3 1-15,-1 0 0,0-1 0,7-4 16,0-1-16,-2 1 0,-3 0 15,-4-1-15,-5-1 16,-3-1-16,-4-3 0,-5 3 0,-2 0 16,-3-1-16,-2 0 0,-6 2 15,-5 2-15,-1 1 0,-2 5 0,-5 2 16,-4 2-16,0 2 16,0 2-16,-6 8 0,-1 3 15,2 3-15,3 2 0,4 3 16,3 2-16,7-2 0,4-1 0,9 5 15,8-1-15,4-3 0,5-3 16,11-4-16,8-1 0,3-6 16,3-2-16,3-5 0,5-3 15,-1 0-15,-3 0 0,-4 0 16,-11 0-16,-8 0 0</inkml:trace>
  <inkml:trace contextRef="#ctx0" brushRef="#br0" timeOffset="216380.0258">27192 9883 0,'0'0'0,"0"0"16,0 0-16,0 0 0,-9-18 0,4 10 15,-3 1-15,-2-1 0,-3 1 16,-1 0-16,-3 0 0,-2 2 16,-2 1-16,-7 3 0,-2 4 15,-1 3-15,0 4 0,-1 3 16,0 4-16,-2 5 0,4 2 0,6 1 15,5 1-15,5-1 16,3-3-16,6-2 0,3-2 0,8-2 16,5-2-16,5-4 0,7-3 15,2-3-15,4-4 0,3-4 16,2-5-16,7-7 0,-1-4 16,-1-3-16,-2-3 0,-1-2 15,-3-4-15,3-8 0,-2-4 16,-6 4-16,-6 1 0,-3 6 15,-3 2-15,-4 7 0,-3 2 0,-3 6 16,-2 3-16,-1 4 0,0 0 16,-5 6-16,-1 3 0,-5 7 15,-3 3-15,0 5 0,-1 3 16,-2 6-16,-3 4 0,2 6 16,1 4-16,-3 4 0,2-3 0,4-3 15,3 0-15,5-6 0,3-3 16,2-4-16,1-4 15,3-4-15,0-3 0,0-2 0,-2-4 16,-1 0-16</inkml:trace>
  <inkml:trace contextRef="#ctx0" brushRef="#br0" timeOffset="216708.1384">27361 9983 0,'0'0'0,"0"0"0,0 0 16,0 0-16,25 2 0,-25-2 0,27 1 15,-27-1-15,33 3 0,-12-5 16,2 1-16,0-2 0,0-1 16,-1-2-16,-1 0 0,6 0 15,-2-2-15,-3-1 0,-3-1 16,-3-1-16,-1-2 0,-7 0 16,-3 0-16,-5 0 0,-3 0 0,-4 3 15,-2 0-15,-4 1 0,-5 1 16,-2 4-16,-2 2 15,-1 4-15,0 3 0,-7 5 16,1 5-16,2 2 0,3 1 0,4 3 16,5 3-16,4 2 0,3 0 15,9 1-15,7-1 0,5-2 16,6-3-16,9 1 0,6-2 16,5-5-16,4-6 0,-10-2 15,-8-1-15,-5-2 0</inkml:trace>
  <inkml:trace contextRef="#ctx0" brushRef="#br0" timeOffset="217145.6488">28198 9912 0,'0'0'16,"0"0"-16,0 0 0,-14-16 16,14 16-16,-19-14 0,3 7 15,0 2-15,-2 1 0,-3 3 16,-2 1-16,-7 3 0,1 5 0,2 2 15,-1 3-15,2 4 0,2 3 16,-2 8-16,5 0 0,8-1 16,5-3-16,7-2 0,6-2 15,5-1-15,5-2 0,7-5 16,6-2-16,0-4 0,3-4 16,2-4-16,1-7 0,5-2 15,-2-2-15,-1-6 0,-2-4 16,-2-4-16,-3-2 0,-3-8 15,-2-5-15,3-4 0,-2-1 0,-6 4 16,-5 2-16,-2 3 0,-2 3 16,-3 4-16,-2 3 0,-1 6 15,-2 6-15,0 4 0,-1 4 16,0 3-16,-1 2 0,-3 8 16,-4 5-16,-1 8 0,-2 5 0,-1 4 15,-3 8-15,-2 8 0,-2 4 16,1 0-16,-2 0 15,3-2-15,3-2 0,1-4 0,3-10 16,3-7-16</inkml:trace>
  <inkml:trace contextRef="#ctx0" brushRef="#br0" timeOffset="220817.7835">23865 10307 0,'0'0'0,"0"0"15,0 0-15,0 0 0,0 0 16,0 0-16,0 0 0,25 5 15,-25-5-15,21 4 0,-21-4 16,33 8-16,-12-4 0,6 0 16,5 0-16,1 0 0,1 1 0,19 1 15,6 0-15,14 1 16,-1 0-16,26-1 0,10 1 16,10-1-16,-9-2 0,33-1 15,10 1-15,43 0 0,-29-1 0,15-1 16,11-2-16,-22 1 0,-14 2 15,20 2-15,15 0 0,-22 1 16,-16 1-16,16 2 0,9 2 16,-23 2-16,-18 2 0,7 2 15,2 2-15,-25-7 0,-20-3 0,-32-2 16,-20-3-16,-16-2 0</inkml:trace>
  <inkml:trace contextRef="#ctx0" brushRef="#br0" timeOffset="260915.7044">25336 9375 0,'0'0'0,"0"0"16,0 0-16,0 0 0,0 0 0,0 0 15,0 0-15,0 0 0,0 0 16,0 0-16,0 0 15,0 0-15,0 0 0,17-16 0,-17 16 16,0 0-16,0 0 0,0 0 16,0 0-16,0 0 0,0 0 0,0 0 15,0 0-15,0 0 0,0 0 16,0 0-16,0 0 16,0 0-16,0 0 0,-3 24 0,3-24 15,0 0-15,0 0 0,-4 21 16,4-21-16,0 0 0,0 21 0,0-21 15,0 0-15,-3 24 16,3-24-16,0 0 0,-3 24 16,2-15-16,0 1 0,1 1 15,0 1-15,-1 1 0,-1-2 0,2 2 16,1 2-16,0-1 16,0 2-16,-1-1 0,0 2 15,0-1-15,0 0 0,0 7 16,0-1-16,0 0 0,-1-3 15,1 3-15,0 1 0,0-1 0,-1-3 0,1 2 16,0 2 0,1-1-16,-1 0 0,0 1 0,0 1 15,0-1-15,0 0 0,0 6 16,0 0-16,0-1 0,0-2 0,-1 1 16,0 0-16,-1-1 0,4 0 15,-4 1-15,1 1 16,1-3-16,0-1 0,-1 3 0,-1 3 15,0-2 1,1-3-16,-1 5 0,-1 2 16,2-7-16,0 1 0,0 5 15,1 1-15,0-3 0,0-2 0,-1 3 16,0 1-16,1-3 0,0-5 16,-1 5-16,0 3 15,1-4-15,0 1 0,-1-1 0,1-1 16,-2-2-16,1-1 15,1 3-15,0 1 0,0-5 16,1-4-16,1 0 0,0-2 16,-1 0-16,-1 1 0,0-3 0,0 2 15,0-2-15,0-1 0,1 0 16,1 0-16,-1 0 0,0-2 0,0-2 16,-1 0-16,0-3 15,0 0-15,0-2 0,0 1 16,0-3-16,0 0 0,0 1 0,0-1 15,0-2-15,0 3 0,0-3 16,0 0-16,0 0 0,0 3 16,0-3-16,0 0 0,-3-2 15,-1-4-15,0 1 0,1 1 0,1 1 16</inkml:trace>
  <inkml:trace contextRef="#ctx0" brushRef="#br0" timeOffset="282395.1432">23510 9271 0,'0'0'0,"0"0"16,0 0-16,0 0 0,0 0 0,0 0 15,5 30-15,-5-30 16,0 25-16,0-25 0,-3 38 15,1-16-15,0 0 0,-2 5 0,1 2 16,-1 9-16,0 0 0,1 0 16,0 2-16,-2 6 0,1 0 15,0-4-15,-1-1 16,1-2-16,0-2 0,1 6 0,0-2 16,-2-7-16,1-2 0,1-3 15,2-1-15,0-3 0,1-1 16,1-2-16,2-3 0,1-3 15,2-1-15,2-4 0,1 0 16,5 0-16,1 0 0,6-1 16,4 0-16,3-2 0,1-2 0,5 1 15,4 1-15,2-1 0,0-1 16,12 0-16,2 0 0,-3 0 16,1 0-16,11 2 0,2 2 15,-6-2-15,-5-1 0,8 1 16,1 0-16,-5 0 0,-5-3 15,-6 0-15,-3 0 0,-5-4 16,-5-2-16,-10 1 0,-6 0 0,-6 0 16</inkml:trace>
  <inkml:trace contextRef="#ctx0" brushRef="#br0" timeOffset="282910.7108">23534 9328 0,'0'0'0,"0"0"15,0 0-15,0 0 0,0 0 0,0 0 16,0 0-16,0 0 0,0 0 16,0 0-16,0 0 0,0 0 15,23 9-15,-23-9 0,25 6 16,-25-6-16,34 5 0,-11-3 15,5 0-15,0-1 0,2 0 0,16-1 16,6 1-16,-2-2 0,-3 0 16,19-1-16,5 2 15,8 0-15,-4 0 0,12 0 0,0 0 16,-11 1-16,-8 1 0,12-2 16,2 1-16,-13-2 0,-7 0 0,28-2 15,-5 2-15,-18-1 16,-10-1-16,-4 5 0,-3 1 15,-8-2-15,-5-2 0,-2 2 16,-2 2-16,-8 2 0,-6 2 0,-6-3 16,-4 1-16,-2-3 0</inkml:trace>
  <inkml:trace contextRef="#ctx0" brushRef="#br0" timeOffset="283786.5469">25444 9394 0,'0'0'0,"0"0"0,0 0 0,0 0 16,0 0-16,0 0 0,0 0 16,0 0-16,0 0 0,34 1 15,-34-1-15,27 1 0,-27-1 0,35 1 16,-11 0-16,1 1 0,1 1 15,4-2-15,7 0 0,8 1 16,-2-1-16,17 0 0,5 1 16,-4-1-16,-2 1 0,16-1 15,3 1-15,-6-1 0,-5-1 0,18 3 16,13 3-16,-13-4 16,-9-2-16,37 0 0,-5 0 15,-18 4-15,-15 1 0,10-4 16,6-4-16,-14 3 0,-9 0 0,4-3 15,6-2-15,-9 1 0,-5 1 16,5-2-16,3 0 16,-10-1-16,-7 0 0,-1 3 0,0 3 15,-7-3-15,-4 0 0,1 2 16,1 2-16,-7 1 0,-3 0 0,-2 4 16,-1 1-16,-4 0 15,-4-2-15,2 2 0,-1 0 16,-3-2-16,-2-1 0,-5 3 15,-1 4-15,-8-3 0,1 2 0,4 2 16,4 0-16,0 0 0,-1 0 16,0 1-16,3 1 0,-3 0 15,-2 0-15,-1 5 0,0 3 16,-2-4-16,-1 0 0,1 2 16,-1 3-16,1-1 0,-1-4 0,-1 5 15,-2 2-15,-1-2 16,0 0-16,-1-2 0,0 0 15,0 1-15,-1 1 0,0 4 0,-1 2 16,-1-3-16,-1-1 0,0 2 16,0 0-16,-1-3 0,-1-2 15,0 2-15,0 0 16,-1-1-16,2-4 0,-1 5 0,-1 3 16,-1-4-16,1-1 0,-2-3 15,0-2-15,-2-2 0,0-2 0,-5 1 16,-5 1-16,1-5 15,-2 0-15,-5-3 0,-4 0 16,-2-1-16,-1 0 0,2 0 0,6-1 16,5-1-16</inkml:trace>
  <inkml:trace contextRef="#ctx0" brushRef="#br0" timeOffset="338697.9448">23979 11486 0,'0'0'0,"0"0"16,0 0-16,0 0 0,0 0 0,0 0 16,0 0-16,0 0 15,0 0-15,0 0 0,16 22 16,-16-22-16,0 0 0,14 16 16,-14-16-16,17 13 0,-17-13 0,21 11 15,-9-5-15,0 0 16,1-2-16,4 0 0,2-2 0,-1 0 31,1-2-31,0 0 0,1 0 16,-2-2-16,1 0 0,7-3 15,-1-2-15,-2 1 0,-1-2 0,-2-1 16,-2-1-16,-4 2 0,-1-1 16,-2 0-16,-2 0 0,-1 0 15,-3 0-15,-1 0 0,-2-1 16,-2 3-16,-1 1 0,-6-2 15,-3 0-15,-2 0 0,-2 2 0,-2-1 16,0 2-16,-2 1 0,-1 1 16,-4 3-16,-3 2 0,1 0 15,2 1-15,-1 4 0,-1 1 16,-6 3-16,1 2 0,2 0 16,3 1-16,4 2 0,4 0 15,1 3-15,3 3 0,4-4 16,2-2-16,5 0 0,3-1 15,5 0-15,3 0 0,8-1 16,6-1-16,2-2 0,0 0 16,5-3-16,3-2 0,-1 1 0,-1 0 15,10 1-15,0-1 0,-3-3 16,-4-1-16,0-3 0,0-1 16,-7 0-16,-6 0 0,-5 1 15</inkml:trace>
  <inkml:trace contextRef="#ctx0" brushRef="#br0" timeOffset="339121.5317">24660 11433 0,'0'0'0,"0"0"0,0 0 0,0 0 16,0 0-16,0 0 0,0 0 16,0 0-16,0 0 0,16 22 15,-16-22-15,0 0 0,13 21 16,-13-21-16,13 20 0,-6-8 0,1-1 15,0 3-15,1-1 0,0 1 16,0 0-16,4 1 0,1-1 16,0 0-16,-1 0 0,5 3 15,0 0-15,-3-1 0,-2-1 16,0-2-16,-1 0 0,-1-2 16,-1 1-16,-2-1 0,0 0 15,-1-3-15,-2-1 0,0-3 0,-2-3 16,-1-1-16,0-2 0,1-1 15,-1 1-15,0 1 0</inkml:trace>
  <inkml:trace contextRef="#ctx0" brushRef="#br0" timeOffset="339474.7027">24998 11456 0,'0'0'0,"0"0"0,0 0 15,0 0-15,0 0 0,0 0 16,0 0-16,0 0 0,0 0 0,0 0 16,0 0-16,0 0 0,0 0 15,-23 8-15,23-8 0,0 0 0,-19 14 16,19-14-16,-19 15 0,19-15 15,-26 19-15,11-7 16,-2 0-16,1 0 0,0 0 0,0-1 16,-2 2-16,2-1 0,0 0 15,-4 2-15,0 1 0,4-2 16,0-2-16,3-1 0,1 1 16,2-1-16,1-2 0,2 0 0,0-1 15,2-3-15</inkml:trace>
  <inkml:trace contextRef="#ctx0" brushRef="#br0" timeOffset="343559.1098">25502 11512 0,'0'0'0,"0"0"0,0 0 16,0 0-16,0 0 0,0 0 15,0 0-15,-5-19 16,5 19-16,0 0 0,0 0 15,0 0-15,-20-11 0,20 11 0,0 0 16,0 0-16,0 0 0,-23-11 16,23 11-16,0 0 15,-19-10-15,12 6 0,1 2 0,-4 1 16,-2 0 0,-2 1-16,0 0 0,0 1 0,-1-1 15,1 1-15,0 0 0,-2 1 16,-1 0-1,-1 3-15,-1 2 0,2-1 16,1 0-16,1 3 0,-1 1 16,-2 2-16,1 1 0,2 1 0,0 1 15,3-1-15,1 0 0,2-1 16,3 0-16,1-2 0,3 0 0,3-1 16,2 1-16,2-2 15,-1 0-15,4-2 0,3-1 16,1-2-16,2 0 0,2-1 15,2-2-15,-2-1 0,-2 1 0,3-2 16,2-2-16,-2 0 0,1 0 16,1-2-16,-1-2 0,-1 1 15,-2 0-15,0-1 0,-2-2 16,-1 0-16,-1 0 0,-1 0 16,0 0-16,-2-1 0,-2 0 0,0 0 15,-1-1-15,0 2 0,-1 1 16,1 1-16,-2 2 0,-1-1 15,0 2-15,-1-2 0,1 2 16,-2 1-16,0 3 0,0 0 16,0 0-16,0 0 0,0 0 0,0 0 15,-2 4-15,1-1 16,-1-1-16,0 3 0,1-1 16,0 2-16,0-1 0,-1 3 15,1 1 1,0 1-16,0-1 0,1 1 15,0 3-15,1-2 0,0 0 0,3 1 16,0 1-16,3 0 0,0-1 16,1 1-16,1-1 0,0-1 15,0-1-15,2 1 0,0-2 16,-3-1-16,0-1 0,-1-3 0</inkml:trace>
  <inkml:trace contextRef="#ctx0" brushRef="#br0" timeOffset="351002.7093">25698 11937 0,'0'0'0,"0"0"15,0 0-15,0 0 0,0 0 0,0 0 16,0 0-16,0 0 15,0 0-15,0 0 0,0 0 16,0 0-16,0 0 0,0 0 0,0 0 16,0 0-16,0 0 0,0 0 15,0 0-15,0 0 16,28 9-16,-28-9 0,33 2 16,-12 0-16,1 2 0,6-2 15,5 0-15,4 3 16,5 1-16,5 3 0,-4-2 0,0 1 15,-7-2-15,-8-1 0</inkml:trace>
  <inkml:trace contextRef="#ctx0" brushRef="#br0" timeOffset="355568.1663">26258 11641 0,'0'0'0,"0"0"0,0 0 16,0 0-16,0 0 0,0 0 0,0 0 15,0 0-15,0 0 0,0 0 16,21 18-16,-21-18 0,0 0 0,19 12 15,-19-12-15,18 10 16,-8-5-16,1 0 0,0 0 16,1-1-16,0-1 0,1-2 15,0-1-15,2 0 0,-2 0 0,0-3 16,0 0-16,0-1 16,-4 0-16,1 0 0,-1-3 15,-1 0-15,-1 1 0,-2-1 0,-2-2 16,0 1-16,-2-1 0,-4 1 15,-1 0-15,-3-1 0,0 2 0,-3 0 16,-3 3-16,-2-1 16,1 2-16,-7 2 0,-1 2 15,0 2-15,0 3 0,1 2 16,1 2-16,1 2 0,2 0 16,0 3-16,3 2 15,2 0-15,2-2 0,4 3 16,5-1-16,2-5 0,3 1 0,5-1 15,6 2-15,2-2 0,3-1 16,3 0-16,-1-2 0,2-2 16,0-3-16,0 1 15,2-1-15,-1-6 0,0-5 16,-4 2-16,-3 2 0,-4-1 0</inkml:trace>
  <inkml:trace contextRef="#ctx0" brushRef="#br0" timeOffset="355912.7307">26756 11553 0,'0'0'15,"0"0"-15,0 0 0,0 0 0,0 0 16,0 0-16,-10 25 16,10-25-16,-9 25 0,3-7 15,0 4-15,-1 0 16,2 2-16,-1 2 0,1-1 15,0-1-15,2-3 0,-2 4 0,2-4 16,0-1-16,1-2 0,-1-4 16,0-3-16,1-3 15,1-3-15,1-2 0,0-3 0,1-3 16,0-6-16,1-2 16,2 0-16,1-7 0,3-3 15,0 3-15,-2 1 0,4 0 0,2 0 16,1 3-16,1 1 0,4-2 31,3 3-31,-5 3 0,-2 4 0,9 0 0,6 2 0,-2 3 0,0 2 16,-5 0-16,-4-1 15,-4 0-15</inkml:trace>
  <inkml:trace contextRef="#ctx0" brushRef="#br0" timeOffset="358037.8528">27272 11341 0,'0'0'31,"0"0"-31,0 0 0,0 0 0,0 0 0,0 0 0,-3 27 16,3-27-16,-5 25 0,5-25 15,-10 35-15,4-13 0,0 1 0,-1 4 16,1 2-16,-4 8 16,0-1-16,0-1 0,-1 0 15,-1 3-15,1-4 0,2-2 16,2-2-16,-1-5 0,1-4 0,0-3 15,2-3-15,0-4 0,1-2 16,1-2-16,0-1 0,1-3 16,2-3-16,-2 0 0,1-5 15,1-1-15,0-3 0,3-3 16,3-4-16,0 2 0,3-1 0,1 1 16,2-1-16,0 3 15,1 1-15,5-1 0,4 1 16,0 2-16,1 1 0,7 3 0,2 5 15,-3 0-15,-4 1 0,0 5 16,0 3-16,-4 1 0,-4 1 0,-2 3 16,-3 5-16,-3-4 0,-3 0 15,-2 0-15,-4 1 16,-5-1-16,-3-1 0,-7-2 0,-5 0 16,0-3-16,2-1 0,-7-2 15,-3-2-15,0-1 0,0-2 0,-5-3 16,3-3-16,6 0 15,2-1-15,1-8 0,5-2 16,5-4-16,5 0 0,2 5 16,1 3-16,-1 2 0</inkml:trace>
  <inkml:trace contextRef="#ctx0" brushRef="#br0" timeOffset="358537.8333">28014 11826 0,'0'0'16,"0"0"-16,0 0 0,0 0 0,0 0 16,0 0-16,0 0 0,0 0 15,-11-24-15,11 24 0,0 0 16,-25-12-16,25 12 0,-24-5 15,24 5-15,-31-1 0,15 1 0,-4 3 16,-3 3-16,1 3 0,1 3 16,-4 6-16,3 2 15,4 0-15,1 0 0,4 3 0,6-2 16,5-2-16,3-2 0,10-3 16,9-4-16,1-2 0,1-1 15,4-7-15,5-5 0,-2-1 16,-2-2-16,5-4 0,-1-3 15,-3-2-15,-5 1 0,-1-4 16,0-2-16,-4 3 0,-3 3 0,-5 4 16,-3 2-16,-2 2 0,1 2 15,-4 5-15,-2 1 16,-1 4-16,-2 3 0,-2 5 0,1 6 16,-2-1-16,1 0 0,1 2 15,3 4-15,-1-2 0,0-1 16,5-1-16,4 0 0,2-4 15,2-1-15,1-4 0,2-5 16,-3 0-16,-2-2 0,-1 0 16</inkml:trace>
  <inkml:trace contextRef="#ctx0" brushRef="#br0" timeOffset="358803.4488">28536 11639 0,'0'0'0,"0"0"0,0 0 16,0 0-16,-14 27 0,14-27 0,-21 37 15,6-13-15,-1 4 0,-5 9 16,0 0-16,3-4 0,4-1 16,0 3-16,3-3 0,3-4 15,3-4-15,3-2 0,5-1 16,4-4-16,5-4 15,5-6-15,4-3 0,-2-5 0,-2-2 16,2-3-16,1-2 0,-4 0 16,-2 2-16,-3 2 15</inkml:trace>
  <inkml:trace contextRef="#ctx0" brushRef="#br0" timeOffset="358959.7058">28301 11793 0,'0'0'0,"0"0"0,0 0 16,0 0-16,31 5 0,-31-5 0,38 3 15,-16-2-15,1 0 0,3 1 16,3 3-16,0-1 16,-2 1-16,3 0 0,-5 0 0,-3-2 15</inkml:trace>
  <inkml:trace contextRef="#ctx0" brushRef="#br0" timeOffset="359349.0202">28636 12015 0,'0'0'0,"0"0"0,0 0 15,0 0-15,0 0 0,25 4 16,-25-4-16,23 2 0,-23-2 0,27 2 15,-11-4-15,-1 0 16,1-2-16,1 1 0,3-2 16,-1-2-16,0 0 0,-2-2 15,0-1-15,2-3 0,-3 0 0,-3-1 16,-2-2-16,-2-1 16,-2 2-16,-5-1 0,-2 1 15,-3 3-15,-3 2 0,-5 2 0,-5 1 16,0 6-16,1 1 0,-4 5 15,-3 6-15,0 2 0,0 3 0,-2 8 16,2 1-16,4 1 16,5 1-16,5 0 0,5 1 15,5-2-15,6-2 0,11 5 0,9 0 16,5-6-16,5-4 0,3-4 16,5-4-16,-11-3 0,-7-2 15,-6-1-15</inkml:trace>
  <inkml:trace contextRef="#ctx0" brushRef="#br0" timeOffset="359989.6511">24379 12041 0,'0'0'0,"0"0"16,0 0-16,0 0 0,27 0 0,-27 0 15,31 0-15,-11 0 0,2 0 16,7 0-16,5-1 0,12 0 16,2 1-16,16 1 0,4 0 15,0 0-15,2-2 0,20 2 16,5 1-16,11 1 0,-7 0 0,19 3 16,0 3-16,40 1 0,-20-2 15,5-1-15,2 0 0,-10 1 16,-7 3-16,12-2 0,10-3 15,-12 0-15,-6-3 0,22 5 16,16 2-16,-27-2 0,-18-2 16,12-2-16,11-1 15,-7 3-15,-5 0 0,1 4 0,0 3 16,-22-4-16,-17 0 0,-5-6 0,-4-3 16,-15 0-16,-10 1 0,-13-1 15,-9 1-15,-12 2 0,-8 1 16,-6-1-16,-5 0 0,-3-2 15</inkml:trace>
  <inkml:trace contextRef="#ctx0" brushRef="#br0" timeOffset="386142.8652">28719 10646 0,'0'0'0,"0"0"15,35-1-15,-15 2 0,3 0 0,16 3 32,8-1-32,9 0 0,-5-1 0,17 2 0,2 0 15,-6-4-15,-3 0 0,5 1 0,-4 2 16,-13 0-16,-8 1 0,-7-3 15,-10 0-15,-11 0 0,-7 0 16,-1-1-16,-2 1 0,0-1 16</inkml:trace>
  <inkml:trace contextRef="#ctx0" brushRef="#br0" timeOffset="386330.3944">29173 10518 0,'0'0'0,"0"0"0,0 0 16,0 0-16,0 0 0,0 0 0,0 0 16,15 20-16,-15-20 0,3 28 15,-3-8-15,-1 2 0,-1 0 16,-3 3-16,0 2 0,-1-1 16,1-2-16,-2 4 0,2-5 15,0-3-15</inkml:trace>
  <inkml:trace contextRef="#ctx0" brushRef="#br0" timeOffset="386517.9245">28989 10957 0,'0'0'0,"0"0"0,27 3 16,-10-1-16,1-1 0,13 2 15,5 1-15,2 1 0,-1-1 0,13 2 16,2-3-16,-6 0 0,-4-1 15,-1 1-15,-11-2 0,-5 1 16</inkml:trace>
  <inkml:trace contextRef="#ctx0" brushRef="#br0" timeOffset="386846.0254">29249 11040 0,'0'0'15,"0"0"-15,0 0 0,0 0 0,0 0 16,-26 3-16,16 0 0,-1 1 15,-1 2-15,-1 0 0,-2 3 16,-1 0-16,-3 1 0,1 0 16,1-3-16,-3 5 0,3 2 15,2-3-15,2-2 0,2-1 16,3 0-16,4-1 0,2 3 16,6-2-16,1 1 0,10 2 15,4 2-15,3-1 0,1 2 0,4 0 16,4 2-16,-1-3 0,-2-1 15,5 3-15,-2 1 16,-3-3-16,-3 0 0,-5-3 0,-3-1 16,-4-2-16,-3-2 0,-4-1 15,-2 0-15,-3-1 0,-1-3 0,-5 1 16,0-1-16,0-3 16,2 1-16,4-5 0,4-3 15,2-1-15,2 1 0,-1 1 0,-1 1 16,-2 2-16</inkml:trace>
  <inkml:trace contextRef="#ctx0" brushRef="#br0" timeOffset="387142.8499">29947 10764 0,'0'0'0,"0"0"0,0 0 16,0 0-16,0 24 0,0-24 0,-9 34 16,2-12-16,-2 2 0,-2 6 15,-1 4-15,-3 9 0,2-2 16,-1 5-16,3-3 0,2-5 16,1-6-16,3-4 0,1-5 15,3-3-15,1-4 0,1-5 0,2-4 16,0-5-16,3-6 0,1-8 15,3-10-15,-3 8 0,-2 3 0,0 1 16</inkml:trace>
  <inkml:trace contextRef="#ctx0" brushRef="#br0" timeOffset="387349.3151">30108 10782 0,'0'0'0,"0"0"0,0 0 16,0 0-16,0 0 0,5 33 0,-5-33 15,-3 39-15,0-14 0,-2 6 16,-3 6-16,0-1 0,0 3 16,-1 11-16,0-1 0,0 2 15,2-6-15,1-2 0,1-6 16,1-8-16,-1-7 0,-1-5 16,-3-6-16,0-7 0,0-5 15,2 0-15,1-1 0,2 1 0</inkml:trace>
  <inkml:trace contextRef="#ctx0" brushRef="#br0" timeOffset="387722.8207">29662 11047 0,'0'0'0,"0"0"0,0 0 15,0 0-15,0 0 0,0 0 0,0 0 16,34-4-16,-34 4 0,46-3 16,-13 3-16,1 2 0,1 0 15,10 3-15,0 0 0,-2 1 16,-2 1-16,3 3 0,-4 0 15,-10 1-15,-4-1 0,-11 0 16,-7-2-16,-12 1 0,-10-1 0,-10 3 16,-10 1-16,-5 0 0,-3-1 15,-9 3-15,-2-1 0,1 1 16,2 2-16,1-1 0,6-2 16,12-3-16,8-2 0,7-1 15,7 1-15,10 2 0,8 2 0,12-1 16,12-1-16,10 0 15,8 1 1,7 0-16,6 0 0,11 0 16,0-1-16,10 2 0,-2 0 15,-16-4-15,-11-1 0,15 0 16,-15-2-16,-16-4 0,-11-2 0,-15-9 16,-11-3-16,-3 8 0,0 0 15,0 2-15</inkml:trace>
  <inkml:trace contextRef="#ctx0" brushRef="#br0" timeOffset="387882.2127">30491 10780 0,'0'0'0,"0"0"0,0 0 16,22 8-16,-22-8 0,17 11 0,-6-1 0,-1 0 0,-1 0 31,-1 0-31,-1-2 0,-1-1 16</inkml:trace>
  <inkml:trace contextRef="#ctx0" brushRef="#br0" timeOffset="388136.538">30338 11068 0,'0'0'16,"0"0"-16,0 0 0,0 0 0,0 0 0,24 26 15,-24-26-15,25 23 0,-11-10 16,3 3-16,1 2 0,-2-1 16,-1 1-16,0 5 0,-3 0 15,-2-1-15,-3 0 0,-4-1 16,-2-2-16,-1-1 0,-1-1 0,-1-2 16,0-4-16,0 0 0,2-2 15,5-1-15,4 0 16,3-3-16,2-1 0,7-6 0,7-3 15,0-5-15,3-5 0,0 1 16,-6 3-16,-5 1 0</inkml:trace>
  <inkml:trace contextRef="#ctx0" brushRef="#br0" timeOffset="388351.5524">30934 10692 0,'0'0'16,"0"0"-16,0 0 0,0 0 0,-7 27 0,7-27 16,-6 31-16,1-10 15,1 1-15,1 2 0,-1 3 16,3-3-16,1-1 0,1 3 16,3-5-16,-1-2 0,1-4 0,3-4 15,1-5-15,-2-1 0,0 0 16,-2-1-16</inkml:trace>
  <inkml:trace contextRef="#ctx0" brushRef="#br0" timeOffset="388934.8232">31013 10726 0,'0'0'0,"0"0"16,0 0-16,23-2 0,-23 2 0,28 2 15,-28-2-15,39 7 16,-20-2-16,2 1 0,3 1 15,3 4-15,0 2 0,-2 0 16,0 0-16,-3 0 0,-3-1 0,-3 3 16,-4 1-16,-4-1 0,-2-1 15,-7 2-15,-6 1 16,-4-3-16,-4-1 0,-8 0 0,-5-2 16,-1-2-16,0 0 0,-2-4 15,0-1-15,0-1 0,0 0 16,-2-3-16,2-4 0,11 0 15,4-2-15,2-3 0,4 0 16,4-1-16,3 1 0,7-1 16,6 0-16,6 2 0,3 3 0,5 3 15,1 0-15,1 4 0,2 0 16,0 4-16,-1 1 16,-2-2-16,-1 1 0,1 3 0,-2 3 15,-7-2-15,-5-4 0,-7 3 16,-5 1-16,-5-2 0,-4 0 15,-8 0-15,-9 1 0,0-1 16,-3 1-16,-8-1 0,-5 0 0,3-1 16,0-3-16,-7 3 0,-1-1 15,10 0-15,6 1 0,3-2 16,8-1-16,9-1 0,4 1 0,8 3 16,7 1-16,9-1 15,7-1-15,13-1 0,9-1 16,0 1-16,0-1 0,5 2 0,3-1 15,-2 1-15,-2 0 0,4-3 16,-4-1-16,-10-1 0,-6 2 16,-7-6-16,-8-1 0,-5-3 15,-6 0-15,-1 1 0,-2 2 16,0 1-16</inkml:trace>
  <inkml:trace contextRef="#ctx0" brushRef="#br0" timeOffset="389283.495">31140 10940 0,'0'0'0,"0"0"16,0 0-16,5 28 0,-5-28 0,1 36 15,-2-10-15,-2 4 16,0 1-16,-2 15 0,-3 4 16,0 6-16,1-4 0,2-3 15,1-3-15,-2 2 0,2-9 0,-1-5 16,2-6-16,-3-6 15,0-5-15,-6-6 0,-4-5 16,2-3-16,-2-1 0,1-8 0,-2-6 16,3-2-16,2-1 15,1-1-15,1 1 0,2 2 16,4 1-16,2 1 0,2 2 0,3 1 0,4 1 16,11 2-16,10-1 0,2 1 0,2 2 15,6 3-15,6 5 0,4 0 16,1 0-16,11 6 0,-1 3 15,-7 0-15,-5 1 0,-1 8 16,-8 3-16,-9-4 0,-9-1 16,-5-5-16,-4-5 0,-2-2 15</inkml:trace>
  <inkml:trace contextRef="#ctx0" brushRef="#br0" timeOffset="389896.126">30583 12020 0,'0'0'15,"0"0"-15,-30-5 0,7 3 0,-2 0 16,-15-5-16,-6-1 0,-10-3 16,0-1-16,-8-3 0,-8-3 15,-8-5-15,4-1 0,-17-5 16,-2-2-16,-5-2 0,7-2 0,-40-15 15,9-1-15,23 8 16,15 4-16,0-2 0,1-3 16,7 2-16,5 1 0,1-2 15,3-1-15,14 4 0,11 4 0,2-4 16,1-2-16,11-1 0,8 0 16,11-7-16,8-3 0,4 6 15,3 4-15,18-5 0,13-1 16,3 2-16,4 2 0,18-5 15,12-5-15,5 2 0,5 2 0,12 8 16,8 7-16,0 3 16,-2 2-16,19 1 0,13 0 15,-7 6-15,-5 6 0,15 8 16,8 4-16,-9 10 0,-6 7 0,13 8 16,11 7-16,-19 4 0,-11 2 15,6 16-15,4 9 0,-17-8 16,-12-7-1,-2 17-15,-1 12 0,-13-5 0,-8-1 0,-12 10 16,-7 5-16,-14-3 0,-9-5 0,-11 3 16,-10 3-16,-12-9 0,-10-4 15,-14 6-15,-10 4 16,-2-12-16,-1-9 0,-15-1 0,-11-2 16,-3-4-16,-3-1 0,-12-3 15,-6 0-15,0-8 0,1-6 16,-10-5-16,-7-2 0,2-6 15,1-4-15,-17-7 0,-10-4 16,6-1-16,4-1 0,36 0 0,24 1 16,17 0-16</inkml:trace>
  <inkml:trace contextRef="#ctx0" brushRef="#br0" timeOffset="398242.0779">29965 9478 0,'0'0'0,"0"0"0,0 0 16,0 0-16,0 0 0,13 26 16,-13-26-16,9 27 0,-4-9 0,-1 4 15,-1 5-15,-2 0 0,-1-1 16,-1 7-16,-2 0 16,-2-3-16,0-1 0,-1-1 0,1-3 15,-1 2-15,1-1 0,-2-10 16,-1-6-16,3-3 0,1 0 15,0-3-15</inkml:trace>
  <inkml:trace contextRef="#ctx0" brushRef="#br0" timeOffset="398464.0956">29663 9824 0,'0'0'0,"0"0"0,0 0 0,0 0 15,0 0-15,0 0 0,-20 24 16,20-24-16,-11 17 0,11-17 15,-6 17-15,5-7 0,2-3 0,5 0 16,3-1-16,5 1 0,5 0 16,3 0-16,4-3 0,2-2 15,2-1-15,10 0 0,3 1 16,-3-2-16,-1 0 0,6-1 16,-2-1-16,-7-1 0,-4 0 0,-6 0 15,-5 0-15,-5 1 0</inkml:trace>
  <inkml:trace contextRef="#ctx0" brushRef="#br0" timeOffset="398667.1982">30148 9782 0,'0'0'16,"0"0"-16,0 0 0,4 19 0,-4-19 15,6 25-15,-3-9 0,2 3 16,-1 3-16,1 8 0,2 2 15,0-4-15,-1-4 0,1-1 16,-2-4-16,1-3 0,-1-4 16,0-4-16,-1-5 0,0 0 15,-1-1-15,-1 0 0</inkml:trace>
  <inkml:trace contextRef="#ctx0" brushRef="#br0" timeOffset="398901.5654">30306 9751 0,'0'0'0,"0"0"16,0 0-16,28-10 0,-12 6 15,4 0-15,3 2 0,2-1 16,1 1-16,11 0 0,1 0 0,1 2 16,0 0-16,7-1 15,-2-2-15,-3 1 0,-5 0 0,-4 0 16,-4 0-16,-5-2 0,-3 1 15,-5-1-15,-3-4 0,-5 1 16,-4 0-16,-4-1 0,-2 0 16,1 2-16,-1 1 0,1 1 15</inkml:trace>
  <inkml:trace contextRef="#ctx0" brushRef="#br0" timeOffset="399126.5251">30641 9546 0,'0'0'0,"0"0"15,0 0-15,0 0 0,-2 24 16,2-24-16,-3 34 0,1-11 0,0 3 16,-3 3-16,1 1 15,-3-1-15,-1-1 0,-6 5 16,1-2-16,0-2 0,0-2 0,-3 3 16,1-4-16,-1-6 0,1-4 15,-2-4-15,0-4 0,-1-1 16,2-4-16,2-6 0,3-5 15,4 3-15,0 1 0,2 0 16</inkml:trace>
  <inkml:trace contextRef="#ctx0" brushRef="#br0" timeOffset="399252.4368">30583 9874 0,'0'0'0,"0"0"0,0 0 16,28 9-16,-13-3 0,2 1 16,2 2-16,1 1 0,2 2 15,5 5-15,1 2 0,-3 0 16,-1-1-16,3 4 0,-3 0 15,-5-4-15,-4-3 0,-2-4 0</inkml:trace>
  <inkml:trace contextRef="#ctx0" brushRef="#br0" timeOffset="399840.8047">30557 10265 0,'0'0'15,"0"0"1,0 0-16,-29 2 0,29-2 16,-36 0-16,11-3 0,-4 0 15,-2 1-15,-14-1 0,-4-2 16,-1 1-16,-4 0 0,-14-5 16,0-1-16,-10-3 0,4 2 15,-9-5-15,6 0 16,7-1-16,8-1 0,-9-8 0,5 0 15,8-2-15,5-1 0,5-2 16,4-2-16,7-3 0,5-2 0,5-4 16,10 1-16,7 6 0,4-1 15,6 1-15,5-1 0,7-1 16,5-1-16,10 1 0,5 3 16,9 1-16,6 1 0,6 2 15,5 2-15,11 1 0,-1 5 0,32-4 16,2 2-16,-4 6 15,-3 5-15,1 7 0,1 5 0,-3 8 0,-1 3 16,-2 3-16,1 3 0,-6 3 16,-3 1-16,-1 10 0,0 6 15,-6-3-15,-3 0 0,-8 1 16,-6 0-16,-10 1 0,-7 1 16,-1 8-16,0 2 0,-7-1 15,-7-4-15,-7 3 0,-7-1 16,-3 0-16,-1 0 0,-6 0 15,-2 1-15,-5-10 0,-5-7 16,-3 0-16,-2-1 0,-10-1 16,-4 2-16,-10-7 0,-6-3 0,-3-6 15,-3-4-15,-6-5 0,-5-3 16,-7-1-16,-6-2 0,-11-1 16,-6-4-16,0 1 0,1 0 15,28 3-15,19 0 0,13 2 16</inkml:trace>
  <inkml:trace contextRef="#ctx0" brushRef="#br0" timeOffset="429480.842">29613 6335 0,'0'0'0,"0"0"16,0 0-16,10 19 16,-10-19-16,11 21 0,-11-21 0,19 32 15,-7-15-15,1 3 0,0 2 16,1 0-16,-1-3 0,6 7 16,1-1-16,-3-4 0,1-3 0,-3-5 15,-2-3-15,-1-1 0,-4-1 16,0-2-16</inkml:trace>
  <inkml:trace contextRef="#ctx0" brushRef="#br0" timeOffset="429838.2159">29771 6438 0,'0'0'15,"0"0"-15,0 0 0,0 0 16,0 0-16,0 0 0,11-18 16,-11 18-16,29-10 0,-6 6 15,6 0-15,5 0 0,1 2 0,14 1 16,4 1-16,7 0 0,-5 0 15,-3 0-15,-3 1 0,0 1 16,-8 0-16,-14 2 0,-8 0 16,-9-1-16,-7 1 0,-15 1 15,-11 3-15,-7 2 0,-5-1 16,-18 6-16,-8 0 0,5 0 0,4 1 16,-8 3-16,1 0 15,13-2-15,8 0 0,8-2 16,9-5-16,11 0 0,4-1 0,17-4 15,14-1-15,3-1 0,4-1 16,11-5-16,8-3 0,-5-1 16,-2 1-16,4-3 0,1-1 15,-7-1-15,-5-3 0,-4 1 16,-7 0-16,-10-2 0,-8-2 16,-11-4-16,-9-1 0,2 5 15,3 4-15,2 3 0</inkml:trace>
  <inkml:trace contextRef="#ctx0" brushRef="#br0" timeOffset="430322.5961">29963 6216 0,'0'0'15,"0"0"-15,0 0 0,0 0 0,0 0 0,11 26 16,-11-26-16,9 35 16,-5-15-16,0 8 0,2 6 15,-1 0-15,0 2 0,0 12 16,2 2-16,1 4 0,-1-3 15,-1 2-15,-4-7 0,-2-8 16,-2-7-16,-6-4 0,-5-4 16,-1-3-16,-2-2 0,-5-5 15,-4-3-15,4-1 0,3-5 0,3-1 16,2-2-16,4 2 0,2 0 16,3-1-16,0 0 0,6 1 15,2 1-15,7 1 0,7-1 16,4 1-16,5-2 0,12-3 15,3-3-15,-1-1 0,-1 0 16,7-3-16,-3-2 0,-6 0 16,-2 0-16,-6-1 0,-2 0 15,-7-1-15,-5 0 0,-6-1 0,-5-2 16,-4 1-16,-3-1 0,-2 5 16,1 2-16,2 1 0,1 3 15,0 5-15,0 5 0,-1 0 16,1 0-16,3 4 0,3 5 15,0 2-15,3 2 0,2 8 16,1 2-16,0-3 0,2-2 0,0-1 16,1-1-16,0-5 0,-2-2 0,-1-6 15,-1-6 1,-2-1-16,-1 0 0,-3 0 0</inkml:trace>
  <inkml:trace contextRef="#ctx0" brushRef="#br0" timeOffset="430510.0171">30676 6571 0,'0'0'0,"10"-3"16,5-1-16,4 2 0,2 0 0,10 0 16,3-2-16,0 3 0,0 0 15,8 0-15,-1 0 0,-6 0 16,-4-1-16,-1 1 0,-6 1 15,-10 0-15,-6 0 0,0 0 16,-2 1-16,-2-1 0</inkml:trace>
  <inkml:trace contextRef="#ctx0" brushRef="#br0" timeOffset="430666.2787">30842 6622 0,'0'0'0,"0"0"0,0 0 16,0 0-16,-13 21 0,13-21 15,-6 23-15,6-23 0,-5 31 16,2-11-16,0 2 0,-1 1 15,1 1-15,-3 7 0,1 0 16,1-4-16,-1-3 0,1-2 16,-2-3-16,0-5 0,-1-4 0,1-1 15,1-2-15,1-2 0</inkml:trace>
  <inkml:trace contextRef="#ctx0" brushRef="#br0" timeOffset="430775.6555">30639 7021 0,'0'0'0,"0"0"0,0 0 15,0 0-15,0 0 0,0 0 16,0 0-16,33 0 0,-33 0 15,46 1-15,-11-1 0,4-1 16,2 1-16,15 0 0,3 0 16,7 3-16,-7 3 0,-3-1 0,-13-1 15,-9-1-15</inkml:trace>
  <inkml:trace contextRef="#ctx0" brushRef="#br0" timeOffset="431396.2996">28343 6995 0,'0'0'0,"0"0"0,0 0 16,33 1-16,-33-1 0,42-1 16,-9-1-16,15 0 0,1-1 15,21 0-15,5 2 0,-3 1 0,0 1 0,14 0 16,12 1-16,-14 1 0,-11 1 0,-12-2 15,-16 0-15,-13 0 0</inkml:trace>
  <inkml:trace contextRef="#ctx0" brushRef="#br0" timeOffset="431880.6355">28252 7497 0,'0'0'0,"0"0"0,0 0 16,0 0-16,0 0 0,42-7 15,-14 3-15,6 0 0,5 0 0,12-3 16,10 0-16,21 0 0,1 0 16,36-1-16,34 2 15,11-1-15,-15 1 0,73 3 0,17 4 16,-40 2-16,-25 2 0,10 2 16,8 0-16,-35 1 0,-22-1 0,5 5 15,4 3-15,-30-1 16,-21 0-16,-15-2 0,-12-2 15,-21-3-15,-14-3 0,-10 0 0</inkml:trace>
  <inkml:trace contextRef="#ctx0" brushRef="#br0" timeOffset="484836.6357">24008 12036 0,'0'0'0,"0"0"0,0 0 16,0 0-16,0 0 0,30-10 15,-30 10-15,0 0 0,29-2 16,-17 2-16,3 0 0,3 1 15,1-1-15,2 2 0,2 0 16,3 1-16,3-1 0,13 1 16,3 0-16,0 0 0,-1 2 0,17 1 15,4 0-15,0 0 0,0 0 0,18 3 16,3 0-16,11 2 16,-4 0-16,15 3 0,-2 1 15,5-3-15,-9-3 0,45 6 16,0-1-16,-19 0 0,-13-3 0,7 2 15,6 2-15,-5-3 16,-4-2-16,12 3 0,8 2 16,-31-4-16,-22-2 0,-9 0 15,-5 3-15,-12-1 0,-7-1 0,-9-4 16,-4-4-16,-15 0 0,-7 1 16,-6-1-16,-3 0 15,-4 0-15</inkml:trace>
  <inkml:trace contextRef="#ctx0" brushRef="#br0" timeOffset="485739.7017">25989 11514 0,'0'0'0,"0"0"15,0 0-15,0 0 0,0 0 0,0 0 16,0 0-16,0 0 0,0 0 15,0 0-15,0 0 0,18-17 16,-18 17-16,0 0 0,0 0 16,0 0-16,0 0 0,0 0 15,0 0-15,0 0 0,-14-19 0,14 19 16,0 0-16,-28-4 16,28 4-16,-24 2 0,24-2 15,-36 6-15,16-1 0,-1 6 0,-1 3 16,0-1-16,0 1 0,-5 5 15,3 1-15,3 0 0,3 0 16,6 1-16,8 0 0,5-1 16,3-2-16,11 0 0,7-4 15,2-1-15,2-3 0,6-2 16,5-2-16,-2 0 0,0 0 0,6-4 16,-1-4-16,-9 1 15,-7 0-15,-5 0 0</inkml:trace>
  <inkml:trace contextRef="#ctx0" brushRef="#br0" timeOffset="507917.2229">14846 10971 0,'0'0'0,"0"0"16,0 0-16,0 0 0,0 0 0,-26-10 15,26 10-15,-28 0 0,28 0 0,-40 5 16,12 3-16,-2-1 0,-2 3 15,-17 7-15,-4 5 0,2 2 16,4 0-16,-16 10 0,-14 8 16,5 1-16,6-1 0,-9 8 15,4 1-15,1 3 0,12-5 0,-10 23 16,19-3-16,11-16 16,10-10-16,9-1 0,7 1 15,12-8-15,9-5 0,12-2 0,9-1 16,6-5-16,3-3 0,22-5 15,14-1-15,-28-6 0,1 1 0,48 3 32,13-3-32,-13-4 0,-8-1 15,19 1-15,12 2 0,-8-3 16,-5 0-16,15-2 0,13-1 16,-15-1-16,-9-1 0,26 1 15,17 1-15,-16 0 0,-12-1 0,21 0 16,12 1-16,-16 2 0,-11 2 15,20-2-15,13 1 16,-15-1-16,-10-1 0,23 3 0,16 1 16,-24-1-16,-16-1 0,21 2 15,15-2-15,-24 0 0,-16-1 0,17 5 16,12 3-16,-18-4 16,-13-3-16,13-1 0,8-2 15,-23 3-15,-16-1 0,4-1 0,2 0 16,-18-3-16,-10-4 0,0-3 15,2-2-15,-19 2 0,-15 2 16,-2-13-16,-4-5 0,-13 2 16,-11 1-16,-3-8 0,-4-7 15,-9 1-15,-4 0 0,-12-2 16,-9-2-16,-4 4 0,-4 4 16,-9-5-16,-5-1 0,-1 0 0,-1 3 15,-21-3-15,-15-2 16,4 3-16,3 3 0,-25-4 0,-17-1 15,7 3-15,5 0 0,-25 3 16,-18-3-16,10 4 0,7 1 0,-28 2 16,-17 4-16,11 4 15,8 6-15,-26-1 0,-17-1 16,21 4-16,17 4 0,-28 6 16,-17 5-16,26 4 0,19-1 0,-22 3 15,-14-2-15,20-2 0,15-1 16,-11 7-16,-8 4 0,29-6 15,19-2-15,-9 1 0,-6 2 16,22 0-16,13 0 0,-9 2 16,-9 1-16,20 2 0,12 1 0,28-6 15,19-1-15,13-4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2025/9/28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5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5" Type="http://schemas.openxmlformats.org/officeDocument/2006/relationships/image" Target="../media/image4.emf"/><Relationship Id="rId4" Type="http://schemas.openxmlformats.org/officeDocument/2006/relationships/customXml" Target="../ink/ink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5" Type="http://schemas.openxmlformats.org/officeDocument/2006/relationships/image" Target="../media/image5.emf"/><Relationship Id="rId4" Type="http://schemas.openxmlformats.org/officeDocument/2006/relationships/customXml" Target="../ink/ink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5" Type="http://schemas.openxmlformats.org/officeDocument/2006/relationships/image" Target="../media/image6.emf"/><Relationship Id="rId4" Type="http://schemas.openxmlformats.org/officeDocument/2006/relationships/customXml" Target="../ink/ink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>
                <a:solidFill>
                  <a:srgbClr val="FF0000"/>
                </a:solidFill>
              </a:rPr>
              <a:t>专题一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词形变化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IV.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形容词变副词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-c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publicly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cally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结尾；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wholly, solely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之外，其余均为去掉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shyly, dryly (drily)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之外，其余需要变为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ily;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truly, duly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之外，其余直接加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ly;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V. </a:t>
            </a:r>
            <a:r>
              <a:rPr lang="zh-CN" altLang="en-US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词义辨析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1. sustained / sustainable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2. extended / extensive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3. respected / respectful /respectable / respective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4. broadness / breadth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5. completeness / completion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6. effect / effectiveness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7. imaginary / imaginative / imaginable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8. adoption / adaptation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9. tire / tiredness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busyness /business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destruction / destructiveness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pricy (pricey) / priceless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publicity / publication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momentous / momentary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medical / medicinal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opening/openness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tasteful / tasty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earthy / earthly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comparable / comparative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successful / successive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46710"/>
            <a:ext cx="10968990" cy="60509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VI. </a:t>
            </a:r>
            <a:r>
              <a:rPr lang="zh-CN" altLang="en-US" sz="2400">
                <a:solidFill>
                  <a:schemeClr val="tx1"/>
                </a:solidFill>
              </a:rPr>
              <a:t>动词的过去式和过去分词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rise rose risen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arise arose arisen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deal dealt dealt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mean meant meant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hang (</a:t>
            </a:r>
            <a:r>
              <a:rPr lang="zh-CN" altLang="en-US" sz="2400">
                <a:solidFill>
                  <a:schemeClr val="tx1"/>
                </a:solidFill>
              </a:rPr>
              <a:t>悬挂</a:t>
            </a:r>
            <a:r>
              <a:rPr lang="en-US" altLang="zh-CN" sz="2400">
                <a:solidFill>
                  <a:schemeClr val="tx1"/>
                </a:solidFill>
              </a:rPr>
              <a:t>) hung hung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   (</a:t>
            </a:r>
            <a:r>
              <a:rPr lang="zh-CN" altLang="en-US" sz="2400">
                <a:solidFill>
                  <a:schemeClr val="tx1"/>
                </a:solidFill>
              </a:rPr>
              <a:t>绞死</a:t>
            </a:r>
            <a:r>
              <a:rPr lang="en-US" altLang="zh-CN" sz="2400">
                <a:solidFill>
                  <a:schemeClr val="tx1"/>
                </a:solidFill>
              </a:rPr>
              <a:t>) hanged hanged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lie (</a:t>
            </a:r>
            <a:r>
              <a:rPr lang="zh-CN" altLang="en-US" sz="2400">
                <a:solidFill>
                  <a:schemeClr val="tx1"/>
                </a:solidFill>
              </a:rPr>
              <a:t>躺</a:t>
            </a:r>
            <a:r>
              <a:rPr lang="en-US" altLang="zh-CN" sz="2400">
                <a:solidFill>
                  <a:schemeClr val="tx1"/>
                </a:solidFill>
              </a:rPr>
              <a:t>) lay lain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(</a:t>
            </a:r>
            <a:r>
              <a:rPr lang="zh-CN" altLang="en-US" sz="2400">
                <a:solidFill>
                  <a:schemeClr val="tx1"/>
                </a:solidFill>
              </a:rPr>
              <a:t>说谎</a:t>
            </a:r>
            <a:r>
              <a:rPr lang="en-US" altLang="zh-CN" sz="2400">
                <a:solidFill>
                  <a:schemeClr val="tx1"/>
                </a:solidFill>
              </a:rPr>
              <a:t>) lied lied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lay laid laid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7385" y="900430"/>
            <a:ext cx="2800350" cy="122110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66750" y="2261235"/>
            <a:ext cx="3011805" cy="108394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70C0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67385" y="3485515"/>
            <a:ext cx="4241165" cy="27641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45560" y="900430"/>
            <a:ext cx="4064000" cy="18643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bind bound bound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bound bounded bounded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wind wound wound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winded winded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50790" y="2927985"/>
            <a:ext cx="4064000" cy="1588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show showed showed / shown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sow   sowed sowed / sown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sew   sewed sewed / sewed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prove proved proved / proven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50790" y="4679315"/>
            <a:ext cx="4948555" cy="1569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 saw seen </a:t>
            </a: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see-saw  see-sawed  see-sawed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53400" y="825480"/>
              <a:ext cx="11190600" cy="55357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4040" y="816120"/>
                <a:ext cx="11209320" cy="55544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91515" y="492125"/>
            <a:ext cx="380238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weep wept 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sweep swept swept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creep crept crept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1515" y="1907540"/>
            <a:ext cx="38017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stick  stuck stuck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strike  struck  struck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choke  choked  choked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stroke  stroked  stroked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9615" y="3692525"/>
            <a:ext cx="37636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ride  rode  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stride  strode  stridden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slide  slid  slid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glide  glided  glided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42485" y="492125"/>
            <a:ext cx="4064000" cy="8763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hear  heard  heard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overhear overheard  overheard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42485" y="1604645"/>
            <a:ext cx="497268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drive  drove  driven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  strove  striven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strived  strived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shake  shook  shaken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43120" y="3107055"/>
            <a:ext cx="6733540" cy="23247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  lit  lit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lighted  lighted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  shone  shone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shined  shined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  sped  sped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speeded speeded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smell, burn, dream, learn, spill, quit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过去式和过去分词均有两拼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swell  swelled  swelled / swollen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15320" y="401400"/>
              <a:ext cx="11115720" cy="57150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5960" y="392040"/>
                <a:ext cx="11134440" cy="57337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16865"/>
            <a:ext cx="10968990" cy="593280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60095" y="509905"/>
            <a:ext cx="590613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过去式和过去分词不变：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bet, cut, hit, hurt, let, put, set, shut, cost, cast, broadcast, thrust, burst, shed, read, spread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0095" y="2012950"/>
            <a:ext cx="5905500" cy="30460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break  broke  broken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choose  chose  chosen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freeze  froze  frozen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steal  stole  stolen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  woke  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  awoke  awoken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waken  wakened  wakened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awaken  awakened  awakened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07200" y="509905"/>
            <a:ext cx="458279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fight  fought   fought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bring brought brought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buy bought  bought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seek sought  sought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06565" y="2462530"/>
            <a:ext cx="4584065" cy="34150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blow  blew  blown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draw  drew  drawn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fall  fell fallen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grow  grew  grown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know  knew  known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throw  threw  thrown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fly flew flown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flow  flowed  flowed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tow towed towed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51320" y="763560"/>
              <a:ext cx="10412280" cy="51631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41960" y="754200"/>
                <a:ext cx="10431000" cy="51818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84860" y="615950"/>
            <a:ext cx="3427730" cy="23069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bleed  bled  bled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feed  fed  fed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breed  bred  bred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lead  led  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flee  fled  fled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exceed, succeed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直接加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20235" y="615950"/>
            <a:ext cx="4064000" cy="30378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ring  rang  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string  strung  strung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sting  stung  stung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swing  swung  swung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fling  flung  flung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cling  clung  clung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sling  slung  slung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spring  sprang / sprung   sprung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7395" y="3113405"/>
            <a:ext cx="3465195" cy="83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beat  beat  beaten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bite  bit  bitten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395" y="4137660"/>
            <a:ext cx="406400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panic   panicked  panicked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picnic  picnicked  picnicked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traffic  trafficked  trafficked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982210" y="3898265"/>
            <a:ext cx="5584825" cy="1938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重读闭音节双写：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dip, slip, clip, tap, slap, nap, pop, equip, drip, skip, whip, snap, wrap, swap, clap, trap, grab, mop, dot, sob, fan, stir, star, grin, regret, pen, control ...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24400" y="743760"/>
              <a:ext cx="10694160" cy="37116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15040" y="734400"/>
                <a:ext cx="10712880" cy="37303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1805"/>
            <a:ext cx="10968990" cy="61601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巩固训练</a:t>
            </a: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Running stores aren’t typically seen as trendsetters in the retail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零售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world. But wander into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56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(style)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shop in Manhattan’s West Village, and you may begin to think otherwise.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(go)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the narrow seats sandwiched between towers of shoeboxes and stuffed shelves of backpacks. Instead, there is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58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(novel)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tables furnished with vases of wildflowers and modernist armchairs.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“We wanted the space to reflect us and our community,” says the owner of the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59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(taste)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space that makes the experience of trying on trainers at conventional sporting goods stores, a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60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(function)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yet generally uninspiring event, feel even more retired. It’s a place for people to come and hang out.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Boutique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精品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ships around the world now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61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(priority)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both interior design and customer experience. One store even has showers for a post-run wash, and a pizza counter that serves wine. These practices are really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62 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(reveal)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“These aren’t just shopping spaces; they are social spots where people naturally connect over running,” says another industry insider based in Stockholm. “They give people some time to recharge, distancing them from            </a:t>
            </a:r>
            <a:r>
              <a:rPr lang="en-US" altLang="zh-CN" sz="23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63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(machine)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action of choosing and trying on shoes.”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4655"/>
            <a:ext cx="10968990" cy="5835015"/>
          </a:xfrm>
          <a:ln>
            <a:solidFill>
              <a:schemeClr val="accent1"/>
            </a:solidFill>
          </a:ln>
        </p:spPr>
        <p:txBody>
          <a:bodyPr>
            <a:normAutofit fontScale="77500" lnSpcReduction="10000"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I. </a:t>
            </a:r>
            <a:r>
              <a:rPr lang="zh-CN" altLang="en-US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名词后缀：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1. -ment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argument, judg(e)ment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2. -ion, -tion,-ation, -cion, -sion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duce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-production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produce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可以表示农产品，不可数）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vene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-intervention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ification: identification, clarification, purification, classification, justification, qualification, simplification, beautification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faction: satisfaction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pete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-competition, repeat-repetition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organi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ze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-organization, recognize-recognition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pect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-expectation, suspect-suspicion, inspect-inspection (on closer inspection)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ada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-adaptation, adopt-adoption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-cribe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cription: description, subscription, prescription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pare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preparation, comparison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-end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ension: extend-extension, comprehend-comprehension, suspend-suspension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defend-defence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defense), offend-offence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offense)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intend-intention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pretend-pretence (pretense), pretend-pretension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45" y="2988945"/>
            <a:ext cx="6166485" cy="17037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4845" y="4636770"/>
            <a:ext cx="86029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-and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ansion: expansion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explain-explanation, complain-complaint 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maintenance, sustenance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-veal: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reveal-revelation, conceal-concealment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1201400" cy="58724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-quire: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require-requirement, enquire/ inquire-enquiry, acquire-acquisition / acquirement</a:t>
            </a: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95" y="1539240"/>
            <a:ext cx="6461760" cy="13430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08330" y="2834640"/>
            <a:ext cx="112020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arrive-arrival, survive-survival, approve-approval, remove-removal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例外：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starve-starvation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refuse-refusal, withdraw-withdrawal, deny-denial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-pose: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propose-proposal, compose-composition / composure, suppose-supposition, oppose-opposition, expose-exposure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-sume: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assume-assumption, consume-consumption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-ence: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refer-reference, exist-existence, prefer-preference, infer-inference, occur-occurrence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-ance: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resist-resistance, rely-reliance, attend-attendance, guide-guidance, ignore-ignorance, insure-insurance, accept-acceptance, avoid-avoidance, appear-appearance, disturb-disturbance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-ure: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depart-departure, sign-signature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9255"/>
            <a:ext cx="10968990" cy="58604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-age: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short-shortage, marry-marriage, cover-coverage, store-storage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-t/-te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变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frequent-frequency, fluent-fluency, consistent-consistency, urgent-urgency,  sufficient-sufficiency,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private-privacy,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delicate-delicacy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-dom: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freedom, wisdom, boredom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-ceive: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reception, perception, deception, conception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certain-certainty, novel-novelty, poor-poverty, unite-unity, major-majority, minor-minority, prior-priority, anxious-anxiety, equal-equality, secure-security, special-specialty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-ity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regular-regularity, superior-superiority, inferior-inferiority, rapid-rapidity, valid-validity, hostile-hostility, creative-creativity, curious-curiosity, generous-generosity, complex-complexity, diverse-diversity, intense-intensity, clear-clarity / clearness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前者首选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), necessary-necessity, simple-simplicity, modern-modernity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mit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permit-permission, admit-admission, transmit-transmission, submit-submission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特殊：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pursue-pursuit, humble-humility, if-ifs, but-buts, extra-extras, give-given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60204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II.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非典型前缀和后缀：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il-, ir-: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illegal, illogical, irregular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international, interpersonal, interaction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intrapersonal, intracity, intraoffice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introspection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macroworld, macroclimate, macroeconomics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microscope, microwave, microeconomics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mal-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malcontent, malpractice, malnutrition, maltreat, malfunction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mis-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misfortune, misspell, misplace, misinformation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mono-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monologue, monotony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multi-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multiple, multitude, multimedia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out-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outdo, outlive, outnumber, outwit, outsmart, outperform, outshine, outswim, outrun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befriend, befall, belittle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contradict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counteract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fontScale="62500" lnSpcReduction="10000"/>
          </a:bodyPr>
          <a:lstStyle/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desalt, deforest, decode, defame, devalue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disorder, dishonest, dishonorable, disagreeable, disarm, dysfunctional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export, exclude, extract, exhale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hyper-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hyperactive, hypertension, hypersensitive, hypercritical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post-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postwar, postgraduate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pro-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progress, project, promote, propel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trans-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transcontinent, transnormal, transplant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ultra-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ultrasound, ultraliberal, ultraclean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unlock, untie, unwrap, unfold, unbind, unbotton, uncover, unearth, undress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circ-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circular, circuit, circulate, circuitous, circus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-ject 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eject, project, reject, inject, subject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luc, lust, lumin-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lucid, elucidate, luster, illustrate, illuminate, luminous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marine-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submarine, maritime, mariculture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scend-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ascend, descend, transcend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-spect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prospect, inspect, suspect, respect, introspect, retrospect, spectator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-tract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contract, protract, distract, attract, extract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un, uni-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unanimous, unison, uniform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58477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III.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形容词后缀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-ic: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symbolic,poetic,artistic,heroic,chaotic,dramatic,athletic,energetic,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strategic,periodic, apologetic,grammatical,astronomic / astronomical,mechanic / mechanical,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systemic / systematic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-ous: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mountainous, poisonous,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disastrous, spacious, voluminous, miraculous, laborious, courageous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-cial, -tial: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beneficial, provincial,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essential, influential, substantial, residential,  palatial, controversial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weighty, starry, rosy, sticky, tricky, brainy, toasty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costly, scholarly, orderly, daily, monthly, yearly, deadly, leisurely, timely, homely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-able: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accessible, digestible, knowledgeable, noticeable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-ing: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promising, loving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比较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loved), trying, forbidding, pressing, misleading, striking, ballooning, biting, stinging, demanding, engaging, enlightening, enterprising, inviting, sweeping, towering, underlying, inquiring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-ed: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pointed, sighted, winged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-ful: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eventful, fruitful, regretful, stressful, handful, mouthful, spoonful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-ative: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qualitative, quantitative, authoritative, representative, argumentative, initiative, preventative (preventive)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factual, textual, spiritual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-ary: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revolutionary, monetary, planetary, visionary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1665</Words>
  <Application>Microsoft Office PowerPoint</Application>
  <PresentationFormat>宽屏</PresentationFormat>
  <Paragraphs>202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Times New Roman</vt:lpstr>
      <vt:lpstr>Wingdings</vt:lpstr>
      <vt:lpstr>WPS</vt:lpstr>
      <vt:lpstr>专题一 词形变化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228</cp:revision>
  <dcterms:created xsi:type="dcterms:W3CDTF">2019-06-19T02:08:00Z</dcterms:created>
  <dcterms:modified xsi:type="dcterms:W3CDTF">2025-09-28T00:26:50Z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BB83EBE53C4D453783F55872012F7CDC_11</vt:lpwstr>
  </property>
</Properties>
</file>