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1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2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ink/ink3.xml" ContentType="application/inkml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ink/ink4.xml" ContentType="application/inkml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ink/ink5.xml" ContentType="application/inkml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402" y="30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5T01:23:04.8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2004 4860 0,'0'0'15,"0"0"-15,0 0 0,0 0 0,0 0 16,0 0-16,0 0 0,0 0 15,0 0-15,0 0 0,0 0 16,0 0-16,26 1 0,-26-1 16,0 0-16,0 0 0,25 2 0,-25-2 15,0 0-15,22 0 16,-22 0-16,0 0 0,26-1 16,-13 1-16,-4 0 0,6-1 0,-1 0 15,0 0-15,1-1 0,0 1 16,1 0-16,-1-1 0,1-1 15,-1 1-15,3 0 0,-1 1 16,2-1-16,-2 0 0,1 0 16,-1 1-16,2 1 0,5-1 15,1 0-15,1 0 0,-3-1 0,1 1 16,-2 0-16,1 0 16,1 1-16,-2 1 0,2-1 0,-2 0 15,-1-1-15,1-1 0,-3 2 16,4 0-16,-1 0 0,1 0 15,1 2-15,-2-1 0,-3 0 16,6 1-16,-2-1 0,-2-1 16,-2-1-16,6 2 0,1 0 15,-8 2-15,1 2 0,2-4 16,1-1-16,0 0 0,0 3 0,0-1 16,3 2-16,-6-3 0,0 0 15,0-2-15,0 0 0,-4 1 16,2 1-16,4 0 0,1 0 15,-6 1-15,1-2 0,0 0 16,0 0-16,-2 1 0,2 0 16,-1 0-16,2-1 0,-1 1 15,0 0-15,0-1 0,-2 0 16,1 2-16,-3 2 0,-1-3 16,2-1-16,1 1 0,0 0 0,-1 0 15,2-2-15,-2 2 0,-1-1 16,1 1-16,-1-1 0,-1 0 15,0 0-15,0 2 0,1 0 16,0 0-16,-2-1 0,3 0 16,-1 0-16,-1-1 0,2 1 15,-2 0-15,-1 2 0,0-2 0,0-2 16,-2 0-16,-1 1 16,-2-2-16,0 2 0,-1 2 0,0 0 15,-1-1-15,0-1 0,-1 1 16,2 0-16,-4-1 0,1-1 15,1 2-15,-3-1 0,4 2 16,-3-2-16,-1 0 0,2 1 16,-2-1-16,2-2 0,-2 2 15,0 0-15,1-3 0,-1 3 0,1-3 16,-1 0-16,0-1 16,0-2-16,-1 2 0,0-2 0,1 1 15,0 0-15,0-1 0,-1-1 16,1-1-16,0 1 0,0-2 15,0-1-15,0 1 0,0 1 16,0-3-16,0-3 0,0 1 16,0 1-16,0-1 0,1-3 15,0 2-15,0 0 0,1-3 16,-1-2-16,1 1 0,-2 1 0,3-5 16,0-3-16,1 1 0,-1 3 15,0-1-15,1 0 0,-1 1 16,3 0-16,-2 0 0,1 0 15,0 1-15,-1 2 0,0-1 16,-3 0-16,1 2 0,1 1 16,-2-2-16,-1 0 0,0 0 0,3 2 15,-3 0-15,-3 0 16,2-1-16,-2 1 0,1 1 16,1 1-16,-3 2 0,0 2 0,1-1 15,-1 0-15,1 1 0,0 1 16,-2 0-16,0 0 15,-1 1-15,2 0 0,-2 1 0,2 0 16,-2 4-16,3-1 0,-4 0 16,-1-1-16,-1 2 0,1-2 0,-5 2 15,-1 0-15,0 1 16,1-1-16,-6 1 0,1-2 16,-1 3-16,-1-2 0,-1 3 0,-1 0 15,2-1-15,-2 0 0,0 1 16,-3 0-16,-1-1 0,4 0 15,-3 1-15,-3 1 0,2 0 16,-1 0-16,-8 0 0,0 1 16,0-1-16,3-1 0,-3 4 15,-4 0-15,4-1 0,1-2 0,0 0 16,-4 0-16,-2 0 16,5 1-16,-4 1 0,-2 0 0,4-2 15,3-2-15,-1 3 0,0 2 16,2 0-16,-1-2 0,3 1 15,0-1-15,3-1 0,-1 0 16,-3 1-16,0 3 0,3-3 16,4 0-16,-4-2 0,1-1 15,0 0-15,3 0 0,0 0 16,2 1-16,-1-2 0,4 1 16,-3 0-16,-1 0 15,1 0-15,2 0 0,1 1 0,-1-1 16,4 1-16,2 0 0,-2-1 0,0-1 15,0 2-15,1 2 0,-3-1 16,3 1-16,1-1 0,2 0 0,1 1 16,2 2-16,-2-1 15,2 4-15,0-4 0,1 2 16,-1-2-16,0 0 0,1 0 16,-1 0-16,2 0 0,-1 1 15,2 1-15,3 3 0,-2 0 0,1 1 16,1-1-16,1 2 0,0 0 15,-1-1-15,1 3 0,0 0 16,3 2-16,-2 0 0,2 1 16,2 1-16,-2 0 0,0 1 15,0 2-15,0 1 0,1 0 0,-1 1 16,2 4-16,-2 4 16,3-3-16,3-1 0,-3 7 0,1-1 15,-1 0-15,0-1 0,1-6 16,-2-3-16,-1-4 0</inkml:trace>
  <inkml:trace contextRef="#ctx0" brushRef="#br0" timeOffset="19254.5334">16894 5026 0,'0'0'0,"0"0"0,0 0 16,0 0-16,0 0 0,-9 30 15,9-30-15,-6 28 0,2-12 0,1 2 16,0 2-16,-1 0 0,2 1 16,-1 9-16,-2 3 0,1 0 15,0-2-15,-2-2 0,1-3 16,-1-3-16,1-1 0,-2 1 15,2-2-15,-1-4 0,2-3 0,0-7 16,1-2-16,1-4 16,0-1-16,2-5 0,1-2 15,0 0-15,1-1 0,2-3 16,3-2-16,0-3 0,-1-2 0,5 1 16,4-1-16,0 4 15,3 2-15,0-1 0,2 1 0,0 1 16,0 2-16,5 0 0,2 3 15,-4 3-15,-2 2 0,-2 4 16,-2 4-16,-1 1 0,-3 2 0,-2 5 16,-2 3-16,-2-1 15,-1-1-15,-3-1 0,-1 0 16,1-2-16,-2 0 0,-1-1 0,-1 1 16,0-4-16,-2 0 0,1-5 15,0-3-15,0 1 0,0-1 16,2-1-16</inkml:trace>
  <inkml:trace contextRef="#ctx0" brushRef="#br0" timeOffset="19801.4306">17382 5186 0,'0'0'0,"0"0"0,0 0 0,0 0 16,0 0-16,0 0 0,5 30 15,-5-30-15,-6 26 0,2-8 16,-2 5-16,0 0 0,0-1 0,1 1 16,-1-2-16,1 3 15,1-2-15,2-4 0,2-4 16,1-1-16,2-5 0,2-2 0,4-4 16,2-3-16,2-3 0,2-2 15,-1-2-15,-1 0 0,-1-2 16,3-3-16,-1-2 0,-1 0 15,-1-2-15,0 2 0,0 0 16,1-1-16,-2 2 0,2-3 16,-1 3-16,-3 1 0,-3 3 0,-1 1 15,-2 3-15,0 0 0,1 1 16,-2 1-16,0 1 16,-2 3-16,1-4 0,-1 4 0,-3 5 15,0 1-15,-2 0 0,1 5 16,-2 5-16,1 1 0,0 3 15,0 8-15,-1 2 0,2 1 16,1 0-16,-3 8 0,1 1 16,-1-5-16,2-3 0,-1-3 15,1-1-15,-1-5 0,2-2 0,-1-2 16,-1-1-16,1-1 0,-2-1 16,1-4-16,-2-2 15,-2-4-15,-2-2 0,-2-2 0,-2-3 16,3-2-16,-2 0 0,1-3 15,0-3-15,0-3 0,1-2 0,-2-5 16,2-4-16,2 6 0,3 2 16,0 3-16</inkml:trace>
  <inkml:trace contextRef="#ctx0" brushRef="#br0" timeOffset="20098.3528">17812 5257 0,'0'0'0,"0"0"16,0 0-16,0 0 0,-1 25 0,1-25 15,-6 35-15,0-11 0,0 3 16,-2 4-16,-1 4 0,-2 7 15,0 0-15,-1 4 0,1-4 16,3-9-16,2-5 0,0-6 16,2-4-16,0-4 0,1-1 15,0-5-15,-2-5 0,1-3 16,-1-2-16,2-6 0,1-3 16,0 1-16,0 1 0,0 2 0</inkml:trace>
  <inkml:trace contextRef="#ctx0" brushRef="#br0" timeOffset="20348.3188">17694 5283 0,'0'0'0,"0"0"16,0 0-16,17-18 0,-17 18 0,23-15 16,-6 6-16,1 0 15,3 1-15,7-3 0,1 1 16,-3 3-16,-1 1 0,2 4 0,-1 4 16,0 3-16,-3 0 0,1 6 15,-4 2-15,-4-1 0,-2 0 16,-7 3-16,-3 0 0,-4 0 15,-1 1-15,-8-2 0,-6 2 16,0 0-16,-1 1 0,-4 2 16,-2 0-16,-2-4 0,0-2 0,0-2 15,1 1-15,3 0 0,2-1 16,2-3-16,0-4 16,4 0-16,2-1 0,1-1 0</inkml:trace>
  <inkml:trace contextRef="#ctx0" brushRef="#br0" timeOffset="20738.984">18024 5395 0,'0'0'16,"0"0"-16,0 0 0,27 1 0,-27-1 16,25 0-16,-10 0 0,3 0 15,1-1-15,1-1 0,1-1 16,3-2-16,-2 0 0,-1-3 15,0-2-15,-3 2 0,-1 2 16,-3-3-16,0 0 0,-3 0 16,-4-2-16,-2-1 0,-3-1 15,-2 1-15,-2 0 0,-4 3 16,0 0-16,-3 5 0,-1 3 0,-3 2 16,-4 2-16,-1 3 0,1 1 15,-1 5-15,1 3 0,-1 2 16,0 5-16,0 7 0,2 2 15,4-2-15,2-2 0,5 0 16,3 0-16,5-7 0,2-2 16,4-4-16,3-3 0,5-2 15,2-4-15,5-3 0,2-5 16,2-3-16,-1-3 0,0-2 16,-1-2-16,3-5 0,-4-4 0,-5 7 15,-5 1-15,-2 4 0</inkml:trace>
  <inkml:trace contextRef="#ctx0" brushRef="#br0" timeOffset="21035.8267">18618 5199 0,'0'0'0,"0"0"0,0 0 15,0 0-15,0 0 0,0 0 16,-7 29-16,7-29 0,-11 29 0,2-9 16,-3 6-16,0-1 15,-1 2-15,-1 6 0,2-2 16,2-4-16,1-5 0,3-3 15,0-4-15,2-4 0,-1-3 0,2-4 16,1-4-16,0-2 0,0-3 16,2-4-16,2-4 0,0-2 15,1-3-15,3-3 0,1-2 16,2 3-16,1 2 0,1-1 16,0 5-16,-1 1 0,0 3 0,1 5 15,2 1-15,-2 1 0,0 1 16,2 3-16,3 1 0,0 2 15,2 0-15,0 1 0,-1 1 16,-1 0-16,-3-2 0,-2-1 16</inkml:trace>
  <inkml:trace contextRef="#ctx0" brushRef="#br0" timeOffset="21238.9587">18802 5442 0,'0'0'16,"0"0"-16,0 0 0,34 0 15,-34 0-15,33-1 0,-14 0 16,3 0-16,3 1 0,6-1 0,1-2 16,-6 0-16,-3 1 0,-4 0 15</inkml:trace>
  <inkml:trace contextRef="#ctx0" brushRef="#br0" timeOffset="21848.3204">17175 5986 0,'0'0'0,"0"0"0,0 0 15,0 0-15,0 0 0,10-21 16,-10 21-16,-1-10 0,-1 4 0,-5 1 16,-2 2-16,-2 0 0,-2 0 15,-6 4-15,-3 2 0,-1 4 16,-1 2-1,-3 2-15,-1 4 0,-5 0 0,5-1 16,0 0-16,4 1 0,7-5 16,5-5-16,5 4 0,5 2 15,3-1-15,3-3 0,5 1 16,3 1-16,3-3 0,0-2 0,0 0 16,2 2-16,-2 1 0,0 0 15,-4-2-15,-2-2 0,-3 2 16,-1 1-16,-4 0 0,-2 2 15,-5-1-15,-3 2 0,-4-1 16,-2 0-16,-2 2 0,-1-1 0,1 1 16,-1 1-16,3-1 15,0-1-15,2-2 0,1-1 16,4-5-16,4-3 0,0 1 0,0-2 16,1 2-16</inkml:trace>
  <inkml:trace contextRef="#ctx0" brushRef="#br0" timeOffset="22238.9642">17291 5984 0,'0'0'0,"0"0"16,0 0-16,0 0 0,0 0 0,0 0 16,-20 28-16,20-28 0,-19 24 15,9-7-15,1 1 0,0 2 16,1 0-16,1 0 0,1-1 15,1-2-15,2-2 0,2 0 16,3-2-16,4-5 0,2-4 16,6-5-16,2-4 0,2-2 15,0-3-15,1-3 0,2-3 16,0 0-16,-1 1 0,2-6 0,-1 0 16,-3-1-16,-4 3 0,-2 1 15,-1 1-15,-3 5 0,-3 2 16,0 2-16,-2 2 0,-3 4 15,0 2-15,-4 4 0,-3 5 16,-2 2-16,-2 3 0,0 3 16,0 2-16,2 2 0,2 1 15,1 5-15,4-1 0,3-2 0,5-2 16,2-5-16,6-5 0,0-2 16,0-3-16,-2-1 0,-2-1 15,-2-1-15</inkml:trace>
  <inkml:trace contextRef="#ctx0" brushRef="#br0" timeOffset="22473.3271">17797 5948 0,'0'0'0,"0"0"0,0 0 16,0 0-16,0 0 0,-20 29 15,10-12-15,-1 5 0,-2 3 16,0 5-16,0 5 0,-4 9 15,0 1-15,-2 6 0,0-3 16,1-4-16,2-5 0,-1 2 16,4-6-16,2-7 0,1-6 15,1-4-15,0-5 0,2-6 0,-2-5 16,2 0-16,2-1 0,0 0 16</inkml:trace>
  <inkml:trace contextRef="#ctx0" brushRef="#br0" timeOffset="22723.349">17780 5959 0,'0'0'0,"7"-3"15,3-1-15,2-1 0,2 2 0,2 2 16,2 2-16,1 3 0,0 1 16,-3 5-16,-2 2 0,-3 2 15,-1 2-15,-4-1 0,-1-1 16,-4 2-16,-1 1 0,-3-2 15,-4 0-15,-4 0 0,-4 0 16,-2-1-16,-1-1 0,1-1 16,-1-3-16,-5 1 0,-1-1 15,2 0-15,2-1 0,2-1 16,3 0-16,3-4 0,2-4 0,3 0 16,2 0-16,0 1 0</inkml:trace>
  <inkml:trace contextRef="#ctx0" brushRef="#br0" timeOffset="23098.3497">18070 6135 0,'0'0'16,"0"0"-16,0 0 0,27-5 0,-16 3 16,2 1-16,3 1 0,0 0 15,1-1-15,2-1 0,0-2 16,-1 0-16,-2-1 0,0 0 15,-3-4-15,-1 1 0,-1-1 16,-2-1-16,-2-1 0,-2 1 16,-2 0-16,-3-2 0,-2-1 15,-2 2-15,-2 2 0,-1 0 16,-3 2-16,-4 1 0,-2 2 0,-1 3 16,0 2-16,-1 6 0,0 3 15,-1 4-15,-2 2 0,1 2 16,0 1-16,0 6 0,4 0 15,5 0-15,4 0 0,4-3 16,2-2-16,5-3 0,4-1 16,3-2-16,3-2 0,3-2 15,1-2-15,5-5 0,4-2 16,-2-2-16,0-1 0,-2-4 16,0-4-16,-4 3 0,-4 1 0,-3 1 15</inkml:trace>
  <inkml:trace contextRef="#ctx0" brushRef="#br0" timeOffset="23426.4706">18590 5907 0,'0'0'0,"0"0"16,0 0-16,0 0 0,-8 29 0,8-29 16,-13 29-16,4-9 0,0 4 15,0-1-15,0 1 0,2 0 16,-1-2-16,0 3 0,1-4 15,1-3-15,2-2 0,0-4 16,1-2-16,1-4 0,1-3 0,1-3 16,3-4-16,0-3 15,3-4-15,2-6 0,2-3 16,-1 0-16,2-3 0,0 1 16,2-3-16,-2 4 0,0 2 0,1 0 15,-1 2-15,0 3 0,0 3 16,-1 3-16,0 2 0,-1 4 15,-1 3-15,3 4 0,0 2 16,2 3-16,-1 2 0,-1 0 16,0-1-16,-1-1 0,-3-2 0,0-1 15</inkml:trace>
  <inkml:trace contextRef="#ctx0" brushRef="#br0" timeOffset="23645.2145">18795 6104 0,'0'0'0,"0"0"0,0 0 16,0 0-16,31 7 0,-31-7 0,30 6 15,-30-6-15,37 3 0,-15 1 16,3-1-16,-3 0 0,-2 1 15,-2-2-15</inkml:trace>
  <inkml:trace contextRef="#ctx0" brushRef="#br0" timeOffset="33067.2414">19463 5476 0,'0'0'0,"0"0"16,0 0-16,28-1 0,-28 1 0,29-5 15,-12 3-15,1 1 0,3 2 16,7-1-16,-2-1 0,0 0 15,-3-1-15,0 1 0,1 2 16,-3-1-16,-1 0 0,-3 0 0,-3 0 16,-3 0-16</inkml:trace>
  <inkml:trace contextRef="#ctx0" brushRef="#br0" timeOffset="33254.7673">19651 5374 0,'0'0'0,"0"0"15,0 0-15,0 0 0,-7 25 0,7-25 16,-9 26-16,3-10 0,1 1 0,0 2 16,1 2-16,-2-2 15,1-2-15,-1 1 0,2-2 16,0-3-16</inkml:trace>
  <inkml:trace contextRef="#ctx0" brushRef="#br0" timeOffset="33410.9457">19519 5688 0,'0'0'0,"0"0"15,0 0-15,0 0 0,0 0 16,25-2-16,-25 2 0,22-2 16,-22 2-16,31-5 0,-11 2 15,-1 0-15,-1-2 0,0 0 16,2-1-16,-2-1 0,-2 3 0,4-4 15,-1 2-15,-4 1 0,-1 1 16,-3 0-16</inkml:trace>
  <inkml:trace contextRef="#ctx0" brushRef="#br0" timeOffset="33614.1082">19745 5663 0,'0'0'0,"0"0"0,0 0 16,0 0-16,-22 14 0,22-14 15,-23 17-15,11-6 0,1 1 0,1 2 16,0-1-16,1-1 0,1 0 15,1 3-15,0-3 16,3-1-16,0 0 0,4-4 0,2-1 16,3-4-16,2-2 0,1-1 15,3-1-15,0-3 0,0 0 0,4-1 16,-1-1-16,-1 1 16,-2 0-16,-1 0 0,-1 1 15,-2 0-15,-3 2 0,-1 0 16,1 1-16,-1-1 0</inkml:trace>
  <inkml:trace contextRef="#ctx0" brushRef="#br0" timeOffset="33848.4585">19478 5733 0,'0'0'0,"0"0"15,0 0-15,0 0 0,0 0 0,-11 26 16,11-26-16,-10 26 0,5-10 15,-2 1-15,-1 3 16,0 0-16,-2 1 0,-2-1 0,-1 1 16,-2 4-16,1-2 0,0-3 15,1-3-15,2-2 0,1-4 16,1-1-16,2-4 0,0 0 0,2 0 16,0-2-16</inkml:trace>
  <inkml:trace contextRef="#ctx0" brushRef="#br0" timeOffset="34051.5886">19408 5925 0,'0'0'16,"0"0"-16,0 0 0,0 0 0,25 17 15,-25-17-15,30 21 0,-14-9 16,2 0-16,3 1 0,4 2 16,7 2-16,-1-2 0,2 0 15,2 1-15,5-2 0,-3-2 16,-4-3-16,-2-3 0,-5-1 15,-2-2-15,0-1 0,2-1 0,-7-3 16,-6-4-16,-2 2 0,-2 0 16,-2 1-16</inkml:trace>
  <inkml:trace contextRef="#ctx0" brushRef="#br0" timeOffset="34379.721">19909 5465 0,'0'0'0,"0"0"0,0 0 16,0 0-16,0 0 0,0 0 15,0 0-15,0 0 0,0 0 0,29 9 16,-29-9-16,25 3 15,-25-3-15,29 1 0,-15 0 16,1 1-16,-1-2 0,1 2 0,2 1 16,-2-1-16,0 1 0,-2-1 15,-1 0-15,-2 2 0,-2 1 16,-3 1-16,-1 1 0,-4 1 16,-3 2-16,-1 1 0,-3 0 15,0 2-15,-1-3 0,-5 6 16,-3 0-16,3-3 0,2-1 0,2-2 15</inkml:trace>
  <inkml:trace contextRef="#ctx0" brushRef="#br0" timeOffset="34598.4593">19950 5566 0,'0'0'0,"0"0"15,0 0-15,0 0 0,0 0 0,-8 25 16,8-25-16,-7 22 16,7-22-16,-12 27 0,2-9 15,0-2-15,1 1 0,0-4 16,0-1-16,2-2 0,-1-2 0,0 1 16,1-2-16,2-1 0</inkml:trace>
  <inkml:trace contextRef="#ctx0" brushRef="#br0" timeOffset="34785.9734">19818 5768 0,'0'0'0,"0"0"15,0 0-15,0 0 0,0 0 0,10 25 16,-10-25-16,2 24 0,-2-24 16,2 30-16,-1-11 0,1-1 15,1 0-15,-1 0 0,1 0 16,-1-3-16,1-2 0,-2-3 15,0-1-15,-1 0 0,0-3 16,0 0-16</inkml:trace>
  <inkml:trace contextRef="#ctx0" brushRef="#br0" timeOffset="35082.8523">19935 5820 0,'0'0'0,"0"0"0,0 0 15,0 0-15,26-1 0,-26 1 16,0 0-16,29 3 0,-19-1 0,-1 2 16,-2 0-16,0 0 15,-2 1-15,-1 0 0,-2 0 16,-3 1-16,-1-2 0,-4 3 16,-2-1-16,0 1 0,-2 0 0,0 0 15,-1-2-15,0 1 0,1-1 16,0 2-16,-1 0 0,2-1 15,2-2-15,2-1 0,0 1 16,2-2-16,2 1 0,2 0 16,2 0-16,2-2 0,1 0 15,5 0-15,4-1 0,0-1 16,1-4-16,-2 2 0,-2 0 0,-1 1 16</inkml:trace>
  <inkml:trace contextRef="#ctx0" brushRef="#br0" timeOffset="35614.1355">20555 5442 0,'0'0'16,"0"0"-16,0 0 0,0 0 0,0 0 15,-24 23-15,24-23 16,-24 22-16,12-10 0,0 2 0,-2-1 16,2 1-16,0 0 0,0-1 15,1-2-15,2-3 0,1 1 16,2-1-16,0-1 0,3 0 16,1-2-16,3 0 0,2-3 15,3 0-15,0-1 0,3 1 16,2-1-16,1-2 0,2-1 15,-1 0-15,0 1 0,-1 0 16,-2 1-16,1 0 0,-2 0 16,-4 0-16,0 0 0,-4 3 0,-3 2 15,-3 2-15,-1 1 0,-4 1 16,-3 1-16,-1 0 0,0 1 0,-6 4 16,0 2-16,-1-3 15,0-1-15,2 0 0,0-2 16,3 0-16,3-2 0,3-1 0,2 0 15,2-2-15,0-2 0,4 0 16,2 0-16,5-2 0,2 0 16,5-4-16,4-3 0,-1 0 15,2 1-15,3-2 0,4 0 16,-1-1-16,0-1 0,-2 1 16,-1 0-16,-3 0 0,-3-1 0,1-2 15,-3 4-15,-2 0 0</inkml:trace>
  <inkml:trace contextRef="#ctx0" brushRef="#br0" timeOffset="35832.8848">20252 6007 0,'0'0'0,"0"0"15,0 0-15,0 0 0,27-11 0,-27 11 16,29-12-16,-13 3 15,-1 1-15,5-1 0,2 0 16,0 1-16,-1-2 0,5-3 0,-2 0 16,-2 0-16,-1 0 0,-1-6 15,-3-3-15,-1 1 0,-3 5 0,-2 3 16</inkml:trace>
  <inkml:trace contextRef="#ctx0" brushRef="#br0" timeOffset="36051.6477">20725 5528 0,'0'0'0,"0"0"0,0 0 0,-4 18 16,4-18-16,-8 26 0,0-3 16,-1 2-16,1 0 0,-3 1 15,-1 1-15,-2 8 0,3 0 0,-2 4 16,1-4-16,1-6 0,2-4 15,1-4-15,3-1 16,-1-4-16,2-4 0,-1-3 0,1-2 16,1-4-16,-1 1 0,2-1 15</inkml:trace>
  <inkml:trace contextRef="#ctx0" brushRef="#br0" timeOffset="36504.7976">20767 5516 0,'0'0'0,"0"0"0,0 0 0,27-5 16,-27 5-16,19-2 0,-8 3 15,-1 0-15,0 1 0,-1 1 16,0 3-16,-1 0 0,-2 1 0,-3 2 16,-1 0-16,-2 1 15,0 1-15,-4 1 0,-2 2 16,-3-1-16,-3 2 0,-6 3 15,-1 0-15,2-1 0,0-1 0,0-2 16,-2-2-16,2-3 0,3-2 16,2-1-16,1-2 0,2 0 15,1-1-15,7 0 0,4-1 16,3-2-16,2-1 0,3-3 16,2 1-16,3 0 0,3 0 15,1 1-15,1 0 0,-2 2 0,-3 0 16,1 1-16,0 0 15,0 1-15,-2 2 0,-1 2 0,-2 2 16,-2 1-16,-3 1 0,-2 1 16,-5 0-16,-1 0 0,-3 1 15,-1-1-15,-3 0 0,-1-1 16,-1 1-16,-6 2 0,-5-1 16,0 0-16,1 0 0,-3 1 15,1-2-15,1 0 0,0-1 0,5-2 16,1 0-16,4-4 0</inkml:trace>
  <inkml:trace contextRef="#ctx0" brushRef="#br0" timeOffset="36676.6303">20759 5849 0,'0'0'0,"0"0"16,0 0-16,25 8 0,-25-8 0,23 10 15,-10-5-15,0 2 0,2-1 16,1 2-16,3 1 15,0 0-15,-1 0 0,7 1 16,-2-1-16,-1 0 0,0-1 0,0-1 16,0-2-16,-3-1 0,-4 1 15,-2-3-15</inkml:trace>
  <inkml:trace contextRef="#ctx0" brushRef="#br0" timeOffset="40957.9238">4205 4774 0,'0'0'0,"0"0"15,0 0-15,0 0 0,0 0 16,0 0-16,0 0 0,0 0 16,0 0-16,27-7 0,-27 7 15,0 0-15,0 0 0,27 0 16,-27 0-16,0 0 0,28 1 0,-17-1 15,-1 2-15,0-1 16,0 1-16,1-2 0,2 0 16,0 0-16,0 0 0,0 0 0,4 0 15,-2 0-15,0 1 0,2 0 16,1 0-16,-3 0 0,0-1 0,3 1 16,3-1-16,-2 2 15,0-1-15,6 0 0,0-1 16,-2 2-16,2-1 0,-2 0 15,2-2-15,-1 1 0,-2 1 0,4-1 16,3-3-16,-4 2 0,0 3 16,5 0-16,0 0 0,-4-2 15,2 0-15,2 1 0,0 2 16,-2-2-16,-3-1 0,4 0 16,0 0-16,-1 0 0,0 0 0,1 0 15,-1-1-15,1 0 16,-2-1-16,2 2 0,1 0 15,-3 2-15,-3-2 0,2 0 16,3 1-16,-1 2 0,1 0 0,-3-2 16,2-1-16,0-1 0,-2-1 15,8 1-15,-1 2 0,-5-1 16,-2-1-16,7 1 0,0 0 16,-2 0-16,-2 1 0,2-2 15,-2 0-15,1 1 0,2 0 0,-3 1 16,1 1-16,0-1 0,-2-1 15,2 0-15,3-2 16,-1 1-16,-3 0 0,2 2 0,2 0 16,-2-1-16,-2 0 0,2 0 15,1 2-15,0-1 0,1 0 16,-3-2-16,0 0 0,0 0 16,0 2-16,1-2 0,2 0 15,-2 0-15,-1 1 0,2-1 16,2-1-16,-3 2 0,-3 0 0,1 0 15,2 0-15,-1 1 0,0 0 16,-2-2-16,-1-3 16,-2 3-16,1 1 0,2 0 0,3-1 15,-3 1-15,-3 0 0,1-1 16,2-3-16,-2 3 0,1 0 0,-2 1 16,1 0-16,-2 0 15,-1 0-15,4-2 0,3 2 16,-4 0-16,-3 0 0,1 0 15,1-1-15,0 0 0,-1 0 0,2 1 16,2 0-16,-6 0 0,-1-1 16,8 1-16,2 0 0,-6 0 15,0 1-15,4-1 0,1 0 16,-2-1-16,2 0 0,-2-1 16,1 1-16,0 0 0,-1 1 15,1 0-15,2 1 0,-3-1 0,-3 0 16,1-2-16,-1 1 0,-2 0 15,-1 0-15,0 0 0,-1 0 16,-4-1-16,-3 1 0,-2 1 16,-1 0-16,-1 1 0,-1-1 15,-2 0-15,-1 0 0,-3 0 16</inkml:trace>
  <inkml:trace contextRef="#ctx0" brushRef="#br0" timeOffset="43536.1421">9140 4805 0,'0'0'0,"0"0"0,0 0 16,0 0-16,0 0 0,0 0 15,27 9-15,-27-9 0,0 0 0,24 7 16,-24-7-16,20 5 0,-10-5 15,2 0-15,2 1 16,2 0-16,0 1 0,1-1 0,1 1 16,-1-2-16,1 0 0,2-1 15,3-1-15,-1 2 0,0 1 16,9 0-16,2 1 0,-1-3 16,0-1-16,0 1 0,0 1 15,7 0-15,0 1 0,0-2 16,-1-3-16,0 2 0,-1 1 0,1 1 15,0 0-15,1 1 16,-1 3-16,10-4 0,-2-2 16,-2 0-16,-1 1 0,1 0 0,3 0 15,-3 1-15,-1 1 0,7-1 16,1-2-16,-2 0 0,-2 0 0,3 2 16,0 1-16,-3-1 15,-5 0-15,4 0 0,5 1 16,-5-1-16,-3 2 0,10-1 15,2 1-15,-4-2 0,-5-1 16,1 1-16,2 0 0,-4 2 0,-2 1 16,4-2-16,4-1 0,-1-2 15,-2 0-15,1 0 0,0 0 16,-1 3-16,-2 0 0,3-2 16,1-4-16,-3 2 0,-4-2 0,10 2 15,2 2-15,-12 1 16,-3 1-16,26-1 0,-3-3 0,-28 0 15,-3-1-15,25 3 0,0 1 16,-25 0-16,0-1 0,10 1 16,2-1-16,-9 1 0,-1 0 15,3 0-15,4 1 0,-5 0 16,-2 0-16,4-3 0,3-3 16,-6 4-16,-3 1 0,2 0 15,2-2-15,-2 2 0,-4 1 0,0 1 16,-1 1-16,-4-5 0,1 0 15,0 0-15,2-1 16,-5 3-16,-1 0 0,1 0 0,0-2 16,-2 2-16,-2-3 0,-3 3 15,2 0-15,-3-1 0,-1 1 16,-2 0-16,0 1 0,-2-2 16,0 0-16,-3 0 0,1 0 15,-1-1-15,-2 1 0,2 1 16,-1 0-16,-1-1 0,-2 0 0,-3 1 15,1 2-15,-3 1 0,-1-2 16,-1 0-16,2 0 0,0 0 16</inkml:trace>
  <inkml:trace contextRef="#ctx0" brushRef="#br0" timeOffset="49348.6909">10106 3707 0,'0'0'15,"0"0"-15,0 0 0,0 0 0,0 0 16,0 0-16,23-2 15,-23 2-15,0 0 0,24 4 16,-24-4-16,0 0 0,24 7 16,-24-7-16,0 0 0,24 9 15,-16-6-15,-2 1 0,0-1 16,-2 1-16,1-1 0,-3 1 0,-2 0 16,0-1-16,0 0 0,0-1 15</inkml:trace>
  <inkml:trace contextRef="#ctx0" brushRef="#br0" timeOffset="49583.0271">9869 3893 0,'0'0'0,"0"0"16,0 0-16,21-2 0,-21 2 15,33-5-15,-12 1 0,3-1 16,4 1-16,2-3 0,2 0 15,8-2-15,1 2 0,-1 0 16,0-2-16,5 0 0,-3 0 0,-5 1 16,-1 0-16,-7 3 0,-3 2 15,-7 0-15,-3 3 0,-6 0 16,-6 0-16,0 0 0,-1 0 16,-1 0-16</inkml:trace>
  <inkml:trace contextRef="#ctx0" brushRef="#br0" timeOffset="49770.5306">10135 3938 0,'0'0'16,"0"0"-16,0 0 0,0 0 16,0 0-16,13 23 0,-13-23 15,0 0-15,6 28 0,-6-28 16,4 21-16,-2-12 0,-1 0 15,0-2-15,1-2 0,-1 1 0</inkml:trace>
  <inkml:trace contextRef="#ctx0" brushRef="#br0" timeOffset="50004.8996">10215 3941 0,'0'0'0,"0"0"15,0 0-15,20-8 0,-20 8 16,28-2-16,-28 2 0,31-1 15,-17-1-15,0 0 0,0 0 16,-2 2-16,0 2 0,-1 0 16,-2 0-16,-3-1 0,-1 1 0,-4 0 15,-2 2-15,-4 0 0,-1 2 16,-4 1-16,-5 1 0,-1 2 16,-2 1-16,-8 4 0,-3 1 15,-1-1-15,1 0 0,3-2 16,5-2-16,4-2 0</inkml:trace>
  <inkml:trace contextRef="#ctx0" brushRef="#br0" timeOffset="50208.0314">9902 4099 0,'0'0'0,"0"0"15,0 0-15,0 0 0,18 18 16,-18-18-16,14 24 0,-14-24 15,19 27-15,-9-12 0,-1 1 16,0-3-16,-2 0 0,1 1 16,0-1-16,-2-2 0,1-1 0,0-2 15,-1-1-15,0-2 0,-2 1 16,0-2-16</inkml:trace>
  <inkml:trace contextRef="#ctx0" brushRef="#br0" timeOffset="50520.5388">10097 4128 0,'0'0'0,"0"0"0,0 0 15,33-5-15,-17 4 0,4 0 16,3-2-16,8 0 0,0-2 16,2 2-16,1 1 0,-1-3 15,-2 0-15,4-1 0,-4 2 16,-1 0-16,-3 0 0,-1 1 15,-4 0-15,-4 3 0,-1 2 16,-4 0-16,-2 1 0,-3 0 0,-3 2 16,0 2-16,-3 3 0,0 1 15,-1 2-15,-2 2 0,-1 0 16,-1 1-16,-1-1 0,-1-1 16,-2 0-16,0-2 0,-1 0 15,0 0-15,-1 0 0,1 0 16,-1-1-16,-2 0 0,-3-1 15,3-2-15,3-1 0,0-2 0</inkml:trace>
  <inkml:trace contextRef="#ctx0" brushRef="#br0" timeOffset="50723.6676">10231 4212 0,'0'0'0,"0"0"15,0 0-15,0 0 0,0 0 0,0 0 16,16 19-16,-16-19 0,0 0 16,10 21-16,-10-21 15,8 19-15,-8-19 0,9 20 0,-6-11 16,-1-2-16,1-1 0,-2-1 16,0 0-16,0-1 0</inkml:trace>
  <inkml:trace contextRef="#ctx0" brushRef="#br0" timeOffset="50958.0552">10289 4234 0,'0'0'0,"0"0"0,0 0 0,0 0 16,28-5-16,-28 5 0,0 0 16,28-4-16,-28 4 0,21-1 15,-8 2-15,-4 2 0,0-2 16,-2 1-16,-2 0 0,1 1 0,-2 1 15,-3-1-15,-3 2 16,-1 0-16,-3 1 0,0 1 16,-1 0-16,-2 1 0,-2 2 0,-1-2 15,0 1-15,1-2 0,2-2 16,2 0-16,0-2 0,1 1 16</inkml:trace>
  <inkml:trace contextRef="#ctx0" brushRef="#br0" timeOffset="51239.3586">11057 3740 0,'0'0'0,"0"0"15,0 0-15,0 0 0,0 0 0,0 0 16,-19 24-16,19-24 0,-20 21 16,20-21-16,-32 31 0,15-16 15,1 1-15,-2 0 0,1 1 16,-7 2-16,1-1 0,2-1 16,2 0-16,1-4 0,4-2 0,1-1 15</inkml:trace>
  <inkml:trace contextRef="#ctx0" brushRef="#br0" timeOffset="51426.7905">10749 3968 0,'0'0'0,"0"0"16,0 0-16,0 0 0,0 0 0,13 22 16,-13-22-16,8 23 0,-8-23 15,8 32-15,-5-12 16,0-1-16,1-3 0,0 1 15,0-2-15,1-2 0,0 1 0,1-1 16,-1-2-16,-1-5 0,-1-3 0,-1 1 16,0 0-16,1-1 15</inkml:trace>
  <inkml:trace contextRef="#ctx0" brushRef="#br0" timeOffset="51723.6824">10855 4010 0,'0'0'0,"0"0"15,0 0-15,22-7 0,-22 7 16,27-7-16,-8 1 0,1 1 16,1 0-16,9-1 0,1 0 15,-4 1-15,-3 1 0,1-2 16,-2 2-16,-2 0 0,-3 2 0,1 0 16,0 2-16,-4-2 15,0 1-15,-4 1 0,-1 1 16,-3 3-16,0 1 0,-4 2 15,-2 2-15,-2 2 0,-2 2 0,-3 1 16,0 3-16,-2-1 16,-1 0-16,1 1 0,-1 1 0,0 0 15,-1-1-15,-3-1 0,-4 0 16,1-4-16,-1 0 0,1-1 16,2-3-16,3 1 0</inkml:trace>
  <inkml:trace contextRef="#ctx0" brushRef="#br0" timeOffset="51911.2225">10902 4031 0,'0'0'0,"0"0"0,0 0 16,0 0-16,0 0 0,5 29 15,-5-29-15,1 31 0,-1-31 0,1 32 16,0-16-16,0 0 0,0-3 15,1 1-15,2-3 0,-1-3 16,-1-3-16,0-1 0,1 0 16,-1 0-16</inkml:trace>
  <inkml:trace contextRef="#ctx0" brushRef="#br0" timeOffset="52098.6842">11063 4010 0,'0'0'0,"0"0"0,0 0 0,0 0 15,0 0-15,0 0 0,3 29 16,-3-29-16,0 0 0,-3 37 16,3-37-16,-6 32 0,1-15 15,1-1-15,-1-2 0,0 1 16,-1-2-16,-1-3 0,-2-2 16,1 0-16,0-1 0,2-2 0</inkml:trace>
  <inkml:trace contextRef="#ctx0" brushRef="#br0" timeOffset="52301.8441">10741 4275 0,'0'0'0,"0"0"0,0 0 15,0 0-15,0 0 0,0 0 0,0 0 16,32 1-16,-32-1 0,32-1 16,-9 0-16,2-2 0,0 1 15,4-1-15,4-1 0,6 0 16,0-1-16,0-1 0,-1-2 15,-3 1-15,0 3 0,3-3 0,-4 0 16,-6 3-16,-6-1 0,-3 2 16</inkml:trace>
  <inkml:trace contextRef="#ctx0" brushRef="#br0" timeOffset="52536.222">11578 3788 0,'0'0'0,"0"0"0,0 0 16,31-8-16,-18 7 0,5-1 16,2-1-16,-1 1 0,1 0 0,6 0 15,-2-3-15,-3 3 0,-1-2 16,-3 3-16,0 0 0,-3 1 15,-2 0-15,-5 1 0,-6 1 16,-1-2-16,2 4 0,-2-4 16</inkml:trace>
  <inkml:trace contextRef="#ctx0" brushRef="#br0" timeOffset="52755.0046">11462 3935 0,'0'0'0,"0"0"16,0 0-16,0 0 0,0 0 0,7 32 16,-7-32-16,0 32 15,-1-14-15,-1 3 0,-1 3 16,-1 0-16,-2-1 0,1 4 16,1-2-16,-2-2 0,0-2 0,0-3 15,-2 0-15,2-2 0,0-2 16,2-3-16,-1-1 0,2-2 15</inkml:trace>
  <inkml:trace contextRef="#ctx0" brushRef="#br0" timeOffset="52973.6959">11634 4007 0,'0'0'0,"0"0"0,16-7 15,-6 2-15,2 1 0,2 0 16,4-2-16,2 0 0,-2 2 16,0 0-16,0 0 0,-3 1 15,-2-1-15,-2 1 0,-2 2 16,-2 0-16,-3 0 0,-1 0 16,1 0-16,-2 1 0</inkml:trace>
  <inkml:trace contextRef="#ctx0" brushRef="#br0" timeOffset="53176.8172">11638 3922 0,'0'0'0,"0"0"0,0 0 16,0 0-16,0 0 0,8 24 15,-8-24-15,3 31 0,-2-15 0,0 3 16,0 1-16,0 0 0,0-1 15,0 4-15,0-1 0,0-3 16,2-3-16,-2-1 0,-1 0 16,-1-2-16,-2 0 0,1-2 15,1-2-15,0-2 0</inkml:trace>
  <inkml:trace contextRef="#ctx0" brushRef="#br0" timeOffset="53411.2537">11568 4256 0,'0'0'0,"0"0"16,0 0-16,31-7 0,-19 5 0,6 0 15,5-1-15,0 1 16,0 1-16,10-2 0,3 1 16,-3-2-16,-1 1 0,3-3 15,-3 3-15,-2-1 0,-4 1 0,-1 2 16,-1 0-16,-6-1 15,-1 1-15,-5-2 0,-2 0 0,-5 1 16,0 0-16,-2 1 0,0 1 16,0-1-16</inkml:trace>
  <inkml:trace contextRef="#ctx0" brushRef="#br0" timeOffset="53583.1403">11973 4043 0,'0'0'0,"0"0"0,0 0 0,0 0 16,0 0-16,0 0 0,23 22 15,-23-22-15,0 0 0,15 22 16,-15-22-16,7 19 0,-7-19 0,4 14 16</inkml:trace>
  <inkml:trace contextRef="#ctx0" brushRef="#br0" timeOffset="62333.1713">21835 5913 0,'0'0'0,"0"0"16,0 0-16,0 0 0,0 0 16,0 0-16,-25-3 15,25 3-15,0 0 0,-34 4 0,19 0 16,0 2-16,-2-2 0,-1 4 15,-4 2-15,2 0 16,1 2-16,3 2 0,0 1 16,0 3-16,2-2 0,4-1 0,4 1 15,1-1-15,3-1 0,6 1 16,2-2-16,4 2 0,2 0 0,3-1 16,0-2-16,-1 0 15,1 0-15,-3-1 0,-1-3 0,-2 2 16,-3 0-16,-2-2 0,-4 0 15,-3 2-15,-1 1 0,-4 0 16,-3-1-16,-1-2 0,-1-2 16,-2 0-16,1-2 0,1-1 15,1 0-15,2-2 0,2-3 16,2 1-16,0 0 0,1 0 16</inkml:trace>
  <inkml:trace contextRef="#ctx0" brushRef="#br0" timeOffset="62723.8061">22014 6029 0,'0'0'0,"0"0"16,0 0-16,0 0 0,-2 24 16,2-24-16,-10 31 0,2-13 0,-2 1 15,1 2-15,1 2 0,-1 5 16,2-3-16,3-2 0,1-3 15,3-4-15,4-3 0,2-4 16,5-5-16,3-4 0,0-4 16,1-3-16,2-3 0,2-1 15,1-3-15,-2-1 0,1-3 16,3-3-16,-1-1 0,-2-2 16,0 2-16,-3 0 0,-1 0 0,-4 4 15,-2 3-15,-2 3 0,0 2 16,-3 4-16,-1 1 0,-3 5 15,-5 2-15,-1 2 0,0 5 16,-1 2-16,-1 2 0,1 4 16,0 3-16,1 0 0,2 2 15,1 5-15,2-1 0,2-1 16,3-4-16,-1-3 0,0-5 16,-1-1-16</inkml:trace>
  <inkml:trace contextRef="#ctx0" brushRef="#br0" timeOffset="62973.8362">22616 5972 0,'0'0'0,"0"0"16,0 0-16,-11 22 15,11-22-15,-17 38 0,6-12 0,0 5 16,0 2-16,-3 13 0,0 2 15,-1-2-15,1-2 0,-3 7 16,3-4-16,0 0 0,2-7 16,2-9-16,1-6 0,2-5 15,3-6-15,-1-5 0,1-3 16,1-9-16,-1-3 0,2 1 0,0 1 16,1 0-16</inkml:trace>
  <inkml:trace contextRef="#ctx0" brushRef="#br0" timeOffset="63223.8206">22592 6018 0,'0'0'0,"0"0"0,0 0 15,26-12-15,-14 7 0,3 1 16,1 3-16,5 1 0,1 3 0,-2 4 16,-2 2-16,-3 1 0,-2 3 15,-2-4-15,-2 2 16,-2 0-16,-3 1 0,-3 0 0,-3 1 15,-4 1-15,-2 1 0,-6-1 16,-2 0-16,-1-1 0,0 0 16,-4 0-16,-3-1 0,-6 2 15,1 0-15,3-3 0,1 0 16,4-3-16,3-2 0,2-2 0,4-1 16,2 1-16</inkml:trace>
  <inkml:trace contextRef="#ctx0" brushRef="#br0" timeOffset="63567.5911">22994 6141 0,'0'0'0,"8"-1"16,3 0-16,2 0 0,2-1 0,5-2 16,0-1-16,-1-1 0,0-1 15,-2 2-15,1-1 0,-3 0 16,-1 0-16,-5-1 0,-1-3 15,-3 0-15,-3-1 0,-3 0 16,-3 0-16,-1 1 0,-3 0 16,-2 2-16,-2 2 0,-2 2 15,-3 2-15,0 4 0,-2 2 16,0 5-16,0 1 0,1 5 16,-1 3-16,1 2 0,1 2 0,-2 9 15,2 1-15,5 1 0,4 0 16,5-3-16,4-3 0,6-3 15,4-4-15,3-3 0,4-4 16,4-4-16,3-3 0,3-6 16,2-6-16,-2 0 0,-6 2 0,-4 2 15</inkml:trace>
  <inkml:trace contextRef="#ctx0" brushRef="#br0" timeOffset="70086.2736">23481 5927 0,'0'0'0,"0"0"16,0 0-16,0 0 0,0 0 15,0 0-15,0 0 0,0 0 16,0 0-16,-3 22 0,3-22 16,-7 33-16,7-33 15,-12 38-15,2-13 0,2-1 0,-1-2 16,-2 7-16,1-1 0,2-1 15,1-2-15,1-2 0,-1-3 16,2-3-16,0-4 0,2-1 16,1-3-16,1-2 0,0-4 0,1-3 15,3-1-15,-2-6 0,0-3 16,2 1-16,2-2 0,1-4 16,2-1-16,2-3 15,1-1-15,0-1 0,-1-2 0,1 1 16,1 2-16,2 1 0,2 2 15,4-1-15,1 3 0,-1 2 16,-1 3-16,2 3 0,1 2 16,2 4-16,0 3 0,0 4 15,1 3-15,0 0 0,-2 2 0,-4-2 16,-4-1-16,-2-3 0</inkml:trace>
  <inkml:trace contextRef="#ctx0" brushRef="#br0" timeOffset="70523.7964">24135 6205 0,'0'0'15,"0"0"-15,0 0 0,0 0 0,0 0 16,24 7-16,-24-7 15,26 5-15,-26-5 0,32 3 0,-13-3 16,1 0-16,1 0 0,2-3 16,1-1-16,-2 0 0,-1-2 15,6-4-15,1-2 0,-4 1 16,-2 0-16,-3 0 0,-3-1 16,-4 0-16,-3-1 0,-5 0 15,-4-1-15,-5 1 0,-1 1 16,-7 4-16,-2 2 15,-2 2-15,0 2 0,-7 3 0,-4 3 16,3 3-16,1 2 0,0 5 16,-1 7-16,3 1 0,2 2 0,5 3 15,3 2-15,6 1 0,4 0 16,6 1-16,7-5 0,3-3 16,3-3-16,8-7 0,7-3 15,-1-3-15,-2-3 0,3-6 16,1-5-16,-7 2 0,-5 2 15,-5-1-15</inkml:trace>
  <inkml:trace contextRef="#ctx0" brushRef="#br0" timeOffset="70742.5272">24747 6086 0,'0'0'16,"0"0"-16,0 0 0,11 25 15,-11-25-15,12 28 0,-2-11 0,1 2 16,1 0-16,4 5 16,-1-1-16,-1-3 0,1-3 0,-3-3 15,-1-2-15,-1 0 0,-1-3 16,-2 0-16,-1-2 0,-1-1 16,0-2-16,-2 1 0</inkml:trace>
  <inkml:trace contextRef="#ctx0" brushRef="#br0" timeOffset="70945.653">25032 6000 0,'0'0'0,"0"0"0,0 0 16,0 0-16,0 0 0,-23 16 15,23-16-15,-27 24 0,8-8 16,-2 2-16,-2 3 0,1 1 15,0 2-15,-6 6 0,1 1 16,2-4-16,3-2 0,0 2 16,6-5-16,7-4 0,7-4 0,0-3 15,-1-3-15,2 1 0</inkml:trace>
  <inkml:trace contextRef="#ctx0" brushRef="#br0" timeOffset="71180.0599">25386 6006 0,'0'0'0,"0"0"15,0 0-15,0 0 0,-23 9 0,23-9 16,-28 18-16,11-5 0,-2 3 16,1 2-16,-2 1 0,3 1 15,2 0-15,-1 5 0,3-1 16,4-2-16,4-3 0,6-1 15,5 1-15,4-6 0,4-3 0,4-3 16,7-3-16,0-2 0,0-3 16,1 1-16,-5-1 0,-4 1 15</inkml:trace>
  <inkml:trace contextRef="#ctx0" brushRef="#br0" timeOffset="71383.1683">25696 6124 0,'0'0'16,"0"0"-16,0 0 0,-6 22 15,6-22-15,-13 26 0,7-7 16,-1 0-16,-1 2 0,2-2 0,-1-2 16,0 2-16,1-3 0,2-4 15,0-2-15,3-5 0,2-3 16,-1-2-16,1 3 0,-1-3 15</inkml:trace>
  <inkml:trace contextRef="#ctx0" brushRef="#br0" timeOffset="71555.1016">25712 5856 0,'0'0'0,"0"0"16,0 0-16,0 0 0,15 18 15,-15-18-15,12 23 0,-5-10 0,0 2 16,0-3-16,-1-1 16,-1-1-16</inkml:trace>
  <inkml:trace contextRef="#ctx0" brushRef="#br0" timeOffset="71805.086">26095 5908 0,'0'0'16,"0"0"-16,0 0 0,-6 24 16,6-24-16,-14 36 0,2-11 0,-1 2 15,-1 3-15,-4 8 0,2 0 16,1-3-16,3-1 0,1-1 16,2-5-16,4-5 0,3-3 15,5-5-15,6-1 0,3-6 16,3-1-16,1-4 0,0-4 15,0-4-15,0 0 0,0-8 16,-1-2-16,-2 1 0,-3 3 0,-1 3 16</inkml:trace>
  <inkml:trace contextRef="#ctx0" brushRef="#br0" timeOffset="71976.9254">25894 6077 0,'0'0'16,"0"0"-16,0 0 0,0 0 16,0 0-16,30-7 0,-30 7 15,35-1-15,-35 1 0,37-3 0,-15 3 16,1-2-16,1 0 0,1 1 16,-1-1-16,1 0 0,-3 1 15,-3-1-15</inkml:trace>
  <inkml:trace contextRef="#ctx0" brushRef="#br0" timeOffset="72367.5435">26215 6207 0,'0'0'0,"0"0"15,0 0-15,0 0 0,0 0 0,33-1 16,-33 1-16,31-4 0,-14-1 15,1 1-15,0-3 16,1 0-16,0 0 0,3-4 0,0 0 16,-2 1-16,-3 2 0,-2-2 15,-3-1-15,-2 0 0,-3 0 16,-2 1-16,-4 0 0,-2 0 16,-2 2-16,-5 0 0,-3 1 15,-1 2-15,0 2 0,-3 4 16,-1 3-16,0 2 0,1 0 0,-3 5 15,-2 5-15,2 1 16,-1 0-16,0 6 0,4 4 16,1-2-16,5-3 0,2 2 0,4 2 15,4-4-15,2-2 0,10-4 16,8-2-16,1-3 0,2-2 16,6-4-16,6-3 0,-8 0 15,-5 1-15,-4-2 0</inkml:trace>
  <inkml:trace contextRef="#ctx0" brushRef="#br0" timeOffset="72805.0483">27022 6058 0,'0'0'0,"0"0"16,0 0-16,0 0 0,0 0 0,-34-8 15,34 8-15,-31 0 16,15 2-16,-4 0 0,-3 2 15,1 2-15,0 1 0,-6 7 16,3 4-16,1 0 0,2 0 0,3 3 16,2 1-16,4-1 0,2-1 15,4 4-15,7 0 0,4-5 16,1-3-16,6-5 0,5-3 16,4-1-16,3-1 0,3-9 15,3-8-15,-2-2 0,1 0 16,-1-6-16,1-4 0,-3-1 15,0-2-15,1-10 0,-1-3 16,-3 0-16,-2 1 0,2-6 16,-2-2-16,-2 4 0,-2 6 0,-2 8 15,-4 5-15,-4 6 0,0 3 16,-3 6-16,-1 5 16,-2 3-16,0 0 0,-3 10 0,-6 3 15,0 2-15,-2 3 0,-3 12 16,-4 7-16,2 1 0,1 2 0,-2 12 15,-1 4-15,4-4 0,2-1 16,-2 3-16,2-6 16,3-12-16,3-9 0,0-6 0</inkml:trace>
  <inkml:trace contextRef="#ctx0" brushRef="#br0" timeOffset="89086.5736">14411 4808 0,'0'0'0,"0"0"0,0 0 16,0 0-16,0 0 0,23-6 15,-23 6-15,21-3 0,-21 3 0,24-1 16,-10 0-16,-1 0 0,0 1 16,5 0-16,3 0 15,0 1-15,0 1 0,9 2 0,2-1 16,0-1-16,0-2 0,2 1 16,3 1-16,8 1 0,-2-1 15,4 2-15,2 0 0,-3-2 16,-3-2-16,14-3 0,3-2 15,-3 2-15,-5 2 0,13 0 16,3 1-16,-4 1 0,-4-1 0,15 1 16,3 0-16,-10-2 0,-5-1 15,34 0-15,-3 2 16,-17 2-16,-11-1 0,10-2 0,8-2 16,-9 4-16,-6 5 0,6-1 15,6-1-15,-9 1 0,-3-1 0,10-3 16,7 0-16,-12-2 15,-9-1-15,11 0 0,9-2 16,-13 6-16,-8 0 0,11 1 16,8 0-16,-11-2 0,-9-3 0,4 1 15,4 1-15,-5 2 0,-3-1 16,4 3-16,3 1 16,-12 0-16,-10 2 0,5-4 0,4-2 15,-6 1-15,-4 0 0,2 1 16,3 0-16,-8-2 0,-4-1 0,-3 2 15,-2-1-15,-3-1 0,-1-1 16,-2 1-16,-1 1 16,-9 0-16,-5 3 0,-4-1 0,-3 1 15,-1-2-15,-3 0 0,0-1 16</inkml:trace>
  <inkml:trace contextRef="#ctx0" brushRef="#br0" timeOffset="93617.8128">20166 4796 0,'0'0'0,"0"0"0,0 0 16,0 0-16,0 0 0,0 0 0,29-10 16,-29 10-16,0 0 0,22-6 15,-22 6-15,21-5 0,-9 3 0,2-1 16,2 1-16,-1 1 16,2 0-16,1 0 0,5 0 15,-1 0-15,0 1 0,8 0 16,4 1-16,0-1 0,1 0 0,4 0 15,2 1-15,10 0 0,-2-1 16,4 0-16,4-1 16,7 2-16,-3 1 0,5 1 0,5-1 15,9-1-15,-5 0 0,7-1 16,8-1-16,2 0 0,-7-1 16,46-1-16,-3 0 0,-16-1 15,-11 1-15,5-3 0,3 0 16,-6 2-16,-6 1 0,9 2 15,8 1-15,-10-2 0,-8-3 0,5 3 16,4 3-16,-10-2 16,-8-3-16,1 3 0,1-2 15,-11 1-15,-7 0 0,-3 4 0,-2 3 16,-13 0-16,-8 0 0,-8 1 16,-4 1-16,-12-1 0,-8 1 0,-4-2 15,-2-2-15,-3-1 0</inkml:trace>
  <inkml:trace contextRef="#ctx0" brushRef="#br0" timeOffset="105984.9736">2583 4948 0,'0'0'0,"0"0"0,0 0 0,0 0 16,-25-3-16,25 3 0,0 0 0,-32 0 15,32 0-15,-26 2 0,14-1 16,-4 2-16,-3 1 0,-2 0 15,1 1-15,-2 1 0,0 1 16,-10 4-16,-1 3 0,0-2 16,1 0-1,-2 1-15,-2 0 16,-7 2-16,5 0 0,-3 2 16,3 1-16,0 0 0,1 0 0,-2 4 0,4 1 15,2-2-15,1-3 0,3 1 16,4 1-16,5-1 0,2 0 0,5-1 15,0-1-15,4-3 16,2 0-16,4-2 0,0 1 16,4-2-16,2-1 0,5 2 0,2 1 15,3-1-15,2 1 0,1-4 16,0 2-16,3-1 0,0-2 16,4 2-16,5 0 0,-3 0 15,-2 1-15,5-1 0,2 1 16,2 0-16,3 3 0,0-5 15,2 0-15,6-2 0,0 0 0,1 0 16,1-1-16,0 1 0,1 0 16,-1-3-16,5-2 0,4 0 15,-2-1-15,1-1 0,1 0 16,-1-3-16,1-1 0,-5-1 16,0 1-16,0 1 0,0 1 15,2-5-15,-4 0 0,-1 0 16,-1 2-16,-4 0 0,-2 1 15,-3 1-15,-1-2 0,-3-2 16,-3-3-16,-5 2 0,0-2 0,-2-1 16,-1-1-16,-4-1 0,1-1 15,-6-1-15,1 0 0,-5 1 16,0-2-16,-2-2 0,1-1 16,-4 1-16,-3 0 0,0-4 15,-3-4-15,-4 1 0,-4-1 16,-2-2-16,-4-1 0,1 1 15,0 2-15,-2 0 0,-7-1 16,-1 1-16,-6 2 0,-4 0 16,-3 1-16,-3 3 0,-1 5 0,-14 1 15,-4 3-15,-5 3 0,-6 1 16,-13 9-16,-1 8 0,-3 3 16,-2 0-16,-11 4 0,31-5 15,22-3-15</inkml:trace>
  <inkml:trace contextRef="#ctx0" brushRef="#br0" timeOffset="108516.2438">3560 5591 0,'0'0'0,"0"0"0,0 0 16,0 0-16,0 0 0,0 0 15,0 0-15,-28 16 0,28-16 0,-22 10 16,22-10-16,-30 15 0,14-5 16,-5 0-16,-2 1 0,-3 1 15,1 1-15,-8 3 0,0 0 16,0-1-16,3 0 15,5-3-15,4-1 0,4-2 16</inkml:trace>
  <inkml:trace contextRef="#ctx0" brushRef="#br0" timeOffset="108766.2218">3157 5791 0,'0'0'0,"0"0"0,0 0 0,7 19 16,-7-19-16,3 23 0,-3-6 16,-2 2-16,1 0 0,-2 2 15,-1 1-15,0 5 0,1-1 0,-2-3 16,2-2-16,0-2 16,-1-3-16,1-2 0,1-4 15,-1-1-15,-1-2 0,4-2 0,0-2 16,0-3-16,1-5 0,2 1 15,-3 1-15,1 1 0</inkml:trace>
  <inkml:trace contextRef="#ctx0" brushRef="#br0" timeOffset="108953.7932">3316 5814 0,'0'0'0,"0"0"15,19-7-15,-4 3 0,-1-2 0,5 0 16,6 0-16,3-1 0,3 0 15,1-1-15,1 1 0,-2 0 16,-2 1-16,3-1 0,-4 2 16,-4-1-16,-5 1 0,-3 2 15,-4 2-15,-4 2 0,-5 2 0,-1 0 16,1-1-16,-3-2 0</inkml:trace>
  <inkml:trace contextRef="#ctx0" brushRef="#br0" timeOffset="109188.1378">3357 5900 0,'0'0'15,"0"0"-15,0 0 0,0 0 0,0 0 16,0 0-16,10 27 0,-10-27 16,2 21-16,-2-21 0,7 24 15,-4-13-15,0 0 0,1-2 16,-1 0-16,-1 0 0,1-1 15,1 1-15,-1-4 0,-2 2 16,2-3-16,0 0 0,-2-1 16,1-1-16,-2 1 0,0-3 0</inkml:trace>
  <inkml:trace contextRef="#ctx0" brushRef="#br0" timeOffset="109453.7318">3414 5974 0,'0'0'0,"1"-6"15,0 3-15,3-2 0,-1 2 16,4-2-16,2-1 0,4 1 15,0-1-15,2 0 0,1 2 16,0-1-16,1 1 0,1-1 16,-2 3-16,2-1 15,2 0-15,-2 2 0,-1 0 16,-2 0-16,-3 1 0,-1 0 0,0 2 16,-3 0-16,0 1 0,-1 0 15,-1 3-15,1-2 0,-5-2 0,1 2 16,1-1-16,-4 1 0,0 1 15,0 0-15,-3 1 0,2 1 16,-3 1-16,-1 0 0,0-1 16,-3 2-16,-1 0 0,-1 0 15,1 1-15,0-2 0,2-1 16,-1 0-16</inkml:trace>
  <inkml:trace contextRef="#ctx0" brushRef="#br0" timeOffset="109641.234">3408 6090 0,'0'0'0,"0"0"16,0 0-16,0 0 0,0 0 15,28-6-15,-28 6 0,31-3 16,-31 3-16,33-4 0,-14 1 16,2 1-16,-1-1 0,0 0 15,1-1-15,-5 0 0,2 2 0,-3-1 16,0 3-16,-3 0 15,-2 0-15,-2 0 0</inkml:trace>
  <inkml:trace contextRef="#ctx0" brushRef="#br0" timeOffset="110656.8672">3408 5484 0,'0'0'0,"0"0"15,0 0-15,0 0 0,0 0 16,-25-7-16,25 7 0,0 0 15,-29 1-15,29-1 0,-26 9 16,12-3-16,1 0 0,-3 4 16,-2 1-16,0 0 0,0 0 0,-5 6 15,1 3-15,0-1 0,1-3 16,-1 4-16,-1-1 16,2 1-16,1 0 0,-2 5 0,0 0 15,5-2-15,2-1 0,0-1 16,1 1-16,3-1 0,4-2 15,0 3-15,-2 0 0,4-2 16,1-3-16,3-1 0,-1 3 16,4-2-16,-1-1 0,5-1 15,-1 1-15,2-3 0,1-2 0,3 0 16,3 0-16,0-4 16,0 0-16,1 1 0,2 0 15,-2 1-15,0 0 0,9-1 0,3 0 16,-1-2-16,-3-2 0,1 1 15,-2-2-15,0 2 0,-2-2 0,4-1 16,3 0-16,-3-2 16,-2-2-16,0 1 0,3-1 15,-3 0-15,1 0 0,2-1 0,0 2 16,-3-1-16,-2-2 0,2-1 16,2 1-16,-2-2 0,0 2 15,0-2-15,-1-1 0,0-1 16,-4 1-16,1 0 0,0-1 15,1 2-15,1 1 0,-1-1 16,-1-2-16,-2 2 0,0 0 16,-2 0-16,0-4 0,-1 2 15,-2 0-15,3-1 0,0 0 16,-2 2-16,-3-2 0,2 1 0,0-3 16,0 0-16,-1-1 0,-2 1 15,1 0-15,-1-1 0,0-2 16,-4-1-16,2 0 0,-2-1 15,0 1-15,0-2 0,-1-1 16,0 0-16,-2 1 0,-1-2 16,-1-2-16,-1 3 0,-1 1 15,-2-1-15,0 1 0,-2-1 0,-2 1 16,-3-1-16,-2-2 16,0 5-16,0 4 0,-6-4 0,-6 1 15,0 0-15,-2 4 0,-2 2 16,-2 2-16,-2 2 0,0 2 15,-3 3-15,-2 3 0,7-1 16,4 0-16,9-1 0</inkml:trace>
  <inkml:trace contextRef="#ctx0" brushRef="#br0" timeOffset="112422.5185">2041 5792 0,'0'0'16,"0"0"-16,0 0 0,25-6 0,-25 6 15,26-5-15,-6 0 0,-1 0 16,3-1-16,7-2 0,-1 1 15,3 1-15,-2 0 0,1-1 16,-1-1-16,7 0 0,-4 2 16,-4 2-16,1 3 0,-1 0 15,-5-2-15,-2 5 0,-6 0 16,-1 1-16,-1 0 0,-5 3 16,-3 0-16,-3 0 0,-2 0 0,-6 2 15,-3 0-15,-4 3 0,-2 0 16,-3 1-16,-4 1 0,-3 1 15,-5 0-15,-6 4 0,-2 2 16,1-1-16,-1-2 0,-4 3 16,1-1-16,3-2 0,4-1 0,2-4 15,3-1-15,4-3 0,3 0 16,3-6-16,4-2 16,3-3-16,2-4 0,4-3 15,3-5-15,2-1 0,1 0 0,6-7 16,3-3-16,4-1 0,0 0 15,3-1-15,3-2 0,0-4 16,-4 2-16,4 5 0,1 0 16,-2 4-16,-2 3 0,4 7 15,2 5-15,-4 1 0,-1 3 0,1 5 16,0 4-16,-1 4 0,-4 5 16,2 6-16,2 5 0,-3-2 15,-2 1-15,5 5 0,-4 2 16,-1-5-16,-2-2 0,0 1 15,1 1-15,-4-6 0,-1-3 16,-1-3-16,-1 1 0,1-2 16,-2-2-16,-3-1 0,-1-2 15,-1-2-15,-2-3 0,-2-2 16,-6-2-16,0 1 0,-3-2 0,0-2 16,-6-3-16,1-2 15,1-1-15,-9-5 0,-3-1 16,4-2-16,2 0 0,3 0 0,1 0 15,1 1-15,1 1 0,3-1 16,-2 0-16,8 3 0,4 2 16,-1 2-16,4 2 0,-1 1 0</inkml:trace>
  <inkml:trace contextRef="#ctx0" brushRef="#br0" timeOffset="112985.0258">4207 5627 0,'0'0'0,"0"0"0,0 0 16,0 0-16,0 0 0,22 1 15,-22-1-15,29 1 0,-29-1 0,37 1 16,-12 0-16,2-1 16,1-1-16,9 1 0,6-1 15,12 1-15,-3 1 0,14 1 16,0 0-16,10-1 0,-3-2 16,2-1-16,-2 1 0,9-1 0,-2 1 15,8-3-15,-2 1 0,-5-1 16,-8-1-16,6-1 15,-9-1-15,12-1 0,-13 1 0,-4 3 16,-3 2-16,-15-2 0,-7 2 16,-5-3-16,-3-1 0,-4-1 15,-4 3-15,-9 2 0,-9 3 16,-6-1-16,2 1 0,-6 1 16,-4 1-16,2-1 0,2 1 0,1-2 15</inkml:trace>
  <inkml:trace contextRef="#ctx0" brushRef="#br0" timeOffset="113625.7149">6925 5646 0,'0'0'16,"0"0"-16,0 0 0,0 0 16,26-5-16,-26 5 0,31 1 15,-12-2-15,-1-1 0,8 1 16,2-1-16,10 1 0,-3 0 0,7-2 16,5 1-16,12 0 15,-1 0-15,11 1 0,7 0 16,6 1-16,-6 0 0,14 0 0,-2 0 15,10-1-15,-4-1 16,10 0-16,9-3 0,24 2 0,-29 2 16,-9 0-16,-5 0 0,6 0 15,5-1-15,4 1 0,4 0 16,-5-1-16,-2-2 0,1 2 16,1 1-16,0 1 0,0 0 0,1-1 15,2-1-15,-8 2 0,-2 2 16,-2-3-16,-1 0 0,-6 1 15,-4 2-15,-6-1 0,-3 2 16,-11-1-16,-6-2 0,-5 0 16,-2 0-16,-11 0 0,-7-2 0,-5 1 15,-4 1-15,-6 0 16,-5-2-16,-8 1 0,-5 0 16,-2 0-16,-2 1 0,-13 2 15,-10 6-15,8-4 0,4-1 0,3 0 16</inkml:trace>
  <inkml:trace contextRef="#ctx0" brushRef="#br0" timeOffset="121219.4881">11737 5207 0,'0'0'16,"0"0"-16,0 0 0,33 1 0,-33-1 16,32-6-16,-6 1 0,1 0 15,-1 0-15,9 0 16,7 1-16,11-3 0,-3 0 15,5 0-15,-5 1 0,5-2 0,-3 3 16,-7-2-16,-6 0 16,-8 2-16,-5 0 0,-8 2 0,-4-1 15,-7 3-15,-3 1 0,-9 1 16,-4 2-16,-3-2 0,-3 1 16,2-1-16,3 1 0,1-2 0</inkml:trace>
  <inkml:trace contextRef="#ctx0" brushRef="#br0" timeOffset="121422.6895">12113 5196 0,'0'0'0,"0"0"16,0 0-16,0 0 0,0 0 16,0 0-16,-11 24 0,11-24 15,-8 24-15,8-24 0,-12 34 16,5-14-16,1 2 0,-3-1 16,-1 0-16,0-1 0,1 0 15,-5 6-15,-3 0 0,-1-2 16,-1-4-16,0 0 0,0-2 15,2-2-15,1-4 0,3-1 0,1-3 16,1-1-16,2-1 0,1-1 16</inkml:trace>
  <inkml:trace contextRef="#ctx0" brushRef="#br0" timeOffset="121594.5088">12006 5341 0,'0'0'0,"0"0"16,0 0-16,0 0 0,0 0 15,21 19-15,-21-19 0,11 24 16,-11-24-16,10 34 0,-7-15 16,-1 2-16,0-1 0,2 0 15,0 0-15,0-2 0,1 0 16,0 3-16,0-3 0,-1-3 16,0-2-16,-1-2 0</inkml:trace>
  <inkml:trace contextRef="#ctx0" brushRef="#br0" timeOffset="121891.3717">12104 5356 0,'0'0'0,"0"0"0,0 0 16,0 0-16,26-16 0,-26 16 15,27-9-15,-12 5 0,2-1 0,-2 1 16,1-1-16,-2 2 0,0 0 15,0 1-15,-1 0 16,-1-1-16,-1 1 0,-1 0 16,-1 2-16,-2 0 0,0 0 0,-2 3 15,0 3-15,-2 1 0,-1 1 16,-3 2-16,-2 2 0,0 2 16,-2 2-16,0 2 0,-2 2 15,-2 6-15,-1 1 0,-1-4 16,-2-4-16,2-2 0,2-4 0,2 0 15</inkml:trace>
  <inkml:trace contextRef="#ctx0" brushRef="#br0" timeOffset="122032.0119">12053 5608 0,'0'0'0,"0"0"0,0 0 16,0 0-16,0 0 0,29-1 15,-29 1-15,24-5 0,-24 5 0,35-6 16,-15 1-16,0 0 0,0 0 15,1-1-15,1 1 0,1-2 16,0 3-16,3-3 0,-6 3 16,-2-1-16</inkml:trace>
  <inkml:trace contextRef="#ctx0" brushRef="#br0" timeOffset="122282.0194">12531 5192 0,'0'0'0,"0"0"0,0 0 15,30-7-15,-16 2 0,2-1 0,3 1 16,2-1-16,1 0 0,7-2 16,-1 1-16,0 1 0,-1 1 15,-1 1-15,-2 0 0,-3 2 16,-2-1-1,-7 4-15,-6 3 0,-5 1 16,-3-2-16,0 1 0,1-1 0,0-1 0</inkml:trace>
  <inkml:trace contextRef="#ctx0" brushRef="#br0" timeOffset="122485.1424">12474 5474 0,'0'0'0,"0"0"0,0 0 15,26-10-15,-26 10 0,38-15 16,-13 7-16,1-1 0,3 0 0,11-5 16,3-2-16,-2 3 0,-1 1 15,5-2-15,-3 2 0,-3 2 16,-3 0-16,-5 1 0,-4 0 16,-7 3-16,-4 1 0,-4 1 15,-2 1-15,-3 1 0</inkml:trace>
  <inkml:trace contextRef="#ctx0" brushRef="#br0" timeOffset="122719.5384">12673 5340 0,'0'0'15,"0"0"-15,0 0 0,-6 24 0,6-24 16,-6 25-16,2-8 0,0 2 15,-1 4-15,0 0 0,-1 2 16,-1 6-16,-1-4 0,1-2 16,2-4-16,-1-4 0,2-5 0,1-3 15,-1-2-15,2-6 16,0-5-16,2-2 0,2-1 16,0-1-16,1 3 0,-2-1 0</inkml:trace>
  <inkml:trace contextRef="#ctx0" brushRef="#br0" timeOffset="122922.6457">12769 5282 0,'0'0'0,"0"0"15,0 0-15,2 23 0,-2-23 0,1 36 16,-1-11-16,0 2 0,0 4 16,0 10-16,0 3 15,0-4-15,0-5 0,0 2 16,1-6-16,0-5 0,0-4 0,0-4 15,0-4-15,1-4 0,-2-3 16,-2-4-16,2-3 0,-2 0 16,2 0-16,-2 0 0</inkml:trace>
  <inkml:trace contextRef="#ctx0" brushRef="#br0" timeOffset="123110.1712">13393 4970 0,'0'0'16,"5"3"-16,3-1 0,-1 1 0,-1 1 16,1 1-16,0 0 0,0 0 15,-1 1-15,-1-3 0,-1 1 16,1 0-16</inkml:trace>
  <inkml:trace contextRef="#ctx0" brushRef="#br0" timeOffset="123297.643">13142 5150 0,'0'0'0,"0"0"16,0 0-16,-2 19 0,2-19 0,-2 21 15,0-8-15,0-1 16,-1 0-16,1-1 0,0 0 16,0-2-16,1-1 0,0-1 0</inkml:trace>
  <inkml:trace contextRef="#ctx0" brushRef="#br0" timeOffset="123516.4638">13234 5113 0,'0'0'0,"0"0"15,16-6-15,-2 3 0,2-1 0,4-2 16,2 0-16,8-1 16,0 0-16,2-1 0,1 1 15,4-2-15,-4 4 0,-2 2 16,-2 0-16,-7 1 0,-5-1 0,-2 2 16,-4 2-16,-2 0 0,-3 3 15,-7 2-15,-4 4 0,-3 0 16,-2-2-16,-5 3 0,-5 3 15,3-3-15,3-3 0,2 0 16</inkml:trace>
  <inkml:trace contextRef="#ctx0" brushRef="#br0" timeOffset="123703.967">13237 5253 0,'0'0'0,"0"0"0,0 0 0,0 0 15,-6 22-15,6-22 0,-7 23 16,7-23-16,-10 27 0,5-11 16,-2 1-16,0-1 0,2-1 15,-1-2-15,2 1 0,1-5 0,0 1 16,1-3-16,1-1 0,0 0 16</inkml:trace>
  <inkml:trace contextRef="#ctx0" brushRef="#br0" timeOffset="123891.409">13495 5257 0,'0'0'0,"0"0"15,0 0-15,30-1 0,-30 1 0,23 1 16,-11 2-16,0 0 0,0-1 16,4 3-16,-2 0 15,-1-2-15,0-2 0,-3 2 0,-4 0 16,0 0-16,-1 1 0,0-2 15,-1 0-15,-1 1 0</inkml:trace>
  <inkml:trace contextRef="#ctx0" brushRef="#br0" timeOffset="124125.8137">13417 5345 0,'0'0'0,"0"0"16,0 0-16,0 0 0,0 0 0,-10 28 15,10-28-15,-10 30 16,5-12-16,-2 4 0,0 3 16,1 1-16,0 0 0,-2 6 15,0 1-15,0-4 0,1-1 0,2-5 16,0-2-16,2-3 0,1-1 16,0-2-16,-2-3 15,1-4-15,-1-4 0,0-2 0,2 1 16,0-1-16</inkml:trace>
  <inkml:trace contextRef="#ctx0" brushRef="#br0" timeOffset="124516.4774">13174 5603 0,'0'0'15,"0"0"-15,0 0 0,0 0 0,0 0 16,21-15-16,-21 15 16,26-11-16,-26 11 0,32-15 0,-11 7 15,0 3-15,-2-1 0,0-1 16,0 2-16,3-1 0,-2 3 15,0 1-15,-2 0 0,0 2 16,-1 2-16,-2 2 0,-2 5 16,-2 0-16,-1 0 0,-2 2 15,-3 1-15,0 3 0,-2-1 0,-1 3 16,-1 2-16,0-2 16,1-2-16,0-1 0,1-2 15,2-3-15,-1 0 0,3 0 0,0 0 16,3-3-16,1 0 0,2-1 15,2-1-15,1-3 0,3-2 16,0 0-16,0 0 0,-1-1 16,1 1-16,0-1 0,1-1 15,-3 0-15,1 0 0,-3 1 16,-1 1-16,-3 1 0,-3-1 0,0 0 16,-1 0-16,-3-3 0,-1 0 15,0-3-15,-3-1 0,0 1 16,0-2-16,0-3 0,-1-4 15,-1 2-15,1 2 0,1 2 16</inkml:trace>
  <inkml:trace contextRef="#ctx0" brushRef="#br0" timeOffset="124828.9083">14153 5134 0,'0'0'0,"0"0"0,0 0 16,0 0-16,0 0 0,0 0 16,4 29-16,-4-29 0,-8 23 0,8-23 15,-12 30-15,5-14 0,2-1 16,0-1-16,2-1 16,1-1-16,1 0 0,6-4 0,5-1 15,3-2-15,3-2 0,8-3 16,4-1-16,0-2 0,1-1 15,3 0-15,2-1 0,5 0 16,-4 0-16,-4-1 0,-4 1 16,-5-1-16,-4 1 0,-6 3 15,-3 0-15,-5 2 0,-4 0 0,3 4 16,-3-4-16,1 3 0</inkml:trace>
  <inkml:trace contextRef="#ctx0" brushRef="#br0" timeOffset="125063.2896">14300 5175 0,'0'0'16,"0"0"-16,0 0 0,0 0 16,14 25-16,-14-25 0,4 26 0,-3-7 15,0 3-15,1 3 0,0 3 16,0-3-16,1 1 0,-1 6 15,0-1-15,0-5 0,0-2 16,0-3-16,-2-1 0,0-2 16,-2-2-16,-1-2 0,-1-1 15,-2 1-15,0-3 0,0-1 0,2-1 16,-1-3-16</inkml:trace>
  <inkml:trace contextRef="#ctx0" brushRef="#br0" timeOffset="125297.6792">14104 5559 0,'0'0'0,"0"0"0,0 0 16,0 0-16,0 0 0,0 0 0,31-15 15,-31 15-15,30-9 0,-11 5 16,3-1-16,1 1 0,2-1 16,0 1-16,1 0 0,8-2 15,-1-1-15,-2 2 0,-3 0 16,-2 0-16,-4 1 0,-4 2 15,-1 1-15,-4 0 0,-2-1 0,-3 4 16,-4-1-16,-7 4 0,-6 5 16,1-2-16,2-1 15,0-2-15</inkml:trace>
  <inkml:trace contextRef="#ctx0" brushRef="#br0" timeOffset="125516.4265">14129 5682 0,'0'0'0,"0"0"0,0 0 0,31-6 16,-17 3-16,4 0 0,3 0 15,1 0-15,1-1 0,8 0 16,0-2-16,0 3 0,0-2 16,-2 1-16,0 0 0,4-1 15,-3 1-15,-4 0 0,-3 1 16,-2 1-16,-1-2 0,-3 2 0,-4 0 15,-2 1-15</inkml:trace>
  <inkml:trace contextRef="#ctx0" brushRef="#br0" timeOffset="137996.3646">14238 5947 0,'0'0'0,"0"0"0,0 0 15,0 0-15,0 0 0,0 0 16,0 0-16,19-19 0,-19 19 16,0 0-16,35-11 0,-18 7 0,-2 0 15,4-1-15,3 0 0,1-1 16,1 2-16,8-3 0,-1 2 16,-2-1-16,-4 1 0,-2 0 15,-2 2-15,-4 2 0,-4 1 0,-2 0 16,-2 0-16,-1 0 0</inkml:trace>
  <inkml:trace contextRef="#ctx0" brushRef="#br0" timeOffset="158418.4777">1985 6584 0,'0'0'0,"0"0"16,0 0-16,0 0 0,0 0 0,0 0 15,0 0-15,0 0 16,0 0-16,0 0 0,0 0 16,0 0-16,0 0 0,0 0 0,0 0 15,7-22-15,-7 22 0,0 0 16,0 0-16,0 0 0,0 0 16,0 0-16,25-10 0,-25 10 15,0 0-15,31-5 0,-17 3 16,1-2-16,4 1 0,1-3 15,4-1-15,-1 1 0,2 0 0,11-2 16,1-1-16,1 1 0,-4-2 16,11-1-16,1 3 15,-4-4-15,-1 1 0,1 2 0,1 0 16,-5 1-16,-3 2 0,6-2 16,4 3-16,-10 0 0,-4 0 0,-3 1 15,0 1-15,-5-1 16,-3 0-16,1 2 0,-2 3 15,-7 0-15,-2-1 0,-6 1 16,-2-1-16,-2 0 0,1 3 0,-1-3 16,0 4-16,0-4 0</inkml:trace>
  <inkml:trace contextRef="#ctx0" brushRef="#br0" timeOffset="158746.6174">1953 6624 0,'0'0'0,"0"0"0,0 0 0,0 0 16,0 0-16,30-3 0,-30 3 15,36-4-15,-16 1 0,6-1 16,5-1-16,1 0 0,3 1 0,15-4 16,1-2-16,10 0 0,-3 0 15,3-1-15,2-1 16,3 1-16,-9 2 0,10 0 0,-5 0 16,-11 1-16,-7 1 0,-4 2 15,-4 2-15,-9 1 0,-5 1 0,-5 0 16,-6 1-16,-2-2 0</inkml:trace>
  <inkml:trace contextRef="#ctx0" brushRef="#br0" timeOffset="159121.6882">2617 6593 0,'0'0'0,"0"0"0,0 0 16,0 0-16,0 0 0,0 0 15,0 0-15,-9 32 0,9-32 0,-10 24 16,10-24-16,-15 32 0,5-17 16,-1 2-16,-2 1 15,1 1-15,1-2 0,2-2 0,-1 0 16,0 2-16,1-2 0,3-3 16,0-1-16,3-4 15,2-2-15,-2-2 0,3 1 16,-2-1-16</inkml:trace>
  <inkml:trace contextRef="#ctx0" brushRef="#br0" timeOffset="159324.7383">2899 6595 0,'0'0'0,"0"0"15,0 0-15,0 0 0,-5 24 16,5-24-16,-10 25 0,10-25 15,-19 32-15,8-13 0,-1 0 16,-1 1-16,1-2 0,-5 7 16,2-3-16,0 0 0,2-3 0,0-1 15,0-1-15,2-4 0,1-2 16,3 0-16</inkml:trace>
  <inkml:trace contextRef="#ctx0" brushRef="#br0" timeOffset="159559.1215">2920 6702 0,'0'0'0,"0"0"15,0 0-15,0 0 0,4 28 0,-4-28 16,3 30-16,-3-11 0,0 1 16,0 2-16,-2 2 0,1 3 15,1 0-15,-3-3 0,3-2 16,-1-3-16,1-1 0,-2-4 15,2-2-15,0-3 0,0-5 16,0-4-16,-2-2 0,1-6 16,1-2-16,-2 0 0,1 2 15,1 2-15</inkml:trace>
  <inkml:trace contextRef="#ctx0" brushRef="#br0" timeOffset="159730.9938">3088 6434 0,'0'0'0,"0"0"0,0 0 16,0 0-16,0 0 0,0 0 0,25 17 15,-25-17-15,0 0 0,20 23 16,-20-23-16,16 18 0,-8-7 16,-1-1-16,-3-3 0,2 0 15,-3-2-15,1 1 0</inkml:trace>
  <inkml:trace contextRef="#ctx0" brushRef="#br0" timeOffset="159934.1786">3000 6681 0,'0'0'0,"0"0"16,0 0-16,0 0 0,0 0 15,32-5-15,-32 5 0,28-6 16,-28 6-16,36-10 0,-15 4 15,1-2-15,-4 1 0,2 1 16,2 1-16,1-1 0,-1 1 0,-4 2 16,-2 0-16,-5 2 0,0-1 15,-1 1-15</inkml:trace>
  <inkml:trace contextRef="#ctx0" brushRef="#br0" timeOffset="160121.6238">3015 6839 0,'0'0'0,"0"0"0,0 0 16,0 0-16,0 0 0,0 0 16,0 0-16,27-4 0,-27 4 0,30-13 15,-10 6-15,1-1 0,1-1 16,0 1-16,0 2 0,2-3 16,-1 2-16,4-1 0,-1 2 15,-5-1-15,-5-1 0,0 0 16,-5 2-16,0 1 0</inkml:trace>
  <inkml:trace contextRef="#ctx0" brushRef="#br0" timeOffset="160340.3879">3128 6668 0,'0'0'0,"0"0"0,0 0 16,0 0-16,0 0 0,0 0 15,14 27-15,-14-27 0,8 26 0,-8-26 16,4 35-16,-3-16 16,1 2-16,-2-2 0,0 1 15,0-2-15,0-2 0,0 3 0,-3-1 16,1-2-16,-4-2 0,3-1 16,0-3-16,2-2 0</inkml:trace>
  <inkml:trace contextRef="#ctx0" brushRef="#br0" timeOffset="160512.2556">2971 7047 0,'0'0'0,"0"0"15,0 0-15,0 0 0,35-4 16,-35 4-16,38-8 0,-16 2 16,0-2-16,3 1 0,2 0 0,8-3 15,1 1-15,0 0 0,-2 2 16,4-2-16,0 0 0,-6 1 15,-1 1-15,-6 1 0,-6 0 0,-3 2 16</inkml:trace>
  <inkml:trace contextRef="#ctx0" brushRef="#br0" timeOffset="160746.6322">3636 6379 0,'0'0'0,"0"0"16,0 0-16,0 0 0,0 0 0,25 16 16,-25-16-16,0 0 15,16 21-15,-16-21 0,12 19 16,-8-9-16,1 0 0,-1-1 15,-1-1-15,1-2 0</inkml:trace>
  <inkml:trace contextRef="#ctx0" brushRef="#br0" timeOffset="160949.7629">3904 6366 0,'0'0'0,"0"0"16,0 0-16,0 0 0,0 0 0,0 0 15,0 0-15,3 27 16,-3-27-16,-7 20 0,7-20 16,-15 24-16,5-11 0,-1 0 15,0-2-15,-1 0 0,3 0 0,1-3 16,1 0-16,0-1 0</inkml:trace>
  <inkml:trace contextRef="#ctx0" brushRef="#br0" timeOffset="161168.522">3555 6593 0,'0'0'0,"0"0"15,0 0-15,20-3 0,-20 3 16,34-1-16,-10-2 0,1-1 16,2 0-16,9-2 0,2-2 15,0 2-15,-1 1 0,7-2 16,-2 0-16,-3 0 0,-5 3 0,0 0 15,-3 2-15,-4-1 16,-3 1-16,-10-1 0,-5 3 0,-7 1 16,-5 2-16,1-1 0,1 0 15,-3-1-15</inkml:trace>
  <inkml:trace contextRef="#ctx0" brushRef="#br0" timeOffset="161402.919">3592 6721 0,'0'0'0,"0"0"0,0 0 15,0 0-15,0 0 0,-5 32 0,5-32 16,-3 31-16,3-15 0,0 2 16,0 2-16,0-2 0,0 0 0,1 3 15,2 0-15,1-4 16,-1-3-16,-1-1 0,2-5 15,-3 1-15,0-2 0,0-3 16,0-1-16,0-1 0,-1-2 0,3 3 16</inkml:trace>
  <inkml:trace contextRef="#ctx0" brushRef="#br0" timeOffset="161746.6539">3660 6695 0,'0'0'0,"0"0"15,0 0-15,19-6 0,-19 6 0,16-5 16,-6 3-16,0 1 16,1-1-16,-1 1 0,2 2 15,2-1-15,-2 0 0,-1 2 0,1-1 16,0 1-16,-2 1 0,0 2 16,-1 2-16,-1-1 0,0 1 15,-1 3-15,0 2 0,-3 0 16,0 1-16,2 3 0,-3 1 15,-2 0-15,0 0 0,-1-2 16,0 0-16,-1 0 0,0 0 0,-2 0 16,-1-2-16,1 0 0,0-2 15,-4-2-15,2-1 0,-4-1 16,1-1-16,-1-1 0,0-1 16,2-2-16,1 0 0,-3-2 15,1-1-15,0 0 0,1 0 0,2 0 16</inkml:trace>
  <inkml:trace contextRef="#ctx0" brushRef="#br0" timeOffset="161918.5936">3582 6834 0,'0'0'0,"0"0"16,0 0-16,0 0 0,27-8 0,-27 8 15,26-6-15,-26 6 16,23-9-16,-11 6 0,1-2 15,0 2-15,2 2 0,-5 0 16,0 2-16,-2 0 0,0 0 0,0 0 16</inkml:trace>
  <inkml:trace contextRef="#ctx0" brushRef="#br0" timeOffset="162090.4755">3641 6921 0,'0'0'0,"0"0"0,0 0 16,20-5-16,-20 5 0,21-4 16,-8 2-16,3-3 0,-1 0 0,2-1 15,2-2-15,-1 1 0,1-1 16,0 1-16,-3-1 0,-2 2 16</inkml:trace>
  <inkml:trace contextRef="#ctx0" brushRef="#br0" timeOffset="162262.2845">4012 6674 0,'0'0'0,"0"0"0,0 0 0,0 0 16,0 0-16,0 0 0,9 22 16,-9-22-16,0 0 0,3 27 15,-3-27-15,1 26 0,-1-26 0,-1 21 16,1-12-16,0-2 15,0 2-15,0-3 0,0 0 16,0 0-16</inkml:trace>
  <inkml:trace contextRef="#ctx0" brushRef="#br0" timeOffset="162543.5338">4145 6632 0,'0'0'0,"0"0"16,0 0-16,0 0 0,0 0 0,0 0 15,22 23-15,-22-23 0,8 26 16,-8-26-16,7 34 16,-4-15-16,0 0 0,-2-1 15,1-2-15,0 1 0,-1 0 0,0 3 16,1-2-16,-1-5 0,-1-1 16,0-3-16,0-2 0,-2-1 15,0-1-15,-4 0 0,0 0 16,-3-2-16,0 0 0,-1-2 15,-2 0-15,1-2 0,-1 0 0,-4-2 16,1-1-16,2 0 0,-1 0 16,3 2-16</inkml:trace>
  <inkml:trace contextRef="#ctx0" brushRef="#br0" timeOffset="172231.1722">4328 6630 0,'0'0'0,"0"0"0,0 0 15,0 0-15,0 0 0,0 0 16,0 0-16,0 0 0,24-8 0,-24 8 16,0 0-16,0 0 15,26-5-15,-26 5 0,22-2 16,-10 1-16,1 0 0,0-1 15,3 2-15,-1-1 0,1 1 0,2-1 16,3 0-16,0 1 16,1-1-16,2 0 0,1-1 15,8 1-15,-3 1 0,2-1 0,1-1 16,0 1-16,0 1 0,9-1 16,0 1-16,-1-1 0,-2 0 15,1 0-15,0-2 0,-2 0 16,0 1-16,9 1 0,-2 0 15,-1 0-15,-2-2 0,1 3 16,1 1-16,-2-2 0,-1-2 0,5 0 16,0 2-16,-9-1 0,1 0 15,5 0-15,1-2 16,-5 0-16,-3 1 0,2 3 0,3 2 16,-6-2-16,-4-1 0,3 0 15,-1 0-15,0 1 0,-4 1 16,-2-5-16,-2-2 0,-1 1 0,0 3 15,1 0-15,-1 0 16,-6 0-16,-2 0 0,-2-1 16,-1 1-16,-2-1 0,0 1 0,-3 1 15,-1 1-15,-1 0 0,-3 0 16,0-1-16,-1 1 0,-2 0 16,0 0-16,0 0 0,-2 1 15,-1-1-15,-3 0 0,-1 1 16,-2-1-16,-5 1 0,-1 0 0,-4 0 15,-2 1-15,-1 0 0,-2-1 16,-3 0-16,-5 0 16,-3-1-16,0 0 0,-12 3 0,-1 3 15,-2-4-15,-1-2 0,-11 3 16,-1 2-16,5 0 0,1-1 16,-10-3-16,2-2 0,5 3 15,-1 3-15,10-1 16,15-1-16,10-2 0</inkml:trace>
  <inkml:trace contextRef="#ctx0" brushRef="#br0" timeOffset="172699.9078">4337 6588 0,'0'0'0,"0"0"0,0 0 16,0 0-16,23-3 0,-23 3 0,22 1 15,-22-1-15,30 1 0,-12-1 16,3 0-16,1 0 16,0 0-16,10 0 0,2 2 0,-2-1 15,2-1-15,1 0 0,6-1 16,6 1-16,-1 1 0,1 0 15,3-1-15,-5-1 0,1 0 0,9 0 16,3 1-16,-5-2 16,-4-2-16,12 2 0,2 3 15,-12-1-15,-4 1 0,10 1 0,3 0 16,-16-3-16,-4-3 0,11 0 16,2 2-16,-7 1 0,-3-1 15,2 1-15,0 0 0,-7 0 16,-5-1-16,6 3 0,2 2 15,-8 0-15,-3-2 0,-4-5 16,2-3-16,-5 4 0,1 3 0,-5 0 16,-5 0-16,-3 1 15,-4 0-15,-4-1 0,-3 0 16,-1-4-16,-3-1 0,0 3 0,1-1 16,2 1-16</inkml:trace>
  <inkml:trace contextRef="#ctx0" brushRef="#br0" timeOffset="173184.2854">4426 6593 0,'0'0'0,"0"0"15,0 0-15,0 0 0,27-3 16,-27 3-16,26 0 0,-26 0 15,34 0-15,-12-1 0,4 1 16,-1-1-16,4 1 0,8-2 16,5 0-16,0 0 0,1 1 0,12-1 15,4 0-15,-5-1 0,-5-1 16,16 2-16,4-1 0,-11-1 16,-3-1-16,11-1 0,3 2 15,-8 0-15,-5 2 0,6 1 16,0-2-16,-11 3 0,-6 0 0,1-1 15,-1 1-15,-7 3 0,-6 4 16,-1-2-16,-2 3 16,-7-8-16,-8-4 0,-3 2 0,-2 0 15,-3 1-15</inkml:trace>
  <inkml:trace contextRef="#ctx0" brushRef="#br0" timeOffset="174059.3499">7016 6640 0,'0'0'0,"0"0"0,0 0 15,0 0-15,29 0 0,-29 0 16,22-1-16,-9 1 0,1 1 0,4-1 15,3 0-15,0 0 0,0 2 16,10-2-16,3 0 0,-1-2 16,-1 2-16,4 0 0,4 0 15,6 0-15,-2 2 0,4-4 16,2 0-16,-1 1 0,-3 1 0,12 1 16,0 3-16,-2-3 15,-1-1-15,13-1 0,0-1 16,-7 1-16,-6-1 0,11 1 15,3-1-15,-4 1 0,-5 0 0,1 1 16,-1-1-16,-2 1 0,-3 0 16,26 0-16,-5 0 0,-13 1 15,-10-1-15,0-1 0,0-3 16,-9 3-16,-5 0 0,-2 1 16,-1-1-16,-7-1 0,-6 1 15,-4 0-15,-5-1 0,-7 1 16,0 1-16,-3-1 0,-1 0 15,-3 1-15,0 0 0,-4-4 16,-6 2-16,-1 1 0,-1 1 16,2 0-16,2 0 0,4 0 0</inkml:trace>
  <inkml:trace contextRef="#ctx0" brushRef="#br0" timeOffset="174465.5495">6864 6665 0,'0'0'0,"0"0"16,0 0-16,0 0 0,0 0 0,24-1 15,-24 1-15,25-5 0,-25 5 16,34-4-16,-12 3 16,-3 0-16,2 0 0,6-1 15,5 1-15,8-1 0,-2 0 0,6 1 16,6 1-16,10-1 0,-3 1 16,17-1-16,2-1 0,-7 1 15,-4-1-15,17 1 0,3-1 16,-9 2-16,-6 2 0,16-3 15,11-3-15,9-2 0,-18 0 0,-3 4 16,-2 2-16,-18 1 0,-11 1 16,-2-1-16,-3-1 0,-9 1 15,-7 1-15,-5-1 0,-3-1 16,-5 0-16,-7 0 0,-3 1 16,-3-1-16,-3 0 0</inkml:trace>
  <inkml:trace contextRef="#ctx0" brushRef="#br0" timeOffset="174856.2135">8735 6501 0,'0'0'0,"0"0"0,0 0 16,0 0-16,0 0 0,0 0 0,0 0 16,0 0-16,0 0 0,-8 21 15,8-21-15,0 0 16,-10 23-16,10-23 0,-12 20 0,5-8 16,1 1-16,-2 0 0,0 2 15,1-1-15,-1-1 0,0 0 16,0 1-16,1 0 0,0 0 0,1-1 15,-1 2-15,0-2 0,1-2 16,-3 2-16,1 0 16,2-6-16,-1 0 15,0 0-15,1-2 0,0-1 0,1-1 16,0-1-16,2-1 0,-1-1 0,-2-1 16,2 1-16,-1 0 0,2-2 15</inkml:trace>
  <inkml:trace contextRef="#ctx0" brushRef="#br0" timeOffset="175168.6919">8482 6589 0,'0'0'0,"0"0"0,0 0 15,0 0-15,0 0 0,0 0 16,23 13-16,-23-13 0,16 12 0,-16-12 15,18 14-15,-9-7 16,2 0-16,3 1 0,0 1 16,1 0-16,2 0 0,0-1 15,0 2-15,1-1 0,1 2 0,5 2 16,1-1-16,-2-1 0,-2 0 16,-1-2-16,-1 0 0,-2-1 15,0 0-15,-2-1 16,1 0-16,-4-1 0,0-1 0,-2 0 15,-1-1-15,-3 0 0,0-2 16,-3 0-16,-3-2 0,-2 0 16,-1-1-16,-1 0 0,2 0 15,0 0-15</inkml:trace>
  <inkml:trace contextRef="#ctx0" brushRef="#br0" timeOffset="176262.446">11396 6520 0,'0'0'0,"0"0"15,0 0-15,0 0 0,0 0 0,0 0 16,0 0-16,0 0 0,0 0 0,0 0 15,0 0-15,-7 25 0,7-25 16,-7 17-16,7-17 16,-11 23-16,5-11 0,-1 0 0,-2 1 15,0 0-15,-1-1 0,0 1 16,0 0-16,0-1 0,0-1 16,-1 0-16,0-1 0,1 0 15,1-2-15,1 0 0,0 0 16,1-2-16,1 0 0,0-1 0,2-2 15,-1 0-15,2 0 0,0-1 16</inkml:trace>
  <inkml:trace contextRef="#ctx0" brushRef="#br0" timeOffset="176572.3427">11097 6545 0,'0'0'0,"0"0"0,0 0 15,0 0-15,25 5 0,-25-5 16,22 6-16,-10-3 0,1 1 16,4 2-16,2 1 15,0-1-15,0 0 0,7 3 0,3-1 16,-1 1-16,-2-2 0,-1 0 0,0-1 0,-3 2 0,-2-2 15,5 3-15,-1 1 0,-6-3 16,-2 0-16,3 0 0,-1 1 31,-6-2-31,-2-2 0,-1 1 0,-3-2 0,0 0 0</inkml:trace>
  <inkml:trace contextRef="#ctx0" brushRef="#br0" timeOffset="177259.8056">13346 6532 0,'0'0'0,"0"0"0,0 0 0,0 0 0,0 0 16,0 0-16,0 0 0,0 0 31,0 0-31,24-2 0,-24 2 16,0 0-16,28-3 0,-28 3 0,30 1 0,-30-1 0,39 0 0,-15-1 16,2 1-16,3-2 0,1 1 15,12 1-15,4 0 0,-1-1 16,-1 0-16,15 0 0,0-1 15,1 1-15,-2 1 0,14 0 32,-2 0-32,5 0 0,-7 1 0,0-2 15,1 1-15,-4 0 0,-3 0 0,9 1 0,-2-1 16,-9 0-16,-7 1 0,25 0 0,-4 2 16,-11-3-16,-9-2 0,0 1 15,-1 0-15,-7 1 0,-4 1 16,0-1-16,0 1 0,-8 1 31,-5 1-31,2-5 0,1-1 0,-15 1 0,0 2 0,-1-1 31,-2 1-31,-2-1 0,-1 1 0,-3 0 0,0 0 0,-3 0 0,0-1 32,-3-1-32,-2 2 15,0 0-15,-6 2 0,0-1 0,-3-2 0,1 1 0,3-2 0,0 2 16</inkml:trace>
  <inkml:trace contextRef="#ctx0" brushRef="#br0" timeOffset="181285.3913">15853 6408 0,'0'0'0,"0"0"0,0 0 16,0 0-16,0 0 0,0 0 16,0 0-16,-23 10 0,23-10 0,-24 23 15,10-9-15,-2 4 0,0 1 16,-5 4-16,-2 4 16,-6 6-16,2 0 0,0-1 15,-1 0-15,-1 5 0,2-4 0,4-4 16,2-3-16,4-6 0,4-5 15,2-2-15,2-2 0,3-2 16</inkml:trace>
  <inkml:trace contextRef="#ctx0" brushRef="#br0" timeOffset="181488.4442">15697 6570 0,'0'0'0,"0"0"16,0 0-16,1 27 0,-1-27 0,2 30 15,-2-10-15,0 1 0,0 1 16,0 8-16,1 0 0,0-1 16,2-1-16,-1-3 0,1-3 15,0-2-15,1-4 0,0-1 16,2-4-16,-2-5 0,0-4 0,0-5 16,-1-8-16,-1 4 0,0-1 15,0 2-15</inkml:trace>
  <inkml:trace contextRef="#ctx0" brushRef="#br0" timeOffset="181675.952">15888 6423 0,'0'0'16,"0"0"-16,0 0 0,0 0 0,0 0 16,0 0-16,5 22 0,-5-22 15,2 23-15,-2-23 16,2 29-16,-2-29 0,3 31 0,-1-18 15,0 0-15,0-2 0,2-1 16,-2-1-16,0-3 0,0 1 16</inkml:trace>
  <inkml:trace contextRef="#ctx0" brushRef="#br0" timeOffset="182019.7136">15954 6399 0,'0'0'0,"0"0"0,0 0 15,0 0-15,0 0 0,28-6 16,-28 6-16,0 0 0,28-7 16,-28 7-16,24-4 0,-11 2 0,1 1 15,0-1-15,0 1 16,-2 0-16,-1 0 0,-1 2 0,0 0 16,-2 1-16,-2 1 0,-3 3 15,-3 1-15,-5 2 0,-2 1 16,-4 0-16,-4 2 0,1 2 15,0 0-15,-8 2 0,-3-1 16,3-2-16,1-1 0,4-2 16,2-3-16,3 0 0,2-1 0,4 1 15,2-2-15,4-1 16,2-1-16,5-3 0,6-4 16,2 1-16,1 1 0,4-1 0,2 0 15,0-1-15,0 1 0,-1-1 16,-1-2-16,-3 2 0,-3 1 15,-2 1-15</inkml:trace>
  <inkml:trace contextRef="#ctx0" brushRef="#br0" timeOffset="182254.0794">16026 6672 0,'0'0'0,"0"0"0,0 0 0,0 0 15,-3 20-15,3-20 0,0 0 16,0 22-16,1-14 0,1-2 16,2 1-16,0-2 0,3-2 15,3 0-15,3-2 0,0-2 0,1-3 16,1 1-16,-1-2 16,0-1-16,1 1 0,1-2 0,0 1 15,-3-1-15,-2 3 0,-2-1 16,-1 1-16,-2 1 0</inkml:trace>
  <inkml:trace contextRef="#ctx0" brushRef="#br0" timeOffset="182488.5314">15851 6677 0,'0'0'0,"0"0"0,0 0 0,0 0 15,5 26-15,-5-26 0,0 28 16,0-28-16,0 34 0,0-13 16,0 2-16,0-2 0,0 1 0,0 1 15,0-4-15,0-3 0,0-3 16,-2-2-16,1-1 16,0-1-16,0-1 0,0-5 0,1-3 15,-2 1-15,2-1 0,-2 2 16</inkml:trace>
  <inkml:trace contextRef="#ctx0" brushRef="#br0" timeOffset="182675.966">15889 6780 0,'0'0'16,"0"0"-16,0 0 0,0 0 15,25 5-15,-25-5 0,28 7 16,-28-7-16,30 11 0,-11-6 0,3 0 16,0 2-16,0 1 0,9 3 15,2 0-15,-1-1 0,-2-1 16,-1-1-16,-2-3 0,-3 1 15,-1-1-15,4-1 0,0-1 16,-7 0-16,-2-3 0,-6 0 16,-2 0-16,-1 0 0</inkml:trace>
  <inkml:trace contextRef="#ctx0" brushRef="#br0" timeOffset="182863.4634">16534 6592 0,'0'0'0,"0"0"0,19-4 16,-5 2-16,1-2 0,3-1 15,2-1-15,5 3 0,0 3 0,2-4 16,0-1-16,1 0 0,-2 1 16,3 0-16,-4-1 0,-6 2 15,-6 0-15,-2 0 0,-2 2 16,-1-1-16</inkml:trace>
  <inkml:trace contextRef="#ctx0" brushRef="#br0" timeOffset="183066.6047">16417 6751 0,'0'0'0,"0"0"0,0 0 16,0 0-16,0 0 0,27-6 0,-27 6 15,36-9-15,-14 3 0,3 0 16,5 0-16,1 1 0,1 1 15,8-5-15,2-2 0,-3 0 16,-3 1-16,6-3 0,-1 0 16,-8 1-16,-7 3 0,-6 1 15,-6-3-15,-3 2 0,-3 3 0,0 0 16</inkml:trace>
  <inkml:trace contextRef="#ctx0" brushRef="#br0" timeOffset="183285.3541">16616 6522 0,'0'0'0,"0"0"16,0 0-16,5 20 0,-5-20 0,1 26 16,0-7-16,0-2 0,1 0 15,0 2-15,1 3 0,0 3 16,0-2-16,1-5 0,0-1 15,-1-4-15,1-1 0,-2-5 16,0-4-16,-1-1 0,0 0 0,-1-2 16</inkml:trace>
  <inkml:trace contextRef="#ctx0" brushRef="#br0" timeOffset="183519.7515">16792 6450 0,'0'0'0,"0"0"0,0 0 16,7 22-16,-7-22 0,2 27 16,0-8-16,-2 2 0,-2-1 0,1 7 15,0 1-15,0-3 16,1 1-16,-1-3 0,0-1 16,1-3-16,0-1 0,-2-1 0,-2-3 15,-1-4-15,-3-3 0,-2-5 16,-2-2-16,2-1 0,1 1 0,2-1 15</inkml:trace>
  <inkml:trace contextRef="#ctx0" brushRef="#br0" timeOffset="183738.509">16523 6572 0,'0'0'0,"0"0"15,0 0-15,-3 21 0,3-21 0,-1 29 16,1-8-16,0 1 15,1 2-15,4 9 0,1 1 16,3-5-16,1-1 0,4-4 16,5-1-16,3 0 0,0-4 15,5-5-15,3-3 0,-1-4 16,1-5-16,3-2 0,4-1 16,-3-2-16,-1-4 0,-2 3 0,-7-1 15,-5 2-15</inkml:trace>
  <inkml:trace contextRef="#ctx0" brushRef="#br0" timeOffset="183879.17">17258 6801 0,'0'0'16,"0"0"-16,0 0 0,0 0 0,0 0 16,20 12-16,-20-12 0,0 0 15,13 16-15,-13-16 0,0 0 16,13 18-16,-8-15 0,-1 0 15,-1 0-15,1-1 0</inkml:trace>
  <inkml:trace contextRef="#ctx0" brushRef="#br0" timeOffset="184097.8635">17600 6598 0,'0'0'0,"8"-1"0,5-3 0,0 1 16,1 1-16,8-1 0,5-1 16,-2 0-16,-1-1 0,7 1 15,0-1-15,-5 0 0,-2-1 0,-7 2 16,-3 2-16,-5-1 0,-2 2 16,-1 0-16,-2 0 0,-1 1 15</inkml:trace>
  <inkml:trace contextRef="#ctx0" brushRef="#br0" timeOffset="184300.9825">17747 6528 0,'0'0'0,"0"0"0,0 0 16,6 22-16,-4-11 0,0 7 0,1 5 15,-1 0-15,1 2 0,0 8 16,2-1-16,-1-2 0,1-1 15,-1 1-15,-1-5 0,-1-1 16,0-5-16,-5-2 0,-2-1 16,0-3-16,2-3 0,0 0 15</inkml:trace>
  <inkml:trace contextRef="#ctx0" brushRef="#br0" timeOffset="184441.6368">17632 6803 0,'0'0'0,"0"0"0,0 0 15,22-13-15,-22 13 0,27-13 0,-7 5 16,2-1-16,2 1 0,11-4 16,0 0-16,0-1 0,-1 1 0,2 1 15,-8 2-15,-5 1 0</inkml:trace>
  <inkml:trace contextRef="#ctx0" brushRef="#br0" timeOffset="184613.4884">18232 6484 0,'0'0'0,"0"0"0,0 0 16,-17 11-16,17-11 0,-18 12 15,18-12-15,-23 22 0,9-9 0,-4 3 16,-2 1-16,1 0 16,1 0-16,-3 3 0,2-1 15,1-1-15,2-1 0,3-4 0,2 0 16,1-4-16</inkml:trace>
  <inkml:trace contextRef="#ctx0" brushRef="#br0" timeOffset="184832.2499">18183 6658 0,'0'0'0,"0"0"0,0 0 0,5 26 16,-4-13-16,-1 3 0,-1 3 15,0 1-15,-1 0 0,0 6 16,1 0-16,0-5 16,0 0-16,-1-5 0,2-2 15,0-3-15,0-3 0,-1-5 0,1-3 16,0 0-16,0 0 0,-1-2 16</inkml:trace>
  <inkml:trace contextRef="#ctx0" brushRef="#br0" timeOffset="185004.1924">18438 6366 0,'0'0'0,"0"0"16,0 0-16,0 0 0,0 0 0,0 0 16,19 14-16,-19-14 0,0 0 15,5 25-15,-5-25 0,0 19 16,0-10-16,0-3 0</inkml:trace>
  <inkml:trace contextRef="#ctx0" brushRef="#br0" timeOffset="185191.62">18295 6558 0,'0'0'0,"0"0"15,0 0-15,0 0 0,33-4 16,-33 4-16,31-6 0,-13 3 15,0 0-15,1 0 0,3-1 16,5 0-16,-3 0 0,-4 0 16,-2 1-16,-5 2 0,-3 1 15,-3 0-15,0 0 0,-1 0 0</inkml:trace>
  <inkml:trace contextRef="#ctx0" brushRef="#br0" timeOffset="185410.3845">18285 6694 0,'0'0'0,"0"0"15,0 0-15,25-4 0,-11 3 16,3 0-16,2-1 0,2 0 0,2 0 16,8-3-16,0-1 0,-3 1 15,-3 1-15,-3 1 0,-2 2 16,-5-1-16,-4-1 0,-1 0 15,-2 2-15,-1-1 0</inkml:trace>
  <inkml:trace contextRef="#ctx0" brushRef="#br0" timeOffset="185566.6239">18247 6802 0,'0'0'0,"0"0"15,0 0-15,0 0 0,0 0 0,0 0 16,30-6-16,-30 6 0,30-6 15,-30 6-15,40-10 0,-18 4 16,2 1-16,1-1 0,0 0 16,5-2-16,-4 0 0,-4-3 15,-2-1-15,-3 3 0,-3 0 16,-3 2-16</inkml:trace>
  <inkml:trace contextRef="#ctx0" brushRef="#br0" timeOffset="185769.7753">18453 6581 0,'0'0'0,"0"0"0,0 0 15,0 0-15,-1 23 0,1-23 16,-1 23-16,1-23 0,-4 30 0,3-12 16,1 1-16,0-1 0,0-1 15,0 1-15,1 2 0,-1-3 16,0 1-16,-1 2 0,-1-1 15,1-3-15,0-3 0,0-1 16</inkml:trace>
  <inkml:trace contextRef="#ctx0" brushRef="#br0" timeOffset="185941.6686">18306 6950 0,'0'0'0,"0"0"16,0 0-16,0 0 0,0 0 0,0 0 15,0 0-15,33-3 0,-33 3 16,31-8-16,-31 8 0,40-6 15,-17 1-15,2 0 0,2-2 16,1 1-16,0 1 0,7-4 16,0 0-16,-7 1 0,-3 1 0,-5 1 15</inkml:trace>
  <inkml:trace contextRef="#ctx0" brushRef="#br0" timeOffset="186129.1914">18859 6450 0,'0'0'16,"0"0"-16,0 0 0,0 0 0,0 0 16,0 0-16,17 25 0,-17-25 15,0 0-15,14 24 0,-14-24 16,7 19-16,-3-12 0,-2 0 15</inkml:trace>
  <inkml:trace contextRef="#ctx0" brushRef="#br0" timeOffset="186457.2614">19256 6489 0,'0'0'0,"0"0"0,0 0 0,0 0 16,0 0-16,0 0 0,-21 13 15,21-13-15,-27 13 0,27-13 16,-38 19-16,14-7 0,0 0 16,-2 1-16,-2 2 0,-6 1 15,1-2-15,3-1 0,1 0 16,5-3-16,4-2 0,1 2 16,3-4-16,7-1 0,4-3 0,7-2 15,8 0-15,2-1 0,2-2 16,4 1-16,4-2 0,1-2 15,3-2-15,3 1 0,0 1 16,-3 0-16,-1 2 0,-1-2 16,-1 2-16,-4-1 0,-4 2 15,-7-2-15,-6-2 0,-1 1 0,0 2 16,0 0-16</inkml:trace>
  <inkml:trace contextRef="#ctx0" brushRef="#br0" timeOffset="186722.915">19035 6409 0,'0'0'16,"0"0"-16,0 0 0,0 0 0,0 0 0,2 27 16,-2-27-16,4 31 15,-4-31-15,-2 41 0,0-13 16,0 0-16,1 0 0,-1 8 15,1 0-15,1-3 0,1-1 16,1 3-16,2-3 0,0-4 16,-1-5-16,0-2 0,1-1 15,-2-4-15,-1-3 0,-4-3 16,-4-3-16,3-2 0,0-1 0,1-1 16</inkml:trace>
  <inkml:trace contextRef="#ctx0" brushRef="#br0" timeOffset="186890.5712">19059 6732 0,'0'0'0,"0"0"0,0 0 0,0 0 0,0 0 0,-26 13 16,26-13-16,-20 13 0,20-13 16,-22 17-16,10-8 15,-2 0-15,-1-1 16,2 0-16,2 1 0,1-2 0,1-2 15,1 1-15</inkml:trace>
  <inkml:trace contextRef="#ctx0" brushRef="#br0" timeOffset="187046.8473">18979 6813 0,'0'0'0,"0"0"0,0 0 16,24-4-16,-24 4 0,28-1 0,-13 2 16,3 0-16,0 0 0,2 1 15,1-1-15,-2 0 0,-1 0 16,1 1-16,-1-1 0,-4 0 15,0 0-15,-4-1 0,-3-2 16,-3 1-16,-2-1 0,-2 2 16,-6-3-16,3 0 0,0 2 0,-1-1 15</inkml:trace>
  <inkml:trace contextRef="#ctx0" brushRef="#br0" timeOffset="187421.8263">18787 6675 0,'0'0'0,"0"0"15,0 0-15,0 0 0,6 22 0,-6-22 16,5 24-16,-1-10 0,1 1 16,-1-1-16,2 3 0,-1-1 15,1 0-15,-1 5 0,1-2 16,-1-4-16,0-1 0,-1-2 15,-1-1-15,1-1 0,-2-1 16,-1-4-16,0 0 0,0 0 16,0-1-16,2 0 0,-1 0 15,1-1-15,3 0 0,0 0 16,3-2-16,1 0 0,2-1 0,4 1 16,3-1-16,1 0 0,0 0 15,1 1-15,1-1 0,6 0 16,-1-1-16,0 0 0,-2 1 15,-3 0-15,-2-1 0,-1 0 16,-2-3-16,-2 2 0,-3 0 0,-1 1 16</inkml:trace>
  <inkml:trace contextRef="#ctx0" brushRef="#br0" timeOffset="187656.1878">19573 6407 0,'0'0'0,"0"0"0,0 0 15,0 0-15,0 0 0,0 0 0,0 0 16,-3 25-16,3-25 0,-15 20 16,15-20-16,-25 27 0,11-13 0,-4 3 15,-2 0-15,-1-2 16,-1 2-16,-5 0 0,0-2 15,4-2-15,2-1 0,4-3 16,1-1-16,4-1 0</inkml:trace>
  <inkml:trace contextRef="#ctx0" brushRef="#br0" timeOffset="187859.3151">19327 6597 0,'0'0'0,"0"0"15,0 0-15,0 0 0,20 17 16,-20-17-16,12 20 0,-5-6 0,-1 2 15,0 2-15,-2 2 16,0-1-16,-2 0 0,0 6 16,0 3-16,-1-3 0,-1-5 0,0-2 15,1-3-15,-1-1 0,0-3 16,-2-2-16,-1-3 0,0-1 16,0 0-16,1-2 0</inkml:trace>
  <inkml:trace contextRef="#ctx0" brushRef="#br0" timeOffset="188031.1913">19424 6694 0,'0'0'0,"7"-1"0,2-3 16,2 1-16,2 1 0,3-1 0,4-1 16,8-1-16,2-1 0,-1 0 15,2 1-15,-2-1 0,-2 1 0,5-1 16,-2 2-16,-6-1 15,-3 2-15,-5 1 0,-4-1 16,-5 2-16,-4 2 0,-1 0 16,0-1-16,-2 0 0</inkml:trace>
  <inkml:trace contextRef="#ctx0" brushRef="#br0" timeOffset="188312.4364">19623 6686 0,'0'0'15,"0"0"-15,0 0 0,0 0 16,0 0-16,10 24 0,-10-24 16,4 28-16,-4-28 0,4 33 0,-2-12 15,-1 1-15,0 0 0,1-2 16,0 0-16,1 4 0,2-1 16,-2-3-16,0-1 0,1-2 15,-1-3-15,0 0 0,0-2 16,-2-2-16,0-3 0,0-1 15,-1-2-15,-1-1 0,0 0 16,-3-2-16,1-1 0,-1-1 16,-2-3-16,0 1 0,-1-3 15,1 3-15,2-1 0,0 1 0</inkml:trace>
  <inkml:trace contextRef="#ctx0" brushRef="#br0" timeOffset="194312.5195">1862 7385 0,'0'0'0,"0"0"0,0 0 0,0 0 15,0 0-15,0 0 0,0 0 16,0 0-16,0 0 0,0 0 16,32 1-16,-32-1 0,0 0 0,25 0 15,-25 0-15,23-1 0,-23 1 16,31 1-16,-12 0 16,1 0-16,1-1 0,2 0 0,5-1 15,-3 1-15,1 1 0,12-1 16,3 0-16,-3 0 0,-1 0 15,13-1-15,2 0 0,-2 0 16,-3 0-16,11 1 0,-2 1 16,-2 0-16,-4-2 0,3 0 15,1 0-15,6 0 0,-3 0 0,1 2 16,-2 0-16,-5-1 16,-6-1-16,8 1 0,1 1 0,-16-1 15,-1-1-15,2 2 0,1 0 16,-7-1-16,0-1 0,-7 1 15,-1 0-15,-10 0 0,-1 0 0,-3 0 16,0 0-16,-5-1 16,1 0-16,-4-2 0,-3 3 15,2-2-15,-5 1 0,3 1 0,-2-1 16,2 1-16</inkml:trace>
  <inkml:trace contextRef="#ctx0" brushRef="#br0" timeOffset="194921.8939">1919 7357 0,'0'0'0,"0"0"16,0 0-16,0 0 0,0 0 0,22 6 15,-22-6-15,0 0 16,29-1-16,-29 1 0,31 2 16,-15 1-16,1 1 0,4-1 15,1-2-15,0 1 0,1 0 0,11 0 16,1 0-16,-4-1 0,3-1 16,2 0-16,5 1 0,4-1 15,-1 0-15,0-1 0,1 2 16,-1-1-16,-1 1 0,11 1 15,-1-1-15,-4-1 0,-5 0 16,3 1-16,4 2 0,-5-2 16,-4 0-16,11-5 0,1-2 15,-6 4-15,-9 3 0,8 1 16,0 1-16,-6-2 0,-4-2 0,2-1 16,2-1-16,-4 0 15,-5-1-15,1 1 0,1 1 0,-3 0 16,-2-1-16,-4 0 0,0-1 15,-6 3-15,-3 2 0,-6-1 16,-1 1-16,-6-2 0,-3 1 0,0 0 16,0-2-16,0 2 0</inkml:trace>
  <inkml:trace contextRef="#ctx0" brushRef="#br0" timeOffset="196093.7836">2665 7543 0,'0'0'0,"0"0"16,0 0-16,0 0 0,0 0 0,-11-17 15,11 17-15,-2-11 0,-1 6 0,3-1 16,-2 0-16,1 0 0,1 1 16,0 0-16,0 2 0,0 1 15,0 2-15,3-2 0,-2 4 16,3 2-16,1 4 0,-2 1 15,3 1-15,-3 2 0,2 4 16,0-2-16,-2 2 0,3-1 16,-2-2-16,2-2 0,-2-1 15,1 0-15,-2-1 0,0-1 16,2-1-16,-2-2 0,-1 1 0,2-1 16,-4 0-16,1-1 0</inkml:trace>
  <inkml:trace contextRef="#ctx0" brushRef="#br0" timeOffset="196484.4229">2617 7521 0,'0'0'0,"0"0"15,0 0-15,0 0 0,0 0 16,27-18-16,-27 18 0,27-6 0,-27 6 16,32-7-16,-12 2 15,1 1-15,1 2 0,0-2 0,-3 2 16,1 0-16,-2-1 0,4 0 15,0 2-15,-5 0 0,-2 1 16,-2 1-16,-5 0 0,-3 2 16,-3 1-16,-5 2 0,-2-1 15,-2 2-15,-3 3 0,-9 3 16,-3 2-16,-3-1 0,0 1 0,0-2 16,-2 0-16,-3 1 0,1 1 15,7-4-15,3-5 0,3 0 16,3-1-16,5 0 0,3 0 15,3-3-15,4-1 0,8-1 16,3-1-16,3 0 0,3-3 16,0 0-16,6 0 0,0-1 15,1 0-15,5-1 0,0 1 16,-5 1-16,-1 1 0,-6 3 16,-3-1-16,-3 1 0,0 0 0,-5 0 15</inkml:trace>
  <inkml:trace contextRef="#ctx0" brushRef="#br0" timeOffset="196656.3605">2873 7653 0,'0'0'15,"0"0"-15,0 0 0,0 0 16,0 0-16,0 0 0,-11 29 16,11-29-16,-4 21 0,4-9 15,-3 4-15,2-1 0,1 0 0,-2 0 16,1-2-16,1 1 0,-2-3 15,1-1-15,-1-1 0,1-2 16</inkml:trace>
  <inkml:trace contextRef="#ctx0" brushRef="#br0" timeOffset="196781.298">2842 7790 0,'0'0'16,"0"0"-16,0 0 0,0 0 16,0 0-16,20-16 0,-20 16 15,18-10-15,-18 10 0,22-11 16,-8 6-16,0-1 0,2 1 0,0-1 15,0 0-15,-4 1 16,1 0-16,-3 1 0</inkml:trace>
  <inkml:trace contextRef="#ctx0" brushRef="#br0" timeOffset="197031.3019">2682 7766 0,'0'0'0,"0"0"0,0 0 16,0 0-16,0 27 0,0-27 15,0 24-15,0-24 16,5 26-16,-1-14 0,5 1 16,-3-2-16,3-1 0,1-4 0,2-2 15,3-2-15,2 0 0,3-2 16,1-2-16,8-2 0,-1-2 15,1-2-15,2-2 0,-1-2 16,-3-3-16,2 1 0,-6 2 16,-4 1-16</inkml:trace>
  <inkml:trace contextRef="#ctx0" brushRef="#br0" timeOffset="197265.6795">3108 7462 0,'0'0'0,"0"0"0,0 0 16,0 0-16,0 0 0,34-2 15,-34 2-15,30-4 0,-13-1 0,2 1 16,3 0-16,0 1 0,0-1 16,-1 0-16,0 0 0,1-1 15,0-1-15,-3 2 16,-4 1-16,-4-1 0,-2 1 0,0 1 15,-2 0-15,-3 0 0</inkml:trace>
  <inkml:trace contextRef="#ctx0" brushRef="#br0" timeOffset="197453.1844">3278 7396 0,'0'0'0,"0"0"0,0 0 16,0 0-16,-9 23 0,9-23 0,-12 27 15,3-10-15,-1 2 0,-1 1 16,0-1-16,0-1 0,0 0 16,-2 4-16,-1-1 0,2-1 15,2-4-15,0-1 0,2-3 16,-1-1-16,2-3 0,2 0 0</inkml:trace>
  <inkml:trace contextRef="#ctx0" brushRef="#br0" timeOffset="197625.0905">3243 7532 0,'0'0'16,"0"0"-16,0 0 0,26-4 16,-26 4-16,27-1 0,-10 1 15,-2 0-15,4 1 0,-2 0 16,1 2-16,4 1 0,-2-1 0,-2 0 16,-2 1-16,0 0 0,-5-1 15,-3 2-15,-5 3 0,-2-2 16,1 0-16,1-1 0</inkml:trace>
  <inkml:trace contextRef="#ctx0" brushRef="#br0" timeOffset="197812.5488">3155 7649 0,'0'0'0,"0"0"15,0 0-15,0 0 0,29-4 16,-29 4-16,25-2 0,-25 2 15,34-2-15,-15 0 0,0-2 16,1 2-16,-2-1 0,1 1 16,0-1-16,3 1 0,-3 0 15,-3 1-15,-3-1 0,-1 1 0</inkml:trace>
  <inkml:trace contextRef="#ctx0" brushRef="#br0" timeOffset="198000.0694">3133 7737 0,'0'0'16,"0"0"-16,0 0 0,0 0 0,28-1 15,-28 1-15,26-4 16,-26 4-16,40-5 0,-17 2 16,2-2-16,3 0 0,-2 0 0,9 0 15,-1 0-15,-2 2 0,-4-2 16,-4 2-16,-4 0 0,-3 0 15</inkml:trace>
  <inkml:trace contextRef="#ctx0" brushRef="#br0" timeOffset="198406.3801">3316 7755 0,'0'0'0,"0"0"0,0 0 0,0 0 16,0 0-16,-20 14 0,20-14 15,0 0-15,-18 18 0,18-18 16,0 0-16,-19 17 0,16-13 16,-1 1-16,0-1 0,3-1 15,1-1-15,1 0 0,3 1 16,4-3-16,2 0 0,2-2 16,2 1-16,3-2 0,-2-1 0,4 2 15,1-1-15,0 2 0,2 0 16,2 1-16,-2 1 0,-3 3 15,-3 1-15,0 0 0,-4 4 16,-4 0-16,-1 0 0,-3 1 16,-4-1-16,-6 0 0,0 2 0,-4-1 15,-3-3-15,-2 0 0,0 0 16,-4-1-16,-3-1 16,0 0-16,2-1 15,-2-1-15,2-5 0,1 1 0,2 0 16,2-4-16,3-2 0,6-3 15,0-2-15,3 2 0,-1 3 0,1-1 16</inkml:trace>
  <inkml:trace contextRef="#ctx0" brushRef="#br0" timeOffset="198640.6927">3692 7535 0,'0'0'0,"0"0"16,0 0-16,0 0 0,0 0 0,31-7 15,-31 7-15,32-3 16,-17 0-16,5-1 0,2 0 16,0-1-16,0 0 0,4 0 0,-1-1 15,-3 1-15,-3 0 0,-4 2 16,-5 2-16,-3 0 0,-4 1 15,0 0-15,1 0 0,-2 0 0</inkml:trace>
  <inkml:trace contextRef="#ctx0" brushRef="#br0" timeOffset="198828.192">3775 7406 0,'0'0'0,"0"0"0,0 0 0,0 0 15,0 0-15,0 0 0,9 22 16,-9-22-16,0 0 0,6 30 16,-6-30-16,2 29 0,0-13 0,-1 1 15,0 1-15,0-3 0,1-3 16,-2-2-16,1-1 16,-1 0-16</inkml:trace>
  <inkml:trace contextRef="#ctx0" brushRef="#br0" timeOffset="198984.4439">3721 7678 0,'0'0'0,"0"0"16,0 0-16,0 0 0,0 0 0,0 0 16,31-14-16,-31 14 15,28-12-15,-28 12 0,33-11 16,-14 6-16,0 0 0,2 0 0,-1 2 16,-1 0-16,0-1 0,2 1 15,-5 0-15,-2 0 0</inkml:trace>
  <inkml:trace contextRef="#ctx0" brushRef="#br0" timeOffset="199234.4533">3828 7695 0,'0'0'16,"0"0"-16,0 0 0,0 0 0,-14 16 15,14-16-15,0 0 16,0 0-16,-7 24 0,9-19 0,-1 2 15,3-2-15,4-1 0,1-1 16,1-3-16,2 0 0,-2 0 16,5-1-16,2-1 0,-1-1 0,0 0 15,-1 0-15,0-2 16,-2 2-16,-3 0 0,0 0 0,-4 1 16,-3 1-16,-3 1 0,0 2 15,0-2-15,0 0 0</inkml:trace>
  <inkml:trace contextRef="#ctx0" brushRef="#br0" timeOffset="199453.2709">3650 7727 0,'0'0'0,"0"0"15,0 0-15,0 0 0,0 0 0,0 0 16,-4 31-16,4-31 0,-1 23 15,1-23-15,-4 27 0,2-13 16,1-1-16,-2-1 0,-1-1 16,0 1-16,0-2 0,0 0 15,-1-1-15,0-4 0,1-2 0,1 1 16,-1-1-16,3 0 0</inkml:trace>
  <inkml:trace contextRef="#ctx0" brushRef="#br0" timeOffset="199672.0215">3768 7839 0,'0'0'0,"0"0"0,0 0 15,26 11-15,-14-6 0,3 1 16,2 1-16,-1-1 0,5-1 0,6 4 16,1-1-16,-1 0 0,-2 0 15,0-1-15,1-1 16,-1-2-16,-3-2 0,0 2 0,-2 2 15,-7-4-15,-2-2 0,-3 0 16,-2-1-16,-3 0 0,0-1 0,-1 2 16</inkml:trace>
  <inkml:trace contextRef="#ctx0" brushRef="#br0" timeOffset="199890.6995">4072 7595 0,'0'0'0,"0"0"16,0 0-16,0 0 0,25-12 0,-25 12 15,25-10-15,-25 10 16,24-12-16,-9 6 0,2 0 16,-2 0-16,0 2 0,0 1 15,1-2-15,-1 1 0,-3 1 0,2-1 16,-5 1-16,-3 1 0,-1 0 15,0 2-15</inkml:trace>
  <inkml:trace contextRef="#ctx0" brushRef="#br0" timeOffset="200140.7753">4055 7615 0,'0'0'0,"0"0"0,0 0 16,-6 19-16,6-19 0,0 0 15,-10 27-15,7-16 0,1 1 16,1 0-16,-3 1 0,3-3 16,1-1-16,1 0 0,3 1 15,-1-4-15,0 0 0,1-4 16,2 0-16,3-1 0,-1-1 0,2-3 16,1 1-16,0-3 0,0 1 15,0-1-15,0-2 0,-1 0 16,0 0-16,-1 1 0,-3-1 15,1 3-15</inkml:trace>
  <inkml:trace contextRef="#ctx0" brushRef="#br0" timeOffset="200375.0914">4164 7422 0,'0'0'15,"0"0"-15,0 0 0,0 0 0,0 0 16,22 19-16,-22-19 0,12 23 15,-12-23-15,16 33 0,-7-13 16,1 0-16,0-1 0,1 2 16,1 2-16,5 2 0,-4-3 15,2-2-15,-2-1 0,-1-1 16,-1-2-16,0-1 0,0-3 16,-1-1-16,-1-1 0,0-1 15,-3-1-15,0-4 0,0-4 0,-1 0 16,0 0-16,-1 0 0</inkml:trace>
  <inkml:trace contextRef="#ctx0" brushRef="#br0" timeOffset="200578.2074">4463 7634 0,'0'0'0,"0"0"16,0 0-16,0 0 0,0 0 0,-28 18 15,28-18-15,-19 22 0,19-22 16,-23 25-16,8-13 0,-1 1 15,3-1-15,-2 0 0,1 0 16,0-1-16,3-2 0,-4 0 16,1-1-16,2-3 0,1-3 15,5-3-15,1-3 0,0 1 0,1 1 16,1 0-16</inkml:trace>
  <inkml:trace contextRef="#ctx0" brushRef="#br0" timeOffset="200718.8324">4511 7372 0,'0'0'0,"0"0"15,0 0-15,0 0 0,17 13 0,-17-13 16,0 0-16,20 23 0,-10-14 16,-4-2-16,1 0 0,-2-2 15</inkml:trace>
  <inkml:trace contextRef="#ctx0" brushRef="#br0" timeOffset="201171.9641">4994 7565 0,'0'0'0,"0"0"0,0 0 0,0 0 0,0 0 15,23 3-15,-23-3 16,27-1-16,-27 1 0,35 1 0,-13-2 16,3 0-16,1 0 0,15-1 15,4-1-15,-1 0 0,-1 1 16,17-3-16,4 1 15,-1 1-15,-2 0 0,17 1 0,4 2 16,2-2-16,-10-2 0,18 1 16,4 1-16,-11 1 0,-7 2 0,43-3 15,-5-2-15,-17 2 16,-10 0-16,8-1 0,7 0 16,-14 1-16,-11 0 0,8-1 0,6-1 15,-13 2-15,-6 1 0,-1-1 16,0 0-16,-15 2 0,-10 0 0,-2-1 15,-3-3-15,-9 1 16,-5-1-16,-14 1 0,-5 1 16,-7 1-16,-3 1 0,0 0 15,0 3-15,0-3 0</inkml:trace>
  <inkml:trace contextRef="#ctx0" brushRef="#br0" timeOffset="205328.2703">9949 7463 0,'0'0'0,"0"0"0,0 0 16,28 7-16,-28-7 0,0 0 15,30 4-15,-16-3 0,2 1 0,2 0 16,3 1-16,1-3 0,2-1 15,9 0-15,2 1 0,0 0 16,1-1-16,1 0 0,4 1 16,11 1-16,1-1 0,-1 0 15,1-3-15,10 2 0,-1 1 16,2 1-16,2-1 0,9-1 16,-3-1-16,-3 0 0,0 0 15,4-4-15,-3 0 0,0 2 16,1 4-16,0-1 0,0-1 0,32 2 15,-11 0-15,-8-1 0,-7 0 16,-2 0-16,-2-1 0,-6 1 16,-3 1-16,2 1 0,4 1 15,-1-2-15,0 0 0,0 2 16,2 1-16,-7-2 0,-4-1 0,-1-2 16,-2-1-16,0 1 15,1 1-15,-1-1 0,0-1 16,-6-2-16,-5 1 0,4 2 15,2 1-15,-9 2 0,-5 0 0,3 0 16,1 0-16,-8-1 0,-5 1 16,2 1-16,0 2 0,-4-7 15,-2-4-15,-7 6 0,-6 5 16,-8-1-16,-3 0 0,-1-3 16,2 2-16,-2-2 0</inkml:trace>
  <inkml:trace contextRef="#ctx0" brushRef="#br0" timeOffset="206625.1895">13689 7365 0,'0'0'0,"0"0"16,0 0-16,0 0 0,0 0 0,0 0 15,22 18-15,-22-18 0,0 0 16,21 19-16,-13-10 16,1-1-16,1 1 0,2-1 15,3 3-15,1 0 0,0 2 0,3-1 16,1 1-16,1 0 0,1-1 15,8 3-15,2-2 0,1 1 16,0-1-16,10 4 0,1-2 16,0-2-16,0-2 0,2-1 15,3 1-15,6 1 0,-1 0 16,3-1-16,3 1 0,-6-2 16,-3-2-16,12 2 0,5 0 0,-4 1 15,-4 0-15,13-2 0,1-3 16,-7-3-16,-4-1 0,30 6 15,-5 4-15,-8-5 0,-5-3 16,4-2-16,2 0 0,-5 0 16,-3 1-16,3-1 0,2-2 15,-7 3-15,-6 1 0,8 0 16,5-1-16,-8-4 0,-3-3 0,7 4 16,4 1-16,-9-5 15,-6-2-15,8-1 0,6-1 16,-3 3-16,-4 2 0,6 1 0,4 2 15,-8 0-15,-2 0 0,3-3 16,2-2-16,-10 0 0,-5 0 16,9-2-16,6-1 0,-8 2 15,-5 2-15,4 0 0,3 0 16,-2-3-16,0-2 0,1-4 16,3-5-16,-12 4 0,-7 1 0,4-2 15,4-3-15,-3 4 0,0 3 16,-5-3-16,-3 0 0,-6 2 15,-3 2-15,5-6 0,0-4 16,-7 1-16,-5 1 0,-5 4 16,-4 1-16,-3 5 0,-2 0 15,1 0-15,0-2 0,-5 2 16,-3 1-16,-3 4 0,-4 3 16,-5 0-16,0 0 0,-4 2 15,0 1-15,0-1 0,2 0 0,2-2 16</inkml:trace>
  <inkml:trace contextRef="#ctx0" brushRef="#br0" timeOffset="207265.8331">19649 7433 0,'0'0'16,"0"0"-16,0 0 0,0 0 0,0 0 0,0 0 15,5-20-15,-5 20 16,0 0-16,-3-19 0,3 19 16,0 0-16,-12-23 0,12 23 15,-12-14-15,4 9 0,0-1 0,-3 2 16,-4-2-16,1 2 0,0 1 16,-2 3-16,0 4 15,-2 1-15,0 1 0,-9 4 16,-3 2-16,3 4 0,3 2 0,0 2 15,0 2-15,-4 6 0,4-1 16,4 0-16,6-2 0,4-2 16,4-3-16,5-4 0,3 0 15,3-2-15,0-5 0,10-3 16,7-2-16,0-5 0,0-4 0,1-3 16,2-1-16,0-1 0,-3-1 15,6-5-15,3 0 16,-5-4-16,-4-1 0,-4 0 0,-2-1 15,-3 3-15,-2 2 0,-2 1 16,0 0-16,-3 3 0,-1 3 16,-3 5-16,-1 1 0,-1 4 0,0 0 15,-2 6-15,1 3 16,0-1-16,-1 0 0,1 5 16,0 3-16,0 0 0,0 0 0,1 2 15,0 0-15,1-2 0,1-1 16,3 2-16,1-2 15,2-4-15,1 0 0,-1-3 0,-2-1 16,0 0-16</inkml:trace>
  <inkml:trace contextRef="#ctx0" brushRef="#br0" timeOffset="207750.2039">20131 7099 0,'0'0'0,"0"0"0,0 0 0,-7 25 15,7-25-15,-9 33 0,2-6 16,-2 2-16,-1 0 0,-7 11 16,-1 0-16,-3 8 0,3-6 0,3-3 15,1-4-15,3-6 0,3-3 16,-1-1-16,1-6 0,4-7 15,-1-1-15,2-4 0,0-2 16,0-4-16,1-1 0,1-5 16,0-4-16,1-2 0,1-3 15,2-4-15,3-4 0,2 2 16,1 0-16,6-4 0,5 2 16,-1 1-16,-2 1 0,4 6 15,2 1-15,3 4 0,-1 3 0,-1 3 16,-1 1-16,-1 4 0,-1 2 15,-2 5-15,-1 3 0,-5-1 16,-2-1-16,-5 3 0,-4 0 16,-4 1-16,-4-2 0,-5 1 15,-3 3-15,-4 0 0,-3-1 16,-4 0-16,-3-1 0,-3-1 16,-1-1-16,-5 0 0,2-2 15,5-3-15,4-2 0,4-5 0,4-4 16,3 2-16,4-1 0,2 1 15</inkml:trace>
  <inkml:trace contextRef="#ctx0" brushRef="#br0" timeOffset="208187.6883">20666 7298 0,'0'0'0,"0"0"0,0 0 0,-9 24 16,9-24-16,-15 30 0,6-12 16,-1 0-16,0 1 0,-4 6 15,1 1-15,1-2 0,0-2 0,1-2 16,1-4-16,2-2 16,2-4-16,0-2 0,2-2 15,2-2-15,2-4 0,2 0 16,2-5-16,1-4 0,0-2 0,2-3 15,0-3-15,3-2 0,1-2 16,4 0-16,2-1 0,1 2 16,0 0-16,3-2 0,0-1 15,1 7-15,0 1 0,0 4 16,1 2-16,-2 5 0,-1 1 0,-3 5 16,-1 1-16,-3 3 15,-2 1-15,-2 6 0,-3 3 16,-1 1-16,-2 0 0,-1 2 0,-2 1 15,-1 0-15,0-2 0,-1 4 16,-1 2-16,-2-3 0,1-4 16,-1-2-16,1-1 0,2-2 15,2-2-15,0-2 0,0-1 16,0-2-16</inkml:trace>
  <inkml:trace contextRef="#ctx0" brushRef="#br0" timeOffset="208547.113">21210 7343 0,'0'0'0,"0"0"16,0 0-16,-15 23 0,15-23 0,-20 29 16,7-7-16,1 1 15,1 0-15,0 3 0,3-2 16,3-2-16,3-3 0,8-3 0,5-2 15,2-3-15,1-4 0,6-3 16,4-4-16,1-2 0,-1-2 16,3-2-16,-1-4 0,-4-2 15,-2-1-15,-4-3 0,-3-2 16,-4 0-16,-3-1 0,-6-1 16,-3-2-16,-2 1 0,-2 1 0,-7 3 15,-7 1-15,0 3 0,-1 2 16,-1 5-16,-2 2 0,0 0 15,1 1-15,-2 3 0,3 2 16,7 1-16,4 1 0,5 4 16,6 4-16,0-1 0,0-4 0,0 0 15</inkml:trace>
  <inkml:trace contextRef="#ctx0" brushRef="#br0" timeOffset="208906.4539">21648 7328 0,'0'0'0,"0"0"0,0 0 16,-11 28-16,4-14 0,-2 1 16,0 3-16,0 1 0,1-1 0,-1 4 15,1-2-15,2-2 0,0-1 16,1-4-16,0-3 15,2-1-15,0-1 0,1-4 0,0-1 16,2-3-16,0 0 0,3-7 16,0-1-16,1-2 0,2-2 15,3-5-15,2 0 0,0 0 16,0 1-16,0 0 0,1 1 16,-1 2-16,0 1 0,0 3 15,2 2-15,2 2 0,1 0 0,1 3 16,0 3-16,0 3 0,-1 0 15,0 1-15,-2 1 0,-2-1 16,-2-2-16,-1 1 0</inkml:trace>
  <inkml:trace contextRef="#ctx0" brushRef="#br0" timeOffset="209547.1342">22102 7281 0,'0'0'0,"0"0"16,0 0-16,0 0 0,0 0 0,-15 29 15,15-29-15,-16 30 16,9-14-16,-3 2 0,-1 2 16,1-1-16,0 0 0,-2 5 15,1-3-15,1-3 0,2-3 0,2-1 16,2-5-16,0 1 0,0-3 15,2-2-15,2-5 0,0 0 16,0-6-16,2 0 0,2-2 16,0-2-16,3-2 0,3-10 15,2-2-15,1-1 0,1 3 16,3 2-16,2 1 0,-2 1 0,0 1 16,3 0-16,-2 4 15,1 1-15,0 4 0,1 3 0,1 4 16,-4 3-16,-2 3 0,-3 3 15,0 4-15,-3 2 0,-2 3 16,-1 2-16,-4 2 0,-1-1 16,-1 1-16,-1-1 0,-1 0 15,0-1-15,-1 0 0,0-2 16,0-2-16,-2-2 0,2-4 0,0-2 16,1 0-16,0-4 15,1 0-15,1-3 0,3-7 16,0-1-16,0-3 0,5-4 0,3-3 15,0-2-15,0-4 0,4-1 16,4 1-16,5-3 0,1 2 16,-1 2-16,0 1 0,-2 4 15,0 2-15,4 3 0,1 2 16,-3 1-16,-1 5 0,-5 5 16,-1 5-16,-3 1 0,-2 0 0,-1 5 15,-2 4-15,-3 1 0,-4 3 16,-1 4-16,-2 2 0,0 0 15,0-2-15,-2 1 0,1 0 16,1-2-16,0-1 0,2-6 16,1-2-16,1-4 0,-2 0 0,0-3 15</inkml:trace>
  <inkml:trace contextRef="#ctx0" brushRef="#br0" timeOffset="210031.4776">23302 7315 0,'0'0'0,"0"0"0,0 0 16,0 0-16,0 0 0,-10-25 16,10 25-16,0 0 0,-26-15 0,26 15 15,-28-6-15,11 5 0,-2 1 16,-3 2-16,-2 4 0,0 1 15,0 2-15,-10 6 0,1 4 16,4-2-16,1 0 0,1 4 16,4-2-16,6-1 0,4 0 0,6-1 15,6 0-15,4-2 16,6-3-16,5-2 0,5-3 16,1-3-16,1-2 0,4-4 15,4-3-15,-4 0 0,-2-1 0,2-3 16,0-2-16,-2-2 0,-2-4 15,-2-2-15,-1-1 16,-2 1-16,-2-1 0,1-1 0,-4 1 16,-5 7-16,0 2 0,-2 2 15,0 2-15,-1 3 0,-1 1 0,0 4 16,1 2-16,-3 4 0,0 2 16,0 3-16,0 2 15,1 0-15,0 2 0,-1 1 0,0 1 16,1-1-16,0-1 0,2-1 15,2-2-15,-2-1 0,1-3 16,0-3-16,-1 0 0,-1 0 0</inkml:trace>
  <inkml:trace contextRef="#ctx0" brushRef="#br0" timeOffset="210328.3424">23758 7076 0,'0'0'0,"0"0"0,0 0 16,-3 24-16,3-24 0,-12 33 0,-1-6 16,1 1-16,-1 1 0,-3 10 15,-1-1-15,3-3 0,0-3 16,3 4-16,4-1 0,2-6 15,3-2-15,4-6 0,4-3 16,4-4-16,3-1 0,7-7 16,6-3-16,0-5 0,-1-1 15,6-7-15,4-5 0,-6 3 16,-6 2-16,-4 2 0</inkml:trace>
  <inkml:trace contextRef="#ctx0" brushRef="#br0" timeOffset="224187.9156">17216 7464 0,'0'0'0,"0"0"0,0 0 0,26 3 16,-26-3-16,27 3 0,-7-3 16,2 0-16,2 0 0,10-1 0,3-1 15,-3-1-15,-1 0 0,7 0 16,-3 2-16,-3-2 0,-2 1 0,-4 1 15,-5 0 1,-5 1-16,-6 1 0,-10 2 0,-7 3 16,-2-1-16,-3 0 0,2-1 15,2 0-15,0-2 0</inkml:trace>
  <inkml:trace contextRef="#ctx0" brushRef="#br0" timeOffset="224375.3744">17214 7655 0,'0'0'0,"0"0"15,0 0-15,24-8 0,-24 8 0,29-7 16,-8 5-16,1-3 0,2 0 16,11-1-16,3-2 15,-2 2-15,-1 0 0,6-2 16,-1 0-16,-5 3 0,-2-2 0,-4 3 16,-4 0-16,-5-1 0,-6 1 15,-1 0-15,-4 1 0,-1 1 16</inkml:trace>
  <inkml:trace contextRef="#ctx0" brushRef="#br0" timeOffset="224609.7589">17486 7498 0,'0'0'0,"0"0"16,0 0-16,0 0 0,-3 30 0,3-30 15,-1 38-15,0-14 0,-1 1 16,2 6-16,0 3 15,0 8-15,0 0 0,2 6 0,-1-2 16,0-7-16,-1-5 0,1-5 16,0-4-16,0-4 0,-1-4 0,0-2 15,0-3-15,-1-2 16,-1-4-16,-3-4 0,0-3 0,2 1 16,-1-1-16,2 0 0</inkml:trace>
  <inkml:trace contextRef="#ctx0" brushRef="#br0" timeOffset="224766.0453">17452 7671 0,'0'0'0,"0"0"0,0 0 16,0 0-16,-22 11 0,22-11 0,-20 17 16,20-17-16,-21 20 0,10-7 15,-1 2-15,-1-1 16,-2 2-16,2 0 0,0-1 0,-1 2 15,1-2-15,4-3 0,1-1 16,1-2-16</inkml:trace>
  <inkml:trace contextRef="#ctx0" brushRef="#br0" timeOffset="224922.2669">17524 7731 0,'0'0'0,"0"0"0,0 0 16,0 0-16,28 12 0,-28-12 0,21 9 15,-11-3-15,-1-1 0,0 0 16,0 2-16,-2-1 0,1-1 16,-1-1-16,-2 0 0,1-1 0</inkml:trace>
  <inkml:trace contextRef="#ctx0" brushRef="#br0" timeOffset="225312.9009">17830 7342 0,'0'0'0,"0"0"0,0 0 15,0 0-15,0 0 0,0 0 0,-5 29 16,5-29-16,-13 25 16,5-10-16,-2 2 0,0-2 15,0-1-15,1 0 0,1-2 16,2 0-16,0-3 0,3 0 15,3-4-15,1 3 0,2-2 0,3-1 16,2-4-16,-1 0 0,1-2 16,2 0-16,1-3 0,1 2 15,0 0-15,2 0 0,1 0 16,-6-1-16,-1 2 0,1 1 16,-1 3-16,-4-1 0,0 2 0,-3 2 15,-3 2-15,-2 1 0,0 1 16,-3-1-16,0 2 0,-1 0 15,0 0-15,-4 4 0,-1-1 16,-2-1-16,1-2 0,-2 2 16,-3 0-16,3-1 0,3-4 15,2 0-15</inkml:trace>
  <inkml:trace contextRef="#ctx0" brushRef="#br0" timeOffset="225453.5139">17714 7626 0,'0'0'0,"0"0"0,0 0 16,20 7-16,-20-7 0,0 0 15,27 8-15,-27-8 0,0 0 0,25 13 16,-18-10-16,-2 1 0</inkml:trace>
  <inkml:trace contextRef="#ctx0" brushRef="#br0" timeOffset="225812.895">18051 7570 0,'0'0'15,"0"0"-15,0 0 0,-17 13 0,17-13 16,-18 17-16,18-17 16,-24 24-16,9-12 0,-2 1 15,1-2-15,0 0 0,3 0 0,-1 2 16,3-2-16,2-3 0,2-1 15,5-2-15,4-1 0,3-3 16,2-1-16,2-2 0,2-1 16,0 1-16,0 0 0,6-1 0,1-2 15,0 2-15,0 2 0,-2 1 16,1 2-16,-3 0 0,-1 2 16,-3 0-16,-2 4 15,-4 2-15,-1 4 0,-6 4 0,-3 5 16,-3-1-16,-2 0 0,-1 1 15,-1 0-15,-5 3 0,1 0 16,-4-3-16,-3-1 0,2-2 16,2-5-16,2-1 0,0-2 15,1-5-15,2-1 0,3-2 16,2-1-16,2 0 0</inkml:trace>
  <inkml:trace contextRef="#ctx0" brushRef="#br0" timeOffset="225969.1542">17860 7840 0,'0'0'15,"0"0"-15,0 0 0,0 0 16,24 9-16,-24-9 0,23 9 16,-23-9-16,22 12 0,-10-5 15,1-1-15,-1 2 0,1 0 0,0-1 16,0-3-16,1 0 0,-1 0 16,-1-1-16,-2-1 0,-1 0 15</inkml:trace>
  <inkml:trace contextRef="#ctx0" brushRef="#br0" timeOffset="226203.5331">18219 7492 0,'0'0'0,"0"0"0,0 0 15,28-9-15,-28 9 0,27-8 16,-6 3-16,0 0 0,0 1 0,8-1 15,0-1-15,-1 0 16,0 1-16,2-1 0,-4 2 16,-5 0-16,-5 1 0,-5 1 15,-4 2-15,-5-1 0,-3-2 0,0 1 16,0 0-16,1 2 0</inkml:trace>
  <inkml:trace contextRef="#ctx0" brushRef="#br0" timeOffset="226437.9116">18387 7313 0,'0'0'0,"0"0"0,0 0 15,0 0-15,0 0 0,16 23 16,-16-23-16,6 30 0,-5-10 0,-1 7 16,1 6-16,0 1 0,0-1 15,0 10-15,0 1 0,-1 5 16,0-6-16,0-3 0,0-4 15,0-4-15,0-5 0,-2-1 16,-1-5-16,-1-6 0,-2-4 16,-1-5-16,1-6 0,0 1 0,2-1 15,-1 0-15</inkml:trace>
  <inkml:trace contextRef="#ctx0" brushRef="#br0" timeOffset="226656.6941">18419 7459 0,'0'0'16,"0"0"-16,0 0 0,0 0 0,-7 24 16,7-24-16,-14 30 15,4-12-15,-1 1 0,0 4 16,-1 2-16,0 0 0,1-2 0,-5 6 16,1-2-16,-1-3 15,1-3-15,1-3 0,-1-3 0,2-5 16,2-3-16,2-5 0,3-5 15,0 0-15,2 2 0,0-1 16</inkml:trace>
  <inkml:trace contextRef="#ctx0" brushRef="#br0" timeOffset="226797.2841">18335 7583 0,'0'0'0,"0"0"16,0 0-16,0 0 0,26 12 0,-26-12 15,20 16-15,-20-16 0,19 20 16,-10-9-16,0 2 15,-2 0-15,0-1 0,0-1 0,-1-1 16,1-1-16,-1-1 0,0-1 16,-2-1-16,1 0 0</inkml:trace>
  <inkml:trace contextRef="#ctx0" brushRef="#br0" timeOffset="227016.1005">18527 7382 0,'0'0'16,"0"0"-16,20-6 0,-8 3 15,0 0-15,4-1 0,5 1 16,5-2-16,-2 1 0,-2 0 0,-1 1 16,-2 0-16,-3 1 0,-1-1 15,-2 2-15,-3 0 0,-1 2 16,-5 0-16,-4-1 0,0 0 15,-2 1-15,2-1 0,-2-1 16,2 1-16</inkml:trace>
  <inkml:trace contextRef="#ctx0" brushRef="#br0" timeOffset="227203.544">18694 7251 0,'0'0'0,"0"0"16,0 0-16,0 0 0,0 0 0,-13 28 15,13-28-15,-14 29 16,6-12-16,-2 3 0,-2 3 16,1 2-16,0-1 0,-3 5 15,-2-1-15,2-4 0,1-5 0,2-3 16,1-2-16,2-3 0</inkml:trace>
  <inkml:trace contextRef="#ctx0" brushRef="#br0" timeOffset="227422.3262">18544 7560 0,'0'0'0,"0"0"0,0 0 15,10 18-15,-10-18 0,0 0 0,10 32 16,-7-16-16,-2 3 0,-1 1 16,0 2-16,-1 1 0,-1 0 15,1 5-15,0-2 0,0-3 16,-1-1-16,0-4 0,-1-3 15,1-2-15,1-1 0,0-5 16,1-2-16,-1-3 0,-1 0 0,0-2 16,-1 0-16,3 0 0</inkml:trace>
  <inkml:trace contextRef="#ctx0" brushRef="#br0" timeOffset="227703.5379">18622 7537 0,'0'0'0,"0"0"15,0 0-15,0 0 0,26-9 0,-26 9 16,22-1-16,-10 0 16,0 1-16,1 1 0,-1 3 15,-1 1-15,-1 1 0,1 2 0,0 2 16,-1 1-16,0 1 0,1 7 16,-3 2-16,-1-1 0,-2 0 15,0 1-15,-2 2 0,-1-2 16,1 0-16,-3-1 0,-2 0 15,1-1-15,-1 0 0,-1-2 16,-2 0-16,1-3 0,1 0 0,-3-3 16,0-1-16,-3 0 15,-1-1-15,-2-6 0,-3-3 16,3 0-16,2 0 0,2 0 0</inkml:trace>
  <inkml:trace contextRef="#ctx0" brushRef="#br0" timeOffset="227875.4182">18657 7660 0,'0'0'15,"0"0"-15,0 0 0,22-2 0,-22 2 16,0 0-16,31 0 0,-21 0 16,0 2-16,-1 0 0,-1 1 15,-1 2-15,-2-1 0,1 0 16,-2-1-16,1-1 0</inkml:trace>
  <inkml:trace contextRef="#ctx0" brushRef="#br0" timeOffset="228047.2948">18605 7845 0,'0'0'0,"0"0"0,0 0 0,0 0 15,0 0-15,29-10 0,-29 10 16,27-4-16,-27 4 0,29-6 15,-15 3-15,1 2 0,-2 0 0,0-1 16,-1 1-16,-2 1 16,-2 0-16,-1 1 0,-1-1 0,0 0 15</inkml:trace>
  <inkml:trace contextRef="#ctx0" brushRef="#br0" timeOffset="228234.7965">18594 7915 0,'0'0'0,"0"0"16,0 0-16,0 0 0,0 0 0,0 0 16,27 3-16,-27-3 0,0 0 15,35-4-15,-35 4 16,28-2-16,-14 1 0,-2 0 0,-1 1 16,-2 0-16,-2 1 0,0-1 15,-1 1-15,-1 0 0</inkml:trace>
  <inkml:trace contextRef="#ctx0" brushRef="#br0" timeOffset="228469.1726">18409 8060 0,'0'0'0,"0"0"0,0 0 15,23-2-15,-23 2 0,28-2 16,-6 1-16,1 0 0,0 0 15,11-2-15,4 2 0,-2-2 16,-2 1-16,10 0 0,1 0 16,-5 1-16,-5 1 0,1-1 15,-2-1-15,-2 4 0,-3 3 0,-5-1 16,-3 0-16,-5 2 0,-4 1 16,-2 0-16,-1-2 0,-2 0 0</inkml:trace>
  <inkml:trace contextRef="#ctx0" brushRef="#br0" timeOffset="233359.8616">2071 8371 0,'0'0'0,"0"0"0,0 0 15,0 0-15,0 0 0,0 0 0,0 0 16,0 0-16,0 0 0,0 0 16,0 0-16,0 0 0,0 0 15,0 0-15,25 5 0,-25-5 16</inkml:trace>
  <inkml:trace contextRef="#ctx0" brushRef="#br0" timeOffset="234109.8709">1990 8410 0,'0'0'0,"0"0"0,0 0 15,0 0-15,0 0 0,0 0 16,27-10-16,-27 10 0,28-3 0,-8 1 15,3-1-15,1 1 16,2-1-16,1 0 0,5 0 16,7-2-16,-2 1 0,1 0 15,-2 0-15,7 1 0,-8 0 0,-3 1 16,-4 2-16,-6 0 0,-3 0 16,-6 0-16,-1 0 0,-4 0 15</inkml:trace>
  <inkml:trace contextRef="#ctx0" brushRef="#br0" timeOffset="234281.757">2270 8251 0,'0'0'0,"0"0"0,0 0 15,0 0-15,0 0 0,4 30 16,-4-30-16,3 25 0,-3-25 0,3 30 15,-3-30-15,0 34 16,0-19-16,0-1 0,0-3 16,0 0-16</inkml:trace>
  <inkml:trace contextRef="#ctx0" brushRef="#br0" timeOffset="234453.6375">2175 8536 0,'0'0'0,"0"0"15,0 0-15,23-2 0,-23 2 0,24-5 16,-24 5-16,34-5 0,-13 2 16,-3-1-16,2 1 15,1 0-15,-2-1 0,1 1 16,-2-1-16,-4 1 0</inkml:trace>
  <inkml:trace contextRef="#ctx0" brushRef="#br0" timeOffset="234703.6972">2366 8533 0,'0'0'0,"0"0"15,0 0-15,0 0 0,0 0 0,-15 17 16,15-17-16,0 0 16,-8 25-16,4-17 0,2 1 15,2-1-15,0-1 0,3-1 0,3 0 16,3-1-16,1 0 0,2-4 15,1-1-15,3-1 0,0 0 16,1-3-16,1-1 0,0 1 0,-2 0 16,3 0-16,-6-2 15,0 0-15,-3 2 0,-2 1 0</inkml:trace>
  <inkml:trace contextRef="#ctx0" brushRef="#br0" timeOffset="234922.377">2140 8568 0,'0'0'0,"0"0"0,0 0 16,0 0-16,0 0 0,-2 29 0,2-29 16,-3 27-16,3-27 0,-1 30 15,-1-13-15,1-1 0,-2 0 0,0-3 16,2 0-16,-2 0 15,3-4-15,-3 1 0,1-1 16,-1-3-16,2 1 0,1-2 16,-2-1-16,1 0 0</inkml:trace>
  <inkml:trace contextRef="#ctx0" brushRef="#br0" timeOffset="235141.1791">2154 8667 0,'0'0'0,"0"0"16,0 0-16,21 9 0,-21-9 0,23 10 15,-5-1-15,-2 1 0,1 0 16,4 1-16,4 2 16,7 3-16,-1-1 0,4-1 15,3-2-15,-3-1 0,-1-3 0,10 5 16,-2-1-16,-4-2 16,-6-3-16,-1-4 0,-3-4 0,-2 1 15,-7-1-15,-1-3 0,-5-2 16,-3 1-16,-1 1 0,-1 0 15</inkml:trace>
  <inkml:trace contextRef="#ctx0" brushRef="#br0" timeOffset="235438.0805">2548 8356 0,'0'0'0,"0"0"0,0 0 15,0 0-15,0 0 0,32-5 16,-32 5-16,26-4 0,-8 2 0,-2 0 16,3-1-16,-2 2 0,1 0 15,0-1-15,1 0 16,-2 1-16,1 1 0,-1 0 0,-2 2 16,-3 2-16,-4 0 0,-5 0 15,-3 2-15,-1 1 0,-2 1 0,-4 3 16,-2 0-16,-3 3 15,-1 1-15,-4 1 0,-4-1 16,3 0-16,1-2 0,-2 1 16,1-2-16,2-2 0,3-2 0,3 1 15</inkml:trace>
  <inkml:trace contextRef="#ctx0" brushRef="#br0" timeOffset="235609.9315">2652 8441 0,'0'0'0,"0"0"0,0 0 16,0 0-16,0 0 0,0 0 0,9 23 15,-9-23-15,0 0 0,-7 28 16,7-28-16,-11 24 0,11-24 16,-13 23-16,10-13 0,-2-2 15</inkml:trace>
  <inkml:trace contextRef="#ctx0" brushRef="#br0" timeOffset="235984.8939">2570 8635 0,'0'0'0,"0"0"0,0 0 16,0 0-16,0 0 0,6 25 0,-6-25 15,4 18-15,-4-18 0,0 0 16,0 23-16,0-17 0,0 0 0,1-2 15,-1-1-15,0-3 16,0 0-16,0 0 0,-1-3 16,-2 0-16,3-2 0,3-1 15,-2-2-15,1 1 0,1-1 0,3-1 16,2-1-16,0 2 0,2 0 16,2 1-16,4 2 0,-3 2 15,3-1-15,-4 2 0,-1 2 16,0 1-16,-1 0 0,0 2 15,-2 0-15,-1 1 0,0 0 0,-5 3 16,-2-1-16,0 0 16,-1-1-16,-4 2 0,-5 1 15,2 0-15,-5-1 0,-3 2 16,-2-3-16,2 1 0,0-2 0,0 1 16,-1-1-16,3-4 0,1-3 15,3-1-15,0 2 0,1 0 16</inkml:trace>
  <inkml:trace contextRef="#ctx0" brushRef="#br0" timeOffset="236297.4084">3074 8334 0,'0'0'0,"0"0"15,0 0-15,0 0 0,-8 24 0,8-24 16,-16 32-16,7-12 16,-3 1-16,1 4 0,-3 1 15,1 0-15,0 0 0,-3 5 16,3-1-16,-1-4 0,0 0 0,1 2 16,3-3-16,1-5 0,1-4 15,4-2-15,7-3 0,-2-2 16,2-4-16,4-2 0,1-3 15,2-3-15,1-2 0,4-4 16,2-1-16,2-2 0,-2-1 16,1-8-16,-2-5 0,3 0 0,-6 5 15,-1 4-15</inkml:trace>
  <inkml:trace contextRef="#ctx0" brushRef="#br0" timeOffset="236531.7914">3213 8335 0,'0'0'16,"0"0"-16,0 0 0,0 19 16,0-19-16,-4 27 0,1-7 15,-2 3-15,1 2 0,-4 7 16,-4-2-16,2-2 0,1-1 0,3-1 16,-3 0-16,1 2 0,3-6 15,-2-2-15,1-4 0,2-3 16,-1-2-16,1-4 0,1-2 15,0-2-15,1-3 0,1-4 16,-3-3-16,1 1 0,1 0 0,0 2 16</inkml:trace>
  <inkml:trace contextRef="#ctx0" brushRef="#br0" timeOffset="237000.5321">3338 8301 0,'0'0'0,"0"0"0,0 0 0,0 0 15,29 3-15,-29-3 0,0 0 16,23 11-16,-15-5 0,-1-1 16,2 2-16,-3 0 0,0 0 0,-2 1 15,-1 1-15,-2 1 0,1-1 16,-5 4-16,0 0 0,-4 0 16,-1-2-16,-3 2 0,-3-1 15,-4 4-15,0-4 0,-1 2 16,3-1-16,1-3 0,0-2 15,0-3-15,3-1 0,0-1 16,3-2-16,5-1 0,0-1 16,4-2-16,2 1 0,3-3 15,4-1-15,2 1 0,1 1 0,5 0 16,4 1-16,-3 2 0,1 0 16,1 2-16,2 2 0,-3 0 15,0 2-15,0 0 0,-1 3 16,-4 1-16,1 0 0,-6 2 15,-3 0-15,-2 1 0,-1-1 16,-6 2-16,-2 1 0,-2-2 0,0-1 16,-4 0-16,-1 0 15,0 1-15,-1 0 0,-5-1 0,-1-1 16,-2-2-16,1 2 0,-6-2 16,1-1-16,4 0 0,4-3 15,-2-5-15,-2-4 0,5 1 16,3 1-16,3 1 0</inkml:trace>
  <inkml:trace contextRef="#ctx0" brushRef="#br0" timeOffset="237172.4208">3265 8639 0,'0'0'0,"0"0"0,0 0 16,19 4-16,-19-4 0,23 5 0,-23-5 16,31 9-16,-15-5 0,3 2 15,4-1-15,-1 1 0,-1-1 16,7 0-16,1-1 0,-3 0 15,2 3-15,-2-2 0,0 1 16,-4 0-16,-1-1 0,-6-1 16,-1 0-16,-1-1 0</inkml:trace>
  <inkml:trace contextRef="#ctx0" brushRef="#br0" timeOffset="240735.0221">5500 8370 0,'0'0'0,"0"0"0,0 0 16,0 0-16,29-3 0,-29 3 15,35-4-15,-14 2 0,-1 1 0,5-1 16,5-2-16,6 1 0,1-2 16,-1 0-16,2-1 15,1 0-15,-3 2 0,-7 0 16,-1 0-16,-6 1 0,-3-1 0,-6 0 16,-1 2-16,-4-1 0</inkml:trace>
  <inkml:trace contextRef="#ctx0" brushRef="#br0" timeOffset="240922.4779">5772 8265 0,'0'0'0,"0"0"16,0 0-16,0 0 0,0 0 0,10 20 15,-10-20-15,5 23 0,-5-23 16,4 26-16,-2-10 0,-1 1 15,2-2-15,-3 2 0,0-1 16,-3 0-16,2-2 0,1-2 16,-2-2-16,1 0 0</inkml:trace>
  <inkml:trace contextRef="#ctx0" brushRef="#br0" timeOffset="241063.0761">5696 8546 0,'0'0'15,"0"0"-15,0 0 0,0 0 16,0 0-16,0 0 0,35-5 15,-35 5-15,27-3 0,-9-1 16,3-1-16,1 1 0,-2 1 0,1-2 16,1-2-16,0-2 0,-3 0 15,4-4-15,-5 4 0,-2 0 16</inkml:trace>
  <inkml:trace contextRef="#ctx0" brushRef="#br0" timeOffset="241281.8406">5834 8567 0,'0'0'0,"0"0"16,0 0-16,0 0 0,0 0 0,-8 19 15,8-19-15,0 0 0,0 0 16,3 24-16,-3-24 0,0 0 16,0 0-16,21 14 0,-21-14 15,25 1-15,-11-3 0,1 0 16,-1-1-16,0 0 0,0 0 0,-1-1 15,0-1-15,-1 0 16,-2-1-16,-1 2 0,-1-2 0,-2 3 16</inkml:trace>
  <inkml:trace contextRef="#ctx0" brushRef="#br0" timeOffset="241531.8439">5685 8590 0,'0'0'0,"0"0"0,0 0 15,1 21-15,-1-21 0,0 21 0,0-21 16,0 29-16,0-12 0,-1 0 16,0-1-16,0 1 0,0-1 15,0 1-15,-1-3 0,0-1 16,-1-4-16,2-2 0,-2-1 15,0-2-15,-1-1 0,1-2 16,0-2-16,0 1 0,1-2 0,1 2 16</inkml:trace>
  <inkml:trace contextRef="#ctx0" brushRef="#br0" timeOffset="241734.9925">5717 8687 0,'0'0'0,"0"0"0,0 0 0,0 0 15,29 7-15,-29-7 0,31 10 16,-11-4-16,-2 1 0,4 2 15,4-1-15,-1 2 0,2-1 16,9 2-16,2-1 0,-3 0 0,-1-1 16,8 1-16,-1-2 15,-6-2-15,-3-1 0,-3-1 16,-2-1-16,-5-1 0,-2-1 0,-6-2 16,-3 0-16,-2-1 0,-2 0 15,-2 1-15</inkml:trace>
  <inkml:trace contextRef="#ctx0" brushRef="#br0" timeOffset="242047.4757">6080 8346 0,'0'0'0,"0"0"15,0 0-15,0 0 0,30-4 0,-30 4 16,24-3-16,-11 2 0,2-1 16,1 0-16,2-2 15,-1 2-15,-1 0 0,0 2 16,1 1-16,-3 0 0,-1 0 0,2 2 16,-2-1-16,-5 2 0,-2-2 15,0 3-15,-5 1 16,-1 0-16,-1 1 0,-2 1 0,-3 1 15,-1 0-15,1-1 0,-5 2 16,0 0-16,-4 0 0,2 0 16,2-1-16,2-3 0,1 0 0</inkml:trace>
  <inkml:trace contextRef="#ctx0" brushRef="#br0" timeOffset="242203.7197">6206 8385 0,'0'0'0,"0"0"0,0 0 16,0 0-16,0 0 0,-1 28 16,1-28-16,-9 24 0,9-24 0,-11 27 15,5-12-15,1 0 0,0-1 16,-1 0-16,1-3 16,1-1-16</inkml:trace>
  <inkml:trace contextRef="#ctx0" brushRef="#br0" timeOffset="242609.9865">6106 8653 0,'0'0'0,"0"0"15,0 0-15,0 0 0,0 0 0,0 0 16,2 23-16,-2-23 0,0 0 16,0 0-16,0 0 0,2 20 15,-2-20-15,0 0 0,0 0 16,0 0-16,0 0 0,0 0 15,0 0-15,0 0 0,0 0 0,21-13 16,-21 13-16,16-19 16,-16 19-16,26-21 0,-26 21 0,29-18 15,-13 11-15,-2 0 16,0 4-16,1 2 0,-1 0 0,4 2 16,-3 3-16,-3 2 0,-1-2 15,0 5-15,-3 1 0,-2 0 16,-3-1-16,-2 1 0,-1 2 15,-1-1-15,-5 0 0,0-1 16,-3 0-16,-2 0 0,0 0 16,-3-3-16,-4 1 0,1-3 15,1-1-15,2-1 0,0-2 16,4-2-16,-1-2 0,4-4 0,0-4 16,3-1-16,0-2 0,2 2 15,0 2-15,0 2 0</inkml:trace>
  <inkml:trace contextRef="#ctx0" brushRef="#br0" timeOffset="242828.7234">6640 8328 0,'0'0'0,"0"0"16,0 0-16,31-3 0,-17 2 0,2 0 15,1 0-15,6-3 0,1 1 16,1-1-16,1-2 16,-2 2-16,-5 3 0,-1-2 15,-6 1-15,-1-1 0,-3 0 0,-1 1 16,-1 0-16,-2 1 0</inkml:trace>
  <inkml:trace contextRef="#ctx0" brushRef="#br0" timeOffset="243047.4849">6729 8186 0,'0'0'0,"0"0"16,0 0-16,0 0 0,0 0 0,14 28 16,-14-28-16,3 26 0,-3-11 15,-1 1-15,-1 1 0,0 0 16,1-2-16,0 0 0,0 1 15,-1-2-15,-1 0 0,-2-1 16,0-1-16,-1 0 0,2-2 0,-2-1 16,2-2-16,1 0 0</inkml:trace>
  <inkml:trace contextRef="#ctx0" brushRef="#br0" timeOffset="243234.9824">6528 8460 0,'0'0'0,"0"0"15,0 0-15,26-5 0,-26 5 0,29-6 16,-9 2-16,2-1 0,1 2 16,2-2-16,2-1 15,6 0-15,0 1 0,-2 0 0,-2-1 16,-3 2-16,-4 1 0,1 2 16,-3-2-16,-9 3 0,-3 2 15,-2-1-15,0-1 0,-1 1 16</inkml:trace>
  <inkml:trace contextRef="#ctx0" brushRef="#br0" timeOffset="243688.1813">6534 8564 0,'0'0'0,"0"0"0,0 0 0,0 0 15,0 0-15,38-3 0,-38 3 16,36-8-16,-14 5 0,3-1 15,4-1-15,0 0 0,-1 1 0,10-3 16,-2 0-16,-3 2 16,-1-1-16,4 0 0,-1 2 15,-5 1-15,-5-1 0,-4 2 0,-3 1 16,-5 0-16,-1 0 0,-9 4 16,0 3-16,-7 1 0,-3 0 15,-6 2-15,-2 0 0,-2 1 16,-1 1-16,-5 0 0,-3 2 15,-5 1-15,5-2 0,-2 1 16,1-1-16,2-2 0,2-2 16,5-1-16,1-3 0,4 2 15,3-3-15,4 0 0,3-3 16,5 0-16,5 0 0,1-3 0,4 0 16,2-1-16,3 0 0,1-2 15,4 1-15,-1-2 0,-1 1 0,2 0 16,-2 1-16,-1 1 15,-3 1-15,-2-1 0,-3 1 16,-5 0-16,-1 1 0,-5 2 16,0-3-16,-3 2 0,1-1 0,0 1 15,1-1-15,1 2 0</inkml:trace>
  <inkml:trace contextRef="#ctx0" brushRef="#br0" timeOffset="243859.9934">6855 8521 0,'0'0'0,"0"0"0,0 0 15,0 0-15,0 0 0,0 0 16,0 0-16,0 0 0,3 23 0,-3-23 16,0 0-16,4 28 0,-4-28 15,2 20-15,-1-9 0,-1-1 16,0-1-16,-1-1 0,0-1 16,0-1-16,-2-1 0,2-2 15,1 2-15,-2-3 0</inkml:trace>
  <inkml:trace contextRef="#ctx0" brushRef="#br0" timeOffset="244110.0082">6691 8565 0,'0'0'0,"0"0"16,0 0-16,0 0 0,0 0 0,11 23 15,-11-23-15,8 20 16,-8-20-16,8 23 0,-4-9 15,-2-1-15,-2-1 0,-1 1 16,-1 2-16,-2-2 0,0 1 0,-3-1 16,-1 0-16,-1-1 0,-1 0 15,-6-2-15,-3 0 16,-4 2-16,-1 0 0,1-1 0,-5-3 16,5-2-16,4 0 0,3 0 15</inkml:trace>
  <inkml:trace contextRef="#ctx0" brushRef="#br0" timeOffset="250722.4658">8438 8333 0,'0'0'0,"0"0"0,0 0 15,0 0-15,0 0 0,0 0 16,28-4-16,-28 4 0,0 0 0,24 0 16,-24 0-16,0 0 15,32-1-15,-20 1 0,0 0 16,1 0-16,1 0 0,2 1 16,4 2-16,-1-1 0,-2-1 0,4 2 15,4 0-15,7 1 0,-4 0 16,4-1-16,2-1 15,1 0-15,0 0 0,8 2 0,2-2 16,-3 1-16,-2-2 0,9 1 16,2-1-16,-3 0 0,-1-1 0,4 2 15,4 0-15,-7 0 16,-5-2-16,14 2 0,5-1 16,-6 0-16,-4 0 0,11-1 15,3 0-15,-5 0 0,-5 0 0,5 0 16,3 2-16,-8 0 0,-5 1 15,30 2-15,0-1 0,-13-2 16,-6 0-16,6-1 0,5 3 16,-12-5-16,-9-2 0,11 0 15,7-1-15,-6 3 0,-5 1 0,7 1 16,5 3-16,-10-3 0,-7-2 16,5-1-16,5 0 15,-6 3-15,-1 3 0,4-4 16,4-2-16,-10-1 0,-10-1 0,5 2 15,6-1-15,-9 0 0,-4 2 16,2 1-16,1 1 0,-6 0 16,-6-1-16,0 2 0,1 0 15,-11-2-15,-5-2 0,-5 1 16,-2 1-16,-4 1 0,-4 1 0,-4-2 16,0 0-16,0 0 0</inkml:trace>
  <inkml:trace contextRef="#ctx0" brushRef="#br0" timeOffset="269957.0111">12837 8414 0,'0'0'15,"0"0"-15,0 0 0,0 0 16,0 0-16,0 0 0,0 0 16,0 0-16,0 0 0,0 0 15,28 6-15,-28-6 0,0 0 0,22 4 16,-22-4-16,19 5 0,-19-5 16,23 0-16,-9 0 15,1 1-15,2 1 0,3-1 0,2 1 16,-1-2-16,0 0 0,9 0 15,4 0-15,-2 0 0,-2 0 0,6 0 16,2 0-16,-1 0 16,-1 0-16,11 0 0,3 1 15,-1-1-15,-2 1 0,11-2 16,1 0-16,-3 1 0,-3 2 0,12-1 16,1-3-16,-7-1 0,-6 1 15,12 2-15,3 4 16,-5-3-16,-5-1 0,7-3 0,5 1 15,-10-1-15,-3 2 0,30 0 16,-4 2-16,-10 0 0,-8-1 16,6-1-16,3 0 0,-14 2 15,-8 1-15,9-1 0,6-2 16,-6 0-16,-6 0 0,9 0 16,5 0-16,-7 1 0,-7 0 0,5-1 15,3-1-15,-5 1 0,-5 0 16,4 2-16,4 2 0,-9-3 15,-6-4-15,1 3 0,2 0 16,-8-2-16,-5 1 0,-1 3 16,-1 2-16,-8-1 0,-9-1 0,-5 0 15,-4 2-15,-5-1 0,-3 1 16,0-3-16,-2 2 16,2-2-16</inkml:trace>
  <inkml:trace contextRef="#ctx0" brushRef="#br0" timeOffset="274816.4407">2012 9210 0,'0'0'0,"0"0"0,0 0 16,0 0-16,0 0 0,24-3 15,-24 3-15,20 3 0,-10-3 0,2 1 16,2-1-16,3 0 16,-2 0-16,2 0 0,3 0 15,1 1-15,-1 0 0,10-1 16,5 0-16,-3-1 0,-4 0 0,6 1 16,-1 1-16,1 0 0,-2 0 15,8-2-15,-1-1 16,-2 1-16,-4 1 0,-2-4 0,-2 0 15,-4 1-15,0 1 0,-6 1 16,2 0-16,-4 2 0,-4 0 16,-2-1-16,-1-1 0,-7 0 15,-3-1-15,0 2 0,0-3 16,0 3-16</inkml:trace>
  <inkml:trace contextRef="#ctx0" brushRef="#br0" timeOffset="275316.4543">1920 9197 0,'0'0'0,"0"0"16,0 0-16,0 0 0,0 0 0,0 0 15,26 9-15,-26-9 0,0 0 16,33 4-16,-17-3 0,0 1 15,-1-1-15,4-1 0,1 1 16,0-1-16,2 0 0,9-1 16,-1 1-16,-1-1 0,0 0 0,1 0 15,0 1-15,-1 0 16,-1 0-16,7 0 0,0 2 16,-3-2-16,-2-2 0,-1 2 0,-4 2 15,-3-2-15,0-2 0,0 2 16,-2 2-16,-1-3 0,-3-1 15,-1 2-15,-2-2 0,-1 2 16,-4 0-16,-3 0 0,-3 2 16,-2-2-16,0 0 0,0-3 15,0 3-15,0 0 0</inkml:trace>
  <inkml:trace contextRef="#ctx0" brushRef="#br0" timeOffset="275691.4793">1948 9261 0,'0'0'0,"0"0"16,0 0-16,0 0 0,0 0 0,0 0 16,25-3-16,-25 3 0,0 0 15,35 0-15,-22 0 16,0 0-16,1 0 0,1 0 16,2 0-16,2 0 0,1-1 0,1 1 15,2 1-15,-1-1 0,0-1 16,6-1-16,0 0 0,1 0 15,-4 1-15,2 0 0,0 1 16,-4-2-16,2 1 0,-3 0 16,-3 2-16,-1-2 0,-3-1 0,-1 1 15,-4-1-15,0 1 0</inkml:trace>
  <inkml:trace contextRef="#ctx0" brushRef="#br0" timeOffset="277410.2251">2273 8755 0,'0'0'0,"0"0"0,0 0 0,0 0 16,-25 1-16,25-1 0,-29 2 15,10 1-15,2-1 0,-3 2 16,-3 1-16,-1-1 0,0 2 0,-10 2 16,0 2-16,2-2 15,0 1-15,-4 6 0,3 4 16,-2-2-16,5 0 0,3 1 0,2 4 15,3-2-15,3 0 0,2 4 16,5 6-16,4-5 0,1-1 16,5 2-16,4 4 0,3-3 15,3 0-15,8 5 0,5 0 16,1-3-16,3-2 0,7-2 0,6-1 16,3-2-16,0 1 0,13 1 15,3-3-15,0-2 0,-3-2 16,5-5-16,4-3 0,5-1 15,-3-1-15,-2-4 0,-2-3 16,-4-5-16,-1-2 0,23-7 16,-5 2-16,-17 2 0,-11 0 0,-2-7 15,-3-6-15,-5-1 16,-2 2-16,-9-3 0,-3 1 16,-8 4-16,5-1 0,3-17 0,-3 2 15,-13 13-15,1-1 0,-5-4 16,-2-3-16,0 2 0,0 2 0,-5-3 15,-3-1-15,-6 1 16,-3 1-16,-2 0 0,0-1 16,0 7-16,-2 1 0,-14-2 15,-7 1-15,4 3 0,1 2 0,-14-1 16,-3 4-16,-2 3 0,1 3 16,-8 5-16,-7 0 15,5 6-15,4 3 0,-40 11 0,6 4 16,19 2-16,10 1 0,7 3 15,4 2-15,15-9 0,13-6 0,9-4 16</inkml:trace>
  <inkml:trace contextRef="#ctx0" brushRef="#br0" timeOffset="278504.0483">2817 9363 0,'0'0'0,"0"0"16,0 0-16,0 0 0,0 0 0,0 0 15,22-10-15,-22 10 0,0 0 16,41-3-16,-18-3 16,1 2-16,1 0 0,7 0 0,4 2 15,8-3-15,-1 2 0,11 0 16,1-1-16,-2 1 0,-5 0 0,7 1 15,-3 1-15,-8-1 16,-4 1-16,-4 0 0,0 1 16,-10 1-16,-5-1 0,-6 4 15,-2-1-15,-5 2 0,-1 1 0,-4 1 16,-2 1-16,-4-1 0,-3 2 16,-6 2-16,-3 0 15,1 2-15,-1 1 0,-7 1 16,-5 2-16,-1-1 0,2-1 0,-5 3 15,-2 1-15,-7 1 0,5 0 0,-4-1 16,2 1-16,2-2 16,-2-2-16,1 4 0,2 1 15,5-4-15,4-4 0,2-2 16,3-1-16,5-4 0,3-1 0,2 0 16,1-3-16,3-1 0,2-3 15,2-2-15,4-2 0,3-2 16,0-1-16,4-4 0,2-2 15,0-3-15,0-1 0,4-4 16,2-4-16,1 3 0,1 3 0,-1-4 16,2-4-16,-1 0 0,-3 1 15,5-7-15,3-1 16,-3 6-16,-5 3 0,3 3 0,0 1 16,-3 2-16,-1 4 0,-2 0 15,0-1-15,-4 4 0,-2 1 16,0 3-16,-1 3 0,-3 5 15,0 1-15,0 6 0,3 4 16,-3 1-16,1 1 0,-2 3 16,1 6-16,0-1 0,1 1 0,-1 4 15,0 4-15,-2 0 0,4 2 16,-1 0-16,3 2 16,-1-3-16,2-2 0,0 8 0,1 0 15,0-3-15,-3-4 0,1 1 16,-1 1-16,0-4 15,1-6-15,-4 1 0,0-2 0,-1-4 16,-1-3-16,2-3 0,-3-3 16,0-1-16,0-1 0,0-4 15,-4 0-15,2-3 0,-1-1 0,-4-5 16,-2-3-16,-1 0 16,-2 0-16,0-5 0,-1-2 15,0 0-15,-3 1 0,-8-6 0,-5-2 16,3 2-16,2 2 0,-3 0 15,-1 2-15,0-1 16,0 2-16,-4-3 0,3 4 0,1 1 16,5-1-16,1 4 0,1 2 15,2 1-15,3-1 0,0 6 16,6 3-16,2 0 0,1 1 0,4-1 16,-1-1-16,1 1 0,3 1 15,1 2-15,2 3 16,1-1-16,0 1 0,-3-2 0</inkml:trace>
  <inkml:trace contextRef="#ctx0" brushRef="#br0" timeOffset="283785.3503">5188 8971 0,'0'0'16,"0"0"-16,0 0 0,0 0 0,24 12 15,-11-7-15,2 2 16,-1-1-16,1 1 0,3 2 16,4 0-16,7 4 0,0-2 0,-1-1 15,1 2-15,0-1 0,-1 0 16,8 3-16,-2-2 15,-3-2-15,-3-2 0,0 1 0,1-2 16,-8 0-16,-3-2 0,-3-1 16</inkml:trace>
  <inkml:trace contextRef="#ctx0" brushRef="#br0" timeOffset="284175.9979">7099 8999 0,'0'0'0,"0"0"0,0 0 0,0 0 16,0 0-16,20 8 0,-20-8 15,0 0-15,22 14 0,-11-7 0,2 1 16,-1 1-16,1 0 0,3 1 16,-2 1-16,2 0 15,2 0-15,7 5 0,4-1 16,-2-1-16,-2-2 0,3 0 0,0-1 15,0 1-15,-3 0 0,5 2 16,-3 0-16,-2-4 0,-3-4 0,-5 0 16,-2-3-16,-3 1 0</inkml:trace>
  <inkml:trace contextRef="#ctx0" brushRef="#br0" timeOffset="284550.9325">9618 9001 0,'0'0'0,"0"0"16,0 0-16,25 13 0,-15-8 0,2 1 15,3 2-15,1 0 0,3 1 16,5 2-16,1 2 0,1 1 15,0-1-15,2 0 0,0-1 16,6 5-16,-4-1 0,-4-3 16,-5-2-16,-5-2 0</inkml:trace>
  <inkml:trace contextRef="#ctx0" brushRef="#br0" timeOffset="285019.7295">12650 8921 0,'0'0'16,"0"0"-16,0 0 0,0 0 15,25-1-15,-25 1 0,24 4 16,-11-2-16,1 0 0,1 2 16,4 1-16,0 1 0,0-1 0,3 2 15,2-1-15,4 4 0,0 0 16,2 1-16,2 0 0,-3 1 15,-1 1-15,-1 0 0,-4-2 16,-5-3-16</inkml:trace>
  <inkml:trace contextRef="#ctx0" brushRef="#br0" timeOffset="285613.4714">15581 9061 0,'0'0'0,"0"0"0,0 0 15,28 9-15,-28-9 0,26 9 16,-8-3-16,2 2 0,1 1 0,8 3 16,3 0-16,2 2 15,2 0-15,7 7 0,-1 0 16,-3-3-16,1 0 0,4 1 16,-2-2-16,-10-2 0,-7-4 0,-5-2 15</inkml:trace>
  <inkml:trace contextRef="#ctx0" brushRef="#br0" timeOffset="286144.7057">18885 8814 0,'0'0'16,"8"3"-16,1 2 0,1 1 15,0-1-15,7 3 0,5 1 0,1 1 16,2 3-16,8 2 0,2 0 16,-1 1-16,-2 3 0,2-1 15,3 0-15,5 4 0,-2 0 16,-2-1-16,-3 0 0,-7-5 0,-7-3 15,-5-3-15</inkml:trace>
  <inkml:trace contextRef="#ctx0" brushRef="#br0" timeOffset="287222.868">21377 9493 0,'0'0'0,"0"0"0,0 0 15,0 0-15,0 0 0,23-4 0,-23 4 16,24-1-16,-11 1 0,3 0 15,1 1-15,2-1 0,0 0 16,3 0-16,3 1 0,7-1 16,-1 0-16,8-2 0,6-2 15,0 1-15,1 0 0,16 0 16,4 0-16,6 2 0,-6 2 0,17-2 16,3-2-16,-11 0 15,-7 0-15,17 1 0,4 0 16,-10 0-16,-9 0 0,37 2 0,-5 1 15,-16-2-15,-10 0 0,-3 0 16,0 0-16,-15 1 0,-10 0 0,5-3 16,4-1-16,-12 4 15,-7 2-15,2 1 0,2-1 16,-12-3-16,-5-2 0,-1 4 16,0 1-16,-2-2 0,-1-3 0,-1 0 15,-2-1-15,-12 4 0,0 2 16,-3-2-16,0 1 15,0-2-15,-3 1 0,2 0 0,-2 0 16,0 0-16,1 2 0,-1-2 16,0 0-16,-1-2 0,1 2 0,-3-2 15,-1 4-15,0-1 16,-2 1-16,2-1 0,1 0 16,-1 0-16</inkml:trace>
  <inkml:trace contextRef="#ctx0" brushRef="#br0" timeOffset="291004.1785">21389 9706 0,'0'0'0,"0"0"16,0 0-16,0 0 0,-10 22 0,10-22 15,-13 29-15,4-11 16,-1 1-16,0 3 0,-1 3 16,-1 6-16,1-2 0,2 0 15,2-2-15,3-4 0,3-5 0,6 1 16,6-5-16,3-4 0,0-4 15,5-7-15,3-6 0,2-1 16,2-3-16,3-6 0,1-3 16,-1-1-16,-2 0 0,5-9 15,-1-2-15,-6 2 0,-4 2 0,-2 1 16,-2 1-16,-4 4 0,-2 2 16,-3 7-16,-3 2 15,-2 3-15,-2 1 0,-4 8 16,-2 5-16,-2 3 0,0 4 0,-4 4 15,-3 6-15,2-2 0,2 1 16,1 3-16,1 0 0,4-1 16,1-1-16,6 4 0,6-3 15,0-2-15,1-2 0,5-8 16,4-5-16,-4-5 0,1 0 0,8-6 16,5-7-16,-7 1 15,-1-3-15,-2 1 0,-3 3 0,-4 1 16</inkml:trace>
  <inkml:trace contextRef="#ctx0" brushRef="#br0" timeOffset="291332.2757">22035 9722 0,'0'0'16,"0"0"-16,0 0 0,-10 21 0,10-21 16,-15 28-16,1-7 15,2-1-15,0 1 0,-2 5 0,0 0 16,2-5-16,1-2 0,0 0 15,2-3-15,4-6 0,1-1 16,1-6-16,3-3 0,0-4 16,4-2-16,0-5 0,3-5 15,0-1-15,2-1 0,3-3 16,3-2-16,-2 0 0,-1 2 0,5-2 16,1 3-16,0 2 0,-2 3 15,0 5-15,-1 3 16,0 3-16,-2 2 0,-1 5 0,-1 5 15,-2 1-15,-1 1 0,-4 6 16,-2 5-16,-2 1 0,-2 2 0,-1 2 16,-2 4-16,0-4 15,-1-1-15,3 0 0,2 0 16,1-4-16,1-4 0,0 0 16,0-4-16,0-2 0</inkml:trace>
  <inkml:trace contextRef="#ctx0" brushRef="#br0" timeOffset="291582.2706">22717 9689 0,'0'0'16,"0"0"-16,0 0 0,0 0 0,-26 22 15,10-10-15,-3 6 16,-1-1-16,1 1 0,-6 10 15,-2 3-15,4-2 0,2-1 0,0 4 16,5-2-16,3-3 0,5-2 16,8-9-16,7-2 0,2-4 15,2-1-15,9-5 0,9-5 16,-2-1-16,0-1 0,-5 1 16,-5 0-16,-2 1 0</inkml:trace>
  <inkml:trace contextRef="#ctx0" brushRef="#br0" timeOffset="291910.4109">22932 9843 0,'0'0'0,"0"0"0,0 0 0,-21 25 0,13-14 16,-1 4-16,1 3 16,2 1-16,2 0 0,2 0 15,4-1-15,5-2 0,4-2 0,5-6 16,5-3-16,2-4 0,2-2 15,5-6-15,2-4 0,-4-1 16,-3 1-16,-3-4 0,-2-3 16,-4-1-16,-4 1 0,-7-1 15,-6 0-15,-2 2 0,-3 3 16,-8 2-16,-7 0 0,-1 5 16,-1 2-16,-5 4 0,-3 3 15,1 1-15,0 0 0,0 5 16,6 3-16,6 0 0,5 3 0,10-3 15,6 0-15,-1-4 0,0-1 0,-1-1 16</inkml:trace>
  <inkml:trace contextRef="#ctx0" brushRef="#br0" timeOffset="292472.9167">23428 9775 0,'0'0'0,"0"0"0,0 0 0,-13 21 16,13-21-16,-16 26 0,6-6 16,1 0-16,0 3 0,1-1 15,2 0-15,0 3 0,3-3 16,2-4-16,2-3 0,2-3 0,3-3 16,4-3-16,3-2 15,1-5-15,1-3 0,-1-6 16,1-3-16,-1-1 0,-2-1 0,3-4 15,3-3-15,2-5 0,-2 1 16,-3 3-16,-4 2 16,-1 5-16,-3 3 0,0 4 0,-2 1 15,0 3-15,-2 3 0,-3 2 16,1 7-16,0 1 0,0 0 0,3 3 16,0 1-16,2-1 0,0 0 15,8-2-15,4 0 0,2-2 16,2-2-16,4-1 0,1-2 15,2-2-15,2-1 0,4-2 16,-2-2-16,-2-3 0,-2-2 16,-4-2-16,-2-2 15,-3 1-15,-4 0 0,-6-3 0,-4-3 16,-6 4-16,-3 1 0,-7 3 16,-5 2-16,-1 4 0,-3 2 0,-5 6 15,-5 4-15,2 4 0,0 3 16,0 5-16,-2 3 15,0 5-15,4-1 0,7 3 0,6 2 16,7-3-16,3-3 0,9-1 16,6-3-16,3-2 0,1-3 15,12-4-15,7-4 0,1-3 0,-2-3 16,4-8-16,3-4 0,-10 2 16,-7 1-16,-5 2 0</inkml:trace>
  <inkml:trace contextRef="#ctx0" brushRef="#br0" timeOffset="292769.8308">24316 9786 0,'0'0'16,"-5"7"-16,0 5 0,-2 1 0,0 4 16,-7 7-16,0 6 0,1-2 15,1-2-15,-2 1 0,5-5 16,0-4-16,2-4 0,3-3 15,2-4-15,0-2 0,2-5 16,5-1-16,0-7 0,3-2 16,1-3-16,1-5 0,1-4 15,1-1-15,0 0 0,6-1 16,0 1-16,-2 6 0,-4 5 0,2 1 16,2 2-16,-1 2 0,1 2 15,0 3-15,2 4 16,-1 3-16,1 2 0,2 2 0,2 3 15,-3-2-15,-5-3 0,-2-1 16</inkml:trace>
  <inkml:trace contextRef="#ctx0" brushRef="#br0" timeOffset="293222.9162">25444 9818 0,'0'0'0,"0"0"0,0 0 16,0 0-16,-3-21 0,3 21 16,-7-18-16,7 18 0,-15-21 0,2 12 15,-4 1-15,-2 2 16,0 2-16,-5 2 0,-5 4 16,-7 3-16,1 1 0,-4 6 15,-3 5-15,-3 6 0,4 2 0,5 2 16,3 1-16,2 4 0,8-3 15,12-1-15,8 0 0,6-8 16,2-3-16,13-6 0,7-2 16,3-6-16,1-5 0,7-4 15,2-5-15,-1 1 0,-4-1 0,2-7 16,2-6-16,3-3 16,-5 0-16,-6 1 0,-6 3 15,-5 4-15,-4 4 0,-3 3 0,-4 3 16,-3 5-16,-2 1 0,-2 3 15,-2 5-15,-1 1 0,-1 4 0,-3 3 16,-1 4-16,2 2 16,-1 2-16,4 1 0,2 2 15,2-2-15,3-4 0,4-2 16,3-1-16,3-4 0,4-2 0,-4-2 16,-3-2-16,-2 0 0</inkml:trace>
  <inkml:trace contextRef="#ctx0" brushRef="#br0" timeOffset="293785.4175">26002 9706 0,'0'0'16,"0"0"-16,0 0 0,0 0 0,0 0 16,-19 26-16,19-26 0,-18 30 15,8-12-15,-1 0 0,-1 1 16,0 0-16,0-1 0,-1 2 15,2-2-15,1-4 0,2-2 0,1-2 16,2-1-16,2-3 16,1-2-16,5-4 0,1-4 15,2-1-15,0-1 0,2-4 16,2-5-16,4-3 0,2-1 0,2-1 16,3-3-16,-1 4 0,-2 0 15,3 1-15,-1 3 16,-3 3-16,0 5 0,-3 5 0,0 2 15,-2 5-15,-2 1 0,-4 4 16,-4 3-16,1 1 0,1 4 16,-4 1-16,-2 1 0,-1 4 15,1-4-15,0-1 0,0-3 16,0-1-16,-1-4 0,2-3 0,0-2 16,0-1-16,0-1 0,1-4 15,2-3-15,3-2 0,1-2 16,4-3-16,3-2 0,2-3 15,0-2-15,5 0 0,3-3 16,0 3-16,0 1 0,6-1 16,-1 4-16,-2 1 0,0 3 0,-3 2 15,-4 4-15,-2 3 16,-4 3-16,-2 3 0,-2 3 16,-4 3-16,-1 1 0,-3 3 0,-2 4 15,-3-2-15,0-2 0,-1 1 16,-1 2-16,2-3 0,0-2 15,3-2-15,0-1 0,4-6 16,4-5-16,-3 0 0,0 0 16,-1 0-16</inkml:trace>
  <inkml:trace contextRef="#ctx0" brushRef="#br0" timeOffset="294222.9524">26811 9712 0,'0'0'0,"0"0"15,0 0-15,0 0 0,0 0 0,-21 30 16,21-30-16,-18 31 16,9-12-16,1 0 0,-1 2 15,1-2-15,1 1 0,2 3 16,4-3-16,2-2 0,2-4 0,7-3 16,6-3-16,0-3 0,3-3 15,1-5-15,2-3 16,0-2-16,1 0 0,4-9 0,0-5 15,-4-1-15,-3 0 0,-2 1 16,-3 3-16,-3-1 0,-1 2 0,-3 2 16,-4 2-16,0 3 15,-3 4-15,-4 6 0,-1 6 16,-4 4-16,-2 5 0,-6 10 16,-5 8-16,2 4 0,3 0 0,1 5 15,2 2-15,1 4 0,2-6 16,2-2-16,2-1 15,-1-6-15,2-4 0,-3 1 0,0-3 16,0-8-16,1-3 0,-8-2 16,-2-2-16,-3-4 0,0-2 15,-4-7-15,-4-4 0,3-4 16,2-1-16,2-7 0,2-4 16,5 5-16,3 4 0,2 2 0</inkml:trace>
  <inkml:trace contextRef="#ctx0" brushRef="#br0" timeOffset="294566.7231">27582 9714 0,'0'0'0,"0"0"0,0 0 16,-23-6-16,11 6 0,-5 0 15,-7 3-15,1-1 0,-1 2 0,-7 4 16,0 3-16,5-1 16,3 1-16,2 5 0,7 3 15,7-1-15,5 0 0,7 0 16,8 1-16,3-2 0,1 0 0,3 0 16,3 1-16,-2-1 0,-2-3 15,0 2-15,-4-1 16,-6-2-16,-3 0 0,-6 1 0,-4-1 15,-5-3-15,-3-4 0,-3 0 16,-4-2-16,1-1 0,3-2 0,-3-2 16,0-3-16,2-1 15,3 3-15,3-1 0</inkml:trace>
  <inkml:trace contextRef="#ctx0" brushRef="#br0" timeOffset="294816.6809">27907 9589 0,'0'0'15,"0"0"-15,0 0 0,-10 28 0,2-12 16,-3 7-16,-3 6 0,-7 7 16,-1-1-16,1 2 0,1 2 15,0 4-15,5-4 0,1 3 16,5-5-16,6-6 0,5-4 0,8-7 15,6-4-15,2-6 16,3-2-16,5-6 0,2-3 16,-3-4-16,0-2 0,5-4 15,0-4-15,-7 4 0,-6 3 0,-2 1 16</inkml:trace>
  <inkml:trace contextRef="#ctx0" brushRef="#br0" timeOffset="295004.182">27576 9836 0,'0'0'15,"0"0"-15,0 0 0,33-6 0,-33 6 16,37-2-16,-9 0 16,2 0-16,2-1 0,13-1 0,3-1 15,1 1-15,-1 0 0,1 0 16,-9 1-16,-8 0 0</inkml:trace>
  <inkml:trace contextRef="#ctx0" brushRef="#br0" timeOffset="295379.2023">28017 9944 0,'0'0'0,"0"0"0,0 0 16,0 0-16,0 0 0,35 9 15,-35-9-15,34 3 0,-34-3 0,41-1 16,-14-1-16,-1 0 16,0-2-16,11-3 0,0 1 15,-4-2-15,-2 0 0,-5-2 16,-4 0-16,-4 0 0,-2 0 0,-2-2 16,-5-3-16,-5 6 0,-2-1 15,-8 2-15,-5-1 0,-1 3 16,-2 0-16,-3 1 0,-1 0 15,-1 5-15,-2 4 0,-7 3 16,-1 5-16,5 3 0,2 1 16,1 4-16,1 2 0,5 1 15,3 1-15,4 2 0,4-2 16,5-2-16,4-4 0,7-1 16,7-1-16,3-5 0,3-2 0,11-3 15,1-3-15,0-5 0,-1-3 16,-7 1-16,-6 1 0,-6 0 15</inkml:trace>
  <inkml:trace contextRef="#ctx0" brushRef="#br0" timeOffset="295676.1017">28698 9804 0,'0'0'16,"0"0"-16,0 0 0,0 0 0,0 0 15,-12 29-15,12-29 0,-12 27 16,5-12-16,1 2 0,-2 2 15,0-1-15,2-1 0,-1-2 16,2-1-16,0-2 0,2-2 16,-1 0-16,2-4 0,2-4 15,0-2-15,2-4 0,1-4 16,0-1-16,0-1 0,2-1 16,-1 0-16,2-2 0,-2 0 0,0 3 15,1 1-15,-1 2 0,2 2 16,2 1-16,0 1 0,-1 3 15,0 2-15,2 1 0,4 0 16,-1 1-16,0-2 0,1 1 16,-2-1-16,-2 0 0</inkml:trace>
  <inkml:trace contextRef="#ctx0" brushRef="#br0" timeOffset="296129.2335">28986 9861 0,'0'0'0,"0"0"0,0 0 16,-12 24-16,12-24 0,-17 29 15,6-8-15,1-1 0,1 1 0,0 5 16,1-1-16,3-2 0,3-3 16,4-2-16,4-2 0,2-4 15,0-4-15,5-3 0,2-2 16,0-3-16,2-1 0,3-6 15,2-3-15,-1-3 0,-2-1 16,5-8-16,-1-4 0,-2 5 16,-1 3-16,-5 3 0,-2 3 15,-3 2-15,-1 2 0,-4 3 16,-3 0-16,-2 5 0,-3 7 0,-3 4 16,-4 8-16,0 3 0,-1 5 15,-3 14-15,-2 6 16,2-1-16,1-2 0,1 8 0,2-2 15,0-3-15,1-4 0,0 3 16,1-4-16,2-9 0,-1-6 16,2-4-16,-1-3 0,0-6 0,-1-3 15,-2-3-15,-2-2 16,-6-2-16,-4-3 0,-10-8 0,-9-7 16,0-2-16,0-1 0,-2-10 15,0-4-15,9 5 0,7 6 16,6 4-16</inkml:trace>
  <inkml:trace contextRef="#ctx0" brushRef="#br0" timeOffset="297597.9765">24457 9435 0,'0'0'0,"0"0"0,0 0 16,0 0-16,0 0 0,0 0 16,23-3-16,-23 3 0,0 0 0,38-4 15,-38 4-15,38-1 0,-16 0 16,6 0-16,5 0 0,1-1 15,1 0-15,19 0 0,6 1 16,12 0-16,-3 1 0,21-1 16,5 1-16,6-3 0,-10-2 0,17 2 15,0-1-15,-14 0 16,-10 0-16,38-1 0,-8 0 16,-17 2-16,-13 0 0,0-1 15,1-1-15,-15 2 0,-12 3 0,3-8 16,0-2-16,-8 4 0,-6 5 15,-5-3-15,-3-2 0,-6-1 16,-3-1-16,-5 1 0,0 1 16,-10-2-16,-6 0 0,-1-1 15,-2 2-15,0-1 0,-2-2 0,-2 3 16,1-3-16,-3 1 0,-2 1 16,1-2-16,0 0 15,0 0-15,-1 1 0,2-1 0,0 0 16,0 0-16,-1 0 0,0-3 15,0 1-15,1-1 0,1 0 16,1-1-16,1-1 0,1 1 16,-1 1-16,1-4 0,2-2 15,-1-1-15,1 1 0,-1-4 16,1-1-16,-2 0 0,0 0 0,-1-3 16,-1-2-16,-1 1 0,-2 1 15,-2-6-15,-3-2 0,1 10 16,-2-1-16,-4-4 0,-2-3 15,1 4-15,0 3 0,-8-1 16,-6 1-16,1 2 0,0 1 0,-6-1 16,-3-1-16,0 4 15,-1 5-15,-10-3 0,-3 0 16,4 2-16,2 3 0,-10 2 16,-7 2-16,3 2 0,2 2 0,-16 2 15,-6 1-15,9-1 0,9 0 16,-42 0-16,-2 1 0,16 2 15,10 2-15,-3 3 0,-4 1 16,9-1-16,6-2 0,-5 1 16,-3 0-16,12 1 0,9-1 0,-5 4 15,-2 1-15,2-5 0,4-4 16,-3-1-16,0 1 16,13 2-16,9 2 0,-3 1 0,-3 3 15,6-4-15,4-2 0,2 1 16,2 0-16,5-1 0,4 0 15,2 3-15,1 2 0,5 3 16,4 2-16,4-3 0,-1 2 16,2-1-16,1 0 0,1 4 15,1 5-15,-1 1 0,0-1 0,-1 9 16,2 5-16,0-6 0,0 0 16,-1 12-16,0 3 0,0-2 15,0 0-15,0 6 0,0 4 16,0-5-16,1-5 0,-1 8 15,-1 2-15,2-14 0,0-1 16,2 4-16,0-2 0,-1-7 16,0-5-16,0-1 0,0-1 15,0-5-15,-1-4 0,-1-1 16,-1-1-16,-4 2 0,-1 1 0,1-6 16,2 0-16,1-4 0</inkml:trace>
  <inkml:trace contextRef="#ctx0" brushRef="#br0" timeOffset="301285.5699">25204 7581 0,'0'0'0,"0"0"16,0 0-16,0 0 0,0 0 0,0 0 16,0 0-16,0 0 0,3 26 15,-3-26-15,-16 21 0,16-21 16,-21 24-16,9-11 0,0 1 15,0-2-15,0-1 0,1 0 16,2 0-16,1-3 0,2-1 16,2 0-16,4-1 0,2 0 15,3 0-15,6-3 0,4-3 16,3-1-16,1 0 0,11-4 0,5 0 16,-1 0-16,0 0 0,10-3 15,1-2-15,-5 0 0,-6 0 0,-3 1 16,-3 2-16,-4-1 15,-3 3-15,-3-4 0,-6 2 16,-3 1-16,-3 2 0,0 1 16</inkml:trace>
  <inkml:trace contextRef="#ctx0" brushRef="#br0" timeOffset="301504.3348">25558 7574 0,'0'0'0,"0"0"0,0 0 0,0 0 16,0 0-16,6 31 0,-6-31 16,-2 26-16,2-26 0,-4 30 15,2-16-15,0 1 0,0-1 0,-2 1 16,1-3-16,0-1 0,0-1 16,-3-1-16,-2-1 0,-1-1 15,1-1-15,0-1 0,0 0 16,2-1-16</inkml:trace>
  <inkml:trace contextRef="#ctx0" brushRef="#br0" timeOffset="301707.429">25351 7450 0,'0'0'0,"0"0"16,0 0-16,0 0 0,0 0 15,0 0-15,7 33 0,-7-33 16,-4 39-16,1-14 0,0 5 15,-1-1-15,2 1 0,-1 9 16,0 0-16,-1-4 0,1-4 16,2 5-16,1-2 0,-1-5 15,-1-2-15,-1-5 0,0-3 16,1-5-16,0 0 0,1-4 0</inkml:trace>
  <inkml:trace contextRef="#ctx0" brushRef="#br0" timeOffset="302160.5271">25135 7987 0,'0'0'0,"0"0"0,0 0 15,0 0-15,0 0 0,-13 17 16,13-17-16,0 0 0,-11 21 0,11-21 16,0 0-16,0 0 0,-2 23 15,7-18-15,4-2 0,2 1 16,3-1-16,5-1 0,4 0 15,2-2-15,3-2 0,10 0 16,1 0-16,-1-2 0,-2 0 16,6-2-16,-3 2 0,-4 0 15,-3 2-15,-5 0 0,-2 0 16,-7 1-16,-2 0 0,-7-2 0,-6 1 16,1 1-16,2 0 0,-5-5 15,-3-3-15,0 0 0,-2-1 16,1-1-16,0-1 0,0 1 15,3 0-15,0 1 0,2 2 16,-1 0-16,0 0 0,1 4 16,1 3-16,1-1 0,0 4 0,-1 2 15,1 3-15,-1 1 16,0 3-16,-1 2 0,-1 4 16,-1 4-16,0-2 0,0 3 0,0 4 15,0-5-15,0-1 0,2-2 16,-1-1-16,0-4 0,0 0 15,1-7-15,1-3 0,0 1 16,-1-2-16,0 0 0</inkml:trace>
  <inkml:trace contextRef="#ctx0" brushRef="#br0" timeOffset="302441.8181">25903 7793 0,'0'0'0,"0"0"16,0 0-16,0 0 0,26-1 0,-26 1 15,33-3-15,-33 3 16,42-3-16,-17-1 0,4 1 16,-1 0-16,1 1 0,6-2 0,1 1 15,-5 1-15,-3 0 0,1-2 16,-5 2-16,-5 1 0,-4 0 15,-5 0-15,-4 1 0,-6 0 16,-2 2-16,-5-1 0,-2-1 16,1 0-16,2 0 0,0 0 15</inkml:trace>
  <inkml:trace contextRef="#ctx0" brushRef="#br0" timeOffset="302660.5401">26236 7536 0,'0'0'16,"0"0"-16,0 0 0,0 0 16,0 0-16,5 30 0,-5-30 15,1 31-15,-2-11 0,-1 4 16,-1 5-16,0-1 0,0 1 0,-2 5 16,1-5-16,1-1 15,0-2-15,0 1 0,0-4 16,1-6-16,0-1 0,-1-2 0,-1-2 15,-3-1-15,-2-3 0,3 0 16,0-1-16,1-2 0</inkml:trace>
  <inkml:trace contextRef="#ctx0" brushRef="#br0" timeOffset="302957.4611">25905 8044 0,'0'0'0,"0"0"0,0 0 0,0 0 15,0 0-15,0 0 0,0 0 16,0 0-16,0 0 0,0 0 15,0 0-15,0 0 0,0 0 16,31-11-16,-31 11 0,39-5 16,-17 2-16,2-2 0,4 1 15,0-1-15,-1 1 0,9 0 16,2-1-16,-4 0 0,-3 2 0,4 0 16,-2-1-16,-4 2 0,-4 0 15,0 0-15,-3 1 0,-4 0 16,-2 0-16,-4 1 0,-2 1 15,-4-1-15,0 0 0,-2-1 16,1 1-16,-2 0 0,0-2 16,-3 2-16,0 0 0,-4 0 15,-1 0-15,-3 0 0,-2-2 16,2 1-16,0 0 0,2 0 0</inkml:trace>
  <inkml:trace contextRef="#ctx0" brushRef="#br0" timeOffset="307319.9619">1923 10303 0,'0'0'0,"0"0"0,0 0 16,0 0-16,0 0 0,0 0 0,0 0 15,0 0-15,0 0 0,30 0 16,-30 0-16,24 1 0,-24-1 16,28 4-16,-10-2 0,2 0 15,2 0-15,5 0 0,3 1 16,4 0-16,1 0 0,15-1 16,5-1-16,10 0 0,-4-1 15,14 0-15,1 1 0,-6-1 16,-3 0-16,9 0 0,-1 0 15,-15 0-15,-7 0 0,1 0 0,-5 0 16,-13 3-16,-7 1 0,-7 2 16,-9-2-16,-9-1 0,-7-2 0,2 1 15,1-2-15,-3 2 16</inkml:trace>
  <inkml:trace contextRef="#ctx0" brushRef="#br0" timeOffset="307866.7984">1851 10275 0,'0'0'0,"0"0"0,0 0 0,0 0 15,0 0-15,33-3 0,-33 3 16,26-1-16,-26 1 0,36-2 16,-12 3-16,1-2 0,1-2 0,12 1 15,6 2-15,1-2 0,-2 1 16,14 0-16,6-1 15,-8-2-15,-2-1 0,10 0 0,3 3 16,-6-1-16,-7 1 0,8-1 16,-2 0-16,-10 1 0,-5 1 0,2 1 15,-4 0-15,-11 0 16,-8 0-16,-3 0 0,-6-2 16,-4 2-16,-4 0 0,-12-2 15,-6-2-15,5 2 0,1-1 0,3 2 16</inkml:trace>
  <inkml:trace contextRef="#ctx0" brushRef="#br0" timeOffset="308210.5419">1762 10235 0,'0'0'0,"0"0"0,0 0 16,0 0-16,0 0 0,0 0 16,32 2-16,-32-2 0,39 1 15,-13 1-15,6 1 0,1-2 16,1-1-16,16 0 0,1-1 16,3 1-16,3 1 0,14-1 15,2 0-15,7 0 0,-5 0 0,10-1 16,-7 0-16,-9 1 0,-6-1 15,3 3-15,-3 1 16,-10-2-16,-11-1 0,-8 0 0,-8-1 16,-5 1-16,-4-2 0,-5 1 15,-6 1-15,-6 0 0,-2-2 16,1 0-16,1 2 0,-3-1 0</inkml:trace>
  <inkml:trace contextRef="#ctx0" brushRef="#br0" timeOffset="308523.054">1961 10294 0,'0'0'0,"0"0"15,0 0-15,0 0 0,0 0 0,26 1 16,-26-1-16,34 0 0,-34 0 15,45 4-15,-15-3 0,2-1 16,1 1-16,14-1 0,5-1 16,-1 0-16,-4 0 0,15-2 15,0-1-15,2 2 0,-8 3 16,-4-2-16,-3-1 0,-8 1 16,-4 1-16,-3-1 0,-7-3 15,-10 4-15,-5 2 0,-7 1 16,-5-3-16,-9-3 0,-6-3 0,5 3 15,3-1-15,1 1 0</inkml:trace>
  <inkml:trace contextRef="#ctx0" brushRef="#br0" timeOffset="308726.1682">2106 10317 0,'0'0'16,"0"0"-16,0 0 0,25 0 0,-25 0 15,34 0-15,-8-1 0,2 0 16,4-2-16,17 1 0,6 0 16,0 1-16,4 1 0,12-1 15,3-1-15,2-1 0,-6 0 16,5-2-16,-8-1 0,-17 2 16,-11 1-16,-10 1 0</inkml:trace>
  <inkml:trace contextRef="#ctx0" brushRef="#br0" timeOffset="309319.9365">3287 10071 0,'0'0'0,"0"0"0,0 0 16,0 0-16,0 0 0,0 0 0,0 0 15,0 0-15,0 0 0,0 0 16,0 0-16,0 0 0,0 0 16,0 0-16,0 0 0,0 0 15,-5 21-15,5-21 0,-3 42 16,-1-18-16,1 1 0,0 12 16,-3 5-16,2-4 0,1-4 0,-4 7 15,1-2-15,1-4 16,2-3-16,1-4 0,-1-4 15,1-2-15,1-5 0,0-3 0,1-4 16,-1-5-16,1-5 0,-3-4 16,2-8-16,1 4 0,0 1 15,0 2-15</inkml:trace>
  <inkml:trace contextRef="#ctx0" brushRef="#br0" timeOffset="309679.3175">3289 10052 0,'0'0'0,"0"0"0,0 0 16,24-4-16,-24 4 0,28-1 0,-8-2 16,2 3-16,3 0 0,3 0 15,1 0-15,8 2 0,1-1 16,-3 1-16,3 2 0,4-1 16,-2 1-16,-2 0 0,-3 0 15,-4 3-15,-2-1 0,-6 1 16,1 2-16,-5 2 0,-2 2 0,-6 5 15,-3 4-15,-4 1 0,-4 2 16,-5 5-16,-2 6 16,1-3-16,-2 2 0,-2 5 15,-1-1-15,0-4 0,1-3 0,-2-2 16,0 0-16,1-5 0,1-3 0,-1-3 16,3 0-16,0-4 0,1-2 15,0-3-15,2 0 16,-1-3-16,2-2 0,-5-3 15,0-1-15,-2-1 0,-2 0 0,-2-4 16,-4-4-16,0-7 0,2-4 16,5 3-16,0 3 0,3 2 15</inkml:trace>
  <inkml:trace contextRef="#ctx0" brushRef="#br0" timeOffset="310007.4473">3462 10161 0,'0'0'0,"0"0"16,0 0-16,0 0 0,0 0 15,-4 29-15,4-29 0,-6 19 16,6-19-16,0 0 0,-10 24 16,7-18-16,0-1 0,1 0 15,1-1-15,1-1 0,0-3 0,1 0 16,1-5-16,4 2 0,-2-1 15,5-2-15,3-1 0,1 0 16,1 0-16,-1 0 0,1 1 16,2 1-16,-3 0 0,-1 3 15,1 0-15,-1 2 0,-1-1 16,0 2-16,-1 3 0,-3 2 16,-2-1-16,-5 3 0,-4 0 15,0 2-15,-3 0 0,0 1 16,2-2-16,2 0 0</inkml:trace>
  <inkml:trace contextRef="#ctx0" brushRef="#br0" timeOffset="310319.9875">3445 10326 0,'0'0'0,"0"0"15,0 0-15,0 0 0,0 0 0,0 0 16,-3 24-16,3-24 0,0 0 15,-8 21-15,8-21 0,0 0 16,0 0-16,-4 18 0,4-18 16,0 0-16,0 0 0,0 0 15,23 5-15,-12-6 0,2-1 16,3 0-16,-2 0 0,1 0 0,1 0 16,1-2-16,3 1 15,-3 1-15,0 0 0,0 2 16,-2 1-16,-5 0 0,-1 2 0,-2 2 15,-6 1-15,-1 2 0,-1 0 16,-6 2-16,-1 1 0,-3 4 16,1-2-16,-2-3 0,2-2 15,2-1-15,1 0 0,0-3 16</inkml:trace>
  <inkml:trace contextRef="#ctx0" brushRef="#br0" timeOffset="310476.2205">3603 10391 0,'0'0'16,"0"0"-16,0 0 0,0 0 0,0 0 15,0 0-15,0 0 0,0 0 16,0 0-16,0 0 0,-9 22 16,9-22-16,-15 21 0,15-21 15,-29 26-15,13-12 0,1-1 0,0 2 16,0 1-16,1-2 16,2-2-16,2-1 0</inkml:trace>
  <inkml:trace contextRef="#ctx0" brushRef="#br0" timeOffset="310632.4726">3455 10515 0,'0'0'0,"0"0"0,0 0 15,22 7-15,-22-7 0,20 6 16,-20-6-16,24 9 0,-12-4 0,2 0 16,1 2-16,-2-2 15,3 2-15,-2-1 0,0 1 16,-4-1-16,0-1 0,-1 0 0</inkml:trace>
  <inkml:trace contextRef="#ctx0" brushRef="#br0" timeOffset="310804.3936">3355 10639 0,'0'0'0,"0"0"16,0 0-16,22 1 0,-22-1 0,31 3 15,-9-3-15,3 1 0,2 1 16,10-1-16,3-1 0,-2 2 16,0-1-16,-2 0 0,-5-1 15,-7 1-15</inkml:trace>
  <inkml:trace contextRef="#ctx0" brushRef="#br0" timeOffset="311069.9586">4050 10119 0,'0'0'0,"0"0"0,0 0 16,0 0-16,0 0 0,5 22 16,-5-22-16,0 30 0,0-30 0,-5 39 15,1-10-15,-3 1 0,2 0 16,-2 6-16,2 0 15,0-6-15,0-3 0,1 2 0,3-4 16,1-4-16,1-5 0,2-6 16,-3-7-16,0-1 0,0-2 0,0 4 15</inkml:trace>
  <inkml:trace contextRef="#ctx0" brushRef="#br0" timeOffset="311366.8427">4137 10156 0,'0'0'0,"0"0"0,19-7 16,-4 4-16,2 1 0,9-3 0,4 1 16,2 1-16,-2 0 0,11 3 15,2 2-15,-2-1 0,-3 0 16,0 3-16,-3 2 0,-4 1 16,-5 3-16,2 3 0,-5 4 15,-5 3-15,-5 3 0,-5 9 16,-4 7-16,-3 0 0,-2 0 0,-2 2 15,-3 5-15,1-4 0,0-2 16,-2 2-16,2-6 0,-4-5 16,0-4-16,2-4 0,4-4 15,-1-4-15,1-2 0,-4-5 16,0-2-16,-1-2 0,-3-2 0,0-7 16,-5-3-16,3-1 0,-4-1 15,3 2-15,4 1 16,0 2-16</inkml:trace>
  <inkml:trace contextRef="#ctx0" brushRef="#br0" timeOffset="311773.1499">4204 10155 0,'0'0'0,"0"0"0,0 0 15,0 0-15,0 0 0,0 0 16,16 20-16,-16-20 0,20 14 0,-20-14 15,28 12-15,-12-7 0,2-1 16,2-1-16,2-2 0,0 0 16,2 1-16,1-2 0,1-2 15,-4 1-15,-4-1 0,-3 1 16,-4 2-16,-5-1 0,-1-1 16,-10 3-16,-7 2 0,-1-2 0,-5 3 15,-8 2-15,-8 3 16,2-1-16,0 0 0,-8 0 0,2-2 15,6 0-15,4-2 0,8-1 16,3-1-16,6-1 0,4 0 16,7-2-16,10 5 0,2-5 15,7-2-15,6 0 0,7-1 16,0 1-16,0 0 0,3-1 16,5 2-16,-5 0 0,-1 0 0,3 1 15,-4-1-15,-8-1 0,-5 1 16,-5 0-16,-2 1 0,-3-1 15</inkml:trace>
  <inkml:trace contextRef="#ctx0" brushRef="#br0" timeOffset="311929.3373">4078 10392 0,'0'0'0,"0"0"15,0 0-15,0 0 0,24 5 0,-24-5 16,35 4-16,-12-2 0,2-1 15,1-1-15,4-1 0,2-1 16,0 2-16,9-2 0,-3-1 16,-2-1-16,-4-1 0,1 0 15,-8 1-15,-5 0 0</inkml:trace>
  <inkml:trace contextRef="#ctx0" brushRef="#br0" timeOffset="312257.5342">4433 10185 0,'0'0'0,"0"0"0,0 0 16,0 0-16,0 0 0,0 0 0,-14 23 15,14-23-15,-16 27 0,4-9 16,-3 3-16,-1-1 0,0 4 0,-4 4 16,1 0-16,1-3 15,4-3-15,-1-3 0,0-2 16,4-2-16,2-4 0,3-1 15,0-3-15,5-2 0,1-5 0,6 0 16,0-3-16,2-1 0,1-1 16,4-1-16,5-1 0,-2 1 15,1 0-15,4 2 0,4 1 16,-2 1-16,2 1 0,-2 0 16,1 2-16,-2-1 0,-2 2 0,4 0 15,-4 1-15,-5 2 16,-2-1-16,-4 0 0,-1-1 0,0-1 15</inkml:trace>
  <inkml:trace contextRef="#ctx0" brushRef="#br0" timeOffset="312460.5997">4320 10537 0,'0'0'0,"0"0"15,0 0-15,0 0 0,24-3 0,-24 3 16,22 1-16,-22-1 0,27 3 15,-14-2-15,3 1 0,-3 0 16,-1 1-16,-2 0 0,-1 2 16,-5-1-16,-1 2 0,-3-1 15,-6 1-15,-1 1 0,0-2 16,1 0-16,0-1 0,0-1 0</inkml:trace>
  <inkml:trace contextRef="#ctx0" brushRef="#br0" timeOffset="312616.8402">4232 10521 0,'0'0'0,"0"0"15,0 0-15,0 0 0,23 12 0,-23-12 16,25 10-16,-25-10 0,26 12 16,-12-6-16,2 0 0,0 2 0,0 0 15,-3-1-15,-1-1 16,-2-1-16</inkml:trace>
  <inkml:trace contextRef="#ctx0" brushRef="#br0" timeOffset="312804.3823">4142 10686 0,'0'0'0,"0"0"16,0 0-16,0 0 0,0 0 0,0 0 15,26 3-15,-26-3 0,37 0 16,-13 0-16,5 0 0,2 0 15,2-1-15,14-1 0,4-1 16,-4 1-16,-1-1 0,-1-1 16,-8 1-16,-7 0 0</inkml:trace>
  <inkml:trace contextRef="#ctx0" brushRef="#br0" timeOffset="313210.649">5002 10265 0,'0'0'0,"0"0"16,0 0-16,0 0 0,0 0 0,0 0 15,0 0-15,31 4 0,-31-4 16,22 2-16,-22-2 0,28 0 16,-13-1-16,2 1 0,4-1 15,1 1-15,0 1 0,4-2 16,1-2-16,9-1 0,-1 1 16,2 1-16,0-1 0,-1 0 0,1 2 15,8-2-15,-1 2 16,-2-1-16,-5 0 0,1 1 15,0 1-15,-7-1 0,-2 1 0,4 1 16,-1 0-16,-4-1 16,-1 1-16,-5 0 0,-2 2 0,-7-1 15,-2 0-15,-1-1 0</inkml:trace>
  <inkml:trace contextRef="#ctx0" brushRef="#br0" timeOffset="313726.2776">7373 10226 0,'0'0'0,"0"0"0,0 0 15,22 0-15,-22 0 0,22 2 0,-4-2 16,1 0-16,1 0 0,8 0 15,4 0-15,2 0 0,3 0 16,4 0-16,3 0 16,7 0-16,-1 1 0,2-1 0,3 0 15,8 0-15,-4 1 0,2 0 16,-3 0-16,7-1 0,-5-1 16,0 2-16,0 2 0,-8-2 15,-7-2-15,8 1 0,1 0 16,-10 0-16,-7 0 0,-4 0 15,-2 0-15,-5 1 0,-2-1 0,-5 0 16,-1 0-16,-5 0 0,-3-1 16,-4 1-16,-2 0 0,-4 0 15,0 0-15,-4-2 0,-3 1 16,1 1-16,2-1 0,0 1 16</inkml:trace>
  <inkml:trace contextRef="#ctx0" brushRef="#br0" timeOffset="314413.7822">10194 10238 0,'0'0'0,"0"0"16,0 0-16,0 0 0,24-1 16,-24 1-16,23-1 0,-8 1 0,2 0 15,3 0-15,2 0 0,3-1 16,1 0-16,12 0 0,3 0 16,1 0-16,-1 0 0,15 0 15,0-2-15,1 3 0,2 0 16,10 0-16,0-1 0,-2 0 15,-3-2-15,9 1 0,-1 0 16,-1 0-16,-2 4 0,8-2 16,-3 0-16,-7 1 0,-4 0 15,6 0-15,-4-2 0,17 1 0,-6 0 16,-11 1-16,-6 2 0,-7 0 16,-6 0-16,-6-2 0,-5-2 15,-1 2-15,-1 1 0,-6-1 16,-4 1-16,-17-2 0,0 0 0,-3 1 15,1 1-15,-2 0 16,-2-2-16,2 2 0</inkml:trace>
  <inkml:trace contextRef="#ctx0" brushRef="#br0" timeOffset="316476.1765">13144 9531 0,'0'0'0,"0"0"0,0 0 0,0 0 15,0 0-15,24 11 0,-24-11 16,15 17-16,-15-17 0,15 28 16,-9-10-16,1 4 0,-2 1 0,1 5 15,-2 4 1,1 7-16,-2 0 0,0 11 15,1 0-15,-1-3 0,0-3 16,0 3-16,1-4 0,-1-5 0,0-5 0,0-4 16,0-4-16,-1-1 0,0-3 0,0-1 15,2-2-15,-2-6 16,0-1-16,2-3 0,0 0 16,1 0-16,3 0 0,1 0 15,1-1-15,1-3 0,2-1 16,4-1-16,3 0 0,0-2 15,3-1-15,8 0 0,5-1 16,1-1-16,2 1 0,4 0 16,4 0-16,1 0 0,-1-1 0,15 2 15,3 1-15,-3 1 0,-3 1 16,14-1-16,1 1 0,-6 2 16,-3 3-16,13-1 0,3-2 15,-6 2-15,-3 0 0,33-1 16,-4-2-16,-13 0 0,-8 0 0,3-1 15,2 3-15,-13-3 16,-11 2-16,10 3 0,6-1 16,-9-2-16,-5-2 0,6 2 0,2-2 15,-1 3-15,-3 0 0,2 1 16,4 3-16,-9-6 0,-5-3 16,1 0-16,4-1 0,-5 2 15,-3 0-15,1 0 0,2 0 16,-10 2-16,-5 2 0,5-6 15,4-3-15,-8 1 0,-5 2 0,-4 1 16,-2 2-16,-6-4 16,-6-1-16,0-1 0,1 2 15,-3 0-15,-4 0 0,-1-3 0,-3-1 16,-7 2-16,2 0 0,2-2 16,3-2-16,-3 2 0,0-1 15,-2 1-15,1 0 0,-1-3 16,-1-3-16,1-3 0,-1-2 15,-1-1-15,-2-1 0,3 3 16,0 2-16,0 2 0,-1-2 0,0-4 16,-2-4-16,1 1 0,2 0 15,1-3-15,0-1 0,1 0 16,0-1-16,-1 1 0,2-3 16,-1 3-16,-1 2 0,-1-7 15,0 0-15,-1 4 0,2 3 16,-2-1-16,2 0 0,-3 4 0,-1 2 15,-2-5-15,-4 0 16,2 6-16,-1 2 0,0 1 16,1 1-16,-1 1 0,-1 1 0,0 0 15,0 1-15,-2 0 0,0 2 16,-3-2-16,-1 0 0,1 3 16,-2 3-16,-4-1 0,-1 2 15,0-2-15,-1 1 0,-3 1 16,-2 2-16,-1-2 0,0 2 0,-7-1 15,-3-2-15,0 1 16,0 2-16,-4-1 0,0-3 16,-3 2-16,1 3 0,-3 0 0,-1 0 15,-8-1-15,2-1 0,-4 2 16,-2 2-16,5-2 0,1-2 16,-11 1-16,-3 1 0,6-1 15,3 1-15,-2-2 0,-2 1 16,-7 2-16,2 3 0,-3-1 15,-3-1-15,9 0 0,5 0 0,-27-1 16,5 0-16,3 1 0,3 2 16,-2 1-16,-1 2 15,15-4-15,8-3 0,-6-1 0,-4 0 16,0 2-16,2 2 0,-1-2 16,1-1-16,5 0 0,4 0 15,-7 0-15,-5 0 0,12-3 16,7-1-16,-8 0 0,-4 1 15,-1-1-15,-1 2 0,-3 1 16,0 3-16,4-3 0,3 0 0,-5 1 16,-6 0-16,8-2 0,4-1 15,-3-1-15,-2 2 0,1 2 16,2 0-16,-1 2 0,0 0 16,6-2-16,5-1 0,-1 4 15,1 0-15,5 1 0,2 2 16,5-3-16,3-1 0,4-2 15,1 0-15,7 0 0,4-2 16,9 2-16,0-1 0,3 1 16,-2 1-16,2-1 0,0 0 0,2 2 15,3-1-15,-1 3 0,-1 3 16,0-4-16,-1 0 0,-1 1 16</inkml:trace>
  <inkml:trace contextRef="#ctx0" brushRef="#br0" timeOffset="326148.1078">17097 10202 0,'0'0'0,"0"0"16,0 0-16,0 0 0,0 0 0,0 0 15,24 1-15,-24-1 0,0 0 16,26 8-16,-26-8 0,25 6 16,-10-4-16,3 3 0,1 0 15,2 0-15,2 1 0,3 1 16,4 2-16,10-1 0,2 2 16,5-2-16,6 2 0,9 2 15,-3 0-15,18 1 0,3 1 16,-3-1-16,-2-1 0,19-1 15,3 0-15,5-1 0,-7-3 0,46 0 16,-6-3-16,-19 2 0,-11 0 16,-1 3-16,1-2 0,-11 0 15,-5-2-15,4 2 0,4 0 16,-12 1-16,-9-2 0,-3 1 16,-1-1-16,-9-2 0,-7-3 15,-9 2-15,-5-1 0,-4 0 16,-4 0-16,-9 0 0,-6 0 15,-6 0-15,-4-1 0,-4 0 0</inkml:trace>
  <inkml:trace contextRef="#ctx0" brushRef="#br0" timeOffset="326663.792">20692 10464 0,'0'0'0,"0"0"0,0 0 15,0 0-15,-18-16 0,18 16 16,-19-11-16,6 6 0,1-2 0,-2 1 15,-3 1-15,0 2 0,-2-1 16,-1 4-16,-1 3 16,-5 1-16,2 0 0,-2 6 15,0 2-15,2 1 0,0 2 0,5 2 16,2 1-16,2 6 0,2-1 16,8-2-16,5-3 0,3-2 15,3-3-15,6-4 0,5-2 16,2-5-16,2-2 0,3-4 15,4-4-15,-3-3 0,-1-1 0,-2-1 16,-2 0-16,1-3 0,0-1 16,-3-1-16,-4-2 15,-3 5-15,-3 2 0,0 2 0,-2 1 16,-1 4-16,-3 3 0,-2 3 16,-4 6-16,0 1 0,0 4 15,0 1-15,-1 2 0,2 0 16,1 2-16,5 8 0,5 4 15,0-4-15,3-2 0,5-4 16,3-5-16,-4-1 0,-3-3 0,-2-2 16</inkml:trace>
  <inkml:trace contextRef="#ctx0" brushRef="#br0" timeOffset="326976.2614">21544 10421 0,'0'0'0,"0"0"0,0 0 16,0 0-16,0 0 0,-23-2 16,23 2-16,-32 5 0,32-5 15,-40 11-15,15-3 0,0 2 16,-1 1-16,-4 6 0,0 3 15,4 0-15,4 1 0,1 5 16,7 0-16,5-4 0,6-2 0,6-1 16,7-1-16,8-4 0,5-4 15,6 0-15,4-4 0,1-2 16,1-2-16,-1-1 0,-7-1 16,-6 1-16</inkml:trace>
  <inkml:trace contextRef="#ctx0" brushRef="#br0" timeOffset="327148.108">21856 10542 0,'0'0'0,"0"0"0,0 0 16,0 0-16,-10 26 0,10-26 16,-10 28-16,5-12 0,-2 1 0,2 0 15,-1 1-15,1-2 16,0 0-16,1 0 0,1-3 15,0-2-15,1-2 0,0-1 0</inkml:trace>
  <inkml:trace contextRef="#ctx0" brushRef="#br0" timeOffset="327304.3986">21827 10300 0,'0'0'0,"0"0"15,0 0-15,0 0 0,23 11 0,-23-11 16,24 13-16,-24-13 0,29 19 16,-16-12-16,-2 0 15,-1 0-15</inkml:trace>
  <inkml:trace contextRef="#ctx0" brushRef="#br0" timeOffset="327601.2655">22179 10542 0,'0'0'16,"0"0"-16,-4 19 0,4-19 0,-8 26 15,2-11-15,-2 1 0,-1 3 16,1-2-16,3-2 0,0-2 16,2-2-16,1-1 0,-1-3 15,-1-3-15,1-1 0,1-3 0,2-2 16,1-3-16,1-2 0,1-3 15,2-2-15,1-1 16,2-5-16,1-1 0,0 2 0,0 0 16,2 3-16,1 1 0,3 3 15,5 3-15,-1 1 0,-1 2 16,1 2-16,1 2 0,1 1 16,0 1-16,1 1 0,-4 0 15,-4-2-15</inkml:trace>
  <inkml:trace contextRef="#ctx0" brushRef="#br0" timeOffset="327866.9262">22770 10429 0,'0'0'0,"0"0"15,0 0-15,0 0 0,0 0 0,-33 11 16,33-11-16,-27 19 15,10-7-15,-1 2 0,-1 2 0,1 2 16,1 2-16,0 7 0,4 1 16,1-5-16,5-3 0,7 0 15,7-1-15,5-1 0,2-2 16,11 0-16,6-5 0,0-3 16,1-4-16,3-5 0,4-7 15,-7 3-15,-7 0 0,-4 1 16</inkml:trace>
  <inkml:trace contextRef="#ctx0" brushRef="#br0" timeOffset="328257.5411">23120 10454 0,'0'0'0,"0"0"16,0 0-16,0 0 0,-16 17 0,16-17 16,-17 22-16,17-22 15,-22 33-15,11-13 0,-2 2 16,4 0-16,0-1 0,0 2 15,2-2-15,3-1 0,2-3 0,3-2 16,2-1-16,5-3 0,3-3 16,5-5-16,4-3 0,0-3 15,1-2-15,3-2 0,3-2 16,-2-3-16,-1-4 0,6-8 16,-1-1-16,-4 0 0,-2 2 15,3-3-15,-4 4 0,-5 4 16,-4 4-16,-3 3 0,-2 4 15,-5 1-15,-1 3 0,-2 3 16,-5 5-16,0 3 0,-2 2 0,-1 4 16,-1 1-16,1 3 0,0 2 15,0 4-15,1 0 0,1-2 16,3-1-16,2-2 0,1 1 16,4-3-16,4-4 0,6-2 15,6-1-15,-4-1 0,-2-1 0,-3-3 16</inkml:trace>
  <inkml:trace contextRef="#ctx0" brushRef="#br0" timeOffset="328460.6243">23792 10536 0,'0'0'15,"0"0"-15,0 0 0,-10 18 16,10-18-16,-11 22 0,2-4 15,0-1-15,-1 1 0,1-1 16,1-1-16,-1 3 0,2-1 0,3-6 16,4-3-16,0-5 0,1-7 15,-1 3-15,3-4 0,-3 4 16</inkml:trace>
  <inkml:trace contextRef="#ctx0" brushRef="#br0" timeOffset="328601.2613">23811 10317 0,'0'0'0,"0"0"0,0 0 0,15 13 15,-15-13-15,18 16 0,-18-16 16,24 19-16,-10-9 0,-3-1 16,-2-1-16,0-1 0</inkml:trace>
  <inkml:trace contextRef="#ctx0" brushRef="#br0" timeOffset="328820.0172">24218 10415 0,'0'0'0,"0"0"16,0 0-16,-21 26 0,11-14 0,-3 6 16,-3 4-16,-4 6 15,1 1-15,1-2 0,2-1 16,3 1-16,6-3 0,5-3 15,8-2-15,2-4 0,2-3 0,5-3 16,4-2-16,2-3 0,0-2 16,0-3-16,-2-4 15,-2 1-15,-4 1 0,-2 1 0</inkml:trace>
  <inkml:trace contextRef="#ctx0" brushRef="#br0" timeOffset="328976.2663">23958 10533 0,'0'0'0,"0"0"0,0 0 16,0 0-16,28 3 0,-28-3 0,42-4 15,-15 2-15,2 1 0,6 1 16,3 0-16,8-1 0,-1 1 16,-1 0-16,-8 0 0,-6 0 0</inkml:trace>
  <inkml:trace contextRef="#ctx0" brushRef="#br0" timeOffset="329320.0384">24589 10506 0,'0'0'0,"0"0"0,0 0 0,0 0 16,-25 22-16,25-22 0,-23 27 15,12-10-15,0 0 0,2 0 16,1 1-16,2-1 0,1-1 0,5 3 15,5-2-15,3-2 16,5-3-16,3-3 0,5-3 16,2-4-16,3-2 0,-1-2 0,1-3 15,3-1-15,-4-3 0,-3-3 16,-3-3-16,-5-1 0,-4-2 16,-6-2-16,-5-3 0,-4 2 15,-1 0-15,-10 3 0,-6 3 16,-1 1-16,0 3 0,-4 4 15,0 2-15,1 3 0,3-1 0,0 3 16,4 4-16,8 0 0,5 1 16,7 0-16,7 1 0,-2 0 15,0-3-15,-2 0 0</inkml:trace>
  <inkml:trace contextRef="#ctx0" brushRef="#br0" timeOffset="329710.6397">25038 10472 0,'0'0'16,"0"0"-16,0 0 0,0 0 0,-14 18 15,14-18-15,-20 24 0,20-24 16,-22 33-16,10-13 0,-2 2 16,3-3-16,1-1 0,2 3 15,1-1-15,5-4 0,2 0 16,3-4-16,4-1 0,4-4 0,3-1 15,4-4-15,2-3 0,-2-3 16,0-2-16,2-2 0,1-3 16,-1-2-16,-2-1 0,3-7 15,-2-2-15,-1 0 0,-2 2 16,-3 0-16,-3 1 0,-2 6 16,-1 2-16,-2 3 0,0 3 15,-4 4-15,-1 2 0,-6 5 16,-2 6-16,2 0 0,0 2 0,0 5 15,-1 3-15,2 0 0,0-2 16,4 6-16,4 1 16,4-4-16,4-1 0,4-4 0,4-4 15,-3-2-15,-4-2 0,-2-2 16</inkml:trace>
  <inkml:trace contextRef="#ctx0" brushRef="#br0" timeOffset="330007.5177">25831 10465 0,'0'0'0,"0"0"16,0 0-16,-26-8 0,14 8 0,-7 0 15,-5-2-15,-1 4 0,-1 1 16,-7 4-16,0 1 16,5 3-16,2 0 0,3 4 0,7 2 15,6 0-15,5 1 0,10 0 16,7 0-16,2-1 0,3-2 0,4 2 15,2-1-15,-2-1 16,-3-2-16,-3-2 0,-3-1 0,-4-2 16,-5-1-16,-6 1 0,-6 0 15,-3-2-15,-3 0 0,0-3 16,-2-2-16,0-1 0,-1-1 0,0-3 16,1-2-16,3-1 15,2 1-15,4 1 0,1 1 16,2 1-16</inkml:trace>
  <inkml:trace contextRef="#ctx0" brushRef="#br0" timeOffset="330351.2738">26430 10444 0,'0'0'0,"0"0"0,0 0 15,0 0-15,-7 24 0,7-24 0,-12 30 16,3-13-16,0 1 0,-1 2 16,0-1-16,1 1 0,0-4 15,1 4-15,0-2 0,1-2 16,2-4-16,1-1 0,2-2 16,0-3-16,1-2 0,1-4 15,-2-1-15,1-3 0,0-2 16,2-4-16,1-2 0,0-1 0,1-2 15,3-4-15,-1 0 16,2 3-16,1 2 0,1 3 0,-1 0 16,3 2-16,2 3 0,2 1 15,4 2-15,-1 1 0,1 2 16,3 1-16,2 2 0,1 0 16,0 0-16,0 1 0,-5-2 15,-3 1-15</inkml:trace>
  <inkml:trace contextRef="#ctx0" brushRef="#br0" timeOffset="330726.3523">26956 10486 0,'0'0'0,"0"0"0,0 0 0,-22 8 15,22-8-15,-22 13 0,6-3 16,-2 2-16,0 2 0,1 1 15,-1 4-15,-1 3 0,4 0 0,4-4 16,4 0-16,7-1 0,6 0 16,7-3-16,6 1 15,4-5-15,3-3 0,11-1 0,1-5 16,-1-1-16,-2-2 0,5-5 16,-4-6-16,-7-1 0,-6-3 0,-5-6 15,-6-5-15,-6 2 16,-2 1-16,-11-4 0,-7-3 15,-5 5-15,-2 3 0,-3 5 16,-4 5-16,-2 2 0,-1 3 0,3 4 16,0 2-16,5 2 0,3 2 15,3 5-15,1 3 0,7 3 16,5 0-16,1-2 0,-1-3 16,2-1-16</inkml:trace>
  <inkml:trace contextRef="#ctx0" brushRef="#br0" timeOffset="331132.542">27675 10470 0,'0'0'0,"0"0"16,0 0-16,0 0 0,0 0 0,-30-2 15,30 2-15,-33 3 16,33-3-16,-41 9 0,16-2 15,0 3-15,-2-1 0,-5 6 16,3 2-16,1 0 0,3 1 0,-1 4 16,5 1-16,7-4 0,5-3 15,7-2-15,6 0 0,4-4 16,3-2-16,6-2 0,4-2 16,1-3-16,2-2 0,0-4 15,-1-2-15,-1-3 0,-1-2 16,0-4-16,0-4 0,-3 2 15,-2-2-15,-2 2 0,-3 2 16,-3 2-16,0 2 0,-2 3 16,-3 2-16,0 2 0,-1 4 0,0 4 15,-2 3-15,0 2 0,-2 1 0,2 6 16,0 3-16,2 2 16,-1 1-16,3 2 0,3 2 15,3 2-15,2 1 0,-2-6 16,-3-4-16,0-3 0</inkml:trace>
  <inkml:trace contextRef="#ctx0" brushRef="#br0" timeOffset="331616.9222">28395 10643 0,'0'0'0,"0"0"15,0 0-15,0 0 0,1-25 0,-6 15 16,-4 0-16,-1-1 0,-1 1 15,-7 0-15,-5-1 16,-8-1-16,0 3 0,-3 1 0,-3 3 16,1 1-16,1 3 0,-9 3 15,0 6-15,5 2 0,5 0 16,0 7-16,5 1 0,7 0 16,7 0-16,7 3 0,6 0 15,5-1-15,4-3 0,8-2 16,7-2-16,-2-3 0,2-4 0,7-1 15,1-3-15,-1-2 0,1-4 16,0-3-16,-1-3 0,-1-3 16,1-1-16,-3-6 0,-3-6 15,0 0-15,-4 0 0,-1-5 16,-1-3-16,-2 4 0,-2 3 16,4-2-16,-1 3 0,-4 6 15,-2 1-15,1 4 0,-1 2 16,-2 3-16,-2 4 0,-2 3 15,1 4-15,-1 3 0,-1 1 0,-3 7 16,-3 6-16,1 0 0,-1 2 16,-4 5-16,-4 4 0,1 3 15,0 2-15,0 1 0,1 0 16,0 4-16,1-3 0,0-1 16,-2 1-16,2-4 0,1-3 15,2-7-15,2-4 0,-1-4 0</inkml:trace>
  <inkml:trace contextRef="#ctx0" brushRef="#br0" timeOffset="331804.4145">28655 11084 0,'0'0'15,"0"0"-15,0 0 0,0 0 0,0 0 16,0 0-16,-21 17 0,21-17 0,0 0 16,-26 3-16</inkml:trace>
  <inkml:trace contextRef="#ctx0" brushRef="#br0" timeOffset="333898.197">1904 11032 0,'0'0'0,"0"0"15,0 0-15,0 0 0,0 0 0,0 0 16,0 0-16,0 0 0,0 0 0,0 0 16,0 0-16,0 0 15,0 0-15,0 0 0,22-10 16,-22 10-16,0 0 0,27 1 15,-27-1-15,32 1 0,-15 0 0,4 0 16,1-1-16,1 1 0,1 1 16,5 1-16,0-2 0,9 1 15,1-1-15,2 0 0,2 0 16,7 1-16,-1 1 0,2-2 16,2 0-16,-3 0 0,0-1 0,11 1 15,-2 1-15,-2 0 16,0 0-16,4 2 0,-2 0 15,-2-4-15,0-1 0,-6 4 16,-1 3-16,-2-3 0,0-2 0,1 0 16,-5 1-16,-2 0 0,-1 1 15,-3 0-15,-6 0 0,-4-2 16,-2-2-16,-2-1 0,-1 1 16,-4 0-16,-1-1 0,-5 1 15,-2 0-15,-5-2 0,0 0 0,-6 3 16,-7 0-16,2 0 0,1 0 15,1 0-15</inkml:trace>
  <inkml:trace contextRef="#ctx0" brushRef="#br0" timeOffset="334335.7071">2278 11246 0,'0'0'15,"0"0"-15,0 0 0,33 0 0,-17 0 16,6 1-16,6 0 15,4-1-15,3-1 0,0 1 0,5 0 16,5 0-16,-1-1 16,-3 0-16,1 1 0,-4 0 0,-4 0 15,-1-1-15,-6-1 0,-7 0 16,-2 0-16,-8 1 0,-1-1 16,-3 1-16</inkml:trace>
  <inkml:trace contextRef="#ctx0" brushRef="#br0" timeOffset="334741.9673">2634 11102 0,'0'0'0,"0"0"15,0 0-15,0 0 0,0 0 16,0 0-16,5 26 0,-5-26 0,-2 26 16,0-7-16,-1 6 15,-2 0-15,2 2 0,-3 1 16,3 1-16,0 4 0,-1-2 0,1-2 15,0-3-15,1-1 16,0 1-16,-1 1 0,1-5 16,1-6-16,-2-3 0,0-1 0,-2-3 15,-2-1-15,-1-1 0,-4-3 16,-2-1-16,0-3 0,-1-1 16,1-3-16,0-2 0,-3-5 0,1-2 15,-3-2-15,0 2 16,1 0-16,5 1 0,-2-1 15,0 0-15,7 5 0,-1 0 16,6 1-16,3-1 0,5 0 0,5 2 16,5-1-16,1 1 0,4 0 15,3 1-15,3 1 0,3 1 16,6-2-16,-3 0 0,6 0 16,-1 1-16,0-3 0,-1-2 15,-7 3-15,-7-1 0,-4 2 0</inkml:trace>
  <inkml:trace contextRef="#ctx0" brushRef="#br0" timeOffset="335257.6178">2962 11190 0,'0'0'16,"0"0"-16,0 0 0,0 0 15,0 0-15,0 0 0,0 0 16,0 0-16,32-5 0,-32 5 15,24 1-15,-24-1 0,30 6 0,-12-2 16,-2 0-16,1 1 0,1 0 16,-4-1-16,0 1 0,-2 1 15,-1-1-15,-2 1 0,-2 0 16,-4 0-16,-3 1 0,-4 0 16,-5 0-16,-1-1 0,-2 1 0,-5-1 15,2 1-15,-7 0 16,-2-2-16,2 0 0,2-1 15,3 0-15,3 1 0,3-2 16,2 0-16,6 0 0,0 0 0,9 0 16,6-2-16,1 1 0,3 0 15,3 1-15,3 0 0,3 1 16,0 2-16,1 1 0,-1 3 16,0 1-16,1 1 0,-6 0 15,1-1-15,-8 0 0,-3-2 16,-5 3-16,-2 1 0,-5 1 0,-1 1 15,-1-3-15,-5-3 16,-3 1-16,-4-1 0,-6 0 16,-1-2-16,-1-3 0,2-4 0,-1-1 15,-2-2-15,0-1 0,-2-4 16,3-1-16,2-3 0,2 0 16,4 1-16,4 3 15,0 1-15,3 1 16</inkml:trace>
  <inkml:trace contextRef="#ctx0" brushRef="#br0" timeOffset="335476.3984">2968 11165 0,'0'0'0,"0"0"16,0 0-16,3 24 0,-3-24 0,-5 31 16,-1-9-16,-1 3 15,1 1-15,-7 9 0,-3 1 16,0-2-16,-2-2 0,-2 7 15,-1-1-15,4-6 0,-1-3 0,1-3 16,-1-1-16,1-5 0,2-3 16,-1-2-16,3-2 0,1-3 15,2 0-15,1-4 0,6-1 16,-3-2-16,3 0 0,2-1 16</inkml:trace>
  <inkml:trace contextRef="#ctx0" brushRef="#br0" timeOffset="335679.4789">3367 11660 0,'0'0'16,"0"0"-16,0 0 0,0 0 15,15 13-15,-11-8 0,0 0 16,0 1-16,0-1 0,-1 1 0,0-1 15,-2 0-15,2-3 0,-3-2 16,0 0-16,0 0 0,0 0 16,0 0-16</inkml:trace>
  <inkml:trace contextRef="#ctx0" brushRef="#br0" timeOffset="336616.986">3507 11264 0,'0'0'16,"0"0"-16,0 0 0,0 0 0,0 0 15,30 3-15,-30-3 0,33 1 16,-15 0-16,4 1 0,4-1 16,1 0-16,0 1 0,2-1 15,1-1-15,8 1 0,-6-1 16,-1 1-16,-3 0 0,2 0 16,-4 1-16,-8-4 0,-3 0 15,-8 0-15,1 1 0,-1 0 0</inkml:trace>
  <inkml:trace contextRef="#ctx0" brushRef="#br0" timeOffset="336882.6132">3803 11054 0,'0'0'0,"0"0"0,0 0 16,0 0-16,0 0 0,10 22 0,-10-22 15,4 28-15,-4-28 0,-4 39 16,1-14-16,0 1 16,-1 1-16,0 8 0,-3 0 0,2-2 15,-1-3-15,0 3 0,0-2 16,2-3-16,-2-4 0,2-1 16,1-4-16,-4-2 0,1-2 0,-3-4 15,-2-2-15,0-2 0,-1-2 16,3 0-16,1-1 15,2 0-15</inkml:trace>
  <inkml:trace contextRef="#ctx0" brushRef="#br0" timeOffset="337054.4989">3452 11440 0,'0'0'0,"0"0"16,0 0-16,0 0 0,0 0 0,26-4 16,-26 4-16,32-4 0,-11 1 15,1 0-15,5 0 16,0 0-16,2-3 0,9 1 0,2 1 15,-2-2-15,-3-1 0,7-3 16,-3 0-16,-7 2 0,-6 1 16,-6 2-16</inkml:trace>
  <inkml:trace contextRef="#ctx0" brushRef="#br0" timeOffset="337460.7349">4128 11056 0,'0'0'0,"0"0"0,0 0 16,0 0-16,0 0 0,-16 25 16,16-25-16,-14 24 0,14-24 15,-13 28-15,6-9 0,0-2 16,2-3-16,0 1 0,-1-3 16,1 0-16,2-2 0,0-3 15,2-2-15,-2-2 0,3-3 0,-1-3 16,2-1-16,2-2 0,-2-1 15,1-3-15,1 0 0,3-3 16,2-2 0,4-3-16,3-2 0,4-2 0,-3 4 15,1 1-15,-2 4 0,1 0 0,-1 4 16,-2 3-16,1 0 0,-2 6 16,0 3-16,-3 2 0,-3 2 15,1 2-15,-5 3 0,0 1 16,-1 3-16,1 0 0,0 1 15,-2 2-15,3 0 0,0 1 16,1-1-16,2-2 0,0-3 16,2 0-16,0 0 0,-1-2 15,2-3-15,-6-1 0,0-3 0,-1 1 16,0-2-16,-1 0 0</inkml:trace>
  <inkml:trace contextRef="#ctx0" brushRef="#br0" timeOffset="337741.999">3941 11307 0,'0'0'0,"0"0"0,0 0 15,0 0-15,26-3 0,-26 3 0,32-1 16,-32 1-16,44 0 0,-19 0 16,-2 0-16,3 1 0,-1-1 15,5 1-15,-2-1 0,-2 2 16,-6-1-16,-3 3 0,-3 1 15,-4 0-15,-4 1 0,-4 2 16,-6 2-16,-4 0 0,-2 2 16,-4 1-16,-2 2 0,-1-2 15,-5-2-15,0 1 0,0 1 16,-1 0-16,1-1 0,-5 3 16,2-2-16,1-3 0,2-4 0,4-2 15,2 0-15,4-1 0</inkml:trace>
  <inkml:trace contextRef="#ctx0" brushRef="#br0" timeOffset="337929.5097">4106 11428 0,'0'0'0,"0"0"16,0 0-16,25 19 0,-14-8 15,0 1-15,0 1 0,1 0 16,1 0-16,8 3 15,-1 0-15,1-2 0,-2-2 0,-3-4 16,1-2-16,-2-3 0,1-3 0,-3 0 16,-2 0-1,-1 0-15</inkml:trace>
  <inkml:trace contextRef="#ctx0" brushRef="#br0" timeOffset="338117.0021">4513 11194 0,'0'0'16,"0"0"-16,0 0 0,33-4 16,-15 3-16,2 0 0,2 0 15,7 1-15,0 0 0,0 0 16,0-1-16,-4 1 0,-2 1 0,-2-1 16,-5-1-16,-2-2 0,-3 1 15,-1-1-15,-2 1 16,-2 1-16</inkml:trace>
  <inkml:trace contextRef="#ctx0" brushRef="#br0" timeOffset="338335.7452">4696 11027 0,'0'0'16,"0"0"-16,0 0 0,0 0 0,0 0 16,0 0-16,4 31 0,-4-31 15,1 32-15,-1-11 0,0 4 16,-1 2-16,1 3 0,-2-1 15,0 2-15,-1 4 0,1-1 16,0-3-16,1-1 0,-3 4 16,1-4-16,-4-4 0,0-3 15,-4-4-15,-3-2 0,-1-7 16,-3-2-16,4-2 0,2 0 0,2-3 16</inkml:trace>
  <inkml:trace contextRef="#ctx0" brushRef="#br0" timeOffset="338476.3707">4375 11410 0,'0'0'15,"0"0"-15,0 0 0,0 0 16,0 0-16,25-13 0,-25 13 16,35-10-16,-15 4 0,3-1 15,6 0-15,-1 0 0,1 0 0,9-2 16,1 0-16,-6 1 0,-4 1 16,-4 1-16</inkml:trace>
  <inkml:trace contextRef="#ctx0" brushRef="#br0" timeOffset="338648.2833">4938 11005 0,'0'0'16,"0"0"-16,0 0 0,0 0 0,5 23 15,-5-23-15,1 19 0,-1-19 16,4 25-16,-4-25 0,11 22 15,-5-13-15,2-1 0,0-2 16,-4 0-16,2-1 0</inkml:trace>
  <inkml:trace contextRef="#ctx0" brushRef="#br0" timeOffset="338898.303">5275 11080 0,'0'0'0,"0"0"15,0 0-15,0 0 0,0 0 16,-32 7-16,32-7 0,-31 13 15,12-6-15,-4 0 0,1 0 16,-2 0-16,1 0 0,1 1 16,0-1-16,0 2 0,3 0 0,4-2 15,3 0-15,5 0 0,6 0 16,5-2-16,5 2 0,3-1 16,4-2-16,3-1 0,5-2 15,0 2-15,-1-1 0,1-1 16,-2 0-16,0-1 0,0-1 15,-2 0-15,-2 0 0,-4 0 16</inkml:trace>
  <inkml:trace contextRef="#ctx0" brushRef="#br0" timeOffset="339085.7548">4852 11331 0,'0'0'16,"0"0"-16,0 0 0,0 0 15,32 6-15,-32-6 0,34 5 16,-12-3-16,0 0 0,3 0 16,2 0-16,-2-1 0,0-1 0,5 1 15,0 1-15,-6-3 0,-4-1 16,-3 1-16,-3-2 0,-2 2 16</inkml:trace>
  <inkml:trace contextRef="#ctx0" brushRef="#br0" timeOffset="339304.5169">5071 11257 0,'0'0'0,"0"0"0,0 0 0,0 0 16,0 0-16,-6 29 0,6-29 16,-11 29-16,3-11 0,-2 1 15,-2 0-15,-1 0 0,-2-1 16,-2 5-16,0 0 15,2-1-15,-1-4 0,3-4 0,1-3 16,2-2-16,0-1 0,2-2 16,2-1-16,1 0 0</inkml:trace>
  <inkml:trace contextRef="#ctx0" brushRef="#br0" timeOffset="339476.4147">5028 11468 0,'0'0'0,"0"0"16,0 0-16,0 0 0,21 20 15,-21-20-15,17 19 0,-7-8 16,0 1-16,0 0 16,-1 0-16,1-2 0,-1 0 0,0-2 15,0-1-15,1-4 0,-3-1 16,1 0-16,-1-1 16,-1 0-16</inkml:trace>
  <inkml:trace contextRef="#ctx0" brushRef="#br0" timeOffset="339742.0849">5355 11150 0,'0'0'0,"0"0"15,0 0-15,0 0 0,27 1 0,-27-1 16,26 7-16,-13-4 16,-1 3-16,-1 0 0,-2 3 15,0 1-15,-2 1 0,-1 1 16,-1 1-16,-1 1 0,-3-2 15,-1 1-15,-1 0 0,-5 3 16,2-1-16,-4-2 0,0-1 16,-3-1-16,0-1 0,-1-2 0,0-3 15,1-3-15,2-2 0,-1-4 16,0-4-16,1-2 0,2-3 16,0 3-16,3 1 0,-3 2 15</inkml:trace>
  <inkml:trace contextRef="#ctx0" brushRef="#br0" timeOffset="339898.2645">5336 11207 0,'0'0'0,"0"0"15,0 0-15,0 0 0,0 0 0,0 0 16,9 29-16,-9-29 0,4 31 16,-3-9-16,-1 3 0,0 3 15,0 3-15,-2 17 16,-1 3-16,-1 0 0,-2 0 16,-2 10-16,0-4 0,-4 2 0,0-8 15,1-5-15,2-2 16,-1-6-16,-1-4 0,-2-3 15,0-8-15,4-8 0,2-3 0,2-3 16</inkml:trace>
  <inkml:trace contextRef="#ctx0" brushRef="#br0" timeOffset="347195.2781">4044 11060 0,'0'0'0,"0"0"16,0 0-16,0 0 0,0 0 0,0 0 16,0 0-16,0 0 0,0 0 15,0 0-15,0 0 0,21-14 16,-21 14-16,0 0 0,0 0 16,33 1-16,-33-1 0,25 1 15,-25-1-15,30 0 0,-14 0 16,4-1-16,5 1 0,-3-1 0,0 1 15,4 0-15,5 1 16,6-1-16,1-1 0,1 1 0,5 1 16,6-1-16,-2-1 0,1 0 15,2 0-15,0 0 0,-4 0 16,8-1-16,-1 1 0,-2-2 16,-1 2-16,4-2 0,-2 1 15,-5 1-15,-3 1 0,-5-2 16,-1-3-16,-8 2 0,-4 1 15,-5 0-15,-3 2 0,-7-1 16,-2 1-16,-7-2 0,-3 2 16,-3-2-16,-6-2 0,4 2 0,0 1 15,2-1-15</inkml:trace>
  <inkml:trace contextRef="#ctx0" brushRef="#br0" timeOffset="357070.3514">4065 11065 0,'0'0'0,"0"0"16,0 0-16,0 0 0,0 0 15,0 0-15,0 0 0,0 0 16,0 0-16,25-8 0,-25 8 16,0 0-16,0 0 0,22-6 15,-22 6-15,0 0 0,25-2 0,-17 0 16,1 0-16,0 0 0,0 1 15,1-2-15,1 1 16,1 1-16,0 1 0,1 0 0,1-1 16,3-1-16,-2 2 0,-1 0 15,1 0-15,0-1 0,0 1 16,2-2-16,2 2 16,0 0-16,0 0 0,5 0 0,0 2 15,0-4-15,2 0 0,-1 1 16,1-1-16,-1 1 0,-3 0 15,3 0-15,4-1 0,-4 1 16,2 0-16,6-1 0,-3 1 16,-2-2-16,1 2 0,1 0 0,2 0 15,-7 0-15,-2-1 0,1 1 16,2 1-16,-4-1 0,0-2 0,-2 2 16,2 0-16,-2 1 15,-3 1-15,-1-1 0,-2 0 16,-2 0-16,-1 1 0,0-1 0,0 2 15,-3-2-15,1 0 16,-4 0-16,2 0 0,-4 1 0,2-1 16,-2 0-16,-1 1 0,-2-1 15,2 1-15,-2-1 0,0 0 16,-2 2-16,0-1 0,-2 0 16,0-1-16,-2 1 0,0 2 15,-3-2-15,-2 0 0,-1-1 16,-1 1-16,-3-1 0,-1 0 15,-1 0-15,-1 1 0,-8 0 16,-2-1-16,1 2 0,-1 1 0,-2-1 16,-4-1-16,3 0 0,1 0 15,-7 2-15,1 0 0,2 0 16,0 2-16,2-2 0,1 1 16,2-2-16,1-1 0,0 1 15,2-2-15,2 1 0,3-1 0,5 0 16,1 0-16,3-1 0,4-1 15,0 1-15,3 0 0,1 2 16,3 0-16,2-1 0,1 1 16,4-3-16,1-1 0,1 0 15,-4 1-15,1 1 0</inkml:trace>
  <inkml:trace contextRef="#ctx0" brushRef="#br0" timeOffset="358382.8642">6091 11078 0,'0'0'0,"0"0"15,0 0-15,0 0 0,0 0 0,0 0 16,0 0-16,25-4 16,-25 4-16,0 0 0,0 0 15,31-1-15,-31 1 0,0 0 16,32 2-16,-16-2 0,-3 0 0,2 1 15,2-1-15,-1 0 0,2 0 16,3 0-16,2 0 16,0 0-16,-1 0 0,9 0 0,3 1 15,-2 0-15,0 1 0,3-1 16,-2-1-16,3 1 0,-2 1 16,10-1-16,1 0 0,-3-1 15,-1 0-15,7 1 0,-2 0 16,-2 1-16,-1 2 0,-1-3 15,0-1-15,-3 0 0,0 0 0,0 0 16,0 0-16,0-1 0,-1 1 16,4 0-16,1 0 0,-7-1 15,-1 1-15,6 0 0,-1 0 16,-3 0-16,-1 0 0,0 0 16,2 0-16,-3 1 0,0 0 15,1-1-15,4-1 0,-5 1 16,-3 1-16,4 0 0,4 1 15,-4 0-15,-3-1 0,6 0 0,1 0 16,-4-1-16,-5-2 0,2 1 16,1-2-16,0 2 0,1-1 15,-2 2-15,-1 2 0,-5-2 16,-5 1-16,1-1 0,2 1 16,-10-2-16,-1-1 0,-2 0 15,-2 1-15,-3-1 0,-3 1 0,-1 1 16,-1-1-16,0 0 0</inkml:trace>
  <inkml:trace contextRef="#ctx0" brushRef="#br0" timeOffset="361664.1652">8318 11231 0,'0'0'0,"0"0"16,0 0-16,0 0 0,0 0 0,0 0 15,0 0-15,0 0 0,0 0 16,0 0-16,0 0 0,4-22 15,-4 22-15,0 0 0,0 0 16,0 0-16,0 0 0,0 0 16,0 0-16,0 0 0,0 0 15,0 0-15,7-22 0,-7 22 16,0 0-16,0 0 0,0 0 16,0 0-16,0 0 0,0 0 15,0 0-15,0 0 0,-28-6 16,28 6-16,0 0 0,0 0 0,-25 11 15,25-11-15,0 0 0,-24 8 16,14-5-16,0 1 0,1-1 16,-3 1-16,0-1 15,0 1-15,1 1 0,-1-1 16,2 1-16,0 0 0,1 1 0,0-1 16,0 0-16,2-1 0,-1-1 15,1 2-15,2 0 0,0-1 16,2-1-16,2 2 0,-1-1 15,2 0-15,2-1 0,1 1 16,2-1-16,0 0 0,3 1 16,3-1-16,2 2 0,2 0 15,1-2-15,1 0 0,-1 0 0,2 0 16,1 2-16,4-2 0,2 1 16,-1-1-16,-1-1 0,-2 0 15,-1 1-15,-1-1 0,0 0 16,-3 0-16,0-1 0,-4 0 15,-2 1-15,-1-2 0,-4 0 0,2-2 16,-2 0-16,-3 0 16,1 0-16,-6-2 0,0 0 15,-1-2-15,-2 0 0,1-3 16,-2 2-16,-1-2 0,-1-1 0,-2 0 16,-1-1-16,-4-5 0,-2 0 15,1 1-15,0 0 16,2 3-16,1 1 0,-1 0 0,-1 3 15,0 1-15,-2 4 0,4-1 16,2 1-16,2 0 0</inkml:trace>
  <inkml:trace contextRef="#ctx0" brushRef="#br0" timeOffset="365882.9874">9089 11044 0,'0'0'16,"0"0"-16,0 0 0,0 0 0,0 0 15,0 0-15,0 0 0,0 0 0,0 0 16,0 0-16,0 0 16,0 0-16,0 0 0,0 0 15,0 0-15,0 0 0,28-5 0,-28 5 16,0 0-16,27-2 0,-27 2 16,0 0-16,32-2 0,-32 2 15,23 0-15,-10-1 0,3 1 16,0-1-16,2 0 0,-1-2 15,1 2-15,0-1 0,0 1 0,2 1 16,1 0-16,6 0 16,-1-1-16,-1 0 0,1-1 15,0 2-15,3 0 0,0 0 0,-2 0 16,1 0-16,-1-2 0,3 2 16,2 0-16,3 0 0,-3 0 15,1 0-15,2 0 0,-1 0 16,0-1-16,-2 1 0,-1 0 15,1 1-15,1 1 0,-1-1 16,-3 1-16,0-1 0,-1-2 0,1 1 16,3 1-16,-2 0 0,-2 1 15,5-1-15,1 2 0,-1-3 16,1 0-16,-3 0 0,-2 1 16,-1-1-16,1 0 0,1-1 15,1-1-15,-3 1 0,-1 0 16,-1 2-16,1 0 0,-1-2 0,1-2 15,-3 3-15,-1 3 16,-3-3-16,0-1 0,-1 0 16,-1 1-16,1 0 0,0-2 0,0 2 15,-2 1-15,-1 0 0,-3-2 16,0 2-16,-1 0 0,-1-1 16,0-1-16,-2-1 0,-1 1 15,1 0-15,-1 0 0,-1 0 16,-3 1-16,1 1 0,-1 0 0,1 0 15,-1-2-15,-2 0 0,1 1 16,-1 0-16,-2 0 16,2 0-16,-2 0 0,2 2 0,-2-2 15,2 0-15,-2 0 0,3-3 16,-3 3-16,0 0 0,1-3 16,-1 3-16,0 0 0,0 3 15,0-3-15,0 0 0,0 0 16,2-2-16,-2 2 0,0 0 15,0 0-15,0 0 0,1-2 0,-1 2 16,0 0-16,0 0 0,0 0 16,-4 5-16,4-5 15,0 0-15,0 0 0,0 0 0,0 0 16,0 0-16,3-4 0,-3 4 16,0 0-16,0 0 0,0 0 15,0 0-15,0 0 0,0 0 16,0 0-16,0 0 0,0 0 15,0 0-15,0 0 0,0 0 0,0 0 16,0 0-16,0 0 0,0 0 16,0 0-16,0 0 0,0 0 15,0 0-15,0 0 0,0 0 16,0 0-16,0 0 0,0 0 16,0 0-16,0 0 0,0 0 15,0 0-15,0 0 0,0 0 16,0 0-16,0 0 0,0 0 15,0 0-15,0 0 0,0 0 0,0 0 16,0 0-16,0 0 0,0 0 16,0 0-16,0 0 0,0 0 15,0 0-15,0 0 0,0 0 16,0 0-16,0 0 0,0 0 16,0 0-16,0 0 0,0 0 15,-5-3-15,5 3 0,-7 0 16,7 0-16,-9 1 0,9-1 0,-7 1 15</inkml:trace>
  <inkml:trace contextRef="#ctx0" brushRef="#br0" timeOffset="367354.8015">9011 10426 0,'0'0'16,"0"0"-16,0 0 0,0 0 15,0 0-15,0 0 0,8 21 16,-8-21-16,5 21 0,-4-8 16,0 4-16,0 0 0,1 1 0,-2 5 15,2 4-15,1 0 0,-2-1 16,0 14-16,-1 3 0,1-3 16,1-1-16,0 8 0,2-2 15,-2-4-15,0-4 0,1 6 16,1 0-16,-1-6 0,-1-4 15,1 0-15,1-1 0,-1-3 16,0-4-16,1-4 0,-1-3 16,-1-4-16,0-2 0,1-3 15,-1-3-15,-2-6 0,0 0 0,1-7 16,-1-4-16,0-2 0,0-1 16,0 5-16,0 1 0,0 1 0</inkml:trace>
  <inkml:trace contextRef="#ctx0" brushRef="#br0" timeOffset="368308.0122">8902 10474 0,'0'0'0,"0"0"0,0 0 0,0 0 16,0 0-16,0 0 0,34-7 16,-34 7-16,30-2 0,-30 2 0,38-3 15,-16 1-15,1 1 0,2-1 16,3 0-16,7 1 0,0-1 16,1 1-16,-1 0 0,0 0 15,1-1-15,5 1 0,-1 0 16,-5 0-16,-6 1 0,0 1 15,-2 1-15,-1 0 0,-3 0 0,-1 0 16,-2 2-16,-3-2 16,-1 1-16,-3 3 0,-1-2 15,-2 2-15,-1-1 0,-3 1 0,0 1 16,-2 0-16,1 0 0,-1 0 16,1 2-16,-2-2 0,0 2 15,1 2-15,-1 2 0,-1 0 16,0 1-16,0 1 0,1 2 15,-1 0-15,0 3 0,0 0 16,-1 3-16,1-2 0,-1-1 0,0-1 16,0 1-16,1 0 0,0-1 15,-1 6-15,0 0 16,-1-6-16,0 0 0,2 2 0,-1-2 16,0-4-16,0-1 0,0 6 15,-1 1-15,0-5 0,0 0 16,0-1-16,0 0 0,0-2 0,0-1 15,0 1-15,0 1 16,0 0-16,0-2 0,0 2 16,0 1-16,0-2 0,-1 0 0,0-1 15,0 1-15,0-4 0,-2 1 16,1-1-16,-1 0 16,1-1-16,-1 0 0,1-1 0,0 1 15,0-4-15,0 1 0,-1 0 16,1-1-16,1 0 15,0 0-15,0 0 16,0-2-16,0 0 0,0 1 0,-1 0 16,1-1-16,0 0 0,0 0 0,1-2 15,-2 4-15,0-3 0,-2-1 16,-1 1-16,-2 0 0,0-1 16,-1-1-16,-2 0 0,-1 1 15,-1-1-15,0 0 0,-2 0 16,1 0-16,-2-1 0,-3 0 0,-2 1 15,-1 0-15,-1 1 0,0-1 16,-8 1-16,0 1 16,0-1-16,1 0 0,1 0 15,-1 0-15,1 0 0,1 1 0,0 0 16,2 0-16,-2 0 0,4 0 16,5 0-16,1 2 0,6-2 15,2 2-15,1-3 0,2 0 16,0 1-16,2 2 0,0-2 15,0 0-15,2-2 0,2 1 0,-2-2 16,2 2-16,0 0 0,-2 4 16,0-2-16,2-2 0,0 3 15</inkml:trace>
  <inkml:trace contextRef="#ctx0" brushRef="#br0" timeOffset="379776.8996">11653 11004 0,'0'0'16,"0"0"-16,0 0 0,0 0 0,0 0 16,0 0-16,0 0 0,0 0 15,0 0-15,29-1 0,-29 1 16,23-3-16,-23 3 0,26 4 16,-13-4-16,2 1 0,0 1 15,4-1-15,3 2 0,-1-2 16,1-1-16,2 0 0,4 0 15,7 0-15,-1 0 0,3-1 0,0 0 16,1 0-16,-1 1 0,13-1 16,2 0-16,-5 0 0,-3 0 15,12 0-15,4 0 0,-7 1 16,-4-2-16,3 2 0,1-1 16,7 0-16,-4 1 0,0 0 15,0 2-15,-2-3 0,-1-1 16,10 1-16,0 1 0,-10-1 15,-7-1-15,4 2 0,2 1 16,-7 1-16,-6 0 0,1-2 16,0-3-16,-6 0 0,-3 2 0,-4 2 15,-1 2-15,-4-2 0,-3-3 16,-2-1-16,2 0 0,-4 0 16,-2-1-16,-5 1 0,-1 0 15,-3 1-15,1 0 0,-5 2 16,0 0-16,-8-1 0,-3-1 0,2 1 15,2 1-15,1-1 0</inkml:trace>
  <inkml:trace contextRef="#ctx0" brushRef="#br0" timeOffset="380464.3487">12314 11102 0,'0'0'0,"0"0"0,0 0 15,0 0-15,0 0 0,27 18 16,-27-18-16,22 10 0,-22-10 0,22 10 16,-11-6-16,0 1 0,-1 0 15,-1-1-15,-1 0 0,-2-1 16,0 0-16,-2-2 0,0 1 16,0-1-16</inkml:trace>
  <inkml:trace contextRef="#ctx0" brushRef="#br0" timeOffset="380636.2451">12142 11210 0,'0'0'0,"0"0"15,0 0-15,0 0 0,29 10 16,-29-10-16,31 9 0,-14-3 16,-1 1-16,3-1 0,2 2 15,0 0-15,0-1 0,1 1 16,-4-1-16,-1-1 0</inkml:trace>
  <inkml:trace contextRef="#ctx0" brushRef="#br0" timeOffset="380808.1013">12062 11410 0,'0'0'0,"0"0"15,0 0-15,33-6 0,-33 6 16,38-5-16,-13 2 0,2-1 0,3 0 15,10 0-15,2 0 16,0-1-16,0-1 0,-1 1 16,-6 0-16,-7 1 0</inkml:trace>
  <inkml:trace contextRef="#ctx0" brushRef="#br0" timeOffset="381011.248">12690 11021 0,'0'0'0,"0"0"0,0 0 0,0 0 16,27 12-16,-27-12 0,19 12 15,-11-4-15,1 0 0,1 2 16,0-1-16,0 2 0,0-1 16,-1 0-16,-2-2 0,-1 1 15,-2-3-15,0 1 16,-1-2-16,-1-1 0</inkml:trace>
  <inkml:trace contextRef="#ctx0" brushRef="#br0" timeOffset="381183.1054">12488 11175 0,'0'0'16,"0"0"-16,0 0 0,32-4 0,-32 4 15,36-1-15,-13 1 0,2 0 16,3 0-16,8 1 0,2 2 15,-2-1-15,1 0 0,-3-1 16,-3 0-16,2 0 0,-6 1 16,-5 0-16,-4-1 0,-4-1 15</inkml:trace>
  <inkml:trace contextRef="#ctx0" brushRef="#br0" timeOffset="381370.626">12479 11279 0,'0'0'0,"0"0"15,0 0-15,0 0 0,0 0 16,0 0-16,32 7 0,-32-7 0,40 3 16,-13-3-16,4 0 15,2 1-15,3-1 0,9 2 16,1-1-16,-2 1 0,-1-1 0,4 1 16,-5 0-16,-8-2 0,-7 0 15,-5 0-15,-5 0 0,-2 0 16</inkml:trace>
  <inkml:trace contextRef="#ctx0" brushRef="#br0" timeOffset="381589.4197">12754 11194 0,'0'0'0,"0"0"0,0 0 15,0 0-15,0 0 0,6 31 0,-6-31 16,2 25-16,-2-25 0,1 28 15,0-11-15,0-1 0,2-3 16,-2 0-16,0 1 0,-1-2 16,-1 0-16,-3 0 15,-2-1-15,0 0 16,2-3-16,-1 0 0</inkml:trace>
  <inkml:trace contextRef="#ctx0" brushRef="#br0" timeOffset="381761.2489">12508 11429 0,'0'0'0,"0"0"16,0 0-16,25 3 0,-25-3 0,28 1 16,-28-1-16,43 2 0,-18-1 15,1 0-15,3 2 16,9-1-16,1-1 0,0 0 0,0 1 16,6-2-16,-3 0 0,-4-5 15,-4-3-15,-6 1 0,-6 2 0,-5 1 16</inkml:trace>
  <inkml:trace contextRef="#ctx0" brushRef="#br0" timeOffset="381995.6703">13353 11023 0,'0'0'0,"0"0"0,0 0 15,0 0-15,0 0 0,0 0 16,0 0-16,-11 26 0,11-26 0,0 0 16,-22 24-16,22-24 15,-21 20-15,6-11 0,-4 1 0,1-2 16,2 1-16,-2-3 0,0 1 16,3-2-16,2-1 0,1 0 15</inkml:trace>
  <inkml:trace contextRef="#ctx0" brushRef="#br0" timeOffset="382183.1382">13159 11143 0,'0'0'0,"0"0"16,0 0-16,0 0 0,0 0 0,13 26 16,-13-26-16,2 29 0,-2-13 15,-1 2-15,-1 0 0,0 0 16,0 0-16,-1-1 0,2-1 15,0 4-15,0-5 0,1-2 16,0-2-16,1-4 0,0-2 0,0-2 16,1 0-16,-1 0 0</inkml:trace>
  <inkml:trace contextRef="#ctx0" brushRef="#br0" timeOffset="382511.2895">13243 11188 0,'0'0'0,"0"0"0,0 0 0,0 0 15,22-5-15,-22 5 0,22-4 16,-9 1-16,0 1 0,2 0 16,0 1-16,-2 0 0,1 1 0,-2 1 15,0 1-15,-1 1 0,-1 1 16,-1 2-16,-2 4 0,0 0 16,-3 3-16,0 3 0,-3 2 15,0 4-15,-1 0 0,0 0 16,0 2-16,0-2 0,0-2 0,0 0 15,-1 2-15,1-1 16,0-2-16,-1 0 0,-1 1 16,1-4-16,-1-2 0,0-3 15,0-1-15,-2-1 0,1-1 16,-3-3-16,-3-2 0,-2-2 0,-3-3 0,0-4 16,-1-5-16,0-1 15,2-1-15,2 1 0,2 2 16,2 2-16</inkml:trace>
  <inkml:trace contextRef="#ctx0" brushRef="#br0" timeOffset="382698.7495">13245 11262 0,'0'0'0,"0"0"16,0 0-16,0 0 0,0 0 15,26 7-15,-26-7 0,0 0 0,29 10 16,-17-6-16,1-1 15,0 1-15,-1 0 0,-1-2 16,-1 0-16,-3 0 0,0-1 0,-3 1 16,-4-2-16,3 1 0,-3-1 15,2 1-15</inkml:trace>
  <inkml:trace contextRef="#ctx0" brushRef="#br0" timeOffset="382839.4004">13177 11319 0,'0'0'16,"0"0"-16,0 0 0,0 0 15,0 0-15,0 0 0,0 0 16,26 3-16,-26-3 0,22 4 0,-22-4 16,30 6-16,-14-2 0,2 0 15,2-2-15,-2 1 0,-2-1 16,-2 1-16,-1-2 0,-2 1 16</inkml:trace>
  <inkml:trace contextRef="#ctx0" brushRef="#br0" timeOffset="383026.9129">13127 11390 0,'0'0'0,"0"0"16,0 0-16,0 0 0,34 3 16,-34-3-16,33 0 0,-14-1 15,1 0-15,3 0 0,2 1 16,6-1-16,-2-1 0,-5 1 15,-3 0-15,-3 0 0</inkml:trace>
  <inkml:trace contextRef="#ctx0" brushRef="#br0" timeOffset="383276.9394">13567 11305 0,'0'0'0,"0"0"16,0 0-16,0 0 0,0 0 0,-19 14 15,19-14-15,-22 17 16,22-17-16,-28 24 0,11-10 16,-2 1-16,-1 0 0,-5 4 15,0-1-15,-1-1 0,1-1 0,-2 0 16,0 1-16,3-3 0,2-5 16,-2 2-16,5-2 0,2-2 15,3 0-15,4-4 0,2-3 16,3-2-16,1-2 0,2 0 15,0 1-15,0 1 0</inkml:trace>
  <inkml:trace contextRef="#ctx0" brushRef="#br0" timeOffset="383526.943">13634 11265 0,'0'0'0,"0"0"16,0 0-16,22 1 0,-22-1 0,21 2 16,-21-2-16,24 3 0,-12-2 15,3-1-15,0 0 0,1 0 16,-2-1-16,-1 0 0,-1 0 16,-2 1-16,-2-1 0,-5-1 15,-3 2-15,0-4 0,-3 1 16,0 1-16,0 0 0,1 0 0</inkml:trace>
  <inkml:trace contextRef="#ctx0" brushRef="#br0" timeOffset="383776.9191">13679 11148 0,'0'0'0,"0"0"0,0 0 16,0 0-16,0 0 0,0 0 0,0 0 15,18 27-15,-18-27 0,3 30 16,-3-9-16,0 1 0,0 1 0,0 1 15,-1 0-15,0-1 0,0 0 16,-1 5-16,0-1 16,-1-3-16,2-1 0,-1-3 15,-1 0-15,-1-3 0,0-3 0,0-2 16,-1-1-16,1-3 0,-1 1 16,0-4-16,-3-1 0,0 0 15,1-4-15,-2-2 16,-2-4-16,2 2 0,1 0 0,1 1 15</inkml:trace>
  <inkml:trace contextRef="#ctx0" brushRef="#br0" timeOffset="383870.6998">13553 11409 0,'0'0'0,"0"0"0,0 0 16,23 6-16,-23-6 0,25 10 0,-7-5 15,-1 2-15,1 0 0,-3-1 16,-1-1-16,-2 0 0</inkml:trace>
  <inkml:trace contextRef="#ctx0" brushRef="#br0" timeOffset="385370.6769">14089 11144 0,'0'0'16,"0"0"-16,0 0 0,0 0 15,0 0-15,0 0 0,0 0 16,18-15-16,-18 15 0,0 0 16,30-3-16,-30 3 0,26 0 0,-10 2 15,0-1-15,3 0 0,2 3 16,2-1-16,1 0 0,4-1 16,2 0-16,12 1 0,4 0 15,0 0-15,0 1 0,16-1 16,4-1-16,-1 0 0,-1-2 0,18-1 15,3 0-15,4 1 0,-7 3 16,14-4-16,0-2 0,-9 0 16,-7 0-16,40 1 15,-7 0-15,-21 1 0,-12 1 0,1-1 16,3 1-16,-10 0 0,-8 0 16,1-3-16,1-1 15,-7 2-15,-3 1 0,-4-1 0,-1 0 16,-6 0-16,-4-1 0,-3 3 15,-3 3-15,-6-3 0,-3-2 16,-4 1-16,-2 0 0,-7 0 0,-5-2 16,-1 1-16,-1 1 15,-8 1-15,2-1 0,-2 1 0,-2 1 16,-2-1-16,-1-1 0,-9 2 16,-7 3-16,4-1 0,4-2 0,3 1 15</inkml:trace>
  <inkml:trace contextRef="#ctx0" brushRef="#br0" timeOffset="388261.3193">14231 10400 0,'0'0'0,"0"0"0,0 0 0,0 0 16,0 0-16,0 0 0,3 25 16,-3-25-16,0 20 0,0-20 15,-3 34-15,0-14 0,1 3 0,-2 3 16,-3 4-16,-1 7 15,1-1-15,-1 1 0,1 3 16,0 6-16,1-5 0,2-3 0,-1-1 16,1-5-16,1-2 0,-1 1 15,2-4-15,1-8 0,2-4 16,0-3-16,0-2 16,0-3-16,2-4 0,0-5 0,2-5 15,-1 2-15,-1 1 0,-1 1 16</inkml:trace>
  <inkml:trace contextRef="#ctx0" brushRef="#br0" timeOffset="388792.5719">14191 10339 0,'0'0'0,"0"0"0,0 0 0,0 0 0,24-8 16,-24 8-16,27-5 15,-11 1-15,3 1 0,3 0 0,3 1 16,3-1-16,2 1 0,11-1 16,6 0-16,-3 0 0,-1 1 15,13-3-15,1 1 0,-1 1 16,-5 0-16,8 1 0,-3-2 15,-6 1-15,-6-2 0,4 3 0,-3 4 16,-8-1-16,-6-1 0,-6 0 16,-3 1-16,-5 2 0,-2-1 15,-2 3-15,-1 2 0,1-1 16,-2 0-16,-4 2 0,-1 2 16,-3-2-16,0-2 0,0 5 15,-1 3-15,0 0 0,-1-1 16,-1 3-16,-2-1 0,2 2 15,1 2-15,0 1 0,0 2 16,0 0-16,-1 1 0,0 3 16,0 0-16,0 1 0,0-2 0,0 1 15,0 1-15,0 0 0,0 1 16,-1 0-16,1 2 0,0-2 16,0 0-16,0 3 0,1-1 15,-1-6-15,0-3 0,0 3 16,0 0-16,-2-6 0,-1 0 0,-2-4 15,1-1-15,1-2 0,0-3 16,1-1-16</inkml:trace>
  <inkml:trace contextRef="#ctx0" brushRef="#br0" timeOffset="394323.962">14463 11234 0,'0'0'0,"0"0"0,0 0 0,0 0 16,0 0-16,0 0 0,31 6 16,-31-6-16,30 2 0,-30-2 15,47 1-15,-21 0 0,-2 1 0,3 0 16,4 0-16,7-1 15,-3-1-15,0 0 0,2 0 0,2 2 16,-3 0-16,-6-2 0,-3 0 16,-6 0-16,-3-1 0,-4 1 15,-3 0-15,-2 0 0</inkml:trace>
  <inkml:trace contextRef="#ctx0" brushRef="#br0" timeOffset="394558.2635">14823 11255 0,'0'0'16,"0"0"-16,0 0 0,0 0 0,0 0 15,12 31-15,-12-31 0,5 32 16,-5-32-16,2 40 0,-2-16 16,-1 1-16,0-1 0,-1 2 15,-1 2-15,-1 2 0,2-3 0,1-2 16,1-3-16,-2-3 15,-1-1-15,-2-3 0,1-2 16,-2-4-16,1-4 0,0-2 0,2 1 16,0-2-16</inkml:trace>
  <inkml:trace contextRef="#ctx0" brushRef="#br0" timeOffset="394714.5075">14923 11433 0,'0'0'15,"0"0"-15,0 0 0,23 5 0,-23-5 16,24 6-16,-12-2 0,1-1 16,0 2-16,1 0 0,3 1 15,-1-1-15,1 0 0,-1-2 16,1-2-16,0 0 0,-2 0 0,-3 0 16</inkml:trace>
  <inkml:trace contextRef="#ctx0" brushRef="#br0" timeOffset="394995.8076">15368 11183 0,'0'0'0,"0"0"0,0 0 16,0 0-16,0 0 0,37 0 16,-37 0-16,33 6 0,-17-4 15,2 1-15,1 2 0,-1 0 16,1 0-16,3 1 0,-2 0 15,-2 0-15,-3 0 0,-4 1 0,-2 1 16,-4-1-16,-1-1 0,-8 0 16,-4-2-16,-3 2 0,-2 1 15,-9 2-15,-6-1 16,-1 1-16,-1-1 0,-1-2 0,1-2 16,-1-1-16,5 0 0,5-1 15</inkml:trace>
  <inkml:trace contextRef="#ctx0" brushRef="#br0" timeOffset="395152.0111">15216 11355 0,'0'0'0,"0"0"0,0 0 15,0 0-15,14 24 0,-14-24 0,11 23 16,-5-8-16,1 1 0,-1 2 16,1 1-16,-2 0 0,1 0 15,2 2-15,-1-3 0,-1-2 16,-1-4-16,-4-4 0,-2-5 15,0 0-15,0-1 0,1-2 0</inkml:trace>
  <inkml:trace contextRef="#ctx0" brushRef="#br0" timeOffset="395448.8886">15466 11332 0,'0'0'0,"9"0"0,4 0 16,3 0-16,3 1 0,8 1 15,3 0-15,0 2 0,1 0 0,7 2 16,2 0-16,-4 1 0,-3 1 16,-1 1-16,-1-1 0,-4 1 15,-3 2-15,-4-1 0,-4-1 16,-4 0-16,-3 1 0,-4 1 16,-5 2-16,-5 2 15,-3 0-15,-3 1 0,-2-1 0,-1-1 16,0 1-16,-5-3 15,-3-1-15,-1-2 0,-2-2 0,3-2 16,1-2-16,-3-1 0,-2-1 16,5-1-16,3 0 15,4 0-15</inkml:trace>
  <inkml:trace contextRef="#ctx0" brushRef="#br0" timeOffset="395652.049">15453 11365 0,'0'0'16,"0"0"-16,0 0 0,0 0 16,5 22-16,-5-22 0,-3 20 0,3-20 15,-2 29-15,0-12 16,0 3-16,-2 0 0,1-2 0,1-1 16,0-3-16,1 1 0,0-3 15,-1-2-15,1-3 0,1-3 16,0-4-16,0 3 15,0-3-15,0 2 0</inkml:trace>
  <inkml:trace contextRef="#ctx0" brushRef="#br0" timeOffset="395808.3042">15428 11454 0,'0'0'16,"0"0"-16,0 0 0,0 0 16,0 0-16,28-2 0,-28 2 15,25-1-15,-25 1 0,24 0 16,-24 0-16,30 1 0,-15 0 0,1 0 15,-1 0-15,-2 1 16,-1-1-16,-3 1 0,-1-2 0,-1 1 16,-2-1-16,-1 1 0</inkml:trace>
  <inkml:trace contextRef="#ctx0" brushRef="#br0" timeOffset="395964.5873">15477 11528 0,'0'0'0,"0"0"15,0 0-15,0 0 0,24 5 0,-24-5 16,21 2-16,-21-2 0,27 3 16,-10-2-16,0 0 0,0 0 15,-1-1-15,-1 0 16,-3 0-16,-1 0 16</inkml:trace>
  <inkml:trace contextRef="#ctx0" brushRef="#br0" timeOffset="396167.6562">15710 11393 0,'0'0'0,"0"0"0,0 0 16,0 0-16,-2 23 0,2-23 0,-5 22 16,5-22-16,-7 28 0,2-12 15,1 2-15,-2-1 0,0 0 16,-1-1-16,2-3 0,-1-1 0,1 0 15,-4 0-15,-1-2 16,2-4-16,-1 0 0,2-2 16,0 1-16,1-2 0</inkml:trace>
  <inkml:trace contextRef="#ctx0" brushRef="#br0" timeOffset="396308.3054">15393 11641 0,'0'0'0,"0"0"0,0 0 15,0 0-15,0 0 0,0 0 16,0 0-16,0 0 0,27 6 0,-27-6 15,36 1-15,-11-2 0,2 0 16,2-1-16,2 1 0,-5 0 16,-3 1-16,-2-1 0</inkml:trace>
  <inkml:trace contextRef="#ctx0" brushRef="#br0" timeOffset="410980.3226">1973 12003 0,'0'0'16,"0"0"-16,0 0 0,0 0 0,0 0 16,0 0-16,-15-16 15,15 16-15,0 0 0,0 0 0,0 0 16,0 0-16,-5-19 0,5 19 16,0 0-16,0 0 0,0 0 0,18-13 15,-18 13-15,0 0 0,30-6 16,-30 6-16,29-2 15,-29 2-15,35-3 0,-13 2 16,4 2-16,9-1 0,-1-1 0,3 2 16,5 2-16,2-2 0,-2-1 15,13 2-15,3 2 0,4-2 16,-3-2-16,6 2 0,1 2 16,5-1-16,-9 0 0,8 0 15,3 2-15,2-1 0,-8 1 0,8-2 16,4-1-16,-6 1 0,-7 2 15,39-3-15,-7-3 16,-12 0-16,-10 1 0,8 3 16,5 4-16,-13-4 0,-7-3 0,10-3 15,7-1-15,-8 1 0,-8 0 16,12 0-16,11 1 0,-13 0 16,-10 1-16,13 1 0,5 2 15,-12-2-15,-9-1 0,12 0 16,10 1-16,-14-1 0,-9-1 0,10 0 15,10 0-15,-11-1 0,-9 2 16,10 1-16,8 1 16,-10 2-16,-7 0 0,8-2 0,5 0 15,-6 0-15,-4-1 0,5 1 16,5 0-16,-12 1 0,-6 1 16,7-2-16,5 1 0,-12-2 15,-9-1-15,6 0 0,5-2 16,-6-1-16,-6 1 0,6 1 15,4-1-15,-12 4 0,-9 3 0,-3-4 16,-4-3-16,-3 1 0,-1 0 16,-6 0-16,-2-2 15,-8 1-15,-5 1 0,-5 1 0,-4 1 16,-8 0-16,-3-2 0,6 1 16,2 0-16,1 1 0</inkml:trace>
  <inkml:trace contextRef="#ctx0" brushRef="#br0" timeOffset="411370.9529">5923 11947 0,'0'0'0,"0"0"16,0 0-16,0 0 0,13 24 0,-13-24 15,7 27-15,-3-10 0,-2 0 16,0 3-16,-1 3 16,1-2-16,-2-3 0,0 5 15,0-2-15,0-2 0,0-2 0,0-4 16,-3-2-16,0-3 0,-3 0 0,0-5 16,-4-3-16,2 1 15,1 0-15,3-1 0</inkml:trace>
  <inkml:trace contextRef="#ctx0" brushRef="#br0" timeOffset="411511.5842">5664 12073 0,'0'0'0,"0"0"0,0 0 0,0 0 16,0 0-16,0 0 0,29 19 15,-29-19-15,28 16 16,-15-10-16,-1 0 0,-3-1 0</inkml:trace>
  <inkml:trace contextRef="#ctx0" brushRef="#br0" timeOffset="411824.1382">6249 12086 0,'0'0'0,"0"0"0,0 0 0,0 0 15,0 0-15,0 0 16,-20 13-16,20-13 15,-44 19-15,19-9 0,1 0 0,-6-1 16,-4 2-16,-5 1 0,2-1 0,-8 1 16,-2-4-1,6 0-15,4-1 0,9 0 16,6 0-16,4-2 0,6-1 0,6 0 16,12 0-16,4-1 0,8-2 0,11-1 15,12 0-15,-3 0 16,0-1-16,15 1 0,6 0 15,-4-2-15,-1 1 0,3 0 16,-2 1-16,-10-2 0,-6 1 0,-9-1 16,-7 0-16,-9 1 0,-3 0 15,-1 0-15</inkml:trace>
  <inkml:trace contextRef="#ctx0" brushRef="#br0" timeOffset="412011.5957">5996 12262 0,'0'0'16,"0"0"-16,0 0 0,0 0 0,-9 27 16,9-27-16,-15 25 0,6-13 15,0 1-15,1 1 0,-1 3 16,-1-1-16,0 1 0,0 1 16,0-3-16,2-2 0,4-1 15,-2-4-15,2 1 0,1-2 0</inkml:trace>
  <inkml:trace contextRef="#ctx0" brushRef="#br0" timeOffset="412261.59">6154 12259 0,'0'0'0,"0"0"16,0 0-16,0 0 0,0 0 0,0 0 16,-2 34-16,2-34 15,-5 26-15,5-26 0,-2 27 16,2-12-16,2 1 0,3 2 15,5 2-15,3-2 0,3-2 16,6 3-16,2-2 16,3-5-16,3-3 15,-4-3-15,-1 0 0,1-5 16,-2-1-16,-4-4 0,-3-2 0,-7-9 16,-2-6-16,-3-5 15,-1-2-15,0 5 0,-2 4 0,0 3 16</inkml:trace>
  <inkml:trace contextRef="#ctx0" brushRef="#br0" timeOffset="412433.4636">6936 11895 0,'0'0'0,"0"0"0,0 0 16,0 0-16,17 19 0,-17-19 15,8 15-15,-4-7 0,0 0 16,-3 1-16,-1 0 0,0-1 0,0-1 16,0 0-16</inkml:trace>
  <inkml:trace contextRef="#ctx0" brushRef="#br0" timeOffset="412620.9753">6593 12013 0,'0'0'0,"0"0"0,0 0 16,28 3-16,-28-3 0,37 3 0,-11-1 15,7 0-15,4-2 0,5 0 16,3 0-16,7-1 0,-4 0 16,6-1-16,-4 0 0,-6 1 15,-9 0-15,-6 0 0,-6 1 16,-5-1-16</inkml:trace>
  <inkml:trace contextRef="#ctx0" brushRef="#br0" timeOffset="412824.1654">6841 12073 0,'0'0'15,"0"0"-15,0 0 0,0 0 16,0 0-16,5 27 0,-5-27 15,1 20-15,-1-20 0,0 20 16,0-9-16,0-1 0,1-2 0,1-2 16,0-3-16,1 0 15,-2 0-15,1-1 0</inkml:trace>
  <inkml:trace contextRef="#ctx0" brushRef="#br0" timeOffset="413027.224">6878 12081 0,'0'0'0,"0"0"0,0 0 0,26 3 15,-26-3-15,24 2 0,-24-2 16,32 2-16,-15 0 0,0 1 16,-2 2-16,0 0 0,-2 0 0,1-1 15,-2-1-15,-5 1 0,-3 2 16,-2-1-16,-5 1 0,-2-1 16,-4 3-16,-4-1 15,-5 2-15,-4-2 0,-3 0 16,-3 0-16,5 0 0,3-2 15</inkml:trace>
  <inkml:trace contextRef="#ctx0" brushRef="#br0" timeOffset="413183.4799">6705 12206 0,'0'0'0,"0"0"0,0 0 15,0 0-15,11 19 0,-11-19 16,3 21-16,-1-10 0,-2 2 0,-2 0 15,0 0-15,1-1 0,-2 0 16,3-3-16,-2-1 16,1-1-16,1-1 0,0-1 0</inkml:trace>
  <inkml:trace contextRef="#ctx0" brushRef="#br0" timeOffset="413386.642">6815 12244 0,'0'0'0,"0"0"0,0 0 16,28 0-16,-28 0 0,42-2 15,-12 1 1,5 0-16,1 1 0,7 0 0,-4 1 16,4 0-16,-5 1 15,-6 1-15,-4 0 0,-6-2 0,-7 2 16,-1 1-16,-8 1 0,-6 2 16,-6 2-16,-11-1 15,-6 1-15,0-2 0,-1-2 0,-1-1 16,5 0-16,6-1 15</inkml:trace>
  <inkml:trace contextRef="#ctx0" brushRef="#br0" timeOffset="413558.5094">6940 12296 0,'0'0'0,"0"0"16,0 0-16,0 0 0,0 0 0,0 0 16,8 28-16,-8-28 0,2 22 15,-2-22-15,0 27 0,0-11 16,-2 1-16,1-1 0,1 0 15,-3-2-15,3-2 0,0-2 16,0-2-16,-2-4 0,-1-1 0,1-1 16,-1 0-16,1-1 0</inkml:trace>
  <inkml:trace contextRef="#ctx0" brushRef="#br0" timeOffset="413886.6135">6912 12392 0,'0'0'16,"0"0"-16,0 0 0,0 0 15,0 0-15,0 0 0,0 0 0,28-3 16,-28 3-16,0 0 15,40 1-15,-40-1 0,34 3 16,-18 0-16,0 1 0,-2 0 16,0-1-16,1 1 0,-4 1 0,0 0 15,-2 1-15,-2 1 0,-1 0 16,-3 1-16,-3 0 0,-2 1 16,1 0-16,-1 0 0,1-2 15,-1 0-15,1 0 0,0-1 16,1 1-16,1-1 0,2 1 15,4-1-15,4 0 0,4 0 0,1-1 16,2 0-16,2-2 16,2-1-16,2 0 0,6-2 15,-2-1-15,-1-2 0,-2 1 0,1-4 16,-1-2-16,-2-3 0,-2-1 16,1-7-16,-4-4 0,-3 0 15,-3 0-15,-2-4 0,-3-1 16,-2 6-16,1 4 0,-3 3 15</inkml:trace>
  <inkml:trace contextRef="#ctx0" brushRef="#br0" timeOffset="414324.1377">7830 12074 0,'0'0'0,"0"0"0,0 0 0,0 0 0,0 0 15,0 0-15,29 3 16,-29-3-16,39 1 0,-7 0 0,9-1 16,3 1-16,3-1 0,23 0 15,7 0-15,15 1 0,-2 0 16,21 1-16,19 1 16,-3-1-16,-18 0 0,34 5 0,-17 3 15,-30-2-15,-21 1 0,-18-6 16,-10-4-16,-15 0 0,-10 1 0,-10-1 15,-11-3-15,-1 4 16,1-3-16,-20-3 0,-12-2 16,9 4-16,-2 1 0,6 0 0,6 1 15,4 1-15</inkml:trace>
  <inkml:trace contextRef="#ctx0" brushRef="#br0" timeOffset="418871.0478">10138 12053 0,'0'0'0,"0"0"0,0 0 16,0 0-16,0 0 0,26 0 16,-26 0-16,0 0 0,28 0 0,-28 0 15,32 1-15,-14 0 0,-1-1 16,4 0-16,3 0 0,1 0 16,4 0-16,6 0 15,6 0-15,7 0 0,-3 0 0,13 0 16,-1-2-16,3 1 15,1 1-15,14 0 0,1 2 0,-4-2 16,-4 0-16,11-1 0,-3-1 16,6-1-16,-4 1 0,1 2 15,2 0-15,-2 0 0,-3-1 16,36 0-16,-6 0 0,-12-1 16,-8 2-16,0 0 0,-2 2 15,-4-2-15,-1-2 0,1 2 16,-1 2-16,-5 0 0,-4 1 0,-1-4 15,0-3-15,-9 1 0,-7 0 16,3 5-16,3 0 0,-2 0 16,0-2-16,-9-2 0,-8-2 15,1 1-15,0-1 0,-6 3 16,-4 0-16,-7 1 0,-5 1 16,-3-2-16,-2-1 0,-5-2 0,-4-2 15,-5 6-15,2-3 0,-2 3 16</inkml:trace>
  <inkml:trace contextRef="#ctx0" brushRef="#br0" timeOffset="421761.7482">13848 11989 0,'0'0'0,"0"0"0,0 0 0,0 0 16,0 0-16,25-5 0,-25 5 16,0 0-16,26-6 0,-14 5 0,2 1 15,0 0-15,2 0 0,-1 0 16,2-1-16,-1 1 0,1-1 16,4 1-16,4-1 0,1 2 15,-1 1-15,11 0 16,4 1-16,-4-1 0,-1 0 0,9 1 15,2-2-15,-1-1 0,0-1 0,3 1 16,1-1-16,7 0 16,-5 0-16,7 0 15,5 0-15,-3 0 0,0 0 0,8 1 16,-1 0-16,-4-2 0,-2 0 0,5-2 16,-3-1-16,-4 3 15,-1 4-15,-5-3 0,-3 0 0,-1 0 16,-1 2-16,1-1 15,-6 1-15,-7-1 0,1-1 0,-5 1 16,-4 1-16,-5-3 0,-3-1 16,0 2-16,-1 3 0,-5 0 15,-2 1-15,-3-1 16,-2-2-16,-7 0 16,-4-3-16,-2 2 0,-3-2 0,3 1 15,2 1-15,0 0 16</inkml:trace>
  <inkml:trace contextRef="#ctx0" brushRef="#br0" timeOffset="422558.5897">16282 11954 0,'0'0'0,"0"0"15,0 0-15,0 0 0,0 0 0,0 0 16,0 0-16,0 0 0,0 0 0,19-17 16,-19 17-1,26 0-15,-26 0 16,42 3-16,-42-3 0,48 3 0,-19-2 15,13 1-15,2-1 0,6 2 16,4 0-16,8 0 0,-5-1 0,18 0 16,5-2-16,-6 1 15,0 2-15,12 0 0,-1-1 16,-10 0-16,-6-2 0,14 1 0,14 0 16,6-1-16,-17-1 0,-2-2 15,-1-3-15,-2 5 0,-4 3 16,-4-2-16,-4 0 0,-5-3 15,-4-1-15,7 0 0,6-2 16,-16 3-16,-9 2 0,-1-2 16,1-1-16,-1 0 0,-2 2 0,2-2 15,2-3-15,-8 3 0,-5 1 16,0 0-16,2-1 16,-4 0-16,-2 0 0,-7 0 15,-5 3-15,-4-1 0,-3 0 0,-3-5 16,2-3-16,-3 4 0,0 3 15,-5 2 1,-2 1-16,-9 0 16,-9 1-16,5 0 0,3 0 0,2-1 15</inkml:trace>
  <inkml:trace contextRef="#ctx0" brushRef="#br0" timeOffset="426136.7493">15136 12005 0,'0'0'0,"0"0"0,0 0 16,0 0-16,0 0 0,0 0 0,0 0 16,0 0-16,0 0 0,0 0 15,-22 11-15,22-11 0,0 0 16,-28 16-16,28-16 0,-26 15 16,9-7-16,1 0 0,-2 1 15,0 0-15,2-1 0,-3 2 16,-2 1-16,0-1 15,1 0-15,3-1 0,1-1 0,1 0 16,3-1-16,2 0 16,2-1-16,9-1 0,6 1 15,0-2-15,2 1 0,6-1 0,2 0 16,4 0-16,3 1 0,4-1 16,3 1-16,0-3 15,-2 1-15,7 0 0,-2-2 0,-1 0 16,-1 0-16,-1-3 0,-3 0 15,-1 0-15,-3 1 0,-4-1 16,-2-2-16,-5 1 0,-2 1 0,-2-4 16,-3 0-1,-1-3-15,-3-2 0,-4 1 0,-4-1 16,0 0-16,-3-1 0,-4-3 16,-4-1-16,1-1 0,-1 0 15,-5-1-15,-2 3 0,1 1 16,0 3-16,6 1 0,2 2 15,3 2-15</inkml:trace>
  <inkml:trace contextRef="#ctx0" brushRef="#br0" timeOffset="433969.0087">18508 12408 0,'0'0'0,"0"0"0,0 0 15,0 0-15,0 0 0,0 0 16,-3 31-16,3-31 0,-8 30 0,1-9 15,-1 5 1,-3 1-16,-3 2 0,-2 5 0,0-2 16,3-4-16,1-4 0,0 7 15,3 0-15,2-6 16,2-4-16,1-5 0</inkml:trace>
  <inkml:trace contextRef="#ctx0" brushRef="#br0" timeOffset="434125.2686">18565 12081 0,'0'0'0,"0"0"0,0 0 16,0 0-16,21 16 0,-21-16 16,19 20-16,-19-20 0,23 32 0,-12-17 15,-1-3-15,-1-1 16</inkml:trace>
  <inkml:trace contextRef="#ctx0" brushRef="#br0" timeOffset="434625.3365">19125 12524 0,'0'0'0,"0"0"15,0 0-15,0 0 0,0 0 16,-7-23-16,7 23 0,-10-18 15,2 11-15,-3 0 0,-3 1 16,-2 3-16,0-1 0,-2 4 16,-2 2-16,-2 4 0,-1 2 15,-6 5-15,3 3 0,2 3 0,2 3 16,3 1-16,3-1 0,2 3 16,4-4-16,6 0 0,3-3 15,6-3-15,5-2 0,9-6 16,6-5-1,8-3-15,6-4 0,-6-2 0,-4-2 16,3-6-16,-3-5 16,-3 1-16,-4 2 0,-2 1 0,-3 2 15,-2 3-15,-4 2 0,-4 3 16,-1 3-16,-4 0 0,0 2 0,-3 3 16,-3 4-16,-2 3 0,1 3 15,-3 10-15,-2 8 16,0 2-16,0 2 0,0 1 15,-1 2-15,-4 4 0,-1-1 0,2-6 16,1-2-16,1-1 0,1-5 16,0-1-16,0-1 0,-1-6 15,1-3-15,-3-2 0,0-3 16,-5-4-16,-4-3 0,-1-6 16,-2-4-16,7-4 0,-1-2 0,4 2 15,3 2 1,3 2-16</inkml:trace>
  <inkml:trace contextRef="#ctx0" brushRef="#br0" timeOffset="435156.534">17627 12282 0,'0'0'0,"0"0"0,0 0 16,0 0-16,-6 29 0,6-29 16,-14 33-16,6-12 0,-2 3 15,0 0-15,0 2 0,-1 4 16,1-1-16,1-2 0,1-3 16,2-3-16,0-4 0,2-4 15,0-2-15,2-2 0,0-2 0,2-7 16,-1-3-16,2-3 0,1-3 0,3-5 15,1-4-15,3-2 16,2-3-16,3-4 0,3-2 16,2-4-16,-3 2 0,2 6 15,1 2-15,1 5 0,0 5 16,1 1-16,0 4 0,-3 4 0,-3 2 16,1 4-16,0 2 15,1 2-15,1 0 0,-1 3 0,2 2 16,-4-2-16,-1 0 0,-1-1 15,-1 0-15,-2-2 0,-1-2 16,-3 1-16</inkml:trace>
  <inkml:trace contextRef="#ctx0" brushRef="#br0" timeOffset="435484.6508">17866 12479 0,'0'0'16,"0"0"-16,0 0 0,0 0 0,20 14 15,-20-14-15,26 8 16,-26-8-16,35 7 0,-15-5 0,1-2 16,-1-2-16,-1-1 0,1 0 15,1-3-15,5-1 0,-2-4 16,-2 1-16,-2-1 0,-4 0 16,-3 0-16,-4-1 0,-4 0 15,-4-1-15,-3 1 0,-5 2 16,-4 1-16,-3 3 0,-3 3 0,-5 5 15,-3 4-15,-1 4 0,1 4 16,-8 8-16,0 4 0,3 1 16,4 1-16,2 8 0,9-1 15,11-5-15,7-4 0,10-2 16,8-2-16,8-2 0,7-4 16,15-5-16,11-4 15,-14-2-15,-10-1 0,-9 0 16</inkml:trace>
  <inkml:trace contextRef="#ctx0" brushRef="#br0" timeOffset="436484.6726">19386 12542 0,'0'0'16,"0"0"-16,0 0 0,-11 22 0,4-11 16,-3 4-16,-2 2 15,1 2-15,0-1 0,-2 4 16,2-1-16,0-1 0,1-2 0,2-2 15,0-3-15,3-3 0,0-3 16,4-5-16,1-2 16,1-5-16,3-2 0,1-3 15,3-4-15,3-2 0,2-2 0,4-2 16,3-4-16,0 4 0,3 0 16,4-1-16,2 1 0,-2 2 15,0 4-15,-4 2 0,-2 6 16,-1 1-16,-2 4 0,-2 4 15,-2 3-15,-2 5 0,-2 4 0,-4 3 16,-4 5-16,-3 1 0,-2 1 16,-2 4-1,0 1-15,-1-2 0,1-1 0,-2 1 16,0-4-16,2-5 0,-1-3 0,4-5 16,2-3-16,0-4 0,0 0 15,0 0-15</inkml:trace>
  <inkml:trace contextRef="#ctx0" brushRef="#br0" timeOffset="436656.5702">19946 12598 0,'0'0'0,"0"0"16,0 0-16,-10 26 0,5-13 0,-1 4 15,-2 0-15,0 1 0,1 0 16,-1 4-16,1-3 0,2-5 15,1-3-15,1-1 0,1-3 16,0 0-16</inkml:trace>
  <inkml:trace contextRef="#ctx0" brushRef="#br0" timeOffset="436797.2424">20048 12303 0,'0'0'0,"0"0"0,0 0 15,0 0-15,0 0 0,9 26 16,-9-26-16,8 21 0,-8-21 16,10 23-16,-6-14 0,-1-1 15</inkml:trace>
  <inkml:trace contextRef="#ctx0" brushRef="#br0" timeOffset="437015.919">20472 12478 0,'0'0'0,"0"0"16,0 0-16,-17 22 0,17-22 16,-20 28-16,6-8 0,-3 3 15,0 0-15,-5 10 0,2 2 16,3-2-16,4-2 0,1 2 16,4-4-16,6-6 0,4-4 0,8-5 15,6-5-15,0-5 16,1-1-16,1-4 0,3-3 0,1-2 15,0-3-15,-4 2 0,-4 2 16,-1 0-16</inkml:trace>
  <inkml:trace contextRef="#ctx0" brushRef="#br0" timeOffset="437187.8106">20206 12586 0,'0'0'16,"0"0"-16,0 0 0,0 0 0,0 0 15,35 4-15,-35-4 16,44 1-16,-19 0 0,4 0 0,4-1 16,3 1-16,0 1 0,4 0 15,-6 0-15,-5-1 0</inkml:trace>
  <inkml:trace contextRef="#ctx0" brushRef="#br0" timeOffset="437547.1933">20609 12708 0,'0'0'0,"0"0"15,0 0-15,32 13 0,-18-10 0,2-1 16,4 2-16,3-2 0,4-2 16,9-3-16,4-1 15,-4 0-15,-2-1 0,1 0 0,-5-2 16,-4 0-16,-5 0 0,-6-3 15,-4 1-15,-5-5 16,-5 1-16,-10-1 0,-7 2 16,0 4-16,-3 3 0,-2 2 0,1 4 15,-4 4 1,-4 6-16,3 3 0,1 4 0,4 4 16,5 5-16,2-1 0,5 2 15,9 5-15,9-1 16,4-7-16,4-7 0,9-2 0,10-3 15,6-5-15,5-6 0,7-5 16,7-4-16,-7 0 0,-13 2 0,-11 1 16</inkml:trace>
  <inkml:trace contextRef="#ctx0" brushRef="#br0" timeOffset="437750.311">21810 12553 0,'0'0'16,"0"0"-16,-19 22 0,7-6 0,-1 2 16,-5 12-16,1 5 0,0-1 15,2-1-15,1 4 16,7-3-16,2-5 0,4-4 0,6-1 16,3-3-16,5-9 0,3-3 15,6-6-15,6-5 0,-2-3 16,1-4-16,-3 2 0,-4 1 15,-5 1-15</inkml:trace>
  <inkml:trace contextRef="#ctx0" brushRef="#br0" timeOffset="437922.1899">21587 12650 0,'0'0'0,"0"0"0,0 0 16,25 6-16,-25-6 0,34 4 15,-8-3-15,5 0 0,4-1 0,14-2 16,2-2-16,-8 1 0,-7 0 16,-5 0-16</inkml:trace>
  <inkml:trace contextRef="#ctx0" brushRef="#br0" timeOffset="438328.436">22242 12400 0,'0'0'0,"0"0"15,-10 23-15,4-7 0,-2 3 0,-8 14 16,-4 8-16,0 0 0,1 1 0,-3 6 16,-3 6-16,5-11 0,3-7 15,3-2-15,3-3 16,3-9-16,1-5 0,3-6 0,1-6 15,3-5-15,0 0 0,1-7 16,2-4-16,4-3 16,2-2-16,6-6 0,7-7 15,-2 3-15,-1 4 0,3-3 0,-1 3 16,1 5-16,1 4 0,-1 5 16,0 2-16,-2 5 0,-3 3 15,-2 6-15,-2 5 0,-5 2 16,-3 4-16,-1 3 0,-2 3 15,-1 1-15,-1 1 0,-1 1 16,-1 1-16,-1-5 0,1-3 16,0 0-16,0-3 0,-1-4 0,3-3 15,0-3-15,0-3 0,0 0 16</inkml:trace>
  <inkml:trace contextRef="#ctx0" brushRef="#br0" timeOffset="438625.3588">22476 12869 0,'0'0'0,"0"0"16,0 0-16,20 3 16,-20-3-16,26 0 0,-7 1 0,0-2 15,0 0-15,4-2 0,2 1 16,6-4-16,0 0 0,-3-6 16,-1-2-1,-5-2-15,-3 1 0,-4 0 0,-4 2 16,-4-4-16,-7 0 15,-4 5-15,-1 1 0,-12 1 16,-6 4-16,1 4 0,1 4 0,-3 6 16,-4 5-16,3 5 0,2 3 15,1 8-15,4 3 0,7-1 16,4 1-16,15-3 0,11-1 16,2-5-16,2-3 0,16-5 15,11-5-15,2-3 0,1-4 0,-6 1 16,-10-2-16,-11 0 0</inkml:trace>
  <inkml:trace contextRef="#ctx0" brushRef="#br0" timeOffset="438859.6995">23560 12440 0,'0'0'0,"-6"11"16,-3 7-16,0 4 0,1 5 0,-7 15 16,-1 7-16,-6 10 0,-1-2 15,-1 2-15,3-5 0,5-10 16,3-8-16,1 1 0,2-3 16,3-10-16,3-6 0,0-5 15,2-3-15,1-2 0</inkml:trace>
  <inkml:trace contextRef="#ctx0" brushRef="#br0" timeOffset="439234.6938">23693 12695 0,'0'0'15,"-4"9"-15,-2 3 0,1 4 16,-1 1-16,-2 9 0,1 3 15,0-1-15,1-3 0,3 5 16,2-3-16,1-4 0,1-4 0,5-4 16,4-2-16,4-4 0,5-4 15,2-4-15,2-4 16,1-6-16,1-2 0,2-6 0,-1-3 16,0-3-16,-2-3 0,2-9 15,-1-2-15,-2 2 16,-1 2-16,-6 5 0,-4 4 0,-5 7 15,-2 7-15,-5 1 0,-4 5 16,-1 5-16,-3 6 0,0 5 16,1 3-16,-1 7 0,-1 5 0,1 2 15,1 1-15,0 7 16,3-2-16,4-3 0,2-4 16,4-3-16,4-1 0,9-8 15,6-6-15,-5-2 0,-4-1 0,-4-2 16</inkml:trace>
  <inkml:trace contextRef="#ctx0" brushRef="#br0" timeOffset="439562.8858">24550 12630 0,'0'0'0,"0"0"0,0 0 15,-29-1-15,16 4 0,-5 1 16,-3 3-16,-1 1 0,0 1 0,-4 6 15,1 1-15,4 4 0,4-1 16,3-1-16,3 2 0,6-2 16,3 2-16,5 4 0,5 0 15,2-3-15,3-1 0,2-1 16,2 0-16,-4-4 0,-2-1 0,-4-2 16,-4-1-16,-5 0 15,-5 1-15,-4-5 0,-3 1 16,-3-1-16,1-1 0,-6-5 15,-5-4-15,-2-1 0,1-2 16,5-3-16,4-2 0,4-6 0,3-4 16,2 5-16,2 1 0,1 4 15</inkml:trace>
  <inkml:trace contextRef="#ctx0" brushRef="#br0" timeOffset="439781.5758">24854 12605 0,'0'0'0,"-5"14"0,-3 7 15,-3 6-15,-3 4 0,-2 8 16,-2-1-16,-4 7 0,1-2 0,-1 5 16,3-4-16,5-5 0,4-4 15,5-6-15,2-4 0,9-7 16,7-5-16,3-4 0,2-3 15,4-7-15,3-6 0,1-7 16,2-5-16,-7 4 0,-5 3 16,-3 3-16</inkml:trace>
  <inkml:trace contextRef="#ctx0" brushRef="#br0" timeOffset="439984.7631">24464 12762 0,'0'0'0,"0"0"0,0 0 15,29 6-15,-29-6 0,39 3 0,-13-3 16,4-1-16,3 1 0,12-1 16,4 1-16,2-1 0,0-2 15,1 1-15,-10 0 16,-8 0-16</inkml:trace>
  <inkml:trace contextRef="#ctx0" brushRef="#br0" timeOffset="440359.7192">25062 12932 0,'0'0'0,"0"0"0,0 0 0,23 3 15,-12-3-15,4 0 0,1-2 16,6-1-16,-1-1 0,4 1 16,0-2-16,-1-2 0,0-1 0,-2 0 15,-2-2-15,-3 0 0,-3-2 16,-1-2-16,-3 1 0,-6 2 16,-3-3-16,-7 1 15,-5-2-15,-2 2 0,-1 1 0,-7 2 16,-4 3-16,0 7 0,-2 5 15,-2 10 1,-2 8-16,0 9 0,-1 8 16,7-6-16,5-5 0,9 13 15,10 5-15,6-11 0,5-7 0,13-3 16,8-6-16,3-7 0,3-7 16,12-14-1,11-11-15,-15 4 16,-11 4-16,-8 3 0</inkml:trace>
  <inkml:trace contextRef="#ctx0" brushRef="#br0" timeOffset="440656.6167">25595 12814 0,'0'0'0,"0"0"0,0 0 0,-7 23 16,7-23-16,-8 25 0,2-5 15,-2-2-15,0-1 0,1 6 16,0 1-16,2-3 0,-1-2 0,2-3 15,-1-3-15,3-4 0,2-2 16,0-7-16,4-5 16,1 0-16,-1-1 0,2-4 0,-1-3 15,1-1-15,-1-2 0,1 0 16,-1-1-16,1 3 0,0 2 0,3 0 16,1 4-16,2 2 15,1 1-15,3 3 0,3 1 16,-2 1-16,1 2 0,5 0 15,5 3-15,-5-2 0,-3 0 0,-4-1 16</inkml:trace>
  <inkml:trace contextRef="#ctx0" brushRef="#br0" timeOffset="440890.9728">26383 12898 0,'0'0'0,"0"0"15,-6 21-15,2-7 0,-3 0 0,-1 5 16,-2 5-16,-4 6 0,1 0 16,1-4-16,1-5 0,2-2 15,3-3-15,1-2 0,4-5 16,1-9-16,3-1 0,0-1 0,-3 2 15,2-4-15</inkml:trace>
  <inkml:trace contextRef="#ctx0" brushRef="#br0" timeOffset="441031.6032">26412 12514 0,'0'0'0,"0"0"16,0 0-16,0 0 0,29 18 0,-29-18 15,29 21 1,-12-4-16,0 6 0,2 2 16,-4-4-16,-1-4 0</inkml:trace>
  <inkml:trace contextRef="#ctx0" brushRef="#br0" timeOffset="441375.3869">26693 12944 0,'0'0'0,"0"0"0,0 0 0,-17 24 15,17-24-15,-17 24 0,8-9 16,0-1-16,0 1 0,-1-1 16,3-2-16,0-2 15,1-3-15,2-4 0,2-6 0,2-1 16,1-4-16,2-2 16,4-2-16,2-3 0,2-2 15,3-5-15,-1 0 0,5 0 16,4 1-16,-1 3 0,0 4 0,5 2 15,0 2-15,-3 6 0,-2 2 16,1 5-16,2 4 16,-5 3-16,-4 0 0,-3 7 0,-3 5 15,-2-1-15,-4 1 0,-2 1 16,-3 3-16,0-2 0,-2-2 16,1 2-16,-1-5 0,2-7 15,-1-4-15,2-1 0,0-2 16,0 0-16</inkml:trace>
  <inkml:trace contextRef="#ctx0" brushRef="#br0" timeOffset="441765.9833">27610 12550 0,'0'0'0,"0"0"16,0 0-16,-8 31 0,1-13 0,-2 9 15,-2 6-15,-6 12 0,-2 3 16,-4 5-16,0-2 16,3-5-16,4-4 0,-2 1 15,3-6-15,3-7 0,2-6 0,2-6 16,2-5-16,3-3 16,1-2-16,2-8 0,5-4 0,1-4 15,2-2-15,4-5 0,2-3 16,3-3-16,0-2 0,4-2 15,2 1-15,2 3 0,0 5 0,4 0 16,-3 4-16,-1 2 0,0 2 16,-2 3-16,-1 4 0,-1 4 15,-2 2-15,-6 4 16,-2 3-16,-3 2 0,-4 4 0,-2 2 16,-1 2-16,-2 4 0,0 2 15,-2-4-15,-2-1 0,1-1 16,0-1-16,0-3 0,3 0 15,0-4-15,1-3 0,0-1 16</inkml:trace>
  <inkml:trace contextRef="#ctx0" brushRef="#br0" timeOffset="441969.1105">28094 12948 0,'0'0'0,"0"0"15,0 0-15,-11 24 0,11-24 16,-11 28-16,4-9 0,2-2 16,-1 2-16,1-2 15,0 0-15,1-3 0,1-2 0,-2 0 16,1-5-16,1 0 0,-1-1 16,2-2-16</inkml:trace>
  <inkml:trace contextRef="#ctx0" brushRef="#br0" timeOffset="442140.9884">28120 12593 0,'0'0'0,"0"0"16,0 0-16,15 22 0,-15-22 0,13 19 15,-3-6-15,3 2 0,3 2 16,-2-2-1,-2-2-15,-1-2 0</inkml:trace>
  <inkml:trace contextRef="#ctx0" brushRef="#br0" timeOffset="442422.2456">28666 12862 0,'0'0'16,"0"0"-16,0 0 0,0 0 0,-26-3 15,26 3-15,-34 1 0,12 1 16,-3 1-16,0 1 0,0 4 15,-3 1-15,4-1 0,4 1 16,3 2-16,4 1 0,3 2 16,6 0-16,4 0 0,4 2 0,4 0 15,3 2-15,3 0 16,1 0-16,-1 0 0,0 0 0,-1-1 16,-3-3-16,-1-2 0,-3-2 15,-3-2-15,-4-1 0,-2 1 16,-5-1-16,-2-2 0,-4-1 15,-4-3-15,-2-1 16,-1-3-16,0 0 0,0-1 0,0-1 16,4 1-16,2 1 0</inkml:trace>
  <inkml:trace contextRef="#ctx0" brushRef="#br0" timeOffset="442828.4924">28963 12990 0,'0'0'16,"0"0"-16,0 0 0,0 0 0,0 0 16,19 14-16,-19-14 0,25 4 15,-10-2-15,3-1 0,2-2 16,0-1-16,-1 1 0,8-6 15,0-1-15,-2-2 0,-3-1 16,-3-2-16,-4 1 0,-3-1 16,-2-1-16,-3-1 0,-4-2 15,-3 3-15,-3 3 0,-6 3 0,-4 1 16,-2 3-16,0 1 0,-3 5 16,-1 3-16,-2 5 0,-1 2 15,-2 10-15,1 4 16,4-1-16,5-1 0,3 5 0,3 2 15,4-3-15,3-3 0,8 5 16,9-2-16,3-4 0,2-6 16,9-6-16,9-2 0,-4-6 15,-3-2-15,-6-1 0,-7 0 16,-3-1-16</inkml:trace>
  <inkml:trace contextRef="#ctx0" brushRef="#br0" timeOffset="443265.9907">29758 12811 0,'0'0'0,"0"0"0,0 0 15,-20 21-15,20-21 0,-20 27 16,9-8-16,1 1 0,1 3 0,0 2 16,2 1-16,2-2 0,3 0 15,3-3 1,4-1-16,3-5 0,4-4 0,3-5 15,1-5-15,2-3 0,2-4 0,4-4 16,0-4-16,1-3 0,-1-4 16,-2-3-16,-3-4 0,-2 2 15,0 1-15,-4 1 0,-2 3 16,0 1-16,-2 5 0,-5 7 16,0 3-16,-4 5 0,-4 5 15,-1 8-15,-2 7 0,-4 5 16,-3 6-16,-3 7 0,0 6 15,1 1-15,2 0 0,-2 10 16,1-1-16,2 0 16,1-2-16,0-2 0,3-11 0,-1-7 15,0-7-15,0-4 0,0-3 16,-4-4-16,-4-3 16,2-4-16,-1-3 0,-2-5 0,-1-5 15,-1-2-15,-1 0 0,0-10 16,1-7-16,3-3 0,2 0 0,4 6 15,2 4-15,2 5 0</inkml:trace>
  <inkml:trace contextRef="#ctx0" brushRef="#br0" timeOffset="443641.0049">30125 12978 0,'0'0'0,"0"0"0,0 0 16,0 0-16,27 12 0,-27-12 16,26 6-16,-13-5 0,0 0 0,3 1 15,0-1-15,1-4 0,0-1 16,0-2-16,-1-1 0,0 0 16,-3-1-16,1-3 0,-3-3 15,-3 1-15,-3-1 0,-7 0 16,-2-3-16,-2 3 0,0 2 15,-4 3-15,-2 4 0,-1 3 16,-2 2-16,-3 5 0,-3 4 16,0 5-16,1 2 0,-1 7 15,3 2-15,4 1 0,2 2 16,5 2-16,5 3 16,11-1-16,9-1 15,1-6-15,0-5 0,15-2 0,9-3 16,0-8-16,-1-6 0,-9 1 15,-8-1-15,-5-1 0</inkml:trace>
  <inkml:trace contextRef="#ctx0" brushRef="#br0" timeOffset="443922.2486">31076 12887 0,'0'0'0,"0"0"0,0 0 15,-28-7-15,28 7 0,-34-3 16,12 4-16,-2 1 0,-2 2 15,-7 3-15,1 2 0,1 3 16,1 2-16,4 0 0,2 0 16,1 2-16,7-2 0,6 5 15,5 3-15,8 1 0,4 1 16,4-2-16,3 0 0,-2-2 0,0-1 16,2 0-16,0-2 0,-1-1 15,-3-1-15,-5-1 0,-2 1 16,-4-3-16,-4-2 0,-6-1 15,-4-1-15,-6-2 0,-6-1 0,-6-3 16,-6-6 0,8 2-16,6 0 0,4 0 0</inkml:trace>
  <inkml:trace contextRef="#ctx0" brushRef="#br0" timeOffset="452844.2836">20303 12098 0,'0'0'0,"0"0"0,0 0 16,0 0-16,0 0 0,29 0 15,-29 0-15,0 0 0,33 3 16,-19-2-16,3 1 0,0-1 16,2 2-16,0-3 0,-1 0 0,2 1 15,2 1-15,9 1 0,1-1 16,2 1-16,2-1 0,0 0 16,0-2-16,10 2 0,-1 1 15,2-3-15,2 0 16,1 0-16,2 0 0,10 1 0,-1 2 15,-3-2-15,-1-1 0,11-1 16,-1-1-16,-1 1 0,0 0 16,11 1-16,0 0 0,-7-2 15,-5-1-15,26 2 0,-8 1 16,-5 3-16,-3-1 0,1 2 16,2 1-16,-6-1 0,-2-1 0,6 0 15,5 1-15,-7-3 0,-5 1 16,0-2-16,2 1 0,-7 3 15,-6 4-15,2-6 0,0-4 16,-7 1-16,-4 1 0,-5 1 16,-3 0-16,-9 1 0,-7 1 0,-4 1 15,-4 0 1,-8-4-16,-5-2 0,-2 1 0,-2 1 16,2-2-16</inkml:trace>
  <inkml:trace contextRef="#ctx0" brushRef="#br0" timeOffset="454234.8709">25311 11147 0,'0'0'0,"0"0"0,0 0 0,0 0 16,-15-19-16,15 19 0,-18-13 15,18 13-15,-24-11 0,8 7 16,-3-1-16,0 2 0,-1 1 0,-4 3 15,-5 2-15,-8 0 16,0 1-16,-3 0 0,-4 4 16,-13 1-16,0 1 0,0 4 0,-2 3 15,-5 6-15,7-1 0,-14 8 16,0 0-16,10-2 0,9-2 16,-6 6-16,3 3 0,7-4 0,8-1 15,3 3-15,4 2 16,7 0-16,2-2 15,9 2-15,5 3 0,8-7 16,5-4-16,8 0 0,6 0 0,3-4 16,2 1-16,6 0 0,8-1 15,-2-5-15,4-1 0,14 0 16,6-2-16,1-2 0,3-1 0,5 0 16,4-1-16,-1 0 0,2-1 15,41 3-15,-2-2 16,-14-1-16,-8-2 0,2 1 0,1 1 15,-3-2-15,-3 0 0,0-3 16,0 1-16,-5 1 0,-5 1 16,5-2-16,5-2 0,-5 2 15,-4 1-15,6-3 16,5-2-16,-4 0 0,-4-1 0,1 1 16,-2-1-16,-2 3 0,-1 2 0,1-5 15,3-2-15,-6-2 0,-5-1 16,3 0-16,2 0 15,-3-4-15,1-2 0,-10 3 16,-7-1-16,-4 0 0,-4 0 0,0-7 16,0-4-1,-3-4-15,-1-3 0,-15 6 16,-9 3-16,-6-1 0,-3 0 0,-4-5 16,-3-4-16,-5-5 15,-5-4-15,-5 3 0,-3 1 16,-11 3-16,-6 0 0,2 3 0,0 3 15,-4-5-15,-4-3 16,12 15-16,-5-1 0,-11-4 16,-4 0-16,4 2 0,-2 0 0,-36-15 15,-4-1-15,8 6 16,7 6-16,-5 2 0,-2 4 0,-3-2 16,-2-2-16,-4 0 0,-3 0 15,-1 0-15,-1 2 0,-8 4 16,-5 4-16,-3-1 0,-1 3 0,-1-1 15,-1 0-15,1 3 0,1 2 16,-4 5-16,-1 4 16,11-1-16,7 0 0,6-1 0,3 0 15,14 6-15,10 3 0,13-1 16,11-1-16,8 2 0,8 0 16,13 1-16,9 2 0,1-4 15,-1-4-15,-1-1 0</inkml:trace>
  <inkml:trace contextRef="#ctx0" brushRef="#br0" timeOffset="455672.3921">20043 12049 0,'0'0'0,"0"0"0,0 0 0,0 0 15,0 0-15,0 0 0,0 0 16,26 10-16,-26-10 0,0 0 16,23 9-16,-1024-9 0,2028 5 0,-1011-2 15,3 1-15,2-1 0,2 1 16,4-1-16,3-2 0,12 4 16,2-1-16,5 0 0,4 0 15,10-2-15,-4-2 0,16 1 16,2 2-16,-3-3 0,-2-2 15,18 4-15,6 2 0,-13-4 16,-9 0-16,30-4 0,4-3 16,-6 2-16,-6 4 0,2 0 15,1 0-15,-3 2 0,-3-1 16,-6 0-16,-5 0 0,-4-2 0,-4 1 16,18 0-1,14-4-15,2 1 16,1 0-16,-34 2 0,-23 2 0,0 0 15,0 1-15,2-5 16,2-4-16,3 3 0,4 1 16,-14 4-16,-11 3 0,-8-2 0,-6 2 15,4-6-15,3-1 0,-4 2 16,0 1-16,-9 0 0,-3 1 0,-4 1 16,-2 3-16,-1-1 0,1 0 15,-6-3-15,-1-2 0,0 2 16,-2 0-16,0 0 15,0 0-15,0 0 0,-3 0 16,-2 2-16,-1-1 0,-1-1 16,-1 1-16,-3-2 0,-2 0 15,-6 1-15,-4 1 0,-2-1 0,-3-3 16,-4 0-16,-3 0 0,-7-2 16,-4-1-16,-2 0 0,0-1 15,-16 0-15,-4 2 0,-2-2 16,0 1-16,-22-2 15,-4 0-15,-10 0 16,-7 3-16,2-2 0,18 4 0,-49 0 16,6 2-16,10 2 15,8 3-15,14-2 0,8-2 0,5 1 16,3 1-16,-8 0 0,-5 1 16,17 1-16,12 4 0,2-2 15,0-1-15,2 1 0,0 0 0,5 1 16,2 0-16,4 2 0,1-1 15,9 0-15,8-1 0,2-2 16,3 1-16,4-3 0,2-1 16,9-1-16,8 1 0,3 1 15,5 0-15,1-3 0,2 0 0,0 0 16,2-2-16,-2 2 16,3 3-16,5-2 15,4 0-15,10-2 16,9-1-16,-7 0 0,-1 0 0,9-1 15,8 0-15,-2 1 0,1 1 16,16-2-16,9-1 0,-1-1 16,-1 1-16,18 1 0,7 1 15,-4 2-15,-3 0 0,48-3 0,-4-4 16,-15 3-16,-9 4 0,5 0 16,4 2-16,-13 0 0,-10-1 15,0-1-15,0 0 0,-15-2 16,-11-1-16,-4 5 0,-3 2 15,-7-4-15,-7-3 0,-8-4 16,-4-4-16,-12 1 0,-7 1 0,-3 3 16,-1 2-16,-1 1 0</inkml:trace>
  <inkml:trace contextRef="#ctx0" brushRef="#br0" timeOffset="456266.1442">21391 12047 0,'0'0'0,"0"0"15,0 0-15,0 0 0,0 0 0,3 26 16,-3-26-16,5 26 16,-3-9-16,-1 3 0,0 0 15,0 1-15,0-2 0,2 8 0,-1 1 16,-1 0-16,0 1 0,0 2 16,0 2-16,0 0 0,0-2 15,-1 10-15,-1 1 0,0-3 16,-1-4-16,0 5 0,0 2 15,-2 5-15,0-5 0,1 0 16,-1 0-16,1 0 16,1 0-16,0 1 0,0 0 0,0-5 15,0-3-15,1 8 16,1 2-16,0-6 16,1 0-1,-1-6-15,1-5 16,-1-6-16,0-5 0,-1-3 0,0-5 15,-1-2-15,-1-4 0,1 0 0,0 0 16,2-3-16</inkml:trace>
  <inkml:trace contextRef="#ctx0" brushRef="#br0" timeOffset="456750.5235">21047 13658 0,'0'0'0,"0"0"15,0 0-15,20 8 0,-20-8 0,27 5 16,-7-3-1,2-1-15,3 0 0,8-2 16,2-2-16,-2-2 0,-2 1 0,9-2 16,-1-2-16,-5 1 15,-4-1-15,-6-2 0,-4-2 16,-3-1-16,-4 1 0,-5-2 0,-4-1 16,-4 1-16,-3 1 0,-10 0 15,-9 1 1,-6 4-16,-5 2 0,0 4 0,1 0 0,-10 9 15,-1 5-15,2 5 16,2 5-16,6 1 0,4 3 16,7-1-16,4 2 0,5 4 15,6 1-15,6-4 0,5-4 0,13 2 16,12 0-16,2-5 0,1-5 16,10-5-16,8-4 0,2-4 15,1-4-15,2-7 0,2-6 16,-8 3-16,-15 3 0,-8 2 15</inkml:trace>
  <inkml:trace contextRef="#ctx0" brushRef="#br0" timeOffset="457141.1634">21800 13583 0,'0'0'0,"0"0"16,-13 18-16,6-7 0,1 3 15,-4 6-15,-1 3 0,1 0 16,0-2-16,1-1 16,1-2-16,2-4 0,-1-1 15,2-2-15,1-2 0,4-9 0,0 0 16,1-9-16,3-2 0,1-5 16,2-3-16,3-3 0,2-3 15,3 0-15,4-2 0,3-2 16,0 3-16,1 5 0,1 3 0,1 3 15,0 3-15,-3 5 16,-2 2-16,-1 8 16,-2 5-16,-1 6 0,-3 5 15,-3 1-15,-3 1 0,-3 5 16,-2 5-16,-2-2 0,-1-2 0,-2 5 16,-2 0-1,1-4-15,0-4 0,-1-6 0,1-4 16,2-7-16,2-7 0,-3 3 0,3-3 15,0 0-15</inkml:trace>
  <inkml:trace contextRef="#ctx0" brushRef="#br0" timeOffset="457375.6067">22449 13300 0,'0'0'0,"0"0"16,0 0-16,0 0 0,-12 36 0,3-15 15,-2 4-15,-1 5 16,-1 1-16,-3 14 0,0 3 0,2-5 16,1-3-16,0 5 0,5-5 15,3-5-15,4-5 0,5 2 16,5-6-16,1-7 0,2-4 16,7-9-16,5-5 0,1-4 15,0-3-15,-5 1 0,-4 0 16,-2 2-16</inkml:trace>
  <inkml:trace contextRef="#ctx0" brushRef="#br0" timeOffset="457531.7875">22798 13666 0,'0'0'16,"0"0"-16,0 0 0,-8 28 16,8-28-16,-11 32 0,3-12 15,1 1-15,-1 1 0,-1 4 16,0-3-16,2-4 0,0-3 0,1-2 15,2-3 1,1-1-16</inkml:trace>
  <inkml:trace contextRef="#ctx0" brushRef="#br0" timeOffset="457688.0781">22798 13325 0,'0'0'0,"0"0"0,0 0 0,11 23 16,-11-23-16,10 29 0,-4-8 16,0-2-16,-1-3 15,0-2-15</inkml:trace>
  <inkml:trace contextRef="#ctx0" brushRef="#br0" timeOffset="458125.5622">23355 13644 0,'0'0'16,"0"0"-16,0 0 0,0 0 16,-15-16-16,15 16 0,-20-10 15,5 7-15,-5 4 0,-1 2 16,-2 3-16,-1 2 0,-2 3 16,-5 7-16,3 3 0,4-1 0,3 0 15,0 3-15,4-2 16,6-2-16,5-3 0,4-2 0,7 0 15,5-5-15,4-2 0,3-6 16,1-3-16,1-4 0,1-3 16,2-2-16,1-2 0,-1-5 15,-1-3-15,-3 1 0,-4 0 16,-3 4-16,-2 5 0,-1 1 16,-3 3-1,-4 11-15,-2 10 0,-2 1 0,-2 2 16,-2 11-16,-5 9 15,-1 1-15,2-1 0,-2 8 0,0-4 16,2-3-16,1-3 0,2-2 16,2-3-16,-2-6 0,0-4 15,-2-1-15,-2-2 0,-4-5 16,-4-1-16,-1-9 0,-1-3 16,-1-7-16,-2-2 0,-2-5 0,-4-2 15,5-9-15,2-5 0,6 7 16,3 4-16,4 5 0</inkml:trace>
  <inkml:trace contextRef="#ctx0" brushRef="#br0" timeOffset="458516.1872">23674 13500 0,'0'0'0,"0"0"0,-6 23 16,0-6-16,-1 2 0,-4 11 16,-3 3-16,0-3 0,-1-2 0,-1 5 15,2-1-15,1-4 0,2-4 16,2 0-16,0-8 0,3-6 16,3-2-16,1-4 0,1-1 15,-1-6-15,2-5 0,3-3 16,1-3-16,2 0 0,1-3 15,5-7-15,4-3 0,-2 4 16,-1 2-16,1 6 0,-1 4 16,1 2-16,2 3 0,1 4 15,3 2-15,-2 4 0,-2 3 0,-1 7 16,-3 5-16,-2 2 16,-3 1-16,-2 4 15,-2 2-15,-3-3 0,-2-1 0,-1 1 16,-2-5-16,2-7 0,0-3 15,-1-2-15,2-2 0,0-1 16</inkml:trace>
  <inkml:trace contextRef="#ctx0" brushRef="#br0" timeOffset="458766.1814">24138 13470 0,'0'0'0,"0"0"0,-4 21 16,0-5-16,-1 2 0,-6 12 16,-3 9-16,-1-5 0,1-1 0,0 9 15,2 0 1,4-5-16,5-5 0,2-6 0,2-4 16,5 0-16,5-1 0,-1-7 15,2-6-15,0-2 0,2-5 16,-2-2-16,0-3 0,-3 0 15,-2 1-15,0 1 0</inkml:trace>
  <inkml:trace contextRef="#ctx0" brushRef="#br0" timeOffset="458953.6859">23953 13580 0,'0'0'0,"0"0"0,0 0 15,34 3-15,-34-3 0,37 4 16,-15 0-16,2-1 0,2 0 0,12 1 16,4 0-1,-4-1-15,-2 0 0,0-2 16,-6 1-16,-6 0 0</inkml:trace>
  <inkml:trace contextRef="#ctx0" brushRef="#br0" timeOffset="459344.3471">24297 13778 0,'0'0'0,"0"0"0,0 0 16,31 0-16,-31 0 0,32-3 15,-17 1-15,4 0 0,4-3 16,6-2-16,-1-1 0,-3 1 0,-2 1 15,-3-3-15,-2-2 0,-2 1 16,-2-2-16,-3 2 0,-2 0 16,-3-1-16,-4-1 0,-2 1 15,-1 1-15,-4 2 0,-2 0 16,-3 6-16,-3 2 0,-4 4 16,-2 3-16,2 4 0,-1 6 0,-1 4 15,-2 5-15,-2 5 0,2 0 16,6 0-16,4-2 0,6-1 15,6-3-15,7 3 16,5-2-16,4-8 0,5-1 16,8-4-16,2-4 0,1-7 0,1-5 15,2-6 1,2-4-16,-8 3 0,-7 3 16,-6 0-16</inkml:trace>
  <inkml:trace contextRef="#ctx0" brushRef="#br0" timeOffset="459688.1266">24887 13629 0,'0'0'0,"0"0"0,0 0 0,-1 21 15,1-21-15,-5 26 0,5-26 16,-8 35-16,0-16 0,-1 1 16,-1 1-16,-1 4 0,1-2 15,2-4-15,2-3 0,0-2 16,1-3-16,0-3 0,2-1 15,1-3-15,0-4 0,2-4 16,1-4-16,1-1 0,1-2 0,5-4 16,3 0-16,2-4 0,2-2 15,1-2-15,1 0 0,1 3 16,3 2-16,5 0 0,-1 4 16,-1 1-16,0 4 0,-4 3 15,0 2-15,0 3 0,0 3 16,-2 5-16,-2 4 0,-1 5 15,-3 5-15,-5 1 0,-2 1 16,-3 2-16,-2 1 0,-4 0 16,-3 2-16,1-5 0,2-4 0,0-4 15</inkml:trace>
  <inkml:trace contextRef="#ctx0" brushRef="#br0" timeOffset="467922.5396">20648 14125 0,'0'0'0,"0"0"0,0 0 0,0 0 16,0 0-16,0 0 0,0 0 16,0 0-16,0 0 0,0 0 15,22-14-15,-22 14 0,0 0 0,0 0 16,26 0-16,-26 0 0,0 0 16,36 2-16,-16 1 15,2 0-15,1 0 0,4 1 16,5 0-16,12-1 0,2 1 15,3 1-15,5-2 0,14 2 0,-2-1 16,15 1-16,2 1 0,-1-1 16,-3 1-16,16 0 0,1-1 15,8 0-15,-4 0 0,34 2 16,-14 1-16,-13-1 0,-9-1 16,3-2-16,1-1 0,-4-2 15,-1-1-15,5 1 0,2 1 16,1 0-16,1 1 0,2-3 15,2-3-15,-3 2 0,-2 1 0,5-1 16,5-2-16,-3-1 16,0 1-16,2 1 0,4 3 15,-4-3-15,-3 1 0,1-1 0,0 2 16,0-2-16,1-2 0,6 2 16,6 2-16,-15-1 0,-10-1 15,7-2-15,6-1 0,-5 4 16,-4 3-16,2-1 0,0-1 15,-2-1-15,-2-2 0,2 1 16,0 1-16,-4 4 0,-4 2 0,5-3 16,5-3-16,-7-3 0,-3-2 15,2 3-15,2 2 0,-6 2 16,-3 1-16,-5-1 0,-2-1 16,-4-2-16,-4 0 0,-4 2 15,-3 1-15,-12 1 0,-8-1 0,-5-2 16,-4 0-16,-9 2 15,-7 0-15,-11-3 0,-7-2 16,-6-1-16,-4 1 0,2 0 0,1 2 16,1 2-16</inkml:trace>
  <inkml:trace contextRef="#ctx0" brushRef="#br0" timeOffset="468946.2208">25631 13612 0,'0'0'0,"0"0"0,0 0 16,0 0-16,0 0 0,0 0 15,19 17-15,-19-17 16,-2 29-16,2-29 0,-7 31 0,3-12 16,-2 0-16,1 1 0,-1 0 15,-1 4-15,1 1 0,0-4 0,1-1 0,0-2 16,1-2-16,1-3 0,-1-1 0,1-1 16,1-2-16,0-2 15,1 0-15,1-7 0,0 0 16,-2-6-16,2 1 0,2-5 15,0-3-15,1 0 0,0-3 0,5-4 16,2-1-16,1 0 0,0 1 16,3 0-16,3 1 0,-2 2 15,0 2-15,3 1 0,2 1 16,-1 4-16,-1 5 0,0 4 16,2 2-16,-1 3 0,-2 2 0,-3 4 15,-2 4 1,-1 0-16,-2 0 0,-3 0 0,0 3 15,-2 0-15,0 1 0,-2-2 16,-1 0-16,-1 0 0,-1 0 16,-1 0-16,-2 0 0,1-5 0,0-2 15,-1-2-15,1-1 0,1-3 16,0-2-16,0-1 0,2-1 16,-2-5-16,4-1 0,1-4 15,2-2-15,2-4 0,1-1 0,2-1 16,2-3-16,3 0 0,2-1 15,0 1-15,1 1 16,2-1-16,-1 3 0,-2 2 16,1 1-16,-2 5 0,0 2 0,-2 3 15,1 2-15,-3 2 0,-2 1 16,-4 4-16,0 2 0,-2 3 16,-1 3-16,-1 1 0,-2 1 15,-3 0-15,0 2 0,1-2 16,1-1-16,-2 3 0,-1 0 15,1-2-15,-1 0 0,1-3 16,-1 0-16,2-2 16,0-2-16,1 0 0,0-2 0,0-1 15</inkml:trace>
  <inkml:trace contextRef="#ctx0" brushRef="#br0" timeOffset="469368.101">26262 13834 0,'0'0'16,"0"0"-16,0 0 0,25 5 0,-25-5 15,22 5-15,-9-1 0,2 0 16,0-1-16,3 0 0,2 1 16,-1-2-16,1-1 0,5 0 0,-2 1 15,-1-2-15,-1-1 0,-1-2 16,-2 0-16,-1-1 0,-3 0 15,-2-1-15,-1-2 0,-2 0 16,-3-1-16,-2 0 0,-2 1 16,-3-2-16,-2 0 0,-3-2 15,-1-2-15,-1-1 0,-1 1 16,-1 1-16,-1 2 0,-3 1 16,-3 2-16,1 0 0,-2 0 0,0 3 15,1 2-15,-2 5 0,0 2 16,-1 4-16,1 4 0,-2-1 15,0 1-15,2 1 0,2 2 16,1 4-16,3 1 0,4-1 16,4 0-16,5-2 0,4-1 15,5-1-15,3-1 0,3 0 16,3 0-16,1-2 0,0 0 0,5-2 16,1-2-16,-1-1 0,-2-3 15,-3 0-15,-4-1 0,-3-1 16</inkml:trace>
  <inkml:trace contextRef="#ctx0" brushRef="#br0" timeOffset="469790.0426">27135 13470 0,'0'0'0,"0"0"0,0 0 15,0 0-15,0 0 0,0 0 16,0 0-16,0 0 0,-6 23 0,6-23 16,-10 22-16,10-22 0,-12 28 15,6-13-15,-2 0 0,0 2 16,2 0-16,-1 1 0,-1 3 16,2-2-16,0-2 0,-2 6 15,1 0-15,0-1 0,2-3 0,0 1 16,2-2-16,-1-1 15,-1 0-15,1-3 0,-1-2 16,1-2-16,1-2 0,-1-1 0</inkml:trace>
  <inkml:trace contextRef="#ctx0" brushRef="#br0" timeOffset="469977.5395">26987 14002 0,'0'0'0,"0"0"15,0 0-15,0 0 0,0 0 0,0 0 16,8 19-16,-8-19 0,0 0 16,0 0-16,0 0 0,0 0 15</inkml:trace>
  <inkml:trace contextRef="#ctx0" brushRef="#br0" timeOffset="496910.2329">1789 13008 0,'0'0'0,"0"0"0,0 0 16,0 0-16,0 0 0,0 0 0,0 0 16,0 0-16,23-12 0,-23 12 15,0 0-15,29-5 0,-29 5 0,24-5 16,-10 2-16,1 1 15,0 0-15,5-1 0,4 0 16,-1 1-16,-4-1 0,13 0 0,6 1 16,-3-3-16,-1 1 0,4-2 15,6 1-15,4 0 0,0 1 0,5-1 16,1 1-16,9 0 16,-6 1-16,13-1 0,5 0 15,-11 1-15,-7 1 0,14-1 16,5 0-16,-6 0 0,-4 1 0,13 1 15,3 2-15,10-4 0,-18-2 16,5 3-16,2 1 0,-10 4 16,-6 1-16,5-4 0,5-4 15,-9 1-15,-6 2 0,4-4 16,0-1-16,-11 2 0,-9 4 0,1-1 16,3 1-16,-12 0 15,-7-1-15,-8 0 0,-6 2 16,-4-1-16,-7 0 0,-8 0 0,-5 1 15,4-1-15,1 0 0,3 0 16</inkml:trace>
  <inkml:trace contextRef="#ctx0" brushRef="#br0" timeOffset="497300.7951">2924 12860 0,'0'0'0,"0"0"0,0 0 16,0 0-16,0 0 0,0 0 0,0 0 15,0 0-15,0 0 0,0 0 16,3 23-16,-3-23 0,1 26 16,-1-26-16,2 37 15,-2-17-15,0 0 0,0 3 0,0 4 16,0 6-16,0 2 0,0-4 16,0 0-16,0-3 0,0-3 0,0 4 15,-2-1-15,1-3 16,-1-2-16,1-3 0,-3-4 15,-1-3-15,-4-2 0,1-3 16,1 1-16,-3 2 0,-2 2 0,2-1 16,2-2-16,0-2 0</inkml:trace>
  <inkml:trace contextRef="#ctx0" brushRef="#br0" timeOffset="497566.4429">2573 13105 0,'0'0'0,"0"0"0,0 0 0,0 0 16,25-12-16,-25 12 0,32-6 16,-13 3-16,1-1 0,2 2 15,3 1-15,0 0 0,-2 2 16,4-1-16,-1 0 0,-6 1 16,-2 0-16,-2 4 15,-6 4-15,-5 3 0,-2 0 16,-8 4-16,-5 2 0,-3 2 0,-6-1 15,-3 2-15,-3-1 0,-6 5 16,-1-1-16,3 0 16,4-2-16,-1-4 0,4-1 0,1-2 15,5-4-15,4-1 0</inkml:trace>
  <inkml:trace contextRef="#ctx0" brushRef="#br0" timeOffset="497894.5476">3218 13025 0,'0'0'0,"0"0"0,0 0 15,0 0-15,0 0 0,0 0 16,0 0-16,-32 12 0,32-12 0,-29 11 16,29-11-16,-34 14 0,15-7 15,-1 1 1,-1-1-16,2 2 15,1-1-15,5 0 0,0-2 0,4 2 16,2 2-16,4-2 0,3 0 0,4 1 16,5 0-16,4 4 0,2 0 15,4 2-15,3 0 16,1-1-16,1-2 0,5 1 16,-4-2-16,-2-1 0,1-1 0,2-2 15,-4-3 1,0-3-16,-3-4 0,-3 1 0,-4 0 15,-1 1-15</inkml:trace>
  <inkml:trace contextRef="#ctx0" brushRef="#br0" timeOffset="498191.4347">3490 12909 0,'0'0'0,"0"0"0,0 0 15,0 0-15,0 0 0,-1 28 0,1-28 16,-12 21-16,12-21 0,-12 23 16,5-10-16,1 0 0,-1 0 15,2-1-15,1 0 16,1-2-16,0 0 0,4-2 0,2-1 16,5-1-16,3-1 0,3-1 15,1 0-15,2-2 0,2-2 0,10-2 16,0 1-16,0-2 15,-1 0-15,-1 1 0,-2-1 16,-2 1-16,-1 1 0,-3-1 16,0 0-16,-6 0 0,0 1 0,-5 0 15</inkml:trace>
  <inkml:trace contextRef="#ctx0" brushRef="#br0" timeOffset="498425.8485">3663 12954 0,'0'0'16,"0"0"-16,0 0 0,0 0 0,0 0 15,10 26-15,-10-26 0,0 28 16,-2-8-16,-1 3 16,0 4-16,-2-3 0,2-1 0,-4 6 15,2 0-15,-2-4 0,4-2 0,-3-2 16,3-1-1,0-3-15,-3-1 0,2-10 0,0-9 16,1 1-16,1 0 0,0 1 16</inkml:trace>
  <inkml:trace contextRef="#ctx0" brushRef="#br0" timeOffset="498628.9308">3467 13221 0,'0'0'0,"0"0"0,0 0 0,27 2 16,-27-2-16,28 0 0,-9 2 16,2-2-16,-1 0 0,4 1 15,-1 2-15,-1-1 0,0-1 16,0 0-16,-2 2 0,-2 0 0,-3 1 16,-1 0-16,-6 0 15,2 0-15,-3 0 0,-3-1 16</inkml:trace>
  <inkml:trace contextRef="#ctx0" brushRef="#br0" timeOffset="498769.559">3424 13369 0,'0'0'0,"0"0"0,0 0 0,0 0 16,0 0-16,24 6 0,-24-6 16,29 5-16,-29-5 0,38 5 15,-12-6-15,5 1 16,4-2-16,-1 1 0,-1 0 0,4-1 15,-9 1-15,-2 0 16</inkml:trace>
  <inkml:trace contextRef="#ctx0" brushRef="#br0" timeOffset="499003.9368">4222 12908 0,'0'0'0,"0"0"16,0 0-16,0 0 0,-7 28 0,7-28 15,-17 26-15,7-12 0,-3 1 16,1 1-16,-4 1 0,3 0 16,-2 1-16,-6 4 0,-2-2 15,1-2-15,2-1 0,4-4 16,1-1-16,3-2 0</inkml:trace>
  <inkml:trace contextRef="#ctx0" brushRef="#br0" timeOffset="499207.0654">4049 13112 0,'0'0'0,"0"0"0,0 0 0,5 18 15,-5-18-15,4 21 0,-3-6 16,1 1-16,-2 2 0,0 0 15,0 1-15,0-2 0,0 0 0,0 2 16,-2-2-16,1-2 16,1-3-16,0-5 0,0-2 0,0-5 15,0 0-15,-2-2 0,2 2 16,-2-1-16</inkml:trace>
  <inkml:trace contextRef="#ctx0" brushRef="#br0" timeOffset="499457.072">4053 13133 0,'0'0'15,"0"0"-15,0 0 0,0 0 16,27 0-16,-27 0 0,26 0 16,-26 0-16,28 0 0,-14 0 15,4-1-15,-2 2 0,0 1 16,1 1-16,0 0 0,-1 1 16,-3 0-16,-1 2 0,-1 4 15,-2 0-15,0 0 0,-5 2 16,1 2-16,-2 4 0,-2-1 0,-2-1 15,-2 0-15,0-1 0,-2 0 16,-2-1-16,-2-1 16,-1-2-16,3-2 0,-4-3 0,1-1 15,2 0-15,3-3 0,-2 1 16</inkml:trace>
  <inkml:trace contextRef="#ctx0" brushRef="#br0" timeOffset="499628.9473">4039 13243 0,'0'0'0,"0"0"16,0 0-16,0 0 0,0 0 0,29 1 15,-29-1-15,25 0 0,-25 0 16,29 0-16,-14 0 16,-1 0-16,-1 0 0,1 2 0,2-2 15,-2 1-15,0-1 0,-3 0 16,0 0-16,-1 0 0</inkml:trace>
  <inkml:trace contextRef="#ctx0" brushRef="#br0" timeOffset="499753.9561">4058 13340 0,'0'0'0,"0"0"16,0 0-16,0 0 0,0 0 0,0 0 16,22 8-16,-22-8 15,29 3-15,-29-3 16,35-5-16,-18 2 0,-3-1 15,-1 1-15</inkml:trace>
  <inkml:trace contextRef="#ctx0" brushRef="#br0" timeOffset="500191.4915">4627 12900 0,'0'0'0,"0"0"0,0 0 15,0 0-15,0 0 0,0 0 0,-21 16 16,21-16-16,-20 17 0,20-17 16,-25 21-16,12-10 0,0 0 15,2 0-15,0-1 16,3 0-16,1-2 0,0 0 0,4-1 16,3 0-16,3-1 0,1-2 15,2-2-15,3-1 0,1 0 16,2 0-16,1-2 15,3 2-15,-1 1 0,2 1 16,-4 0-16,2 3 0,1 3 16,-6 0-16,0 3 0,-3 3 0,-1 2 15,-2 1-15,0 0 0,-4 2 16,-3 0-16,2-2 0,-2-1 16,-4-2-16,-1 0 0,-2 0 15,1 0-15,-3 3 0,-1-1 16,0-5-16,3-2 0,-7 0 15,-1-2-15,3-3 0,-1 0 0,-6-3 16,0-3-16,6-4 0,0-2 16,1 0-16,3 1 15,2 2-15</inkml:trace>
  <inkml:trace contextRef="#ctx0" brushRef="#br0" timeOffset="500300.8802">4356 13212 0,'0'0'0,"0"0"0,0 0 0,0 0 16,0 0-16,28 4 0,-28-4 15,31 7-15,-31-7 0,36 7 16,-14-4-16,0-1 0,-2 0 0,4 0 16,-5 0-16,-4 0 0</inkml:trace>
  <inkml:trace contextRef="#ctx0" brushRef="#br0" timeOffset="500472.7747">4911 13324 0,'0'0'15,"0"0"-15,0 0 0,0 0 0,20 8 16,-20-8-16,16 8 0,-10-3 16,3 0-16,-1-1 0,-2-1 15,0 0-15</inkml:trace>
  <inkml:trace contextRef="#ctx0" brushRef="#br0" timeOffset="500675.8285">5159 13005 0,'0'0'0,"0"0"15,0 0-15,0 0 0,0 0 0,0 0 16,25 14-16,-22-10 16,1 0-16,1-1 0,-2 1 15,0-1-15</inkml:trace>
  <inkml:trace contextRef="#ctx0" brushRef="#br0" timeOffset="500878.9564">4996 13129 0,'0'0'0,"0"0"15,0 0-15,0 0 0,0 0 0,27 14 16,-27-14-16,20 7 0,-20-7 16,26 7-16,-12-2 0,0-2 15,-2 1-15,-2 0 16,-2-1-16,1 0 0</inkml:trace>
  <inkml:trace contextRef="#ctx0" brushRef="#br0" timeOffset="501019.6556">5049 13327 0,'0'0'0,"0"0"0,0 0 16,0 0-16,0 0 0,0 0 0,0 0 16,0 0-16,37-1 0,-37 1 15,30-11 1,-9-3-16,3-3 0,-3 2 0,-4 3 0,-17 12 0,16-11 15</inkml:trace>
  <inkml:trace contextRef="#ctx0" brushRef="#br0" timeOffset="501472.7914">5521 12761 0,'0'0'0,"0"0"0,0 0 16,0 0-16,0 0 0,0 0 15,-12 28-15,12-28 0,-19 23 0,19-23 16,-23 26 0,11-11-16,-2-1 0,0 1 0,1 0 15,1 0-15,2-2 0,-4 2 16,3-3-16,0-1 0,3-3 0,6-1 16,2-3-1,3-1-15,4-1 0,4 0 0,4-1 16,3-2-16,1-2 0,7-2 15,4 0-15,-2 0 0,1 0 0,-4 0 16,-3 1-16,3 0 0,-7 2 16,-4 2-16,-4 0 15,-5 4-15,-5 3 0,-3 2 0,-9 3 16,-4 3-16,-2 5 0,-6 1 16,-1 4-16,-10 4 0,1 1 15,1 2-15,2 2 16,3-4-16,3-1 15,4 1-15,10-7 0,5 0 16,8-1-16,5-6 0,0-2 0,8-2 16,7-2-16,4-3 0,2-2 0,5-3 15,7-2 1,-5-3-16,-3 1 0,-3-5 0,-3-4 16,-5 2-16,-3 3 0,-7 1 0</inkml:trace>
  <inkml:trace contextRef="#ctx0" brushRef="#br0" timeOffset="501785.217">5645 13009 0,'0'0'16,"0"0"-16,0 0 0,0 0 0,0 0 16,0 0-16,0 0 15,32 4-15,-32-4 0,18 6 0,-18-6 16,26 14-16,-15-5 0,0 2 15,0 2-15,0 0 16,-4-1-16,1 4 0,-1 0 0,-1 3 16,-1 1-16,-1 8 0,0 0 15,-3-2-15,-1 1 0,-3-1 16,-2 2-16,-1-4 16,0-2-16,-4 1 0,1-3 0,-3-2 15,2-2-15,-3-3 0,1-2 16,-1-7-16,4-3 0,-6-2 15,1-2-15,2 0 0,2 1 0,1-1 16</inkml:trace>
  <inkml:trace contextRef="#ctx0" brushRef="#br0" timeOffset="501957.1674">5519 13081 0,'0'0'0,"0"0"0,0 0 0,0 0 16,26 15-16,-26-15 0,27 11 15,-27-11-15,28 12 0,-14-5 16,1 1-16,1-1 0,-1 2 0,2-1 16,-2-2-16,-1-1 15,-2-1-15,-1-2 0,-1 1 0,0-1 16</inkml:trace>
  <inkml:trace contextRef="#ctx0" brushRef="#br0" timeOffset="502175.8495">5345 13211 0,'0'0'15,"0"0"-15,0 0 0,29 2 16,-29-2-16,40 1 0,-15 1 0,3 0 16,1 0-16,13-1 0,-1-2 15,0 1-15,-2 0 0,8 1 16,-2 1-16,-3-2 0,-5-1 15,-6 2-15,-6 2 0,-6 2 16,-6 0-16,-2 0 0,-1-2 16,-3 0-16</inkml:trace>
  <inkml:trace contextRef="#ctx0" brushRef="#br0" timeOffset="502363.3563">5661 13273 0,'0'0'0,"0"0"0,0 0 16,0 0-16,0 0 0,13 26 16,-13-26-16,16 17 0,-16-17 0,22 13 15,-10-11-15,1-1 0,0-2 16,-2 0 0,-1 1-16,-1 0 0</inkml:trace>
  <inkml:trace contextRef="#ctx0" brushRef="#br0" timeOffset="502535.226">6298 12937 0,'0'0'0,"0"0"0,0 0 16,0 0-16,-18 21 0,18-21 0,-25 24 15,10-9-15,-2 2 16,-3 1-16,-2 0 0,0-1 15,4-2-15,-8 1 0,4-1 0,4-3 16,2-1-16,3-2 16</inkml:trace>
  <inkml:trace contextRef="#ctx0" brushRef="#br0" timeOffset="502722.7394">6067 13155 0,'0'0'0,"0"0"0,0 0 15,8 18-15,-8-18 0,5 23 0,-4-7 16,-1 2-16,0-1 0,-1 1 16,0 1-16,0 0 15,1-3-15,0 2 0,1-3 0,0-4 16,1-2-16,0-3 0,0 0 16,-1-1-16</inkml:trace>
  <inkml:trace contextRef="#ctx0" brushRef="#br0" timeOffset="502972.732">6188 13105 0,'0'0'0,"0"0"15,0 0-15,22 0 0,-22 0 16,25 1-16,-25-1 0,26 2 16,-15-1-16,3 2 0,-1 1 15,0 1-15,-2-1 0,0 3 16,0-2-16,0 3 0,-4 1 0,-1 2 15,-2 0-15,-3 3 0,-1-2 16,-2 2-16,-1 1 0,-3 2 16,0-1-16,-1-1 15,-1-1-15,3-1 0,-2-1 16,-3-2-16,2-2 0,-2 0 0,2-3 16,3 0-16</inkml:trace>
  <inkml:trace contextRef="#ctx0" brushRef="#br0" timeOffset="503144.683">6115 13219 0,'0'0'0,"0"0"15,0 0-15,0 0 0,0 0 0,22 12 16,-22-12-16,22 5 16,-22-5-16,29 5 0,-12-5 15,-2 2-15,0-1 0,1 1 0,0-1 16,0 0-16,-4-1 0,-1 1 15</inkml:trace>
  <inkml:trace contextRef="#ctx0" brushRef="#br0" timeOffset="503285.2447">6151 13351 0,'0'0'16,"0"0"-16,0 0 0,0 0 0,0 0 15,0 0-15,0 0 16,22 7-16,-22-7 0,28-2 0,-28 2 15,38-11-15,-19 5 0,-2 1 16,-1 0-16,-3 1 0</inkml:trace>
  <inkml:trace contextRef="#ctx0" brushRef="#br0" timeOffset="503675.8779">6684 12924 0,'0'0'0,"0"0"15,0 0-15,0 0 0,0 0 16,0 0-16,0 0 0,-15 18 16,15-18-16,-16 16 0,16-16 15,-18 16-15,9-10 0,1 0 16,1 0-16,2-1 0,-1 2 16,5-1-16,1 0 0,1 0 0,4 0 15,0-3-15,3-1 16,0 1-16,3-2 0,0 2 0,4 0 15,0 1-15,-1-1 0,0 2 16,1 1-16,-1 1 16,-3 1-16,0 1 0,0 3 0,-2-1 15,0 2-15,-4 4 0,-2 3 16,0 0-16,-3-1 0,-1 0 16,-2-1-16,0-1 0,-1-1 15,-3 1-15,-4 0 0,0-2 0,0-1 16,0-1-16,-5-3 0,2-2 15,0-3-15,-4-2 0,-1-4 16,2-3-16,-1-3 0,4 2 16,2 0-16,1 2 0</inkml:trace>
  <inkml:trace contextRef="#ctx0" brushRef="#br0" timeOffset="503785.2501">6506 13183 0,'0'0'0,"0"0"0,0 0 16,26 11-16,-26-11 0,30 10 0,-13-4 15,3 0-15,0 1 0,-2-2 16,-3 0-16,-2-1 0</inkml:trace>
  <inkml:trace contextRef="#ctx0" brushRef="#br0" timeOffset="504191.4956">7422 12966 0,'0'0'0,"0"0"0,0 0 0,0 0 16</inkml:trace>
  <inkml:trace contextRef="#ctx0" brushRef="#br0" timeOffset="505207.2096">10641 13001 0,'0'0'0,"0"0"0,0 0 16,0 0-16,0 0 0,0 0 0,0 0 16,0 0-16</inkml:trace>
  <inkml:trace contextRef="#ctx0" brushRef="#br0" timeOffset="508082.1723">9781 12919 0,'0'0'0,"0"0"16,0 0-16,0 0 0,0 0 0,25 13 15,-25-13-15,20 10 0,-20-10 16,21 10-16,-8-4 0,1 1 16,-1-1-16,0 1 0,0-2 15,-2-1-15,-2 1 0,-1-2 16,0 0-16,-2 0 0</inkml:trace>
  <inkml:trace contextRef="#ctx0" brushRef="#br0" timeOffset="508285.353">9695 13118 0,'0'0'0,"0"0"0,0 0 16,0 0-16,0 0 0,26 12 16,-26-12-16,25 8 0,-25-8 0,31 7 15,-16-4-15,2 0 16,-1 0-16,0-1 0,-3 0 0,-1 1 15,-2-2-15,-1 1 16</inkml:trace>
  <inkml:trace contextRef="#ctx0" brushRef="#br0" timeOffset="508410.3726">9645 13329 0,'0'0'16,"0"0"-16,0 0 0,0 0 0,0 0 15,0 0-15,0 0 0,26 1 16,-26-1-16,28-2 0,-4-1 15,-1-3-15,0-1 0,-2 0 16,-4 1-16,-1 1 0</inkml:trace>
  <inkml:trace contextRef="#ctx0" brushRef="#br0" timeOffset="508972.8018">10168 12821 0,'0'0'0,"0"0"0,0 0 16,0 0-16,0 0 0,0 0 0,0 24 15,0-24-15,0 0 0,-12 30 16,12-30-16,-17 26 0,8-11 16,1 0-16,-1 0 0,0-1 15,0-1-15,1-2 16,1-2-16,0 0 0,2-1 0,-1 0 15,2-1-15,0-2 0,2-1 0,2-4 16,0 0 0,7-5-16,4 0 0,1 0 15,2-2-15,4-1 0,2 0 16,6-2-16,0 0 0,0 1 16,2 1-16,-3 1 0,-2-1 0,6 2 15,-2 1-15,-5 2 0,-5 2 16,-3 1-16,-2 1 0,-4 1 15,-2 2-15,-9 3 0,-4 3 16,-2 0-16,-1-1 0,-5 4 16,-5 3-16,-1 0 0,-1 1 0,-9 6 15,-1 0-15,2-2 0,1-1 16,-1 2-16,1-1 16,6-2-16,4-2 0,5-1 15,4 1-15,3-3 0,3-1 0,6-3 16,6 0-16,4-2 0,3-2 15,7 1-15,6-1 0,-1-2 16,2 1-16,3-3 0,2-1 16,3-1-16,-5 0 0,-1 0 15,0-1-15,-4 0 0,-5 1 0,-4-1 16,-5-1-16,-4-4 0,-3 1 16,-1 1-16,-2 1 0,0 0 15</inkml:trace>
  <inkml:trace contextRef="#ctx0" brushRef="#br0" timeOffset="509254.0647">10395 13051 0,'0'0'0,"0"0"0,0 0 0,0 0 16,0 0-16,32 2 0,-32-2 16,20 6-16,-20-6 0,20 10 15,-10-3-15,-2 0 0,0 1 0,-1 1 16,-2 0-1,0 3-15,-2 1 0,-1 1 0,0 2 16,-2 0-16,-1 2 0,0 2 16,-1-1-16,-3 7 0,-2 0 0,-2 1 15,-2 0 1,-1-4-16,0-1 0,1-3 16,0-3-16,0-2 0,1-3 15,0-1-15,1-3 0,-2-4 0,-1-6 16,2 2-16,1-1 0,1 1 15</inkml:trace>
  <inkml:trace contextRef="#ctx0" brushRef="#br0" timeOffset="509425.9449">10247 13101 0,'0'0'16,"0"0"-16,0 0 0,0 0 0,0 0 15,28 7-15,-28-7 16,21 8-16,-21-8 0,21 10 0,-9-4 15,-1-1-15,0 0 0,0 0 16,0-1-16,-1 0 0,-2 0 16,-1-1-16</inkml:trace>
  <inkml:trace contextRef="#ctx0" brushRef="#br0" timeOffset="509660.3851">10070 13190 0,'0'0'0,"0"0"16,0 0-16,34 1 0,-34-1 0,36 0 15,-10 0-15,0 0 16,2 2-16,11-2 0,6 0 16,-6 0-16,-2 1 0,8 0 15,-1 0-15,-5-2 0,-8 0 0,-5 1 16,-6 3-16,-7 0 0,-6 0 15,-2-1-15,-1 0 0,0 0 16</inkml:trace>
  <inkml:trace contextRef="#ctx0" brushRef="#br0" timeOffset="509800.949">10339 13221 0,'0'0'15,"0"0"-15,0 0 0,0 0 0,0 0 16,20 13-16,-20-13 0,0 0 15,26 16-15,-26-16 0,22 13 16,-11-7-16,0 0 0,0-2 16,1-1-16,-2-1 0,-1 0 0,-1 0 15</inkml:trace>
  <inkml:trace contextRef="#ctx0" brushRef="#br0" timeOffset="510004.1062">10801 12915 0,'0'0'0,"0"0"0,0 0 16,0 0-16,0 0 0,17 17 16,-17-17-16,0 0 0,13 20 0,-13-20 15,0 0-15,9 22 0,-5-16 16,-2-1-16,0-1 0,0 0 15</inkml:trace>
  <inkml:trace contextRef="#ctx0" brushRef="#br0" timeOffset="510207.2216">10664 13075 0,'0'0'0,"0"0"0,0 0 16,0 0-16,20 9 0,-20-9 15,23 5-15,-23-5 0,30 11 0,-14-6 16,1-2-16,-1-1 16,1 0-16,3 3 0,-3 0 0,0 0 15,-3 0-15,-2-3 0,-1 1 16,-2 0-16</inkml:trace>
  <inkml:trace contextRef="#ctx0" brushRef="#br0" timeOffset="510363.4532">10741 13266 0,'0'0'0,"0"0"16,0 0-16,0 0 0,0 0 0,0 0 16,28 5-16,-28-5 0,27-7 15,-27 7-15,39-13 0,-18 5 16,1-3-16,1 0 16,1-2-16,-3 2 0,-2 1 0,-2 2 15</inkml:trace>
  <inkml:trace contextRef="#ctx0" brushRef="#br0" timeOffset="510519.7659">11148 12789 0,'0'0'0,"0"0"0,0 0 16,0 0-16,0 0 0,0 25 15,0-25-15,0 0 16,3 29-16,-3-29 0,0 0 0,9 21 15,-9-21-15,5 9 0</inkml:trace>
  <inkml:trace contextRef="#ctx0" brushRef="#br0" timeOffset="510769.7297">11369 12871 0,'0'0'0,"0"0"0,0 0 16,0 0-16,0 0 0,0 0 0,0 0 15,-23 12-15,23-12 0,-30 12 16,10-5-16,0 0 0,0 0 15,-3 0-15,-2 0 0,3-1 16,1 0-16,-1 0 0,3 0 16,4-1-16,4 0 0,6 0 15,4-1-15,5 2 0,6-2 0,4-1 16,4 0-16,2-1 16,1-1-16,2 0 0,2-1 15,0-1-15,-1 1 0,5-1 0,-1-1 16,-5 2-16,-4 0 0,-3 0 15,-4 0-15,-2 0 0</inkml:trace>
  <inkml:trace contextRef="#ctx0" brushRef="#br0" timeOffset="510972.8343">10999 13097 0,'0'0'0,"0"0"16,0 0-16,0 0 0,29 4 15,-29-4-15,35 2 0,-13-2 16,2 0-16,3-1 0,2 0 16,6 0-16,-1-2 0,0 1 15,1 0-15,-4-1 0,-3 1 16,-1-1-16,-4 0 0,-8 2 16,-5 2-16,-3-1 0,-2 1 15,-1-1-15</inkml:trace>
  <inkml:trace contextRef="#ctx0" brushRef="#br0" timeOffset="511175.9609">10922 13206 0,'0'0'15,"0"0"-15,0 0 0,0 0 16,0 0-16,35 4 0,-35-4 16,36 4-16,-12-4 0,3 2 15,5 0-15,0 1 0,0-2 0,9 0 16,1 0-16,-2 0 0,-2-1 15,3 0-15,-5-2 0,-6 0 16,-4-1-16,-5 1 16,-5 1-16,-3 0 0</inkml:trace>
  <inkml:trace contextRef="#ctx0" brushRef="#br0" timeOffset="511410.373">11299 13046 0,'0'0'0,"0"0"0,0 0 16,2 22-16,-2-22 0,1 28 16,-1-10-16,-1 4 0,0 3 15,0 0-15,0 3 0,-1 8 16,0-2-16,-1-2 0,1-4 16,1-5-16,1-2 0,0 0 15,0-4-15,0-4 0,-1-2 0,1-4 16,1-3-16,1-5 0,2-2 15,-2 0-15,0 0 0,0 0 16</inkml:trace>
  <inkml:trace contextRef="#ctx0" brushRef="#br0" timeOffset="511613.4651">11807 12903 0,'0'0'0,"0"0"15,0 0-15,0 0 0,0 0 16,-2 24-16,2-24 0,-11 20 16,11-20-16,-18 21 15,9-9-15,-3 1 0,1 1 0,0-2 16,0-1-16,0 0 0,0-1 16,-1 1-16,2-2 0,3-1 0</inkml:trace>
  <inkml:trace contextRef="#ctx0" brushRef="#br0" timeOffset="511769.719">11653 13025 0,'0'0'0,"0"0"15,0 0-15,0 0 0,7 27 0,-7-27 16,4 27 0,-2-12-16,0 2 0,0 0 0,-1 0 15,0-1-15,0-2 0,0 1 16,0-2-16,0-3 0,0-2 0,0-1 15,0-1-15,1 0 0</inkml:trace>
  <inkml:trace contextRef="#ctx0" brushRef="#br0" timeOffset="512035.35">11704 13054 0,'0'0'0,"0"0"0,0 0 16,23 0-16,-23 0 0,24 0 15,-24 0-15,27 0 0,-14 1 16,1 1-16,2 0 0,-1 1 0,-1 0 16,0 1-16,-2 2 0,-1-2 15,0 3-15,-2 0 0,-1 2 16,-1 0-16,-2 1 0,0 2 16,-2-1-16,-1 0 0,0 1 15,-4-1-15,0 1 0,-1-3 16,-2 0-16,-1 1 0,-2 1 15,0-3-15,2 1 0,0-4 0,1 2 16,0-3-16</inkml:trace>
  <inkml:trace contextRef="#ctx0" brushRef="#br0" timeOffset="512191.6574">11682 13165 0,'0'0'16,"0"0"-16,0 0 0,0 0 15,0 0-15,28 3 0,-28-3 16,25 3-16,-25-3 0,26 4 16,-12-3-16,2 0 0,-1 0 0,0-1 15,-3 1-15,-1-1 16</inkml:trace>
  <inkml:trace contextRef="#ctx0" brushRef="#br0" timeOffset="512347.871">11700 13248 0,'0'0'16,"0"0"-16,0 0 0,0 0 15,0 0-15,33 8 0,-33-8 16,26-2-16,-26 2 0,33-6 0,-10 1 16,-3 0-16,-2 1 0,-3 0 15</inkml:trace>
  <inkml:trace contextRef="#ctx0" brushRef="#br0" timeOffset="512722.9135">12209 12872 0,'0'0'0,"0"0"0,0 0 0,0 0 16,0 0-16,-20 15 0,20-15 15,-13 18-15,13-18 0,-16 22 16,8-12-16,2 0 0,0 0 15,2-2-15,1-1 0,1 1 16,4-2-16,0 1 16,2 0-16,5 0 15,3-3-15,1 0 0,2 0 0,-1-1 16,1 0-16,0-1 0,-2 1 16,5 1-16,0 2 0,0 1 15,0 0-15,-2 1 0,0 3 0,-3 2 16,-1 0-16,-4 1 0,-3 1 15,-1 0-15,-2 1 16,-3 0-16,-4 1 0,0-2 16,-1-3-16,0 0 0,-2-1 0,-1 0 15,-1-1-15,-4-2 16,-5-1-16,-2-3 0,-2 0 0,4-2 16,3-1-16,2 1 0</inkml:trace>
  <inkml:trace contextRef="#ctx0" brushRef="#br0" timeOffset="512832.249">12097 13174 0,'0'0'16,"0"0"-16,0 0 0,0 0 0,28 9 15,-28-9-15,30 7 0,-13-4 16,3 0-16,-3-2 0,-3 1 16,-1 0-16</inkml:trace>
  <inkml:trace contextRef="#ctx0" brushRef="#br0" timeOffset="528066.7785">14342 12233 0,'0'0'0,"0"0"0,0 0 16,0 0-16,0 0 0,0 0 15,0 23-15,0-23 0,2 24 16,-2-24-16,2 38 0,-1-19 16,-1 3-16,-1 2 0,0 4 15,0-1-15,0 0 0,-1 9 16,0-1-16,-1 0 0,0-2 0,-1 8 16,-1 0-16,0-3 0,0-4 15,0-1-15,-2-1 16,2-1-16,-1-3 0,2 0 0,-1-1 15,2-2-15,1-1 16,0-1-16,1 0 0,-1-2 0,1-3 16,2-2-16,2 0 0,-1-3 15,1-1-15,2-1 0,0 0 16,2-2-16,0 1 0,0-4 16,1 0-16,-1-1 0,2-1 0,1-2 15,1 1-15,1-1 0,-1-1 16,4 0-16,1 0 0,4-1 15,2-1-15,2-1 16,2-1-16,0 1 0,1 0 0,6-1 16,0 0-16,0-1 0,-1 1 15,8-1 1,5 0-16,4 0 16,3 2-16,-6 0 0,-4-1 0,9 0 15,0 0-15,-4 1 0,-2 2 0,11 0 16,-1 0-16,-2 0 15,-2 2-15,1 0 0,0 1 0,-2-1 16,-1 1-16,9-2 0,-2 0 16,-6-1-16,-2-1 0,4 3 15,3 1-15,-4 0 0,-4 0 16,3 0-16,0 0 0,-1 2 16,-3 0-16,4-2 15,2-1-15,-2-3 0,1-1 0,-5 2 16,-3 2-16,-4-1 0,-3 0 0,-1-1 15,-1 1-15,-6-4 0,-2-1 16,1 0 0,3 2-16,-5-2 0,1-2 15,-8 1-15,-3 2 0,0 0 16,1 1-16,-8-2 16,-1-2-16,0 0 0,-1 1 0,2-2 15,0-1-15,-3 1 16,1 0-16,-2-5 0,-1-4 15,0 3-15,-2 1 0,-1-4 16,-1-3 0,-2-3-16,-1-1 0,0-1 0,-2 0 15,3-2-15,1-2 0,0-2 16,4-2-16,-4 2 0,0 1 0,-1-1 16,-1-1-1,1-5-15,3-1 0,3-5 0,0 5 16,1 2-16,2 3 0,-3 4 15,-2 3-15,1 1 0,1 2 16,-1 1-16,-1 4 0,-2 1 16,-3 1-16,1 6 0,-1 4 0,-2-1 15,0 1-15,-1 1 16,0-1-16,-3 3 0,-2 3 16,2 0-16,1 1 0,-5 1 15,-2 1-15,0 1 0,2 0 0,0-1 16,-1 1-16,1-1 0,0 1 15,-5 0-15,-2-1 0,0 0 16,1 0-16,-5 1 0,-1 0 16,1-1-16,0-1 0,-4 0 15,-2-1-15,0-1 0,2-1 0,-4 1 16,-4 1-16,4 0 0,2 2 16,-12-3-16,-4-1 15,5 0-15,3 0 0,-4-2 16,-4-1-16,2 0 0,2-1 0,-9 2 15,1-1-15,4 1 0,3-1 16,-4-2-16,-2 0 0,3 0 16,3 2-16,-9-1 0,-2 0 15,4 0-15,5 0 0,-5 0 16,-2 0-16,7 0 0,5 2 0,-7-2 16,-5 0-16,7 1 0,5-1 15,-26 0-15,0 1 16,33 2-16,3 0 0,-27-1 0,-2 0 15,27 2-15,2 2 0,-24-3 16,1-5-16,27 4 0,0 1 0,-22-2 16,-2-1-16,30 2 15,7 1-15,3 0 0</inkml:trace>
  <inkml:trace contextRef="#ctx0" brushRef="#br0" timeOffset="545348.2313">1948 13856 0,'0'0'0,"0"0"0,0 0 15,0 0-15,0 0 0,0 0 0,0 0 16,0 0-16,25 9 0,-25-9 15,0 0-15,35 4 0,-35-4 0,31 2 16,-11-2-16,2 1 0,3 1 16,3-2-16,6-1 15,8-1-15,-1-1 0,7 0 16,4-1-16,14 1 0,-1 2 0,15-1 16,4 2-16,-5-3 0,-5 0 15,18-2-15,1 0 16,3 1-16,-11 1 0,34-2 0,-9 1 15,-19 3-15,-11 0 0,-6 2 16,-2 0-16,-13 1 0,-5-1 0,-12-1 16,-4-3-16,-13 3 0,-6 0 15,-7-1-15,-4 0 16,-9-2-16,-7 0 0,3 3 16,2-1-16,1 1 0</inkml:trace>
  <inkml:trace contextRef="#ctx0" brushRef="#br0" timeOffset="548414.8653">4383 13872 0,'0'0'16,"0"0"-16,0 0 0,0 0 0,0 0 16,0 0-16,0 0 15,0 0-15,0 0 0,0 0 0,0 0 16,0 0-16,0 0 0,0 0 15,0 0-15,29-8 0,-29 8 16,0 0-16,0 0 0,32 1 16,-32-1-16,0 0 0,32 2 15,-20-2-15,1 0 0,3 0 16,2 0-16,1 0 0,-1 0 0,3 0 16,-1 0-16,2-1 0,2 1 15,6 0-15,3-1 16,-1 0-16,1 1 0,3-1 15,-1 1-15,10 0 0,-1-1 0,0 0 16,0 2-16,0-1 0,-2 0 0,11 0 16,1 0-16,-2 0 15,-1-1-15,1-1 0,1 1 16,2-1-16,-4 1 0,2 0 16,1-1-16,-8 1 0,-4 0 0,3 0 15,3 0-15,-6 0 0,-4 0 16,3 0-16,-3-1 15,-7-1-15,1-1 0,-3 3 0,-1 2 16,-4 0-16,-2-1 0,-2-1 16,0 1-16,-2-2 0,0 1 0,-4-2 15,-3 2-15,0-2 16,-3 0-16,0 2 0,-2 0 16,-1 1-16,-2 0 0,1 0 15,-2 0-15,0 0 0,-2 0 0,3-2 16,-3 2-1,-3 0-15,0 0 0,-1 0 16,2 0-16,0 0 16</inkml:trace>
  <inkml:trace contextRef="#ctx0" brushRef="#br0" timeOffset="548805.5716">5363 13901 0,'0'0'0,"0"0"15,0 0-15,0 0 0,0 0 0,11 28 16,-11-28-16,5 28 0,-4-12 16,-1 1-16,-1 1 15,1-1-15,0 1 0,-1 0 16,0 3-16,0-2 0,-1-1 0,1 2 15,0-2-15,0-4 0,0-2 16,-1-2-16,2-2 0,0-2 16,0 1-16,0-3 15</inkml:trace>
  <inkml:trace contextRef="#ctx0" brushRef="#br0" timeOffset="548993.0716">5403 14010 0,'0'0'16,"0"0"-16,0 0 0,23 3 0,-23-3 16,22 3-16,-22-3 15,27 2-15,-12 0 0,2 0 16,0 1-16,-2 0 0,-1 1 0,-2-2 16,-1 0-16,-1 1 15</inkml:trace>
  <inkml:trace contextRef="#ctx0" brushRef="#br0" timeOffset="549196.1354">5197 14237 0,'0'0'0,"0"0"15,0 0-15,34 6 0,-34-6 0,34 5 16,-12-1-1,4 0-15,2-1 0,13 0 0,7 0 16,2-1-16,-6-1 0,4-4 0,-3-3 16,-1 1-16,-9 0 0,-7 1 15</inkml:trace>
  <inkml:trace contextRef="#ctx0" brushRef="#br0" timeOffset="549399.2643">6133 13849 0,'0'0'15,"0"0"-15,0 0 0,0 0 16,0 0-16,-4 24 0,4-24 16,-14 17-16,14-17 0,-22 19 0,8-6 15,-3 2-15,1 2 0,-5-1 16,1 1-16,-4 0 0,5-3 0,3 0 15</inkml:trace>
  <inkml:trace contextRef="#ctx0" brushRef="#br0" timeOffset="549618.0268">5774 14121 0,'0'0'15,"0"0"-15,0 0 0,25-4 16,-25 4-16,31-2 0,-9 2 0,1 0 15,2 0-15,12 0 16,2-1-16,3-1 0,2 0 0,8 0 16,-2 1-16,-1 0 0,-1 0 15,4 0-15,-2 0 16,-7 0-16,-8 0 0,-4 1 16,-5 0-16,-6-1 0,-6-2 0,-4-2 15,-3-2-15,-4 2 16,-1 1-16,0 1 0</inkml:trace>
  <inkml:trace contextRef="#ctx0" brushRef="#br0" timeOffset="549868.0182">6174 13943 0,'0'0'0,"0"0"16,0 0-16,0 0 0,-1 28 0,1-28 15,-6 27-15,5-9 0,-3 0 16,0 2 0,1 2-16,0-1 15,-1 0-15,3-3 0,-2-3 0,0 2 16,-4-3-16,5-2 16,2-1-16,-1-2 0,-1-4 15,2-5-15,0 0 0,0 0 0,-2-3 16,2 3-16</inkml:trace>
  <inkml:trace contextRef="#ctx0" brushRef="#br0" timeOffset="550102.3965">6346 13896 0,'0'0'0,"0"0"0,0 0 15,2 20-15,-2-20 0,0 28 16,0-10-16,0 2 0,0 2 15,0 9-15,0 2 16,0-3-16,0-2 0,0 0 0,-1 2 16,0 4-16,0-4 0,0-3 15,-1-4-15,1-3 0,0-4 0,1-3 16,-3-3-16,0-3 0,-1-3 16,0-1-16,2-1 15,-1 1-15</inkml:trace>
  <inkml:trace contextRef="#ctx0" brushRef="#br0" timeOffset="550789.8926">7450 13791 0,'0'0'0,"0"0"0,0 0 15,0 0-15,0 0 0,0 0 16,31-7-16,-31 7 0,29-3 0,-29 3 16,37-3-16,-13 0 0,2 0 15,4 0-15,4 0 0,10 1 16,-1 0-16,7-1 0,3 1 16,16-1-16,-2 0 0,16 2 15,1 0-15,-5-1 0,-1 1 0,15 1 16,-1-1-16,6 2 0,-7 0 15,37 1-15,-12 1 0,-15 0 16,-10 1-16,-8 1 0,-3-2 16,-11-1-16,-6-1 0,-3-2 15,-2 0-15,0-1 0,0 1 0,-10-4 16,-6 0-16,-3 2 0,-4 3 16,-6-3-16,-5-1 15,-9 0-15,-4 1 0,-3 1 16,-1-1-16,-5 3 0,-2 0 0,-2 1 15,-5-2-15,-1 1 0,-1 1 16,2-1-16,1 2 0,2-2 16</inkml:trace>
  <inkml:trace contextRef="#ctx0" brushRef="#br0" timeOffset="551149.2741">8134 13856 0,'0'0'0,"0"0"15,0 0-15,0 0 0,25-4 0,-25 4 16,30-1-16,-10 1 16,2 0-16,5 1 0,5-1 15,2 2-15,0-1 0,11 2 16,1-2-16,8 2 0,-2-1 0,-5 1 16,1 1-16,0-2 0,-6 0 15,-6-1-15,-8 0 16,-6 0-16,-5-1 0,-7-1 0,-5 0 15,-1 0-15,-1 1 0,-1-1 16</inkml:trace>
  <inkml:trace contextRef="#ctx0" brushRef="#br0" timeOffset="551383.6616">8577 13846 0,'0'0'0,"0"0"16,0 0-16,0 20 0,0-20 0,-2 25 15,0-7-15,-1 4 0,0 1 16,-1 5-16,-2 2 16,-1 6-16,-1-2 0,1-2 0,2-1 15,-1 3-15,1-4 0,-1-3 16,2-4-16,-1-4 16,2-3-16,0-5 0,-1-2 0,1-6 15,-1-2-15,3-6 0,-2-5 16,2 2-16,0 1 0,1 2 15</inkml:trace>
  <inkml:trace contextRef="#ctx0" brushRef="#br0" timeOffset="551539.9152">8585 14036 0,'0'0'0,"0"0"16,0 0-16,0 0 0,22 14 15,-22-14-15,22 12 16,-10-5-16,0 1 0,0 0 0,0 0 15,-1-3-15,0-2 0,-1 0 16,-1 0-16,-1-1 0</inkml:trace>
  <inkml:trace contextRef="#ctx0" brushRef="#br0" timeOffset="551836.7902">9062 13868 0,'0'0'0,"0"0"16,0 0-16,0 0 0,24 8 0,-24-8 15,22 6-15,-9-3 0,0 1 16,0 0-16,-1 0 0,0 1 16,0-1-16,-1 1 0,-1 0 15,-1 0-15,-1-1 0,-4 1 16,-1 1-1,-7 2-15,-3-1 0,-2 1 0,-2-3 16,-4 0-16,-2 1 16,-3-4-16,-1 1 0,-8-1 0,3-2 15,2-2-15,1-2 0,5 1 16,1 0-16,4 1 0</inkml:trace>
  <inkml:trace contextRef="#ctx0" brushRef="#br0" timeOffset="552024.2924">8996 13877 0,'0'0'0,"0"0"0,0 0 0,0 0 16,0 0-16,7 30 0,-7-30 16,0 30-16,-4-7 0,0-1 15,-2 0-15,0 3 0,-2 2 16,-1 4-16,2-3 0,-1-1 16,1-4-16,1-1 0,0-3 0,1 1 15,-1-4-15,3-7 0,-1-2 16,3-5-16,1-2 15,0-2-15,0 2 0,0 0 0</inkml:trace>
  <inkml:trace contextRef="#ctx0" brushRef="#br0" timeOffset="552399.3209">9513 13788 0,'0'0'0,"0"0"15,0 0-15,0 0 0,0 0 0,0 0 16,-23 5-16,23-5 16,-25 8-16,25-8 15,-28 13-15,15-5 16,1-1-16,3 1 0,2-1 0,3-1 16,3 0-16,1 0 0,2 0 0,5-1 15,4 1-15,1 0 0,1 0 16,1-1-16,2-1 15,-1 0-15,2-1 0,2 1 16,1 0-16,-4-1 0,-4-1 0,-1 0 16,-2 0-16,-4 1 0,0 1 15,-6-1-15,-4 2 0,-1 0 16,-3 2-16,-5 1 0,-2 2 16,-6 1-16,0 0 0,-2 0 15,-3 1-15,1-2 0,0-1 0,-5-1 16,3-2-16,4-1 15,4-2-15,3 0 0,4 0 0,2-2 16</inkml:trace>
  <inkml:trace contextRef="#ctx0" brushRef="#br0" timeOffset="552961.8667">9230 13980 0,'0'0'0,"0"0"0,0 0 16,0 0-16,0 0 0,0 0 16,31 2-16,-31-2 0,27 5 15,-27-5-15,31 6 0,-12-1 16,3 1-16,-1-1 0,0 2 0,-1-1 15,-2-1-15,4 2 16,-1 0-16,-3-1 0,-3-1 16,-4 0-16,-2 0 0,-4 0 0,-4 0 15,-3-4-15,-3 1 0,-4 0 16,-4 0-16,-2 1 0,-1-1 16,-6 0-16,-2-1 0,1 1 15,0 0-15,1 0 0,2-1 16,3 1-16,3-2 0,3 1 15,2-1-15,3 3 0,5 1 16,7 2-16,5 0 16,2 0-16,3 1 0,1-1 0,5 2 15,1-1-15,2 1 0,3 1 16,1 1-16,-3 0 0,1-1 0,-5-1 16,-2-2-16,-5-1 0,-3 0 15,-6-2-15,-6 1 16,-5-3-16,-3 0 0,-4 0 15,-4-1-15,-5-1 0,-3-2 0,-3-1 16,0 0-16,-8 1 0,-2 0 16,5 0-16,4-1 0,2 1 15,5 2-15,4-1 0,2 1 16,3-2-16,1 2 0,7 0 16,4 1-16,2 3 0,5 0 0,6 0 15,6 3-15,3 0 16,2 0-16,5 0 0,4 0 15,5 1-15,-1 1 0,-1 0 0,1-1 16,-4 0-16,-2 0 0,-1-1 16,-5-4-16,-6-2 0,-4-1 15,-6 0-15,-1-1 0,-1 1 0</inkml:trace>
  <inkml:trace contextRef="#ctx0" brushRef="#br0" timeOffset="553180.5976">9565 14089 0,'0'0'0,"0"0"16,0 0-16,0 0 0,0 0 16,0 0-16,1 24 15,-1-24-15,0 35 0,0-35 16,0 39-16,-1-17 0,0 5 16,0-4-16,0 0 0,-1 7 15,1 1-15,0-4 16,0-2-16,0-5 0,1-3 0,-1-4 15,0-2-15,0-6 16,1-5-16,-2 1 0,2-1 16,-3 0-16</inkml:trace>
  <inkml:trace contextRef="#ctx0" brushRef="#br0" timeOffset="553993.1301">11881 13855 0,'0'0'0,"0"0"16,0 0-16,0 0 0,0 0 0,0 0 16,0 0-16,0 0 0,24-9 15,-24 9-15,0 0 0,0 0 16,26-7-16,-26 7 0,0 0 16,24-3-16,-13 3 0,2 0 15,3 1-15,1-1 0,2 1 0,4 0 16,3 0-16,1 0 15,3 2-15,12 1 0,3 0 0,0 0 16,0-1-16,13 2 0,-1-1 16,2 0-16,1 1 0,12 0 15,-2-1-15,-2 1 0,-4 1 16,11 0-16,0-1 0,-4-2 16,0 0-16,9-1 0,-2 1 15,-1 0-15,-2 1 0,27 1 16,-12-2-16,-13 0 0,-12 1 15,2 1-15,2-3 16,-9-2-16,-7-2 0,-16 0 0,-10 1 16,-12 2-16,-6 1 0,-5-2 15,-4 0-15,-2-4 0,-3 0 16,-11 1-16,-6 0 0,-4 2 0,-6-1 16,9 2-16,5-1 15,5 0-15</inkml:trace>
  <inkml:trace contextRef="#ctx0" brushRef="#br0" timeOffset="556836.8381">10700 13873 0,'0'0'0,"0"0"0,0 0 15,0 0-15,0 0 0,0 0 16,0 0-16,0 0 0,0 0 0,0 0 15,0 0-15,0 0 16,0 0-16,0 0 0,0 0 0,0 0 16,21-15-16,-21 15 0,0 0 15,31-4-15,-31 4 0,27-1 16,-11 1-16,3-1 0,2 0 16,2 0-16,2 1 0,3-1 15,1 1-15,10 1 0,3 0 16,-2 1-16,-1 1 0,9 0 15,1 0-15,-3-1 0,-1 2 0,4 0 16,-5-1-16,-6-1 0,-4 0 16,-2 1-16,0-1 0,-6 0 15,-5 1-15,-4-2 0,-1 0 16,-6-1-16,-3 0 0,0 0 16</inkml:trace>
  <inkml:trace contextRef="#ctx0" brushRef="#br0" timeOffset="557383.729">14314 13434 0,'0'0'0,"0"0"0,23 3 16,-6-1-16,1 1 0,10-1 15,5 0-15,4-1 0,1 2 0,12-1 16,0 1 0,-4 0-16,-2 0 0,0-2 0,-8 1 15,-9-4-15,-8-2 0,-4 1 0,-3 0 16,-3 2-16</inkml:trace>
  <inkml:trace contextRef="#ctx0" brushRef="#br0" timeOffset="557571.2263">14615 13323 0,'0'0'0,"0"0"15,0 0-15,0 0 0,0 0 0,9 28 16,-9-28-1,-2 36-15,-1-15 0,-1 0 0,1 0 16,0 0-16,-1 0 16,1-1-16,0 0 0,-2 3 15,1-2-15,1-2 0,-1-5 0,2 0 16</inkml:trace>
  <inkml:trace contextRef="#ctx0" brushRef="#br0" timeOffset="557758.7713">14465 13629 0,'0'0'0,"0"0"16,0 0-16,29 3 0,-29-3 0,32 2 15,-11 0-15,1-1 0,1 1 16,1-2-16,2 1 0,6 0 16,0 0-16,-3 0 0,-1-1 15,-5 0-15,-3 0 0,-3 0 16</inkml:trace>
  <inkml:trace contextRef="#ctx0" brushRef="#br0" timeOffset="558008.8016">14548 13780 0,'0'0'0,"0"0"0,0 0 16,0 0-16,0 0 0,0 0 15,1 21-15,-1-21 0,0 0 0,0 0 16,14 22-16,-14-22 16,25 8-16,-25-8 0,35 6 0,-17-5 15,-1-1-15,3 0 0,1-1 16,-1 0-16,-1-1 0,1-5 16,-5-1-16,-2 1 15,-2 2-15,-2-1 16</inkml:trace>
  <inkml:trace contextRef="#ctx0" brushRef="#br0" timeOffset="558196.2313">14447 13639 0,'0'0'0,"0"0"0,0 0 16,0 0-16,0 0 0,0 0 15,-5 30-15,5-30 0,-6 27 0,6-27 16,-10 34-16,4-17 0,1 1 15,-3 0-15,-2 3 16,0-3-16,0 0 0,-2 3 16,0-3-16,1-3 0,2-2 0,1-2 15,2-3-15,0-1 0</inkml:trace>
  <inkml:trace contextRef="#ctx0" brushRef="#br0" timeOffset="558368.1216">14570 13950 0,'0'0'0,"9"5"0,3 4 16,3 2-16,3-2 0,10 7 0,3 1 15,1 0-15,1 1 0,10 3 16,3 2-16,-5-4 0,-4-2 16,6-1-16,-2-5 0,-7-5 15,-5-5-15,-6 1 0,-5-1 16,-5 0-16</inkml:trace>
  <inkml:trace contextRef="#ctx0" brushRef="#br0" timeOffset="558696.2471">14932 13416 0,'0'0'0,"0"0"0,0 0 16,27 3-16,-27-3 0,26 4 0,-11 2 15,2-1-15,0 2 0,3-2 16,2 0-16,3 2 0,-2 0 0,-4 0 16,0-1-16,-3 0 15,-3 0-15,-3 0 0,-4-1 16,-1 0-16,-3 0 0,-4 2 15,-4 2-15,-2-4 0,-1-1 0,-8 3 16,-3 1-16,1-1 16,2 1-16,2-2 0,3-1 15,2 1-15</inkml:trace>
  <inkml:trace contextRef="#ctx0" brushRef="#br0" timeOffset="559024.3737">15107 13551 0,'0'0'15,"0"0"-15,0 0 0,0 0 16,-3 18-16,3-18 0,-10 26 0,2-8 16,-2 3-16,-3 2 0,-5 3 15,-3 7-15,1 0 0,4-2 16,3-2-16,1 3 0,3-5 0,5-2 16,6-4-16,3-2 15,6-2-15,5-5 0,2-3 16,2-4-16,2-4 0,1-2 15,3-4-15,-3 0 0,-2 0 0,-3-4 16,-1-2-16,-4 0 16,-2-1-16,-4-2 0,-3-1 15,-1 1-15,-3 1 0,-6 2 0,-5 2 16,-3 1-16,-4 0 0,-1 4 16,-1 1-16,1 2 0,-1 2 15,1 1-15,0 0 0,4 1 16,3 1-16,5-3 0,7-1 15,-2-2-15,2 2 0,0 0 0</inkml:trace>
  <inkml:trace contextRef="#ctx0" brushRef="#br0" timeOffset="559290.004">15508 13494 0,'0'0'0,"0"0"0,0 0 0,0 0 15,0 0-15,0 0 0,30 17 16,-30-17-16,31 11 0,-12-6 16,2 2-16,2-1 0,1 0 15,1-2-15,2 1 0,3 1 16,-4 0-16,-2-3 0,-2-2 15,-4-1-15,-4-2 0,-2 2 0,-2-1 16,-1 1-16</inkml:trace>
  <inkml:trace contextRef="#ctx0" brushRef="#br0" timeOffset="559477.5452">15703 13407 0,'0'0'0,"0"0"0,0 0 16,0 0-16,0 0 0,3 22 15,-3-22-15,0 22 0,0-22 16,-1 31-16,-1-12 0,0 0 16,0-1-16,0 1 0,-1 1 15,-3 7-15,-1 0 0,2-5 0,-1-3 16,2-4-16,1-2 0,-1-2 16</inkml:trace>
  <inkml:trace contextRef="#ctx0" brushRef="#br0" timeOffset="559602.5334">15587 13751 0,'0'0'0,"0"0"0,0 0 15,0 0-15,0 0 0,0 0 0,0 0 16,0 0-16,0 0 0,37 0 16,-37 0-16,35-3 0,-14 1 15,2-1-15,2 0 16,-1 0-16,0 0 0,7-1 0,0 0 16,-4-8-16,-2-7 0,-5 3 15,-3 2-15,-2 2 0</inkml:trace>
  <inkml:trace contextRef="#ctx0" brushRef="#br0" timeOffset="559836.8846">15793 13790 0,'0'0'0,"0"0"0,0 0 16,-15 19-16,15-19 0,-11 18 16,11-18-16,0 0 0,-12 24 15,12-24-15,-3 17 0,3-9 16,2 0-16,4-1 0,4-1 15,1 0-15,2 0 0,2-1 0,3-1 16,1-1-16,0-2 0,7 0 16,-2 0-16,-3-2 0,-3-1 15,-4-1-15,-3-3 0,-2 2 16,-1 1-16,-2 0 0</inkml:trace>
  <inkml:trace contextRef="#ctx0" brushRef="#br0" timeOffset="560086.8873">15531 13803 0,'0'0'0,"0"0"16,0 0-16,0 0 0,-12 24 0,12-24 15,-10 24-15,10-24 0,-11 27 16,7-13-16,0 0 15,1-1-15,1-1 0,-1 0 16,0-1-16,-1-2 0,2-1 0,-1-3 16,-1-1-16,0-3 0,0-2 15,1-3-15,2 0 0,-2-2 16,-1 0-16,0 0 0,1 2 16,1 0-16</inkml:trace>
  <inkml:trace contextRef="#ctx0" brushRef="#br0" timeOffset="560274.4219">15578 13905 0,'0'0'16,"0"0"-16,0 0 0,26 14 16,-13-7-16,4 3 0,2 2 0,8 4 15,5 1-15,5 0 0,3 1 16,9 3-16,-2 1 0,6 0 16,5 1-16,-1-2 15,0-1-15,5 0 0,3-2 0,-10-3 16,-6-5-16,-9-4 0,-5-6 15,-10 0-15,-5 1 0,-6-1 16</inkml:trace>
  <inkml:trace contextRef="#ctx0" brushRef="#br0" timeOffset="560571.2847">16153 13580 0,'0'0'0,"0"0"16,0 0-16,0 0 0,0 0 15,26 2-15,-26-2 0,19 3 0,-6 0 16,1 0-1,2 0-15,0 0 0,-2 0 0,-1-1 16,1 1-16,-1-1 0,-1 0 16,1 1-16,-2-1 0,-4-2 15,-3-2-15,1 1 0,-2 1 16,0 0-16</inkml:trace>
  <inkml:trace contextRef="#ctx0" brushRef="#br0" timeOffset="560836.9174">16036 13618 0,'0'0'0,"0"0"0,0 0 15,0 0-15,-10 28 0,10-28 16,-8 25-16,3-11 0,2 1 0,0-1 16,-1-1-16,2 0 15,1-1-15,1 0 0,1-1 0,1 0 16,2 0-16,1 1 0,2 0 15,2-3-15,2-2 0,2-2 16,2-3-16,1 0 0,-1-2 16,5-2-16,1-2 0,-1-1 15,-2-3-15,1-1 0,0-1 16,-4 1-16,-1 1 0,-3 2 0</inkml:trace>
  <inkml:trace contextRef="#ctx0" brushRef="#br0" timeOffset="561102.5254">16211 13447 0,'0'0'0,"0"0"0,0 0 16,-2 24-16,2-24 0,-2 27 0,0-10 15,1 4-15,0 2 0,0 9 16,1 2-16,2-2 0,2-2 15,4-1-15,3 0 0,5 4 16,-1-3-16,1-2 0,1-2 16,-2-4-16,1-3 0,-1-2 15,2-3-15,-2-2 0,0-4 0,-2-4 16,-1-4-16,-2-4 0,-2-2 16,-2 2-16,0 0 15,-2 1-15</inkml:trace>
  <inkml:trace contextRef="#ctx0" brushRef="#br0" timeOffset="561336.9097">16437 13711 0,'0'0'0,"0"0"0,0 0 16,0 0-16,0 0 0,-27 21 15,27-21-15,-21 23 0,21-23 0,-29 28 16,13-11-16,-1-1 0,1 1 15,2-3-15,0 0 0,-2 2 16,1 1-16,1-4 16,1-2-16,1-4 0,2-4 0,2-2 15,3-3-15,1 1 0,1 0 16,1-1-16</inkml:trace>
  <inkml:trace contextRef="#ctx0" brushRef="#br0" timeOffset="561524.4037">16434 13367 0,'0'0'0,"0"0"0,0 0 16,25 20-16,-17-11 0,2 1 0,0 1 15,0 2-15,-1 1 0,2 8 16,0 4-16,-2-4 15,-1-4-15,-2-3 0</inkml:trace>
  <inkml:trace contextRef="#ctx0" brushRef="#br0" timeOffset="586212.2309">10694 13914 0,'0'0'16,"0"0"-16,0 0 0,0 0 0,0 0 15,0 0-15,0 0 16,0 0-16,0 0 0,0 0 0,0 0 16,23 5-16,-23-5 0,0 0 15,29 3-15,-29-3 0,26 2 16,-26-2-16,33 1 0,-14 0 16,1 0-16,2 1 0,2-1 15,1 0-15,2 0 0,8-1 16,2 0-16,0 0 0,2 0 0,8 1 15,0-1-15,-1 1 16,-2-1-16,0 0 0,1 1 16,-1 0-16,-1 2 0,8-2 0,0 0 15,-1-1-15,1 1 0,0-1 16,-1-1-16,-6 1 0,-3 2 16,7-2-16,-1 1 0,-1-2 15,0-1-15,2 2 0,4 0 16,-7 0-16,-5-1 0,9 0 15,4-2-15,-7 2 0,-7 1 0,5 1 16,5 0-16,-8 0 0,-6 0 0,6-1 16,3 0-1,-6 0-15,-2-1 0,1 1 0,3 1 16,-3-1-16,0-1 0,0 2 16,2 0-16,-6-1 0,0-2 15,2 1-15,-2 1 0,-4 0 16,1 2-16,-1-1 0,2 1 15,-5-1-15,-5-1 0,3 0 16,2 0-16,0 1 0,-2-1 16,-6 0-16,-2-1 0,-3-1 15,0 1-15,-2-1 0,-2 1 0,0-1 16,0 0-16,-2 1 16,-1 0-16,0 1 0,-1 0 0,-1-1 15,-2 0-15,-2 1 0,2 0 16,-2 0-16,0 0 0,-3-3 15,-1 2-15,1 0 0,0 2 16,-2-2-16,0 0 0,-4 0 16,-2 1-16,-2 1 15,-4-1-15,1 0 0,-2-1 0,-7 0 16,-3 1-16,0 0 0,-3 0 16,-2 1-16,-2-1 0,-8 1 15,0-1-15,-1 1 0,-1 0 0,-6 0 31,-4 0-31,-3 0 0,-3-1 16,-5 1-16,5-1 0,-9 1 0,2 0 16,6 0-16,6-1 0,-19 0 15,-8-1-15,18 0 16,4 1-16,-7 0 0,-6 1 0,-10-1 16,10 1-16,6-1 0,4 0 15,2 0-15,2-1 0,1-1 16,1 0-16,7 1 0,5-1 0,-5 3 15,-3 1-15,8 1 0,5-1 16,-4-2-16,-3-1 0,9-1 16,3 1-16,-2 1 15,-4 1-15,18-1 0,-1 1 16,10 0-16,4-1 0,1 1 16,1-1-16,4 0 0,0-2 15,5 2-15,-2-1 0,2 1 16,0 0-16,0 0 0,5 0 15,-1 0-15,1 0 0,2 1 16,2-1-16,2-1 0,2 1 0,6-1 16,4 1-16,-5 0 0,-2 1 15,11-1-15,4 0 0,-2 0 16,1-1-16,4 0 0,4 0 16,-2-2-16,-1 0 0,11-1 15,1-1-15,-3 2 0,-2 1 0,6 0 16,5 1-16,-6 1 15,-5 0-15,13-1 0,4-2 16,-3 1-16,-3 1 0,10-1 0,0 1 16,-7-1-16,-4 1 0,7 1 15,4 3-15,-8-2 16,-9 1-16,28-3 0,-3-3 0,-9 3 16,-8 2-16,3 0 0,2 3 15,-6-3-15,-4 0 0,3-2 16,0-1-16,-7 1 0,-3 3 0,4-1 15,3 2-15,-6-2 16,-4-1-16,2 0 0,3 1 16,-7-1-16,-5 0 0,5 3 0,5 3 15,-6-3-15,-5-3 0,0-2 16,1-1-16,-12 5 0,2 1 16,4-3-16,1-2 0,-4-1 15,-2 1-15,3 0 0,4 1 16,-4 0-16,-3-2 0,-3 2 15,-2 1-15,-1 1 0,-3 0 0,1-1 16,0-1-16,-1-1 0,1 0 16,-3 0-16,-3-1 15,0 3-15,-2 0 0,-1 1 0,-1 0 16,-1-2-16,-2 1 0,1-2 16,-1 2-16,-2-3 0,2 3 0,-5 3 15,-4-2-15,0 0 16,0-2-16,-2 1 0,-2 0 15,-3 0-15,-1-1 0,-4 1 16,-2 0-16,0 0 0,-1 0 0,-5 1 16,-6-1-16,2 0 0,0 0 15,-12 0-15,-5 0 0,2 0 16,1 0-16,-15 0 0,-2 0 16,5 2-16,7 0 0,-15 0 15,0-2-15,6 4 0,7 1 0,-12-3 16,-2-4-16,5 0 15,6-1-15,-34 3 0,3 4 16,20-2-16,13-1 0,-5-1 0,-3 0 16,1-1-16,1-1 0,-2 2 15,-1 0-15,12-1 0,9 0 16,-10 1-16,-6 1 0,10-1 16,7 0-16,-3-2 0,-2-2 15,6 1-15,6 1 0,-4 2 16,-1 1-16,11-2 0,6-1 0,-2-3 15,0 1-15,4 3 0,3 3 16,7-2-16,-3 0 16,1-1-16,2-1 0,0 0 0,-1 0 15,4 2-15,2-1 0,2 1 16</inkml:trace>
  <inkml:trace contextRef="#ctx0" brushRef="#br0" timeOffset="662169.4191">1850 14719 0,'0'0'0,"0"0"0,0 0 15,0 0-15,0 0 0,0 0 16,0 0-16,29 8 0,-29-8 0,0 0 16,0 0-16,25 10 0,-25-10 15,0 0-15,24 8 16,-14-7-16,0 1 0,5-1 0,1 0 16,0-1-16,0 1 0,-1 0 15,4-1-15,1 0 0,3 0 16,1-1-16,-1 0 0,7-1 15,-3 1-15,3 0 0,0 0 16,0 0-16,-4-1 0,5-1 16,2 0-16,7 0 0,-5 2 0,3-2 15,-3 1-15,0 1 16,2 0-16,-4 0 0,1 0 16,1 1-16,2-1 0,8 1 0,-1 0 15,-3-2-15,0 1 0,-1 0 16,2 2-16,-1 0 0,0-1 15,3 0-15,-2 1 0,2 0 16,-2 0-16,7 0 0,2-2 16,-3 3-16,-3 2 0,2-1 0,3-1 15,-6 1-15,0-1 0,-3-1 16,1-1-16,-2 0 16,1 0-16,-3 0 0,0 1 15,-9-1-15,-4-1 0,-1 1 0,-1 1 16,-3-1-16,-5-1 0,-5-1 15,-4-2-15,-6 0 0,-4-1 16,2 0-16,-1 3 0,0 0 0</inkml:trace>
  <inkml:trace contextRef="#ctx0" brushRef="#br0" timeOffset="663575.681">3368 13882 0,'0'0'0,"0"0"0,0 0 16,0 0-16,30 2 0,-30-2 0,32 3 15,-12-1-15,0-1 0,6 0 16,3 1-16,5 1 0,1-1 0,-1 0 15,3-1-15,-3-1 16,-3 1-16,1 0 0,-6 0 16,-5 0-16,-8 1 0,-1-1 15,-2-1-15,-1 1 0</inkml:trace>
  <inkml:trace contextRef="#ctx0" brushRef="#br0" timeOffset="663778.8301">3357 14029 0,'0'0'0,"0"0"0,19 3 15,-5-2-15,4-1 0,8 1 0,3 1 16,5-2-16,6-1 16,-2 2-16,4 0 0,4 2 0,-7 0 15,2-2-15,-9 0 0,-7-1 16,-4 0-16,-7 0 15</inkml:trace>
  <inkml:trace contextRef="#ctx0" brushRef="#br0" timeOffset="663966.3034">3132 14108 0,'0'0'0,"0"0"16,0 0-16,39 6 0,-17-4 0,3 1 15,7 0-15,5 0 0,2 1 16,17-1-16,4 0 0,8 1 16,-3-1-16,5 0 0,-7 2 15,-12-2-15,-4 1 0,-3-4 16,-8-2-16,-13 2 0,-3-1 16,-7 1-16</inkml:trace>
  <inkml:trace contextRef="#ctx0" brushRef="#br0" timeOffset="664200.6858">3602 13931 0,'0'0'16,"0"0"-16,0 0 0,0 0 16,-8 29-16,8-29 0,-13 37 15,4-15-15,-4 3 0,-2 0 16,0 3-16,-4 8 0,2-1 0,-2 5 15,0-1-15,1-7 0,4-4 16,-4-5-16,2-1 16,-1-8-16,2-3 0,-1-4 0,3-3 15,1-1-15,3-1 0,2 0 16</inkml:trace>
  <inkml:trace contextRef="#ctx0" brushRef="#br0" timeOffset="664403.8247">3553 14232 0,'0'0'0,"0"0"0,0 0 16,6 27-16,-3-10 0,-3 2 15,1 3-15,-1 2 0,0 1 16,0 9-16,0-1 0,0-1 16,0-3-16,0 3 0,0-4 15,0-6-15,0-4 0,-1-5 16,1-3-16,-2-7 0,-2-8 15,2 3-15,1 0 0,1 2 0</inkml:trace>
  <inkml:trace contextRef="#ctx0" brushRef="#br0" timeOffset="664700.7605">3597 14250 0,'0'0'0,"0"0"15,0 0-15,23 4 0,-23-4 16,28 6-16,-28-6 0,31 9 0,-14-5 15,4-1-15,1 0 16,-2 1-16,1 0 0,2 2 16,2-1-16,-3 1 0,-2 1 0,-1-1 15,0 0-15,-1 2 0,-5 2 16,-1 2-16,-4 1 0,-3 2 16,1 0-16,-6 5 0,-2 4 15,-3 0-15,0 0 0,-2 2 16,1 0-16,-3 4 0,2 0 0,0-5 15,1-5-15,1-1 16,1-2-16,1-3 0,1-1 16,-2-3-16,1-3 0,-3-6 0,-1-3 15,0 0-15,2 1 0,-1 0 16</inkml:trace>
  <inkml:trace contextRef="#ctx0" brushRef="#br0" timeOffset="664903.8348">3582 14363 0,'0'0'0,"0"0"15,0 0-15,34 8 0,-19-6 16,2 1-16,2-1 0,3 1 16,0-1-16,6 1 0,-2 0 15,-3 1-15,-1-1 0,-1 1 16,-4-1-16,-3 0 0,-1-1 15,-3 0-15,-1-1 0,-3 0 16</inkml:trace>
  <inkml:trace contextRef="#ctx0" brushRef="#br0" timeOffset="665075.7041">3576 14442 0,'0'0'0,"0"0"15,0 0-15,0 0 0,28 8 16,-28-8-16,31 5 0,-31-5 0,39 6 15,-14-3-15,2-1 16,-1 0-16,0 0 0,6 1 16,-1-1-16,-4-1 0,-6 1 0,-2-1 15</inkml:trace>
  <inkml:trace contextRef="#ctx0" brushRef="#br0" timeOffset="665231.9503">3584 14575 0,'0'0'0,"0"0"16,0 0-16,0 0 0,0 0 0,29 9 16,-29-9-16,37 8 0,-13-4 15,6 0-15,5 1 16,1-1-16,1 0 0,2 0 0,-5-1 16,-8 0-16</inkml:trace>
  <inkml:trace contextRef="#ctx0" brushRef="#br0" timeOffset="665778.829">3780 14868 0,'0'0'0,"0"0"0,0 0 15,0 0-15,-25-3 0,25 3 0,-25-1 16,25 1-16,-35-5 0,11 0 15,-2-2-15,0-1 0,-1-1 16,-7-6-16,1-2 0,-3 1 16,2 0-16,-9-6 15,3-4-15,0-1 0,2 0 0,-4-6 16,3 2-16,5 1 0,7 0 16,-1-2-16,3-1 0,2-4 15,-1-4-15,4-3 0,3 3 16,6 1-16,3 1 0,6 0 0,4 3 15,6-3-15,6 0 0,1 2 16,2 2-16,5 0 0,7 2 16,6 3-16,8 4 0,3 1 15,-1 2-15,13 2 0,5 5 16,-2 4-16,-4 3 0,4 5 16,2 3-16,-1 5 0,-2 1 0,25 14 15,-11 8-15,-15 3 0,-8 3 16,-4 1-16,1 0 0,-6 5 15,-6 3-15,-3 4 16,-2 1-16,-6-3 0,-3-3 16,-10 3-16,-5 2 0,-4 0 0,-3 1 15,-5 0-15,-5 1 0,-12-4 16,-8-4-16,-4 1 0,-7 2 16,-3-7-16,-3-4 0,-17-1 15,-15 1-15,-10-1 16,-7-2-16,16-9 0,10-8 0,23-3 15,15-3-15,8-2 16</inkml:trace>
  <inkml:trace contextRef="#ctx0" brushRef="#br0" timeOffset="670258.9961">7055 14724 0,'0'0'0,"0"0"15,0 0-15,0 0 0,0 0 0,0 0 16,0 0-16,0 0 0,0 0 0,0 0 15,0 0-15,-2 30 0,2-30 16,-11 18-16,11-18 16,-17 23-16,8-10 0,-1 2 15,-2 2-15,-1 1 0,-3 0 0,1-1 16,-1-2-16,-2 4 0,1-3 16,0-2-16,2-1 0,3-3 15,-1-2-15,2-2 16,0 0-16,2-5 0,2-1 0,2-1 15,0 1-15,2 0 0</inkml:trace>
  <inkml:trace contextRef="#ctx0" brushRef="#br0" timeOffset="670493.4254">6798 14761 0,'0'0'16,"0"0"-16,0 0 0,0 0 15,0 0-15,20 15 0,-20-15 0,26 14 16,-26-14-16,36 18 0,-16-8 16,5 1-16,1 1 0,2 1 15,-1 0-15,12 3 0,-2 0 16,2 0-16,-1-1 0,6 0 16,-4-2-16,-7-3 0,-5-2 15,-6-1-15</inkml:trace>
  <inkml:trace contextRef="#ctx0" brushRef="#br0" timeOffset="670946.589">9255 14716 0,'0'0'16,"0"0"-16,0 0 0,0 0 0,0 0 16,0 0-16,0 0 0,0 0 15,0 0-15,-10 24 0,10-24 16,-10 19-16,10-19 0,-14 18 16,5-6-16,-1-3 0,-1 2 0,0-1 15,0 1-15,0 0 16,1 0-16,0 1 0,1 0 15,1 0-15,0-1 0,0-1 16,2-1-16,-1-2 0,0 0 0,2-1 16,-1 0-16,2-2 0</inkml:trace>
  <inkml:trace contextRef="#ctx0" brushRef="#br0" timeOffset="671196.5215">9032 14740 0,'0'0'0,"0"0"16,0 0-16,0 0 0,0 0 0,20 8 15,-20-8-15,19 11 0,-19-11 16,25 13-16,-7-5 0,-1 2 16,-1-1-16,3 1 0,2 2 15,1 0-15,2 0 0,5 4 16,-2-2-16,-1 0 0,-3-1 0,0 0 15,1 2-15,-2-2 0,-2-4 16,2 2-16,-2-3 0,-7-3 16,-2 0-16,-1-1 0</inkml:trace>
  <inkml:trace contextRef="#ctx0" brushRef="#br0" timeOffset="671790.2853">12656 14810 0,'0'0'0,"0"0"16,0 0-16,0 0 0,0 0 0,0 0 15,0 0-15,0 0 0,0 0 16,0 0-16,0 0 0,-16 17 16,16-17-16,0 0 0,-17 18 15,17-18-15,-13 17 0,13-17 16,-16 18-16,9-8 0,0 0 16,1 1-16,-2 0 0,1-1 15,1-1-15,-1-1 0,0-1 0,1-3 16,-2-1-16,0 0 0,1-2 15,0 0-15,0 0 0,2 0 16</inkml:trace>
  <inkml:trace contextRef="#ctx0" brushRef="#br0" timeOffset="672009.0412">12371 14767 0,'0'0'0,"0"0"15,0 0-15,0 0 0,29 0 16,-29 0-16,25 5 0,-25-5 16,33 8-16,-13-2 0,2 2 15,0 0-15,0 1 0,8 1 16,0 1-16,0 0 0,-1-1 0,-3 1 16,0-2-16,-1 4 0,-1-1 15,4 3-15,-4 0 16,-4-4-16,-4-2 0,-2-1 0</inkml:trace>
  <inkml:trace contextRef="#ctx0" brushRef="#br0" timeOffset="673102.8339">15608 14570 0,'0'0'0,"0"0"0,0 0 16,0 0-16,22 16 0,-22-16 0,0 0 15,13 24-15,-10-15 0,-1 1 16,1 2-16,-3-1 0,-2 2 0,0 0 16,0 2-16,-2-1 15,-2-1-15,-2 6 0,0 0 16,-1-2-16,1-1 0,0 1 15,1 0-15,0-2 0,1-1 0,1-1 16,1 0-16,-1-1 0,2-2 16,-2-1-16,1 0 15,-2-2-15,1-2 0,-2-3 0,0-2 16,2 0-16,1 0 0,0 0 16</inkml:trace>
  <inkml:trace contextRef="#ctx0" brushRef="#br0" timeOffset="673321.616">15394 14745 0,'0'0'0,"0"0"0,0 0 16,0 0-16,0 0 0,0 0 15,0 0-15,0 0 0,21-17 0,-21 17 16,27 1-16,-27-1 0,35 3 16,-11 1-16,3 1 15,2 2-15,-1 0 0,12 4 0,2 1 16,0 0-16,1 1 0,8 2 15,-2-2-15,0 1 0,-2-1 16,5 2-16,-5-2 0,-6-4 16,-4-2-16,-9 0 15,-6-3-15,-4 0 0</inkml:trace>
  <inkml:trace contextRef="#ctx0" brushRef="#br0" timeOffset="673962.2191">18953 14736 0,'0'0'0,"0"0"16,0 0-16,0 0 0,0 0 0,0 0 15,0 0-15,0 0 0,0 0 16,-6 28-16,6-28 0,0 0 16,-13 26-16,13-26 0,-17 21 15,7-9-15,-1 1 0,0 1 16,0 1-16,0-1 0,1 1 0,0 0 15,0 2 1,-1-2-16,0 1 16,0-3-16,0 0 0,-2-1 0,0-3 15,2-1-15,2-2 0,1-1 16</inkml:trace>
  <inkml:trace contextRef="#ctx0" brushRef="#br0" timeOffset="674180.9369">18721 14865 0,'0'0'16,"0"0"-16,0 0 0,0 0 16,0 0-16,29 6 0,-29-6 0,0 0 15,29 11-15,-12-3 16,3 2-16,0 0 15,-2 0-15,3 0 0,2 1 0,7 1 16,-1-1-16,-5-2 0,-3 0 16,-3-3-16</inkml:trace>
  <inkml:trace contextRef="#ctx0" brushRef="#br0" timeOffset="674962.2002">22993 14590 0,'0'0'0,"0"0"16,0 0-16,0 0 0,0 0 0,0 0 15,0 0-15,-7 26 16,7-26-16,0 0 16,-12 31-16,12-31 0,-9 19 0,4-8 15,-2 1-15,0 1 0,-2 1 0,-1 0 16,-1 2-16,0-1 0,1 0 15,0 0-15,0 0 0,-1 0 16,-1 1-16,-4 2 0,1 0 16,-1-1-16,1 0 0,1-2 15,-1-3 1,3-2-16,2-1 0,2-2 0</inkml:trace>
  <inkml:trace contextRef="#ctx0" brushRef="#br0" timeOffset="675227.8614">22578 14744 0,'0'0'16,"0"0"-16,0 0 0,0 0 0,0 0 15,0 0-15,0 0 0,26-2 16,-26 2-16,0 0 0,26 6 15,-26-6-15,22 10 0,-7-3 16,2 2-16,1 0 0,0 1 0,1 0 16,2 1-16,1 1 15,1 2-15,7 5 0,-1 1 16,-5-3-16,-3-2 0,-3-3 16</inkml:trace>
  <inkml:trace contextRef="#ctx0" brushRef="#br0" timeOffset="676930.9628">26027 14098 0,'0'0'0,"0"0"0,0 0 15,0 0-15,0 0 0,0 0 16,-20-11-16,20 11 0,0 0 15,-28-7-15,28 7 0,-26-5 16,9 5-16,-2 0 0,-4 1 16,-1 1-16,2 0 0,-11 3 15,-4-1-15,1 4 0,2 2 0,-10 6 16,-1 5-16,4-3 0,4-1 16,-1 2-16,0-1 0,-4 8 15,4 2-15,4 4 16,2 3-16,5-3 0,2-1 15,4 1-15,3 0 0,1 3 0,4-2 16,7 5 0,7 4-16,6-5 15,4 1-15,0-5 0,0-2 0,8 5 16,5-1-16,3-6 0,1-4 0,10 1 16,5 1-16,-4-3 0,-1-3 15,16 3-15,7 0 0,-9-3 16,-4-2-16,8 1 0,6 0 15,-3-4-15,0-2 0,29 4 16,-5-2-16,-15-4 0,-10-1 0,10-3 16,4-1-16,-5 1 15,-6 2-15,7-4 0,4-1 16,-11-3-16,-8-2 0,14-3 0,11 0 16,-10-2-16,-8-1 0,12 0 15,8 1-15,-8 2 0,-5 3 16,8-3-16,7-1 0,-6 0 15,-3-1-15,3-1 0,3-2 16,-8 2-16,-7 0 0,5-7 16,5-5-16,-12 2 0,-8 0 0,4-2 15,5-2-15,-3 3 0,-3 2 16,1-3-16,2-3 0,-8 3 16,-7 1-16,2-6 0,2-5 15,-8 6-15,-6 2 0,-3-1 16,-1-2-16,-3 2 0,0 0 15,-4-4-15,-2-2 0,-6 3 16,-5 3-16,-2-9 0,-1-5 16,-5 7-16,-5 6 0,-2-1 15,-3 0-15,3-1 0,0-4 0,-2 11 16,-3-3-16,-2 2 0,-1 1 16,-9-3-16,-5-3 15,1 2-15,2 3 0,-5 0 0,-4 1 16,4 4-16,1-1 0,-12-4 15,-3-3-15,7 6 0,1 2 0,-9-3 16,-1 0-16,1 4 16,0 3-16,-6 1 0,-3 0 15,8 1-15,4 1 0,-8 1 16,-6 1-16,5-2 0,4-1 0,-10-1 16,-2-2-16,9 7 0,3 2 15,-27-2-15,3-1 0,9 0 16,8 1-16,-8 1 0,-4 2 15,10 2-15,8 0 0,-7-4 16,-4-5-16,5 3 0,4-1 0,-5 3 16,-4 1-16,5 1 15,4 1-15,-7 1 0,-5 3 16,10-4-16,7 0 0,-11 1 0,-6 2 16,8-1-16,7 0 0,-7 0 15,-5 2-15,5 2 0,3 4 16,-4-3-16,-3 1 15,5-2-15,5-2 0,-8 2 0,-4 1 16,9 1-16,8 0 0,14-2 16,8-3-16,6-1 0</inkml:trace>
  <inkml:trace contextRef="#ctx0" brushRef="#br0" timeOffset="690181.1189">29226 14297 0,'0'0'16,"0"0"-16,0 0 0,0 0 0,0 0 15,0 0-15,0 0 16,0 0-16,0 0 0,18-19 0,-18 19 16,0 0-16,30-9 0,-30 9 15,35-2-15,-15 0 0,0 1 16,1 1-16,1 0 0,0 1 15,0-1-15,5 2 0,0-1 16,-5 1-16,-3 1 0,-3 0 16,-3 1-16,-2 2 0,-2-1 0,-4 5 15,-4 4-15,-4 1 0,-3 0 16,-7 2-16,-6 3 16,-3 2-16,-2 0 0,-10 6 0,-1-2 15,2 0-15,1-1 0,-5 2 16,0-2-16,6-4 0,5-4 15,3-4-15,3-3 0,1-4 0,2-4 16,3 0-16,3 0 0,4-1 16</inkml:trace>
  <inkml:trace contextRef="#ctx0" brushRef="#br0" timeOffset="690337.3779">29339 14359 0,'0'0'16,"0"0"-16,0 0 0,10 21 15,-10-21-15,14 28 0,-5-7 16,0 1-16,-1 2 0,3 7 16,2-1-16,-1-2 0,0-1 0,5 0 15,3-5-15,-3-4 16,-2-6-16,-3-1 0,-2-2 0,-2-2 16</inkml:trace>
  <inkml:trace contextRef="#ctx0" brushRef="#br0" timeOffset="690759.3179">29844 14199 0,'0'0'0,"0"0"0,0 0 0,-3 20 15,3-20-15,-4 25 0,-1-5 16,-1 0-16,0 0 0,1 1 15,1 0-15,-1-2 0,2-1 16,0 1-16,-1-2 0,2-4 16,0-1-16,2-5 0,1-3 15,1-2-15,3-4 0,0-3 16,3-4-16,4-5 0,3-3 0,3-3 16,2-2-16,0 3 15,-1 3-15,6-2 0,-1 4 16,-3 1-16,-1 1 0,-5 4 0,-2 2 15,0 3-15,-2 1 0,-4 4 16,-1 3-16,-2 3 0,-2 4 16,-2 2-16,-1 4 0,-2 2 0,-1 2 15,-1 1-15,0 0 16,-1 5-16,1-2 0,-2-3 16,-1-3-16,0-3 0,-2-1 0,2-4 15,1-2 1,2-2-16</inkml:trace>
  <inkml:trace contextRef="#ctx0" brushRef="#br0" timeOffset="690931.1335">29951 14445 0,'0'0'0,"0"0"16,0 0-16,0 0 0,0 0 16,-7 24-16,7-24 0,-12 28 15,4-11-15,-2 1 0,-2 3 16,-1 1-16,0 0 0,-4 4 15,1-2-15,0-3 0,2-1 0,1-4 16,0-4-16,2-3 0,3-1 16,0-1-16</inkml:trace>
  <inkml:trace contextRef="#ctx0" brushRef="#br0" timeOffset="691118.6406">29836 14627 0,'0'0'0,"0"0"0,0 0 0,0 0 16,4 24-16,-4-24 0,4 19 15,0-6-15,2 1 0,2 1 16,4 0-16,4 1 0,3-1 0,7 3 16,4-3-16,1-2 0,0-2 15,1-1-15,0-3 0,3-1 16,-3-3-16,-2-5 0,-3-3 16,-4-5-16,-4-4 0,-5-5 15,-4-3-15,-1 4 0,-2 4 16,-2 2-16</inkml:trace>
  <inkml:trace contextRef="#ctx0" brushRef="#br0" timeOffset="691337.4523">30785 14240 0,'0'0'0,"0"0"0,0 0 15,0 0-15,0 0 0,-13 28 16,13-28-16,-24 28 0,8-12 16,-1-2-16,-3 1 0,-1 0 15,-1-1-15,-8 3 0,-1-1 16,2-2-16,3-2 0,4-1 0,3-3 16,3 0-16</inkml:trace>
  <inkml:trace contextRef="#ctx0" brushRef="#br0" timeOffset="691524.8838">30751 14415 0,'0'0'0,"10"3"15,3 2-15,4 0 0,1 1 16,10 3-16,1 0 0,0 0 16,2-1-16,5 5 0,-3 0 15,-5-2-15,-2-2 0,-8-2 16,-3-2-16,-3-1 0,-3-1 0,-2-1 15</inkml:trace>
  <inkml:trace contextRef="#ctx0" brushRef="#br0" timeOffset="691743.7022">30641 14551 0,'0'0'16,"0"0"-16,0 0 0,0 0 15,-10 25-15,5-14 0,0 2 16,-3 0-16,-1 1 0,-2 2 16,-2 1-16,-1-2 15,-2-2-15,2-1 0,1-1 16,-5 0-16,-1-1 0,3-4 16,0-4-16,3 0 0,2 0 15,2 0-15</inkml:trace>
  <inkml:trace contextRef="#ctx0" brushRef="#br0" timeOffset="691868.7089">30645 14670 0,'0'0'0,"0"0"0,0 0 15,21 14-15,-21-14 0,19 10 16,-9-4-16,-1 1 0,-1 0 0,1 1 16,0 2-16,0-1 15,0 1-15,-2-2 16,1 0-16,-1-1 0</inkml:trace>
  <inkml:trace contextRef="#ctx0" brushRef="#br0" timeOffset="692118.6478">30958 14557 0,'0'0'0,"0"0"0,0 0 0,0 0 16,0 0-16,-2 36 15,2-36-15,-8 35 0,3-16 0,-2-1 16,-1 3-16,-1 0 0,-4 0 16,-4 5-16,-2-1 0,2-2 15,2 1-15,-3-2 16,-1-1-16,-2-3 0,-1-2 16,4-3-16,2-1 0,3-3 15</inkml:trace>
  <inkml:trace contextRef="#ctx0" brushRef="#br0" timeOffset="692274.9332">30915 14784 0,'0'0'0,"0"0"15,20 5-15,-6-1 0,2 0 16,0 1-16,2 3 0,6 1 16,2 1-16,0-2 15,3 3-15,-4-1 0,-2-2 0,4 2 16,-2 0-16,-4-5 0,-2-4 15,-4 0-15,-3 0 16,-2 0-16</inkml:trace>
  <inkml:trace contextRef="#ctx0" brushRef="#br0" timeOffset="695618.7151">25580 15361 0,'0'0'0,"0"0"16,0 0-16,0 0 0,0 0 0,13 30 16,-13-30-16,6 28 0,-4-13 15,-1 9 1,1 5-16,-1 0 0,-1 0 0,2 5 16,0-3-16,2-4 0,2-3 0,1-5 15,0-2-15,3-3 0,2-4 16,2-5-16,0-5 0,1-3 15,1-2-15,4-4 16,3-4-16,-1-2 0,0-2 16,5-9-16,0-3 0,-2 2 0,0 2 15,3-5-15,1 1 16,-6 5-16,-4 2 0,-4 6 0,-3 2 16,-2 5-16,-1 3 0,-2 1 15,-2 2-15,0 0 0</inkml:trace>
  <inkml:trace contextRef="#ctx0" brushRef="#br0" timeOffset="695821.8199">26219 15612 0,'0'0'15,"0"0"-15,0 0 0,0 0 0,-1 28 16,1-28-16,-8 33 15,1-13-15,0 0 16,0-1-16,0-2 0,3-2 16,3-4-16,1-3 0,0-1 15,0 0-15</inkml:trace>
  <inkml:trace contextRef="#ctx0" brushRef="#br0" timeOffset="695962.508">26352 15350 0,'0'0'16,"0"0"-16,0 0 0,0 0 0,0 0 15,19 25-15,-19-25 0,10 20 16,-10-20-16,10 24 0,-6-14 16,-1-1-16</inkml:trace>
  <inkml:trace contextRef="#ctx0" brushRef="#br0" timeOffset="696337.4396">26522 15657 0,'0'0'0,"0"0"16,0 0-16,0 0 0,0 0 15,22 15-15,-22-15 16,26 7-16,-26-7 0,37 2 15,-14-4-15,2 0 16,3 0-16,-4-1 0,-2-1 0,4-3 16,-3-2-1,-5-2-15,-2-3 0,-6-4 16,-5-1-16,-8 2 0,-8 3 16,-1 2-16,-3 4 0,-7 5 15,-3 6-15,-1 2 0,-1 3 16,2 6-16,1 3 15,4 2-15,4 0 0,5 6 0,6 1 16,5-4-16,4-1 0,10-3 16,9-1-16,3-4 0,4-2 0,4-3 15,5-2-15,-10-2 0,-6-1 16,-5 0-16</inkml:trace>
  <inkml:trace contextRef="#ctx0" brushRef="#br0" timeOffset="696806.2235">27158 15456 0,'0'0'0,"0"0"15,0 0-15,0 0 0,-13 21 0,13-21 16,-12 31-16,5-12 0,-1 1 16,2 3-16,-1 4 15,2-2-15,0-2 0,3 4 0,2-4 16,2 0-16,1-1 0,5-5 15,2-2-15,1-5 0,1-2 0,2-4 16,0-3-16,1-3 16,1-4-16,0-8 0,1-7 15,-1-1-15,0-3 0,1-7 0,0-3 16,-3 5-16,-3 4 0,-1 1 16,-2 4-16,-3 8 0,0 3 15,-2 4-15,-1 3 0,1 4 16,-2 5-16,-2 8 0,-2 6 15,1 4-15,0 3 0,1 0 16,1-1-16,2-2 0,1 0 0,3-4 16,0-2-16,3-2 0,1-1 15,2-2-15,2-2 0,0-3 16,1-2-16,1-3 0,-2-1 16,-1-5-16,1-2 0,1-9 15,4-7-15,-2 0 0,0-1 16,-1-4-16,1-4 15,-4 1-15,-2 2 0,0 0 16,-2 6 0,-2 5-16</inkml:trace>
  <inkml:trace contextRef="#ctx0" brushRef="#br0" timeOffset="697118.7073">27638 15615 0,'0'0'0,"0"0"15,0 0-15,0 0 0,17 18 0,-17-18 16,28 15-1,-8-6-15,3-1 0,1-1 16,0-2-16,9-2 0,3-2 16,-4 0-16,-3-2 0,6-3 15,-3-3-15,-5 0 0,-3 0 0,-4-6 16,-2-6-16,-6 0 0,-3 1 16,-6-1-16,-4 0 0,-3 3 15,-4 3-15,-5 4 16,-6 3-16,0 3 0,-1 1 0,-2 7 15,-3 5-15,3 6 0,2 5 16,2 4-16,2 3 0,3 1 16,2 1-16,5 6 0,6-4 15,6 1-15,2-1 0,8-3 16,6-3-16,2-5 0,3-5 0,6-5 16,4-6-1,-7 0-15,-7-2 0,-5 0 0</inkml:trace>
  <inkml:trace contextRef="#ctx0" brushRef="#br0" timeOffset="697431.2042">28363 15537 0,'0'0'0,"0"0"16,0 0-16,-7 26 0,7-26 0,-10 34 15,3-7 1,-2 1-16,0 0 0,-1 5 0,1-6 15,1 2-15,0-5 16,1-6-16,2-4 0,3-9 16,2-5-16,-2-3 0,4-4 0,0-8 15,0-5-15,2-1 0,3 0 16,2-7-16,1 0 0,0 3 16,-2 4-16,5 3 0,0 3 15,4 4-15,4 2 0,7 11 16,6 6-1,-4 1-15,-3 0 0,-5 0 16,-3-3-16,-4-1 0</inkml:trace>
  <inkml:trace contextRef="#ctx0" brushRef="#br0" timeOffset="698087.4676">25796 16349 0,'0'0'0,"0"0"0,0 0 0,0 0 15,17-21-15,-17 21 0,13-16 16,-6 7-16,-2 1 0,0-3 15,-3-3-15,-1 0 0,-1 0 0,-4-1 16,-4 0-16,-1 1 16,0 2-16,-7-1 15,-5 4-15,-2 4 0,-2 3 0,0 8 16,-1 6-16,-1 1 0,1 2 16,-6 7-16,-1 3 0,5 1 15,5 1-15,2 3 0,7-4 16,4-2-16,3-2 0,9-2 15,7 0-15,3-7 0,5-2 16,5-6-16,3-5 0,4-4 0,4-3 16,-3-3-16,-2-1 15,-1-5-15,-2-1 0,-2-2 16,-2-3-16,-1 0 0,-2 1 0,-5 3 16,-3 4-16,-3 4 0,-3 4 15,0 1-15,1 2 0,-5 3 16,-6 0-16,2 8 0,-1 7 15,1 4-15,-1 3 0,0 1 16,3 2-16,2 3 0,2 1 0,3-2 16,1-3-16,3-2 15,1-2-15,1-2 0,1-1 0,-2-4 16,-2-2-16,-2-2 0</inkml:trace>
  <inkml:trace contextRef="#ctx0" brushRef="#br0" timeOffset="698493.7879">26226 16238 0,'0'0'0,"0"0"0,0 0 0,-4 22 16,4-22-16,-11 28 0,3-10 15,-1 3-15,0 2 0,0 2 16,1 0-16,0 4 0,3-4 0,3-2 15,2-3-15,3-4 0,2-2 16,4-4-16,2-3 0,2-4 16,2-1-16,1-6 0,3-3 15,1-3-15,1-2 0,2-7 16,-1-3-16,2-5 0,2-3 16,-4-1-16,-1 2 0,-3 1 15,-1 3-15,-2 2 0,-1 6 16,-6 3-16,-1 3 0,-3 5 0,0 3 15,-4 3-15,0 6 0,-5 5 16,-1 5-16,-2 5 0,0 3 16,1 3-16,0 0 0,0 3 15,2 2-15,4 1 0,3 0 16,0-2-16,0-4 0,8 4 16,6-4-16,-4-5 0,-3-6 0,-2-2 15</inkml:trace>
  <inkml:trace contextRef="#ctx0" brushRef="#br0" timeOffset="698978.1663">27060 16427 0,'0'0'16,"0"0"-16,0 0 0,-1-21 15,1 21-15,-4-26 0,0 11 0,-1 2 16,-3 1-16,-3 1 0,-2 2 15,-3 2-15,0 2 0,-6 1 16,-2 4-16,0 5 0,0 5 16,0 3-16,1 4 0,3 3 15,2 2-15,1 7 0,5 3 16,5-5-16,3-5 0,7 1 16,3 0-16,6-4 0,5-2 0,2-5 15,3-2-15,1-6 0,1-5 16,1-3-16,2-4 15,-2-4-15,-2 0 0,5-13 16,-2-7-16,0-4 0,-1-1 0,-2-8 16,-2-5-16,-4 5 15,-4 5-15,-1 1 0,-2 7 0,-1 7 16,-3 6-16,0 5 0,-2 4 16,-1 4-16,-2 2 0,-1 7 15,-3 4-15,1 7 0,0 7 16,-2 5-16,-2 5 0,-3 3 15,-3 3-15,-3 7 0,-2 0 16,4-3-16,2-3 0,1 0 16,2 0-16,3-3 15,1-2-15,6-8 0,2-7 0,0-3 16,0-4-16,-2-3 0</inkml:trace>
  <inkml:trace contextRef="#ctx0" brushRef="#br0" timeOffset="699165.6403">27425 16400 0,'0'0'15,"0"0"-15,0 0 0,0 0 0,-3 25 16,3-25-16,-8 34 0,3-14 16,0 2-16,-1-1 15,1 1-15,-1-1 0,2-2 0,-2 2 16,2-2-16,1-5 0,-1-2 15,1-2-15,1-1 0,0-2 16</inkml:trace>
  <inkml:trace contextRef="#ctx0" brushRef="#br0" timeOffset="699321.8587">27509 16109 0,'0'0'16,"0"0"-16,0 0 0,0 0 15,0 0-15,24 17 0,-24-17 16,23 17-16,-23-17 0,28 24 16,-13-9-16,-2-2 0,-1-2 0,-2-1 15</inkml:trace>
  <inkml:trace contextRef="#ctx0" brushRef="#br0" timeOffset="699681.2272">27633 16489 0,'0'0'0,"0"0"0,0 0 16,0 0-16,0 0 0,20 17 15,-20-17-15,24 11 0,-24-11 0,40 4 16,-15-5-16,0-1 16,-1-1-16,0-2 0,1-1 0,5-3 15,-3 0-15,-4-3 16,-2 0-16,-4-1 0,-1 0 0,-5-4 15,-5-2-15,-2 0 0,-4 1 16,-6 3-16,-5 1 0,-4 3 16,-5 2-16,-8 3 0,0 4 15,-3 5-15,-1 4 0,1 6 16,1 5-16,5 1 0,4 3 0,3 9 16,6 5-16,6-6 15,3-4-15,8 1 0,4 0 0,9-1 16,8 1-16,3-4 0,5-3 15,4-7-15,4-3 0,7-2 16,-2-3-16,-12-2 0,-8 0 16,-7-1-16</inkml:trace>
  <inkml:trace contextRef="#ctx0" brushRef="#br0" timeOffset="700071.8596">28297 16409 0,'0'0'0,"0"0"15,0 0-15,0 0 0,0 0 16,-14 33-16,3-13 16,-1 0-16,1 0 0,0 4 0,0-1 15,-1 6-15,1-3 0,1-5 16,2-3-16,0-2 0,2-2 16,2-4-16,2-2 0,-1-2 15,2-4-15,1-2 0,1-6 16,1-1-16,0-3 0,2-7 15,2-4-15,1-1 0,2-3 0,3-1 16,3-2 0,-1 4-16,0 2 0,0 4 0,-3 1 15,3 3-15,1 3 16,1 5-16,-1 1 0,1 4 0,1 4 16,-3 4-16,-1 3 0,0 10 15,-2 5-15,-3 0 0,-4-1 0,-3 4 16,-2 3-16,-2-4 15,-2-4-15,-1 6 0,-1 0 16,2-6-16,-2-1 0,2-2 16,1-5-16,2-5 0,0-3 0,0 0 15</inkml:trace>
  <inkml:trace contextRef="#ctx0" brushRef="#br0" timeOffset="700306.266">28821 16386 0,'0'0'16,"0"0"-16,0 0 0,0 0 15,0 0-15,0 0 0,0 0 16,-34 18-16,34-18 0,-32 26 16,15-6-16,-2 0 0,-1 1 0,0 0 15,2 2-15,-3 4 0,3-1 16,5-2-16,3-2 0,4-2 15,4 0-15,6-2 0,3-1 16,2-6-16,1-1 0,-2-3 16,-2 0-16,0-2 0</inkml:trace>
  <inkml:trace contextRef="#ctx0" brushRef="#br0" timeOffset="700681.271">28841 16562 0,'0'0'0,"0"0"16,0 0-16,0 0 0,27 8 16,-27-8-16,26 6 0,-26-6 0,30 7 15,-9-3-15,4 0 16,0-1-16,-3 0 0,5-1 16,1-2-16,-2-1 0,0-1 0,-4-2 15,-2-1-15,-3-1 16,0-2-16,-5-9 15,-2-8-15,-6 2 0,-4 1 16,-3 2-16,-4 1 0,-5-1 16,-3 1-16,-2 6 0,0 3 0,-5 7 15,-5 5-15,4 2 0,2 2 16,0 7-16,1 7 0,5 2 16,3 2-16,4 7 0,5 1 15,2-2-15,3-2 0,9 2 16,7 1-16,5-1 0,1-2 0,4 1 15,6-1-15,-9-5 16,-5-5-16,-5-5 0</inkml:trace>
  <inkml:trace contextRef="#ctx0" brushRef="#br0" timeOffset="704603.2437">29467 16323 0,'0'0'0,"0"0"16,0 0-16,26-3 0,-26 3 0,28-1 16,-12 0-16,2 1 15,1-2-15,1 2 0,4-2 16,3 0-16,-3-1 0,-2 2 16,-1-1-16,-2 2 0,-2 1 15,-4 1-15,-2 2 0,-3 2 16,-3 2-16,-3 3 0,-2 5 15,-3 2-15,-2 1 0,-6 6 0,-5 4 16,-3 2-16,0 2 0,-8 5 16,1-4-16,1-6 0,2-4 0,-3 1 15,1-2-15,6-7 0,1-6 16,4-6-16,2-4 16,4-1-16,1 0 0,2 1 0</inkml:trace>
  <inkml:trace contextRef="#ctx0" brushRef="#br0" timeOffset="704775.0648">29533 16411 0,'0'0'0,"0"0"0,0 0 16,14 26-16,-14-26 0,17 28 0,-9-11 16,2 2-16,1 0 15,3 2-15,0 1 0,4 2 0,-3-3 16,2-5-16,-1-4 0,-2-1 15,-1-3-15,-4-1 0</inkml:trace>
  <inkml:trace contextRef="#ctx0" brushRef="#br0" timeOffset="704978.2069">30075 16250 0,'0'0'0,"0"0"16,0 0-16,-11 27 0,5-10 0,-2 2 16,-2 4-16,1 2 0,0 0 15,-1 7-15,1-2 16,2-4-16,1-2 0,2-5 0,3-7 16,0-3-16,0 0 0,1-2 15</inkml:trace>
  <inkml:trace contextRef="#ctx0" brushRef="#br0" timeOffset="705212.5424">30065 16328 0,'0'0'0,"0"0"0,0 0 15,0 0-15,23-5 0,-23 5 16,26 0-16,-26 0 0,31-1 0,-15 1 16,1 1-16,-1 1 0,2 1 15,-1 2-15,1 2 0,-2 0 16,-2 0-16,-3 0 0,-2 0 15,-3 3-15,-2 2 0,-5 10 16,-6 4-16,-1-3 16,1-3-16,-3 2 0,-3 1 15,-1-4-15,-2-3 0,-1 0 0,4-3 16,2-3-16</inkml:trace>
  <inkml:trace contextRef="#ctx0" brushRef="#br0" timeOffset="705368.8364">30150 16442 0,'0'0'0,"0"0"0,0 0 16,0 0-16,0 0 0,0 0 0,-6 23 15,6-23-15,-10 25 0,10-25 16,-22 32-16,7-14 0,0 1 16,-1 1-16,1-1 0,2-2 15,1-2-15,-2 2 0,3-3 16,1-2-16</inkml:trace>
  <inkml:trace contextRef="#ctx0" brushRef="#br0" timeOffset="705571.9315">30071 16717 0,'0'0'0,"0"0"16,0 0-16,1 20 0,-1-20 15,1 26-15,2-10 0,2-1 16,1 1-16,3 0 0,3-1 15,7 2-15,3-3 0,1-2 16,0-3-16,2-3 0,0-2 0,1-6 16,1-4-16,-5 2 0,-3 0 15,-3 0-15</inkml:trace>
  <inkml:trace contextRef="#ctx0" brushRef="#br0" timeOffset="705837.5483">30709 16323 0,'0'0'0,"0"0"16,0 0-16,0 0 0,0 0 16,-21 27-16,21-27 0,-25 26 15,5-5-15,0 1 0,-1 2 16,-5 12-16,-2 5 0,5-2 15,2 0-15,0 7 0,5 0 16,4-4-16,6-4 0,6 2 16,6-5-16,3-7 0,3-3 0,8-8 15,7-7-15,-6-2 0,-5-1 16,-4-2-16</inkml:trace>
  <inkml:trace contextRef="#ctx0" brushRef="#br0" timeOffset="706040.6919">30763 16435 0,'0'0'16,"0"0"-16,0 0 0,0 0 0,-2 33 16,2-33-16,-5 35 0,2-15 15,0 1-15,0 1 0,-1 0 16,1 4-16,1-2 0,0-4 15,-2-3-15,2-2 0,0-3 0,0-2 16</inkml:trace>
  <inkml:trace contextRef="#ctx0" brushRef="#br0" timeOffset="706353.179">30740 16452 0,'0'0'0,"0"0"16,0 0-16,0 0 0,0 0 0,33-2 15,-33 2-15,31 3 16,-31-3-16,33 3 0,-15-1 16,-1 1-16,1 1 0,-2 1 15,1 1-15,-3-1 0,-2 0 0,-4 1 16,-2 1-16,-5 1 0,-5 0 16,-1-1-16,-2-1 0,-3 0 15,-2 1-15,-5-1 0,-3-1 16,1-1-16,1 1 0,3-2 15,1 0-15,1-1 0,4 1 16,1-2-16,2 1 0,2 0 16,2 0-16,4-1 0,3-1 15,4 3-15,2 0 0,7 1 0,2-1 16,2-2-16,2-1 0,-4-1 16,-4 1-16,-1 0 0</inkml:trace>
  <inkml:trace contextRef="#ctx0" brushRef="#br0" timeOffset="706556.3288">31404 16366 0,'0'0'0,"0"0"0,0 0 15,0 0-15,0 0 0,-31 15 0,31-15 16,-34 11-16,15-5 0,-4 1 15,-5 2-15,1 0 0,-1 1 16,-8 1-16,-2-1 0,7-1 16,5-2-16,4 0 0</inkml:trace>
  <inkml:trace contextRef="#ctx0" brushRef="#br0" timeOffset="706743.8086">31169 16456 0,'0'0'0,"0"0"0,0 0 15,9 18-15,-9-18 0,5 21 16,-4-6-16,-2 2 0,-2 1 0,-3 3 16,0 1-16,-3 9 0,-1 0 15,0 1-15,0 0 16,1-4-16,2-3 0,-3-1 0,0-4 16,0-8-16,0-4 0,2-1 15,2-2-15,0-1 0</inkml:trace>
  <inkml:trace contextRef="#ctx0" brushRef="#br0" timeOffset="706884.4972">31128 16587 0,'0'0'0,"0"0"0,0 0 15,0 0-15,34-4 0,-34 4 0,37-2 16,-16 1-16,1 0 0,2 0 16,1 0-16,6 1 0,-1-1 15,-2 2-15,0 0 0,-5-1 16,-2-1-16,-3 1 15,-4-1-15,-2 1 0</inkml:trace>
  <inkml:trace contextRef="#ctx0" brushRef="#br0" timeOffset="707071.9474">31351 16720 0,'0'0'0,"0"0"15,0 0-15,-1 31 0,1-31 16,-5 33-16,1-16 0,-1 1 15,0 0-15,-2 6 0,2-1 16,-2-2-16,2-3 0,-1-3 16,-1-2-16,2-5 15,2-4-15,-1 0 0,2-1 0,0 0 16</inkml:trace>
  <inkml:trace contextRef="#ctx0" brushRef="#br0" timeOffset="707306.3169">31649 16424 0,'0'0'0,"0"0"15,17 16-15,-17-16 0,18 24 0,-8-7 16,-1 3-16,3 9 0,-1 2 16,-3 3-16,-1 3 0,-4 7 15,-3-2-15,-3-4 16,-1-1-16,-3-6 0,-2-4 0,-10 3 15,-7-1-15,-1-5 0,1-5 0,-6-6 16,-3-4-16,2-4 16,1-2-16,6 0 0,8-2 15,2 1-15</inkml:trace>
  <inkml:trace contextRef="#ctx0" brushRef="#br0" timeOffset="707540.7379">32152 16404 0,'0'0'16,"0"0"-16,0 0 0,0 0 0,0 0 16,-6 26-16,6-26 0,-25 27 15,8-11-15,-4 1 16,-4 1-16,2 0 0,1-3 0,-6 3 15,0-2-15,4-3 0,4-2 16,3-1-16</inkml:trace>
  <inkml:trace contextRef="#ctx0" brushRef="#br0" timeOffset="707696.9728">32063 16560 0,'0'0'0,"0"0"16,21 9-16,-7-3 0,3 2 15,0 1-15,2 0 0,4 5 16,0 1-16,-1-1 0,-1-2 16,-3-2-16,-3 0 0,-1-3 15,-3 0-15,-2-2 0</inkml:trace>
  <inkml:trace contextRef="#ctx0" brushRef="#br0" timeOffset="707884.4504">31981 16760 0,'0'0'15,"0"0"-15,0 0 0,-13 22 0,5-11 16,0 1-16,-2 0 0,-1 1 16,-2 0-16,-4 2 0,-3 0 15,1-4-15,2-1 0,1-3 16,3 0-16,2-2 0</inkml:trace>
  <inkml:trace contextRef="#ctx0" brushRef="#br0" timeOffset="708040.71">31972 16881 0,'0'0'0,"0"0"0,0 0 15,19 13-15,-19-13 0,16 14 0,-9-6 16,1 2-16,0-1 0,0 1 15,0 0-15,1-2 0,1-1 0,-2-1 16,0-1-16,-2 0 16</inkml:trace>
  <inkml:trace contextRef="#ctx0" brushRef="#br0" timeOffset="708259.4988">32276 16773 0,'0'0'0,"0"0"16,0 0-16,-8 20 0,8-20 0,-12 22 16,4-7-16,-1 1 0,-2 1 15,-3 3-15,-4 0 16,-3 4-16,3-1 0,-2-2 0,0-1 16,-1-2-16,-1-2 15,-2 1-15,2-3 0,3-7 0,3-6 16,4 0-16,2-1 0,3 1 15</inkml:trace>
  <inkml:trace contextRef="#ctx0" brushRef="#br0" timeOffset="708415.7193">32277 17018 0,'0'0'0,"7"4"16,6 2-16,-1 1 0,0 1 15,8 8-15,3 4 0,2 0 16,2 1-16,1 1 0,-2-4 15,-5-4-15,-5-2 0,-1-2 16</inkml:trace>
  <inkml:trace contextRef="#ctx0" brushRef="#br0" timeOffset="709337.5895">25554 15906 0,'0'0'0,"0"0"16,0 0-16,0 0 0,0 0 0,0 0 16,0 0-16,0 0 15,0 0-15,0 0 0,0 0 16,30 10-16,-30-10 0,23 4 0,-23-4 16,32 5-16,-15-3 0,6 1 15,3-1-15,3 1 0,2 0 16,12 0-16,3 0 0,5 0 15,3-2-15,17 3 0,4-2 16,14 2-16,-1 0 0,20 0 16,4-1-16,-5 2 0,-3 2 15,42 3-15,5 2 0,-20-2 16,-11-1-16,-6-1 0,-1-1 16,-11 3-16,-6 2 0,4-5 15,5-3-15,-12 3 0,-7 0 0,-4-1 16,-1-2-16,-9-2 0,-7 0 15,-4 2-15,0 2 0,-8-2 16,-5 0-16,-11-2 0,-9-1 16,-8-2-16,-5-4 0,-8 5 15,-2 3-15,-7-4 0,-5-2 0,3 2 16,1-1-16,1 1 0</inkml:trace>
  <inkml:trace contextRef="#ctx0" brushRef="#br0" timeOffset="710821.9889">28989 15572 0,'0'0'0,"0"0"0,0 0 16,22 4-16,-22-4 0,23 2 15,-23-2-15,35 2 0,-17 0 16,4-1-16,4 0 16,-3 1-16,-1-1 0,6 0 0,-2 1 15,-4 0-15,-2 1 0,-2 0 16,-2 1-16,-5 0 0,-4-1 0,-5 3 16,-4-1-16,-3 3 15,0 1-15,-5 4 0,-4 2 16,-5 2-16,-3 1 0,0-1 15,-1-1-15,-6 3 0,0 0 0,2-1 16,0 0-16,4-3 0,3-2 16,3-5-16,1-3 0,3-5 15,3-4-15,1 0 16,3 1-16,0 1 0</inkml:trace>
  <inkml:trace contextRef="#ctx0" brushRef="#br0" timeOffset="710993.9382">29036 15648 0,'0'0'0,"0"0"0,0 0 0,15 21 16,-15-21-16,15 26 0,-6-10 15,0 0-15,0 2 0,2 2 16,1-1-16,5 5 0,0-3 16,1-5-16,-1-2 0,-1-2 15,-3-2-15,-2-2 0</inkml:trace>
  <inkml:trace contextRef="#ctx0" brushRef="#br0" timeOffset="711415.7554">29544 15440 0,'0'0'0,"0"0"16,0 0-16,-5 19 0,5-19 0,-4 20 15,1-4-15,-2 1 0,1 3 16,-1-1 0,0 2-16,0-2 0,2-1 0,0-1 0,1-5 15,2-4-15,1-4 0,-1-4 16,3 1-16,-3-4 0,0-1 16,0-2-16,0 0 0,1-3 15,1-1-15,3-1 0,0-1 16,3-1-16,2 1 0,1 1 15,2 1-15,2 2 0,0-1 16,3 2-16,1 3 0,1 0 16,-1 1-16,0 1 0,0 1 15,-3 2-15,-1 3 0,-1-2 0,-3 1 16,-2 4-16,-3 4 0,-3 1 16,-1 3-16,-5-1 0,-2-1 15,-4 3-15,-3 1 0,-2 0 16,-3 1-16,1-2 0,-2-2 15,0 1-15,4-3 0,3-2 16</inkml:trace>
  <inkml:trace contextRef="#ctx0" brushRef="#br0" timeOffset="711603.2941">29635 15603 0,'0'0'0,"0"0"0,0 0 16,0 0-16,-2 25 0,2-25 15,-9 28-15,9-28 0,-16 34 16,4-15-16,-4 3 0,2-1 0,-1 1 16,-3 3-1,-1-2-15,1-5 0,2-6 16,1-1-16,3-1 0,2-3 16</inkml:trace>
  <inkml:trace contextRef="#ctx0" brushRef="#br0" timeOffset="711806.3836">29535 15784 0,'0'0'0,"0"0"0,0 0 16,0 0-16,11 25 0,-11-25 15,12 27-15,-4-12 0,0 1 0,1-2 16,4 1-16,1-1 0,2 1 16,3 0-16,1 0 0,4 2 15,-1-3-15,1-3 0,-2-2 16,-1-2-16,-2-2 0,-1-4 15,-2-4-15,-2-4 0,-2-4 0,-1-5 16,-2-4-16,-1 3 16,-2 3-16,0 2 0</inkml:trace>
  <inkml:trace contextRef="#ctx0" brushRef="#br0" timeOffset="712025.1318">30388 15467 0,'0'0'0,"0"0"15,0 0-15,0 0 0,-11 17 0,11-17 16,-24 25 0,6-10-16,-3 1 0,2-2 0,-1-2 15,-7 1-15,0-2 16,1-3-16,3-2 0,0 1 15,4-2-15,4-1 0</inkml:trace>
  <inkml:trace contextRef="#ctx0" brushRef="#br0" timeOffset="712181.3761">30298 15556 0,'0'0'0,"0"0"16,0 0-16,37 14 0,-20-8 15,5 2-15,5 1 16,1 0-16,0 1 0,4 2 15,-5 0-15,4 1 0,-3-1 16,-7-1-16,-6-4 0,-3 0 16,-2-1-16,-1-1 0</inkml:trace>
  <inkml:trace contextRef="#ctx0" brushRef="#br0" timeOffset="712368.8746">30264 15726 0,'0'0'0,"0"0"0,0 0 16,-10 21-16,10-21 0,-13 20 15,1-5-15,1 0 0,-1-1 0,-1 2 16,0 2-16,-4 3 16,2-2-16,-3-3 0,1-4 15,0-1-15,2-5 0,3 0 0,1-1 16,2 0-16</inkml:trace>
  <inkml:trace contextRef="#ctx0" brushRef="#br0" timeOffset="712556.3888">30210 15854 0,'0'0'0,"0"0"16,0 0-16,0 0 0,23 17 15,-17-11-15,2 2 16,0 0-16,0-1 0,0 0 15,2-1-15,0 0 0,0 0 0,-1-2 16,0 0-16,-1 0 0,-2 0 16,0-1-16</inkml:trace>
  <inkml:trace contextRef="#ctx0" brushRef="#br0" timeOffset="712775.1329">30550 15706 0,'0'0'0,"0"0"0,0 0 0,-4 21 16,4-21-16,-9 23 0,2-8 15,-1 3-15,-2 3 0,0 1 16,-1 1-16,-1 3 0,1-3 0,-2-1 16,1-1-16,0 0 15,0-2-15,-1-2 0,-1-2 0,3-5 16,2-4-16,1-1 0,1 0 15,2-1-15</inkml:trace>
  <inkml:trace contextRef="#ctx0" brushRef="#br0" timeOffset="712947.0508">30467 15938 0,'0'0'0,"0"0"0,0 0 15,23 9-15,-23-9 0,23 11 16,-10-6-16,1 1 0,1 1 0,2 1 15,3 1-15,0 0 0,-1 0 16,4 1-16,-1 0 0,-3-2 16,-3-1-16,-3-1 0</inkml:trace>
  <inkml:trace contextRef="#ctx0" brushRef="#br0" timeOffset="717103.3835">2219 15689 0,'0'0'0,"0"0"0,0 0 0,0 0 16,-25-9-16,25 9 0,-22-8 15,10 3-15,0 0 0,-2 0 16,-2-1-16,-2 2 0,2 0 0,2 0 16,2 1-16,0 1 0</inkml:trace>
  <inkml:trace contextRef="#ctx0" brushRef="#br0" timeOffset="717447.0634">1840 15622 0,'0'0'16,"0"0"-16,0 0 0,0 0 0,0 0 16,0 0-16,0 0 15,0 0-15,29 12 0,-29-12 16,26 4-16,-26-4 16,43 5-16,-21-3 0,-2 0 0,5 1 15,6 0-15,-2 0 0,-2-2 16,15 1-16,3 1 15,0 0-15,-5 0 0,14-1 0,3 1 16,-1 0-16,-4 0 0,16-1 16,3-1-16,-6 1 0,-4 1 15,14 0-15,1 0 0,-4 0 16,-5 1-16,12-3 0,0 0 16,-12 1-16,-5-1 0,24 3 15,-7 0-15,-10 1 0,-9-2 16,-5-1-16,-3 0 0,-13-1 0,-8-1 15,1 3-15,-3 2 0,-4-1 16,-9-1-16,-6-3 0,-5-1 16,-5 1-16,0 0 15,-2-3-15,2 3 0,0 0 0</inkml:trace>
  <inkml:trace contextRef="#ctx0" brushRef="#br0" timeOffset="718134.6449">2434 15794 0,'0'0'0,"0"0"0,0 0 0,0 0 16,0 0-16,0 0 0,0 0 15,22 8-15,-22-8 16,39 8-16,-12-3 0,-1-2 16,0-2-16,3 2 0,2 0 0,7-1 15,3 1-15,0-2 16,0 1-16,6-3 0,-6-2 0,-4 0 16,-5 2-16,-6-4 0,-4 1 0,-4 1 15,-3 0 1,-3 1-16</inkml:trace>
  <inkml:trace contextRef="#ctx0" brushRef="#br0" timeOffset="718353.3302">2813 15681 0,'0'0'0,"0"0"15,0 0-15,7 24 0,-7-24 0,6 29 16,-3-12-16,-3 5 0,0 3 15,-3 2-15,0-2 0,0 9 16,-4 1-16,1-2 0,2-2 0,-3 5 16,-1-1-16,1-4 0,0-4 15,-1-3-15,-2-4 16,-2-6-16,2-4 0,-1-2 0,3-1 16,2-2-16</inkml:trace>
  <inkml:trace contextRef="#ctx0" brushRef="#br0" timeOffset="718509.6299">2605 15945 0,'0'0'0,"0"0"0,0 0 0,19 3 0,-19-3 16,23 4-16,-23-4 16,31 4-16,-15-3 0,5-1 0,5-1 15,-1-1-15,1-1 16,3-1-16,-5 1 0,-2 1 0</inkml:trace>
  <inkml:trace contextRef="#ctx0" brushRef="#br0" timeOffset="718759.5853">3278 15596 0,'0'0'15,"0"0"-15,0 0 0,0 0 0,0 0 16,0 0-16,-26 13 0,26-13 15,0 0-15,-27 19 0,27-19 16,-16 15-16,12-7 0,-1 2 16,5-1-16,3 1 0,2 0 0,3 0 15,2 1-15,1-2 16,2 0-16,2-2 0,4 0 16,-2 0-16,-2-1 0,2 1 15,-3 0-15,-4 0 0,-3-1 0,-1-1 16,0 0-16,0-1 15</inkml:trace>
  <inkml:trace contextRef="#ctx0" brushRef="#br0" timeOffset="719009.6107">2938 15936 0,'0'0'0,"0"0"0,0 0 16,0 0-16,0 0 0,25 5 0,-25-5 15,33 5-15,-13-3 0,5 1 16,3-1-16,-2 0 15,0-1-15,7 3 0,0 1 0,-2-1 16,-2 0-16,-4-1 0,-5 1 16,-2-1-16,-3 2 0,-2 1 15,-4 1-15,-2 0 0,-3 1 0,-4 2 16,-3 1-16,-4-1 0,-2-1 16,-2-1-16,-4-1 0,2-2 15,0-3-15,4 0 0,0 0 16,0 0-16</inkml:trace>
  <inkml:trace contextRef="#ctx0" brushRef="#br0" timeOffset="719197.1526">3244 15833 0,'0'0'0,"0"0"16,0 0-16,0 0 0,0 0 15,3 24-15,-3-24 16,-3 23-16,3-23 0,-4 29 15,1-11-15,-4 2 16,-2 1-16,3-3 0,-4-2 0,2-2 16,0-1-16,2-1 0,0-2 15,0-2-15</inkml:trace>
  <inkml:trace contextRef="#ctx0" brushRef="#br0" timeOffset="719431.5274">3120 15823 0,'0'0'0,"0"0"16,0 0-16,0 0 0,0 0 0,-7 27 16,7-27-16,-7 28 15,3-11-15,3 1 0,-2 3 16,1-1-16,1 1 0,2-1 0,1 0 16,4 6-16,0-2 0,4-1 15,2-2-15,2-1 0,2-2 16,-1-3-16,1-2 0,2-2 15,1-3-15,3-4 0,1-5 16,-3 1-16,-2-1 0,-6 1 16</inkml:trace>
  <inkml:trace contextRef="#ctx0" brushRef="#br0" timeOffset="719603.4085">3582 15998 0,'0'0'0,"0"0"16,0 0-16,0 0 0,0 0 0,10 27 15,-10-27-15,0 0 0,6 23 0,-2-17 16,-1-1 0,-1 0-16,0-1 0,2 0 0</inkml:trace>
  <inkml:trace contextRef="#ctx0" brushRef="#br0" timeOffset="719822.0887">3674 15794 0,'0'0'16,"0"0"-16,0 0 0,0 0 15,30 9-15,-30-9 0,23 6 0,-23-6 16,35 4-16,-19-2 0,2 0 15,-1 0-15,1 1 0,2-2 16,1 2-16,-2-3 16,-2 1-16,1-2 0,-3-4 0,-4 2 15,0 0-15,-3 0 0</inkml:trace>
  <inkml:trace contextRef="#ctx0" brushRef="#br0" timeOffset="720040.8515">3909 15652 0,'0'0'16,"0"0"-16,0 0 0,4 23 0,-4-23 15,1 30-15,-1-30 0,0 37 16,-1-11-16,-1-1 0,1 1 0,-1 9 16,1 1-16,-2-3 0,1-3 15,-2 5-15,0-2 0,-1-6 16,1-3-16,-6-1 0,-3 1 15,1-7-15,-3-4 0,5-3 16,2-2-16,1-1 0</inkml:trace>
  <inkml:trace contextRef="#ctx0" brushRef="#br0" timeOffset="720197.1352">3711 15952 0,'0'0'15,"0"0"-15,0 0 0,0 0 0,0 0 16,28 4-16,-28-4 0,31-1 15,-31 1-15,36-1 0,-14-1 16,-2 1-16,0-3 0,-1 2 16,-2 0-16,-2 0 0</inkml:trace>
  <inkml:trace contextRef="#ctx0" brushRef="#br0" timeOffset="720384.593">4178 15617 0,'0'0'0,"0"0"0,0 0 16,0 0-16,0 0 0,0 0 15,11 26-15,-11-26 0,0 0 16,7 27-16,-7-27 0,4 23 0,0-11 16,-3-1-16,1 0 15,-2-1-15,0-3 0,0 0 16,0-1-16,0-1 0</inkml:trace>
  <inkml:trace contextRef="#ctx0" brushRef="#br0" timeOffset="720572.0955">4058 15792 0,'0'0'16,"0"0"-16,0 0 0,0 0 0,32 6 15,-32-6-15,29 3 0,-29-3 16,34 1-16,-15-1 0,3 2 15,-1-2-15,0 1 0,5-1 16,-2-1-16,-2 1 0,-2-1 16,-4-1-16,-3 0 0,-2 0 15,-1 0-15,-4 0 0</inkml:trace>
  <inkml:trace contextRef="#ctx0" brushRef="#br0" timeOffset="720759.6242">4153 15943 0,'0'0'0,"0"0"16,0 0-16,0 0 0,10 23 0,-9-14 15,1 1-15,1 0 0,1 1 16,-1-1-16,0 0 16,0-2-16,0 1 0,-2-3 15,1-1-15,-2 0 0,1-1 0,1-1 16</inkml:trace>
  <inkml:trace contextRef="#ctx0" brushRef="#br0" timeOffset="720962.804">4283 15840 0,'0'0'0,"0"0"16,0 0-16,0 0 0,0 0 0,0 0 15,8 25-15,-8-25 0,0 0 16,1 32-16,-1-32 0,1 24 15,-2-11-15,0 0 0,0 1 16,-2 1-16,0-1 0,-1 0 16,0 0-16,-2-2 0,0-1 15,1-1-15,0-1 0,2-1 0</inkml:trace>
  <inkml:trace contextRef="#ctx0" brushRef="#br0" timeOffset="721150.2286">4014 16113 0,'0'0'16,"0"0"-16,0 0 0,0 0 0,0 0 15,22 13-15,-22-13 16,25 9-16,-6-4 0,-2 0 16,1 1-16,4-1 0,1 0 0,0-1 15,1-1-15,5 1 0,-3-1 16,-1-1-16,1 0 0,-5-1 15,-3 0-15,-2 1 0</inkml:trace>
  <inkml:trace contextRef="#ctx0" brushRef="#br0" timeOffset="721681.5592">4542 15769 0,'0'0'0,"0"0"0,0 0 0,0 0 15,0 0-15,0 0 0,0 0 16,33 4-16,-33-4 0,30 3 16,-30-3-16,45 0 0,-17 0 15,6 0-15,6 0 0,12-1 16,0 1-16,18-3 0,4 0 15,-2 0-15,0 2 0,20-2 0,2-1 16,7-1-16,-10 1 0,14 0 16,-1 3-16,19 0 0,-22 0 15,-4-3 1,-2-1-16,-21 5 0,-11 4 0,0-3 0,0-1 16,-9 0-16,-7 0 0,0 0 15,1-1-15,-10-1 0,-3 0 16,2 0-16,4 2 0,-12-2 0,-7-2 15,-6-1-15,-1 0 16,-7-1-16,-3 1 0,-5 5 0,0-3 16,0 3-16</inkml:trace>
  <inkml:trace contextRef="#ctx0" brushRef="#br0" timeOffset="738926.1878">5010 14803 0,'0'0'0,"0"0"0,0 0 15,0 0-15,0 0 0,0 0 0,0 0 16,0 0-16,0 0 0,0 0 15,0 0-15,0 0 0,0 0 16,0 0-16,0 0 16,8 20-16,-8-20 0,0 23 0,0-23 15,-2 35-15,2-15 0,-3-1 16,1 1-16,1-1 0,1-1 0,0 4 16,0-1-16,0-3 15,0-1-15,0-3 0,0-1 16,0-4-16,0-5 0,0-4 15,-4-2-15,0-3 0,0 1 0,0-3 16,1 0-16,-3 0 0,2 1 16,1 2-16,-1-1 0,2 2 15,0 1-15,2-1 0,1 0 16,2 0-16,2 1 0,0 0 16,3 2-16,2-1 0,2-1 15,3 1-15,3-2 0,0 2 16,-1-1-16,6 0 0,2-3 0,-3-1 15,0-1-15,-2-3 0,-1-1 16,-1 2-16,-5 1 0,-1 2 16</inkml:trace>
  <inkml:trace contextRef="#ctx0" brushRef="#br0" timeOffset="739145.0027">5275 14794 0,'0'0'0,"0"0"15,0 0-15,0 0 0,0 0 0,0 0 16,9 28-16,-9-28 0,4 25 16,-4-25-16,4 39 0,-4-17 15,0 3-15,-1 3 16,-2 2-16,2 2 16,0 1-16,-1 4 0,-1-4 0,-2 2 15,1-5-15,1-6 0,0-6 16,2-3-16,-2-2 15,2-4-15</inkml:trace>
  <inkml:trace contextRef="#ctx0" brushRef="#br0" timeOffset="739441.8209">5543 14772 0,'0'0'0,"0"0"15,0 0-15,0 0 0,7 21 0,-7-21 16,0 0-16,-8 28 0,8-28 16,-10 23-16,3-10 0,0-3 15,-2 1-15,-2 0 0,0 0 16,-1-2-16,2 0 0,1-2 16,1 0-16,3-1 0,-2 0 0,7 0 15,3-1-15,3-3 16,4-1-16,5-1 0,5-1 15,0 1-15,1 0 0,8 0 0,-3-1 16,4 1-16,2 0 0,2 0 16,-2 0-16,-6-1 0,-5 1 15,-3 0-15</inkml:trace>
  <inkml:trace contextRef="#ctx0" brushRef="#br0" timeOffset="739676.2544">5667 15006 0,'0'0'0,"0"0"15,0 0-15,0 0 0,0 0 0,3 22 16,-3-22-16,0 22 16,0-22-16,-3 27 0,-2-13 15,0 2-15,-1 0 0,-4 1 16,-1-1-16,-2 0 0,0-1 15,-6 0-15,-1-4 0,1-1 0,1-5 16,2 0-16,3-1 0,2-1 16</inkml:trace>
  <inkml:trace contextRef="#ctx0" brushRef="#br0" timeOffset="739848.118">5500 15038 0,'0'0'0,"0"0"0,0 0 15,17 26-15,-9-14 0,5 1 0,-1 0 16,0 1-16,1 1 0,4 7 16,0 2-16,0-2 0,-1-3 15,-1-2-15,-2-2 0,-2-6 16,-2 0-16,0-3 0,-4 0 16,1-2-16</inkml:trace>
  <inkml:trace contextRef="#ctx0" brushRef="#br0" timeOffset="740348.0752">6137 14784 0,'0'0'0,"0"0"15,0 0-15,0 0 0,0 0 0,0 0 16,0 0-16,0 0 0,0 0 15,-33 14-15,33-14 16,-28 12-16,28-12 0,-30 13 16,12-6-16,2-3 0,0 1 15,3-1-15,-1 0 0,3-1 16,2 1-16,2 0 0,4-1 16,3 1-16,1 2 0,3-2 0,3 1 15,1-2-15,1 1 0,3-1 16,0 1-16,2-1 0,2-1 15,-2-1-15,0-1 0,2 2 16,-3 0-16,-2 1 0,-1-2 16,-6 1-16,0 0 0,-8 1 15,-3 1-15,-4 2 0,0-1 0,-5 1 16,0 2-16,-8 2 16,0-1-16,0-1 0,0 0 15,3-1-15,2-1 0,5-2 16,3-1-16,1 0 15,4 0-15,3 1 0,0 1 16,9 0-16,4-1 0,5-1 0,1 0 16,3 1-16,2 3 0,1-3 15,0 0-15,5-1 0,1 0 16,-5 0-16,-4 1 0,-4-2 16,-3 1-16,-2-1 0</inkml:trace>
  <inkml:trace contextRef="#ctx0" brushRef="#br0" timeOffset="740520.0064">5815 15156 0,'0'0'15,"0"0"-15,0 0 0,0 0 16,0 0-16,0 0 0,29-1 16,-29 1-16,31 1 0,-31-1 15,42 0-15,-19-2 0,1-1 0,2-2 16,0-2-16,4 0 15,-5 0-15,-5 2 0</inkml:trace>
  <inkml:trace contextRef="#ctx0" brushRef="#br0" timeOffset="740707.5229">6340 14633 0,'0'0'0,"0"0"0,0 0 16,0 0-16,23 18 0,-23-18 16,15 16-16,-15-16 0,16 18 15,-7-8-15,-1 1 0,-2 0 16,0-2-16,-1 0 0,-1-1 16,-1-2-16</inkml:trace>
  <inkml:trace contextRef="#ctx0" brushRef="#br0" timeOffset="740894.9659">6222 14741 0,'0'0'16,"0"0"-16,0 0 0,0 0 16,10 27-16,-10-27 0,3 21 15,-3-21-15,4 23 0,-4-11 0,1 1 16,1 0-16,-2 0 0,0-2 15,0-1-15,0-2 0</inkml:trace>
  <inkml:trace contextRef="#ctx0" brushRef="#br0" timeOffset="741160.5884">6317 14759 0,'0'0'0,"0"0"0,0 0 16,23 3-16,-23-3 0,27 2 0,-27-2 15,39 4-15,-17-2 0,4 2 16,-1-1-16,6 2 0,-1 0 16,-3 1-16,0 1 0,-3-1 15,-4 0-15,-4 0 0,-1-2 16,-8 0-16,-2 0 0,-7 0 16,-6 2-16,-3-1 0,-2 0 15,-8 2-15,-5 0 0,1 1 0,0 0 16,-10 0-16,-1-2 15,5-1-15,5-3 0,5-1 0,4 1 16,2-1-16</inkml:trace>
  <inkml:trace contextRef="#ctx0" brushRef="#br0" timeOffset="741316.8325">6373 14871 0,'0'0'0,"0"0"15,0 0-15,0 0 0,0 0 0,0 0 16,0 0-16,-16 16 15,16-16-15,-17 21 0,17-21 16,-25 25-16,11-13 0,-3-1 16,0 0-16,-1 0 0,0 0 0,4-2 15,-1 0-15,4-3 16</inkml:trace>
  <inkml:trace contextRef="#ctx0" brushRef="#br0" timeOffset="741504.3905">6242 14990 0,'0'0'0,"0"0"16,0 0-16,0 0 0,0 0 0,19 22 16,-19-22-16,4 26 0,-4-9 15,-1 2-15,-1 1 0,-1 1 16,-2 1-16,2-2 0,-2 1 16,1 2-16,1-1 0,-1-7 15,2-2-15,0-3 0,1-2 16,0-1-16</inkml:trace>
  <inkml:trace contextRef="#ctx0" brushRef="#br0" timeOffset="741754.3713">6484 14911 0,'0'0'0,"0"0"15,0 0-15,26-2 0,-26 2 0,30 3 16,-15-2-16,1 1 15,-2 1-15,0-1 0,2 0 0,-3 0 16,2 1-16,-3 0 16,-2 2-16,-6 1 0,-4 1 15,-4 1-15,-1-2 0,-5 1 16,-3 1-16,-8 2 0,1 0 16,-4-1-16,1 0 0,-3-1 15,2 1-15,-6-3 0,0-3 16,6-2-16,5 0 0,4 0 0</inkml:trace>
  <inkml:trace contextRef="#ctx0" brushRef="#br0" timeOffset="741941.8385">6469 15069 0,'0'0'0,"0"0"0,0 0 15,3 24-15,-3-13 0,0 5 16,0 3-16,0 0 0,-2 0 15,1 5-15,0-2 0,1-2 16,0-2-16,-1-3 0,-1-3 16,0-2-16,-2-3 0,2-1 0,0-2 15,1 1-15</inkml:trace>
  <inkml:trace contextRef="#ctx0" brushRef="#br0" timeOffset="742238.7156">6489 15037 0,'0'0'16,"0"0"-16,0 0 0,0 0 0,34 3 16,-34-3-16,27 1 0,-27-1 15,31 1-15,-13 1 0,1 2 16,1-1-16,0 0 0,3 1 16,-1 3-16,-2-1 0,-3 1 0,0 1 15,-2-1-15,0 1 16,-3 2-16,0-1 0,-4 1 15,-1 0-15,-2-1 0,-3 5 16,-2 4-16,-2 1 0,-2 0 0,0 0 16,-1 1-16,-1-2 0,2-1 15,-4 1-15,0-2 0,2-1 16,-3-3-16,1-1 0,0-3 16,1-1-16,-2-1 0,2-1 15,1-1-15,-1-1 0</inkml:trace>
  <inkml:trace contextRef="#ctx0" brushRef="#br0" timeOffset="742441.8529">6482 15155 0,'0'0'0,"0"0"15,0 0-15,0 0 0,0 0 0,28 3 16,-28-3-16,26 2 0,-26-2 15,31 2-15,-13-1 16,2 2-16,1-1 16,-3 0-16,0 0 0,-5 1 15,1-2-15,-3 1 0</inkml:trace>
  <inkml:trace contextRef="#ctx0" brushRef="#br0" timeOffset="742613.7642">6476 15283 0,'0'0'0,"0"0"0,0 0 0,23 9 15,-23-9-15,32 8 0,-14-4 16,4 1-16,0-1 0,3 1 16,0 0-16,2 1 0,-3-2 15,-5 0-15</inkml:trace>
  <inkml:trace contextRef="#ctx0" brushRef="#br0" timeOffset="752973.2461">7510 15709 0,'0'0'0,"0"0"0,0 0 15,0 0-15,0 0 0,0 0 16,0 0-16,0 0 0,0 0 15,0 0-15,0 0 16,0 0-16,0 0 0,0 0 0,0 0 16,25 3-16,-25-3 0,0 0 15,0 0-15,32 1 0,-32-1 0,22-1 16,-22 1-16,32 2 0,-12-1 16,2 0-16,1-1 0,3 1 15,1 0-15,10-1 0,0 0 16,3 1-16,2-1 0,2 1 15,3 1-15,8-1 0,-1-1 16,3 2-16,1 0 0,14 1 16,-1-2-16,1 1 0,0 0 15,9 0-15,-3-1 0,12 2 16,-2-2-16,-4 1 0,-5-1 0,36-1 16,-8-1-16,-10 4 0,-7 2 15,-7-1-15,-6-2 0,-6-1 16,-5 1-16,0-1 0,0-2 15,-2 2-15,-2 0 0,-10 1 16,-6 0-16,-4-2 0,-5-2 16,-5 1-16,-4 0 0,-8 0 0,-6 1 15,-4-1-15,-2 1 16,-6-4-16,-3-1 0,-5 1 16,-3 1-16,4 1 0,0 0 0,2 1 15</inkml:trace>
  <inkml:trace contextRef="#ctx0" brushRef="#br0" timeOffset="754176.4217">8134 14832 0,'0'0'0,"0"0"0,0 0 15,0 0-15,0 0 0,0 0 0,0 0 16,0 0-16,0 0 0,0 0 16,0 0-16,0 0 0,25-5 0,-25 5 15,32 2-15,-32-2 16,40 2-16,-18 0 0,2-1 0,3 1 16,1 0-16,9-1 15,-1 0-15,-3-1 0,-5 0 0,4 0 16,-4 1-16,-3 0 0,-6-1 15,-4-3-15,-5-2 16,-3 2-16,-2 1 0,0-1 0</inkml:trace>
  <inkml:trace contextRef="#ctx0" brushRef="#br0" timeOffset="754363.8851">8482 14845 0,'0'0'0,"0"0"15,0 0-15,0 0 0,0 0 16,7 24-16,-7-24 0,1 25 16,-2-10-16,-1 1 0,1-1 15,-4 1-15,2-2 0,0 2 16,-2 0-16,2-2 0,1 0 0,-2-1 16,1-2-16,0-1 0,1-1 15,-1-1-15</inkml:trace>
  <inkml:trace contextRef="#ctx0" brushRef="#br0" timeOffset="754535.7452">8451 14980 0,'0'0'0,"0"0"16,0 0-16,0 0 0,0 0 16,0 0-16,26 12 0,-26-12 15,0 0-15,28 6 16,-28-6-16,21 5 15,-11-1-15,0-2 0,-1 0 0,-1-1 16,-2-1-16,1 1 0</inkml:trace>
  <inkml:trace contextRef="#ctx0" brushRef="#br0" timeOffset="754738.8622">8365 14956 0,'0'0'0,"0"0"16,0 0-16,0 0 0,0 0 0,8 23 16,-8-23-16,0 0 0,9 24 15,-9-24-15,3 23 0,-3-12 16,0 0-16,-2 0 0,-2 0 16,-1 3-16,1 3 0,1-3 15,-1-2-15,1-1 0</inkml:trace>
  <inkml:trace contextRef="#ctx0" brushRef="#br0" timeOffset="754910.7502">8207 15125 0,'0'0'15,"0"0"-15,0 0 0,0 0 0,0 0 16,31 1-16,-31-1 0,25 3 16,-25-3-16,35 5 0,-15-2 15,-2-2-15,0 0 0,3 0 16,1 0-16,4 1 0,-3 0 0,-3-4 15,-3-3-15,-2 0 0,-2 2 16,-4 0-16</inkml:trace>
  <inkml:trace contextRef="#ctx0" brushRef="#br0" timeOffset="755207.6967">8026 14854 0,'0'0'0,"0"0"0,0 0 0,0 0 15,19 18-15,-19-18 0,17 22 16,-17-22-16,22 28 16,-10-13-16,4 1 0,-2-1 0,-1-2 15,5 6-15,-4 1 0,0 1 0,-2-1 16,-1 0-16,-2-3 15,-2 1-15,0-1 0,-3 0 16,-1-1-16,-2 0 0,-2 0 0,-5 0 16,-3 0-16,-3-2 0,-2-2 15,-2-5-15,-1-4 16,2 0-16,3 0 0,1-1 0</inkml:trace>
  <inkml:trace contextRef="#ctx0" brushRef="#br0" timeOffset="755379.5378">7969 15053 0,'0'0'16,"0"0"-16,0 0 0,20 12 16,-20-12-16,26 17 0,-7-6 15,-1-1-15,4 0 0,2 2 16,0 0-16,8 2 0,0 2 0,5-1 16,3 1-1,2-2-15,1 0 0,2-3 0,-8-4 16,-7-1-16,-4-2 15,-8 0-15</inkml:trace>
  <inkml:trace contextRef="#ctx0" brushRef="#br0" timeOffset="755613.88">8789 14775 0,'0'0'0,"0"0"15,0 0-15,0 0 0,-1 26 0,1-26 16,-6 24-16,6-24 0,-10 33 16,4-14-16,-2 3 0,-2-2 15,-1 1-15,-3 5 0,0-1 16,2-3-16,-1-2 0,1-3 16,1-3-16,1-2 0,2-2 0,2-1 15</inkml:trace>
  <inkml:trace contextRef="#ctx0" brushRef="#br0" timeOffset="755801.3963">8760 14912 0,'0'0'15,"0"0"-15,0 0 0,6 21 16,-6-21-16,6 23 0,-2-9 16,-2 3-16,0 2 0,-1 1 15,-1 2-15,0-1 0,0 1 16,0 6-16,0 0 0,0-4 0,0-2 15,1-6-15,0-2 16,3-4-16,-1-4 0,0 0 0,0-1 16,0-1-16</inkml:trace>
  <inkml:trace contextRef="#ctx0" brushRef="#br0" timeOffset="755988.8808">8963 14857 0,'0'0'15,"0"0"-15,0 0 0,0 0 0,0 0 16,11 30-16,-11-30 0,5 32 16,-2-17-16,-3 2 0,0 2 15,0-1-15,1-1 0,0 1 16,0 0-16,1 0 0,0-2 0,0-4 16,-1-2-16,0-2 15,0-1-15,-1-1 0</inkml:trace>
  <inkml:trace contextRef="#ctx0" brushRef="#br0" timeOffset="756270.18">8973 14882 0,'0'0'0,"0"0"0,0 0 16,0 0-16,27 2 0,-27-2 16,24 4-16,-24-4 0,29 1 0,-12 0 15,2 1-15,-2 0 0,1-1 16,-2 0-16,1 1 15,0-1-15,-2 0 0,0 1 16,1 2-16,-4 0 0,-3 1 16,0-1-16,-1 1 0,0 2 0,-1 2 15,-4 1 1,-2 1-16,-2 2 0,-1 1 0,-1 5 16,-2 1-16,-1 0 0,0-1 0,0-1 15,1-1-15,-1-2 16,0-3-16,-2-2 0,-1-4 15,2-1-15,0 0 0,1-1 16</inkml:trace>
  <inkml:trace contextRef="#ctx0" brushRef="#br0" timeOffset="756473.289">8974 15044 0,'0'0'0,"0"0"15,0 0-15,24 8 0,-24-8 0,23 5 16,-8-3-16,1 1 0,3 0 0,1 0 16,0-1-16,-2 0 15,1 1-15,4 0 0,-1-1 16,-3-1-16,0 0 0,-4 0 0,-1 0 16,-3-1-16</inkml:trace>
  <inkml:trace contextRef="#ctx0" brushRef="#br0" timeOffset="756645.1441">8970 15165 0,'0'0'15,"0"0"-15,0 0 0,0 0 16,30 5-16,-30-5 0,29 5 16,-29-5-16,34 4 0,-14-1 15,0-1-15,1-2 0,-3 0 0,0 0 16,1-1-16,3-1 0,-2 0 15,-4 0-15,-1 1 0,-3 0 16</inkml:trace>
  <inkml:trace contextRef="#ctx0" brushRef="#br0" timeOffset="756910.762">9133 14792 0,'0'0'0,"0"0"15,0 0-15,0 0 0,0 0 16,0 0-16,0 0 0,2 22 16,-2-22-16,1 29 0,-1-5 15,0 3-15,0 2 0,0 4 16,0 0-16,-1 12 0,0 2 0,0 7 16,0-3-16,0-2 0,-1-2 15,1 5-15,0-5 0,-1-2 16,1-2-16,-3-7 0,-2-4 15,2-8-15,0-5 0,1-4 16,1-3-16,0-3 0</inkml:trace>
  <inkml:trace contextRef="#ctx0" brushRef="#br0" timeOffset="759879.5581">11751 15620 0,'0'0'0,"0"0"16,0 0-16,0 0 0,0 0 0,0 0 16,7 26-16,-7-26 0,-6 22 15,6-22-15,-13 32 0,4-15 16,0 1-16,1 1 0,-1 0 16,0-1-16,0-1 0,-3 2 15,0-1-15,-1-5 0,-1-3 16,3-1-16,2-2 0,2-1 0</inkml:trace>
  <inkml:trace contextRef="#ctx0" brushRef="#br0" timeOffset="760051.4746">11976 15555 0,'0'0'0,"0"0"0,0 0 15,0 0-15,0 0 0,24 22 16,-24-22-16,16 17 0,-16-17 0,16 19 15,-6-6 1,0 1-16,-1 0 0,-1-1 0,-3 0 16,1-1-16,-2-2 0,-1-1 15</inkml:trace>
  <inkml:trace contextRef="#ctx0" brushRef="#br0" timeOffset="760426.5017">11760 15787 0,'0'0'0,"0"0"0,0 0 15,0 0-15,27 5 0,-27-5 0,25 3 16,-25-3-16,35 3 0,-15-1 16,1 1-16,1-1 0,0-2 0,7 2 15,-1 0-15,-2 2 0,-3 0 16,-2 0-16,-3 1 15,0-2-15,-3 2 0,0 1 16,-3 2-16,-3 2 0,-3 1 0,-2 4 16,-4 2-1,-1 0-15,-2-1 0,1 2 0,-1 2 16,-2-2-16,0 0 0,-2-1 16,0-2-16,0-1 0,0-2 0,-1 1 15,-2-1-15,0-1 0,0-1 16,0-3-16,1-4 0,1-2 15,1-2-15,0-4 0,1-2 16,1 2-16,1-1 0,0 2 16</inkml:trace>
  <inkml:trace contextRef="#ctx0" brushRef="#br0" timeOffset="760598.3119">11970 15887 0,'0'0'0,"0"0"16,0 0-16,0 0 0,0 0 15,-11 31-15,11-31 16,-14 28-16,5-14 0,0 1 0,0 1 16,-1-1-16,0 0 0,0 0 15,0-1-15,1-1 0,0 1 16,-1-1-16,3-3 0,0-1 16,1-2-16,2-1 0</inkml:trace>
  <inkml:trace contextRef="#ctx0" brushRef="#br0" timeOffset="760817.1083">12430 15816 0,'0'0'0,"0"0"15,0 0-15,0 0 0,0 0 0,-1 24 16,1-24-16,-10 21 0,10-21 15,-20 25-15,7-11 16,1-1-16,0 0 0,-2 1 0,-2 1 16,1-2-16,-1-1 0,0 2 15,2-3-15,2-2 0</inkml:trace>
  <inkml:trace contextRef="#ctx0" brushRef="#br0" timeOffset="761035.8214">12468 16045 0,'0'0'0,"0"0"15,0 0-15,23 11 0,-11-6 0,1-1 16,3 1-16,0 1 0,1-1 0,5 0 16,0 0-16,0-1 15,1 1-15,-2-3 0,-2 1 16,-3-2-16,-1-1 0,-2-1 15,-2-1-15,-1-3 0,0-1 0,-3-5 16,0-2-16,-1 1 0,-2 2 16,0 2-16</inkml:trace>
  <inkml:trace contextRef="#ctx0" brushRef="#br0" timeOffset="761238.9484">12643 15645 0,'0'0'0,"0"0"0,0 0 16,0 0-16,0 0 0,3 25 16,-3-25-16,2 24 0,-2-24 15,3 27-15,-2-12 0,0-1 16,0 0-16,1 1 16,0 0-16,3-2 15,-1-3-15,1-1 0,-2-2 0,0 0 16</inkml:trace>
  <inkml:trace contextRef="#ctx0" brushRef="#br0" timeOffset="761410.8134">12817 15679 0,'0'0'0,"0"0"0,0 0 0,7 22 15,-7-22-15,4 25 0,0-10 16,-2 3-16,-1 3 0,0-1 15,0 0-15,0 3 0,0-5 0,0-2 16</inkml:trace>
  <inkml:trace contextRef="#ctx0" brushRef="#br0" timeOffset="762426.4657">14291 15742 0,'0'0'0,"0"0"0,0 0 16,32 7-16,-32-7 0,34 5 15,-8-2-15,2-1 0,3 0 0,18 1 16,7 2-16,12-2 0,1 1 16,21 0-16,6-1 15,-5 0-15,-1-1 0,18 2 16,15-1-16,-15 2 0,-10 0 0,35 3 16,-18-2-16,-21 2 0,-14 1 15,-14-2-15,-8 0 0,-9-3 16,-7-1-16,-12 1 0,-6 1 15,-10-2-15,-7-1 0,-4-1 16,-1-1-16,-2 0 0,0 0 16,0 0-16,0 0 0,0 0 0</inkml:trace>
  <inkml:trace contextRef="#ctx0" brushRef="#br0" timeOffset="763192.1254">17010 15818 0,'0'0'0,"0"0"0,0 0 0,0 0 16,0 0-16,25 9 0,-25-9 15,32 12-15,-16-7 0,7 1 16,5 0-16,4-1 0,4 0 0,17 0 16,6 0-16,12 0 0,-4 2 15,27-1-15,8-2 0,-4-1 16,-4 1-16,25 0 0,23 2 16,31 2-16,-27-2 0,-3 2 15,-2 3-15,-23-4 0,-16-4 0,6 2 16,3 1-16,-18-5 15,-13-3-15,-9 2 0,-7 0 16,-12 0-16,-9 1 0,-13-4 16,-6-1-16,-11-3 0,-7-3 0,-1 3 15,-2 2-15,-1 2 0</inkml:trace>
  <inkml:trace contextRef="#ctx0" brushRef="#br0" timeOffset="763598.3893">16816 14779 0,'0'0'0,"0"0"16,0 0-16,0 0 0,0 0 0,0 0 15,0 0-15,12 23 0,-12-23 16,7 25-16,-4-5 0,1 3 16,2 3-16,-1 5 0,1 3 15,-3 3-15,-2 2 0,1 15 16,2 14-16,-1-8 0,1-6 15,-1 10-15,-3-1 0,2-8 0,2-6 16,1 2-16,-2-3 16,0-8-16,1-7 0,-2-5 0,-1-5 15,0-3-15,0-5 0,-4-7 16,-4-2-16,2-6 0,-1-3 16,3 1-16,0 1 0,0 0 15</inkml:trace>
  <inkml:trace contextRef="#ctx0" brushRef="#br0" timeOffset="764067.1044">16849 14875 0,'0'0'0,"0"0"0,0 0 15,24-9-15,-24 9 0,33-8 16,-7 4-16,1 0 0,3-1 15,15 0-15,6-1 0,4 2 16,2 3-16,22-1 0,5 4 16,15-4-16,-4 0 0,28 3 15,5 2-15,4 4 0,-11 1 0,55 5 16,-13-3-16,-23 0 0,-17 0 16,-3-3-16,-1-1 15,-16 2-15,-11 3 0,3 2 0,4 0 16,-20-1-16,-12-3 0,-5 0 15,-4 0-15,-12-1 0,-10-1 0,-5-1 16,-5 2-16,-5-3 0,-3 0 16,-7 7-16,-5 4 15,-2 5-15,-2 2 0,-2 7 0,-1 3 16,-1-2-16,-2-1 0,-1 12 16,-1 8-16,3-4 0,1-2 15,1 3-15,2 1 0,1 0 16,1 1-16,0-1 0,-3-1 15,1-5-15,0-5 0,-3 5 16,-4 5-16,-6-10 0,-4-7 0,-10-6 16,-9-4-16,22-13 0,3-2 15,3-2-15</inkml:trace>
  <inkml:trace contextRef="#ctx0" brushRef="#br0" timeOffset="765645.2838">2043 16576 0,'0'0'0,"0"0"0,0 0 0,0 0 16,0 0-16,0 0 0,0 0 15,0 0-15,0 0 0,0 0 16,0 0-16,0 0 0,0 0 0,0 0 16,27-4-16,-27 4 0,0 0 15,0 0-15,37 0 16,-37 0-16,27 0 0,-10 1 0,2-1 16,-1 1-16,2-1 0,4 1 15,4 0-15,1-1 0,-3 0 16,14 1-16,-1 1 0,2 0 15,0 0-15,12-1 0,-1-2 16,-1 1-16,-2-2 0,14 4 16,0 0-16,-6 0 0,-3-1 15,13 0-15,3 0 0,-5-4 0,-6-1 16,2 1-16,-4 3 0,6-2 16,-3 0-16,0-1 0,3 1 15,-8 2-15,-2 2 0,8-3 16,1-2-16,-15 2 0,-2 1 15,21-2-15,-6 2 0,-9-2 0,-11 0 16,5-2-16,-1 1 16,-23 2-16,0 2 0,4-1 0,4 0 15,-4-1-15,-1 1 0,-4-2 16,-3 0-16,-3 1 0,-4 0 16,2 1-16,-2 3 0,-4-3 15,1-2-15,-1 1 0,-5 0 16,-1 1-16,-5-1 0,3 1 15,2 0-15,-1 0 0</inkml:trace>
  <inkml:trace contextRef="#ctx0" brushRef="#br0" timeOffset="767770.2986">3292 16961 0,'0'0'0,"0"0"16,0 0-16,0 0 0,0 0 0,29 2 15,-29-2-15,22 2 0,-22-2 16,25 2-16,-7-1 16,0-1-16,1 0 0,1 1 0,1 1 15,1 1-15,0 0 0,8 0 16,1 0-16,-6-2 0,0 0 16,-3 1-16,-2 1 0,-1 0 15,-3-1-15,0 1 0,-2-2 16,-4 1-16,-3 1 0,-2-2 15,2-1-15,0 1 0,-4-1 16,1 0-16</inkml:trace>
  <inkml:trace contextRef="#ctx0" brushRef="#br0" timeOffset="768035.8949">4049 16756 0,'0'0'0,"0"0"15,0 0-15,0 0 0,0 0 0,0 0 16,4 23-16,-4-23 0,0 0 0,-4 28 16,4-28-16,-6 19 15,6-19-15,-6 16 0,3-6 16,0 0-16,-1-1 0,1-1 15,1-1-15,1-2 0,1-5 0,3 2 16,-3-2-16,0 2 0</inkml:trace>
  <inkml:trace contextRef="#ctx0" brushRef="#br0" timeOffset="768207.7994">4242 16756 0,'0'0'0,"0"0"0,0 0 15,0 0-15,0 0 0,-1 28 16,1-28-16,-2 21 0,2-21 0,-6 22 16,6-22-16,-4 25 0,1-12 15,-3 1-15,2-1 0,-1-1 16,2-2-16,0-1 0</inkml:trace>
  <inkml:trace contextRef="#ctx0" brushRef="#br0" timeOffset="768629.7256">3240 16748 0,'0'0'0,"0"0"0,0 0 16,0 0-16,7 20 0,-7-20 0,0 0 15,9 27-15,-6-17 0,0-1 16,-2 0-16,1-2 0,2 0 0,-1-1 16,0-2-16,3 0 0,-3-2 15,2 0-15,-2 0 0,0 0 16</inkml:trace>
  <inkml:trace contextRef="#ctx0" brushRef="#br0" timeOffset="768770.3133">3414 16670 0,'0'0'0,"0"0"0,0 0 16,0 0-16,0 0 0,0 0 0,0 0 16,0 0-16,9 27 0,-9-27 15,0 0-15,7 30 0,-7-30 16,6 26-16,0-13 0,-3-2 15,2-1-15,-2-2 0</inkml:trace>
  <inkml:trace contextRef="#ctx0" brushRef="#br0" timeOffset="773442.2416">5943 16987 0,'0'0'0,"0"0"0,0 0 15,33 6-15,-18-4 0,8 2 16,3-1-16,1 0 0,-1-1 0,4 0 15,1 0-15,3 0 16,-2 2-16,-2-3 0,1 0 16,-3-1-16,-2-1 0,-5 0 15,-4 1-15,-2-1 0</inkml:trace>
  <inkml:trace contextRef="#ctx0" brushRef="#br0" timeOffset="773864.1622">6546 16698 0,'0'0'0,"0"0"0,0 0 15,0 0-15,28-2 0,-28 2 0,20-3 16,-20 3-16,27 0 0,-8-2 16,1 0-16,0 0 0,-2 1 0,3 1 15,1 0-15,2 0 0,-1 0 16,3-2-16,-1 1 15,-5 0-15,-1 0 0,-3 1 16,-3 0-16,-2 0 0,-1 3 0,-6 1 16,0 1-16,-6-2 0,-1 1 15,-3 2-15,-8 1 0,-1 3 16,-1 0-16,-5 1 0,-2 0 16,-1 1-16,0-1 0,0 0 15,0-1-15,0 2 0,0-3 0,4 0 16,2-3-16,4-1 15,3 0-15,3-2 0,2 0 16,4-1-16,2 0 0,3 1 0,3 1 16,3-1-16,3 0 0,4-1 15,5 0-15,-1 1 0,-2 0 16,2-1-16,2-2 0,-2 1 16,1 0-16,-3 0 0,-3-1 15,-3 1-15</inkml:trace>
  <inkml:trace contextRef="#ctx0" brushRef="#br0" timeOffset="774020.3374">6902 16865 0,'0'0'0,"0"0"16,0 0-16,0 0 0,11 21 0,-11-21 16,9 20-16,-9-20 15,10 25-15,-4-11 0,-1-1 16,0 0-16,0-1 15,-3-1-15,2-2 0,-1-1 16</inkml:trace>
  <inkml:trace contextRef="#ctx0" brushRef="#br0" timeOffset="774239.1335">6490 17000 0,'0'0'15,"0"0"-15,0 0 0,0 0 0,0 0 16,0 0-16,33 15 0,-33-15 16,33 12-16,-13-6 15,3-2-15,-3 1 0,1-1 0,1 0 16,-2 0-16,5 0 0,0 0 16,-2-3-16,-1-2 0,-3 1 15,-4-1-15,-2 1 0</inkml:trace>
  <inkml:trace contextRef="#ctx0" brushRef="#br0" timeOffset="774504.7326">6711 16991 0,'0'0'16,"0"0"-16,0 0 0,0 0 0,0 0 0,-11 27 15,6-14-15,1 2 16,-2 0-16,1 0 0,-1-1 15,1-1-15,1 0 0,-1-2 16,-1-2-16,1 1 0,-1 0 0,3-1 16,-2-2-16,1-1 0,3-1 15,1 0-15,1 0 0,1 1 16,2 0-16,3-2 0,4 0 16,4-1-16,2-1 0,3-3 15,1-1-15,2-2 0,2 1 16,1-1-16,-4 1 0,-3 1 15</inkml:trace>
  <inkml:trace contextRef="#ctx0" brushRef="#br0" timeOffset="774770.3564">7270 16722 0,'0'0'0,"0"0"0,0 0 15,0 0-15,0 0 0,0 0 0,-25 22 16,25-22-16,-22 21 0,22-21 16,-21 22-16,11-13 0,2 0 15,0-1-15,1-1 0,3 1 16,-2 0-16,5 0 0,2 0 16,5 1-16,-2 0 0,7-1 15,5 0-15,0-2 0,-1-1 16,3 0-16,4 1 0,5-2 15,-2-2-15,-3 0 0,-3 0 0,-2-1 16</inkml:trace>
  <inkml:trace contextRef="#ctx0" brushRef="#br0" timeOffset="774989.109">7297 16947 0,'0'0'0,"0"0"0,0 0 15,-5 18-15,5-18 0,-6 19 0,2-5 16,-3 4-16,-2 2 0,-1 0 16,-3-1-16,-2 3 0,0-1 15,1-3-15,0 0 0,-2-3 16,0-2-16,-1-2 0,-2-3 16,1-3-16,1-4 0,3 0 15,2 0-15,2-1 0</inkml:trace>
  <inkml:trace contextRef="#ctx0" brushRef="#br0" timeOffset="775160.9845">7121 17016 0,'0'0'0,"0"0"16,0 0-16,15 18 0,-15-18 0,19 25 16,-6-8-16,3 2 0,-2 1 15,1 2-15,3 2 16,1 2-16,1-2 0,1-4 0,1-2 15,3 0-15,-3-4 0,-3-2 16,-3-3-16,-5-1 0</inkml:trace>
  <inkml:trace contextRef="#ctx0" brushRef="#br0" timeOffset="775395.3532">7830 16724 0,'0'0'0,"0"0"16,0 0-16,0 0 0,0 0 0,0 0 15,-8 23-15,8-23 0,0 0 16,-14 28-16,14-28 0,-15 24 16,5-12-16,-1 1 0,-2 0 15,0 0-15,0 0 0,-1-2 16,1 2-16,0-2 0,1-1 0,-1 1 15,3-1-15,-1-2 0</inkml:trace>
  <inkml:trace contextRef="#ctx0" brushRef="#br0" timeOffset="775567.2374">7662 16913 0,'0'0'0,"0"0"0,0 0 16,-3 27-16,3-27 0,-4 27 15,1-8-15,0 0 0,0 2 0,-1 6 16,1-1-16,0-2 0,0-2 16,2-2-16,-2 0 15,1-4-15,0 0 0,0-4 0,1-1 16,0-1-16</inkml:trace>
  <inkml:trace contextRef="#ctx0" brushRef="#br0" timeOffset="775848.488">7716 16938 0,'0'0'0,"0"0"15,0 0-15,0 0 0,24 3 0,-24-3 16,22 1-16,-22-1 0,24 5 16,-10-3-16,0 2 0,1 1 15,-2 2-15,-2 0 0,0 0 16,-1 1-16,-1 2 0,-2 1 15,-1 2-15,-2 0 0,-1 1 0,0 6 16,-2-1-16,-2 0 0,-2-2 16,0 1-16,-1 0 0,-1-2 15,1-3-15,-4 1 0,-2-1 16,0-2-16,0-4 0,3 0 16,0-2-16,2 0 0</inkml:trace>
  <inkml:trace contextRef="#ctx0" brushRef="#br0" timeOffset="776004.806">7736 17031 0,'0'0'0,"0"0"0,0 0 0,0 0 16,0 0-16,26 12 0,-26-12 15,0 0-15,27 9 0,-16-7 0,-2-1 16,-1 0-16,0-1 0,-1 1 15</inkml:trace>
  <inkml:trace contextRef="#ctx0" brushRef="#br0" timeOffset="776176.6858">7658 17182 0,'0'0'0,"0"0"15,0 0-15,0 0 0,0 0 0,27 9 16,-27-9-16,26 6 0,-1027-6 15,2036 0-15,-1013-2 0,1-2 16,0 0-16,-3 0 0,-2 0 16,-3 1-16</inkml:trace>
  <inkml:trace contextRef="#ctx0" brushRef="#br0" timeOffset="776567.2704">8292 16738 0,'0'0'0,"0"0"0,0 0 16,0 0-16,0 0 0,0 0 16,-11 25-16,11-25 0,-13 21 15,13-21-15,-19 23 0,8-12 16,0 0-16,-1-2 0,1 1 16,2 0-16,0-1 0,2-1 15,4 0-15,-2-1 0,3-1 0,3 1 16,3 0-16,1-2 0,3-1 15,2-1-15,1 0 0,0 0 16,0 0-16,3 0 0,3 0 16,-1 0-16,1-1 0,2 1 15,-3 0-15,-2 3 0,-2 0 16,-2 3-16,-1 1 0,-2 2 16,-2 2-16,-5 4 15,-3 6-15,-2 1 0,-3 0 16,0-2-16,0-3 0,0 1 15,-2-1-15,-1 1 0,1-4 0,0-1 16,1-2-16,0-4 0,0-4 16,-2-6-16,-4-4 15,3 1-15,1 0 0,2 0 0</inkml:trace>
  <inkml:trace contextRef="#ctx0" brushRef="#br0" timeOffset="776692.2557">8159 17042 0,'0'0'0,"0"0"16,0 0-16,27 12 0,-27-12 0,23 15 16,-11-6-16,3-1 0,3-1 15,2 1-15,-5-2 16,-1-1-16</inkml:trace>
  <inkml:trace contextRef="#ctx0" brushRef="#br0" timeOffset="777473.5835">9298 16741 0,'0'0'0,"0"0"0,0 0 0,0 0 16,0 0-16,0 0 0,0 0 15,0 0-15,31 9 0,-31-9 16,0 0-16,32 4 0,-32-4 0,32-2 16,-11 2-16,1 0 0,0 0 15,4 2-15,4 0 0,9 0 16,0-2-16,2 2 0,1 1 15,2-1-15,1-1 0,9 2 16,-1 1-16,1-2 0,0 0 0,10 0 16,-1-1-16,-4 2 15,-4 1-15,10-2 0,-1-1 16,-6 0-16,-4-1 0,1-3 16,0-1-16,1 2 0,-1 1 0,3 2 15,-4 1-15,-2 0 0,-1-1 16,-4 1-16,-3 0 0,-2 1 15,-2 0-15,-5-1 0,-3 0 16,-3-1-16,-3-1 0,1 3 16,0 2-16,-7 0 0,-1-1 15,-4-1-15,-2-2 0,-3 0 16,-3-1-16,-3 1 0,-1 0 0,-1 0 16,-2-1-16,2 2 0</inkml:trace>
  <inkml:trace contextRef="#ctx0" brushRef="#br0" timeOffset="778199.7171">12464 16812 0,'0'0'0,"0"0"0,0 0 0,32-1 15,-15-1-15,6 1 0,6 0 16,7-1-16,-1 1 0,16-3 15,4-1-15,-1 1 0,-1-1 16,18 0-16,4 0 0,2 0 0,2 0 16,12-2-16,-4-1 0,-13 2 0,-10 2 15,27 0-15,5 1 0,-5 1 16,-2 1-16,-6 0 0,-3 0 16,-10 1-16,-6-1 0,-2 2 15,-1 1-15,-3 4 0,-2 2 0,-3 0 16,-2 0-16,-6-1 0,-3 0 15,-1 3-15,-1 2 0,-7-2 16,-5-1-16,-8-1 0,-6-2 16,-5-6-16,-2-4 0,-6 1 15,-1 3-15,2-3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5T01:36:10.0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2647 2262 0,'0'0'0,"9"0"16,3 1-16,-1 0 0,3-1 0,5 1 15,4 0-15,9 2 0,4-1 0,3 2 16,2-1-16,3 0 15,0-3-15,14 1 0,4 1 16,-1-2-16,2-2 0,13 2 16,-2 1-16,1-2 0,0-3 0,14-1 15,2-3-15,-2 3 0,-1 3 16,39-4-16,-11-3 0,-5 0 16,-9-1-16,7 4 0,3 2 15,-4 2-15,-2-2 0,-1-1 16,1-1-16,-1-2 0,-4-2 0,4 0 15,2 2-15,-2 2 0,0 1 16,3 0-16,1 0 0,-6 2 16,-3 0-16,3 3 0,0 1 15,-1-2-15,-4-4 0,4 3 16,0 1-16,-5-1 0,-2 0 16,2 0-16,-1-1 0,-5 3 15,-5 2-15,-2-4 0,-2 1 16,-5 1-16,-3 0 0,-5 0 15,-1 0-15,-8 3 0,-3 2 0,-3-6 16,-3-5-16,-9 3 0,-5 1 16,-5 2-16,-1 2 0,-6 0 15,-3-1-15,-6-1 0,-5 2 16,-3-2-16</inkml:trace>
  <inkml:trace contextRef="#ctx0" brushRef="#br0" timeOffset="1331.6343">8262 1844 0,'0'0'15,"0"0"-15,0 0 0,26-5 0,-26 5 16,30-6-16,-12 1 15,4 2-15,2-2 0,10-1 0,4 0 16,0 0-16,3 0 0,10-1 16,3 1-16,-1-1 0,-2 1 15,15-4-15,0-1 0,-4 2 16,-2 2-16,6-2 0,-2 2 16,-8-1-16,-5 2 0,2-1 15,-3 0-15,-11-2 0,-5 1 0,-6 2 16,-5 1-16,-8 3 0,-6-1 15,-2 2-15,-4 1 16,-3 0-16,-1-4 0,-6 4 0,-6 2 16,2 4-16,0-1 0,-3 3 15,-1 1-15,-2 2 0,1 2 0,-4-2 16,-3 1-16,2 4 16,1 4-16,-1 1 0,-1 0 15,-1 0-15,-2 1 0,-3 7 16,-1 4-16,0 2 0,1-1 0,-3 2 15,-2 0-15,1-4 0,1 0 16,-4 4-16,-1 2 0,3-3 16,3-4-16,4-1 0,2 0 15,3-6-15,3-5 0,4-1 16,2-3-16,2-1 0,2-4 16,4-5-16,1-1 0,3-4 15,3-2-15,2-2 0,4 1 16,-1-5-16,-1-2 0,2-3 15,2-3-15,0-1 0,0-1 0,3-4 16,1-5-16,-2 1 0,0-1 16,0 1-16,-1-2 15,0-1-15,-1-3 0,2-7 0,-1-2 16,-1 3-16,-1 3 0,0 0 16,2-1-16,-1 4 0,0 2 0,1-2 15,2-2-15,-3 4 0,-1 3 16,-1 2-16,3 0 15,-4 4-15,0 1 0,-1 4 0,-2 0 16,0 4-16,-2 2 0,-1 2 16,-1 4-16,0 0 0,-1 2 15,0 2-15,-2 3 0,1 0 16,-1 0-16,-2 2 0,0 5 16,1-1-16,2 2 0,1 3 15,2 0-15,1 3 0,2 2 0,1 1 16,2 1-16,2-1 0,1 2 15,5 6-15,2 2 0,0 0 16,-1-3-16,-1 3 0,0 0 16,0-3-16,-1-3 0,7 6 15,1 1-15,-1-2 0,0-3 16,-3 1-16,-2-2 0,-1 0 16,0-1-16,0-2 0,1 0 15,-3-4-15,-1-3 0,-2 0 16,-1-1-16,-3-3 0,-2-3 0,-1-1 15,-2-1-15,0-1 16,-1-1-16,-1-4 0,-3 0 0,0-3 16,-2 1-16,-2-4 0,-3-4 15,-1 1-15,0 0 0,-2-3 16,-3-4-16,-1 2 0,-1-1 16,-4-1-16,-3-1 0,-4-4 15,0-2-15,-3 1 0,-3-2 16,-1 2-16,-1 0 0,-9-4 15,-2 2-15,3 1 0,1 2 0,1 0 16,1 2-16,-2 0 0,4 1 16,3 3-16,0 1 15,6 2-15,5 2 0,4 0 0,2 1 16,5 1-16,1 2 0,3 2 16,1-1-16,3 3 0,1-1 15,3 1-15,1-1 0,2 3 16,-2 0-16,2 0 0,1 5 15,-1-1-15,0 1 0,0-2 0,0 1 16,0-1-16</inkml:trace>
  <inkml:trace contextRef="#ctx0" brushRef="#br0" timeOffset="8812.9322">3287 3051 0,'0'0'15,"0"0"-15,0 0 0,0 0 0,0 0 16,24 6-16,-24-6 0,21 5 15,-21-5-15,19 2 0,-6 1 16,-1-1-16,1 0 0,2 0 16,4-1-16,0 0 0,0 2 15,4-2-15,1 0 0,8-1 16,0 0-16,2 0 0,2 0 16,1-1-16,-2 1 0,13-2 0,-1 0 15,-3 0-15,-2 0 0,4 2 16,2 1-16,2-1 0,-1-1 15,2 0-15,1 0 0,-4 0 16,-3 0-16,11 1 0,4 0 16,-7-1-16,-1-1 0,1 2 15,1 2-15,-4 0 0,-1 1 0,9-1 16,0 0-16,-7 0 16,0-1-16,2 0 0,3 0 15,-8 0-15,-7 2 0,9-3 16,2-3-16,-4 2 0,-2 2 0,1 2 15,0 1-15,-2-2 0,-5-1 16,9 2-16,0-1 0,-10 0 16,0-1-16,4 1 0,2 0 15,1 1-15,-2-2 0,-1 0 16,1 1-16,2 0 0,-1-2 16,1 0-16,0 0 0,1-2 0,-5 1 15,4 1-15,1-1 16,-3 1-16,-3-1 0,0 3 15,1 2-15,-3-1 0,1 0 0,1-2 16,-2-1-16,-2 0 0,1 0 16,-8 3-16,0 0 0,-3-2 15,-3-2-15,0 2 0,0 2 16,-5-2-16,-1-1 0,-6-1 16,-2-1-16,-2 1 0,-2 1 0,-1 0 15,-5 0-15,0 0 0,0 0 16,0 3-16,0-3 0,0 0 15</inkml:trace>
  <inkml:trace contextRef="#ctx0" brushRef="#br0" timeOffset="11375.3896">6751 2246 0,'0'0'16,"0"0"-16,0 0 0,0 0 15,0 0-15,0 0 0,0 0 16,-18 21-16,18-21 0,0 0 16,-14 25-16,14-25 0,0 0 0,-12 27 15,9-16-15,0 0 0,-1 1 16,2 1-16,1 1 0,-1 1 15,2-1-15,2 1 0,1 1 16,2 0-16,-1-2 0,3 1 16,3-1-16,3 1 0,0-4 0,4-2 15,3-1-15,-2-1 16,2 0-16,2-3 16,2-4-16,-1-3 0,-4-2 0,0-1 15,0-2-15,0 0 0,-3-1 0,4-5 16,-2 1-16,-6 1 0,-2-1 15,-2-4-15,-1-1 0,-4 3 16,-3-1-16,-3 1 16,-4 0-16,0 2 0,-3 1 0,-1 1 15,-1 1-15,-3 0 0,0 2 16,-6-1-16,-1 2 0,3 3 16,0 4-16,1 2 0,0-1 15,4 1-15,1 0 0,0 3 16,0 0-16,1 2 0,0 2 0,2 0 15,-1-1-15,3 1 0,-1-1 16,4 0-16,0 0 0,3-2 16,1 0-16,1-1 0,-2 0 15,1-2-15</inkml:trace>
  <inkml:trace contextRef="#ctx0" brushRef="#br0" timeOffset="11750.3992">7356 2078 0,'0'0'0,"0"0"0,0 0 15,0 0-15,0 0 0,0 0 16,0 0-16,-19 17 0,19-17 0,0 0 15,-17 22-15,17-22 0,-13 25 16,6-10-16,-1 1 0,0 3 16,-1 3-16,1 0 0,2-2 15,-1 0-15,1-1 0,-2 7 16,2-2-16,-3 0 0,3-1 16,-1-1-16,2-1 0,-1-1 15,2-1-15,-2 0 0,2 0 16,-3 0-16,2-1 0,-1-1 15,2 0-15,-3-1 0,2-2 0,-1-1 16,1-2-16,-1-2 0,1-3 16,-3 0-16,-1-2 0,0-4 15,2-2-15,1 1 0,-1 0 16,2 0-16</inkml:trace>
  <inkml:trace contextRef="#ctx0" brushRef="#br0" timeOffset="12141.096">7133 2302 0,'0'0'0,"0"0"0,0 0 16,0 0-16,0 0 0,0 0 0,0 0 15,0 0-15,0 0 0,0 0 16,0 0-16,0 0 0,0 0 0,0 0 16,0 0-16,0 0 15,0 0-15,19 14 0,-19-14 16,0 0-16,0 0 0,0 0 16,27-7-16,-27 7 0,21-5 0,-21 5 15,25-2-15,-11 0 0,-1001 0 16,2005-2-16,-1000 2 0,1-2 15,0 1-15,-2 1 0,1 0 16,-2-1-16,-1 1 0,1 1 16,0 0-16,-3 0 0,-1-1 0,-4 2 15,-2 2-15,-1-1 16,-2 1-16,0 0 0,-1 0 16,0 0-16</inkml:trace>
  <inkml:trace contextRef="#ctx0" brushRef="#br0" timeOffset="13000.4121">7345 2685 0,'0'0'0,"0"0"0,0 0 16,0 0-16,0 0 0,0 0 0,-25 14 15,25-14-15,0 0 0,-24 5 16,24-5-16,-25 3 0,10-1 16,0 1-16,-1-1 15,0 0-15,-1 1 0,-1-2 0,-3 2 16,0-2-16,0-1 0,2 0 15,-2-1-15,-4-1 0,2 1 0,-3-2 16,1 0-16,3-1 16,0 2-16,2-3 0,1-1 0,0 0 15,1 1-15,0-3 0,0-1 16,1-1-16,0 0 0,1-1 16,0-3-16,4 2 0,-1 2 15,1-2-15,1-1 0,1-2 16,2 1-16,-3-2 0,1 1 15,1 0-15,2 0 0,0 1 0,-2 0 16,4 0-16,0-2 0,2 0 16,1 0-16,1-2 0,-3 0 15,4 0-15,2 1 0,0-2 16,2 3-16,1-2 0,0-2 16,3 1-16,-2 2 0,4-1 15,2 0-15,2 1 0,1 2 16,1-3-16,0 0 0,5-2 15,0 2-15,2 0 0,1 2 16,1 1-16,0 4 0,0-2 0,1 0 16,-1 1-16,0 2 0,3 2 15,2 4-15,-2-4 0,1 0 16,4 1-16,0 4 0,-1 0 16,-2 0-16,5 3 0,0 3 15,0 1-15,-1 3 0,-4 1 16,-2-1-16,1 3 0,-1 2 0,-1 2 15,0 3-15,-3-1 0,-4 0 16,-1 1-16,1 1 16,-1 1-16,-1 0 0,-3 1 0,-2 1 15,-2 1-15,0 1 0,-2 0 16,-2 0-16,-2 1 0,-4 2 16,-1-1-16,-1 0 0,-2-1 15,-2-1-15,-2 0 0,-2 2 16,0-3-16,2-1 0,0-5 15,0 2-15,1 0 0,-1 0 0,-1 1 16,0 0-16,-3-2 0,-5-3 16,-5 2-16,-5 0 0,-6-1 15,-5 0-15,9-2 0,3-4 16,7 0-16</inkml:trace>
  <inkml:trace contextRef="#ctx0" brushRef="#br0" timeOffset="19109.8827">7250 3182 0,'0'0'16,"0"0"-16,0 0 0,0 0 15,0 0-15,0 0 0,0 0 16,0 0-16,0 0 0,21-13 16,-21 13-16,0 0 0,0 0 0,23-6 15,-23 6-15,0 0 0,26-9 16,-14 7-16,4-2 15,-3 1-15,3-2 0,0 1 0,5 0 16,0 1-16,-1-1 0,2 0 16,1 0-16,7-1 0,-2 1 15,3-1-15,2 1 0,-2 1 16,-1-1-16,11 2 0,1 2 16,-5-1-16,-3 0 0,5-2 15,5 0-15,-5 1 0,-2 0 0,11 1 16,2-2-16,-6 1 0,-3-1 15,3 2-15,4 2 16,-8 0-16,-1 0 0,9 0 0,3-1 16,-8 2-16,-6 2 0,4-3 15,6-2-15,-8 2 0,-3 4 0,5-2 16,5-3-16,-8 1 16,-4-1-16,7 0 0,5-3 15,-13 2-15,-4-3 0,3 1 0,-2-1 16,-7 2-16,-1 0 0,0 2 15,-1 0-15,-3-1 0,-4 0 16,0 1-16,-2 1 16,-5-1-16,0 1 0,-3-1 0</inkml:trace>
  <inkml:trace contextRef="#ctx0" brushRef="#br0" timeOffset="19563.0584">9266 3028 0,'0'0'0,"0"0"0,0 0 0,0 0 15,0 0-15,0 0 0,0 0 16,0 0-16,0 0 0,0 0 16,0 0-16,0 0 0,0 0 0,7 23 15,-7-23-15,0 0 16,12 22-16,-12-22 0,18 19 16,-18-19-16,22 26 0,-9-12 15,1 1-15,2-2 0,-1 1 16,3 0-16,0 0 0,6 3 15,-2-2-15,0 1 0,1-2 16,0 1-16,0-2 0,-1 2 16,-1-1-16,-2 0 0,-3-1 0,-1-1 15,-2 1-15,-2-1 0,-1-1 16,-1-1-16,-2 0 0,0 0 16,0-2-16,-2-1 0,0-2 0,-3-3 15,-2-2-15,2 0 0,-2 0 16,0 0-16,0-3 0,0 3 15</inkml:trace>
  <inkml:trace contextRef="#ctx0" brushRef="#br0" timeOffset="19859.8649">9727 3274 0,'0'0'0,"0"0"0,0 0 16,0 0-16,0 0 0,21 20 0,-21-20 15,15 16-15,-15-16 0,20 20 16,-10-8-16,0-1 0,1 0 16,-1-2-16,-1-2 0,0 1 15,-2 0-15,0 0 0,-2 0 16,0-1-16,-3-1 0,-2 1 16,-2 0-16,-4 0 0,-2 1 0,-6-1 15,-2 0 1,-2 0-16,-2 2 0,-7 1 0,-3 1 0,2-2 15,2-1-15,1 0 0,0 0 16,3 0-16,1 2 0,4-3 16,2 0-16,3-1 0</inkml:trace>
  <inkml:trace contextRef="#ctx0" brushRef="#br0" timeOffset="20156.7457">10078 3392 0,'0'0'0,"0"0"16,0 0-16,0 0 0,-10 25 0,10-25 15,-13 32-15,5-11 0,-2 1 16,-1 4-16,-1 2 0,-2 7 15,2 1-15,0 1 0,0 2 16,0 6-16,2-5 0,2-5 16,2-3-16,0-7 0,2-3 15,0-4-15,3-1 0,0-3 16,0-4-16,1-4 0,1-2 16,-1-4-16,2-1 0,-2 1 0,1-3 15,-1 3-15</inkml:trace>
  <inkml:trace contextRef="#ctx0" brushRef="#br0" timeOffset="20438.0253">10058 3408 0,'0'0'16,"0"0"-16,20-5 0,-7 4 0,2 2 16,2-1-16,1 1 15,6 2-15,-1 4 0,-1 3 0,0 1 16,-2 4-16,-3 3 0,-2 2 15,-4 1-15,-2-3 0,-2-4 0,-3 3 16,-6-2-16,-2-1 16,-4 1-16,-5-2 0,-6 2 15,2-3-15,-3-1 0,-8 3 16,-3 0-16,4-2 0,2-1 0,0-1 16,1-2-16,3-2 15,3-2-15,5-2 0,4-2 0,3 0 16,0 0-16,2 0 0</inkml:trace>
  <inkml:trace contextRef="#ctx0" brushRef="#br0" timeOffset="20797.3773">10502 3488 0,'0'0'0,"0"0"16,0 0-16,0 0 0,-7 25 0,7-25 15,-8 32-15,2-14 0,-1 1 16,2 2-16,-1 0 0,3-1 16,1-1-16,3 1 0,3-3 15,2-2-15,1-3 0,4-6 16,3-4-16,5-3 0,2-3 16,2-4-16,1-3 0,-1-1 0,-1-2 15,4-5-15,-3-1 16,-3 1-16,-4 0 0,-4-2 0,-4 0 15,-6 0-15,-3 0 0,-4 4 16,-5 3-16,-3 2 0,-1 1 16,-8 3-16,-7 2 0,3 5 15,1 1-15,-1 4 0,1 1 16,2 2-16,2 0 0,0 6 16,4 1-16,8-2 0,4 0 0,1-2 15,-1-2-15,2-2 0</inkml:trace>
  <inkml:trace contextRef="#ctx0" brushRef="#br0" timeOffset="21203.6701">10749 3635 0,'0'0'16,"0"0"-16,0 0 0,22 3 0,-22-3 15,23 0-15,-6 4 0,1-2 16,3-1-16,1-1 0,2 0 16,3-3-16,0-2 0,0 0 15,3 3-15,-5-5 0,-2-3 16,-3-1-16,-2-2 0,-3 2 16,-3-1-16,-3-1 0,-2 2 0,-3-2 15,-1 0-15,-8-1 16,-5 3-16,-1 2 0,-2 1 0,-1 2 15,-3 2-15,1 2 0,-2 3 16,-5 6-16,-2 1 0,2 4 16,1 2-16,2 5 0,3 3 15,2-1-15,2-1 0,3 1 16,3 2-16,2-4 0,4 2 0,4-4 16,5 0-16,3-4 0,2-2 15,6 0-15,4-4 16,-1-1-16,0-3 0,6-3 15,3-3-15,-6 2 0,-5 0 0,-3 0 16</inkml:trace>
  <inkml:trace contextRef="#ctx0" brushRef="#br0" timeOffset="21469.2695">11506 3294 0,'0'0'0,"0"0"0,0 0 16,0 0-16,-10 20 0,10-20 16,-18 31-16,6-11 0,-2 4 0,0 6 15,0 1-15,-3 10 0,3-2 16,2-5-16,2-5 0,0 3 16,1-3-16,5-6 0,2-4 15,4-4-15,0-3 0,6-3 16,4-4-16,-1-4 0,2-1 0,1-3 15,3 0-15,-2-2 16,0-2-16,0 0 0,-3 1 16,-2 1-16</inkml:trace>
  <inkml:trace contextRef="#ctx0" brushRef="#br0" timeOffset="21688.0113">11300 3555 0,'0'0'0,"0"0"16,0 0-16,0 0 0,27-3 0,-27 3 15,29-1-15,-29 1 16,37-2-16,-17 1 0,2 0 0,0 0 16,0 1-16,5 0 15,0-1-15,-3 2 0,-2 0 0,-3 0 16,-4 1-16,-1-2 0</inkml:trace>
  <inkml:trace contextRef="#ctx0" brushRef="#br0" timeOffset="21906.7789">11735 3534 0,'0'0'0,"0"0"16,0 0-16,0 0 0,0 0 0,-9 30 15,9-30-15,-9 27 0,5-13 0,-1 2 16,1 2-16,0-2 16,1 0-16,0-2 0,-1 0 15,2-2-15,0-2 0,0-1 16,0-2-16,1-2 0,-1 1 0,1-4 16,1-2-16,-2 0 0,2 0 15,-2 0-15</inkml:trace>
  <inkml:trace contextRef="#ctx0" brushRef="#br0" timeOffset="22078.6871">11690 3306 0,'0'0'0,"0"0"16,0 0-16,0 0 0,0 0 0,26 14 15,-26-14-15,15 15 0,-15-15 16,17 21-16,-8-9 0,-2-1 15,1-2-15,-1 0 0</inkml:trace>
  <inkml:trace contextRef="#ctx0" brushRef="#br0" timeOffset="22359.9065">12135 3472 0,'0'0'0,"0"0"16,0 0-16,0 0 0,0 0 0,0 0 16,0 0-16,-27 5 15,27-5-15,-26 13 16,26-13-16,-32 22 0,18-11 0,-1 1 16,1 2-16,0 0 0,-1 1 0,-1 3 15,1-1-15,4 0 0,4-1 16,1 1-16,4-2 0,3 0 15,3-2-15,4-2 0,2 0 16,2-1-16,1-2 0,-2-1 16,-1-1-16,-2-1 0</inkml:trace>
  <inkml:trace contextRef="#ctx0" brushRef="#br0" timeOffset="22859.9032">12490 3552 0,'0'0'0,"0"0"0,0 0 0,0 0 15,0 0-15,0 0 0,-17-19 16,17 19-16,0 0 0,-32-5 16,32 5-16,-28-4 0,13 4 0,-1 1 15,-3 2-15,-1 0 0,0 1 16,0 3-16,1 3 0,-3 2 15,2 0-15,3 3 0,3 3 16,2-1-16,2-1 0,2-2 16,4 1-16,0-1 0,3 0 0,3-2 15,4-1-15,3-1 16,3-1-16,2-5 0,4-1 16,0-3-16,-1-3 0,3-1 0,2-2 15,-1-1-15,-1-1 0,2-5 16,-3-2-16,-4-1 0,-2 0 15,-2-1-15,-2-1 0,-2 0 16,-2 1-16,0 2 0,-3 2 16,0 2-16,0 1 0,-1 4 15,0 3-15,-1 3 0,0 2 16,0 6-16,-1 6 0,0-2 0,1 1 16,0 3-16,0 1 15,0-1-15,0 0 0,0 3 0,1 1 16,0-3-16,1-4 0,0 0 15,0-1-15,1-2 0,1-2 0,0 0 16,3-3-16,-1-2 16,2-3-16,-3 0 0,1 0 0,-2 0 15</inkml:trace>
  <inkml:trace contextRef="#ctx0" brushRef="#br0" timeOffset="23156.78">12785 3289 0,'0'0'0,"0"0"0,0 0 16,0 0-16,0 24 0,0-24 0,-8 35 15,2-13-15,-2 3 0,-2 8 16,0 2-16,1-3 0,2-2 0,-1 4 15,1-5-15,2-2 16,1-4-16,2-2 0,5-3 0,0-1 16,1-2-16,5-3 0,4-1 15,1-6-15,1-2 0,5-2 16,3-2-16,2 0 0,2 0 16,0-2-16,-5 2 0,-4 0 0</inkml:trace>
  <inkml:trace contextRef="#ctx0" brushRef="#br0" timeOffset="23766.1712">10414 4098 0,'0'0'16,"0"0"-16,0 0 0,0 0 0,0 0 15,0 0-15,0 0 16,0 0-16,0 0 0,0 0 16,28-16-16,-28 16 0,25-4 0,-25 4 15,39 0-15,-15-1 0,0-1 0,7 0 16,5-1-16,11 1 15,0 1-15,18 0 0,6-2 16,-2-2-16,-2-1 0,20 1 16,19 0-16,-12 0 0,-9-1 0,20 0 15,5 1-15,19 1 16,-27 4-16,1 3 0,0 3 16,-13-2-16,-10-3 0,3 3 15,2 0-15,-15-2 0,-8-2 0,2 0 16,3 0-16,-7-2 0,-6-1 15,-4 0-15,-1 2 0,-9 0 16,-6-1-16,-4 1 0,-4-1 16,-6 0-16,-6 0 0,0 1 15,0 0-15,-2 2 0,-2 0 0,-3 1 16,-2-2-16,-2 1 0</inkml:trace>
  <inkml:trace contextRef="#ctx0" brushRef="#br0" timeOffset="26063.0767">11512 2857 0,'0'0'0,"0"0"0,0 0 16,0 0-16,0 0 0,0 0 0,0 0 16,0 0-16,-16 16 0,16-16 15,0 0-15,-26 24 0,26-24 0,-25 23 16,10-8-16,0 0 0,-2 2 15,0 1-15,-3 1 16,-6 4-16,2 0 0,2-2 16,1-1-16,1 1 0,2 1 0,-1-2 15,1-1-15,2-1 0,0-3 16,1 2-16,4-1 0,3-6 16,1-3-16,2-2 0,1-4 15,1-2-15,2-3 0,0 2 0,1 2 16,-1-3-16</inkml:trace>
  <inkml:trace contextRef="#ctx0" brushRef="#br0" timeOffset="26344.3429">11144 2980 0,'0'0'0,"0"0"0,0 0 16,0 0-16,0 0 0,0 0 15,28 14-15,-28-14 0,22 13 0,-22-13 16,29 17-16,-14-8 0,1-1 16,3 2-16,2 0 0,2-1 15,1 0-15,7 1 0,-2 0 16,0 0-16,1 1 0,-1-1 16,-2-1-16,-1-1 0,-3 0 0,-1-1 15,-1-1-15,-2 0 16,-3 0-16,-2-1 0,0 1 15,-3-1-15,-4 2 0,0-3 0,-2 2 16,1-3-16</inkml:trace>
  <inkml:trace contextRef="#ctx0" brushRef="#br0" timeOffset="27047.4591">14291 3017 0,'0'0'0,"0"0"0,0 0 0,0 0 15,0 0-15,0 0 0,-19 23 16,19-23-16,-13 16 0,13-16 0,-24 21 16,11-10-16,1 0 0,-3 3 15,0 2-15,0 0 16,1-1-16,-5 7 0,1-2 0,1-2 15,2-1-15,0-3 0,1 1 16,2-2-16,1-1 0,1-1 16,1 0-16,1-1 0,1-2 15,0 0-15,2-2 0,-1-2 16,1 0-16,1-2 0,1-1 16,0-2-16,-1-1 0,1 1 0,1 0 15,0 0-15</inkml:trace>
  <inkml:trace contextRef="#ctx0" brushRef="#br0" timeOffset="27313.1218">13959 3138 0,'0'0'0,"0"0"0,0 0 15,22 0-15,-22 0 0,28 3 0,-28-3 16,35 8-16,-16-2 0,2 1 15,2 1-15,1 0 0,1 1 16,7 3-16,1-1 0,-4 1 16,-1-1-16,5 2 0,-2 0 15,-2-3-15,-3-1 0,-1 0 16,0-1-16,-4-2 0,-3-4 0,-2 3 16,-3 0-16,-3 2 0,-2 1 15,-3-2-15,0-2 0,-1 0 16</inkml:trace>
  <inkml:trace contextRef="#ctx0" brushRef="#br0" timeOffset="28672.5386">17410 2800 0,'0'0'0,"0"0"16,0 0-16,0 0 0,0 0 0,0 0 15,-15 19-15,15-19 0,0 0 16,-18 25-16,18-25 16,-15 26-16,6-11 0,-2-1 15,-1 2-15,-1-3 0,1 1 0,-2 0 16,-1 2-16,-3 5 0,1-2 15,0 1-15,-2-1 0,1-2 16,2-1-16,-1 0 16,2 0-16,2-3 0,0-2 0,1-1 15,1 0-15,0-1 0,1-1 0,2-2 16,1-1-16,1-1 16,2-3-16,1 1 0,-1-1 0,2 0 15</inkml:trace>
  <inkml:trace contextRef="#ctx0" brushRef="#br0" timeOffset="28953.7348">17087 2934 0,'0'0'0,"0"0"0,0 0 16,0 0-16,23 4 0,-23-4 0,19 12 15,-19-12-15,23 14 0,-9-8 16,3 1-16,1 0 0,-1 1 16,2-1-16,1 3 0,6 2 15,1-1-15,-1 1 0,1 1 16,-3-1-16,-2-1 0,0-1 16,0-2-16,-1 0 0,-1 0 0,-1 1 15,-2-1-15,0-1 0,-3 0 16,-1-3-16,-1-1 0,-2-1 15,-1 1-15,-2-2 0</inkml:trace>
  <inkml:trace contextRef="#ctx0" brushRef="#br0" timeOffset="29625.6165">20393 2905 0,'0'0'0,"0"0"0,0 0 15,0 0-15,0 0 0,0 0 0,0 0 16,0 0-16,0 0 0,-14 20 15,14-20-15,-15 14 0,15-14 0,-24 18 16,24-18-16,-24 23 0,11-10 16,-1 0-16,-1 1 15,0 0-15,-1 1 0,1-1 16,1 2-16,-3 4 0,1 0 0,1-2 16,2-1-16,1-1 0,1 0 15,1 1-15,1-1 0,1-1 16,1-1-16,1-3 0,1-4 15,0-1-15,1 0 0,2-3 16,0 1-16,2-4 0,0 0 0,0 0 16,0-7-16,2 2 0,-1 2 15,0-1-15</inkml:trace>
  <inkml:trace contextRef="#ctx0" brushRef="#br0" timeOffset="29891.2598">20068 3028 0,'0'0'0,"0"0"0,0 0 0,0 0 15,0 0-15,0 0 0,0 0 16,32 6-16,-32-6 0,21 12 16,-8-3-16,0-1 0,2 2 15,1-1-15,4 1 0,1-1 16,1 0-16,0 1 0,0 1 15,5 0-15,-2-1 0,-1-2 16,-1 0-16,0 1 0,-3 1 0,-1-1 16,-1 1-16,-4-1 0,-2 0 15,-3 1-15,-3 1 0,-1-2 16,0-1-16,-2-2 0</inkml:trace>
  <inkml:trace contextRef="#ctx0" brushRef="#br0" timeOffset="31047.5432">24277 2856 0,'0'0'0,"0"0"0,0 0 0,0 0 15,0 0-15,0 0 0,-23 13 16,23-13-16,-19 15 0,7-4 16,-1 1-16,-1-1 0,-1 1 0,-1 1 15,-3 0-15,0 2 0,1 0 16,-6 2-16,2-1 15,3-2-15,0-1 0,1 2 0,1 1 16,1-3-16,2-1 16,-1-2-16,1-1 0,2 0 0,1-2 15,2 0-15,1-2 0,0-2 16,-1-2-16,1-1 0,3 1 16,-1-1-16</inkml:trace>
  <inkml:trace contextRef="#ctx0" brushRef="#br0" timeOffset="31297.5027">23888 2930 0,'0'0'0,"0"0"0,0 0 0,0 0 16,0 0-16,21 8 0,-21-8 15,0 0-15,24 12 0,-24-12 0,25 12 16,-12-7-16,1 0 0,2 0 15,0 1-15,2-1 0,-1 2 16,2 1-16,2 0 0,0 0 16,1-2-16,6 3 0,-2 1 15,-1-2-15,1 0 0,-1-1 16,1 0-16,-2 3 0,-1-2 0,-1 1 16,-2-1-16,-3 0 0,-2-1 15,-3-2-15</inkml:trace>
  <inkml:trace contextRef="#ctx0" brushRef="#br0" timeOffset="31781.9542">26982 2849 0,'0'0'0,"0"0"0,0 0 0,0 0 16,0 0-16,0 0 0,0 0 16,0 0-16,0 0 0,-5 28 15,5-28-15,-15 17 0,15-17 0,-20 19 16,8-8-16,-3 0 16,0 0-16,-3-1 0,0 0 15,-1 1-15,0 0 0,-6 4 16,-3 1-16,3-2 0,1-1 0,-1 1 15,2-1-15,2-1 0,3 0 16,-1 0-16,1-1 0,3-1 16,0-1-16,3-1 0,2-1 15,2-2-15,1 1 0,1-2 16,1-2-16,2 2 0,0-2 16,3-2-16,-2 4 0,2-4 0</inkml:trace>
  <inkml:trace contextRef="#ctx0" brushRef="#br0" timeOffset="32141.2701">26578 2947 0,'0'0'15,"0"0"-15,0 0 0,0 0 0,0 0 16,31 7-16,-31-7 0,20 10 16,-9-5-16,0-1 0,0 3 15,0-2-15,1 2 0,1 0 16,3 0-16,-1 1 0,2 0 0,-1 1 16,1-1-16,-1 1 15,1-2-15,4 2 0,1 2 16,-2-1-16,-3 0 0,0-2 0,-1-1 15,0 1-15,-2-1 0,-1 0 16,0-1-16,-4 0 0,0-4 16,-2 4-16,-2 1 0,0-1 15,-2 0-15,-1-2 0,-1-1 16,1 1-16</inkml:trace>
  <inkml:trace contextRef="#ctx0" brushRef="#br0" timeOffset="34406.9844">2197 3967 0,'0'0'0,"0"0"0,0 0 15,0 0-15,22-4 0,-22 4 0,22-2 16,-9 1-16,3 0 0,0 1 16,6 0-16,-1 0 0,0 0 0,10 1 15,5 2-15,-3-3 16,-1-1-16,12 0 0,3 0 16,-3 1-16,-2-1 0,5 2 15,4 0-15,5 0 0,-2-1 0,3 1 16,3-1-16,3 0 0,-4-1 15,3 1-15,7 0 0,-10 0 16,-1-1-16,11 2 0,4 0 16,-9-1-16,-5-1 0,33 2 15,-3 2-15,-11-6 0,-10-1 0,3 0 16,3 2-16,-11 2 16,-7 2-16,4-4 0,2-1 15,-8-1-15,-5 2 0,4 1 16,2 2-16,-5-2 0,-6-3 0,-2 2 15,-1-1-15,-7 4 0,-6 3 16,-1-5-16,-1-2 16,-6-2-16,-3-2 0,-6 5 0,-4 1 15,-4 2-15,-3-1 0,0 0 16,-6-1-16,3 1 0,1-2 0,-1 2 16</inkml:trace>
  <inkml:trace contextRef="#ctx0" brushRef="#br0" timeOffset="34797.5829">4182 3931 0,'0'0'15,"0"0"-15,0 0 0,0 0 0,0 0 16,0 0-16,-28 21 0,28-21 16,-19 19-16,19-19 0,-23 25 15,12-11-15,0-1 0,-3 1 16,-3 1-16,1 1 0,0 2 16,-4 3-16,2 0 0,0-1 0,1-4 15,1 2-15,0 0 16,-1-1-16,0-1 0,4-1 15,1-2-15,2 0 0,0-3 0,2-1 16,2 0-16,1-3 0,0-1 16,2-2-16,0 0 0,2-2 15,-2-1-15,3 0 0,-2-3 16,1 0-16,-2-1 0,2-1 16,-1-3-16,1 0 0,1 3 0,-2-2 15</inkml:trace>
  <inkml:trace contextRef="#ctx0" brushRef="#br0" timeOffset="35110.1203">3862 4047 0,'0'0'16,"0"0"-16,0 0 0,0 0 0,0 0 15,0 0-15,0 0 0,24 12 16,-24-12-16,0 0 0,21 17 15,-21-17-15,19 15 0,-9-7 16,3 2-16,-1 1 0,1-1 16,2 1-16,0 2 0,2-2 15,-2 1-15,5 0 0,2 0 16,-1-1-16,-1 0 0,0 0 16,-2 1-16,0-1 0,0-2 15,-1 0-15,0-2 0,-2 0 16,1 0-16,-4-1 0,1-1 0,-3-1 15,0 1-15,-2 0 0,-2 0 16,1 0-16,-4 0 0,0-4 16,-3-1-16,0 0 0,0 0 0,0 0 15</inkml:trace>
  <inkml:trace contextRef="#ctx0" brushRef="#br0" timeOffset="36047.5882">5656 4093 0,'0'0'16,"0"0"-16,0 0 0,0 0 0,0 0 16,0 0-16,0 0 0,27-9 15,-27 9-15,20-4 0,-20 4 16,28-4-16,-13 2 0,0-1 16,4 1-16,1 0 0,1 1 0,2 0 15,1-1-15,8-1 0,0 2 16,1 0-16,4 0 15,-1-1-15,1-2 0,8 2 0,1 2 16,-3-2-16,-2-2 0,11 0 16,2 2-16,-4 0 0,-2 1 15,2-1-15,3 2 0,-2-1 16,-2 0-16,10 0 0,-2 1 16,-4-1-16,-7 0 0,12-2 15,6 0-15,-12 2 0,-6 0 0,5 1 16,4 4-16,-8-6 15,-3-1-15,4 1 0,3 2 0,-5-2 16,-1 2-16,21-1 0,-5-2 16,-27 2-16,0-1 0,22 2 15,0 1-15,-27-1 0,1-1 0,20 1 16,-6 0-16,-19 0 16,2 0-16,3 0 0,6-1 15,-5 0-15,-3 2 0,5-1 16,3 0-16,-7 0 0,-3 1 0,1-1 15,4-1-15,-8 1 0,-1-1 16,-2-1-16,0 1 16,-2 0-16,-3 1 0,-1 0 0,1 1 15,-4 0-15,-1-1 0,-1 2 16,-2-2-16,1 0 0,-1 0 0,-2 0 16,1 0-16,-3 1 0,0-1 15,-1 1-15,1-1 16,-1 0-16,0 0 0,-2 0 15,2 0-15,-2 0 0,2 1 0,-2-1 16,0 0-16,0 0 0,0 0 16,0 0-16,0 0 0,0 0 15,3 0-15,-3 0 0,0 0 16,0 0-16,0 0 0,0 0 16,-3 0-16,1 0 0,0 0 0,0 0 15,2 0-15,-2 0 0</inkml:trace>
  <inkml:trace contextRef="#ctx0" brushRef="#br0" timeOffset="42594.5181">6962 3893 0,'0'0'0,"0"0"16,0 0-16,0 0 0,0 0 0,23 5 16,-23-5-16,21 6 15,-21-6-15,22 3 0,-11 1 16,-1-1-16,-1-1 0,0 2 0,-4 0 15,1 2-15,-3-2 0,0 1 16,0-1-16,-1-1 0</inkml:trace>
  <inkml:trace contextRef="#ctx0" brushRef="#br0" timeOffset="42797.6682">6782 4032 0,'0'0'0,"0"0"16,0 0-16,0 0 0,0 0 0,0 0 16,1 28-16,-1-28 0,3 22 15,-3-22-15,2 27 0,-1-15 16,0-1-16,1-1 0,0-3 16,1 1-16,-1-1 0,0-1 15,1-1-15,-3 0 0</inkml:trace>
  <inkml:trace contextRef="#ctx0" brushRef="#br0" timeOffset="43188.2629">6896 4034 0,'0'0'0,"0"0"0,0 0 16,22-5-16,-22 5 0,23-5 16,-6 2-16,1 0 0,3-1 0,1 0 15,0 0-15,7-1 16,-4 1-16,1 0 0,-1 0 15,-3 2-15,-2-2 0,-2 2 16,-5 1-16,-1 0 0,-1-1 0,-2 2 16,-3 1-16,-2 1 0,-3 2 15,-6 1-15,-3 1 0,-1-1 16,-2 2-16,-6 3 0,-4 2 16,-1 0-16,-2-1 0,-1 0 15,-3-1-15,3-1 0,-1 2 0,-5 3 16,2-1-16,4-3 0,7-2 15,1-1-15,4-1 16,4-2-16,3-2 0,7 2 0,5-2 16,2-1-16,3-2 0,3 0 15,4-2-15,3-1 0,1-2 0,3-1 16,2-1-16,-2 1 16,0 1-16,0 1 0,-1 1 15,-3-2-15,-3-1 0,-4 2 0,-3 0 16,-2 2-16</inkml:trace>
  <inkml:trace contextRef="#ctx0" brushRef="#br0" timeOffset="43438.2768">7039 4190 0,'0'0'16,"0"0"-16,0 0 0,0 0 0,0 0 15,-6 24-15,6-24 16,-3 18-16,2-9 0,1 1 0,1 0 15,0-1-15,2-2 0,2 0 16,4-2-16,-1-2 0,3 0 0,0-3 16,3-2-16,-1 0 15,3-2-15,0-1 0,2 0 16,-2 1-16,0 0 0,3-1 16,-3-1-16,-3 0 0,-3 0 0,-2 0 15,-4 2-15,-4 4 0,3-2 16,-3 2-16,0 0 0,0 0 15</inkml:trace>
  <inkml:trace contextRef="#ctx0" brushRef="#br0" timeOffset="43657.0888">6950 4249 0,'0'0'0,"0"0"15,0 0-15,0 0 0,0 0 0,3 25 16,-3-25-16,2 22 0,-2-22 15,1 25-15,-1-25 0,-1 36 16,0-16-16,0-1 0,-2-1 16,0-1-16,-1 0 0,0 1 15,-1-3-15,2 0 0,1-3 16,1-5-16,-2-2 0,-1-2 16,2-3-16,0 0 0,2 0 0,-2 0 15</inkml:trace>
  <inkml:trace contextRef="#ctx0" brushRef="#br0" timeOffset="43844.591">6988 4348 0,'0'0'0,"0"0"0,0 0 0,0 0 16,0 0-16,0 0 0,28 12 15,-28-12-15,21 14 0,-21-14 16,23 20-16,-11-9 0,1 0 16,4 1-16,2-1 0,-1-1 0,1-2 15,7 2-15,-3-2 16,-1-2-16,-2-1 0,-1-2 15,1-1-15,-3-1 0,-3 0 0,-3 1 16</inkml:trace>
  <inkml:trace contextRef="#ctx0" brushRef="#br0" timeOffset="44094.5378">7421 4107 0,'0'0'0,"0"0"0,0 0 0,27-3 16,-12-1-16,3 1 0,4-2 15,8-2-15,1 1 0,1 0 16,2-2-16,-2 2 0,-2 0 0,5 0 16,-1 1-16,-5 1 15,-5 1-15,-5-1 0,-5 1 16,-3 2-16,-2 1 0,-9 0 15,-7 1-15,1-1 0,-3 1 0,2-1 16,2 0-16,-1 0 0</inkml:trace>
  <inkml:trace contextRef="#ctx0" brushRef="#br0" timeOffset="44313.2872">7567 3950 0,'0'0'15,"0"0"-15,0 0 0,0 0 0,0 0 16,0 0-16,0 0 15,0 0-15,0 24 0,0-24 0,0 28 16,0-28-16,-1 36 0,-1-14 16,2 4-16,0-3 0,0-1 15,2 4-15,-1 0 0,0-4 16,0-3-16,3-2 0,0-2 16,-1-4-16,2-4 0,-2-6 15,-1-3-15,1-1 0,-1 2 0,0-1 16</inkml:trace>
  <inkml:trace contextRef="#ctx0" brushRef="#br0" timeOffset="44532.0449">7761 3871 0,'0'0'0,"0"0"16,0 0-16,0 0 0,0 0 0,9 29 15,-9-29-15,1 30 0,-1-30 16,-1 41-16,-1-13 0,-1 0 15,-1 1-15,1 6 0,1-3 16,0-5-16,0-2 0,2-4 16,0-3-16,0-2 0,0 0 15,-2-4-15,1-1 0,-2-2 16,-2-1-16,1-1 0,1-1 16,-1-2-16</inkml:trace>
  <inkml:trace contextRef="#ctx0" brushRef="#br0" timeOffset="44688.281">7583 4179 0,'0'0'0,"0"0"0,0 0 0,0 0 15,0 0-15,23-5 0,-23 5 16,23-4-16,-23 4 0,29-3 16,-29 3-16,29-1 0,-15 0 15,-2 1-15,-1 1 0,-2-1 0,-2-1 16,0 0-16,-2 1 0,0 0 15</inkml:trace>
  <inkml:trace contextRef="#ctx0" brushRef="#br0" timeOffset="44875.8269">7566 4280 0,'0'0'0,"0"0"15,0 0-15,0 0 0,0 0 0,25-5 16,-25 5-16,25-4 0,-25 4 15,31-4-15,-14 1 0,0 0 16,-2 1-16,0-1 0,-1 0 16,-2 0-16,-1 1 0,-1 0 15</inkml:trace>
  <inkml:trace contextRef="#ctx0" brushRef="#br0" timeOffset="45157.0392">7482 4393 0,'0'0'0,"0"0"0,0 0 16,0 0-16,0 0 0,0 0 16,35-15-16,-35 15 0,27-6 0,-27 6 15,35-11-15,-16 6 16,0 1-16,0-2 0,-1 2 16,-1-2-16,-2 1 0,2 1 15,-4 1-15,-4 0 0,-1 2 0,-2 0 16,-1 2-16,-3 3 15,-1 2-15,-4 1 0,-4 2 0,-2 1 16,-1 1-16,-3 5 0,-5 2 16,2-1-16,-1 0 0,0-1 15,-2-1-15,2-3 0,2-2 16,3-1-16,4-4 0,-1 0 0,3-1 16,0-1-16</inkml:trace>
  <inkml:trace contextRef="#ctx0" brushRef="#br0" timeOffset="45297.7311">7675 4375 0,'0'0'0,"0"0"16,0 0-16,22 5 0,-22-5 0,0 0 16,30 8-16,-30-8 0,22 10 15,-11-5-15,0 2 0,1 0 16,0 1-16,-1 0 0,0-1 16,-2-1-16,-1 0 0,-1-1 0</inkml:trace>
  <inkml:trace contextRef="#ctx0" brushRef="#br0" timeOffset="45547.7379">7939 4053 0,'0'0'0,"0"0"0,0 0 15,0 0-15,0 0 0,6 26 0,-6-26 16,1 31-16,-1-31 0,-1 44 15,-1-16-15,1 1 0,-2-1 16,-2 8-16,1-2 0,0-2 16,0-5-16,2-2 15,2-4-15,-2-3 0,2-4 0,0-1 16,-1-3-16,1-4 0,-2-3 16,2-1-16,0-2 0,0 4 15</inkml:trace>
  <inkml:trace contextRef="#ctx0" brushRef="#br0" timeOffset="45844.5545">7981 4093 0,'0'0'0,"0"0"15,0 0-15,0 0 0,31-13 16,-31 13-16,23-7 0,-10 3 16,1 1-16,-1 1 0,2 0 15,-1 2-15,0 1 0,0 0 16,-2 1-16,-1 5 0,-1 1 15,-1 4-15,-2 5 0,3 5 0,0 1 16,-3 4-16,-1 1 16,0 0-16,-2-2 0,1 7 0,-1-2 15,-1 0-15,0-1 0,-2-5 16,0-5-16,0-1 0,0-2 16,0-3-16,-1-3 0,0-4 15,1-2-15,-2-1 0,-1 0 16,-2-1-16,-3-3 0,-3 0 15,-3-1-15,0-2 0,-2-2 16,3 1-16,2 0 0,1 1 0</inkml:trace>
  <inkml:trace contextRef="#ctx0" brushRef="#br0" timeOffset="45985.175">7949 4274 0,'0'0'0,"0"0"0,0 0 0,0 0 16,26-8-16,-26 8 0,29-8 15,-29 8-15,30-6 0,-15 2 16,2 1-16,1-1 0,-1 3 0,-1 0 16,0 0-16,-3 1 15,-1-2-15,-2 2 0</inkml:trace>
  <inkml:trace contextRef="#ctx0" brushRef="#br0" timeOffset="46157.0477">7987 4375 0,'0'0'0,"0"0"16,0 0-16,0 0 0,0 0 16,0 0-16,33-1 0,-33 1 15,30-4-15,-30 4 0,38-10 16,-16 4-16,-3-1 0,0 2 16,-2-1-16,-3 1 0</inkml:trace>
  <inkml:trace contextRef="#ctx0" brushRef="#br0" timeOffset="46360.181">8550 4052 0,'0'0'16,"0"0"-16,0 0 0,0 0 15,0 0-15,0 0 0,-15 25 16,15-25-16,-14 22 0,14-22 0,-19 26 15,10-13-15,2-1 0,-3 1 16,1-1-16,0 1 0,0-2 16,1-1-16,1-1 0,0-2 15</inkml:trace>
  <inkml:trace contextRef="#ctx0" brushRef="#br0" timeOffset="46578.9378">8392 4225 0,'0'0'0,"0"0"16,0 0-16,0 0 0,0 0 0,15 25 16,-15-25-16,7 26 0,-4-12 0,1 3 15,-2 1-15,0 0 16,0-1-16,0-1 0,-1 0 16,1-2-16,-1-2 0,0 1 15,0-3-15,0-3 0,1-4 0,-2 1 16,0-4-16,-3 2 0,3-2 15,0 2-15</inkml:trace>
  <inkml:trace contextRef="#ctx0" brushRef="#br0" timeOffset="46844.6283">8419 4268 0,'0'0'0,"0"0"0,0 0 16,0 0-16,0 0 0,19-12 16,-19 12-16,0 0 0,30-11 0,-30 11 15,28-5-15,-15 3 0,0-1 16,-1 0-16,0 1 0,-1 1 15,0 0-15,1 3 0,1 1 16,-2 2-16,-3-1 0,1 2 16,0 3-16,-1 0 0,-3 0 15,0 1-15,-3 2 0,0 0 16,0 0-16,-1 0 0,-1 1 16,-1 0-16,-1-2 0,0 3 15,-3 1-15,1-2 0,0-1 0,-3-1 16,-1-1-16,3-3 0,-1 0 15,2-2-15,-1 0 0,2-1 16</inkml:trace>
  <inkml:trace contextRef="#ctx0" brushRef="#br0" timeOffset="46969.5602">8427 4387 0,'0'0'0,"0"0"16,0 0-16,0 0 0,0 0 0,0 0 15,0 0-15,0 0 0,0 0 16,30-7-16,-30 7 15,26-3-15,-26 3 0,28-2 0,-28 2 16,25 0-16,-13 0 0,-2 0 16,-1 0-16,-1 0 0</inkml:trace>
  <inkml:trace contextRef="#ctx0" brushRef="#br0" timeOffset="47141.4458">8468 4486 0,'0'0'0,"0"0"0,0 0 0,0 0 16,0 0-16,0 0 0,0 0 16,33 2-16,-33-2 0,25-4 15,-25 4-15,30-9 0,-14 4 0,-3-1 16,-1 2-16,-2 0 0</inkml:trace>
  <inkml:trace contextRef="#ctx0" brushRef="#br0" timeOffset="47578.9489">8909 4133 0,'0'0'15,"0"0"-15,0 0 0,0 0 16,0 0-16,0 0 0,-11 23 16,11-23-16,-14 18 0,14-18 15,-19 20-15,9-9 0,0 0 0,1-2 16,1 1-16,2-2 15,1-1-15,0-1 0,3-1 16,2 1-16,2-3 0,3 1 0,4-3 16,0 0-16,1-2 0,2 0 15,1-2-15,2 2 0,0 0 16,3 0-16,0 0 0,5 1 16,-4-1-16,-1 3 0,-1 1 15,-3 1-15,-1 1 0,-1 2 16,-1 1-16,-2 0 0,-1 2 0,-2 1 15,0 2-15,-2-2 0,0 0 16,-4 1-16,-3 0 0,0 0 16,-1 0-16,-2-1 0,-1 0 15,-2 0-15,-2 0 0,-3-2 16,0-1-16,-2-2 0,0 0 0,1-1 16,0-2-16,0 1 15,-1-1-15,0-2 0,-1-2 16,3-3-16,1-2 0,2 2 0,2 1 15,1 0-15</inkml:trace>
  <inkml:trace contextRef="#ctx0" brushRef="#br0" timeOffset="47703.9499">8862 4367 0,'0'0'16,"0"0"-16,0 0 0,0 0 16,23 3-16,-23-3 0,22 3 15,-22-3-15,29 7 0,-12-3 0,0 0 16,-1-1-16,1-1 0,-3 0 15,-1-1-15,-2 1 0</inkml:trace>
  <inkml:trace contextRef="#ctx0" brushRef="#br0" timeOffset="51891.5339">16360 3777 0,'0'0'0,"0"0"16,0 0-16,0 0 0,0 0 0,0 0 16,0 0-16,0 0 0,0 0 15,0 0-15,0 0 16,0 0-16,0 0 0,0 0 0,0 0 15,0 0-15,0 0 0,0 0 16,0 0-16,0 0 0,0 0 0,-8 22 16,8-22-16,-14 26 15,14-26-15,-14 25 0,14-25 16,-15 28-16,7-13 0,0 2 16,-1 1-16,1 0 0,0 0 15,-2 5-15,0-3 0,0 0 16,0-1-16,0 2 0,0 3 15,2-5-15,-1-2 0,1-1 16,0 1-16,2-3 0,-1-1 0,0-2 16,1-3-16,0-1 0,2 0 15,2-4-15,-1-3 0,3 0 16,-2 1-16,2-1 0</inkml:trace>
  <inkml:trace contextRef="#ctx0" brushRef="#br0" timeOffset="52188.3677">16161 3953 0,'0'0'0,"0"0"16,0 0-16,0 0 0,0 0 0,0 0 15,28 8-15,-28-8 0,18 11 16,-18-11-16,28 17 0,-13-8 15,1 0-15,2 2 0,3 0 16,0 1-16,0 0 0,8 2 16,1 1-16,-2-2 0,1 0 15,0 2-15,-1 1 0,4-1 16,-3-3-16,-3 0 0,0 1 16,-3-1-16,-2-2 0,-2 0 15,-3-1-15,-1 2 0,-3 3 16,-2-4-16,-3-2 0,0-1 0</inkml:trace>
  <inkml:trace contextRef="#ctx0" brushRef="#br0" timeOffset="53438.3956">18122 3981 0,'0'0'0,"0"0"15,0 0-15,0 0 0,0 0 0,28-1 16,-28 1-16,27 1 0,-11-2 16,1 1-16,2 0 0,1 0 15,1 1-15,9-1 0,2 1 16,1-1-16,0-1 0,3 0 16,3-1-16,8-2 0,1 2 0,0-2 15,3 2-15,-2-2 0,-1-1 16,11 0-16,2 1 15,-6-1-15,-3 1 0,10 0 0,-1 1 16,-4 2-16,-4 0 0,3-3 16,2 0-16,-3 0 0,-2 2 15,10 2-15,0 0 0,-6 0 16,-4-1-16,5 1 0,2 1 16,-4-2-16,-2 0 0,28-3 0,-6-2 15,-8 5-15,-5 2 0,1-3 16,1-4-16,-6 3 0,-5 1 15,4-3-15,4-1 0,-5 1 16,-2 1-16,3 0 0,1 0 16,-5 3-16,-4 2 0,4-1 15,3-1-15,-6-2 0,-5-1 16,7 1-16,6-1 0,-7 2 16,-3 1-16,1-2 0,0 0 15,-3 0-15,-3 2 0,3-2 16,2 2-16,-7-2 0,-5 0 0,4 1 15,3 2-15,-4-2 0,-4 0 16,1 2-16,2 0 16,-7-2-16,-4-2 0,-2 0 0,0 3 15,-10 1-15,-1 2 0,3-3 16,1-1-16,-2 2 0,1 0 0,-4-2 16,0-3-16,-3 4 0,-1 2 15,-2 0-15,1 0 16,-3-1-16,-1 1 0,0-1 0,-2-2 15,-1 1-15,-2 1 0,2-1 16,-2 1-16,2 0 0,-2 0 16,0 0-16,0 0 0,0 0 15,-2 1-15,2-1 0,-2-1 16,2 1-16,-3-1 0,-1 1 16,1-1-16,-1 1 0,-1 1 0,0 1 15,-3 1-15,2 1 16,0-2-16,0 1 0</inkml:trace>
  <inkml:trace contextRef="#ctx0" brushRef="#br0" timeOffset="54579.0913">22315 3239 0,'0'0'0,"0"0"0,0 0 15,0 0-15,-16-14 0,16 14 0,-16-6 16,5 2-16,0 1 0,-1-2 16,-1 1-16,-3 1 0,-2 2 15,-1 1-15,-3 0 0,-6 3 0,-1 0 16,-2 6-16,-2 4 15,0-1-15,0 0 0,-10 3 16,0 0-16,4 3 0,1 1 0,2-1 16,-1 1-16,-3 4 15,2 1-15,3 1 0,2 2 16,3 1-16,2-1 0,3 1 16,2-2-16,2 2 0,2 1 0,6 0 15,3 2-15,2-2 0,3-1 16,0-1-16,2 0 0,2 0 15,3-2-15,1-1 0,2 0 16,0-3-16,3-1 0,2-1 16,3-1-16,3 0 0,0-2 0,2 0 15,0-3-15,1-2 0,3-2 16,4-2-16,1-1 0,1-4 16,-1-1-16,3 0 0,3 0 15,0 0-15,0-1 0,4-5 16,0-2-16,0-3 0,-2 0 0,1-2 15,2-2-15,-3 1 0,0-3 16,0 1-16,-1-1 0,0 1 16,-1-1-16,2-2 0,-4 1 15,-2-5-15,-3-4 0,0 4 16,-1 2-16,-5 0 0,-1-1 16,-3-3-16,0-2 0,-3 5 15,-2 3-15,-2-5 0,-2-5 16,-1-3-16,-2-2 0,-2 2 15,0 2-15,-2 3 0,-2 2 16,0-1-16,-1 1 0,-4 2 16,0 2-16,-2-2 0,0-1 15,-2 1-15,-1 4 0,-1 1 16,-3 0-16,0 5 0,-2 3 0,-4 2 16,-2 1-16,1 5 0,-3 3 15,-1-1-15,-3 2 0,-8 3 16,2 4-16,7-2 0,6-2 15,6-1-15</inkml:trace>
  <inkml:trace contextRef="#ctx0" brushRef="#br0" timeOffset="59063.4981">19364 3987 0,'0'0'16,"0"0"-16,0 0 0,0 0 15,0 0-15,0 0 0,0 0 16,0 0-16,24-6 0,-24 6 16,0 0-16,20 4 0,-20-4 0,0 0 15,20 13-15,-20-13 16,9 12-16,-5-5 0,-1-3 0,0 0 15</inkml:trace>
  <inkml:trace contextRef="#ctx0" brushRef="#br0" timeOffset="59407.276">19269 4156 0,'0'0'0,"0"0"15,0 0-15,0 0 0,0 0 0,24-2 16,-24 2-16,25-4 0,-25 4 15,30-4-15,-13 2 0,-2-1 16,1 0-16,-1 0 16,-1 2-16,-2 0 0,-2 0 0,-1 2 15,-1 2-15,-3 2 0,0 0 16,-5 5-16,-2 2 0,-2 2 16,0 2-16,-2 2 0,0 2 15,-2 2-15,0-3 0,2 2 0,-1-1 16,2 0-16,1-3 0,3-4 15,2-1-15,2-4 0,1-1 16,4-4-16,3-3 0,2-2 16,1 0-16,3-4 0,2-2 15,-2-1-15,1-1 0,-1-2 16,2-5-16,-3 2 0,-4 0 0,1-1 16,-3 3-16,-1 2 0</inkml:trace>
  <inkml:trace contextRef="#ctx0" brushRef="#br0" timeOffset="59688.4857">19671 3996 0,'0'0'0,"0"0"16,0 0-16,0 0 0,0 0 0,0 0 15,0 0-15,0 0 0,0 0 16,26-7-16,-26 7 0,0 0 16,29-1-16,-29 1 0,23-1 15,-12 1-15,-1 0 0,0 0 16,1 0-16,-2 0 0,-1 0 0,-1 1 15,-2 0-15,-1 0 0,0 1 16,-2 1-16,-1 1 0,-1 2 16,-2-1-16,-1 4 0,-2 2 15,1 1-15,-2 2 0,1 0 16,-1 4-16,1-2 0,0 0 0,0 2 16,-1-1-16,1-1 0,-1-2 15,-2-1-15,0-1 16,0-2-16,2-1 0,1-2 0</inkml:trace>
  <inkml:trace contextRef="#ctx0" brushRef="#br0" timeOffset="60047.8624">19601 4205 0,'0'0'0,"0"0"15,0 0-15,0 0 0,0 0 0,0 0 16,15-21-16,-15 21 0,20-13 16,-20 13-16,30-15 15,-13 8-15,2 1 0,3-2 0,2 3 16,0-2-16,-2 0 15,5 0-15,0 0 0,-4 3 16,-2 2-16,-4 0 0,-2 1 16,-3 1-16,-2 2 0,-7 3 0,-4 2 15,-3 1-15,-4 0 0,-7 2 16,-4 2-16,-2 0 0,-1-1 16,-3 2-16,-1 1 0,-5 1 15,1-2-15,5-1 0,2-1 16,4-2-16,5-3 0,3 0 0,4-2 15,5 0-15,4-2 0,6-2 16,6-2-16,2 0 0,1-2 16,6-2-16,6 1 0,5-2 15,-1 2-15,3-1 0,1 1 16,-3-1-16,-3 0 0,0 1 16,-6 1-16,-5 2 0,-4 0 0,-4 1 15</inkml:trace>
  <inkml:trace contextRef="#ctx0" brushRef="#br0" timeOffset="60344.7464">19743 4395 0,'0'0'0,"0"0"0,0 0 16,0 0-16,-8 27 0,8-27 15,1 20-15,0-10 0,2-2 0,2-1 16,4-1-16,2-2 15,2-2-15,3-2 0,2-4 0,0-1 16,0-2-16,5-3 16,0 0-16,-3 0 0,-4 0 0,-1 0 15,-4 0-15,-5 0 0,-4-1 16,-4 0-16,-4 1 0,-3 2 16,-1 2-16,-7 2 0,-4 0 0,-1 3 15,0 1-15,1 3 0,2 0 16,1 1-16,1 0 0,2-2 15,4 0-15,5-1 16,3 2-16,1-2 0,0 2 16,-1-2-16</inkml:trace>
  <inkml:trace contextRef="#ctx0" brushRef="#br0" timeOffset="60547.8857">20271 4006 0,'0'0'0,"0"0"16,0 0-16,0 0 0,0 0 0,29 10 15,-29-10-15,17 12 0,-17-12 16,17 14-16,-11-8 0,0 1 16,-3-2-16,1 1 0,-1-2 15,-1 1-15</inkml:trace>
  <inkml:trace contextRef="#ctx0" brushRef="#br0" timeOffset="60704.0929">20153 4177 0,'0'0'0,"0"0"0,0 0 16,0 0-16,28 4 0,-28-4 0,20 4 15,-20-4-15,23 5 0,-11-1 16,0 2-16,-1-3 0,-1 0 15,-1 1-15,-2-2 0,0 0 16</inkml:trace>
  <inkml:trace contextRef="#ctx0" brushRef="#br0" timeOffset="60860.3811">20134 4412 0,'0'0'0,"0"0"16,0 0-16,0 0 0,0 0 0,0 0 15,0 0-15,31-3 0,-31 3 16,28-9-16,-28 9 0,37-15 15,-16 7-15,1-1 0,0 0 16,0-2-16,0 1 0,3-2 16,-6 2-16,-1 2 0</inkml:trace>
  <inkml:trace contextRef="#ctx0" brushRef="#br0" timeOffset="61063.4825">20477 4084 0,'0'0'0,"0"0"0,0 0 16,31-8-16,-31 8 0,30-7 15,-10 4-15,-1 1 0,1-2 16,5 1-16,-2-1 0,-1 1 0,-2-1 16,-2 0-16,-1 0 15,-5 1-15,-3 2 0,-1-1 0,-3 1 16,1 0-16</inkml:trace>
  <inkml:trace contextRef="#ctx0" brushRef="#br0" timeOffset="61250.9882">20601 3949 0,'0'0'16,"0"0"-16,0 0 0,0 0 0,0 0 15,0 0-15,0 0 16,5 30-16,-5-30 0,-1 22 0,1-22 15,-2 29-15,1-12 0,-2 1 16,1 2-16,0-2 0,1-3 0,-1 1 16,0-1-16,0-2 15,1-2-15,0-1 0</inkml:trace>
  <inkml:trace contextRef="#ctx0" brushRef="#br0" timeOffset="61750.9949">20445 4232 0,'0'0'0,"0"0"16,0 0-16,0 0 0,0 0 0,31-7 16,-31 7-16,25-5 0,-25 5 15,30-7-15,-13 4 0,0-1 16,2 1-16,-2 1 0,-2 0 16,-1-1-16,-2 2 0,-2-1 15,-1 1-15,-2 2 0,-3 1 0,-5 2 16,-4 0-16,-3 0 0,-2 2 15,-2 1-15,-1 2 16,-3 1-16,0 0 0,-8 3 0,1 2 16,2-2-16,3 0 0,1-2 15,4 0-15,3-1 0,2 1 16,4-2-16,3 0 0,2-2 16,2-2-16,5 0 0,3-2 15,3 0-15,2-1 0,0-2 16,2-2-16,1-1 0,0 0 0,-1-2 15,-1 0-15,-2 0 0,-1 0 16,-2 0-16,-2-1 16,-3 0-16,-3 1 0,0 0 0,-3-1 15,-1-1-15,-1 1 0,0-1 16,0 2-16,-1 0 0,1 3 16,1 2-16,0 0 0,3-1 15,-1 3-15,2 3 0,2 0 16,-1 3-16,1 0 0,-1 1 15,2 3-15,1-2 0,0 0 0,2-1 16,0 1-16,0 0 0,0-1 16,2 2-16,-1-2 0,-1-2 15,-1-2-15,-4-1 0,0-1 16,-1-1-16</inkml:trace>
  <inkml:trace contextRef="#ctx0" brushRef="#br0" timeOffset="61969.7508">21079 3972 0,'0'0'0,"0"0"0,0 0 16,0 0-16,0 0 0,0 0 0,2 30 15,-2-30-15,-4 23 0,4-23 16,-10 33-16,2-16 0,-1 1 15,-1-1-15,-2-1 0,0-1 16,1-2-16,-2 3 0,2-3 16,2-3-16</inkml:trace>
  <inkml:trace contextRef="#ctx0" brushRef="#br0" timeOffset="62182.7106">21008 4180 0,'0'0'0,"0"0"0,0 0 16,6 18-16,-6-18 0,3 22 16,0-8-16,-2 1 0,-1 2 0,0-3 15,1 2-15,-1-2 16,0 0-16,0-2 16,0-2-16,-1-1 0,-2-4 0,1 0 15,1-2-15,0 1 0</inkml:trace>
  <inkml:trace contextRef="#ctx0" brushRef="#br0" timeOffset="62451.9552">21109 4146 0,'0'0'0,"0"0"0,0 0 0,22-5 16,-11 1-16,0 1 0,0 2 15,0 0-15,0 0 0,0 2 16,0 1-16,-1 2 0,-1 1 15,-3 1-15,0 2 0,-2 0 16,0 1-16,-3 2 0,-1 3 16,-1-1-16,-2-1 0,1 0 15,-1 2-15,-2 3 0,2-3 0,0 0 16,0-2-16,-2-2 16,1 0-16,-1-3 0,0 0 15,-2-3-15,-2 1 0,1 0 16,-2-3-16,-1-2 0,0 0 0,1-1 15,1 1-15,1-1 0</inkml:trace>
  <inkml:trace contextRef="#ctx0" brushRef="#br0" timeOffset="62608.2337">20946 4280 0,'0'0'0,"0"0"16,0 0-16,0 0 0,0 0 0,0 0 16,0 0-16,0 0 0,27-9 15,-27 9-15,0 0 0,34-5 16,-34 5-16,28-3 0,-13 1 15,1 2-15,-1 0 0,-2-1 16,0-1-16,-2 1 0,-1 0 16,-2 0-16</inkml:trace>
  <inkml:trace contextRef="#ctx0" brushRef="#br0" timeOffset="62748.8641">20979 4367 0,'0'0'0,"0"0"16,0 0-16,0 0 0,0 0 0,0 0 15,0 0-15,0 0 0,26 3 16,-26-3-16,0 0 0,35-4 16,-35 4-16,35-7 0,-17 2 15,-1-1-15,-3 2 0,-2 1 0</inkml:trace>
  <inkml:trace contextRef="#ctx0" brushRef="#br0" timeOffset="63170.666">21441 3995 0,'0'0'0,"0"0"0,0 0 16,0 0-16,0 0 0,0 0 0,-19 25 16,19-25-16,-13 20 0,13-20 15,-14 23-15,9-11 0,-1-1 16,2 0-16,1-1 0,0-1 15,2-2-15,2-2 0,2 0 16,2-1-16,4-2 0,2-2 16,3-1-16,1 0 0,0-2 0,1 1 15,0 0-15,0-1 0,-1 2 16,4 0-16,-2 1 0,-1 0 16,-2 0-16,-2 3 0,-1 3 15,-3 3-15,-1 1 0,-4 1 16,-2 2-16,-3 2 0,-3 2 15,-1 2-15,-2 1 0,0 0 0,0-3 16,0 0-16,0-3 16,0 0-16,1-2 0,-2-2 0,0-1 15,-1 0-15,-1-2 0,-1-1 16,0 0-16,0-2 0,0-2 16,1-1-16,0-2 0,1-1 15,1-4-15,1 2 0,1 1 16,2 0-16</inkml:trace>
  <inkml:trace contextRef="#ctx0" brushRef="#br0" timeOffset="63280.0427">21412 4255 0,'0'0'0,"0"0"16,0 0-16,0 0 0,0 0 16,34 0-16,-34 0 0,31 3 15,-13-1-15,3 4 0,3-1 16,2 3-16,2-1 0,2 0 16,-5-1-16,-4 0 0</inkml:trace>
  <inkml:trace contextRef="#ctx0" brushRef="#br0" timeOffset="63717.549">24458 3944 0,'0'0'15,"0"0"-15,0 0 0,0 0 0,0 0 16,0 0-16,-1001 0 16,1992 27-16,-991-27 0,-16 19 0,16-19 15,-28 29-15,14-14 0,-2 1 16,0 5-16,-1-1 0,0-2 16,-4 4-16,1-1 0,2-2 15,2-2-15,1-2 0,2 1 16,2-3-16,2 1 0,2-3 15,0 0-15,1-4 0,2-2 0,1 0 16,-1-2-16,2 0 16</inkml:trace>
  <inkml:trace contextRef="#ctx0" brushRef="#br0" timeOffset="63983.1801">24182 4036 0,'0'0'15,"0"0"-15,0 0 0,0 0 0,31 7 16,-31-7-16,27 13 16,-12-6-16,2 0 0,2 2 0,1 3 15,1-1-15,1 0 0,8 2 16,2 0-16,-2 0 0,-2 0 0,-2-1 16,-1 0-16,-2-1 15,0-2-15,0 0 0,-2 0 16,-4-2-16,-1 0 0,-6-3 0,-3-1 15,0 0-15,-2 1 0,-1-1 16,-3 0-16,-1 2 0,-2-2 16,1 1-16,-1-2 0,1 0 15</inkml:trace>
  <inkml:trace contextRef="#ctx0" brushRef="#br0" timeOffset="65858.267">5421 4739 0,'0'0'0,"0"0"0,0 0 16,0 0-16,0 0 0,0 0 16,0 0-16,0 0 0,0 0 0,0 0 15,5-18-15,-5 18 0,0 0 16,0 0-16,0 0 15,-17 17-15,17-17 0,-13 17 16,13-17-16,-14 25 0,14-25 0,-19 23 16,8-9-16,0 2 0,0-1 15,0 1-15,-3 3 0,0 1 16,-2-2-16,2 0 0,1 0 16,1-1-16,1-1 0,-1 0 15,3 1-15,1-2 0,-1 0 0,2-3 16,1 0-16,0-3 0,1-1 15,0-2-15,3 0 16,1-2-16,-1-1 0,2-3 0,0 0 16,0 0-16,0 0 0,0 0 15</inkml:trace>
  <inkml:trace contextRef="#ctx0" brushRef="#br0" timeOffset="66123.9007">5184 4826 0,'0'0'0,"0"0"0,0 0 15,0 0-15,0 0 0,24 18 16,-24-18-16,23 10 0,-23-10 0,27 13 16,-12-2-16,0-1 15,2 0-15,2-2 0,2 3 16,1-3-16,-4 1 0,8 0 15,-1 3-15,-3-4 0,-2-1 0,2 1 16,0 1-16,-2 0 0,-2-1 16,-2 1-16,1-2 15,-2 2-15,-1 0 0,-1-1 0,-3-1 16,-1-1-16</inkml:trace>
  <inkml:trace contextRef="#ctx0" brushRef="#br0" timeOffset="67008.0733">11720 4787 0,'0'0'0,"0"0"16,0 0-16,0 0 0,0 0 0,0 0 15,0 0-15,0 0 0,-12 24 16,12-24-16,0 0 16,-16 24-16,16-24 0,-19 21 0,6-7 15,-2 1-15,-1 1 0,-2 2 16,0 1-16,0 0 0,-1 0 16,-8 7-16,0-2 0,3 0 15,2-1-15,-4 4 0,3 0 16,2-5-16,2-2 0,2-2 15,0-1 1,3-1-16,2-2 0,1-4 0,2-1 16,2-1-16,2 1 0,4-5 15,2-1-15,0 1 0,-1-2 0,0 0 16</inkml:trace>
  <inkml:trace contextRef="#ctx0" brushRef="#br0" timeOffset="67367.3611">11341 4906 0,'0'0'0,"0"0"0,0 0 15,0 0-15,0 0 0,0 0 16,25 16-16,-25-16 0,19 12 0,-19-12 15,24 14-15,-10-5 16,0 2-16,1 0 0,3 1 16,2 0-16,2-2 0,8 5 0,0 3 15,1-1-15,0-1 0,0 0 16,1-1-16,6 2 0,-3-2 16,0 1-16,0 0 0,-5-3 15,-4-3-15,-3-1 0,-3-1 16,-3-2-16,-1 1 0,-4-2 15,-1 1-15,-2-1 0,-2 2 16,-2-1-16,-2-1 0,-2 0 16,-1 0-16,0-1 0,-1-2 15,0 0-15,0 1 0,1-3 0</inkml:trace>
  <inkml:trace contextRef="#ctx0" brushRef="#br0" timeOffset="70336.1525">16756 5163 0,'0'0'0,"11"-1"15,5 0-15,1 0 0,3-1 0,14-2 16,8 1-16,11-3 16,1 2-16,8-3 0,6 0 15,8-1-15,-6 2 0,13-1 0,-1 1 16,10 1-16,-5 1 0,35-2 15,-9 2-15,-11-2 0,-7 1 16,1 1-16,1 4 0,-7-1 0,-3 1 16,6 0-16,4 1 15,-4-1-15,-3 0 0,5 1 0,2 2 16,-7-3-16,-4 0 0,6 0 16,3 0-16,-4 1 0,-3 1 15,0 3-15,2 1 0,-4 1 16,-4 0-16,7-4 0,2-2 15,-5 4-15,-3 1 0,4-2 16,2-4-16,-4 1 0,-4 1 0,5 5 16,3 2-16,-5-3 0,-4-4 15,3 0-15,1 1 0,-3-1 16,1 1-16,3 1 0,2-1 16,-6-1-16,-3 1 0,3-2 15,5 0-15,-4 0 0,-3 1 16,3 0-16,0-4 0,-4 4 0,-5-1 15,5 0-15,1 1 16,-4-1-16,-2 0 0,4 0 16,3 3-16,-3-2 0,-2-1 0,0 0 15,0-2-15,-2 3 0,-2 1 16,3-4-16,2-2 0,-5 6 16,0 4-16,-1-2 0,2-2 15,-6 0-15,-3 1 0,-1 2 16,0 2-16,-4-5 0,-1-4 15,2 0-15,0-1 0,-9 2 16,-6 2-16,1-3 0,1-1 16,-6 2-16,-3 2 0,-1-1 15,0 0-15,-5-2 0,-3 0 0,-4 0 16,-2 0-16,-2-3 0,0-3 16,0 3-16,1 2 0,-8 1 15,1 0-15,-2-1 0,1 0 16,1-1-16,-1 1 0,0-4 15,3-1-15,-4 0 0,-1-1 0,-1-2 16,1-2-16,-1-1 0,0-1 16,-2-2-16,0 0 15,-1 0-15,-2-2 0,1-1 16,-2 0-16,-1 1 0,1-3 0,-2-1 16,0-1-16,0 2 0,-1 2 15,1-2-15,-1-4 0,-1 1 16,0-1-16,-1-1 0,-1 1 15,1 0-15,-1 2 0,-1 0 16,-3 1-16,-1 2 0,-2 0 16,0 1-16,0-1 0,-2 1 0,-1 2 15,-2 2-15,-3-1 16,1 2-16,-1 3 0,-2-1 0,-1 1 16,-1 0-16,1-2 0,-3 6 15,0 2-15,1-1 0,0 0 16,-2-1-16,-1 2 0,-1-1 0,1 1 15,0 0-15,-2 0 16,-2 1-16,0 3 0,-1 0 16,1 1-16,1-2 0,0-4 0,-2 3 15,-1 3-15,2 0 16,1 3-16,-7-3 0,-2 0 0,2 0 16,2-2-1,-6 4-15,-7 2 0,-2-1 0,5-2 16,-3 0-16,0 0 0,-7-1 0,4 1 15,-5 1-15,-3 2 0,1-3 16,1-1-16,0 0 0,1 1 16,-3 1-16,4 1 0,-2-3 15,-2-2-15,3 3 0,1 4 16,0-2-16,2 2 0,0-3 16,0-2-16,0 1 0,1 1 15,-1 2-15,1 1 0,2-3 16,-1-5-16,1 3 0,-1 0 0,-6 3 15,1-2-15,4 0 0,2-1 16,-16-1-16,2 0 0,22 1 16,-1 1-16,-19 2 0,4 0 15,19-2-15,-4-2 0,-15 1 16,4-1-16,18 3 0,-6 2 0,-6-2 16,-1-1-16,7 1 15,-2-1-15,-8 0 0,0 2 16,10-2-16,0 0 0,-4 0 0,-4 2 15,3 1-15,2-2 0,-1 1 16,-1 1-16,2-2 0,2 1 16,-3 2-16,-3 1 0,3-4 15,1-4-15,-2 2 0,1 0 16,-1 1-16,0 0 0,1-1 16,1 0-16,0 0 0,1 0 0,0-1 15,1 0-15,-1 0 0,2 1 16,-1-2-16,0 0 15,0 0-15,-1-1 0,2 2 0,0-1 16,-1 0-16,0 1 0,0-1 16,2 0-16,-1 1 0,0 0 15,1-1-15,-1-1 0,-1 0 16,2 2-16,-2-2 0,0-1 16,1 2-16,2 1 0,-2-2 15,1-1-15,0 3 0,-1 2 16,-1-3-16,0-3 0,5 3 0,-1-1 15,-5 1-15,1 1 0,5 1 16,-2 0-16,1 0 0,-2-3 16,0 5-16,0 0 0,-1-3 15,0-2-15,1 2 0,-1 1 16,-1-1-16,0-1 0,1 2 16,-1 2-16,0-2 0,0-3 15,2 2-15,-1 0 0,-1-1 16,1-2-16,1 2 0,-1 2 0,0-3 15,1 2-15,-1-1 0,0 2 16,1 0-16,-1 2 0,0-3 16,0-1-16,0 1 0,-2 0 15,1 0-15,2 0 0,0 0 16,-2-1-16,2 1 0,2-1 0,-2 1 16,-2 0-16,3 2 15,1 1-15,-1-1 0,-2 0 16,1-5-16,-1-2 0,0 4 15,-1 1-15,4 0 0,2 0 0,-2 1 16,0 1-16,3 0 0,2 0 16,0 3-16,0 0 0,0-3 15,0-2-15,1-1 0,2 0 16,-1 2-16,1 1 0,1-1 16,2-1-16,2-1 0,4 0 0,2 1 15,0 0-15,1 0 0,-1 1 16,0 0-16,2 0 15,1 1-15,3 1 0,3 2 16,2-1-16,0 0 0,2-1 0,0 3 16,1 1-16,-1 0 0,2 0 15,0-1-15,0 1 0,-1 2 16,2 1-16,0 2 0,1 1 16,0 2-16,1 1 0,-3 0 15,0-2-15,1 2 0,0 0 0,-1 2 16,2 2-16,0 0 0,1 1 15,-1 1-15,0-1 0,0 0 16,1 1-16,0 1 0,1 1 16,0-3-16,0 0 0,1-1 15,1 2-15,0-3 0,0 2 16,1-4-16,0 0 0,0-1 16,1-2-16,0 2 0,2-2 0,-2-1 15,0-1-15,1-2 16,3-1-16,0 1 0,0-1 0,1-2 15,0-1-15,2-1 0,1 0 16,1-1-16,2 0 0,2 0 16,1 1-16,1-1 0,0 0 15,1-1-15,0 0 0,1 1 16,0 1-16,0-1 0,0 1 0,0-1 16,0 0-16,0-1 15,0 1-15,0-1 0,0 2 16,1-3-16,-3-2 0,0 1 15,0 0-15,-2 1 0,-2 0 0,-1 1 16,-3-2-16,-2 1 0</inkml:trace>
  <inkml:trace contextRef="#ctx0" brushRef="#br0" timeOffset="79898.8044">25084 4682 0,'0'0'0,"0"0"16,0 0-16,0 0 0,0 0 0,0 0 16,0 0-16,0 0 15,11-19-15,-11 19 0,0 0 16,0 0-16,0 0 15,0 0-15,0 0 0,0 0 16,0 0-16,0 0 0,0 0 0,0 0 16,0 0-16,-10 17 0,10-17 15,0 0-15,-15 23 0,15-23 16,-17 20-16,17-20 0,-18 23 0,18-23 16,-21 25-16,11-11 15,0-1-15,0 0 0,0 1 16,1 0-16,2-1 0,0 0 0,0 0 15,2-1-15,0 0 0,3 5 16,2-1-16,2-4 0,3-1 16,1 1-16,3-3 0,3 1 15,3 1-15,1-2 0,3-1 16,2 0-16,2-2 0,2-2 16,3 0-16,0-1 0,-1-1 0,1 0 15,-1-1-15,5 1 0,-2 1 16,-4-3-16,-2-2 0,-4-1 15,-1-1-15,-3 2 0,-4 2 16,-1-2-16,-2 0 0,-4-1 16,-2 0-16,0 0 0,-3 0 15,-3-1-15,0 0 0,-2-2 16,-2-1-16,-3 0 0,-2-3 16,-2-2-16,-3-2 0,1 0 15,0-3-15,0 0 0,-1-1 0,1 0 16,-1 0-16,2 0 15,-2 0-15,-1-1 0,2 1 16,0 2-16,2 2 0,2-1 0,1-1 16,3 4-16,0 1 0,3 1 15,1 2-15,-1 1 0,1 2 16,-2 2-16,1 4 0,0-1 0,1 0 16,1 0-16</inkml:trace>
  <inkml:trace contextRef="#ctx0" brushRef="#br0" timeOffset="81711.2899">18202 4987 0,'0'0'0,"0"0"0,0 0 16,22 1-16,-22-1 0,21 2 0,-7-1 16,0-1-16,2 0 0,0 1 15,3 4-15,0-2 0,-2 0 0,5 1 16,-1 3-16,-1-1 15,0 2-15,-3 0 0,-3 0 16,-2 1-16,-1-2 0,-3 1 16,-5 2-16,-1 0 0,-2 0 0,-4-2 15,-4 0-15,-2 0 0,-2 0 16,-7 1-16,-5-2 0,0 1 16,0-2-16,-5 0 0,-3-3 15,-6 1-15,2-2 0,0-2 16,-2 0-16,5-4 0,2-1 0,-1-1 15,5 3-15,7-4 16,2-1-16,3-3 0,2-2 16,3 0-16,2 1 0,5 1 0,3 0 15,2-1-15,3-1 0,5 1 16,5 1-16,3-1 0,4 4 16,3 0-16,0 0 0,2 1 15,0 1-15,1 3 0,-1 2 16,-3 4-16,-1 0 0,-1 2 15,1 1-15,-2 2 0,-2 1 0,-3-3 16,-3 0-16,-3-1 0</inkml:trace>
  <inkml:trace contextRef="#ctx0" brushRef="#br0" timeOffset="136611.6878">2562 5178 0,'0'0'0,"0"0"0,0 0 15,-23 1-15,23-1 0,-25 3 16,8 1-16,-4-1 0,-1 1 0,-8 3 15,-3 3-15,0 0 0,-3 0 16,0 2-16,1 2 16,-9 3-16,0 2 0,2 2 0,2 5 15,-4 1-15,5-2 0,-2 3 16,3 1-16,6 2 0,4 0 0,0 9 16,8-1-16,3-3 15,3-1-15,8 2 0,0 0 16,5 0-16,4-1 0,4 0 15,3 2-15,5-6 0,1-3 0,9 0 16,7 0-16,0-5 0,0-3 16,8-2-16,7-2 0,2-1 15,4-2-15,11-1 0,4-5 16,-3-1-16,-2 1 0,10-3 16,7-3-16,25-3 0,-17-2 0,4 0 15,0-1-15,-12 0 16,-8 1-16,3-5 0,5 0 15,-11 3-15,-2 1 0,-4-3 16,-2-4-16,-9 0 0,-10 0 0,2-4 16,3-2-16,-8 0 0,-4-1 15,-5-2-15,-4-3 0,-2-1 16,2 0-16,-8-5 0,-3-4 16,-6 2-16,-4 2 0,-4-6 15,1-4-15,-4 2 0,1 2 16,-8-7-16,-3-5 0,4 19 0,-3-2 15,-8-8-15,-7-1 16,5 4-16,1 1 0,-24-15 16,-4 4-16,11 21 0,1 0 0,-27-7 15,-3 4-15,3 7 0,-1 6 16,-8 6-16,-10 2 0,7 7 16,8 5-16,-13 5 0,-10 5 15,9 0-15,7 3 0,-12 7 16,-9 6-16,11-3 0,7 0 0,1 16 15,1 11-15,12-8 0,9-5 16,1 1-16,1 2 16,17-16-16,11-8 0,7-8 0</inkml:trace>
  <inkml:trace contextRef="#ctx0" brushRef="#br0" timeOffset="137891.7459">7196 5871 0,'0'0'0,"0"0"0,0 0 15,0 0-15,0 0 0,0 0 0,0 0 16,-7 22-16,7-22 0,0 0 16,-15 23-16,15-23 0,-12 22 0,3-11 15,1 1-15,-1 2 16,-3 2-16,0-1 0,-1 1 16,1 0-16,-1-1 0,2 1 15,-2 1-15,-1 3 0,1-1 16,0-1-1,4 0-15,-4-2 0,4-1 0,0-3 16,1 0-16,0-1 0,2 0 0,-2-4 0,0-1 16,4 0-16,-2-1 0,3-1 15,1-1-15,0 0 0</inkml:trace>
  <inkml:trace contextRef="#ctx0" brushRef="#br0" timeOffset="138235.4347">6822 5977 0,'0'0'0,"0"0"0,0 0 16,0 0-16,0 0 0,0 0 0,0 0 15,28-7-15,-28 7 0,0 0 16,30 2-16,-30-2 0,26 3 0,-14 0 15,2 1-15,2-1 16,0 1-16,2 2 0,1-1 16,-1 1-16,0 0 0,2 0 15,1 1-15,5 3 0,1 1 0,-2-3 16,-2-1-16,0 0 0,-1 0 16,0 0-16,2 0 0,-2 0 15,0 0-15,-1-1 16,-2 0-16,0-1 0,-4-1 0,-3-1 15,-1 0-15,-1 1 16,-3-2-16,0 0 0,-3 0 16,1 0-16,-2-1 0,0 1 0</inkml:trace>
  <inkml:trace contextRef="#ctx0" brushRef="#br0" timeOffset="139110.4421">4681 6134 0,'0'0'0,"0"0"15,19-2-15,-7 2 0,4 0 0,10-1 16,4-1-16,3 2 15,2 0-15,7-2 16,8 0-16,7-1 0,-4 2 0,8 0 16,2 1-16,0 2 0,1 3 0,11-2 15,0-2-15,-6-3 0,-4 0 16,14 0-16,-1 3 0,-4-1 16,-3-1-16,33 1 0,-6 0 15,-10-1-15,-5 1 0,2 1 16,2 2-16,-5-1 0,-4-1 15,5 2-15,3 0 0,-3 2 16,0 0-16,5-4 0,4-2 16,-5 0-16,-1 1 0,7 2 15,5 0-15,-7 1 0,-7-2 0,6 1 16,5-1-16,-3 2 0,-2 1 16,-1-2-16,1-1 0,-9 0 15,-5 1-15,-1-3 0,-1-2 16,-11 2-16,-7 0 0,-4 0 15,-2-1-15,-11 1 0,-5 0 16,-7-1-16,-5-1 0,-11 2 0,-8 0 16,1-1-16,-2 2 15,-2 0-15</inkml:trace>
  <inkml:trace contextRef="#ctx0" brushRef="#br0" timeOffset="139813.5844">4558 6056 0,'0'0'0,"0"0"0,0 0 0,35-2 16,-22 1-16,6 1 0,3 0 16,3 0-16,3 0 0,11-1 15,6-1-15,-1 1 0,-1-1 0,14 0 16,4-1-16,8 2 0,-3 1 16,6-1-16,2 0 0,7-2 15,-6 2-15,13 0 0,2 1 16,-10-1-16,-5-1 0,38 0 15,-5 0-15,-16 0 0,-7 1 0,4 1 16,5 0-16,-14 1 0,-7 2 16,10 0-16,6 0 15,-7 1-15,-6-1 0,8-2 0,6-2 16,-11 3-16,-7 1 0,8 1 16,3 0-16,-5-1 0,-6-2 15,4 2-15,4 0 0,-6-5 16,-5-3-16,4 5 0,2 3 15,-3 1-15,-3 3 0,3-1 16,0-1-16,-8 1 0,-5-1 0,5-5 16,4-2-16,-8-2 15,-9 1-15,2 0 0,0 2 16,-10 1-16,-6 2 0,0 3 0,2 1 16,-8-2-16,-6-1 0,-5-5 15,-4-3-15,-5 2 0,-3 1 0,-2 0 16</inkml:trace>
  <inkml:trace contextRef="#ctx0" brushRef="#br0" timeOffset="149094.9462">4567 6024 0,'0'0'0,"0"0"0,0 0 16,0 0-16,0 0 0,8-20 0,-8 20 16,0 0-16,24-7 0,-24 7 15,29-2-15,-11 1 0,0 0 16,6-1-16,0 0 0,5 2 16,2 0-16,11-1 0,4 0 15,1-1-15,3 1 0,15-2 16,3-1-16,12 2 0,-3 1 0,3-2 15,4-2-15,8 0 16,-4 0-16,11 2 0,-1 2 16,-4-2-16,-4 2 0,47-3 15,-4-1-15,-27 3 0,-17 3 0,2-4 16,-1-2-16,3 3 0,0 3 16,3 4-16,2 3 0,-6-5 15,-4-2-15,0-1 0,2 0 16,-8 0-16,-3 0 0,1 0 15,0 0-15,-3 2 0,-4-1 16,9 0-16,4 1 0,-19-5 16,-13 0-16,0 3 0,0 2 0,-3 2 15,-2 1-15,-4-6 0,-1-5 16,-6 5-16,0 4 0,-9 1 16,-7 1-16,-7-2 0,-6-4 15,-6 2-15,-3-1 0,-5 2 16,-2 2-16,-13-2 0,-7 0 15,5-2-15,-4 0 0,-12 0 16,-8 0-16,3-3 0,-2 0 0,-15 1 16,-7 1-16,0-1 0,-1-2 15,-8 1-15,-7 1 0,-32-3 16,11 0-16,-5 6 0,-4 3 16,6-3-16,2-2 0,-5 1 15,-3 1-15,5-1 0,4 0 0,-3 2 16,-2-2-16,4 2 15,4 1-15,-4 3 0,-2-1 16,5-1-16,2-2 0,1 2 0,-2 3 16,6-1-16,7-3 0,-4 2 15,-3 0-15,9 2 0,7-1 16,4 5-16,2 1 0,4-6 16,0-3-16,7 2 0,3 3 15,13-2-15,7-1 0,7 2 16,1-1-16,3 0 0,2-2 15,7 1-15,1 2 0,10-5 0,6-2 16,2-4-16,2-4 16,3 5-16,3 3 0,5 2 0,3 2 15,1-2-15,1 1 0,1-1 16,3 2-16,2-2 0,3-3 16,5 3-16,4 2 0,3-2 15,-2 1-15,4-2 0,1-1 16,2 2-16,3 0 0,3-1 15,3 0-15,-1 2 0,-1-1 0,10-1 16,2-2-16,-1 2 0,-5 3 16,3-2-16,0 0 0,0-2 15,-2 1-15,34 1 0,-5 2 16,-7-2-16,-4 1 0,-1 1 16,0 0-16,-4-1 0,-2 0 15,6 0-15,3-3 0,-6 0 16,-2 0-16,7 1 0,6 1 15,-6 3-15,0 0 0,2-3 16,2 0-16,-3-1 0,0 1 0,1-2 16,1 0-16,-5 1 0,-4 1 15,1 0-15,3-1 16,-4 1-16,-5-1 0,-1-2 0,-1-1 16,-7 5-16,-4 0 0,0-2 15,2-2-15,-9 2 0,-8 1 16,1-2-16,-1 0 0,-8-3 15,-7 1-15,-7 2 0,-5 0 16,-5-2-16,-1-3 0,-5 2 0,-2 1 16,-6 1-16,-1-2 0,-4 0 15,-5-1-15,-6-1 0,-6 1 16,-4-3-16,-4-5 0,-3 6 16,-4 1-16,-5 1 0,-9 0 15,1-3-15,-5-1 0,-10-2 16,-6-1-1,-3 3-15,1 0 0,-34 0 0,3 1 16,12 2-16,11 2 0,9 1 16,6 2-16,10 1 0,11 2 0,3-3 15,3 0-15,8 2 0,5 3 16,11-5-16,8-2 0,2 0 16,5 2-16,8 0 0,6-2 15,3 1-15,2 0 0,2 1 16,4 1-16,10-3 0,5-3 0,9 3 15,3 0-15,3 1 0,0 2 16,-12 0-16,-8 0 0,-7-1 16</inkml:trace>
  <inkml:trace contextRef="#ctx0" brushRef="#br0" timeOffset="149766.8168">12349 5754 0,'0'0'0,"0"0"0,0 0 16,0 0-16,0 0 0,0 0 15,0 0-15,0 0 0,0 0 0,0 0 16,0 0-16,-19 24 0,19-24 16,-11 21-16,11-21 0,-17 25 15,6-11-15,-2 1 0,-1 3 16,-1 2-16,1-1 0,-1 1 15,-1 0-15,-5 4 0,-1-1 0,0 1 16,0 0-16,2-3 0,2-2 16,-3 3-16,1-2 0,1-4 15,2-3-15,3-2 0,3-2 16,2-2-16</inkml:trace>
  <inkml:trace contextRef="#ctx0" brushRef="#br0" timeOffset="150063.7715">12029 5878 0,'0'0'0,"0"0"15,0 0-15,0 0 0,0 0 0,23 4 16,-23-4-16,21 9 15,-21-9-15,24 11 0,-8-3 16,-1 2-16,2-1 0,0 3 16,2-1-16,1 0 0,0-1 0,8 6 15,2 0-15,-1 0 0,-1-3 16,1 2-16,1-2 0,6 4 16,0 0-16,-3-2 0,-1-1 15,-7-2-15,-4-2 0,-5-3 16</inkml:trace>
  <inkml:trace contextRef="#ctx0" brushRef="#br0" timeOffset="150938.7081">14399 5931 0,'0'0'0,"0"0"15,0 0-15,31-9 0,-31 9 0,34-5 16,-11 4-16,5 0 0,3 0 0,13 2 16,3 0-16,4 1 15,2 0-15,16-1 0,4-1 16,12 1-16,-1 3 0,17-3 0,2-2 16,9-1-16,-6-1 0,-1 2 15,-3 1-15,41-2 0,-14 1 16,-5 5-16,-3 3 0,-10 0 15,-9-3-15,-1-5 0,-3-5 16,-6 2-16,-4 1 0,4-1 16,2-1-16,-8 7 0,-6 6 15,-6-2-15,-5-1 0,-5-6 0,-4-5 16,-5 1-16,-2-1 0,-5 3 16,-2 2-16,-11 1 0,-7 0 15,-10-2-15,-6-2 0,-6 1 16,-4 0-16,-2 3 0,2-3 0,-2 3 15</inkml:trace>
  <inkml:trace contextRef="#ctx0" brushRef="#br0" timeOffset="151782.4656">15020 6409 0,'0'0'0,"0"0"0,0 0 15,0 0-15,0 0 0,-2-24 0,2 24 16,0 0-16,0 0 0,-21-21 16,21 21-16,-19-15 0,9 9 15,-2 1-15,-2 1 0,-2 0 16,0 2-16,-3 1 0,-1 3 15,0 1-15,1 1 0,-7 3 16,-2 2-16,4 0 0,2 2 0,1 5 16,1 2-16,4 0 0,1 2 15,1 6-15,3 1 0,3-1 16,4 0-16,6-1 0,6-1 16,3-5-16,3-5 0,6-6 15,4-3-15,3-4 0,2-2 16,2-7-16,3-6 0,-2 1 15,-1-1-15,7-12 0,-2-5 16,-4-1-16,-3 1 0,3-7 0,-1-2 16,-5 4-16,-3 5 0,-4 0 15,-2-1-15,-5 6 0,-4 2 16,-3 7-16,-1 6 0,-4 3 16,-2 3-16,-5 4 0,-4 3 15,-3 3-15,-1 5 0,-1 8 16,0 7-16,3 0 0,1 3 0,-3 9 15,0 4-15,3-3 0,1-1 16,4-1-16,3 1 16,3-5-16,2-4 0,5-3 0,5-5 15,1-7-15,4-3 0,4-8 16,3-6-16,-4 2 0,-5 0 0,-3 0 16</inkml:trace>
  <inkml:trace contextRef="#ctx0" brushRef="#br0" timeOffset="151938.7264">15442 6395 0,'0'0'0,"0"0"0,0 0 0,0 0 15,-12 25-15,12-25 0,-10 28 16,5-13-16,0 0 0,0 2 16,-1 2-16,2-2 0,-1-1 15,1 0-15,0-1 0,1-5 0,2-5 16,0 0-16,1-1 15,0 0-15</inkml:trace>
  <inkml:trace contextRef="#ctx0" brushRef="#br0" timeOffset="152094.9995">15412 6129 0,'0'0'0,"0"0"0,0 0 16,0 0-16,0 0 0,21 20 15,-21-20-15,22 25 0,-22-25 0,22 25 16,-13-14-16,-1-3 0</inkml:trace>
  <inkml:trace contextRef="#ctx0" brushRef="#br0" timeOffset="152391.9214">15931 6289 0,'0'0'0,"0"0"16,0 0-16,0 0 0,-30 1 0,30-1 15,-42 11-15,18-4 0,-2-2 16,-9 7-16,-1 5 16,4-2-16,4-2 0,1 4 15,4 1-15,6-1 0,4 0 0,7 0 16,6 0-16,4-1 0,5-3 16,6-2-16,3 0 0,1 0 15,-1 1-15,-2-2 0,0 0 16,-3-2-16,-2 1 0,-3-3 15,-3 2-15,-1 0 0,-3 0 0,-6-1 16,-3 1-16,-1-1 0,-2-3 16,-5 3-16,-3 0 0,2-1 15,0 0-15,4 0 0,1-2 16,2 1-16</inkml:trace>
  <inkml:trace contextRef="#ctx0" brushRef="#br0" timeOffset="152829.3617">16452 6389 0,'0'0'0,"0"0"0,0 0 16,0 0-16,0 0 0,-14-20 15,14 20-15,-21-9 0,21 9 0,-31-6 16,9 6-16,0 2 15,0 0-15,-10 4 0,-4 5 16,3-1-16,3 1 0,-5 8 0,4 2 16,5 3-16,4 0 0,4 3 15,4 1-15,6-4 0,4-1 16,7-1-16,6-4 0,2-6 16,3-4-16,8-6 0,7-5 15,0-2-15,0-3 0,7-6 16,-1-4-16,-6 2 0,-5-1 0,-2-4 15,-1-1-15,-3 1 0,-4 1 16,-4 0-16,-4 2 16,0 7-16,-1 4 0,-1 2 15,-4 3-15,0 2 0,-2-2 0,-1 10 16,0 5-16,0 3 0,-1 3 16,4 3-16,3 3 0,2-1 15,4-2-15,5-1 0,5 2 16,2-5-16,1-3 0,-1-2 15,-4-2-15,-4-3 0</inkml:trace>
  <inkml:trace contextRef="#ctx0" brushRef="#br0" timeOffset="153110.6183">17040 6257 0,'0'0'15,"0"0"-15,0 0 0,-28 2 16,14-1-16,-6 2 0,-5 4 15,-2 0-15,-1 0 0,-6 6 16,1 4-16,5 0 0,2 0 0,1 5 16,5 0-16,7-3 0,6-1 15,9-2-15,8-2 0,2-3 16,4-2-16,-1 3 0,2-1 16,-4-1-16,-2-1 0,-2 0 15,-1 1-15,-4-3 0,-1 2 0,-6 2 16,-5 4-16,-2-2 15,-2-2-15,-3-1 0,-3-1 16,2-1-16,1-1 0,4 0 0,2-2 16,2-1-16</inkml:trace>
  <inkml:trace contextRef="#ctx0" brushRef="#br0" timeOffset="153360.608">17335 6126 0,'0'0'0,"0"0"0,0 0 16,-3 24-16,3-24 0,-10 32 0,-2-5 15,-3-1-15,0 1 0,-5 12 16,0 5-16,3-4 0,2-1 16,2 4-16,3-4 15,4-2-15,3-6 0,11-9 0,9-5 16,2-8-16,3-3 0,5-5 15,3-3-15,-2-1 0,1-4 0,-3-5 16,0-4-16,-6 3 0,-5 4 16,-3 0-16</inkml:trace>
  <inkml:trace contextRef="#ctx0" brushRef="#br0" timeOffset="153532.4855">17063 6397 0,'0'0'15,"0"0"-15,0 0 0,0 0 0,0 0 16,30 1-16,-30-1 16,39-6-16,-16 2 0,4 1 0,3-1 15,-1 1-15,2 0 0,9 0 16,0 1-16,-7 0 0,-6 0 0,-4 1 16</inkml:trace>
  <inkml:trace contextRef="#ctx0" brushRef="#br0" timeOffset="153923.1492">17540 6484 0,'0'0'0,"0"0"0,22 5 0,-22-5 16,27 1-16,-9-2 0,4 0 15,7-3-15,-1 0 0,3-1 16,2 0-16,-3-3 0,-1-2 0,2 0 15,-5 1-15,-3-1 16,-6 1-16,-4-3 0,-3-3 16,-4 0-16,-5 3 0,-5 0 15,-6 0-15,-5 3 0,-1 1 0,-4 3 16,-1 3-16,-2 3 0,-1 3 16,-2 3-16,0 4 0,1 1 15,2 4-15,1 2 0,0 5 16,6 0-16,2 0 0,3 9 15,6 0-15,3-3 0,4-2 0,6-2 16,5-4-16,3-4 0,4-4 16,7-5-16,4-3 15,-2-4-15,1-3 0,1-1 0,2-3 16,-4-1-16,-3-5 0,-2-3 16,0-4-16,-7 4 0,-2 4 0,-4 1 15</inkml:trace>
  <inkml:trace contextRef="#ctx0" brushRef="#br0" timeOffset="154235.6725">18143 6273 0,'0'0'0,"0"0"0,0 0 0,0 0 16,-5 34-16,5-34 0,-11 34 16,5-14-16,1 3 0,-1-1 15,1 3-15,-2 4 0,1-3 16,3-1-16,1-4 0,0-3 15,0-3-15,-1-1 0,2-3 16,0-2-16,0-2 0,1-4 16,0-3-16,1-7 0,1 1 0,1-9 15,0-4-15,0-1 0,0-1 16,2-1-16,0-3 0,1 3 16,-1 3-16,1-4 0,-2 4 15,0 2-15,-1 3 0,2 2 16,2 2-16,1 4 0,1 3 0,3 2 15,3 3-15,2 0 16,0 2-16,4 3 0,4 2 16,0-2-16,1-1 0,1 0 0,-5-1 15,-4-2-15</inkml:trace>
  <inkml:trace contextRef="#ctx0" brushRef="#br0" timeOffset="154688.7621">17591 6898 0,'0'0'0,"0"0"0,0 0 16,21-2-16,-21 2 0,22-3 0,-22 3 16,37-4-16,-17 1 0,3 0 15,4-1-15,6 0 16,1 0-16,-1 0 0,0 0 16,-4 0-16,-4 1 0,-6 1 15,-6 2-15,-4 0 0,-4 2 0,0 0 16,-2-1-16,1 0 0</inkml:trace>
  <inkml:trace contextRef="#ctx0" brushRef="#br0" timeOffset="154907.5114">17596 7048 0,'0'0'0,"0"0"15,0 0-15,33-3 0,-14 0 16,3-1-16,2 0 0,10-3 15,1 1-15,0 0 0,-1 0 16,5 0-16,-4 1 0,-4 0 16,-3 1-16,-6 0 0,-5 0 15,-2 2-15,-4 0 0,-5 0 16,-2 4-16,-8 0 0,-3 1 16,1 0-16,0 0 0,2-1 0</inkml:trace>
  <inkml:trace contextRef="#ctx0" brushRef="#br0" timeOffset="156298.1726">17310 5284 0,'0'0'0,"0"0"0,0 0 0,0 0 15,0 0-15,0 0 0,-23-19 16,23 19-16,-18-10 0,18 10 15,-24-13-15,10 6 0,1 1 0,-3-2 16,-4 0-16,-1 1 16,0 3-16,-2 1 0,-3 2 15,-4 0-15,1 1 0,-3 1 0,-2 3 16,1 1-16,0 1 0,-8 5 16,-1 2-16,3 2 0,3-1 0,-7 7 15,1 3-15,5 0 16,2 3-16,1 1 0,0 1 15,4 0-15,4 0 0,-1 9 16,5 0-16,6-1 0,3-2 0,3 0 16,3 1-16,4-3 0,2-1 15,3 0-15,2 2 16,4-5-16,2-3 0,5 0 0,6 0 16,1-4-16,1-2 0,8 1 15,7 3-15,-1-10 0,1-6 0,8 1 16,6-2-16,2-2 15,1 0-15,16 0 0,4 2 16,-9-8-16,-5-7 0,4 3 0,4 0 16,22-3-16,-9 4 0,-1-5 15,1-3-15,-15-1 0,-8-3 16,0-3-16,2-5 0,-3 8 16,-1 2-16,-8-3 0,-1-4 15,-7-1-15,-1-3 0,-5-4 16,-3-2-16,-4 2 0,-3 0 0,-3-2 15,-2-1-15,-5 2 0,-6 2 16,-4-4-16,-5-3 16,-3 6-16,-4 5 0,-6-6 15,-6-4-15,5 16 0,-5-2 0,-2-1 16,-2-3-16,-4 2 0,-1 0 0,-9 0 16,-3 1-16,-3 1 15,0 0-15,-7 6 0,-4 3 16,1 0-16,2 2 0,-7 3 15,-5 2-15,-1 3 0,7 1 0,-20-1 16,6 0-16,13 1 16,7 1-16,11 3 0,7 1 0,8 2 15,4-1-15,4 2 0,3 3 16,10-5-16,0 2 0,5 4 16,5 4-16,-3-7 0,0-1 0,0-3 15</inkml:trace>
  <inkml:trace contextRef="#ctx0" brushRef="#br0" timeOffset="157626.3568">18961 5858 0,'0'0'0,"0"0"0,0 0 0,0 0 15,0 0-15,35-1 0,-35 1 16,34 0-16,-16 0 0,5 0 15,5 0-15,1 0 0,2 1 0,15-1 16,6 0-16,1 1 0,1 0 16,17-2-16,5 0 0,13 0 15,-5 1-15,22 0 0,3 0 16,4-3-16,-11 1 0,49-1 16,-7-1-16,-20 1 0,-11 1 15,0 1-15,1 0 0,-14 1 16,-9 2-16,-2-3 0,-2-2 15,-13 1-15,-10-1 0,-6 2 16,-4 3-16,-16-1 0,-12 0 0,-10-1 16,-8-2-16,-10-1 0,-7-1 15,4 1-15,1 1 0,1 1 16</inkml:trace>
  <inkml:trace contextRef="#ctx0" brushRef="#br0" timeOffset="158126.3059">19688 6164 0,'0'0'0,"0"0"15,0 0-15,0 0 0,-17-17 0,17 17 16,-21-5-16,21 5 16,-33-4-16,9 4 0,-5 1 15,-1 2-15,1 0 0,-9 2 0,3 2 16,3 3-16,2 1 0,-1 3 15,6-2-15,5-2 0,6 0 16,7 1-16,6 1 0,7 1 0,4-1 16,6 0-16,6 1 15,3-1-15,3 0 0,2-2 0,2 0 16,-2-1-16,-3 0 0,-4 1 16,-4-1-16,-5 0 0,-3-1 15,-3-1-15,-4-3 0,-5 4 16,-4-1-16,-7 1 0,-6-1 15,-2 0-15,-1-3 0,-2 2 16,-1-2-16,0 0 0,-2-3 0,4-1 16,2-1-16,4 1 0,3-1 15,2 1-15</inkml:trace>
  <inkml:trace contextRef="#ctx0" brushRef="#br0" timeOffset="158360.666">19928 6148 0,'0'0'0,"0"0"16,0 0-16,0 23 0,0-23 0,-4 32 15,-2-8-15,-2 3 0,-3 3 16,-2 10-16,0 2 0,1-2 16,1 0-16,-1 3 0,2-5 15,2-6-15,1-4 0,2-6 16,0-6-16,2-2 0,1 0 15,-2-8-15,-2-5 0,1-4 16,-1-2-16,1-5 0,-2-5 16,1 3-16,2 2 0,1 2 15</inkml:trace>
  <inkml:trace contextRef="#ctx0" brushRef="#br0" timeOffset="158579.4294">19788 6182 0,'0'0'0,"0"0"15,20-11-15,-5 5 0,3-1 16,4 1-16,4 0 0,8 2 15,-1 3-15,-1 2 0,0 2 16,-3 2-16,0 3 0,1 2 16,-5 1-16,-5 2 0,-5-1 0,-5 1 15,-4 3-15,-7-2 0,-5 0 16,-7 0-16,-6 2 0,-3-1 16,-3 0-16,-4-1 0,-3-2 15,1-1-15,0-2 0,-3 1 16,2-3-16,7-5 0,6-3 15,4 1-15,4-1 0,2 1 16</inkml:trace>
  <inkml:trace contextRef="#ctx0" brushRef="#br0" timeOffset="159048.2053">20730 6186 0,'0'0'0,"0"0"16,0 0-16,0 0 0,0 0 0,-21-12 15,21 12-15,-28-8 0,28 8 16,-34-6-16,13 5 0,-1 1 16,-1 2-16,-2 3 0,0 1 15,-6 4-15,3 1 0,-1 3 16,1 4-16,4 1 0,2 0 0,1 4 15,6 1-15,5-3 0,4-4 16,10-1-16,5-3 16,5-4-16,1-3 0,9-2 15,8-3-15,-1-5 0,-1-2 0,2-5 16,3-2-16,-3-2 0,-3-2 16,1-3-16,-5 1 0,-4 2 15,-5 1-15,-2 0 0,-5 1 16,-2 3-16,-1 2 0,-2 4 15,-1 2-15,-3 4 0,0 0 16,0 6-16,-2 2 0,1 0 0,0 3 16,0 4-16,0 3 15,1-1-15,1 1 0,4 3 0,3-2 16,3-3-16,2-2 0,4 0 16,2-2-16,-4-2 0,-3-2 0,-2-1 15</inkml:trace>
  <inkml:trace contextRef="#ctx0" brushRef="#br0" timeOffset="159298.1819">21199 5986 0,'0'0'0,"0"0"0,0 0 16,-13 21-16,13-21 0,-20 31 15,5-7-15,0 1 0,1 2 0,-3 11 16,2 1-16,2-5 0,3-2 16,2 1-16,6-6 15,2-6-15,1-3 0,8-6 16,5-3-16,3-4 0,2-2 0,-2-3 16,1-3-16,-3 0 0,-2-1 0,-2 0 15,-2 2-15,-2-1 16</inkml:trace>
  <inkml:trace contextRef="#ctx0" brushRef="#br0" timeOffset="159470.0667">20925 6203 0,'0'0'0,"0"0"0,0 0 16,0 0-16,0 0 0,32-11 15,-32 11-15,35-6 0,-13 5 0,2-1 16,3 1-16,0-2 15,2 2-15,8 1 0,1 0 16,-6 0-16,-6 0 0,-4 0 0</inkml:trace>
  <inkml:trace contextRef="#ctx0" brushRef="#br0" timeOffset="159673.2143">21530 6137 0,'0'0'15,"0"0"-15,0 0 0,-7 17 0,7-17 16,-11 22-16,4-5 0,-1 1 16,0 2-16,0-1 0,1-1 15,0 0-15,2-2 0,-1 2 16,2-3-16,0-5 0,1-5 0,1-1 16,2-4-16,0 0 15,0-3-15,0 1 0,0 2 16,0-3-16</inkml:trace>
  <inkml:trace contextRef="#ctx0" brushRef="#br0" timeOffset="159829.4711">21501 5946 0,'0'0'0,"0"0"0,0 0 0,0 0 16,0 0-16,23 18 0,-23-18 15,19 20-15,-19-20 0,21 28 16,-9-9-16,-2-3 0,-1-2 0,-1-2 15</inkml:trace>
  <inkml:trace contextRef="#ctx0" brushRef="#br0" timeOffset="160235.6898">22006 6188 0,'0'0'0,"0"0"0,0 0 0,0 0 15,0 0-15,-4-22 0,4 22 16,0 0-16,-15-19 0,4 13 15,-3 0-15,-1 3 0,-1 2 0,-2 4 16,-3 0-16,-1 3 0,-1 3 16,-3 5-16,2 3 15,2 3-15,2 1 0,3 1 16,4 1-16,1 0 0,4-4 0,6-1 16,3-1-16,5-4 0,2-2 15,8-3-15,5-2 0,0-4 16,0-3-16,1-5 0,2-2 15,-1-3-15,0-2 0,-2-4 16,0-3-16,-4 1 0,-3 1 0,-3-1 16,-2 1-16,-1 3 0,-3 3 15,0 2-15,-2 3 16,0 2-16,-1 2 0,0 6 0,-2 3 16,-2 3-16,1 0 0,0 7 15,0 3-15,1-1 0,1 0 0,1 4 16,2-1-16,0-1 0,2-4 15,2-3-15,5-3 16,0-6-16,1-1 0,0-5 16,2-2-16,-3-1 0,-2 2 0,-1 0 15</inkml:trace>
  <inkml:trace contextRef="#ctx0" brushRef="#br0" timeOffset="160454.4697">22448 5903 0,'0'0'0,"0"0"16,0 0-16,0 0 0,-12 21 0,2-4 16,-3 7-16,-2 3 0,-3 3 15,-2 4-15,-2 5 16,-2 3-16,4-4 0,0 3 0,6-6 16,4-7-16,4-4 0,11-7 15,8-3-15,4-7 0,1-2 16,10-4-16,5-1 0,-1-2 0,-1-5 15,-1 3-15,-7-1 0,-6 1 16</inkml:trace>
  <inkml:trace contextRef="#ctx0" brushRef="#br0" timeOffset="161079.4828">19783 6703 0,'0'0'0,"0"0"16,0 0-16,0 0 0,0 0 0,-15-17 16,15 17-16,-20-2 0,20 2 15,-28 0-15,10 4 16,0 0-16,1 0 0,-2 2 0,-1 1 16,1 0-16,2 2 0,-3 5 15,2 1-15,4-1 0,2-1 0,4 2 16,5 2-16,2-2 0,2 0 15,5 2-15,5 0 16,1 0-16,0-2 0,1-2 16,1-1-16,-1-2 0,0-1 0,-4 0 15,-1-1-15,-1-3 0,-2 0 16,-4-1-16,-4 0 0,-2-1 16,-3 1-16,-5 0 0,-4 0 15,-2 1-15,1-2 0,-3 0 16,-1 0-16,2 0 0,1 1 0,4 0 15,1-1-15,3 0 0</inkml:trace>
  <inkml:trace contextRef="#ctx0" brushRef="#br0" timeOffset="161329.4912">19973 6765 0,'0'0'0,"0"0"0,0 0 16,-6 25-16,6-25 0,-10 34 0,2-8 16,-1 2-16,-1 3 0,-3 9 15,-1 1-15,-3 5 0,3-5 16,0-4-16,0-4 0,3-6 16,4-6-16,-2 1 0,2-4 15,3-6-15,0-3 0,0-6 16,0-3-16,-1-3 0,1-3 0,0 2 15,1 0-15,1 2 0</inkml:trace>
  <inkml:trace contextRef="#ctx0" brushRef="#br0" timeOffset="161579.485">19956 6747 0,'0'0'0,"0"0"15,21-4-15,-8 3 0,1 1 0,2 1 16,1 2-16,5 3 15,0 2-15,-2 1 0,-1 2 16,-3 0-16,-1-1 0,-5 0 16,-4 1-16,-5 2 0,-4-2 0,-5 2 15,-4 3-15,-1-2 0,-1 1 16,-5-2-16,-4 1 0,-4 0 16,3-2-16,2-1 0,1 0 15,3-1-15,3-3 0,3-3 16,3-3-16,1 0 0,2-1 0,1 1 15</inkml:trace>
  <inkml:trace contextRef="#ctx0" brushRef="#br0" timeOffset="161985.709">20732 6720 0,'0'0'16,"0"0"-16,0 0 0,0 0 0,0 0 15,0 0-15,0 0 16,-33-6-16,33 6 0,-32 0 0,11 1 16,-2 3-16,-3 1 0,0 3 15,-3 3-15,-6 4 0,0 1 16,2 6-16,2 2 0,-2 6 16,6 1-16,6-6 0,6 0 15,4-5-15,3-1 0,9-4 16,7-2-16,4-4 0,3-3 15,5-6-15,4-5 0,3-1 16,0-1-16,2-4 0,0-4 0,-3 0 16,0 0-16,2-6 0,0 1 15,-6 1-15,-3 3 0,-4-1 16,-3 1-16,-2 5 0,-1 5 16,-4 1-16,0 3 0,-5 2 15,0 0-15,-1 3 0,-4 6 16,0-1-16,-2 3 0,2 6 15,-1 5-15,3-1 0,1 2 0,2 2 16,2-3-16,3-1 16,3-3-16,-1-4 0,-2-3 15,0-1-15</inkml:trace>
  <inkml:trace contextRef="#ctx0" brushRef="#br0" timeOffset="168775.1638">21273 6685 0,'0'0'0,"0"0"0,0 0 0,0 0 16,0 0-16,0 0 0,0 0 15,0 0-15,0 0 0,-23-11 16,23 11-16,0 0 0,-32 1 0,32-1 16,-34 7-16,34-7 0,-38 10 15,17-2-15,-2 4 16,1 0-16,0 2 0,-2 5 0,2 3 15,3-1-15,3-1 0,2 0 16,4 3-16,4-3 0,4 1 0,4 2 16,5-3-16,6-3 15,3-4-15,6-5 0,5-2 16,0-2-16,2-4 0,0-3 16,0-1-16,-4 0 0,-6 1 0,-3 1 15</inkml:trace>
  <inkml:trace contextRef="#ctx0" brushRef="#br0" timeOffset="168978.2215">21474 6735 0,'0'0'0,"0"0"16,0 0-16,0 0 0,0 0 0,-14 25 16,14-25-16,-12 26 0,12-26 15,-15 35-15,8-14 16,1-2-16,0 1 0,2-4 0,-1 0 15,1 0-15,1-3 0,0-2 16,2-3-16,1-5 0,0-3 0,0 0 16,0 3-16,0-3 15</inkml:trace>
  <inkml:trace contextRef="#ctx0" brushRef="#br0" timeOffset="169118.8406">21475 6444 0,'0'0'0,"0"0"0,0 0 0,0 0 16,24 8-16,-24-8 0,17 14 15,-7-4-15,1 0 0,-3 0 0,0-2 16,-1-1-16</inkml:trace>
  <inkml:trace contextRef="#ctx0" brushRef="#br0" timeOffset="169587.6092">22026 6781 0,'0'0'0,"0"0"0,0 0 16,0 0-16,0 0 0,0 0 16,-14-19-16,14 19 0,-19-15 0,19 15 15,-26-13-15,11 7 0,1 1 16,-3 0-16,0 1 0,-2 3 15,-1 1-15,-1 2 0,0 4 16,-3 4-16,2 4 0,0 3 16,-1 2-16,4 1 0,2 0 0,4 2 15,4 0-15,3 2 16,2-3-16,7-4 0,4-2 16,3-4-16,1-3 0,7-5 0,5-5 15,-1-3-15,0-2 0,1-4 16,1-1-16,-2-1 0,-3-2 15,1 0-15,0-1 0,-3 0 16,-2-4-16,-3 2 0,-3 1 16,-1 4-16,-3 2 0,0 3 15,-2 3-15,-1 1 0,0 2 0,-1 5 16,-1 4-16,-1 3 16,-1 1-16,0 3 0,0 2 15,1-1-15,1 0 0,2 1 0,1 0 16,0 0-16,2-3 0,0-2 15,2-1-15,1-4 0,1-1 16,-2-2-16,0 0 0,-2 0 16</inkml:trace>
  <inkml:trace contextRef="#ctx0" brushRef="#br0" timeOffset="169806.4114">22358 6545 0,'0'0'0,"0"0"0,0 0 16,-3 18-16,3-18 0,-9 27 0,0-3 16,-1 0-16,-1 2 0,-2 7 15,1-1-15,2-3 0,2-2 0,2 2 16,4-2-16,3-3 0,3-3 16,2-3-16,4-5 0,0-4 15,1-1-15,4-2 0,2 0 16,-3-2-16,-1-1 0,-2 0 15</inkml:trace>
  <inkml:trace contextRef="#ctx0" brushRef="#br0" timeOffset="173534.6129">23080 6379 0,'0'0'0,"0"0"0,0 0 0,0 0 15,0 0-15,-22 15 0,22-15 16,-15 21-16,15-21 0,-17 27 16,7-10-16,0-1 0,0 1 0,-1 3 15,-1 1-15,1-2 0,0-1 16,-1 1-16,1-1 0,2-4 16,2-4-16,2-1 15,1-2-15,-1 0 0</inkml:trace>
  <inkml:trace contextRef="#ctx0" brushRef="#br0" timeOffset="173716.0286">23062 6141 0,'0'0'16,"0"0"-16,0 0 0,0 0 0,0 0 15,29 9-15,-29-9 0,23 11 16,-23-11-16,29 14 0,-10-8 15,-3 0-15,-2-1 0,-1-1 16</inkml:trace>
  <inkml:trace contextRef="#ctx0" brushRef="#br0" timeOffset="174247.3037">23356 6393 0,'0'0'0,"0"0"0,0 0 16,-7 20-16,7-20 0,-8 22 15,3-6-15,-1 1 0,0 0 16,-1 1-16,0-1 0,0 4 16,-1-3-16,1-2 0,2-2 15,-1-3-15,2-2 0,2-3 16,2-6-16,0 0 0,3-4 0,1-1 16,2-3-16,-1-1 0,2-2 15,5-6-15,5-3 16,0-1-16,2 0 0,0 0 0,0 4 15,-2 1-15,0 3 0,3 1 16,-2 2-16,-1 4 0,-3 1 0,-1 6 16,0 3-16,-7 1 15,-1 2-15,-4 2 0,-2 3 16,-2 1-16,0 2 0,-2 1 16,-2 0-16,0 0 0,2-1 0,-1 3 15,1 0-15,2-7 0,-1 0 16,2-4-16,1 0 15,1-3-15,0-4 0,4-1 0,2-6 16,0-1-16,2-2 0,3-3 16,5-2-16,-1-2 0,1-2 15,1-2-15,2 0 0,1 3 16,0 1-16,5-2 0,0 1 16,-3 6-16,-3 4 0,-1 4 0,-1 3 15,-2 1-15,-3 2 0,-3 5 16,-3 2-16,-1 4 0,-3 2 15,-3 3-15,-3 4 0,-1-2 16,-2 0-16,1 2 0,-1 2 16,3-1-16,-1-1 0,2-5 15,1-2-15,0-4 0</inkml:trace>
  <inkml:trace contextRef="#ctx0" brushRef="#br0" timeOffset="174653.5476">24321 6350 0,'0'0'0,"0"0"0,0 0 15,0 0-15,0 0 0,0 0 16,-12-20-16,12 20 0,-22-6 0,22 6 16,-37 3-16,15 0 0,-3 3 15,-2 3-15,-4 3 0,-9 5 16,1 1-16,-5 5 0,3 3 15,9-1-15,6 0 0,7-1 16,3 1-16,7-6 0,5-3 0,8-3 16,8-3-16,3-4 15,1-2-15,7-6 0,6-4 16,0-2-16,-2 0 16,5-6-16,-2 0 0,0-3 0,-1-2 0,-2-2 15,-2-3-15,-5 4 0,-3 1 16,-4 4-16,-3 2 0,-2 3 15,-3 4-15,0 2 0,-2 4 16,-1 1-16,-2 3 0,-1 5 16,-1 2-16,0 3 0,-2 3 15,0 3-15,-2 2 0,4 0 0,2 0 16,3-1-16,4 0 16,-1-3-16,-2-4 0,0-2 0</inkml:trace>
  <inkml:trace contextRef="#ctx0" brushRef="#br0" timeOffset="175137.9148">24779 6288 0,'0'0'16,"0"0"-16,0 0 0,0 0 0,0 0 16,-22-11-16,22 11 15,-29 2-15,29-2 0,-37 11 0,11 0 16,1 1-16,0 4 0,-10 7 15,1 4-15,3-2 0,4-1 16,0 5-16,9-1 0,6-2 16,4-3-16,9-4 0,7-3 15,5-4-15,5-3 0,7-4 16,6-7-16,0-2 0,1-1 0,4-7 16,-1-2-16,-6-2 15,-6 1-15,-3-6 0,-2-2 16,-5 2-16,-3 4 0,-4 0 0,-1 3 15,-3 2-15,0-1 0,-1 5 16,-1 4-16,0 4 0,-2 0 16,-1 7-16,-2 2 0,1 7 15,-1 4-15,0 6 0,-3 3 16,1 2-16,-1 1 0,0 3 0,1 3 16,3-3-16,1-1 0,-3 0 15,0-5-15,-2-2 0,-2-3 16,-1 0-16,-2-2 0,0-3 15,-1-2-15,-7-5 0,-5-2 16,1-1-16,-1-2 0,3-7 16,2-5-16,7-3 0,3-2 15,3-12-15,5-7 0,0 9 0,1 4 16,1 3-16</inkml:trace>
  <inkml:trace contextRef="#ctx0" brushRef="#br0" timeOffset="175341.0651">25055 6341 0,'0'0'0,"0"0"15,0 0-15,0 0 0,-11 27 0,11-27 16,-21 38-16,8-15 0,1 3 16,-5 8-16,-2 0 15,1-3-15,3 0 0,-1-3 0,5-6 16,3-4-16,0-4 0,5-7 15,3-7-15,1-2 0,1-3 0,0 2 16,-1 0-16,0 1 16</inkml:trace>
  <inkml:trace contextRef="#ctx0" brushRef="#br0" timeOffset="175497.3247">24991 6178 0,'0'0'15,"0"0"-15,0 0 0,21 11 16,-21-11-16,19 9 0,-5-2 16,-1-1-16,1 0 0,-1 0 0,-2-2 15,-1 1-15</inkml:trace>
  <inkml:trace contextRef="#ctx0" brushRef="#br0" timeOffset="175841.0796">25210 6454 0,'0'0'0,"0"0"0,0 0 0,-15 25 16,8-13-16,-1 2 0,-1 3 15,1 0-15,0-2 0,-1 2 16,1-1-16,3-4 0,0-1 0,1-3 16,1 0-16,0-6 0,3-2 15,0-2-15,3-4 0,-1-1 16,1-3-16,4-5 0,1-2 15,3-1-15,1-1 0,2-3 16,1 0-16,1 0 0,-1 3 16,5-3-16,1 1 0,-1 4 0,0 4 15,1 2-15,0 3 16,-1 2-16,-2 2 0,-2 5 16,-3 4-16,-1 1 0,-1 0 0,-4 6 15,-3 5-15,-3-1 0,-2 2 16,-2 6-16,-2 1 0,1 1 15,1 0-15,-1 1 0,2-1 16,0-5-16,1-3 0,0-3 16</inkml:trace>
  <inkml:trace contextRef="#ctx0" brushRef="#br0" timeOffset="176278.5579">26036 6376 0,'0'0'0,"0"0"16,0 0-16,0 0 0,0 0 0,0 0 16,-20-16-16,20 16 15,-25-1-15,25 1 0,-40 7 16,17-1-16,-2 2 0,-1 4 0,-2 5 16,-5 2-16,2 0 0,5 2 15,4 0-15,0 2 0,4-2 16,9-2-16,7-2 0,3-4 15,4 0-15,5-5 0,4-1 16,5-4-16,3-3 0,2-3 16,3-3-16,-4-1 0,-2-2 15,1-2-15,1 1 0,-1-4 0,-1 1 16,-2 0-16,-2-2 16,-2-1-16,-3-1 0,-2 5 15,-3 1-15,0 2 0,-2 1 0,0 2 16,-3 1-16,-1 3 0,-1 2 15,-1 3-15,-1 4 0,-1 2 16,-2 1-16,0 5 0,-1 1 16,2 0-16,0-1 0,3 1 15,1 1-15,4-2 0,0-1 0,3-3 16,1-2-16,0-1 0,-2-1 16,-1-2-16</inkml:trace>
  <inkml:trace contextRef="#ctx0" brushRef="#br0" timeOffset="176544.1974">26411 6207 0,'0'0'0,"0"0"16,0 0-16,0 0 0,0 0 0,-16 29 15,4-11-15,-2 2 16,-2-1-16,0 6 0,-1 4 15,-2 4-15,3-2 0,0 6 16,5-1-16,4-7 0,2-7 0,3-6 16,3-4-16,4-1 15,2-3-15,4-2 0,4-1 16,-4-5-16,0-1 0,3-5 16,0-5-16,-4 5 0,-1 0 0,-2 1 15</inkml:trace>
  <inkml:trace contextRef="#ctx0" brushRef="#br0" timeOffset="176716.0614">26213 6403 0,'0'0'15,"0"0"-15,0 0 0,0 0 0,0 0 16,0 0-16,30-11 0,-30 11 16,35-7-16,-13 3 0,4 1 15,0 1-15,2-2 0,7 1 16,0 1-16,-2-1 0,-2 0 0,-5 1 15,-4 1-15,-4-1 0</inkml:trace>
  <inkml:trace contextRef="#ctx0" brushRef="#br0" timeOffset="176887.9442">26650 6370 0,'0'0'0,"0"0"15,0 0-15,0 0 0,0 0 16,-8 26-16,8-26 0,-11 24 15,11-24-15,-15 32 0,5-13 16,1 0-16,1 0 0,0-1 16,2 0-16,0-4 0,3-2 15,1 1-15,1-5 0,1-2 0,0-1 16,0 0-16</inkml:trace>
  <inkml:trace contextRef="#ctx0" brushRef="#br0" timeOffset="177044.1988">26729 6187 0,'0'0'0,"0"0"0,0 0 16,0 0-16,24 8 0,-24-8 0,25 10 16,-25-10-16,25 15 0,-14-8 15,-1-1-15,-1-1 0</inkml:trace>
  <inkml:trace contextRef="#ctx0" brushRef="#br0" timeOffset="177372.3273">26869 6444 0,'0'0'0,"0"0"0,0 0 16,-17 18-16,17-18 0,-24 21 0,10-4 15,1 0-15,1 1 0,0 5 16,3-1-16,4-4 0,4-2 15,7-4-15,5-1 0,3-4 16,3-3-16,6-3 0,5-4 16,-1-1-16,-1-1 0,4-3 15,-2-3-15,-4-1 0,-2-2 0,-3 0 16,-3-1-16,-4 0 0,-2-1 16,-5-2-16,-5 0 15,-2 1-15,-4 1 0,-3 2 0,-3 0 16,-2 5-16,-3 1 0,-4 5 15,-3 3-15,2 2 0,2 2 16,2 0-16,2-1 0,3 1 16,3 0-16,4 3 0,4-1 15,0 0-15,0-1 0,1-1 0</inkml:trace>
  <inkml:trace contextRef="#ctx0" brushRef="#br0" timeOffset="177747.3209">27316 6400 0,'0'0'0,"0"0"15,0 0-15,-5 18 0,5-18 0,-10 21 16,0-6-16,-1 1 0,0 0 16,1 1-16,1 1 15,-2 2-15,2-3 0,1-4 0,1-2 16,1-2-16,0 0 0,4-5 15,2-4-15,0 0 0,1-5 16,2-2-16,3-1 0,2-4 16,2 1-16,6-8 0,3-2 15,1 0-15,0-1 0,4 1 16,3 0-16,4 0 0,-2 2 0,-3 4 16,-1 3-16,-4 2 0,-4 2 15,0 4-15,-2 4 16,-4 3-16,-3 4 0,-6 4 0,-4 3 15,-2 3-15,-2 2 0,-3 4 16,-2 2-16,0 0 0,0 2 0,1 1 16,1 0-16,3-4 15,0-5-15,2-3 0</inkml:trace>
  <inkml:trace contextRef="#ctx0" brushRef="#br0" timeOffset="178981.7167">19444 7246 0,'0'0'16,"0"0"-16,0 0 0,0 0 0,0 0 16,0 0-16,25 0 0,-25 0 15,20 3-15,-20-3 0,28 3 16,-13-1-16,2 0 0,4-1 15,3 0-15,0 0 0,1 0 16,11 0-16,5 0 0,-2-2 16,1 0-16,13 0 0,2 2 15,0-1-15,0 1 0,13-3 16,1-3-16,-4 1 0,-2 1 0,15-1 16,5 0-16,-8-1 0,-6 1 15,17-1-15,5 2 0,-7 1 16,-4 1-16,42-1 0,-4 0 15,-16-2-15,-12-4 0,7 1 16,5 0-16,-13 6 0,-8 2 0,13-2 16,9-2-16,-11 2 15,-5 1-15,7-1 0,4-2 16,-7 0-16,-5-1 0,8 3 0,9 3 16,-9 2-16,-5 2 0,11-6 15,9-2-15,-7-1 16,-6 1-16,3-2 0,4 1 0,-9 1 15,-3 2-15,10 4 0,8 1 16,-9-5-16,-9-5 0,6-1 16,5 1-16,-8 1 0,-3 4 15,8-2-15,7 0 0,-10 1 0,-7-1 16,7 2-16,5 0 16,-7-1-16,-6-3 0,4 3 15,3 0-15,-6 1 0,-3 0 0,10-1 16,7-2-16,-10 2 0,-7-1 15,2 0-15,3 0 0,-9 2 16,-5 0-16,5-3 0,4-1 16,-5 0-16,-4 1 0,3 2 15,3 0-15,-9 5 0,-6 0 0,4 0 16,2-1-16,-9-5 0,-7 1 16,3 1-16,2 3 0,-7-1 15,-4 0-15,-3 1 0,-1-1 16,-6 0-16,-5 0 0,-2-2 15,-1-1-15,-13-2 0,-7 0 16,-9 4-16,-6 1 0,0 1 16,1-3-16,0 3 0</inkml:trace>
  <inkml:trace contextRef="#ctx0" brushRef="#br0" timeOffset="187365.2494">28084 6081 0,'0'0'16,"0"0"-16,0 0 0,22 8 0,-22-8 15,18 10-15,-8-5 0,1 2 16,1 2-16,0 1 0,1 1 15,0 1-15,2-2 0,-3-1 16,-2 0-16,-1-2 0,-2 0 0,0 0 16</inkml:trace>
  <inkml:trace contextRef="#ctx0" brushRef="#br0" timeOffset="187537.0773">27986 6350 0,'0'0'16,"0"0"-16,0 0 0,0 0 0,-8 25 16,8-25-16,-10 24 0,10-24 15,-11 32-15,6-14 0,-1 1 16,1 1-16,0-4 0,1 0 16,1-3-16,-1-1 0</inkml:trace>
  <inkml:trace contextRef="#ctx0" brushRef="#br0" timeOffset="187755.871">28018 6382 0,'0'0'0,"12"-5"15,7-1-15,3-1 0,3 0 0,12-2 16,2 0-16,12-1 0,0-1 16,-3 1-16,-3 2 0,2 1 15,-8 2-15,-6 1 0,-4 2 16,-7 1-16,-6 1 0,-10 3 15,-6 2-15,-7 2 0,-6 4 0,-6 2 16,-8 2-16,-2 2 16,-1 5-16,-11 0 0,-1 0 0,2-1 15,3 1-15,8-5 0,6-4 16,5-2-16</inkml:trace>
  <inkml:trace contextRef="#ctx0" brushRef="#br0" timeOffset="187927.6982">28080 6454 0,'0'0'16,"0"0"-16,0 0 0,0 0 0,-15 23 15,15-23-15,-13 27 0,7-10 16,0 2-16,-1 0 0,1 0 16,0 0-16,1 0 0,-1 2 15,1-3-15,0-2 0</inkml:trace>
  <inkml:trace contextRef="#ctx0" brushRef="#br0" timeOffset="188068.3155">28323 6513 0,'0'0'0,"0"0"0,0 0 0,21-2 16,-10 3-16,0 0 0,1 1 15,-1 1-15,1 1 0,-4-1 16,0 0-16,0-1 0</inkml:trace>
  <inkml:trace contextRef="#ctx0" brushRef="#br0" timeOffset="188427.693">28029 6741 0,'0'0'0,"0"0"15,0 0-15,0 0 0,36-1 16,-36 1-16,32-2 0,-14 0 15,1 4-15,1-2 0,0 1 16,-1 1-16,-2 0 0,-3 2 16,-2 1-16,-3 0 0,-2 0 0,-6 1 15,-5 1-15,-2 0 0,-3 2 16,-5 3-16,-3 1 0,-2 0 16,0 0-16,-2 1 0,0 0 15,2-3-15,2-2 0,4-1 16,3 0-16,3-3 0,0 0 15,6-3-15,4 1 0,7-4 16,5-2-16,6 0 0,4-1 16,3-3-16,4-2 0,10-1 15,2 1-15,0-1 0,-1-1 0,8 0 16,0 2-16,-8-4 0,-6 2 16,-7 0-16,-6 0 0,-4 3 15,-4 2-15,-4 1 0</inkml:trace>
  <inkml:trace contextRef="#ctx0" brushRef="#br0" timeOffset="188615.2389">28807 6246 0,'0'0'0,"8"-2"0,2 0 15,2 0-15,2 1 0,2 1 16,0 1-16,5 2 0,-1 1 15,-1 2-15,-3 1 0,-1-1 16,-4 2-16,-2-2 0,-2-1 0,0 0 16</inkml:trace>
  <inkml:trace contextRef="#ctx0" brushRef="#br0" timeOffset="188787.1252">28672 6520 0,'0'0'16,"0"0"-16,0 0 0,-1 20 15,1-20-15,-3 27 0,3-27 16,-2 40-16,1-16 0,1 2 16,0 2-16,1 5 0,1-2 0,3-3 15,0-3-15,1-2 0,0-5 16,2-4-16,1-5 16,-1-2-16,-2-1 0,0 0 0</inkml:trace>
  <inkml:trace contextRef="#ctx0" brushRef="#br0" timeOffset="189099.5823">29093 6407 0,'0'0'0,"9"-3"0,3-1 0,2 0 16,3 0-16,6 0 0,1 1 16,0 0-16,2 3 0,3 2 15,0 2-15,-2 1 0,-4 1 16,-2 8-16,-3 4 0,-2 2 15,-2 4-15,-3 5 0,-1 5 16,-1-1-16,-1 2 0,-2 4 16,0-3-16,-2-3 0,-2-2 0,0-2 15,-2-3-15,-2-5 0,0-2 16,-3 0-16,-3-1 16,-5-3-16,-6-4 0,-1-5 0,-3-1 15,-2-1-15,-3-1 0,-3-6 16,-3-2-16,-7-5 0,0-1 15,11 1-15,5 3 0,7 2 0</inkml:trace>
  <inkml:trace contextRef="#ctx0" brushRef="#br0" timeOffset="189490.2172">28940 6530 0,'0'0'0,"0"0"0,0 0 16,0 0-16,0 0 0,0 0 15,0 0-15,11 19 0,-11-19 16,5 26-16,-5-26 0,5 39 15,-3-17-15,0 1 0,-1 0 16,1-4-16,0-2 0,1 3 16,-1-4-16,-1-2 0,0-4 0,0-6 15,0-1-15,-1-3 0,0 0 16,-2 1-16,2-1 0,-3-6 16,-2-6-16,1-2 0,0 0 15,-2-4-15,3-1 0,1 2 16,2 2-16,1 0 0,0 2 15,3 0-15,3 0 0,2 0 16,2 1-16,3 1 0,2 1 16,1 2-16,1 3 0,-2 0 0,0 3 15,-1 1-15,0 1 0,0 2 16,-3 3-16,-1 2 0,0 3 16,-1 2-16,-2 4 0,-2-2 15,-1 1-15,-2 2 0,-1 2 16,-1-1-16,-1-1 0,-2-1 15,-1 0-15,-3-1 0,0-2 0,-3-1 16,-1-2-16,2-1 0,2-2 16,0 0-16</inkml:trace>
  <inkml:trace contextRef="#ctx0" brushRef="#br0" timeOffset="189630.8461">28953 6734 0,'0'0'15,"0"0"-15,0 0 0,0 0 16,0 0-16,0 0 0,26-12 15,-26 12-15,30-8 0,-13 5 16,0-1-16,0 2 0,-1 0 0,1 0 16,-1 1-16,-1-2 0,-2 2 15,-2 0-15</inkml:trace>
  <inkml:trace contextRef="#ctx0" brushRef="#br0" timeOffset="189771.468">28973 6848 0,'0'0'0,"0"0"0,0 0 16,0 0-16,0 0 16,35-8-16,-11 3 0,5-3 15,3 0-15,-1 0 0,-2 1 0,3-1 16,-5 0-16,-4 2 0</inkml:trace>
  <inkml:trace contextRef="#ctx0" brushRef="#br0" timeOffset="190005.852">29635 6413 0,'0'0'0,"0"0"0,0 0 16,26-9-16,-26 9 0,32-7 15,-14 3-15,3 2 0,2-2 0,8-1 16,0 0-16,-2 0 0,-2-1 15,-1 1-15,-2 1 0,-4 0 16,-5 0-16,-5 0 0,-4 0 16,-3 2-16,-3 2 0,0-3 15,0 3-15,0-1 0</inkml:trace>
  <inkml:trace contextRef="#ctx0" brushRef="#br0" timeOffset="190412.1358">29838 6220 0,'0'0'0,"0"0"16,0 0-16,0 0 0,0 0 0,3 29 15,-3-29-15,-2 39 16,-1-16-16,0 5 0,-1 3 16,1 2-16,1-1 0,0 9 15,-1-3-15,3 0 0,1-6 0,2-8 16,0-4-16,0-6 0,2-4 15,-2-6-15,1-1 0,0-2 16,-2-2-16,0-4 0,-1-5 16,-1-3-16,-1-2 0,-1 1 15,0-1-15,-2 0 0,1 0 16,-2 0-16,-2 3 0,-1 3 16,1 3-16,-7 5 0,-2 4 15,-2 2-15,1 3 0,-1 2 0,1 3 16,3 1-16,2-1 0,1 3 15,4-2-15,6-2 0,4-2 16,8-3-16,7-3 0,3-5 16,3-3-16,10-6 0,3-2 15,-2-2-15,0 0 0,0 0 16,-2-1-16,-1 1 0,-8 3 0,-4 2 16</inkml:trace>
  <inkml:trace contextRef="#ctx0" brushRef="#br0" timeOffset="190568.3624">30041 6364 0,'0'0'0,"0"0"0,0 0 0,0 0 15,0 28-15,0-28 0,-3 26 16,0-10-16,1 0 0,1 5 16,0 1-16,0 0 0,0-1 0,1 3 15,0-5-15,2-5 16,1-3-16,1-1 0,-2-3 0,0 0 15</inkml:trace>
  <inkml:trace contextRef="#ctx0" brushRef="#br0" timeOffset="190833.9881">30069 6359 0,'0'0'0,"0"0"0,0 0 16,17-11-16,-17 11 0,22-10 15,-6 6-15,0 0 0,2 1 0,-1 1 16,1 2-16,3 3 0,-2-1 15,-2 2-15,-1 1 0,-2 3 16,-2 2-16,-3 1 0,-2 3 16,-4 0-16,-1 3 0,-3-1 15,-1 1-15,-1 1 0,-2 0 16,0-3-16,-1 1 0,1 0 16,-2-2-16,0 0 0,0-2 15,-2-2-15,-2 0 0,0-2 16,-1-3-16,1-1 0,2 0 0,1 0 15</inkml:trace>
  <inkml:trace contextRef="#ctx0" brushRef="#br0" timeOffset="190974.5976">30029 6486 0,'0'0'0,"0"0"16,0 0-16,0 0 0,0 0 0,21-14 16,-21 14-16,22-8 0,-22 8 15,30-8-15,-13 5 16,0 0-16,-1 2 0,0 0 0,-2 1 15,-2 1-15,-1 1 0,-2-1 16,-1 1-16,-1-1 0</inkml:trace>
  <inkml:trace contextRef="#ctx0" brushRef="#br0" timeOffset="191146.4751">30077 6574 0,'0'0'0,"0"0"0,0 0 15,21-6-15,-11 2 0,3 1 0,4 2 16,0-1-16,-1 1 0,1 0 16,-1 1-16,0-2 0,-3 0 15,0 1-15,-3 1 0,-3 0 16,-2 0-16,1 0 0</inkml:trace>
  <inkml:trace contextRef="#ctx0" brushRef="#br0" timeOffset="191287.109">29934 6675 0,'0'0'0,"0"0"16,0 0-16,0 0 0,0 0 16,0 0-16,26-4 0,-26 4 15,35-8-15,-14 3 0,2 0 16,0 1-16,0 0 0,-2 2 16,-3-2-16,-3 2 0</inkml:trace>
  <inkml:trace contextRef="#ctx0" brushRef="#br0" timeOffset="191458.9883">29925 6756 0,'0'0'0,"0"0"16,0 0-16,-20 13 0,20-13 0,-21 15 16,10-3-16,0-1 0,0 1 15,-1 0-15,0 2 16,-3 4-16,0 0 0,3-4 15,2 0-15,1-3 0,2-2 0,0-2 16</inkml:trace>
  <inkml:trace contextRef="#ctx0" brushRef="#br0" timeOffset="191787.1069">29985 6839 0,'0'0'0,"0"0"0,0 0 15,16 15-15,-16-15 0,18 14 0,-6-5 16,1-1-16,2 1 0,0-2 16,3 1-16,0-3 0,1-1 15,3 0-15,-1-3 0,-3-1 16,-3 0-16,-3-2 0,-3-3 16,-3 0-16,-3-1 0,-5 0 15,-5-1-15,-3 0 0,-3 0 0,-1 1 16,-2 0-16,2-1 0,0 1 15,0-2-15,1 0 0,2 2 16,1 1-16,4-1 0,1 1 16,5 0-16,5 1 15,9-4-15,10-2 0,0 2 16,1-1-16,2 2 0,4 0 16,7-3-16,-1-1 0,-7 3 0,-6 2 15,-4-1-15</inkml:trace>
  <inkml:trace contextRef="#ctx0" brushRef="#br0" timeOffset="192005.8728">30771 6405 0,'0'0'0,"0"0"15,0 0-15,0 0 0,-24 12 16,24-12-16,-32 21 0,12-7 15,-1 4-15,-3 3 0,-4 2 16,-5 8-16,1-2 0,0 0 16,1-3-16,-2 3 0,5-4 0,6-6 15,5-3-15,2-2 0</inkml:trace>
  <inkml:trace contextRef="#ctx0" brushRef="#br0" timeOffset="192193.3864">30631 6636 0,'0'0'0,"0"0"0,0 0 16,0 20-16,0-20 0,-1 28 0,-2-9 15,1 0-15,0 1 0,0-1 16,0 0-16,-1 4 0,2-2 16,-1-4-16,1-2 0,0-4 15,1-3-15,2-6 0,1-7 16,1 2-16,-2 0 0,0 1 15</inkml:trace>
  <inkml:trace contextRef="#ctx0" brushRef="#br0" timeOffset="192505.8873">31087 6122 0,'0'0'0,"0"0"0,0 0 15,0 0-15,0 0 0,-9 26 0,9-26 16,-25 26-16,7-12 0,0 3 16,-1 0-16,0 0 0,0-1 15,-2 2-15,3-3 0,3-3 16,4-2-16,6-1 0,4-2 16,4-2-16,4-2 0,4-2 15,4-2-15,2-2 0,0 1 0,2 0 16,0-1-16,-3 1 0,-1 1 15,-3 0-15,-2 1 0,-4 2 16,-2 1-16,-7 3 0,-3 2 16,-5 1-16,-4 1 0,0 1 15,-3 1-15,4-1 0,2-1 16,1-3-16</inkml:trace>
  <inkml:trace contextRef="#ctx0" brushRef="#br0" timeOffset="192880.9006">30787 6467 0,'0'0'0,"0"0"16,0 0-16,0 0 0,0 0 0,17 18 16,-17-18-16,0 0 0,20 25 15,-20-25-15,14 18 0,-7-10 16,-1 1-16,0-2 0,-1-1 16,0-1-16,-2 1 0,-2-3 15,-2 0-15,-1-1 0,-1-1 0,-2-3 16,-2-2-16,2 0 0,-1 0 15,2-1-15,0 0 0,1-2 16,3-1-16,5-2 0,3 1 16,0-1-16,3 0 0,4 0 15,3 2-15,2 0 0,2 1 16,7 1-16,-1 2 0,-2 1 16,-1-1-16,-3 3 0,-1 2 15,-3 0-15,-1 1 0,-5 1 16,-3 2-16,-4 2 0,-2 1 0,-5 1 15,-6-1-15,-1 1 0,-3 0 16,-3 1-16,-3 3 0,0-1 16,-1-2-16,2-2 0,4 0 15,2-2-15</inkml:trace>
  <inkml:trace contextRef="#ctx0" brushRef="#br0" timeOffset="193052.7583">31008 6492 0,'0'0'0,"0"0"15,0 0-15,0 0 0,-11 20 0,11-20 16,-17 22-16,17-22 0,-24 34 16,7-14-16,-1 1 0,-2 1 15,0 2-15,-5 5 0,0-1 16,3-2-16,1-4 16,6-3-16,4-5 0,0-3 0,1-2 15,2-2-15,2-1 0,0-1 16</inkml:trace>
  <inkml:trace contextRef="#ctx0" brushRef="#br0" timeOffset="193240.2598">30969 6689 0,'0'0'16,"0"0"-16,0 0 0,33 1 15,-17 2-15,1 0 0,2 3 0,1 2 16,0-1-16,3 5 0,-2 4 16,-3 1-16,-4-1 0,-2 2 15,-2 1-15,-3 1 0,-3-2 16,-4 0-16,-3 0 0,-3-1 15,-2-1-15,-4 0 0,-2-3 16,0-4-16,-3-4 0,-4-1 16,-1-2-16,4 0 0,4-1 0,2 0 15</inkml:trace>
  <inkml:trace contextRef="#ctx0" brushRef="#br0" timeOffset="193427.7519">30958 6693 0,'0'0'0,"0"0"16,0 0-16,0 0 0,-15 25 0,15-25 16,-18 28-16,6-12 0,-1 0 15,-2 1-15,1 1 16,1-3-16,1 1 0,-1 1 0,0-1 16,3-5-16,3-3 0,0-1 15,2-3-15,-1 1 0</inkml:trace>
  <inkml:trace contextRef="#ctx0" brushRef="#br0" timeOffset="193630.9218">31056 6741 0,'0'0'0,"0"0"0,0 0 0,0 0 16,-14 29-16,14-29 0,-17 27 15,8-11-15,-2 0 0,0 1 16,-1 0-16,3-3 0,-1-1 15,2-1-15,2-3 0,3-3 16,1-3-16,3-7 0,2-3 16,1-1-16,-2 2 0,0 1 0</inkml:trace>
  <inkml:trace contextRef="#ctx0" brushRef="#br0" timeOffset="193802.7664">31280 6619 0,'0'0'0,"0"0"15,0 0-15,-18 18 0,9-6 0,-4 2 16,0 1-16,1 1 16,1 0-16,0 4 0,2 0 15,5-3-15,4 0 0,4-3 16,4-2-16,2-1 0,3-3 0,5-3 16,3-4-16,1-2 0,1-2 15,-3 1-15,-4 1 0,-1 0 16</inkml:trace>
  <inkml:trace contextRef="#ctx0" brushRef="#br0" timeOffset="194130.8842">31541 6589 0,'0'0'0,"0"0"0,0 0 0,26-2 15,-26 2-15,32-1 0,-12 1 16,1-1-16,-1 1 0,4 1 15,0 0-15,3 1 0,0 0 0,-4 2 16,-3 0-16,-4 3 16,-1 3-16,-3 2 0,-2 3 15,-4 0-15,-2 1 0,-3 3 16,-2 0-16,-4 2 0,-1 0 0,-3 0 16,-2 0-16,-2 3 0,1-2 15,-1-3-15,0-2 0,0-5 16,0-2-16,-2-4 0,1-2 15,-1-4-15,-2-5 0,5-3 16,1-2-16,2-1 0,2-2 0,5-6 16,2-5-16,1 0 0,-1 5 15,0 2-15</inkml:trace>
  <inkml:trace contextRef="#ctx0" brushRef="#br0" timeOffset="194287.1481">31852 6377 0,'0'0'0,"0"0"0,0 0 16,0 0-16,0 0 0,0 0 15,0 30-15,0-30 0,-17 32 0,2-8 16,-1 4-16,-4 2 16,-2 3-16,-8 10 0,-1-1 15,-3 8-15,3-1 0,0-3 16,2-4-16,-1 0 0,4-6 0,9-8 16,5-7-16,3-4 0,1-3 15,3-3-15</inkml:trace>
  <inkml:trace contextRef="#ctx0" brushRef="#br0" timeOffset="194412.2069">32225 6799 0,'0'0'0,"0"0"0,0 0 16,-31 8-16,31-8 0,0 0 15</inkml:trace>
  <inkml:trace contextRef="#ctx0" brushRef="#br0" timeOffset="195099.6492">25034 5595 0,'0'0'0,"0"0"16,0 0-16,0 0 0,0 0 0,0 0 15,0 0-15,0 0 0,0 0 16,-8 25-16,8-25 0,-19 23 16,19-23-16,-25 32 0,8-12 15,-2 1-15,0 1 0,-7 8 16,0 1-16,2-2 0,2-1 0,-6 3 16,0-2-16,3-2 15,1-3-15,3-3 0,3-3 16,3-1-16,0 0 0,2-4 15,0-2-15,0-2 0,1-2 0,2-2 16,2 0-16,1-2 0</inkml:trace>
  <inkml:trace contextRef="#ctx0" brushRef="#br0" timeOffset="195396.6015">24571 5784 0,'0'0'0,"0"0"0,0 0 16,0 0-16,0 0 0,22-3 0,-22 3 15,19 7-15,-19-7 0,27 13 16,-12-5-16,2 0 0,-1 0 16,5 1-16,4 0 0,0 0 0,0-1 15,11 1-15,2 0 16,-1 0-16,-3 0 0,5-1 15,-2-1-15,-3 0 0,-2 2 0,-2-1 16,-2 0-16,-3-1 0,-4-1 16,-4 2-16,-2 0 0,-4 2 15,-3 0-15,0-2 0,-2-2 16,-1 0-16</inkml:trace>
  <inkml:trace contextRef="#ctx0" brushRef="#br0" timeOffset="196162.189">27726 5893 0,'0'0'16,"0"0"-16,0 0 0,0 0 0,0 0 15,17-11-15,-17 11 0,21-5 16,-21 5-16,28-7 0,-10 5 16,1 1-16,3 0 0,5-1 15,3 1-15,8 0 0,2 0 0,6 0 16,6 1-16,13 1 0,0-1 15,18-1-15,3 0 16,-5-1-16,-1 1 0,18 2 0,2 0 16,7 1-16,-9-1 0,51 2 15,-4 2-15,-18-2 0,-10-1 16,3 0-16,4 0 0,-5 0 16,-3-1-16,2 3 0,0-1 15,-8 4-15,-4-1 0,10 0 16,6-3-16,-13 5 0,-9 4 0,3-7 15,2-5-15,-16 2 0,-10 3 16,-7-1-16,-5 2 16,-12-4-16,-7-2 0,-14 0 0,-9 0 15,-10 0-15,-7 1 0,-14-8 16,-11-6-16,-12-1 0,-12 0 0,13 4 16,9 2-16,6 4 0</inkml:trace>
  <inkml:trace contextRef="#ctx0" brushRef="#br0" timeOffset="196537.2383">29721 4961 0,'0'0'0,"0"0"0,0 0 16,8 30-16,-8-30 0,1 30 15,-2-6-15,0 2 0,-1 1 16,-1 9-16,2 3 0,0-5 15,0-4-15,1 4 0,0-2 16,-1-7-16,-1-3 0,-1-5 0,0-4 16,0-3-16,0-2 0,-2-5 15,0-4-15,0-2 0,1-2 16,0-3-16,-1-5 0,1-1 16,0-1-16,1 1 0,1 3 15,0 3-15</inkml:trace>
  <inkml:trace contextRef="#ctx0" brushRef="#br0" timeOffset="196740.2892">29695 4902 0,'0'0'16,"0"0"-16,0 0 0,0 0 0,0 0 15,0 0-15,0 0 0,0 0 16,0 0-16,0 0 0,-11 26 16,11-26-16,-12 25 0,12-25 15,-16 39-15,7-20 0,1 1 16,-1-2-16,-1 0 0,-1 3 15,2-3-15,1-2 0,2-3 16,-1-3-16,0-2 0,4-5 16,3-3-16,0 0 0,0-3 0,0 3 15</inkml:trace>
  <inkml:trace contextRef="#ctx0" brushRef="#br0" timeOffset="196896.5439">29815 5017 0,'0'0'0,"0"0"16,22 12-16,-7 0 0,2 1 16,0 0-16,-1-1 0,5 4 15,1 0-15,-3-3 16,-4-2-16,-2-2 0</inkml:trace>
  <inkml:trace contextRef="#ctx0" brushRef="#br0" timeOffset="197724.7043">28103 4278 0,'0'0'0,"0"0"16,0 0-16,0 0 0,0 0 0,0 0 15,16 29-15,-16-29 0,6 26 16,-6-26-16,0 40 0,-1-19 16,0-1-16,-2 2 0,1 2 15,-2 6-15,-2-1 0,1-4 16,-1-2-16,2-1 0,1-2 16,-1-3-16,1-2 0,1-3 15,0-2-15,-1-1 0,1-1 16,1-4-16,0-2 0,1-2 15,-2-6-15,2-1 0,1-2 0,1-2 16,1-3-16,3-4 16,1-3-16,2-1 0,4-2 0,-1 1 15,0 3-15,1 1 0,0-2 16,4 1-16,-1 2 0,3 6 16,1 2-16,-2 4 0,-2 2 15,0 6-15,-1 5 0,-2 3 16,-1 3-16,-2 3 0,0 1 15,-2-1-15,0 1 0,-3 2 16,0-1-16,-2-1 0,-1-2 0,-1 1 16,-1-2-16,0-1 0,-1-1 0,-2-1 15,-2-1-15,1-3 16,0-1-16,-1-2 0,1-3 16,-1-1-16,2-1 0,1-5 15,1-5-15,1-1 0,1-2 16,3-4-16,4-2 0,1-4 15,2 0-15,3 1 0,3-1 16,2-1-16,0 4 0,2 4 16,2 2-16,2 2 0,0 1 0,-1 3 15,-1 4-15,-2 3 0,-1 2 16,0 6-16,0 3 0,-5 2 16,-2 0-16,-2 6 0,-2 3 15,-2-1-15,-3 1 0,-1 0 16,-2 2-16,-1-2 0,0-2 0,-1 0 15,-2 0-15,2-3 0,1-3 16,0-2-16,0-2 0,0-2 16</inkml:trace>
  <inkml:trace contextRef="#ctx0" brushRef="#br0" timeOffset="197959.1328">29050 4360 0,'0'0'16,"0"0"-16,0 0 0,0 0 0,0 0 16,-1 34-16,1-34 0,-8 33 15,3-15-15,-1 1 0,0 1 16,1-3-16,1 0 0,0-4 16,2 0-16,-1 0 0,1 0 15,0-7-15,1-2 0,1-2 16,0-2-16,0 0 0,-2-7 15,1 2-15,0 1 0,0 1 0</inkml:trace>
  <inkml:trace contextRef="#ctx0" brushRef="#br0" timeOffset="198115.3179">28954 4163 0,'0'0'0,"0"0"0,0 0 16,0 0-16,0 0 0,31 9 15,-31-9-15,30 13 0,-13-6 0,2 1 16,1 1-16,-3-2 0,-1-2 16,-3 1-16</inkml:trace>
  <inkml:trace contextRef="#ctx0" brushRef="#br0" timeOffset="198490.3245">29431 4314 0,'0'0'0,"0"0"15,0 0-15,0 0 0,-7 27 0,7-27 16,-13 30-16,6-11 0,-2 4 16,0 0-16,-1 0 0,-1 4 15,2-2-15,2-2 0,0-3 16,1-3-16,2-2 0,1-1 15,-1-3-15,1-1 0,1-4 0,0-3 16,2-3-16,-2-2 0,0-2 16,2-2-16,0-2 0,2-4 15,-1-1 1,3-7-16,3-4 0,0-4 0,2 3 16,3 4-16,3 2 0,1-5 0,0 3 15,-2 3-15,-1 1 16,3 5-16,-1 2 0,4 3 0,2 5 15,-1 1-15,-1 1 0,-1 3 16,-1 2-16,-2 1 0,-2 1 16,-2 0-16,-2-1 0,-1-3 15</inkml:trace>
  <inkml:trace contextRef="#ctx0" brushRef="#br0" timeOffset="198990.3261">30117 4353 0,'0'0'0,"0"0"0,0 0 0,0 0 16,0 0-16,-5-22 0,5 22 15,0 0-15,-17-16 0,7 11 16,-1 2-16,-2-1 0,0 3 0,-3 2 15,0 1-15,-3 3 0,-1 2 16,-1 2-16,0 1 0,-4 4 16,2 3-16,1 2 0,1 4 15,3-2-15,3 0 16,6 1-16,4 0 16,3-3-16,2-1 0,7-1 0,5-2 15,3-5-15,4-4 0,1-4 0,1-3 16,2-2-16,2 0 0,0-4 15,-2-3-15,-2-1 0,-1-2 16,-3-3-16,-1-3 0,-3 1 16,-2 0-16,-2 1 0,-2 1 15,0 2-15,-1 1 0,-2 4 16,0 1-16,0 3 0,-1 1 0,0 4 16,1 4-16,-2 1 0,-1 3 15,0 3-15,-1 2 0,1 3 16,1 0-16,1 2 0,-1 1 15,1 1-15,3 0 0,1-1 16,4 0-16,-2-2 0,-1-4 16,-2-2-16</inkml:trace>
  <inkml:trace contextRef="#ctx0" brushRef="#br0" timeOffset="199271.5701">30651 4256 0,'0'0'15,"0"0"-15,0 0 0,0 0 0,0 0 16,-31 8-16,31-8 0,-34 18 16,14-5-16,0 2 0,-1 2 15,1 2-15,0 2 0,-3 4 16,3-1-16,5 0 0,4 0 0,5 3 15,6-4-15,6-3 0,3-5 16,5-4-16,6-4 16,3-2-16,2-3 0,3-6 0,1-3 15,-1-3-15,0-1 0,-5 1 16,-4 3-16,-4 1 0</inkml:trace>
  <inkml:trace contextRef="#ctx0" brushRef="#br0" timeOffset="199505.9477">30979 4035 0,'0'0'0,"0"0"15,0 0-15,0 0 0,0 0 16,0 0-16,-2 31 0,2-31 16,-10 32-16,3-12 0,0 5 15,-3 0-15,-1 5 0,1-1 16,1 1-16,-2 8 0,0-2 0,0 3 15,3-6-15,3-3 0,0-4 16,3-5-16,2-3 0,0-2 16,0-3-16,0-3 0,0-3 15,0-1-15</inkml:trace>
  <inkml:trace contextRef="#ctx0" brushRef="#br0" timeOffset="199881.0247">30949 4477 0,'0'0'0,"0"0"16,0 0-16,22-2 0,-22 2 0,27-1 15,-9 0-15,-1-2 0,2 1 16,1-2-16,1 0 16,-1 0-16,-2-2 0,5-1 0,0 0 15,-4-1-15,-2-2 0,-2 2 16,0-1-16,-4 0 0,-1-1 0,-4-1 15,-1-1-15,-3 0 0,-2 0 16,-3 1-16,-3 1 0,-1 3 16,0 3-16,-7 0 0,-2 4 15,-3 1-15,-1 2 0,-2 3 16,-1 2-16,-1 5 0,0 0 16,-5 6-16,1 3 0,5 1 15,3 2-15,5 0 0,4 3 16,3-6-16,4-4 0,7-1 15,6-1-15,6-4 16,6-4-16,13-1 0,11-1 16,-6-1-16,-2 1 0,-2-2 0,-7 1 15,-8-3-15</inkml:trace>
  <inkml:trace contextRef="#ctx0" brushRef="#br0" timeOffset="207021.6708">3695 6715 0,'0'0'0,"0"0"16,0 0-16,0 0 0,0 0 0,0 0 16,-16 28-16,16-28 0,-18 24 15,18-24-15,-23 34 0,11-15 16,-1 1-16,-3 3 0,-1 1 15,-5 5-15,2-2 0,3-2 16,0 0-16,2-1 0,3-4 0,-2 3 16,3-3-16,-2-3 0,0-1 15,5-8-15,-1-1 16,1-1-16,-2-3 0,2 0 0,2 0 16,1-1-16</inkml:trace>
  <inkml:trace contextRef="#ctx0" brushRef="#br0" timeOffset="207240.4151">3350 6876 0,'0'0'0,"0"0"16,0 0-16,0 0 0,29 2 0,-29-2 16,26 8-16,-8-2 0,2-1 15,1 3-15,1-1 0,2 2 16,3-1-16,8 3 0,-1 0 15,2 0-15,4 0 0,4 2 16,-1 0-16,-2-2 0,-1 0 0,-11-1 16,-3-3-16,-5 0 0</inkml:trace>
  <inkml:trace contextRef="#ctx0" brushRef="#br0" timeOffset="208006.0476">5981 6997 0,'0'0'0,"0"0"15,0 0-15,38-2 0,-20 2 0,3 0 16,3-2-16,13 1 0,0-1 0,6 0 16,4-1-16,15-1 15,-2-2-15,15 2 0,2 1 16,-3-1-16,1 0 0,13 0 15,-4 0-15,8-1 0,-2 1 0,-4 1 16,1 2-16,34 1 0,-11 1 16,-8-2-16,-6-2 0,-5 0 15,-1 1-15,2 3 0,2 1 16,-2-2-16,-4-2 0,4-2 16,-1 0-16,0 2 0,-3 1 0,3-2 15,1 2-15,-1-2 16,-2-1-16,3-1 0,4-1 15,-4 1-15,-3 1 0,-6 2 16,-2-1-16,-6-4 0,-1-3 0,-4 5 16,-2-1-16,-6 6 0,-5 4 15,-7-6-15,-4-4 0,-7 0 16,-5 0-16,-10 2 0,-6 1 16,-8 0-16,-6 2 0,-1 2 15,1 0-15,-1-1 0,-1-1 0,-3-1 16,-1-1-16,0 2 0,1-2 15,-1 1-15,1 0 0,0-2 16,1 3-16,0 1 0,-2-2 16,2 2-16,-3 2 0,-2 1 15,0 3-15,0-1 0,1-2 16,1 1-16</inkml:trace>
  <inkml:trace contextRef="#ctx0" brushRef="#br0" timeOffset="211896.7592">7421 6310 0,'0'0'0,"0"0"0,0 0 16,0 0-16,0 0 0,0 0 16,0 0-16,23 17 0,-23-17 0,0 0 15,13 26-15,-13-26 0,9 21 16,-4-10-16,1 0 0,-1 0 16,0-1-16,1-1 0,-1-1 15,0 2-15,1 0 0,-2-2 16,0 0-16,-1-2 0,0 0 15,0-3-15,1 1 0,-4-4 16,0 0-16,2 0 0,-1-4 16,-1 1-16,-1 0 0,-1-2 15,-3-1-15,2-1 0,0 0 0,-1-1 16,-2 0-16,0 1 0,2-2 16,-1 1-16,1-1 0,1 2 15,-1 1-15,1 0 0,1 0 16,0 2-16,0 2 0,0-1 15,2 3-15,-1-2 0,1 2 0,0 3 16,0 1-16,0 0 16,0 1-16,0 2 0,0 0 15,1 1-15,2-1 0,-1 0 0,1 1 16,-1 0-16,1-1 0,-1-1 16,1 0-16,-2 0 0,1-2 15,-1 0-15,-1-1 16,0-3-16,0 2 0,0-2 0,0-3 15,-1-1-15,-1 0 0,-1-1 16,0-4-16,-1 1 0,1 0 0,0-1 16,-1-1-16,1-1 0,0 0 15,1 2-15,-1-1 16,1-1-16,0 0 0,0 4 0,1 1 16,-1 1-16,1 0 0,0 1 15,1 4-15,0 0 0,-1 4 16,2-1-16,0 1 0,0 2 15,1 1-15,-1 1 0,0 0 16,0 2-16,1-1 0,0 0 16,1 2-16,-1-1 0,-1-2 0,1 1 15,1-2-15,-2-1 16,1 0-16,-1-1 0,-1-3 16,0-2-16,0 4 0,0-4 0,-4-5 15,2 0-15,1 0 0,-2-3 16,1-2-16,-1 0 0,1-1 0,-1-3 15,-1 0-15,1 0 16,1 1-16,-4-3 0,2 1 16,1 3-16,1 3 0,-1 0 15,1 3-15,1 2 0,0 1 0,1 3 16,-2 2-16,2 2 0,0 2 16,2 1-16,-2 5 0,1-2 15,1-1-15,0 1 0,2 1 16,-1 0-16,0-1 0,1 4 15,0 0-15,-1-5 0,0-1 16,-1 1-16,0-1 0,-1-4 16,0 1-16,0-3 0,-1-2 15,0 0-15,0 0 0,0-5 16,-1-1-16,0-3 0,0 1 0,0-3 16,-1-1-16,-1-2 0,1 0 0,0-3 15,1 0-15,1 4 16,-2 3-16,1 0 0,1 3 15,0 3-15,0 4 0,0 0 16,1 5-16,1 2 0,-2 3 0,2 4 16,0 5-16,1 1 0,-1 3 15,0 0-15,0-2 0,0-4 16</inkml:trace>
  <inkml:trace contextRef="#ctx0" brushRef="#br0" timeOffset="212896.7392">8906 6218 0,'0'0'16,"0"0"-16,0 0 0,0 0 0,0 0 15,-17-14-15,17 14 0,0 0 16,-23-8-16,23 8 0,-21 3 16,10 1-16,0 2 0,-1 2 15,0 4-15,0 2 0,-1-1 16,-3 11-16,-1 5 0,2-2 15,1 1-15,1 5 0,2 4 16,0 6-16,3-2 0,2 1 16,4 0-16,3 4 0,2-4 0,5-1 15,3-1-15,-1-4 0,0-6 16,3 7-16,1-1 16,0-8-16,0-5 0,6-1 15,5-1-15,-4-5 0,-2-5 0,-1-3 16,-2-1-16,1-5 0,0-2 15,3-6-15,2-4 0,-1-1 16,-1-1-16,-4-7 0,-1-7 16,-4 0-16,-1-3 0,-3-7 15,-1-2-15,-2-2 0,-1-1 0,-2-2 16,-1-3-16,-1 1 16,-2 2-16,-1-5 0,-3 2 15,-1 2-15,-3 4 0,-5 1 0,-2 1 16,1 5-16,-1 4 0,1 4 15,-1 3-15,-1 3 0,2 3 16,-6 5-16,-2 3 0,0 6 16,-1 6-16,-7 7 0,-5 5 15,4 8-15,-1 8 0,5-3 0,7-8 16,6-5-16</inkml:trace>
  <inkml:trace contextRef="#ctx0" brushRef="#br0" timeOffset="214240.5059">11041 6221 0,'0'0'0,"0"0"0,0 0 0,0 20 16,0-20-16,-2 25 0,0-7 16,-1 5-16,1 4 0,-1 2 0,-1 1 15,-2 11-15,1 0 0,-1 6 16,2-5-16,1-6 0,2-5 15,0-3-15,0-2 0,1-5 16,0-4-16,0-4 0,0-4 16,1-5-16,-1-4 0,2-6 15,0 1-15,0-5 0,0-1 16,0-4-16,1-3 0,2-2 0,0-2 16,4-3-16,3 0 15,7-3-15,2 3 0,2 1 16,1 3-16,2 3 0,-1 3 0,2 3 15,0 5-15,-2 1 0,0 5 16,-2 4-16,-1 4 0,-1 3 16,-1 5-16,-4 0 0,-2 3 15,-5 0-15,-1 1 0,-6-1 16,-3 1-16,-4 0 0,-4 0 0,-3-1 16,-3 2-16,-2-5 0,-4-1 15,-3-2-15,-4-1 16,-1-1-16,0 0 0,-8 0 0,0-3 15,4 0-15,4-2 0,5-6 16,3-5-16,4 1 0,4 2 16,3 0-16</inkml:trace>
  <inkml:trace contextRef="#ctx0" brushRef="#br0" timeOffset="214599.8959">11677 6406 0,'0'0'0,"0"0"16,0 0-16,0 23 0,0-23 0,-1 30 15,0-7-15,-1 2 0,-1 3 16,-2 6-16,1-1 16,-2-6-16,2-2 0,-2-1 0,2-3 15,1-5-15,1-2 0,1-5 16,0-5-16,1-4 0,0 0 15,2-3-15,0-5 0,0-2 16,1-2-16,0-7 0,2-1 16,-1-1-16,2 0 0,1-2 15,3-1-15,0 3 0,1 1 16,5-1-16,0 3 0,1 2 0,-2 4 16,4 1-16,1 4 0,2 2 15,1 3-15,2 3 16,2 0-16,-2 4 0,-2 0 0,2 3 15,0 3-15,-4-2 0,-5-2 0,-2-1 16</inkml:trace>
  <inkml:trace contextRef="#ctx0" brushRef="#br0" timeOffset="215053.0211">12463 6439 0,'0'0'0,"0"0"16,0 0-16,0 0 0,0 0 0,0 0 16,-10-19-16,10 19 15,-17-10-15,17 10 0,-27-6 16,12 6-16,-1 0 0,-2 3 0,-4 1 16,-2 3-16,1 2 0,-8 5 15,1 0-15,0 4 0,1 2 0,-3 9 16,2 5-16,7-5 15,4-3-15,5-2 0,5-2 16,5-4-16,4-1 0,9-5 16,6-2-16,2-3 0,0-4 0,9-3 15,3-2-15,0-5 16,-2-2-16,2-4 0,0-3 16,-2 0-16,-2 0 0,-2-2 15,-2-1-15,-3 3 0,-5 2 0,-2-4 16,-1-3-16,-4 3 0,-1 4 15,-2 3-15,-1 3 0,-2 3 16,0 3-16,-2 3 0,0 3 16,-1 3-16,-2 2 0,2 3 15,-2 3-15,2 1 0,0 0 0,3 7 16,3-1-16,2-1 0,0-2 16,3-3-16,1-3 0,-1-2 15,1-3-15,-2-2 16,-2 0-16,0-1 0</inkml:trace>
  <inkml:trace contextRef="#ctx0" brushRef="#br0" timeOffset="215412.4115">12707 6359 0,'0'0'16,"0"0"-16,0 0 0,0 0 0,0 0 15,-6 34-15,3-16 0,0 3 16,-1 0-16,0 4 0,0 3 16,0-3-16,2 0 0,0 1 15,2-2-15,2-3 0,1-4 0,1-4 16,0-3-16,4-2 16,2-1-16,1-5 0,1-4 0,-1-3 15,-1 0-15,0-5 0,0-3 16,0-2-16,0-2 0,0-3 15,1-3-15,-2 1 0,1-1 16,1-6-16,0 0 0,-2 2 16,-1 3-16,0 0 0,-2 2 15,0 4-15,-1 1 0,1 5 16,-2 3-16,1 0 0,-1 1 0,-1 1 16,1 2-16,-2 0 0</inkml:trace>
  <inkml:trace contextRef="#ctx0" brushRef="#br0" timeOffset="215818.6407">12898 6593 0,'0'0'0,"0"0"16,0 0-16,0 0 0,0 0 0,0 0 15,29 2-15,-29-2 0,0 0 16,38-3-16,-38 3 0,37-5 16,-19 3-16,2-2 0,2 0 15,-1-2-15,-1 0 0,5-2 16,-1-3-16,-3 0 0,-2 1 0,-2-3 16,-3-2-16,-2 3 0,-2 0 15,-2 0-15,-3 0 0,-2 1 16,-1 1-16,-6 2 0,-3-1 15,-4 3-15,-3 1 0,-2 5 16,-3 4-16,0 1 0,1 1 0,-5 5 16,-1 5-16,-1 3 0,3-1 15,3 6-15,3 3 16,2-1-16,4-2 0,6 0 16,5 1-16,5-4 0,2-1 0,10-3 15,5-2-15,-2-5 0,0-2 16,-1 0-16,-5-2 0,-2-1 15</inkml:trace>
  <inkml:trace contextRef="#ctx0" brushRef="#br0" timeOffset="217006.1638">13429 6372 0,'0'0'0,"0"0"0,0 0 16,0 0-16,0 0 0,0 0 16,0 0-16,0 0 0,9 26 0,-9-26 15,-3 27-15,3-27 16,-6 36-16,2-15 0,-2 3 16,1 1-16,-2 1 0,0 4 15,2-2-15,0-4 0,2-3 0,0-2 16,0-1-16,0-4 0,1-2 15,1-2-15,0-1 0,0-2 16,0-3-16,1-4 0,0 0 16,1-7-16,-1 1 0,0-5 15,0-1-15,0-1 0,-1-2 0,1-6 16,0-1-16,3 0 16,3 0-16,0 1 0,2 1 0,0 2 15,-1 2-15,4 2 0,3 2 16,0 2-16,1 1 0,3 2 15,2 3-15,-1 0 0,-3 2 16,2 1-16,0 1 0,0 2 16,-1-1-16,-2 2 0,1-1 15,-3 0-15,-1 2 0,-2 0 0,-1-2 16,-3 0-16</inkml:trace>
  <inkml:trace contextRef="#ctx0" brushRef="#br0" timeOffset="217474.9096">13803 6377 0,'0'0'16,"0"0"-16,0 0 0,0 0 0,-4 25 16,4-25-16,-7 30 0,1-12 15,1 2-15,-1 2 0,1 3 16,-1 4-16,2-1 0,2-3 15,2 1-15,1-6 0,1-4 16,2-2-16,4-3 0,1-2 16,2-4-16,3-1 0,4-3 15,-1-3-15,1-4 0,1-3 16,1-5-16,-2-2 0,0 0 0,4-9 16,-1-3-16,-2 2 0,-4 1 15,0 0-15,-3 0 0,-3 3 16,-2 4-16,0 4 0,-3 3 15,0 5-15,-1 3 0,-2 6 16,-1 6-16,-1 3 0,-1 3 16,-4 7-16,-3 5 0,-2 2 15,0 2-15,0 3 0,1 1 16,2-2-16,1-3 0,-1 4 16,0 0-16,1-6 0,0-5 0,-1-2 15,0-2-15,-3-2 0,-4-2 16,-9-3-16,-8-2 15,2-3-15,-3-3 0,-15 3 0,-6 0 16,12-3-16,9-1 0,6 0 16</inkml:trace>
  <inkml:trace contextRef="#ctx0" brushRef="#br0" timeOffset="218131.1756">11071 7038 0,'0'0'0,"0"0"0,0 0 15,0 0-15,26 3 0,-26-3 16,0 0-16,36 0 0,-20 1 16,4 0-16,3 1 0,2-1 0,3 0 15,11 0-15,1 0 16,6 0-16,2 2 0,15-2 0,2-2 15,1 1-15,0 1 0,14-2 16,-1 0-16,13-1 0,-3-1 16,10 2-16,-4 0 0,-5 1 15,-3 0-15,36 1 0,-12 0 16,-8-2-16,-9 0 0,-2 2 16,-2 1-16,-3-2 0,-1 0 0,-2-1 15,-3 1-15,-6 1 0,-5 1 16,-1 0-16,-2 0 15,-5-3-15,-4-1 0,-2 3 0,-2 1 16,-9 3-16,-5 0 0,-2-4 16,-2-5-16,-5 6 0,-5 0 0,-6-3 15,-5-2-15,-4 0 0,-3 1 16,1 1-16,0 2 16,-6-2-16,1 0 0,-1 0 15,0 0-15,-3 1 0,1 3 0,-1-3 16,0 0-16,0 0 0,3-1 15,-3 1-15,0 0 0,0 0 16,0-2-16,-4 1 0,-2-1 16,-3 3-16,-2 3 0,2-1 15,1 0-15,2 0 0</inkml:trace>
  <inkml:trace contextRef="#ctx0" brushRef="#br0" timeOffset="220724.9527">2012 7927 0,'0'0'0,"0"0"15,0 0-15,0 0 0,24 3 0,-24-3 16,22 2-16,-22-2 15,32 3-15,-10 0 0,4-1 16,1 0-16,2-1 0,15 2 16,3 0-16,1 0 0,2-1 0,18 2 15,4-1-15,13 1 0,-3 1 16,23-3-16,5 0 0,-8-2 16,-5-2-16,48 2 0,10 2 15,-15-1-15,-11-1 0,5 2 16,4 2-16,-14-4 0,-8-2 15,10 4-15,7 3 0,-12-3 16,-8-2-16,10-2 0,9-1 16,-10 0-16,-7 0 0,6 0 15,5-1-15,-15-1 0,-12-1 0,7 1 16,3 1-16,-12-1 0,-8-3 16,-5 4-16,-4 2 0,-11-1 15,-12-1-15,-1-2 0,-2-1 16,-15 5-16,-13 4 0,-11-1 15,-10 0-15,-7-1 0,-5 0 0,4-1 16,0 0-16,0 1 0</inkml:trace>
  <inkml:trace contextRef="#ctx0" brushRef="#br0" timeOffset="221990.6416">1625 7256 0,'0'0'0,"0"0"16,0 0-16,0 0 0,0 0 0,0 0 15,0 0-15,26-16 0,-26 16 0,25-9 16,-25 9-16,33-12 15,-12 4-15,2-1 0,6-1 16,1 1-16,5-2 0,12-4 16,4 0-16,9-5 0,-2 2 0,1 1 15,4 0-15,4-1 0,-5 2 16,4-1-16,-4 4 16,-11 2-16,-8 0 0,-5 6 0,-4 4 15,-7 2-15,-6 2 0,-6 6 16,-7 2-16,-6 1 0,-5-1 15,-9 3-15,-5 1 0,-4 3 16,-2 0-16,-8 5 0,-4 2 16,-7-1-16,-2 0 0,-15 10 0,-2 4 15,1-4-15,6-4 0,-12 10 16,0 2-16,5-11 0,5-7 16,-13 7-16,11-6 15,11-5-15,9-6 0,7-6 16,8-7-16,5-4 0,2-4 0,13-1 15,-3-2-15,5-3 0,1-4 0,6-2 16,4-4-16,0 0 16,2-1-16,3-5 0,2-4 0,-2 1 15,1 0-15,-2-4 16,1-2-16,1 2 0,-1 1 0,2 1 16,0 0-16,-3 2 0,-1 2 0,0 0 15,1 2-15,-3 1 16,0 3-16,-1 5 0,-1 2 15,1 4-15,3 1 0,3 6 16,0 3-16,2 3 0,-2 3 0,1 6 16,1 5-16,-5 3 0,0 1 15,3 3-15,-1 5 0,-3 2 16,1 1-16,3 5 16,0 2-16,0 0 0,-3-3 0,-1 4 15,0 4-15,-1-2 0,0-2 16,3 6-16,-5-2 0,4-6 15,-5-1-15,2-4 0,2-2 16,-5-3-16,-4-4 0,1-3 16,-1-5-16,-2-5 0,1-4 0,-4-1 15,-2-5-15,-3-2 0,0-3 16,-4-2-16,-2-3 0,-2-3 16,-2-2-16,-7-5 0,-3-2 15,0 0-15,-2 0 0,-9-4 16,-3 1-16,2 2 0,5 0 0,-9-3 15,3 3-15,6 2 16,3 3-16,2 6 0,0 5 16,1 2-16,1-1 0,7 4 0,5-1 15,5 2-15</inkml:trace>
  <inkml:trace contextRef="#ctx0" brushRef="#br0" timeOffset="228975.0537">11096 7660 0,'0'0'0,"0"0"15,0 0-15,0 0 0,0 0 0,0 0 16,0 0-16,0 0 15,-12 29-15,12-29 0,-14 20 16,14-20-16,-18 26 0,6-9 16,-2 3-16,-2 1 0,1 0 0,-2 2 15,1 3-15,-5 6 0,1-3 16,0 0-16,1-1 0,-2 2 16,4-4-16,-1-5 0,2-4 15,1-4-15,3-2 0,0-4 16,0-2-16,3-5 0,0-3 15,2-3-15,-1-4 0,-1 1 16,0-2-16,1 2 0,2 2 0,0 1 16</inkml:trace>
  <inkml:trace contextRef="#ctx0" brushRef="#br0" timeOffset="229131.3051">10682 7799 0,'0'0'0,"0"0"15,0 0-15,0 0 0,0 0 16,33 3-16,-33-3 0,36 8 15,-15-3-15,4 2 0,5 4 16,0 0-16,0-1 0,12 6 16,2-1-16,8 3 0,-4-1 15,-8-3-15,-8-2 0,-6-4 0</inkml:trace>
  <inkml:trace contextRef="#ctx0" brushRef="#br0" timeOffset="229756.3152">12835 7793 0,'0'0'0,"0"0"0,0 0 15,0 0-15,21-6 0,-21 6 16,25-1-16,-25 1 0,34-3 0,-11 1 16,6-1-16,1 2 0,1 1 15,14 0-15,6 0 16,10-1-16,-1 1 0,5-1 0,6 1 16,7 1-16,-5 2 0,19-3 15,4-2-15,-1 0 16,-2-1-16,27 3 15,8 0-15,-9 4 0,-20 1 0,27-2 16,-14-2-16,-5 1 0,-3 1 0,-2-1 16,0-1-16,-7 3 0,-1 4 15,1-5-15,1-2 0,-5 1 16,-1 2-16,-7-2 0,-1 1 16,-5-5-16,-3 0 0,-4-1 15,-4 0-15,-6 1 0,-2 2 16,-8 1-16,-2 0 0,-6-1 0,-6 1 15,-6 1-15,-6 0 16,-4-3-16,-2-3 0,-6 4 16,-4 2-16,-4 0 0,-4-2 0,0 3 15,0-3-15,0 0 0</inkml:trace>
  <inkml:trace contextRef="#ctx0" brushRef="#br0" timeOffset="230225.0551">16065 7752 0,'0'0'0,"0"0"0,0 0 0,0 0 15,0 0-15,18 16 0,-18-16 16,8 21-16,-8-21 0,13 28 16,-6-10-16,1 0 0,0 2 0,1 0 15,1 1-15,2 4 0,0-2 16,1-2-16,2 0 16,0-3-16,-1-1 0,0 0 0,1 0 15,-3-4-15,0 0 0,-2-1 16,-1-2-16,-3-1 0,1-1 0,-5-3 15,-3-2-15,-2 0 16,-3-2-16,2 0 0,1 0 16,-1-1-16</inkml:trace>
  <inkml:trace contextRef="#ctx0" brushRef="#br0" timeOffset="230600.0683">15933 8013 0,'0'0'0,"0"0"16,0 0-16,18 11 0,-18-11 0,18 12 15,-18-12-15,22 15 0,-8-6 16,3 2-16,3 0 0,0-1 16,-2 1-16,9 4 0,0-1 15,0 0-15,-2-2 0,1 0 16,-1-2-16,-3-1 0,-2-2 15,2 1-15,-3 2 0,-6-6 16,-2-1-16,-1 0 0,0-2 16,-2-1-16,-2-1 0,-1-5 15,-2-1-15,-1-3 0,-1-1 0,-2-4 16,-1-3-16,0 0 0,1 2 16,-2-3-16,1 0 0,0-1 15,1 1-15,1 1 0,1 1 16,2 1-16,2-1 0,1 4 15,4 2-15,-2 2 0,-1 1 0,-2 2 16</inkml:trace>
  <inkml:trace contextRef="#ctx0" brushRef="#br0" timeOffset="230959.443">16481 8278 0,'0'0'0,"0"0"15,0 0-15,0 0 0,0 0 16,0 0-16,0 0 0,0 0 15,0 0-15,10 26 0,-10-26 16,3 34-16,-1-14 0,0 3 16,1 4-16,0 0 0,0-1 0,0 9 15,1 2-15,-1-2 0,0-2 16,1 3-16,-2-4 0,0-2 16,-1-2-16,0-6 0,-1-5 15,-1-2-15,0-3 0,-1-3 16,-3-5-16,1-4 0,-1-3 0,0 1 15,2 0-15,0 0 0</inkml:trace>
  <inkml:trace contextRef="#ctx0" brushRef="#br0" timeOffset="231240.767">16638 8245 0,'0'0'0,"10"0"0,6 0 0,-1 1 15,2 3-15,6 3 0,2 2 16,2 0-16,0 2 0,7 5 16,1 2-16,-7-2 0,-2 0 0,-7 4 15,-3 4-15,-6-2 0,-5-3 16,-9-2-16,-7-1 0,-6-3 16,-3-1-16,-4-1 0,-3-1 15,-3-3-15,-2-2 0,-10-1 16,-1-1-16,3-1 0,5 0 0,5-5 15,5-1-15,5-5 16,5 0-16,8-6 0,7-3 16,0 4-16,0 3 0,0 3 0</inkml:trace>
  <inkml:trace contextRef="#ctx0" brushRef="#br0" timeOffset="231537.5831">17132 8237 0,'0'0'0,"0"0"0,0 0 16,-1 21-16,1-21 0,0 29 0,-2-9 16,0 1-16,-2 1 0,1 0 15,-1 1-15,-2 1 0,1-5 16,0-3-16,2 0 16,0-5-16,0-2 0,0-4 0,0-5 15,1-1-15,2-4 0,0-3 16,0-5-16,0-2 0,1-1 15,2-3-15,1-3 0,2 2 16,1 2-16,0 0 0,2 1 16,0 1-16,0 3 0,3 2 0,2 3 15,3 4-15,-1 1 0,3 3 16,1 2-16,-1 2 16,-2 3-16,1-2 0,-4-1 0,-2 0 15</inkml:trace>
  <inkml:trace contextRef="#ctx0" brushRef="#br0" timeOffset="231881.3577">17565 8343 0,'0'0'0,"0"0"0,0 0 16,0 0-16,0 0 0,-27 19 0,27-19 15,-20 20-15,9-6 0,1 2 16,0 4-16,4-1 0,1-2 0,5-2 15,3 1-15,5 0 16,3-3-16,8-3 0,5-3 16,2-3-16,-1-3 0,3-4 0,1 0 15,2-5-15,-3 0 0,-6-2 16,-5-3-16,-3-2 0,-6 0 16,-4-3-16,-6 1 0,-6-1 15,-4 0-15,-5 4 0,-4 3 16,-1 0-16,-2 3 0,-3 0 15,0 1-15,4 4 0,3 4 16,3 2-16,5 1 0,5-2 0,2-1 16,2 0-16,-1 1 0,2-2 15</inkml:trace>
  <inkml:trace contextRef="#ctx0" brushRef="#br0" timeOffset="232193.8399">17986 8282 0,'0'0'16,"0"0"-16,0 0 0,-5 29 0,5-29 15,-5 34-15,1-11 16,1 0-16,0-1 0,2 3 16,1-2-16,1-3 0,0-5 0,1-2 15,1-2-15,3-6 0,0-2 16,5-3-16,4-1 0,-2-3 15,0-2-15,2-5 0,0-5 16,-1 1-16,0-3 0,-1-2 16,1-3-16,3-4 0,-2 2 15,-2 3-15,-1 0 0,-2 4 0,-2 3 16,-1 3-16,-2 4 16,-1 0-16,-1 1 0,-2 4 0,-1 3 15,0 0-15,0 3 0,0 0 16,0-3-16,0 3 0</inkml:trace>
  <inkml:trace contextRef="#ctx0" brushRef="#br0" timeOffset="232397.0212">18433 8271 0,'0'0'0,"0"0"16,0 0-16,0 0 0,0 0 0,0 0 15,-9 29-15,9-29 0,-10 25 0,4-8 16,-2 2-16,0 0 15,2-2-15,0 1 0,2-1 16,-1-2-16,1-4 0,2 2 16,2-3-16,1-5 0,1-1 0,0 0 15,0-2-15,1-5 0,0-8 16,-1 1-16,0 3 0,1-1 16</inkml:trace>
  <inkml:trace contextRef="#ctx0" brushRef="#br0" timeOffset="232537.5981">18471 8064 0,'0'0'0,"0"0"0,0 0 16,0 0-16,0 0 0,0 0 0,30 12 15,-30-12-15,23 14 0,-23-14 16,24 21-16,-13-11 0,-2-1 16,-2-1-16</inkml:trace>
  <inkml:trace contextRef="#ctx0" brushRef="#br0" timeOffset="232912.6309">18646 8326 0,'0'0'0,"0"0"16,0 0-16,-9 24 0,9-24 0,-8 25 16,3-7-16,-1-1 0,1 1 15,-1 0-15,2-4 0,-1 1 16,2-2-16,1-4 0,1-1 15,1-5-15,0-3 0,3 0 16,0-3-16,1-3 0,0-3 0,2-2 16,0-1-16,4-6 0,1-2 15,4-1-15,1-2 16,0 3-16,-2 2 0,0 3 16,1 1-16,-2 2 0,-1 2 0,6 3 15,0 3-15,-3 3 0,-2 2 0,-1 3 16,0 3-16,-3 1 15,-1 1-15,-3 5 0,-2 4 16,-1 1-16,-4 0 0,-1 7 16,-2 0-16,-2-4 0,0-2 15,3-1-15,1-2 0,1-3 0,0-2 16,5-5-16,2-6 16,-2 1-16,1-1 0,-2 0 0</inkml:trace>
  <inkml:trace contextRef="#ctx0" brushRef="#br0" timeOffset="233147.0085">19297 8222 0,'0'0'16,"0"0"-16,0 0 0,0 0 0,-24 21 16,24-21-16,-32 28 0,15-11 15,0 1-15,-1 2 0,1 3 16,-2 4-16,2-1 0,4-2 15,3-2-15,4-3 0,2-3 16,4-2-16,5-3 0,1-3 16,3-2-16,2-4 0,3-1 0,-3 0 15,-2 0-15,-1 0 16</inkml:trace>
  <inkml:trace contextRef="#ctx0" brushRef="#br0" timeOffset="233475.1064">19242 8461 0,'0'0'0,"0"0"0,0 0 16,0 0-16,0 0 0,25 9 16,-25-9-16,25 7 0,-25-7 0,33 4 15,-14-3-15,1-1 0,1-3 16,1 0-16,1-2 0,-1 0 16,-1-1-16,3-4 0,-2 0 15,-3 0-15,-3 0 0,-2-1 16,-3-2-16,-5-1 0,-2 1 0,-4 0 15,-5 0-15,-3 4 16,-3 1-16,-5 4 0,-4 2 16,-1 3-16,-1 2 0,-2 5 15,-2 2-15,-3 6 0,2 4 0,5 1 16,4 2-16,5 1 0,4-1 16,7 1-16,6-1 0,7-3 15,6 0-15,6-1 0,5 1 16,8-2-16,4-2 0,0-6 15,0-1-15,-9-3 0,-6-1 0,-6-1 16</inkml:trace>
  <inkml:trace contextRef="#ctx0" brushRef="#br0" timeOffset="239537.6791">17912 7797 0,'0'0'0,"0"0"0,0 0 16,0 0-16,23-1 0,-23 1 16,20-3-16,-7 2 15,1 1-15,4 0 0,3-2 16,0 0-16,0 0 0,6 0 0,2 1 15,0 1-15,-1-1 0,3 1 16,1 0-16,1 0 0,0 0 16,8 1-16,0 0 0,0-1 15,-1-1-15,2 1 0,1 3 16,-1-3-16,-1 0 0,10 0 16,1 0-16,-3 0 0,-1-1 0,1 1 15,3 1-15,6-1 0,-1-3 16,-6 2-16,-1 2 0,0 2 15,-1 0-15,2-3 0,1-2 16,0 1-16,-1 1 0,7 0 16,-3 2-16,-3-3 0,-2-1 0,2 4 15,2 3-15,-1-4 16,-1 0-16,-1 2 0,-2 3 16,0-1-16,-3 2 0,0-4 15,1 1-15,-3-2 0,-1-1 0,-1 3 16,-2 1-16,0-3 0,-1 1 15,-2-3-15,0 0 0,-4 1 16,-4 2-16,1-3 0,0-2 16,-5 3-16,-4 2 0,-4-4 15,-3-1-15,-2-1 0,-1 0 16,-1 1-16,-2 1 0,-3 1 0,0-1 16,-2 1-16</inkml:trace>
  <inkml:trace contextRef="#ctx0" brushRef="#br0" timeOffset="240397.0938">22408 7874 0,'0'0'0,"0"0"0,0 0 0,0 0 16,26 0-16,-26 0 0,24 1 16,-8-1-16,1 2 0,4 0 15,3 1-15,3 0 0,1-2 0,11 2 16,4-1-16,2 0 0,2-1 16,13 4-16,3 0 0,-3 0 15,-4-1-15,18-2 0,3 1 16,6-2-16,-8-1 0,14 1 15,2 0-15,-7 0 0,-6-1 16,40 2-16,-6-1 0,-14 4 16,-9 0-16,5-4 0,3-1 15,-13-1-15,-9 1 0,6 0 16,6 1-16,-8 1 0,-7 1 0,4-2 16,2 0-16,-6 4 0,-2 0 15,3-2-15,2-5 0,-11 0 16,-7-1-16,-1 3 0,0 2 15,-3-1-15,-3-2 0,-1 0 16,0 0-16,-7-1 0,-6 0 16,-6 2-16,-6 1 0,-3-4 0,-2-2 15,-6 2-15,-4 1 0,-2 1 16</inkml:trace>
  <inkml:trace contextRef="#ctx0" brushRef="#br0" timeOffset="240990.8383">28158 7935 0,'0'0'0,"0"0"15,0 0-15,29-1 0,-29 1 0,24 2 16,-8 0-16,2-2 16,2 0-16,3 0 0,4 0 15,7 0-15,-1-2 0,3 3 0,3 1 16,7-2-16,-2-3 0,2 2 16,3-1-16,-3 1 0,1 0 15,9 1-15,0 0 16,-2 2-16,-2 3 0,11-2 0,1-2 15,-6 0-15,-4 1 0,5-1 16,2 0-16,-3 1 0,-3 3 16,12-1-16,2-2 0,-7-1 0,-7 0 15,29 2-15,-6 2 16,-8 0-16,-6-1 0,-3-4 0,1-3 16,-9-1-16,-5 0 0,-3 1 15,0 2-15,-9-1 0,-4-1 16,-4 2-16,-4 2 0,-5-4 15,-5-4-15,-14 7 0,-3-1 16,0-1-16,-2-1 0,2 1 16,1 1-16,2 1 0</inkml:trace>
  <inkml:trace contextRef="#ctx0" brushRef="#br0" timeOffset="243760.7764">2356 8836 0,'0'0'16,"0"0"-16,0 0 0,0 0 0,0 0 15,9 27-15,-9-27 0,1 24 16,-2-9-16,-1 2 0,-2 3 15,0-1-15,-4-1 0,4 5 16,-2-1-16,3-4 0,0-2 16,1-3-16,0-5 0,2 0 15,-3 0-15,3-8 0,-2-1 16,1-4-16,1 0 0,0-4 16,0-2-16,1-1 0,1-4 0,3-5 15,0-3-15,1 3 0,3 2 16,0 0-16,1 0 0,2 2 15,-2 0-15,3 2 0,3 2 16,0 1-16,2 2 0,5 1 16,1 0-16,-5 5 0,1 2 0,2 2 15,1 1-15,-2 4 16,-2 1-16,-4-1 0,-4 0 0,0-1 16</inkml:trace>
  <inkml:trace contextRef="#ctx0" brushRef="#br0" timeOffset="244120.0885">2586 8979 0,'0'0'16,"0"0"-16,0 0 0,26 5 0,-13-3 16,5-1-16,0 0 15,3 0-15,1-1 0,9-1 16,3-3-16,0 1 0,-2-3 0,6-1 15,-2 0-15,-5-1 0,-5-2 16,-8-1-16,-2 0 0,-6 1 16,-5 1-16,-7-1 0,-8-1 15,-4 1-15,-1 3 0,-3 2 16,-8 2-16,1 3 0,-4 1 16,2 6-16,-2 4 0,1 1 15,2 1-15,4 4 0,1 1 0,2 4 16,5 0-16,7-1 0,8-2 15,5 1-15,4-3 0,12-4 16,9-1-16,-1-4 0,2-1 0,17-1 16,7-1-16,-13-2 15,-8-1-15,-8 0 0</inkml:trace>
  <inkml:trace contextRef="#ctx0" brushRef="#br0" timeOffset="244416.9827">3472 8779 0,'0'0'0,"0"0"16,-22 5-16,6 0 0,-2-1 0,-7 7 15,-2 2-15,1 0 16,4 0-16,-3 3 0,4-1 16,8 0-16,5 0 0,7 0 0,6 0 15,7-2-15,4-1 0,3 0 16,4-1-16,-1-2 0,0 0 15,-7 1-15,-1-3 0,-5 1 16,0 0-16,-5 1 0,-6 0 16,0 1-16,-4 0 0,-3-1 15,-4 0-15,-1 0 0,-1-1 0,-4-1 16,0 0-16,6-5 0,2 0 16,0-1-16,2 0 0,3-1 15</inkml:trace>
  <inkml:trace contextRef="#ctx0" brushRef="#br0" timeOffset="244604.4741">3737 8870 0,'0'0'0,"0"0"16,0 0-16,0 0 0,-1 30 16,1-30-16,-12 33 0,5-12 0,1 0 15,-3 1-15,2-1 16,1-3-16,-1-1 0,-1-1 15,4-2-15,-3-5 0,2-4 0,2-5 16,0-5-16,3-3 0,3-2 16,-1-2-16,1 2 0,-2 1 15</inkml:trace>
  <inkml:trace contextRef="#ctx0" brushRef="#br0" timeOffset="244745.1604">3708 8630 0,'0'0'0,"0"0"16,0 0-16,0 0 0,0 0 0,28 10 15,-28-10-15,23 16 0,-23-16 16,29 26-16,-14-9 0,1 1 16,-1 1-16,-1-1 0,-2-2 15,-2-3-15</inkml:trace>
  <inkml:trace contextRef="#ctx0" brushRef="#br0" timeOffset="245182.6386">4182 8852 0,'0'0'0,"0"0"16,0 0-16,0 0 0,-22-6 0,22 6 15,-26 0-15,26 0 16,-35 8-16,13 1 0,-2 4 16,2 1-16,2 2 0,-5 4 0,6 2 15,1 1-15,5-1 0,3-1 16,1-2-16,5-1 0,1-2 0,9-3 15,2-1-15,6-6 16,5-4-16,1-4 0,-1-5 16,6-5-16,0-3 0,0-5 15,1-3-15,-4-3 0,0-3 0,-2-3 16,-3-3-16,1-7 0,-4 0 16,-2 5-16,-1 3 0,-2 7 15,0 6-15,-5 4 0,0 4 16,-2 4-16,-1 1 0,-1 8 15,-3 7-15,-2 2 0,0 5 16,-1 10-16,0 5 0,1 0 16,-1-1-16,-2 8 0,0 2 15,3-3-15,1-2 0,3-4 16,1-1-16,0-2 0,0-2 0,4-4 16,-3-2-16,1-3 0,1-2 15,-3-2-15,1-2 0,2-4 16</inkml:trace>
  <inkml:trace contextRef="#ctx0" brushRef="#br0" timeOffset="245526.4189">4357 8949 0,'0'0'0,"0"0"0,0 0 16,0 0-16,26 0 0,-26 0 15,32 1-15,-13 0 0,0-1 16,2-1-16,3 0 0,-2-1 15,3 0-15,3-1 0,1-3 16,-7 0-16,-2 1 0,-5-3 16,-3 0-16,-4-1 0,-3 0 0,-5-1 15,-3 0-15,-7 0 0,-2 0 16,-6 2-16,-2 1 0,-2 4 16,-2 5-16,-1 4 0,-2 2 15,-1 4-15,2 1 0,4 2 16,4 3-16,1 1 0,5 0 0,5 2 15,4 1-15,4-3 16,5-3-16,5-1 0,7-3 16,4-2-16,3-1 0,5-4 0,7-1 15,-2-3-15,2-2 0,4-5 16,2-3-16,-11 1 0,-6 3 16,-6-1-16</inkml:trace>
  <inkml:trace contextRef="#ctx0" brushRef="#br0" timeOffset="245870.1093">4926 8876 0,'0'0'15,"0"0"-15,0 0 16,-11 23-16,11-23 0,-16 26 0,11-13 16,0 0-16,-1 1 15,0-1-15,3-2 0,-4 2 0,4-2 16,-1-3-16,1-3 0,1-3 15,0-2-15,1-3 0,-1 0 0,4-6 16,-1-2-16,1-2 16,1-1-16,4-5 0,2-1 15,1 2-15,2 1 0,0 2 16,4-1-16,-2 4 0,0 4 0,3 4 16,-2 5-16,-2 0 0,1 0 15,-2 3-15,0 5 16,-1 1-16,0 1 0,-2 3 0,-2 3 15,-1-3-15,-2 0 0,2 5 16,-2 4-16,-1-3 0,-2-1 16,-1-2-16,0-3 0,1-3 15,2-3-15,-2-1 0,1-2 16,-2-1-16</inkml:trace>
  <inkml:trace contextRef="#ctx0" brushRef="#br0" timeOffset="246120.175">5451 8682 0,'0'0'0,"0"0"0,0 0 15,0 0-15,-7 28 0,7-28 16,-11 35-16,3-14 0,0 2 0,-1 2 16,0 2-16,-1 4 0,3-2 15,-1-2-15,4 0 16,1-6-16,-1-1 0,6-2 0,1-1 15,2-5-15,4-2 0,1-3 16,3-2-16,2-2 0,1-3 16,-1-3-16,-1-3 0,1-1 15,-1-3-15,-2 3 0,-1 0 16,-3 2-16</inkml:trace>
  <inkml:trace contextRef="#ctx0" brushRef="#br0" timeOffset="246291.994">5238 8907 0,'0'0'0,"0"0"0,0 0 15,35-1-15,-35 1 0,37-3 16,-9 3-16,1-1 0,-1-1 0,13 0 16,0-2-16,6 0 0,-4 1 15,-6-1-15,-10 1 0,-4 1 16</inkml:trace>
  <inkml:trace contextRef="#ctx0" brushRef="#br0" timeOffset="251432.7443">6658 8692 0,'0'0'0,"0"0"16,0 0-16,0 0 0,0 0 0,0 0 16,0 0-16,27-5 0,-27 5 15,0 0-15,34 0 0,-34 0 16,25 0-16,-11 0 0,3 1 15,1 0-15,2 0 0,1 0 16,1 0-16,2 0 0,-2-1 16,10 1-16,3 0 0,-1-1 15,1-1-15,10 0 0,3 0 16,-1 1-16,-1 1 0,12-1 16,-1-3-16,-4 2 0,-2 0 0,0 0 15,6 0-15,0 0 0,-6 1 16,4-2-16,6 1 0,-10 0 15,-3 1-15,12 1 0,4-1 16,-5 0-16,-5-1 0,6 1 16,5-1-16,-8 0 0,-7 0 0,31-1 15,-1-2-15,-16 4 16,-9 2-16,5-2 0,3 1 16,-6 0-16,-3 2 0,3-1 0,3-2 15,-13 0-15,-8-2 0,6 1 16,4-1-16,-9 1 0,-4 2 15,5 1-15,4 2 0,-10-4 16,-5 0-16,-5-1 0,-1 1 16,-2 1-16,1 0 0,-4 2 15,1-1-15,-12-2 0,0-1 0,-2 1 16,0-1-16,-4 2 0,-2-1 16,-6 4-16,-3 0 15,2-2-15,1 0 0,2-1 0</inkml:trace>
  <inkml:trace contextRef="#ctx0" brushRef="#br0" timeOffset="253151.4544">7133 8871 0,'0'0'0,"0"0"15,0 0-15,0 0 0,0 0 16,0 0-16,3 34 0,-3-34 15,-4 37-15,-1-14 0,-1 6 16,-1 1-16,-3 2 0,-2 12 16,-1 0-16,2-3 0,1-2 0,0 4 15,-1-4-15,3-8 16,2-4-16,0-5 0,3-5 16,1-6-16,0-5 0,1-1 0,0 1 15,0-4-15</inkml:trace>
  <inkml:trace contextRef="#ctx0" brushRef="#br0" timeOffset="253432.7189">7178 8829 0,'0'0'0,"0"0"16,23-3-16,-7 3 0,1 3 0,3 0 15,5 4-15,7 0 16,-1 1-16,1 3 0,1 3 15,-4-1-15,-4 1 0,2 1 0,-5 1 16,-7-2-16,-3 2 0,-8-1 16,-8-2-16,-4 0 0,-6-2 0,-7 2 15,-2-1-15,-4 1 16,-4-1-16,0 0 0,0-2 16,-1-1-16,2 0 0,-2-3 15,4-1-15,6-1 0,4-2 0,5 1 16</inkml:trace>
  <inkml:trace contextRef="#ctx0" brushRef="#br0" timeOffset="253870.1957">8085 8911 0,'0'0'0,"0"0"15,0 0-15,0 0 0,-22-9 0,22 9 16,-26-6-16,26 6 16,-38-5-16,15 5 0,-3 1 15,-1 3-15,1-1 0,-9 7 16,-1 3-16,4 1 0,4 0 0,-2 4 16,5 3-16,5-2 0,4-1 15,7 0-15,6 0 0,5-2 16,6-2-16,8-3 0,6-3 15,2-4-15,2-4 0,4-5 16,2-4-16,-2 0 0,-2-2 16,6-5-16,-3 0 0,-5-1 15,-5 2-15,-2-2 0,-6 1 16,-1 0-16,-4 2 0,-4 2 16,-2 1-16,-1 5 0,0 2 0,-1 4 15,-4 0-15,0 5 0,-2 2 16,1 4-16,-3 3 0,3 1 15,2 2-15,1 7 0,1 3 16,2-1-16,2-2 0,5-4 16,4-2-16,0-7 0,1-3 0,-2-3 15,-2 0-15,-2 0 0</inkml:trace>
  <inkml:trace contextRef="#ctx0" brushRef="#br0" timeOffset="254088.9524">8458 8708 0,'0'0'0,"0"0"0,0 0 16,0 0-16,-11 32 0,11-32 0,-18 37 16,6-14-16,-1-1 0,0 6 15,-3 3-15,0 5 0,1-2 16,3 4-16,5-2 0,3-6 15,1-3-15,6-5 0,4-2 16,3-8-16,2-4 0,-2-2 16,-1 0-16,-4-2 0</inkml:trace>
  <inkml:trace contextRef="#ctx0" brushRef="#br0" timeOffset="254526.4645">8845 8907 0,'0'0'0,"0"0"0,0 0 16,0 0-16,0 0 0,-23-10 15,23 10-15,-24-3 0,24 3 0,-33 0 16,10 3-16,1 1 16,1 5-16,-2 0 0,-1 1 0,-6 4 15,3 1-15,2 2 0,3 2 16,5 0-16,2-1 0,7 3 15,3-2-15,7-5 0,5-2 16,6 0-16,5-5 0,3-2 16,2-1-16,3-4 0,3-6 15,-2-2-15,-2-1 0,0-3 16,1-3-16,-3 0 0,-1-2 0,1-4 16,-2 0-16,-6 5 0,-2 2 15,-6 4-15,-1 3 0,-2 0 16,-1 2-16,-1 2 0,-2 3 15,-2 4-15,0 2 0,-1 3 16,-1 4-16,0 0 0,2 2 0,1 1 16,2 4-16,1-2 15,2-1-15,3 2 0,2-2 16,0-6-16,2-2 0,0 2 16,-2-4-16,-2 0 0</inkml:trace>
  <inkml:trace contextRef="#ctx0" brushRef="#br0" timeOffset="254776.527">9370 8826 0,'0'0'0,"0"0"0,0 0 16,0 0-16,-27 6 0,27-6 0,-32 14 15,12-3-15,-2 1 0,-1 2 16,-1 4-16,2 1 0,1 0 0,-2 5 15,3 1-15,5-2 16,4-2-16,3 3 0,6-4 16,4-3-16,4-3 0,8-2 15,4-1-15,1-3 0,0-3 0,2-4 16,2-2-16,-4 1 0,-4-1 16,-3 1-16</inkml:trace>
  <inkml:trace contextRef="#ctx0" brushRef="#br0" timeOffset="255120.214">9310 9014 0,'0'0'0,"0"0"0,0 0 15,0 0-15,0 0 0,26 11 16,-26-11-16,22 4 0,-22-4 0,34 3 16,-12-3-16,0 0 0,1-1 15,2-2-15,3 0 0,4-3 16,-2 1-16,-5-2 0,-2-1 15,-3-1-15,-3 2 0,-4-3 16,-3-1-16,-4 0 0,-2 0 16,-7 0-16,-4 1 0,-4 2 15,-2 1-15,-5 3 0,-2 2 16,-4 3-16,1 2 0,-9 8 16,1 2-16,4 4 0,3 1 0,4 5 15,3 1-15,3 1 16,3-1-16,6 4 0,6-1 15,4-2-15,5-3 0,10-2 0,9-1 16,-2-4-16,1-2 0,7-1 16,6-1-16,-5-6 0,-2-1 15,-9-1-15,-5-1 0,-5 0 0</inkml:trace>
  <inkml:trace contextRef="#ctx0" brushRef="#br0" timeOffset="255964.0154">6797 8750 0,'0'0'0,"0"0"15,0 0-15,0 0 0,0 0 0,27 10 16,-27-10-16,31 3 0,-31-3 16,36 1-16,-11-1 15,1-1-15,2 0 0,14 0 16,5 1-16,0-4 0,2 1 0,18-3 16,5 1-16,-3 1 0,0 0 15,19 0-15,17-1 0,-11 3 16,-7 2-16,19-2 0,3 0 15,29-1-15,-20 1 0,-9-2 16,-6 1-16,-14 6 0,-8 2 0,1 0 16,3 1-16,-11-5 15,-9-1-15,-1-1 0,-3 1 16,-9 4-16,-7 0 0,-6-4 16,-3-3-16,-8 0 0,-4 2 0,-6 0 15,-2 1-15,-7 1 0,-5 0 16,-12-2-16,-8 0 0,2-2 15,-1-1-15,4 1 0,3 1 16,3 0-16</inkml:trace>
  <inkml:trace contextRef="#ctx0" brushRef="#br0" timeOffset="256385.8555">6813 8723 0,'0'0'0,"0"0"15,0 0-15,31-8 0,-16 7 16,4 0-16,3-1 0,3 2 15,1 2-15,14 0 0,4 1 16,-1-1-16,-1-2 0,16 1 16,5 1-16,11 0 0,-3-1 0,8 0 15,4 0-15,11 2 16,-4-1-16,20 1 0,3-1 16,5-2-16,-10-1 0,37 2 15,-7 1-15,-22 1 0,-10-2 0,6 2 16,2 0-16,-17-1 0,-11 1 15,-3-1-15,-3 2 0,-16 0 16,-10-1-16,-6 2 0,-4-1 16,-12-1-16,-7 0 0,-10-3 15,-6-2-15,-5 2 0,-4 0 0,0 0 16,0 0-16,0 0 0</inkml:trace>
  <inkml:trace contextRef="#ctx0" brushRef="#br0" timeOffset="264979.7045">10239 8718 0,'0'0'16,"0"0"-16,0 0 0,0 0 0,0 0 16,0 0-16,0 0 0,0 0 15,0 0-15,29 6 0,-29-6 16,0 0-16,28 12 0,-28-12 15,23 7-15,-9-5 0,3 0 16,2 0-16,2-1 0,1 0 0,0 2 16,4-3-16,4-1 15,6 2-15,0 0 0,2 0 16,4 0-16,-1-1 16,0 0-16,12 0 0,1 1 0,-2-1 15,0-1-15,11 0 0,1 0 0,-6-1 16,-4-2-16,13 4 0,0 2 15,-6-3-15,-5-1 0,10-3 16,0-2-16,-5 3 0,-3 0 16,3 3-16,2 1 0,-7 1 15,-5-1-15,29-1 0,-3-2 16,-6-1-16,-4 0 0,-6 2 0,-3 1 16,-4 3-16,-3 3 0,5-1 15,6 1-15,-7-2 0,-3-2 16,2-1-16,3-4 0,-2 3 15,0 1-15,4 3 0,1-1 16,-2-2-16,-4-2 0,7-1 16,4-1-16,-3 0 0,-3 1 0,1 1 15,2-2-15,-6 3 16,-4-1-16,7 1 0,4 0 0,-6 0 16,-7 0-16,6 0 0,2-1 15,-2 1-15,-1 1 0,3 0 16,0 3-16,-6-5 0,-5-1 15,6 4-15,5 4 0,-7-3 16,-3-1-16,2-3 0,2 0 16,-3 3-16,-3 2 0,1 4 15,2-1-15,-4-1 0,-2-2 0,0-2 16,1 1-16,-3 0 0,-3 1 16,0-1-16,2-2 0,-5 0 15,-3-1-15,-2 0 0,-1 1 16,-16-1-16,0 0 0,0 2 15,-1 2-15,-3-2 0,-3 0 16,-9 1-16,-3-1 0,0 0 0,2-1 16,1 1-16</inkml:trace>
  <inkml:trace contextRef="#ctx0" brushRef="#br0" timeOffset="305139.4434">10969 8807 0,'0'0'0,"0"0"16,0 0-16,0 0 0,0 0 0,-25 5 16,25-5-16,-25 7 0,25-7 15,-30 12-15,10-4 16,-1 2-16,0 1 0,-6 4 0,0 1 16,2 0-16,-1 2 0,4 0 15,3 2-15,2 0 0,3-2 16,2 5-16,4 0 0,7-2 15,5-5-15,6 0 0,4 1 16,4-3-16,3-3 0,5-3 16,5-4-16,1-1 0,3-3 0,1-2 15,4-3-15,-3-1 0,-8 2 16,-6 2-16</inkml:trace>
  <inkml:trace contextRef="#ctx0" brushRef="#br0" timeOffset="305514.5204">11334 8887 0,'0'0'0,"0"0"15,0 0-15,0 0 0,0 0 0,-18 21 16,18-21-16,-21 23 0,21-23 16,-25 29-16,13-10 15,1 2-15,1 0 0,3-1 0,0 0 16,3 4-16,1-3 0,7-5 15,3-1-15,6-5 0,2-4 16,5-4-16,2-3 0,1-3 16,1-3-16,6-4 0,-1-4 15,-2-1-15,-1 0 0,-5 0 16,-4-2-16,-2 1 0,-3 1 16,-6-2-16,-4-1 0,-3 3 15,-3 2-15,-5 2 0,-4 3 16,-4 3-16,-2 1 0,-5 4 0,0 2 15,-1 4-15,-1 2 0,0 2 16,0 2-16,2 0 0,3 1 0,2 2 16,3 1-16,6-3 0,4 1 15,10-2-15,8-1 16,-2-3-16,-1-1 0,-3 0 0</inkml:trace>
  <inkml:trace contextRef="#ctx0" brushRef="#br0" timeOffset="305905.0795">11858 8920 0,'0'0'15,"0"0"-15,0 0 0,0 0 16,0 0-16,-12 33 0,12-33 16,-13 32-16,4-14 0,-1 1 0,-1 0 15,0-2-15,1-1 0,-2 2 16,1-2-16,2-3 0,1-2 15,3-2-15,0-1 0,1-4 16,1-4-16,3-3 0,3-3 16,1-1-16,2-2 0,2-4 15,0-4-15,5-5 0,-2 1 0,2 1 16,1 0-16,2 2 0,0 3 16,5-1-16,1 3 15,-3 3-15,-2 2 0,-1 6 0,-2 4 16,-3 2-16,0 1 0,-1 6 15,-1 2-15,-1 2 0,-3 1 0,1 8 16,-3 0-16,-1-1 16,0-2-16,0-1 0,-1-2 15,0-1-15,0 0 0,-1-4 16,-1-3-16,2-2 0,1-4 16,-1-1-16,0 1 0,0-2 0</inkml:trace>
  <inkml:trace contextRef="#ctx0" brushRef="#br0" timeOffset="306155.0859">12437 8760 0,'0'0'0,"0"0"16,0 0-16,-11 26 0,11-26 0,-18 31 15,5-7-15,1 2 0,1 0 16,-4 10-16,1 2 0,2-5 15,2-3-15,2 3 0,4-5 16,2-6-16,2-4 0,4-2 16,5-5-16,2-2 0,2-3 15,6-3-15,3-4 0,-2-2 16,-1-1-16,-1-4 0,2-4 16,-3 3-16,-4 1 0,-2 2 0</inkml:trace>
  <inkml:trace contextRef="#ctx0" brushRef="#br0" timeOffset="306342.6298">12152 8925 0,'0'0'16,"0"0"-16,0 0 0,0 0 16,0 0-16,37 3 0,-37-3 0,41 0 15,-16-1-15,4 0 16,4 0-16,0 0 0,1 1 0,10-2 15,-1 2-15,6-2 0,-5-1 16,-8 1-16,-6 0 0,-6 0 16</inkml:trace>
  <inkml:trace contextRef="#ctx0" brushRef="#br0" timeOffset="306686.3417">12814 8847 0,'0'0'0,"0"0"0,0 0 0,0 0 16,0 0-16,-12 31 0,12-31 16,-12 33-16,5-13 0,-1-1 15,-2 2-15,2-1 0,-1 0 0,-1 2 16,2-3 0,1-2-16,2-4 0,1-2 0,-1-3 0,2-2 15,1-4-15,2-2 0,1-2 16,1-4-16,2-1 0,2-3 15,0-2-15,2-4 0,1-1 16,2-6-16,0 2 0,1 1 16,0 3-16,2 2 0,-1 3 15,1 3-15,2 3 0,-1 1 16,-1 1-16,0 3 0,-2 1 16,1 3-16,1 3 0,2 3 15,0 0-15,1 0 0,-1-3 16,-1 0-16,-4-1 0,-1 0 0</inkml:trace>
  <inkml:trace contextRef="#ctx0" brushRef="#br0" timeOffset="307061.3818">13255 8896 0,'0'0'0,"0"0"0,0 0 15,0 0-15,0 0 0,-18 14 0,18-14 16,-23 23-16,23-23 0,-23 31 16,12-11-16,2-1 0,1 1 15,3-2-15,3-2 0,2 3 16,3-2-16,7-3 0,5-3 16,2-4-16,0-4 0,6-3 15,2-3-15,0-2 0,-1-2 0,5-7 16,-2-3-16,-5 0 0,-4 1 15,-3-4-15,-3-2 0,-4 1 16,-4 1-16,-5 1 0,-4 3 16,-2 0-16,-3 2 0,-10 5 15,-6 2-15,-3 3 0,-2 2 0,-1 4 16,-2 2-16,5 2 0,5 2 16,1 4-16,5 3 0,7-3 15,5-3-15,0 0 0,2-3 16,0-1-16</inkml:trace>
  <inkml:trace contextRef="#ctx0" brushRef="#br0" timeOffset="307389.4766">13674 8865 0,'0'0'0,"0"0"0,0 0 15,-12 34-15,6-19 0,1 4 16,-1 5-16,0 5 0,0-1 16,3-2-16,2-2 0,2-4 15,1-3-15,5 1 0,2-4 16,1-6-16,1-4 0,3-2 16,0-4-16,-1-1 0,0-1 0,4-5 15,3-3-15,3-8 0,0-1 16,-1-4-16,-1-3 0,-3 1 15,-3 3-15,-1 1 0,0 2 16,-2 3-16,-1 1 0,-2 3 16,-3 2-16,0 1 0,-3 2 0,-1 4 15,-2 2-15,0-1 16,0 2-16,0 2 0</inkml:trace>
  <inkml:trace contextRef="#ctx0" brushRef="#br0" timeOffset="307795.7995">13992 9044 0,'0'0'16,"0"0"-16,0 0 0,0 0 0,27 5 0,-27-5 16,22 1-16,-8-1 15,2 0-15,2-4 0,3 0 16,-1 0-16,-1-2 0,5-2 15,-1-2-15,-1 0 0,-2 1 0,-1-1 16,-2-2-16,-4 0 16,-3 0-16,-6-1 0,-4-1 15,-2 2-15,-1 3 0,-4 1 16,-3 3-16,-2 2 0,-1 1 0,-5 5 16,-4 2-16,2 3 0,1 0 15,-4 9-15,1 3 0,3 2 16,3 0-16,3 4 0,4 2 15,3-3-15,5-3 0,6 0 16,5-2-16,0-7 0,3-1 0,8-4 16,7-4-16,-1-2 0,-1-3 15,11-3-15,2-3 16,-3-2-16,-4-1 0,-2-7 0,0-5 16,-7 4-16,-4 5 0,-5 2 15</inkml:trace>
  <inkml:trace contextRef="#ctx0" brushRef="#br0" timeOffset="308061.358">14652 8857 0,'0'0'0,"0"0"16,0 0-16,0 0 0,0 0 0,-14 28 15,14-28-15,-14 31 0,6-13 16,0 4-16,-2 3 16,0-4-16,1 0 0,-1 2 0,2 0 15,2-4-15,0-3 0,3-6 16,0-4-16,0-1 0,2-2 15,1-3-15,1-8 0,2 1 16,-1-4-16,2-6 0,2-3 16,-1-1-16,1 1 0,0 0 15,1 0-15,-2 4 0,1 4 0,3 2 16,2 3-16,0 1 0,1 1 16,1 2-16,1 2 15,0 1-15,-1 3 0,2 2 0,4 2 16,-3 0-16,-3-2 0,-2 0 15</inkml:trace>
  <inkml:trace contextRef="#ctx0" brushRef="#br0" timeOffset="308483.3058">15267 8842 0,'0'0'0,"0"0"15,0 0-15,0 0 0,0 0 0,0 0 16,-26-14-16,26 14 0,-33-2 16,12 4-16,-2 1 0,-1 1 15,0 0-15,-7 1 0,1 4 16,5-1-16,3 1 0,4 1 16,4 2-16,2-1 0,3 0 0,6 0 15,5 1-15,4-1 0,5 1 16,3-1-16,2-1 0,1-1 15,0 0-15,5 3 0,2 0 16,-5 0-16,-1-2 0,-5 0 16,-2-1-16,-4 0 0,-4-1 15,-6 0-15,-5 0 0,-2-1 16,-2 0-16,-6 1 0,-4-2 16,-1 1-16,-1 1 0,-6 0 0,2 0 15,0-4-15,2 0 0,6-4 16,5-4-16,4 0 0,4-2 0,7-7 15,6-7-15,4 2 16,2 1-16,-2 3 0,-2 3 16,-1 1-16</inkml:trace>
  <inkml:trace contextRef="#ctx0" brushRef="#br0" timeOffset="308936.3699">15426 8840 0,'0'0'16,"0"0"-16,0 0 0,0 0 16,0 0-16,-11 25 0,11-25 15,-13 22-15,13-22 0,-15 29 0,6-11 16,0-1-16,2 0 0,1 0 16,2-1-16,0 0 15,3-1-15,4 2 0,3-4 16,2-3-16,1-1 0,5-4 0,5 0 15,1-4-15,-1-1 0,2-5 16,1-2-16,-1-2 0,0-1 16,0-1-16,1-4 0,3-4 15,-4 0-15,-4 0 0,-2-1 16,-3 4-16,-2 1 0,-3 3 16,-1 1-16,-2 3 0,-2 0 0,0 5 15,-2 3-15,-4-3 0,1 4 16,-4 6-16,-3 6 0,-2 1 15,-1 1-15,-1 7 0,-1 3 16,3 0-16,1 1 0,-3 8 16,-2 1-16,2-4 0,1-3 15,1-2-15,1-2 0,1-3 0,1-4 16,0-2-16,-1-3 16,1-2-16,1 0 0,-3-4 15,-2-2-15,-1-1 0,-2-3 0,-5-6 16,-3-3-16,6 1 0,2 1 0,3 2 15</inkml:trace>
  <inkml:trace contextRef="#ctx0" brushRef="#br0" timeOffset="323295.908">10250 8839 0,'0'0'15,"0"0"-15,0 0 0,0 0 16,0 0-16,0 0 0,0 0 16,0 0-16,0 0 0,0 0 0,24 14 15,-24-14-15,0 0 0,0 0 16,16 18-16,-16-18 0,0 0 15,16 19-15,-16-19 0,13 14 16,-7-5-16,0-3 0,1 3 16,-1 0-16,1-1 0,0 0 15,-1-1-15,1 0 0,-1-1 16,2 2-16,1-1 0,-2 0 16,-2-1-16,1 0 0,-1 0 0,1-1 15,-1 0-15,0-2 0,-1 2 16,-1-3-16,-1 0 0,-2-2 15,0 0-15,0 0 0,-1-4 16,-1 1-16,0-1 0,-1 1 16,-2-1-16,1-1 0,-1 0 15,1-1-15,0 0 0,-2-1 16,1 0-16,0-2 0,1 2 0,-1 0 16,1 0-16,0 0 0,-1 2 15,0-1-15,0 2 0,1 0 16,-1 0-16,2 0 0,0 1 15,1-2-15,-1 1 0,2 2 16,1 2-16,-2 0 0,2 0 16,0 4-16,2 0 0,0 0 15,1 0-15,0 3 0,0-1 16,1 0-16,-1 0 0,1 0 16,1 0-16,-1 0 0,1 0 0,-1-1 15,0 0-15,1-1 0,-1 0 16,1-1-16,-2 1 0,-1-2 15,0 2-15,-2-4 0,1 2 16,-1-2-16,0 0 0,0 0 16,-3-6-16,0 1 0,-1 1 0,0-1 15,0-3-15,-1 1 0,1-1 16,-2 0-16,0 1 16,-1-1-16,0 0 0,1 0 0,-1 3 15,1-3-15,0 1 0,1 1 16,-1 1-16,2 0 0,-1 3 15,3 0-15,0 1 0,2 1 16,0 0-16,0 0 0,2 2 16,0 0-16,2 2 0,0 0 15,2 2-15,-1 0 0,1 1 0,-1 1 16,1 1-16,-1-1 0,1 0 16,-1 0-16,2 0 0,-2-1 15,1-1-15,-1 0 0,1 0 16,-2-1-16,1-1 0,-2-1 15,0-1-15,-1 0 0,-2-2 16,1 2-16,-1-2 0,-2 0 16,2 0-16,-3-4 0,0 0 15,-1-1-15,0 0 0,0-2 0,-1 2 16,1-2-16,-1 0 16,0-1-16,-1-2 0,1 2 15,-1 1-15,2-1 0,-1 2 16,1 0-16,1 2 0,-1 0 0,1 0 15,0 1-15,0 2 0,3 1 16,0 0-16,0 0 0,2 1 16,1 2-16,1 2 0,1-1 0,-1 1 15,2 3-15,-1-1 16,0 0-16,-1 1 0,0 0 16,1 1-16,-2-1 0,1-1 0,-2 0 15,0 0-15,0-3 0</inkml:trace>
  <inkml:trace contextRef="#ctx0" brushRef="#br0" timeOffset="327108.4513">2356 9214 0,'0'0'0,"0"0"0,0 0 16,0 0-16,0 0 0,0 0 15,-1-19-15,1 19 0,0 0 0,0 0 16,0 0-16,-28-9 0,28 9 16,-22-4-16,6 4 15,-2 3-15,-2 1 0,-2 3 0,-7 2 16,1 2-16,-1 2 0,-8 10 15,-3 4-15,-5 9 0,3 3 16,4 4-16,1 6 0,-2 5 16,7-5-16,5 9 0,7-1 15,8-10-15,5-9 0,10-2 16,7 0-16,9-6 0,7-2 0,12-4 16,13-4-16,2-7 0,-1-5 15,23-6-15,7-5 0,-2-1 16,-2-1-16,39-11 0,-9-3 15,-17-3-15,-10-2 0,-7-4 16,-5-4-16,-16-2 0,-9-1 0,-9-4 16,0-1-16,-16 1 0,-5 1 15,-11-7-15,-4-5 16,-9 5-16,-6 5 0,-12 1 0,-12 0 16,5 7-16,3 1 0,-14 7 15,-10 5-15,-1 3 0,1 4 16,-5 7-16,-2 8 0,4 5 15,5 5-15,-7 2 0,-4 1 16,14 5-16,10 3 0,12-6 16,10-7-16,5-3 0</inkml:trace>
  <inkml:trace contextRef="#ctx0" brushRef="#br0" timeOffset="327874.0966">2757 9940 0,'0'0'0,"0"0"0,0 0 0,0 0 15,0 0-15,0 0 0,0 0 16,0 0-16,19-24 0,-19 24 15,34-12-15,-12 5 0,0-1 16,7 1-16,1-1 0,1 0 16,0 0-16,12-1 0,-1 0 15,8-2-15,-6 1 0,-2 1 16,-3 0-16,-7 2 0,-5 1 0,-5 5 16,-3 3-16,-7-1 0,-2 1 15,-9 5-15,-5 3 0,-6 5 16,-5 1-16,-4 5 0,-9 4 15,-1 0-15,-2 0 0,-7 7 16,-1 3-16,2-5 0,1-4 0,-4 4 16,4-1-16,6-6 15,2-4-15,3-4 0,1 0 16,4-5-16,5-4 0,3-5 0,3-3 16,3-3-16,0-3 0,5-5 15,1-2-15,3 1 0,3-2 16,4-8-16,2-6 0,2-1 15,2-1-15,6-10 0,3 0 16,0 4-16,3 4 0,1-2 16,-3 2-16,1 4 0,-6 2 0,-1 8 15,-1 6-15,0 3 16,0 5-16,-2 6 0,1 4 16,-5 6-16,-1 2 0,0 9 0,2 6 15,-2 1-15,-2 2 0,2 7 16,1 5-16,-4-1 0,-2-2 15,-1 5-15,3-2 0,-2-7 16,0-3-16,1-2 0,-5-4 16,1-3-16,-1-4 0,-2-3 15,-1-3-15,-1-6 0,-1-2 0,-3-4 16,-6-5-16,0 1 0,-4-3 16,-4-5-16,-3-3 0,-2-4 15,-3-2-15,-1-3 0,-1-5 16,-5-5-16,5 1 0,-3-2 15,-2 1-15,3 5 0,5 4 16,0-2-16,2 3 0,4 5 16,3 4-16,6 5 0,2 2 15,3 3-15,2 1 0,1 1 0</inkml:trace>
  <inkml:trace contextRef="#ctx0" brushRef="#br0" timeOffset="328358.5079">3566 9810 0,'0'0'0,"0"0"0,0 0 15,0 0-15,0 0 0,0 0 0,0 0 16,32-1-16,-32 1 0,31-1 16,-10 1-16,3 0 0,6 0 15,5 0-15,6-1 0,17-3 16,-2 0-16,23 1 0,6 3 15,14-4-15,-2-1 0,20 0 16,3 0-16,7 0 0,-10 2 0,44-1 16,-18 4-16,-21 0 15,-17 3-15,2-3 0,1-1 16,-17 2-16,-12 0 0,-1-1 0,0-1 16,-11 0-16,-5-3 0,-4 3 15,0 0-15,-9 0 0,-8-1 16,-9 1-16,-5 1 0,-6 0 15,-4 0-15,-10-3 0,-4-4 16,-10 6-16,-5 2 0,-18-4 16,-12 0-16,26 1 0,4-1 0,4 2 15</inkml:trace>
  <inkml:trace contextRef="#ctx0" brushRef="#br0" timeOffset="328764.7931">3610 9822 0,'0'0'0,"0"0"0,0 0 0,0 0 15,0 0-15,0 0 0,28-2 16,-28 2-16,35-2 0,-9 2 15,5 0-15,4 0 0,6-2 16,18 0-16,10-1 0,14 1 16,-1 0-16,26-1 0,5 0 15,11 0-15,-7 1 0,20-1 16,-2 2-16,36-1 0,-25 2 0,-8-3 16,-3-1-16,-23 0 0,-13-1 15,-4 4-15,-1 2 0,-17 0 16,-12 0-16,-6 2 0,-8 0 15,-15 2-15,-10 1 0,-11-5 16,-11-3-16,-6 0 0,-4 0 0,-20-3 16,-18-1-16,-2-1 0,-3 0 15,15 2-15,11 3 0,7-1 16</inkml:trace>
  <inkml:trace contextRef="#ctx0" brushRef="#br0" timeOffset="329061.6085">3770 9801 0,'0'0'0,"0"0"0,0 0 16,0 0-16,0 0 0,33 2 0,-33-2 15,51 0-15,-20 0 0,11-1 16,11-2-16,13 0 0,1-2 0,30 0 15,10 1-15,13 0 16,-8-1-16,27 0 0,22-1 16,28 0-16,-36 0 0,-3 0 15,-4 2-15,-33 1 0,-18 6 0,-5-3 16,-3 0-16,-22 1 0,-15 1 16,-10 1-16,-11 1 15,-6-3-15,-4-3 0,-6 2 16,-4-1-16,-4 0 0</inkml:trace>
  <inkml:trace contextRef="#ctx0" brushRef="#br0" timeOffset="329811.6502">5844 9892 0,'0'0'0,"0"0"16,0 0-16,33 4 0,-33-4 0,31 3 16,-10-1-16,4 0 15,1-1-15,13 1 0,5-1 16,-1 2-16,2-3 0,10 0 16,3-4-16,-3 1 0,-2 0 0,8 0 15,-3 2-15,-6-2 0,-2-1 16,-2 1-16,-5 1 0,-10 0 15,-7 1-15,-8 1 0,-6 0 16,-3 0-16,-4 0 0,-6 3 16,-6 3-16,-6 0 0,-6 0 0,-5 3 15,-5 4-15,-3 0 0,-2 1 16,-11 4-16,-4 2 0,4-2 16,3-2-16,-7 0 0,-1-2 15,6-2-15,5-1 0,7 1 16,5-1-16,5-3 0,4-3 0,4-1 15,6-1-15,1-4 16,3-5-16,5-3 0,3-4 16,2 2-16,1-3 0,6-3 15,4-3-15,3-1 0,1-3 0,6-9 16,-1-6-16,0 7 0,-1 6 16,-1-3-16,0 1 0,-3 3 15,-3 5-15,-3 3 0,-1 3 16,-2 4-16,-5 1 0,4 9 15,1 6-15,-1 5 0,0 3 16,-4 3-16,1 3 0,-2 3 16,-2 3-16,0 4 0,2 4 15,-1 3-15,1 1 0,-3-2 16,3-1-16,-2-4 0,2-4 0,-2-2 16,2-2-16,-3-4 0,-1-3 15,0-3-15,0-3 0,-2-2 16,-1-2-16,-1-3 0,-2-1 15,-5-4-15,-3-4 0,-4-5 16,-1-5-16,-3-2 0,-1 0 0,-3-4 16,-4-2-16,3 1 15,2 1-15,-5-5 0,2 1 16,0 2-16,2 4 0,4 3 16,-2 3-16,6 1 0,1 2 0,3 7 15,1 4-15,3 0 0,2 0 0,1 0 16</inkml:trace>
  <inkml:trace contextRef="#ctx0" brushRef="#br0" timeOffset="350374.3531">8499 9614 0,'0'0'0,"0"0"0,0 0 0,0 0 16,0 0-16,0 0 0,0 0 15,0 0-15,5 21 0,-5-21 0,0 0 16,-10 25-16,10-25 0,-11 25 16,11-25-16,-13 28 0,7-13 15,-2 0-15,0 0 0,-1-1 16,-1 1-16,-1-1 0,0 1 15,0-2-15,0 0 0,-2 0 16,1-1-16,0-3 0,0-2 16,1-2-16,1-1 0,3-2 15,2 0-15,-1 0 0</inkml:trace>
  <inkml:trace contextRef="#ctx0" brushRef="#br0" timeOffset="350577.544">8274 9699 0,'0'0'16,"0"0"-16,0 0 0,0 0 16,30 7-16,-30-7 0,29 9 15,-29-9-15,38 14 0,-15-4 16,2-2-16,2 2 0,0 1 0,11 2 16,-1 0-16,1 1 0,-2-1 15,8 2-15,0-1 0,-4 0 16,-3-4-16,-3-2 0,-2-2 15,-7-1-15,-4-2 0,-3 0 16</inkml:trace>
  <inkml:trace contextRef="#ctx0" brushRef="#br0" timeOffset="350999.3633">10698 9710 0,'0'0'0,"0"0"0,0 0 16,0 0-16,-6 23 0,6-23 0,-11 21 16,4-11-16,0 1 0,0 1 15,-3 2-15,0-1 0,0-1 16,-2 4-16,1-2 0,0-3 15,1-3-15,0 0 0,0 1 16,1-4-16,1 1 0,-2-3 16,-1-2-16,4-1 0,0 1 0,2-1 15</inkml:trace>
  <inkml:trace contextRef="#ctx0" brushRef="#br0" timeOffset="351171.2342">10538 9749 0,'0'0'0,"0"0"16,0 0-16,32 3 0,-32-3 0,35 5 16,-12 2-16,1-1 0,0 1 15,11 2-15,3-1 16,-2 2-16,0-1 0,7 4 0,0-1 16,-4-2-16,-2 0 0,-3-1 15,-7-2-15,-6-2 0</inkml:trace>
  <inkml:trace contextRef="#ctx0" brushRef="#br0" timeOffset="351530.6331">12988 9667 0,'0'0'0,"0"0"0,0 0 16,0 0-16,0 0 0,0 0 15,-8 21-15,8-21 0,0 0 0,-12 24 16,12-24-16,-13 20 16,13-20-16,-15 19 0,7-10 15,1 1-15,2 0 0,-1-1 16,0 0-16,0-1 0,1-2 0,-1 1 16,2-1-16,-1-2 0</inkml:trace>
  <inkml:trace contextRef="#ctx0" brushRef="#br0" timeOffset="351749.4294">12880 9674 0,'0'0'0,"0"0"16,0 0-16,25 3 0,-25-3 0,26 8 15,-8-3-15,2 0 0,1 1 16,10 3-16,3-1 0,-1 0 15,0 1-15,10 3 0,3 0 16,-4-1-16,-4-2 0,7 0 16,-1 0-16,-2-1 0,-2 1 0,-9-1 15,-7-2-15,-4-2 0</inkml:trace>
  <inkml:trace contextRef="#ctx0" brushRef="#br0" timeOffset="352093.1232">15653 9737 0,'0'0'0,"0"0"16,0 0-16,0 0 0,0 0 0,0 0 15,0 0-15,-11 30 0,11-30 16,-15 20-16,5-8 16,2 0-16,0-1 0,0 0 0,0 2 15,1-1-15,0 1 0,1-2 16,-1-1-16,1-2 0,1 0 0,-1-1 15,1-1-15,-1-3 16,2-2-16,0 0 0,0-1 16,1 1-16</inkml:trace>
  <inkml:trace contextRef="#ctx0" brushRef="#br0" timeOffset="352296.3189">15503 9805 0,'0'0'0,"0"0"15,0 0-15,22 6 0,-12-3 0,5 1 16,6 3-16,0-2 0,0 1 16,11 2-16,4 2 15,-3 0-15,-3-3 0,9 3 0,0-1 16,-4-1-16,-4-1 0,-6 0 16,-3 0-16,-4-2 0,-3-3 15,-3 0-15,-2 0 0,-2-1 16</inkml:trace>
  <inkml:trace contextRef="#ctx0" brushRef="#br0" timeOffset="355030.652">17454 9646 0,'0'0'0,"0"0"0,0 0 16,0 0-16,0 0 0,23 2 16,-23-2-16,0 0 0,30 2 0,-16-1 15,3 1-15,-1-1 0,1 1 16,3 0-16,2-1 16,0 1-16,0 1 0,10 0 0,2-1 15,0 1-15,2-3 0,11 2 16,4 0-16,-4 1 0,-2 0 0,15-2 15,3 0-15,-4-1 16,-3 1-16,15 1 0,3 0 16,-9-1-16,-7-1 0,15 3 15,4 1-15,-6-1 0,-5 0 0,38 1 16,-4 1-16,-17-3 0,-12 0 16,8 1-16,3 2 15,-8 0-15,-7 2 0,12-3 0,7-3 16,-15 1-16,-8 1 0,11 3 15,6 2-15,-5-3 0,-5-3 0,7-1 16,6 0-16,-8 0 16,-6-1-16,11 1 0,6 2 15,-10 1-15,-6 0 0,11-4 0,6-2 16,-9 3-16,-7 1 0,9 1 16,8 1-16,-11-2 0,-6-2 15,8 2-15,7 3 0,-13-4 16,-10 0-16,6 1 0,6 1 15,-11 2-15,-7 2 0,7-3 16,4-1-16,-10-1 0,-5 1 0,-1 0 16,0 2-16,-8-3 15,-4 0-15,-4-2 0,-1-2 16,-2 1-16,-2-1 0,0-4 16,0-1-16,-9 0 0,-5 2 0,-2-6 15,0-5-15,3 1 0,0-1 0,-3-3 16,-2-1-16,-6 8 15,0 1-15,1-7 0,2-5 16,-1 1-16,-2 2 0,0-8 16,1-7-16,-1 10 0,-2 3 0,2-5 15,1-3-15,-2 0 0,0 2 16,-3 0-16,-1-2 16,-3 4-16,-2 2 0,-4-1 0,0-3 15,-2 5-15,0 2 0,-9-2 16,-5-4-16,0 6 0,1 2 15,-5 2-15,-2 0 0,-2 3 16,0 1-16,-5 0 0,-4 1 16,-1 4-16,-1 4 0,-5-3 15,-5-4-15,5 3 0,2 0 0,-13-1 16,-6 0-16,7 2 0,4 2 16,-8-1-16,-5 0 15,4 1-15,5 3 0,-37 0 0,2 2 16,11 0-16,8-2 0,-5-2 15,-5-3-15,12 3 0,8 1 0,-11 2 16,-6-1-16,9 1 16,8 0-16,-11-1 0,-7-1 15,10-1-15,8 0 0,-8 1 16,-6 2-16,5 1 0,5-1 0,-9-3 16,-6-1-16,14 1 0,9 2 15,-15 0-15,-8 0 0,11 4 16,8 2-16,-8-2 15,-8-4-15,9 4 0,5 3 0,-6-6 16,-4-3-16,6 3 0,4 1 0,-8-2 16,-5-1-16,13 2 15,8 1-15,-4 2 0,-4 1 16,5-3-16,5-3 0,-6 2 16,-3 1-16,13 3 0,6 1 0,-5 0 15,-5-3-15,5-3 0,5-4 16,-3 5-16,1 1 0,3 0 15,3-2-15,-2 0 0,0-1 16,6 1-16,4-2 0,-3 3 16,-1 0-16,4 1 0,3 1 0,-4 4 15,-4 2-15,7-2 0,6-3 16,-1-3-16,-3-3 16,7 4-16,3 4 0,9-1 0,-2 0 15,2 1-15,2 0 0,2 1 16,-2 4-16,0-1 15,1 1-15,-2 3 0,-2 3 0,3-2 16,2-1-16,-2 4 0,-1 0 16,1 3-16,1 2 0,0 6 15,0 3-15,1-3 0,-1-5 0,0 4 16,2 3-16,1-2 0,0-4 16,1 4-16,1 3 0,0-1 15,0-1-15,2 0 0,2-2 16,0-1-16,0-4 0,2 1 15,3 1-15,-2-2 0,1 0 0,2-4 16,3-3-16,-1-2 16,0-1-16,0 0 0,1-1 15,-3-2-15,0-1 0,2 0 16,1 1-16,-1-2 0,-1-2 0,-3 0 16,0-1-16,-2-1 0</inkml:trace>
  <inkml:trace contextRef="#ctx0" brushRef="#br0" timeOffset="363295.5636">19318 9344 0,'0'0'0,"0"0"0,0 0 0,0 0 15,0 0-15,0 0 0,0 0 16,0 0-16,0 0 0,0 0 15,10-20-15,-10 20 0,0 0 0,0 0 16,23-16-16,-23 16 16,17-13-16,-17 13 0,23-21 15,-10 10-15,1 1 0,3-3 16,4-1-16,0 1 0,0-1 0,10-7 16,4-2-16,-2 3 0,-1 2 15,13-7-15,4-3 0,-2 3 16,-1-1-16,12-4 0,3 0 31,-4 3-31,-1 2 0,15-2 0,3 1 16,-8 2-16,-6 1 0,18-3 15,4 1-15,-10 3 0,-8 3 0,42-9 16,-2 3-16,-13 4 0,-11 1 0,9 5 16,4 1-16,-10 2 0,-9 3 15,12 2-15,9 1 0,-14 4 16,-8 1-16,12-1 0,7 2 15,-11 2-15,-8 2 0,13 0 16,11 0-16,-16 0 0,-9 2 0,8 1 16,6 0-16,-7 1 15,-5 2-15,12 0 0,6 0 16,-16 0-16,-11-1 0,5 3 16,4 3-16,-8-4 0,-6-2 0,3 1 15,1 2-15,-10-3 0,-6-2 16,2 5-16,3 3 0,-11-2 15,-7-1-15,3-3 0,2-3 16,-7 3-16,-5 1 0,-6-1 16,-3 1-16,-5-6 0,0-1 0,-1-3 15,1 0-15,-5 0 16,-5 2-16,-4-2 0,0 0 16,-7-4-16,-4 2 0,3 0 15,2 1-15,2 1 0</inkml:trace>
  <inkml:trace contextRef="#ctx0" brushRef="#br0" timeOffset="363639.3213">23692 8668 0,'0'0'16,"0"0"-16,0 0 0,0 0 16,0 0-16,22 8 0,-22-8 15,0 0-15,21 15 0,-21-15 16,18 16-16,-9-7 0,1-2 0,2 2 16,3 1-16,-1-1 0,0 1 15,2 1-15,-1 0 0,-1-2 16,-2 1-16,1 0 0,-1-1 15,-2 0-15,-1 0 0,-5-4 16,-2 1-16,-2 1 0,-2-3 16,-6 0-16,-5-2 0,-2 1 15,-2 2-15,-12 1 0,-7 0 16,-1-3-16,-2 1 0,-1 0 16,9-2-16,4 1 0</inkml:trace>
  <inkml:trace contextRef="#ctx0" brushRef="#br0" timeOffset="371983.1736">24324 8695 0,'0'0'0,"0"0"0,0 0 0,0 0 16,0 0-16,-6 31 0,6-31 16,-5 30-16,1-13 0,2 0 15,0 1-15,0 0 0,1-1 0,-1 3 16,4-2-16,0-3 0,2-2 16,6-5-16,4-3 0,2-3 15,0-5-15,2-2 0,1-2 16,0-2-16,0-1 0,2-4 15,2-3-15,-2-1 0,-2-1 16,3-4-16,-2-2 0,-3 1 16,-3 2-16,-2 1 0,-1 2 15,-3 3-15,-2 2 0,-3 4 16,-3 2-16,-3 4 0,-1 3 0,-2 4 16,-1 5-16,-2 2 0,-1 3 15,-2 6-15,-1 6 16,-2 4-16,3 1 0,3-1 0,3 1 15,5-5-15,4-3 0,5-4 16,3-3-16,1-4 0,0-5 16,6-3-16,4-5 0,0-1 15,0-3-15,0-3 0,0-4 16,-1 1-16,0-2 0,1-2 16,0-5-16,-2 0 0,-3 1 0,1-4 15,-4-1-15,-3 4 16,-2 2-16,-4 2 0,-3 1 0,-3 7 15,-3 3-15,-2 0 0,-2 4 16,0 1-16,1 3 0,1-1 16,2 0-16,-1 0 0</inkml:trace>
  <inkml:trace contextRef="#ctx0" brushRef="#br0" timeOffset="372170.6649">25168 8705 0,'0'0'16,"0"0"-16,0 0 0,0 0 15,-13 24-15,13-24 0,-12 28 16,5-13-16,0-1 0,1 2 16,-1-1-16,1-1 0,-1-2 0,2-2 15,0 0-15,1-2 0</inkml:trace>
  <inkml:trace contextRef="#ctx0" brushRef="#br0" timeOffset="372326.9544">25170 8524 0,'0'0'0,"0"0"0,0 0 0,0 0 16,0 0-16,23 18 0,-23-18 15,18 14-15,-18-14 0,19 17 16,-11-10-16,-2-1 0</inkml:trace>
  <inkml:trace contextRef="#ctx0" brushRef="#br0" timeOffset="372576.9242">25588 8547 0,'0'0'0,"0"0"0,0 0 16,-16 19-16,16-19 0,-24 27 16,7-7-16,-1 2 0,1 2 0,-6 6 15,3 2-15,3-4 0,4-3 16,1 0-16,4-5 16,3-1-16,4-3 0,4-5 0,3-2 15,3-4-15,3-2 0,2 0 16,4-3-16,0-2 0,-2 0 15,2-1-15,-4 0 0,-3 2 16</inkml:trace>
  <inkml:trace contextRef="#ctx0" brushRef="#br0" timeOffset="372780.116">25339 8693 0,'0'0'0,"0"0"0,0 0 0,28-3 16,-28 3-16,27-1 0,-6 0 15,1 1-15,1-1 0,10-1 0,4 0 16,-3-2-16,-2 0 0,0-2 16,-6 2-16,-5 0 0</inkml:trace>
  <inkml:trace contextRef="#ctx0" brushRef="#br0" timeOffset="372983.1786">25759 8679 0,'0'0'0,"0"0"0,0 0 15,26-1-15,-26 1 0,27-2 0,-11 1 16,2-2-16,1 3 0,7-1 15,3 1-15,-4-2 0,-3-1 16,-1 0-16,-1 0 0,-2 1 16,-3 1-16,-2 0 0,-2-1 15,-1 2-15</inkml:trace>
  <inkml:trace contextRef="#ctx0" brushRef="#br0" timeOffset="373280.0611">25954 8526 0,'0'0'16,"0"0"-16,0 0 0,0 0 0,0 0 16,-6 24-16,6-24 0,-13 29 15,13-29-15,-16 35 0,5-13 16,0 1-16,0 0 0,-2 4 15,0-2-15,4-2 0,1-1 16,4-1-16,4-4 0,3-2 16,0-1-16,4-3 0,1-4 15,2 0-15,1-3 0,5-1 16,3-3-16,0-2 0,2-3 0,-3 2 16,-3 0-16,-2 0 0</inkml:trace>
  <inkml:trace contextRef="#ctx0" brushRef="#br0" timeOffset="373764.47">26361 8598 0,'0'0'0,"0"0"16,0 0-16,0 0 0,-15 19 0,15-19 15,-20 19-15,20-19 0,-22 29 16,12-11-16,1 3 15,1-3-15,2-1 0,-1 4 0,1-3 16,3-1-16,2-1 0,4-3 16,6-3-16,2-2 0,2-2 15,5-4-15,2-4 0,0-1 16,1-1-16,2-5 0,2-2 0,-1-2 16,-2 1-16,6-6 0,-2-3 15,-3 2-15,-6 0 0,0 4 16,-3 1-16,-2 5 0,-2 3 15,-3 1-15,-4 2 0,-3 3 16,-3 3-16,-3 3 0,-3 5 16,-1 3-16,1 6 0,-6 6 15,-2 6-15,-3 7 0,2 1 0,0 1 16,0 2-16,0 3 0,3-5 16,3-5-16,2-2 15,2-8-15,1-3 0,2-7 0,0-4 16,2-2-16,1-2 0,-1-1 15,-1-1-15,1-3 0,0-3 16,-3-3-16,-2-3 0,1-1 16,-3-1-16,-5-3 0,-2-3 15,-5 0-15,-4-4 0,1 0 0,4 4 16,4 3-16</inkml:trace>
  <inkml:trace contextRef="#ctx0" brushRef="#br0" timeOffset="382358.2862">27459 8539 0,'0'0'0,"0"0"16,0 0-16,0 0 0,0 0 0,0 0 15,13 22-15,-13-22 0,0 0 16,0 35-16,-3-16 0,0 2 16,-2 2-16,0 4 0,-2 2 15,0-1-15,1 1 0,-2 4 16,0-2-16,3-6 0,2-4 15,-2 0-15,1-4 0,2-6 0,2-3 16,1-4-16,1-4 16,1-3-16,2-3 0,0-4 15,3-4-15,1-2 0,1 0 0,1-4 16,2-3-16,-1 1 0,0 1 16,4-1-16,-1 0 0,0 6 15,2 1-15,2 4 0,1 3 16,-3 0-16,-1 3 0,-1 0 15,2 3-15,-2 3 0,0 1 0,2 3 16,1 1-16,-6-2 0,-2-1 16,-2 1-16</inkml:trace>
  <inkml:trace contextRef="#ctx0" brushRef="#br0" timeOffset="382717.6782">27695 8867 0,'0'0'16,"0"0"-16,0 0 0,27 4 15,-27-4-15,29-1 0,-11-1 0,1-2 16,0 2-16,3-2 0,4-1 16,4-2-16,-3-1 0,0-2 15,-2-1-15,-1-2 0,-2 2 16,0-5-16,-5-1 0,-6 1 15,-5 3-15,-4-3 0,-6 0 16,-1 4-16,-3 2 0,-4 3 16,-5 2-16,-1 4 0,-2 2 0,-7 8 15,0 4-15,2 3 16,3 1-16,0 5 0,0 1 16,5 2-16,3 0 0,6 6 0,5 2 15,8-6-15,5-5 0,10-2 16,7-2-16,6-6 0,6-4 15,9-5-15,9-4 0,-14 0 16,-9 0-16,-8 1 0</inkml:trace>
  <inkml:trace contextRef="#ctx0" brushRef="#br0" timeOffset="383014.572">28728 8620 0,'0'0'16,"0"0"-16,0 0 0,-29 2 15,29-2-15,-34 9 0,9-2 16,-2 1-16,0 0 0,-10 5 16,1 3-16,-3 2 0,6 1 0,7-2 15,5 0-15,5-3 0,5 0 16,8 0-16,8 1 16,2-2-16,4-2 0,6-2 0,4 0 15,-1-1-15,-2 0 0,0 1 16,0 0-16,-4 0 0,-2-1 15,-4 1-15,-5-2 0,-4 1 16,-5 1-16,-3 0 0,-5 1 16,1-2-16,-2-1 0,-7-1 15,-2-1-15,6-2 0,1-2 0,4 0 16,2 0-16,2 0 0</inkml:trace>
  <inkml:trace contextRef="#ctx0" brushRef="#br0" timeOffset="383358.3356">28930 8695 0,'0'0'0,"0"0"16,0 0-16,0 0 0,-22 25 0,22-25 16,-25 34-16,12-13 0,0 0 15,2 2-15,2 2 0,0 3 16,3-4-16,7-5 0,5-2 15,4-5-15,2-2 0,6-6 16,4-2-16,1-5 0,2-1 0,6-6 16,4-5-16,-7 1 15,-3-2-15,-3-2 0,-1-1 0,-5-1 16,-4 0-16,-5-5 0,-6 0 16,-2 8-16,-2 2 0,-10 2 15,-5 2-15,-2 2 0,-1 3 16,-3 4-16,-3 2 0,1 0 15,0 2-15,0 4 0,3 5 16,8 0-16,7 1 0,1-3 0,1-1 16,2-2-16</inkml:trace>
  <inkml:trace contextRef="#ctx0" brushRef="#br0" timeOffset="383780.191">29464 8636 0,'0'0'16,"0"0"-16,0 0 0,-22 18 0,22-18 15,-26 22-15,9-3 16,2 2-16,-1 1 0,-2 8 0,1 1 16,4-5-16,3-3 0,3 3 15,5-4-15,3-5 0,3-4 16,7-6-16,5-4 0,1-3 15,3-2-15,7-5 0,2-5 16,-1-1-16,1 0 0,0-4 16,-1-3-16,0-3 0,-2-3 0,4-4 15,-1 2-15,-7 4 0,-4 6 16,-5 2-16,-3 1 0,-3 6 16,-2 2-16,-5 2 0,-3 3 15,-5 4-15,-2 3 0,-3 4 16,-2 6-16,1 5 0,1 5 15,0 1-15,-1 4 0,3-3 16,0-2-16,5 6 0,5-1 16,3-7-16,3-6 0,6-4 15,6-4-15,-1-3 0,3-1 0,4 2 16,5 3-16,-6-1 0,-4-3 16,-4-1-16</inkml:trace>
  <inkml:trace contextRef="#ctx0" brushRef="#br0" timeOffset="384077.0678">30041 8667 0,'0'0'0,"0"0"15,0 0-15,0 0 0,-19 27 16,19-27-16,-19 35 16,10-14-16,-1 0 0,-1-1 0,0 1 15,0 2-15,2-2 0,1-5 16,3-1-16,0-5 0,3-3 15,1-5-15,1-2 0,2-5 16,1 1-16,1-7 0,-1-5 16,1-2-16,2-1 0,0-1 15,2-2-15,-1 2 0,-1 1 0,0 5 16,-2 2-16,2 2 0,-1 2 16,3 4-16,1 3 15,1 1-15,1 2 0,1 3 0,1 1 16,3 2-16,0 2 0,-1-1 15,-3-2-15,-2-1 0</inkml:trace>
  <inkml:trace contextRef="#ctx0" brushRef="#br0" timeOffset="384342.6885">30588 8588 0,'0'0'0,"0"0"0,0 0 0,0 0 16,-27-2-16,27 2 0,-33 10 16,11 0-16,-2 1 0,-3 3 15,0 2-15,-7 7 0,2 0 0,0 4 16,1 2-16,1 3 0,7-3 16,8-4-16,5-2 0,5-4 15,4-2-15,8-4 0,5-2 16,2-2-16,2-3 0,6-1 15,5-3-15,-1-2 0,-3 0 16,-4-1-16,-4 1 0,-3-1 16</inkml:trace>
  <inkml:trace contextRef="#ctx0" brushRef="#br0" timeOffset="384702.0882">30524 8800 0,'0'0'0,"0"0"16,0 0-16,0 0 0,0 0 0,0 0 15,0 0-15,0 0 16,25 11-16,-25-11 0,30 3 16,-30-3-16,39 0 0,-16-2 15,3-1-15,1-1 0,-1 0 0,9-3 32,0-1-32,-3-2 0,-2-1 0,-2 0 0,-4 1 0,-2-1 15,-2-1-15,-4-3 0,-8-1 16,-4 2-16,-5 2 0,-6 4 15,-4 1-15,-6 1 0,-2 3 0,-11 4 16,-4 5-16,-1 1 16,1 2-16,0 6 0,-1 5 15,-2 3-15,7 0 0,3 3 16,4 1-16,5-2 0,5-2 0,11-3 16,7 0-16,5-4 0,5 2 15,10-3-15,9-2 0,1-3 16,3-2-16,-9-4 0,-6 1 15,-6-2-15</inkml:trace>
  <inkml:trace contextRef="#ctx0" brushRef="#br0" timeOffset="385452.0821">27487 9358 0,'0'0'0,"0"0"0,0 0 16,-8 20-16,8-20 0,-12 28 16,1-8-16,1 2 0,0 2 0,-4 8 15,-1 2-15,3-2 0,1-1 16,-2 0-16,1-5 16,3-5-16,2-5 0,3-5 0,1-4 15,1-4-15,2-3 0,6-4 16,2-6-16,-2-3 0,0-1 0,3-5 15,3-4-15,1 0 16,1-1-16,7-8 0,1 1 16,-2 2-16,-2 4 0,4 1 15,0 4-15,-1 5 0,-1 2 0,1 6 16,1 5-16,-6 1 16,0 2-16,1 6 0,3 5 15,-1 2-15,-2 0 0,1-7 0,0-9 16,-4 1-16,-3 1 0,-2-1 15</inkml:trace>
  <inkml:trace contextRef="#ctx0" brushRef="#br0" timeOffset="385811.4617">27692 9578 0,'0'0'15,"0"0"-15,0 0 0,0 0 16,0 0-16,19 15 0,-19-15 15,28 7-15,-28-7 0,35 6 16,-9-5-16,-1-1 0,0 0 0,8-3 16,1-1-16,-4-2 0,0 0 15,-2-1-15,-2-3 16,-3 0-16,-3 0 0,-1-3 16,-5-1-16,-5 2 0,-3 1 0,-8-2 15,-4-2-15,-3 5 0,-3 2 0,-9 2 16,-4 2-16,-1 4 15,0 1-15,-3 6 0,-2 7 16,3 1-16,0 2 0,-5 5 16,-1 4-16,8-1 0,9 1 0,6 1 15,6 2-15,4-4 0,3-3 16,13-2-16,8-1 16,5-5-16,2 0 0,12-7 0,8-1 15,-2-6-15,-1-2 0,-5-1 16,-12 1-16,-6 0 0</inkml:trace>
  <inkml:trace contextRef="#ctx0" brushRef="#br0" timeOffset="386123.9641">28656 9381 0,'0'0'0,"0"0"15,0 0-15,-23 4 0,23-4 0,-31 11 16,7-2-16,0 2 15,-2 0-15,-7 5 0,1 1 16,4-1-16,2 0 0,2 5 16,5-2-16,5-1 0,3-1 0,10-2 15,6-1-15,5-1 0,4-1 16,4 0-16,4-1 16,-2 0-16,-1 0 0,-3 0 0,0-1 15,-4-1-15,-3-2 0,-5 3 16,-3 2-16,-2-2 0,-1-3 15,-6 3-15,-4 0 0,0-2 16,-2-1-16,-6-1 0,-2-2 16,6-1-16,2-2 0,-4-2 0,3-1 15,2 0-15,2 0 0,2 1 16</inkml:trace>
  <inkml:trace contextRef="#ctx0" brushRef="#br0" timeOffset="386483.3794">28819 9515 0,'0'0'0,"0"0"0,0 0 15,0 0-15,-17 31 0,17-31 0,-20 32 16,9-12-16,1 2 0,2 1 16,3 0-16,1 3 0,6-3 0,5-5 15,7-3-15,1-5 16,3-3-16,4-3 0,4-5 15,1-2-15,-2-1 0,6-5 16,0-4-16,-4-1 0,-1 1 0,-4-5 16,-4-4-16,-4 1 0,-7 1 15,-3-5-15,-5 1 16,-5 6-16,-3 0 0,-3 3 16,-3 3-16,-3 4 0,-1 2 0,-5 4 15,-5 5-15,2-1 0,1 3 0,-2 2 16,0 3-16,5 3 15,3 2-15,9-3 0,8-2 16,1-3-16,-1-2 0,2-1 0</inkml:trace>
  <inkml:trace contextRef="#ctx0" brushRef="#br0" timeOffset="386858.351">29393 9454 0,'0'0'0,"0"0"0,0 0 16,-21 21-16,12-11 0,-3 6 0,-3 5 15,2 0-15,1 1 0,-3 9 16,0-1-16,4-3 0,5-4 16,4 1-16,4-4 0,2-4 15,3-4-15,6-4 0,5-6 16,1-3-16,4-2 0,1-5 15,1-4-15,-2-1 0,-1-2 0,3-4 16,1-2-16,-3-1 0,-3-1 16,0-2-16,-5 0 15,-3 4-15,-3 3 0,-4 4 0,-5 4 16,-1 4-16,-2 3 0,-4 4 16,-4 3-16,-3 3 0,1 3 15,0 6-15,0 6 0,2-1 16,1 0-16,3 5 0,4 3 15,4-2-15,4-2 0,12 0 16,8-4-16,2-5 0,0-4 0,-6-3 16,-4-1-16,-4-3 0</inkml:trace>
  <inkml:trace contextRef="#ctx0" brushRef="#br0" timeOffset="387202.1077">29951 9538 0,'0'0'0,"0"0"16,0 0-16,-8 27 0,2-16 0,-1 3 15,-3 3-15,0 1 0,1-1 16,-1 3-16,1 0 0,1-2 16,2-4-16,1-3 0,2-4 15,1-3-15,2-4 0,2-1 16,3-6-16,0-2 0,1 1 0,0-6 15,3-2-15,0-4 0,0-2 16,-2 1-16,1-1 16,-1 4-16,-1 4 0,1 1 15,-2 2-15,-1 4 0,-2 3 0,2 0 16,3 3-16,0 2 0,0 2 16,3 2-16,2 5 0,1 0 15,-1 0-15,2-1 0,1-2 16,-1-1-16,-3-2 0,-1 0 15</inkml:trace>
  <inkml:trace contextRef="#ctx0" brushRef="#br0" timeOffset="387467.7902">30433 9439 0,'0'0'0,"0"0"0,0 0 0,0 0 0,0 0 16,0 0-16,0 0 15,0 0-15,-30 17 0,30-17 16,-33 20-16,14-7 0,-1-1 0,-1 5 16,-1 2-16,2 2 0,1-1 15,-1 6-15,4 0 0,3-2 16,3-3-16,4 1 0,6-3 16,5-2-16,2-2 0,4-2 15,4-2-15,-3-2 0,0-1 0,1-6 16,3-4-16,-2 0 15,-2-2-15,-2 2 0,-1 0 16,-2 0-16</inkml:trace>
  <inkml:trace contextRef="#ctx0" brushRef="#br0" timeOffset="387795.8912">30351 9625 0,'0'0'0,"0"0"16,0 0-16,0 0 0,0 0 0,0 0 15,0 0-15,0 0 16,26 13-16,-26-13 0,26 4 15,-26-4-15,32 2 0,-32-2 16,41-2-16,-19-1 0,1-1 0,5-2 16,2-1-16,-4-1 0,-1-1 15,-4 0-15,-4-1 16,-2 0-16,-4 1 0,-6-1 0,-5-1 16,-3 1-16,-5-1 0,-4 4 15,-5 1-15,-1 2 0,-2 2 0,-9 4 16,-3 5-16,4 2 15,2 1-15,1 7 0,-2 6 16,5-1-16,5-1 0,2 9 0,7 2 16,5-4-16,6-4 0,10-2 15,8-4-15,2-1 0,1-2 16,10-5-16,8-3 0,1-3 16,0-3-16,-4 0 0,-11 0 15,-7 0-15</inkml:trace>
  <inkml:trace contextRef="#ctx0" brushRef="#br0" timeOffset="388061.4889">31159 9254 0,'0'0'0,"0"0"0,0 0 0,-23 11 15,23-11-15,-27 18 0,7-1 16,1 2-16,-1 2 0,-6 15 15,1 5-15,-1 10 0,2 0 0,6-3 16,2-4-16,3 2 0,3-6 16,2-6-16,3-5 15,-1-5-15,1-3 0,0-5 0,1-4 16,0-1-16,0-1 0,-1-3 16,-2-1-16,-3-2 0,-2-3 15,-1-1-15,-1-3 0,-2-2 16,0-5-16,2 1 0,3 3 15,2 0-15</inkml:trace>
  <inkml:trace contextRef="#ctx0" brushRef="#br0" timeOffset="388217.7398">30911 9537 0,'0'0'16,"9"-2"-16,3-1 0,1 0 15,2-1-15,9 0 0,1 1 16,1 0-16,1 2 0,5-1 15,0 0-15,-4-1 0,-1-1 0,-5 1 16,-4 0-16,-4 1 0</inkml:trace>
  <inkml:trace contextRef="#ctx0" brushRef="#br0" timeOffset="388623.9835">31330 9492 0,'0'0'15,"0"0"-15,0 0 0,0 0 0,0 0 16,-13 26-16,13-26 16,-17 28-16,8-12 0,-1 3 0,-1 1 15,1 0-15,0-1 0,2 3 16,1-2-16,3-3 0,0-3 16,4-1-16,4-3 0,2-2 15,3-3-15,4-5 0,5-3 16,-1-1-16,2-2 0,0-4 15,1-3-15,-1-1 0,-2-2 0,6-6 16,2-1-16,-4 2 16,-2 1-16,-2 1 0,-2 0 15,-3 6-15,-3 3 0,-3 5 16,-3 3-16,-1 1 0,-2 1 0,-2 6 16,-2 4-16,-2 2 0,0 1 0,-2 4 15,0 4-15,0 0 16,2 0-16,0 2 0,2-1 15,2-4-15,1-1 0,3-2 16,1-1-16,2-3 0,0-4 0,3-2 16,1-3-16,0-3 0,1-5 15,-1 1-15,-2 2 0,-2-1 16</inkml:trace>
  <inkml:trace contextRef="#ctx0" brushRef="#br0" timeOffset="388858.3672">31853 9315 0,'0'0'0,"0"0"0,0 0 15,-11 24-15,11-24 0,-17 30 0,5-6 16,0 2-16,-2 2 0,0 6 16,2 0-16,1-3 0,2-3 15,1 2-15,4-2 0,2-5 16,2-4-16,4-3 0,4 0 15,3-5-15,2-2 0,6-2 16,3-1-16,0-4 0,0-3 16,-4 1-16,-4-1 0,-3 1 0</inkml:trace>
  <inkml:trace contextRef="#ctx0" brushRef="#br0" timeOffset="402249.1933">30536 8160 0,'0'0'0,"0"0"0,0 0 0,28-6 16,-15 4-16,4 1 0,4-1 16,7-2-16,-1-1 0,3-2 15,3 3-15,-2-2 0,-1 1 16,4-1-16,-2 0 0,-4 0 15,-6 0-15,-5 0 0,-2-3 16,-3 4-16,-2 1 0,-3-1 16</inkml:trace>
  <inkml:trace contextRef="#ctx0" brushRef="#br0" timeOffset="402499.1881">30765 7865 0,'0'0'0,"0"0"0,0 0 16,0 0-16,0 0 0,11 21 0,-11-21 15,8 31-15,-5-15 0,1 7 16,-2 4-16,-1 3 0,-1 0 16,-1 10-16,0 1 0,-1-1 15,-1 0-15,0 9 0,0-4 16,-1-5-16,2-7 0,-1 2 15,0-6-15,-1-11 0,1-3 0,-1-2 16,-3-4-16,0 0 0,2-2 16,0-2-16,1 0 0,1 0 15</inkml:trace>
  <inkml:trace contextRef="#ctx0" brushRef="#br0" timeOffset="402655.4088">30771 8158 0,'0'0'15,"0"0"-15,0 0 0,0 0 0,0 0 16,0 0-16,-12 22 16,12-22-16,-18 23 0,18-23 0,-29 33 15,14-16-15,1 0 0,-1 2 16,0 3-16,-2 0 0,3-3 0,2-3 16</inkml:trace>
  <inkml:trace contextRef="#ctx0" brushRef="#br0" timeOffset="402811.6543">30792 8227 0,'0'0'15,"0"0"-15,0 0 0,22 1 0,-22-1 16,21 3-16,-21-3 0,24 8 16,-13-3-16,1-1 0,1-1 15,1 0-15,-2-2 0,-1-1 16,-1 1-16,-3-1 0</inkml:trace>
  <inkml:trace contextRef="#ctx0" brushRef="#br0" timeOffset="403014.8062">30994 8187 0,'0'0'0,"0"0"15,0 0-15,0 22 0,-2-11 0,-1 5 16,-1 2-16,-1-1 15,1 1-15,-1 6 0,2 1 16,0-5-16,0-3 0,1-1 16,2-1-16,0-4 0,2-2 0,-1-6 15,1-6-15,0-1 0,0 1 16,0-1-16,0 2 0,-1-1 16</inkml:trace>
  <inkml:trace contextRef="#ctx0" brushRef="#br0" timeOffset="403405.4195">31033 8135 0,'0'0'0,"0"0"0,0 0 16,0 0-16,0 0 0,0 0 0,0 0 15,26-5-15,-26 5 0,0 0 16,23 0-16,-23 0 0,0 0 16,26 2-16,-17 0 0,0 0 15,0 0-15,-1 0 0,0 1 16,0 0-16,0 1 0,-2 2 15,0 2-15,-2 0 0,-1 1 0,0 2 16,-2 4-16,-1-1 16,-1 1-16,-2 2 0,0 0 15,0 0-15,0-1 0,-2 5 16,2 0-16,1-2 0,0-2 0,4-2 16,1-1-16,1-2 0,2-2 15,3 0-15,1-3 0,1-1 16,1-2-16,1-2 0,2-2 15,1 0-15,-1-1 0,1-3 16,-1-4-16,-2 0 0,-1 0 0,-2 0 16,-1-2-16,-2-1 15,-2 0-15,-1-5 0,-4-2 16,-1 0-16,-2 0 0,-1-3 16,-2 1-16,2 1 0,0 4 0,0 2 15</inkml:trace>
  <inkml:trace contextRef="#ctx0" brushRef="#br0" timeOffset="403624.1693">31570 7892 0,'0'0'0,"0"0"0,0 0 0,0 0 16,0 0-16,-5 30 0,5-30 15,-10 29-15,10-29 0,-14 32 16,5-16-16,-1 1 0,1-1 0,1-4 16,1-2-16,2-1 0,-1-1 15,2-2-15</inkml:trace>
  <inkml:trace contextRef="#ctx0" brushRef="#br0" timeOffset="403780.4407">31517 8018 0,'0'0'16,"0"0"-16,0 0 0,0 0 15,26-8-15,-26 8 0,23-6 16,-9 4-16,3-1 0,-1 1 16,1-1-16,-1 1 0,0 0 0,-1 0 15,0 1-15,2 1 0,-2 1 16,-4 0-16,-2 2 0,-2-2 16,-2 1-16,0 0 0</inkml:trace>
  <inkml:trace contextRef="#ctx0" brushRef="#br0" timeOffset="403983.5691">31408 8186 0,'0'0'0,"0"0"0,0 0 0,0 0 16,0 0-16,35-10 0,-35 10 16,38-8-16,-17 4 0,3-2 15,4 0-15,-2 1 0,0 0 16,9 1-16,-1-2 0,-3 2 15,-4-3-15,-4 1 0,-3 2 16,-5-1-16,-5 1 0,-2 1 0,-1 0 16,-2 0-16</inkml:trace>
  <inkml:trace contextRef="#ctx0" brushRef="#br0" timeOffset="404202.2879">31591 8038 0,'0'0'0,"0"0"16,0 0-16,0 0 0,0 0 0,0 23 16,0-23-16,-4 27 0,0-11 15,-1 4-15,-2 1 0,-1 1 16,1-1-16,-2 0 16,-1 0-16,-2 3 0,1-6 0,1-1 15,1-3-15,1-4 0,2-2 0,0-2 16,1 0-16,0-1 0</inkml:trace>
  <inkml:trace contextRef="#ctx0" brushRef="#br0" timeOffset="404358.5851">31603 8215 0,'0'0'0,"0"0"16,0 0-16,0 0 0,21 17 0,-21-17 15,17 15-15,-9-8 16,2-1-16,-1 1 0,0-1 15,0 0-15,-1-1 0,-2-2 16,0-2-16,-1-1 0,1 1 0,-2 0 16,1-1-16,-2 2 0</inkml:trace>
  <inkml:trace contextRef="#ctx0" brushRef="#br0" timeOffset="404546.0996">31819 8026 0,'0'0'0,"0"0"16,0 0-16,0 0 0,12 19 0,-12-19 15,8 19-15,-5-7 0,1 2 16,-1-1-16,1-1 0,1 1 16,-1-1-16,0-2 0,-1-2 15,0-1-15,-1-1 0,1-1 16</inkml:trace>
  <inkml:trace contextRef="#ctx0" brushRef="#br0" timeOffset="404811.7147">31872 8070 0,'0'0'0,"0"0"0,0 0 0,0 0 15,28-3-15,-28 3 0,31 0 16,-15 0-16,0 0 0,0 1 15,2 1-15,2-2 0,-3 0 0,-1 2 16,-2 2-16,-2 1 16,-2-1-16,-4 1 0,-5 1 15,-4 0-15,-1 0 0,-4 1 16,-2 2-16,-6 1 0,-3 1 0,-3 1 16,-1 1-16,-1 0 0,-2 0 15,-7 1-15,-1-2 0,3 1 16,4-2-16,3-1 0,6-2 15,2-2-15</inkml:trace>
  <inkml:trace contextRef="#ctx0" brushRef="#br0" timeOffset="405014.8008">31643 8343 0,'0'0'0,"0"0"15,0 0-15,0 0 0,21 22 0,-21-22 16,11 28-16,-7-12 15,1 1-15,-1 3 0,0 1 16,1 0-16,-2-1 0,2 5 16,-2-3-16,0-2 0,-1-2 0,0-3 15,-1-2-15,-1-2 0,0-3 16,0 0-16,0-2 0,0 0 0</inkml:trace>
  <inkml:trace contextRef="#ctx0" brushRef="#br0" timeOffset="405327.3372">31609 8401 0,'0'0'16,"0"0"-16,0 0 0,0 0 0,24-10 15,-24 10-15,26-8 0,-26 8 16,32-9-16,-13 6 0,3 0 16,-1 0-16,-1 0 0,4 0 15,-1 1-15,-3 1 0,-2 1 0,-1 2 16,0 1-16,-2 1 15,-1 1-15,-2 3 0,-1 3 16,-2 1-16,-3 1 0,-1 3 16,-3 2-16,0-2 0,0-1 0,-1 2 15,-2-1-15,-1-1 0,0 0 16,0-1-16,-1 1 0,1-3 16,0 0-16,-2-1 0,-3-2 15,0 0-15,0-1 0,-1-1 16,-1 0-16,-2-3 0,0-1 0,1 1 15,2-2-15,2 0 0</inkml:trace>
  <inkml:trace contextRef="#ctx0" brushRef="#br0" timeOffset="405514.8778">31738 8516 0,'0'0'0,"0"0"0,0 0 0,23 0 15,-23 0-15,24 0 0,-8-1 16,-2 0-16,1 0 0,1 1 0,0 2 16,-1 0-16,-3-1 0,2 1 15,-2-1-15,-4-1 0,-2 1 16,1-1-16</inkml:trace>
  <inkml:trace contextRef="#ctx0" brushRef="#br0" timeOffset="405671.0626">31740 8670 0,'0'0'0,"0"0"15,0 0-15,30-5 0,-30 5 0,27-5 16,-10 2-16,1-1 0,2 2 16,2 1-16,2 1 0,1 0 15,-3 0-15,-3 0 0</inkml:trace>
  <inkml:trace contextRef="#ctx0" brushRef="#br0" timeOffset="410733.662">1990 10705 0,'0'0'0,"0"0"0,0 0 16,0 0-16,0 0 0,0 0 15,0 0-15,0 0 0,0 0 0,29 11 16,-29-11-16,0 0 0,33 9 16,-33-9-16,32 12 15,-14-6-15,1 0 0,3 0 0,3 1 16,2 0-16,0 1 0,14 3 16,4-1-16,0-1 0,-4 0 15,15 0-15,1-1 0,-3-4 16,-6-1-16,14-3 0,-1-1 15,-5-2-15,-2-3 0,3-3 16,-3-5-16,-4 3 0,-6 0 0,-3-2 16,-1-2-16,-10-2 0,-4-1 15,-5-4-15,-1-2 16,-7 0-16,-2 1 0,-4-3 0,-7-3 16,0 1-16,-3 0 0,-3-1 15,-4-1-15,-2 1 0,-2 1 0,-7 0 16,-4-1-16,2 2 15,2 2-15,-5 2 0,-9 0 16,3 1-16,0 2 0,-5 1 0,-4 1 16,3 4-16,3 3 0,-7-1 15,-2-1-15,5 2 0,2 2 0,-6 4 16,-5 1-16,4 2 16,3 0-16,-10 4 0,-3 1 15,5 0-15,1 1 0,-1 6 16,0 4-16,-2-3 0,4 0 15,-3 4-15,2 3 0,4 0 16,3-2-16,0 7 0,0 5 16,5 3-16,2 2 0,-13 16 15,11-5-15,17-18 0,2 1 0,1 7 16,5 4-16,5-7 0,0 0 16,8 1-16,3 1 0,4-5 15,-2-4-15,12 2 0,9-2 16,-3-2-16,3-2 0,7-5 15,10-1-15,-2-6 0,-4-2 0,-11-2 16,-6-2-16,-8 0 0</inkml:trace>
  <inkml:trace contextRef="#ctx0" brushRef="#br0" timeOffset="411389.8928">4182 10724 0,'0'0'0,"0"0"0,0 0 0,0 0 0,0 0 16,0 0-16,0 0 15,0 0-15,0 0 0,0 0 16,0 0-16,0 0 0,0 0 0,0 0 16,0 0-16,0 0 15,0 0-15,0 0 0,25-3 0,-25 3 16,22 3-16,-22-3 0,34 0 16,-34 0-16,39 2 0,-16 0 15,8-1-15,4 1 0,0 0 0,5 1 16,4-1-16,-3-1 15,1-1-15,12 0 0,2-1 16,6 1-16,-4 1 0,1-2 16,2 0-16,3 0 0,-6 1 0,3-1 15,1 1-15,-6 0 0,-3 0 16,6 1-16,0-1 0,-6-1 16,-4-2-16,-1 2 0,2 2 15,-5-2-15,-3 0 0,6 0 16,1 0-16,-13-1 0,-2 0 15,-2 0-15,0 2 0,-6-3 16,-5-2-16,-3 2 0,0 3 16,-4 0-16,-3 0 0,0 0 0,-4-1 15,-1 0-15,-3-1 0,0 0 16,-2 1-16,-1 1 0</inkml:trace>
  <inkml:trace contextRef="#ctx0" brushRef="#br0" timeOffset="412233.6775">6917 9944 0,'0'0'0,"0"0"0,0 0 16,0 0-16,0 0 0,-6 27 15,4-8-15,2-19 0,-1 39 0,0-12 16,0 5-16,-3 1 0,4 2 16,-2 12-16,1 1 15,-2 6-15,1-5 0,1 8 0,-1-1 16,4-9-16,0-4 0,2-4 16,-1-1-16,2-5 0,-1-6 0,3 1 15,0-3-15,-3-7 16,0-3-16,0-3 0,-2-5 15,-2-7-15,2-2 0,-3-9 16,-2-5-16,-1 3 0,2 3 0,0 0 16</inkml:trace>
  <inkml:trace contextRef="#ctx0" brushRef="#br0" timeOffset="413343.0547">6809 9903 0,'0'0'0,"0"0"15,0 0-15,24-6 0,-24 6 16,31-3-16,-11 1 0,4 0 16,5 0-16,15 0 0,5 2 15,2-1-15,1-1 0,21 1 16,6 0-16,13-1 0,-4 2 15,20-1-15,3 1 0,8-1 0,-7-1 16,54-1-16,-6 0 16,-23 0-16,-16 1 0,6 0 15,3 1-15,-10 1 0,-8 0 0,5-1 16,2 0-16,-12 0 0,-8 0 16,4-2-16,4-3 0,-11 1 15,-7 1-15,-2 3 0,-1 2 16,-12-3-16,-8-3 0,-2-1 15,-1 0-15,-12 2 0,-8 2 0,0-1 16,0 0-16,-8 2 0,-4-1 16,-9 4-16,-4 1 15,-4 1-15,-1 0 0,1 4 0,2 3 16,-5 1-16,-5 3 0,0 3 16,-3 5-16,-2-2 0,-2 0 15,0-4-15,0 5 0,-1 4 16,-1 4-16,3 2 0,2 0 15,0-2-15,1 1 0,-2 4 16,0 5-16,2-6 0,0 2 0,5 6 16,3-2-16,-4-5 0,0-2 15,2 8-15,1-1 0,-1-1 16,-3-3-16,4-1 0,1 0 16,-1-4-16,-1-2 0,-1-1 15,-1 0-15,0-6 0,1 1 0,-2 0 16,1 2-16,-3-4 15,0-3-15,-3-3 0,-1-2 16,-2-1-16,-2-1 0,1-2 16,0-1-16,-1-2 0,0-4 0,-3 2 15,-3 1-15,-1-1 16,-1-1-16,-2-1 0,-3-2 16,-1 0-16,-2 0 0,-4-1 0,-4 0 15,0-2-15,1-1 0,-5-1 16,-5-1-16,0 0 0,-2 0 0,-9-2 15,-1 1-15,1 0 16,0 0-16,-3-1 0,-6 0 16,-3-1-16,5 2 0,-5-2 0,-3-1 15,4-1-15,3 2 0,-15 0 16,-2 1-16,7 5 0,7 3 16,-34-4-16,5-3 0,7 1 15,5-3-15,-4 4 0,-3 2 16,10 1-16,8 1 0,-9-3 15,-5 0-15,11 0 0,7 3 0,-6-2 16,-4-1-16,2 4 0,4 0 16,-4 1-16,0 1 0,5-1 15,4-1-15,-1-2 0,-2 0 16,4 0-16,4 4 0,-8 0 16,-4 0-16,9 0 0,6 0 15,-2 2-15,-1 0 0,3-1 16,3 0-16,0 0 0,1 0 15,5-2-15,5-1 0,3 0 16,2 1-16,4-1 0,3-2 0,4-1 16,1 1-16,6 1 0,3 2 15,5-2-15,6-1 0,1 2 16,-3-1-16,3 1 0,0 0 16,0 0-16,3-1 0,-3 1 15,2 0-15,-2 0 0,3-2 0,-1 2 16,1 0-16,2 2 15,0-1-15,1 0 0,-2 0 16,-1 0-16,-1 0 0,-2-1 0,3 2 16,-3-2-16</inkml:trace>
  <inkml:trace contextRef="#ctx0" brushRef="#br0" timeOffset="416249.3487">8434 10983 0,'0'0'0,"0"0"16,0 0-16,10 21 0,-10-21 0,9 20 15,-5-7-15,0 0 0,2 1 0,0 0 16,2-2-16,0 0 15,-1-2-15,0-4 0,1-2 16,-1 0-16,-2-1 16,1 0-16</inkml:trace>
  <inkml:trace contextRef="#ctx0" brushRef="#br0" timeOffset="416389.9428">8631 10960 0,'0'0'15,"0"0"-15,0 0 0,0 0 16,0 0-16,11 30 0,-11-30 16,8 22-16,-6-9 0,1-1 0,2 1 15,0-1-15,2-1 0,-2-1 16,1-1-16,-2-1 0</inkml:trace>
  <inkml:trace contextRef="#ctx0" brushRef="#br0" timeOffset="416561.8141">8986 10950 0,'0'0'0,"0"0"15,0 0-15,0 0 0,0 0 16,-14 24-16,14-24 0,-23 22 16,6-9-16,-3 1 0,-2 0 15,-1 0-15,-1 0 0,-2 1 16,3-2-16,5-3 0</inkml:trace>
  <inkml:trace contextRef="#ctx0" brushRef="#br0" timeOffset="416764.9633">8370 11172 0,'0'0'0,"0"0"0,0 0 15,0 0-15,6 24 0,-6-24 0,3 24 16,-3-24-16,1 30 0,-1-15 15,0 0-15,1 1 0,0-1 16,0-1-16,-1 0 0,0-3 16,0 0-16,0-2 15,0 0-15,0-3 16</inkml:trace>
  <inkml:trace contextRef="#ctx0" brushRef="#br0" timeOffset="416921.2049">8490 11181 0,'0'0'15,"0"0"-15,25-2 0,-7 2 16,4-1-16,8 1 0,4-2 16,1 2-16,2 1 0,8 0 0,-1 2 15,-2 1-15,1-1 16,-8 5-16,-3 2 16,-8 1-16,-5-1 0,-7 1 0,-10-2 15,-7-1-15,-8-1 0,3-1 0,1-1 16,2 0-16</inkml:trace>
  <inkml:trace contextRef="#ctx0" brushRef="#br0" timeOffset="417311.8925">8537 11300 0,'0'0'0,"0"0"0,0 0 16,27-3-16,-27 3 0,30 0 15,-11-1-15,2 2 0,0 1 0,6 1 16,-1 0-16,-1 0 0,-2 0 15,-5 1-15,-2 1 0,-7 1 16,-5 0-16,-6 2 0,-6-1 16,-2 1-16,-2 1 0,-4-1 15,-4 1-15,0-1 0,-1-1 16,3-2-16,2 1 0,3-3 16,0 0-16,5 0 0,0-1 15,3 0-15,3 0 0,4 1 16,5 1-16,5 0 0,6 1 0,-1 0 15,3 1-15,1 0 0,1 1 16,0 2-16,2-1 0,-4 2 16,-1 1-16,0 4 15,-4 2-15,-5-6 0,-2 1 0,-2 2 16,-4-3-16,-4 1 0,-4 0 16,-5-2-16,-4 0 15,-5-1-15,-3-1 0,1-3 16,-1-4-16,1 0 0,5 0 15,2 0-15</inkml:trace>
  <inkml:trace contextRef="#ctx0" brushRef="#br0" timeOffset="417483.7686">8467 11494 0,'0'0'0,"0"0"16,0 0-16,0 0 0,0 0 16,0 0-16,35-5 0,-35 5 15,35-4-15,-11 3 0,2 0 16,3-1-16,2 0 15,5 1-15,5 0 0,8-1 0,-2 0 16,-1 0-16,-7 1 0,-9 0 0</inkml:trace>
  <inkml:trace contextRef="#ctx0" brushRef="#br0" timeOffset="417671.2039">9165 11317 0,'0'0'0,"0"0"16,0 0-16,29-3 0,-10 2 0,3 0 16,4-1-16,2 0 15,3 2-15,10-1 0,0-1 16,1 1-16,0-1 0,3 0 0,-6 1 16,-7 0-16,-5 0 0,-7-1 15,-6-1-15,-2 0 0,-2 1 16,-2 0-16</inkml:trace>
  <inkml:trace contextRef="#ctx0" brushRef="#br0" timeOffset="417921.2066">9407 11074 0,'0'0'0,"0"0"0,0 0 15,0 0-15,0 0 0,5 28 16,-5-28-16,2 33 0,-2-11 15,-1 6-15,0 4 0,-2 4 16,0 1-16,0 13 0,0-1 16,-1 7-16,2-5 0,0-4 15,1-3 1,0-6-16,0-4 0,-2-8 0,1-7 16,-2-4-16,-2-8 0,2-1 15,0-2-15,2-1 0</inkml:trace>
  <inkml:trace contextRef="#ctx0" brushRef="#br0" timeOffset="418077.4587">9398 11383 0,'0'0'0,"0"0"0,0 0 16,0 0-16,0 0 0,-23 25 16,23-25-16,-28 20 0,13-7 0,0 2 15,-1 2-15,0 2 16,-1-1-16,-5 5 0,-1-3 15,3-3-15,4-2 0,1-2 16,3-3-16,2 0 0</inkml:trace>
  <inkml:trace contextRef="#ctx0" brushRef="#br0" timeOffset="418264.991">9486 11519 0,'0'0'0,"6"6"0,4 2 16,-1 1-16,0 2 0,4 2 15,1 0-15,3 3 0,-1 2 0,2 1 16,0 0-16,-3-4 0,-1-3 16,1-3-16,-3-5 15,-4-6-15,-3-5 0,1 1 0,-2 1 16,-1 1-16</inkml:trace>
  <inkml:trace contextRef="#ctx0" brushRef="#br0" timeOffset="418421.2047">9553 11044 0,'0'0'0,"0"0"0,0 0 15,0 0-15,22 13 0,-22-13 16,25 19-16,-25-19 0,31 22 16,-12-10-16,2-1 0,-3-2 15,-1 0-15,-3-2 0</inkml:trace>
  <inkml:trace contextRef="#ctx0" brushRef="#br0" timeOffset="418593.1538">10300 11157 0,'0'0'0,"0"0"0,0 0 15,-23 6-15,23-6 0,-26 13 16,6-3-16,-2 2 0,-1 1 0,-4 1 15,-3-1-15,-6 3 16,1-2-16,5-2 0,6-1 0,3-2 16</inkml:trace>
  <inkml:trace contextRef="#ctx0" brushRef="#br0" timeOffset="418796.2224">10016 11362 0,'0'0'0,"0"0"0,0 0 16,6 25-16,-4-14 0,-2 4 0,0 2 16,0 1-16,0 1 0,-2 4 15,1-1-15,0-2 0,1-2 16,0-5-16,0-2 0,0-7 16,0-4-16,0-3 15,0 3-15,0 0 0</inkml:trace>
  <inkml:trace contextRef="#ctx0" brushRef="#br0" timeOffset="419030.605">9981 11355 0,'0'0'0,"0"0"0,0 0 0,0 0 15,23-3-15,-23 3 0,25-1 16,-25 1-16,35 1 0,-16 0 16,0-1-16,-2 2 0,1 0 0,0 2 15,-1 0-15,1 0 0,0 2 16,1 2-16,-1 2 15,-4 0-15,-1 1 0,-5 2 0,-1 1 16,-3 0-16,-1 0 0,-4 2 16,-4 3-16,0-2 0,-1-2 15,-1-1-15,0-1 0,-1-4 16,0-2-16,1-2 0,-1 0 16,1-2-16,2-1 0,0 1 0</inkml:trace>
  <inkml:trace contextRef="#ctx0" brushRef="#br0" timeOffset="419171.2154">10047 11476 0,'0'0'0,"0"0"15,0 0-15,0 0 0,0 0 0,33 1 16,-33-1 0,35 5-16,-15-1 15,0 0-15,0 0 0,-4-2 0,-2 1 16,0-1-16</inkml:trace>
  <inkml:trace contextRef="#ctx0" brushRef="#br0" timeOffset="419343.105">10043 11594 0,'0'0'0,"0"0"0,0 0 15,0 0-15,27 2 0,-27-2 16,28-1-16,-28 1 0,34-3 0,-15 1 15,5-1 1,-5 1-16,-1 0 0,-3 1 0</inkml:trace>
  <inkml:trace contextRef="#ctx0" brushRef="#br0" timeOffset="419796.2349">10579 11178 0,'0'0'0,"0"0"0,0 0 0,0 0 15,0 0-15,-9 25 0,9-25 16,-14 25-16,14-25 0,-20 28 16,7-14-16,1 0 0,0-1 15,1 0-15,0-2 0,1-2 16,1 0-16,2-3 0,2 0 15,1-2-15,3-2 0,4-1 16,3-1-16,2-1 0,1-1 0,2-1 16,2-2-16,2 1 0,3 1 15,5-1-15,1 1 0,-1 2 16,-4 1-16,1 3 0,0 2 16,-2 3-16,-3 1 0,-2 3 15,-2 3-15,-3-1 0,-2 0 0,-4 3 16,-2 2-16,-1-1 15,-2 1-15,0-1 0,0 0 0,0-3 16,-2-1-16,0 3 16,-1-1-16,1-5 0,-2 0 0,-5-1 15,-4 0-15,0-3 0,0 0 16,1-3-16,-1 0 0,-1-3 16,0 1-16,-1-4 0,-1-2 15,2 0-15,4 1 0,1 1 16</inkml:trace>
  <inkml:trace contextRef="#ctx0" brushRef="#br0" timeOffset="419905.5974">10428 11453 0,'0'0'16,"0"0"-16,0 0 0,0 0 0,0 0 15,29 4-15,-29-4 0,24 4 16,-24-4-16,34 7 0,-13 0 16,-2-2-16,-3 1 0,-1-2 15</inkml:trace>
  <inkml:trace contextRef="#ctx0" brushRef="#br0" timeOffset="422992.6265">11510 11158 0,'0'0'0,"0"0"16,0 0-16,0 0 0,0 0 15,0 0-15,0 0 0,3-28 16,-3 28-16,0 0 0,-7-22 15,7 22-15,0 0 0,-18-22 16,7 14-16,-2 2 0,0 1 16,-1 3-16,-2 4 0,1 0 0,-2 0 15,-1 2-15,-2 4 16,-4 3-16,0 2 0,2 5 0,3 3 16,2 3-16,3 2 0,0 3 15,5-4-15,3-3 0,3-1 0,7-3 16,6-4-16,3-3 15,4-4-15,4-4 0,4-4 16,1-2-16,-1-3 0,2-4 16,2-4-16,-4-1 0,-1-2 0,3-5 15,1 0-15,-3 1 0,-1 2 16,-4 1-16,-4 1 0,-4 4 16,-2 4-16,-4 2 0,-2 4 15,-2 3-15,0 3 0,-1 5 16,-2 3-16,0 3 0,-1 3 0,1 5 15,-1 6-15,4-2 16,1 1-16,2 0 0,3 1 16,1-4-16,2-4 0,-2-4 0,-1-2 15,-3-4-15</inkml:trace>
  <inkml:trace contextRef="#ctx0" brushRef="#br0" timeOffset="423351.9951">12457 11056 0,'0'0'15,"0"0"-15,0 0 0,0 0 0,-29-11 16,29 11-16,-34-2 0,12 2 16,-2 1-16,-2 1 0,0 2 15,-7 3-15,2 0 0,2 2 16,3 1-16,4 0 0,4 1 15,7 3-15,7 1 0,4-1 16,4 1-16,5 1 0,4 3 16,6 1-16,3-1 0,0-1 0,0-3 15,-2 1-15,-3-1 0,-2-3 16,-3-2-16,-3-2 16,-4 2-16,-4-3 0,-3-1 0,-5-1 15,-1 0-15,-8-3 0,-5 0 16,0-4-16,1 0 0,-6-1 15,-2-2-15,5 2 0,5 1 0,2-1 16</inkml:trace>
  <inkml:trace contextRef="#ctx0" brushRef="#br0" timeOffset="423617.6248">12991 11050 0,'0'0'0,"0"0"0,0 0 16,0 0-16,-29 4 0,29-4 0,-41 8 15,17-1-15,-2 2 0,-2 2 16,-2 2-16,-7 6 0,4 2 16,-4 6-16,4 2 0,6-4 15,6-3-15,10-1 0,8-1 16,5-2-16,4-2 0,9-3 15,9-1-15,3-4 0,2-4 0,6-4 16,7-4-16,5-5 0,-3-4 16,-10 4-16,-6 1 0,-7 2 15</inkml:trace>
  <inkml:trace contextRef="#ctx0" brushRef="#br0" timeOffset="424008.2833">13320 10857 0,'0'0'0,"0"0"0,0 0 16,-10 29-16,10-29 0,-14 36 0,2-9 15,-3 0-15,0 3 0,-4 11 16,1 1-16,0 4 0,2-7 16,4-4-16,2-5 0,2-7 15,2-3-15,1-6 0,2-3 16,1-3-16,1-1 0,1-7 15,3-8-15,-1-2 0,2-3 0,3-8 16,3-3-16,1-1 0,1 1 16,2-1-16,0 3 15,-1 2-15,-1 2 0,0 3 0,1 4 16,0 3-16,1 3 0,3 4 16,1 2-16,0 4 0,0 3 15,-3 3-15,-1 3 0,-1 1 16,-3 1-16,-2 5 0,1 3 15,-1 0-15,-3-2 0,1 0 16,-1-1-16,0-2 0,-1-1 0,1-2 16,-1-2-16,0-2 0,2-3 15,-2-1-15,1-2 0,-2-2 16</inkml:trace>
  <inkml:trace contextRef="#ctx0" brushRef="#br0" timeOffset="424352.008">13823 11115 0,'0'0'0,"0"0"0,0 0 15,0 0-15,-18 22 0,18-22 0,-17 34 16,9-15-16,0 1 0,2-2 16,3 1-16,2-2 0,2-2 15,9 2-15,7-2 0,2-6 16,3-2-16,6-4 0,5-2 15,-2-4-15,-1-2 0,5-6 16,-2-4-16,-4 0 0,-4-1 0,-2-7 16,-6-2-16,-10 3 15,-7-1-15,-6 2 0,-5 0 16,-3 5-16,-4 2 0,-11 0 0,-6 3 16,-1 6-16,-1 3 0,3 4 15,1 2-15,5 5 0,6 3 16,6 0-16,5 1 0,5 0 15,4 0-15,1-2 0,0-4 16,0 0-16</inkml:trace>
  <inkml:trace contextRef="#ctx0" brushRef="#br0" timeOffset="424602.0273">14447 10850 0,'0'0'16,"0"0"-16,0 0 0,-9 30 0,3-12 15,0 6-15,-3 7 0,-5 9 16,-2 1-16,0 4 16,-1 4-16,-1 3 0,4-5 0,1 0 15,3-5-15,2-6 0,4-6 16,2-3-16,2-5 0,2-7 15,2-5-15,1-2 0,-2-3 16,-1 0-16</inkml:trace>
  <inkml:trace contextRef="#ctx0" brushRef="#br0" timeOffset="425008.2736">14798 11148 0,'0'0'0,"0"0"0,0 0 15,0 0-15,0 0 0,0 0 16,0 0-16,-16-14 0,16 14 0,-22-1 16,22 1-16,-38 7 0,17-3 15,-2 5-15,-1 3 0,-1 2 16,-2 1-16,-3 5 0,4-2 16,4-2-16,4 0 0,5-1 15,3-2-15,6-1 0,4-1 16,7-1-16,8-3 0,1-2 15,3-2-15,3-3 0,2-3 16,5-3-16,0-2 0,-2-3 16,1-3-16,-3 0 0,-1-2 0,-3 2 15,-1-2-15,-4 1 0,-3 2 16,-3 1-16,-4 0 0,0 2 16,-3 3-16,-2 3 0,-3 3 15,-1 2-15,-2 2 0,0 4 16,-1 7-16,1 1 0,-1 2 0,2 2 15,1 2-15,0 1 16,3-2-16,4 3 0,1-2 16,4-1-16,3-5 0,0-3 15,1-4-15,-2-1 0,-2-1 0,-1-1 16</inkml:trace>
  <inkml:trace contextRef="#ctx0" brushRef="#br0" timeOffset="425320.7654">15029 11161 0,'0'0'15,"0"0"-15,0 0 0,-9 19 16,9-19-16,-12 24 0,5-8 0,-1 1 16,1 1-16,-1-1 0,1 1 15,0 0-15,0-3 0,3-3 16,0-1-16,1-4 0,1-3 15,2-4-15,0-3 0,1-1 16,0-3-16,1-2 0,2-2 0,0-1 16,0-3-16,3-2 0,1 2 15,-1 1-15,1 3 0,0 0 16,1 2-16,-1 1 0,1 1 16,3 3-16,3 1 0,0 2 15,2 2-15,0 0 0,2 0 16,-3 0-16,-3 0 0,-2-1 15</inkml:trace>
  <inkml:trace contextRef="#ctx0" brushRef="#br0" timeOffset="425586.4063">15498 10913 0,'0'0'0,"0"0"0,0 0 16,-13 30-16,5-16 0,-2 4 0,-1 2 15,-1 5-15,-2 4 16,-4 10-16,1 3 16,1-4-16,3-6 0,1 5 0,2-6 15,2-4-15,1-4 0,3-5 16,4-2-16,0-4 0,0-3 0,0 0 15</inkml:trace>
  <inkml:trace contextRef="#ctx0" brushRef="#br0" timeOffset="426023.9119">15678 11118 0,'0'0'16,"0"0"-16,0 0 0,-10 18 15,10-18-15,-13 26 0,3-6 0,0-1 16,1 0-16,2 0 0,1-1 16,2 3-16,1-2 0,7-3 15,3-2-15,4-4 0,3-4 16,0-3-16,3-3 0,0-2 16,3-2-16,1-4 0,1-3 15,-1-4-15,-1-2 0,2-4 16,-1-1-16,-2 3 0,-3 1 0,-2 3 15,-1 3-15,-4 2 16,-1 2-16,-2 4 0,-3 4 0,-3 4 16,-1 3-16,-2 7 0,-2 4 15,0 5-15,-2 1 0,0 5 16,1 4-16,-1 8 0,1-2 16,0 0-16,2-1 0,0 3 15,2-5-15,0-4 0,0-3 16,0-6-16,-1-4 0,1-6 15,0-3-15,-2-4 0,-3-2 0,-6-3 16,-5-2-16,-1-2 0,-1-1 16,-3-6-16,-2-1 0,-1-4 15,-1-2-15,4-5 0,2-5 16,3 5-16,4 5 0,3 2 16</inkml:trace>
  <inkml:trace contextRef="#ctx0" brushRef="#br0" timeOffset="426367.6957">16558 11135 0,'0'0'0,"0"0"16,0 0-16,0 0 0,-11 32 0,11-32 16,-12 40-16,4-17 0,0 2 15,-1 3-15,0 1 16,-3 6-16,4-2 0,-3 2 0,1-2 16,2-5-16,1-6 15,1-3-15,-1-6 0,2-4 0,-2-1 16,-1-5-16,-1-3 0,1-3 15,-1-4-15,-3-5 16,-2-6-16,3 2 0,2 4 0,1 1 16</inkml:trace>
  <inkml:trace contextRef="#ctx0" brushRef="#br0" timeOffset="426477.0718">16476 10904 0,'0'0'0,"0"0"16,0 0-16,34 2 0,-16 0 15,1 3-15,2 2 0,7 4 16,1 1-16,-5-1 0,-3-3 16,-3 0-16</inkml:trace>
  <inkml:trace contextRef="#ctx0" brushRef="#br0" timeOffset="426836.4194">16852 11121 0,'0'0'0,"0"0"16,0 0-16,-12 18 0,12-18 0,-19 27 16,9-7-16,2 2 0,0 1 15,3-1-15,4-2 0,5 3 16,4-3-16,7-4 0,4-3 16,3-3-16,4-3 0,4-5 15,4-3-15,5-3 0,-3-2 0,-3-1 16,-2 0-16,-5-6 0,-4-2 15,-2-10-15,-5-2 0,-9 3 16,-6 3-16,-4 1 0,-4 2 16,-6 5-16,-7 3 0,-10-1 15,-3 2-15,1 4 0,2 0 16,0 5-16,0 5 0,6 0 16,3 2-16,5-2 0,4-1 15,4 4-15,5 0 0,5-1 0,3 2 16,-1-3-16,1-1 0,-2 0 15</inkml:trace>
  <inkml:trace contextRef="#ctx0" brushRef="#br0" timeOffset="427242.6752">17488 11016 0,'0'0'0,"0"0"16,0 0-16,0 0 0,-18 24 15,18-24-15,-25 28 0,11-10 16,0 2-16,-1 3 0,2 1 16,1 0-16,2-1 0,0 5 15,4-3-15,1-3 0,3-2 0,5-3 16,5-3-16,4-4 16,5-2-16,1-5 0,2-4 15,3-1-15,3-1 0,6-6 16,-1-2-16,-3-5 0,-1-1 0,0-4 15,2-3-15,-4 1 0,-1 0 16,0-3-16,-6 1 0,-3 5 16,-4 5-16,-5 4 0,-2 3 15,-4 3-15,0 5 0,-7 1 16,-1 5-16,-2 4 0,-2 3 0,0 3 16,0 4-16,2 3 15,1 2-15,3 0 0,1 0 16,4-1-16,3 1 0,7-4 0,4-2 15,4-4-15,2-2 0,2-3 16,2-3-16,-4-2 0,-4-1 16,-3 0-16</inkml:trace>
  <inkml:trace contextRef="#ctx0" brushRef="#br0" timeOffset="427555.1711">17981 11177 0,'0'0'0,"0"0"16,0 0-16,-7 27 0,4-14 0,0 0 15,0 3-15,-1-2 0,1-1 16,0 0-16,0-3 0,1-2 16,1-1-16,1-5 0,0-2 15,3-1-15,0-3 0,-1-4 16,0-2-16,0-2 0,0-2 0,2-6 15,0 1-15,-1 1 16,1 1-16,-1 4 0,0 1 16,1 1-16,0 0 0,2 2 15,1 1-15,3 3 0,2 1 0,2 1 16,1 1-16,1 2 0,-1 0 16,3 1-16,1 1 0,-2 0 15,-4-1-15,-2 0 0</inkml:trace>
  <inkml:trace contextRef="#ctx0" brushRef="#br0" timeOffset="427961.4281">18455 11057 0,'0'0'0,"0"0"15,0 0-15,0 0 0,-10 29 0,10-29 16,-15 28-16,4-10 0,-1 3 15,0 1-15,-1 0 0,-1 3 16,2-1-16,2-4 0,1-2 16,1-3-16,3-2 0,1-2 15,0-4-15,2-3 0,2-4 0,0 0 16,3-6-16,1 1 16,0-1-16,3-4 0,2-3 15,5-7-15,1 0 0,0-2 0,-1 0 16,1-1-16,1 2 0,5-2 15,1 4-15,-1 3 0,0 2 16,-3 5-16,0 3 0,-2 5 16,-2 2-16,-1 5 0,-1 4 15,-3 0-15,-1 2 0,-3 1 16,0 3-16,-4 2 0,-1 4 0,-1 3 16,-2 1-16,1-3 0,0 0 15,0-3-15,0-1 0,1-2 16,-1-2-16,2-2 0,2-4 15,-1 0-15,0-2 0,-1-2 16</inkml:trace>
  <inkml:trace contextRef="#ctx0" brushRef="#br0" timeOffset="428445.832">19326 11120 0,'0'0'0,"0"0"0,0 0 16,0 0-16,0 0 0,0 0 16,-5-19-16,5 19 0,0 0 0,-29-16 15,12 12-15,-1 2 0,-3 1 16,-2 2-16,-3 4 0,-1 2 16,-2 2-16,-6 4 15,1 3-15,3 2 0,3 2 0,-2 3 16,5 1-16,5-3 0,6-1 15,6-3-15,6 0 0,5-3 16,5-1-16,3-3 0,3-1 16,5-4-16,4-4 0,0-2 15,0-4-15,1-1 0,-1 0 0,0-5 16,2-4-16,-2 0 0,-2-2 16,-2-1-16,-2-1 15,-4 0-15,-1-1 0,-2 2 0,-2 2 16,-2 2-16,-1 3 0,-2 3 15,0 2-15,-1 3 0,-2 3 16,2 4-16,-2 2 0,-2 3 16,0 2-16,0 4 0,0 5 15,0-1-15,-1 0 0,1 1 16,0 1-16,2-1 0,1 0 0,1 1 16,2 0-16,1-7 0,1-2 15,-2-2-15,-1-2 16,1-2-16</inkml:trace>
  <inkml:trace contextRef="#ctx0" brushRef="#br0" timeOffset="428727.1279">19666 10842 0,'0'0'0,"0"0"15,0 0-15,0 0 0,4 23 16,-4-23-16,-8 31 0,1-10 16,-2 3-16,-2 5 0,-2 4 15,-3 8-15,3-1 0,1-2 16,1 1-16,1 2 0,3-5 0,3-6 16,2-2-16,3-5 15,2-2-15,4-4 16,1-2-16,1-2 0,1-2 0,3-6 15,3-3-15,2-4 0,1-3 0,-3-1 16,-3 2-16,-3 1 0</inkml:trace>
  <inkml:trace contextRef="#ctx0" brushRef="#br0" timeOffset="433883.4277">19874 11007 0,'0'0'0,"0"0"16,0 0-16,0 0 0,0 0 0,0 0 15,0 0-15,0 0 0,33-1 16,-33 1-16,38 0 0,-16-1 16,1 1-16,3-1 0,5 0 15,0-1-15,1 1 0,10 0 16,0-2-16,-4 0 0,-1 1 15,2-1-15,-3 0 0,-5-1 16,-4 2-16,-6 0 0,-4 1 16,-9 0-16,-3-2 0,-2 1 15,-1 1-15,1 0 0</inkml:trace>
  <inkml:trace contextRef="#ctx0" brushRef="#br0" timeOffset="434133.3966">20107 10826 0,'0'0'15,"0"0"-15,0 0 0,0 0 16,5 24-16,-5-24 0,0 32 0,-1-12 16,0 2-16,-1 3 0,0 4 15,-1-1-15,1 0 0,-1 7 16,0 0-16,-1-4 0,1-3 0,0 1 15,-1-4-15,1-7 16,0-5-16,-2-8 0,1-8 16,1 1-16,0 0 0,1 1 15</inkml:trace>
  <inkml:trace contextRef="#ctx0" brushRef="#br0" timeOffset="434367.79">20249 10737 0,'0'0'16,"0"0"-16,0 0 0,11 17 0,-11-17 16,10 26-16,-5-5 15,0 2-15,-2 3 0,-1 10 16,-1 2-16,-1 0 0,0-1 0,-1 8 16,0-2-16,-1-4 0,0-3 15,-2-5-15,0-4 0,0-5 16,-1-5-16,1-3 0,-2-1 15,0-4-15,-2-3 0,-4-4 16,-4-2-16,4 0 0,2 0 0,2 0 16</inkml:trace>
  <inkml:trace contextRef="#ctx0" brushRef="#br0" timeOffset="434524.011">20064 11118 0,'0'0'0,"0"0"16,0 0-16,0 0 0,0 0 0,0 0 15,31-5-15,-31 5 0,27-1 16,-27 1-16,29-1 0,-14 1 16,2 0-16,-1 0 0,1 0 15,-1 0-15,0 0 0,-3 0 16,-1 0-16,-1 0 0</inkml:trace>
  <inkml:trace contextRef="#ctx0" brushRef="#br0" timeOffset="434695.9045">20038 11205 0,'0'0'0,"0"0"0,0 0 16,0 0-16,0 0 0,0 0 15,0 0-15,30 9 0,-30-9 0,32 2 16,-32-2-16,40 1 0,-19-2 16,1-1-16,1-1 0,-3 1 15,-3 0-15,-1-1 0,-3 2 16,-1-1-16</inkml:trace>
  <inkml:trace contextRef="#ctx0" brushRef="#br0" timeOffset="434899.0448">19924 11298 0,'0'0'0,"0"0"16,0 0-16,0 0 0,0 0 15,0 0-15,32 6 0,-32-6 16,35 2-16,-12-1 0,6-1 15,0-1-15,2 0 0,9 0 16,0 0-16,-4-2 0,-2 1 0,-4 0 16,-2 1-16,-1 0 15,-5-1-15,-4 0 0,-4 1 16,-2 1-16</inkml:trace>
  <inkml:trace contextRef="#ctx0" brushRef="#br0" timeOffset="435055.2772">20229 11307 0,'0'0'0,"0"0"15,0 0-15,0 0 0,0 0 16,0 0-16,0 0 0,-28 19 16,28-19-16,-22 21 0,10-8 15,0 2-15,0 0 0,-1 0 16,-2 2-16,0 0 0,-1-1 0,-7 5 16,3-3-16,1-4 15,2-3-15,4-2 0,2-1 0,1-1 16</inkml:trace>
  <inkml:trace contextRef="#ctx0" brushRef="#br0" timeOffset="435227.1435">20188 11376 0,'0'0'16,"0"0"-16,0 0 0,18 13 0,-18-13 16,12 14-16,-6-6 0,0 1 15,1 0-15,-1 1 0,1 0 16,-2-1-16,0 0 0,-1-3 15,0-3-15,-1-2 16,-1-2-16,0 1 0,1-1 0,-1 0 16</inkml:trace>
  <inkml:trace contextRef="#ctx0" brushRef="#br0" timeOffset="435461.54">20411 11058 0,'0'0'15,"0"0"-15,0 0 0,0 0 16,14 29-16,-14-29 0,9 35 16,-6-13-16,1 3 0,-2 2 15,-1 3-15,0 7 0,-1-2 0,-1-1 16,0-2-16,-1 5 0,0-3 16,-2-5-16,1-6 15,-2-3-15,2-5 0,-2-3 16,-2-6-16,2-6 0,-2-6 15,1 1-15,1 1 0,0 1 0</inkml:trace>
  <inkml:trace contextRef="#ctx0" brushRef="#br0" timeOffset="435774.0198">20419 11142 0,'0'0'0,"0"0"0,0 0 16,0 0-16,23-17 0,-23 17 15,28-11-15,-11 5 0,0 1 16,1 0-16,2 1 0,0 2 15,0-1-15,-1 1 0,-3 1 16,3 1-16,-2 1 0,-1 4 16,-2 3-16,-1 0 0,-1 2 0,-4 5 15,-1 4-15,-2 2 0,-1 4 16,-1 2-16,-1 3 0,0-1 16,0-1-16,-1 6 0,-1-2 15,0-2-15,0-1 0,-1-2 16,-1-3-16,1-2 0,-1-2 15,0-3-15,-1-2 0,-1-3 16,1-4-16,-4-1 0,-2-3 16,-3-4-16,-1-3 0,-1-3 15,-2-3-15,2-3 0,1-5 0,0 0 16,2 4-16,2 2 0</inkml:trace>
  <inkml:trace contextRef="#ctx0" brushRef="#br0" timeOffset="435914.6812">20441 11239 0,'0'0'0,"0"0"0,0 0 16,0 0-16,0 0 0,0 0 16,33-1-16,-33 1 0,25-4 0,-25 4 15,30-2-15,-12 2 0,1-1 16,0 1-16,-1 0 0,-3 0 16,0 0-16,-3 0 0</inkml:trace>
  <inkml:trace contextRef="#ctx0" brushRef="#br0" timeOffset="436070.8894">20509 11365 0,'0'0'0,"0"0"0,0 0 16,0 0-16,0 0 0,0 0 0,32 7 16,-32-7-16,32-3 0,-12 1 15,2-2-15,2 0 0,2-1 16,-4 1-16,-3-1 0,-1 2 15</inkml:trace>
  <inkml:trace contextRef="#ctx0" brushRef="#br0" timeOffset="436289.6505">20942 11171 0,'0'0'0,"0"0"16,0 0-16,0 0 0,0 0 0,30 1 15,-30-1-15,29 1 16,-29-1-16,37 2 0,-14-2 16,1-2-16,-2 1 0,1-1 15,1 0-15,6 0 0,-3 1 0,-4 0 16,-3 1-16,-2 0 16,-4 0-16,-2 0 0</inkml:trace>
  <inkml:trace contextRef="#ctx0" brushRef="#br0" timeOffset="436492.8492">20863 11409 0,'0'0'0,"0"0"15,0 0-15,0 0 0,0 0 16,0 0-16,35 1 0,-35-1 16,41-2-16,-16-1 0,5 0 15,1-1-15,0 0 0,10-1 16,1 1-16,-5-1 0,-2-2 15,2 2-15,-8 1 0,-4-2 16,-7 0-16,-5 0 0,-7 0 16,-1 1-16,-1 2 0,-1 0 0</inkml:trace>
  <inkml:trace contextRef="#ctx0" brushRef="#br0" timeOffset="436711.5955">21130 11255 0,'0'0'0,"0"0"15,0 0-15,0 0 0,9 22 0,-9-22 16,4 31-16,-4-31 16,2 37-16,-2-14 0,0 2 15,0 0-15,-1 1 0,-1 6 16,0-4-16,-1-4 0,1-2 0,1-3 16,0-4-16,0-2 0,1-2 15,0-5-15,0-2 0,0-4 16,-2-3-16,2 3 0,-2-3 15,2 3-15</inkml:trace>
  <inkml:trace contextRef="#ctx0" brushRef="#br0" timeOffset="436899.035">21506 11322 0,'0'0'0,"0"0"0,0 0 16,4 19-16,-4-19 0,0 0 15,0 31-15,0-20 0,-1 2 0,0-4 16,0 1-16,0-1 0,0-2 16,1-1-16,1-3 15,-1-3-15,3-3 0,-2 1 0,0-1 16,-1 3-16</inkml:trace>
  <inkml:trace contextRef="#ctx0" brushRef="#br0" timeOffset="437211.5416">21835 11230 0,'0'0'16,"0"0"-16,3 18 0,-3-2 0,0 3 15,-3 3-15,0 4 0,-2 10 16,-1 0-16,-1 1 0,0-1 16,-2 5-16,1-4 0,0-1 15,1-3-15,-1-3 0,1-5 16,1-5-16,0-2 0,1-2 15,-1-2-15,2-3 0,-1-1 16,1-2-16,0-2 0,-2-2 16,-1 0-1,-4-6-15,-4-1 0,0-2 0,-2-1 16,-1-3-16,1-2 0,-3-2 16,-1 0-16,-8-3 15,-2 1-15,2 1 0,0 3 0,0 1 16,1 3-16,4 1 0,6 2 15,2 0-15</inkml:trace>
  <inkml:trace contextRef="#ctx0" brushRef="#br0" timeOffset="437383.417">22215 11872 0,'0'0'16,"0"0"-16,0 0 0,0 0 0,0 0 16,1 21-16,-1-21 0,0 0 15,-22 6-15,22-6 0</inkml:trace>
  <inkml:trace contextRef="#ctx0" brushRef="#br0" timeOffset="438117.8541">13151 10625 0,'0'0'0,"0"0"15,0 0-15,0 0 0,0 0 0,0 0 16,0 0-16,0 0 16,0 0-16,0 0 0,0 0 15,0 0-15</inkml:trace>
  <inkml:trace contextRef="#ctx0" brushRef="#br0" timeOffset="438555.3699">16310 10617 0,'0'0'16,"0"0"-16,0 0 0,0 0 0,0 0 16,0 0-16,0 0 15,0 0-15,0 0 0,0 0 0,0 0 16,0 0-16</inkml:trace>
  <inkml:trace contextRef="#ctx0" brushRef="#br0" timeOffset="438930.372">19004 10550 0,'0'0'0,"0"0"0,0 0 16,0 0-16,0 0 0,0 0 0,0 0 15,0 0-15,0 0 0,20 7 16</inkml:trace>
  <inkml:trace contextRef="#ctx0" brushRef="#br0" timeOffset="439383.4283">22844 10681 0,'0'0'15,"0"0"-15,0 0 0,0 0 0</inkml:trace>
  <inkml:trace contextRef="#ctx0" brushRef="#br0" timeOffset="439867.8858">26474 10587 0,'0'0'0,"0"0"0,0 0 16,0 0-16,0 0 0,0 0 0</inkml:trace>
  <inkml:trace contextRef="#ctx0" brushRef="#br0" timeOffset="444352.2783">1837 11778 0,'0'0'0,"0"0"15,0 0-15,0 0 0,0 0 0,22-4 16,-22 4-16,0 0 0,0 0 16,28-2-16,-28 2 0,0 0 15,26 0-15,-26 0 0,22 0 16,-9 0-16,2 0 0,2 0 16,1 0-16,-1 0 0,1 0 0,2 0 15,4 0-15,1 0 0,-2 0 16,12-1-16,2 1 0,-2 0 15,3 0-15,0 0 16,5-2-16,6 2 0,-5 0 0,1 0 16,2-1-16,6 1 0,-3 1 15,4-1-15,0 0 0,-3-1 16,0 0-16,6 1 0,-3 0 16,1 0-16,2 0 0,-2 1 15,-4-1-15,1 0 0,-3 0 0,7 0 16,-2 1-16,-6 1 0,-1-2 15,1 0-15,4 0 0,-5 1 16,-5 0-16,2-1 0,1 1 16,-5-1-16,-1 1 0,2 0 15,-3 0-15,-2 0 0,-3-1 0,-1 2 16,-2 2-16,-3-3 16,1 0-16,0 0 0,1-1 15,-7 2-15,-2 1 0,1-3 16,-4 0-16,-1 1 0,-4 2 15,0-3-15,0 0 0,-2-2 0,-1 0 16,-3 2-16,-4 2 16,-2-2-16,2-1 0,-2 1 15,0 3-15,0-3 0,0 2 0,-2 0 16,0 1-16,-1-3 0,-1-1 16,-1 1-16,-1-1 0,-1 2 15,-2 2-15,0-1 16,0-1-16,-4 0 0,-1 1 15,-7 1-15,-2 0 0,-1-1 0,-1 0 16,-1-1-16,-3-1 16,-3 0-16,-7 0 0,1-1 15,2-1-15,-12 2 0,1 2 16,0-1-16,0 0 0,-10-1 16,0 0-16,3 0 0,6 0 0,-13-1 15,-1-1-15,6 0 0,8 1 16,-12 1-16,0 2 15,9-2-15,4 0 0,-14 0 16,-1 0-16,7 1 0,6-1 0,-12 1 16,-1 1-16,17-1 0,3-2 15,-27 1-15,-1 0 0,14 2 16,7 2-16,0-3 0,-2 1 16,8-1-16,5 0 0,-3-2 15,-1 1-15,7-1 0,4 1 0,-1 2 16,-4 0-16,18-2 0,-3-2 15,-1 1-15,-1 1 16,4-3-16,0-5 0,1 5 0,-2 3 16,8-1-16,-1 0 0,5-2 15,0 2-15,2-1 0,3 0 0,0 0 16,-1 0-16,4 2 16,0-3-16,0 1 0,4-2 15,-1 1-15,4 1 0,2 0 16,-1 2-16,2-2 0,2 1 0,2-1 15,1 0-15,-2 0 0,3 2 16,2-1-16,8-2 16,-4 2-16,1-1 0,9 0 0,2 0 15,-2 1-15,-1 0 0,3-1 16,1 1-16,1-1 0,-2-2 0,10 3 16,3 2-16,-5-1 15,-1-1-15,3 1 0,0 1 16,0-2-16,-2 0 0,9-2 0,0-1 15,-4 2-15,-3 1 0,6 1 16,4 2-16,-9 0 0,-5-1 0,14-1 16,2-1-16,-8 2 15,-5 0-15,5 0 0,3-2 16,-7 2-16,-6 2 0,6-1 16,5 0-16,-6-1 0,-5-1 0,7 1 15,0 0-15,-4 0 0,-4-1 16,4 0-16,3-2 15,-7 2-15,-5 0 0,4-1 0,4 0 16,-9 1-16,-4 1 0,0 0 16,2-1-16,-3 0 0,-1 0 15,-3-2-15,0-2 0,-7 1 16,-4 0-16,0 3 0,0 3 16,-3-4-16,0-1 0,-3 0 15,0-1-15,-1 1 0,1 0 0,-3 1 16,1 2-16,-3-1 0,1 2 15,-1-2-15,-3 3 16,0-3-16,-1 0 0,-1-1 0,-2 0 16,-1 0-16,0 1 0,-6 0 15,-3 1-15,0-1 0,-3 1 0,-2-2 16,-3-2-16,-2 4 16,2 2-16,-5-2 0,-2-1 15,-5 0-15,-3 1 0,-3 0 0,-1 0 16,0-1-16,3-1 0,-13 0 15,-4 0-15,7-3 0,6-2 16,-13 2-16,-1-1 0,5 3 16,4 0-16,-4 0 0,-2-2 15,4 1-15,2-1 0,-9 2 16,1 3-16,5-2 0,4-1 0,0 1 16,-2 0-16,6 1 15,4 0-15,-22-1 0,2-1 16,27 2-16,2 0 0,-8 2 0,-5-1 15,11-1-15,3 0 0,-2 1 16,-4 0-16,3 1 0,2 0 0,1 0 16,1 0-16,2-1 15,3 0-15,-1 0 0,-2 0 16,8 0-16,2 2 0,2-2 16,3-1-16,4 0 0,0 0 0,3 0 15,2 2-15,1-2 0,0 0 16,3 0-16,0 0 0,0 0 15,0 0-15,6 0 0,3 1 16,1-1-16,-1 0 0,7-1 16,6 1-16,2-1 0,0 0 15,13-1-15,4 0 0,-1 0 16,-1 0-16,19-1 0,5 1 16,-6-2-16,-1 1 0,17-2 15,3 3-15,-3 0 0,-4 1 0,16 0 16,3-2-16,-8 1 0,-4-2 15,6 0-15,-24 1 0,-18 2 16</inkml:trace>
  <inkml:trace contextRef="#ctx0" brushRef="#br0" timeOffset="445867.9324">4930 11680 0,'0'0'0,"0"0"0,0 0 15,0 0-15,0 0 0,0 0 16,0 0-16,0 0 0,0 0 0,0 0 16,0 0-16,0 0 15,26-12-15,-26 12 0,0 0 0,26-4 16,-26 4-16,25-3 15,-7 3-15,1 0 0,2 0 16,3 0-16,3 1 0,2 1 0,1 0 16,16-1-1,5-1-15,6-2 16,7 1-16,8 1 0,-6 2 0,16-1 16,0-1-16,0 0 0,-11 0 0,13 0 15,-1 1-15,-10 0 16,-8-1-16,31-2 0,-7-2 15,-16 0-15,-12-2 0,6 2 0,3 1 16,-6 3-16,-5 1 0,0 1 16,2 1-16,-11-5 0,-4-5 0,7 4 15,5 3-15,-11-1 16,-6-2-16,4-2 0,4-1 16,-8 3-16,-9 4 0,8 0 15,5 0-15,-11-3 0,-8-1 0,5 0 16,-1-1-16,-3 2 0,-2 1 15,-6-2-15,0-2 0,-11 4 16,1 1-16,1-4 0,0-1 16,-2 3-16,1-1 0,-2 1 15,-3-2-15,-2 2 0,1 1 0,-3 1 16,3-3-16,-3 1 16,0-1-16,0 3 0,1-1 15,-1 1-15,-1 3 0,-1-3 16,-3 1-16,1 0 0,-2 1 0,1 0 15,-4 1-15,1 0 0,1 0 16,-5 2-16,-3-1 0,-4 0 16,2 1-16,-5-1 0,-2-1 15,-3 0-15,-2 0 0,-5-1 16,-4 0-16,-10 1 0,3 0 0,-9-1 16,-3-2-16,-6 0 0,6 0 15,-17-1-15,-3 1 16,7-1-16,6-2 0,-16 1 0,-4 1 15,7 0-15,6 1 0,-36-2 16,8 0-16,14 0 0,8 5 16,-6-4-16,-4-1 0,15 1 15,12 1-15,-6 1 0,-4 1 16,5 0-16,7-1 0,-8-1 16,-3 1-16,17 0 0,9 3 0,-2-1 15,-5 0-15,5 0 0,8-1 16,-1-1-16,0 0 15,9 4-15,7 4 0,0-6 0,0-4 16,9 1-16,5-1 0,1 0 16,3-2-16,4 3 0,-2-3 0,2 3 15,2-3-15,1 5 16,1 2-16,2-2 0,6 0 16,1-1-16,0-1 0,2 0 15,3 0-15,-1 0 0,2 0 0,3 0 16,4-1-16,2 0 0,0 0 15,12 1-15,4 1 16,-1-1-16,-3-2 0,9-2 0,4-4 16,-2 4-16,-4 1 0,13 1 15,5 0-15,-7-1 0,-4 0 0,12 1 16,4 2-16,-8-1 0,0-1 16,35-3-16,-5 1 15,-15 3-15,-9 1 0,5-3 0,6-2 16,-12 3-16,-8 1 0,6 1 15,7 0-15,-8-4 0,-3-3 16,2 2-16,2 1 0,-12 2 16,-10 2-16,8-1 0,4 0 15,-9 4-15,-8 1 0,4-3 16,2-1-16,-11 2 0,-7-1 0,3-2 16,2-1-16,-6 1 15,-3 0-15,-4 2 0,-4 0 16,-4 1-16,-2-1 0,-6-1 0,0 0 15,-2 0-15,3-3 0,-7 3 16,-3 2-16,-3-2 0,-3-1 16,4 0-16,1 1 0,2 0 15</inkml:trace>
  <inkml:trace contextRef="#ctx0" brushRef="#br0" timeOffset="452180.5288">5301 11000 0,'0'0'0,"0"0"0,0 0 15,0 0-15,0 0 0,0 0 16,0 0-16,0 0 0,16-18 0,-16 18 16,0 0-16,0 0 0,0 0 15,10-28-15,-10 28 16,0 0-16,3-19 0,-4 12 0,-1-2 15,1 1-15,0 1 0,-1 0 16,-5 2-16,1-1 0,1 1 16,-3 0-16,-2 1 0,-1 1 15,0 1-15,-1 2 0,0 2 16,0 2-16,1-1 0,-5 5 16,-2 2-16,0 2 0,2 1 0,-3 7 15,2 0-15,4-1 16,1 0-16,2-1 0,1-1 15,4-2-15,1-2 0,7 0 0,3-1 16,4-4-16,1-1 0,3-4 16,4-4-16,-2-1 0,0-2 15,3-2-15,3-1 0,-3-2 16,-1 1-16,3-3 0,-2-1 16,-4-2-16,-1 0 0,-3-2 15,-1 0-15,-4 4 0,1 1 0,-2 2 16,-1 1-16,-1 4 15,-3 1-15,0 3 0,0 3 16,0 2-16,-3 1 0,-1 4 0,1 2 16,0 2-16,-2-1 0,3 3 15,1-1-15,0 0 16,0-2-16,1 2 0,2-2 0,0-2 16,0-3-16,2 0 0,-3-2 15,1 0-15</inkml:trace>
  <inkml:trace contextRef="#ctx0" brushRef="#br0" timeOffset="452446.0861">5673 10743 0,'0'0'0,"0"0"0,0 0 16,0 0-16,-6 24 0,6-24 15,-18 32-15,6-12 0,-1 3 0,-1 0 16,1 3-16,-2 3 0,0-2 16,4-3-16,5-1 15,-1-2-15,4-3 0,4-3 0,4-3 16,3-3-16,2-2 0,4-2 16,2-2-16,-1-3 0,2 0 15,-1-6-15,4-4 0,-3 2 0,-3 1 16,-3 1-16</inkml:trace>
  <inkml:trace contextRef="#ctx0" brushRef="#br0" timeOffset="452633.6596">5495 10902 0,'0'0'0,"0"0"0,0 0 16,23 2-16,-23-2 0,27 1 0,-8 0 15,2 0-15,1-1 0,10 0 16,3 0-16,-2-3 0,-1-1 16,-6 0-16,-4 0 0,-3 2 15</inkml:trace>
  <inkml:trace contextRef="#ctx0" brushRef="#br0" timeOffset="453242.9666">6015 10821 0,'0'0'0,"0"0"16,0 0-16,0 0 0,0 0 0,-10 25 15,10-25-15,-12 29 16,5-11-16,-3 1 0,-3 1 16,1 1-16,0-2 0,-1 5 15,1-3-15,-1-3 0,5-3 0,0-3 16,1-1-16,3-2 0,1-2 15,1-5-15,2-2 16,4-4-16,-2 1 0,2-3 0,3-4 16,1 2-16,2-3 0,3-6 15,2-5-15,-1 1 0,1 1 16,0 1-16,0 1 0,0 4 16,1 1-16,1 2 0,1 3 15,-6 3-15,-1 2 0,-2 0 0,-1 3 16,-2 3-16,1 2 0,-3 4 15,1 4-15,-5 0 0,0 0 16,0 2-16,-4 0 0,0-1 16,-2-2-16,1 0 0,-1 0 15,1-1-15,0 0 0,2-2 16,0-2-16,0 0 0,-1-2 16,2-2-16,2-3 0,0 0 15,0 0-15,3-7 0,1-1 16,1-2-16,3-1 0,3-7 15,-1-3-15,2 3 0,1 1 0,3 0 16,2 2-16,1 1 0,-1 3 16,-1 3-16,2-1 0,-3 3 15,-2 0-15,0 3 0,1 2 16,-3 1-16,-1 1 0,-1 4 16,-4 4-16,-2 3 0,-2 0 0,-2 3 15,-2 1-15,-2 0 0,1-1 16,0 0-16,-1 0 15,1 0-15,0 0 0,-1-3 0,2-1 16,0-3-16,1-3 0,-2-1 16,3 0-16,-3-1 0</inkml:trace>
  <inkml:trace contextRef="#ctx0" brushRef="#br0" timeOffset="453586.7267">6482 10878 0,'0'0'0,"0"0"16,0 0-16,0 0 0,0 0 0,-10 25 16,10-25-16,-12 26 15,12-26-15,-12 28 0,7-14 16,1 0-16,3-2 0,2-1 16,3 0-16,0-1 0,3-1 15,-1-1-15,6-1 0,0-3 16,2 0-16,-1-3 0,4-2 15,-3 0-15,0 1 0,4-4 16,-5-2-16,-1 0 0,-2-2 0,-1-3 16,-1-4-16,-3 2 0,-1-1 15,-2 0-15,-4-2 16,-1 2-16,0 0 0,-5 1 0,-4 3 16,-1 2-16,-1 1 0,-1 3 15,0 0-15,-1 3 0,4 2 0,0 2 16,1 2-16,2-1 0,2-1 15,1 0-15</inkml:trace>
  <inkml:trace contextRef="#ctx0" brushRef="#br0" timeOffset="453930.4887">6994 10825 0,'0'0'0,"0"0"15,0 0-15,0 0 0,0 0 16,0 0-16,0 0 0,-34 4 16,34-4-16,-30 6 0,30-6 15,-31 10-15,15-4 0,1-1 16,2 0-16,2-2 0,1 0 0,2 3 16,3 1-16,2 2 15,0-2-15,4 2 0,4 1 16,1 1-16,3-1 0,2 1 0,4-3 15,-3 2-15,0-1 0,1 2 16,-3 0-16,-1-2 0,-1 1 16,-4-1-16,-3 0 0,-3 1 15,-2-2-15,-9 1 0,0-2 16,-2 0-16,0-1 0,-1-1 16,-3-1-16,4-1 0,1-2 15,3 0-15,3-1 0,1 1 0</inkml:trace>
  <inkml:trace contextRef="#ctx0" brushRef="#br0" timeOffset="454258.6107">7217 10849 0,'0'0'0,"0"0"0,0 0 16,0 0-16,0 0 0,0 0 15,0 0-15,-11 24 0,11-24 0,-11 28 16,3-8-16,0 1 0,0 2 16,-1 4-16,-2 2 15,-4 7-15,0-2 0,0 0 0,1-1 16,-1 3-16,1-4 0,3-3 15,1-4-15,2-5 0,0-3 16,2-4-16,3-1 16,2-3-16,-1-3 0,2-6 0,2-5 15,-2 1-15,1 0 0,1 2 16</inkml:trace>
  <inkml:trace contextRef="#ctx0" brushRef="#br0" timeOffset="454555.4933">7152 10804 0,'0'0'0,"0"0"0,0 0 0,27 3 16,-27-3-16,24 7 0,-24-7 0,26 7 16,-13-3-16,1 0 0,-2 1 15,2 0-15,-3 1 0,1 0 16,0 1-16,-2 2 0,-1-1 15,-4 2-15,-3 0 0,-3 2 16,-2 2-16,-2-1 0,-3 1 16,-5 3-16,-4-1 0,-1 0 15,0-1-15,-1-1 0,1-2 0,4-2 16,-1-2-16,5-3 0,0-2 16,2-5-16,4-2 0,-2 1 15,2 0-15,0 1 0</inkml:trace>
  <inkml:trace contextRef="#ctx0" brushRef="#br0" timeOffset="455008.6125">7618 10594 0,'0'0'15,"0"0"-15,0 0 0,0 0 16,-2 21-16,2-21 0,-9 28 0,9-28 15,-17 37-15,5-14 0,-3 5 16,0 1-16,2-1 0,-3 8 16,0-2-16,3-3 0,0-3 15,-1 3-15,0-3 0,3-5 16,2-5-16,4-3 0,-2-3 16,3-3-16,1-2 0,0-3 15,3-4-15,0 0 0,3-4 0,1-3 16,3-4-16,-3-3 15,3-2-15,1-2 0,2-1 0,1 1 16,2 1-16,0 2 0,2 2 16,-2 2-16,0 2 0,2-1 15,-1 3-15,-4 2 0,0 2 16,-1 2-16,0 3 0,0 1 16,-2 1-16,0 4 0,-2 3 15,0 3-15,-1 1 0,-4 1 0,0 2 16,0-1-16,-3-2 0,1 1 15,0 2-15,-1-3 0,0-2 16,1 1-16,-1 0 0,-1-1 16,1-2-16,1-3 0,1-3 15,0-1-15,-1-1 0,2 0 16</inkml:trace>
  <inkml:trace contextRef="#ctx0" brushRef="#br0" timeOffset="455399.3175">7665 10993 0,'0'0'0,"0"0"15,0 0-15,0 0 0,0 0 0,27 3 16,-27-3-16,0 0 16,28 1-16,-28-1 0,0 0 15,34 1-15,-22-2 0,1-2 16,1 0-16,-1-1 0,0-1 0,-2-1 15,-1-2-15,-2 1 0,0 0 16,-1-1-16,-1-3 16,-2 1-16,-2 0 0,-1 1 0,-2 0 15,-1 2-15,-2-2 0,-1 3 16,-3 0-16,0 4 0,0 0 16,-3 4-16,-2 2 0,1 4 15,0 2-15,-2 4 0,-3 4 16,3-2-16,2-1 0,4 2 15,0 2-15,5-2 0,3-1 0,3-1 16,5-1-16,1-2 0,1 1 16,2-2-16,5-1 0,-2-3 15,1-3-15,0 1 0,-5-3 16,-1 1-16</inkml:trace>
  <inkml:trace contextRef="#ctx0" brushRef="#br0" timeOffset="455805.5067">8072 10795 0,'0'0'0,"0"0"16,0 0-16,0 0 0,0 0 16,0 0-16,-13 29 0,13-29 15,-13 29-15,5-9 0,0 3 16,1 0-16,-1 1 0,0-2 15,0 0-15,1 2 0,-1-2 0,2-3 16,1-3-16,1-2 0,0-4 16,3-1-16,-2-2 0,1-2 15,1-1-15,1-4 0,-2-4 16,2-1-16,0-2 0,0-3 16,0-3-16,3-1 0,0-3 0,2-5 15,0-2-15,0 2 16,0 2-16,-1 2 0,1 3 0,-1 3 15,0 2-15,2 1 16,1 1-16,-2 2 0,2 1 0,0 1 16,2 1-16,0 2 0,-1 1 15,-1 2-15,1 2 0,-2 0 16,0 0-16,0 1 0,0 1 16,1 0-16,0-1 0,-1 0 15,2 1-15,0-2 0,-4 1 0,1-2 16</inkml:trace>
  <inkml:trace contextRef="#ctx0" brushRef="#br0" timeOffset="456180.4998">8052 11035 0,'0'0'0,"0"0"0,0 0 15,0 0-15,0 0 0,0 0 0,0 0 16,27 4-16,-27-4 0,0 0 15,31 4-15,-31-4 0,26-3 16,-12 0-16,2 1 16,-2-1-16,1-1 0,-1 0 0,0-1 15,-3 0-15,1-1 0,-2-1 16,-1-2-16,0 0 0,-4 1 0,0-2 16,-3-1-16,-1 1 15,-1 1-15,-2 0 0,-1 1 16,-2 1-16,0 1 0,-3 4 15,-2 2-15,-2 2 0,-2 3 0,-5 4 16,0 5-16,3 0 0,0 1 16,3 2-16,1 3 0,2 0 15,3 0-15,3-1 0,2-1 16,2-1-16,2-3 0,7 2 16,5 0-16,-1-5 0,2-2 15,1 1-15,-5-2 0,0-2 16</inkml:trace>
  <inkml:trace contextRef="#ctx0" brushRef="#br0" timeOffset="475149.545">3270 11755 0,'0'0'0,"0"0"15,0 0-15,-18-10 0,18 10 0,-24-6 16,4 3-16,-1 0 0,-1 2 16,-11-1-16,-3 1 0,-3 1 15,0 0-15,-13 4 0,-2 2 16,0 1-16,-1 0 0,-13 4 15,-1 1-15,1 2 0,3 3 16,-5 5-16,0 0 0,6 2 16,3 1-16,-13 5 15,-1 3-15,4 1 16,5 0-16,13 0 0,15 0 0,-15 17 0,9-3 16,11-11-16,5-7 0,9 0 15,7 1-15,6-5 0,4-2 16,6 1-16,3 3 15,2-13-15,0 1 0,8-1 0,5 1 16,-2-1-16,0 0 0,11 0 16,8 0-16,-5-2 0,-2 1 0,15 1 15,7-1-15,-1-1 0,-4 0 16,10 0-16,5 0 16,-7-1-16,-6-3 0,41 2 0,2-1 15,-13-3-15,-11 0 0,6-1 16,0 2-16,-3-4 0,-4-1 15,4 1-15,3 0 0,-10-6 16,-9-5-16,12 0 0,5-1 16,-8 2-16,-6 0 0,5-2 15,5 0-15,-12-4 0,-4-1 0,1-6 16,3-2-16,-11 4 0,-3 3 16,-3-3-16,-2-1 15,-4-3-15,-4 0 0,-1-7 16,-1-5-16,-6 5 0,-3 2 15,-4 0-15,-2-1 0,-3-1 16,-2-2-16,-6 2 0,-3 3 0,-6-1 16,-4-1-16,-2-2 0,-2-1 15,4 14-15,2 0 0,-10-4 16,-3-3-16,-1 2 0,-3 2 16,-1-2-16,0 0 0,0 3 15,-2-3-15,-9-2 0,-2 0 16,3 3-16,-2 1 0,-8 1 15,0 1-15,-4 2 0,-1 1 0,-1 0 16,0 1 0,2 3-16,-1 1 0,-3 2 0,-5-1 0,4 2 15,0-1-15,-24 2 0,8 2 16,5 2-16,5 2 0,2 3 16,-2 3-16,8 2 0,6 0 15,-7 1-15,-2 0 0,7-2 16,2 0-16,0-2 0,2-2 15,4 5-15,7 1 0,0 2 16,-1 2-16,4-2 0,2-2 0,1-2 16,-1-1-16,12 0 15,0 5-15,4-3 0,4-4 0,2 1 16</inkml:trace>
  <inkml:trace contextRef="#ctx0" brushRef="#br0" timeOffset="478243.2658">4248 12788 0,'0'0'0,"0"0"16,0 0-16,0 0 0,25-2 0,-25 2 15,23 0-15,-23 0 0,28 1 16,-13 0-16,5-1 16,2 1-16,-2 0 0,5 0 0,4 0 15,7 0-15,0 0 0,4 1 16,8-1-16,4-1 0,-3 0 15,17 1-15,4 2 0,-4-1 16,-3-1-16,17-1 0,4 0 16,-4-1-16,-8 0 0,20-1 15,0 0-15,-6 2 0,-5 2 0,45-2 16,-5-3-16,-18-2 0,-11-1 16,6 3-16,7 2 15,-17 2-15,-9 0 0,15-1 0,10-1 16,-15 0-16,-10 0 0,8-2 15,8-2-15,-14 3 0,-12 2 0,8 0 16,5 0-16,-14 0 16,-7 0-16,1 1 0,3 0 15,-6-3-15,-7-1 0,1-2 16,0 0-16,-9 4 0,-5 0 0,-4 0 16,0 1-16,-4-2 0,-1-2 15,0 1-15,-2 0 16,-6 1-16,-6 1 0,-2 0 0,0-2 15,-3 2-15,-2 2 0,0-4 16,0-2-16,-7 2 0,-1 0 0,-1 3 16,0 0-16,0 0 15,-1-3-15,-1 3 0,0 2 16,-2-1-16,1 1 0,-5-1 0,1-2 16,-2 2-16,0 0 0,-4-2 15,-4-3-15,0 1 0,-1 1 16,-3 0-16,-2 0 0,0-1 15,0 2-15,-6 0 0,-5-1 16,2 1-16,2 0 0,-6-1 16,-5 1-16,2-1 0,2 1 0,-12 1 15,0-1-15,-1 1 16,0-1-16,-9 0 0,-2 1 16,5 0-16,3-1 0,-13 1 0,-4 0 15,12 0-15,4 1 0,-6 0 16,-5-2-16,4 1 0,-1-1 15,-32 1-15,4 1 0,16 1 16,12 2-16,-7-3 0,-5 2 16,11-2-16,4-1 0,-5 2 15,-6-1-15,7 2 0,6 0 0,-9-1 16,-4 0-16,12 2 0,8 2 16,-8 0-16,-7 0 15,5-5-15,5-5 0,-3 8 16,-3 5-16,8-3 0,3-1 0,-3 2 15,-4 0-15,12-2 0,10-3 0,-9 3 16,-4 1-16,9-1 16,6-2-16,-6 0 0,-2 1 15,7-1-15,5-2 0,2-1 16,4-1-16,-2 1 0,3-1 0,3 0 16,0-1-16,10 1 15,0-1-15,1 1 0,0 0 0,3 0 16,3 1-16,0-1 0,2 1 15,-2-2-15,2 2 0,0 0 16,0 0-16,0 0 0,0 0 0,6 1 16,2 0-16,1 1 15,3 0-15,0 1 0,2 1 16,1-3-16,-1 0 0,5 1 16,3 1-16,2 0 0,1 1 0,8-2 15,4 0-15,-3 1 0,1-1 16,2 1-16,3-1 0,0 0 15,0 0-15,12 0 0,-1-1 16,-1 1-16,-6 0 0,16-1 16,4 2-16,-5-3 0,-1 1 0,2-2 15,4 1-15,2 0 0,-4-1 16,3-1-16,6-1 16,-6 1-16,-4-1 0,38-3 0,-5-3 15,-18 4-15,-13 3 0,8-1 16,5-1-16,-7 1 0,-3 1 15,7-3-15,3-2 16,-11 1-16,-6 3 0,6-1 0,4 0 16,-10 0-16,-7-1 0,6 4 15,7 3-15,-12-1 16,-5-1-16,5 2 0,5-1 0,-5-4 0,-2-2 16,0 2-16,0 2 15,-4 0-15,-3 0 0,6 1 0,3 1 16,-10-2-16,-7-2 0,4 1 15,2-1-15,-5 2 0,-1 1 0,-2 0 16,0-1-16,-5-1 16,-4 1-16,-1-1 0,-3 0 15,-5-1-15,-4 0 0,-6 1 16,2 0-16,0 0 0,-1 1 0,-1-1 16,0 0-16,-3 0 15,-1 1-15,1 0 0,-3 1 16,1-1-16,-1 1 0,0 0 0,0 0 15,0 0-15,0 0 0,0 0 16,-3-1-16,2 3 0,-2 0 0,-1-2 16,0-1-16,0 1 15,-1-1-15,1 2 0,-2 2 16,1-2-16,-2-1 0,-2 1 16,-2 0-16,-1 0 0,0 0 0,-2 0 15,-3 0-15,-2 0 0,0 2 16,-11-1-16,-3-1 0,1 1 15,1 0-15,-12 0 0,-5 0 16,3 0-16,1 0 0,-4 0 16,-3 1-16,-7-1 0,2 1 0,-3-1 15,-4 2-15,0 0 0,8 0 16,-4-2-16,-4-1 16,3 0-16,4 2 0,-10-1 0,0-1 15,7 1-15,3 0 0,-30 0 16,2 1-16,15-3 0,10 0 15,-5-3-15,-2 0 0,7 5 16,2 3-16,-3-5 0,-5-2 16,11-3-16,9 1 0,-12 4 15,-3 3-15,6-3 0,3-3 0,-5 3 16,-2 2-16,4-2 0,7-1 16,-6 0-16,0-1 15,8 1-15,6 0 0,-7 0 0,-5 1 16,9-4-16,6-5 0,-7 8 15,-4 4-15,6-3 0,7-2 0,-2 2 16,-3 1-16,3-2 16,4-2-16,-3 1 0,0 0 15,4-1-15,2 1 0,0 1 16,1 0-16,13 2 0,-4 1 0,-5-2 16,-3-1-16,5 2 0,3 2 15,-3-3-15,-2-3 16,5 2-16,2 1 0,-2 0 0,-2 0 15,4 0-15,2 0 0,-1 0 16,-2 1-16,1 0 16,1 1-16,4-1 0,2-1 0,1 1 15</inkml:trace>
  <inkml:trace contextRef="#ctx0" brushRef="#br0" timeOffset="486356.6126">4291 11780 0,'0'0'0,"0"0"15,0 0-15,0 0 0,0 0 0,0 0 16,0 0-16,17 10 0,-17-10 15,12 20-15,-12-20 16,15 37-16,-7-17 0,-1 6 0,2 6 16,1 10-16,-1 3 0,1 15 15,0 5-15,-2-6 0,1-4 16,-2 9-16,1 0 0,0 1 16,1-9-16,-1-4 0,1-2 15,-3-7-15,0-5 0,-3 1 16,1-4-16,-2-10 0,-2-4 0,0-6 15,0-4-15,-2-3 0,-1-4 16,-1-6-16,-2-7 16,2 4-16,1 0 0,0 1 0</inkml:trace>
  <inkml:trace contextRef="#ctx0" brushRef="#br0" timeOffset="487122.2468">4227 11750 0,'0'0'16,"0"0"-16,0 0 0,0 0 16,0 0-16,16-20 0,-16 20 15,19-11-15,-19 11 0,27-9 16,-11 6-16,4 0 0,2 0 0,6 0 15,3 0-15,11 0 0,2-1 16,6 1-16,6-2 16,14 1-16,-2 1 0,19-2 0,3-2 15,10 1-15,-5 2 0,18-1 16,2-2-16,-8 3 0,-9-1 0,54-5 16,-4 0-16,-17 3 15,-9 3-15,10-1 0,5-2 16,-21 2-16,-18-1 0,1 1 0,1 0 15,-2 2-15,0 2 0,0-4 16,1-1 0,-5-1-16,-3 0 0,-8 0 0,-1 0 15,-13 2-15,-5 1 0,-1 0 0,0-1 16,-7 4-16,-3 2 0,-6-5 16,-3-3-1,-2 7-15,0 3 0,-8 1 0,-2 0 16,-8 0-16,-4 0 0,0 2 0,0 3 15,-1-1-15,-1 0 0,-5 6 16,-1 6-16,-2-2 0,2 1 16,0 1-16,1-1 0,-5-6 15,1 3-15,2 5 0,1 2 16,-1 4-16,-1 3 0,0-4 16,0 3-16,1 2 0,-2 2 0,3 2 15,2 2-15,2-2 0,-4-2 16,2 3-16,1 1 0,1-2 15,-2-1-15,-2-1 0,-1 0 16,-1-2-16,0-2 0,-1-3 16,-1-2-16,-1 0 0,0-1 0,0 1 15,-1-2-15,1-1 16,0-3-16,-2-5 0,1-1 16,-2 1-16,-1-1 0,-1 0 0,-2 1 15,-1-2-15,-1-1 0,-1-1 16,-3 0-16,1 0 0,-2 2 15,-2-3-15,-2-2 0,-7-2 16,-7-3-16,-9-4 0,-8-5 16,-4-3-16,-4-3 0,10 3 15,7 1-15,6 3 0</inkml:trace>
  <inkml:trace contextRef="#ctx0" brushRef="#br0" timeOffset="497747.4253">8547 12614 0,'0'0'0,"0"0"15,0 0-15,0 0 0,0 0 0,0 0 16,0 0-16,-29 1 16,29-1-16,0 0 0,-32 3 15,32-3-15,-32 1 0,12 1 16,-3 1-16,-3 1 0,-1 1 0,-3 2 15,-2 0-15,-10 3 0,0-1 16,-2 1-16,-1 1 16,-6 3-16,5-1 0,-5 1 0,5-3 15,12-3-15,5-1 0,7-2 16</inkml:trace>
  <inkml:trace contextRef="#ctx0" brushRef="#br0" timeOffset="571516.7584">22979 10933 0,'0'0'0,"0"0"0,0 0 0,0 0 15,0 0-15,0 0 0,-25 1 16,25-1-16,-21 12 0,21-12 16,-26 19-16,12-6 0,-2 1 0,-3 5 15,-3 5-15,1 2 16,3 3-16,-5 11 0,2 3 15,1 4-15,4-4 0,7-6 0,6-4 16,8-7-16,5-5 0,10-5 16,8-8-16,0-5 0,4-5 15,11-7-15,3-6 0,-1-1 0,-1-1 16,5-9-16,-4-8 16,-8 2-16,-5 2 0,-9-8 15,-5-4-15,-10 4 0,-7 5 0,-12-6 16,-8-1-16,-3 12 0,-3 7 15,-16 3-15,-6 8 16,-2 5-16,1 5 0,-2 7 0,-1 5 16,7 3-16,6 2 0,9 7 15,7 4-15,10 0 0,7 0 0,2-9 16,1-5-16,1-3 0</inkml:trace>
  <inkml:trace contextRef="#ctx0" brushRef="#br0" timeOffset="571922.9426">23572 11063 0,'0'0'16,"0"0"-16,0 0 0,-20 20 0,20-20 15,-24 24-15,5-5 0,-1 3 16,0 2-16,-5 10 0,1 2 15,4-3-15,3-3 0,2 1 16,4-7-16,4-4 0,5-4 16,9-4-16,8-4 0,4-5 15,4-5-15,6-5 0,4-5 16,-1-2-16,-3-2 0,11-8 16,2-4-16,-4-1 0,-2-1 0,-2-2 15,-5 0-15,-6 9 0,-6 4 16,-4 7-16,-5 3 15,-3 4-15,-3 2 0,-4 4 16,-4 4-16,-3 2 0,-3 5 0,-2 5 16,-4 5-16,2 1 0,-1 1 15,0 6-15,1 0 0,5-4 16,3-2-16,8-2 0,6-1 16,4-6-16,4-3 0,5-8 15,4-7-15,-7 0 0,-4 2 16,-2 0-16</inkml:trace>
  <inkml:trace contextRef="#ctx0" brushRef="#br0" timeOffset="572219.8204">24120 11219 0,'0'0'0,"0"0"16,0 0-16,-14 31 0,7-17 0,-3 2 15,-1 2-15,1 1 0,0-1 16,0 2-16,2-3 0,3-3 15,0-3-15,5-5 0,4-5 16,1-3-16,3-4 0,1-4 16,1-4-16,0-4 0,-1-2 0,2-2 15,3-3-15,0 0 16,-1 6-16,-1 4 0,1 3 16,-1 3-16,1 2 0,1 4 15,2 4-15,-2 1 0,-1 2 16,0 4-16,4 3 0,2 1 0,3 0 15,0 1-15,-5-2 0,-2-3 16</inkml:trace>
  <inkml:trace contextRef="#ctx0" brushRef="#br0" timeOffset="574454.2099">28512 11202 0,'0'0'0,"0"0"15,0 0-15,0 0 0,0 0 0,-16-20 16,4 16-16,-3 1 0,-3 0 15,-4 2-15,-3 2 0,-1 3 16,0 1-16,-9 8 0,-1 7 16,3-2-16,1 0 0,-2 8 15,3 1-15,8-1 0,6-1 16,9-3-16,7-1 0,4-4 16,5-3-16,5-4 0,6-4 0,5-2 15,4-3-15,7-6 16,2-4-16,0-4 0,-2-1 0,-2-4 15,-1-1-15,-4-1 0,-4-3 16,0 2-16,-3 4 0,-8 7 16,-3 3-16,-4 2 0,-3 3 15,-3 2-15,-3 5 16,-3 8-16,-3 7 0,3 1 16,0 0-16,1 0 0,0-1 0,3 1 15,2-2-15,6 2 0,5-2 16,2-6-16,5-3 0,-4-3 15,-3 0-15,-2-2 0</inkml:trace>
  <inkml:trace contextRef="#ctx0" brushRef="#br0" timeOffset="574672.9665">29145 11151 0,'0'0'0,"0"0"16,0 0-16,0 0 0,0 0 0,-38-6 15,38 6-15,-42 6 0,16-2 16,-3 8-16,-1 4 0,-9 8 16,-2 1-16,5 0 0,2 0 15,2 4-15,8-4 0,8 0 16,7-3-16,10-2 0,8-4 16,10-3-16,8-3 15,5-4-15,4-4 0,-1-1 0,-9 1 16,-5-1-16</inkml:trace>
  <inkml:trace contextRef="#ctx0" brushRef="#br0" timeOffset="574907.3532">29604 11133 0,'0'0'0,"0"0"16,0 0-16,0 0 0,-33 6 15,33-6-15,-40 13 0,14-3 16,-1 3-16,-2 4 0,-1 3 15,-8 8-15,0 1 0,-2 6 16,8-3-16,7-4 0,6-3 0,9-3 16,8-3-1,12-5-15,10-4 0,0-4 0,1-2 16,7-6-16,7-1 16,-1-2-16,0-1 0,-2 0 0,-7 1 15,-5 1-15</inkml:trace>
  <inkml:trace contextRef="#ctx0" brushRef="#br0" timeOffset="575251.1607">29508 11310 0,'0'0'0,"0"0"15,0 0-15,0 0 0,0 0 0,0 0 16,0 0-16,26 8 16,-26-8-16,33 4 0,-9-4 15,2 0-15,0-1 0,3-1 0,0 1 16,8-3-16,-2-2 0,-4-1 15,-3-3-15,-5 2 0,-4-1 16,-1-4-16,-6-1 16,-6 3-16,-3-2 0,-7 1 0,-7 1 15,-4 1-15,-1 1 0,-12 2 16,-4 4-16,0 3 0,1 1 16,-2 6-16,-1 4 0,3 3 15,3 1-15,-1 8 0,4 1 16,6 1-16,5 2 0,10 0 0,9 1 15,6-5-15,4-4 0,14-4 16,8-3-16,10-5 16,5-5-16,-11 0 0,-9 0 15,-6-1-15</inkml:trace>
  <inkml:trace contextRef="#ctx0" brushRef="#br0" timeOffset="575532.4189">30444 11116 0,'0'0'0,"-12"1"16,-6 2-16,-3 1 0,-2 1 0,-12 3 16,0 1-16,-5 6 0,5 2 15,5 1-15,6 1 0,6-1 16,6 0-16,7-1 0,5-1 16,6-1-16,8-1 0,3 2 15,4 1-15,-2-3 0,-1-2 16,-3-2-16,-2-1 0,-4 0 0,-2 1 15,-5 0-15,-3 0 0,-7-1 16,-3 0-16,-7 0 16,-5 1-16,0-1 0,1-2 15,-1-3-15,-1-3 0,4-3 0,3-4 16,4 3-16,2-1 16,2 1-16</inkml:trace>
  <inkml:trace contextRef="#ctx0" brushRef="#br0" timeOffset="575829.29">30948 11115 0,'0'0'0,"0"0"0,0 0 0,-26 5 16,26-5-16,-43 12 0,17-3 16,0 0-16,-2 2 0,-4 5 15,3 1-15,3 1 0,4-1 16,6-1-16,4-1 0,5 1 15,5 0-15,5-1 16,6 2-16,2-2 0,3-2 0,4 3 16,0-2-16,-3 0 0,0 0 0,-2-3 15,-2-1-15,-5-1 16,-1-1-16,-6-2 0,-4 2 16,-1-2-16,-3-1 0,-5 0 15,-2 1-15,-2-1 0,0 0 16,0-3-16,1-2 0,4-2 0,2-2 15,2 1-15,2 0 0,0 1 16</inkml:trace>
  <inkml:trace contextRef="#ctx0" brushRef="#br0" timeOffset="576016.7303">31130 11289 0,'0'0'16,"0"0"-16,0 0 0,-6 27 15,6-27-15,-7 30 0,4-13 16,-1-1-16,1-2 0,0 0 16,1-1-16,-1 0 0,1-2 15,2-4-15,1-4 0,0 0 16,-1-3-16,1 3 16</inkml:trace>
  <inkml:trace contextRef="#ctx0" brushRef="#br0" timeOffset="576173.0493">31150 10993 0,'0'0'0,"0"0"0,0 0 16,0 0-16,23 13 0,-23-13 16,18 12-16,-8-6 0,1-2 0,-1 0 15,-1 0-15,-2-1 0</inkml:trace>
  <inkml:trace contextRef="#ctx0" brushRef="#br0" timeOffset="576579.2276">31430 10971 0,'0'0'16,"0"0"-16,0 0 0,-4 32 0,1-15 15,-1 6-15,-3 5 0,1-1 16,-2 4-16,-3 7 0,-1-1 15,1-3-15,1-3 0,0 1 16,2-5-16,2-4 0,-1-4 16,3-4-16,0-4 0,1-5 15,1-3-15,2-3 16,-1-7-16,4-5 0,4-5 16,0 1-16,2-1 0,2 0 15,4 0-15,-1 2 0,0 1 16,8 1-16,5 3 0,-4 2 15,-2 2-15,-1 4 0,-2 5 16,-1 2-16,-2 2 0,-2 4 16,-4 2-16,-1 2 0,-2 1 0,-5 0 15,-3 1-15,-2-1 0,0-1 16,-5-1-16,-4 0 0,-4-3 16,-1-3-16,-4-3 0,-3-4 15,1-2-15,-1-2 0,0-5 0,2-4 16,6-2-16,2-1 0,2 0 15,3 4-15,2 2 0</inkml:trace>
  <inkml:trace contextRef="#ctx0" brushRef="#br0" timeOffset="576782.3812">31886 10954 0,'0'0'0,"0"0"0,0 0 16,3 24-16,-3-12 0,-5 8 0,-4 5 15,0 1-15,-2 3 0,-4 11 16,1 0-16,-2 5 0,3-4 16,2-3-16,2-6 15,3-5-15,1-5 0,1-7 16,0-7-16,-1-1 0,2-1 0,1-1 16</inkml:trace>
  <inkml:trace contextRef="#ctx0" brushRef="#br0" timeOffset="577063.6298">31763 11373 0,'0'0'0,"0"0"0,0 0 16,0 0-16,30 9 0,-30-9 0,27 3 15,-27-3-15,33 1 0,-13-2 16,1-1-16,0 0 0,-1-3 0,4-2 16,-2-1-16,-2 1 0,-1 0 15,-5-3-15,-3-1 16,-3 0-16,-3-1 0,-3-1 15,-4-1-15,-2 2 0,-3 2 0,-5 3 16,-4 4-16,-2 5 16,1 1-16,-1 6 0,0 6 15,2 0-15,1 1 0,3 8 0,5 4 16,2-4-16,4-3 0,4 2 16,6 3-16,5-2 0,5 0 15,3-6-15,5-5 0,-6-2 16,-4-3-16,-2-1 0</inkml:trace>
  <inkml:trace contextRef="#ctx0" brushRef="#br0" timeOffset="582556.6945">25083 10895 0,'0'0'0,"0"0"16,0 0-16,-8 29 0,8-29 0,-13 33 0,1-7 15,-1 5 1,0 2-16,-5 13 0,-1 4 0,3-7 16,0-3-16,0 2 0,0-5 15,3 0-15,3-8 0,6-7 16,4-4-16,3-9 0,3-7 0,-2 1 16,-1 0-1,1-2-15</inkml:trace>
  <inkml:trace contextRef="#ctx0" brushRef="#br0" timeOffset="582712.9014">25271 11170 0,'0'0'0,"0"0"0,0 0 15,0 0-15,-5 26 0,5-26 16,-8 29-16,8-29 0,-9 35 0,4-15 16,1 0-16,-1-2 15,1-3-15,1-2 0,2-1 16,-1-1-16,1-1 0,0-3 15</inkml:trace>
  <inkml:trace contextRef="#ctx0" brushRef="#br0" timeOffset="582853.5671">25335 10987 0,'0'0'16,"0"0"-16,0 0 0,0 0 0,0 0 15,28 14-15,-28-14 0,24 6 16,-24-6-16,27 2 16,-16-1-16,-1 0 0</inkml:trace>
  <inkml:trace contextRef="#ctx0" brushRef="#br0" timeOffset="583244.164">25806 10853 0,'0'0'0,"0"0"15,-10 21-15,3-3 0,-2 4 16,-8 11-16,-2 5 0,-1 2 16,0 2-16,-2 6 0,2-5 15,1 0-15,4-6 0,3-8 16,3-4-16,1-6 0,3-6 16,0-4-16,3-3 0,2-6 0,0 0 15,4-7-15,1-3 0,4-5 16,4-3-16,2-2 15,3-1-15,0 3 0,-1 3 0,4 3 16,2 2-16,3 3 0,0 3 0,1 2 16,-2 2-16,-2 2 15,-3 2-15,-2 4 0,-3 3 16,-2 1-16,-3 0 0,-4 1 16,-5-1-16,-5 1 0,-3 0 0,-8 2 15,-4 1-15,-5-3 0,-2-1 16,-3 0-16,-3 1 0,0-2 15,0-2-15,-1-3 0,5-3 16,6-3-16,5-3 0,4 1 16,3 0-16,2 1 0</inkml:trace>
  <inkml:trace contextRef="#ctx0" brushRef="#br0" timeOffset="583541.0357">26213 11108 0,'0'0'0,"0"0"16,-5 24-16,-2-5 0,-3 4 0,-4 10 16,0 3-16,0-5 0,1-2 15,0 1-15,2-4 16,2-5-16,2-4 0,3-5 0,0-4 16,1-5-16,3-3 0,1-7 15,4-3-15,3-3 16,0-4-16,5-4 0,2-5 0,3-5 15,-1 0-15,-1 5 0,-2 4 16,-1 4-16,-1 3 0,3 6 16,0 5-16,1 1 0,-1 1 15,0 2-15,1 3 0,-2 2 0,1 3 16,0 3-16,1 2 16,-2-2-16,-3-2 0,-2-2 0</inkml:trace>
  <inkml:trace contextRef="#ctx0" brushRef="#br0" timeOffset="583931.6882">26788 11174 0,'0'0'0,"0"0"0,0 0 16,0 0-16,0 0 0,0 0 0,0 0 16,0 0-16,-26-14 0,26 14 15,-30-2-15,30 2 0,-39 6 16,13 1-16,-1 4 0,-2 3 15,1 1-15,-7 8 0,3 2 16,5-1-16,3-2 0,-1 5 16,7-3-16,4-4 0,7-3 15,6-3-15,6-4 16,8-4-16,6-4 0,3-2 0,3-1 16,1-4-16,0-3 0,2-4 15,2-2-15,-5-2 0,-2 0 0,2-5 16,-3 0-16,-4 3 0,-5 3 15,-3 4-15,-2 3 0,-4 4 16,0 0-16,-4 4 0,1 6 16,-4 4-16,-2 5 0,1 2 15,-1 2-15,1 3 0,-1-1 16,3 0-16,1-1 0,3-4 16,2-4-16,4-3 0,6-2 15,-3-2-15,-2-1 0,-2-1 0</inkml:trace>
  <inkml:trace contextRef="#ctx0" brushRef="#br0" timeOffset="584228.5777">27035 11221 0,'0'0'16,"0"0"-16,0 0 0,-14 33 15,7-18-15,-3 3 0,-2 2 0,-3 3 16,2 0-16,2-5 0,2-3 15,1-3-15,2 0 0,1-7 16,3-3 0,3-5-16,3-4 0,-1-3 0,0-1 15,3 0-15,0-1 0,1 2 16,-2 1-16,1 0 0,1 1 16,0 2-16,1 0 0,2 3 15,2 3-15,0 0 0,1 0 16,5 0-16,3 0 0,-1-1 0,-1 0 15,-3-1-15,-3 2 0,-2-1 16</inkml:trace>
  <inkml:trace contextRef="#ctx0" brushRef="#br0" timeOffset="584603.5828">27379 11180 0,'0'0'0,"0"0"16,0 0-16,0 0 0,-12 30 0,12-30 15,-15 34-15,6-14 0,2 1 16,-1-1-16,1 2 0,3-3 16,0-1-16,4 0 0,4-2 15,1-3-15,4-3 0,4-5 16,4-2-16,2-5 0,2-4 16,0-5-16,1-6 0,-1 3 0,-2-1 15,5-1-15,-4 1 16,-2 2-16,-5 1 0,-4 3 15,-3 2-15,-2 4 0,-1 2 0,-4 6 16,-3 5-16,-3 4 0,0 5 16,-4 6-16,-2 6 0,-2 8 15,0 2-15,-2 0 0,-1 1 16,1 3-16,1-5 0,2-7 16,0-3-16,1-7 0,2-3 15,-2-5-15,-3-3 0,-7-6 16,-7-4-16,-8-11 15,-6-10-15,4-5 0,4-2 0,4 1 16,8 7-16,6 5 0</inkml:trace>
  <inkml:trace contextRef="#ctx0" brushRef="#br0" timeOffset="585259.8116">23466 11858 0,'0'0'0,"0"0"0,0 0 16,0 0-16,0 0 0,0 0 16,-3 29-16,3-29 0,0 0 0,-9 30 15,9-30-15,-13 27 16,6-13-16,0 0 0,0 1 15,0-2-15,1-1 0,1-2 0,1-1 16,0-1-16,1-3 0,2 0 16,1-1-16,0-4 0,1 2 15,-1-2-15,0 0 0,0 0 16</inkml:trace>
  <inkml:trace contextRef="#ctx0" brushRef="#br0" timeOffset="585650.4336">23544 11632 0,'0'0'0,"0"0"0,0 0 0,0 0 16,0 0-16,0 0 0,-9 29 16,9-29-16,-16 28 0,4-7 15,-5 3-15,1 3 0,-1-1 0,-3 10 16,1 2-16,3-2 15,2-5-15,0 4 0,4-4 16,5-4-16,3-4 0,5-4 0,5-3 16,3-6-16,3-3 0,2-5 15,-1-2-15,-2-2 0,-1-2 16,-2 1-16,-2 1 0,-1 0 16</inkml:trace>
  <inkml:trace contextRef="#ctx0" brushRef="#br0" timeOffset="585853.5529">23309 11811 0,'0'0'15,"0"0"-15,0 0 0,0 0 16,0 0-16,26 3 0,-26-3 16,32 3-16,-32-3 0,42 2 15,-15 0-15,1 0 0,-1 0 16,11-1-16,0 1 0,0-4 15,-2-1-15,1-1 0,-8 2 0,-4-1 16</inkml:trace>
  <inkml:trace contextRef="#ctx0" brushRef="#br0" timeOffset="586150.4519">23759 11871 0,'0'0'0,"0"0"16,0 0-16,-18 23 0,10-10 0,0 2 15,0 3-15,3-1 0,0-1 16,4 4-16,3-2 0,5-4 16,3-2-16,4-3 15,5-3-15,5-3 0,4-3 0,1-2 16,0-3-16,5-3 0,0-2 16,-5 0-16,-2-2 0,-5 0 15,-6 0-15,-4-3 0,-4-1 16,-5 0-16,-4 0 0,-4 0 15,-5 1-15,-2 3 0,-1 3 0,-5 4 16,-2 3-16,-2 3 0,-1 3 16,2 3-16,1 2 15,5 1-15,3 0 0,2-2 0,2-2 16,1-1-16</inkml:trace>
  <inkml:trace contextRef="#ctx0" brushRef="#br0" timeOffset="586431.688">24582 11819 0,'0'0'0,"0"0"15,0 0-15,-26 9 0,26-9 0,-30 13 16,14-3-16,-2 0 0,1 1 16,0 2-16,3-1 0,1 3 15,4 1-15,4-1 0,5 0 16,4-1-16,1-2 0,4-1 15,1-1-15,-1 0 0,0 1 16,-3-1-16,0-2 0,-4 0 16,-3-1-16,-5 2 0,-4 2 15,-4-1-15,-5 0 0,-1-1 16,-1-1-16,2-3 0,1-1 16,5-7-16,3-4 0,2 2 0,1 0 15,2 1-15</inkml:trace>
  <inkml:trace contextRef="#ctx0" brushRef="#br0" timeOffset="586650.4632">24984 11757 0,'0'0'0,"0"0"16,-10 16-16,2-3 0,-2 5 0,-3 3 15,-3 2-15,-4 9 0,1 0 16,1 3-16,6-5 0,3-5 15,5-4-15,5-3 0,5-1 16,2-5-16,5-3 0,-1-6 16,1-2-16,1-8 15,2-6-15,-4-2 0,-3 0 0,-3 2 16,0 3-16,-2 1 0</inkml:trace>
  <inkml:trace contextRef="#ctx0" brushRef="#br0" timeOffset="586775.4537">24746 11921 0,'0'0'0,"0"0"16,0 0-16,0 0 0,0 0 0,0 0 16,38-3-16,-38 3 0,40-2 15,-15 1-15,6 1 0,-1-1 16,1-1-16,2 0 0,-5 0 16,-5 1-16</inkml:trace>
  <inkml:trace contextRef="#ctx0" brushRef="#br0" timeOffset="587134.8831">25277 11815 0,'0'0'0,"0"0"15,0 0-15,0 0 0,-10 21 0,10-21 16,-10 28-16,5-10 16,-2 2-16,1 1 0,-1 2 15,0-2-15,2 0 0,2 3 16,3-5-16,3-3 0,4-3 15,2-5-15,5-4 0,1-4 16,3-1-16,2-7 0,1-4 16,-2 0-16,-1-2 0,5-4 0,0 0 15,-1 0-15,-2-2 0,-3 4 16,-4 0-16,-3 5 0,-2 3 16,-3 2-16,-2 3 0,-3 3 15,-2 3-15,-2 3 0,-3 2 16,1 5-16,-2 2 0,1 4 15,2 3-15,0 0 0,3 0 0,2 7 16,2 0-16,1-6 0,-1-4 16,-1-3-16</inkml:trace>
  <inkml:trace contextRef="#ctx0" brushRef="#br0" timeOffset="587509.812">25855 11879 0,'0'0'0,"0"0"0,0 0 0,-25 2 16,25-2-16,-26 7 0,10 1 15,-3 1-15,-2 2 0,-4 6 16,1 4-16,5-2 0,2 1 16,5-2-16,3-3 0,5-1 15,4-1-15,7-4 0,7-2 16,2-4-16,4-1 0,9-4 15,3-2-15,-1-6 0,-3-2 0,1-5 16,1-1-16,-2-5 0,0-2 16,1-8-16,-4 0 15,-4-1-15,-4 1 0,-3 4 0,-4 2 16,-3 3-16,-1 4 0,-2 6 16,1 3-16,-3 3 0,-1 4 15,-1 4-15,-3 5 0,-3 5 16,0 4-16,-4 7 0,-2 3 15,-2 5-15,1 4 0,-1 2 16,-1 5-16,2 4 0,2-3 0,2-2 16,3-3-16,2-4 0,3-7 15,0-5-15,0-4 16,0-4-16</inkml:trace>
  <inkml:trace contextRef="#ctx0" brushRef="#br0" timeOffset="587853.5795">26068 12065 0,'0'0'0,"0"0"16,0 0-16,0 0 0,0 0 0,36 4 15,-36-4 1,39-6-16,-16 1 0,2-1 0,2-2 16,-1 0-16,-1-2 0,6-3 15,-2-1-15,-5 2 0,-3 1 16,-2-7-16,-7-1 0,-4 0 0,-3 1 15,-7 5-15,-5 2 16,-2 4-16,-4 4 0,-4 3 0,-4 3 16,-5 5-16,2 3 0,-1 4 15,-1 5-15,2 0 0,2 3 16,5 0-16,2 1 0,8 0 16,4-2-16,11 2 0,7-2 15,13-9-15,12-2 16,-1-4-16,1-5 0,12-6 15,2-7-15,-11 2 0,-10 2 0,-7 2 16</inkml:trace>
  <inkml:trace contextRef="#ctx0" brushRef="#br0" timeOffset="588166.0773">26708 11943 0,'0'0'0,"0"0"16,0 0-16,0 0 0,0 0 0,-23 19 15,23-19-15,-24 23 0,11-9 16,0 1-16,1 0 15,1 0-15,1 1 0,-1 2 0,1 0 16,3-5-16,0-1 0,2-4 16,1-2-16,2-4 0,2-2 15,-1-4-15,2-1 0,2-2 16,2-2-16,1-2 0,3-4 16,4-3-16,3-2 0,-1 2 15,0 2-15,-2 2 0,-1 1 0,0 5 16,0 1-16,0 3 15,-1 1-15,0 5 0,0 4 16,-2 3-16,-2 0 0,-3 4 0,0 3 16,-3 1-16,-1 3 0,0 1 15,0 1-15,0-1 0,0-1 16,2-1-16,1-4 0,-1-4 16,1-1-16,-1-3 0</inkml:trace>
  <inkml:trace contextRef="#ctx0" brushRef="#br0" timeOffset="588384.8817">27138 11835 0,'0'0'0,"0"0"16,0 0-16,0 0 0,-15 25 0,15-25 16,-21 35-16,9-14 15,0 2-15,-3 1 0,0 2 16,-2 6-16,3-2 0,1-3 15,2-2-15,1-3 0,2-3 0,3-5 16,2-3-16,2-4 0,2-4 16,0 0-16,1 0 0,-2-3 15</inkml:trace>
  <inkml:trace contextRef="#ctx0" brushRef="#br0" timeOffset="588525.4787">26909 11940 0,'0'0'15,"0"0"-15,0 0 0,0 0 0,37-1 16,-37 1-16,40 4 0,-15-1 16,2 0-16,5-1 0,3-2 15,4 2-15,-6-2 0,-6 1 16</inkml:trace>
  <inkml:trace contextRef="#ctx0" brushRef="#br0" timeOffset="588822.334">27620 11885 0,'0'0'16,"0"0"-16,0 0 0,0 0 0,-23-7 16,23 7-16,-27 1 0,27-1 15,-40 11-15,18-3 0,1-1 16,1 3-16,1 0 0,-2 4 16,2 4-16,5-3 0,3-1 0,5 2 15,5 1-15,4 0 16,2-1-16,4 0 0,2 1 15,1 0-15,0-1 0,-1 0 16,0-1-16,-3-2 0,-3-2 0,-3 0 16,-5-1-16,-4-2 15,-6 0-15,-1-2 0,-1 0 16,-2-2-16,1 1 0,-3-2 0,-2-1 16,-2-3-16,1-3 0,4 1 15,4 1 1,3 0-16</inkml:trace>
  <inkml:trace contextRef="#ctx0" brushRef="#br0" timeOffset="589009.8665">28031 12094 0,'0'0'0,"0"0"0,0 0 15,-9 33-15,6-18 0,-1 2 0,-2 1 16,-2 3-16,2 0 16,0-4-16,2-2 0,1-3 0,0-3 15,1-2-15,0-1 0,0-1 16</inkml:trace>
  <inkml:trace contextRef="#ctx0" brushRef="#br0" timeOffset="589181.7121">28072 11730 0,'0'0'0,"0"0"15,0 0-15,0 0 0,0 0 16,24 21-16,-24-21 0,24 23 16,-8-8-16,-3-2 15,-1-1-15,-1-3 0</inkml:trace>
  <inkml:trace contextRef="#ctx0" brushRef="#br0" timeOffset="589463.0036">28460 11917 0,'0'0'0,"0"0"0,0 0 16,0 0-16,-30 4 0,30-4 16,-24 7-16,12-1 0,1 0 0,1 3 15,1 1-15,3 2 0,1 0 16,3 1-16,2 1 0,3-2 15,4 0-15,6 4 0,4-1 16,-1 0-16,0 1 0,-3-3 16,-1-2-16,-3-1 15,-2 0-15,-2 0 0,-3-1 16,-7 0-16,-6 1 0,-3-2 16,-1-1-16,-3-3 0,-1-3 15,0 0-15,-2-2 0,1 0 16,1-2-16,5-1 0,3 0 0,0-1 15,2 1-15,1 1 0</inkml:trace>
  <inkml:trace contextRef="#ctx0" brushRef="#br0" timeOffset="589931.7156">29281 11753 0,'0'0'0,"0"0"16,0 0-16,-8 20 0,8-20 16,-16 29-16,3-6 0,0 3 15,-1 4-15,-3 10 0,-1 1 16,1-3-16,-1-3 0,-2 4 16,3-3-16,4-8 0,2-5 15,2-5-15,2-3 0,1-4 16,2-3-16,0-3 0,2-2 15,1-6-15,1-3 0,0-6 16,1-5-16,3 1 0,0-1 0,4-7 16,1-3-16,-1 3 0,1 3 0,0 3 15,1 5-15,2 2 16,2 3-16,5 3 0,3 3 16,-1 1-16,-1 2 0,-1 5 15,-2 4-15,-1 1 0,-2 1 0,-2 3 16,-2 0-16,-2 0 0,-3-2 15,-4 1-15,-3 0 0,-2 1 16,-3 1-16,-6-2 0,-5-1 16,-3 1-16,-3-2 0,1-2 15,-1-2-15,0-2 0,-2-1 16,2-3-16,0-2 0,5-2 16,3 0-16,4 0 0,2 0 15,3 1-15</inkml:trace>
  <inkml:trace contextRef="#ctx0" brushRef="#br0" timeOffset="590244.212">29454 12151 0,'0'0'0,"9"2"16,3 0-16,3-1 0,0-1 0,3 0 15,2 0-15,6-2 0,2-3 16,-1-2-16,1-2 0,-5 1 15,-2-1-15,-1-6 16,-5-1-16,-8 0 16,-5-3-16,-3 2 0,-2 1 0,-10 0 15,-4 2-15,-1 3 0,2 3 16,-6 4-16,-4 2 0,2 5 16,2 3-16,1 6 0,1 3 15,4 2-15,1 0 0,4 5 16,4 5-16,2-1 0,3-3 0,9 6 15,8-1-15,4-3 0,2-4 16,10-4-16,8-4 16,1-1-16,0-1 0,-5-1 0,-9-3 15,-6-2-15</inkml:trace>
  <inkml:trace contextRef="#ctx0" brushRef="#br0" timeOffset="590634.8648">30253 12037 0,'0'0'16,"0"0"-16,0 0 0,-28-5 0,28 5 16,-33 1-16,11 1 0,-2 3 15,-2 1-15,-8 6 0,0 3 16,1 2-16,1 2 16,3 0-16,4 0 0,0 0 0,5-3 15,8-2-15,5-2 0,9 1 16,7-1-16,8-5 15,6-3-15,3-5 0,4-2 0,0-3 16,-1-3-16,0-4 0,-1-3 16,3-4-16,-3-1 0,-4 3 15,-3-1-15,-5 5 0,-4 3 16,-4 4-16,-3 2 0,-3 1 16,0 0-16,-6 4 15,-4 6-15,1 2 0,-2 2 0,-2 8 16,0 5-1,2-2-15,2-2 0,3 0 0,1-1 16,3 0-16,4-1 0,5-4 16,4-2-16,-2-2 0,-2-1 0,-2-2 15</inkml:trace>
  <inkml:trace contextRef="#ctx0" brushRef="#br0" timeOffset="591009.8545">30521 11994 0,'0'0'0,"0"0"15,0 0-15,-19 27 0,19-27 0,-19 28 16,8-8-16,0 2 0,0 2 16,-1 7-16,1 0 15,3-5-15,3-3 0,3 1 0,6-5 16,1-3-16,2-4 0,4-4 15,4-3-15,-1-4 0,0-2 0,1-4 16,2-3-16,2-5 0,-3-3 16,1-1-16,-1-4 15,1-1-15,-1-1 0,-1 2 16,-3 2 0,-3 5-16,-3 4 0,-1 1 0,-3 4 0,-3 2 15,-4 4-15,1 3 16,-2 2-16,0 5 0,-2 6 15,1 0-15,1 0 0,-1 6 0,2 3 16,1-2-16,2-5 0,3 0 16,3 0-16,2-4 0,3-4 15,-1-1-15,-3-3 16,1 0-16</inkml:trace>
  <inkml:trace contextRef="#ctx0" brushRef="#br0" timeOffset="591244.221">31013 11922 0,'0'0'0,"0"0"15,0 0-15,-21 24 0,11-10 0,-2 5 16,-2 3-16,-6 10 16,-1 3-16,1-3 0,1-2 15,-2 5-15,3-5 0,4-3 16,3-5-16,2-3 0,1-4 0,1-5 15,2-3-15,-1-3 16,0-2-16,0-8 0,1-5 0,0 2 16,1 0-16,1 3 15</inkml:trace>
  <inkml:trace contextRef="#ctx0" brushRef="#br0" timeOffset="591369.216">30690 12101 0,'0'0'16,"0"0"-16,0 0 0,0 0 15,0 0-15,0 0 0,0 0 16,26-4-16,-26 4 0,28-1 0,-28 1 15,42-2-15,-21 2 0,3-1 16,4 1-16,-4-1 16,-3 0-16,-3 1 0</inkml:trace>
  <inkml:trace contextRef="#ctx0" brushRef="#br0" timeOffset="591541.0973">31182 12140 0,'0'0'15,"0"0"-15,0 0 0,0 0 16,-14 25-16,14-25 0,-15 23 16,15-23-16,-13 24 0,7-11 15,-1 0-15,1-1 0,1-2 16,0-1-16,1 0 0,0-6 16,0-2-16,1-1 0,1 1 0,0-1 15</inkml:trace>
  <inkml:trace contextRef="#ctx0" brushRef="#br0" timeOffset="591713.0422">31251 11810 0,'0'0'0,"0"0"16,0 0-16,0 0 0,21 19 15,-21-19-15,19 21 0,-8-9 16,1 1-16,2-1 0,0-1 15,-1-2-15,-2-1 0,-1-1 16</inkml:trace>
  <inkml:trace contextRef="#ctx0" brushRef="#br0" timeOffset="591962.9992">31562 11930 0,'0'0'0,"0"0"15,0 0-15,0 0 0,-23 28 16,23-28-16,-27 34 0,12-11 15,1 3-15,-3 4 16,0 4-16,-5 10 0,0-2 16,-4 9-16,3 0 0,3-6 0,4-4 15,-1 2-15,4-5 0,2-8 16,3-4-16,2-6 0,0-3 16,1-5-16,0-4 0,0-2 15,-2-3-15,-3-4 0,-1-4 0,0-7 16,0-6-16,3-4 15,2-4-15,0 4 0,2 6 0,1 1 16</inkml:trace>
  <inkml:trace contextRef="#ctx0" brushRef="#br0" timeOffset="592150.4778">31211 12094 0,'0'0'0,"0"0"16,0 0-16,0 0 0,29-3 0,-29 3 15,37-1-15,-17 1 16,1-1-16,2 1 15,2 0-15,3 1 0,1-1 16,5 0-16,-7 0 0,1 0 16,-1 1-16,-3-1 0,-4 1 0,0-2 15,-4-2-15,-6 1 0,-2 1 0,-1-1 16</inkml:trace>
  <inkml:trace contextRef="#ctx0" brushRef="#br0" timeOffset="592494.2553">31659 12097 0,'0'0'0,"0"0"16,0 0-16,0 0 0,0 0 0,0 0 15,0 0-15,-14 25 0,14-25 16,-12 19-16,12-19 16,-12 28-16,6-15 0,1 1 0,-1 0 15,2-1-15,-1 0 0,2-1 16,1 0-16,1-1 0,0-2 16,2 0-16,1-2 0,1 0 15,3-3-15,2-2 0,3-3 16,1-2-16,0 0 0,0-3 15,0-3-15,-1 0 0,0-3 0,3-3 16,2-1-16,-2 2 0,1-1 16,-3 3-16,-2 1 0,-3 3 15,-1 1-15,-4 5 0,-2 2 16,-1 3-16,-1 1 0,-3 4 16,0 4-16,-1 0 0,1-1 0,-2 4 15,1 2-15,1-1 16,2-1-16,0-2 15,0-1 1,4-2-16,3-4 0,1-4 0,2-3 0,-2 1 16,0-1-16,-2 1 0</inkml:trace>
  <inkml:trace contextRef="#ctx0" brushRef="#br0" timeOffset="592712.9842">32019 11905 0,'0'0'16,"0"0"-16,0 0 0,0 0 0,-8 28 16,8-28-16,-13 34 0,4-13 15,-1 2-15,-1 2 0,0 4 16,-4 6-16,-1-2 0,1 0 16,0-3-16,0 4 0,2-4 0,2-4 15,1-2-15,4-5 16,5-2-16,0-5 15,0-1-15,0-2 16</inkml:trace>
  <inkml:trace contextRef="#ctx0" brushRef="#br0" timeOffset="592853.6118">32022 12434 0,'0'0'0,"0"0"15,0 0-15,0 0 0,0 0 0,-26 6 16,26-6-16,0 0 0</inkml:trace>
  <inkml:trace contextRef="#ctx0" brushRef="#br0" timeOffset="600666.1704">23843 11780 0,'0'0'0,"0"0"0,0 0 16,0 0-16,0 0 0,0 0 16,-1-22-16,1 22 0,0 0 0,0 0 15,0-25-15,0 25 0,0 0 16,-3-19-16,3 19 0,-4-13 16,2 7-16,-1 0 0,-1-1 15,1 1-15,0-1 0,-3 1 16,-1-1-16,-1 1 0,-1 0 15,-2 0-15,-1 0 0,0 1 16,0 0-16,-2 1 0,1-3 16,0 1-16,1 2 0,-3 0 0,1 0 15,-1 1-15,-2 0 0,-5 0 16,0 1-16,2 2 0,1 0 16,-3 0-16,-2 1 0,2 2 15,1 1-15,-1-1 0,0 1 16,0 2-16,1-1 0,-1 2 15,-2 1-15,1 0 0,-1 0 0,-3 1 16,0-1-16,3 1 16,3 1-16,-2 2 0,-1 1 15,3 0-15,3-1 0,1 2 0,0 0 16,3 1-16,1 2 0,-2 1 16,1 2-16,1-1 0,0 0 15,2 0-15,0 2 0,3-3 16,0-1-16,2 3 0,2 3 15,2-4-15,1-1 0,2 2 16,2 1-16,1 0 0,1-1 0,2 2 16,2 2-16,0-3 15,1-2-15,5 0 0,2-1 16,1-2-16,-1 1 0,4-2 0,3-1 16,0-1-16,0-2 0,9 4 15,2 0-15,-7-4 0,0-1 0,9 1 16,5 0-16,-6-2 15,-3-4-15,6 2 16,3 1-16,-4-3 0,-1-2 0,5-1 16,-3 0-16,-1-1 0,-3 0 15,-2-3-15,-2-1 0,1-1 16,0-1-16,-2 0 0,-2-1 16,-4 0-16,0-2 0,1-1 15,2-2-15,-3 0 0,-1-1 0,-2 1 16,-2 1-16,-2-3 0,0-3 15,-1-2-15,1-1 0,-3-1 16,-2 0-16,1-3 0,-3 0 16,-2 2-16,-1 1 0,-2 0 15,0-2-15,-3 0 0,-2 0 16,-1 5-16,-2-2 0,-2-1 0,0 0 16,-3-2-16,-2 0 15,-1-1-15,0-1 0,0 1 16,0 2-16,-6-5 15,-3 0-15,-1 2 0,1 3 0,-3-4 16,-1 3-16,2 1 16,1 3-16,-6-1 0,-5 1 15,1 3-15,1 2 0,-7 2 0,-7 2 16,3 2-16,3 5 0,4 0 16,9 1-16,6-1 0</inkml:trace>
  <inkml:trace contextRef="#ctx0" brushRef="#br0" timeOffset="601213.0455">24537 12393 0,'0'0'0,"0"0"0,0 0 16,0 0-16,0 0 0,0 0 0,0 0 15,26-1-15,-26 1 0,0 0 16,30 0-16,-30 0 0,32 0 16,-11 0-16,2 0 15,3 0-15,3-1 0,15 1 16,7 0-16,3 0 0,2 0 0,22-1 15,7 0 1,30 1-16,8 1 0,0 0 0,-21-1 16,49 2-16,10 0 15,-18 0-15,-10-1 0,-7 1 16,-2 1-16,-19-2 0,-13 0 0,3 1 16,3 0-16,-16 2 15,-13 1-15,2-6 0,0-4 16,-10 1-16,-8 0 0,-6-2 0,-2 2 15,-15 1-15,-9 2 0,-6 0 16</inkml:trace>
  <inkml:trace contextRef="#ctx0" brushRef="#br0" timeOffset="613426.3573">25340 12690 0,'0'0'0,"0"0"0,0 0 0,0 0 15,13-18-15,-13 18 0,0 0 16,0 0-16,17-21 0,-13 14 0,1-1 16,-3 1-16,-1 0 0,-2 1 15,-2-2 1,-4 1-16,-3 0 0,-2 3 0,-1 1 16,-3 2-16,0 2 0,-4 2 15,-2 2-15,-5 5 0,2 3 0,-1 1 16,-1 1-16,3 3 0,1 2 15,-2 4-15,4 0 16,5-2-16,3-3 0,5-2 16,5-3-16,6-2 0,6-3 0,5-3 15,4-1-15,2-3 0,2-1 16,1-3-16,2-3 0,-1-2 16,0-2-16,1-3 15,2-3-15,0 0 0,-2-2 16,-6 3-16,-4 2 0,-4 1 15,-2 3-15,-3 1 16,-3 3-16,-3 4 0,-2-1 0,-2 4 16,-3 4-16,-1 2 15,-1 4-15,3 2 16,1 5-16,3-5 0,2 0 0,7 2 16,5-2-1,-3-4-15,-3-2 0,0-1 0</inkml:trace>
  <inkml:trace contextRef="#ctx0" brushRef="#br0" timeOffset="613707.6166">25896 12549 0,'0'0'0,"0"0"16,0 0-16,0 0 0,-23 4 0,23-4 15,-32 15 1,11-4-16,-3 2 0,-1 3 0,-1 2 16,-5 5-16,2 2 0,4 2 15,3 1 1,7-2-16,8-2 0,3-2 16,4-4-16,9 2 0,8-4 0,3-3 15,3-3-15,5-4 0,7-3 16,-8-1-16,-5 0 0,-3 1 15</inkml:trace>
  <inkml:trace contextRef="#ctx0" brushRef="#br0" timeOffset="613926.3975">26328 12608 0,'0'0'0,"0"0"15,0 0-15,0 0 0,-30 4 16,30-4-16,-41 18 0,18-7 15,0 1-15,-2 3 0,-2 2 16,-6 6-16,2 1 0,-2 1 16,6-2-16,6-4 0,4-2 0,9 1 15,7 1-15,6-5 0,4-1 16,6-3-16,5 0 16,2-4-16,3-3 0,3-3 15,2-2-15,-6-1 0,-4 2 0,-4-1 16</inkml:trace>
  <inkml:trace contextRef="#ctx0" brushRef="#br0" timeOffset="614301.4024">26312 12745 0,'0'0'16,"0"0"-16,0 0 0,0 0 16,0 0-16,0 0 0,0 0 0,0 0 15,28 14-15,-28-14 0,29 10 16,-29-10-16,34 8 0,-13-5 15,2-1-15,0-1 0,1-1 16,6 0-16,-1-1 0,-4-3 16,-3-2-16,-2 0 0,-2-1 15,-5-2-15,-2 0 0,-3-2 0,-3-1 16,-4 0-16,-3 1 0,-6 0 16,-5 0-16,-2 3 0,-2 2 15,-3 4-15,-3 3 0,-1 2 16,-1 3-16,-5 5 0,1 2 15,4 3-15,3-1 0,4 5 16,5 2-16,4-3 0,3 0 16,8 0-16,3 0 0,6-1 15,5-1-15,7-3 0,5-2 16,4-2-16,3-2 0,8-1 0,1-1 16,-1-6-16,-1-6 0,-9 2 15,-8 0-15,-5 1 0</inkml:trace>
  <inkml:trace contextRef="#ctx0" brushRef="#br0" timeOffset="614598.2634">27051 12624 0,'0'0'0,"0"0"16,0 0-16,0 0 0,-26-4 0,26 4 16,-33 4-16,14 0 0,1 0 15,-1 2-15,1 3 0,-4 1 16,2 0-16,4 1 0,5 1 15,4 1-15,1 2 0,6 0 16,3 2-16,3-1 0,1-1 0,-1-2 16,2 1-16,-2-3 15,1-2-15,-1 0 0,-3-1 16,-1 0-16,-2-2 0,-2 1 16,-4-1-16,-1-2 0,-4 0 0,-5-4 15,-4-1-15,2-1 0,0 1 16,-1-2-16,1-1 0,1 0 15,3-1-15,2 1 0,1 1 16,2 0-16</inkml:trace>
  <inkml:trace contextRef="#ctx0" brushRef="#br0" timeOffset="614910.7429">27524 12678 0,'0'0'0,"0"0"0,0 0 0,0 0 16,0 0-16,-30-2 0,30 2 16,-36 2-16,36-2 0,-43 5 15,16-1-15,3 0 0,1 1 0,-5 2 16,4-1-16,3 2 0,4 0 16,5 2-16,4 2 15,2 0-15,4 1 0,4 0 0,5 0 16,1 0-16,2 1 0,-1-2 15,1 0-15,-1-1 0,0 0 16,-3-2-16,-3 0 0,-3-2 16,-2 0-16,-5 0 0,-4 0 15,-1-2-15,-1-2 0,-4-1 16,-3 0-16,-1-2 0,0-1 0,4-1 16,1 1-16,3 0 0</inkml:trace>
  <inkml:trace contextRef="#ctx0" brushRef="#br0" timeOffset="615285.7835">27451 13125 0,'0'0'16,"0"0"-16,0 0 0,0 0 0,0 0 16,0 0-16,-25-7 15,25 7-15,0 0 0,-38-10 0,16 7 16,0-1-16,0 0 0,-7 0 16,-7-2-16,-9-2 0,1-1 15,-19 1-15,-7 1 0,5 1 16,3-1-16,-22 1 0,-6-1 15,-7 1-15,7-1 0,-20 1 16,-4 1-16,11 0 0,6-1 16,-55 3-16,4 4 0,21 0 15,14 0-15,-4-2 0,-1 0 16,37 0-16,25-1 0,17 2 0</inkml:trace>
  <inkml:trace contextRef="#ctx0" brushRef="#br0" timeOffset="629942.2165">23488 12335 0,'0'0'0,"0"0"0,0 0 0,0 0 15,0 0-15,25-12 0,-25 12 16,21-5-16,-21 5 0,28-6 0,-12 5 16,2-2-16,1 0 0,2 1 15,1 0-15,1-1 0,0 1 16,8-1-16,1 2 0,-1 0 16,-3 0-16,-1 1 15,-2 0-15,-2-3 0,-2 1 0,-3 0 16,-4 3-16,-4 0 0,-3-1 15,-4-2-15,-4-2 0,-3 3 16,-3 1-16,-8-3 16,-8 0-1,-3 0-15,-5 0 0,1 1 0,3 0 0,-6 1 16,1 3-16,1-2 0,1-2 16,3 1-16,1 0 0,5 1 15,4 1-15,5-1 16,3 2-16,4 0 0,5 1 0,6-1 15,5 0-15,2 0 0,3 1 16,6 0-16,5 1 0,5 0 0,0 1 16,3-1-16,4-1 15,-5 1-15,-3 1 0,1-2 0,-3-1 16,-8-2-16,-3-1 0,-2 0 16,-6 1-16,-7 1 0,-3-1 15,-7 0-15,-1-2 0,-4 1 16,-2 0-16,-9 0 0,-5-1 15,0 1-15,-2 0 0,-3-1 16,-2-1-16,2 1 0,2-1 0,-7 0 16,2-1-16,4 1 0,4 0 15,6 1-15,6-2 0,5 3 16,2 0-16,4 0 0,5 1 16,5-4-16,5 3 0,7 0 15,7-1-15,2 1 0,3-2 16,3 1-16,3 1 0,-1 2 15,0 2-15,1-1 0,0-2 16,0 0-16,-6-2 0,-6 0 16,-4 1-16,-6 1 0,-3 0 15,-8 0-15,-5 2 0,-5 0 16,-3 0-16,-8-1 0,-4 0 0,-5 1 16,-2 2-16,-2-3 15,-3-1-15,2 0 0,1-2 0,-5 3 16,1 0-16,5 0 0,4 1 15,6-2-15,6 0 0,5-2 16,4 0-16,11 0 16,6 2-16,4 0 0,5-2 0,7 1 15,3 1-15,4-1 0,1-1 0,4 0 16,6 0-16,0 0 16,-7-1-16,-2 4 0,-3 4 15,-10-3-15,-8-1 0,-3 0 16,-2-1-16,-2 1 0</inkml:trace>
  <inkml:trace contextRef="#ctx0" brushRef="#br0" timeOffset="633051.6807">11346 12342 0,'0'0'0,"0"0"0,0 0 16,0 0-16,0 0 0,0 0 0,-17 26 15,17-26-15,-13 17 0,13-17 16,-17 21-16,7-8 0,0 1 15,-1 0-15,0 0 0,-1 0 16,0 1-16,0 1 0,0 0 16,-5 4-16,1-1 0,-2 0 0,-1 1 15,2-3-15,-1-1 0,1-2 16,3-2-16,2 0 16,1-4-16,2-1 0</inkml:trace>
  <inkml:trace contextRef="#ctx0" brushRef="#br0" timeOffset="633348.5543">10909 12404 0,'0'0'15,"0"0"-15,0 0 0,0 0 0,0 0 16,0 0-16,0 0 16,22 19-16,-22-19 0,0 0 0,23 21 15,-23-21-15,21 17 0,-7-7 16,3 1-16,0 0 0,2 1 16,1 1-16,2 1 0,0 0 15,1-2-15,8 6 0,0 0 16,-1 0-16,0-1 0,8 4 15,2 0-15,-4-13 0,-3-9 0,-5 0 16,-6 0-16,-4 1 16</inkml:trace>
  <inkml:trace contextRef="#ctx0" brushRef="#br0" timeOffset="634098.5795">15488 12464 0,'0'0'0,"0"0"0,0 0 16,0 0-16,0 0 0,0 0 15,0 0-15,0 0 0,0 0 0,16 17 16,-16-17-16,0 0 0,0 0 15,8 20-15,-8-20 16,0 0-16,-4 24 0,4-24 16,-7 21-16,1-9 0,1 1 0,-4 2 15,-2 0-15,0 2 0,0-1 16,-4 7-16,1-1 0,0-1 16,0-3-16,1 0 0,1 0 15,1-2-15,0-3 0,0 0 16,-1-3-16,1-2 0,1-1 0,0-2 15,2-3-15,2 0 16,0 0-16,1 0 0</inkml:trace>
  <inkml:trace contextRef="#ctx0" brushRef="#br0" timeOffset="634317.3345">15181 12600 0,'0'0'16,"0"0"-16,0 0 0,0 0 0,26 15 16,-26-15-16,34 15 15,-14-6-15,0 1 0,6 1 0,3 1 16,7 4-16,-3 1 0,1 0 16,0 0-16,5 1 0,-5-1 0,-7-3 15,-5-2-15,-3-3 16</inkml:trace>
  <inkml:trace contextRef="#ctx0" brushRef="#br0" timeOffset="636020.4852">13329 12615 0,'0'0'0,"0"0"0,0 0 15,0 0-15,0 0 0,27 3 16,-27-3-16,0 0 0,28 1 0,-28-1 16,26 3-16,-9-1 0,2 0 15,2-2-15,1-1 16,2 0-16,2 1 0,11 1 0,1 0 16,4-1-16,2-3 0,15 1 15,2-1-15,-2 1 0,-2 1 16,14-2-16,0 1 0,-1-1 15,-2 0-15,15 0 0,1 2 16,-3-2-16,0-1 0,10 0 16,0 2-16,30 4 0,-13 2 0,-4-4 15,-4-1-15,-9 2 0,-5 1 16,3 3-16,0 3 0,-4-4 16,-3 0-16,0 2 0,-1 2 15,-4-3-15,-2-3 0,3 0 16,2 2-16,-2-1 0,-2-1 15,0 1-15,0 1 0,-6-4 16,-3-3-16,1 3 0,2 2 16,-2-4-16,-4 0 0,4-1 15,1 0-15,-5 0 0,-3 1 0,1-3 16,-2 0-16,-2 2 0,-4 0 16,-1-1-16,0 1 0,1-3 15,0 0-15,0 2 0,1 0 16,-6 0-16,-3 1 0,6 2 15,6 2-15,-6-4 16,-4-4-16,5 4 0,3 2 16,-8 4-16,-5 2 0,0-8 0,0-5 15,0 4-15,1 4 0,-1-2 16,0-2-16,-1 3 0,0 3 16,-2-3-16,-1 0 0,0-1 15,0-2-15,-1 0 0,-1 0 16,-3 0-16,-1-2 0,4-2 15,0-3-15,-17 3 0,1 0 0,4-3 16,4-2-16,-1 0 0,-1 0 16,2-1-16,0-1 0,-3-1 15,-1 0-15,-4 1 0,-1-3 16,-2 2-16,-3 1 0,0-1 16,-2 1-16,-1 1 0,0 0 0,-1 0 15,-1-1-15,-4 2 0,-2 0 16,-1-2-16,1 0 15,-4-1-15,-4 2 0,-1 1 0,-3 2 16,-1 0-16,-1-2 0,-4-2 16,-5-2-1,-5-2-15,-6 0 0,1 2 0,2 4 16,-11-3-16,-2-2 0,2 2 16,3 1-16,-6 0 0,-3 0 15,2 2-15,2-1 0,-9 1 16,-3 0-16,6 1 0,4 2 0,-7 3 15,-5 0-15,6 0 0,3 0 16,-9 0-16,-2 0 16,5 3-16,2 2 0,-5 1 0,-4 0 15,8 1-15,7 0 0,-14-1 16,-6-1-16,12 0 0,3-1 16,-28-5-16,3-1 15,10 4-15,6 4 0,-6 4 0,-3 2 16,12-4-16,7-4 0,-6-1 15,-4 1-15,4 0 0,4 2 0,-9-3 16,-2-2-16,2 3 0,4 2 16,-7-1-16,-5 1 15,14-3-15,6 1 0,-7 3 0,-5 3 16,2-3-16,1-2 0,-3 3 16,0 1-16,7-3 0,5 0 0,-8-1 15,-6-1-15,12 3 16,6 3-16,-8 2 0,-4 2 15,4-1-15,2-3 0,-5-1 16,-4 0-16,4 2 0,3 2 0,-3-1 16,-2 1-16,7-1 15,6 3-15,-9-3 0,-4-1 0,9 0 16,6 0-16,-7 3 0,-7 2 16,4-2-16,3-1 0,-5 1 15,-2 0-15,3-3 0,4-3 0,-6 1 16,-3 2-16,7 0 15,5-2-15,-8 3 0,-4 1 16,10-6-16,7-2 0,-7-2 16,-5 0-16,8 2 0,6-1 0,-9-2 15,-3-1-15,7 4 0,5 2 16,-7-1-16,-4 1 0,4-2 16,4 0-16,-4 0 0,-2 3 15,4 2-15,2 2 0,-6-1 16,-5 1-16,7 1 0,4 0 0,-1 5 15,0 4-15,3-3 16,3-1-16,-2 3 0,-1 0 16,19-4-16,1-1 0,-17 15 15,-2 5-15,19-12 0,3-1 0,0 6 16,3 4-16,1 2 0,2-2 16,4 4-16,2 1 0,3-3 15,3-4-15,6 4 0,4 1 16,3-6-16,5-1 0,15 0 15,8-2-15,-2-5 0,2 1 16,16 0-16,9 2 0,-3-4 16,-1 1-16,51-2 15,3-5-15,-37-1 0,-25-4 0,-19 0 16</inkml:trace>
  <inkml:trace contextRef="#ctx0" brushRef="#br0" timeOffset="637176.7272">17579 11521 0,'0'0'0,"11"2"15,2 0-15,-2 1 0,0-1 0,10 2 16,4 0-16,3 2 0,-1 3 16,14 1-1,6-1-15,1-1 16,1-1-16,-9 0 0,-5 1 0,-1-2 0,-5 0 16,-5-1-16,-5 1 0,-3 0 15,-4 0-15,-5 0 0,-2-1 0,-4 3 16,-2 1-1,-3-1-15,-3 2 0,-6 1 0,-6 3 16,-1-1-16,-1-2 0,-3-1 16,-3-2-16,-2 2 0,-2-1 15,-3 1-15,-3 0 0,1 1 16,0-3-16,-10 6 0,0 0 16,4-1-16,3 0 0,1 1 0,3 0 15,2-2-15,1-3 0,2-2 16,1 0-16,6-3 0,4 1 15,4-3-15,4-1 0,2 1 16,3-1-16,1-2 0,3-2 16,2-3-16,2-2 0,7-2 15,4-2-15,0-1 0,2 1 0,1-3 16,3-2-16,0 2 0,1-1 16,3-2-16,2-3 0,-1 1 15,0 2-15,-1-1 0,-1 1 16,1 0-16,0 2 0,5-2 15,-2 0-15,-4 2 0,-3 1 16,-3 1-16,0 2 0,-5 3 16,-1-2-16,-1 3 0,-2 1 15,0 3-15,-2-1 16,0 7-16,-1 4 0,0 2 0,-1 0 0,-1 4 16,0 0-16,-1 3 15,1 0-15,-1 6 0,0 3 16,1-1-16,1-1 0,4 9 0,2 3 15,-1 0-15,1 2 0,1-2 16,2 0-16,-1-4 16,-1-3-16,-1 3 0,-1-3 0,-2-6 15,0-3-15,-2-4 16,0-3-16,-3-5 16,0-2-16,-1-1 0,0-3 0,-5-3 15,0-4-15,-4-4 0,-2-4 16,-3-2-16,-3-3 0,2 0 15,-1 0-15,-5-7 0,-1-3 16,-1 2-16,0 2 0,-3-7 16,0-1-16,5 4 0,3 2 0,1 1 15,2 2-15,1 2 0,3 5 16,0-2-16,0 1 16,0 2-16,0 1 0,1 2 0,0-1 15,4 6-15,1 1 0,1 2 16</inkml:trace>
  <inkml:trace contextRef="#ctx0" brushRef="#br0" timeOffset="638254.8818">19810 12756 0,'0'0'0,"0"0"0,0 0 0,0 0 15,23-12-15,-23 12 0,19-8 16,-9 3-16,-1 2 0,2-3 15,1 2-15,1-1 0,1-1 16,3 0-16,2-1 0,-2 2 16,0 1-16,9-2 0,4-1 15,-1 1-15,-1 1 0,8 0 16,5 1-16,6 0 0,-2 0 0,10 1 16,7 1-16,9-3 0,-4 1 15,22 1-15,7 1 0,-9 0 16,-5 2-16,24 4 0,7 0 15,30 1-15,-20-3 0,7 1 16,4 2-16,-19-2 0,-12-2 0,10 7 16,8 6-16,-11-2 0,-10-1 15,9 1-15,7-1 16,-18 0-16,-11 0 0,14-5 0,10-4 16,-15 5-16,-9 2 0,-2-1 15,-2-2-15,-13-1 16,-10-2-16,-3-4 0,-3-2 15,-12-1-15,-8-1 0,-8-6 16,-5-2-16,-10-2 0,-6 0 0,-19-9 16,-11-5-16,7 9 0,6 6 0,5 4 15</inkml:trace>
  <inkml:trace contextRef="#ctx0" brushRef="#br0" timeOffset="639208.0201">20284 11980 0,'0'0'0,"-9"-4"15,2-1-15,0 1 0,0-2 0,-1-1 16,-2-1-16,-4-3 16,1-1-16,1-1 15,-1-2-15,3 3 0,2 1 0,2 1 0,1 1 16,2-1-16,1 2 0,2 2 16,2 0-1,4 1-15,3-2 0,2 1 0,3 2 16,3-1-16,4 2 0,4 0 15,5 0 1,7 1-16,5 1 0,-3-1 0,0 2 16,9 0-16,1-1 0,5 1 15,-3 0-15,-4 2 0,-2 1 16,-7-2-16,-6 1 0,-5-2 16,-3 2-16,-4-1 0,-4-1 0,-4 1 15,-2 1-15,-6 3 0,-4 1 16,-3-1-16,-4 1 0,-2-1 15,0-1-15,-9 4 0,-6 2 16,-3-1-16,1 0 0,-7 1 16,-5 0-16,3 0 0,2 1 0,-10 1 15,-2-1-15,2-2 16,3 0-16,-3 1 0,-2 0 16,7-2-16,7-1 0,-1 2 0,4-1 15,5-2-15,3-1 16,7-2-16,3-2 0,3 0 0,3-1 15,1-2-15,2-3 0,5 1 16,2-2-16,4-3 0,2-2 16,4-1-16,2-1 0,6-5 15,2-4-15,-2 0 16,-1 0-16,3 0 0,0 0 16,1 2-16,-1 0 0,2-1 0,-5-1 15,-2 6-15,-4 5 0,1 2 16,-1 2-16,-5 2 0,-1 2 15,0 3-15,-1 1 0,-1 3 16,-1 3-16,-1 3 0,-2 5 16,-1 3-16,-2 1 0,-1 6 15,-2 5-15,-1 1 16,-3 1-16,2-2 0,1-4 0,1 1 16,0 0-16,0-5 0,-2-3 15,0 4-15,-1 1 0,0-8 16,1 0-16,0-3 0,-1-2 15,1-2-15,1-3 0,-3-2 16,-1-3-16,0-2 0,0-4 0,-5-3 16,-4-2-16,-1-2 0,-3-2 15,-7-8-15,-3-5 16,3 2-16,1 3 0,-3-2 0,-3-4 16,2 4-16,3 2 0,-6-3 15,0 0-15,4 6 0,3 3 16,2 4-16,2 1 15,4 2-15,4 3 0,2 3 16,3-1-16,2 1 0</inkml:trace>
  <inkml:trace contextRef="#ctx0" brushRef="#br0" timeOffset="645958.2326">3197 12793 0,'0'0'0,"0"0"0,0 0 16,0 0-16,0 0 0,-25-17 0,25 17 16,-29-8-16,13 4 0,-7 1 15,-2-1-15,-4 1 0,1 1 16,-19 3-16,-3 1 15,-1 3-15,0 1 0,-18 7 0,-17 6 16,4-1-16,7 3 0,-14 10 16,0 7-16,1 2 0,11-3 15,-28 25-15,10 1 0,22-9 0,18-4 16,14 0-16,9 0 16,13-5-16,5-2 0,20 5 0,12 5 15,4-15-15,2-9 0,27 3 16,17 2-16,1-4 0,2-4 0,16-2 15,11 0-15,-7-4 16,-5-1-16,21-7 0,11-5 16,-12 0-16,-11-1 0,14-1 15,11-1-15,-10-8 0,-6-5 16,1-10-16,0-6 16,-4-13-16,-2-8 15,-29 8-15,-19 3 0,-4-8 0,-9-5 16,-7 1-16,-9 0 0,-2-8 15,-1-5-15,-14 6 0,-5 6 0,-17-8 16,-13-6-16,2 11 16,0 7-16,-20-2 0,-13-1 15,-1 5-15,-1 6 0,-16 2 16,-13 3-16,7 8 0,3 7 0,-22 6 16,-13 6-16,13 2 0,9 5 15,-21 11-15,-14 7 0,15 2 16,8 1-16,-15 15 0,-12 12 15,17-2-15,13-1 0,31-15 16,22-10-16,17-8 0</inkml:trace>
  <inkml:trace contextRef="#ctx0" brushRef="#br0" timeOffset="656458.357">2467 13677 0,'0'0'0,"21"3"0,2 1 16,6-1-16,4-3 0,16 1 15,8 0-15,9 2 0,-1 1 16,11 1-16,-2-1 0,-5 0 15,-2-2-15,8 0 0,-3 0 16,-14 1-16,-9 1 0,3 1 16,-2 2-16,-18-5 0,-6-4 0,-7 1 15,-5-1-15,-6 1 0,-1 1 16,-7 0-16,-5-3 16,-5 1-16,-2-1 0,-9-2 0,-5 0 15,-2 1-15,-1-1 16,-11 0-16,-11 0 15,-3 0-15,-3 0 0,-11 3 0,-1 1 16,-3-2-16,2 1 0,-14-1 16,3 2-16,3 1 0,2 1 0,-25-4 15,10-3-15,17 4 0,12 3 16,5 2-16,9 2 0,10-4 16,10-3-16,12 1 0,10-2 15,2 2-15,4 1 0,4-2 16,-1 2-16,9-4 0,5-2 0,6-1 15,10 1-15,3 1 0,7 1 16,5 1-16,2 1 0,7 0 16,0-2-16,4 2 0,5 1 15,9 1-15,1 0 0,1 1 16,1 0-16,27 2 0,-14 0 0,-12 0 16,-13-1-16,-12 2 15,-7 2-15,-17-1 0,-8 1 16,-11-5-16,-10-3 0,-1 2 15,2-2-15,-2 2 0</inkml:trace>
  <inkml:trace contextRef="#ctx0" brushRef="#br0" timeOffset="657364.6551">4868 13639 0,'0'0'0,"0"0"0,0 0 15,26 1-15,-26-1 0,24 3 16,-7-1-16,0-1 0,1 0 0,9 0 16,5 2-16,-1-2 15,-2-1-15,5 1 0,4 0 16,7-2-16,-4 0 0,7-1 0,8 0 16,-3 0-16,-2-1 0,13 0 15,14-1-15,-8 2 16,-9 0-16,17 0 0,1-1 15,-5 1-15,-5 1 0,4-1 0,2-1 16,25 2-16,-13 1 0,-2 0 16,0 0-16,-19-1 0,-12 0 15,3 1-15,-3 1 0,-7 0 16,-6 0-16,-3 0 0,1-1 16,-12 0-16,-7 1 0,-4 0 0,-2-1 15,-1 0-15,-4 1 0,-6-1 16,1-1-16,-4 1 0,0 0 15,-4-3-15,-1 2 0,-1-1 16,0 1-16,-2-2 0,-1-1 16,4 1-16,0 0 0,1 2 0</inkml:trace>
  <inkml:trace contextRef="#ctx0" brushRef="#br0" timeOffset="657817.7782">6858 13483 0,'0'0'0,"0"0"0,0 0 0,0 0 16,0 0-16,0 0 0,0 0 15,0 0-15,0 0 0,0 0 16,0 0-16,0 0 0,0 0 0,0 0 16,0 0-16,-24 16 15,24-16-15,0 0 0,0 0 16,-18 24-16,18-24 0,0 0 16,-22 24-16,14-16 0,-5 2 15,1-1-15,0 0 0,1 2 0,-2-1 16,2 0-16,0 1 0,0 0 15,1 0-15,-1 0 0,-1 0 16,0 0-16,0-1 0,-1 0 16,1 0-16,1-1 0,-1-2 0,-1 1 15,1 0-15,3-3 0,1 0 16,1-1-16,-1 0 0,1 0 16,1-2-16,-1-2 0,1-1 15,3-2-15,-2 2 0,1-1 16</inkml:trace>
  <inkml:trace contextRef="#ctx0" brushRef="#br0" timeOffset="659114.6894">6428 13514 0,'0'0'0,"0"0"15,0 0-15,0 0 0,0 0 0,0 0 16,0 0-16,0 0 16,0 0-16,24-11 0,-24 11 15,0 0-15,0 0 0,0 0 0,0 0 16,24-1-16,-24 1 0,0 0 16,0 0-16,23 9 0,-23-9 0,18 7 15,-8-2-15,-1 0 16,1 1-16,1-1 0,0 0 15,0 2-15,0 1 0,2 0 16,0-1-16,1-1 0,3 1 0,-2 0 16,3 0-16,-2 1 0,1 0 15,2 2-15,-3 0 0,4 0 16,1 0-16,-1 1 0,1 0 16,-4-3-16,1 1 0,-1 0 15,0 1-15,-3-1 16,2-1-16,-1-1 0,1-1 15,0 0-15,2 0 0,-3 1 16,1-2 0,-2 1-16,0-1 0,0 1 0,-4-1 15,0 0-15,-2-1 0,-1-1 16,-1 0-16,0-1 0,-3 0 0,1 0 16,-2 0-16,0-1 0,0 0 15,1 0-15,-1 0 0,-2-1 16,2 3-16,-2-3 0,2 0 0,-2 0 15,0 0-15,0 0 16,0 0-16,0 0 0,0 0 16,0 0-16,0 0 0,0 0 0,3 0 15,-3 0-15,0 0 0,0 0 16,0 0-16,0 0 0,0 0 16,0 0-16,0 0 0,0 0 15,0 0-15,0 0 0,0 0 16,0 0-16,0 0 0,0 0 15,0 0-15,0 0 0,0 0 16,0 0-16,0 0 0,0 0 0,0 0 16,0 0-16,0 0 15,0 0-15,0 0 0,0 0 0,0 0 16,0 0-16,0 0 0,0 0 16,0 0-16,0 0 0,0 0 15,0 0-15,0 0 0,0 0 16,0 0-16,0 0 0,0 0 15,0 0-15,0 0 0,0 0 16,0 0-16,0 0 0,0 0 0,0 0 16,0 0-16,0 0 0,0 0 15,0 0-15,0 0 0,0 0 16,0 0-16,0 0 0,0 0 16,0 0-16,0 0 0,0 0 15,0 0-15,0 0 0,0 0 0,0 0 16,0 0-16,0 0 0,0 0 15,0 0-15,0 0 16,0 0-16,0 0 0,0 0 0,0 0 16,0 0-16,0 0 0,0 0 15,0 0-15,0 0 0,0 0 16,0 0-16,0 0 0,0 0 16,0 0-16,0 0 0,2 3 15,-2-3-15,0 0 0,0 0 16,0 0-16,0 0 0,0 0 0,0 0 15,0 0-15,0 0 16,0 0-16,0 0 0,0 0 16,0 0-16,0 0 0,0 0 15,0 0-15,0 0 0,0 0 0,0 0 16,0 0-16,0 0 0,0 0 16,0 0-16,0 0 0,0 0 15,0 0-15,0 0 0,0 0 16,0 0-16,0 0 0,0 0 15,0 0-15,0 0 0,0 0 16,0 0-16,0 0 0,0 0 16,0 0-16,0 0 0,0 0 15,0 0-15,0 0 0,0-6 0,0 6 16,0 0-16,0 0 0,0 0 16,0 0-16,0 0 0,0 0 15,0 0-15,0 0 0,0 0 16,0 0-16,0 0 0,0 0 15,0 0-15,0 0 0,0 0 16,0 0-16,-9-4 0,0-2 0,1 2 16,2 0-16,0 0 0</inkml:trace>
  <inkml:trace contextRef="#ctx0" brushRef="#br0" timeOffset="662099.081">9040 13809 0,'0'0'16,"0"0"-16,0 0 0,0 0 0,28 0 16,-28 0-16,26 1 0,-9-1 15,0-1-15,2 1 0,1 0 16,9 0-16,0 1 0,1-1 15,0-1-15,1 2 0,1 1 0,1-1 16,0 0-16,9 0 16,1 0-16,1 0 0,1 1 15,1 0-15,2-2 0,7 0 0,-1 0 16,-1 0-16,-1-3 0,3 2 16,3 2-16,5 0 0,-5 1 15,2-1-15,1 0 0,0 0 16,1-1-16,11 1 0,0-1 15,-4 0-15,-2 0 0,2 0 16,-1 1-16,27-1 0,-10 0 0,-3-1 16,0 0-16,-5 2 15,-3 2-15,1 1 0,1 0 0,0-3 16,0-1-16,3 1 0,1 1 16,-4-3-16,-2-1 0,1 3 15,2 1-15,-2-1 0,-2 0 16,1 0-16,2-1 0,-2 0 15,-2 1-15,4 1 0,3 0 16,-8 2-16,-2 1 0,2 0 16,4-1-16,-1 0 0,-1-2 0,2-3 15,0-2-15,0 1 0,-1 2 16,2-1-16,2 0 0,-4 1 16,-5 0-16,1 0 0,-1-1 15,-5-1-15,-3-2 0,3-1 16,1-1-16,-1 5 0,1 4 15,-4-2-15,-3-2 0,-6-1 16,-5-2-16,6 1 0,4-1 16,-5 1-16,-3 0 0,-3-2 15,-2-3-15,-1 0 0,-1 0 0,-3 2 16,-2 2-16,-1 1 0,1 1 16,-2-1-16,0 0 0,-8 0 15,-6 0-15,0 2 0,0 1 16,0 2-16,0 1 0,-11-5 15,1-2-15,-3 1 0,-1 0 0,-3 3 16,0-1-16,-2 1 16,-2 0-16,0 0 0,1-4 15,-4 4-15,-3 1 0,-2-1 16,-1-3-16,-4 3 0,0 1 0,-1 0 16,-2 1-16,0 0 0,-2-1 15,-4 1-15,-2 0 0,-1 1 16,-1-2-16,-4 1 0,-3 0 15,0 0-15,0-1 0,-1 1 16,-2-1-16,-2 0 0,0 1 0,-14-1 16,-2-1-16,3 0 0,3 0 15,-3 1-15,-1 1 0,-11-2 16,0 0-16,-1-1 0,-1-1 16,4 2-16,1 0 0,-9-1 15,0-2-15,-1 1 0,-1 0 16,-2 0-16,0 0 0,-27 0 15,14-1-15,6-1 0,4 0 16,5 1-16,5 2 0,-1 1 16,-2 0-16,1-1 0,1-1 0,1 3 15,2 1-15,8-3 0,5-3 16,-4 3-16,-3 1 0,0 4 16,0 1-16,2-1 0,3-1 15,2-2-15,-1 0 0,-3 0 16,-3 0-16,8-1 0,4 0 15,-3 2-15,-3 1 0,0-2 16,2 1-16,3-2 0,3 0 16,-2 0-16,-3 0 0,3-1 15,2-1-15,-2 1 0,-1 1 0,2-2 16,2 0-16,-2 1 0,-1 0 16,-2 0-16,0 1 15,4-1-15,3-2 0,-3 3 16,-4 0-16,4-1 0,2-4 0,-5 1 15,-4-1-15,20 1 0,-1-1 16,-6 1-16,-6 1 16,5-1-16,2 0 0,-5 0 0,-2 1 15,-2-2-15,1 0 0,1 0 16,1-2-16,-1 3 0,-2 1 0,3-1 16,2 0-16,-4-1 0,-2-1 15,3 1-15,1 2 0,1-2 16,1 0-16,0 0 0,1 1 15,-1 1-15,-1 1 0,6-1 16,2 0-16,2 0 0,1 2 0,-2-1 16,0 2-16,5-1 0,4 1 15,3 0-15,0 0 16,0-1-16,0 1 0,1 0 0,3 0 16,3 0-16,3 0 0,2 0 15,0 0-15,2 0 0,3 1 16,0-1-16,2 1 0,0 0 15,2-1-15,-1 5 0,2 1 16,1-4-16,1 1 0,3 0 16,2 0-16,3 0 0,4 1 0,1-1 15,1 1-15,4-2 0,2 0 16,5 0-16,2 1 0,4-1 16,4 0-16,11 0 0,1-2 15,0-2-15,2 1 0,14 0 16,3 2-16,-1 0 0,1 1 15,13 0-15,-2 1 0,-5-1 16,-2-1-16,8 0 0,-4-1 16,-1-1-16,-1 1 0,33 0 15,-8 2-15,-12 0 0,-7 0 16,-3-1-16,-1-1 0,-2 2 0,-2-1 16,-2 0-16,-2-1 0,1 0 15,-1 0-15,0 0 0,2-2 16,-5 0-16,-2 1 0,2 1 15,3 2-15,-1-1 0,1 0 0,1-4 16,-2-1-16,-4 6 0,-4 3 16,1-2-16,3-3 15,-2 1-15,-1-1 0,3 1 16,2 4-16,-3-3 0,-3 1 0,2 0 16,1-1-16,-2 1 0,-2 0 15,4-1-15,2-2 0,-2 0 16,-1 0-16,2 4 0,-1 3 15,-4-3-15,-5-3 0,3 2 16,2 1-16,-5 0 0,-3 0 0,4-1 16,-1 0-16,1-3 0,1-1 15,-2 2-15,-1 2 0,-5-1 16,0-1-16,1-1 0,3-2 16,-4 5-16,-3 3 0,3-1 15,4-2-15,-2-2 0,-2-2 16,-4 0-16,-2 2 0,-1 5 15,0 5-15,0-5 0,-1-4 16,-1 0-16,0 0 0,-3 1 16,0 0-16,-5 2 0,-4 1 0,-12-2 15,4-2-15,1 0 0,-1 0 16,-1 0-16,-1 1 0,-5 0 16,-2 0-16,0-3 0,-2-1 15,-2-1-15,-3-1 0,-3 3 16,0 0-16,-3 1 0,-1-3 15,-6-1-15,-5-1 0,4 1 16,1 0-16,3 0 0</inkml:trace>
  <inkml:trace contextRef="#ctx0" brushRef="#br0" timeOffset="665259.354">10641 15645 0,'0'0'16,"0"0"-16,0 0 0,0 0 15,0 0-15,0 0 0,0 0 16,0 0-16,3 31 0,-3-31 16,-5 29-16,5-29 0,-12 38 0,3-16 15,-2 4-15,1 0 0,0 0 16,-1 7-16,1-2 15,1-2-15,1-2 0,0 3 0,0-6 16,2-5-16,2-1 0,0 3 16,1-2-16,2-8 0,1-5 0,0-1 15,0-1-15,0-1 0</inkml:trace>
  <inkml:trace contextRef="#ctx0" brushRef="#br0" timeOffset="665603.1418">10859 15932 0,'0'0'15,"0"0"-15,0 0 0,0 0 0,-8 28 16,8-28-16,-7 30 0,7-30 0,-6 33 16,6-16-16,1 0 15,5-1-15,3 1 0,5-2 16,5-3-16,6 0 0,0-3 0,4-1 15,3-2-15,-3-4 0,-3-5 16,4-3-16,-1-2 0,-5-6 16,-4-3-16,-6-3 0,-5-3 15,-6 0-15,-4-1 0,-4 1 16,-5-1-16,-6 1 0,-5 2 0,-7-2 16,-3 4-16,5 6 15,1 3-15,-5 2 0,2 5 0,3 5 16,4 3-16,8 3 0,5 1 15,3-2-15,1-1 0,0-2 16</inkml:trace>
  <inkml:trace contextRef="#ctx0" brushRef="#br0" timeOffset="665931.2522">11546 15855 0,'0'0'0,"0"0"0,0 0 16,0 0-16,-12 24 0,12-24 0,-19 28 15,6-9-15,-3 2 0,3 0 16,2-1-16,2-2 0,3-2 0,0 4 16,4-1-1,3-2-15,3-2 0,1-4 0,4-3 16,2-2-16,0-3 0,4-2 15,4-3-15,1-3 0,1-2 0,0-5 16,1-4-16,1-2 0,1 0 16,5-4-16,-2 1 0,-3 3 15,-6 0-15,-2 4 0,-3 0 16,-2 2-16,-2 2 0,-3 2 16,-1 2-1,-2 1-15,1 0 0,-2 1 0</inkml:trace>
  <inkml:trace contextRef="#ctx0" brushRef="#br0" timeOffset="666150.0754">12073 15980 0,'0'0'0,"0"0"16,0 0-16,-12 22 15,12-22-15,-16 26 0,5-10 0,1 1 16,1-1-16,-4 6 0,2 1 16,3-4-16,1-3 0,4-3 15,3-2-15,0-2 0,0-2 0,0-1 16</inkml:trace>
  <inkml:trace contextRef="#ctx0" brushRef="#br0" timeOffset="666306.2598">12140 15701 0,'0'0'15,"0"0"-15,0 0 0,0 0 0,0 0 16,18 22-16,-18-22 0,19 21 16,-19-21-16,18 19 0,-10-10 15,-1-2-15</inkml:trace>
  <inkml:trace contextRef="#ctx0" brushRef="#br0" timeOffset="666650.0355">12334 16025 0,'0'0'0,"0"0"16,-6 15-16,1-5 0,1-2 0,-3 4 15,-2 2-15,-3 3 16,0 0-16,3-1 0,3-1 15,0-2-15,2-4 0,-1-3 0,1-2 16,4-4-16,2-3 0,4-3 16,0-4-16,1-1 0,0-2 0,0-3 15,2-2-15,2-3 0,2-2 16,3 1-16,1 0 0,3-4 16,-1 2-16,-4 4 0,0 3 15,-3 3-15,-1 2 0,-1 7 16,0 5-16,-3 3 15,1 2-15,-2 3 0,-2 2 16,-1 2-16,-1 4 0,-2 4 16,0 2-16,0 0 0,1 1 0,2 7 15,2 1-15,5-4 0,4-3 16,-3-4-16,-3-4 0,-1-3 16</inkml:trace>
  <inkml:trace contextRef="#ctx0" brushRef="#br0" timeOffset="667134.3967">13215 16015 0,'0'0'0,"0"0"0,0 0 0,0 0 16,-5-21-16,5 21 0,0 0 16,-25-20-16,14 15 0,-4 0 15,-4 2-15,-2 0 0,-2 2 0,-1 3 16,-3 2-16,-6 4 15,1 1-15,4 1 0,2 4 16,6-1-16,4 0 0,2 4 0,4-1 16,9-3-16,5-1 0,4 0 15,3-1-15,2-3 16,1-2-16,7 0 0,3-2 0,2-5 16,-1-5-16,1-2 0,-2-3 15,-1-3-15,-1-4 0,-1-3 16,0 1-16,-3 2 0,-4 4 0,-3 2 15,-2 3-15,-3 2 16,0 0-16,-1 4 0,0 2 16,-3 4-16,-2 3 0,-3 7 15,-3 6-15,-2 5 0,0 2 0,-5 11 16,2 4-16,2 1 0,0-2 16,1 6-16,1-4 0,2-6 15,0-6-15,1-3 0,0-4 16,-2-3-16,0-4 0,-12-6 15,-7-4-15,-4-11 16,-3-8-16,3 1 0,4-1 0,-2-10 16,1-8-16,5 7 15,4 4-15,4 6 0</inkml:trace>
  <inkml:trace contextRef="#ctx0" brushRef="#br0" timeOffset="667509.4383">14132 15948 0,'0'0'0,"0"0"0,0 0 0,0 0 16,0 0-16,0 0 0,-21-28 15,21 28-15,-38-22 16,13 13-16,-4 1 0,1 2 0,2 0 15,-6 0-15,2 2 0,4 1 16,2 2-16,1 5 0,5 6 16,7-1-16,4 1 0,6 4 15,4 2-15,7 3 0,6 2 0,4 6 16,4 0-16,-1 0 16,0 0-16,-1 1 15,-1 1-15,-5-5 0,-3-4 0,-8-1 16,-6-4-16,-7-5 0,-3-2 15,-10-9 1,-8-6-16,0-4 0,0-5 16,5 1-16,2 0 0,0-9 15,2-4-15,5 6 0,2 4 0,5 5 16</inkml:trace>
  <inkml:trace contextRef="#ctx0" brushRef="#br0" timeOffset="667759.403">14485 15691 0,'0'0'0,"0"0"15,0 0-15,-2 18 0,2-18 16,-9 24-16,9-24 0,-23 35 0,6-13 16,-2 0-16,-2 2 15,-4 5-15,4 0 0,5-3 0,2-2 16,0 4-16,6-5 0,4-2 15,6-1-15,6-4 0,5-2 16,3-2-16,1-3 0,1-5 16,1-2-16,1-5 0,0-3 15,-4 2-15,-3 1 0,-2-1 16</inkml:trace>
  <inkml:trace contextRef="#ctx0" brushRef="#br0" timeOffset="667931.2842">14231 15828 0,'0'0'0,"0"0"16,0 0-16,0 0 0,0 0 16,23-3-16,-23 3 0,40 3 15,-15-1-15,3 2 0,4 2 16,4 2-16,1 0 0,11 3 16,0-2-16,-7-1 0,-7-1 15,-5-1-15</inkml:trace>
  <inkml:trace contextRef="#ctx0" brushRef="#br0" timeOffset="668290.6667">14807 15784 0,'0'0'16,"0"0"-16,0 0 0,0 0 15,0 0-15,-20 32 0,20-32 16,-20 31-16,7-13 0,0 1 15,0 1-15,1 1 0,2-1 0,1 4 16,3-3-16,6-2 16,4-2-16,3-3 0,4-3 15,6-2-15,4-3 0,1-2 16,2-3-16,3-4 0,0-5 0,7-7 16,1-5-16,-5-1 0,-2 0 15,-4-3-15,-2 0 0,0 0 16,-4 3-16,-5 6 0,-3 4 15,-2 4-15,-2 2 0,-6 5 16,-2 0-16,-3 7 0,-2 3 0,-3 5 16,-2 5-1,0 1-15,-1 6 0,-2 2 0,4-2 16,9-1-16,8-1 0,3-1 16,0-2-16,1-1 0,-2-4 15,-2-5-15</inkml:trace>
  <inkml:trace contextRef="#ctx0" brushRef="#br0" timeOffset="668728.2163">15569 15959 0,'0'0'0,"0"0"0,0 0 16,0 0-16,-10-25 0,10 25 0,-22-24 16,7 12-16,-3 1 0,-3 1 15,-3 1-15,-9 2 0,0 2 16,-3 7-16,-2 5 15,-5 5-15,4 4 0,7 3 0,6 3 16,6-1-16,7-1 0,9 3 16,12-1-16,4-4 0,4-4 0,8-3 15,8-4-15,-1-2 0,0-2 16,5-11 0,6-7-16,-4-4 0,-2-5 0,2-14 15,-2-8-15,-6 2 0,-3 3 0,-5 1 16,-3 2-16,-7 5 0,-3 4 15,-3-2-15,-1 0 0,-4 9 16,-2 2-16,0 5 0,-1 6 16,0 2-16,-1 4 0,-4 5 15,-3 4-15,-2 7 0,-2 3 16,-2 7-16,1 6 0,-4 4 16,-2 3-16,4 3 0,1 2 15,5-6-15,6-5 0,1-1 16,4-1-16,-1-4 0,0-3 15,1-5-15,2-3 0,2-4 0,0-4 16,1 0-16,-2-1 16,-1-1-16</inkml:trace>
  <inkml:trace contextRef="#ctx0" brushRef="#br0" timeOffset="669087.5561">15605 15909 0,'0'0'16,"0"0"-16,0 0 0,23 2 15,-23-2-15,25 7 0,-25-7 16,32 6-16,-11-3 0,2-1 16,1 0-16,0 0 0,1-1 0,5-1 15,1 0-15,-3-3 0,-3 0 16,-2-2-16,-2-4 0,-3-2 16,-4-2-16,-3 0 0,-4 0 15,-4 1-15,-3 0 0,-5 2 16,-5 2-16,-5 2 0,-3 1 0,-3 4 15,-1 3-15,-8 6 0,-2 5 16,2 4-16,3 5 16,3 1-16,6-2 0,5 1 15,4 2-15,10 0 16,8 2-16,5-5 0,5-4 0,16-2 16,10-5-1,-4-4-15,-2-4 0,-10 0 16,-6 0-16,-5-1 15</inkml:trace>
  <inkml:trace contextRef="#ctx0" brushRef="#br0" timeOffset="669431.347">16162 15840 0,'0'0'0,"0"0"16,0 0-16,-15 19 0,15-19 16,-20 24-16,8-7 0,0 1 15,0 1-15,1 0 0,2 0 16,-2 2-16,2-3 0,1-3 15,2-4-15,2 0 0,1-2 0,1-3 16,2-3-16,0-3 0,2-4 16,1-3-16,3-3 15,0-2-15,2-1 0,5-7 0,3-2 16,-1 2-16,-1 2 0,1 1 16,-2 3-16,0 2 15,1 3-15,2 5 0,2 4 16,-3 1-16,0 3 0,-1 3 0,-2 3 15,-3 4-15,-4 0 0,-2 5 16,-3 2-16,-1 4 0,-2-2 0,-1 1 16,-2 0-16,1-3 0,-2-1 15,1-4-15,1-2 0,1-6 16,-1-6-16,2-5 0,2-4 16,0 2-16,-1 1 0,1 0 15</inkml:trace>
  <inkml:trace contextRef="#ctx0" brushRef="#br0" timeOffset="669634.4434">16510 15706 0,'0'0'0,"0"0"16,0 0-16,0 0 0,0 30 0,0-30 16,-8 32-16,0-12 0,-2 3 15,-2 2-15,-1 4 0,-2 6 16,2-2-16,3-3 0,2-2 15,1 2-15,1-6 0,2-5 16,0-4-16,2-6 0,0-4 0,-1-4 16,-1-4-16,1 0 0,1 1 15,0 0-15</inkml:trace>
  <inkml:trace contextRef="#ctx0" brushRef="#br0" timeOffset="669775.0794">16258 15832 0,'0'0'0,"0"0"0,0 0 0,0 0 15,0 0-15,36 4 0,-36-4 16,39 9-16,-14-3 0,3-1 16,3 1-16,1 1 0,0 3 15,10 0-15,-1-2 0,-5-1 0,-7-1 16,-3-1 0</inkml:trace>
  <inkml:trace contextRef="#ctx0" brushRef="#br0" timeOffset="670087.5862">16994 15837 0,'0'0'0,"0"0"0,0 0 16,0 0-16,0 0 0,0 0 15,-19-15 1,19 15-16,-35-9 0,35 9 0,-33-7 16,17 5-16,-1 2 15,2-1-15,0 0 0,1 3 0,1 0 16,2 3-16,1 3 0,6 4 15,4 4-15,2-1 0,2 0 0,5 9 16,2 5-16,1-3 16,2-2-16,4 5 0,0-1 15,-1-3-15,1-3 0,-6-1 16,-3-2-16,-4-3 0,-1-3 16,-10-4-16,-6-6 0,-1-3 15,-3-5-15,-9-3 0,-8-2 16,0-2-16,1 0 0,1 0 0,7 3 15,5 2-15</inkml:trace>
  <inkml:trace contextRef="#ctx0" brushRef="#br0" timeOffset="670743.9142">11023 16456 0,'0'0'0,"0"0"0,0 0 0,-1 25 16,1-25-16,-3 32 0,1-8 15,-4 4 1,0 5-16,-3 0 0,-1 1 15,-1 3-15,2-3 0,-1 4 0,0-1 0,0-3 16,0-3-16,3-5 16,1-4-16,2-5 0,0-2 0,1-3 15</inkml:trace>
  <inkml:trace contextRef="#ctx0" brushRef="#br0" timeOffset="671087.5957">11343 16775 0,'0'0'0,"0"0"15,-9 24-15,3-5 16,-2 3-16,1-1 0,2 1 0,4 4 16,5-2-16,3-2 0,2-4 15,8-2-15,9-3 0,-1-2 16,0-1-16,11-4 0,2-4 15,-4-2-15,-4-1 0,3-5 16,-3-3-16,-9-3 0,-2-4 0,-7-8 16,-8-3-16,-4 2 0,-3 0 15,-6-3 1,-5-2-16,-7 6 0,-6 3 0,0 6 0,-2 2 16,2 4-16,0 3 0,1 0 15,0 3-15,5 6 16,6 6-16,3-2 0,2-2 15,2-1-15</inkml:trace>
  <inkml:trace contextRef="#ctx0" brushRef="#br0" timeOffset="671431.3599">11975 16717 0,'0'0'0,"0"0"0,0 0 16,0 0-16,-2 26 0,2-26 15,-4 31-15,1-10 0,0 2 0,1 0 16,0 2-16,2-1 0,3-3 16,0 5-16,2-1 15,1-3-15,1-2 0,3-2 0,3-4 16,1-3-16,2-2 0,-1-4 15,0-4-15,0-2 0,-1-2 16,0-3-16,2-1 0,-2-4 0,0-3 16,1-4-16,0-3 15,2-4-15,-2 1 0,-2 1 0,-2 1 16,-1 1-16,-1 0 0,-2 3 16,-2 3-16,-2 1 0,-3 3 15,0 2-15,0 1 0,0 3 16</inkml:trace>
  <inkml:trace contextRef="#ctx0" brushRef="#br0" timeOffset="671837.6074">12294 17021 0,'0'0'0,"0"0"15,0 0-15,0 0 0,0 0 16,24 15-16,-24-15 0,27 11 15,-27-11-15,32 5 0,-13-5 16,0 1-16,1 1 0,1-3 16,1-1-16,-1-1 0,-3 0 0,4-2 15,-2-2-15,-1 0 0,-1-1 16,-3-4-16,-1-2 0,-3 0 16,-2-2-16,-3 4 0,-4 0 15,-3 2-15,-3 0 0,-1 1 16,-2 1-16,-6 3 15,-6 2-15,-2 3 0,-1 3 16,3 1-16,1 3 0,-1 4 0,-1 1 16,-2 5-16,4-1 0,3-1 15,4-1-15,6 2 0,2 1 16,9 2-16,5 2 16,1-2-16,2-2 0,7-1 0,5-3 15,1-2-15,2-2 0,-6-1 16,-4-2-16,-4 0 0</inkml:trace>
  <inkml:trace contextRef="#ctx0" brushRef="#br0" timeOffset="672322.0442">13158 17046 0,'0'0'0,"0"0"0,0 0 16,0 0-16,0 0 0,0 0 15,2-23-15,-2 23 0,-8-21 0,8 21 16,-11-24-16,5 12 0,-2 1 16,-4 0-16,-4 2 15,0 0-15,-1 2 0,1 0 16,-2 2-16,-1 2 0,0 2 0,-8 3 16,0 4-16,2 3 0,3 3 15,3 1-15,3 2 0,3 1 16,2 0-16,4 2 0,4 2 15,5 3-15,5-1 0,8-3 16,7-3-16,-1-2 0,-1-1 16,3-5-16,3-4 0,2-4 15,0-4-15,-2-7 0,-1-5 16,1-1-16,0-3 0,4-14 16,-1-8-16,-6-2 15,-3-2-15,-5 5 0,-3 6 0,-1-4 16,-2 2-16,-2 8 0,-2 4 15,-1 7-15,-2 3 0,0 5 16,-1 2-16,0 4 0,-1 4 16,0 0-16,-3 5 0,-2 9 15,0 7-15,-3 6 0,-1 4 0,-4 8 16,-5 8-16,0 5 0,1-5 16,0 15-16,1 4 15,4-8-15,3-8 0,1-7 0,3-12 16,1-9-16</inkml:trace>
  <inkml:trace contextRef="#ctx0" brushRef="#br0" timeOffset="677212.7231">9723 15725 0,'0'0'0,"0"0"0,0 0 16,0 0-16,0 0 0,0 0 0,0 0 16,0 0-16,0 0 0,0 0 15,0 0-15,0 0 0,0 0 0,0 0 16,0 0-16,0 0 0,0 0 16,0 0-16,9 19 0,-9-19 15,5 22-15,-5-22 0,4 32 16,0-15-16,-1-1 0,0 1 15,2-2-15,-1 0 0,2 0 16,1-1-16,2-1 0,0-2 16,0-2-16,0-1 0,-1-1 15,0 0-15,0-2 0,2-2 16,2-2-16,2-3 0,2-2 0,2-5 16,4-4-16,11-8 0,4-5 15,9-13-15,9-11 16,9-8-16,-3 3 0,-4 4 15,-6 5-15,-13 11 0</inkml:trace>
  <inkml:trace contextRef="#ctx0" brushRef="#br0" timeOffset="703994.5618">17725 15637 0,'0'0'0,"0"0"0,0 0 0,0 0 16,0 0-16,0 0 15,0 0-15,0 0 0,-2 31 0,2-31 16,-12 29-16,4-11 0,-1 2 16,-2 3-16,-2 3 0,-3 0 15,-3 1-15,-5 9 16,-1 3-16,1-6 15,0-3-15,-3-2 0,5-6 0,1-6 16,3-4-16,1-6 0,2-5 16,3 0-16,2 0 15,2 0-15</inkml:trace>
  <inkml:trace contextRef="#ctx0" brushRef="#br0" timeOffset="704197.6909">17484 15712 0,'0'0'15,"0"0"-15,0 0 0,35-4 16,-35 4-16,43-3 0,-13 0 0,1 1 16,1-3-16,11 3 0,1 0 15,7 0-15,-5 1 0,-1 0 16,-1 2-16,-5 0 0,-4 1 16,-2 1-16,-5 0 0,-10 1 15,-4 0-15,-6-1 0,0-1 16,-2 0-16</inkml:trace>
  <inkml:trace contextRef="#ctx0" brushRef="#br0" timeOffset="704400.7529">17794 15896 0,'0'0'0,"0"0"0,0 0 15,0 30-15,0-13 0,-1 5 16,-1 3-16,0 10 0,-1 2 0,-1 1 15,-2 0-15,-2 5 0,0-2 16,0-7-16,1-4 16,2-7-16,0-3 0,2-6 0,1-6 15,0-1-15,-1-1 0,2-1 16</inkml:trace>
  <inkml:trace contextRef="#ctx0" brushRef="#br0" timeOffset="704682.0401">17796 15798 0,'0'0'0,"0"0"0,0 0 15,21-5-15,-21 5 0,33-7 16,-14 4-16,1 0 0,-1 2 0,6 2 16,1 1-16,-1 2 15,-1 0-15,3 4 0,-2 2 16,0 5-16,-2 5 0,2 12 15,-4 6-15,-6 3 16,-7 2-16,-1-4 0,-2-6 0,-5 9 16,-3 0-16,-2-3 0,-3-2 15,0-3-15,-1-2 0,-1-5 16,-1-3-16,-2-6 0,-1-5 16,-6-3-16,-3-4 0,2-6 15,2-5-15,4 1 0,4 0 0,2 2 16</inkml:trace>
  <inkml:trace contextRef="#ctx0" brushRef="#br0" timeOffset="704869.513">17797 15962 0,'0'0'0,"0"0"0,0 0 15,0 0-15,31 7 0,-31-7 16,33 8-16,-14-4 0,-1-1 0,3 0 15,4 1-15,-2 0 0,-1 1 16,3-1-16,-3-2 0,-3 0 16,-4-1-16,-1 1 0</inkml:trace>
  <inkml:trace contextRef="#ctx0" brushRef="#br0" timeOffset="705025.7972">17782 16105 0,'0'0'0,"0"0"0,0 0 0,0 0 16,0 0-16,24 15 0,-24-15 16,35 11-16,-14-8 0,8-3 15,7-4 1,-5 1-16,-3 1 0,-4-1 0</inkml:trace>
  <inkml:trace contextRef="#ctx0" brushRef="#br0" timeOffset="705244.5091">18893 15590 0,'0'0'0,"0"0"0,0 0 0,0 0 15,-20 13-15,20-13 16,-35 22-16,9-6 15,-2 2-15,-1-1 0,1-1 0,-12 6 16,-4 2-16,2-3 16,1-1-16,0 0 0,8-4 0,5-3 15</inkml:trace>
  <inkml:trace contextRef="#ctx0" brushRef="#br0" timeOffset="705432.0484">18615 15764 0,'0'0'0,"0"0"16,0 0-16,0 0 0,9 26 0,-9-26 16,6 26-16,-2-11 0,-2 0 15,0 0-15,0 0 0,1-1 16,0-2-16,1-1 16,2-2-16,-2-2 0,0 0 0,-1-2 15</inkml:trace>
  <inkml:trace contextRef="#ctx0" brushRef="#br0" timeOffset="705603.9581">18866 15709 0,'0'0'16,"0"0"-16,0 0 0,-2 24 0,2-24 15,-5 19-15,5-19 0,-7 22 16,4-11-16,-1-1 15,2-1-15,0-2 0</inkml:trace>
  <inkml:trace contextRef="#ctx0" brushRef="#br0" timeOffset="705728.9107">19123 15776 0,'0'0'0,"0"0"15,0 0-15,0 0 0,0 0 16,0 22-16,0-22 0,-11 20 15,11-20-15,-28 28 0,7-15 16,1-2-16,1-1 0,-2 0 16,3-2-16,4-1 0</inkml:trace>
  <inkml:trace contextRef="#ctx0" brushRef="#br0" timeOffset="705916.4076">18594 15955 0,'0'0'0,"0"0"16,0 0-16,-2 29 0,2-29 0,-6 31 16,2-12-16,0 1 0,-1 3 15,0 2-15,0-1 0,2-4 16,1-4-16,-1-2 0,1-2 16,1-2-16</inkml:trace>
  <inkml:trace contextRef="#ctx0" brushRef="#br0" timeOffset="706275.7788">18672 15929 0,'0'0'0,"0"0"0,0 0 16,38 2-16,-38-2 0,40 3 16,-14-3-16,3 1 0,2 0 0,9 0 15,1 0 1,-3 1-16,-3 1 0,5-1 0,-5 2 15,-5-1-15,-6 0 0,-7 0 16,-4 0-16,-9 2 0,-4 2 0,-8 3 16,-6 2-16,-7-1 15,-7 0-15,-5-1 0,-4 1 16,-4-2-16,-2-1 0,-11 2 0,-1 0 16,8-2-16,7-3 0,6 0 15,4-3-15,6 1 0,6 0 16,8-1-16,5 0 0,5 1 15,5 0-15,7-2 0,7-1 16,3-1-16,5 1 0,3 0 16,5 0-16,-2-1 0,0-1 0,4-1 15,0-1-15,-4 1 0,-2 1 16,-7 0-16,-5 1 0,-5-1 16</inkml:trace>
  <inkml:trace contextRef="#ctx0" brushRef="#br0" timeOffset="706510.1831">18805 15969 0,'0'0'0,"0"0"0,0 0 16,1 24-16,-1-24 0,-1 30 15,-2-8-15,0 3 0,-1 3 16,-4 10-16,-1 2 0,-2-3 15,-2-2-15,-5 5 0,1-1 16,1-2-16,3-3 0,1-3 16,0-6-16,1-5 0,1-5 0,2-3 15,1-2-15,3-2 0</inkml:trace>
  <inkml:trace contextRef="#ctx0" brushRef="#br0" timeOffset="706760.1624">18799 16262 0,'0'0'0,"0"0"0,23-2 16,-23 2-16,32-7 0,-10 2 16,5 0-16,-2-1 15,-1 0-15,5 0 0,-2 1 16,-4 3-16,-3-2 0,-2 5 16,-2 4-16,-9-1 0,-2 1 15,-4 3-15,-3 4 0,-5 3 0,-4 2 16,-4 1-16,-4-1 0,1 0 15,1 0-15,-12 3 16,-4-2-16,2-2 0,1-3 16,5-5-16,3-4 0,4-2 15,4 0-15,2 0 0</inkml:trace>
  <inkml:trace contextRef="#ctx0" brushRef="#br0" timeOffset="706916.4246">18880 16311 0,'0'0'0,"0"0"16,16 9-16,-4-1 0,2 1 0,8 4 16,3-1-16,0 2 0,1 0 15,11 3-15,6 1 16,-7-3-16,-4 0 0,-5-4 0,-6-1 16,-3-3-16</inkml:trace>
  <inkml:trace contextRef="#ctx0" brushRef="#br0" timeOffset="707182.058">19589 16025 0,'0'0'0,"0"0"16,0 0-16,-2 24 0,2-24 0,-5 26 15,-2-8 1,0 1-16,-3 0 0,-2 5 0,-1-1 16,1-1-16,0-1 0,1-3 15,2-3-15,2-2 0</inkml:trace>
  <inkml:trace contextRef="#ctx0" brushRef="#br0" timeOffset="707713.3747">19602 16255 0,'0'0'0,"0"0"0,0 0 16,0 0-16,0 0 0,15 20 16,-15-20-16,16 20 0,-16-20 15,19 23-15,-5-10 0,-2-1 16,0-2-16,3-1 0,3 1 16,1-3-16,-1-1 0,1 1 15,0 2-15,2-2 0,-2-1 0,-2-5 16,0-2-16,-2-1 0,0-1 15,-3 1-15,-2 0 16,-2 1-16</inkml:trace>
  <inkml:trace contextRef="#ctx0" brushRef="#br0" timeOffset="707900.8708">19762 15980 0,'0'0'0,"0"0"16,0 0-16,2 21 0,-2-21 0,3 21 16,-3-21-16,8 22 0,-2-13 15,4-1-15,2-3 0,1-1 16,0-2-16,-2-1 0,-1 0 16,-1 0-16</inkml:trace>
  <inkml:trace contextRef="#ctx0" brushRef="#br0" timeOffset="708041.4361">20028 15862 0,'0'0'0,"0"0"15,0 0-15,0 22 0,0-22 0,3 22 16,-3-22-16,3 26 0,-1-12 16,0-2-16,1-1 0,-1-1 15</inkml:trace>
  <inkml:trace contextRef="#ctx0" brushRef="#br0" timeOffset="708244.6213">20582 15867 0,'0'0'0,"0"0"15,0 0-15,0 0 0,0 0 0,-7 21 16,7-21-16,-16 21 0,16-21 15,-28 27-15,8-11 0,2 0 16,-1-1-16,-2 2 16,3-3-16,3-2 0</inkml:trace>
  <inkml:trace contextRef="#ctx0" brushRef="#br0" timeOffset="708432.0691">20397 16108 0,'0'0'0,"0"0"0,3 21 0,-3-21 16,2 34-16,-2-11 15,0 5-15,-1 5 0,0-4 0,0-3 16,1-3-16,0-1 0,1-7 16,0-2-16,0-2 15,-1-3-15</inkml:trace>
  <inkml:trace contextRef="#ctx0" brushRef="#br0" timeOffset="708666.4538">20555 16063 0,'0'0'0,"0"0"0,0 0 16,24 6-16,-13-2 0,3 0 15,2 0-15,1 1 16,-2 0-16,0 1 0,-3 1 0,4 4 15,1 3-15,-4 1 0,-2 2 16,-3 0-16,-4 1 0,-1 0 16,-3 0-16,-3 2 0,-2 1 15,-1-1-15,0-1 0,-5-2 16,-5-2-16,0-5 0,-1-2 0,1 0 16,2-1-16,3-2 0</inkml:trace>
  <inkml:trace contextRef="#ctx0" brushRef="#br0" timeOffset="708838.3344">20477 16203 0,'0'0'0,"0"0"16,0 0-16,24 5 0,-24-5 0,22 7 16,-8-3-16,1-1 0,3-1 15,-1 0-15,1 0 0,-1-1 16,-3 0-16,2 0 0,-2 0 15,-3-1-15</inkml:trace>
  <inkml:trace contextRef="#ctx0" brushRef="#br0" timeOffset="708978.9649">20386 16375 0,'0'0'0,"0"0"15,0 0-15,0 0 0,23 8 16,-23-8-16,32-2 0,-12-1 15,1-2-15,3-3 0,3-3 16,-2 2-16,-4 2 0,-4 0 0</inkml:trace>
  <inkml:trace contextRef="#ctx0" brushRef="#br0" timeOffset="709369.5891">21042 15905 0,'0'0'0,"0"0"16,0 0-16,0 0 0,0 0 0,0 0 16,-16 26-16,16-26 0,-25 24 15,25-24-15,-29 25 0,16-12 16,1-1-16,0-1 0,1 0 16,0-2-16,1-2 0,2 0 15,2-2-15,3 0 0,2-2 16,2-1-16,1 0 0,4 0 15,2-1-15,3 0 0,4-2 16,0 1-16,2-1 0,0 2 16,-1 2-16,6 1 0,1-1 0,-2 1 15,-2 2-15,-3 2 0,0 3 16,-5 3-16,-2 3 16,-4 0-16,-1 2 0,-4 2 0,-3 1 15,-2 0-15,-4 0 0,-3 4 16,-1-3-16,-1-4 0,0-2 0,-5-2 15,-4-2-15,0-4 16,1-2-16,2-4 0,3-4 0,2 1 16,3-1-16,2 1 0</inkml:trace>
  <inkml:trace contextRef="#ctx0" brushRef="#br0" timeOffset="709510.2253">20845 16173 0,'0'0'16,"0"0"-16,0 0 0,0 0 15,19 18-15,-19-18 0,20 15 16,-7-8-16,3 0 0,0 0 16,2-1-16,-3-1 0,0 0 15,-3-1-15</inkml:trace>
  <inkml:trace contextRef="#ctx0" brushRef="#br0" timeOffset="709760.23">21518 15822 0,'0'0'16,"0"0"-16,0 0 0,5 20 15,-5-20-15,5 19 0,-3-9 16,0 0-16,0-1 0,1 0 0,-1-1 16,0-2-16,0-2 0,0-1 15,-1 1-15,1-1 0</inkml:trace>
  <inkml:trace contextRef="#ctx0" brushRef="#br0" timeOffset="709932.1418">21672 15727 0,'0'0'0,"0"0"15,0 0-15,0 0 0,8 24 0,-8-24 16,2 20-16,-2-20 0,2 23 16,-1-11-16,2 2 0,-1-3 15,0-1-15,-1-1 0,0-1 16,0-2-16</inkml:trace>
  <inkml:trace contextRef="#ctx0" brushRef="#br0" timeOffset="710119.6292">22019 15804 0,'0'0'0,"0"0"16,0 0-16,0 0 0,0 0 0,0 23 15,0-23-15,0 0 16,-12 29-16,12-29 0,-24 22 15,10-11-15,-2 0 0,-1-3 16,-3-1-16,2-1 0,3-1 0,2 0 16</inkml:trace>
  <inkml:trace contextRef="#ctx0" brushRef="#br0" timeOffset="710291.4806">21387 15956 0,'0'0'0,"0"0"15,0 0-15,0 0 0,2 26 0,-2-26 16,2 26-16,-2-26 0,4 30 16,-1-12-16,-1 4 15,0-1-15,-1-1 0,1 2 16,1-2 0,0-5-16,1-1 0,0-4 0,-1-2 0,-1 0 15</inkml:trace>
  <inkml:trace contextRef="#ctx0" brushRef="#br0" timeOffset="710541.5401">21535 15987 0,'0'0'0,"0"0"16,0 0-16,23 0 0,-23 0 16,26 2-16,-26-2 0,34 1 15,-15 0-15,3 1 0,3 0 16,0 1-16,-3 0 0,4 2 15,-1 0-15,0 0 0,-1 2 0,-4 0 16,-4 0-16,-1 0 0,-3-1 16,-6 0-16,-3 0 15,-6 1-15,-3 1 0,-7-1 16,-6 1-16,-3 1 0,-1 1 0,-1-1 16,6 0-1,2-2-15</inkml:trace>
  <inkml:trace contextRef="#ctx0" brushRef="#br0" timeOffset="710947.7541">21469 16152 0,'0'0'0,"0"0"16,0 0-16,0 0 0,0 0 16,23 3-16,-23-3 0,27 0 15,-27 0-15,40 4 0,-19-1 16,0 1-16,1 0 0,0 1 16,1 1-16,4 0 0,-2 0 0,-4 1 15,-4-1-15,-1 1 16,-4 0-16,-5 0 0,-2 0 15,-7-1-15,-5 0 0,-4 1 16,-3 1-16,-2-1 0,1 0 0,-3-2 16,-2 0-16,2-1 0,-1-1 15,2 0-15,3 0 0,2 0 16,2 0-16,3-1 0,3 0 16,4-2-16,7 3 0,2-1 15,5 1-15,-1 0 0,0 1 0,4 1 16,1 0-16,4-1 15,2 2-15,-2 1 0,-3 1 0,-1 0 16,-1 0-16,-2 0 0,1 0 16,-3 3-16,-2 1 0,-3 2 15,-3 3-15,-2-1 0,-2 1 16,-2 0-16,-2 1 0,-1-2 0,-3 0 16,-4-2-16,-3-2 15,-3 1-15,-2-3 0,-3-1 16,1-3-16,5-2 0,1 0 15,4 0-15</inkml:trace>
  <inkml:trace contextRef="#ctx0" brushRef="#br0" timeOffset="711119.6322">21516 16355 0,'0'0'16,"0"0"-16,0 0 0,0 0 15,25 13-15,-25-13 0,34 7 16,-14-3-16,1-1 0,5-1 15,5 0-15,1-1 0,2 0 16,8-2-16,0 0 0,0-1 0,-8 0 16,-6 1-16</inkml:trace>
  <inkml:trace contextRef="#ctx0" brushRef="#br0" timeOffset="711416.512">22337 15886 0,'0'0'15,"0"0"-15,0 0 0,0 0 16,0 0-16,-1 25 0,1-25 0,-6 20 16,6-20-16,-8 25 0,3-11 15,2-1-15,1 0 0,2-1 16,2 0-16,1-1 0,2-1 0,3 0 15,4-2-15,4 1 16,2-1-16,0-1 0,3-2 0,7 2 16,0-1-16,1-1 0,0-2 15,-4-1-15,-3-2 0,-2-4 16,-2-2-16,-3 1 0,-3 1 16,-1 0-16</inkml:trace>
  <inkml:trace contextRef="#ctx0" brushRef="#br0" timeOffset="711635.2757">22490 15898 0,'0'0'0,"0"0"0,0 0 0,6 19 16,-6-19-16,3 27 0,-2-8 15,0 2-15,-1 3 0,0 4 16,-1 2-16,-1 10 0,1 0 0,0-3 15,-1-2-15,0 3 0,1-5 16,0-3-16,0-3 0,-1-5 16,0-5-16,-1-2 15,2-4-15,0-2 0</inkml:trace>
  <inkml:trace contextRef="#ctx0" brushRef="#br0" timeOffset="711994.682">22326 16256 0,'0'0'0,"0"0"0,0 0 16,0 0-16,0 0 0,0 0 16,0 0-16,0 0 0,0 0 15,33-1-15,-33 1 0,33 3 0,-33-3 16,36 3-16,-16-1 0,1 1 16,0 1-16,-1 2 0,0-1 15,-2 2-15,-3-2 0,1 3 16,-2 0-16,-5 1 0,-3 1 15,-6-2-15,-4 1 0,-4-1 16,-3 0-16,-6 4 0,-1 0 16,-2 0-16,-2 1 0,0-1 15,-1 0-15,3 0 0,2-1 0,1 0 16,2-2-16,4-1 0,2-2 16,5 1-16,2-1 0,5 2 15,6 0-15,5-1 0,6 0 16,5-1-16,4 1 0,4-2 15,5 1-15,8 2 0,1 0 16,-1-1-16,-2-1 0,6 0 0,-2-1 16,-11-2-16,-8 0 0,-6-1 15</inkml:trace>
  <inkml:trace contextRef="#ctx0" brushRef="#br0" timeOffset="720401.1206">11069 17463 0,'0'0'0,"0"0"15,0 0-15,0 0 0,0 0 0,22 0 16,-22 0-16,0 0 15,28-5-15,-28 5 0,27-3 16,-12 1-16,3 0 0,2 0 16,2 1-16,3-1 0,4 0 0,14-1 15,5 2-15,-1 0 0,-2 1 16,15 2-16,6 1 0,12-1 16,0 0-16,3 1 0,1 2 15,12 0-15,-3 0 0,14-1 16,-1 1-16,-10-1 0,-7-3 0,53 3 15,-1-1 1,-33-2-16,-22-1 0,-12 0 16,-8 0-16,-2-1 0,-2-2 0,-12 0 15,-11 1-15,-10 0 0,-10 1 0,-5 1 16</inkml:trace>
  <inkml:trace contextRef="#ctx0" brushRef="#br0" timeOffset="739560.8931">16476 13643 0,'0'0'0,"0"0"16,0 0-16,0 0 0,0 0 16,0 0-16,17-18 15,-17 18-15,0 0 0,0 0 0,21-13 16,-21 13-16,20-6 0,-8 4 15,1 2-15,0-2 0,1 1 16,2 0-16,0 1 0,3 2 0,2 1 16,3-1-16,4 0 15,8 0-15,2-1 0,6 1 0,6 0 16,8 4-16,-2-1 0,3 1 16,0 1-16,13 0 0,1-1 0,13 1 15,0-1-15,-6 1 16,-3 2-16,9 0 0,-2 0 15,-7-2-15,-3-1 0,26 2 0,-11-1 16,-11-2-16,-6-2 0,-3 0 16,-2 0-16,-9 2 0,-9 2 15,-1-4-15,-1-2 0,-10 0 16,-5 2-16,-1-1 16,0-2-16,-8-3 0,-6-1 0,-8 2 15,-5 2 1,-4 0-16,-2 0 0,-1 1 0,-2 0 15,-5-1-15,-4 0 0,0 0 16,-2 2-16,-3-2 16,-3 0-16,-3 2 0,-4 1 0,0-2 15,-2-1-15,-1 1 0,0 0 16,-9-2 0,-6-3-16,-6 1 0,-5 0 15,6 1-15,4 0 0,-16 1 16,-7-1-16,12-1 0,7-1 0,-15 0 15,-4 2-15,10-2 0,5 1 16,-31-3-16,2-1 16,12 3-16,5 2 0,6 3 0,1 0 15,4-2-15,0-3 0,3 0 16,2 1-16,-5 2 0,-2 1 0,1-1 16,3 1-16,8 2 0,4 2 15,-2 0-15,-2-3 0,4 2 16,4 0-16,1 2 15,2-1-15,0-1 0,2-1 0,3 1 16,3 1-16,2-2 0,3 1 16,11-1-16,-1 0 0,2-1 15,1 0-15,4-2 0,2 1 16,2 1-16,2 2 0,0-3 16,4 1-16,4-2 0,4 0 0,2-1 15,4 2-15,2-1 0,1-1 16,5 2-16,5 2 15,0-2-15,0 0 0,5 0 0,5 1 16,10 0-16,-1-1 0,2 1 16,1 0-16,0 0 0,1 0 15,13-3-15,4-1 0,-7-1 16,-3 0-16,6 2 0,-1 2 16,-1-3-16,-1 1 0,1 0 15,1 1-15,-3-1 0,-4-2 0,24 1 16,-10-1-16,-5 3 0,-3 1 15,-4-1-15,-4-2 0,-6 0 16,-5-1-16,0 0 0,-2 2 16,-5 0-16,-2 1 0,-6 2 15,-3 0-15,-2-1 0,-2-1 0,-12 0 16,1 0-16,-4 1 16,-2-1-16,-5 1 0,-2 0 15,-8-1-15,-2-3 0,4 2 0,0 0 16,2 0-16</inkml:trace>
  <inkml:trace contextRef="#ctx0" brushRef="#br0" timeOffset="741076.5538">16493 13814 0,'0'0'0,"0"0"15,0 0-15,0 0 0,0 0 0,26-6 16,-26 6-16,28-3 0,-12 0 16,4 2-16,3 0 15,2 1-15,1 1 0,10-2 0,3-1 16,0 0-16,-1-1 0,14 0 15,5 0-15,-3-1 16,-2 1-16,9-2 0,-1 0 0,-2 0 16,-4 1-16,10 0 0,-3 1 15,0 0-15,-1 1 0,2-2 16,4 0-16,0 2 0,-7 1 0,2-1 16,-1-1-16,1 2 0,-1 2 15,23 0-15,-9 1 0,-12 0 16,-9 1-16,0-1 15,0-2-15,-8-1 0,-5-1 0,0 2 16,1 2-16,-5 0 0,-4 0 16,-17 0-16,3 1 0,1-2 15,3-2-15,-2 1 0,-2-1 16,-6 1-16,-2 1 0,-2-1 16,-2 1-16,-1-1 0,-2-2 0,-3 2 15,-2-3-15,-4 2 0,-1 1 16,-7 0-16,-3 0 0,-1 0 15,0-2-15,-2 1 0,-5-2 16,-2 2-16,-3 1 0,-2-1 16,-2 1-16,-1-1 0,-3 0 0,-10-1 15,-4 2-15,3-1 0,4 0 16,-6-2-16,-4 1 16,-1 1-16,0 2 0,-10-1 0,1-2 15,3 0-15,2 1 0,-10 1 16,-1 0-16,4 0 0,2 0 15,0 0-15,0 1 0,-19 1 16,15 0-16,0-2 0,0 0 16,7-1-16,7-3 0,4 3 15,4 0-15,-1-1 0,1 1 0,3 3 16,2 2-16,1-2 0,1-2 16,3 1-16,1 0 0,1 2 15,3 1-15,11-2 0,-4-2 16,4 1-16,2 2 0,1 1 15,-1 1-15,2 0 0,1-1 16,5-1-16,3-2 0,3-1 16,1 2-16,4-2 0,1-7 15,4 4-15,3 1 0,1 0 16,5 0-16,3 0 0,4-1 0,5 0 16,2 0-16,2 0 0,2 1 15,4-1-15,4 0 16,12-2-16,2-1 0,1 2 15,0 0-15,0-2 0,-1 0 0,14 2 16,0 2-16,-1 2 0,-1 0 16,9-2-16,-2 1 0,-6-3 15,-4-1-15,1 1 0,1 0 16,26 4-16,-9 5 0,-6 1 16,-4 0-16,-10-1 0,-8-1 0,1-3 15,0-3-15,-4 2 0,-4 1 16,-5 1-16,-2 1 0,-6-1 15,-3 1-15,1 0 0,2 0 16,-8-3-16,-4 0 0,-13 1 16,1 2-16,4-2 0,3-3 15,-4 2-15,-3-1 0,-3 2 0,-2 0 16,0 0-16,-2-1 16,-3 0-16,1 5 0,-3-3 0,0 2 15,-6 0-15,-3 1 0,-1-2 16,-1-3-16,2 1 0,2-1 15,1 1-15</inkml:trace>
  <inkml:trace contextRef="#ctx0" brushRef="#br0" timeOffset="764717.6345">16541 13533 0,'0'0'0,"0"0"16,0 0-16,0 0 0,0 0 0,0 0 16,0 0-16,0 0 0,0 0 15,0 0-15,0 0 16,0 0-16,27 4 0,-27-4 0,0 0 15,30 8-15,-30-8 0,20 9 16,-7-4-16,1 2 0,4 0 16,1-2-16,3-1 0,2-2 15,0 0-15,12 1 0,5-1 16,2-2-16,1-2 0,12 2 16,2 1-16,-4-1 0,-2 1 0,14-1 15,2 0-15,-5 0 0,-4-1 16,11 1-16,-1 1 0,-4-1 15,-3 0-15,11 0 0,1 0 16,-13 3-16,-7-1 0,2 1 16,1-1-16,-3-3 0,-3-2 15,16 3-15,-11 4 0,-8-1 0,-9 1 16,-2-4-16,-2-3 16,-20 3-16,-1-1 0,0 3 0,0 1 15,-2-1-15,-1-1 0,-2-1 16,0 1-16,-3 0 0,-3-1 15,-1 0-15,0 1 0,0-1 16,1 0-16,-3 0 0,-6 0 16,1 1-16,-3 0 0,-1 0 15,-2 0-15,1-1 0,-1-1 0,-5 1 16,-6 1-16,-1-1 16,1 1-16,-5 1 0,-5-1 15,-6 0-15,1 0 0,-8-1 16,-6-1-16,-3 1 0,-2 1 15,-15 0-15,-2 0 16,4-1-16,3 1 0,-11 0 16,-8 1-16,0 6 0,0 1 15,18-3-15,13-2 0,-12 1 16,15 0-16,18-2 16,12-2-16,10 3 0,8 2 15,3-6-15,4-1 0,12-3 16,10-1-16,6 1 0,9-2 0,19 1 15,15-1 1,-19 1-16,-14 1 0,-10 1 0</inkml:trace>
  <inkml:trace contextRef="#ctx0" brushRef="#br0" timeOffset="766561.4084">19375 13573 0,'0'0'0,"0"0"0,0 0 0,0 0 15,0 0-15,0 0 0,0 0 16,0 0-16,0 0 0,25-4 16,-25 4-16,0 0 0,26-2 0,-26 2 15,32 1-15,-14 0 0,1 1 16,4-1-16,5 1 0,1 0 15,2 2-15,15-1 0,6 0 16,2-1-16,1-1 0,18 1 16,3 0-16,14-1 0,-4-1 15,17 1-15,3 0 0,8 1 16,-9 0-16,56-2 0,-4-2 16,-21 0-16,-14 0 0,10 2 15,7 2-15,-14 1 0,-12 2 0,11 0 16,6-2-16,-14 2 0,-11 1 15,-1-2-15,-1 0 0,-10 2 16,-5 1-16,4-5 0,2-3 16,-18 4-16,-12 3 0,-1 5 15,-2 4-15,-7-9 0,-5-6 0,-6-4 16,-4-3-16,-8 0 16,-5 2-16,-2 6 0,-1 3 15,-7-3-15,-5-2 0,-5-2 16,-1-2-16,-2 3 0,1 2 0,-1-1 15,-1-1-15,-2 2 16,2-3-16,-2 3 0,-2-1 16,2 1-16,1 3 0,-1-3 0,0 0 15,0 0-15,0 0 0,0 0 16,0 2-16,0-2 0,0 0 0,0 0 16,0-2-16,0 2 15,0 0-15,0 0 0,0 0 16,0 0-16,0 0 0,0 0 15,0 0-15,1-2 0,0-1 0,1 0 16,2-1-16,0-2 0,1-1 16,3-4-16,2-3 0,1-1 15,2-2-15,1-3 0,0-2 16,2-7-16,0 0 0,0-1 16,1 0-16,-2-1 0,0 2 15,-1-5-15,-2 2 0,-4 1 16,-4 2-16,-1 3 0,-2 0 0,-2 0 15,-2 1-15,-1 2 16,-3 2-16,0 3 0,-1 1 0,-3 2 16,-4 0-16,-3 0 0,-5-1 15,-1 4-15,0 4 0,-3-1 16,-4 0-16,-3 1 0,-2 0 16,-1 3-16,-4 0 0,-10-4 15,-1-1-15,1 3 0,-1 3 0,-4-2 16,-3 1-16,-9-2 0,0 2 15,-1 0-15,1 1 16,-6-2-16,3 0 0,-1-2 0,-2-2 16,-9-1-16,3 2 0,-22-4 15,10 2-15,4 1 0,6 1 0,-2 0 16,0 1-16,4 2 16,0 2-16,1-4 0,0-1 15,3 3-15,1 1 0,-8 1 16,-4-1-16,3 0 15,4 1-15,5 3 0,3 2 0,6-2 16,3 0-16,-4 1 16,-3 1-16,-9-1 0,-7 1 15,23 0-15,17 0 0,-9 0 16,-7 2-16,12-2 0,8 1 0,-6 2 16,-5 0-16,10-1 0,6-2 15,-4 3-15,-5 2 16,9-2-16,5 0 0,-6 2 0,-1 1 15,8-2-15,6 0 0,-4-1 16,-2 1-16,0 2 0,1-1 16,6 2-16,3 2 0,6 0 15,3 0-15,-1-4 0,-3 1 16,1 0-16,1 0 0,1 3 16,1 5-16,4-4 0,2 2 0,0 6 15,1 5-15,1-2 0,2-1 16,1 4-16,0 3 0,0-5 15,1 2-15,1 0 0,0 2 16,1-1-16,1-1 0,3 1 16,1 1-16,-1-4 0,1-3 0,2 0 15,1 3-15,-1-3 0,0-1 16,0 1-16,0 4 16,-1-7-16,-3-3 0,0-1 0,-3 0 15,-6-3-15,-3-2 0,1-3 16,2 0-16,1-2 0</inkml:trace>
  <inkml:trace contextRef="#ctx0" brushRef="#br0" timeOffset="773577.1679">23965 13751 0,'0'0'0,"0"0"0,0 0 16,0 0-16,0 0 0,0 0 16,0 0-16,26-11 0,-26 11 0,22-4 15,-22 4-15,27-3 0,-14 3 16,5 0-16,3 0 16,1 0-16,0-1 0,5 1 0,4 1 15,7-1-15,0 1 0,6-1 16,4 2-16,10-2 0,-3 1 15,16-1-15,5-1 0,-5-1 16,-6 0-16,21-2 0,5 1 16,-10 1-16,-8 1 0,42-1 15,14-3-15,-24 1 0,-16 0 0,7 1 16,6 2-16,-17-3 0,-13-1 16,8 3-16,5 2 15,-10-2-15,-6 0 0,5-3 0,4-2 16,-10 5-16,-7 3 0,4-1 15,5-2-15,-16 0 0,-10-1 16,6 1-16,4 0 0,-13-3 16,-6 0-16,2-1 0,4 1 15,-9 2-15,-7 2 0,-3-1 16,-2 0-16,-3 0 0,-3-1 0,-2 2 16,-3 1-1,-7 0-15,-4 0 0,-5 1 16,-2 1-16,0-2 0,-2-1 0,2 0 15,2 0-15,3 1 0</inkml:trace>
  <inkml:trace contextRef="#ctx0" brushRef="#br0" timeOffset="774249.0543">25901 13541 0,'0'0'16,"0"0"-16,0 0 0,0 0 0,0 0 15,0 0-15,0 0 16,0 0-16,0 0 0,0 0 0,0 0 15,-10 22-15,10-22 0,0 0 16,-16 20-16,16-20 0,-19 16 0,19-16 16,-24 20-16,12-10 15,0 1-15,-3 0 0,0 0 16,-1 2-16,0-1 0,-1-1 0,1 0 16,-4 3-16,2-1 0,2-1 15,1 1-15,2-1 0,2 1 16,0-2-16,1 0 0,2-1 15,2-1-15,3 1 0,1 1 16,4 0-16,0 1 0,5-2 16,6 0-16,1-3 0,4 0 0,4-1 15,3-1-15,4 0 16,3-2-16,-2 0 0,1 0 16,7 0-16,-1-1 0,-1-1 0,-2 0 15,-3 0-15,-4 1 0,0-1 16,-2-1-16,-3 0 0,-4-1 15,-3 0-15,-1-1 0,-1 1 16,-4 1-16,-2-4 0,-1-1 16,-4 0-16,-1 1 0,-2-4 15,-1-1-15,-2-1 0,1-1 0,-4-1 16,-1-1-16,-1-1 0,-1-1 16,0-3-16,0-3 0,-1-1 15,0-1-15,-2-1 0,-3-2 16,-1-5-16,-1 3 0,1 1 15,2 1-15,2 1 0,1 3 16,2 1-16,1 1 0,1 4 16,2 4-16,-3 6 15,-2 7-15,2 1 0,1-2 0,2 1 16</inkml:trace>
  <inkml:trace contextRef="#ctx0" brushRef="#br0" timeOffset="784252.0985">23973 13646 0,'0'0'0,"0"0"0,0 0 16,0 0-16,0 0 0,0 0 16,0 0-16,0 0 0,0 0 0,0 0 15,0 0-15,0 0 0,0 0 16,0 0-16,28 1 16,-28-1-16,25-1 0,-25 1 15,43 2-15,-17-2 0,3 0 16,5-1-16,5 0 0,10 0 15,1-1-15,12 0 0,0 1 16,-1 0-16,1 1 0,14-3 0,1 1 16,11 1-16,-4 2 0,0-1 15,0 1-15,6 0 0,-4 0 16,34 1-16,-9-2 0,-12 2 16,-7 0-16,-1-1 0,-2-2 15,-5 1-15,-5 0 0,-3-1 16,-1 0-16,-6-1 0,-5 0 0,-4 1 15,-1 0-15,-6 0 0,-4 0 16,-7 0-16,-6 2 0,-2 0 16,-4 1-16,-1-2 0,-2-2 15,-9 1-15,-4-2 0,-5 2 16,-1 1-16,-2 0 0,-2 0 0,-4 0 16,0 0-16,0 0 15,0 0-15,0 0 0,0 0 16,0 0-16,-2 0 0,-1-1 15,-2-1-15,-3 1 0,-1 1 0,-7-1 16,-4-1-16,-3-2 16,-2-1-16,-8 1 0,-7 0 15,-3 2-15,-3 2 0,-7-1 0,-5-1 16,-11-1-16,1 0 0,-17 0 16,-3 1-16,0 2 0,1 0 15,-16 1-15,-2 0 0,-35 2 16,16-1-16,12 3 0,6 2 15,5 1-15,4 0 0,2-3 16,1-1-16,5 2 0,4-2 0,3 1 16,3 2-16,7-3 0,6 1 15,1-3-15,1 0 0,15-1 16,9 1-16,5-2 0,3 0 16,6 1-16,7 1 0,9-3 15,6 0-15,4 1 0,3-1 0,2 1 16,4-1-16,0-4 0,3-2 15,11 3-15,8 3 0,2 0 16,5 0-16,7-2 16,2 1-16,4-1 0,3 0 0,6 2 15,8 1-15,12 0 0,1 0 16,7 0-16,5 1 0,45 1 16,-10 1-16,-4 5 0,-5 3 15,-6-1-15,-5 0 0,4 0 16,0 3-16,-5-5 0,-4-2 0,-8 2 15,-3 0-15,-13-1 0,-8 0 16,-12 0-16,-6-1 16,-12-4-16,-8-2 0,-6-4 0,-6-1 15,-7 0-15,-4 3 0,-2 0 16</inkml:trace>
  <inkml:trace contextRef="#ctx0" brushRef="#br0" timeOffset="784705.1992">27151 13330 0,'0'0'0,"0"0"0,0 0 0,0 0 0,0 0 16,0 0-16,0 0 16,0 0-16,11 20 0,-11-20 0,2 26 15,-2-26-15,0 29 0,-2-14 16,1 1-16,-1-1 0,0-1 16,0-1-16,0-1 15,-1-1-15,2 0 0,0-2 0,1-3 16,1-2-16,0 0 0,0 0 15,1-2-15,-1 1 0</inkml:trace>
  <inkml:trace contextRef="#ctx0" brushRef="#br0" timeOffset="784892.6948">27316 13369 0,'0'0'0,"0"0"16,0 0-16,-5 25 0,5-25 0,-5 25 15,0-10-15,1 1 16,0 0-16,-2 2 0,1-1 16,-1-2-16,0-1 0,3-3 0,1 0 15,1-4-15,2-2 0,0-1 16,-1-1-16,0-1 16</inkml:trace>
  <inkml:trace contextRef="#ctx0" brushRef="#br0" timeOffset="785158.3264">27472 13306 0,'0'0'0,"0"0"0,0 0 0,0 0 15,30 3-15,-30-3 0,24 5 16,-9-4-16,0 0 0,0-1 16,1 1-16,-2 0 15,-1 1-15,-2 0 0,-1-1 0,-1 1 16,-1 0-16,-3 1 15,-1 2-15,-4 1 0,-2 2 16,-5 2-16,-3 4 0,-3-1 0,-3 1 16,-6 3-16,-3 0 0,0-3 15,-2-1-15,1-3 0,0-1 16,-1-2-16,4-4 0,4 0 16,3 0-16,3-1 0</inkml:trace>
  <inkml:trace contextRef="#ctx0" brushRef="#br0" timeOffset="785298.9608">27396 13369 0,'0'0'0,"0"0"0,0 0 15,27 15-15,-14-8 0,0 2 16,0-2-16,1 1 0,0 0 0,6 2 16,1 0-16,-1-2 0,-3 0 15,-1-2-15,-3 0 16,-2-2-16</inkml:trace>
  <inkml:trace contextRef="#ctx0" brushRef="#br0" timeOffset="785767.7137">27492 13477 0,'0'0'16,"0"0"-16,0 0 0,-22 6 16,22-6-16,-25 8 0,11-1 15,-1-1-15,-2 2 0,0 0 16,-3 0-16,1 0 0,2-1 0,-2 1 15,3-1-15,3-1 0,2-1 16,5 1-16,1 2 0,5-4 16,2 1-16,5-1 0,3 0 15,2-2-15,1 1 0,7-1 16,2 0-16,2 0 0,2-1 0,-4 1 16,-1-2-16,-4 1 0,-1 0 15,-3 1-15,-1-1 0,-2 0 16,-2 1-16,-4-1 0,-4-1 15,-2 2-15,-5-1 0,-5 1 16,-5 1-16,-3 0 0,-1 0 16,-5 3-16,-1 2 0,-2 0 15,2 1-15,-10-1 0,1-1 16,4 1-16,4-1 0,5 0 16,5-1-16,3-2 0,4 1 0,5 1 15,2 4-15,8-2 0,4 0 16,2-2-16,4-2 15,2 1-15,4 0 0,3-2 0,4 0 16,3 0-16,0-1 0,1-1 16,1 0-16,-2-2 0,-4 0 15,-2-2-15,-3-1 0,-3 0 16,-4 1-16,-3 1 0</inkml:trace>
  <inkml:trace contextRef="#ctx0" brushRef="#br0" timeOffset="785939.594">27538 13684 0,'0'0'0,"0"0"16,0 0-16,0 0 0,0 0 15,0 0-15,0 24 0,0-24 16,4 19-16,-4-19 0,7 20 16,-7-20-16,13 22 0,-7-11 15,1 0-15,-2-1 0,1 1 0,-2-2 16,1-1-16,-2 0 16,-1-1-16,0-1 15,1-1-15,-2 1 0</inkml:trace>
  <inkml:trace contextRef="#ctx0" brushRef="#br0" timeOffset="786174.0199">27332 13818 0,'0'0'0,"0"0"16,0 0-16,4 23 0,-4-23 15,2 20-15,-2-20 0,0 28 16,-1-12-16,0 1 0,-1 1 15,1-1-15,-1-3 0,0 0 16,0-1-16,-2 2 0,1-2 16,-1-5-16,-2-1 0,0-2 15,-1-1-15,0-3 0,0-2 0,-1-2 16,1-4-16,1-1 0,-1-6 16,2 3-16,0 1 0,1 2 15</inkml:trace>
  <inkml:trace contextRef="#ctx0" brushRef="#br0" timeOffset="786283.3611">27192 13846 0,'0'0'0,"0"0"15,0 0-15,0 0 0,0 0 16,0 0-16,-11 23 0,11-23 16,-11 17-16,5-8 0,-2 0 0,0 2 15,0 2 1,2-1-16,-1 0 0,3 0 0,2-1 16,-1-1-16,1-1 0,0-2 15</inkml:trace>
  <inkml:trace contextRef="#ctx0" brushRef="#br0" timeOffset="786439.6041">27482 13936 0,'0'0'0,"0"0"15,0 0-15,16 15 0,-16-15 16,11 18-16,-6-7 0,1 0 16,-1-2-16,2 0 15,2-1-15,-2-1 0,0-1 16,-2 0-16</inkml:trace>
  <inkml:trace contextRef="#ctx0" brushRef="#br0" timeOffset="786673.9914">28068 13458 0,'0'0'0,"0"0"16,0 0-16,0 0 0,0 0 0,0 0 15,0 0-15,0 0 0,0 0 16,-22 22-16,22-22 16,-23 21-16,23-21 0,-28 22 0,8-10 15,2-1-15,2-2 0,-4 0 16,-1 0-16,-3 1 0,2-3 16,2-1-16,1-2 15,3-2-15,2 1 0,3 0 0</inkml:trace>
  <inkml:trace contextRef="#ctx0" brushRef="#br0" timeOffset="786861.5104">27834 13552 0,'0'0'0,"0"0"0,0 0 15,0 0-15,0 0 0,6 31 0,-6-31 16,4 28-16,-3-13 0,-1 5 16,-1 3-16,0-1 0,0 0 15,-1 6-15,0-1 0,1-2 16,0-3-16,0-4 15,0-3-15,0-4 0,1-4 0,0 4 16,0 3-16,0-2 0,0-3 0,0-1 16</inkml:trace>
  <inkml:trace contextRef="#ctx0" brushRef="#br0" timeOffset="787111.4993">27875 13624 0,'0'0'15,"0"0"-15,0 0 0,0 0 0,0 0 16,0 0-16,36 0 0,-36 0 15,25 1-15,-25-1 0,32 3 16,-15-1-16,-1 0 0,1 0 16,1 1-16,-2 0 0,0 0 15,-2 1-15,-1 1 0,-1 1 16,-1 2-16,-1 1 0,-2-1 16,-3 3-16,0 0 0,-2 2 15,-2 1-15,-1 0 0,-1 1 0,-2 4 16,-3 1-16,1-2 0,-2-1 15,-1-2-15,1-2 0,-3-2 16,0-2-16,-1-1 16,0-4-16,2 0 0,1 0 0,2-2 15</inkml:trace>
  <inkml:trace contextRef="#ctx0" brushRef="#br0" timeOffset="787314.6251">27843 13729 0,'0'0'0,"0"0"16,0 0-16,0 0 0,0 0 0,23 9 16,-23-9-16,23 8 0,-23-8 15,29 5-15,-15-2 0,0 0 16,1 0-16,-1 1 0,0-2 16,0 1-16,-2 0 0,-2-2 15,-2 1-15,0-2 0,-1 1 16,-2 0-16</inkml:trace>
  <inkml:trace contextRef="#ctx0" brushRef="#br0" timeOffset="787486.562">27828 13830 0,'0'0'0,"0"0"0,0 0 0,0 0 16,0 0-16,29 13 0,-29-13 15,25 7-15,-9-3 0,0-1 16,2-2-16,0 0 0,-1-1 0,0 0 15,-1 0-15,-1-2 16,-2 0-16,-2 0 0,-1 0 0,-1 1 16</inkml:trace>
  <inkml:trace contextRef="#ctx0" brushRef="#br0" timeOffset="787861.5121">27688 13567 0,'0'0'0,"0"0"16,0 0-16,0 0 0,0 0 0,5 28 15,-5-28 1,3 34-16,-1-11 0,0-4 0,0-3 16,-1 4-16,-1-1 15,0-1-15,0-2 0,-1 3 0,-1-1 16,0-3-16,0 0 0,-1-2 15,-1-2-15,2-3 0,0-2 16,-1-1-16,-1-1 0,1 0 16,0 0-16,2 0 15,1 1-15,0-1 0,1 0 0,2 1 16,3 0-16,2 1 0,3 0 16,5 2-16,4 2 0,3 1 15,2 1-15,8 2 0,1 0 16,2 0-16,0-1 0,6 0 15,-1-2-15,-6-1 0,-3-2 0,0-2 16,1-3-16,-6-3 16,-5-3-16,-5 0 0,-2 0 0,-3 2 15</inkml:trace>
  <inkml:trace contextRef="#ctx0" brushRef="#br0" timeOffset="788095.8812">28482 13505 0,'0'0'0,"0"0"0,0 0 15,0 0-15,0 0 0,0 0 16,1 33-16,-1-33 0,-10 23 0,10-23 16,-20 30-16,8-13 0,-1 1 15,0 0-15,-1 0 0,-2 0 16,1-4-16,-6 4 0,0-3 15,2-2-15,1-2 0,4-3 16,2 0-16,2-2 0</inkml:trace>
  <inkml:trace contextRef="#ctx0" brushRef="#br0" timeOffset="788283.4207">28287 13784 0,'0'0'0,"0"0"0,0 0 0,2 25 15,-3-12-15,0 1 0,1 2 16,0 1-16,1 1 0,0 4 16,-1 1-16,1-3 15,-1-1-15,0-2 0,1-3 0,-1-2 16,0-3-16,0 2 16,1 3-16,1-2 0,-2-1 0,0-4 15</inkml:trace>
  <inkml:trace contextRef="#ctx0" brushRef="#br0" timeOffset="788564.6499">28329 13751 0,'0'0'0,"0"0"0,0 0 15,0 0-15,0 0 0,0 0 0,34 1 16,-34-1-16,25 4 0,-25-4 16,27 5-16,-14-2 15,-1-1-15,0 1 0,0 0 16,1 0-16,-1 1 0,-1 0 0,-1 2 15,-3 1-15,0 1 0,-2 2 16,1 1-16,-3 1 0,-2 2 16,-1-1-16,-1-2 0,-1 1 0,-1-1 15,-1 0-15,1 0 16,-1 0-16,-1-2 0,0 1 0,-2-1 16,0-2-16,-2-1 0,1-3 15,1-3-15,2-2 0,-1 2 16,2-1-16</inkml:trace>
  <inkml:trace contextRef="#ctx0" brushRef="#br0" timeOffset="788720.9597">28275 13847 0,'0'0'0,"0"0"0,0 0 16,0 0-16,0 0 0,27 9 0,-27-9 15,22 5-15,-22-5 0,27 5 16,-13-3-16,1 1 0,-1-2 15,-1 1-15,0-1 16,-2 0-16,-1 0 0,-1 1 16</inkml:trace>
  <inkml:trace contextRef="#ctx0" brushRef="#br0" timeOffset="788877.2159">28279 13948 0,'0'0'0,"0"0"15,0 0-15,0 0 0,0 0 0,24 9 16,-24-9-16,25 5 0,-25-5 16,36 2-16,-16-5 0,0 0 15,1-1-15,-4 0 0,-1 1 16,-3 2-16</inkml:trace>
  <inkml:trace contextRef="#ctx0" brushRef="#br0" timeOffset="789299.0562">28741 13586 0,'0'0'0,"0"0"0,0 0 0,0 0 16,0 0-16,-16 18 0,16-18 16,0 0-16,-20 24 0,20-24 0,-13 24 15,6-13-15,-1 0 0,2-1 16,-1 0-16,1-1 0,3-1 15,0-1-15,1 0 16,1-2-16,1 1 0,1-3 0,2 1 16,0 0-16,2-1 0,2-2 15,4 1-15,3-1 0,0-1 16,0 1-16,0 1 0,-1 1 16,-1 1-16,0 0 0,0 1 15,0 1-15,-1 2 0,-1 2 0,-2 1 16,-1 2-16,-2 1 0,-2 3 15,-2 1-15,-1-1 0,-1 0 16,-2 1-16,-1 2 0,-1-2 16,1-1-16,-4-1 0,-2 0 15,-2-2-15,-2-1 0,-3-2 16,0-1-16,0-3 0,0 0 0,-2-5 16,-3-2-16,1 4 0,2 2 15,0 0-15,4-1 0,3-1 16</inkml:trace>
  <inkml:trace contextRef="#ctx0" brushRef="#br0" timeOffset="789424.0284">28696 13940 0,'0'0'0,"0"0"0,0 0 16,22 16-16,-12-10 0,1 1 0,0-1 15,-1-1-15,-1 0 0,-2-1 0</inkml:trace>
  <inkml:trace contextRef="#ctx0" brushRef="#br0" timeOffset="790080.3054">28118 13514 0,'0'0'0,"0"0"0,0 0 15,0 0-15,0 0 0,0 0 16,0 0-16,0 0 0,26 4 16,-26-4-16,29 2 0,-29-2 15,39 3-15,-14-3 0,6-1 16,1 0-16,2 0 0,16 1 16,4 1-16,1-2 0,2-1 0,21 1 15,16 1-15,0 0 0,0 1 16,22 0-16,2 2 15,-3 0-15,-14-2 0,43 5 0,-8 1 16,-16-4-16,-10-2 0,4-1 16,4 0-16,-15 3 0,-9 3 15,4-2-15,3-2 0,-15 1 16,-9 0-16,-2-1 0,-1 0 16,-13 1-16,-9 0 0,-2-4 15,-3-1-15,-11-2 0,-6-1 0,-11 2 16,-8 1-16,-6-1 0,-4-4 15,1 3-15,-2 1 0,0 3 16</inkml:trace>
  <inkml:trace contextRef="#ctx0" brushRef="#br0" timeOffset="792580.3449">2204 14626 0,'0'0'0,"0"0"16,0 0-16,0 0 0,0 0 0,0 0 15,26 2-15,-26-2 0,0 0 16,0 0-16,22 6 0,-22-6 16,0 0-16,25 3 0,-13-1 15,1-1-15,0 0 0,1 1 16,3-1-16,0 2 0,1-2 16,3-1-16,2 0 0,2 0 15,0 1-15,10-2 16,6-2-16,0 3 15,2 3-15,-2-3 0,-2 0 0,10 0 16,4 0-16,-6 0 0,-5 0 0,14 0 16,4-1-16,-6 1 15,-6-2-15,5 1 0,1 0 16,6-3-16,-8 0 0,6 3 16,2 3-16,-5 0 0,-5 0 0,15 1 15,3-2-15,-9 3 16,-8-1-16,5 0 0,5 0 0,-7 1 15,-7 1-15,33 4 0,1-2 16,-10-3-16,-5 0 0,-3-2 16,0 0-16,-16-1 0,-10 1 15,11-1-15,7 1 0,-9-3 16,-8 0-16,5 1 0,5 1 16,-12 0-16,-8-1 0,-1 1 15,0 0-15,-5-2 0,-4 0 0,-13-4 16,-7-2-16,0 4 0,1 1 15,1 2-15</inkml:trace>
  <inkml:trace contextRef="#ctx0" brushRef="#br0" timeOffset="803002.4244">2195 14404 0,'0'0'0,"0"0"0,0 0 16,0 0-16,0 0 0,0 0 0,0 0 15,0 0-15,0 0 0,-30 15 16,30-15-16,-19 20 0,19-20 16,-25 29-16,7-8 0,-1 2 15,-3 4-15,-9 13 0,-2 3 16,2 3-16,2 0 0,-6 18 16,1 5-16,-4 4 0,6-8 0,7 11 15,6-1-15,9-10 0,7-8 16,9 7-16,8-1 0,2-7 15,5-4-15,17 18 0,4-8 16,-7-10-16,-4-7 0,7-1 16,6-1-16,-5-8 0,-3-7 0,-13-9 15,-5-5-15,-8-5 16</inkml:trace>
  <inkml:trace contextRef="#ctx0" brushRef="#br0" timeOffset="803518.0662">2895 15744 0,'0'0'0,"0"0"0,0 0 16,0 0-16,-9-22 0,9 22 16,0 0-16,-19-22 0,19 22 0,-21-15 15,10 7-15,-1 3 0,-1-2 16,-2 3-16,-2 0 16,-2 1-16,1 2 0,-10 6 15,2 7-15,-2 3 16,3 2-16,3 1 0,5 2 0,5 0 15,3 2-15,8 2 0,4 0 16,7-4-16,6-3 0,6-7 16,4-4-16,0-5 0,-2-1 15,5-3-15,1-1 0,2-6 0,-2-3 16,-5-2-16,-2-2 0,-3-2 16,-1-2-16,-3 0 0,-3 1 15,-3 4-15,-4 5 0,0 2 16,-5 1-16,-1 8 0,0 0 15,-4 8-15,0 4 0,-1 4 16,0 3-16,3 9 16,-1 8-16,6-1 15,3-1-15,1-4 0,3-2 0,-2-6 16,-1-4-16,-1-3 0</inkml:trace>
  <inkml:trace contextRef="#ctx0" brushRef="#br0" timeOffset="803846.1972">3769 15728 0,'0'0'0,"0"0"16,0 0-16,0 0 0,0 0 0,-24-18 16,24 18-16,-28-6 0,28 6 0,-38-2 15,19 5-15,0 0 0,1 2 16,2 1-16,3 2 15,3 2-15,1 0 0,6 8 16,6 4 0,3 2-16,4 1 0,0-3 0,-2-3 0,3 5 15,0-1-15,-3-3 16,-2-3-16,-10 1 0,-6 1 16,-2-2-16,0-3 0,-4-2 15,-3-1-15,-3-3 0,1-2 0,-1-3 16,-1-2-16,4-5 15,4-1-15,4-5 0,2-3 0,5-4 16,2-3-16,1 4 0,1 3 16,0 2-16</inkml:trace>
  <inkml:trace contextRef="#ctx0" brushRef="#br0" timeOffset="804080.5679">4100 15637 0,'0'0'0,"0"0"16,0 0-16,0 0 0,0 0 0,0 0 15,9 21-15,-9-21 16,-12 29-16,2-9 0,-2 4 0,-4 1 16,0 3-16,-5 9 15,1 2-15,3-2 16,6-3-16,7-5 0,1-4 0,7 2 16,6-3-16,2-5 0,0-1 15,4-6-15,2-6 0,1-2 16,1-2-16,-4 0 15,-1-1-15,-4 0 0</inkml:trace>
  <inkml:trace contextRef="#ctx0" brushRef="#br0" timeOffset="804252.4899">3821 15804 0,'0'0'0,"0"0"16,0 0-16,25 1 0,-25-1 0,32-1 15,-6 1-15,-1-1 0,4 1 16,3 0-16,3 1 0,11-1 16,-2 1-16,1-1 0,-9 0 15,-6 0-15</inkml:trace>
  <inkml:trace contextRef="#ctx0" brushRef="#br0" timeOffset="804549.3339">4548 15779 0,'0'0'16,"0"0"-16,0 0 0,-6 23 15,6-23-15,-15 28 0,3-11 16,-2 3-16,-1 0 0,-2 5 16,0 0-16,3-4 0,5-2 0,-1-2 15,1-3-15,2-4 16,2-1-16,1-6 0,3-5 15,1-4-15,0-3 0,7 0 0,1-3 16,4 0-16,2-2 0,3 0 16,-2-1-16,2 3 0,0 0 15,6 1-15,0 3 0,0 2 16,-3 2-16,3 2 0,-5 3 16,-2 0-16,0 2 0,0 0 15,-3 0-15,-1-1 0</inkml:trace>
  <inkml:trace contextRef="#ctx0" brushRef="#br0" timeOffset="804752.4824">4889 15965 0,'0'0'0,"0"0"0,-6 16 0,2-4 0,2 0 16,-3 2-16,0 0 0,-2 4 15,1 0-15,1-3 0,1-1 16,1-6-16,0-5 0,3-6 16,1-3-16,1 0 0,-2 0 15,0 2-15</inkml:trace>
  <inkml:trace contextRef="#ctx0" brushRef="#br0" timeOffset="804893.0808">4994 15566 0,'0'0'0,"0"0"16,0 0-16,0 0 0,0 0 0,9 30 16,-9-30-16,4 26 15,-1-12-15,0 2 0,0 2 16,-2-3-16,1-2 0,1-1 16</inkml:trace>
  <inkml:trace contextRef="#ctx0" brushRef="#br0" timeOffset="805111.8353">5357 15664 0,'0'0'0,"0"0"16,0 0-16,-1 22 0,1-22 0,-7 29 16,-1-8-16,-2 2 0,-2 3 15,-5 9-15,-2 3 0,2-3 16,2-1-16,-2 5 0,4-4 15,0-5-15,4-3 0,-1-6 16,3-3-16,2-9 0,5-6 16,-2 0-16,1-1 0,1-2 15</inkml:trace>
  <inkml:trace contextRef="#ctx0" brushRef="#br0" timeOffset="805346.2153">5521 15870 0,'0'0'0,"0"0"0,0 0 15,0 0-15,0 0 0,0 0 0,0 0 16,0 0-16,-36-2 0,36 2 16,-37 4-16,16 0 0,-2 1 0,-2 1 15,-2 0 1,4 0-16,2-1 0,-1 3 0,5 2 16,2 1-16,5 3 0,6 1 15,4 3-15,7 0 0,2 0 16,7 0-16,-1 1 0,5-1 15,2-1-15,7 5 0,0-1 16,-5-4-16,-5-3 0,-5-3 0</inkml:trace>
  <inkml:trace contextRef="#ctx0" brushRef="#br0" timeOffset="805549.4118">5825 15919 0,'0'0'0,"0"0"0,0 0 16,-5 24-16,5-24 0,-13 25 0,3-7 15,0 1-15,-2 1 0,-2 8 16,2 1-16,0-3 0,3-4 16,2-3-16,1-4 0,2-6 15,0-6-15,1 0 0,1-1 16,0 0-16</inkml:trace>
  <inkml:trace contextRef="#ctx0" brushRef="#br0" timeOffset="805705.6072">5841 15619 0,'0'0'0,"0"0"0,0 0 15,0 0-15,0 0 0,28 17 16,-28-17-16,22 17 0,-9-5 0,-6-2 15,1-1-15,0-2 0</inkml:trace>
  <inkml:trace contextRef="#ctx0" brushRef="#br0" timeOffset="806018.1024">6078 15956 0,'0'0'16,"0"0"-16,0 0 0,-16 23 15,16-23-15,-16 27 0,6-10 16,1 0-16,-2 0 0,0 1 15,-1-2-15,-1 3 0,2-4 0,3-3 16,1-4-16,2-2 0,3-3 16,2-3-16,2-7 15,1 0-15,3-3 0,2-6 0,3-4 16,4-1-16,1-2 0,4-1 16,1 1-16,-1 1 0,-2 3 15,3 0-15,0 5 0,-3 4 16,1 3-16,-1 9 15,-1 7-15,-3 5 16,-5 4-16,-2 0 0,-3 2 0,0 0 16,-4 3-16,0-1 0,0 3 15,0-1-15,-4 1 0,2-5 16,0-3-16,1-4 0</inkml:trace>
  <inkml:trace contextRef="#ctx0" brushRef="#br0" timeOffset="806502.5013">6824 15973 0,'0'0'0,"0"0"0,0 0 16,0 0-16,-10-18 0,10 18 16,-24-15-16,6 8 0,-1 0 0,-7 5 15,-5 2-15,-8 2 0,0 3 16,-4 6-16,-1 5 15,8 1-15,5-2 0,2 4 16,8 0-16,7-2 0,6 0 16,12-1-16,11 0 15,2-4-15,0-1 0,10 1 0,5-2 16,-2-5-16,1-5 0,1-4 0,1-3 16,-1-3-16,0-2 0,-8-2 15,-2-2-15,-5 1 0,-5 3 16,-2 1-16,-3 4 0,-2 0 15,0 1-15,-5 6 0,0 0 16,-4 3-16,-2 7 0,-3 5 16,-2 8-16,0 5 0,1 4 0,1 5 15,1 3-15,1-3 0,-1 0 16,-1 8-16,1 0 16,3-5-16,-2-4 0,-2-6 0,3-3 15,-3-4-15,1-3 0,-4-5 16,-2-4-16,-6-5 0,-4-6 15,-1-4-15,1-2 0,-2-7 16,-2-4-16,4-11 16,3-6-16,5-4 0,8-4 0,-1 9 15,3 8-15,2 5 0</inkml:trace>
  <inkml:trace contextRef="#ctx0" brushRef="#br0" timeOffset="806752.4987">7446 15946 0,'0'0'16,"0"0"-16,0 0 0,-3 30 16,3-30-16,-15 41 0,2-10 15,-6 9-15,1 1 0,-6 10 16,2 0-16,4-7 0,1-3 15,2-1-15,0-3 0,2-7 0,1-4 16,4-9-16,5-9 16,-4-8-16,1-6 0,1 2 0,2 1 15,0 0-15</inkml:trace>
  <inkml:trace contextRef="#ctx0" brushRef="#br0" timeOffset="807018.1283">7396 15877 0,'0'0'0,"8"-1"16,4 0-16,3 2 0,0 2 16,8 2-16,2 2 0,2 2 15,0-1-15,1 3 0,0 2 16,1 4-16,-1 0 0,-6 2 0,-8 1 16,-3 0-16,-4-2 0,-7 2 15,-6 3-15,-5-1 0,-4 0 16,-3-2-16,0-2 0,-3-3 15,-1-3-15,-3-3 0,-1-2 16,3-5-16,2-3 0,0-5 16,1-1-16,1-5 0,5-4 0,5 0 15,5-1-15,0 4 0,2 2 16,0 3-16</inkml:trace>
  <inkml:trace contextRef="#ctx0" brushRef="#br0" timeOffset="807205.6416">7975 16049 0,'0'0'0,"0"0"15,0 0-15,-6 27 0,1-12 0,0 2 16,-2 2-16,-1 4 0,1-3 16,0 0-16,1-5 15,2-1-15,-4-2 0,3-6 0,0-5 16,1 1-16,1-1 0,-1 0 15</inkml:trace>
  <inkml:trace contextRef="#ctx0" brushRef="#br0" timeOffset="807361.8916">7989 15658 0,'0'0'0,"0"0"0,0 0 16,19 19-16,-19-19 0,20 23 0,-10-10 15,1 3-15,0 1 0,2 3 16,3 1-16,1 3 0,-5-4 0,-1-3 16</inkml:trace>
  <inkml:trace contextRef="#ctx0" brushRef="#br0" timeOffset="807596.2712">8486 15950 0,'0'0'0,"0"0"0,0 0 0,0 0 16,0 0-16,-38-2 0,38 2 16,-37 6-16,17-1 0,-2 3 15,2 1-15,1 2 0,2 2 0,-2 3 16,4 1-16,7 0 0,1 1 16,6 2-16,4 3 0,6-3 15,4 1-15,5-2 0,3 0 16,5-1-16,2-3 0,-1-4 15,1-4-15,-6-1 0,-3-2 16,-4 0-16</inkml:trace>
  <inkml:trace contextRef="#ctx0" brushRef="#br0" timeOffset="807846.2691">8867 15785 0,'0'0'0,"0"0"16,0 0-16,0 0 0,-12 23 0,12-23 16,-23 31-16,8-11 0,-3 4 15,-1 1-15,-1 1 0,-3 5 16,3-3-16,4 1 0,2-1 16,3 4-16,4-2 0,5-5 15,7-2-15,4-4 0,3-2 0,1-4 16,1-3-16,3-3 15,1-2-15,3-6 0,2-4 16,-5 0-16,-2 1 0,-4 1 16</inkml:trace>
  <inkml:trace contextRef="#ctx0" brushRef="#br0" timeOffset="808049.3936">8611 15900 0,'0'0'0,"0"0"0,0 0 0,34 1 16,-34-1-16,38 5 15,-11 0-15,1-1 0,-1-1 0,9 2 16,2-1-16,-1 0 0,-3 0 16,1-1-1,-6 0-15,-6 0 0</inkml:trace>
  <inkml:trace contextRef="#ctx0" brushRef="#br0" timeOffset="808471.3063">9063 15895 0,'0'0'0,"0"0"0,0 0 15,0 0-15,0 0 0,-10 21 0,10-21 16,-13 22-16,13-22 0,-18 29 15,6-11-15,1-1 0,1 0 16,3 1-16,0 3 0,0 2 16,3-2-16,3-2 0,4-1 15,3-3-15,1-2 0,6-4 16,2-4-16,0-2 0,2-3 0,3-5 16,3-6-16,-1 1 15,-1-1-15,5-13 0,1-6 16,-4 2-16,-2 3 0,0-1 15,-3 5-15,-4 4 0,-3 3 0,-3 3 16,-4-1-16,-2 6 0,1 3 16,-6 4-16,-3 2 0,-2 5 15,-2 3-15,2 2 0,2 4 16,-1 2-16,2 1 0,0 4 16,2 0-16,2 1 0,2-1 0,3 0 15,4-2-15,2-4 16,2-3-16,3-2 0,4-4 0,-2-3 15,-2-5-15,-3 1 0,-2-1 16,-2 0-16</inkml:trace>
  <inkml:trace contextRef="#ctx0" brushRef="#br0" timeOffset="808783.7935">9476 15868 0,'0'0'16,"0"0"-16,0 0 0,0 0 0,-10 30 15,10-30-15,-11 31 0,5-12 16,0 2-16,0 0 0,1 2 16,-1-2-16,2-1 0,-1 3 15,2-2-15,0-3 0,0-3 16,1-2-16,1-3 0,0-5 16,1-2-16,0-3 0,0-4 15,1-2-15,0-2 0,1-3 16,2-3-16,1-6 0,1-3 0,1 1 15,-1 2-15,2 2 0,0 4 16,2 0-16,0 2 0,0 4 16,0 2-16,0 2 0,0 2 15,1 2-15,0 2 0,0 2 16,1 2-16,-1 2 0,0 2 16,-2-2-16,-1-1 0,-2 0 15</inkml:trace>
  <inkml:trace contextRef="#ctx0" brushRef="#br0" timeOffset="809143.1755">9543 16107 0,'0'0'0,"0"0"16,0 0-16,0 0 0,0 0 15,0 0-15,30 18 16,-30-18-16,28 12 0,-28-12 0,37 13 15,-16-9-15,1 0 0,1-2 16,1 0-16,5-2 0,-3-1 0,-2-2 16,0-1-16,-5 0 0,-1-2 15,-4-1-15,-3-1 16,-3-2-16,-2-2 0,-5-3 0,-3-2 16,-3 1-16,0 3 0,-6 3 15,-4 0-15,-1 3 0,-3 0 16,-1 4-16,0 5 0,0 3 15,0 1-15,-6 6 0,1 4 16,4 2-16,2 4 0,5 4 16,4 2-16,7 1 0,4-1 15,7 0-15,7 0 0,2-2 0,3-1 16,-1-2-16,-5-4 0,-1-5 16</inkml:trace>
  <inkml:trace contextRef="#ctx0" brushRef="#br0" timeOffset="809830.7127">9844 16836 0,'0'0'0,"0"0"0,0 0 0,-38 0 15,38 0-15,-37-1 0,9 0 16,-3-1-16,-3-1 0,-12 0 16,-3-1-16,-11 0 0,-1-1 0,-3 0 15,-3 1-15,-14-2 16,4 2-16,-16-2 0,1 0 0,5 1 15,3 0-15,-12 0 0,3 1 16,-34 2-16,14 2 0,6 0 16,5-1-16,6 2 0,6-1 15,-6 1-15,-7 0 0,6 1 16,3 1-16,-4 1 0,-3 1 16,4 1-16,4 1 0,0-6 15,0-5-15,4 3 0,0 2 0,-8 0 16,-6 2-16,4-1 15,0-2-15,5 1 0,2 2 0,3-1 16,3 1-16,-5-1 0,0-2 16,3 0-16,1-2 0,0-2 15,-5-4-15,4 1 0,2 0 16,-8 2-16,-5 0 0,3 2 16,4-1-16,0-3 0,-1-2 15,5 1-15,0 0 0,-3 3 16,0 0-16,4-1 0,2-3 0,-1 0 15,1-3-15,2 1 0,5 2 16,-5-2-16,-1-1 0,0 3 16,3 2-16,-1 1 0,0 1 15,3-1-15,-1 0 0,2 4 16,0 2-16,7 1 0,3 2 0,4-7 16,0-4-16,8 5 15,6 4-15,-4-1 0,-3-1 16,13-1-16,8 1 0,6-1 15,3 0-15,8 0 0,5 1 0,6 0 16</inkml:trace>
  <inkml:trace contextRef="#ctx0" brushRef="#br0" timeOffset="821643.4368">5019 14648 0,'0'0'0,"0"0"0,0 0 0,0 0 16,0 0-16,0 0 0,0 0 15,0 0-15,0 0 0,0 0 16,0 0-16,0 0 0,0 0 0,0 0 16,0 0-16,0 0 15,0 0-15,-25 9 0,25-9 16,-22 1-16,22-1 0,0 0 0,-32 0 15,32 0-15,-27 0 0,10-1 16,-2 1-16,-1-1 16,2 0-16,-4 1 0,1-1 0,-8-1 15,0 0-15,1 0 0,-1 1 16,0-1-16,0 2 0,-1-2 16,-2 0-16,1 0 0,2 1 0,-6-1 15,0 1-15,1 0 0,2 2 16,-1 0-16,-1 1 15,2-1-15,2-2 0,-2 2 0,1 2 16,2-1-16,4-1 0,-9 1 16,-5-1-1,1 2-15,3-1 0,1-1 16,4 0-16,-4 0 0,-1 0 16,1 2-16,2-1 0,-3 1 15,0 0-15,2-3 0,4 0 0,-3 1 16,-2 2-16,1 1 0,-1-2 15,2 0-15,0 0 0,1-1 16,0-1-16,2 1 0,-3 1 16,2 1-16,0-1 0,-2-1 15,-2 0-15,2-2 0,3 0 0,-4 1 16,0 0-16,2 0 0,3 2 16,-1-1-16,-2 0 15,1 0-15,-3 0 0,4-1 0,-3-1 16,2 0-16,3 1 0,-5 0 15,-1 0-15,4 0 0,3 0 0,-5 0 16,-1-1-16,1-1 16,2 0-16,0 1 0,-2 1 15,-1-2-15,-2-1 16,2 0-16,3 0 0,2 1 0,4 2 16,-2-3-16,0 1 0,2 0 15,-1 1-15,4 1 16,-1-1-16,4 0 15,1 0-15,0 1 0,1 1 0,3-2 16,2 1-16,3 1 0,1 2 0,-1 0 16,1 0-16,3-1 15,0 0-15,3 1 0,1-1 16,2-1-16,3-1 0,-4 0 0,1 0 16,1 0-16</inkml:trace>
  <inkml:trace contextRef="#ctx0" brushRef="#br0" timeOffset="832331.1232">5753 14417 0,'0'0'0,"0"0"0,0 0 0,0 0 16,0 0-16,0 0 15,0 0-15,24 0 0,-24 0 16,0 0-16,0 0 0,27 1 0,-27-1 15,0 0-15,30 2 0,-18-1 16,5 1-16,-2 0 16,3 0-16,1 1 0,2 0 0,2 1 15,2-1-15,2 1 0,-1-1 16,12 2-16,1 0 0,0 2 16,-1-2-16,10 2 0,0 0 15,0 0-15,-2 1 0,-1-2 16,5-1-16,7 1 0,3 1 0,-3-2 15,-1 0-15,-2-2 0,-1-1 16,11 1-16,-2 1 0,-3 0 16,-1-1-16,11 1 15,3-1-15,-13 1 0,-1-1 0,8 1 16,0-2-16,-4 2 0,-3 0 16,39 3-1,2-2-15,-9-2 0,-5-1 16,-20 0-16,-12 0 0,1 0 15,4-1-15,-7 0 0,-5-1 0,5 3 16,3 1-16,1 0 0,-1 1 0,-2-3 16,-2-2-16,-1 0 0,0 0 15,1 2-15,1 3 16,-6-2-16,-3-2 0,7 0 16,4 2-16,-7-1 0,-4-1 0,1 2 15,1 2-15,-4-5 0,-2 0 16,4 0-16,4 0 15,-8 4-15,-6 4 0,2-5 16,2-2-16,-4-1 0,-3 0 0,-5 0 16,6 1-16,-5 1 15,1 0-15,-2-2 0,-2 1 0,0 2 16,0 2-16,-1-3 0,-1-1 16,-6 0-16,-2 0 0,-2-1 15,-1-1-15,-5 1 0,0-1 16,-5 1-16,0 5 0,-6-2 15,-4-2-15,4-1 0,1 1 0,1-1 16</inkml:trace>
  <inkml:trace contextRef="#ctx0" brushRef="#br0" timeOffset="841393.7961">5765 14552 0,'0'0'0,"0"0"0,0 0 16,0 0-16,0 0 0,28 2 15,-28-2-15,0 0 0,30 1 0,-30-1 16,34 0-16,-15 0 0,-1 0 16,4 0-16,4-1 0,1 1 15,-1-1-15,14-1 0,4 1 16,0-3-16,-1 1 0,12-2 15,5 1-15,-1-2 0,1 1 16,16 0-16,2 1 0,-3 1 16,-3 2-16,15-1 0,2-2 15,3 0-15,-9 2 0,42-2 16,-6 0-16,-15 4 0,-11 3 0,2-1 16,1 0-16,-9-1 0,-6 1 15,6 2-15,0 0 0,-6 0 16,-3 0-16,1 0 0,3 0 15,-11 1-15,-5 1 0,4-1 16,3 0-16,-8-2 0,-5-1 0,4 0 16,3 0-16,0-1 15,-1 2-15,-2-1 0,0 1 16,-7-2-16,-4 0 0,0 0 16,1 2-16,-12-2 0,-8-1 0,2 0 15,2 2-15,-8 1 0,-7 1 16,-2-6-16,-2-1 0,-1 4 15,-2 3-15,-3-2 0,-2-2 16,-3-2-16,-4 0 0,-4 2 16,-1-2-16,1 2 0,0 0 0,0 0 15,-3 0-15,-2 0 16,0 0-16,-5 0 0,-4-2 0,2 3 16,-2 1-16,-4-2 15,0-2-15,-4 1 0,1 1 0,-5-1 16,-3 0-16,-6 0 0,-2-1 15,-13 0-15,-4 0 0,-1-1 16,-1-1-16,-4 1 0,-1 1 16,-10 0-16,4 0 0,-15-2 15,0-3-15,4 2 0,4 0 0,-4 4 16,-3 0-16,-20 0 0,22-1 16,-13-1-16,-5-1 0,14 3 15,8 0-15,-3 0 0,-1 1 16,1 0-16,0 0 0,-1-1 15,4 1-15,7-2 0,6 1 0,-6 1 16,-5 2-16,8-3 0,4 0 16,-5 1-16,-1 3 15,7-3-15,6-2 0,-5 2 16,-7 2-16,7 2 0,5 1 0,0-2 16,2-1-16,5-1 0,3 1 15,0 1-15,2 0 0,1-3 16,2-4-16,-3 6 0,-1 3 15,6-1-15,2 1 0,5-3 16,4-3-16,0 1 0,1 0 0,0 1 16,-1 1-16,4-2 0,4 0 15,12 0-15,0 0 16,3-2-16,0 2 0,3 0 16,0 0-16,0 0 0,0 0 0,0 0 15,2 2-15,2-2 0,4 0 16,2 2-16,6 1 0,-2-1 15,4 0-15,1 0 0,3-1 16,3 1-16,3 2 0,1-1 16,5 1-16,-1-1 0,4 1 0,2-3 15,5 0-15,7 1 0,-2 3 16,2-1-16,6 0 16,-2 0-16,1 0 0,12 2 15,3 1-15,-7-1 0,-2-1 0,8 1 16,2 1-16,-2-2 0,2-3 15,24 1-15,-10-2 0,-9-1 16,-7 1-16,5 0 0,4 1 16,4-3-16,3-1 15,-3 1-15,-1 1 0,-16-1 0,-10-2 16,4 0-16,3-2 0,-4 1 16,0-1-16,9 2 15,6 1-15,-7-1 0,-4 1 0,-5 1 16,-6 0-16,-5 1 0,-6 1 15,5-1-15,1-1 0,-4 0 16,-2 0-16,5-2 16,5 1-16,-4 0 0,-2 0 15,-11 1-15,-9 0 0,1 0 16,0 0-16,-3 1 0,-2 1 0,4 0 16,3 2-16,-15-3 0,-2-1 15,1-1-15,1 1 0,-3 0 16,0 2-16,-1-1 0,0 1 15,-1-1-15,-1 0 0,-2 1 16,-2 0-16,1-1 0,-1 0 0,-3 0 16,0 0-16,0 0 15,0 0-15,0 0 0,-3 0 16,1 1-16,-1-1 0,-2 0 0,0 0 16,-2 2-16,1 1 0,-6-1 15,-5-2-15,-1-1 0,1 0 16,-5 0-16,-4 0 0,-1 0 15,-1 0-15,-7-1 0,-6 0 16,-6-1-16,0-1 0,-5 2 16,-7-1-16,-8-1 0,2 2 0,-17 1 15,-2 1-15,10 0 0,5 0 16,-16 0-16,-3 0 16,9 1-16,6 0 0,-40 1 15,5 2-15,16-4 0,14-1 0,-7 4 16,-5 1-16,12 4 0,9 1 15,-11-4-15,-7-2 0,10-1 16,8 0-16,-4 1 0,0 2 16,7-2-16,3 0 0,-4 0 15,-5 3-15,15-2 0,9-3 0,-6 1 16,-5 0-16,6 5 0,4 2 16,2 0-16,0-1 0,4-5 15,5-3-15,-2 0 0,1-1 16,3 2-16,6 2 0,-6-1 15,-2 1-15,9 1 0,5 0 16,-2-1-16,0-1 0,1 0 16,3 0-16,4 1 0,4 0 15,8-3-15,3 1 0,-1-1 16,1 0-16,3 0 0,0 0 0,0 3 16,0-3-16,3 2 0,-1-2 15,5-1-15,7-2 16,-1 2-16,3 0 0,5-2 0,1-1 15,0 1-15,0 0 0,7 0 16,3-2-16,0 2 0,-1-1 0,10-2 16,4-1-16,-2 0 15,-2 2-15,4-2 0,6-1 16,-3 1-16,-2 1 0,15-1 16,3 0-16,-8 1 0,-5 1 0,14-1 15,4 1-15,-6 0 0,-4 0 16,17 0-16,4 0 0,-11 1 15,-10-1-15,31-1 0,1 1 16,-11 0-16,-7 0 0,8 3 16,4 0-16,-11 1 0,-5 2 0,7-4 15,7-3-15,-11 4 16,-8-1-16,11 2 0,7 2 16,-14-1-16,-7-1 0,2 1 15,2 1-15,-6-1 0,-3 1 0,0-1 16,-1 2-16,-11-4 0,-8 1 0,1 1 15,0-1-15,-5 2 16,-3 0-16,-7-2 0,-5-1 16,-4 2-16,-9 0 0,-2 0 15,-2 0-15,-4-5 0,2-1 0,-2 3 16,4 3-16,-2-4 0</inkml:trace>
  <inkml:trace contextRef="#ctx0" brushRef="#br0" timeOffset="848896.9368">12162 13779 0,'0'0'0,"0"0"0,0 0 15,0 0-15,0 0 0,-22-10 0,22 10 16,-26-8-16,26 8 0,-33-9 16,14 5-16,-3-1 0,-2 0 15,-9 0-15,-2 1 0,-1 0 16,-1 0-16,-5 3 0,-4 3 16,-6 1-16,1 0 0,-5 2 15,-5 2-15,-7 2 0,4-1 0,-17 4 16,-4 2-1,13 0-15,9 1 0,-8 6 0,3 1 16,4-1-16,2-1 0,-22 10 16,10 1-16,28-12 0,3 0 15,-10 12-15,8 1 0,1-4 0,2-3 16,2 8 0,3 6-16,7 0 15,5-1-15,10-13 0,8-9 0,3 7 16,4 6-16,3-14 0,1-2 15,4 2-15,3 3 0,2-2 0,1 0 16,3 0-16,3 1 16,5 1-16,5 0 0,4-3 15,3 0-15,3-1 0,1 2 16,3 0-16,2-1 0,2-1 0,-1 0 16,23 3-1,10 0-15,5-3 0,3-3 16,-16-3-16,-13-2 0,41 4 0,0-1 15,-15 0-15,-11-1 0,7 0 16,6-1-16,-11-1 0,-6-1 16,10 0-16,10 1 15,-11-3-15,-6-1 0,8 3 0,8 3 16,-17-2-16,-10-1 0,13 0 16,9 0-16,-11-4 0,-8-1 15,7 2-15,7 2 0,-11-1 16,-7-1-16,8-2 0,5-1 15,-6 0-15,-4 2 0,9-1 16,6 0-16,-12 3 0,-9 0 0,8 0 16,6-2-16,-9-4 0,-6-4 15,9 3-15,7 1 0,-8 2 16,-4-1-16,4-1 0,3 0 16,-11-1-16,-6 0 0,10 0 15,8 2-15,-5-1 0,-2 1 0,5-3 16,5-2-16,-8 2 15,-6 1-15,10 1 0,7 2 16,-10 0-16,-7-1 0,7-3 0,6 0 16,-5 0-16,-7 3 0,8 0 15,5 1-15,-11-3 0,-8-2 0,7-1 16,6-1-16,-2 3 0,-2 0 16,5 4-16,6 0 15,-11 2-15,-8 0 0,9-3 16,6-2-16,-6-1 0,-5-1 0,5-5 15,3-4-15,-11 2 0,-7 1 16,3-4-16,1-1 0,-4 2 16,-3 2-16,8 3 0,5 1 15,-10 3-15,-8 1 0,-2-4 16,1-1-16,-10-4 0,-4 0 0,2-5 16,3 0-16,-8 2 15,-5 4-15,-6-3 0,-5 1 16,-2-1-16,-3 0 0,-5-5 0,-3-3 15,0 10-15,-1-1 0,-7-2 16,-5-5-16,0 3 0,-2-1 16,-8-1-16,-5 0 15,1 2-15,0 2 0,-16-3 0,-6-1 16,11 2-16,3-1 0,-18-2 16,-5 0-16,4 3 0,1 3 0,-34-10 15,4 0-15,16 3 0,10 1 16,-10 0-16,-6 1 15,8 4-15,7 4 0,-9-1 0,-5 1 16,6 1-16,6 1 0,-14-4 16,-7 0-16,9-2 0,6 0 0,-3 3 15,-4 1-15,6 2 16,2 2-16,-6-2 0,-5 0 16,9 4-16,6 2 0,-8-5 15,-7-5-15,7 2 0,4 3 0,-6 2 16,-3 1-16,10 0 15,5 0-15,-8 0 0,-7-1 0,9 4 16,4 2-16,-6 0 0,-4-1 16,5-2-16,4-1 0,-5 0 15,-4 3-15,2-1 0,1 1 16,-5 1-16,-1-1 0,12 0 16,11 1-16,-6 1 0,-3 0 15,4 1-15,2-1 0,-3 2 16,-2 1-16,0-1 0,0-2 0,-5 2 15,-4 1-15,11 3 0,8 0 16,-4 1-16,-3-2 0,1-1 16,1-2-16,-6 3 0,-5 2 15,2 2-15,0 2 0,3-1 16,3 0-16,8-2 0,5 0 0,-8 1 16,-7 3-16,3 1 15,2 1-15,-1 0 0,0 1 16,9-1-16,6 0 0,-6 3 0,-3 0 15,10-1-15,6 0 16,-3 4-16,-2 1 0,11-3 0,7-2 16,12-3-16,8-1 15,3-4-15,1-2 0,0-2 16</inkml:trace>
  <inkml:trace contextRef="#ctx0" brushRef="#br0" timeOffset="850725.109">13968 14551 0,'0'0'0,"0"0"16,0 0-16,0 0 0,0 0 0,0 0 16,0 0-16,0 0 0,26 1 0,-26-1 15,0 0-15,31 3 16,-31-3-16,30 5 0,-8-1 16,0-2-16,1 1 0,5 0 15,4 1-15,8-1 0,-2 0 0,6 1 16,5 1-16,8 1 0,-2 0 15,12 0-15,-2-1 0,-5 0 16,-2-1-16,7 0 0,-3 1 16,-9-2-16,-7 0 0,-2-2 15,-1 0-15,-6-1 0,-5 1 16,-3-3-16,-4-1 0,-5 1 16,-5 0-16,-4-1 0,-3-2 15,-3 1-15,-3-1 0,-2 0 0,-2 1 16,-4 0-16,-2 0 0,-4-1 15,-4-1-15,-1 1 0,2 1 16,-4 1-16,-2 0 16,0 0-16,0 0 0,-4 1 0,-5-2 15,0 2-15,0 1 0,-4-2 16,-3-1-16,-1 0 0,1 1 0,-12 0 16,0 0-16,1 0 15,2-3-15,-7 1 0,2 2 16,3 1-16,3-1 0,-2-1 15,0 0-15,3 1 0,3 0 0,-4-1 16,2 1-16,9-1 0,1 2 16,-5-2-16,2 0 15,9 1-15,5-1 0,0 3 0,0 1 16,6-2-16,5-1 0,1 2 16,2 3-16,2-2 0,2-2 15,4 2-15,3 0 0,2 0 16,1 0-16,5 2 0,4 0 15,2 1-15,3 0 0,6 0 16,4 1-16,1 0 0,0-1 0,7 2 16,3 0-16,1 0 0,-1-1 15,14 1-15,5 1 0,-6 0 16,-3 0-16,11 0 0,3 0 16,-8 0-16,-9-2 0,11 2 15,0 1-15,-7-3 0,-7-1 0,-1 3 16,0 1-16,-8-1 0,-8-1 15,1-2-15,2-2 16,-7-1-16,-3 0 0,-4 2 0,-4 1 16,-3-4-16,-1-1 0,-4 0 15,-2 2-15,-3 0 0,-2-5 16,-4 2-16,-4 0 0,-1-1 16,-2 2-16,-2 1 0,-3 1 15,0-1-15,-1 0 0,-6-1 16,-5 1-16,1 0 0,0 2 0,-4-2 15,-4-1-15,2-1 0,0 1 16,-10 1-16,-3 1 16,3 1-16,3 1 0,-10 1 0,-2 0 15,6 0-15,5-2 0,-3 0 16,-1-1-16,1-1 0,2-1 0,-5-1 16,0 0-16,13 1 15,3 0-15,-8-1 0,-2 0 16,12 1-16,4-2 0,-5 2 0,1-1 15,7 1-15,3 1 0,5 0 16,4-3-16,3 2 0,3-1 16,4-1-16,5-3 15,3 0-15,5 2 0,6 0 0,3 1 16,-3 1-16,1 1 0,8 0 16,10 1-16,-1 0 0,-1-1 0,14 1 15,3 0-15,-1 1 16,-1 1-16,14-1 0,7 1 15,-8 1-15,-5 2 0,11 1 16,2 1-16,-7-1 0,-5-2 0,29 6 16,-5 0-16,-35-2 0,-5-1 15,20 1-15,-3-3 0,-10-1 16,-10 0-16,-1 5 0,-2 4 16,-5-5-16,-2-2 0,-5-5 15,-2-2-15,-13 2 0,-1 0 0,-2 0 16,0-2-16,-4 3 0,-1 1 15,-1-2-15,-1-3 16,-2 2-16,-2 1 0,-5 0 0,-5 0 16,1-1-16,-3-3 0,-4 2 15,-4-2-15,-7 1 16,-6 1-16,-1-1 0,-2 1 16,0 0-16,1 0 0,-7-1 15,1 1-15,-1-1 0,1 0 0,-8-1 16,0 0-16,4 0 0,3 2 15,-3-1-15,-1 2 0,3-1 16,5 1-16,-1-1 0,0 0 16,5 0-16,4 1 0,0-2 0,1 1 15,1-1-15,1 0 0,5 0 16,5 1-16,6 0 0,2 0 16,4 1-16,3 0 0,2 0 15,2-1-15,3 2 0,0-3 16,3-1-16,3 2 0,7-2 15,6 1-15,3 0 0,3 2 16,7 0-16,5 2 0,1 0 16,4 0-16,5 1 0,6-1 15,10 1-15,0 2 0,1-1 0,2 1 16,5 3-16,-6 1 0,3 0 16,-6-1-16,-7-2 0,-5-2 15,-7 2-15,-5-3 16,-11 1-16,-9 0 0,-7-4 0,-6-1 15,-2 0-15,-1 1 0,0 0 16</inkml:trace>
  <inkml:trace contextRef="#ctx0" brushRef="#br0" timeOffset="880397.5676">23827 15841 0,'0'0'0,"0"0"0,0 0 16,0 0-16,0 0 0,-4 24 0,4-24 16,-5 30-16,0-11 0,-1 4 15,-2 4-15,0 3 0,0 3 16,-5 16-16,-3 4 15,0-6-15,2-5 0,0 5 16,1-4-16,2 0 0,3-5 0,0-7 16,1-4-16,2-6 0,0-5 15,1-10-15,-1-8 16,2 1-16,1 1 16,0-1-16</inkml:trace>
  <inkml:trace contextRef="#ctx0" brushRef="#br0" timeOffset="880678.8108">23810 15805 0,'0'0'0,"0"0"0,0 0 16,26-2-16,-26 2 0,29-1 0,-12 2 16,2 3-16,4 2 15,1 4-15,0 2 0,2 4 16,-2 0-16,-4-2 0,0 0 15,-2 0-15,-3 0 0,-2-1 16,-5 2-16,-3-2 0,-4 2 0,-3 0 16,-4 1-16,-5-1 0,-4-3 15,-4 0-15,-3-1 0,-8 1 16,-1-3-16,-2 0 0,-1-1 16,3-3-16,4-3 0,5-1 15,4 0-15,4 0 0</inkml:trace>
  <inkml:trace contextRef="#ctx0" brushRef="#br0" timeOffset="881038.251">24184 16006 0,'0'0'0,"0"0"16,0 0-16,30 9 0,-17-5 15,2 1-15,3 1 0,0 0 0,1-4 16,4 0-16,-1-2 15,0 1-15,-1-1 0,0-2 16,0-3-16,-1-1 0,-1-1 0,-4-3 16,-2 0-16,0 0 0,-2-1 15,-7-4 1,-4-4-16,-5 1 16,-4 1-16,-1 2 0,0 3 0,-7 5 15,-5 3-15,1 3 0,0 4 0,-6 7 16,-1 6-16,2 3 0,0 2 15,4 4-15,3 3 0,2 1 16,5-5-16,9 4 0,5 3 16,4-4-16,4-2 0,9-4 15,8-3-15,1-6 0,3-3 0,8-8 16,5-4-16,-9 1 0,-7 0 16,-7 1-16</inkml:trace>
  <inkml:trace contextRef="#ctx0" brushRef="#br0" timeOffset="881335.0673">24772 15984 0,'0'0'0,"0"0"0,-9 24 16,2-8-16,-2 2 0,-4 10 15,-2 4-15,2-2 0,0-3 0,1 2 16,3-4-16,2-2 0,3-4 15,1-6-15,2-6 0,1-5 16,2-4-16,1-7 0,3-6 16,0-3-16,1-4 0,4-12 15,2-3-15,-1 4 0,-2 5 0,-1 3 16,-1 3-16,-2 5 0,0 3 16,-1 1-16,1 2 15,-1 5-15,1 1 0,5 3 0,3 1 16,0 2-16,1 1 0,-5 0 15,-1-1-15,-3 0 0</inkml:trace>
  <inkml:trace contextRef="#ctx0" brushRef="#br0" timeOffset="881678.8262">25381 15931 0,'0'0'16,"0"0"-16,0 0 0,-24-9 0,24 9 16,-27-4-16,10 1 0,-4 1 0,-3 1 15,1 2-15,1 2 16,-4 0-16,3 2 0,3 0 16,3 2-16,6 1 0,3 3 15,6 2-15,3 1 0,5 2 16,4 1-16,4 0 0,4 1 15,-2 0-15,0-1 0,0 4 16,-1 1-16,-3-3 0,-2-3 0,-5-2 16,-3-1-16,-5-2 15,-5-1-15,-5-3 0,-6-2 0,-2 1 16,-1-2-16,-8 0 16,-2-3-16,2-2 0,2-2 0,5 0 15,4 1-15,5 0 0</inkml:trace>
  <inkml:trace contextRef="#ctx0" brushRef="#br0" timeOffset="882006.9661">25585 16034 0,'0'0'0,"0"0"0,0 0 15,0 0-15,-16 18 0,16-18 16,-27 26-16,11-9 0,1 3 15,1 1-15,0 0 0,4-2 16,3-1-16,2 1 0,5-1 16,7-4-16,5-2 0,5-5 15,2-4-15,6-2 0,1-1 0,2-3 16,-1-1-16,4-5 0,-2-3 16,-2-6-16,0-5 0,-5 1 15,-3 0-15,-7-1 0,-6-1 16,-7 0-16,-5 2 0,-8-1 15,-3 5-15,-5 5 0,-6 3 16,-7 5-16,-1 3 0,-2 4 16,1 0-16,2 5 15,5 4-15,5-3 16,7-2-16,3 0 0</inkml:trace>
  <inkml:trace contextRef="#ctx0" brushRef="#br0" timeOffset="882397.5983">26064 15970 0,'0'0'0,"0"0"0,0 0 16,-13 21-16,13-21 0,-21 30 15,6-10-15,0 2 0,1 2 0,-5 4 16,1-2-16,3-5 0,4-5 15,1-3-15,3-1 0,1-3 16,2-2-16,2-4 0,2-3 16,0-6-16,1-2 0,1-5 15,1-2-15,3-3 0,0-1 16,5-4-16,4-2 0,-1 1 16,1 2-16,4-1 0,0 5 15,1 4-15,0 2 0,3 5 16,2 2-16,-1 4 0,-1 2 0,0 4 15,-3 3-15,-1 2 0,-2 1 16,-4 6-16,-2 2 0,-3 3 16,-3 0-16,-5 6 0,-3 3 15,-3-4-15,1-1 0,-1-2 16,2-4-16,1-6 0</inkml:trace>
  <inkml:trace contextRef="#ctx0" brushRef="#br0" timeOffset="882835.1699">26834 16191 0,'0'0'0,"0"0"0,0 0 15,0 0-15,0 0 0,0 0 0,5-23 16,-5 23-16,-10-18 0,10 18 15,-22-23-15,8 12 0,-2 1 16,-6 2-16,-5 1 0,1 3 16,-1 3-16,-10 3 0,-3 4 15,5 2-15,4 2 0,-3 6 16,4 2-16,7 0 0,5 0 0,9 0 16,7 0-1,5-3-15,5-3 0,8-1 0,6 1 16,3-5-16,2-3 0,4-2 15,4-2-15,4-2 0,-2-4 0,-1-3 16,-1-2-16,-4-4 0,-3-3 16,-5-2-16,-2-2 0,-5 4 15,-1 2-15,-5 4 0,-4 3 16,-4 2-16,-2 2 0,-2 4 16,-1 3-16,-3 5 0,-1 4 0,-3 8 15,-1 6-15,1 1 0,1 1 16,3 0-16,4-1 15,0-5-15,1-3 0,0-4 0</inkml:trace>
  <inkml:trace contextRef="#ctx0" brushRef="#br0" timeOffset="883132.0037">27268 15720 0,'0'0'0,"0"0"15,0 0-15,-14 28 0,14-28 0,-18 38 16,4-8-16,-5 6 16,-3 5-16,-4 11 0,1 0 15,1 1-15,5-10 0,4 2 16,5-5-16,3-7 0,5-5 0,4-5 15,5-2-15,4-5 16,5-3-16,3-6 0,5-3 0,-1-7 16,2-4-16,10-8 0,4-4 15,-9 4-15,-7 3 0,-4 3 16</inkml:trace>
  <inkml:trace contextRef="#ctx0" brushRef="#br0" timeOffset="883538.3019">27956 15908 0,'0'0'0,"0"0"16,0 0-16,-8 23 0,8-23 0,-14 31 16,3-9-16,0 3 0,0 3 15,-2 7-15,0 1 0,2-6 16,2-4-16,1 0 16,3-8-16,0-3 0,2-2 0,2-5 15,2-2-15,1-5 0,1-3 0,2-8 16,0-6-16,1-3 0,0-3 15,5-4-15,3-4 0,3-4 16,1 4-16,-3 5 0,0 6 16,-3 3-16,-2 4 0,2 2 15,0 2-15,1 3 0,0 3 16,2 6-16,-1 4 16,-3-2-16,-2-1 0,-1 0 0</inkml:trace>
  <inkml:trace contextRef="#ctx0" brushRef="#br0" timeOffset="883928.8714">28098 16037 0,'0'0'0,"0"0"0,0 0 16,22 17-16,-22-17 0,21 14 15,-6-7-15,2-1 0,3 0 0,7 1 16,-1-3-16,2 0 0,1 0 16,1-2-16,-1-3 0,-4 0 15,-3-3-15,-2-3 0,-1-4 16,-4-4-16,0-3 0,-3-3 16,-3 0-16,-6 1 0,-4 1 0,-5 1 15,-3 2-15,-5 2 0,-3 1 16,-7 6-1,-2 6-15,-2 5 0,0 4 0,-1 6 16,0 4-16,4 6 0,3 2 0,0 10 16,4 2-16,6-2 0,4-2 15,6-3-15,4-1 0,9-3 16,7-3-16,6-2 0,6-4 16,5-4-16,4-5 0,6-7 15,0-6-15,-10 1 0,-10 1 16,-6 0-16</inkml:trace>
  <inkml:trace contextRef="#ctx0" brushRef="#br0" timeOffset="884538.2865">28797 15940 0,'0'0'0,"0"0"16,0 0-16,0 0 0,0 0 15,-23 29-15,11-12 0,0 2 16,-1 3-16,0 2 0,-1 2 15,-1 4-15,1-3 0,1-4 16,3-3-16,2-2 0,0-3 0,2-3 16,2-3-16,1-4 0,1-1 15,2-4-15,0-3 16,2-5-16,1-5 0,1-7 0,2-3 16,2-5-16,0-2 0,5 2 15,2 3-15,4-1 0,0 3 16,-2 4-16,0 1 0,0 6 15,1 4-15,3 4 16,2 4-16,-2-1 0,-2 1 0,0 5 16,-2 4-16,-1 3 0,-2 2 0,-3 4 15,-2 3-15,-3 1 0,0 2 16,-4 0-16,-1-1 0,-1 1 16,-1-2-16,-1-3 15,-1-2-15,-2 0 0,0-2 0,0-2 16,1-2-16,1-3 0,0-2 15,1-2-15,1-2 0,1-2 16,-1-4-16,4-7 0,3-4 16,1-4-16,3-4 0,4 0 15,2-3-15,3 2 0,1 1 0,3 0 16,-1 5-16,0 0 0,0 1 16,1 3-16,1 3 0,-2 3 15,-2 3-15,-2 3 16,-3 2-16,-1 6 0,-2 4 0,-3 5 15,-2 3-15,-1 2 0,-2 1 16,-2 5-16,-2 4 0,-1-3 16,0 0-16,-2 0 0,0 0 15,-2-2-15,-1-3 0,3-4 16,3-5-16,0-2 0,0-2 0,0-2 16</inkml:trace>
  <inkml:trace contextRef="#ctx0" brushRef="#br0" timeOffset="884991.3943">29822 16112 0,'0'0'0,"0"0"0,0 0 16,0 0-16,0 0 0,4-24 15,-4 24-15,-8-20 0,8 20 16,-14-19-16,14 19 0,-25-16 15,8 7-15,-3 4 0,-2 3 16,-3 4-16,-3 5 0,-7 4 16,0 3-16,2 3 0,2 2 0,0 5 15,6 1-15,4-3 0,4-3 16,10-1-16,10-1 0,3-2 16,5-1-16,6-2 0,4-2 15,2-4-15,2-2 0,2-2 16,0-5-16,1-1 0,-1-2 0,4-9 15,-2-7-15,-5-1 16,-3-2-16,-3 2 0,-4-1 16,-3 3-16,-2 2 0,-4 4 15,-1 1-15,-3 4 0,-2 3 0,-1 4 16,-3 5-16,1 4 0,-2 3 16,-3 6-16,-2 5 0,1 4 15,3 3-15,1-1 0,3-1 16,4-2-16,3-3 0,3 0 15,2-1-15,3-2 0,1-2 16,-2-3-16,-2-2 16,-1-2-16</inkml:trace>
  <inkml:trace contextRef="#ctx0" brushRef="#br0" timeOffset="885319.5285">30049 15967 0,'0'0'0,"0"0"0,0 0 16,0 0-16,-4 26 0,4-26 16,-7 32-16,0-13 0,0 1 0,0 2 15,-1 2-15,0-2 16,2-2-16,-2 3 16,1-4-16,2-2 0,0-4 0,2-3 15,1-2-15,0-5 0,2-3 0,-3-6 16,3-2-16,0-5 15,0-2-15,3-3 0,0-2 16,1-1-16,2 0 0,2 1 16,2 1-16,-2 4 0,0 2 0,2 3 15,1 2-15,1 2 0,1 2 16,2 2-16,-1 2 0,2 1 16,0 2-16,-1 0 0,0 1 15,-2 0-15,-1 1 0,-2-1 16,-1-1-16,-2 0 0</inkml:trace>
  <inkml:trace contextRef="#ctx0" brushRef="#br0" timeOffset="885585.148">30376 15779 0,'0'0'0,"0"0"0,0 0 16,-2 21-16,2-21 0,-6 27 0,1-6 16,-3 3-16,-1 2 0,-3 13 15,0 6-15,0-3 0,1-3 0,-1 5 16,1-5-16,2-5 16,2-5-16,2-2 0,2-6 15,-1-3-15,1-5 0,1-10 16,1-5-16,1-4 0,0-2 0,0 2 15,0 0-15,0 3 0</inkml:trace>
  <inkml:trace contextRef="#ctx0" brushRef="#br0" timeOffset="885819.5828">30548 15966 0,'0'0'15,"0"0"-15,0 0 0,0 0 0,0 0 16,0 0-16,0 0 0,-33-2 0,33 2 15,-28-2-15,28 2 16,-37 0-16,17 1 0,1 0 16,1 1-1,2 0-15,3 0 0,2 1 0,3 3 0,5 2 16,5 5-16,3-1 0,2-1 16,7 4-16,2 2 15,2-1-15,2 0 0,-4-2 16,-3-3-16,-2-1 0</inkml:trace>
  <inkml:trace contextRef="#ctx0" brushRef="#br0" timeOffset="886194.5667">31036 15977 0,'0'0'0,"0"0"16,0 0-16,0 0 16,0 0-16,-20-11 0,20 11 0,-24-6 15,24 6-15,-29-5 0,9 3 16,0 0-16,-1-1 0,1 2 16,1-1-16,2 2 0,0 0 0,-3 2 15,2 2-15,3 1 0,4 5 16,6 4-16,5 5 0,3 1 15,3 1-15,4 3 0,4 3 16,2-1-16,2 0 0,2 4 16,-2-2-16,-3-3 0,-1-4 15,-2-2-15,-2-4 0,-4-2 16,-4-3-16,-4-4 0,-4-4 16,-4-3-16,-3-4 0,-6-1 15,-3-1-15,-8-3 0,-4 0 0,0-3 16,0-2-16,7 4 0,3 2 15,6 2-15</inkml:trace>
  <inkml:trace contextRef="#ctx0" brushRef="#br0" timeOffset="887053.9721">30932 16731 0,'0'0'0,"0"0"15,0 0-15,0 0 0,0 0 0,-26 1 16,26-1-16,-27 1 0,27-1 15,-35 0-15,15-1 0,-3 0 16,-3 1-16,-1 0 0,-2-1 16,-10-1-16,0 0 0,-3 0 15,-2-1-15,-8-2 0,3 0 16,-5 0-16,-3-1 0,-7 0 0,5 1 16,-3 0-16,-2-1 15,-6 1-15,5 1 0,-3-1 16,-3 1-16,8 0 0,3 0 0,-14 1 15,-3 3-15,8 0 0,5 0 16,-35 0-16,7-2 0,7 0 16,7 1-16,-2-1 0,0 0 15,8 4-15,7 1 0,-8 4 16,-6 0-16,8-3 0,5-4 16,-9 0-16,-7 1 0,8 3 15,6 2-15,-9-3 0,-6-2 16,2-1-16,4 0 0,-8-1 0,-4 0 15,12 1-15,8 0 0,-8 5 16,-7 2-16,3-5 0,1-2 16,-6 1-16,-5 1 0,11-1 15,8-1-15,-13 2 0,-10 0 16,14-1-16,11-2 0,-11 1 16,-6 1-16,5-4 0,2-2 0,-1 2 15,-3 3-15,7-1 0,5-2 16,-11 0-16,-7-1 15,6 1-15,6 0 0,-1 1 0,-1 1 16,10 0-16,5 0 0,-6-3 16,-4 0-16,3 2 0,4 2 15,1 0-15,1 2 0,10-3 16,9 0-16,-3 1 0,-1 3 16,10-1-16,8-1 0,-1 1 15,-2-1-15,9 0 0,5-1 0,7 0 16,7-1-16,1-1 0,1 1 15,4 2-15,1 2 16,1-3-16,-2 2 0,2-2 0,0 0 16,0 0-16,0 0 0,0 0 15,0 0-15,0 0 0,0 0 16,0 0-16,0 2 0,0-2 16,0 0-16,0-4 0,-3-1 15,-1 1-15,2 1 0,0 0 0</inkml:trace>
  <inkml:trace contextRef="#ctx0" brushRef="#br0" timeOffset="910198.1494">28097 14850 0,'0'0'0,"0"0"16,0 0-16,0 0 0,0 0 0,0 0 15,0 0-15,0 0 16,0 0-16,0 0 0,-5 33 15,5-33-15,-15 33 0,6-10 16,-4 4-16,-1-1 0,-1-2 0,-8 12 16,-3 3-16,2-1 0,2-1 15,-9 8-15,-2 0 0,-5 4 16,3-5-16,3-5 0,4-2 16,1-6-16,2-3 0,-2-1 15,2-4-15,7 1 0,3 1 0,2-1 16,3-7-16,2-4 0</inkml:trace>
  <inkml:trace contextRef="#ctx0" brushRef="#br0" timeOffset="910401.2661">27932 15388 0,'0'0'0,"0"0"0,14 19 0,-14-19 16,17 22-16,-8-7 0,2 2 15,2 5-15,0 2 0,1-2 16,1-1-16,-2-2 0,-1-1 0,1 0 16,0-2-1,-4-4-15,-1-2 0,-3-10 0,-2-5 16,0 1-16,-1 0 0,1 2 0</inkml:trace>
  <inkml:trace contextRef="#ctx0" brushRef="#br0" timeOffset="910604.3482">28649 14854 0,'0'0'0,"0"0"0,0 0 15,0 0-15,0 0 0,0 0 16,0 0-16,-24 25 0,24-25 0,-30 22 15,9-7-15,-3 0 16,-1-1-16,3-1 0,3-2 16,3-2-16</inkml:trace>
  <inkml:trace contextRef="#ctx0" brushRef="#br0" timeOffset="910823.1424">28420 15006 0,'0'0'0,"0"0"16,0 0-16,4 26 0,-1-13 16,-2 4-16,-2 3 0,0 3 15,-1 1-15,-3 7 0,0-1 16,-1-2-16,2-3 0,-1-3 16,2-4-16,0-4 15,1-4-15,-1-2 0,2-1 0,0-2 16</inkml:trace>
  <inkml:trace contextRef="#ctx0" brushRef="#br0" timeOffset="911135.6324">28491 15052 0,'0'0'0,"0"0"0,0 0 16,22-6-16,-22 6 0,28-5 15,-12 4-15,1-2 0,-1 1 16,3 0-16,2 1 15,-1-1-15,-2 2 0,4 2 16,-2 2-16,-2 1 0,-3 2 0,-1 4 16,-3 4-16,-3 2 0,-1 4 15,-1 7-15,-3 8 16,-1 3-16,-1 5 0,0 2 16,-1-6-16,-1 10 0,0 0 15,0-8-15,0-5 0,-1-2 16,-2-2-16,1-5 0,-1-4 15,-4-6-15,-2-1 0,0-4 0,0-2 16,-3-8-16,-3-5 16,2-5-16,-1-4 0,3 2 15,2 1-15,2 2 0</inkml:trace>
  <inkml:trace contextRef="#ctx0" brushRef="#br0" timeOffset="911338.7683">28461 15145 0,'0'0'0,"0"0"0,0 0 0,0 0 15,18 10-15,-18-10 0,0 0 16,23 8-16,-13-5 0,2-1 16,1 0-16,0 0 0,1 1 15,-2-2-15,-1-1 0,-1-1 16,-1-2-16,-2 1 15,0 0-15,-2 1 0</inkml:trace>
  <inkml:trace contextRef="#ctx0" brushRef="#br0" timeOffset="911510.6633">28388 15230 0,'0'0'15,"0"0"-15,0 0 0,22 15 0,-22-15 16,26 13-16,-26-13 15,35 13-15,-13-7 16,-1 0-16,-2-2 0,5 1 16,-1-3-16,-3-1 0,-3-1 0,-4-1 15,-2-1-15,-2 0 0,-2 0 16,0 1-16</inkml:trace>
  <inkml:trace contextRef="#ctx0" brushRef="#br0" timeOffset="911682.5403">28338 15322 0,'0'0'0,"0"0"0,0 0 16,0 0-16,24 6 0,-24-6 0,31 6 15,-11-3-15,2 0 16,3-1-16,3 0 0,-2-1 0,-1-1 16,8-2-16,2-1 0,-7 1 15,-3 0-15,-4 0 0</inkml:trace>
  <inkml:trace contextRef="#ctx0" brushRef="#br0" timeOffset="911932.5306">28969 15168 0,'0'0'16,"0"0"-16,0 0 16,0 0-16,0 0 0,0 0 0,-23 14 15,23-14-15,-26 22 0,8-7 16,-2 2-16,-3 1 0,-2 0 15,-8 8-15,-1 2 0,-1-2 16,0-1-16,-6 3 0,3 0 16,0-3-16,2 0 0,-4 1 15,5-3-15,5-4 0,6-3 0,5-6 16,4-5-16,4-4 0,3-2 16,5-5-16,2-4 0,4-2 15,3-1-15,0 2 0,-2 2 16,0 1-16</inkml:trace>
  <inkml:trace contextRef="#ctx0" brushRef="#br0" timeOffset="912182.5123">29031 15189 0,'0'0'0,"0"0"0,0 0 15,21 11-15,-21-11 0,22 8 0,-8-4 16,3 1-16,1 0 0,3-2 16,2 0-16,-1-1 0,0 0 15,9-1-15,1-1 0,-4 0 16,-2-1-16,-4-1 0,-4-1 16,-5-1-16,-7 0 0,0 0 15,-1 0-15,0 1 0</inkml:trace>
  <inkml:trace contextRef="#ctx0" brushRef="#br0" timeOffset="912354.4103">29171 15216 0,'0'0'0,"0"0"0,0 0 16,0 0-16,8 26 0,-8-26 16,4 23-16,-4-23 0,2 26 15,-2-12-15,0 3 16,-1-1-16,-1 1 0,-1 0 0,-2-1 15,1-3-15,0-3 0,0-2 0,1 0 16,0-1-16</inkml:trace>
  <inkml:trace contextRef="#ctx0" brushRef="#br0" timeOffset="912495.0232">29043 15477 0,'0'0'0,"0"0"0,0 0 0,0 0 15,32 6-15,-32-6 0,29 3 16,-29-3-16,37 1 0,-16-3 15,1-1-15,2-4 0,0-3 0,7-7 16,1-2-16,-6 3 0,-4 2 16,-3 2-16</inkml:trace>
  <inkml:trace contextRef="#ctx0" brushRef="#br0" timeOffset="912791.9066">29680 15025 0,'0'0'0,"0"0"0,0 0 16,0 0-16,0 0 0,-5 22 0,5-22 15,-12 19-15,12-19 0,-17 20 16,7-8-16,-1-1 0,-1-2 16,0-1-16,1-1 0,1 0 15,2-2-15,4 0 16,2 0-16,3 1 0,3-1 0,3 1 15,2 1-15,4 0 0,2-2 16,4-1-16,3 0 0,6 0 16,-1 0-16,2-2 15,2 1-15,-4-3 16,-2 0-16,-4-1 0,-4 1 0,-2-1 16</inkml:trace>
  <inkml:trace contextRef="#ctx0" brushRef="#br0" timeOffset="912995.0283">29695 15355 0,'0'0'0,"0"0"16,0 0-16,-1 31 0,1-31 16,-6 34-16,1-10 15,-1-1-15,1 0 0,-3 5 16,0-1-16,0-2 0,0 0 15,-6 1-15,0-3 0,-4-5 0,-2-1 16,0-7-16,1-5 0,2-6 16,2-5-16,3 0 0,2 2 15,1 1-15</inkml:trace>
  <inkml:trace contextRef="#ctx0" brushRef="#br0" timeOffset="913198.161">29485 15340 0,'0'0'0,"0"0"0,0 0 0,22 22 16,-22-22-16,24 28 0,-11-11 16,0 1-16,1 2 0,7 7 15,1 0-15,1 0 0,2-1 16,-3-1-16,-1 1 0,3 1 16,-1-5-16,-2 0 0,-1-2 15,-4-3-15,-1-4 0,-3-3 16,-2-1-16,-2-2 0</inkml:trace>
  <inkml:trace contextRef="#ctx0" brushRef="#br0" timeOffset="913416.9421">30101 15178 0,'0'0'0,"0"0"0,0 0 0,0 0 16,24 2-16,-24-2 0,22 3 16,-22-3-16,27 5 0,-12-2 15,0 0-15,-1-2 0,0 1 0,0-1 16,0 0-16,0 0 0,-2-1 16,-1 0-16,-1 0 15,-3 0-15</inkml:trace>
  <inkml:trace contextRef="#ctx0" brushRef="#br0" timeOffset="913635.6604">29997 15373 0,'0'0'0,"0"0"16,0 0-16,26 9 0,-26-9 15,31 9-15,-10-5 0,2 0 16,3-1-16,8 2 0,1 0 15,0-1-15,1-1 0,-2-1 16,-1-1-16,2 1 0,-4 0 0,-6-3 16,-4-2-16,-7-5 0,-7-2 15,0 0-15,-2 2 0,0 2 16</inkml:trace>
  <inkml:trace contextRef="#ctx0" brushRef="#br0" timeOffset="913885.6726">30192 14962 0,'0'0'0,"0"0"0,0 0 16,0 0-16,0 0 0,17 30 16,-17-30-16,6 32 0,-4-12 0,-1 5 15,1 4-15,-2 0 16,0 2-16,0 7 0,0 0 15,0-1-15,0 0 16,-2 5-16,1-3 0,-2-6 0,-1-4 16,-1-3-16,0-1 0,-2-6 15,-1-3-15,2-2 0,0-4 0,2-1 16</inkml:trace>
  <inkml:trace contextRef="#ctx0" brushRef="#br0" timeOffset="914323.2396">30018 15511 0,'0'0'15,"0"0"-15,0 0 0,0 0 0,0 0 16,-7 25-16,7-25 0,0 0 16,0 0-16,2 24 15,-2-24-15,0 0 0,17 26 16,-6-18-16,2 0 15,0-1-15,2 1 0,4-1 16,4-1-16,-1 0 0,-1-2 0,8-1 16,3-2-16,-3-1 0,-1 0 15,1-1-15,-2-4 0,-4 1 16,-2 2-16,-3-5 0,-3-2 16,-3 1-16,-2 2 0,-3-2 15,-4-3-15,-2 3 0,-1-1 0,0 2 16,0 3-1,0 0-15,-1 1 0,1 3 0,-2 2 16,2 2-16,0 2 0,0 2 16,0 3-16,1-1 0,1 1 15,0 2-15,0 2 0,1 0 16,0-1-16,-1 1 0,-1 2 16,-2-2-16,-1-1 0,-2-2 15,-3-3-15,1-1 0,2-1 0,1-1 16</inkml:trace>
  <inkml:trace contextRef="#ctx0" brushRef="#br0" timeOffset="916823.2883">19457 14382 0,'0'0'15,"0"0"-15,0 0 0,0 0 0,0 0 16,0 0-16,0 0 16,0 0-16,0 0 0,0 0 0,0 0 15,0 0-15,0 0 0,0 0 16,0 0-16,-23 5 0,23-5 16,0 0-16,-22 18 0,22-18 15,-20 17-15,9-6 0,-2 1 16,1 1-16,0-1 0,-1 2 15,-2 1-15,1 1 0,0 0 16,-2 1-16,0 1 0,-3 3 16,2-2-16,2-2 0,-1 0 15,2-1-15,1-2 0,0 1 16,-1 0-16,2-3 0,0-1 0,0-1 16,0-1-16,1-1 0,2-2 0,1-1 15</inkml:trace>
  <inkml:trace contextRef="#ctx0" brushRef="#br0" timeOffset="917291.988">18939 14507 0,'0'0'0,"0"0"16,0 0-16,0 0 0,0 0 0,0 0 15,0 0-15,0 0 0,22 13 16,-22-13-16,0 0 0,24 13 16,-24-13-16,21 8 0,-8-2 15,-1-1-15,0 2 0,1-1 16,1 1-16,3 1 0,2 3 15,0-1-15,2 1 0,-1-1 16,0 1-16,5 1 0,2 1 0,-2-3 16,1-1-16,-3 2 15,-1-1-15,-2 1 0,-2-2 0,0 0 16,-1 0-16,-2 0 0,-1-1 16,0 0-16,-2-2 0,-2 1 15,-2-2-15,0 1 0,0 0 16,-1 0-16,-2-2 0,1-1 15,-1 0-15,-2-1 0,1 1 16,-1-1-16,-1-1 0,0 0 16,-2-1-16,3 4 0,-3-4 15,2 2-15,0-1 0,-2-1 16,2 1-16,-2-1 0,0 0 0,0 0 16,0-2-16,0 2 0</inkml:trace>
  <inkml:trace contextRef="#ctx0" brushRef="#br0" timeOffset="919792.086">22605 14720 0,'0'0'0,"0"0"15,0 0-15,0 0 0,0 0 0,22 6 16,-22-6-16,21 6 15,-21-6-15,32 8 0,-12-2 16,1-2-16,1 0 0,4 0 0,5 0 16,9 0-16,-1 1 0,7-1 15,3 0-15,12 0 0,-2-1 16,19 1-16,1-1 0,-1 1 16,-1 0-16,18-1 0,2 1 15,6 0-15,-8 2 0,48-1 16,-5-2-16,-18 2 0,-11 0 0,-2 0 15,0 1-15,-10-3 16,-7-2-16,2 3 0,1 0 0,0 1 16,-1 0-16,3-2 15,4 0-15,-23-2 0,-15-1 0,6 1 16,2 1-16,0-1 0,1 2 16,-6-4-16,-3-3 15,-16 1-15,-10 1 0,-2 0 0,-1-1 16,-1-1-16,-2-1 0,-5-4 15,-3-3-15,-6 1 0,-3 2 0,-2-7 16,-1-3-16,1-1 16,1-1-16,-1 4 0,0 1 0,-7 6 15,-1-3-15,-1-5 0,-2-2 16,2-3-16,2 0 0,-1-1 16,-1-3-16,0 0 0,-1 1 15,3-4-15,2-4 0,-1 1 16,1 1-16,-1-1 0,0-1 15,1 5-15,-2 3 0,2 1 16,0-1-16,-2 3 0,1 3 0,-3 0 16,-1 1-16,-1 5 0,-2 0 0,0 1 15,-2-2 1,-4 2-16,-2 0 0,-3 1 0,-4 0 16,4 4-16,-1 1 0,-4 1 15,-3-2-15,-1 1 0,-1 3 0,-2-2 16,-3 2-16,-1 0 15,-1 0-15,-7 0 0,-1 1 16,-1 0-16,1 0 0,-2-1 16,-1-1-16,-3 0 0,-4 1 15,-3-1-15,-3-1 0,6 1 16,5 0-16,-11-2 0,-3-2 0,0 2 16,-1 2-16,-7 0 15,2 1-15,1-5 0,2 0 0,-3 0 16,-2 1-16,3 1 0,1-1 15,-31 0-15,6 2 16,11-1-16,8 1 0,-12 1 16,-8 1-16,-9-2 15,-6 2-15,28-4 0,18 1 0,-9 2 16,-8 2-16,6 0 0,4 0 0,-12-3 16,-9 0-1,10 3-15,7 2 0,-7 1 16,-3 1-16,-7 0 15,-2 1-15,27 0 0,19-1 0,-7 0 16,-6-2-16,4 1 16,4 1-16,6 2 0,5 2 15,5-1-15,4 0 0,3 3 16,2 1-16,-3-1 0,1-1 0,6-1 16,3-2-16,7 4 0,3 2 15,3-2-15,0 2 0,0 5 16,0 1-16,1 1 0,0 3 15,1 1-15,0 0 0,-1 4 16,0 4-16,-1-3 0,0 1 16,0 2-16,0 0 0,-1 2 0,0 1 15,0 1-15,1 0 0,-1 0 16,1 1-16,0 0 0,1 1 16,-1-2-16,0-2 0,1 5 15,1-2-15,0-8 0,1-2 16,0-1-16,0-2 0,2 1 15,-1 0-15,0-2 0,1 0 16,-1-4-16,0-2 0,-1-3 16,1-1-16,-2-4 0,-1-1 0,0-1 15,0-3 1,0 0-16,-2-5 0,0 2 0,1 0 0,0 1 16</inkml:trace>
  <inkml:trace contextRef="#ctx0" brushRef="#br0" timeOffset="920776.4306">21534 13725 0,'0'0'0,"0"0"0,0 0 16,29-1-16,-29 1 0,31 2 16,-12-3-16,2 1 0,1 0 15,8 2-15,5 1 16,0-1-16,2-1 0,6 0 0,-1 1 15,-1-1-15,-1 2 0,-1-2 16,0 1-16,-4 1 0,-3 0 0,6 0 16,-2 0-16,-4-1 0,-3-1 15,-6 0-15,-5 1 0,-6-1 16,-3 1-16,-3-1 0,-1-1 16,-2 2-16,-3-2 0,-2 4 15,-5-2-15,-4 2 0,-4-1 16,-2 2-16,-1 3 0,-4-3 15,-3 2-15,-3 0 0,0 2 16,-10 3-16,0-2 0,-2 2 16,-1 1-16,0-1 0,0 1 0,-5 1 15,6-2-15,2-2 0,3 1 16,-2-2 0,0-2-16,7-1 0,6-2 0,4 1 15,4-3-15,2 0 0,3-1 0,1-4 16,2-3-16,3 0 15,2-1-15,2-3 0,2-2 0,1-4 16,1-1-16,2-1 0,1 0 16,3-1-16,1 1 0,3-3 15,3-3-15,-1 0 0,1 0 0,-2 3 16,-1 1-16,-1 1 0,0 1 16,1 2-16,0 0 15,-1 1-15,0 2 0,0 1 0,-1 3 16,0 1-16,0 1 0,1 3 15,1 4-15,-4 1 0,1 2 16,-1 4-16,-1 2 0,0 0 16,0 2-16,1 2 0,1 4 15,1 3-15,1 3 0,0-1 16,1-1-16,1 8 0,0 0 0,-1 0 16,0 0-16,-2-1 0,-1-1 15,-1 2-15,0 1 16,0-1-16,0-3 0,-1-2 15,-2-3-15,0 0 16,-2-1-16,0-5 0,-1-5 0,-1-2 16,-1-2-16,-1-2 0,-1 0 15,-2-6-15,-3 0 16,0-2-16,-1-1 0,-3-5 0,-3-4 16,-2-2-16,0-1 0,-3-1 15,-1-2-15,-6-4 0,2 2 16,-3-2-16,-4 0 0,3 1 15,4 1-15,-4-2 0,-1 2 16,4 2-16,3 2 0,-4 1 16,-3 1-16,4 0 0,2 3 0,4 3 15,5 2 1,3 1-16</inkml:trace>
  <inkml:trace contextRef="#ctx0" brushRef="#br0" timeOffset="924323.4247">27052 14590 0,'0'0'0,"0"0"0,0 0 15,0 0-15,0 0 0,0 0 16,0 0-16,31 1 0,-31-1 0,23 4 15,-23-4-15,33 7 0,-14-4 16,3 0-16,3 0 16,2 1-16,0 0 0,14 0 0,6 0 15,1 1-15,2-3 0,20 3 16,7-2-16,10 2 0,-4-1 0,25 0 16,8-2-16,3-2 15,-11-1-15,61-1 0,-4-1 16,-25 2-16,-17 1 0,14 0 15,12 2-15,-17-2 0,-11-1 0,15 3 16,12 2-16,-19 0 0,-13-1 16,6-1-16,6 1 0,-18 0 15,-10 0-15,0-1 0,2 2 16,-15-4-16,-8-2 0,-4-1 16,-4-1-16,-19 4 0,-14 3 0,-17-10 15,-11-7-15,-4 5 16,-1 3-16,-2 1 0</inkml:trace>
  <inkml:trace contextRef="#ctx0" brushRef="#br0" timeOffset="926932.8571">2026 15454 0,'0'0'16,"0"0"-16,0 0 0,0 0 0,0 0 15,0 0-15,0 0 0,0 0 16,0 0-16,19-18 0,-19 18 16,0 0-16,0 0 0,21-13 15,-21 13-15,0 0 0,0 0 16,24-11-16,-24 11 0,19-5 15,-10 3-15,1 1 0,3-2 16,0 1-16,1 1 0,0 0 16,-1-1-16,2 1 0,-1 1 0,3-1 15,3 1-15,1 1 0,-1-1 16,0 1-16,1 1 0,7 0 16,-1 0-16,3 2 0,-2-1 15,1 0-15,0-1 0,1-1 16,3 0-16,7 2 0,-5 1 0,3 0 15,1 2-15,-4-5 16,1 0-16,4-1 0,3 0 16,-2 0-16,-6 2 0,12-2 15,4 0-15,-7 1 0,0 2 0,1-1 16,5 0-16,-6-2 0,-2 0 16,11 0-16,-1 2 0,-3 0 15,-4 2-15,2-2 0,0 0 16,-1 0-16,0 1 0,6-1 15,2 0-15,-9-1 0,0 1 0,8-1 16,1-1-16,-3 1 16,-4 0-16,5 0 0,1 1 15,-5-1-15,-2 0 0,4 0 0,8-1 16,-8 0-16,1 0 0,24 2 16,-2 3-16,-29-5 15,2-1-15,29 2 0,-2 2 0,-14 0 16,-11-2-16,5 0 0,5 0 15,-2-1-15,0-1 0,-1 2 16,-4 1-16,3 1 0,2 1 0,2-3 16,4 0-16,-10 1 0,-6 0 15,8 1-15,4 0 0,1 1 16,-5-3-16,0-2 0,-1-3 16,1 3-16,0 1 0,2 2 15,-2 1-15,-9-2 0,-6-1 16,5 0-16,4 0 0,-7 0 15,-4 1-15,-1 0 0,0 1 16,-3-2-16,-2-1 0,-4-1 16,-6 0-16,-12-1 0,0 1 0,6 3 15,4 3 1,-8-1-16,-3-1 0,-2 0 0,-5-2 16,-2-2-16,-5-2 0,-5 1 15,-4 2-15,3-1 0,2 1 0,2 0 16</inkml:trace>
  <inkml:trace contextRef="#ctx0" brushRef="#br0" timeOffset="993498.438">7909 14677 0,'0'0'0,"0"0"0,0 0 16,0 0-16,0 0 0,-26-13 15,26 13-15,-28-8 0,13 4 16,-5 0-16,-3 1 0,1 1 15,-3-2-15,-1 2 0,-3 1 16,-7 0-16,-1 2 0,-2 1 16,-3 1-16,-9 4 0,4 1 15,-4 2-15,-3 1 0,5 0 16,5 0-16,-9 5 0,0 2 0,4 3 16,4 2-16,-6 4 0,1 1 15,12 1-15,4 2 0,2 4 16,0 1-16,7-2 0,7-4 15,6 3-15,5 0 0,7-1 16,4 0-16,10 2 16,1 2-16,7-4 0,3-1 0,11 3 15,4 0-15,5-3 0,3-2 0,5-2 16,1-2-16,0-3 16,-1-2-16,8 2 0,4 1 15,10-1-15,0-3 0,28 3 16,-1-5-16,-11-4 0,-5-1 0,19 1 15,14 0 1,2 0-16,2-1 0,-29-3 0,-19 0 16,8-4-16,5-2 15,-8-1-15,-7 0 0,10-2 0,6 0 16,-12 0-16,-8-2 0,10 2 16,7 0-16,-14-3 0,-12 1 0,6-4 15,5-1-15,-9-3 16,-7-1-16,5 0 0,1-1 15,-12 1-15,-8-1 0,4-6 16,5-4-16,-10-3 0,-4 0 16,-3-7-16,-1-3 15,-6-3-15,-2-1 16,-10 7-16,-9 5 0,-3-2 0,-1-3 16,1 5-16,-1 3 0,-1-4 15,-1-2-15,-2 4 0,1 2 0,-2-2 16,-2-2-16,2 14 15,-1 0-15,-5-4 0,-4-3 16,-3 2-16,-3 1 0,-5-1 0,-1-2 16,-1 4-16,-2-1 0,-12-4 15,-5 0-15,5 5 0,-2 2 16,-20-4-16,-9-1 0,10 3 16,4 3-16,-43-5 0,-3 4 15,16 2-15,11 1 0,-15 0 16,-8 0-16,8-1 0,8-1 0,-6 5 15,-2 5-15,14 0 0,9 1 16,-15-1-16,-8 0 16,12 3-16,10 3 0,-12 5 0,-6 6 15,11-8-15,8-3 0,-8 5 16,-4 2-16,12 0 0,11 1 16,-4 1-16,-2 1 0,6 2 15,4 1-15,2 5 0,1 0 16,7-2-16,4-2 0,8 1 15,5 1-15,9-6 0,7-2 0,10 5 16,3 2-16,2-5 0,-2-4 16,-1-2-16</inkml:trace>
  <inkml:trace contextRef="#ctx0" brushRef="#br0" timeOffset="994514.074">9923 14609 0,'0'0'0,"0"0"0,0 0 15,32 5-15,-32-5 0,26 4 16,-10-2-16,4 2 0,3 1 15,4-1-15,2 2 0,8 0 16,-3 0-16,8 3 0,-1-1 16,2-1-16,1-1 0,-4 0 0,-1-2 15,-2 0-15,0 1 0,3 0 16,-4 1 0,-8-1-16,-8-2 0,-3 0 0,-4-1 15,-5 0-15,-4 1 0,-3 0 16,-3-1-16,-5 3 0,-5 1 0,-1-1 15,-3 0-15,-3 1 0,-2 1 16,-10 2-16,-3 1 0,1-2 16,1 0-16,-1 1 0,-2 0 15,2 0-15,2 0 0,-6 0 16,3-2-16,1 1 0,1 1 0,4-2 16,5 0-16,5-2 15,2 1-15,5-2 0,2-1 16,4-3-16,0-2 0,3-1 15,2-4-15,2 1 0,2-3 0,5-4 16,4-3 0,2-2-16,3-4 0,-3 3 0,0 1 15,4-8-15,2-5 16,0 5-16,-1 1 0,3-2 0,0 1 16,-7 7-16,-2 1 0,1-1 15,-3 2-15,-3 5 0,-3 1 0,0 3 16,-1 2-16,0 2 15,-1 2-15,0 6 0,2 7 16,-3-2-16,-1-1 0,2 6 16,-1 4-16,0 1 0,0 4 0,1 5 15,1 2-15,1-1 0,-1 0 16,4 2-16,1 5 0,0-3 16,-1-1-16,3 6 0,0-1 15,-2-5-15,-1-3 0,-1-2 16,-1-1-16,-1-2 0,-2-4 0,0-4 15,-2-3-15,0-3 16,0-1-16,-1-4 0,-1-1 16,0-4-16,0 0 0,-4-6 15,0-5-15,-2 2 0,-2-1 0,-2-3 16,-3-3-16,-1 0 0,-1 0 16,-3-9-16,-1-4 0,1 3 15,1 4-15,-4-1 0,-3 0 16,1 2-16,4 1 0,-1-2 15,2 0-15,6 7 0,2 2 0,0 0 16,2 2-16,3 3 0,1 0 16,-1 2-16,2 2 15,1 1-15,-1 1 0,3 2 0,-2-2 16,2 2-16</inkml:trace>
  <inkml:trace contextRef="#ctx0" brushRef="#br0" timeOffset="998732.9174">10947 15611 0,'0'0'0,"0"0"16,0 0-16,0 0 0,0 0 15,0 0-15,0 0 16,0 0-16,0 0 0,19-16 15,-19 16-15,0 0 0,0 0 0,30-7 16,-30 7 0,38-1-16,-13 2 15,-1 0-15,0 1 0,-24-2 0,29 1 0,4-1 16,12 0-16,3 0 0,17 1 16,3 1-16,0 1 0,1-1 0,20 0 15,7 0-15,9-2 16,-8-2-16,11 2 0,-4 0 15,35 2-15,-15 0 0,-4-2 0,-1-1 16,-8-1-16,-4 1 0,-4 0 16,-5 2-16,-5 2 0,-3 2 15,3 0-15,0 2 0,-3-1 16,-4-1-16,-1-1 0,-2-1 16,-8 1-16,-5 1 0,-3-1 15,-1 0-15,-9 1 0,-6 1 0,-8-2 16,-5 1-16,-11-3 0,-7-2 15,-8 2-15,-5 2 16,-7-4-16,-1-5 0,-2 3 0,3 2 16,-2-3-16</inkml:trace>
  <inkml:trace contextRef="#ctx0" brushRef="#br0" timeOffset="1.02244E6">16924 15308 0,'0'0'0,"0"0"16,0 0-16,0 0 0,0 0 0,0 0 15,0 0-15,0 0 16,0 0-16,0 0 16,0 0-16,-27 13 0,27-13 0,0 0 15,-19 18-15,19-18 0,-14 23 0,5-9 16,-2 0-16,-1 0 0,-1-1 15,0 2-15,-1-1 0,0 1 16,2 1-16,-3 5 0,0 1 16,1-2-16,1-2 0,0-4 15,-1-3-15,1 0 0,1 0 16,-1-1-16,0-2 0,0-3 16,2-4-16,3 0 0,0 1 15,1-1-15</inkml:trace>
  <inkml:trace contextRef="#ctx0" brushRef="#br0" timeOffset="1.0227E6">16628 15351 0,'0'0'0,"0"0"0,0 0 16,0 0-16,0 0 0,20 10 0,-20-10 15,0 0-15,20 17 0,-20-17 16,24 24-16,-9-11 0,0-3 16,1 2-16,0 1 0,1 1 15,1 2-15,10 6 0,3-1 16,-4-2-16,0-2 0,3 0 16,3-2-16,-2-1 15,-4 0-15,4-1 0,-3-2 0,-6-3 16,-5-1-16,-2-1 0</inkml:trace>
  <inkml:trace contextRef="#ctx0" brushRef="#br0" timeOffset="1.02366E6">19269 15414 0,'0'0'0,"0"0"0,0 0 0,0 0 0,0 0 0,0 0 0,0 0 31,0 0-31,0 0 0,0 0 16,0 0-16,0 0 0,0 0 0,0 0 0,32-8 0,-32 8 16,27 2-16,-27-2 0,35 4 31,-15-3-31,4 1 0,3 1 0,5-1 0,1 0 0,1 1 0,18 1 15,7 0-15,12 1 0,1 1 16,18-1-16,3-1 16,-4 0-16,-2 0 0,16-2 0,10-2 15,38 0-15,-14 0 0,-11 0 32,-7 2-32,-17-5 0,-10-2 0,-2-1 0,1 1 0,-9 0 15,-3 1-15,-9-1 0,-2-2 16,-10 3-16,-4 2 0,1-4 15,1-2-15,-12 0 0,-8 0 0,-2 1 16,0 2-16,-5-1 0,-4 1 16,-8 0-16,-6 1 15,-5-3-15,-2 0 0,-2 2 0,0 1 16,-1 2-16</inkml:trace>
  <inkml:trace contextRef="#ctx0" brushRef="#br0" timeOffset="1.02468E6">20231 14530 0,'0'0'0,"0"0"0,0 0 0,4 22 0,-4-22 0,2 25 15,-1-5-15,0 2 31,-1 1-31,0 3 0,0 1 0,0 7 0,0-2 0,1-2 16,0 0-16,0-3 0,1-2 16,2 2-16,-1-5 0,0-8 0,1-3 15,0-6-15,2-4 0,1-6 16,2-5-16,-2 2 0,-2 1 16,1 2-16</inkml:trace>
  <inkml:trace contextRef="#ctx0" brushRef="#br0" timeOffset="1.02502E6">20306 14557 0,'0'0'16,"0"0"-16,0 0 0,0 0 0,0 0 16,0 0-16,0 0 15,24-12-15,-24 12 0,29-5 0,-5 3 16,1 1-16,0 0 0,6 1 16,4 0-16,10 1 0,1 0 0,0 1 15,1-1-15,7 1 0,-3 0 16,4 0-16,-5 2 15,-11 0-15,-7 1 0,-5 4 16,-6 4-16,-6 2 0,-4 3 0,-5 4 16,-5 2-16,-4-1 0,-3 4 15,-7 5-15,-7 1 0,1-1 16,2-3-16,-1 3 0,1 0 16,3-4-16,1-3 0,-1-3 15,-2-2-15,2-3 0,1-1 0,-2-3 16,1-2-16,1-5 0,-1-1 15,1-5-15,0-4 16,3-2-16,1-3 0,-1-10 16,0-7-16,2-3 0,0-3 0,2 6 15,2 5-15,-1 4 0</inkml:trace>
  <inkml:trace contextRef="#ctx0" brushRef="#br0" timeOffset="1.02522E6">20756 14345 0,'0'0'0,"0"0"0,0 0 16,-1 25-16,1-25 0,-7 32 15,1-7-15,-5 3 0,-3 3 0,-5 9 16,-2 0-16,2-2 0,1-2 16,-2 3-16,2-5 0,0-4 15,0-5-15,0-1 0,2-5 16,6-8-16,3-3 0,0-2 15,1-1-15,2 0 0</inkml:trace>
  <inkml:trace contextRef="#ctx0" brushRef="#br0" timeOffset="1.02536E6">20713 14672 0,'0'0'0,"0"0"0,0 0 0,0 0 16,18 20-16,-18-20 15,20 25-15,-8-8 16,0 3-16,0-1 0,-1-2 0,4 6 15,1 0-15,-3-4 16,-1-5-16,-1-1 0,-2-4 16,-1 0-16</inkml:trace>
  <inkml:trace contextRef="#ctx0" brushRef="#br0" timeOffset="1.0256E6">21210 14526 0,'0'0'0,"0"0"0,27 2 15,-10 0-15,1 1 0,12 0 0,5 1 16,0-1-16,2-1 0,10 1 31,2 1-31,-5 0 0,-5 1 0,5 2 0,-2 1 0,-6-2 16,-8-2-16,-7-1 0,-8-1 15,-7-3-15,-6-3 0,0 1 16,0 1-16,0 2 0</inkml:trace>
  <inkml:trace contextRef="#ctx0" brushRef="#br0" timeOffset="1.02583E6">21562 14405 0,'0'0'0,"0"0"15,0 0-15,0 0 0,-11 27 0,11-27 16,-24 32-16,7-13 0,-1 5 16,-2 3-16,-5 4 0,-7 8 31,-1-2-31,-4 5 0,1-4 0,4-6 0,4-6 0,-4 4 16,2-2-16,5-7 0,3-4 15,4-10-15,4-8 0,5-1 16,2-1-16,3 0 0,-1 1 15,2 0-15</inkml:trace>
  <inkml:trace contextRef="#ctx0" brushRef="#br0" timeOffset="1.026E6">21381 14632 0,'0'0'0,"0"0"16,0 0-16,0 0 0,7 22 16,-7-22-16,1 26 0,-1-26 31,-2 36-31,-1-14 0,0 2 15,0 1-15,-1 1 0,0 5 0,-1 0 0,1-5 0,2-2 0,0-3 32,1-3-32,0-4 0,0-4 15,-1-1-15,2-1 0,0-1 16</inkml:trace>
  <inkml:trace contextRef="#ctx0" brushRef="#br0" timeOffset="1.02619E6">21400 14707 0,'0'0'15,"0"0"-15,0 0 0,0 0 16,26-2-16,-26 2 0,27 0 0,-27 0 16,32 0-16,-11 0 15,3 1-15,-1 0 0,-1 0 16,5 1-16,-2 0 0,-3 0 0,-2 0 31,-4-3-31,-1-2 16,-4 2-16,-1-1 0,-2 1 0</inkml:trace>
  <inkml:trace contextRef="#ctx0" brushRef="#br0" timeOffset="1.02635E6">21626 14617 0,'0'0'0,"0"0"0,0 0 0,0 26 0,0-26 0,-1 25 31,-1-7-31,-2 1 0,1 1 15,0 1-15,-2 0 0,-1 3 0,-1-2 0,1-3 0,1-4 32,1-2-32</inkml:trace>
  <inkml:trace contextRef="#ctx0" brushRef="#br0" timeOffset="1.02652E6">21365 14875 0,'0'0'0,"0"0"16,0 0-16,24 4 0,-24-4 0,35 4 31,-12-1-31,3 0 16,1 0-16,8 0 0,1-1 0,2 0 15,2 0-15,7-2 0,0-1 0,-10 0 0,-7-1 0,-6 2 16</inkml:trace>
  <inkml:trace contextRef="#ctx0" brushRef="#br0" timeOffset="1.02674E6">22193 14491 0,'0'0'0,"0"0"0,0 0 0,0 0 16,-7 22-16,7-22 0,-11 21 31,11-21-31,-19 30 0,6-12 15,-3 2-15,1 0 0,1-1 0,0-2 0,2-4 0,-1 2 32,2-3-32,1-2 0</inkml:trace>
  <inkml:trace contextRef="#ctx0" brushRef="#br0" timeOffset="1.02693E6">21990 14636 0,'0'0'0,"0"0"16,0 0-16,0 0 0,0 0 0,15 24 15,-15-24-15,6 22 32,-6-22-32,4 27 0,-2-10 0,0 0 0,0-1 0,0 2 0,0 2 15,0-2-15,0-1 0,1-4 16,-1 0-16,0-4 0,-1 0 16,0-2-16</inkml:trace>
  <inkml:trace contextRef="#ctx0" brushRef="#br0" timeOffset="1.02722E6">22091 14651 0,'0'0'0,"0"0"16,0 0-16,27 1 0,-27-1 0,19 3 31,-19-3-31,25 4 0,-11-2 16,3 0-16,-1 1 0,1 0 0,-1 1 0,-2-1 0,0 1 15,1 0-15,-1 0 0,-1 1 16,-2 1-16,-5 0 0,0 0 0,-3 4 16,-1 3-16,-1 1 15,-1 2-15,-3 4 0,-2 0 16,-2-1-16,0-2 0,0 1 16,-2-2-16,0-1 0,-1-2 0,-1 1 31,0-1-16,0-4-15,0-3 0,1-4 0,0-3 0,2 0 0,2 0 0,0 1 16</inkml:trace>
  <inkml:trace contextRef="#ctx0" brushRef="#br0" timeOffset="1.02741E6">22039 14720 0,'0'0'0,"0"0"15,0 0-15,0 0 0,0 0 0,0 0 16,34 12 15,-34-12-31,28 8 0,-28-8 0,32 11 0,-15-5 0,-1-1 0,1 1 16,-2 0-16,-2-1 0,-3 0 0,-1 0 15,-1-3 1,-2 1-16</inkml:trace>
  <inkml:trace contextRef="#ctx0" brushRef="#br0" timeOffset="1.02755E6">21987 14877 0,'0'0'0,"0"0"0,0 0 16,0 0-16,0 0 0,25 10 16,-25-10-16,26 9 0,-26-9 15,34 7-15,-15-3 0,1-1 16,0-1-16,2-1 0,1-1 31,-3 0-31,-3 0 0,-1 0 0</inkml:trace>
  <inkml:trace contextRef="#ctx0" brushRef="#br0" timeOffset="1.02802E6">22511 14525 0,'0'0'16,"0"0"-16,0 0 0,0 0 0,0 0 0,0 0 31,0 0-31,0 0 0,-11 25 15,11-25-15,-16 19 16,16-19-16,-18 23 0,9-11 16,1 0-16,1-2 0,0-1 0,2-1 15,-1-1-15,2-2 0,-1 0 0,3 0 0,2-1 16,2 0-16,3 1 0,1-1 31,3-2-31,1 0 0,0 0 0,2 0 0,2-1 0,2 1 0,1-1 16,1 0-16,0 1 15,-3-1-15,-1 1 0,3 2 0,-3-1 16,0 3-16,-2 1 0,-2 3 16,-2 1-16,-1 3 0,-1 3 15,-2 0-15,-1-2 0,-2 0 0,-1 1 16,0 1-16,-1 1 16,0-1-16,-1 1 0,0-3 31,-2 0-31,0-1 0,-1-1 0,-3-2 0,-1-1 0,-2-3 0,-2 0 31,-2-3-31,0-2 0,-3-3 0,0-1 0,-3-5 0,-2-5 16,3 2-16,3 2 0,3 1 15</inkml:trace>
  <inkml:trace contextRef="#ctx0" brushRef="#br0" timeOffset="1.02814E6">22372 14743 0,'0'0'0,"0"0"16,0 0-16,24 10 0,-24-10 15,27 10-15,-11-3 0,2 2 16,1 1-16,2 0 0,2-1 31,5 2-31,-2-1 0,-4-3 0,-3-1 0,-4 0 0</inkml:trace>
  <inkml:trace contextRef="#ctx0" brushRef="#br0" timeOffset="1.02847E6">24250 15654 0,'0'0'0,"9"0"0,4 0 0,3 2 0,4 1 0,13 1 16,7 1 15,-6-1-31,-5-1 0,-5-1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5T01:53:24.0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2099 2617 0,'0'0'0,"0"0"0,0 0 15,0 0-15,0 0 0,32-3 0,-32 3 16,32 3-16,-32-3 0,41 0 15,-15 0-15,4 0 0,0 0 16,13-3-16,2 0 0,1-1 16,2-1-16,7 2 0,1 2 0,-3-2 15,1-2-15,4 0 16,-3 2-16,0-2 0,-5-2 0,-5 0 16,-10 3-16,-10 0 0</inkml:trace>
  <inkml:trace contextRef="#ctx0" brushRef="#br0" timeOffset="566.597">3616 2380 0,'0'0'0,"0"0"0,0 0 15,0 0-15,25-1 0,-25 1 16,24-1-16,-12 0 0,0 0 0,3 1 15,2 1-15,1-1 16,1 1-16,3-1 0,1 0 16,9 0-16,1 0 0,4 0 15,3-1-15,-2-2 0,3 1 0,13 1 16,2-1-16,-2-1 0,-3-1 16,15-2-16,4-1 0,-7 1 15,1 0-15,14-1 0,1 0 16,-6 1-16,-6 1 0,16 0 15,0 2-15,-7-2 0,-5 0 16,36-1-16,-3 2 0,-19 6 16,-15 4-16,5-2 0,1 2 15,-6-3-15,-8-2 0,7 2 16,2-1-16,-10 0 0,-7-2 0,2 2 16,2 2-16,-5-1 0,-3 2 15,-2-2-15,-3-2 0,-9 0 16,-7 0-16,-8 0 0,-5 0 15,-9 1-15,-7-2 0,-10 4 16,-12 0-16,11-3 0,4 1 0,3-2 16</inkml:trace>
  <inkml:trace contextRef="#ctx0" brushRef="#br0" timeOffset="917.3762">4404 2420 0,'0'0'0,"0"0"0,0 0 0,0 0 16,0 0-16,12 17 0,-12-17 16,7 26-16,-4-9 0,1 2 15,-2 4-15,0-1 0,1-2 0,2 6 16,0-4-16,-1-2 0,-1-3 16,-1 0-16,-1-4 15,1-1-15,-2-1 0,-2-3 0,-3-1 16,0-3-16,2 0 0,0-1 15,-1 0-15,2-1 0</inkml:trace>
  <inkml:trace contextRef="#ctx0" brushRef="#br0" timeOffset="1099.845">4185 2554 0,'0'0'0,"0"0"0,0 0 16,0 0-16,0 0 0,0 0 0,-7 29 15,7-29-15,-6 26 0,6-26 16,-6 30-16,3-16 0,3 1 16,0-3-16,3 0 0,2-1 15,0-4-15,1 0 0,-2-1 16,1-1-16</inkml:trace>
  <inkml:trace contextRef="#ctx0" brushRef="#br0" timeOffset="1266.2498">4681 2506 0,'0'0'16,"0"0"-16,0 0 0,0 0 16,15 17-16,-15-17 0,10 16 15,-10-16-15,10 20 0,-4-10 0,-3 0 16,-2 0-16,1 1 0,-2 1 16,0 2-16,-3-4 15,-4 0-15,3-1 0,0-2 0,0-1 0</inkml:trace>
  <inkml:trace contextRef="#ctx0" brushRef="#br0" timeOffset="1499.9152">4141 2894 0,'0'0'0,"0"0"0,0 0 0,32-8 15,-32 8-15,38-6 0,-10 4 16,1-3-16,3-2 0,14-3 15,1 1-15,7-1 0,-2 0 16,-2 0-16,-2 2 0,4-1 16,-9 2-16,-6 1 0,-5 0 15,-7 0-15,-7 3 0,-8 3 16,-4 2-16,-8 2 0,-4 1 0,2-1 16,0-2-16,1 1 0</inkml:trace>
  <inkml:trace contextRef="#ctx0" brushRef="#br0" timeOffset="1716.2059">4410 2726 0,'0'0'0,"0"0"0,0 0 16,0 0-16,-9 23 0,9-23 0,-8 33 16,1-12-16,-1 4 0,1 2 15,-3 0-15,-1 7 0,-1-5 16,1-1-16,-2-2 0,2-3 15,0 0-15,-1 0 0,2-4 16,1-8-16,2 0 0,-1-2 16,1-2-16,0-3 0,2-3 15,1-1-15,1 1 0,1-1 0</inkml:trace>
  <inkml:trace contextRef="#ctx0" brushRef="#br0" timeOffset="1884.0101">4412 2919 0,'0'0'0,"0"0"0,0 0 15,0 0-15,25 12 0,-25-12 16,26 19-16,-13-7 0,-1-3 16,1 2-16,3 0 0,-1-1 0,2 0 15,4 4-15,2-1 16,-4-2-16,-3-2 0,1-2 16,0-1-16,-4-1 0,0-2 0,-5 1 15</inkml:trace>
  <inkml:trace contextRef="#ctx0" brushRef="#br0" timeOffset="2116.4749">5187 2531 0,'0'0'0,"0"0"0,0 0 0,0 0 16,-5 21-16,5-21 0,-15 28 15,6-10-15,-3-2 16,-1 5-16,-4 2 0,2-2 0,0-1 16,-7 4-16,-1-2 0,3-2 15,0-2-15,0 0 0,6-3 16,4-8-16,1-2 0,1-2 0,3 0 16,-1 1-16</inkml:trace>
  <inkml:trace contextRef="#ctx0" brushRef="#br0" timeOffset="2299.2264">5004 2749 0,'0'0'16,"0"0"-16,0 0 0,0 0 16,0 0-16,10 31 0,-10-31 15,4 30-15,-3-10 0,2 1 16,-1 1-16,0-1 0,0-1 0,2 2 16,-3-2-16,1-2 0,1-4 15,-2 0-15,1-2 0,1-3 16,-1-4-16,-2-5 0,1 3 15,-1-3-15,0 0 0,0 0 16</inkml:trace>
  <inkml:trace contextRef="#ctx0" brushRef="#br0" timeOffset="2549.291">5045 2806 0,'0'0'16,"0"0"-16,0 0 0,0 0 16,24-14-16,-24 14 0,28-9 0,-12 6 15,1-2-15,1 1 0,0 0 16,1 3-16,2 0 0,1 2 15,0 3-15,-3-1 0,-4 2 16,2 2-16,-4 1 0,0 2 0,-1 1 16,-1 2-16,-1-1 15,0 0-15,-4 0 0,0 2 16,-3-1-16,1-1 0,-3 1 0,1-1 16,-2 0-16,0-1 0,-3 1 15,-1-3-15,1 0 0,-5-1 16,1 0-16,-4 0 0,-3-1 15,2-2-15,2 0 0,3-2 16</inkml:trace>
  <inkml:trace contextRef="#ctx0" brushRef="#br0" timeOffset="2717.4082">5069 2952 0,'0'0'0,"0"0"16,0 0-16,0 0 0,0 0 0,0 0 15,0 0-15,20-14 0,-20 14 16,22-6-16,-22 6 0,25-6 15,-11 4-15,0-1 0,2 1 16,0 1-16,-3 1 0,0 2 16,-1 2-16,-2-1 0,-1 1 15,-1-1-15</inkml:trace>
  <inkml:trace contextRef="#ctx0" brushRef="#br0" timeOffset="2866.3515">5071 3059 0,'0'0'0,"0"0"0,0 0 0,0 0 16,0 0-16,0 0 0,34-11 16,-34 11-16,28-7 0,-28 7 15,32-8-15,-13 3 0,1 0 0,1-1 16,1 0-16,-6 0 0,0 0 16,-1 2-16</inkml:trace>
  <inkml:trace contextRef="#ctx0" brushRef="#br0" timeOffset="3349.8143">5692 2543 0,'0'0'0,"0"0"0,0 0 15,0 0-15,0 0 0,-11 20 31,11-20-31,-21 21 0,21-21 0,-31 27 0,12-9 16,2-1-16,2-3 0,-2 1 0,1-1 16,0 1-16,3-3 0,3-2 15,-1-2-15,4-3 0,3 0 0,5-5 16,5-2-16,3-2 0,1 0 16,11-2-16,4-2 0,-2 2 15,2 0-15,2 1 16,4 0-16,-3 2 0,-3-1 0,3 1 15,-6 4-15,-2 4 0,-3-1 16,-2 5-16,-3 3 0,-4 1 16,-4 1-16,-4 5 15,-4 4-15,1-4 0,-1-1 0,-3 2 16,-1 1-16,0-3 0,-1 0 16,-2-4-16,-4 0 0,2-1 0,1 0 15,0-3-15,1-1 16,-2-2-16,2-1 0,0-1 0,-1 1 15,2-3-15,-3 0 0,0-1 16,-1 1-16,0-2 0,-2-2 16,1-3-16,0-1 0,4 0 15,-1 2-15,3-1 0</inkml:trace>
  <inkml:trace contextRef="#ctx0" brushRef="#br0" timeOffset="3466.1958">5497 2846 0,'0'0'0,"0"0"16,0 0-16,0 0 0,0 0 15,34 7-15,-34-7 0,33 6 0,-14-2 16,2 2-16,-1-1 16,2 0-16,0 0 0,-2-1 0,-4-1 15,1 1-15</inkml:trace>
  <inkml:trace contextRef="#ctx0" brushRef="#br0" timeOffset="8415.0552">6897 2639 0,'0'0'0,"0"0"0,0 0 0,0 0 0,0 0 16,0 0-16,0 0 15,-12-18-15,12 18 0,0 0 0,0 0 16,-16-14-16,11 12 16,-1-1-16,-2 1 0,-1 0 0,-1-1 15,-1 2-15,-1 2 0,-2 2 16,0-1-16,0 1 0,-1 3 16,2 2-16,-1 1 0,1 1 15,-1 2-15,1 2 0,0 0 0,-3 8 16,1 1-16,3 0 0,3 0 15,1 0-15,3-1 0,4-2 16,3-2-16,4-2 0,2-3 16,1-3-16,4-3 0,4-4 15,4-4-15,-1-1 0,0-4 16,4-4-16,0-2 0,-1-1 16,-1-2-16,-1-3 0,0-3 15,-3 0-15,-3-4 0,-2 3 16,-3 2-16,-1-1 0,-1 2 0,-3-1 15,0 2-15,-2 4 16,-1 5-16,1 3 0,-2 2 16,-1 4-16,-1 3 0,1 4 0,0 7 15,0-1-15,0 3 0,0 3 16,0 3-16,0 1 16,3 0-16,1 2 0,5 2 15,3 2-15,-3-5 0,4-3 0,0-2 16,0-4-16,-3-3 0,-2-2 15</inkml:trace>
  <inkml:trace contextRef="#ctx0" brushRef="#br0" timeOffset="8680.6927">7374 2640 0,'0'0'0,"0"0"0,0 0 15,-11 36-15,6-17 0,-2 7 16,-1 9-16,0 10 0,0-1 0,-1 7 16,1-1-16,2-5 15,0-4-15,1 1 0,0-4 16,1-6-16,2-5 0,-2-5 0,2-5 15,1-6-15,0-5 0,0-1 16,0 0-16,1-3 0</inkml:trace>
  <inkml:trace contextRef="#ctx0" brushRef="#br0" timeOffset="8961.9662">7310 2638 0,'0'0'15,"0"0"-15,0 0 0,32-7 0,-17 4 16,1 3-16,3 2 0,1 3 16,1 2-16,4 6 0,-1 1 15,-3-1-15,-3-1 0,-4 1 16,-2 1-16,-2 1 0,-1-2 0,-6-1 16,0 0-16,-6 0 15,-2 3-15,-6-1 0,-5 2 16,1-1-16,0-1 0,-7 2 15,-4-1-15,3-3 0,2-1 0,1-4 16,3-2-16,3-3 0,4-2 16,1 0-16,2 0 0,1 0 15</inkml:trace>
  <inkml:trace contextRef="#ctx0" brushRef="#br0" timeOffset="9336.9196">7933 2708 0,'0'0'0,"0"0"0,0 0 15,0 0-15,-21 15 0,21-15 16,-21 22-16,10-6 0,1 1 0,2 4 16,0 2-16,2-3 15,3 0-15,6 2 0,6-4 16,3-5-16,0-3 0,5-5 0,5-4 15,0-2-15,0-2 0,7-5 16,-1-5-16,-3-1 0,-3 0 16,-2-4-16,-2 0 0,-3-1 15,-4 0-15,-5 0 0,-3 0 16,-5 1-16,-2 1 0,-3 0 16,-4 1-16,-3 3 0,-4 1 0,-3 5 15,-3 3-15,1 2 0,1 5 16,-3 1-16,-3 2 15,6 1-15,1 2 0,6 2 0,1 2 16,4-2-16,4-1 0,7 1 16,7 3-16,3-3 0,2-3 15,-2 1-15,-2-4 0,-1-1 0</inkml:trace>
  <inkml:trace contextRef="#ctx0" brushRef="#br0" timeOffset="9540.0506">8392 2667 0,'0'0'0,"0"0"0,0 0 16,0 0-16,0 0 0,-5 27 15,5-27-15,-12 31 0,6-12 0,-3 3 16,-1 4-16,1-2 16,0-1-16,-1 2 0,3-2 15,0-3-15,2-4 0,0-4 16,3-4-16,-1-3 0,2-3 0,-1 2 15,1-2-15,1-2 0</inkml:trace>
  <inkml:trace contextRef="#ctx0" brushRef="#br0" timeOffset="9696.3305">8318 2465 0,'0'0'16,"0"0"-16,0 0 0,0 0 0,29 8 15,-29-8-15,27 8 0,-12-3 16,0 1-16,3 0 0,1 3 16,-2-1-16,-2-2 0,-1 0 15</inkml:trace>
  <inkml:trace contextRef="#ctx0" brushRef="#br0" timeOffset="10102.5614">8688 2699 0,'0'0'0,"0"0"0,0 0 16,-6 18-16,6-18 0,-9 22 16,2-5-16,0 1 0,-2 2 15,0-1-15,0 2 0,-1 4 16,0-2-16,3-5 0,0-2 16,2-2-16,-1-5 0,3-4 15,1-5-15,0-3 0,2-2 0,4-3 16,1-4-16,1-2 0,1-2 15,2-3-15,5-3 0,0 1 16,2 1-16,4-4 0,-2 0 16,-1 4-16,0 3 0,1 3 15,0 3-15,0 4 0,-1 6 0,-3 1 16,-1 3-16,-2 2 16,-1-1-16,-2 5 0,-3 4 15,-1 0-15,-2 2 0,-2 1 16,0 2-16,-2 0 0,1-1 0,-2 5 15,1-1-15,1-2 0,0-4 16,2-2-16,1-1 16,3-4-16,0 0 0,2-7 15,2-5-15,-1-10 0,1-8 0,-1 3 16,-1 2-16,-2 3 0</inkml:trace>
  <inkml:trace contextRef="#ctx0" brushRef="#br0" timeOffset="10336.941">9231 2481 0,'0'0'0,"0"0"0,0 0 0,-7 22 15,7-22-15,-15 29 0,0-6 16,1 4-16,0 1 0,-4 10 16,2 3-16,1-2 0,3-3 0,3 2 15,6-5-15,3-5 0,3-5 16,7-7-16,6-5 15,1-4-15,3-2 0,1-5 0,1-2 16,0-2-16,-1-2 0,-2-4 16,-3-1-16,-2 1 0,-3 3 15,-2 1-15</inkml:trace>
  <inkml:trace contextRef="#ctx0" brushRef="#br0" timeOffset="10524.4294">8993 2674 0,'0'0'0,"0"0"15,0 0-15,27-4 0,-27 4 16,28-3-16,-7-1 0,0 1 16,0 1-16,6 0 0,2-2 15,0 2-15,0 0 0,-1 0 16,-2 0-16,-4-1 0,-3 1 0,-3 1 15</inkml:trace>
  <inkml:trace contextRef="#ctx0" brushRef="#br0" timeOffset="10946.3554">9401 2814 0,'0'0'0,"0"0"15,0 0-15,0 0 0,23-5 0,-23 5 16,25-2-16,-25 2 0,29-3 16,-14 0-16,3-2 0,-2 2 15,1-1-15,1-2 0,-1 0 16,0 1-16,-2 0 16,-2-2-16,0-4 0,-2-2 15,-3 0-15,-2 0 0,-3 2 0,-3 0 16,-3 1-16,-4 1 0,-2-1 15,-2 1-15,-1 3 0,-1 1 16,-1 4-16,-2 2 0,1 2 0,-2 4 16,-1 2-16,-1 1 15,0 0-15,3 3 0,1 4 16,3 0-16,2 2 0,1 4 0,4 2 16,3-3-16,3 1 0,5-4 15,3-4-15,6-1 0,2-3 16,3 0-16,3-3 0,3 0 15,2-4-15,1 0 0,0-1 16,-6-1-16,-5 0 0,-2-1 16</inkml:trace>
  <inkml:trace contextRef="#ctx0" brushRef="#br0" timeOffset="11446.3219">10072 2669 0,'0'0'15,"0"0"-15,0 0 0,0 0 16,0 0-16,0 0 0,0 0 16,-28-14-16,28 14 0,-26-4 0,26 4 15,-31 1-15,16 3 0,-3-1 16,-2 1-16,0 2 0,1 1 16,0 2-16,0 1 0,-2 4 15,2 3-15,4 0 0,3 0 16,2-1-16,3 2 0,5-2 15,3-1-15,5-1 0,2-2 0,5-3 16,2 0-16,3-4 16,2 0-16,3-3 0,2-3 15,-1-1-15,-1-3 0,6-4 16,-1-2-16,-2-2 0,1-2 0,-2-3 16,-2-2-16,-4-3 0,-4-2 15,-1-1-15,-3-3 0,-2 2 16,0 0-16,-1-3 0,-2 1 15,-2 3-15,0 3 0,-1 5 16,-1 3-16,-1 7 0,0 0 0,0 3 16,0 3-16,-1 2 0,-1 3 15,0 5-15,-1 6 16,0-1-16,-2 3 0,0 3 0,-1 5 16,0 1-16,-1 1 0,-1 8 15,-1 0-15,2-2 0,2-2 16,1-1-16,2-1 0,2-2 15,2-3-15,3-2 0,0-1 16,0-4-16,-2-3 0,-1-2 0</inkml:trace>
  <inkml:trace contextRef="#ctx0" brushRef="#br0" timeOffset="11852.5776">10984 2557 0,'0'0'0,"0"0"0,0 0 16,0 0-16,-23-11 0,23 11 0,-21-2 15,21 2-15,-29 1 0,10 3 16,-2 1-16,-2 2 0,-1 2 0,-9 5 16,-1 2-16,2 2 0,3 2 15,4 1-15,2 0 0,-1 6 16,7 0-16,4 0 0,4 1 15,5-4-15,4-2 0,7 0 16,5-1-16,6-2 0,4 0 16,1-4-16,2-2 0,3-4 0,2-4 15,5 0-15,1-4 16,-2-2-16,1-4 0,-9 2 0,-5 0 16,-6 1-16</inkml:trace>
  <inkml:trace contextRef="#ctx0" brushRef="#br0" timeOffset="12368.2161">11323 2398 0,'0'0'0,"0"0"15,0 0-15,0 0 0,0 0 0,0 0 16,0 0-16,-20 27 0,20-27 0,-18 28 15,6-8-15,1 1 16,1 4-16,0-1 0,1 0 0,-2 8 16,2-2-16,1-1 15,2-1-15,0 0 0,2 0 0,-2-3 16,2-1-16,-2 2 0,2-3 16,1-3-16,0-2 0,2-7 15,0-1-15,0 0 0,1-1 16,0-2-16,0-2 0,0-5 15,1-4-15,1-3 0,1-2 0,-1 1 16,0-4-16,1-5 0,2-1 16,1-2-16,3-1 0,1 2 15,2 2-15,2 0 0,0 1 16,0 3-16,1 1 0,-2 2 16,-1 2-16,0 1 0,0 1 15,-2 3-15,0 3 0,-1 1 16,-1 3-16,-3 2 0,1 3 15,-3 4-15,-2 2 0,0 1 16,0 4-16,0-1 0,-1 2 0,0-1 16,0 0-16,-1-3 0,1-2 15,0 0-15,1-2 0,1-2 16,2-1-16,1-3 0,2 0 16,-2-2-16,0 0 0,-2-1 15</inkml:trace>
  <inkml:trace contextRef="#ctx0" brushRef="#br0" timeOffset="12602.5936">11668 2702 0,'0'0'0,"0"0"0,0 0 0,0 0 16,-2 25-16,2-25 0,-4 26 15,4-26-15,-8 36 0,3-14 16,-1 1-16,2-1 0,-1-1 0,0 1 15,0-1-15,2-2 0,1-3 16,0-2-16,0-3 0,2-5 16,2-3-16,-2-3 0,3 0 15,-2-3-15,-1-2 0,0-1 16,0 2-16,0-1 0</inkml:trace>
  <inkml:trace contextRef="#ctx0" brushRef="#br0" timeOffset="12774.4711">11486 2600 0,'0'0'0,"0"0"0,0 0 0,0 0 15,0 0-15,24 10 0,-24-10 16,24 7-16,-24-7 0,34 9 16,-16-6-16,2 2 0,1-1 15,1-1-15,1 1 0,-2-2 16,-4 1-16,-1-1 0</inkml:trace>
  <inkml:trace contextRef="#ctx0" brushRef="#br0" timeOffset="13196.3673">11912 2720 0,'0'0'0,"0"0"15,0 0-15,0 0 0,-7 22 16,7-22-16,-5 27 0,5-27 0,-8 32 15,3-12-15,-1 0 16,1-1-16,-1-1 0,1-1 16,-1-3-16,1 4 0,0-2 0,2-4 15,0-1-15,0-4 0,2-2 16,0 0-16,0-3 0,1 1 16,0-3-16,2-1 0,-1-4 15,3-3-15,0-2 0,1-4 16,-1-1-16,3-2 0,0-2 0,5-3 15,3 0-15,-1 0 0,1 2 16,2 3-16,0 2 16,-1 1-16,0 3 0,0 1 15,1 3-15,-3 2 0,0 2 0,-2 3 16,-1 2-16,-1 2 0,-2 2 16,-2 3-16,-4 2 0,-1 3 15,-1 3-15,-1 0 0,-1 2 16,-3 1-16,1 1 0,-1-1 15,2-1-15,0-1 0,-1-1 0,3 4 16,2 0-16,1-8 0,-2-1 16,0-2-16</inkml:trace>
  <inkml:trace contextRef="#ctx0" brushRef="#br0" timeOffset="14196.434">7184 3135 0,'0'0'0,"0"0"0,0 0 16,0 0-16,29 2 0,-29-2 0,26-1 16,-12 0-16,1 0 0,5-1 15,3 2-15,1-1 0,-1 1 0,11-2 16,3 0-16,0 0 16,-2 0-16,12-2 0,3 2 15,-2-1-15,-3 1 0,11-1 16,9 0-16,3 0 0,-9 1 0,10 0 15,0 0-15,-2 1 16,0 2-16,6-2 0,-4-1 0,0-2 16,-3-1-16,2 4 0,1-1 15,30 1-15,-8-1 0,-3 1 16,0-2-16,-2 2 0,0 1 16,-3-1-16,1 1 0,-8-1 15,-4 0-15,5 1 0,5 1 16,-2 0-16,2-1 0,0 1 15,3-1-15,-1 4 0,-1 2 0,-1-5 16,1-4-16,0 1 0,-1 1 16,3 2-16,2 3 0,-3-1 15,-2-3-15,0 0 0,1 0 16,-1 0-16,0 0 0,-1 2 16,-2 3-16,-2-4 15,-2 0-15,0 0 0,0 2 0,-5-2 16,-4-2-16,-5 3 0,-4 3 15,-2-2-15,-1 3 0,-9-3 0,-7-1 16,-12 1-16,-8-2 0,-6-1 16</inkml:trace>
  <inkml:trace contextRef="#ctx0" brushRef="#br0" timeOffset="20274.6616">12662 2437 0,'0'0'0,"0"0"16,0 0-16,0 0 0,0 0 0,-25 20 15,25-20-15,-23 23 0,11-10 16,-2 6-16,-2 3 0,2 3 16,0-1-16,-6 13 0,0 5 15,2-4-15,3 0 0,0 9 16,1-2-16,6-4 0,2-3 0,4 6 16,4-4-16,5-5 15,1-7-15,7-3 0,4-3 16,3-2-16,2-4 0,-5-2 15,-4-3-15,-3-4 0</inkml:trace>
  <inkml:trace contextRef="#ctx0" brushRef="#br0" timeOffset="20821.5542">13186 2726 0,'0'0'0,"0"0"16,0 0-16,0 0 0,0 0 0,0 0 16,-19-18-16,19 18 0,0 0 15,-23-14-15,11 9 16,1 2-16,0 1 0,-3 0 0,-1 4 15,-1-1-15,1 0 0,-3 4 16,-2 2-16,0 3 0,1 1 0,-5 6 16,2 6-16,3-1 15,1-1-15,4 5 0,3 1 16,2 3-16,3-3 0,6-3 16,5-4-16,2-4 0,4-3 0,6-5 15,4-3-15,1-5 0,1-2 16,2-5-16,3-5 0,-4 1 15,-2-1-15,-1-3 0,-1 0 16,-3-2-16,-4-1 0,0-4 16,-1-1-16,-5 3 0,-2 2 15,0 3-15,-3 0 0,0 3 16,-1 2-16,0 3 0,-1 3 16,0 4-16,0 0 0,0 5 15,0 3-15,0 2 0,0 1 0,1 4 16,2 3-16,-1 1 0,0 1 15,2 1-15,3 0 16,0-2-16,0-3 0,4 0 16,2-4-16,-1-2 0,-1-1 0,-2-1 15,-2-3-15,-1 0 0</inkml:trace>
  <inkml:trace contextRef="#ctx0" brushRef="#br0" timeOffset="21243.4465">13496 2684 0,'0'0'0,"0"0"0,0 0 0,-3 23 16,3-23-16,-2 28 0,1-9 16,-2 1-16,1 1 0,0 0 15,-1-2-15,-1 4 0,2-3 0,0-3 16,0-3-16,0-4 0,-1-2 15,2-5-15,1-3 0,-1-3 16,2-1-16,2-5 0,0-3 16,3-6-16,2 0 0,3-3 15,5-1-15,-2 0 0,0 1 16,5-5-16,2 0 0,-1 5 16,0 2-16,2 4 0,1 1 15,-2 4-15,-2 3 0,-1 5 16,1 3-16,-4 4 0,0 2 0,-3 7 15,-2 3-15,-2 1 0,-2 0 0,-1 4 16,-2 1-16,-1-1 16,0-3-16,-3 3 0,-1 0 15,-1-2-15,-1-1 0,2-1 16,1-1-16,3-3 0,3-2 0,-2-2 16,0-1-16,0-3 0</inkml:trace>
  <inkml:trace contextRef="#ctx0" brushRef="#br0" timeOffset="21602.7791">14281 2702 0,'0'0'0,"0"0"0,0 0 15,0 0-15,-15 24 0,15-24 0,-12 31 16,6-13-16,2 1 0,2 1 15,0 0-15,4-1 0,0-3 16,5 1-16,5-6 0,2-2 16,2-5-16,3-2 0,3-6 15,1-1-15,2-1 0,-1-3 16,0-2-16,3-6 0,-4-1 0,-5 0 16,-2-2-16,-5 1 15,-3 1-15,-6 0 0,-4 1 16,-5 0-16,-3 0 0,-4 5 15,-4 3-15,-1 2 0,0 3 0,-4 5 16,-1 3-16,1 0 0,1-1 16,3 5-16,2 2 15,3 2-15,4 0 0,4 2 0,4 0 16,5-1-16,6-3 0,-2-3 16,-1 0-16,-2-2 0</inkml:trace>
  <inkml:trace contextRef="#ctx0" brushRef="#br0" timeOffset="21946.5611">14755 2753 0,'0'0'0,"0"0"15,0 24-15,0-8 0,-1 1 0,1 6 16,1 3-16,0-4 0,2-1 15,1 0-15,2-5 16,-1-5-16,3-2 0,3-3 0,3-2 16,-1-6-16,1-3 0,1-4 15,3-5-15,-1 0 0,1-1 16,4-9-16,0-6 0,-3-1 16,-3 0-16,-1 2 0,-2 2 15,-2 4-15,-1 0 0,0-1 0,-3 2 16,0 3-16,-1 4 0,-3 4 15,-1 1-15,0 3 0,1 3 16,-1 2-16,0 1 0,0 1 16,0 2-16,1-1 0,-3-1 15,2 2-15</inkml:trace>
  <inkml:trace contextRef="#ctx0" brushRef="#br0" timeOffset="22446.5628">15505 2695 0,'0'0'0,"0"0"0,0 0 0,0 0 16,0 0-16,0 0 0,-18-20 15,18 20-15,0 0 0,-24-15 16,24 15-16,-24-3 0,9 5 0,-1 1 15,-3 1-15,0 0 0,0 2 16,-1 3-16,1 2 0,-4 5 16,2 0-16,3 4 0,3 1 15,3-1-15,3 1 0,3-1 16,5-1-16,4-2 0,2-4 0,4-3 16,3-2-16,2-3 15,3-1-15,2-5 0,0-2 0,7-4 16,-1-1-16,-1 0 0,1-2 15,-4-2-15,-2-3 0,-1-2 16,-2 1-16,-3-1 16,-2-1-16,-2 4 0,-2 1 15,-1 3-15,-2 3 0,0 0 0,-1 1 16,-1 4-16,0 2 0,-1 2 16,-1 4-16,0 1 0,0 2 0,0 4 15,0 0-15,0 0 0,0 1 16,3 0-16,0 3 15,0-1-15,2-2 0,0-1 16,3-4-16,-2 1 0,0-3 0,-2 0 16</inkml:trace>
  <inkml:trace contextRef="#ctx0" brushRef="#br0" timeOffset="22712.17">15888 2426 0,'0'0'0,"0"0"0,0 0 16,-7 26-16,7-26 0,-12 33 16,1-4-16,-4 7 0,0 1 0,2 0 15,1 2-15,1 4 0,3-4 16,1-4-16,3-8 0,2-3 15,2-3-15,6-5 0,6-3 16,3-6-16,1-5 0,5-5 16,3-3-16,2-2 0,1-3 15,-5 1-15,-4 3 0,-4 1 0</inkml:trace>
  <inkml:trace contextRef="#ctx0" brushRef="#br0" timeOffset="23212.2178">16837 2296 0,'0'0'0,"0"0"15,0 0-15,0 0 0,0 0 0,-24-1 16,24 1-16,-29 8 0,15-2 15,-6 2-15,-5 3 16,1 2-16,0 1 0,-7 12 0,0 6 16,2 1-16,2 2 0,-4 15 15,4 3-15,0 3 16,6-7-16,5-3 0,3-3 16,4-9-16,1-7 0,0-2 0,1-2 15,3-3-15,0-1 0,-1-3 16,0-5-16,-1-2 0,0-2 0,-2-1 15,-2 2-15,-2-4 0,-3-2 16,0 1-16,-3-1 0,2-2 16,-1-1-16,3 0 0,3 1 15,2-1-15</inkml:trace>
  <inkml:trace contextRef="#ctx0" brushRef="#br0" timeOffset="23352.8708">16196 2666 0,'0'0'0,"0"0"15,0 0-15,32-10 0,-15 4 0,3 0 16,3 0-16,9-2 0,2 2 16,2 2-16,2 2 0,-2 1 15,1 1-15,3 1 0,-3 2 16,-8-1-16,-4 1 0,-5-2 16</inkml:trace>
  <inkml:trace contextRef="#ctx0" brushRef="#br0" timeOffset="23790.3234">17116 2554 0,'0'0'16,"0"0"-16,0 0 0,0 0 0,0 0 15,-27-5-15,27 5 16,-30 4-16,13-1 0,-4 3 0,-3 2 15,0 1-15,1 2 0,-8 5 16,1 2-16,0 0 0,2 2 16,-2 5-16,5 2 15,4-2-15,4-1 0,3-5 0,5-5 16,5 1-16,3-2 0,6-4 16,7-2-16,4-5 0,4-2 15,2-2-15,2-1 0,0-4 16,2 0-16,-1-3 0,1-4 15,-4 0-15,-1 0 0,-3-2 0,0 0 16,-4 3-16,-2 2 0,-3 1 16,-3 2-16,0 2 0,2 2 15,-4 2-15,0-1 0,-2 2 16,-2 1-16,2 1 0,-1 3 16,-1 2-16,0 2 0,-1 7 15,0 3-15,1-2 0,1 0 0,1 0 16,2 1-16,-1-3 0,1 1 15,1-2-15,-2-3 0,0-1 16</inkml:trace>
  <inkml:trace contextRef="#ctx0" brushRef="#br0" timeOffset="24040.3274">17519 2486 0,'0'0'0,"0"0"0,0 0 16,-19 15-16,19-15 0,-24 21 16,7-5-16,0 2 0,0 0 0,-2 9 15,0 2-15,2-1 16,2-1-16,2 2 0,3-2 16,4-5-16,4-3 0,4-3 15,4-3-15,3-1 0,2-3 0,2-4 16,3-2-16,0-1 0,-1 1 15,1-2-15,-4 2 16,-2-2-16</inkml:trace>
  <inkml:trace contextRef="#ctx0" brushRef="#br0" timeOffset="24415.3671">17542 2738 0,'0'0'0,"0"0"0,0 0 0,23 1 15,-23-1-15,25 0 0,-25 0 16,31-1-16,-14-1 0,3-1 16,2-2-16,-2 1 0,-1-1 15,6-5-15,2-1 0,-4 2 16,-3 2-16,-4-2 0,-2-5 16,-1 2-16,-4 0 0,-4 0 15,-5 0-15,-2 1 0,-3 2 0,-2 0 16,-3 1-16,-1 3 0,-3 2 15,-2 4-15,-5 4 0,1 1 16,0 1-16,0 3 0,2 4 16,-6 5-16,1 2 0,5 1 15,1 2-15,4-3 0,3 1 0,5 0 16,7 0-16,3-4 16,4-4-16,5-3 0,5-1 15,4-3-15,4 0 0,3-6 0,5-4 16,-8 1-16,-5 1 0,-3-1 15</inkml:trace>
  <inkml:trace contextRef="#ctx0" brushRef="#br0" timeOffset="24649.7082">18242 2493 0,'0'0'0,"7"5"16,3 4-16,0 0 0,1-1 0,4 9 16,2 3-16,-2-1 15,0 0-15,-4-1 16,-4 0-16,-3 0 0,-5-1 0,-8 2 16,-8 1-16,-9 1 0,-10-1 15,-9 4-15,-8 2 0,10-5 16,9-4-16,7-4 0</inkml:trace>
  <inkml:trace contextRef="#ctx0" brushRef="#br0" timeOffset="25384.0951">13439 3155 0,'0'0'16,"0"0"-16,0 0 0,0 0 0,21 3 16,-21-3-16,24 5 0,-7-3 15,1 2-15,3-2 0,4 0 16,1-1-16,2 0 0,12-1 15,5 0-15,0 0 0,1-1 0,14 0 16,1-2-16,1 2 16,0-1-16,14 1 0,1 0 15,11-1-15,-2-2 0,0 1 0,-1 0 16,11 2-16,-3 2 0,32-4 16,-12 0-16,-11 0 0,-4 1 15,2-2-15,0-2 0,-3 2 16,-2 1-16,2 1 0,1 2 15,-2 3-15,-2 5 0,3-6 16,2-3-16,-3-2 0,-3 1 0,3 2 16,0 4-16,-4 0 0,-5 2 15,3-4-15,2-2 0,-5 0 16,-3 0-16,-4 3 0,-1 5 16,-9-5-16,-6-1 0,-21-1 15,-13-1-15,-9 0 0</inkml:trace>
  <inkml:trace contextRef="#ctx0" brushRef="#br0" timeOffset="40915.6756">18734 2230 0,'0'0'0,"0"0"15,0 0-15,0 0 0,0 0 0,0 0 16,0 0-16,0 0 0,0 0 16,0 0-16,-7 24 0,7-24 15,0 0-15,0 0 0,-5 23 16,5-23-16,0 0 0,-2 26 16,2-26-16,0 18 0,1-9 0,0 1 15,1 0-15,0 0 0,1-1 16,-1 1-16,1 1 15,0 0-15,1 0 0,-1 3 0,0 1 16,1-1-16,-1-2 0,0 2 16,1 1-16,-1 1 0,0-1 0,2 7 15,0 2-15,0-3 16,-1-2-16,1-1 0,1 0 16,-1-1-16,2-1 0,1 2 15,1 3-15,-1-3 0,1-1 16,1 2-16,0 1 0,-1-2 15,-1 0-15,0 1 0,1 0 16,0 0-16,0 2 0,0-3 0,-2-2 16,1-2-16,1-2 0,1 0 15,0-1-15,1 1 0,1-1 16,1 1-16,2-1 0,-1-4 16,-1 0-16,0-2 0,1 1 15,0-1-15,0-1 0,3 1 16,1 0-16,0 0 0,0-2 0,-2-2 15,0-2-15,0 0 0,1 0 16,2-2-16,0 2 0,1-4 16,-1-1-16,1 1 0,0-1 15,0-1-15,-1 0 0,2-2 16,1 0-16,0-1 0,2-3 16,2-2-16,-1-4 0,1 2 15,-2 2-15,-1-2 0,-1 1 16,-2 2-16,-1-1 0,-3-3 15,0-2-15,-3 1 0,-1 2 0,-1-1 16,0 0-16,-2 2 0,-1 2 16,-3-6-16,1-3 0,-3 0 15,-1 0-15,-3 2 0,-1 0 16,0 3-16,-2 1 0,0-3 16,0-1-16,-3 1 0,-1 0 15,-1 1-15,1 1 0,-1 0 16,0-1-16,-2-1 0,-1-1 15,0-1-15,0 2 0,1 2 16,1 4-16,0-4 0,0-1 0,-1-2 16,-2-3-16,-1 2 0,1 3 15,-1 1-15,-2 2 0,1 3 16,-1 1-16,1 0 0,1-3 16,-2-1-16,0-2 0,0 2 15,2 0-15,-3 2 0,0 1 16,-1 0-16,0 0 0,2 4 15,2 1-15,-3 0 0,1 0 16,-2 1-16,0 0 0,0 1 16,-2 1-16,1 1 0,1 2 0,2 1 15,-1 0-15,3 1 0,-3 0 16,1 1-16,-2 1 0,1 0 16,-1 1-16,0 2 0,0 1 15,0 1-15,1 3 0,0 1 16,-1 2-16,0 3 0,1 1 0,-3 2 15,1-1-15,3 2 0,1-2 16,3 4-16,1 2 16,1-1-16,3 0 0,-1-1 0,2 0 15,2 2-15,2 1 0,2-2 16,1-1-16,0-1 0,1 0 16,0 2-16,2 5 0,-2-3 15,0-1-15,0-2 0,0 1 16,-2 0-16,-1 3 0,0-6 0,0-4 15,0-3-15</inkml:trace>
  <inkml:trace contextRef="#ctx0" brushRef="#br0" timeOffset="53573.1073">6789 2355 0,'0'0'0,"0"0"0,0 0 0,0 0 15,0 0-15,0 0 0,0 0 0,0 0 16,0 0-16,0 0 0,0 0 16,19-16-16,-19 16 0,0 0 15,0 0-15,22-4 0,-22 4 16,0 0-16,22 5 0,-22-5 16,0 0-16,30 2 0,-18 0 15,0 0-15,0 1 0,1-3 16,0-3-16,3 1 0,0 1 0,2 1 15,1 1-15,-1-1 16,1 0-16,2 0 0,2 2 0,7 1 16,-1-1-16,-2-1 0,2-1 15,-2 1-15,3 1 0,1-1 16,1 0-16,-2 2 0,1-2 16,7 0-16,2-1 0,-6-1 15,-1-1-15,3 2 0,0 2 16,-1-2-16,-1-2 0,4 3 15,0 2-15,-1 1 0,-1-1 0,5-1 16,1-1-16,-1 0 0,-1 1 16,-2-2-16,1-3 0,-1 3 15,1 0-15,-2-1 0,1-1 16,-1 0-16,1 1 0,-2-2 16,0-1-16,-1 3 0,0-1 15,0 4-15,-1-1 0,1-1 16,-1-3-16,0-1 0,0-1 15,-2 1-15,-1 1 0,0 3 16,1 4-16,-1-1 0,-2 0 0,2-2 16,1-1-16,0 3 0,1-2 15,-2-2-15,-1-2 0,2 3 16,1 3-16,0 3 0,0 0 16,-2-6-16,-2-5 0,1 4 15,4 3-15,-4 1 0,0-2 0,1 0 16,0 0-16,-1 0 0,-2 1 15,0-1-15,-1-1 16,-1 0-16,-1-2 0,-2 2 0,-1 1 16,-2 0-16,-2-1 0,-3 3 15,0-1-15,-5-2 0,-1-2 16,-1 0-16,-1 0 0,-3 1 16,0 0-16,-2 1 0,0 1 15,-2-1-15,1 2 0,-3 1 16,-1-1-16,-3-1 0,-2-2 0,-2-1 15,-1-1-15,1 1 0,-1 2 16,-5 0-16,-2 2 0,-2-2 16,-2 0-16,-2-1 0,-2 1 15,-1 0-15,0 0 0,-3 0 16,-2-1-16,-7 0 0,3 0 16,-3 2-16,-1 0 0,0-1 15,1-1-15,-2 1 0,0 1 16,-7-2-16,4-1 0,-1 2 15,-1 0-15,3 0 0,2 0 0,-1 0 16,-2 1-16,2-1 0,2 0 16,-8-1-16,-2 0 0,2 1 15,-1 1-15,3-1 0,2-1 16,1 1-16,1-1 0,-1 3 16,0 1-16,-1-5 0,0-4 15,2 5-15,1 3 0,0-3 16,0-2-16,3 0 0,-3 2 15,0 0-15,0 1 0,3 1 16,-2 4-16,1-4 0,1-1 0,0 0 16,1 1-16,2 0 0,0 1 15,0-1-15,0-1 0,3 1 16,2 1-16,-1 0 0,0 2 16,1-4-16,2 0 0,2 0 15,0 0-15,3 1 0,1 1 0,1-2 16,-2-1-16,2 1 15,4 1-15,0 0 0,1 1 16,2-1-16,1 0 0,1 0 0,1 1 16,3-2-16,-1-2 0,1 2 15,1 2-15,1-1 0,2 0 16,2 0-16,-1-1 0,3 0 16,-1 2-16,1-2 0,1-2 15,2 1-15,-1 2 0,1-1 16,3 0-16,-2 0 0,3 0 0,0 1 15,3-1-15,0 0 0,2 0 16,1 0-16,2 1 0,1-1 16,-1 2-16,1-1 0,2-1 15,7 0-15,2 0 0,-2 0 16,0 0-16,1-1 0,0-2 16,2 2-16,2 0 0,-2 0 15,1 0-15,7-2 0,2 0 16,-3 1-16,0 2 0,1-1 15,-1-1-15,1 0 0,-2 0 0,2 1 16,-1 1-16,0-2 0,1 0 16,4-1-16,-1 2 0,-3 1 15,2 1-15,-4 1 0,1-1 16,1-1-16,-1-1 0,0 3 16,0 1-16,-2-2 0,-2-2 15,5 2-15,-2 0 0,-1-1 16,-1 0-16,1-1 0,2-1 15,-3 1-15,1 3 0,0-2 16,-1-1-16,0 2 0,1 0 16,-1 0-16,0 0 0,-2 1 15,1-4-15,1 4 0,0-1 16,-1 0-16,-3 1 0,1-1 0,0-2 16,0 0-16,1 0 0,-1 0 15,-2 1-15,1 1 0,0-1 16,-1 3-16,1 3 0,-3-3 15,-2-2-15,1-1 0,2-2 16,-1 0-16,-3 0 0,0 2 0,-1 0 16,-3 0-16,-2 0 0,2-3 15,-3-1-15,1 2 0,-2 0 16,-2 2-16,0 0 0,-1 2 16,-1-1-16,-2-1 0,-1-1 15,-3-1-15,-1 2 0,0-1 16,-1 1-16,-2 0 0,2-1 0,-2 1 15,-1 2-15,1-2 0,-2 3 16,2-3-16,0 0 16,0 0-16,0 0 0,0 0 0</inkml:trace>
  <inkml:trace contextRef="#ctx0" brushRef="#br0" timeOffset="63276.4601">18467 6613 0,'0'0'0,"0"0"16,0 0-16,0 0 0,0 0 0,-3-25 16,3 25-16,0 0 0,-13-23 15,3 14-15,-4 0 0,-1 1 16,0 0-16,-4 0 0,-3 2 15,-1 0-15,-1 2 0,-7 2 16,0 1-16,1 3 0,1 2 16,-3 0-16,3 3 0,4 2 15,6 3-15,3 2 0,5-2 16,3 0-16,5-1 0,9 2 16,6 3-16,0-4 0,2 2 0,10 1 15,5 1-15,0-3 0,-1 0 16,-1 2-16,-2 2 15,-4-3-15,-3-3 0,-6 3 0,-5-2 16,-5-1-16,-2-2 0,-6-1 16,-4 0-16,-3-1 0,-3-1 15,-5-1-15,-3 0 0,1-2 16,1 1-16,-1-4 0,0-4 16,3-2-16,2-4 0,10-6 15,4-5-15,2 4 0,0 2 0,1 4 16</inkml:trace>
  <inkml:trace contextRef="#ctx0" brushRef="#br0" timeOffset="63682.6603">18798 6286 0,'0'0'0,"0"0"15,0 0-15,-1 25 0,1-25 16,-8 36-16,-1-8 15,-2 1-15,-1 1 0,-5 12 0,-2 2 16,-1 5-16,2-4 0,-3 2 16,3-5-16,2-6 0,4-5 15,2-5-15,1-5 0,3-4 0,0-6 16,5-3-16,4-6 16,2-4-16,0-4 0,3-5 15,2-5-15,1-4 0,1-2 0,5-3 16,3-3-16,-1 2 0,2-1 15,3-1-15,-2 1 0,1 7 16,0 5-16,-2 3 0,-2 4 16,-3 2-16,-2 0 0,-3 9 15,-2 7-15,-3 2 0,-3 3 0,-2 5 16,-3 4-16,-2 1 0,-3 0 16,-1 1-16,1 0 15,0-4-15,0-2 0,1 0 16,0 0-16,3-7 0,0-2 0,5-5 15,5-5-15,-1 2 0,-2-2 0,1 0 16</inkml:trace>
  <inkml:trace contextRef="#ctx0" brushRef="#br0" timeOffset="64010.7974">19236 6546 0,'0'0'16,"0"0"-16,0 0 0,0 0 0,-18 23 15,18-23-15,-19 33 0,9-13 16,0 3-16,3 2 0,1 0 16,1 3-16,3-4 0,6-3 15,7-5-15,1-3 0,2-4 16,5-5-16,3-4 0,0-3 0,1-2 16,5-7-16,-2-6 15,-2 0-15,-3 0 0,-4-3 16,-1-1-16,-4 1 0,-5 2 0,-4-2 15,-7 2-15,-2 2 0,-3 2 16,-8 4-16,-5 3 0,0 3 16,0 2-16,-2 6 0,-1 1 15,0 2-15,3-1 0,1 4 16,5 3-16,6-2 0,3 1 0,10-1 16,5 1-16,0-2 0,-2-1 15,-1-3-15</inkml:trace>
  <inkml:trace contextRef="#ctx0" brushRef="#br0" timeOffset="64229.5371">19729 6482 0,'0'0'0,"0"0"16,0 0-16,0 0 0,0 0 0,-7 23 15,7-23-15,-9 19 0,9-19 16,-10 22-16,4-11 0,0-1 15,2-2-15,-1-1 0,2-1 16,0-1-16,0-1 0,1-1 16,0 0-16,2-3 0,-2-1 15,1-2-15,0 1 0,-1 0 16,2 2-16,-2-5 0</inkml:trace>
  <inkml:trace contextRef="#ctx0" brushRef="#br0" timeOffset="64948.3095">19702 6443 0,'0'0'0,"0"0"16,0 0-16,0 0 0,0 0 0,0 0 15,0 0-15,0 0 0,0 0 16,18 20-16,-18-20 15,0 0-15,1 20 0,-1-20 0,0 0 16,-4 29-16,4-29 0,-6 24 16,0-8-16,1 0 0,-1 1 0,1 1 15,-2 0-15,1 1 16,0-1-16,-2 5 0,0-1 16,0-3-16,2-1 0,2-4 15,1-1-15,-1-3 0,2-1 0,1-2 16,1-1-16,0-6 0,0 0 15,2-2-15,0-6 16,1-2-16,-1-1 0,2-3 0,2 1 16,3-6-16,0 0 0,1-1 15,1-2-15,0 3 0,0 2 16,0 1-16,1 2 0,-1 0 16,0 2-16,3 0 0,4 0 15,-2 2-15,1 3 0,-1 1 16,0 2-16,-2-1 0,-1 3 0,0 2 15,1 2-15,-3 0 0,-3 2 0,0-1 16,-1 0-16,-2 0 16</inkml:trace>
  <inkml:trace contextRef="#ctx0" brushRef="#br0" timeOffset="65104.5845">20219 6410 0,'0'0'0,"0"0"15,0 0-15,0 0 0,0 0 0,0 0 16,0 0-16,0 0 0</inkml:trace>
  <inkml:trace contextRef="#ctx0" brushRef="#br0" timeOffset="65385.8735">20208 6375 0,'0'0'0,"0"0"0,0 0 16,0 0-16,0 0 0,0 0 15,-5 34-15,5-34 0,-15 29 0,5-7 16,-1 2-16,0 2 0,1-2 15,-1 7-15,3 0 16,0-3-16,2-3 0,2-2 0,2-1 16,1-5-16,2-3 0,3 0 15,3-2-15,2-3 0,0-1 16,4-2-16,0-1 0,-1-5 16,-1-2-16,0-4 0,-1-2 15,-1 1-15,-2 2 0,-1 0 0</inkml:trace>
  <inkml:trace contextRef="#ctx0" brushRef="#br0" timeOffset="65557.7599">19982 6590 0,'0'0'0,"0"0"15,0 0-15,25-4 0,-25 4 0,30-6 16,-7 3-16,2 0 0,-1 0 15,12-1-15,4-2 16,-3 2-16,0 1 0,-1 0 0,-6 1 16,-6-1-16</inkml:trace>
  <inkml:trace contextRef="#ctx0" brushRef="#br0" timeOffset="65792.0647">20508 6677 0,'0'0'0,"0"0"0,0 0 16,22-5-16,-22 5 0,24-4 0,-5 3 15,0 0-15,1 1 0,2-1 16,2 1-16,2-1 0,-2 1 15,-6-1-15</inkml:trace>
  <inkml:trace contextRef="#ctx0" brushRef="#br0" timeOffset="66135.8221">21262 6436 0,'0'0'0,"0"0"15,0 0-15,0 0 0,-30 8 16,30-8-16,-41 15 0,17-7 16,-2 1-16,-2 3 0,-2 2 15,-3 3-15,5 0 0,-2 5 16,6-2-16,5-1 0,6-3 0,7-2 16,6-1-16,8 0 0,5-3 15,5 1-15,4 0 16,0-1-16,-1-2 0,0 1 0,0-1 15,-5 0-15,-1-2 0,-5 2 16,-3 0-16,-5-1 0,-3 1 0,-7 1 16,-6 2-16,1-3 15,-1-1-15,-11 3 0,-2 1 16,0-3-16,3 0 0,2-2 16,1-1-16,4-3 0,2-2 0,3 0 15,2 0-15,2 0 0</inkml:trace>
  <inkml:trace contextRef="#ctx0" brushRef="#br0" timeOffset="66307.7616">21500 6522 0,'0'0'0,"0"0"0,0 0 16,0 0-16,-6 23 0,6-23 0,-17 29 15,7-10-15,-1 2 0,1-1 16,0 0-16,1-2 0,2-1 15,-2 1-15,1-3 16,2-6-16,0-4 0,1 0 0,0-1 16,2 0-16</inkml:trace>
  <inkml:trace contextRef="#ctx0" brushRef="#br0" timeOffset="66479.6531">21492 6269 0,'0'0'0,"0"0"15,0 0-15,0 0 0,0 0 0,30 16 16,-30-16-16,22 28 16,-11-10-16,1 2 0,2 4 15,-2-4-15,-1-2 0,-2-3 16</inkml:trace>
  <inkml:trace contextRef="#ctx0" brushRef="#br0" timeOffset="66901.4614">21967 6483 0,'0'0'0,"0"0"0,0 0 16,0 0-16,-32-1 0,16 3 15,-4 4-15,-1 1 0,-1 3 0,-6 6 16,-1 3-16,1 0 16,3 2-16,1 5 0,4-1 15,3-3-15,4-4 0,9-3 16,7-3-16,5-2 0,3-3 0,9-5 15,7-6-15,0 0 0,-2-1 16,4-4-16,2-3 0,-3-1 16,-1-3-16,1-6 0,-2-2 15,-5 4-15,-4 4 0,-3 2 16,-5 3-16,-1 4 0,-2 1 0,-4 6 16,-2 3-16,-1 3 0,-1 2 15,-4 13-15,-2 7 16,-2 3-16,-1 3 0,-2 5 0,-1 2 15,1 2-15,0-1 0,0 4 16,1-3-16,1-9 0,2-6 16,0-2-16,3-6 0,0-6 15,1-2-15,-5-3 0,-2-3 16,-1-1-16,-2-4 0,-1-6 16,-4-3-16,2-4 0,2-2 0,2-10 15,4-7-15,3 5 0,0 6 16,2 4-16</inkml:trace>
  <inkml:trace contextRef="#ctx0" brushRef="#br0" timeOffset="67260.8763">22428 6307 0,'0'0'0,"0"0"16,0 0-16,-15 32 0,7-13 15,-2 5-15,-2 5 0,-3 7 16,-2 0-16,-1 4 0,-1-2 16,2-6-16,3-4 0,2-5 15,2-6-15,2-3 0,4-1 16,-1-5-16,2-2 0,3-6 0,0 0 16,3-8-16,6-3 15,2-1-15,1-3 0,4-3 16,1-2-16,7-3 0,0-1 0,0 6 15,0 3-15,-3 4 0,-2 2 16,-1 6-16,-2 3 0,-1 4 16,-3 1-16,-5 9 0,-2 5 15,-4 2-15,-2 1 0,-3 2 16,0 1-16,1-1 0,-1 0 0,3-3 16,1-4-16,1-5 0,2-6 15,-2 0-15,0-2 0,0 0 16</inkml:trace>
  <inkml:trace contextRef="#ctx0" brushRef="#br0" timeOffset="67495.2396">22961 6347 0,'0'0'0,"0"0"0,0 0 15,-20 25-15,8-10 0,-2 7 0,-3 5 16,-3 11-16,2-1 0,-1 6 15,3-1-15,6-10 0,5-4 16,4-6-16,4-3 0,3-5 16,1-3-16,8-6 0,5-5 15,-2-3-15,1-1 0,-1-4 16,-1-2-16,-1-4 0,-4-1 0,-2 3 16,-1 3-16,-3 0 0</inkml:trace>
  <inkml:trace contextRef="#ctx0" brushRef="#br0" timeOffset="67635.8512">22716 6495 0,'0'0'0,"0"0"15,0 0-15,0 0 0,28-4 0,-28 4 16,39-2-16,-14 1 0,0-1 16,2 2-16,1 2 15,2-2-15,1 1 0,2-1 0,-6 1 16,-3-1-16</inkml:trace>
  <inkml:trace contextRef="#ctx0" brushRef="#br0" timeOffset="67995.3083">23052 6659 0,'0'0'0,"0"0"15,0 0-15,0 0 0,0 0 0,29 5 16,-29-5-16,34 0 0,-12-2 15,3-1-15,2-1 0,1-2 16,-1 0-16,7-4 0,0-2 16,-4 1-16,-2 1 0,-4-2 15,-3 0-15,-4 0 0,-5 1 16,-4-1-16,-5 1 0,-3-1 0,-2 3 16,-9 1-16,-7 2 15,-1 2-15,0 2 0,-6 4 16,-2 4-16,0 3 0,1-1 0,1 6 15,3 0-15,5 4 0,2 2 16,5 2-16,3-2 0,3 1 16,3-1-16,11-2 0,9-2 15,3-1-15,3-3 0,10-3 16,6-2-16,-1-1 0,-9-1 0,-7-2 16</inkml:trace>
  <inkml:trace contextRef="#ctx0" brushRef="#br0" timeOffset="68338.9999">23906 6524 0,'0'0'0,"0"0"0,0 0 16,0 0-16,0 0 0,-30-5 15,30 5-15,-31 1 0,12 1 0,-2 3 16,-2 1-16,0 3 0,0 3 16,-6 5-16,2 2 15,4-1-15,4-1 0,5 3 0,6 0 16,6-3-16,5-2 0,9-5 15,6-4-15,-1-3 0,3-2 16,8-5-16,0-5 0,1-1 16,0-2-16,-1-6 0,2-7 15,-3 1-15,-4-2 0,4-12 16,0-4-16,-4 4 0,-3 3 0,-1-2 16,-5 2-16,-3 7 15,-2 6-15,-3 6 0,-1 4 0,-3 7 16,-2 3-16,-4 7 15,-5 6-15,-1 1 0,-1 2 0,-2 10 16,-2 7-16,0 3 0,-1 1 0,-2 13 16,0 5-16,4-4 15,1-4-15,4-3 0,1-12 16,2-7-16</inkml:trace>
  <inkml:trace contextRef="#ctx0" brushRef="#br0" timeOffset="68917.1277">18945 7157 0,'0'0'0,"0"0"0,0 0 16,0 0-16,-26-4 0,-975 4 15,1973 7-15,-972-7 0,-34 15 0,15 0 16,-3 2-16,0 4 15,-1 0-15,-3 12 0,2 4 0,-3 12 16,5 3-16,2 0 0,3 1 16,-1 0-16,4-7 0,1-7 15,0-5-15,6-6 0,2-5 16,0-3-16,-2-3 0,-2-3 0,-1-2 16,-4-1-16,-4 1 15,1-3-15,-4-2 0,-4-3 16,-3 0-16,2-2 0,1-4 0,2 1 15,4 1-15,5-1 0</inkml:trace>
  <inkml:trace contextRef="#ctx0" brushRef="#br0" timeOffset="69042.1922">18335 7414 0,'0'0'0,"0"0"0,22-10 16,-7 3-16,3 0 0,13-2 0,6-1 15,3-1-15,3 3 0,12 1 16,2 5-16,-5-1 0,-1 3 15,-2-1-15,-12 1 0,-7-1 16</inkml:trace>
  <inkml:trace contextRef="#ctx0" brushRef="#br0" timeOffset="69510.9437">19401 7353 0,'0'0'0,"0"0"0,0 0 16,0 0-16,0 0 0,0 0 16,0 0-16,-23-11 0,23 11 0,-24-5 15,24 5-15,-32-4 16,14 2-16,-3 3 0,-3 0 16,-1 3-16,-1-1 0,-9 6 15,-2 3-15,4 0 0,5 1 0,-5 8 16,2 3-16,4-1 0,5 1 15,7-1-15,6 0 16,5-5-16,4-4 0,6-3 0,6-2 16,7-3-16,3-3 0,7-6 15,4-7-15,-1-1 0,0-1 0,5-6 16,0-2-16,-5 1 0,-5-1 16,0 0-16,-2-3 15,-5 5-15,-5 1 0,-3 0 16,-4 3-16,-3 5 0,-3 1 0,-2 2 15,-2 4-15,-2 2 0,0 1 16,-5 7-16,-2 6 0,0 1 16,1 2-16,1 4 0,2 4 15,1-1-15,2 1 0,3 1 16,3 3-16,2-6 0,3-4 0,9 0 16,9-3-16,-6-11 0,0-3 15,-1 0-15,-4-1 0,-3 1 16</inkml:trace>
  <inkml:trace contextRef="#ctx0" brushRef="#br0" timeOffset="69823.3954">19730 7311 0,'0'0'0,"0"0"0,0 0 15,-14 24-15,14-24 0,-19 31 16,6-8-16,2 2 0,0 0 0,-1 5 15,1-1-15,2-6 0,2-2 0,0-2 16,2-3-16,1-7 16,1-3-16,3-6 0,0 0 15,-1-9-15,2 0 0,2-6 16,3-4-16,0-1 0,2-2 16,2-2-16,2-3 0,2-2 15,0 5-15,-1 2 0,1 4 16,-1 3-16,1 4 0,2 4 0,4 3 15,1 3-15,0 1 0,0 3 16,0 4-16,-2 1 0,-1 3 16,-3-3-16,-3-1 0,-2-2 0</inkml:trace>
  <inkml:trace contextRef="#ctx0" brushRef="#br0" timeOffset="69995.3447">19903 7517 0,'0'0'0,"0"0"16,0 0-16,0 0 0,31 2 0,-31-2 15,43-2-15,-16 1 16,3 0-16,5-1 0,6-1 16,4 1-16,-7 0 0,-6-1 0</inkml:trace>
  <inkml:trace contextRef="#ctx0" brushRef="#br0" timeOffset="70307.8208">20924 7288 0,'0'0'0,"0"0"16,0 0-16,0 0 0,0 0 0,-36 8 15,16-1-15,1-1 0,-2 0 16,0 3-16,0 0 0,1 2 15,1 0-15,-2 5 0,5-1 16,4 2-16,4-1 0,8 0 16,5-1-16,3-2 0,2-1 15,2-1-15,2-1 0,1 0 0,0-1 16,1 2-16,-3-1 16,-4-4-16,-3 1 0,-5 0 15,-3 1-15,-3-2 0,-4 1 0,-3-1 16,-3 0-16,-1 1 0,-4 1 15,0-4-15,-1 1 16,3-1-16,1 0 0,0-1 0,4 0 16,2-1-16</inkml:trace>
  <inkml:trace contextRef="#ctx0" brushRef="#br0" timeOffset="70526.5944">21210 7420 0,'0'0'0,"0"0"0,0 0 0,-10 22 16,10-22-16,-13 29 0,2-11 15,0 0-15,0-1 0,0 0 16,1-2-16,2-4 0,2-2 16,0-3-16,2-5 0,-1-1 0,2-4 15,-1-7-15,-1-4 16,2 1-16,0 3 0,0 1 0</inkml:trace>
  <inkml:trace contextRef="#ctx0" brushRef="#br0" timeOffset="70651.5835">21167 7113 0,'0'0'0,"0"0"0,0 0 16,0 0-16,0 0 0,0 0 16,28 19-16,-28-19 0,26 20 0,-10-4 15,0 5-15,1 1 0,-1-1 16,2 3-16,-3-4 0,-2-3 15</inkml:trace>
  <inkml:trace contextRef="#ctx0" brushRef="#br0" timeOffset="71104.678">21819 7335 0,'0'0'16,"0"0"-16,0 0 0,0 0 0,0 0 15,-21-8-15,21 8 16,-27-1-16,27 1 0,-38 7 0,11 4 15,0 0-15,-1 2 0,-8 9 16,-1 4-16,5 0 0,4 0 16,0 3-16,7-2 0,7-6 0,4-2 15,11-5-15,9-3 16,4-3-16,5-1 0,5-7 16,6-5-16,-1-2 0,-2-2 0,4-8 15,-1-5-15,-2 3 0,-2 1 16,1-2-16,-2 1 0,-5 1 15,-5 0-15,-3 5 0,-3 2 16,-2 4-16,-2 1 0,-3 4 16,-2 2-16,0 6 0,-4 1 0,-5 9 15,-4 4-15,-2 6 16,-2 2-16,0 9 0,1 7 16,2-6-16,0-3 0,1 3 15,2-2-15,2-7 0,2-4 0,0-6 16,0-3-16,2-3 0,0-3 15,-2-3-15,-4-4 16,-1 0-16,-3-2 0,-1-1 0,-2 0 16,0-6-16,0-3 0,-2-3 15,-1-3-15,3-3 0,4-2 16,3 3-16,2 4 0,1 2 0</inkml:trace>
  <inkml:trace contextRef="#ctx0" brushRef="#br0" timeOffset="71495.3756">22287 7122 0,'0'0'0,"0"0"0,-11 21 16,2-5-16,0 2 0,-9 12 0,-4 6 15,0 1-15,-1 1 0,-4 8 16,3 0-16,3-8 0,3-4 15,2 2-15,3-5 0,3-10 16,2-7-16,2-4 0,3-3 16,2-3-16,1-2 0,4-5 15,5-6-15,1-3 0,1-1 0,6-5 16,4-5-16,0 2 16,-1 1-16,2-3 0,2 0 15,-2 4-15,-1 3 0,0 3 0,-3 4 16,-4 3-16,-2 2 0,-2 6 15,-1 4-15,-3 4 0,-1 1 16,-4 8-16,-2 5 0,-3 1 16,-1 2-16,0-1 0,0-2 15,0-2-15,3-4 0,2-2 16,4-4-16,1-4 0,3-4 0,-2 0 16,0-1-16,-2 0 0</inkml:trace>
  <inkml:trace contextRef="#ctx0" brushRef="#br0" timeOffset="71729.6922">22785 7177 0,'0'0'16,"0"0"-16,0 0 0,-28 26 16,16-11-16,-5 7 0,-1 6 15,-7 7-15,1 1 0,-2 8 16,2 0-16,8-8 0,5-3 0,6-2 15,10-4-15,4-9 0,3-7 16,4-2-16,4-5 0,0-1 16,2-2-16,6-3 0,-1-3 15,-7-5-15,-3-1 0,-2 0 16,-3 3-16,-2 1 0</inkml:trace>
  <inkml:trace contextRef="#ctx0" brushRef="#br0" timeOffset="71885.9444">22494 7345 0,'0'0'0,"0"0"15,0 0-15,0 0 0,27-2 0,-27 2 16,41-3-16,-16 1 16,4 1-16,3 1 0,3 0 15,10 0-15,-1 1 0,2-1 16,-10 1-16,-6-1 0</inkml:trace>
  <inkml:trace contextRef="#ctx0" brushRef="#br0" timeOffset="72276.593">22883 7461 0,'0'0'0,"0"0"0,0 0 16,0 0-16,0 0 0,24 7 0,-24-7 15,27 2-15,-27-2 0,35 0 16,-13-1-16,-1-1 0,0-2 16,1-1-16,0 0 0,-1-1 15,-2 0-15,5-4 0,-2-1 16,-5 1-16,-2-3 0,-5 2 16,-5-1-16,-4 0 0,-3 2 15,-4 0-15,-1 0 0,-3 2 16,-1 1-16,-6 4 0,-3-1 0,-1 4 15,1 3-15,-3 2 0,0 5 16,1 2-16,2 1 0,-3 5 16,1 1-16,6 2 0,4 0 0,6 4 15,6 4-15,6-2 16,5-3-16,7-3 0,9 0 16,3-4-16,3-2 0,15-2 15,6-1-15,-2-4 0,-2-1 0,-5-2 16,-12 0-16,-8-3 0</inkml:trace>
  <inkml:trace contextRef="#ctx0" brushRef="#br0" timeOffset="72667.2028">23702 7373 0,'0'0'0,"0"0"16,0 0-16,-22-8 0,22 8 0,-26-1 15,7 1-15,-2 3 0,0 0 16,-9 5-16,-2 3 0,2 3 15,4 1-15,1 5 0,3 2 16,1 4-16,5-1 0,7-1 16,6-2-16,6-3 0,6-2 15,6-7-15,7-3 0,5-4 16,3-2-16,2-4 0,1-1 16,-2-5-16,-2-3 0,7-8 15,-2-6-15,-6 1 0,-3-1 0,-3-6 16,-1-7-16,-1 4 0,-3 1 15,1-8-15,-3-1 0,-3 9 16,-2 7-16,-2 5 0,-1 4 16,-5 4-16,-1 2 0,-1 9 15,0 3-15,-6 5 0,0 1 0,-3 9 16,-3 4-16,-2 7 16,-2 3-16,-6 14 0,-3 5 15,0 2-15,1 2 0,1 11 16,4 2-16,5-17 0,4-12 0,2-8 15</inkml:trace>
  <inkml:trace contextRef="#ctx0" brushRef="#br0" timeOffset="73307.9083">17677 6743 0,'0'0'0,"0"0"0,0 0 16,0 0-16,0 0 0,0 0 16,0 0-16,0 0 0</inkml:trace>
  <inkml:trace contextRef="#ctx0" brushRef="#br0" timeOffset="91605.0754">17895 7974 0,'0'0'0,"0"0"0,0 0 15,0 0-15,0 0 0,0 0 0,0 0 16,0 0-16,0 0 0,6 24 16,-6-24-16,-1 25 0,1-25 0,-3 38 15,1-11-15,-1 2 0,-2 2 16,-1 11-16,-1 3 15,-1-1-15,1 2 0,-2 11 0,0 1 16,0 5-16,3-6 0,0 0 16,2 1-16,0-6 0,2-4 15,2 6-15,0-4 0,2-3 16,2-6-16,-1 0 0,0-2 16,1-6-16,-1-7 0,4 0 15,1 0-15,2-3 0,0-3 0,3-2 16,3-2-16,-3 0 0,0-3 15,1-2-15,0 2 0,1-4 16,2-2-16,6 1 0,5 1 16,-1 1-16,-1-1 0,6-3 15,5-4-15,-1-1 0,1-2 0,6 1 16,5 1-16,2 1 16,-1-1-16,15 0 0,4 0 15,-4-2-15,-3-1 0,17 1 0,3 1 16,-5 0-16,-4 1 0,40 2 15,-4 1-15,-11-3 0,-8-1 16,3 5-16,5 3 0,-10-1 16,-6-1-16,11-2 0,9-1 15,-12 0-15,-7 1 0,11 3 16,9 3-16,-9-3 0,-3-1 0,1 1 16,2 0-16,-7 0 0,-5 3 15,5-4-15,4 0 16,-9-2-16,-5 1 0,4-4 0,2-2 15,-7 4-15,-4 3 0,-4-1 16,-1 0-16,-12-2 0,-6 0 16,2-2-16,3-2 0,-10 1 15,-5 2-15,-4-6 0,-1-3 16,-6 0-16,-5 0 0,-4-2 16,-1 0-16,-7-2 0,-4-1 0,-2-9 15,-3-4-15,-1-2 0,0-2 16,-1-2-16,-1-3 0,0 12 15,2-5-15,-2-6 0,0-7 16,-1 2-16,-1 2 0,2-7 16,0-5-16,2 3 0,2 1 15,0 1-15,1 0 0,-1 3 16,0 3-16,1-6 0,2-2 16,-3 7-16,-1 7 0,-2-3 15,0-3-15,-1 5 0,-2 4 0,-1-1 16,-3 0-16,0 3 0,1 3 15,-4 2-15,-3 0 0,3 5 16,-1 1-16,-5 3 0,-5 1 16,1 1-16,2 0 0,-3-1 15,-2 0-15,0 4 0,-1 2 0,-1 3 16,-3 1-16,2 0 0,3 0 16,-4 1-16,-5 0 15,2 0-15,1 1 0,-4 1 0,-5 0 16,4-3-16,1-1 0,-5 0 15,-4-2-15,1 2 0,1 0 16,-9-1-16,-3 1 0,0-1 16,1 1-16,-4-2 0,-3 0 15,2 1-15,1 0 0,-13-1 16,-1 0-16,4-1 0,3-1 0,-32 1 16,5 4-16,11-3 0,10-1 15,-4 0-15,-1 0 16,5-2-16,3 0 0,-7 4 0,-4 4 15,7-4-15,6-2 0,-3 0 16,-2-2-16,7 4 0,6 2 16,-7-3-16,-5 1 0,2-2 15,4 1-15,-6 3 0,-1 2 16,8-4-16,7-1 0,-7-1 16,-6-2-16,5 4 0,2 2 0,-5 2 15,-4-1-15,5 2 0,3-1 16,-4 2-16,-3-1 0,7 3 15,7-1-15,-9 3 0,-5 0 16,2 2-16,2 0 0,1 2 16,0 3-16,9-2 0,7-1 15,-2 6-15,-1 6 0,12 0 16,8 1-16,9-8 0,7-5 0,4-3 16</inkml:trace>
  <inkml:trace contextRef="#ctx0" brushRef="#br0" timeOffset="92323.8287">18324 9002 0,'0'0'0,"0"0"16,0 0-16,0 0 0,0 0 0,0 0 16,0 0-16,0 0 15,0 0-15,0 0 0,25-9 16,-25 9-16,0 0 0,30-3 16,-30 3-16,25-2 0,-10 3 0,4-1 15,3 1-15,0 1 0,0-1 16,4 0-16,6 0 0,7 0 15,-3 0-15,5 1 0,3-1 16,8 0-16,-3 1 0,3-1 16,2 0-16,-1 0 0,0-1 15,10 4-15,0-1 0,-5-1 16,-3-1-16,11 0 0,2 1 16,-9 0-16,-6-2 0,8 1 15,-3-1-15,-5 2 0,-4 0 0,-1-2 16,1 0-16,-6-1 0,-3 0 15,-1 0-15,-1 2 0,-8 0 16,-3 2-16,-2-1 0,-1-1 16,-7-1-16,-4-1 0,0-1 15,1 0-15,-4 0 0,-3 2 16,-1-1-16,-2 1 0,0-2 0,-2 0 16,-2 2-16,2-2 15,-2 2-15,2-2 0,-2 2 0,0-2 16,0 2-16,0-3 0,0 3 15,-2-4-15,-1 2 0,-3 1 16,1 1-16,-3 0 0,1 0 16,2 0-16,-1 0 0</inkml:trace>
  <inkml:trace contextRef="#ctx0" brushRef="#br0" timeOffset="93714.5585">20516 9069 0,'0'0'0,"0"0"0,0 0 16,0 0-16,0 0 0,0 0 15,0 0-15,0 0 0,0 0 0,0 0 16,26 2-16,-26-2 0,0 0 15,23 3-15,-23-3 0,27 2 16,-27-2-16,31 5 0,-14-3 16,2 1-16,0 0 0,3 0 15,3-1-15,-2 1 0,-1 1 0,10 1 16,1-3-16,-1 0 0,-2 0 16,7 0-16,-2 0 15,-3 0-15,-1 0 0,-2 0 0,0 2 16,-4-1-16,-1-1 0,-2 0 15,-1 1-15,-3 0 0,0 0 16,0-2-16,-1 0 0,-2-1 16,-3 0-16,-2 0 0,-2 1 15,-1-1-15,-1-1 0,-2 0 16,-1 0-16,1 1 0,-2 0 0,0-1 16,-2 1-16,2-2 0,-2 2 15,0 0-15,0 0 16,-2 1-16,-1-1 0,-3 0 0,-2 0 15,1 0-15,-2 1 0,-1-2 16,-1 0-16,-1-1 0,-1 0 0,-5 0 16,-4 2-16,1-1 15,0-2-15,-12 1 0,-5 1 16,2 0-16,2-2 0,-12 0 16,-4-1-16,6 1 0,4 1 0,-7-1 15,-1-1-15,8 1 0,5 0 16,8 2-16,4-2 15,5 2-15,5 1 0,3 0 0,3 0 16,4 0-16,3 0 0,6 0 16,7 0-16,2 0 0,3 1 0,4 2 15,4 0-15,2-1 16,1 0-16,5-1 0,3 3 16,0-2-16,-2 1 0,10 2 15,1-1-15,-4-1 0,-3-2 0,-1 2 16,1 3-16,-4-5 0,-3-2 15,8-2-15,0 0 0,-11 0 16,-2-1-16,6-4 0,0-2 16,-8 2-16,-1 0 0,2-6 15,0-3-15,-5 3 0,-2 2 0,2-4 16,2-4-16,-4 0 0,-2 1 16,-2-2-16,0-1 15,-1 0-15,-3 2 0,-3-4 16,-1-1-16,-3 2 0,-1-1 0,-2-1 15,-2-2-15,-2 3 0,-1 1 16,-6-2-16,-3-1 0,-1 3 16,-2 2-16,-3-2 0,-3-2 15,-1 1-15,0 3 0,-6 0 16,-3 1-16,4 0 0,0 2 0,-10-5 16,-6-1-16,5 7 0,5 5 15,-6 0-15,-4-2 16,5 4-16,6 3 0,-5-4 0,-5-1 15,4 6-15,5 5 0,-6-1 16,-3 1-16,7 0 0,4 0 0,-2 3 16,-3 2-16,4 2 15,4 0-15,-1 4 0,0 3 16,1-1-16,2 0 0,-3 2 16,-1 3-16,5-1 0,4-2 0,-3 5 15,1 5-15,2 0 0,2 2 16,-2-1-16,-1 2 15,4-3-15,4-2 0,1 4 0,1 5 16,2-4-16,1-2 0,6 4 16,3 3-16,2-4 0,1-5 0,6 5 15,4 2-15,4-5 16,2-2-16,7 0 0,2 0 16,1-2-16,-1-1 0,7-1 15,6 0-15,-5-3 0,-2-3 0,6-1 16,3 2-16,-7-2 0,-4 1 15,2-4-15,2-3 0,-4 0 16,-3 2-16,-6-5 0,-3-6 16,-6 2-16,-3 1 0,-3-1 15</inkml:trace>
  <inkml:trace contextRef="#ctx0" brushRef="#br0" timeOffset="95558.3463">19088 9540 0,'0'0'0,"0"0"0,0 0 0,0 0 16,0 0-16,-10 29 0,10-29 16,-20 29-16,8-11 0,-2 1 15,-2 3-15,1 0 0,-2 0 0,-6 5 16,-1-2-16,1-4 0,1-2 15,-5 0-15,2-2 0,4-3 16,4-3-16,4-3 0</inkml:trace>
  <inkml:trace contextRef="#ctx0" brushRef="#br0" timeOffset="95730.146">18830 9622 0,'0'0'0,"12"-1"0,7 0 0,5 0 15,5 0-15,13 0 0,5-1 16,8 1-16,-3 1 0,12 0 16,0 0-16,-9 1 0,-6 1 15,-1 0-15,-7 3 0,-11-3 0,-7 0 16,-7-1-16</inkml:trace>
  <inkml:trace contextRef="#ctx0" brushRef="#br0" timeOffset="95917.6577">19134 9785 0,'0'0'0,"0"0"15,0 0-15,-5 33 0,1-16 0,1 4 16,-1 5-16,-1 6 0,1 0 16,1-2-16,0 2 15,1 1-15,1-3 0,1-6 0,2-4 16,-1-3-16,1-5 0,-1-2 15</inkml:trace>
  <inkml:trace contextRef="#ctx0" brushRef="#br0" timeOffset="96511.4089">19161 9765 0,'0'0'16,"0"0"-16,0 0 0,0 0 0,0 0 15,0 0-15,33 2 0,-33-2 16,25 0-16,-25 0 0,37-4 16,-18 2-16,1 1 0,-1-1 15,-1 0-15,-1 2 0,0-2 0,-1 4 16,0-2-16,-2 4 0,0 1 16,1 4-16,-4 2 15,-5 1-15,-1 2 0,-2 10 0,-3 2 16,0 2-16,-1-1 0,-1 0 15,0 0-15,-2 2 0,2-3 0,0-3 16,1-3-16,0-2 16,0-3-16,-1-1 0,1-1 15,0-4-15,0-1 0,-2-1 16,-2-1-16,-1-2 0,-3-2 0,-4-4 16,-3 0-16,3-2 0,2 2 15,2 0-15</inkml:trace>
  <inkml:trace contextRef="#ctx0" brushRef="#br0" timeOffset="96636.4635">19100 9915 0,'0'0'0,"0"0"15,0 0-15,0 0 0,0 0 0,34-5 16,-34 5-16,37-5 16,-37 5-16,40-2 0,-15 2 15,-2 0-15,0 0 0,2 0 0,-4 0 16,-3 0-16</inkml:trace>
  <inkml:trace contextRef="#ctx0" brushRef="#br0" timeOffset="96792.6817">19214 10041 0,'0'0'0,"0"0"15,0 0-15,29 3 0,-12-1 0,4-1 16,4 0-16,9 0 0,3-1 15,-7 1-15,-5-1 0,-3 1 16</inkml:trace>
  <inkml:trace contextRef="#ctx0" brushRef="#br0" timeOffset="97589.5643">19834 9656 0,'0'0'0,"0"0"0,0 0 16,32 4-16,-32-4 0,35 3 15,-10-2-15,0-1 0,1 1 0,10 0 16,3-1-16,-3 0 16,-3 0-16,7 1 0,-3 0 15,-6 0-15,-6 1 0,-4-2 0,-4 1 16,-4-1-16</inkml:trace>
  <inkml:trace contextRef="#ctx0" brushRef="#br0" timeOffset="97777.1243">19773 9812 0,'0'0'16,"0"0"-16,0 0 0,37 5 0,-37-5 15,42 1-15,-10-1 16,2-1-16,1-1 0,16-2 16,4 0-16,7-1 0,-5 1 0,4-1 15,-7-1-15,-10 1 0,-8 2 16,-2-1-16,-10 2 0,-5 0 15</inkml:trace>
  <inkml:trace contextRef="#ctx0" brushRef="#br0" timeOffset="97980.2516">20089 9825 0,'0'0'0,"0"0"0,0 0 16,0 0-16,0 0 0,0 0 0,0 0 15,-10 23-15,10-23 0,-7 21 16,7-21-16,-9 26 0,2-11 15,-2 0-15,-1 2 0,0 0 16,0-1-16,0 1 0,1-1 16,-3 2-16,3-1 0,1-2 15,0-1-15,3-2 0,0-2 0,1 0 16,1-3-16,-1-1 0</inkml:trace>
  <inkml:trace contextRef="#ctx0" brushRef="#br0" timeOffset="98230.2696">20189 9886 0,'0'0'15,"0"0"-15,0 0 0,0 0 16,0 0-16,17 21 0,-17-21 16,7 21-16,-7-21 0,7 27 0,-1-12 15,0 0-15,2-1 0,3-1 16,3 0-16,1-1 0,0 1 15,5-1-15,-1 0 0,-2-5 16,0 0-16,-1-3 0,1-2 16,-3-1-16,-2-2 0,-5-3 15,-4-5-15,0 3 0,-1-1 0,-1 3 16</inkml:trace>
  <inkml:trace contextRef="#ctx0" brushRef="#br0" timeOffset="98605.2215">19609 9872 0,'0'0'0,"0"0"16,0 0-16,4 26 16,-4-26-16,7 33 0,0-15 0,1-2 15,1-1-15,2 2 0,0-3 16,-3-1-16,0-2 0,-2-3 15,-1 0-15,-3 0 0,-2-3 16,-2-1-16,-2-2 0,-3 0 16,-1 0-16,0-2 0,-2-2 15,0 1-15,1-1 0,1 0 16,2 1-16,0 1 0,2 1 0,2 3 16,2 2-16,3 0 0,3 4 15,8 0-15,3 1 0,8 0 16,5 1-16,16 3 15,4-2-15,13 1 0,0-2 0,13-1 16,-1-2-16,-3-1 0,-3 1 0,8-4 16,-3-1-16,-9-3 15,-6-3-15,-1-3 0,-5-1 16,-15 2-16,-12 1 0,-6 0 16</inkml:trace>
  <inkml:trace contextRef="#ctx0" brushRef="#br0" timeOffset="99027.0964">20852 9681 0,'0'0'0,"0"0"16,0 0-16,2 26 0,-2-26 0,1 27 15,-1-8-15,0 0 0,1 1 16,0-2-16,2-2 15,-1 2-15,1-2 0,-1-3 0,1-3 16,-2-1-16,0-5 0,0-2 16,-1-2-16,0 0 0,1-3 15,-1-2-15,0-1 0,0-3 16,0-1-16,1-2 0,0-1 16,1 3-16,2 1 0,1 0 15,3 0-15,3 3 0,3 0 0,6 0 16,1 1-16,1 1 0,1 3 15,2 1-15,0 2 0,-1 1 16,-2 0-16,-1 1 0,-2 2 16,-1 1-16,-2 3 0,-2 2 15,-1 1-15,-4-1 0,-1 1 16,-2 1-16,-2 1 0,-3-1 16,-2 1-16,-2 1 0,-2 1 15,-1 0-15,-3 0 0,-2-3 16,-2-2-16,2-2 0,1-1 0,2-2 15</inkml:trace>
  <inkml:trace contextRef="#ctx0" brushRef="#br0" timeOffset="99245.8381">21043 9860 0,'0'0'16,"0"0"-16,0 0 0,0 0 0,-3 27 15,3-27-15,-7 30 16,0-12-16,-1 4 0,-2 2 15,-2 2-15,-2 5 0,0 0 0,2-3 16,2-1-16,1-4 0,1-4 16,1-3-16,2-2 0,2-4 15,0-3-15,3-5 0,0-2 16,6-3-16,1-3 0,-2 1 16,0 0-16,-2 1 0</inkml:trace>
  <inkml:trace contextRef="#ctx0" brushRef="#br0" timeOffset="99386.5295">21059 10075 0,'0'0'0,"0"0"0,0 0 0,0 0 15,0 0-15,9 32 0,-9-32 16,10 29-16,-3-13 0,1 1 16,2 0-16,2 1 0,2-1 15,1-1-15,3 0 0,7 0 16,3-2-16,-1-5 0,0-7 16,-1-1-16,1-3 0,0-4 15,2-6-15,-1 0 0,-4 2 0,-6 3 16</inkml:trace>
  <inkml:trace contextRef="#ctx0" brushRef="#br0" timeOffset="99574.0494">21910 9747 0,'0'0'0,"0"0"16,0 0-16,0 0 0,0 0 0,0 0 15,-20 14-15,20-14 0,-28 21 16,8-6-16,-1 2 15,-2 1-15,-1 3 0,-2-2 0,0 1 16,-4 1-16,2-2 0,5-4 16,5-1-16,1-3 0</inkml:trace>
  <inkml:trace contextRef="#ctx0" brushRef="#br0" timeOffset="99761.5462">21681 9961 0,'0'0'0,"0"0"0,0 0 0,3 29 16,-3-29-16,1 35 0,-1-13 16,-1 0-16,0 1 0,0 2 15,1 0-15,1-3 0,0-3 16,1-1-16,2-4 0,0-6 16,1-5-16,-2 0 0,0-1 15,-1 0-15</inkml:trace>
  <inkml:trace contextRef="#ctx0" brushRef="#br0" timeOffset="99995.8533">21713 9997 0,'0'0'15,"0"0"-15,0 0 0,0 0 16,29 2-16,-29-2 0,26 2 16,-26-2-16,30 6 0,-14-3 15,2-1-15,0 4 0,-1-1 0,-1 1 16,-2 0-16,0 0 0,0 1 15,-3 2-15,-1 1 0,-3 2 16,-1 2-16,-3-1 0,-1 2 16,-2 2-16,-2 0 0,-2-1 15,-3-4-15,-1 2 0,0-1 16,-2-2-16,-1-1 0,2-2 16,1-1-16,1-2 0</inkml:trace>
  <inkml:trace contextRef="#ctx0" brushRef="#br0" timeOffset="100136.4824">21682 10136 0,'0'0'0,"0"0"0,0 0 15,0 0-15,0 0 0,35 8 16,-35-8-16,35 1 0,-18 1 0,3 0 16,1 1-16,0 1 0,0 0 15,2 0-15,-3 0 0,-4 0 16</inkml:trace>
  <inkml:trace contextRef="#ctx0" brushRef="#br0" timeOffset="100277.1649">21696 10260 0,'0'0'0,"0"0"0,0 0 0,0 0 16,0 0-16,0 0 0,26 12 15,-26-12-15,31 3 0,-31-3 16,45-1-16,-23-1 0,-3 1 0,-3 0 15</inkml:trace>
  <inkml:trace contextRef="#ctx0" brushRef="#br0" timeOffset="100777.1621">22339 9833 0,'0'0'0,"0"0"15,0 0-15,-22 10 0,22-10 0,-26 14 16,9-5-16,1 1 0,-1 0 16,-4 4-16,2-2 0,4 0 15,4-1-15,4-2 0,5 0 16,3-1-16,5-1 0,5-2 16,5-2-16,3 1 0,1-3 0,0 0 15,0 0-15,0 0 16,3 1-16,1 3 0,-3 1 0,-8 0 15,-2 2-15,-3 3 0,-4 4 16,-2 1-16,-2-1 0,-3 4 16,-4 3-16,0 0 0,-1-3 15,-3 6-15,-2 1 0,1-3 16,1-1-16,0-3 0,-2-1 16,1-2-16,-1-1 0,-1-3 15,-2-2-15,2-2 0,0-3 0,-2-4 16,0-1-16,0-4 0,2 0 0,-2-8 15,-1-3-15,0-3 16,2 0-16,2-2 0,2-2 16,2 3-16,1 1 0,3 3 15,0 4-15,2 3 0,1 3 16,4 0-16,3 1 0,3 2 16,3 2-16,4 0 0,5 1 15,2 1-15,4-1 0,9 5 0,4-1 16,-9 1-16,-4-2 0,-6-1 15</inkml:trace>
  <inkml:trace contextRef="#ctx0" brushRef="#br0" timeOffset="100949.0398">22819 10384 0,'0'0'0,"0"0"0,0 0 15,0 0-15,0 0 0,0 24 16,0-24-16,0 0 0,3 20 16,-3-20-16,0 0 0,0 0 15</inkml:trace>
  <inkml:trace contextRef="#ctx0" brushRef="#br0" timeOffset="101214.6977">23441 9725 0,'0'0'0,"0"0"16,0 0-16,0 0 0,3 24 0,-3-24 16,-17 36-16,5-13 0,-1-1 15,-6 8-15,-5 6 16,-7 7-16,1-1 0,-6 4 0,0-5 15,2-5-15,5-7 0,-4 0 16,3-5-16,4-6 0,4-4 16,-4-7-16,-3-3 15,6-1-15,6-1 0,3 0 0</inkml:trace>
  <inkml:trace contextRef="#ctx0" brushRef="#br0" timeOffset="101370.9066">23253 9907 0,'0'0'0,"14"-1"0,7-1 16,8-1-16,2 1 0,15 0 16,7 1-16,7 2 0,-5 1 0,8 0 15,-4 3-15,-7-3 16,-6 1-16,-5-2 0,-6-1 16,-9 0-16,-9-2 0,-3 2 0,-5-2 15,-1 1-15</inkml:trace>
  <inkml:trace contextRef="#ctx0" brushRef="#br0" timeOffset="101574.0211">23539 10095 0,'0'0'0,"0"0"0,-6 21 0,3-6 0,-2 1 16,0 5-16,-1 4 15,-1 7-15,0 0 0,-1 4 16,2 0-16,0-7 0,2-5 0,0-5 15,2-2-15,0-2 0,1 0 16,-1-9-16,-2-6 16,2-4-16,0-3 0,0 1 0,0 1 15,-1 2-15</inkml:trace>
  <inkml:trace contextRef="#ctx0" brushRef="#br0" timeOffset="101824.0332">23492 9998 0,'0'0'16,"0"0"-16,0 0 0,0 0 0,29-12 15,-29 12-15,32 0 0,-13 1 16,2 1-16,1 1 0,2 2 16,-2 2-16,-2 2 0,5 4 15,2 1-15,-3 2 0,-1 3 0,-2 2 16,-2 4-16,2 3 0,-3-2 16,-3 2-16,-3 2 15,-3-3-15,-2-1 0,-2-2 0,-3 0 16,-2-1-16,-2-2 0,-5 1 15,-4-3-15,-1-1 0,-1-1 16,-3-2-16,-1-3 0,-1-2 16,1-2-16,2-2 0,4 0 15,2-2-15</inkml:trace>
  <inkml:trace contextRef="#ctx0" brushRef="#br0" timeOffset="101995.8958">23589 10166 0,'0'0'0,"0"0"16,0 0-16,26 1 0,-14 0 0,3 0 15,4 3-15,0-2 0,-1-1 0,6 2 16,-1 1-16,-4-1 0,-3 0 16,-3-2-16</inkml:trace>
  <inkml:trace contextRef="#ctx0" brushRef="#br0" timeOffset="102136.5295">23517 10346 0,'0'0'15,"0"0"-15,0 0 0,22 10 16,-22-10-16,29 5 0,-8-2 16,4-2-16,2-1 0,7-2 15,6-3-15,4 1 0,-7-1 0,-7 2 16</inkml:trace>
  <inkml:trace contextRef="#ctx0" brushRef="#br0" timeOffset="102370.91">24351 9924 0,'0'0'0,"0"0"15,0 0-15,0 0 0,27 4 16,-27-4-16,29 2 0,-29-2 16,41 3-16,-15-2 0,1 0 15,2 0-15,-1 0 0,10 1 16,-1 1-16,-4-2 0,-3-1 0,1 1 16,-6-1-16,-5 1 0</inkml:trace>
  <inkml:trace contextRef="#ctx0" brushRef="#br0" timeOffset="102574.0551">24311 10092 0,'0'0'0,"0"0"0,0 0 0,0 0 16,31 12-16,-31-12 0,38 6 15,-16-4-15,2 0 0,6-1 16,5-1-16,8 0 0,-2 0 0,10 0 15,-1 1-15,-4-1 0,-6-1 16,0-1-16,-8-1 0,-11 1 16,-3 0-16,-4 1 0</inkml:trace>
  <inkml:trace contextRef="#ctx0" brushRef="#br0" timeOffset="102777.2331">24577 10129 0,'0'0'0,"0"0"0,0 0 0,0 0 16,-14 24-16,14-24 0,-19 25 16,8-10-16,0 2 0,0 2 15,-1 1-15,1 0 0,1-3 0,-2 3 16,2-1-16,1-4 16,2-2-16,2-3 0,1-1 15,2-5-15,2-4 0,3-1 0,1-6 16,-1 2-16,0 1 0,-1 0 15</inkml:trace>
  <inkml:trace contextRef="#ctx0" brushRef="#br0" timeOffset="102933.4535">24607 10254 0,'0'0'0,"0"0"0,0 0 0,0 0 16,8 18-16,-8-18 0,10 19 16,-4-7-16,2 1 0,1-1 15,2 2-15,0-1 0,0-1 0,-1 0 16,0 0-16,-2-2 15,0 0-15,0-2 16,-1-2-16,-4-5 0,-3-1 0,2-3 0,-2 3 16,2-2-16</inkml:trace>
  <inkml:trace contextRef="#ctx0" brushRef="#br0" timeOffset="103308.4279">24156 10107 0,'0'0'0,"0"0"0,0 0 0,-3 21 16,3-21-16,-2 25 0,0-7 15,4 1-15,0-1 0,0 3 16,0 0-16,1 3 0,0-4 0,-1-2 16,-1-4-16,0-1 15,-1-1-15,-2-1 0,-3-2 16,0-2-16,-1-2 0,2-3 0,-2-1 15,0-1-15,-1 1 0,1-1 16,-1-1-16,0 0 0,2 0 16,2 0-16,0 1 15,3 0-15,0 0 0,8 2 0,2 2 16,4 0-16,4 3 0,4-1 16,5 3-16,9 1 0,2 0 0,8-1 15,4 0-15,12 2 0,-2 1 16,14-1-16,0-2 15,-6-5-15,-7-4 0,11 1 0,-1-1 16,-18 1-16,-14 0 0,-9-1 16</inkml:trace>
  <inkml:trace contextRef="#ctx0" brushRef="#br0" timeOffset="103761.5839">25262 9947 0,'0'0'16,"0"0"-16,0 0 0,0 0 15,-7 27-15,7-27 0,-6 33 16,2-15-16,1 1 0,1-1 16,0 2-16,0-4 0,1-2 0,0 2 15,1-1-15,0-5 0,0-2 16,0-5-16,1 0 15,-1-3-15,3 0 0,-2-5 0,0-3 16,1-1-16,0-1 0,1-2 16,3-3-16,1 0 0,0 0 15,7-4-15,2 2 0,2 2 16,-1 2-16,2 1 0,1 2 16,0 3-16,-1 3 0,4 3 15,0 3-15,-2 0 0,-2 1 0,-3 6 16,-2 5-16,-3 0 0,-2 1 15,-2 5-15,-2 2 0,0-2 16,-3 0-16,0-1 0,-1 1 16,-1-2-16,-1-2 0,-1 1 15,-2 1-15,-1-4 0,1 0 0,-3-3 16,-2-2-16,-1 0 0,-1-2 16,-2-4-16,-1-5 15,3-2-15,1-1 0,2-1 0,2 2 16,0-1-16</inkml:trace>
  <inkml:trace contextRef="#ctx0" brushRef="#br0" timeOffset="103933.4337">25404 10100 0,'0'0'0,"0"0"16,0 0-16,0 0 16,0 0-16,0 0 0,0 0 15,-9 31-15,9-31 0,-11 22 16,11-22-16,-17 34 0,8-15 0,-1 3 16,-2 0-16,0 2 0,1-2 15,-5 6-15,1-1 16,-1-2-16,2-1 0,-2 0 0,4-4 15,3-6-15,3-2 0,0-2 16,1-2-16,0 0 0</inkml:trace>
  <inkml:trace contextRef="#ctx0" brushRef="#br0" timeOffset="104136.5684">25354 10440 0,'0'0'0,"0"0"16,0 0-16,17 18 0,-10-11 0,2 1 15,4 1-15,1 1 0,2 1 0,8 1 16,1 1-16,1-3 16,2 0-16,2-3 0,1-2 15,-3 0-15,-1-2 0,6-2 16,1-3-16,-3-1 0,-2-3 0,-4-5 16,-1-4-16,-3-3 15,-1 0-15,-5 2 0,-1 3 0,-4 3 16</inkml:trace>
  <inkml:trace contextRef="#ctx0" brushRef="#br0" timeOffset="104511.5706">26327 9982 0,'0'0'16,"0"0"-16,0 0 0,0 0 0,0 0 16,0 0-16,0 0 15,-24 10-15,24-10 0,-26 18 0,6-5 16,-1 0-16,-1 2 0,-1 1 15,-1 0-15,0 0 0,-1-1 16,-5 2-16,0-3 0,4-2 16,3-2-16,-1-2 0,3-4 15,6-3-15,1-2 0,3 1 16,1-1-16,3-5 0,1-6 0,6 1 16,4 2-16,-1 2 0,0 2 15,0 2-15,1 0 16,-1 2-16,1 2 0,2 5 0,-1 4 15,1 2-15,-2 2 0,1 5 16,-2 4-16,-1 2 0,-2 1 0,1-2 16,1 2-16,-1 1 15,1-3-15,1-4 0,0-2 16,2-3-16,0-3 0,-1-4 16,-2-3-16,-2-5 0,2-4 0,-1 1 15,0 2-15,-1 1 0</inkml:trace>
  <inkml:trace contextRef="#ctx0" brushRef="#br0" timeOffset="104745.9454">25988 10180 0,'0'0'0,"0"0"16,0 0-16,0 0 0,20-6 0,-20 6 15,24-1-15,-8 1 16,0 0-16,2 1 0,2 0 16,0 1-16,-2 0 0,8 4 15,-1 1-15,-3 0 0,-2 0 0,-2 1 16,-3 2-16,-2 1 0,-2 1 15,-3 1-15,-3 2 0,-3 1 16,-1 0-16,-3 1 0,-4-2 16,-1 1-16,-1-2 0,-2 1 15,-1 0-15,-1-4 0,-2-3 16,-2-1-16,-3-2 0,0-2 0,1-1 16,2-1-16,3 0 0,2 1 15</inkml:trace>
  <inkml:trace contextRef="#ctx0" brushRef="#br0" timeOffset="104871.0276">25987 10328 0,'0'0'0,"0"0"0,0 0 16,0 0-16,0 0 0,0 0 16,0 0-16,24-3 0,-24 3 15,23-3-15,-23 3 0,28 0 16,-9 0-16,-1 0 0,-1 0 16,-1 0-16,-3 0 0,-1 0 15</inkml:trace>
  <inkml:trace contextRef="#ctx0" brushRef="#br0" timeOffset="105027.2123">26030 10447 0,'0'0'0,"0"0"0,0 0 16,0 0-16,0 0 0,23 7 16,-23-7-16,31 4 0,-31-4 0,42-1 15,-15-3-15,0 0 0,1-1 16,3 0-16,-6-1 0,-3 2 15</inkml:trace>
  <inkml:trace contextRef="#ctx0" brushRef="#br0" timeOffset="105417.8444">26673 10074 0,'0'0'16,"0"0"-16,0 0 0,-29 5 0,29-5 15,-29 10-15,9-2 0,0 1 16,-1 0-16,-3 2 0,2-1 16,3-1-16,3-2 0,4-1 15,3 0-15,4-1 0,3 1 0,7-3 16,6-1-16,2-1 0,3-1 16,4 0-16,2 0 0,1 0 15,0 2-15,-1 0 0,-1 2 16,-2 0-16,-3 2 0,2 4 15,-3 3-15,-1 2 0,-3 2 16,-6 4-16,-3 2 0,-2-2 16,-2 2-16,-2-3 0,-2 3 15,0-4-15,-1-1 0,-2 1 16,-1-2-16,-3-1 0,-2-4 0,-3-1 16,-1-4-16,1-1 0,-1-2 15,-1-3-15,-1-1 0,4-1 16,3 1-16,3-1 0</inkml:trace>
  <inkml:trace contextRef="#ctx0" brushRef="#br0" timeOffset="105511.5898">26391 10356 0,'0'0'0,"0"0"0,0 0 0,0 0 15,0 0-15,0 0 0,32 2 16,-32-2-16,31 2 0,-31-2 16,39 4-16,-16-4 0,2 0 0,-4-1 15,-3 1-15,-1 0 0</inkml:trace>
  <inkml:trace contextRef="#ctx0" brushRef="#br0" timeOffset="105777.2468">27192 9949 0,'0'0'0,"0"0"16,0 0-16,0 0 0,0 0 15,-6 26-15,6-26 0,-16 34 16,6-13-16,-3 5 0,-1 5 16,-1-1-16,1-1 0,-7 8 15,-2 0-15,-4 4 0,2-4 0,1-3 16,0 0-16,-1-5 16,1-3-16,-8 0 0,-1-2 15,3-6-15,4-4 0,-4-5 16,-2-3-16,7 0 0,5-3 0,4-1 15</inkml:trace>
  <inkml:trace contextRef="#ctx0" brushRef="#br0" timeOffset="105996.0127">27064 10442 0,'0'0'0,"0"0"0,20 13 16,-7-3-16,2 0 0,7 5 0,3 1 15,2-1-15,0 0 0,7 3 16,-1-1-16,-2-3 0,-1-3 16,-2 0-16,-3-2 0,-4-2 15,-3-2-15,-5-1 0,-3-2 16,-6-5-16,-3-3 0,0 0 16,-1 2-16,0 0 0</inkml:trace>
  <inkml:trace contextRef="#ctx0" brushRef="#br0" timeOffset="113781.421">3843 3774 0,'0'0'16,"0"0"-16,0 0 0,0 0 16,0 0-16,0 0 0,0 0 15,25-2-15,-25 2 0,0 0 16,0 0-16,23 3 0,-23-3 0,0 0 16,19-7-16,-19 7 15,0 0-15,31-1 0,-18-2 16,1 3-16,0 3 0,3-2 0,-1 0 15,2-2-15,-1 0 0,4 1 16,1 1-16,-2-2 0,1 0 0,9-2 16,2 1-16,-2 0 15,-2 0-15,5 1 0,5 0 16,-3 1-16,-2 0 0,11 0 16,0 0-16,-1 0 0,-2 1 0,10-1 15,1-3-15,-4 1 16,-3 0-16,6 3 0,4 4 15,-9-4-15,-6-2 0,10 2 0,1 4 16,-1-5-16,-2-1 0,-1-2 16,1 1-16,-4 3 0,0 2 15,0-1-15,3-1 0,0 0 16,-1-1-16,3-1 0,-2 0 16,1 4-16,3 3 0,-4-6 15,-2-3-15,-1 4 0,0 1 0,-1-2 16,0-2-16,-3 3 0,2 1 15,-1-3-15,0-5 16,-5 4-16,1 2 0,-1-1 0,0 1 16,-1 0-16,-2-1 0,-1 0 15,-1-1-15,-6 2 0,-2 0 0,0 2 16,1 1-16,-1-2 16,-3-1-16,0 1 0,1 2 15,-9-2-15,-1 0 0,-2 0 16,-2-1-16,-2 1 0</inkml:trace>
  <inkml:trace contextRef="#ctx0" brushRef="#br0" timeOffset="116547.0796">10493 2382 0,'0'0'0,"0"0"0,0 0 0,0 0 16,0 0-16,22-10 0,-22 10 16,0 0-16,29-9 0,-16 7 15,3-2-15,0 3 0,1 2 0,1 1 16,3-2 0,1-2-16,3 1 0,9 0 0,2 1 15,1 0-15,-2-3 0,12 2 16,4 2-16,-5-3 0,-2-3 0,13 1 15,2 3-15,-4-2 0,-4-1 16,12 1-16,2 0 0,-6 0 16,-5 2-16,6-1 0,4 1 15,-7 1-15,-4 2 0,13-2 16,3-1-16,-9-1 0,-5 0 0,32 0 16,-2 1-16,-17 0 15,-12 0-15,0-1 0,1-1 16,-8 3-16,-7 3 0,7-4 0,5-4 15,-11-1-15,-6 0 0,0 2 16,3 3-16,-6 0 0,-3 0 16,1-2-16,0-3 15,-7 3-15,-5 1 0,-10 2 0,2 0 16,-3 0-16,-2-1 0,-3-2 16,-1 0-16,-3 3 0,-1 2 0,-4-2 15,-5-1-15,-2-2 0,-2-2 16,-6 4-16,-7 1 15,4 0-15,-2 0 0,-13 0 16,-5 0-16,-1 1 0,1 2 0,-11 0 16,-9-2-16,2 0 0,3 0 15,-20 3-15,-17 2 0,11-1 16,9-1-16,-45 3 0,3-1 16,19-1-16,13-2 0,-12 8 15,-6 5-15,13-8 0,11-5 0,-6 6 16,-2 4-16,11-6 15,7-2-15,1-1 0,1 1 16,13-4-16,9 0 0,-2-3 0,0-3 16,8 4-16,7 2 0,3-3 15,1-2-15,6 0 0,3 3 0,3 1 16,1 1-16,4-5 16,4-5-16,4 5 0,6 1 15,0 6-15,2 1 0,9-1 16,4 1-16,0-1 0,0 0 0,9-4 15,9-3-15,-6 4 0,2 1 16,18 2-16,8-2 16,-1 0-16,-2-2 0,23 0 0,10 0 15,-3-1-15,-3 0 0,54-2 16,2 3-16,-21-1 0,-14 0 0,10 5 16,8 1-16,-17 1 0,-12-2 15,5 1-15,3 0 16,-17 3-16,-13 2 0,-21-3 15,-16-1-15,-10-3 0</inkml:trace>
  <inkml:trace contextRef="#ctx0" brushRef="#br0" timeOffset="118844.0322">13801 1813 0,'0'0'0,"0"0"0,0 0 0,0 0 15,6-20-15,-6 20 0,0 0 16,-3-27-16,1 18 0,-2-1 16,0-1-16,-2 2 0,0-1 0,-4 1 15,-3 2-15,-2 2 0,0 1 16,-8 2-16,-3 2 15,2 4-15,0 1 0,-1 4 0,-2 3 16,3 2-16,2-1 0,-5 9 16,2 5-16,3-3 0,1-1 15,4 5-15,4 4 0,3-1 16,5-1-16,6 1 16,5-2-16,2-7 0,1-3 0,5-4 15,4-6-15,3-3 0,4-3 0,0-6 16,-1-3-16,-2-6 0,-1-5 15,0-2-15,0-6 16,-1 1-16,-1-1 0,-1-2 16,-1-2-16,-3 0 0,-2-1 0,-2 5 15,0 3-15,-4 3 0,-1 2 16,-3 4-16,-1 3 0,0 6 16,-1 4-16,0 5 0,-1 1 15,-2 6-15,-2 3 0,0 7 0,-1 3 16,1 3-16,1 0 0,1 1 15,3 1-15,3-1 0,1 2 16,1-5-16,1-1 0,3 0 16,2-3-16,4-6 0,4-4 15,-6-3-15,-3-2 0,-1-2 16</inkml:trace>
  <inkml:trace contextRef="#ctx0" brushRef="#br0" timeOffset="119390.888">14200 1755 0,'0'0'16,"0"0"-16,0 0 0,0 0 16,-7 18-16,7-18 0,-4 30 15,3-11-15,-1 1 0,1 0 0,0 2 16,2 0-16,2-1 0,2 0 15,3-6-15,-1-1 0,1-3 16,2-3-16,2-6 0,1-2 16,1-2-16,2-6 0,4-3 15,-2-2-15,-3-1 0,4-7 16,-1-2-16,-2-2 16,0-3-16,-1 0 0,3-1 15,-5 7-15,-2 4 0,-3 4 0,-3 5 16,-1 3-16,1 2 0,-2 5 15,-1 8-15,-2 0 0,-1 5 16,0 4-16,-1 5 0,0 8 16,0 4-16,0-3 0,2 0 15,3-4-15,0-3 0,6-7 16,3-4-16,2-5 0,2-2 0,1-5 16,3-5-16,2-3 0,2 0 15,0-5-15,-1-4 16,-2-1-16,-3-2 0,0-3 0,-2 0 15,-3-1-15,-2 0 0,-3-4 16,-5 0-16,-3 8 0,-1 3 16,-3 0-16,-1 3 0,-1 1 15,1 2-15,-1 3 0,1 4 16,0 1-16,2 1 0,3 0 16,2 5-16,3-2 0,0 0 0,1 0 15,-2 0-15,0-1 0</inkml:trace>
  <inkml:trace contextRef="#ctx0" brushRef="#br0" timeOffset="119609.6993">15072 1712 0,'0'0'0,"0"0"0,0 0 16,-6 24-16,6-24 0,-9 30 0,3-8 15,-2 2-15,0-1 0,-2 5 16,2-2-16,0-4 0,1-3 15,2-3-15,0-3 0,2-3 16,1-1-16,1-3 0,1-3 16,0-3-16,2-3 0,-1-4 15,0-2-15,0-1 0,0 1 0,0 2 16</inkml:trace>
  <inkml:trace contextRef="#ctx0" brushRef="#br0" timeOffset="119734.6451">15093 1476 0,'0'0'0,"0"0"16,0 0-16,0 0 0,24 7 0,-24-7 15,20 16-15,-20-16 16,16 17-16,-9-10 0</inkml:trace>
  <inkml:trace contextRef="#ctx0" brushRef="#br0" timeOffset="120109.6485">15309 1724 0,'0'0'16,"0"0"-16,0 0 0,0 0 15,0 28-15,0-28 0,-5 31 16,1-11-16,0 1 0,-2 0 16,-1 0-16,1 4 0,0-3 0,1-3 15,1-2-15,1-4 0,1-2 16,1-4-16,0-3 0,1-4 15,4 0-15,-1-4 0,1-1 16,0-2-16,2-2 0,2-6 16,2-6-16,1 0 0,3-2 15,-1 0-15,1-1 0,1 1 16,0 0-16,3-1 0,-2 2 16,0 5-16,-1 2 0,-2 3 0,-1 4 15,-1 4-15,0 4 0,-3 4 16,-1 2-16,-4 3 0,-2 2 15,-2 4-15,-2 3 0,-2 2 16,0 4-16,-1 2 0,2 1 16,0-4-16,0-1 0,2-3 15,2-1-15,4-2 0,4 0 0,-1-3 16,-2-3-16,0-2 0</inkml:trace>
  <inkml:trace contextRef="#ctx0" brushRef="#br0" timeOffset="120609.6597">16029 1658 0,'0'0'0,"0"0"16,0 0-16,0 0 0,-29 6 0,29-6 16,-31 14-16,12-4 0,0 2 15,-5 1-15,-1 3 0,1 3 16,1 4-16,-5 7 0,2-3 15,2 0-15,5-1 0,1 2 16,7-2-16,5-4 0,5-5 16,6-6-16,4-5 0,6-5 15,5-5-15,4-3 0,3-1 16,-1-3-16,0-2 0,1-4 16,0-2-16,-1-2 0,-3 1 0,0-3 15,-3 0-15,-3 1 0,-4-1 16,-3 5-16,-3 3 0,-1 5 15,-2 3-15,-4 7 0,0 4 16,-1 1-16,-2 2 0,0 5 16,-1 6-16,2 6 0,0 1 15,1 7-15,1 4 0,1-2 16,0-3-16,0-2 0,1 0 16,0-2-16,1 0 0,-1 2 0,0-2 15,-1-8-15,0-2 0,-3-6 16,-2-1-16,-4-2 0,-2 1 15,-5-1-15,-6-1 0,-1-3 16,-3-3-16,-1 1 0,-3-4 16,3-1-16,0-5 0,8-5 15,3-3-15,4 3 0,3 2 0,0 3 16</inkml:trace>
  <inkml:trace contextRef="#ctx0" brushRef="#br0" timeOffset="120969.0374">16240 1834 0,'0'0'0,"0"0"16,0 0-16,32 7 0,-16-6 0,1-1 16,4 0-16,1-1 0,2-2 15,4-1-15,-1 0 0,-2-2 16,0 1-16,-3-4 0,-3 1 15,-2-2-15,-3-1 0,-4 3 16,-3 1-16,-4 0 0,-3-3 16,-3 2-16,-4 1 0,-1 1 15,-1 2-15,-3 3 0,-3 2 0,-2 2 16,1 0-16,-2 3 0,-1 0 16,1 4-16,-1 2 0,1 4 15,1 5-15,-1 3 0,4 0 16,3-1-16,3-1 0,5 0 15,4-1-15,4-2 0,4-4 16,6 0-16,5-2 0,8-3 16,5-3-16,4-3 0,4 0 0,-8-2 15,-5-1-15,-6 2 0</inkml:trace>
  <inkml:trace contextRef="#ctx0" brushRef="#br0" timeOffset="121406.5721">17045 1728 0,'0'0'0,"0"0"0,0 0 16,0 0-16,-22-4 0,22 4 15,-26 5-15,26-5 0,-37 9 0,17-2 16,-1 1-16,0 4 0,2 3 16,-6 6-16,3 2 0,4-1 15,1 2-15,6-3 0,4 0 16,4-2-16,3-1 0,6 0 15,5-5-15,0-5 0,2-4 16,8-4-16,3-4 0,3-5 16,1-6-16,-1 1 0,-2 1 15,-1-7-15,1-5 0,-3-5 16,-3-4-16,2-5 0,-3 1 0,-3 0 16,0 2-16,-4 3 0,-1 2 15,-3 4-15,-1 3 16,-1 8-16,1 6 0,-3 2 0,0 3 15,-1 3-15,0 6 0,-2 5 16,0 5-16,-1 2 0,-1 1 16,-2 7-16,0 8 0,-1 1 15,1 4-15,1-2 0,-1 3 16,2-2-16,2-6 0,1 0 0,3-5 16,-1 1-16,1-1 0,4-3 15,2-4-15,2-6 0,2-6 16,-4-1-16,-2-1 0,-1-2 15</inkml:trace>
  <inkml:trace contextRef="#ctx0" brushRef="#br0" timeOffset="121625.328">17765 1815 0,'0'0'0,"0"0"16,0 0-16,-10 34 0,5-21 0,-1 3 16,1 0-16,-2 4 0,0 0 0,2-5 15,-1-1-15,2-2 16,2-2-16,-1-4 0,3-6 16,-2 0-16,1-3 0,1 0 0,0 0 15,0 1-15</inkml:trace>
  <inkml:trace contextRef="#ctx0" brushRef="#br0" timeOffset="121781.5725">17739 1518 0,'0'0'0,"0"0"16,0 0-16,25 5 0,-25-5 0,22 8 15,-9-1-15,0 1 0,0 0 16,-2 0-16,-1-1 0,-2-1 15</inkml:trace>
  <inkml:trace contextRef="#ctx0" brushRef="#br0" timeOffset="122156.552">17949 1747 0,'0'0'16,"0"0"-16,0 0 0,-2 23 0,2-23 15,-6 27-15,1-7 16,-2 2-16,0 1 0,0 0 0,0 1 15,0 1-15,-1-2 0,1-4 16,1-3-16,1-3 0,2-2 16,1-3-16,0-2 0,2-6 15,-2-4-15,6-3 0,1-4 16,2-2-16,1-3 16,2-6-16,2-4 0,0 1 15,-1 3-15,3-4 0,-1-1 0,1 0 16,-1 3-16,-1 2 0,-1 5 15,1 4-15,0 4 0,0 3 16,-1 3-16,0 7 0,0 5 0,-2-1 16,-1 1-16,-4 3 15,0 4-15,-4 3 0,-3 4 16,1 6-16,1 1 0,0-1 16,2-1-16,0-2 0,1-1 0,3-3 15,0-4-15,3-3 0,1-4 16,-2-1-16,-2-3 0,-1-1 15</inkml:trace>
  <inkml:trace contextRef="#ctx0" brushRef="#br0" timeOffset="122484.6918">18573 1643 0,'0'0'0,"0"0"16,-22 7-16,7-1 0,-3 2 0,-1 4 15,-2-1-15,-4 5 16,2 4-16,3-3 0,3 0 16,2 2-16,3 0 0,5-1 0,5 0 15,6-3-15,6 0 0,3-2 16,2 0-16,-2-4 0,-2 0 16,-1-2-16,-2 0 0,-3 1 15,0-1-15,-4 1 0,-1 1 16,-3 0-16,-3 1 0,-3 0 15,-3 1-15,-1 1 0,-1-1 16,-1-1-16,2-2 0,1-2 16,1-1-16,2 0 0,2 0 15,2-2-15,0 1 0,1-1 16</inkml:trace>
  <inkml:trace contextRef="#ctx0" brushRef="#br0" timeOffset="122797.2653">18619 1881 0,'0'0'15,"0"0"-15,0 0 0,0 0 0,29-7 16,-29 7-16,27-3 16,-13 2-16,0 0 0,2-2 0,-1 1 15,1-1-15,-1 0 0,0-1 16,1-1-16,-2 0 0,-1-1 16,2-1-16,-4-1 0,-5 1 15,-1 1-15,-4-2 0,-2-2 16,-3 2-16,-1 1 0,-3 1 15,-2 1-15,-1 2 0,-2 0 16,-6 3-16,-1 2 0,1 0 16,-1 3-16,2 3 0,2 3 15,0 5-15,1 4 0,2-1 0,1 1 16,6-1-16,3 0 0,1 6 16,5-1-16,2-4 0,4-3 15,9-3-15,6-3 0,1-3 16,3-2-16,-6-1 0,-3-1 15,-4-1-15</inkml:trace>
  <inkml:trace contextRef="#ctx0" brushRef="#br0" timeOffset="123062.8516">19259 1699 0,'0'0'0,"0"0"15,0 0-15,0 0 0,-23 10 0,23-10 16,-29 12-16,11-3 0,0 1 16,-3 2-16,-1 2 0,2 1 15,1 1-15,-2 4 0,2 0 16,5-2-16,2 0 0,4-1 16,4-1-16,3-1 0,3-2 0,5-3 15,4-1-15,2-2 0,2 0 16,4-3-16,2 0 0,1 0 15,1-2-15,0 2 0,-4-2 16,-4-1-16</inkml:trace>
  <inkml:trace contextRef="#ctx0" brushRef="#br0" timeOffset="123328.4625">19646 1534 0,'0'0'0,"0"0"16,0 0-16,0 0 0,-11 24 0,11-24 16,-16 27-16,5-9 15,-1 2-15,-2 5 0,-3 3 16,-1 5-16,0 0 0,4-4 16,2-1-16,0 3 0,4-6 0,4-3 15,4-4-15,3-3 0,2-2 16,7-5-16,6-2 0,-2-3 15,1-2-15,3 2 0,3-2 16,-2-1-16,-2 1 0,-4-1 16,-3 0-16,-2 0 0</inkml:trace>
  <inkml:trace contextRef="#ctx0" brushRef="#br0" timeOffset="123547.2501">19410 1793 0,'0'0'0,"0"0"0,0 0 0,31-6 15,-15 3-15,6 0 0,6 0 16,1 1-16,0 1 0,12-4 16,1 0-16,8-1 0,-4 0 0,0-1 15,1-1-15,-4 4 16,-4 1-16,-1 1 0,-9 1 0,-5 0 15</inkml:trace>
  <inkml:trace contextRef="#ctx0" brushRef="#br0" timeOffset="125297.3188">5182 3667 0,'0'0'0,"0"0"0,0 0 0,0 0 0,0 0 16,0 0-16,0 0 15,0 0-15,0 0 0,0 0 16,0 0-16,0 0 0,-10 21 0,10-21 15,0 0-15,-20 15 16,20-15-16,-19 14 0,19-14 0,-22 20 16,12-12-16,-2 2 0,-1 1 15,-3-2-15,1 2 0,-2 1 16,0 2-16,1 0 0,2 1 0,-4-1 16,2-2-16,0-1 0,3-1 15,2 0-15,1-2 0,2 0 16,3-2-16,2-2 0,0-2 15,3 2-15,1-1 0,3-1 16,2-3-16,2 2 0,4 1 16,1-4-16,2 0 0,-2 0 15,0-1-15,8 2 0,1-1 16,0 2-16,4-1 0,-1 1 16,0-1-16,1 1 0,-3 0 0,1-1 15,1-3-15,-1 4 0,-2 2 16,-1-4-16,-4 1 0,0-1 15,-1 0-15,-2 0 16,-1 0-16,-2 0 0,-1 1 0,-1 0 16,-2-1-16,-1-1 0,-2 0 15,-1 0-15,-1 0 0,-2-1 16,0 1-16,-2 1 0,-1-2 16,0 1-16,-2-1 0,-1 0 0,-2 0 15,0-2-15,1-1 0,-1 0 16,-2 0-16,-1-2 0,0 0 15,1-1-15,1 0 0,-2 1 16,2 0-16,2 0 0,0-1 16,0 1-16,1 2 0,0 0 15,2-1-15,0 1 0,0 1 0,1 0 16,0 0-16,-1 1 0,3 0 16,-2 2-16,0 0 0,0 1 15,0 2-15,1 2 0,1 3 16,-3 0-16,2-2 15,1 0-15</inkml:trace>
  <inkml:trace contextRef="#ctx0" brushRef="#br0" timeOffset="127594.2031">2603 4041 0,'0'0'0,"0"0"0,0 0 0,0 0 16,-14-14-16,14 14 0,-16-13 16,7 7-16,0-1 0,0 2 0,-1 0 15,-3 1-15,4-3 0,-5 4 16,2 0-16,-3 3 0,-1 0 15,-6 4-15,-1 0 16,2 4-16,2 2 0,2 3 0,-2 5 16,4 0-16,1 0 0,3 4 15,1 5-15,1 1 0,2-2 0,4-1 16,3 1-16,1-4 0,2-2 16,6-5-16,4-5 15,5-2-15,0-4 0,3-6 0,6-5 16,-4-2-16,1 0 0,-2-4 15,1-2-15,-4-1 0,-3-1 16,0-6-16,0-2 16,-6 3-16,-5 2 0,-1 1 0,0-2 15,-2 8-15,-4 1 0,1 2 16,1 1-16,-3 3 0,2 3 0,1 3 16,-2 1-16,2 4 15,0 2-15,2 4 0,-2 3 16,1 3-16,-1 1 0,3 1 0,1 1 15,2-1-15,0-1 0,4 3 16,2-1-16,0-3 0,0-2 0,3-3 16,4-1-16,-2-8 15,-1-5-15,-5 1 0,0 0 16,-5-1-16</inkml:trace>
  <inkml:trace contextRef="#ctx0" brushRef="#br0" timeOffset="127984.8023">2826 4021 0,'0'0'0,"0"0"0,0 0 15,-5 20-15,5-20 0,-4 29 16,2-6-16,0-1 0,-1-2 16,-2 8-16,0 1 0,3-5 0,-1-6 15,3-2-15,0-3 16,-3-1-16,2-3 0,-2-5 0,3-4 15,0 0-15,0-6 0,0-2 16,3-3-16,1-3 0,0-3 16,4-3-16,2-3 0,0-1 15,3 1-15,1-1 0,-1 2 16,4-3-16,1 2 0,-4 4 16,1 3-16,0 4 0,-1 4 0,0 5 15,0 3-15,1 3 0,-2 3 16,-1 4-16,-5 4 0,-1 0 15,-2 4-15,1 4 16,-1 3-16,0-2 0,1 1 0,-2-2 16,0-1-16,0 0 0,2-2 15,3 0-15,2-2 0,-1-3 16,-3-1-16,1-5 0</inkml:trace>
  <inkml:trace contextRef="#ctx0" brushRef="#br0" timeOffset="128328.5482">3559 4193 0,'0'0'0,"0"0"15,0 0-15,0 0 0,0 0 0,0 0 16,0 0-16,0 0 16,0 0-16,0 0 0,20-4 15,-20 4-15,0 0 0,18-17 16,-10 7-16,1 1 0,0-1 0,-1-2 15,2-2-15,-1 2 0,1-1 16,-2-1-16,0 1 0,-2 0 16,1 3-16,-3 2 0,1-1 15,-1 4-15,2 3 0,-3 3 16,0 3-16,0 4 0,1 2 0,-2 1 16,1 1-16,2 1 0,0 1 15,4 1-15,1 2 16,3-5-16,0-2 0,5-2 15,0-2-15,0-2 0,1-2 0,2-1 16,4-2-16,-3 0 0,-2 1 0,-2 0 16,-1 0-16,-5 0 0</inkml:trace>
  <inkml:trace contextRef="#ctx0" brushRef="#br0" timeOffset="128906.6934">4382 3952 0,'0'0'0,"0"0"0,0 0 0,0 0 16,0 0-16,-22 27 0,22-27 16,-22 28-16,11-11 0,1 6 15,-1 3-15,3-3 0,1-1 16,2 5-16,0-2 0,4-3 16,1-2-16,3-4 0,1-2 15,5-3-15,3-2 0,0-2 16,3-3-16,0-4 0,3-3 0,0-3 15,2-3-15,0-3 16,-1 0-16,2-7 0,-1-3 0,-3-1 16,0 0-16,-5 0 0,1 0 15,-4 3-15,-2 4 0,-4 0 16,0 1-16,0 5 0,-2 5 16,-1 5-16,-4 0 0,1 4 15,-2 5-15,0 3 0,-3 5 16,1 3-16,0 4 0,-1 9 15,4 4-15,-1-2 0,1-2 0,3 0 16,1-2-16,-2-3 0,2-3 16,-1 3-16,1-1 0,-4-5 15,1-4-15,-6-2 0,-5-3 16,3-4-16,-1-2 0,-1-1 16,1 2-16,-4-2 0,3-2 0,-4-2 15,2-2-15,-1-3 0,3-1 16,4 1-16,-1 1 0,4 0 15</inkml:trace>
  <inkml:trace contextRef="#ctx0" brushRef="#br0" timeOffset="129297.3298">4634 4183 0,'0'0'0,"0"0"0,0 0 16,0 0-16,22 6 0,-22-6 0,22 0 15,-22 0-15,28 2 0,-12-2 16,3-1-16,-1 0 0,0-1 16,1-3-16,-1-2 0,7-1 15,-4 1-15,-2-2 0,-1 1 16,-2-1-16,-3 0 0,-4 0 16,-4 0-16,-4 0 0,-2 2 0,-2 0 15,-6 0-15,-1 0 16,0 1-16,-4 0 0,-3 1 15,-3 2-15,2 2 0,-1 4 0,0 5 16,2-1-16,0 2 0,0 2 16,-1 5-16,1-2 0,2 1 0,0 6 15,4 0-15,5 0 16,4 0-16,4-3 0,4-1 16,2 0-16,1 0 0,7-3 0,9 0 15,0-4-15,0-2 0,7-2 16,6-1-16,-9-3 0,-5 1 15,-4-1-15</inkml:trace>
  <inkml:trace contextRef="#ctx0" brushRef="#br0" timeOffset="129781.7772">5392 4051 0,'0'0'0,"0"0"16,0 0-16,0 0 0,0 0 0,0 0 15,-24-10-15,24 10 0,-20 2 0,20-2 16,-35 10-16,16-1 16,0 0-16,-3 4 0,0 3 15,-5 5-15,3-1 0,3 1 16,3 0-16,3-1 0,1-2 16,4 2-16,6-1 0,3-5 15,2-3-15,6-1 0,7-2 16,0-2-16,-2-5 0,6-2 0,3-3 15,1-1-15,0 0 0,3-6 16,-2-5-16,-1 1 0,-1 0 16,-1-5-16,-1-4 0,-3 3 15,0 1-15,-4 2 0,-2 1 16,-2 2-16,-3 1 0,0 5 16,-4 3-16,1 2 0,-2 4 15,0 0-15,0 6 0,-3 2 0,0 0 16,1 5-16,-1 5 15,1 0-15,1-3 0,3 3 0,2 0 16,2 1-16,2 0 0,2 0 16,3-1-16,-2-4 0,0-2 15,1-2-15,1-4 0,-1-1 16,2-3-16,1-1 0,-2-2 16,-1-2-16,-1-2 0,0-5 15,1-3-15,-2 2 0,0 1 0,-3 2 16</inkml:trace>
  <inkml:trace contextRef="#ctx0" brushRef="#br0" timeOffset="130062.9739">5749 3984 0,'0'0'0,"0"0"15,0 0 1,0 0-16,-12 24 0,12-24 16,-12 30-16,4-10 0,1 3 15,-1 1-15,1-1 0,-2 6 0,3-1 16,-1-4-16,2-4 0,0-3 15,3-3-15,0-1 0,0-2 16,-1-6-16,3-5 0,-2 0 16,1-4-16,1-6 0,-2-2 15,1-2-15,1-1 0,0-5 16,0-2-16,1 2 0,1-1 0,1 0 16,2-2-16,3 3 0,2 2 15,5 0-15,5 5 16,1 3-16,1 2 0,4 5 0,5 3 15,-1 4-15,-1 4 0,-5-1 16,-5-2-16,-4-1 0</inkml:trace>
  <inkml:trace contextRef="#ctx0" brushRef="#br0" timeOffset="133422.4086">9051 3632 0,'0'0'0,"0"0"0,0 0 16,0 0-16,0 0 0,0 0 0,-22 24 16,22-24-16,-24 22 0,10-7 15,-2 3-15,-2 2 0,-1 2 16,-2 2-16,-1 0 0,-5 7 16,2 1-16,1-3 0,0-2 15,-1 1-15,0-4 0,4-3 0,3-1 16,4-5-16,2-3 0,2-2 15,1-2-15,2-1 0</inkml:trace>
  <inkml:trace contextRef="#ctx0" brushRef="#br0" timeOffset="133641.1651">8613 3845 0,'0'0'0,"0"0"0,0 0 0,24 5 16,-24-5-16,29 12 0,-10-7 16,3 2-16,4 0 0,11 3 15,2 1-15,0-2 0,1 1 16,11 1-16,1 1 0,-4 0 16,-2 0-16,9 4 0,1-1 15,-13-3-15,-10-3 0,-7-1 0</inkml:trace>
  <inkml:trace contextRef="#ctx0" brushRef="#br0" timeOffset="134266.1736">12979 3663 0,'0'0'0,"0"0"0,0 0 16,0 0-16,0 0 0,0 0 0,-6 30 15,6-30-15,-13 21 0,13-21 16,-22 29-16,8-11 0,-2 1 16,-4 0-16,-3 2 0,-1 0 15,0 1-15,-9 7 0,0 1 16,-7 2-16,3-4 0,3 0 16,3 0-16,4-4 0,5-4 0,1 0 15,5-6-15,4-2 0</inkml:trace>
  <inkml:trace contextRef="#ctx0" brushRef="#br0" timeOffset="134469.2958">12438 3817 0,'0'0'0,"0"0"15,0 0-15,22-3 0,-22 3 0,29 2 16,-8 1-16,2 2 0,1 0 15,12 3-15,4 2 16,2 2-16,2 0 0,16 3 0,2-3 16,-3-4-16,-3-2 0,-3 0 15,-12-2-15,-9-1 0</inkml:trace>
  <inkml:trace contextRef="#ctx0" brushRef="#br0" timeOffset="134859.9276">16660 3571 0,'0'0'0,"0"0"0,0 0 16,0 0-16,0 0 0,0 0 0,0 28 15,0-28-15,-13 27 0,3-10 16,-2 3-16,-1 0 0,0 1 15,-2 3-15,0 1 0,-5 4 16,1-3-16,1-3 0,-1-1 16,2-2-16,2-2 0,-2 2 0,2-1 15,5-8-15,1-1 0,1-1 16,2-2-16,0-2 0</inkml:trace>
  <inkml:trace contextRef="#ctx0" brushRef="#br0" timeOffset="135047.4271">16394 3732 0,'0'0'0,"0"0"0,0 0 15,23 2-15,-23-2 0,29 4 0,-29-4 16,38 7-16,-16-2 0,1 1 16,1 1-16,9 3 0,2 2 0,0-1 15,0 0-15,1 1 16,-2 1-16,0 0 0,-5-3 15,-6-1-15</inkml:trace>
  <inkml:trace contextRef="#ctx0" brushRef="#br0" timeOffset="136109.9602">19144 3770 0,'0'0'0,"0"0"16,26-4-16,-9 2 0,3 4 15,13-4-15,7 1 16,2-1-16,2-1 0,18 1 0,5 1 16,9-2-16,-4 2 0,19 1 15,5 0-15,-8 0 0,-5 2 0,46-3 16,14-3-16,-22 1 16,-15 1-16,17-2 0,9-3 15,-14 5-15,-10 4 0,19-4 0,12 0 16,-15 1-16,-10-3 0,24 1 15,16-3-15,-17 3 0,-13 2 16,26-5-16,18-3 0,-17 1 16,-10-1-16,25 3 0,17 0 15,-18 2-15,-14-1 0,32 0 16,22-1-16,-26-1 0,-17 0 0,13 2 16,8 2-16,-10 0 0,-7 3 15,14 0-15,10-1 16,-20 4-16,-12-1 0,11 3 0,6-1 15,-20 0-15,-11 1 0,-2-2 16,-1 3-16,-20-2 0,-13 3 16,-6-4-16,-5-2 0,-21 4 15,-14 3-15,-17-1 0,-11 0 16,-14-5-16,-9-2 0,-3 0 16,-3 0-16,-2 0 0</inkml:trace>
  <inkml:trace contextRef="#ctx0" brushRef="#br0" timeOffset="136453.707">24779 3656 0,'0'0'0,"0"0"15,0 0-15,-13 25 0,13-25 0,-14 21 16,3-5-16,0 1 0,-1 1 16,-4 8-16,-2 2 15,0-4-15,1-2 0,-2 0 16,-1 0-16,-2 2 0,2-2 0,2-3 15,0-2-15,3-4 0,1 0 16,3-5-16,1 0 0,2-2 16,0-4-16,3 0 0,1 1 15,1-2-15</inkml:trace>
  <inkml:trace contextRef="#ctx0" brushRef="#br0" timeOffset="136609.9697">24479 3813 0,'0'0'0,"0"0"16,0 0-16,0 0 0,0 0 15,36 0-15,-36 0 0,39 11 16,-18-5-16,5 3 0,4 5 16,10 2-16,1 1 0,14 6 15,3 1-15,-5 0 0,-4-1 0,-4-2 16,-10-4-16,-7-4 0</inkml:trace>
  <inkml:trace contextRef="#ctx0" brushRef="#br0" timeOffset="138188.1141">2131 5249 0,'0'0'0,"0"0"16,0 0-16,0 0 0,0 0 0,0 0 15,26-4-15,-26 4 0,25 0 16,-25 0-16,32-2 16,-14 1-16,4 1 0,2-1 15,3 1-15,1-2 0,2 0 0,13 0 16,4-2-16,0 1 0,1 2 15,18-1-15,1 1 16,11-3-16,-7-2 0,17 1 0,0 2 16,-8-1-16,-5-1 0,8 0 15,1 1-15,-8 1 0,-10 0 16,34 0-16,-7-1 0,-11 0 0,-8 1 16,-5-1-16,-1 1 15,-13 2-15,-10 2 0,1-2 16,2 0-16,-10 2 0,-8 2 0,-5-3 15,-4-2-15,-5 0 0,-5 1 0,-4 0 16,0 1-16,-4-1 0</inkml:trace>
  <inkml:trace contextRef="#ctx0" brushRef="#br0" timeOffset="138609.998">1906 5239 0,'0'0'0,"0"0"0,0 0 0,0 0 16,0 0-16,32-8 0,-32 8 16,38-5-16,-16 3 0,6-1 0,5-1 15,4 1-15,-2-1 0,19 1 16,2-1-16,15 0 0,0 0 15,18-2-15,0 2 0,-6-1 16,-4-2-16,18 2 0,11 1 16,-11-1-16,-12-1 0,35-3 15,-12 0-15,-16 4 0,-14 3 16,-24 1-16,-15-1 0,-14 2 0</inkml:trace>
  <inkml:trace contextRef="#ctx0" brushRef="#br0" timeOffset="139672.5916">5079 5151 0,'0'0'0,"0"0"0,0 0 0,26 2 0,-26-2 16,22 4-16,-22-4 15,32 2-15,-14-2 0,4 1 16,1 0-16,5 1 0,-1-2 16,12-1-16,2-2 0,1 2 0,2 0 15,11 0-15,4 2 0,-2-2 16,-3-3-16,14 1 0,3-1 15,-3 4-15,-1 4 0,13-6 16,-2-3-16,-5 3 0,-6 1 16,11-2-16,-1 1 0,-4 0 15,-5 3-15,36-1 0,-5 1 16,-12 4-16,-7 2 0,0-3 16,2-4-16,-8 1 0,-6 0 0,4 1 15,2 2-15,-9-4 0,-8-4 16,7 2-16,5 1 15,-3 2-15,-2 4 0,6-2 0,5 0 16,-6 0-16,-3-1 0,6 0 16,4-1-16,-6-1 0,-5-1 15,5 0-15,5-2 0,-5 3 16,-4 1-16,4-1 0,4-1 16,-2-1-16,-3 2 0,6 2 15,4 1-15,-8-1 0,-2 0 0,6 3 16,5-1-16,-10-2 0,-8-1 15,12-5-15,7-2 0,-6 4 16,-4 3-16,3 2 0,2-1 16,-4-2-16,-3 0 0,7 0 15,6 1-15,-8 1 0,-7 2 0,8-4 16,6-2-16,-5-1 16,-4 1-16,7 1 0,2 2 0,-2 2 15,-2 3-15,5-3 0,4-2 16,-8 2-16,-8-2 0,8-2 15,4-4-15,-7 1 0,-3 2 16,8 0-16,6 1 0,-8 1 16,-5 1-16,5 1 0,4 1 15,-7-2-15,-3-2 0,3-2 16,1-3-16,-5-1 0,-3 0 0,3 2 16,3 0-16,-9 2 0,-6 1 15,6-3-15,4-1 0,-7 3 16,-6 4-16,5-3 0,3-2 15,-8-2-15,-4-1 0,1 4 16,2 2-16,-10 2 0,-7 3 16,2 1-16,1 0 0,-6-3 15,-3-1-15,-4 2 0,-3 2 16,-3-1-16,-2 0 0,0 1 16,0 2-16,-5-2 0,-3-1 15,-2-1-15,-2 0 0,-6 1 0,0-1 16,-1 2-16,-1 1 15,0-1-15,0-2 0,0-1 0</inkml:trace>
  <inkml:trace contextRef="#ctx0" brushRef="#br0" timeOffset="150157.139">5524 5134 0,'0'0'0,"0"0"0,0 0 0,0 0 15,0 0-15,17 18 0,-17-18 0,0 0 16,20 18-16,-20-18 0,15 16 16,-15-16-16,16 17 15,-10-7-15,1-2 0,-3 0 16,0 0-16,-1-2 0,0 0 0,0 0 15</inkml:trace>
  <inkml:trace contextRef="#ctx0" brushRef="#br0" timeOffset="150360.2269">5279 5313 0,'0'0'0,"0"0"16,0 0-16,0 0 0,0 0 15,0 0-15,-4 30 0,4-30 16,0 25-16,0-25 0,1 27 16,-1-27-16,0 26 0,0-12 15,-1-2-15,1-1 0,0-1 16,0 0-16,0-2 0,0-1 0</inkml:trace>
  <inkml:trace contextRef="#ctx0" brushRef="#br0" timeOffset="150844.6205">5402 5305 0,'0'0'0,"0"0"16,0 0-16,29-2 0,-16 0 0,2 0 16,3 1-16,2-1 0,2 1 15,5-1-15,0 0 16,0-1-16,0 1 0,0 0 15,-1-1-15,-2 0 0,-2 1 0,-2 0 16,-1 1-16,-5 0 0,0 1 16,-1 1-16,-2 1 0,-2-1 15,0 1-15,-2 1 0,-3-2 16,-2 2-16,-2 3 0,-2-1 16,0 2-16,-5 0 0,-4 0 0,-2 3 15,-2 1-15,-6 3 0,-1 0 16,-1-1-16,-3 0 0,0 1 15,0 0-15,-8 3 0,1-2 16,0-2-16,1-1 0,2-1 16,3-1-16,5-2 0,1-1 15,3-3-15,3-1 0,3-1 16,2 1-16,3-1 0,0-2 16,5 0-16,2 0 0,6-2 15,4 0-15,1 0 0,4-1 0,3 0 16,2-2-16,4 0 0,1 2 15,1-3-15,2 2 0,3-2 16,-1 1-16,-3 0 0,0 2 16,-2-1-16,0 1 0,-6 0 15,-2 0-15,-3 1 0</inkml:trace>
  <inkml:trace contextRef="#ctx0" brushRef="#br0" timeOffset="151063.4178">5546 5535 0,'0'0'15,"0"0"-15,0 0 0,0 0 0,0 0 16,-4 25-16,4-25 0,-2 25 16,2-25-16,-2 27 0,2-11 15,-3-1-15,2-1 0,1 0 16,1 0-16,2-1 0,-3-2 15,1-3-15,1-1 0,0-2 0,0 0 16,-1-1-16</inkml:trace>
  <inkml:trace contextRef="#ctx0" brushRef="#br0" timeOffset="151235.2489">5582 5650 0,'0'0'0,"0"0"0,0 0 15,0 0-15,0 0 0,0 0 0,32-7 16,-32 7-16,25-7 0,-25 7 15,35-8-15,-16 4 0,0 0 0,-2 1 16,0-1-16,-2 1 16,0 2-16,-3-1 0,-1 1 15,-1-1-15,-6 1 0,2 1 0,-2-1 16,-1 1-16</inkml:trace>
  <inkml:trace contextRef="#ctx0" brushRef="#br0" timeOffset="151516.4978">5360 5611 0,'0'0'0,"0"0"0,0 0 0,0 0 15,0 0-15,13 21 0,-13-21 16,7 20-16,-7-20 0,5 24 15,-3-11-15,0 1 0,1-1 16,-3 2-16,1-2 0,-1 0 16,-1 0-16,-1-1 0,-1 0 15,-1 0-15,1-1 0,-1 0 16,-1-1-16,-1-1 0,-2 1 0,0-3 16,0 0-16,0 0 0,1-1 15,1-2-15</inkml:trace>
  <inkml:trace contextRef="#ctx0" brushRef="#br0" timeOffset="151766.5532">5393 5750 0,'0'0'0,"0"0"16,0 0-16,0 0 0,30 3 0,-30-3 15,23 2-15,-10 0 0,2 2 16,1-1-16,3 0 0,0 1 15,1-2-15,0-1 0,3-1 16,8 1-16,1 1 0,-1-2 16,2-1-16,2 0 0,0 0 0,5-1 15,-2-2-15,-5 2 0,0 0 16,-2 0-16,1 0 16,-3-1-16,-3 0 0,-5 1 0,-3-1 15,-4 1-15</inkml:trace>
  <inkml:trace contextRef="#ctx0" brushRef="#br0" timeOffset="154157.2033">6145 5299 0,'0'0'0,"0"0"16,0 0-16,0 0 0,0 0 0,-1-26 16,1 26-16,0 0 0,0 0 15,0 0-15,3-18 0,-3 18 16,0 0-16,0 0 0,0 0 15,0 0-15,12 21 0,-12-21 16,5 29-16,-5-29 0,2 34 0,1-16 16,1 4-16,-2-2 15,2-2-15,1 4 0,-1 0 16,0-2-16,2-2 0,-4-2 16,1-4-16,0-1 0,-1-3 0,-2-1 15,-2-3-15,1-1 0,1-3 16,0 0-1,0 0-15,0 0 0</inkml:trace>
  <inkml:trace contextRef="#ctx0" brushRef="#br0" timeOffset="154344.6903">6186 5474 0,'0'0'0,"0"0"0,0 0 0,0 0 15,0 0-15,0 0 0,27-5 16,-27 5-16,27-4 16,-27 4-16,29-6 0,-12 3 0,1 0 15,-1 0-15,0-1 0,1 0 16,-3 1-16,-1 0 0,0-1 0,0 0 15,-1 0-15,-4 0 16,-1 1-16,-3-1 0,1 2 16,-5-1-16,1-1 0,-2 1 15,1 0-15,0 1 0</inkml:trace>
  <inkml:trace contextRef="#ctx0" brushRef="#br0" timeOffset="154579.0688">6337 5311 0,'0'0'16,"0"0"-16,0 0 0,0 0 0,0 0 16,0 0-16,19 32 15,-19-32-15,12 32 0,-6-11 16,2 2-16,-1 0 0,-2 0 0,2 7 16,-2 1-16,1-2 0,-1-2 15,0-2-15,-1-1 0,2-5 16,-3-1-16,0-4 15,0 0-15,-1-4 0,0-1 0,-1-4 16,-1-1-16,0-2 0,0-2 16,0 3-16</inkml:trace>
  <inkml:trace contextRef="#ctx0" brushRef="#br0" timeOffset="154891.5735">6674 5198 0,'0'0'0,"0"0"0,0 0 0,0 0 16,0 0-16,4 22 0,-4-22 15,-4 23-15,4-23 0,-5 32 16,1-15-16,1-2 0,-1 0 0,0-2 16,2 0-16,2-2 0,1-1 15,4-2-15,2-3 16,4-2-16,4-2 0,4-2 15,0-2-15,10-2 0,2-2 0,-2 0 16,-2 0-16,0 0 0,-2 0 16,6 0-16,-6-1 0,-3 3 15,-7 3-15,-3-2 0,-4 1 16,-4 3-16,-5 3 0,-4-1 16,-2 2-16,-3-1 0,-1 1 0,3 0 15,-1-2-15,2 2 0</inkml:trace>
  <inkml:trace contextRef="#ctx0" brushRef="#br0" timeOffset="155094.6924">6842 5245 0,'0'0'0,"0"0"16,0 0-16,0 0 0,0 0 0,0 0 16,10 23-16,-10-23 0,1 27 15,-1-27-15,2 37 16,-2-16-16,0 3 0,0 0 15,1 0-15,1-1 0,-2-2 0,3 3 16,0-3-16,0-1 0,2 0 16,0-2-16,-2-1 0,-3-3 15,0-3-15,0-1 0,0-2 16,0 0-16</inkml:trace>
  <inkml:trace contextRef="#ctx0" brushRef="#br0" timeOffset="155313.4804">6725 5589 0,'0'0'0,"0"0"16,0 0-16,0 0 0,0 0 15,0 0-15,32-10 0,-32 10 16,29-8-16,-11 4 0,4 0 16,-3 1-16,0-3 0,0 2 15,0-1-15,0 2 0,-1 0 0,-3 0 16,0 0-16,-5 2 15,-2 2-15,-3 1 0,-3 2 0,-2 0 16,1-1-16,1 0 0</inkml:trace>
  <inkml:trace contextRef="#ctx0" brushRef="#br0" timeOffset="155485.3323">6700 5765 0,'0'0'0,"0"0"0,0 0 15,0 0-15,0 0 0,29-2 16,-29 2-16,35-6 0,-13 4 0,3-2 15,3-1-15,1 0 0,2-2 16,9 0-16,0 1 0,-2 1 16,1 0-16,5 0 0,-3-1 15,-8 2-15,-7 0 0,-4 1 16</inkml:trace>
  <inkml:trace contextRef="#ctx0" brushRef="#br0" timeOffset="156985.3617">10625 5177 0,'0'0'15,"0"0"-15,0 0 0,23 0 0,-23 0 16,0 0-16,30 9 0,-16-2 15,1 0-15,0 2 0,1-1 16,-2 1-16,-1 0 0,4 1 16,-2 1-16,0-1 0,-3 0 0,-3-2 15,-5-1-15,1-3 0,-2 1 16,0-1-16</inkml:trace>
  <inkml:trace contextRef="#ctx0" brushRef="#br0" timeOffset="157172.8625">10452 5362 0,'0'0'0,"0"0"0,0 0 16,0 0-16,0 0 0,-4 31 0,4-31 16,2 24-16,-2-24 0,6 25 15,-3-13-15,1-1 0,1 0 16,0-1-16,1 0 0,-1-2 15,1-3-15,-1-2 0,0 1 16,-1-2-16</inkml:trace>
  <inkml:trace contextRef="#ctx0" brushRef="#br0" timeOffset="157547.9388">10638 5360 0,'0'0'0,"0"0"0,0 0 0,26-8 16,-12 6-16,4-2 0,3 0 15,1 1-15,1-2 0,9 2 16,2 1-16,-3 1 0,-2 0 16,3-1-16,-4-1 0,-2-1 15,-4 2-15,-3 0 0,-3 2 16,-6 0-16,-2 0 0,-5 3 0,-3 3 16,-5 3-16,-5 2 0,-7 1 15,-5 0-15,-1 0 0,-2 0 16,-10 1-16,-2 1 0,2-2 15,2 0-15,2-1 0,3-1 16,5-3-16,4 0 0,4-2 16,3 0-16,3-1 0,2-2 0,7-2 15,4 3-15,2-3 0,4 0 16,7-1-16,5-1 16,1 0-16,0-1 0,7-1 0,1-3 15,0 1-15,-2 0 0,-1 0 16,-2 0-16,-5 2 0,-3 1 15,-4-1-15</inkml:trace>
  <inkml:trace contextRef="#ctx0" brushRef="#br0" timeOffset="157782.2549">10844 5534 0,'0'0'0,"0"0"15,0 0-15,-6 18 0,6-18 16,0 0-16,-11 26 0,11-26 15,-6 18-15,-998-8 0,2004-2 16,-1000 1-16,0-1 0,3-2 16,1-1-16,3-2 0,1-2 0,3-2 15,3-2-15,0-1 0,2 0 16,1-2-16,-2-1 0,1 2 16,-2-1-16,3-1 0,-1 0 15,-4 2-15,-3-1 0,-4 3 16,-5 3-16,2-1 0,-2 1 15,0 0-15</inkml:trace>
  <inkml:trace contextRef="#ctx0" brushRef="#br0" timeOffset="158016.6452">10675 5612 0,'0'0'0,"0"0"0,0 0 0,0 0 15,0 0-15,4 30 0,-4-30 16,3 27-16,-3-27 0,0 28 16,0-12-16,0-2 0,0 2 0,0-3 15,-1-2-15,-1 0 16,1 1-16,0-1 0,-1-1 16,-1-4-16,-2-1 0,2 0 0,0-2 15,-1 0-15</inkml:trace>
  <inkml:trace contextRef="#ctx0" brushRef="#br0" timeOffset="158204.1281">10813 5757 0,'0'0'0,"0"0"0,15 4 16,-3-2-16,3 1 0,2 1 0,3-1 16,7 2-16,0 0 0,3 0 15,1-2-15,-2 0 0,-2 0 16,4 0-16,-1 0 0,-5-2 15,-2 1-15,-4-2 0,-4-1 16,-4-3-16,-2-2 16,-3 2-16,-2 1 0,1-1 0</inkml:trace>
  <inkml:trace contextRef="#ctx0" brushRef="#br0" timeOffset="158469.77">11414 5102 0,'0'0'0,"0"0"16,0 0-16,0 0 0,0 0 0,10 30 15,-10-30-15,7 27 0,-3-12 16,-1 1-16,-1 2 0,0-1 15,1 0-15,-1-3 0,0 0 16,0-1-16,0-1 0,1 0 16,-2-3-16,-1-3 0,0-1 0,0-3 15,0 2-15,0-2 0</inkml:trace>
  <inkml:trace contextRef="#ctx0" brushRef="#br0" timeOffset="158782.2768">11474 5113 0,'0'0'16,"0"0"-16,0 0 0,29-10 16,-29 10-16,29-7 0,-12 4 0,1 0 15,-1 1-15,0-1 0,1 1 16,3 0-16,-1 0 0,-3 0 16,0 1-16,-3 0 0,-2 2 15,-2 0-15,-1 0 0,-4 0 16,1 2-16,-3 3 0,-1 1 15,-2 2-15,-2 3 0,-2 2 16,-1 2-16,0 1 0,-1 0 0,0 6 16,0-1-16,1-1 0,-1-1 15,1-2-15,0-2 0,2-2 16,0-1-16,-1-2 0,1-1 16,-1-4-16,-2 1 0,-1-4 15,-2-1-15,1 0 0,2-2 16,1 2-16</inkml:trace>
  <inkml:trace contextRef="#ctx0" brushRef="#br0" timeOffset="158951.9345">11410 5236 0,'0'0'0,"0"0"0,0 0 16,0 0-16,29-7 0,-29 7 0,29-5 15,-29 5-15,34-5 0,-15 2 16,-1 1-16,0-1 0,-3 3 15,0 2-15,-2-1 0,-3-1 16,-2 2-16,-2-1 0,1 0 16,-2 0-16</inkml:trace>
  <inkml:trace contextRef="#ctx0" brushRef="#br0" timeOffset="159108.1558">11420 5336 0,'0'0'0,"0"0"0,0 0 0,0 0 15,25-8-15,-25 8 0,24-7 16,-24 7-16,33-6 0,-14 4 16,-1 0-16,0 0 0,-1-1 15,-2 2-15,0 0 0,-2 1 16,-5-1-16,0 1 0,0 0 0,-2 0 16</inkml:trace>
  <inkml:trace contextRef="#ctx0" brushRef="#br0" timeOffset="159342.5371">11180 5471 0,'0'0'0,"0"0"15,0 0-15,0 0 0,36-4 16,-16 1-16,4-1 0,4 0 16,3 0-16,5-2 0,5-1 0,11-1 15,-1 0-15,9-2 16,-2 0-16,-5 2 0,-5 1 0,3-3 15,-6 1-15,-9 3 0,-7 1 16,-9 2-16,-7 1 0,-9 1 16,-7-1-16,-7 3 0,-6 1 15,2-1-15,3 1 0,3-1 16</inkml:trace>
  <inkml:trace contextRef="#ctx0" brushRef="#br0" timeOffset="159530.0377">11444 5494 0,'0'0'0,"0"0"0,0 0 0,0 0 16,0 0-16,0 0 0,0 0 16,-7 30-16,7-30 0,-2 24 15,2-24-15,-1 25 0,1-13 0,1-1 16,1-1-16,0 0 16,1 1-16,1-3 0,-1-1 15,0-1-15,1-2 0,-1 0 0,-1-1 16,0 1-16</inkml:trace>
  <inkml:trace contextRef="#ctx0" brushRef="#br0" timeOffset="159780.0541">11533 5511 0,'0'0'0,"0"0"16,0 0-16,24-4 0,-24 4 0,25-1 16,-10 0-16,1 1 0,2 1 15,1 0-15,-1 1 0,0-2 16,0 0-16,0 1 15,-1 0-15,-3-1 0,-2 1 0,-2 1 16,-1 0-16,-3 0 0,-1 1 16,-2-1-16,0 2 0,-2 1 15,-1 1-15,-2 2 0,-3 0 16,-1 0-16,-2-2 0,-1 3 16,-1 0-16,0 0 0,-1 0 0,0 0 15,1-2-15,-1 2 0,1-3 16,3 0-16</inkml:trace>
  <inkml:trace contextRef="#ctx0" brushRef="#br0" timeOffset="159967.6203">11429 5636 0,'0'0'16,"0"0"-16,0 0 0,0 0 15,28-8-15,-28 8 0,26-5 16,-9 2-16,1 2 0,1-1 0,0 1 15,-1-1-15,-1 1 0,0 1 16,-1-1-16,-1 1 0,-3 1 16,-5 0-16,-2 2 0,-2-2 0,1 1 15,-1-1-15</inkml:trace>
  <inkml:trace contextRef="#ctx0" brushRef="#br0" timeOffset="160108.1774">11456 5753 0,'0'0'0,"0"0"0,0 0 0,0 0 15,0 0-15,0 0 0,0 0 16,0 0-16,30-7 0,-30 7 16,31-4-16,-31 4 0,36-7 15,-19 4-15,1-1 0,1 0 16,1-1-16,-3 1 0,-1 0 16,-3 1-16</inkml:trace>
  <inkml:trace contextRef="#ctx0" brushRef="#br0" timeOffset="160342.5561">11610 5599 0,'0'0'0,"0"0"16,0 0-16,0 0 0,0 0 0,0 0 15,12 28-15,-12-28 0,5 21 16,-5-21-16,3 27 0,-2-14 15,0 2-15,-1-2 0,0 2 16,0-2-16,-1 0 0,0 1 16,0-2-16,-3-1 0,1-2 0,0 0 15,-1-1-15,2-1 0</inkml:trace>
  <inkml:trace contextRef="#ctx0" brushRef="#br0" timeOffset="160545.6836">11492 5809 0,'0'0'0,"0"0"16,0 0-16,0 0 0,0 0 0,0 0 16,24-5-16,-24 5 0,27-4 15,-27 4-15,34-4 16,-16 2-16,-2-2 0,3 0 0,2 2 16,0 0-16,-1-1 0,-2 2 15,0 0-15,2-1 0,-3 0 16,-3 2-16,-4 0 0,-2 1 15,-1-1-15,-1 0 0</inkml:trace>
  <inkml:trace contextRef="#ctx0" brushRef="#br0" timeOffset="160717.6049">11449 5904 0,'0'0'0,"0"0"0,0 0 15,0 0-15,0 0 0,0 0 16,25-9-16,-25 9 0,33-8 15,-9 3-15,2-1 0,3 0 16,0 0-16,11 0 0,1 0 16,-7 1-16,-5 1 0,-5 1 0</inkml:trace>
  <inkml:trace contextRef="#ctx0" brushRef="#br0" timeOffset="179675.2737">14740 5062 0,'0'0'0,"0"0"0,0 0 16,27-3-16,-27 3 0,27-2 0,-12 1 16,3 1-16,1-1 0,2 0 15,3-1-15,7-2 0,1 2 16,2 0-16,1-1 0,2 0 16,0 2-16,10-2 0,2 0 15,-2 1-15,0 1 0,1 0 16,2-2-16,9 0 0,1 2 0,-1-1 15,1 1-15,6 0 0,-2-1 16,0-2-16,0 0 0,-2 1 16,-3-2-16,12 2 0,-2-1 15,-5 1-15,-4 0 0,1 2 16,3 2-16,6-1 0,-3 0 16,16-8-16,-10-6 0,-4 9 15,-2 6-15,3 1 0,0 3 16,-4-7-16,-3-4 0,0 6 15,0 2-15,-2 1 0,-2 0 0,4-1 16,1-1-16,0-1 0,1-1 16,-2 3-16,-2 4 15,-3-6-15,-5-2 0,3 3 0,2 2 16,0-4-16,-1-2 0,3 2 16,1 1-16,-3 6 0,-6 5 15,1-8-15,0-5 0,-1-1 16,-2 0-16,0 4 0,2 1 15,0-2-15,0-3 0,-5 0 0,-1 1 16,-2 0-16,0 1 0,0 1 16,0-1-16,2 7 0,2 4 15,-8-6-15,-5-3 0,0-2 16,1-2-16,-2 1 0,0 0 16,-16 4-16,2 0 0,0 1 15,1-2-15,-1 1 0,-2 2 0,-1-1 16,-2 2-16,-5 1 0,-3 1 15,-2-3-15,0 0 0,-2-2 16</inkml:trace>
  <inkml:trace contextRef="#ctx0" brushRef="#br0" timeOffset="181159.7343">16578 5306 0,'0'0'0,"0"0"16,0 0-16,0 0 0,0 0 16,0 0-16,0 0 0,0 0 15,0 0-15,6-18 0,-6 18 16,31-6-16,-31 6 0,44-8 15,-13 2-15,2 2 0,2-2 0,14 0 16,13-3-16,-7 1 0,-4-1 16,4-1-16,-3 2 15,-11 2-15,-5 2 0,-9 1 0,-6-1 16,-8 2-16,-6 4 0,-9-1 16,-7 0-16,2 1 0,3-2 0,0 1 15</inkml:trace>
  <inkml:trace contextRef="#ctx0" brushRef="#br0" timeOffset="181362.839">16852 5067 0,'0'0'16,"0"0"-16,0 0 0,0 0 0,11 28 16,-11-28-16,8 32 0,-5-11 15,1 4-15,-1 5 0,0 5 16,0 10-16,1-1 0,-2 1 15,0 0-15,-1 8 0,-1-3 0,1 2 16,2-8-16,-1-8 0,0-4 16,-1-6-16,-1-2 0,0-7 15,-1-4-15,-3-6 0,-3-4 16,1-1-16,2 0 0,1-1 16</inkml:trace>
  <inkml:trace contextRef="#ctx0" brushRef="#br0" timeOffset="181550.3442">16940 5296 0,'0'0'16,"0"0"-16,0 0 0,0 0 0,-11 21 15,11-21-15,-22 33 0,9-12 16,-2 4-16,-4 2 0,-2 2 16,-4 10-16,0-1 0,-3 7 15,0-2-15,4-9 0,1-5 16,3-7-16,1-8 0,5-3 15,2-2-15,2-1 0</inkml:trace>
  <inkml:trace contextRef="#ctx0" brushRef="#br0" timeOffset="181690.9302">16853 5441 0,'0'0'0,"0"0"0,0 0 16,0 0-16,27 11 0,-27-11 0,21 16 15,-9-5-15,0 2 0,-1 0 16,0 2-16,0-3 0,1-1 0,5 2 15,-1 1-15,0-2 16,-2 1-16,-2-1 0,-2-3 16,-1-1-16</inkml:trace>
  <inkml:trace contextRef="#ctx0" brushRef="#br0" timeOffset="181940.9999">17210 5324 0,'0'0'16,"0"0"-16,20-4 0,-6 1 15,0-1-15,1 2 0,2 0 16,1 0-16,0 2 0,4 3 16,-2 0-16,-3 1 0,-2 0 0,-5 3 15,-4 4-15,-5 2 0,-5 3 16,-3 4-16,-5 0 0,-3 2 16,0 1-16,-7 6 0,-3-1 15,1-2-15,1-1 0,2-2 16,2 0-16,2-2 0,0-1 0,1-2 15,0-2-15,1-3 16,0-4-16,3-2 0,2-1 0,3-1 16</inkml:trace>
  <inkml:trace contextRef="#ctx0" brushRef="#br0" timeOffset="182128.4683">17174 5438 0,'0'0'0,"0"0"15,0 0-15,0 0 0,0 0 0,23 16 16,-23-16-16,19 22 15,-8-7-15,0 3 0,0 2 16,-1 3-16,0 2 0,1 5 16,0-2-16,0-2 0,0-3 0,0-4 15,1-2-15,-1-3 0,0-3 16,-2-4-16,-3-5 0,-2 0 16,0-1-16,0 1 0</inkml:trace>
  <inkml:trace contextRef="#ctx0" brushRef="#br0" timeOffset="182347.2348">17681 5267 0,'0'0'0,"10"-1"0,6-1 0,-1-1 15,0 1-15,11-2 0,4 2 16,-1-3-16,0 0 0,6-1 15,-1 1-15,-2-1 0,-2 0 0,-3 2 16,-4-1-16,-6 3 0,-3 0 16,-10 2-16,-4 0 15,-2 3-15,2-3 0,-2 3 0</inkml:trace>
  <inkml:trace contextRef="#ctx0" brushRef="#br0" timeOffset="182534.7297">17626 5361 0,'0'0'0,"0"0"0,0 0 0,0 0 0,-10 25 15,10-25-15,-12 31 0,4-13 16,0 2-16,-1 4 0,1 3 16,-2 5-16,0-2 0,1-3 15,2-2-15,0-4 0,1-3 0,2-2 16</inkml:trace>
  <inkml:trace contextRef="#ctx0" brushRef="#br0" timeOffset="182847.2015">17595 5493 0,'0'0'0,"0"0"0,0 0 0,21-8 16,-21 8-16,22-7 0,-6 4 15,-1-1-15,2 1 0,-2 0 16,1-2-16,-3 3 0,-1 0 15,-1-1-15,-2 0 0,-2 2 0,-1 0 16,-6 1-16,-1 6 16,-5-1-16,-1 2 0,-4 1 0,-2 2 15,0 1-15,0 1 0,-5 6 16,0 0-16,1-1 0,3 0 16,2-3-16,1-1 0,3 0 15,2-2-15,5 0 0,3-1 16,3 0-16,0-2 0,5-1 15,2-3-15,2 0 0,0-1 0,4-1 16,1 0-16,-1 0 16,-1-2-16,-2-3 0,-1-1 15,-3-1-15,-1 3 0,-1-1 0</inkml:trace>
  <inkml:trace contextRef="#ctx0" brushRef="#br0" timeOffset="183034.7752">17830 5539 0,'0'0'16,"0"0"-16,0 0 0,0 0 16,-9 28-16,9-28 0,-11 25 0,11-25 15,-20 30-15,7-14 0,-1 0 16,-2 1-16,1-1 0,-6 3 16,-1-1-16,-1-3 0,-3-2 15,6-3-15,2 0 0,2-3 0</inkml:trace>
  <inkml:trace contextRef="#ctx0" brushRef="#br0" timeOffset="183144.0898">17449 5724 0,'0'0'0,"0"0"16,0 0-16,4-20 0,-4 20 0,11-19 16,-1 8-16,4 0 0,4 1 15,2 0-15,2 1 0,2-1 16,3 0-16,6-2 0,0 1 16,0 1-16,-1 0 0,4 0 15,-3 1-15,-5 3 0,-6 1 0,-5 0 16</inkml:trace>
  <inkml:trace contextRef="#ctx0" brushRef="#br0" timeOffset="183409.7195">17758 5180 0,'0'0'0,"0"0"16,0 0-16,0 0 0,0 0 0,24 23 15,-24-23-15,18 34 0,-7-11 0,3 3 16,0 5-16,0 1 16,1 0-16,2 11 0,0-3 15,3 6-15,-1-3 0,1-4 16,1-3-16,-1-5 0,0-3 0,1-1 16,-1-6-16,-5-4 0,-2-4 15,-4-5-15,-2-3 0,-2 0 16,0-2-16,-2 0 0</inkml:trace>
  <inkml:trace contextRef="#ctx0" brushRef="#br0" timeOffset="183597.2221">18089 5389 0,'0'0'0,"0"0"15,0 0-15,-8 28 0,8-28 16,-14 32-16,4-10 0,0 3 15,0 1-15,-4 7 0,-1 2 16,-1-3-16,1-2 0,-6 0 16,0-6-16,1-5 0,2-3 0,4-4 15,2-3-15,2 0 0</inkml:trace>
  <inkml:trace contextRef="#ctx0" brushRef="#br0" timeOffset="183769.1066">18000 5095 0,'0'0'0,"0"0"15,0 0-15,20 3 0,-20-3 0,27 9 16,-11 0-16,0-1 0,2 1 16,-3-1-16,-1-1 0,-3-2 15</inkml:trace>
  <inkml:trace contextRef="#ctx0" brushRef="#br0" timeOffset="183940.9735">18585 5174 0,'0'0'0,"0"0"0,0 0 16,0 0-16,-24 27 0,24-27 0,-26 27 15,9-12-15,-2 1 0,-2 2 16,-1 0-16,-4 5 0,3-1 15,1-4-15,2-2 0,3-1 16,3-4-16,2-1 0</inkml:trace>
  <inkml:trace contextRef="#ctx0" brushRef="#br0" timeOffset="184112.8601">18393 5423 0,'0'0'0,"0"0"0,0 0 16,9 24-16,-9-24 0,6 28 15,-5-10-15,1 4 0,0 2 16,0 0-16,0 1 0,0 4 16,0-5-16,0-2 0,-1-1 15,-1-7-15,0-3 0,0-2 0,0 0 16,0-3-16</inkml:trace>
  <inkml:trace contextRef="#ctx0" brushRef="#br0" timeOffset="184347.3009">18465 5434 0,'0'0'0,"0"0"0,0 0 16,23-6-16,-11 3 0,2 2 15,1-2-15,-1 2 0,1 1 0,-1 1 16,0 2-16,1 1 0,-2 2 16,3 2-16,0 3 0,-3 0 15,-3 2-15,-2 3 0,-3 0 16,-1-1-16,-3-1 0,-2 1 15,-3 2-15,-1-1 0,-2 0 16,-1 1-16,0-1 0,-3 1 16,-3-1-16,0-3 0,-3-1 15,4-1-15,1-2 0,2-2 0</inkml:trace>
  <inkml:trace contextRef="#ctx0" brushRef="#br0" timeOffset="184487.8566">18428 5596 0,'0'0'0,"0"0"16,0 0-16,0 0 0,0 0 15,18-10-15,-18 10 0,22-7 16,-22 7-16,31-7 0,-14 5 16,-2-2-16,0 1 0,-1 2 15,0 2-15,-1 0 0,0 1 16,-3-1-16,-2 0 0,0 1 0</inkml:trace>
  <inkml:trace contextRef="#ctx0" brushRef="#br0" timeOffset="184644.1525">18382 5771 0,'0'0'0,"0"0"16,0 0-16,0 0 0,0 0 15,27-11-15,-27 11 0,34-13 0,-11 8 16,3-4-16,0-2 16,3-1-16,0-1 0,3-2 0,-4 3 15,-5 2-15</inkml:trace>
  <inkml:trace contextRef="#ctx0" brushRef="#br0" timeOffset="185128.5028">18982 5245 0,'0'0'0,"0"0"16,0 0-16,0 0 0,-19 26 0,19-26 15,-18 29-15,6-11 0,-3 0 16,2 1-16,1 0 0,2-2 15,1-1-15,0 0 0,2-5 16,2-2-16,4-2 0,7-3 16,5-5-16,-3 1 0,2 0 0,5-3 15,0-4-15,3 0 0,0-2 16,2 2-16,1 0 16,-2 1-16,-2-1 0,-2 3 15,-2 4-15,-1 2 0,-1 4 0,0 2 16,-1 3-16,-2 2 0,-2 4 15,-3 3-15,-2 3 0,0 1 16,-1-1-16,-1 6 0,0 0 16,-2-2-16,-2-3 0,-1-2 15,-2-3-15,-4-1 0,-3-1 0,-2-1 16,-3-1-16,0-1 0,0-2 16,0-2-16,0-3 0,0-2 15,-1-1-15,0-8 0,1-3 16,3-7-16,3-1 0,4-8 15,2-4-15,3 3 0,0 2 16,3 3-16,1 3 0,2 4 16,2 1-16,10 1 0,5 3 15,4 0-15,3 4 0,4 2 16,6 1-16,-1 2 0,-1 2 0,-6 0 16,-5-1-16,-4-1 0</inkml:trace>
  <inkml:trace contextRef="#ctx0" brushRef="#br0" timeOffset="185909.7703">20240 5674 0,'0'0'0,"0"0"15,0 0-15,6-22 0,-3 15 0,0-4 16,-1-3-16,1 0 16,-2-1-16,-1-1 0,-1 1 15,-3-5-15,1 3 0,-5 1 0,-2 2 16,-2 2-16,-2 1 0,-4 4 16,0 0-16,-5 5 0,0 2 15,-3 5-15,-3 3 0,3 3 16,1 4-16,-5 7 0,-1 5 15,3 1-15,4 2 0,1 4 16,4-2-16,9-4 0,7-2 0,6-3 16,7-4-16,3-4 15,2-4-15,8-8 0,8-3 16,-3-3-16,0-4 0,2-6 0,2-1 16,-5-3-16,-2 1 0,-1-5 15,-2-2-15,-5 0 0,-3 0 16,-5 0-16,-2 1 15,-1 4-15,-2 3 0,-2 5 0,-2 4 16,-2 5-16,-1 3 0,-3 5 16,0 2-16,-1 4 0,1 1 0,1 6 15,1 3-15,1 2 0,3 2 16,4 1-16,1 0 16,3-4-16,2-2 0,3-4 0,2-1 15,2-5-15,1-3 0,-4-1 16,-2-3-16,-2 0 0</inkml:trace>
  <inkml:trace contextRef="#ctx0" brushRef="#br0" timeOffset="186300.4637">20631 5512 0,'0'0'0,"0"0"0,0 0 16,-9 20-16,9-20 0,-10 25 15,3-3-15,0 2 0,0 2 16,-1 6-16,2-2 0,2-3 16,2-3-16,2-5 0,2-1 15,4-5-15,2-3 0,8-6 0,5-6 16,1-2-16,0-4 0,6-5 16,2-3-16,-2-3 0,-2-1 15,-1-2-15,-3-4 0,-3 2 16,-1 0-16,0-3 0,-4 3 15,-3 4-15,-3 6 0,-3 5 16,-1 4-16,-4 5 0,0 0 0,-5 11 16,0 3-16,-2 4 0,0 0 15,0 8-15,-1 5 16,0-2-16,3 0 0,1-1 0,4-1 16,3-3-16,1-4 0,7 1 15,6-3-15,1-8 0,6-3 16,3-7-16,4-6 0,-6 1 0,-4 2 15,-4 0-15</inkml:trace>
  <inkml:trace contextRef="#ctx0" brushRef="#br0" timeOffset="186534.814">21436 5354 0,'0'0'0,"0"0"16,0 0-16,-12 25 0,12-25 0,-18 32 15,5-6-15,-1 2 16,-2 2-16,-2 11 0,0 2 16,5-4-16,3-4 0,6 3 0,6-5 15,4-9-15,4-4 0,2-7 16,3-5-16,-1-5 0,1-1 16,1-5-16,0-2 0,-2-3 15,-3-3-15,-2 3 0,-2 1 16,-1 1-16</inkml:trace>
  <inkml:trace contextRef="#ctx0" brushRef="#br0" timeOffset="186675.4728">21221 5582 0,'0'0'16,"0"0"-16,0 0 0,39-7 0,-22 4 0,7 1 15,4-1-15,2-1 16,1 1-16,10-4 0,1-1 15,0 1-15,-8 1 0,-7 1 16</inkml:trace>
  <inkml:trace contextRef="#ctx0" brushRef="#br0" timeOffset="187081.6557">21851 5275 0,'0'0'16,"0"0"-16,0 0 0,-7 27 0,2-13 16,-3 6-16,-3 6 0,-1 2 15,0 3-15,-4 12 0,1 0 16,-2 5-16,4-3 0,-1-2 16,0-5-16,3-10 0,3-6 15,1-6-15,3-4 0,0-5 16,0-1-16,1-5 0,0-3 15,3-4-15,3 0 0,1-8 16,3-4-16,1-2 0,3 0 0,8-6 16,5 1-16,0 2 0,-2 1 15,2 3-15,2 3 16,0 5-16,-1 2 0,3 4 16,-3 2-16,-7 4 0,-4 4 0,-2 3 15,-2 4-15,-2 1 0,-2 2 16,-1 3-16,-3 3 0,-2 1 15,0-1-15,-1 0 0,0-3 16,0 0-16,0-1 0,-1-2 16,2-4-16,0-2 0</inkml:trace>
  <inkml:trace contextRef="#ctx0" brushRef="#br0" timeOffset="187409.7876">22251 5499 0,'0'0'0,"0"0"0,0 0 16,0 0-16,-13 32 0,13-32 15,-10 35-15,5-15 0,1 2 0,2-1 16,2-3-16,2-1 0,2 0 16,9-1-16,4-3 15,2-5-15,0-1 0,2-6 0,2-2 16,-1-2-16,-2-2 0,2-5 15,-2-2-15,-6-1 0,-3 1 0,-7-4 16,-4-3-16,-4-2 16,-5 0-16,-3 2 0,-5 2 15,1 3-15,-1 3 0,-5 3 16,-4 2-16,0 2 0,2 0 0,3 4 16,3 3-16,2 1 0,4 1 15,5 0-15,6 1 0,0-1 16,0 0-16,0-2 0</inkml:trace>
  <inkml:trace contextRef="#ctx0" brushRef="#br0" timeOffset="187722.3051">22714 5457 0,'0'0'0,"0"0"0,-7 18 16,3-5-16,0 3 0,-3 3 15,-2 3-15,-2 5 0,1 0 0,1-3 16,2-2-16,0-6 16,2-1-16,0-2 0,3-2 15,2-5-15,1-3 0,2-5 0,3-5 16,-1-1-16,1-2 0,-2-2 16,1-2-16,-1-2 0,2-3 15,0 1-15,2 1 0,-1-1 16,-2 1-16,3 3 0,-1 4 15,2 3-15,1-1 0,0 3 16,1 1-16,0 0 0,1 1 16,2 1-16,1 2 0,2 0 15,1 2-15,-2 0 0,-3 0 0,-2 0 16</inkml:trace>
  <inkml:trace contextRef="#ctx0" brushRef="#br0" timeOffset="187909.806">23114 5495 0,'0'0'0,"0"0"16,0 0-16,0 0 0,-2 22 0,2-22 15,-9 28-15,4-10 0,-2 1 16,0 2-16,0 1 0,0-1 16,0-4-16,1 2 0,1-3 15,3-4-15,1-2 0,2-5 16,3-3-16,-2-1 0,0 0 0,0-1 15</inkml:trace>
  <inkml:trace contextRef="#ctx0" brushRef="#br0" timeOffset="188066.0782">23054 5304 0,'0'0'0,"0"0"0,0 0 16,0 0-16,28 12 0,-28-12 15,26 14-15,-11-5 0,2 0 0,-2-3 16,-2 1-16,-2-1 0</inkml:trace>
  <inkml:trace contextRef="#ctx0" brushRef="#br0" timeOffset="188284.8725">23544 5311 0,'0'0'0,"0"0"0,0 0 15,-12 25-15,12-25 0,-17 32 16,4-10-16,-2 1 0,-2 2 0,-3 7 16,3 1-16,2-3 0,3-3 15,2 3-15,5-3 16,3-6-16,3-5 0,8-3 0,5-3 16,0-2-16,0-4 0,-1-1 15,0-1-15,-4-3 0,-1 0 0,-1 0 16,0-1-16,-2 1 0</inkml:trace>
  <inkml:trace contextRef="#ctx0" brushRef="#br0" timeOffset="188456.7276">23348 5524 0,'0'0'15,"0"0"-15,22-2 0,-8 0 16,2-1-16,4 1 0,4-1 15,7 0-15,-2-1 0,2 1 16,1 0-16,-1-1 0,-1-2 0,0 1 16,-6 0-16,-4 2 0</inkml:trace>
  <inkml:trace contextRef="#ctx0" brushRef="#br0" timeOffset="188894.2604">23885 5495 0,'0'0'0,"0"0"0,0 0 15,-9 21-15,9-21 0,-10 23 0,3-7 16,1 1-16,0 0 0,2 0 16,1 0-16,0-2 0,2-1 0,2 1 15,4-3-15,5-2 16,3-3-16,4-4 0,1-3 15,1-2-15,1-4 0,1-3 16,1-2-16,-1-1 0,-1-1 0,2-6 16,-2-2-16,-3 1 0,0 0 15,-3 4-15,-2 0 16,-3 5-16,-2 3 0,-3 3 0,-1 2 16,-3 3-16,0 0 0,-1 10 15,-2 2-15,-2 4 0,1 1 16,-3 10-16,-1 5 0,-1 1 15,0 0-15,-1 7 0,0-1 16,-1-3-16,0-2 0,-1 1 16,1-5-16,1-4 0,1-4 0,1-6 15,1-4-15,-2-5 0,0-3 16,-6-6-16,-7-1 0,-3-3 16,-1 0-16,-8-4 0,-7 1 15,8 1-15,5 2 0,6 0 16</inkml:trace>
  <inkml:trace contextRef="#ctx0" brushRef="#br0" timeOffset="189472.3275">20142 6220 0,'0'0'0,"0"0"15,0 0-15,0 0 0,26 0 0,-26 0 16,30-3-16,-30 3 0,42-2 16,-12 0-16,6-1 0,1 0 15,-1 1-15,21-3 0,8 0 16,14-2-16,-3 1 0,22-5 15,5 0-15,9 3 0,-11 1 16,36-1-16,13 0 0,32-1 16,-33-1-16,-9 3 0,-6 2 0,0 4 15,-2 1-15,5-2 0,1-1 16,-3 2-16,-4-1 0,7-1 16,5-1-16,-2 1 0,-2-1 15,1 3-15,0 2 0,-1 4 16,0 3-1,29-5-15,18-2 0,-31-2 16,-20 1-16,-55 4 0,-38 1 0,-1 1 16,-1-3-16,-15-3 0,-8-1 15,-5 0-15,-4 0 0,-3-1 16</inkml:trace>
  <inkml:trace contextRef="#ctx0" brushRef="#br0" timeOffset="192441.2071">20911 5236 0,'0'0'16,"0"0"-16,0 0 0,15 21 15,-15-21-15,13 24 0,-3-6 16,0 0-16,0 1 0,1 3 16,-2-3-16,-2-5 0</inkml:trace>
  <inkml:trace contextRef="#ctx0" brushRef="#br0" timeOffset="198581.8835">14574 4376 0,'0'0'16,"2"8"-16,-1 2 0,0 2 0,0 2 16,1 8-16,0 5 0,3 3 15,1 5-15,2 1 0,0 3 16,2 7-16,0-3 0,0 0 16,1-2-16,1 3 0,-1-6 0,-1-6 15,-2-5-15,-1-3 0,-1-3 16,-2 0-16,-1 3 0,-2-8 15,-1-2-15,-2-4 0,-1-3 16,-2 0-16,-1 0 0,1-2 16,1-1-16,1-1 0</inkml:trace>
  <inkml:trace contextRef="#ctx0" brushRef="#br0" timeOffset="199222.5567">14528 4320 0,'0'0'0,"0"0"16,24-5-16,-6 3 0,2-1 0,12 0 15,6-2-15,3-1 0,2-1 16,19 0-16,5 2 0,10-1 16,-3 2-16,21-4 0,4-2 15,-5 1-15,-4 0 0,21-3 16,15-2-16,20-1 0,-19 4 0,6-2 16,5 0-16,-13 1 0,-9-2 15,8 2-15,4 0 0,-8 6 16,-5 4-16,13-4 0,7-3 15,-10 3-15,-8 1 0,7 2 16,6 3-16,-12-2 0,-6 0 16,4 2-16,6 1 0,-14 0 15,-9-1-15,5 0 0,4 0 16,-11-1-16,-8-2 0,0 6 0,-1 0 16,-10 1-16,-8-1 0,-3 4 15,-3 2-15,-10 0 0,-5-1 16,-2 1-16,1 1 0,-10 2 15,-7 4-15,0-3 0,-2 0 16,-4 0-16,-2 1 0,-4 5 16,-1 4-16,-4-2 0,0 0 15,1 4-15,0 3 0,-2-3 0,-2-3 16,-2 8-16,0 3 16,-5 2-16,-2 2 0,2 2 15,0 3-15,-2-3 0,-2-3 0,3 4 16,0 5-16,-5-22 0,-3 3 15,-1 14-15,1-6 0,3-17 16,0 0-16,-3 3 0,-1 3 16,-3-5-16,0-4 0,-6 5 15,-5 2-15,7-7 0,3-5 0,3 0 16</inkml:trace>
  <inkml:trace contextRef="#ctx0" brushRef="#br0" timeOffset="199800.7231">15404 4436 0,'0'0'0,"0"0"0,0 0 15,0 0-15,0 0 0,19 16 16,-19-16-16,20 17 0,-20-17 0,26 22 16,-12-8-16,2 1 0,3 1 15,2 2-15,1-1 0,2 4 16,-3-6-16,-3 0 0</inkml:trace>
  <inkml:trace contextRef="#ctx0" brushRef="#br0" timeOffset="208332.0782">15337 4356 0,'0'0'0,"0"0"0,0 0 15,0 0-15,0 0 0,0 0 16,0 0-16,0 0 0,0 0 0,11 27 16,-11-27-16,0 0 15,15 26-15,-15-26 0,15 21 16,-6-10-16,0-1 0,1 1 0,2 1 16,0-1-16,-1-1 0,0 0 15,0-2-15,-1 0 0,0 1 16,-1-1-16,-2-2 15,0 0-15,-1-1 0,-2 0 0,-1-1 16,0-1-16,-1 0 0,-2-3 16,-5 4-16,1-4 0,-2-1 0,0-2 15,-3 0-15,0 0 0,-1-2 16,0-1-16,1-1 16,1-2-16,-1 0 0,0 1 0,0-1 15,0 0-15,1 2 0,0-2 16,1 3-16,2-1 0,-1 2 15,2-1-15,2 1 0,2 1 16,2 2-16,1 2 0,3 2 16,0 2-16,2-1 0,1 4 15,2 1-15,0 2 0,0-2 0,1 1 16,0 0-16,2 3 0,-1-3 16,-2 1-16,-3-2 15,0 0-15,-1-1 0,-2-2 0,0 0 16,-2-3-16,-1-1 0,-2-1 15,1-3-15,-3-2 0,0 1 16,-4-4-16,-2-1 0,-2-1 16,-3-1-16,0-2 0,0-2 15,-2-1-15,0 1 0,1-1 0,0 2 16,0 0-16,2 3 0,1 2 16,2-1-16,2 3 0,0 2 0,2 3 15,1-1-15,2 5 16,0 0-16,1 1 0,0 4 15,1 0-15,1 3 0,3 1 16,3 2-16,0-1 0,2 1 16,0 1-16,-1-2 0,-2-3 0</inkml:trace>
  <inkml:trace contextRef="#ctx0" brushRef="#br0" timeOffset="208910.248">14724 5130 0,'0'0'0,"0"0"0,0 0 0,0 0 15,0 0-15,0 0 0,36-2 16,-36 2-16,33 0 0,-12-1 16,3-2-16,2 2 0,3 1 0,15-1 15,6-1-15,1-1 16,0 2-16,20-3 0,5 1 16,11-3-16,-3 1 0,18-1 0,2 0 15,-7 1-15,-4 0 0,48-1 16,12-3-16,-21 2 0,-13-2 15,4 0-15,2-1 0,-13 5 16,-10 2-16,13 2 0,7 1 16,-13-2-16,-8 0 0,4-4 15,3-1-15,-11 2 0,-7-1 0,6 4 16,3 1-16,-13 0 0,-8-2 16,1-2-16,-2-4 0,-11 9 15,-8 5-15,1-3 0,0-1 16,-18 0-16,-12 0 0,-9-1 15</inkml:trace>
  <inkml:trace contextRef="#ctx0" brushRef="#br0" timeOffset="213269.6695">22165 8690 0,'0'0'16,"0"0"-16,0 0 0,26 3 15,-15-3-15,6 2 0,4 1 16,6 2-16,1 1 0,6 2 0,7 1 16,0-1-16,1 1 0,13 3 15,3 1-15,3 2 0,-8-2 16,9 3-16,-2 1 0,-9-4 15,-7-3-15,-4-1 0,-3 0 16,-7-1-16,-6-1 0,-6-3 16,-7-1-16,-7 2 0,-4 1 0,-6 1 15,-6 1-15,-2 1 0,1-1 16,-12 2-16,-9 1 16,0 0-16,1-2 0,-9 3 0,-6 1 15,2 1-15,0 0 0,-11 4 16,-2 0-16,5 0 0,3 0 15,-6-5-15,0-5 0,11 1 16,5 0-16,6 0 0,3-3 16,9-4-16,5-2 0,5-4 15,4-2-15,3-3 0,0-1 0,5-5 16,2-5-16,2 5 0,4-2 16,5-5-16,4-7 15,1 3-15,2 0 0,5-3 0,5-4 16,-3 1-16,0 3 0,9-7 15,2 0-15,-5 5 0,-4 5 0,-1-2 16,2-1 0,-2 6-16,-2 4 0,-1 1 0,-1 0 15,-4 5-15,-3 4 0,-2 4 0,0 4 16,-1 3-16,1 3 0,-3 7 16,1 5-16,-2 4 0,-3 0 15,-1 7-15,-2 6 16,-1 2-16,-3 1 0,-2 6 0,0 1 15,0-4-15,0-4 0,-3 13 16,1 2-16,0-6 0,-1-7 0,1 5 16,-1-2-16,1-12 15,0-4-15,-3-2 0,-1-4 16,2-6-16,-1-1 0,-2-5 0,-3-1 16,1-5-16,0-1 0,-8-6 15,-5-3-15,2-6 0,2-5 0,-4-6 16,-4-7-16,1-2 15,-2-1-15,-1-8 0,4-1 16,2 5-16,2 3 0,3-5 16,2-2-16,1 8 0,-1 7 0,0-5 15,1 1-15,5 10 0,2 4 16,0-3-16,0 1 16,1 5-16,2 3 0,2 5 0</inkml:trace>
  <inkml:trace contextRef="#ctx0" brushRef="#br0" timeOffset="214597.8894">15376 5249 0,'0'0'16,"0"0"-16,0 0 0,0 0 0,24-10 16,-24 10-16,28-10 15,-12 6-15,1-1 0,5 1 0,3 1 16,8-2-16,-1 0 0,5 0 15,2-2-15,-1 2 0,-2 0 16,11 2-16,0-1 0,-5 1 16,-5-1-16,2 3 0,-5 1 15,-6-2-15,-5-1 0,-4 5 16,-4 4-16,-7-2 0,-4 2 0,-5 3 16,-6 4-16,0 1 0,-3 1 15,-8 3-15,-6 2 0,-3 1 16,-1 2-16,-8 1 0,-4 2 15,-8 4-15,2-1 0,1-1 16,-2-2-16,-1 2 0,3-3 0,3-1 16,3-3-16,6-6 0,6-5 15,3-4-15,5 0 16,2-5-16,4-3 0,3-6 16,3-3-16,6-4 0,5-3 0,3-5 15,3-5-15,5-1 0,2 0 0,4-5 16,4-2-16,-1-1 15,-2 2-15,6-4 0,2 4 16,-1 4-16,-2 4 0,-2 0 16,-4 0-16,-3 5 0,-1 3 0,-2 6 15,1 4-15,-1 5 16,2 3-16,-3 5 0,1 5 16,1 3-16,-1 4 0,0 5 0,-1 7 15,-1 1-15,-1 1 0,-1 5 16,0 3-16,-2-1 0,-2 0 15,2 4-15,-1-1 0,-1-5 16,-3-4-16,1-2 0,-1 0 16,-2-7-16,1-4 0,-3-4 15,-1-3-15,1-4 0,1 0 0,-7-4 16,-5-1-16,-1-5 0,-2-4 16,-7-4-16,-7-3 0,2-3 15,-2-1-15,-3-4 16,-3-2-16,-3-4 0,1 2 0,1-1 15,0-1-15,3 2 0,2 1 0,-1-2 16,4 3-16,3 1 16,6 3-16,3 5 0,4 2 0,4 5 15</inkml:trace>
  <inkml:trace contextRef="#ctx0" brushRef="#br0" timeOffset="228019.9612">23584 4718 0,'0'0'0,"0"0"16,0 0-16,0 0 0,0 0 0,-13 19 15,13-19-15,-17 19 16,17-19-16,-19 20 0,8-8 15,-1 0-15,0 1 0,-2 1 16,-2 3-16,1-1 0,1 1 0,-5 4 16,0-1-16,2-1 0,2 1 15,0-1-15,0 2 16,3-2-16,2-2 0,-2 2 0,1-3 16,2-6-16,0-2 0,2 0 15,0-2-15,2-2 0</inkml:trace>
  <inkml:trace contextRef="#ctx0" brushRef="#br0" timeOffset="228269.9591">23252 4839 0,'0'0'0,"0"0"0,0 0 15,0 0-15,20 5 0,-20-5 16,0 0-16,29 11 0,-17-4 16,2 2-16,4 1 0,-1 1 0,0 0 15,3 2-15,1 0 0,6 5 16,1-1-16,0 1 0,1 2 16,0-2-16,-1 0 0,1 0 15,-6-3-15,-4-3 0</inkml:trace>
  <inkml:trace contextRef="#ctx0" brushRef="#br0" timeOffset="230133.4423">26243 5098 0,'0'0'0,"0"0"0,23-3 16,-7 1-16,0 0 0,4 0 15,3 1-15,10 1 0,2 0 0,4-2 16,3 1-16,12 0 0,1 0 16,5-1-16,4-1 15,11 1-15,-2 1 0,17-2 0,1-1 16,1 2-16,-2 1 0,15-1 16,0-1-16,37-1 0,-14-3 0,-3 2 15,-1 2-15,-7 1 16,-4 4-16,0-1 0,0 0 15,1-3-15,-1-2 0,3 5 16,2 4-16,-4-4 0,-3-2 0,4-1 16,1-1-16,-3 6 0,-4 3 15,5-6-15,1-4 0,-3 3 16,-3 1-16,-3 2 0,-4 2 16,0 1-16,-2-1 0,-1 1 15,-1 1-15,-6-1 0,-5-1 16,-3 1-16,-3-2 0,-7 1 15,-5 1-15,-9 1 0,-4 0 16,-5 0-16,-3-1 0,-10 2 16,-7 1-16,-1-5 0,-3-4 0,-5-3 15,-3-3-15,-7 8 0,-5 7 16,-5-1-16,-3 0 0,1-2 16,0-2-16,0 0 0</inkml:trace>
  <inkml:trace contextRef="#ctx0" brushRef="#br0" timeOffset="232039.8202">27865 5386 0,'0'0'0,"0"0"0,0 0 15,0 0-15,27-2 0,-27 2 16,30-2-16,-11 1 0,2-1 0,2 0 16,3-1-16,1 1 15,-1 0-15,10-1 0,1-1 16,-3 1-16,-2-1 0,3-2 0,-3-2 16,-5 1-16,-5 1 0,-7 2 15,-5 1-15,-2 1 0,-4-1 16,0 2-16,-1 0 0,-1 0 15</inkml:trace>
  <inkml:trace contextRef="#ctx0" brushRef="#br0" timeOffset="232242.8903">28158 5291 0,'0'0'16,"0"0"-16,0 0 0,1 26 0,-1-26 15,1 32-15,-1-9 0,-1 3 16,0 1-16,0 12 0,1 1 15,0-3-15,0-3 0,-1 4 16,0-4-16,0-5 0,-1-3 16,-1-3-16,-1-2 0,-3-2 15,-3-2-15,-1-4 0,-2-2 16,2-3-16,2 0 0,2-2 16</inkml:trace>
  <inkml:trace contextRef="#ctx0" brushRef="#br0" timeOffset="232367.8621">27881 5669 0,'0'0'0,"0"0"15,0 0-15,0 0 0,0 0 16,0 0-16,30-15 0,-30 15 16,35-9-16,-9 2 0,5 1 15,2-1-15,2 1 0,3-1 0,-4 2 16,-7-1-16</inkml:trace>
  <inkml:trace contextRef="#ctx0" brushRef="#br0" timeOffset="232555.3743">28882 5202 0,'0'0'0,"0"0"0,0 0 16,-25 11-16,12-6 0,-6 4 0,-5 5 16,-3-2-16,0-1 0,-10 3 15,0 0-15,3-2 0,2-1 16,-7 1-16,2-4 0,6-2 15,4-4-15,5 1 0,5 0 16,2-2-16</inkml:trace>
  <inkml:trace contextRef="#ctx0" brushRef="#br0" timeOffset="232742.8808">28378 5216 0,'0'0'0,"0"0"0,0 0 0,0 0 16,0 0-16,0 0 0,21 29 15,-21-29-15,19 22 0,-19-22 16,27 31-16,-12-16 0,0 3 15,6-1-15,4-1 0,7 3 16,0-3-16,2-2 0,1-3 16,-4-1-16,-4 1 0,3-3 15,-3-3-15,-7-2 0,-5 0 0,-3-2 16,-2 0-16,-1 0 0</inkml:trace>
  <inkml:trace contextRef="#ctx0" brushRef="#br0" timeOffset="232914.7585">28469 5607 0,'0'0'0,"0"0"16,0 0-16,-3 23 0,3-23 0,-5 29 15,3-10-15,0 1 0,0 0 16,2 5-16,1-1 16,0-2-16,0-4 0,0-1 0,1-3 15,0-4-15,-1 0 0,1-2 16,-1-2-16,0 1 0</inkml:trace>
  <inkml:trace contextRef="#ctx0" brushRef="#br0" timeOffset="233180.3787">28489 5589 0,'0'0'0,"0"0"16,0 0-16,27-8 0,-14 5 0,3 0 15,2 2-15,0-1 0,1 1 16,6 1-16,2 2 15,-3 0-15,-2 2 0,-2 2 0,-2 2 16,-3 1-16,-2 2 0,-2 4 16,-2 3-16,-1-1 0,-2 1 0,-1 1 15,-2 0-15,-1 0 0,1-1 16,-3 3-16,-1-1 0,-1-1 16,0-3-16,-4-2 0,-4-1 15,0-4-15,-1-4 0,-4 1 16,-2-1-16,2-2 0,3 1 0,2-2 15</inkml:trace>
  <inkml:trace contextRef="#ctx0" brushRef="#br0" timeOffset="233305.3806">28446 5782 0,'0'0'0,"0"0"16,0 0-16,0 0 0,0 0 16,23-10-16,-23 10 0,29-5 15,-29 5-15,38-6 0,-16 4 16,0-1-16,0 2 0,1 1 15,2 1-15,0 2 0,-3-2 0,-3 0 16</inkml:trace>
  <inkml:trace contextRef="#ctx0" brushRef="#br0" timeOffset="233461.6719">28496 5913 0,'0'0'0,"0"0"16,0 0-16,0 0 0,29 0 0,-29 0 15,35-3-15,-11 2 16,1 0-16,4-3 0,3-1 16,-4 2-16,-4-1 0,-2 0 0</inkml:trace>
  <inkml:trace contextRef="#ctx0" brushRef="#br0" timeOffset="233727.2763">29551 5325 0,'0'0'15,"0"0"-15,0 0 0,0 0 0,0 0 0,-14 25 16,14-25-16,-19 30 16,9-12-16,-5 5 0,-5 5 15,-1 0-15,0 1 0,-7 10 16,-2 1-16,-4 3 0,3-6 0,-2 1 15,3-6-15,5-6 16,5-6-16,1-2 0,1-4 16,2-3-16,0-3 0,4 0 0,3-3 15,2-1-15</inkml:trace>
  <inkml:trace contextRef="#ctx0" brushRef="#br0" timeOffset="233899.1739">29445 5658 0,'0'0'0,"0"0"0,15 9 16,-5-3-16,2 0 0,8 6 16,3 2-16,-1-1 0,0 2 0,2-1 15,2 2-15,1 0 0,-2 0 16,-3-1-16,-3-2 16,-2-2-16,-3-3 0,-3-1 0,-2-2 15,-1 0-15</inkml:trace>
  <inkml:trace contextRef="#ctx0" brushRef="#br0" timeOffset="234227.2906">28419 6136 0,'0'0'0,"11"-2"16,7-2-16,4 1 0,3 0 0,17-3 16,8 1-16,13 0 0,1 0 15,18 2-15,5 2 0,9 0 16,-5 1-16,10-5 0,-3-4 15,-12 2-15,-7 2 0,25 1 16,-12 4-16,-25-1 0,-16 0 16,-17 1-16,-11 1 0,-11 2 15,-7 2-15,-2-1 0,-1-2 16,0-1-16</inkml:trace>
  <inkml:trace contextRef="#ctx0" brushRef="#br0" timeOffset="234492.9488">28327 6193 0,'0'0'0,"0"0"16,0 0-16,28-1 0,-28 1 15,42-3-15,-8 2 0,3 1 16,1 0-16,24-3 0,11 0 15,15-1-15,-2 0 0,22-2 16,20 2-16,-17-1 0,-11 0 0,35 1 16,3 2-16,-34 0 15,-23-1-15,-10 5 0,-7 0 16,-20 4-16,-13 0 0,-10-1 0,-7-3 16,-4 0-16</inkml:trace>
  <inkml:trace contextRef="#ctx0" brushRef="#br0" timeOffset="242758.6969">27673 4138 0,'0'0'0,"0"0"0,0 0 0,5 24 16,-5-24-16,7 22 0,-7-22 15,11 29-15,-5-14 0,1 2 16,2 1-16,1 1 0,0-1 16,1 2-16,1 2 0,1 3 15,-1-1-15,-1-2 0,-1 0 16,0-2-16,0-4 0,-1-1 16,-1-2-16,-3-3 0</inkml:trace>
  <inkml:trace contextRef="#ctx0" brushRef="#br0" timeOffset="243618.1162">27681 4222 0,'0'0'16,"0"0"-16,0 0 0,0 0 0,0 0 16,0 0-16,7 24 0,-7-24 15,5 23-15,-1-7 0,2 2 16,-1 2-16,2-2 0,-1 1 15,2 1-15,0-1 0,1-2 16,1 6-16,-1-3 0,1-1 16,0-5-16,-1 1 0,-1-2 15,-2-1-15,0-2 0,-2-2 16,0-1-16,-1 0 0,-1-1 0,-2-6 16,0-3-16,-3-1 0,-1-3 15,-3-1-15,-2-2 0,0-2 16,2-1-16,-6-5 0,1-3 15,1 3-15,0 0 0,1-2 16,1 1-16,2 1 0,0-1 16,1 1-16,0-1 0,1 2 15,-1 1-15,2 4 0,-1 2 0,2 1 16,1 3-16,-1-2 16,2 2-16,1 4 0,0 2 0,3 4 15,-1 5-15,-1-1 0,1 1 16,-1 2-16,1 0 0,2 4 15,-1-1-15,0 2 0,1 1 16,0 0-16,2-1 0,0 0 16,1-1-16,-2 0 0,1-1 0,-1-2 15,2-1-15,-2-1 0,1-1 16,-2-1-16,1-2 16,-2-1-16,-1-2 0,-2-3 0,0 0 15,-2-4-15,0-2 0,-1-2 16,-2-3-16,1 0 0,-1 0 15,0-2-15,-2-2 0,-1-4 16,2-1-16,-1 0 0,1 0 16,0 2-16,1 1 0,-1 0 15,1 1-15,-1 1 0,1 1 0,0 4 16,3 1-16,0 4 0,0-1 16,2 2-16,1 2 0,-1 2 15,3 2-15,0 2 0,2 3 16,-1 2-16,2 2 0,0 0 15,2 3-15,2 1 0,0-2 16,1 3-16,1 1 0,-1 1 16,-1-1-16,0 2 0,-1 1 15,-2-2-15,0-2 0,-2-2 0,0-3 16,-1-1-16</inkml:trace>
  <inkml:trace contextRef="#ctx0" brushRef="#br0" timeOffset="246586.8921">4049 6203 0,'0'0'0,"0"0"0,0 0 0,0 0 15,0 0-15,0 0 0,0 0 16,0 0-16,0 0 0,0 0 15,-18 17-15,18-17 0,0 0 0,-23 23 16,23-23-16,-19 26 0,7-14 16,-1 3-16,0 1 15,-1 1-15,-1-1 0,-7 6 0,-2 3 16,2-4-16,2-3 0,-1 0 16,2 1-16,2-2 0,-1-1 15,2 2-15,-1-1 0,5-5 16,0-1-16,0 0 0,2-2 15,3-3-15,2-1 0,0 0 16</inkml:trace>
  <inkml:trace contextRef="#ctx0" brushRef="#br0" timeOffset="246836.8987">3673 6337 0,'0'0'0,"0"0"0,0 0 16,0 0-16,0 0 0,20 5 16,-20-5-16,0 0 0,24 15 0,-24-15 15,26 11-15,-13-4 16,2-1-16,4 1 0,0 1 16,1 0-16,1-1 0,7 3 0,1 1 15,-2-1-15,-1 0 0,3 0 16,-1-1-16,1-1 0,0-1 15,5 3-15,-1 0 0,-6-2 16,-5-2-16,-3-1 0</inkml:trace>
  <inkml:trace contextRef="#ctx0" brushRef="#br0" timeOffset="247618.2294">6323 6378 0,'0'0'0,"0"0"0,0 0 16,0 0-16,0 0 0,22-2 15,-22 2-15,25-1 0,-25 1 16,33-3-16,-11 2 0,1 0 15,3 1-15,4-1 0,5-2 16,9 0-16,0-1 0,16 1 16,3 0-16,0 0 0,1-1 0,15-1 15,3 1-15,-3 1 0,-2-2 16,15 2-16,2 2 16,6 0-16,-7-1 0,42 1 15,-9-1-15,-14 1 0,-8 0 0,6 0 16,4-1-16,-9 1 0,-7 0 15,8-1-15,6-1 0,-7 2 16,-5 1-16,13-3 0,7 0 16,-11-2-16,-7 1 0,12 1 15,7-2-15,-7 3 0,-5 0 0,8 0 16,5-2-16,-10 2 0,-9-1 16,12 3-16,7 0 0,-9 0 15,-6-2-15,9-1 0,9-1 16,-10 4-16,-7 1 0,5 2 15,6 0-15,-12-1 0,-9 1 16,12-1-16,6 0 0,-9 1 16,-6-2-16,6 1 0,3 2 15,-12-3-15,-8-2 0,8-2 16,6 0-16,-10 1 0,-7 0 0,4 4 16,3 0-16,-10-2 0,-8 0 15,0-1-15,1 1 0,-10-1 16,-7-2-16,1 2 0,-1 1 15,-8 1-15,-4 2 0,-9-2 16,-5-1-16,-8 1 0,-6 1 0,-6 1 16,-4-1-16,-7 2 0,-5 0 15,0-1-15,2-3 0,-2 4 16</inkml:trace>
  <inkml:trace contextRef="#ctx0" brushRef="#br0" timeOffset="249165.073">2097 7651 0,'0'0'15,"0"0"-15,0 0 0,21 6 0,-21-6 16,23 6-16,-23-6 0,34 10 16,-15-2-16,3-2 15,1-1-15,1 1 0,2 0 0,12 3 16,3-1-16,0-1 0,-5 1 15,16-3-15,2 0 0,-3-2 16,-1 0-16,13-1 0,0-1 16,-6-1-16,1 0 0,8-3 15,3-3-15,-9-1 0,-5 0 0,8-3 16,0-2-16,-13-2 0,-5-1 16,0-3-16,1-2 0,-7 1 15,-7 0-15,-2-7 0,1-1 16,-2-1-16,-4 0 0,-5-5 15,-2-1-15,-5 0 0,-4 1 16,-2-2-16,-4-2 0,-3 1 16,-6 1-16,-6-3 0,-5-1 15,-2 5-15,-3 5 0,-7-5 16,-5-3-16,0 3 0,0 4 0,-12 3 16,-8 3-16,4 5 0,0 4 15,-24 2-15,-11 2 0,-16 3 16,9 7-16,1 7 0,-4 7 15,11 2-15,10 3 0,-8 13 16,-3 6-16,12-1 0,7-1 16,2 1-16,1 0 0,19 1 0,13 0 15,6 5-15,3 5 16,6-10-16,6-6 0,16-1 0,10 1 16,6-2-16,6-1 0,17 2 15,18 1-15,-22-9 0,-12-6 0,-10-6 16</inkml:trace>
  <inkml:trace contextRef="#ctx0" brushRef="#br0" timeOffset="249836.956">3909 7847 0,'0'0'0,"0"0"0,28-1 15,-28 1-15,26 1 0,-9-1 0,2-1 16,6 1-16,4-1 0,1 1 15,2-1-15,0 0 0,3-1 0,9 1 16,-2 0-16,3 0 16,1-1-16,3 0 0,2 0 15,7 1-15,-1 2 0,3-2 16,-2-1-16,10 1 0,-1 1 0,0-3 16,4 0-16,-3 2 0,0 0 15,11-1-15,1-1 0,-4 2 16,-3 1-16,36-1 0,-7 1 15,-7-1-15,-6 1 0,4-1 16,3-2-16,-7 2 0,-2 1 0,2-1 16,4-1-16,-2 1 0,-3-2 15,7 2-15,4-1 0,-5 2 16,-4 2-16,3-3 0,1 0 16,-1 0-16,1 0 0,4 0 15,5-1-15,2-2 16,0-1-16,27-2 15,17-2-15,-33 2 0,-25 1 0,-1 0 16,-3 0-16,3 0 0,4-2 0,2 1 16,2 1-16,-3 1 0,-3-1 15,0 0-15,-1 0 0,-6 3 16,-4 0-16,-2 2 0,2 2 16,-4-2-16,-2-2 0,-3 0 15,-2 1-15,-6-2 0,-4 1 16,-2 1-16,-3 1 0,-8 2 15,-5 2-15,-9-2 0,-4 1 16,-8-4-16,-6-2 0,-5 3 0,-2-2 16,-4 2-16</inkml:trace>
  <inkml:trace contextRef="#ctx0" brushRef="#br0" timeOffset="250165.1583">9051 7685 0,'0'0'0,"0"0"0,0 0 15,-14 15-15,14-15 0,-15 15 16,15-15-16,-17 20 0,9-9 15,-1 2-15,-1 0 0,0 1 16,2-1-16,-3 0 0,-2 2 16,-2 1-16,-1-3 0,-2 0 15,-1-1-15,0-1 0,2 1 16,-2 1-16,0-2 0,-1-3 0,1-1 16,-1-1-16,0-1 15,2-1-15,3-3 0,2 0 0,2-1 16,1 1-16</inkml:trace>
  <inkml:trace contextRef="#ctx0" brushRef="#br0" timeOffset="250336.9691">8684 7761 0,'0'0'16,"0"0"-16,0 0 0,22 8 0,-22-8 15,24 13-15,-6-5 0,1 1 16,2 1-16,3 2 0,3 1 15,9 2-15,-1-2 0,5 2 16,3-1-16,6 2 0,-2-1 16,-9-3-16,-7-1 0,-6-4 0</inkml:trace>
  <inkml:trace contextRef="#ctx0" brushRef="#br0" timeOffset="251149.4885">6474 9147 0,'0'0'0,"0"0"0,0 0 0,0 0 15,0 24-15,0-24 0,-10 23 16,10-23-16,-20 25 0,8-10 16,-5 1-16,3 0 0,1 1 0,-4 4 15,2-1-15,0-4 0,1-2 16,0-1-16,-1-2 0,4-1 16,1-4-16,3 0 0,1-1 15,0-2-15</inkml:trace>
  <inkml:trace contextRef="#ctx0" brushRef="#br0" timeOffset="251352.6519">6302 9252 0,'0'0'0,"0"0"0,0 0 16,18 10-16,-10-6 0,4 1 15,5 2-15,0-3 0,2 3 0,13 2 16,3 3-16,3-1 16,-2 0-16,2 1 0,-7-3 15,-7-1-15</inkml:trace>
  <inkml:trace contextRef="#ctx0" brushRef="#br0" timeOffset="252274.5108">10215 9229 0,'0'0'0,"0"0"16,0 0-16,24-5 0,-24 5 0,25 1 16,-7 0-16,0-1 15,3-1-15,3 2 0,4 0 16,9 0-16,3 0 0,4 0 0,4-2 16,12 0-16,3 0 0,19 0 15,4 2-15,-4-2 0,-1 0 16,19-1-16,5 0 0,5-1 15,-7 1-15,51 0 0,-6 1 16,-20 1-16,-15-1 0,4-1 16,2-1-16,-12 2 0,-8 0 15,1 2-15,-1 1 0,-14 0 0,-10-1 16,-1-1-16,-2-1 16,-12 2-16,-9 2 0,-8-2 0,-6-1 15,-12-1-15,-8-2 0,-6 2 16,-3 1-16,-3-2 0</inkml:trace>
  <inkml:trace contextRef="#ctx0" brushRef="#br0" timeOffset="257290.2944">10313 9382 0,'0'0'0,"0"0"16,0 0-16,0 0 0,0 0 0,0 0 16,0 0-16,9 27 0,-9-27 15,0 24-15,0-24 0,-4 34 16,1-15-16,-2 2 0,-1 2 16,0-2-16,1 0 0,-2 3 15,1-3-15,1-2 0,0-2 0,2-5 16,2-2-16,0-2 15,1-4-15,4-2 0,3-4 16,0-1-16,0-2 0,4-6 16,3-3-16,-1-2 0,0-1 0,6-3 15,3-1-15,-1 1 0,0 0 16,5-2-16,0 3 0,-2 2 16,-1 4-16,0 7 0,1 3 15,-3 1-15,-2 1 0,-2 7 16,-3 4-16,-2 1 0,-2 2 0,-2 5 15,-3 5-15,0-2 0,-3-2 16,-1 1-16,-1-2 16,0-3-16,0-2 0,0-3 15,0-3-15,0-1 0,0-4 0,0-2 16,0-5-16,0 1 0,0-2 16,2-6-16,1-4 0,3 0 15,2-1-15,5-1 0,5-1 16,-2 2-16,1 2 0,4 0 15,1 5-15,0 1 0,-1 3 0,2 4 16,1 5-16,-3 1 0,-2 0 16,-3 7-16,-1 5 15,-3 2-15,-2 1 0,-2 3 16,0 5-16,-2-3 0,-2-1 0,-2-1 16,0-1-16,0-2 0,-1-2 15,1-5-15,1-4 0,-1-2 16,1 0-16,-1-2 0</inkml:trace>
  <inkml:trace contextRef="#ctx0" brushRef="#br0" timeOffset="257618.3655">11351 9524 0,'0'0'15,"0"0"-15,0 0 0,0 0 0,-5 30 0,5-30 16,-7 34-16,3-14 15,1 3-15,2-1 0,2-1 16,4 1-16,1-4 0,7-3 0,6-4 16,1-5-16,1-3 0,3-6 15,4-4-15,-2-1 0,0-1 16,1-7-16,-3-4 0,-4-4 16,-3-2-16,-5 0 0,-3-2 15,-4 3-15,-3 1 0,-7-2 16,-6 1-16,-7 7 0,-5 3 0,-8 9 15,-5 3-15,2 6 0,1 0 16,2 5-16,2 4 16,6 2-16,3 2 0,5 3 0,4 3 15,6-1-15,5-3 0,0-4 16,0-3-16,0-2 0</inkml:trace>
  <inkml:trace contextRef="#ctx0" brushRef="#br0" timeOffset="258009.0137">11889 9403 0,'0'0'0,"0"0"16,0 0-16,-12 25 0,12-25 0,-15 28 16,7-6-16,-1 1 0,0 0 15,-2 7-15,0 1 0,1-5 16,1-1-16,0-3 0,3-7 15,2-5-15,2-4 0,1-3 16,1-3-16,3-7 0,1 0 0,1-5 16,3-5-16,0-3 0,1-2 15,4 0-15,4-3 16,5-3-16,-1 3 0,-2 3 0,-1 1 16,-3 4-16,-2 5 0,2 5 15,-1 4-15,-1 4 0,-1 2 16,1 5-16,-2 4 0,-1 3 0,-3 2 15,-1 4-15,-2 3 16,-1 3-16,0 0 0,-2 2 16,-1 1-16,1-3 0,1-6 0,-1 0 15,0-3-15,0-2 0,0-4 16,2-5-16,0-4 0,-1 0 16,0-1-16,-2-2 0</inkml:trace>
  <inkml:trace contextRef="#ctx0" brushRef="#br0" timeOffset="258352.7532">12165 9608 0,'0'0'0,"0"0"15,0 0-15,0 0 0,34 6 0,-34-6 16,31 5-16,-31-5 0,36 5 0,-15-5 16,1 1-16,-1-1 15,-1-1-15,5-2 0,-1 0 16,-2-3-16,-1 0 0,-3-2 15,-3 0-15,-2-1 0,-4-1 0,-4-2 16,-5 0-16,-1 0 0,-3-1 16,-2 3-16,-3 1 15,-3 2-15,-2 2 0,-5 4 0,-2 1 16,1 4-16,0 2 0,-2 4 16,-2 6-16,-1 5 0,2 0 0,6 0 15,3 2-15,5-2 16,4-1-16,9-1 0,4-2 15,5-3-15,1-3 0,10-3 16,8-4-16,2-1 0,2-1 0,8-5 16,1-6-16,-10 4 0,-7 1 15,-7-1-15</inkml:trace>
  <inkml:trace contextRef="#ctx0" brushRef="#br0" timeOffset="258743.4358">12816 9413 0,'0'0'16,"0"0"-16,0 0 0,0 0 0,-12 25 16,12-25-16,-17 31 15,6-12-15,-1-1 0,1 4 0,1 1 16,1 0-16,2-1 0,0 3 16,4-2-16,3-5 0,3-2 15,6-5-15,3-4 0,2-3 16,3-4-16,2-6 0,2-4 15,0-1-15,0-1 0,4-7 16,-1-7-16,-2 0 0,-2 2 0,-2 2 16,-2 2-16,-3 3 0,-2 3 15,-3 2-15,-2 3 0,-2 2 16,-1 5-16,-3 2 0,-5 6 16,1 3-16,-2 4 0,0 8 15,1 7-15,-1 7 0,1 0 16,1 4-16,1 3 0,1-3 15,1-2-15,0 2 0,1-5 16,-1-6-16,0-3 0,0-4 0,-2-1 16,-1-4-16,-2-2 0,-11-4 15,-9-2-15,-3-4 0,-8-1 16,2-2-16,8 0 0,6 0 16</inkml:trace>
  <inkml:trace contextRef="#ctx0" brushRef="#br0" timeOffset="260805.9244">14239 9012 0,'0'0'0,"0"0"0,0 0 16,0 0-16,0 0 0,0 0 16,0 0-16,29 5 0,-29-5 15,33 5-15,-10-3 0,4-1 16,4 1-16,6 0 0,6 1 15,15 0-15,2 2 0,22-3 16,5-1-16,15 1 0,-1 3 16,25-5-16,6-3 0,5 2 0,-11 2 15,59-6-15,-8-2 16,-25 0-16,-16 1 0,1-1 0,0 3 16,-17-1-16,-10-1 0,-5 1 15,-2-1-15,-21 2 0,-12 1 16,-11 3-16,-5 1 0,-16 1 15,-13 0-15,-7 0 0,-6-1 16,-3-1-16</inkml:trace>
  <inkml:trace contextRef="#ctx0" brushRef="#br0" timeOffset="261290.3567">14251 9374 0,'0'0'0,"0"0"0,0 0 0,3 30 16,-3-30-16,-1 30 0,-3-4 15,1 2-15,-1 1 0,-4 12 16,-2 2-16,2-1 0,0-4 0,0 5 16,-2-2-16,2-7 15,1-6-15,2-1 0,2-6 16,-1-3-16,2-4 0,0-7 0,-1-5 16,-2-4-16,1-2 0,0-10 15,2-6-15,0 3 0,0 4 0,1 2 16</inkml:trace>
  <inkml:trace contextRef="#ctx0" brushRef="#br0" timeOffset="261524.7173">14151 9421 0,'0'0'0,"0"0"0,0 0 15,23-14-15,-23 14 0,28-11 16,-7 5-16,2 2 0,1-1 0,11 2 16,3 3-16,-2 2 0,0 1 15,7 6-15,-1 2 0,-5 1 16,-3-2-16,-4 3 0,-2 1 15,-6 0-15,-5 0 0,-4 0 16,-3 2-16,-4-1 0,-4 0 0,-10-3 16,-8-2-16,-3-2 0,-2-3 15,-8 0-15,-5 0 0,2-2 16,3-2-16,-8-4 0,0-5 16,5-5-16,4-2 0,6 3 15,6 3-15,2 1 0</inkml:trace>
  <inkml:trace contextRef="#ctx0" brushRef="#br0" timeOffset="261727.8087">15019 9173 0,'0'0'0,"0"0"0,0 0 15,3 29-15,-4-14 0,-3 7 16,-4 7-16,-3 9 0,0-1 15,-1 1-15,-2 2 0,0 4 16,1-2-16,-1 1 0,0-5 16,3-6-16,1-5 0,3-6 15,1-4-15,2-5 0,0-2 0,1-3 16</inkml:trace>
  <inkml:trace contextRef="#ctx0" brushRef="#br0" timeOffset="262165.3307">15506 9443 0,'0'0'15,"0"0"-15,0 0 0,0 0 0,0 0 16,0 0-16,-20-15 0,20 15 16,-25-9-16,25 9 0,-39-2 15,17 2-15,-1 2 0,-3 3 16,-3 4-16,-6 2 0,1 0 0,3 6 15,3 5-15,-1 3 16,5-1-16,7 0 0,3-2 16,5-4-16,5-1 0,7-3 0,8 1 15,5-6-15,4-2 0,3-5 16,3-5-16,0-1 0,-1-1 16,0-4-16,1-2 0,-3-2 15,-1-2-15,1-6 0,-3-3 16,-5 2-16,-3 2 0,-4 2 15,-2 1-15,-2 3 0,-1 4 0,-1 6 16,-2 4-16,-3-1 0,0 2 16,-1 6-16,-1 6 0,3 0 15,0 3-15,1 5 0,2 1 16,2 0-16,3 0 0,2 0 16,5 2-16,1-4 0,1-1 15,1-7-15,-1-4 0,-3-2 0,-2 0 16,-1-2-16</inkml:trace>
  <inkml:trace contextRef="#ctx0" brushRef="#br0" timeOffset="262540.3613">15711 9446 0,'0'0'0,"0"0"0,0 0 16,-6 28-16,6-28 0,-13 31 15,3-11-15,2-1 0,-1 2 0,-2 3 16,1-1-16,1-3 16,1-4-16,3-3 0,0-3 0,3-5 15,1-2-15,3-4 16,4-5-16,0-4 0,3-2 0,1-7 16,2-5-16,2-1 0,0 1 15,8-8-15,3 0 0,0 5 16,-2 4-16,-2 4 0,-3 3 15,0 5-15,-3 3 0,0 6 16,-2 3-16,-1 2 0,-1 2 0,-3 8 16,-1 5-16,-5 4 0,-2 3 15,-2 3-15,-3 1 16,1 0-16,-1 0 0,1 5 0,1-3 16,-1-4-16,2-6 0,0-5 15,1-3-15,1-8 0,0-5 0,0 4 16,0-4-16,0 2 0</inkml:trace>
  <inkml:trace contextRef="#ctx0" brushRef="#br0" timeOffset="262868.4686">16129 9581 0,'0'0'0,"0"0"0,0 0 15,21 5-15,-21-5 0,0 0 16,30 7-16,-17-4 0,1-2 0,3-1 15,-1-1-15,0-2 16,-2 0-16,3-2 0,-2-3 16,-2 0-16,-2-3 0,-3 0 15,-2-1-15,-3 1 0,-2 1 0,-5-2 16,-4 0 0,-3 3-16,-2 3 0,-4 2 0,-2 1 0,-1 3 15,1 3-15,-3 2 0,0 4 16,1 2-16,2 3 0,-1 5 15,3 1-15,6 0 0,4-1 0,4 0 16,7 2-16,5-2 0,4 0 16,7-4-16,5-2 0,3-4 15,0-2-15,-3-3 0,-7 0 16,-2 0-16</inkml:trace>
  <inkml:trace contextRef="#ctx0" brushRef="#br0" timeOffset="263134.158">16757 9326 0,'0'0'0,"0"0"16,0 0-16,-3 21 0,3-21 16,-12 30-16,2-8 15,-1 3-15,-2 0 0,-7 14 0,-2 4 16,2-4-16,3-3 0,2 2 15,5-6-15,5-4 0,2-4 16,8-5-16,4-4 0,3-4 16,2-4-16,3-4 0,2-2 15,1-2-15,-1 0 0,1-7 0,1-5 16,-3 3-16,-4 1 0,-3 2 16</inkml:trace>
  <inkml:trace contextRef="#ctx0" brushRef="#br0" timeOffset="263321.597">16562 9508 0,'0'0'0,"0"0"0,0 0 15,24-4-15,-24 4 0,34-4 0,-11 3 16,3-1-16,4 1 0,12 1 15,3 1-15,-1 1 0,0-2 0,0 1 16,-7-1-16,-9 0 16</inkml:trace>
  <inkml:trace contextRef="#ctx0" brushRef="#br0" timeOffset="271399.87">14690 10201 0,'0'0'0,"0"0"0,0 0 0,0 0 15,0 0-15,-24-2 0,24 2 16,-29 5-16,29-5 0,-39 15 0,12-3 15,1 3-15,-2 2 0,-8 9 16,-2 2-16,6 0 0,4-2 16,0 5-16,7 0 0,6-4 15,4-2-15,12-2 16,9-3-16,5-4 0,5-5 0,11-2 16,9-6-16,9-2 0,2-3 15,-11 0-15,-10 0 0,-5 1 16</inkml:trace>
  <inkml:trace contextRef="#ctx0" brushRef="#br0" timeOffset="271728.0743">14956 10376 0,'0'0'0,"0"0"15,0 0-15,-9 24 0,9-24 0,-8 29 16,5-9-16,1 1 0,0 1 15,5 4-15,6-3 16,4-3-16,4-3 0,5-5 0,5-4 16,2-5-16,1-4 0,7-4 15,2-4-15,-4-2 0,-3-3 16,1-7-16,-5-4 0,-7 2 16,-6 1-16,-7-2 15,-7-1-15,-5 1 0,-3 3 0,-8 3 16,-4 3-16,-2 2 0,-1 5 0,-6 5 15,-3 4-15,4 3 0,2 1 16,4 5-16,3 5 16,3 0-16,5 2 0,3-3 0,1-3 15,2-4-15</inkml:trace>
  <inkml:trace contextRef="#ctx0" brushRef="#br0" timeOffset="272009.2603">15818 10093 0,'0'0'0,"0"0"0,0 0 15,-21 16-15,21-16 0,-23 24 16,6-1-16,0 1 0,-3 3 0,-6 13 15,-2 2-15,5-3 0,3-5 16,2 4-16,6-5 16,4-5-16,4-4 0,11-4 0,8-3 15,1-7-15,2-4 0,9-6 16,6-5-16,-1-4 0,-1-4 16,-3 1-16,-5 3 0,-5 2 15</inkml:trace>
  <inkml:trace contextRef="#ctx0" brushRef="#br0" timeOffset="272212.4557">16233 10059 0,'0'0'15,"0"0"-15,0 0 0,0 0 0,-16 17 16,16-17-16,-24 33 0,8-11 16,1 1-16,-1 9 0,-2 6 15,-1 7-15,3-3 0,0 5 16,5-4-16,6-8 0,2-3 0,13-2 15,10-6-15,2-7 16,1-6-16,7-6 0,5-7 16,-7 0-16,-7 1 0,-5 0 0</inkml:trace>
  <inkml:trace contextRef="#ctx0" brushRef="#br0" timeOffset="272368.7121">16566 10404 0,'0'0'0,"0"0"15,0 0-15,-11 22 0,11-22 0,-14 28 16,5-8-16,1-1 0,0 0 16,0 5-16,2-3 0,1-4 15,2-4-15,1-1 0,-1-3 16,1 0-16</inkml:trace>
  <inkml:trace contextRef="#ctx0" brushRef="#br0" timeOffset="272509.2678">16558 10117 0,'0'0'0,"0"0"0,0 0 16,0 0-16,0 0 0,19 20 0,-19-20 16,18 27-16,-6-13 0,-2-2 15,-1-1-15,-1-2 0</inkml:trace>
  <inkml:trace contextRef="#ctx0" brushRef="#br0" timeOffset="272806.1865">17119 10242 0,'0'0'0,"0"0"0,0 0 16,-37 0-16,19 4 0,-4 1 16,-4 3-16,-6 5 0,3 2 15,1 1-15,3 2 0,5-2 16,3 0-16,7 4 0,9 1 15,6-1-15,6-2 0,5-1 16,5-1-16,-1-3 0,-1-1 0,-1-1 16,-1-1-16,-4-3 0,-3-3 15,-5 2-15,-4-1 0,-3 2 16,-4 2-16,-6-3 0,-7-1 16,1-1-16,-2-2 0,-7 0 15,0-2-15,1 0 0,3-2 16,6-3-16,3-1 0,3 0 15,2 2-15,2 1 0</inkml:trace>
  <inkml:trace contextRef="#ctx0" brushRef="#br0" timeOffset="272978.0984">17344 10384 0,'0'0'0,"0"0"16,0 0-16,-5 20 0,5-20 0,-8 25 15,0-8-15,-1-1 0,0 2 16,0-2-16,1-1 0,-2 0 16,1-4-16,1-2 0,2-1 15,0-2-15</inkml:trace>
  <inkml:trace contextRef="#ctx0" brushRef="#br0" timeOffset="273134.3086">17441 10059 0,'0'0'0,"0"0"0,0 0 0,21 9 15,-21-9-15,24 15 0,-7-5 16,-1 0-16,2 1 0,-3-1 16,-2-1-16,-1-2 0</inkml:trace>
  <inkml:trace contextRef="#ctx0" brushRef="#br0" timeOffset="273446.8563">17612 10401 0,'0'0'0,"0"0"0,-18 12 0,7-3 16,-1 2-16,1 2 0,0 3 16,0 4-16,2-1 0,6 1 15,4 0-15,7-3 0,5-3 16,9-3-16,8-2 0,7-5 15,2-2-15,3-4 0,3-1 16,-5-4-16,-4 1 0,0-7 16,-5-5-16,-8-1 0,-5-1 0,-9-3 15,-7 0-15,-5 2 0,-5 0 16,-11 3-16,-8 2 0,-4 2 16,-1 2-16,-3 5 0,-4 2 15,5 4-15,3 3 0,-2 4 16,3 2-16,10 0 0,5 1 0,10 0 15,10 3-15,6-2 16,4-1-16,-3-2 0,-2-2 0,-2 0 16</inkml:trace>
  <inkml:trace contextRef="#ctx0" brushRef="#br0" timeOffset="273790.6102">18269 10399 0,'0'0'0,"0"0"0,0 0 16,-21 19-16,21-19 0,-22 24 16,8-9-16,-1 2 0,0-1 0,-4 5 15,2 0-15,3-4 0,2-2 16,3-4-16,1-1 0,4-2 16,1-3-16,3-5 0,5-3 15,1-2-15,-1-1 0,4-4 16,1-3-16,3-3 0,4-1 0,3-3 15,2-2-15,-1 1 16,1 0-16,7-2 0,5 2 16,-5 5-16,-1 3 0,1 4 0,0 4 15,-2 3-15,-3 4 0,1 4 16,-1 5-16,-9 0 0,-2 1 16,-6 8-16,-6 4 0,-8 0 15,-5 2-15,-11 13 0,-8 6 16,8-9-16,4-8 0,5-7 15</inkml:trace>
  <inkml:trace contextRef="#ctx0" brushRef="#br0" timeOffset="274774.9483">14425 11227 0,'0'0'0,"0"0"0,0 0 16,-10 28-16,10-28 0,-15 28 0,3-9 16,-1 2-16,-1 1 0,-3 5 15,1-2 1,1-4-16,2-3 0,2-5 0,1-4 16,1-2-16,2-4 0,1-5 15,3-4-15,-1 0 0,2 2 0,0 0 16</inkml:trace>
  <inkml:trace contextRef="#ctx0" brushRef="#br0" timeOffset="274946.8232">14351 10949 0,'0'0'0,"0"0"15,0 0-15,22 13 0,-22-13 16,31 16-16,-10-6 0,1 2 15,1 3-15,2 2 16,3 0-16,3 2 0,-6-2 0,-3-4 16</inkml:trace>
  <inkml:trace contextRef="#ctx0" brushRef="#br0" timeOffset="275478.1505">14576 11700 0,'0'0'0,"0"0"16,0 0-16,28 5 0,-28-5 0,36 4 16,-12-3-16,4 1 0,3 0 15,19 0-15,8 0 0,2 0 16,1-1-16,26 0 0,24 0 16,-2 1-16,-2 0 0,28 1 15,20 0-15,38 4 0,-30 1 16,-1 1-16,-1 1 0,-22-3 15,-14-2-15,-4 1 0,-2 1 16,-10 4-16,-6 5 0,-7-5 16,-5-1-16,-21-9 0,-14-6 0,-18 1 15,-11 2-15,-8 1 0</inkml:trace>
  <inkml:trace contextRef="#ctx0" brushRef="#br0" timeOffset="283290.7417">14816 11201 0,'0'0'0,"0"0"15,0 0-15,0 0 0,0 0 0,0 0 16,0 0-16,0 0 15,-10 25-15,10-25 0,0 0 16,-21 29-16,13-17 0,0 3 0,-2 1 16,-1 0-16,-2-1 0,0 1 15,0 0-15,0-2 0,1 0 16,-2 1-16,2 1 0,2-4 16,2-2-16,1-3 0,1-1 15,3-3-15,1-1 0,2-2 16,2-3-16,1 0 0,2-1 15,3-2-15,1-2 0,1-3 16,0-1-16,6-4 0,0 1 16,3 0-16,2-1 0,1 2 0,1 1 15,-2 1-15,-1 4 0,1 0 16,1 2-16,-2 2 0,-1 3 16,1 2-16,-1 2 0,-4 2 15,-3-1-15,-2 4 0,-2 3 16,-1 1-16,-1 1 0,-3 0 15,-3 1-15,-1 0 0,-3-1 0,0 0 16,-1-2-16,-1-1 16,1-1-16,-1 0 0,0-3 15,1 0-15,1-2 0,0-2 0,1-2 16,1-2-16,2-1 0,2-3 16,3-4-16,2 0 0,1-2 0,4-3 15,2-3-15,2 2 16,1 2-16,4-2 0,2 1 15,-1 1-15,1 0 0,4 1 16,1 2-16,-3 2 0,-2 2 0,-1 4 16,-2 2-16,-1 3 0,-3 2 15,-1 4-15,-3 1 0,-3 4 16,-2 1-16,-1 4 0,-3 3 16,-2 0-16,-1-1 0,-3 2 15,-3 0-15,0-1 0,-1-1 16,2-4-16,0-3 0,2-3 15</inkml:trace>
  <inkml:trace contextRef="#ctx0" brushRef="#br0" timeOffset="283853.2792">15721 11244 0,'0'0'16,"0"0"-16,0 0 0,0 24 0,0-24 15,-4 30-15,-2-6 0,-2 1 16,0 4-16,-8 13 0,-3 5 16,2-1-16,0 1 0,-3 12 15,2 0-15,-3 2 0,1-6 0,-1-1 16,2-10-16,6-9 15,3-9-15,3-6 0,3-7 16,2-6-16,1-3 0,1-11 0,0-6 16,0 3-16,0 3 0,0 2 15</inkml:trace>
  <inkml:trace contextRef="#ctx0" brushRef="#br0" timeOffset="284118.8991">15751 11181 0,'0'0'0,"0"0"0,25 2 16,-8 0-16,-1-1 0,10 5 0,2 3 15,0 4-15,-2 0 0,1 2 16,-1 0-16,3 5 0,-3 0 16,-4 1-16,-3 1 0,-6-1 15,-3-1-15,-6-1 0,-7-2 16,-3 1-16,-5-3 0,-6 0 15,-4-2-15,-2 1 0,-2-2 0,-3-4 16,-2 1-16,0-5 0,-1 0 16,-2-5-16,4-3 0,8-3 15,6-2-15,2 2 0,4 1 16,1 1-16</inkml:trace>
  <inkml:trace contextRef="#ctx0" brushRef="#br0" timeOffset="284572.0068">16699 11360 0,'0'0'0,"0"0"15,0 0-15,0 0 0,0 0 0,0 0 16,-4-21-16,4 21 0,0 0 15,-24-17-15,24 17 16,-30-15-16,13 10 0,-3 1 0,-3 3 16,-1 1-16,-2 4 0,-6 3 15,0 2-15,3 2 0,1 2 16,-3 5-16,3 2 0,4-3 16,7-2-16,6 1 0,6 1 15,5-2-15,5-2 0,8-3 16,6-3-16,2-3 0,2-3 0,2-1 15,3-2-15,-1-4 0,1-1 16,2-4-16,1-3 16,-5 0-16,-3-1 0,-1-1 0,-4 0 15,-4 2-15,-3 2 0,-2 3 16,-2 3-16,-3 2 0,-1 2 16,-3 2-16,1 4 0,-2 1 15,0 3-15,-1 4 0,-1 5 16,-1-2-16,2-1 0,1 5 15,1 5-15,1-2 0,2-2 0,1 1 16,-1-4-16,-1-4 0</inkml:trace>
  <inkml:trace contextRef="#ctx0" brushRef="#br0" timeOffset="284853.2852">17271 11316 0,'0'0'0,"0"0"0,0 0 16,0 0-16,0 0 0,-31-4 0,31 4 15,-33 1-15,13 1 0,-3 5 16,-3 2-16,0 2 0,2 0 16,-5 6-16,4 2 0,4-1 15,4 0-15,4 6 0,9 0 16,5-2-16,5-2 0,8-3 15,8-2-15,2-4 0,2-3 0,2-4 16,4-3-16,0-3 0,0 0 16,-2 0-16,-7 0 0,-4 1 15</inkml:trace>
  <inkml:trace contextRef="#ctx0" brushRef="#br0" timeOffset="285087.6925">17650 11172 0,'0'0'16,"0"0"-16,0 0 0,-7 24 15,7-24-15,-18 27 0,3-8 0,-1 5 16,0 3-16,-5 8 0,1 1 16,3-3-16,4-1 0,1 3 15,4-3-15,5-5 16,4-3-16,5-5 0,2-3 0,7-2 15,3 0-15,4-5 16,4-5-16,-6 1 16,-4-2-16,-3 1 0</inkml:trace>
  <inkml:trace contextRef="#ctx0" brushRef="#br0" timeOffset="285290.7888">17343 11426 0,'0'0'0,"0"0"15,0 0-15,23-3 0,-23 3 0,34-2 16,-9 1-16,2 1 0,2 0 16,11 1-16,4-1 0,-3 2 15,-2 0-15,4-3 0,-5-3 16,-4 2-16,-5 1 0,-4-1 15,-6 2-15,-3-1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5T01:58:17.6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9798 2525 0,'0'0'0,"-9"-2"0,-3 1 0,-6-1 0,-3 1 15,-12 1-15,-5 1 0,-3 2 16,-5 1-16,-14 6 0,-4 2 15,-13 10-15,1 5 0,-14 7 16,3 3-16,2 0 0,3 1 0,-9 16 16,4 6-16,-30 25 0,14-9 15,15 0-15,11-1 16,16-1-16,9 1 0,4-2 0,4-1 16,12 1-16,8-1 0,11-4 15,6 0-15,6-3 0,3-1 16,5-8-16,3-6 0,5-2 15,5-1-15,11 4 0,8 4 16,-1-14-16,0-8 0,7-7 16,4-3-16,7-2 0,3-3 0,11-4 15,8-3-15,-1 5 0,0 3 16,9-9-16,5-3 16,-1-4-16,1-2 0,6 0 0,6 1 15,-3-4-15,1 1 0,1-1 16,1-2-16,-2 0 0,1 1 0,-1-6 15,0-4-15,0 2 16,-3-1-16,3-1 0,3-2 16,-7-3-16,-4-3 0,-4-1 15,-2 1-15,-7-3 0,-2 1 0,-7-4 16,-2-2-16,-9-3 0,-5-3 16,-4-6-16,-2-3 0,-9-1 15,-3 1-15,-6-4 0,-5-3 16,-4-1-16,-3-3 0,-9-3 15,-6-3-15,-6 8 0,-6 6 16,-9-9-16,-7-6 0,0 1 16,-1 1-16,-5 3 0,-2 0 15,-9 7-15,-4 6 0,0-4 16,0-2-16,3 6 0,1 5 0,-4 3 16,-4 3-16,-1 7 0,-1 3 15,-10 1-15,-5 1 0,1 5 16,1 3-16,-6 6 0,-4 2 15,0 6-15,0 4 0,-5 5 16,-3 1-16,-1 2 0,0 2 16,-7 5-16,-1 4 0,4 4 0,3 5 15,1 1-15,1 3 0,5 0 16,5 0-16,22-12 0,16-7 16,11-6-16</inkml:trace>
  <inkml:trace contextRef="#ctx0" brushRef="#br0" timeOffset="1217.042">6900 4359 0,'0'0'0,"0"0"16,0 0-16,28-5 0,-28 5 16,28-8-16,-3 1 0,1 0 15,3-1-15,15-6 0,6 0 16,8-5-16,-2 1 0,15-5 16,2 0-16,-7 2 0,-5 3 0,17-5 15,1 0-15,-10 1 16,-7 2-16,8-1 0,-3 2 15,-12 5-15,-10 7 0,13-2 0,-11 0 16,-13 3-16,-7 3 0,-10 5 16,-6 3-16,-9-2 0,-3 0 15,-7 5-15,-8 4 0,-2 3 16,1 1-16,-12 6 0,-6 2 16,-2 2-16,1 1 0,-9 3 15,-7 1-15,2-1 0,5-2 16,-13 10-16,-3 5 0,7-5 0,7-3 15,-24 16-15,6-4 16,9-8-16,6-6 0,10-4 0,4-5 16,10-2-16,5-2 0,2-7 15,0-4-15,8-5 0,7-5 16,1-5-16,-3-5 0,3 1 16,0 2-16,6-7 0,6-4 15,3-3-15,4 0 0,-1-7 16,1-6-16,-3 6 0,2 1 15,3-9-15,5-4 0,0-1 16,-3 6-16,-2-2 0,-3-1 0,-1 2 16,-1 2-16,0-5 0,-2 1 15,-1 9-15,1 2 0,0 3 16,2 0-16,-2 5 0,0 3 0,-2 0 16,0 0-16,-1 5 0,1 4 15,-3 3-15,4 1 16,0 6-16,0 5 0,1 0 15,1 0-15,-2-1 0,1 2 0,0 5 16,1 2-16,2 4 0,1 4 16,-1 0-16,1 1 0,-2 4 15,0 5-15,0-3 0,2-2 16,2 6-16,0 0 0,1 0 16,0-1-16,0-1 0,-1-2 0,-2 3 15,-1 1-15,-2-6 0,-1-5 16,0-1-16,-1-2 15,-1-2-15,-1-4 0,-1 0 0,-1-4 16,-3 0-16,1-2 0,-3-3 16,0 0-16,-2-1 0,-1 0 15,-4-2-15,-3-1 0,1-1 16,-2-1-16,-7-1 0,-4-2 16,-1 1-16,-2 0 0,-4-4 15,-5-3-15,-5-3 0,0 0 0,0-1 16,-3-1-16,3 1 0,2 0 15,-8-4-15,1-3 0,3 3 16,4 0-16,4 3 0,3 1 16,2 1-16,1 0 0,3-1 15,2 2-15,3 2 0,4 0 16,2 3-16,2 0 0,2 2 16,3 0-16,2 3 0,-1 1 15,2-1-15,2 2 0,0 0 16,0 0-16,0 0 0,0 0 0,4 2 15,1 0-15,-1 2 0,1-1 16,-4 2-16,1 4 0,-2-3 16,1 0-16,-1-2 0</inkml:trace>
  <inkml:trace contextRef="#ctx0" brushRef="#br0" timeOffset="8554.9131">8397 4127 0,'0'0'0,"0"0"15,0 0-15,25-1 0,-25 1 16,34-1-16,-7 0 0,4-1 16,2 0-16,20-2 0,9 1 15,12-2-15,-1 0 0,25 0 16,8 1-16,7-1 0,-8-2 0,28-1 15,24-2-15,13-3 0,-29 2 16,2 5-16,1 3 16,-24 2-16,-19 3 0,11-3 15,9-2-15,-24-1 0,-15-1 0,-6 4 16,-4 1-16,-16 1 0,-9 0 16,-12 2-16,-9-1 15,-8 1-15,-7-1 0,-13-3 0,-9 0 16,-8-2-16,-4 1 0,-24-1 15,-14-1-15,0-1 0,2 1 0,-25-4 16,-17-3-16,7 3 16,2 3-16,-19 2 0,-13-1 0,10 3 15,7 2-15,-21 1 0,-13 1 16,17 1-16,13 0 0,-10 4 16,-7 1-16,18 1 0,11 1 15,-6 4-15,-6 1 0,21 0 16,14 0-16,2 1 0,3 1 15,15-3-15,11-4 0,6-1 16,6-1-16,12-1 0,8-4 0,11-1 16,7-3-16,9 1 0,6 1 15,16-4-15,11-2 0,3 0 16,1-2-16,18-2 0,14-3 16,-6 3-16,-3 1 0,18 0 15,14 2-15,-10-3 0,-8-2 0,19 3 16,12 0-16,-11 3 15,-6 2-15,16-1 0,11 1 16,-18-2-16,-12 0 0,1 3 0,0 3 16,-17-3-16,-14-1 0,2-4 15,0-3-15,-17 4 0,-12 2 16,-14 0-16,-12 0 0,-7 3 16,-6 2-16,-8-3 0,-7-2 15,-8-3-15,-5-1 0,-24 0 16,-15 0-16,0 1 0,0 3 15,-16 1-15,-11 1 0,5 1 16,4 0-16,-24-2 0,-17 2 16,13 5-16,8 3 0,-15 4 15,-10 5-15,20-5 0,14-3 0,-15 2 16,-11 3-16,17-2 0,11 0 16,3 3-16,-1 1 0,15-2 15,10-1-15,8-1 0,7 2 16,13-5-16,11-2 0,11-2 15,10 1-15,3-4 0,4-2 0,9-1 16,9-2-16,7-1 0,6-4 16,22-2-16,16-1 15,-3 0-15,-4 1 0,25-1 0,14 0 16,-7 3-16,-3 1 0,22-7 16,15-4-16,-13 3 0,-10 2 0,20 3 15,13 4-15,-14 1 16,-9 3-16,10 2 0,7 2 15,-21-5-15,-14-1 0,8 0 16,7 2-16,-19 0 0,-11 0 0,-9 2 16,-7 3-16,-16-3 0,-12 0 15,-16 1-15,-10 2 16,-9 0-16,-6-3 0,-11-4 0,-11-2 16,-9 2-16,-5 2 0,-24-4 15,-15 0-15,7-5 0,4 0 0,-24 7 16,-17 4-16,5 0 0,4 0 15,-19 0-15,-11 2 16,10 4-16,7 2 0,-18 2 16,-11 1-16,21 5 0,16 2 0,-7 5 15,-5 2-15,16-5 0,10-5 16,5 1-16,1 1 0,19-3 16,14-4-16,18-1 0,12-3 15,11-2-15,4-2 0,19-2 16,10-1-16,9-4 0,4 0 0,-10 1 15,-11 1-15,-5 1 16</inkml:trace>
  <inkml:trace contextRef="#ctx0" brushRef="#br0" timeOffset="10289.3196">10245 5668 0,'0'0'0,"0"0"15,0 0-15,30 1 0,-30-1 0,25 2 16,-7 0-16,2-2 16,1 1-16,4 1 0,5-1 15,7 3-15,1 1 0,11 0 16,3-1-16,-2 0 0,-3 0 0,15-1 15,4 0-15,-2 1 0,-2 1 16,14 0-16,2-2 16,-7 0-16,-5 1 0,17-1 0,4-1 15,-9 1-15,-8-1 0,40 4 16,-7 1-16,-11-4 0,-10-2 16,4 0-16,4 0 0,-9 0 15,-4-1-15,7 1 0,4 2 16,-7-2-16,-6 1 0,3 0 15,4 1-15,-5 1 0,-3 1 16,5-5-16,5-3 0,-5 1 16,-2 1-16,5 6 0,3 5 15,-5-8-15,-3-5 0,4 6 0,5 4 16,-5-2-16,-5-1 0,4-1 16,4 0-16,-6 3 0,-3 0 15,1 0-15,2 0 0,-7-2 16,-6 0-16,3 0 0,4 2 15,-12 1-15,-9 0 0,6-5 16,1-2-16,-8-2 0,-6 0 0,-2 0 16,0 1-16,-8-1 0,-6-2 15,2-2-15,0-4 0,-2 3 16,-3 0-16,-1-1 0,-1-3 16,-2 1-16,0 1 0,-3-1 15,-3-2-15,1-1 0,-1-3 0,-6 4 16,1-3-16,-1-1 0,0 0 15,-1-2-15,2-2 16,-2 1-16,-1 1 0,-1-5 16,2-1-16,-1-1 0,-1 1 0,-4-3 15,-3-1-15,-1 2 0,-1 1 16,-3-4-16,-1 0 16,-1 3-16,0-1 0,-2-4 0,-1 0 15,3 5-15,2 2 0,-4-3 16,-3-1-16,-1 1 0,1 3 0,-1 0 15,-2-1-15,1 1 16,0 0-16,-3 1 0,-1 0 16,-1 2-16,0 2 0,-2 2 0,-2-1 15,1 1-15,2 0 0,-5 2 16,-5 2-16,1 1 0,0 1 16,-3 1-16,-2 1 0,-2 0 15,1-1-15,-12 2 0,-4 2 16,4 0-16,3 2 0,-6 0 15,-4 0-15,2-1 0,2 1 0,-13-1 16,-1 3-16,2 3 16,2 2-16,-7 0 0,-5-3 15,4-1-15,1-1 0,-35 2 0,5 2 16,10-1-16,9 3 0,-6-3 16,-2-1-16,8-2 0,6-2 15,-7 1-15,-6 3 0,8-1 16,7 1-16,-12 2 0,-6 3 15,4-5-15,4-2 0,-6 2 16,-4 2-16,4-3 0,4 0 0,-5 3 16,-4 2-16,6 0 0,5-2 15,-10-1-15,-4-1 0,9-1 16,7-2-16,-6 4 0,-4 2 16,8 0-16,6 1 0,-4-1 15,-4 2-15,6-1 0,4 2 0,0-4 16,-1 0-16,6-5 15,6-4-15,-5 2 0,-1 1 16,11 4-16,6 2 0,-3 1 16,-2-3-16,4 0 0,5-1 0,4 2 15,3 3-15,8-3 16,6 0-16,-2 0 0,-2 2 0,6 1 16,3 4-16,7-1 0,4 0 15,4-1-15,4 1 0,0 4 16,2 5-16,1-5 0,0 4 0,2 4 15,2 4-15,-2 1 0,-1 3 16,3 6-16,0 7 16,1 0-16,-1 2 0,0 5 0,-2 3 15,0 0-15,1 0 0,-1 9 16,-1 1-16,-1-7 0,0-4 16,1-2-16,1 0 0,-3-4 15,-1-6-15,1-1 0,-2-9 16,2-9-16,0-5 0,0-3 15</inkml:trace>
  <inkml:trace contextRef="#ctx0" brushRef="#br0" timeOffset="10711.2618">11136 5927 0,'0'0'0,"0"0"16,19 10-16,-7-4 15,2 0-15,0 2 0,2 1 16,3 2-16,-3 1 0,-3-1 15,-2 0-15,-2-1 0,-1-3 0,-1-1 16</inkml:trace>
  <inkml:trace contextRef="#ctx0" brushRef="#br0" timeOffset="10851.8335">10788 6097 0,'0'0'0,"0"0"0,0 0 0,0 0 15,0 0-15,3 27 0,-3-27 16,3 21-16,-3-21 0,7 27 16,-7-27-16,7 27 0,-2-14 15,-1-1-15,0-2 0,-1 0 16</inkml:trace>
  <inkml:trace contextRef="#ctx0" brushRef="#br0" timeOffset="11086.2177">11042 6090 0,'0'0'0,"11"-2"0,7 0 16,3 0-16,2-1 0,11 1 15,4 1-15,0 0 0,1-1 16,5 2-16,-3 2 0,-6-1 16,-3 0-16,-4-1 0,-4 0 15,-6 1-15,-3 1 0,-7 2 16,-5 1-16,-5 4 0,-5 3 0,-10 0 15,-8-2-15,-2 3 16,-3 1-16,-4 1 0,-5-2 0,8-2 16,6-2-16,4-2 0</inkml:trace>
  <inkml:trace contextRef="#ctx0" brushRef="#br0" timeOffset="11226.8653">10955 6259 0,'0'0'16,"0"0"-16,0 0 0,0 0 0,0 0 15,0 0-15,22-16 16,-22 16-16,39-10 0,-13 3 0,3 1 15,2-1-15,2 1 0,11-1 16,1 2-16,-2 1 0,-2-2 16,4 3-16,-4 3 0,-8 0 15,-5 0-15,-6 0 0</inkml:trace>
  <inkml:trace contextRef="#ctx0" brushRef="#br0" timeOffset="11414.4093">11009 6384 0,'0'0'0,"0"0"16,0 0-16,28-12 0,-28 12 15,43-12-15,-15 4 0,3 1 16,2 0-16,12-3 0,3 0 16,-2 2-16,1 1 0,4-1 15,-3 1-15,-9-2 0,-7 2 0,-1-1 16,-6 3-16,-7-1 0</inkml:trace>
  <inkml:trace contextRef="#ctx0" brushRef="#br0" timeOffset="11586.2282">11306 6356 0,'0'0'0,"0"0"16,0 0-16,-16 13 0,16-13 0,-13 17 15,13-17-15,-17 25 16,8-10-16,0-2 0,0 2 15,1-1-15,0 2 0,2-4 0,-1-1 16,2 0-16,0-1 0,2-2 16,0 1-16,-1-3 0</inkml:trace>
  <inkml:trace contextRef="#ctx0" brushRef="#br0" timeOffset="11773.7228">11346 6394 0,'0'0'0,"0"0"15,0 0-15,5 20 0,-5-20 0,8 22 16,-3-8-16,3 2 0,2 0 16,2 1-16,2-2 0,3 0 15,0-2-15,11-2 0,2-3 16,2-5-16,1-4 0,3-4 16,2-5-16,0 1 0,-7 1 0,-6 1 15</inkml:trace>
  <inkml:trace contextRef="#ctx0" brushRef="#br0" timeOffset="12008.1046">12174 5899 0,'0'0'0,"0"0"0,0 0 16,-24 8-16,24-8 0,-35 15 15,14-1-15,-2 0 0,-1 2 0,-5 4 16,2 1-16,6-3 0,5-2 15,4-1-15,5-2 16,8-2-16,8-3 0,8-3 0,5-1 16,4-2-16,3-2 0,11-2 15,1 0-15,-1-2 0,-2 1 16,2 1-16,-2 3 0,-7 1 16,-6 1-16,-5 0 0,-5-2 15,-3 0-15</inkml:trace>
  <inkml:trace contextRef="#ctx0" brushRef="#br0" timeOffset="12195.6643">11855 6274 0,'0'0'0,"0"0"0,0 0 16,34-7-16,-15 6 0,3-4 15,3 0-15,2 1 0,0 1 0,9-1 16,1 2-16,-3-2 0,-2 1 15,1 2-15,-6 2 0,-5-1 16,-5 0-16,-2 0 0</inkml:trace>
  <inkml:trace contextRef="#ctx0" brushRef="#br0" timeOffset="12367.4882">11838 6429 0,'0'0'0,"0"0"0,0 0 15,32-5-15,-32 5 0,43-6 0,-14 1 16,2-1-16,1 1 0,12-4 16,1 1-16,-2 0 0,-1 0 15,4-1-15,-3 2 0,-8 1 16,-6 0-16,-6 2 0</inkml:trace>
  <inkml:trace contextRef="#ctx0" brushRef="#br0" timeOffset="12695.6491">12144 6294 0,'0'0'0,"0"0"0,0 0 16,1 20-16,-1-20 0,0 22 16,0-22-16,2 32 0,-2-15 0,0 1 15,0-1-15,0-1 0,0 0 16,-1 3-16,0-2 15,-3-2-15,-1 0 0,-2-4 16,0-5-16,-2-1 0,-1 1 0,-3 0 16,-1 0-16,2-4 0,2-2 15,1 0-15,3 0 0,1 0 16,2 0-16,3 0 0,1-3 16,7 2-16,4 1 0,5-3 15,2-1-15,6 0 0,2 0 0,13-3 16,2 1-16,9-2 15,-2-1-15,2 1 0,-2 1 0,-1 0 16,-11 2-16,-8 0 0</inkml:trace>
  <inkml:trace contextRef="#ctx0" brushRef="#br0" timeOffset="12914.4381">12647 6269 0,'0'0'0,"0"0"16,0 0-16,32-9 0,-32 9 0,37-10 15,-14 5-15,2 1 16,2-1-16,8 0 0,0-1 0,1 1 16,-1-2-16,3 0 0,-5 0 15,-5 2-15,-6 2 0,-4-1 16</inkml:trace>
  <inkml:trace contextRef="#ctx0" brushRef="#br0" timeOffset="13320.6274">12812 6170 0,'0'0'0,"0"0"0,0 0 16,0 27-16,0-27 0,-3 31 15,3-10-15,0 0 0,0 1 0,0 4 16,2-2-16,-1-2 16,1-1-16,0-4 0,0-4 0,0-2 15,1-2-15,0-3 0,1-4 16,3-3-16,1-2 0,1-3 16,2-3-16,1-1 0,1-1 15,3-6-15,4-3 0,5 0 16,2-1-16,11-3 0,1-2 15,1 3-15,1 2 0,7 0 16,0 3-16,-5 1 0,-5 2 0,-5 8 16,-4 4-16,-5 1 0,-3 1 15,-3 4-15,-3 3 0,-4 3 16,-3 2-16,-6 1 0,-3 4 16,-3-3-16,-3 3 0,-2 0 15,-2 1-15,-2-2 0,-2 0 16,-2-3-16,-1-1 0,1-3 15,-1-1-15,2-3 0,-1 0 16,2-4-16,-1-3 0,4 1 0,2 0 16,2 1-16</inkml:trace>
  <inkml:trace contextRef="#ctx0" brushRef="#br0" timeOffset="13508.1358">13260 6071 0,'0'0'0,"0"0"0,0 0 15,0 0-15,0 0 0,4 31 0,-4-31 16,-4 32-16,2-13 0,-1 0 16,0 4-16,-1-2 0,1-1 15,-3 4-15,0-4 0,-1-3 16,-1-2-16,1-4 0,-2-3 16,1-1-16,3 0 0,-1-3 15</inkml:trace>
  <inkml:trace contextRef="#ctx0" brushRef="#br0" timeOffset="13898.8346">13123 6092 0,'0'0'0,"0"0"0,0 0 16,0 0-16,-5 28 0,5-28 16,-6 36-16,1-10 0,0 2 15,-1 3-15,1 1 0,-1 6 16,2-3-16,1-5 0,2-4 15,2 1-15,2-4 0,1-4 16,3-5-16,0-5 0,3-1 0,6 0 16,4-3-16,2 0 15,2 0-15,11-1 0,4-3 0,0-1 16,1-1-16,1 1 0,2 0 16,2-1-16,-4-2 0,-1-2 15,-2-1-15,-3-1 0,-4 1 16,-5-3-16,-5 0 0,-5 0 15,-3-1-15,-3 1 0,-1-1 16,-3 0-16,-3 1 0,-1-2 16,-1-1-16,-2 0 0,-1-3 0,-2 0 15,-3 1-15,-1-1 0,-1 1 16,1-1-16,-2 0 0,1 2 16,1 4-16,2 0 0,0 3 15,2 1-15</inkml:trace>
  <inkml:trace contextRef="#ctx0" brushRef="#br0" timeOffset="14039.4556">14157 6438 0,'0'0'0,"0"0"0,0 0 16,0 0-16,0 0 0,-18 25 0,18-25 15,0 0-15</inkml:trace>
  <inkml:trace contextRef="#ctx0" brushRef="#br0" timeOffset="19133.243">13596 6628 0,'0'0'0,"0"0"16,0 0-16,0 0 0,0 0 0,0 0 15,0 0-15,0 0 0,0 0 16,0 0-16,0 0 0,0 0 16,-29-4-16,29 4 0,-22 7 15,22-7-15,-27 12 0,27-12 16,-33 16-16,13-5 0,-2-2 16,0 4-16,-1 2 15,-8 5-15,0-2 0,1 1 0,0 2 16,2 2-16,3 3 0,-5 6 15,0 1-15,4 0 0,3-2 0,3-1 16,3 2-16,3 6 0,4-2 16,5 1-16,3 2 0,6-2 15,2-2-15,7 0 16,2 0-16,3-4 0,1-2 0,8 0 16,5 0-16,3-1 0,3-1 15,10 1-15,3-4 0,3-2 16,3-4-16,7-3 0,5 1 15,8-2-15,-1-2 0,4-6 16,5-2-16,32-1 0,-13-2 0,-5-2 16,-3 0-16,-6-1 0,-3 0 15,-1-3-15,-1-2 0,-8 0 16,-5 0-16,-1-6 0,-3-1 16,-11-2-16,-7 1 0,1-1 15,0 1-15,-5-4 0,-7-2 16,1 1-16,0 4 0,-8-2 15,-6-2-15,-2-5 0,-2-5 16,-2 5-16,-1 5 0,-3-4 0,0-3 16,-6-6-16,-4-4 0,-3 1 15,-3 0-15,-3 15 0,0-4 16,-3-1-16,-4-5 0,-3 1 16,-1-1-16,-2-1 0,-3 0 15,2 1-15,2 2 0,-4 0 16,-2 0-16,-1 2 0,-1 2 0,-3 0 15,-2 1-15,2 3 0,-3 0 16,-9-2-16,-2 0 16,3 7-16,-1-1 0,-9-1 0,0-1 15,-4 3-15,-2 3 0,-5 1 16,-5 4-16,3 1 0,2 2 16,-4 1-16,-2 0 0,-26 2 15,8 0-15,3 3 0,1 1 16,9 4-16,9 3 0,1 0 15,2 0-15,0-2 0,-1 0 0,4 3 16,2 2-16,6 0 16,4-1-16,-3 1 0,-1 2 0,3 2 15,4 3-15,-4 6 0,-3 6 16,10-7-16,6-5 0,9-6 16,6-4-16,6-2 0</inkml:trace>
  <inkml:trace contextRef="#ctx0" brushRef="#br0" timeOffset="20117.6401">15699 7503 0,'0'0'0,"0"0"0,0 0 15,0 0-15,21-4 0,-21 4 0,20-1 16,-9 0-16,0 1 0,2-2 16,1-1-16,1 1 0,-1 0 15,3 0-15,2 1 0,1 1 16,0 0-16,10-3 0,3 0 16,-1 0-16,0 2 0,4 1 15,5 0-15,7 0 0,-3 1 16,8 1-16,5-1 0,7 1 15,-4 0-15,13 1 0,1 0 16,-8-2-16,-5-1 0,14-2 16,2-1-16,-10 4 0,-6 3 0,31-1 15,-7-3-15,-18-3 0,-11-2 16,4-5-16,3-2 0,-12 0 16,-9 0-16,4-5 0,3-5 15,-11 3-15,-7-1 0,5-3 16,1-4-16,-9 2 0,-6-2 0,-6-7 15,-4-5-15,-1 5 0,0 3 16,-2-5-16,-1-3 16,-9 7-16,-5 6 0,-7-13 0,-5-10 15,8 25-15,0 0 0,-9-4 16,-5-4-16,0 3 0,0 2 0,-10-9 16,-5-3-16,6 7 15,2 3-15,-24-13 0,0 6 16,16 15-16,-1-1 0,-20-10 15,-1 1-15,7 12 0,5 9 0,-9-1 16,-6-1-16,9 0 0,6 1 16,-10 2-16,-7 2 15,6 2-15,5 1 0,-5 4 0,-5 1 16,10 3-16,7 3 0,-11 1 16,-6 3-16,4 1 0,2 1 0,-3 3 15,-4 0-15,9-2 0,8 0 16,-8 6-16,-6 5 15,11 0-15,8 1 0,-3 5 0,-3 5 16,9 0-16,4 3 0,1-2 16,1 1-16,10-2 0,6-3 15,5 11-15,4 8 0,0-6 16,0-3-16,8 8 16,6 8-16,1-11 0,1-6 0,5-5 15,3-1-15,5-6 0,2-5 16,9-5-16,7-3 0,0-2 15,2 0-15,2-5 0,1-2 16,-5-4-16,-1-2 0,-1-2 16,2-1-16,-22 0 0,1 0 0,-5 0 15,-3 0-15,-4 1 0</inkml:trace>
  <inkml:trace contextRef="#ctx0" brushRef="#br0" timeOffset="21059.1219">13870 7419 0,'0'0'0,"0"0"0,0 0 16,0 0-16,0 0 0,0 0 0,0 0 15,0 0-15,0 0 16,28-5-16,-28 5 16,27-2-16,-27 2 0,40-2 0,-14 2 0,3-3 0,2 1 0,14 0 15,6 2-15,-3-1 16,-1-1-16,15-1 0,5 0 15,4-1-15,-7 1 0,6-1 16,-6-1-16,-10 2 0,-7 0 0,-8 1 16,-6-2-16,-8 2 0,-5 2 15,-6-1-15,-4-1 16,-4 1-16,-3 0 0,-10 0 16,-7 1-16,-6 1 0,-4 0 0,-9 0 15,-8-1-15,1 4 0,2 2 16,-13-3-16,-10-1 0,1 0 15,-1-1-15,-16 3 0,-2 1 16,-4-1-16,8 0 0,-31 4 16,10 0-16,24-3 0,17 0 0,8-3 15,3 2-15,10 0 0,6 2 16,12-3-16,8-2 0,6-4 16,3-4-16,5 6 0,3 3 15,6 1-15,3 0 0,13-3 16,10-1-16,0-1 0,1-1 0,12 0 15,7 1-15,-1-1 0,-3 1 16,17 0-16,4 0 16,-11 1-16,-9 0 0,26-4 15,-9-3-15,-19 1 0,-13 2 0,-10 1 16,-8 2-16,-9 0 0,-7 0 16,-17-1-16,-12 2 15,5-1-15,-4-1 0,-13 2 0,-12 1 16,2 2-16,1 1 0,-12-1 15,-7 1-15,2-1 0,4 0 0,-12 3 16,-2 1-16,14 1 16,10 1-16,-15-3 0,11-4 15,21 0-15,6 1 0,4 2 0,10 3 16,9-6-16,5-2 0,12 2 16,9 2-16,6 0 0,6-2 0,13-1 15,11-1-15,-3-3 16,-4 0-16,16-2 0,3 2 15,-21 1-15,-15 0 0,-12 2 0</inkml:trace>
  <inkml:trace contextRef="#ctx0" brushRef="#br0" timeOffset="21574.7645">14906 5994 0,'0'0'0,"0"0"16,0 0-16,0 0 0,0 0 0,0 0 16,-23 9-16,23-9 0,-24 14 15,24-14-15,-29 17 0,16-9 16,1 0-16,1-1 0,1 2 16,1-3-16,1 0 0,5 0 15,3-1-15,3-1 0,3-1 0,6-2 16,5-2-16,1 0 15,2 1-15,9-2 0,2 1 16,-5-2-16,-2-1 0,-3 3 16,-2-1-16,-3 2 0,-3 2 0,-3 0 15,-4 4-15,-1 1 0,-3 1 16,-8 5-16,-7 4 0,-1-1 16,-3 2-16,-7 5 0,-2-1 15,-2 0-15,2-1 0,-2-2 16,0-1-16,3 0 0,2-2 0,-6 0 15,0-4-15,5-3 16,7-1-16,2-2 0,4-1 16,3-2-16</inkml:trace>
  <inkml:trace contextRef="#ctx0" brushRef="#br0" timeOffset="21731.0132">14665 6189 0,'0'0'16,"0"0"-16,0 0 0,0 0 15,0 0-15,20 15 0,-20-15 16,18 12-16,-18-12 0,26 16 0,-9-7 16,2-1-16,0-3 0,-2 1 15,-3-2-15,-1 0 0</inkml:trace>
  <inkml:trace contextRef="#ctx0" brushRef="#br0" timeOffset="22137.2723">15387 6161 0,'0'0'16,"0"0"-16,0 0 0,0 0 0,-31 17 15,31-17-15,-37 18 0,14-7 16,-2 2-16,0 0 0,-2 0 16,-3 4-16,2-2 0,3-2 15,2-1-15,4-2 0,3-1 16,5-1-16,4-2 0,3-2 15,4-1-15,6 0 0,4-1 16,2-2-16,2 0 0,4-1 16,2 0-16,-3 1 0,0 0 0,-2-1 15,0 1-15,-3 0 0,0 0 16,-3 3-16,-3 2 0,-2 1 16,-3 0-16,-4 5 0,-2 2 15,-3 3-15,-2 1 0,-4 3 16,-5 1-16,1-1 0,-1-2 0,-4 6 15,-1 1-15,1-3 16,0-4-16,-1-2 0,-1-2 16,1-3-16,3 0 0,-1-1 0,-1-1 15,0 0-15,-1-3 0,2 0 16,1-3-16,3-2 0,4-1 0,3 0 16,2 0-16,1 0 15</inkml:trace>
  <inkml:trace contextRef="#ctx0" brushRef="#br0" timeOffset="22277.9683">14894 6483 0,'0'0'0,"0"0"16,0 0-16,0 0 0,0 0 0,29 1 15,-29-1-15,32 7 0,-32-7 16,35 10-16,-14-3 0,-1 2 16,0-2-16,2 3 0,-3-3 15,-4-1-15</inkml:trace>
  <inkml:trace contextRef="#ctx0" brushRef="#br0" timeOffset="27184.2536">13099 7802 0,'0'0'0,"0"0"0,0 0 0,17 13 16,-17-13-16,22 12 0,-5-4 16,-1 0-16,1 1 15,1 1-15,3 1 0,-1 0 0,-1-2 16,1 5-16,-3 0 0,-2-2 15,-3-2-15,-1-1 0</inkml:trace>
  <inkml:trace contextRef="#ctx0" brushRef="#br0" timeOffset="27340.498">12944 8220 0,'0'0'0,"0"0"0,0 0 15,0 0-15,0 0 0,0 0 16,0 0-16,36-12 0,-36 12 15,47-17-15,-16 7 0,2-1 16,0-2-16,12-5 0,2-1 16,-6 3-16,-7 4 0,-5 1 15</inkml:trace>
  <inkml:trace contextRef="#ctx0" brushRef="#br0" timeOffset="27543.6492">13721 7658 0,'0'0'0,"0"0"0,0 0 15,0 0-15,-25 19 0,25-19 0,-27 22 16,11-7-16,-3 2 0,-1 2 16,-2 2-16,-3 4 0,2 0 15,1-3-15,2-2 0,3-5 16,3-5-16,0 1 0,1-3 15,4-1-15</inkml:trace>
  <inkml:trace contextRef="#ctx0" brushRef="#br0" timeOffset="27715.5433">13640 7765 0,'0'0'0,"0"0"0,0 0 0,33 1 16,-33-1-16,36 3 0,-11-1 16,1 2-16,-1-1 0,10 3 15,2 3-15,-3-2 0,-2 0 16,4 1-16,-3 0 0,-4 0 15,-4-1-15,-6 7 0,-6 6 16,-3-3-16,-1-4 0,-2-3 0</inkml:trace>
  <inkml:trace contextRef="#ctx0" brushRef="#br0" timeOffset="27871.8292">13655 7870 0,'0'0'0,"0"0"0,0 0 15,0 0-15,0 0 0,0 0 16,23 19-16,-23-19 0,0 0 0,31 20 16,-31-20-16,25 19 0,-11-10 15,-2 2-15,0 0 0,-2-1 16,-1-2-16,-2 0 0</inkml:trace>
  <inkml:trace contextRef="#ctx0" brushRef="#br0" timeOffset="28199.9149">13596 8043 0,'0'0'0,"0"0"16,0 0-16,0 0 0,0 0 0,0 0 15,0 0-15,29 8 0,-29-8 0,30 4 16,-30-4-16,35 1 16,-16 0-16,2 0 0,1 1 15,-2-2-15,-2 1 0,-3 1 16,-1-1-16,-3 0 0,-2 0 15,-7 3-15,-4 1 0,-3 2 16,-4 0-16,-4 1 0,-5 3 16,-4 3-16,0-2 0,0 0 15,1 0-15,2-1 0,4-3 0,0 2 16,4 0-16,5-3 16,1 0-16,6 1 0,6 0 15,4-2-15,6-1 0,5-1 0,5-1 16,3-2-16,2-2 0,11-1 15,4-1-15,-4 0 0,-3-3 0,-2 1 16,-10 1-16,-5 1 0</inkml:trace>
  <inkml:trace contextRef="#ctx0" brushRef="#br0" timeOffset="28371.7993">14269 7844 0,'0'0'0,"0"0"16,0 0-16,0 0 0,33 8 0,-33-8 16,28 12-16,-14-3 0,2 0 15,-2 5-15,-2 2 0,-1-1 16,-1-3-16,-1-1 0</inkml:trace>
  <inkml:trace contextRef="#ctx0" brushRef="#br0" timeOffset="28528.0169">14204 8180 0,'0'0'0,"0"0"0,0 0 15,28-18-15,-12 9 0,5-3 0,4-3 16,3 0-16,3 0 0,10-7 16,1-2-16,6-3 0,-3 3 15,-2 1-15,-9 5 0,-7 3 0</inkml:trace>
  <inkml:trace contextRef="#ctx0" brushRef="#br0" timeOffset="28778.0963">14774 7663 0,'0'0'0,"0"0"0,0 0 16,0 0-16,13 22 0,-13-22 15,9 34-15,-6-12 0,1 3 16,0 4-16,1 4 0,0 5 15,2-2-15,-2-2 0,0-2 16,0 4-16,0-5 0,-2-2 16,0-1-16,-1-5 0,1-2 0,-2-4 15,-1-3-15,-1-2 0,-2-1 16,-5-2-16,-6-1 0,2-5 16,-1 0-16,2-2 0,2 1 15,1 0-15</inkml:trace>
  <inkml:trace contextRef="#ctx0" brushRef="#br0" timeOffset="29012.4294">14539 7918 0,'0'0'16,"0"0"-16,0 0 0,0 0 0,0 0 15,22-21-15,-22 21 0,29-12 16,-29 12-16,35-10 0,-16 6 16,0 1-16,-2 0 0,0 3 15,-1 0-15,-1 3 0,-4 3 16,0 2-16,-3 3 0,-6 0 15,-2 2-15,-4 6 0,-1 4 16,-3-1-16,-1 1 0,-4 2 16,-5 2-16,-2 2 0,0-1 0,2-2 15,3-2-15,1-5 0,3-2 16,5-8-16,2-4 0,1-3 16,1 1-16,0-1 0</inkml:trace>
  <inkml:trace contextRef="#ctx0" brushRef="#br0" timeOffset="29278.0426">15114 7777 0,'0'0'0,"0"0"15,0 0-15,0 0 0,0 0 0,0 0 16,-15 20-16,15-20 0,-21 21 16,5-8-16,-4 1 0,1 1 15,0-2-15,1-1 0,-2 2 16,-3 0-16,2 0 0,3-4 15,4-1-15,2-2 0,2-1 0,6-1 16,8 0-16,1 0 16,4-1-16,8 3 0,5 0 0,1 0 15,0-1-15,3 3 0,4 0 16,0 1-16,0 2 0,8 3 16,1 0-16,-4-5 0,-2-3 15,-1 1-15,-8-4 0,-4 0 0</inkml:trace>
  <inkml:trace contextRef="#ctx0" brushRef="#br0" timeOffset="29465.5792">15391 7824 0,'0'0'0,"0"0"15,0 0-15,0 0 0,26 9 0,-26-9 16,26 12-16,-26-12 15,29 17-15,-16-5 0,0 2 16,-2-2-16,-2-1 0,-1-1 0,-1-2 16,-2-1-16</inkml:trace>
  <inkml:trace contextRef="#ctx0" brushRef="#br0" timeOffset="29606.1676">15373 8161 0,'0'0'0,"0"0"16,0 0-16,0 0 0,0 0 0,15-19 15,-15 19-15,29-21 16,-10 11-16,1-2 0,5-4 16,0 0-16,2 0 0,6-6 15,-1-2-15,-5 5 0,-4 2 0,-3 2 16</inkml:trace>
  <inkml:trace contextRef="#ctx0" brushRef="#br0" timeOffset="29856.1762">15883 7624 0,'0'0'16,"0"0"-16,0 0 0,0 0 0,0 0 16,0 0-16,13 25 15,-13-25-15,8 28 0,-6-7 0,-1 7 16,0 1-16,1 2 0,-2 8 16,1 0-16,0-2 0,0-4 15,1 4-15,-1-4 0,1-4 16,1-2-16,-2-4 0,0-3 15,-1-2-15,-1-1 0,-1-3 16,-3-1-16,0-4 0,-2-1 0,-3-2 16,-2-2-16,1-1 0,2 0 15,1-1-15</inkml:trace>
  <inkml:trace contextRef="#ctx0" brushRef="#br0" timeOffset="30090.5585">15588 7889 0,'0'0'16,"0"0"-16,0 0 0,0 0 15,0 0-15,21-21 0,-21 21 16,29-14-16,-12 9 0,3-1 0,2-1 16,-1 4-16,0 1 0,2 0 15,-2 5-15,-4 0 0,-1 2 16,-5 4-16,-2 3 0,-4 0 16,-1 3-16,-8 1 0,-3 4 15,-3 1-15,-3 1 0,-1 0 16,-2 2-16,-3 3 0,0 0 15,-1-1-15,-1-1 0,4-3 16,1-5-16,5-4 0,4-3 16,4-5-16,3-5 0,3 0 0,-3 0 15,2 0-15</inkml:trace>
  <inkml:trace contextRef="#ctx0" brushRef="#br0" timeOffset="30356.1885">16303 7755 0,'0'0'0,"0"0"0,0 0 16,0 0-16,0 0 0,0 0 0,-26 13 16,26-13-16,-33 14 0,11-3 15,-4 2-15,1-1 0,0 2 16,-9 0-16,2-2 0,5-1 16,4-2-16,3-1 0,4-2 15,4 1-15,2-2 0,8-1 16,8 1-16,1 0 0,4 1 15,6 2-15,5 2 0,1 0 16,1-2-16,10 4 0,1 1 16,-1-2-16,0 0 0,-2-1 15,-1-1-15,-6-3 0,-4 0 0,-4-1 16</inkml:trace>
  <inkml:trace contextRef="#ctx0" brushRef="#br0" timeOffset="30574.9374">16373 7872 0,'0'0'15,"0"0"-15,0 0 0,24-7 0,-24 7 16,32-5-16,-12 2 0,2 0 16,0-1-16,2 0 0,1 0 15,5-1-15,-1 1 0,-2-2 16,0-1-16,-4 2 0,-3 0 15,-5 1-15,-3 0 0,-4 1 0,-5 3 16,1-1-16,-1 0 16,-1 1-16</inkml:trace>
  <inkml:trace contextRef="#ctx0" brushRef="#br0" timeOffset="30746.8835">16537 7746 0,'0'0'0,"0"0"0,0 0 16,0 0-16,0 0 0,0 0 15,0 0-15,12 25 0,-12-25 16,8 21-16,-8-21 0,4 33 0,-4-14 16,-1 2-16,-1 3 15,0-2-15,-1-2 0,1 2 0,1-3 16,0-3-16</inkml:trace>
  <inkml:trace contextRef="#ctx0" brushRef="#br0" timeOffset="30871.8237">16487 8100 0,'0'0'0,"0"0"16,0 0-16,0 0 0,0 0 15,0 0-15,0 0 0,19-19 16,-19 19-16,30-11 0,-10 2 0,2 1 16,3-2-16,1-1 0,1 1 15,6-2-15,-2 2 0,0 0 16,-1 0-16,-5 1 0,-4 2 16,-4 1-16</inkml:trace>
  <inkml:trace contextRef="#ctx0" brushRef="#br0" timeOffset="31168.704">16793 7922 0,'0'0'0,"0"0"0,0 0 15,0 0-15,0 0 0,0 0 0,0 0 16,33-5-16,-13 2 0,3 0 16,4 0-16,3-1 0,1-3 15,10-1-15,-2-1 0,-1 1 16,-2 0-16,3 0 0,-5 2 15,-5 1-15,-5 1 0,-4 3 16,-5 4-16,-3 0 0,-3 3 0,-4 2 16,-4 2-16,-4 1 0,-1 1 15,-6 1-15,-4 2 16,-1 0-16,1-1 0,-7 3 16,-1-1-16,1-2 0,1-1 0,-2-3 15,-2-3-15,4-3 0,4-3 0,2 0 16,3 1-16,3-1 15</inkml:trace>
  <inkml:trace contextRef="#ctx0" brushRef="#br0" timeOffset="31356.2688">17073 7752 0,'0'0'0,"0"0"16,0 0-16,0 0 0,0 0 0,0 0 15,6 24-15,-6-24 16,-2 30-16,-1-13 0,-4 2 15,1 1-15,0 0 0,1 1 16,-1 0-16,-2 2 0,1-4 0,-2-2 16,-1-1-16,1-4 0,1-4 15,2-1-15,0-1 0,1-2 16</inkml:trace>
  <inkml:trace contextRef="#ctx0" brushRef="#br0" timeOffset="31778.1575">16893 7761 0,'0'0'16,"0"0"-16,0 0 0,0 0 0,0 0 16,0 0-16,0 24 0,0-24 15,-2 30-15,0-11 0,-2 3 16,1 0-16,-1 2 0,-1-2 16,2-1-16,0-2 0,0-2 15,1 5-15,1-4 0,0 0 16,0-1-16,3-1 0,2-3 15,5-1-15,2-1 0,5-2 16,2-1-16,3-2 0,1 1 0,5-4 16,3 0-16,1-2 15,-1-3-15,11 1 0,2 0 16,-3 1-16,-3-1 0,2-1 16,2-2-16,2 0 0,-6 0 0,-3 1 15,-3-2-15,-3 1 0,-4 1 16,-4-1-16,-4 0 0,-3 1 15,-5-1-15,-2 1 0,-1 0 16,0 1-16,-2-1 0,-1 1 16,-1 0-16,-1-1 0,-1 0 0,-1-2 15,-1-5-15,0 0 0,0-1 16,0-3-16,-1-5 0,1-1 16,2-1-16,0 4 0,1 2 15,0 3-15</inkml:trace>
  <inkml:trace contextRef="#ctx0" brushRef="#br0" timeOffset="36043.8196">10870 9091 0,'0'0'0,"0"0"0,0 0 15,0 0-15,0 0 0,0 0 16,28-4-16,-28 4 0,0 0 0,33-2 15,-33 2-15,31 1 16,-15-1-16,4-1 0,3 0 16,2 0-16,0 1 0,11 0 0,5 1 15,0 0-15,0-1 0,14 2 16,3 0-16,-2 0 0,0-2 16,14 0-16,5 0 15,-4 0-15,-4 0 0,19 0 0,4 1 16,2-1-16,-12-1 0,45 1 15,-5 1-15,-15 0 0,-12 2 0,6 3 16,1 5-16,-10-5 16,-7-4-16,12-2 0,7-1 15,-14 5-15,-9 1 0,13-1 16,10-2-16,-15 0 0,-9 1 0,11-2 16,10-2-16,-12 1 0,-8 1 15,5 0-15,2-1 16,-12 2-16,-10 2 0,7-2 0,5-1 15,-11 1-15,-7 0 0,5-1 16,3 0-16,-11-2 0,-8 1 0,1-1 16,-2 2-16,-7 1 0,-4 3 15,-6-4-15,-4 0 16,-11-2-16,-5 0 0,-9 1 0,-1 4 16,-8-1-16,-4 1 0,-17-7 15,-10-2-15,25 3 0,4-1 0,2 2 16</inkml:trace>
  <inkml:trace contextRef="#ctx0" brushRef="#br0" timeOffset="36762.5587">10980 8119 0,'0'0'0,"0"0"15,0 0-15,0 25 0,0-25 0,-2 31 16,2-5-16,-1 3 0,-1 2 16,-1 15-16,-2 7 0,0-1 15,-2-1-15,0 13 0,2 15 16,2-13-16,0-6 0,3 2 15,3-6-15,-1-7 0,1-6 0,0-3 16,1-7-16,-2-10 0,0-7 16,-1-2-16,-1-6 15,0-2-15,-1-3 0,-3-9 0,-4-8 16,0 0-16,2-2 0,0 4 16,3 3-16,0 2 0</inkml:trace>
  <inkml:trace contextRef="#ctx0" brushRef="#br0" timeOffset="37215.726">10934 8158 0,'0'0'0,"0"0"0,23-7 0,-5 2 15,4 1-15,14-2 0,7 1 16,3-2-16,1-1 0,21 0 15,7 1-15,12-1 0,-3 0 16,21 0-16,4 1 0,2-3 16,-11 0-16,43 0 0,-11 6 15,-18-1-15,-14-3 0,-4 5 0,-4 2 16,-15 4-16,-10 3 0,-10 1 16,-6 0-16,-9 1 0,-7 2 15,-7 6-15,-6 3 0,-7 3 16,-4 3-16,-5 9 0,-4 8 15,-3-4-15,-1 0 0,-4 8 16,-2 6-16,1 2 0,-2-1 0,1 2 16,0 3-16,-3-6 15,-2-3-15,2 2 0,1 4 16,4-11-16,2-9 0,-3 0 0,-3 0 16,1-3-16,1-3 0,-1-2 15,1-2-15,0-3 0,0-3 0,0-8 16,-2 0-16,-2-2 0,-2-2 15,-11-3-15,-8-2 16,12 0-16,4-1 0,5 0 0</inkml:trace>
  <inkml:trace contextRef="#ctx0" brushRef="#br0" timeOffset="37606.3612">11539 9338 0,'0'0'0,"0"0"0,0 0 16,0 0-16,0 0 0,0 0 15,0 0-15,27 6 0,-27-6 0,0 0 16,21 23-16,-21-23 0,14 25 16,-7-9-16,-1 4 15,1 0-15,-1 0 0,1 6 0,1 0 16,0-4-16,-2-3 0,2-2 16,0-3-16,-1-1 0,0-2 15,3-5-15,2-1 0,0-4 16,1-2-16,3-5 0,2-3 15,1-3-15,3-2 0,5-8 16,3-5-16,5-7 0,-3-2 16,10-8-16,2-1 0,-3 6 15,-3 6-15,-4 1 0,-8 9 16,-7 6-16</inkml:trace>
  <inkml:trace contextRef="#ctx0" brushRef="#br0" timeOffset="38997.0143">14237 8288 0,'0'0'0,"0"0"0,0 0 16,0 0-16,0 0 0,-24-13 15,24 13-15,-23-5 0,11 0 16,-3 2-16,0 1 0,-3-1 15,-1 0-15,-1 0 0,-3 2 16,-5 1-16,-1 1 0,-3 1 16,-3 0-16,2 0 0,1 3 15,-11 3-15,-1 3 0,3 1 0,3 0 16,-1 4-16,-3 2 16,3 1-16,3 3 0,-8 6 0,0 3 15,5-2-15,5-2 0,0 11 16,5 2-16,6-3 0,3-2 15,5 3-15,3 3 0,5-1 16,5-2-16,6 1 0,5-1 16,5-2-16,5-1 0,9-1 0,6 0 15,4-2-15,4-4 0,19-2 16,8-3-16,-1-4 0,-1-4 16,49-1-16,3-6 15,-17-1-15,-9 0 0,2-9 0,1-7 16,-10 1-16,-8 0 0,3-6 15,3-4-15,-14-5 0,-10-4 0,-1-3 16,-3-3-16,-4 0 16,-5-2-16,-10-4 0,-9-3 0,-6-2 15,-4 1-15,-4-6 16,-1-3-16,-11 6 0,-10 5 16,-10-6-16,-6-3 0,-1 9 0,-2 3 15,-14 3-15,-7-1 0,-4 7 16,-3 4-16,-12 7 0,-8 2 15,6 7-15,5 7 0,-9 4 16,-8 5-16,8 6 0,6 6 16,-1 7-16,-1 4 0,19-6 15,12-4-15,13-6 0,7-4 0,6-4 16</inkml:trace>
  <inkml:trace contextRef="#ctx0" brushRef="#br0" timeOffset="39372.007">14250 9137 0,'0'0'0,"0"0"16,0 0-16,0 0 0,0 0 0,0 0 16,8 29-16,-8-29 0,2 23 15,-2-23-15,-1 38 0,-1-14 16,0 1-16,0 5 0,-1 3 16,0 7-16,0-1 0,1 1 15,0 1-15,1 4 0,1-3 16,0-6-16,0-1 0,0-6 15,0-2-15,0-3 0,1-1 16,1-3-16,-1-3 0,-1-5 16,0-2-16,0-2 0,0 0 0,-3-5 15,0-3-15,-1-1 16,-3-4-16,2 2 0,0 0 0,1 2 16</inkml:trace>
  <inkml:trace contextRef="#ctx0" brushRef="#br0" timeOffset="39653.2373">14234 9117 0,'0'0'0,"0"0"0,0 0 16,0 0-16,-7 24 0,7-24 15,-14 24-15,4-10 0,-1 3 16,-1 0-16,-1 1 0,-1 1 16,1 0-16,-2 4 0,0-1 15,2-3-15,0-2 0,2-3 0,2-2 16,1-2-16,1-2 0,2-2 16,3-2-16,3-2 0,2-1 15,1 0-15,-1 0 0,-1 0 16</inkml:trace>
  <inkml:trace contextRef="#ctx0" brushRef="#br0" timeOffset="39809.5064">14257 9174 0,'0'0'0,"0"0"15,0 0-15,0 0 0,0 0 0,31 18 16,-31-18-16,24 21 0,-12-9 16,0 4-16,0 3 0,1 0 15,0 1-15,4 9 0,1 1 16,2-2-16,0 0 0,-3-4 15,-2-4-15,-3-3 0</inkml:trace>
  <inkml:trace contextRef="#ctx0" brushRef="#br0" timeOffset="40543.9081">13894 10243 0,'0'0'0,"0"0"16,0 0-16,0 0 0,0 0 0,0 0 15,10-15-15,-10 15 0,0 0 16,0 0-16,4-21 0,-4 21 16,0 0-16,-7-22 0,2 13 15,0 1-15,-2 1 0,-1-1 16,-3-1-16,-1 1 0,1 0 0,-1 2 15,-1 2-15,-1 1 16,-2-1-16,0 3 0,-3 2 16,1 1-16,2 1 0,-6 5 0,0 5 15,1 1-15,0 2 0,2 3 16,0 3-16,4 0 0,3-2 16,2 6-16,4 1 15,6-4-15,6-4 0,4-4 0,3-2 16,3-3-16,1-3 0,6-5 15,4-5-15,-3 0 0,-2 0 0,5-6 16,1-4-16,-1-2 0,-2 0 16,3-9-16,-4-4 15,-4 0-15,-3-1 0,0-3 16,-2-4-16,-3 1 0,-1 2 0,-1-5 16,-2 1-16,-2 10 0,0 2 0,0-1 15,-2 3-15,-3 7 16,-1 4-16,0 4 0,0 2 15,0 4-15,0 2 0,-2 3 16,-2 9-16,-1 0 0,1 1 0,-4 8 16,-1 6-16,0 0 0,2 1 15,-1 4-15,0 3 16,2 0-16,1-3 0,3-2 0,1 1 16,0-4-16,1-2 0,0-6 15,2-5-15,-1-2 0,0-2 0,0-3 16</inkml:trace>
  <inkml:trace contextRef="#ctx0" brushRef="#br0" timeOffset="40981.4272">14228 10024 0,'0'0'0,"0"0"16,0 0-16,0 0 0,0 0 0,-12 33 15,12-33-15,-14 32 16,6-14-16,0 3 0,1 2 16,0-1-16,2-2 0,0 5 15,3-2-15,3-2 0,1-2 0,5-2 16,3-4-16,1-2 0,0-3 16,3-3-16,3-4 0,-1-1 15,2-1-15,1-6 0,2-4 16,-3-1-16,0-1 0,2-8 15,0-3-15,-2 1 0,1 0 0,-2-1 16,-2 0-16,-2 3 16,-2 1-16,-2 5 0,-2 2 15,-2 4-15,0 1 0,-3 3 0,-1 3 16,-1 2-16,-1 4 0,-2 4 16,-3 5-16,0 0 0,-1 1 15,0 6-15,1 3 0,-1-1 16,2-2-16,1 7 0,3-1 15,1-1-15,1-4 0,1-3 16,3-3-16,0-1 0,2-2 0,1-5 16,-1-1-16,0-2 15,-1-2-15,-2-1 0,-1 0 16,1-1-16</inkml:trace>
  <inkml:trace contextRef="#ctx0" brushRef="#br0" timeOffset="41387.6664">14593 10249 0,'0'0'16,"0"0"-16,0 0 0,0 0 0,0 0 16,27-3-16,-27 3 15,28 1-15,-28-1 0,32 2 0,-12-3 16,0 0-16,1 0 0,1-1 16,0-1-16,0 0 0,-1 0 15,6-2-15,0-1 0,-3 1 16,-3-1-16,-2-1 0,-2-2 15,-3 2-15,-2-2 0,-3 1 16,-3-1-16,-1 1 0,-2-2 0,-3 0 16,-2 0-16,-4 1 0,0 0 15,-4 1-15,-2-2 16,0 3-16,0 1 0,-5 1 0,-2 3 16,-2 2-16,0 1 0,-1 7 15,-1 6-15,1 0 0,1 3 0,-6 8 16,-1 2-16,6 0 15,4 1-15,7 0 0,5 0 16,5-3-16,5-1 0,10 0 16,7-1-16,5-6 0,3-5 0,10-3 15,7-2-15,-2-4 0,-2-2 16,5-5-16,-3-4 16,-11 2-16,-8 3 0,-6-1 0</inkml:trace>
  <inkml:trace contextRef="#ctx0" brushRef="#br0" timeOffset="45153.3374">16441 9530 0,'0'0'0,"0"0"0,0 0 16,0 0-16,0 0 0,-26-5 16,26 5-16,0 0 0,-30 4 0,30-4 15,-34 13-15,15-5 0,0 0 16,-1 5-16,0 3 15,-3 5-15,2-1 0,4 3 0,2 4 16,4-4-16,2 0 0,6 3 16,6-1-16,3-6 0,2-3 15,10-5-15,11-4 0,0-5 16,-1-4-16,7-4 0,3-4 16,-3 1-16,-1 0 0,6-8 15,1-4-15,-7-1 0,-4 1 0,-2-3 16,-7 3-16,-9 4 15,-3-1-15,-7-4 0,-7 0 16,-2 4-16,-3 4 0,-9-1 0,-6 2 16,-1 3-16,1 3 0,-6 2 15,-4 3-15,3 1 0,3 1 0,-2 2 16,-1 1-16,6 2 16,3 0-16,5 4 0,5 1 15,3-2-15,2-1 0,3-2 0</inkml:trace>
  <inkml:trace contextRef="#ctx0" brushRef="#br0" timeOffset="45543.9882">16945 9504 0,'0'0'0,"0"0"0,0 0 16,0 0-16,0 0 0,0 0 0,0 0 16,-16 24-16,16-24 0,-13 23 15,13-23-15,-13 37 0,6-17 16,1 3-16,-1 1 0,0-1 16,1 1-16,1 4 0,4-2 15,2-6-15,3-4 0,2-7 16,4-3-16,1-5 0,1-2 0,3-4 15,1-3-15,2-2 0,1-3 16,6-6-16,1-4 16,-2 0-16,-2-2 0,-4-5 0,0-3 15,-4 5-15,-3 3 0,0 0 16,-2 3-16,-3 3 0,-2 2 16,-2 4-16,-2 2 0,-1 5 0,0 3 15,-2 3-15,-2 3 16,2-1-16,1 0 0,0 0 0</inkml:trace>
  <inkml:trace contextRef="#ctx0" brushRef="#br0" timeOffset="45934.6092">17160 9707 0,'0'0'0,"0"0"16,0 0-16,0 0 0,0 0 0,30 10 15,-30-10-15,29 4 0,-12-4 16,3-2-16,4-2 16,0 0-16,0-3 0,6-3 0,-1-2 15,-2 1-15,0-1 0,-2 0 16,0 0-16,-6-1 0,-2-1 16,-3-2-16,-5-1 0,-7 3 15,-3 0-15,-5 3 0,-4 1 16,-3 3-16,0 3 0,-7 3 15,-4 2-15,-5 5 0,2 4 0,-2 3 16,0 4-16,2 0 0,3 2 16,-2 9-16,7 5 15,4-6-15,5-4 0,9 1 0,8 1 16,5-4-16,3-2 0,6-5 16,6-1-16,4-6 0,3-2 15,3-6-15,4-4 0,-1-3 0,-2-2 16,-2 2-16,-10 2 15,-6 0-15</inkml:trace>
  <inkml:trace contextRef="#ctx0" brushRef="#br0" timeOffset="46231.5284">17854 9494 0,'0'0'0,"0"0"15,0 0-15,-13 20 0,13-20 0,-14 26 16,4-7-16,-1 1 0,-1 1 15,-4 8-15,1 2 16,3-4-16,1-3 0,3-4 0,2-4 16,1-3-16,1-3 0,1-5 15,3-5-15,0 0 0,0-5 16,4-4-16,1-5 0,1 0 16,-1-1-16,2-3 0,0-3 15,1 0-15,0-1 0,1 0 16,-2 2-16,0 3 0,0 2 0,0 6 15,3 2-15,-1 4 0,2 1 16,4 2-16,1 2 16,1 2-16,-1 3 0,-2-2 0,-1 0 15,-3-1-15</inkml:trace>
  <inkml:trace contextRef="#ctx0" brushRef="#br0" timeOffset="46715.9424">18476 9587 0,'0'0'0,"0"0"15,0 0-15,0 0 0,0 0 0,-13-20 16,13 20-16,-21-13 16,21 13-16,-29-10 0,12 8 15,-2 0-15,0 1 0,-10 4 16,-2 3-16,2 3 0,4 0 0,-2 5 15,-1 4-15,3 1 16,2 0-16,-1 7 0,4 3 16,7-4-16,4-2 0,8-5 0,5-1 15,4-4-15,1-2 0,6-5 16,5-3-16,2-3 0,2 0 0,3-7 16,1-5-16,1-2 15,0-3-15,5-8 0,0-4 16,-5 1-16,-4 2 0,7-12 15,0-5-15,-6 4 0,-2 3 0,-5 0 16,0 0-16,-4 7 0,-4 4 16,-5 6-16,-3 6 15,1 2-15,-1 4 0,-5 5 0,-4 8 16,0 0-16,-2 3 0,-5 7 16,-5 8-16,2-1 15,0 2-15,1 8 0,-1 6 16,3-2-16,0-1 0,2 7 0,2 3 15,4-7-15,1-5 0,4-7 16,4-3-16,-1-6 0,1-6 0,0-3 16,-2-2-16,0-2 0</inkml:trace>
  <inkml:trace contextRef="#ctx0" brushRef="#br0" timeOffset="47122.1597">18865 9481 0,'0'0'0,"0"0"16,0 0-16,0 0 0,0 0 0,-17 27 15,17-27-15,-21 33 0,9-14 0,-1 3 16,0 4 0,1-1-16,1-2 0,1 5 0,4-4 15,2-3-15,3-4 0,4-2 16,5-4-16,2-2 0,1-4 0,8-4 15,5-5-15,-1-2 0,-1-1 16,8-7-16,3-3 16,-3-1-16,-1 0 0,0-7 0,-2 0 15,-4-1-15,-1 1 0,-4 3 16,-4 3-16,-3 4 16,-3 3-16,-3 3 0,0 2 15,-4 4-15,-1 3 0,-4 4 0,-2 6 16,-1 1-16,1 1 0,-2 6 15,-1 5-15,-1 1 0,1-1 0,-1 5 16,-1 4-16,4-3 0,2-2 16,4 4-16,3 2 15,2-13-15,0-3 0,4-5 0,2-4 16,-4-3-16,0-1 0,-2 0 16</inkml:trace>
  <inkml:trace contextRef="#ctx0" brushRef="#br0" timeOffset="47465.9077">19239 9729 0,'0'0'0,"0"0"0,0 0 15,0 0-15,0 0 0,24 1 16,-24-1-16,27 1 0,-27-1 0,34-1 16,-12-3-1,-1 1-15,-1-2 0,1-1 0,2-1 16,2-3-16,-2 0 0,-4-2 15,-3-2-15,-3 1 0,-3 0 0,-5-1 16,-3-2-16,-3 2 16,-2 1-16,-6 1 0,-5 2 15,-2 5-15,1 2 0,-5 4 16,-4 2-16,0 3 0,0 2 0,-2 7 16,2 4-16,2 2 0,3 3 15,6 1-15,4 4 0,5-2 16,2-3-16,12 3 0,9-1 15,4-5-15,4-4 0,11-6 16,11-4-16,-3-4 0,-1-3 0,-4 0 16,-11 0-16,-7 0 0</inkml:trace>
  <inkml:trace contextRef="#ctx0" brushRef="#br0" timeOffset="48059.6556">20499 9619 0,'0'0'0,"0"0"0,0 0 0,0 0 16,0 0-16,0 0 0,-20-15 15,20 15-15,-14-14 0,14 14 16,-18-18-16,8 9 0,0 0 16,-3 1-16,-2-3 0,-2 4 0,0 0 15,-2 3-15,-1 0 16,-1 3-16,-1 0 0,-8 5 0,1 6 16,1 2-16,2 3 0,1 5 15,2 6-15,-2 5 0,3 0 16,7-1-16,9-2 0,4-2 15,4-2-15,5-5 0,6-3 16,3-2-16,5-2 0,8-4 0,4-8 16,-6-2-16,2-4 0,5-6 15,1-4-15,-4-1 0,-2-3 16,-3-5-16,0-6 0,-4-1 16,-2 0-16,2-12 0,-2-3 15,-5 6-15,-2 3 0,-3 3 16,-1 1-16,-2 5 0,-3 3 15,-2 6-15,-1 3 0,0 6 0,1 3 16,-2 5-16,0 3 16,-4 1-16,1 4 0,-3 7 15,-1 6-15,-2 4 0,0 4 16,-3 6-16,-1 5 0,1 1 0,1-1 16,0 9-16,1-1 15,2-6-15,2-5 0,3 2 0,2-2 16,2-7-16,1-7 0,-1-5 15,1-4-15,-1-2 0</inkml:trace>
  <inkml:trace contextRef="#ctx0" brushRef="#br0" timeOffset="48403.4138">20555 9672 0,'0'0'0,"0"0"16,0 0-16,0 0 0,0 0 0,31 11 15,-31-11-15,32 4 0,-32-4 16,39-1-16,-15-1 16,0-1-16,-1-2 0,1 0 0,-2-2 15,3-3-15,-2 0 16,-3-3-16,-2-2 0,-5-1 0,-3 1 16,-6-1-16,-3 0 0,-3 2 15,-1 1-15,-7 2 0,-4 1 16,-3 4-16,-1 3 0,-1 6 15,-2 3-15,-4 6 0,2 2 0,0 7 16,1 5-16,3 2 0,4 1 16,5 2-16,5-1 0,8 2 15,4-6-15,9-1 16,6-2-16,5-8 0,5-6 0,9-6 16,7-4-16,-4-5 0,-2-4 15,-5 2-15,-9 2 0,-7 1 16</inkml:trace>
  <inkml:trace contextRef="#ctx0" brushRef="#br0" timeOffset="48840.9226">21228 9383 0,'0'0'0,"-5"11"0,-1 5 16,-2 2-16,-1 1 0,-7 16 15,-4 7-15,-2 6 0,2-2 16,1 3-16,3-5 0,3-6 0,3-4 16,1-4-16,2-7 15,2-9-15,-1-2 0,4-5 0,1-4 16,1-3-16,1-7 0,1-4 16,1-4-16,1-2 0,-1-1 15,4-5-15,3-5 16,2 3-16,2 1 0,7-1 0,3 3 15,-1 5-15,1 5 0,6 3 16,7 4-16,-6 1 0,-5 2 0,2 8 16,-1 4-16,-2-1 0,-5 2 15,-2 3-15,-2 5 16,-7-1-16,-3-2 0,-9-1 0,-6-1 16,-2 0-16,-1 0 0,-8 0 15,-6 1-15,-1-3 0,-3-3 0,-5 1 16,-4 1-16,5-1 15,3-3-15,4-3 0,1-4 16,8-4-16,2-3 0,5 1 0,2 2 16,2 1-16</inkml:trace>
  <inkml:trace contextRef="#ctx0" brushRef="#br0" timeOffset="49075.3557">21769 9340 0,'0'0'0,"0"0"16,0 0-16,0 0 0,-1 26 0,1-26 16,-19 41-16,7-15 0,-1 1 15,-8 13-15,-2 4 0,3-5 16,2-4-16,3 5 0,4-4 16,4-7-16,5-4 0,8-1 15,6-4-15,0-8 0,1-4 0,5-2 16,3-2-16,0-2 0,0-2 15,0-4-15,-1-5 16,-3 3-16,-3 1 0,-3 1 0</inkml:trace>
  <inkml:trace contextRef="#ctx0" brushRef="#br0" timeOffset="49231.6127">21552 9588 0,'0'0'15,"0"0"-15,0 0 0,33-7 0,-33 7 16,39-4-16,-12 2 0,3-1 16,1 1-16,2 0 0,-4-1 15,-5 1-15</inkml:trace>
  <inkml:trace contextRef="#ctx0" brushRef="#br0" timeOffset="56959.0627">16204 10261 0,'0'0'0,"0"0"16,0 0-16,0 0 0,0 0 0,23-5 15,-23 5-15,23-3 0,-23 3 16,31-3-16,-12 2 16,1 0-16,1 0 0,3 1 0,2-3 15,11 2-15,-1-1 0,4 0 16,3-1-16,0 0 0,0 2 15,17-1-15,7 0 0,5-2 16,-4-1-16,18 0 0,4-1 16,-10 0-16,-6 1 0,20 1 15,4 3-15,-12-1 0,-8-2 0,48 0 16,-1 1-16,-16 1 0,-11 1 16,11 0-16,8 0 0,-13-1 15,-11-1-15,15 1 0,10-1 16,-11 2-16,-8 1 0,17-1 15,10-3-15,-16 0 0,-12 0 0,13 3 16,8 1-16,-11 0 16,-8-2-16,16-1 0,12-2 15,-17 2-15,-12 1 0,14 0 0,8-2 16,-13 1-16,-10-1 0,12 2 16,8 4-16,-15-2 0,-13 0 15,8 0-15,5-4 0,-15 5 16,-11 3-16,-2 0 0,-1 2 15,-17-5-15,-10-2 0,-4 3 16,-1 3-16,-14-3 0,-8-3 0,-7 1 16,-4-1-16,-2 1 0</inkml:trace>
  <inkml:trace contextRef="#ctx0" brushRef="#br0" timeOffset="62224.7478">20247 10332 0,'0'0'0,"0"0"15,0 0-15,0 0 0,0 0 0,0 0 16,-4 30-16,4-30 15,-7 25-15,7-25 0,-16 35 16,6-16-16,-1 1 0,-1 4 16,-1 2-16,-3 5 0,2-1 0,1-1 15,1 0-15,1-3 16,1-2-16,0 0 0,1-2 16,2-3-16,2-2 0,1-4 15,0-6-15,2-3 0,1-2 0,1-5 16,0-4-16,1 0 0,0 0 15,1-6-15,2-1 0,0-3 16,2-2-16,2-1 0,3-2 16,3 2-16,1 2 0,6-4 15,1 3-15,1 3 0,0 1 0,3 4 16,0 3-16,-2 3 0,-3 0 16,-2 5-16,-2 4 15,-3 1-15,-2 3 0,-3 2 0,-2 3 16,-3 2-16,-1 3 0,-3-1 15,-2 1-15,-1 1 0,-2 1 16,0-2-16,0 0 0,1-1 16,0-2-16,3-2 0,1-1 15,0-1-15,0-3 0,0-1 0</inkml:trace>
  <inkml:trace contextRef="#ctx0" brushRef="#br0" timeOffset="62552.8485">20737 10586 0,'0'0'0,"0"0"15,0 0-15,-12 24 0,12-24 0,-15 26 16,4-8-16,0 2 16,0-1-16,2-1 0,2 0 15,2 2-15,4-4 0,6-3 0,6-3 16,3-4-16,3-3 0,4-4 15,3-3-15,-1-2 0,-1-2 0,5-3 16,-3-2-16,-2 0 16,-3-1-16,-6-3 0,-3-4 15,-4 0-15,-5 0 0,-4 3 16,-2 2-16,-3 3 0,-2 2 0,-6 2 16,-7 1-16,1 3 0,0 0 15,-3 5-15,0 4 0,1-1 16,2 1-16,3 3 0,2 3 15,5 0-15,4 1 0,2-4 16,0 0-16,2-2 0</inkml:trace>
  <inkml:trace contextRef="#ctx0" brushRef="#br0" timeOffset="63162.2664">21250 10587 0,'0'0'0,"0"0"0,0 0 16,-10 28-16,10-28 0,-14 29 16,2-10-16,-2-1 0,0 0 0,-3 3 15,1-1-15,3-3 16,1-2-16,2-1 0,2-3 16,2-2-16,2-3 0,4-3 15,3-4-15,3-3 0,2-3 16,3-3-16,2-4 0,0-1 0,0-2 15,4-3-15,2-2 0,0 0 16,2 2-16,2-3 0,0 2 16,-5 5-16,-2 2 0,-1 4 15,-1 3-15,-1 2 0,-2 0 0,-3 8 16,0 3-16,-3 1 0,-2 4 16,-3 2-16,-2 3 0,-2 1 15,1 1-15,-1 4 0,-1 2 16,1-3-16,-1-1 0,1-3 15,0-1-15,-1-3 0,1-3 0,0-1 16,2-3-16,1-1 16,1-2-16,0-3 0,3-8 15,1 1-15,-1-4 0,4-2 16,1-3-16,5-3 0,1-1 0,2-2 16,3-2-16,-1 2 15,-2 2-15,8-2 0,0 3 16,-2 3-16,-1 4 0,-2 1 0,-4 1 15,-1 5-15,0 2 0,-2 5 16,-2 3-16,-3 0 0,0 2 0,-4 2 16,-1 4-16,-2 3 15,-1 2-15,-2 5 0,-1 0 16,-3 0-16,-1-1 0,2-2 0,0-2 16,1-1-16,-1 1 0,2-3 15,-1-2-15,2-4 0,1-3 16,1-2-16,0-1 0,0 1 15</inkml:trace>
  <inkml:trace contextRef="#ctx0" brushRef="#br0" timeOffset="63505.9974">21811 10728 0,'0'0'0,"0"0"0,0 0 15,0 0-15,22 8 0,-22-8 16,24 6-16,-8-4 0,1 0 15,1 0-15,0-1 0,-1-1 16,1-3-16,5-3 0,-1-2 16,-2 2-16,-1 0 0,-4-3 15,-2-3-15,-3-1 0,-1-1 0,-5 1 16,-4-1-16,-4 1 0,-1 2 16,-4 1-16,-2 0 15,-2 5-15,-3 1 0,-4 4 0,-5 3 16,2 3-16,1 4 0,-6 5 15,1 3-15,4 1 0,4 0 0,6 2 16,3 0-16,6-1 16,5 1-16,8-5 0,4-1 15,7-4-15,6-1 0,3-3 16,6-2-16,-1-2 0,0-3 0,-2 0 16,-7 0-16,-5 0 0</inkml:trace>
  <inkml:trace contextRef="#ctx0" brushRef="#br0" timeOffset="64006.0277">22344 10570 0,'0'0'16,"0"0"-16,0 0 0,0 0 0,-11 22 16,11-22-16,-15 30 0,6-12 15,1 1-15,0 2 0,0 0 16,2 0-16,0-2 0,2 2 15,2-2-15,2-2 0,0-1 16,4-2-16,1-3 0,2-4 16,0-3-16,1-3 0,2-2 15,0 0-15,1-3 0,2-6 16,3-4-16,-1-2 0,1-2 0,0-2 16,2-3-16,-2-1 0,-1 0 0,0-3 15,0 4 1,-3 5-16,-2 3 0,-3 4 0,0 3 15,-3 2-15,0 1 0,-4 9 16,-1 6-16,-2 4 0,0 0 16,0 5-16,-2 4 0,1-1 15,1 0-15,0 4 0,3-1 16,3-4-16,0-3 0,4-4 0,2-3 16,5-1-16,1-1 0,3-5 15,1-4-15,-2-3 0,-1-1 16,1-5-16,3-5 0,0 0 15,0-3-15,-3-3 0,0-2 16,-3-3-16,-2 0 0,-2 0 16,-2 0-16,-2 3 0,-2 4 15,-4 2-15,-2 2 0,-4 4 0,-3 2 16,-2 3-16,-3 1 16,2 2-16,1 3 0,2 0 0,1-1 15,2 1-15</inkml:trace>
  <inkml:trace contextRef="#ctx0" brushRef="#br0" timeOffset="64396.7024">23078 10578 0,'0'0'0,"0"0"15,0 0-15,0 0 0,-24 16 16,24-16-16,-27 23 0,11-8 15,-2 2-15,0 1 0,1 2 16,-2 5-16,5-2 0,6-3 16,7-1-16,4-3 0,4-1 0,5-3 15,5-4-15,3 0 16,1-2-16,8-2 0,1-3 0,-3-2 16,0 0-16,0-7 0,2-4 15,-4-1-15,-3-2 0,-1-3 16,-4-3-16,-7 5 0,-3-1 15,-3-4-15,-4 0 0,-4 5 16,-2 1-16,-7 1 0,-5 2 16,0 1-16,1 4 0,-4 0 15,-4 1-15,3 2 0,1 3 0,1 3 16,1 3-16,7 0 16,2 1-16,2 0 0,1-3 0,2 1 15</inkml:trace>
  <inkml:trace contextRef="#ctx0" brushRef="#br0" timeOffset="64693.5157">23478 10557 0,'0'0'0,"0"0"0,0 0 16,0 0-16,-8 29 0,8-29 0,-18 31 15,5-13-15,0 1 0,0 2 16,0 1-16,-2 3 0,3-4 15,2-3-15,3-3 0,0-3 16,2-3-16,1-3 0,2-5 16,2-1-16,-2-3 0,3-5 15,1-3-15,1-2 0,1 0 0,1-3 16,3-3-16,0 2 0,0 2 16,1 1-16,1 2 15,0 2-15,1 0 0,0 4 0,2 4 16,1 1-16,-1 2 0,3 3 15,4 3-15,-1-1 0,0 0 0,-1 1 16,-2-1-16,-4-2 16</inkml:trace>
  <inkml:trace contextRef="#ctx0" brushRef="#br0" timeOffset="64974.8352">23831 10371 0,'0'0'0,"0"0"0,0 0 16,0 0-16,0 0 0,-6 23 0,6-23 16,-11 35-16,4-14 0,-3 5 15,-4 3-15,2 2 0,0-2 16,-2 9-16,1 0 0,-2 2 15,3-5-15,2-4 0,2-4 16,2-5-16,0-4 0,2-3 16,1-2-16,-1-4 0,1 0 0,2-6 15,1-3-15,0 0 0,0 0 16,0 0-16</inkml:trace>
  <inkml:trace contextRef="#ctx0" brushRef="#br0" timeOffset="65240.4158">24084 10600 0,'0'0'16,"0"0"-16,0 0 0,0 0 15,0 0-15,0 0 0,-25 0 16,25 0-16,-28 0 0,28 0 16,-40 2-16,18 0 0,0 0 0,-1 0 15,0 3-15,2 0 0,3 0 16,-3 3-16,3 3 0,5 0 15,3 0-15,7 3 0,5 1 16,3 1-16,4 0 0,8 2 16,6 3-16,0-2 0,1 1 0,10 6 15,5 1-15,-8-4 0,-6-5 16,-5-3-16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09-25T01:59:40.37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2245 2081 0,'0'0'0,"0"0"16,0 0-16,-13 17 0,13-17 0,0 0 15,-16 23-15,10-12 0,0 2 16,-1 1-16,4 4 0,-3 2 16,3 1-16,0 2 0,0 0 15,2 6-15,-1 1 0,1 2 16,1 1-16,0-1 0,-3 1 0,3 10 15,0 0-15,0-1 0,0-3 16,1 3-16,2-1 16,3 3-16,3-3 0,-3 0 0,1 3 15,2-5-15,-3-4 0,4 0 16,2-3-16,1 2 16,1-2-16,3-3 0,0-1 15,3-1-15,1 1 0,1-4 0,0-1 16,0-7-16,0-5 0,1-2 15,5 0-15,-2-1 0,3 0 16,0-2-16,0-4 0,0-1 16,3-2-16,-1-6 0,-3-3 15,4-3-15,0-2 0,0 0 0,-1-2 16,-2-1-16,-4-1 0,0-1 16,0-2-16,-2-1 0,-2 0 15,-1-2-15,-2 1 0,-2-3 16,-5-3-16,-2 0 0,-3-1 15,0 0-15,-5 0 0,1-2 16,-2 0-16,-3-2 0,-1 0 0,-2-9 16,-3-1-16,0 2 0,2 1 15,-9-1-15,-2 1 0,1 2 16,1 3-16,-1-1 0,1-1 16,2 3-16,-1 0 0,-4 1 15,2 0-15,0 4 0,0 0 16,1 1-16,0 0 0,-2 1 15,4 2-15,-4 1 0,2 1 16,-3 0-16,-1 2 0,2 3 16,-1 3-16,3 1 0,0 1 0,0 4 15,-1 1-15,0 3 16,-3 0-16,-2 5 0,0 3 16,-5 3-16,-2 4 0,-3 7 0,-2 5 15,-5 1-15,-5 2 0,-2 9 16,-3 8-16,-10 8 0,-2 1 15,-5 9-15,-3 6 0,-7 13 16,3 2-16,-9 8 0,28-26 16,16-20-16</inkml:trace>
  <inkml:trace contextRef="#ctx0" brushRef="#br0" timeOffset="1937.4633">3465 2564 0,'0'0'0,"0"0"16,0 0-16,0 0 0,25 5 15,-25-5-15,0 0 0,32 0 16,-32 0-16,29 1 0,-8 0 16,1-1-16,-2 0 0,5 0 15,6 0-15,-3 0 0,0-1 16,8 1-16,1 1 0,7-1 15,1-1-15,1 1 0,0 0 16,-2 1-16,1 1 0,8-1 0,0-2 16,-2 0-16,-1-1 0,1-1 15,3 0-15,-2 2 0,0 1 16,11 1-16,1 0 0,-4 1 16,-3 2-16,3-4 0,3-1 15,3 1-15,-5 0 0,-1 0 16,2 1-16,-5 1 0,1 2 0,2-3 15,-1-2-15,8 2 0,-7 1 16,-4-4-16,-2-2 0,-11 3 16,-4 4-16,-8 0 0,-2 3 15,-14-3-15,5 0 0,-4-1 16,-4-1-16,-2 0 0,-4-1 16,0 1-16</inkml:trace>
  <inkml:trace contextRef="#ctx0" brushRef="#br0" timeOffset="2656.237">3504 3307 0,'0'0'0,"0"0"15,0 0-15,0 0 0,0 0 16,25-12-16,-25 12 0,0 0 16,26-4-16,-11 3 15,3 0-15,0 0 16,-1 0-16,-1-1 0,2-1 0,-18 3 0,19-2 0,1 0 0,8-1 15,1 1-15,-1 1 0,0-1 16,1 1-16,1 0 0,0 0 16,-1 1-16,1-1 0,-1-1 15,10 1-15,1 0 0,-4 0 16,0-1-16,2 2 0,-3 1 16,3 0-16,-3-2 0,2 2 15,2 2-15,7-3 0,0-1 16,1 1-16,-2 1 0,1-2 15,-1-2-15,0 0 0,1 1 0,8 1 16,-3 0-16,-4 0 0,1 0 16,0-1-16,2-1 0,-3 1 15,-1 1-15,2-1 0,0-1 16,-1-1-16,-2 1 0,7-2 16,0 1-16,-7-1 0,-1 1 15,-3 1-15,-1 2 0,-3-2 16,-4 1-16,-1 0 0,0-1 15,-9 1-15,-2 0 0,-5 2 16,-1 1-16,-3 0 0,-2-1 0,-4 5 16,-2 2-16,-2-2 0,0 0 15,0-2-15</inkml:trace>
  <inkml:trace contextRef="#ctx0" brushRef="#br0" timeOffset="16250.2417">5465 1979 0,'0'0'0,"0"0"16,0 0-16,0 0 0,0 0 0,0 0 16,0 0-16,0 0 15,-24 13-15,24-13 16,0 0-16,-11 17 0,11-17 0,0 0 16,0 0-16,-15 23 0,14-17 15,-2 2-15,1 0 0,1 0 16,-4 1-16,3 1 0,0 1 15,-1-1-15,2 1 0,-1 0 16,2 0-16,0 2 0,2-2 16,-2 1-16,1 1 0,1 0 0,0 2 15,0-1-15,0-1 16,2 1-16,-1 0 0,1 1 16,1 1-16,0-2 0,1 0 0,-1-1 15,2 0-15,-2-1 0,2 2 16,0 0-16,1-1 0,-1-4 15,0 2-15,-1 0 0,1-1 16,2 0-16,-2-1 0,2 0 16,1-1-16,0 2 0,1 0 0,-1-2 15,2 1-15,-2-1 0,2 0 16,0 1-16,1-1 0,-1-4 16,-1 1-16,1-2 0,1 0 15,-1 0-15,1-1 0,4-1 16,-1 0-16,2-2 0,-3 0 15,2 0-15,-1 1 0,2-1 16,-2-2-16,1-1 0,4 0 16,-2-3-16,-3 1 0,1-1 15,-2 1-15,1 0 0,-1-1 0,1 1 16,-1-1-16,1 1 0,0-1 16,-3-1-16,3-1 15,-3 2-15,1 1 0,0-2 0,-2-2 16,-1 0-16,-1 0 0,1 0 15,-4-1-15,3 0 0,-1-2 0,0 0 16,0-2-16,-2 2 16,1-1-16,-1 0 0,-1 0 15,-2-1-15,-1 1 0,0-2 16,1 1-16,-2 0 0,-2 0 0,-1 1 16,-1-1-16,-1 0 0,0 2 15,0 0-15,-4 1 0,2-2 16,-1 1-16,2-2 0,-3 1 15,0-1-15,0 3 0,-1-1 16,1 0-16,0 1 0,-1 1 0,-3-3 16,0 2-16,0 0 0,0 1 15,-1 0-15,2 1 16,-2 0-16,2 1 0,0-1 16,0 0-16,-1 2 0,-1 0 0,-1-1 15,-1 2-15,-2 0 0,0 0 16,1 2-16,-1-1 0,1 2 15,0 1-15,-2 1 0,1 0 16,-3 2-16,0 0 0,-1 3 16,1 2-16,1 0 0,2-1 0,-2 4 15,1 2-15,-2-1 0,-2-1 16,3 1-16,-1 2 0,1 1 16,-1-1-16,4 1 0,2 2 15,1 1-15,2 3 0,0-1 16,2-1-16,4-1 0,0-3 15,2 2-15,2 4 0,0-3 16,0-2-16,0-3 0</inkml:trace>
  <inkml:trace contextRef="#ctx0" brushRef="#br0" timeOffset="17437.7774">5629 2592 0,'0'0'0,"0"0"15,0 0-15,0 0 0,0 0 0,0 0 16,0 0-16,-29 6 0,29-6 15,0 0-15,-25 3 0,25-3 16,0 0-16,-25 6 0,13-1 16,-1 0-16,1 1 0,-1 0 15,0 0-15,1-1 0,2 1 0,-3 0 16,0 0-16,1 2 16,2 0-16,-2 0 0,2 1 15,0-2-15,1 1 0,0 1 16,2 0-16,-2 0 0,3 1 15,-1 1-15,0 2 0,2 0 0,-1-2 0,-1 3 16,0 0-16,2-1 16,1 1-16,1 1 0,1 3 15,1-3-15,-3-2 0,3 1 16,1 2-16,1-1 0,3-1 16,-1 0-16,0-1 0,1 1 15,-1 1-15,1-2 0,2 0 16,-1 0-16,1-1 0,0 3 0,1 0 15,0 0-15,-1-2 0,1-2 16,0 1-16,0-1 0,1 1 16,2 0-16,1-1 0,2 2 15,-1-1-15,3 0 0,-1 0 16,-1-2-16,-1 0 0,3-2 16,0-1-16,0-2 0,1-2 15,-1 0-15,2 2 0,-2-2 0,1 0 16,0-1-16,2-2 15,-2 0-15,1 1 0,1 1 0,1 0 16,0-2-16,0-2 0,0 0 16,-2 1-16,1-1 0,-1-3 15,0-2-15,0 0 0,0-1 16,0 1-16,-1-2 0,0-2 16,-1 2-16,-4 0 0,1-1 15,1 0-15,-1-1 0,-3 1 0,2-1 16,1 3-16,0-3 15,-3-2-15,1 0 0,-1 0 0,1 1 16,-1-2-16,-1 1 0,0 1 16,-2 0-16,-1 0 0,0-3 15,-3-2-15,2 1 0,-2 2 16,0-2-16,0 0 0,-2 0 16,-1 3-16,-1 0 0,-1-1 15,-1 0-15,0-3 0,0 1 16,-2 2-16,1 0 0,-2 2 0,-1 0 15,-1 0-15,3 2 0,-3 2 16,-1-3-16,0-2 0,0 3 16,1 1-16,-1 1 0,-4-1 15,1-1-15,0-1 0,-3 1 16,1 1-16,2 1 0,-2 1 16,2 0-16,-1 0 0,-1 1 15,2 1-15,-3 1 0,0-2 16,-2 3-16,3-1 0,1 2 15,-2-2-15,1 4 0,2 0 0,-4 0 16,2-1-16,-1 1 0,1 1 16,-1 0-16,1 2 0,1-1 15,1 2-15,0 2 0,2 5 16,1-4-16,1-2 0,2-1 16,0-1-16,2 1 0</inkml:trace>
  <inkml:trace contextRef="#ctx0" brushRef="#br0" timeOffset="23984.775">6147 2213 0,'0'0'0,"0"0"0,0 0 16,0 0-16,0 0 0,13-17 0,-13 17 15,0 0-15,21-19 0,-13 11 16,1 0-16,1 0 0,0 0 16,0 0-16,1-2 0,0 2 15,-1001-1-15,2001-1 0,-999-3 16,-2 0-16,2 1 0,4-4 16,3 1-16,0 0 0,-3 1 15,4-3-15,2-1 0,0 0 16,0 3-16,4-1 0,1-1 0,2-1 15,2 1-15,10-3 0,1 2 16,-2-1-16,-1-1 0,11-3 16,-2-1-16,1 2 0,-2 2 0,3-1 15,1 0-15,8-2 16,-3 2-16,5 1 0,4 2 16,-6 1-16,-4 2 0,13-1 15,1 2-15,-3 5 0,-3 2 0,33-7 16,-4-4-16,-12 7 0,-11 5 15,9 2-15,2 4 0,-8-7 16,-6-4-16,10 6 0,6 5 16,-10 2-16,-5 4 0,7-6 15,7-2-15,-5 8 0,-2 8 16,10-9-16,6-3 0,-7 2 16,-7 4-16,9-1 0,5 3 15,-10 1-15,-7 3 0,7-2 16,4 0-16,-8-1 0,-5-1 0,4 9 15,5 4-15,-9 2 0,-5-1 16,3 3-16,0 1 0,-9-4 16,-7-3-16,3 3 0,2 2 15,-4-2-15,-2-2 0,-2 0 16,-2 2-16,-5-1 0,-3 1 0,2 4 16,1 1-16,-3-1 15,-3-3-15,-3-4 0,-1-3 16,-4-5-16,-4-2 0,-3 5 0,-1 2 15,-6-4-15,-5-6 0,-4-2 16</inkml:trace>
  <inkml:trace contextRef="#ctx0" brushRef="#br0" timeOffset="24422.2855">11447 2278 0,'0'0'0,"0"0"0,22 2 0,-22-2 16,23-4-16,-6 2 0,5-2 15,1 0-15,1 2 0,11-2 16,3 0-16,-3 0 0,-2-3 0,7 1 15,-2 4-15,-6 0 0,-4-2 16,-5 0-16,-2 0 0,-6 0 16,-2 2-16,-8 3 0,-4 5 15,-4-2-15,-4 2 0,2-2 16,0 0-16,2 0 0</inkml:trace>
  <inkml:trace contextRef="#ctx0" brushRef="#br0" timeOffset="24594.1617">11715 2304 0,'0'0'0,"0"0"0,0 0 0,0 0 16,0 0-16,0 0 0,0 0 16,0 0-16,0 0 0,-1 33 15,1-33-15,-6 29 0,6-29 0,-7 36 16,4-12-16,0-2 0,-2 0 16,2 0-16,0 0 15,0 1-15,-1-3 0,2-1 0,0-5 16,0-2-16</inkml:trace>
  <inkml:trace contextRef="#ctx0" brushRef="#br0" timeOffset="24750.4051">11724 2498 0,'0'0'0,"0"0"0,0 0 16,30-6-16,-16 3 0,3 0 15,3-1-15,1 0 0,1 0 0,3 0 16,0 0-16,-4 2 0,-3-2 15,-2 2-15,-4 0 16,-1 0-16,-2 1 0,-1 0 0</inkml:trace>
  <inkml:trace contextRef="#ctx0" brushRef="#br0" timeOffset="25125.4461">11538 2431 0,'0'0'0,"0"0"0,0 0 15,0 0-15,0 0 0,17 21 16,-17-21-16,6 22 0,-6-22 0,3 27 16,-6-11-16,0 0 15,0 1-15,-2 0 0,1 0 0,0-2 16,-1-2-16,0 3 0,0-2 15,3-4-15,0 0 0,3-3 16,1 0-16,4-1 0,1-1 16,6-1-16,3-3 0,2-1 15,0-1-15,11-1 0,4 2 16,-2-1-16,-2-1 0,-2 1 16,1 1-16,4-3 0,-4 1 0,-2 0 15,-4 1-15,-6 2 0,-2 2 16,-6 1-16,-2 0 15,-6-4-15,-3 3 0,0-3 0,1 2 16,0-2-16</inkml:trace>
  <inkml:trace contextRef="#ctx0" brushRef="#br0" timeOffset="25594.1769">11262 2571 0,'0'0'0,"0"0"0,0 0 0,0 0 15,26 5-15,-26-5 0,24 13 16,-10-3-16,-1 3 0,2 1 16,2-1-16,1 3 0,0-3 0,-4 0 15,0 1-15,-3-3 0,-2 2 16,-4-1-16,-2 1 15,-3-1-15,-2 1 0,-4-2 0,-5-2 16,1 2-16,0 1 0,-2 0 16,-3 2-16,1-3 0,1-2 0,-3-4 15,-1-1-15,0-1 16,2-2-16,-2-3 0,1-4 16,0 0-16,3-1 0,1 5 15,1 5-15,1-9 0,1-8 0,1 0 16,3-3-16,-1 4 0,2 2 15,4 6-15,2 4 0,5 1 16,3 1-16,7 1 0,7 3 16,4 1-16,2 0 0,16 3 15,9-2-15,-3 1 0,-1 0 0,14-2 16,2-3-16,-7 0 16,-6 0-16,3-1 0,-4-2 15,-9 0-15,-7 0 0,-5 0 16,-8 0-16,-8 0 0</inkml:trace>
  <inkml:trace contextRef="#ctx0" brushRef="#br0" timeOffset="25938.0012">12485 2332 0,'0'0'0,"0"0"16,0 0-16,-20 10 0,20-10 16,-27 15-16,6-3 0,-3 0 15,-3 1-15,-10 5 0,-2 4 16,1-3-16,0-2 0,-4 5 16,4-2-16,7-5 0,5-1 15,7-4-15,4-4 0,6 1 16,6-1-16,13-7 0,10-5 15,5 0-15,5 2 0,7-1 0,6-4 16,2 2-16,-1-1 0,9 0 16,-2 2-16,-4 1 0,-4 1 15,-1-3-15,-7 0 0,-8 4 16,-3 1-16,-8 1 0,-3 1 16,-3-1-16</inkml:trace>
  <inkml:trace contextRef="#ctx0" brushRef="#br0" timeOffset="26250.5082">12297 2283 0,'0'0'15,"0"0"-15,0 0 0,-6 18 0,6-18 16,-9 26-16,0-7 15,-1 4-15,0 2 0,-2 13 0,-1 8 16,2-3-16,2-4 16,1 0-16,2-2 0,4 2 15,3-7-15,2-7 0,2-5 0,5-2 16,4-1-16,3-5 0,1-4 16,2-3-16,2-5 0,4-3 15,1-3-15,-1-1 0,-3 0 16,0-2-16,-1-1 0,-2-1 15,-3 0-15,-2-1 0,-3 0 16,-2 1-16,-1 3 0,-3 1 0</inkml:trace>
  <inkml:trace contextRef="#ctx0" brushRef="#br0" timeOffset="26438.0109">12350 2652 0,'0'0'0,"0"0"0,0 0 15,24 19-15,-24-19 0,30 18 16,-12-7-16,5 1 0,1-1 0,9 0 16,0-1-16,1 0 0,1-2 15,6-1-15,-3-4 0,-3-2 16,-2-1-16,-5-1 0,-6 1 16,-5-1-16</inkml:trace>
  <inkml:trace contextRef="#ctx0" brushRef="#br0" timeOffset="26672.3203">13225 2331 0,'0'0'0,"0"0"16,0 0-16,0 0 0,-29 14 0,29-14 15,-27 17-15,8-8 0,-2 1 16,-1 3-16,-2 1 16,-7 4-16,1 2 0,0-3 0,2 0 15,4-4-15,1-3 0,1 0 16,5-2-16,2-2 0</inkml:trace>
  <inkml:trace contextRef="#ctx0" brushRef="#br0" timeOffset="26844.2092">12964 2471 0,'0'0'0,"0"0"0,0 0 0,0 0 16,0 0-16,0 0 0,9 25 16,-9-25-16,1 25 0,-1-25 15,-1 40-15,0-18 0,-1 1 16,1 0-16,1 1 0,0 2 16,0-3-16,0-4 0,0-3 15,0-4-15,0-2 0,0-5 16,0-5-16,0 0 0,0 0 0,0 0 15</inkml:trace>
  <inkml:trace contextRef="#ctx0" brushRef="#br0" timeOffset="27109.8952">13034 2545 0,'0'0'0,"0"0"16,0 0-16,21-8 0,-21 8 0,26-3 16,-10 0-16,2-1 15,1 0-15,-1 2 0,2 3 0,-1 0 16,-1 1-16,4 3 0,0-1 15,-3 1-15,-2-1 0,-4 3 16,-3 3-16,-1 1 0,0 0 16,-5 2-16,-3 2 0,-2-1 15,-1 1-15,-2 1 0,-3 0 16,0-1-16,1-1 0,-2 1 16,-2 0-16,-2-2 0,-2-2 0,-3-2 15,-1-2-15,2-2 0,1 0 16,2-1-16,2 0 0,3-2 15</inkml:trace>
  <inkml:trace contextRef="#ctx0" brushRef="#br0" timeOffset="27234.8441">13017 2703 0,'0'0'0,"0"0"16,0 0-16,0 0 0,0 0 15,0 0-15,0 0 0,-8-19 16,8 19-16,0 0 0,0 0 16,25-3-16,-25 3 0,24-2 15,-24 2-15,26-1 0,-26 1 0,29 1 16,-12 1-16,-1-1 0,-2 1 15,-1-2-15,-2 0 0,-1 0 16</inkml:trace>
  <inkml:trace contextRef="#ctx0" brushRef="#br0" timeOffset="27406.7751">12974 2771 0,'0'0'0,"0"0"16,0 0-16,0 0 0,0 0 0,27 1 15,-27-1-15,31 0 0,-31 0 16,38-2-16,-14-2 0,0 0 16,0 1-16,-3-1 0,-2 1 15,-2 0-15</inkml:trace>
  <inkml:trace contextRef="#ctx0" brushRef="#br0" timeOffset="27844.2334">13622 2353 0,'0'0'0,"0"0"0,0 0 16,-15 15-16,15-15 0,-23 17 16,7-2-16,-1 1 0,2-1 0,-6 5 15,0-1-15,2-1 16,3-1-16,1-3 0,2-3 15,3-3-15,4 0 0,4-3 0,3-1 16,2-2-16,4 0 0,4-5 16,5-2-16,4 0 0,2 0 15,3-3-15,3-1 0,1 2 16,-1 0-16,4 1 0,-2-1 16,-5 3-16,-2 2 0,-2 3 15,-2 3-15,-3 3 0,-4-1 0,-3 7 16,-4 7-16,-4 0 0,-3 3 15,-2 0-15,-3 0 0,-1-1 16,-1 0-16,-5-2 0,-4-1 16,1-1-16,-1-1 0,1-4 15,-2-2-15,0 0 0,1 0 0,-3-3 16,-2-4-16,3 0 16,4-2-16,0-2 0,1-2 15,3 1-15,2 0 0,2-1 0</inkml:trace>
  <inkml:trace contextRef="#ctx0" brushRef="#br0" timeOffset="27953.5962">13505 2610 0,'0'0'0,"0"0"0,0 0 15,0 0-15,23 6 0,-23-6 16,21 10-16,-21-10 0,27 15 0,-14-6 16,0 3-16,-1-4 0,-2 0 15,-1 0-15</inkml:trace>
  <inkml:trace contextRef="#ctx0" brushRef="#br0" timeOffset="28547.4195">14257 2657 0,'0'0'0,"0"0"0,0 0 16,0 0-16,0 0 0,0 0 15,0 0-15,0 0 0,20 18 0,-20-18 16,23 9-16,-23-9 16,28 4-16,-10-4 0,3 0 15,1 0-15,1-1 0,1-4 0,-2-1 16,-1-2-16,-2-2 0,5-4 15,-3-2-15,-4 0 0,-3-1 16,-2 1-16,-5-2 0,-3 1 16,-4 1-16,-4 1 0,-1-1 15,-6 5-15,-5 3 0,-4 6 16,-3 2-16,0 5 0,0 2 0,-9 6 16,-3 2-16,4 4 15,4 2-15,1 8 0,4 3 16,5-1-16,5-1 0,7 1 15,5-2-15,5-2 0,5-4 0,10-4 16,6-2-16,4-4 0,2-6 16,6-6-16,4-5 15,-3 0-15,-1-2 0,5-4 0,-2-4 16,-5 0-16,-3-4 0,-9 7 16,-5 1-16,-6 3 0</inkml:trace>
  <inkml:trace contextRef="#ctx0" brushRef="#br0" timeOffset="28766.1197">14752 2535 0,'0'0'0,"0"0"0,0 0 15,0 0-15,11 26 0,-11-26 16,19 34-16,-7-13 0,1 1 0,1-2 16,2-1-16,4 4 0,0-2 15,1-3-15,2-3 0,-3-3 16,-3-3-16,0 0 0,-3-1 15,-2-5-15,-1 0 0,-1-5 16,-1-2-16,-1-3 0,-2-1 16,0 1-16,-2 1 0,-1 1 0</inkml:trace>
  <inkml:trace contextRef="#ctx0" brushRef="#br0" timeOffset="28938.0029">15058 2488 0,'0'0'15,"0"0"-15,0 0 0,0 0 0,0 0 16,-30 16-16,30-16 0,-35 20 15,17-7-15,-5 4 0,-5 5 16,-6 5-16,2 1 0,-1 4 16,0 1-16,-4 3 0,6-3 15,3 0-15,6-6 0,8-5 16,7-5-16,10-8 0,8-5 16,1-6-16,4-3 0,-4 1 15,-2 0-15,-3 1 0</inkml:trace>
  <inkml:trace contextRef="#ctx0" brushRef="#br0" timeOffset="29203.6457">15398 2326 0,'0'0'0,"0"0"16,0 0-16,-11 23 0,11-23 0,-20 29 15,4-7-15,-1 4 16,-1 2-16,-4 13 0,1 6 15,5-4-15,3 0 0,4 2 0,7-8 16,2-1-16,3-9 0,8-6 16,6-8-16,0-4 0,3-6 15,2-3-15,1-5 0,-4 0 16,-1-3-16,4-6 0,0-4 16,-4-1-16,-1 2 0,-5 3 0,-2 3 15,-2 2-15</inkml:trace>
  <inkml:trace contextRef="#ctx0" brushRef="#br0" timeOffset="29391.1899">15170 2554 0,'0'0'16,"0"0"-16,0 0 0,0 0 16,25 0-16,-25 0 0,32 0 15,-32 0-15,42-3 0,-14 0 16,4-1-16,0 1 0,0 1 0,8 1 15,0 0-15,-4 1 0,-3 0 16,1 1-16,-8 0 0,-4-1 16</inkml:trace>
  <inkml:trace contextRef="#ctx0" brushRef="#br0" timeOffset="29750.5471">15431 2721 0,'0'0'0,"0"0"15,0 0-15,0 0 0,27 5 0,-27-5 16,32 1-16,-32-1 0,44 0 16,-18-2-16,3 0 0,-1-2 15,1-1-15,6-2 0,0-1 16,-5 0-16,-2-2 0,1-2 16,-4 0-16,-6 0 0,-4-2 0,-6 2 15,-5 0-15,-4 3 0,-2-1 16,-6 1-16,-4 2 15,-3 2-15,-3 2 0,-3 1 0,-3 1 16,-5 1-16,1 1 0,-1 8 16,2 3-16,3 4 0,5 2 15,1-1-15,4 1 0,3 1 16,3 1-16,7 4 0,5 0 16,4-2-16,3-3 0,8-5 15,5-2-15,5-2 0,1-3 0,13-3 16,4-6-16,-2 0 0,-1 0 15,-2-6-15,-2-2 0,-4-1 16,-2-1-16,-3 1 0,-8 3 16,-5 1-16</inkml:trace>
  <inkml:trace contextRef="#ctx0" brushRef="#br0" timeOffset="30109.8849">16091 2566 0,'0'0'0,"0"0"15,0 0-15,-7 22 0,7-22 16,-9 26-16,3-8 0,1 1 16,-1 1-16,1 3 0,-1-2 15,2-3-15,1-1 0,-1-3 16,2-5-16,1 0 0,0-3 0,1-6 16,1-5-16,1 0 0,0-2 15,4-7-15,3-2 16,0-2-16,1-1 0,4 0 0,4-2 15,-1 2-15,1 0 0,5-1 16,1 2-16,0 4 0,2 4 16,-2 3-16,-1 2 0,-3 3 15,-2 2-15,-3 4 0,-1 5 16,-3 4-16,-3 3 0,-4 6 16,-4 8-16,-2-1 0,1 1 15,-1 0-15,0 1 0,2-4 0,1-4 16,0-2-16,-1-4 0,0-3 15</inkml:trace>
  <inkml:trace contextRef="#ctx0" brushRef="#br0" timeOffset="30563.0216">16862 2530 0,'0'0'0,"0"0"0,0 0 16,0 0-16,0 0 0,-30 0 0,30 0 15,-38 2-15,17-1 0,-3 3 16,-4 1-16,0 2 0,2 0 16,-8 8-16,1 3 0,1 0 15,2 3-15,-1 9 0,7 6 16,6-6-16,6-4 0,8-3 16,6-3-16,5-4 0,5-4 0,6-3 15,7-4-15,-1-3 16,1-6-16,8-4 0,1-3 15,-2-2-15,-1-3 0,-1-3 0,0-4 16,-6-3-16,-3 0 0,-1-7 16,0-6-16,-3 3 0,-1 2 0,-3-5 15,-3 4-15,-3 4 16,-3 3-16,-1 4 0,0 4 16,-2 4-16,0 5 0,-1 5 15,0 1-15,0 5 0,-2 3 0,2 1 16,0 4-16,0 2 0,-2 2 15,-2 6-15,-4 6 16,1 2-16,0 2 0,0 7 0,0 5 16,0 0-16,0 0 0,2 4 15,2-5-15,0-5 0,2-3 16,2-5-16,2 0 0,-1-4 0,0-3 16,0-3-16,-1-4 15,0-3-15</inkml:trace>
  <inkml:trace contextRef="#ctx0" brushRef="#br0" timeOffset="30922.4186">17037 2716 0,'0'0'0,"0"0"16,0 0-16,25 1 0,-25-1 0,28 0 16,-9 0-16,1 0 15,1 0-15,5 0 0,2-2 16,-4 1-16,-2-1 0,-1-2 0,-1-2 15,-3-1-15,-3-1 0,-4-1 16,-3-1-16,-2-1 0,-2 0 16,-4 0-16,-3-1 0,-3 2 15,-2 0-15,-4 1 0,-4 2 16,0 0-16,-1 1 0,1 3 16,0 1-16,0 2 0,1 3 0,2 3 15,0 4-15,2 2 16,0 2-16,1 4 0,2 2 15,4 4-15,4-2 0,5 1 0,5 3 16,2-2-16,2-2 0,8-4 16,7-1-16,1-4 0,2-1 15,10-15-15,2-13 0,-9 3 16,-7 3-16,-6 2 0</inkml:trace>
  <inkml:trace contextRef="#ctx0" brushRef="#br0" timeOffset="31344.2902">17817 2620 0,'0'0'16,"0"0"-16,0 0 0,0 0 0,0 0 16,-18-19-16,18 19 0,-24-6 15,10 6-15,-4 0 0,-2 1 16,0 3-16,-1 1 0,-5 4 16,-1 5-16,4-1 0,2 3 15,3 5-15,1 6 0,4-2 0,3-3 16,3 3-16,5-2 0,5-4 15,5-3-15,9-5 0,5-5 16,2-3-16,0-5 0,4-2 16,3-4-16,-4-3 0,-1-2 15,2-11-15,0-3 0,-2-1 16,0 2-16,-4-8 0,-1-3 16,-5 1-16,-2-2 0,1-2 15,-4 1-15,-2 6 0,-4 4 0,0 5 16,-3 6-16,0 3 0,0 3 15,-1 8-15,-1 4 0,0 0 16,-4 4-16,-1 5 0,0 4 16,-2 4-16,0 1 0,-3 8 15,-2 5-15,-1 3 0,2 3 0,0 9 16,1 1-16,4-8 16,3-5-16,5-5 0,3-4 15,5-3-15,2-1 0,-2-4 0,-2-5 16,-3-1-16</inkml:trace>
  <inkml:trace contextRef="#ctx0" brushRef="#br0" timeOffset="31656.8661">18440 2534 0,'0'0'0,"0"0"0,0 0 0,0 0 16,0 26-16,0-26 0,-9 40 16,1-13-16,-1 1 0,-3 14 15,-1 6-15,2-4 0,1-3 0,-1 6 16,2-5-16,0 1 16,3-6-16,0-6 0,2-5 15,1-5-15,0-4 0,1-5 16,0-5-16,1-3 0,1-4 0,-3-4 15,0-3-15,0-2 0,0-1 16,-3-7-16,0-4 0,-2-6 16,-1-3-16,0-2 0,2 8 15,0 3-15</inkml:trace>
  <inkml:trace contextRef="#ctx0" brushRef="#br0" timeOffset="31891.1894">18215 2590 0,'0'0'0,"0"0"16,0 0-16,16-17 15,-16 17-15,26-16 0,-8 5 0,3 2 16,3 2-16,10-2 0,3 3 15,0 4-15,-2 1 0,8 4 16,-1 3-16,-5 3 0,-4 0 0,-4 5 16,-5 3-16,-5 1 15,-5 1-15,-4 2 0,-6-1 16,-4-5-16,-4-2 0,-5 0 16,-5 0-16,-2-1 0,-2-2 0,-5 1 15,-5 0-15,2 0 16,0-2-16,-2 0 0,1 0 0,4-2 15,3 0-15,5-3 0,3-1 16,4-1-16,1 1 0,2-2 16</inkml:trace>
  <inkml:trace contextRef="#ctx0" brushRef="#br0" timeOffset="32219.3107">18764 2692 0,'0'0'0,"6"0"15,3 2-15,2-2 0,1 0 0,4 0 16,2-2-16,4 1 0,-1 1 15,2-2-15,1 1 0,-1-2 16,-1-4-16,-1 0 0,-1-1 16,-2 0-16,-3-1 0,-3-2 15,-2 0-15,-2 0 0,-3 1 16,-3 1-16,-2 0 0,-2 2 16,-2 0-16,-5 0 0,-3-1 15,0 4-15,-1 2 0,-2 1 16,0 0-16,-2 3 0,1 2 0,-2 3 15,-1 3-15,2 3 0,0 4 16,0 3-16,0 3 0,5-1 16,2 0-16,4 2 0,4 1 15,4-3-15,3-4 0,5 0 16,4-2-16,4-3 0,2 0 16,5-6-16,6-3 0,-3-3 15,-1-2-15,-1-3 0,0-2 16,-5 0-16,-4 2 0,-2 0 0</inkml:trace>
  <inkml:trace contextRef="#ctx0" brushRef="#br0" timeOffset="32594.387">19281 2548 0,'0'0'15,"0"0"-15,0 0 0,-2 18 0,2-18 16,-2 25-16,2-25 0,-5 35 15,3-16-15,-1 3 0,-1 0 16,2-1-16,0-1 0,0 0 16,2-1-16,0-4 0,0-1 15,1-5-15,0-2 0,0-4 16,1-1-16,0-2 0,1-2 16,-2-2-16,0 0 0,0-5 15,0-3-15,0 0 0,0 1 0,1-6 16,1-1-16,-1 1 0,0 0 15,2 1-15,2 0 0,1 4 16,0 1-16,4 2 0,3 3 16,0 0-16,1 2 0,3 1 15,2 3-15,-1 1 0,-1 1 0,2 1 16,2 2-16,-2 0 16,-1 1-16,-2 0 0,0 0 15,-3-2-15,-2 1 0,-2-2 0</inkml:trace>
  <inkml:trace contextRef="#ctx0" brushRef="#br0" timeOffset="32813.061">19704 2666 0,'0'0'0,"0"0"15,0 0-15,0 0 0,0 0 0,0 28 16,0-28-16,-5 25 0,0-11 15,1 2-15,-2 0 0,2 0 16,0-2-16,0 0 0,1-4 16,1 0-16,0-1 0,3-2 15,1-3-15,0-2 0,0-1 16,0-2-16,1-3 0,-1 2 16,0-2-16,-1 2 0</inkml:trace>
  <inkml:trace contextRef="#ctx0" brushRef="#br0" timeOffset="32984.9913">19695 2459 0,'0'0'0,"0"0"0,0 0 16,0 0-16,0 0 0,22 21 15,-22-21-15,16 21 0,-16-21 0,15 22 16,-7-6-16,-1-2 0,-1-2 15,0 0-15</inkml:trace>
  <inkml:trace contextRef="#ctx0" brushRef="#br0" timeOffset="33381.785">20085 2652 0,'0'0'15,"0"0"-15,0 0 0,0 0 0,0 0 16,0 0-16,-18 15 16,18-15-16,-23 11 0,23-11 0,-29 19 15,15-7-15,1 2 0,-1-1 16,2 1-16,2 1 0,3 0 0,1 1 16,5-1-16,3-3 15,4-4-15,6 0 0,7-2 0,-1-2 0,2-3 16,2-1-16,2-3 0,1-2 15,-1 0-15,4-7 0,-4 0 16,-3-1-16,-3 1 0,-2-3 16,-3-1-16,-4 3 0,-2 1 0,-5-4 15,-3-3-15,0 3 16,-2 2-16,-5 0 0,-7 1 16,0 3-16,-3 1 0,-1 4 15,0 2-15,1 3 0,2 3 0,2 1 16,1 4-16,2 2 15,2 0-15,6 5 0,4 3 16,2-3-16,2-3 0,-2-3 0,0 0 16,-1-3-16</inkml:trace>
  <inkml:trace contextRef="#ctx0" brushRef="#br0" timeOffset="33850.5423">20669 2710 0,'0'0'0,"0"0"0,0 0 16,0 0-16,0 0 0,-14-23 16,14 23-16,-19-13 0,9 6 15,-2 0-15,-3 2 0,-1-1 16,-2 3-16,1-1 0,-2 3 16,1 2-16,2 2 0,-6 1 0,1 4 15,2-1-15,2 4 0,2 1 16,2 3-16,4 0 0,3 3 15,4 0-15,2-1 0,4-2 16,2 0-16,5-3 0,4 0 16,2-3-16,3-2 0,0-3 15,0-3-15,0-4 0,-1-2 16,7-5-16,0-3 0,-3-2 16,-2-2-16,-2-1 0,-2-1 15,-3-2-15,-2-3 0,-3-1 0,-1-3 16,-3 2-16,0 0 0,-3 2 15,-1 2-15,-1 3 0,-1 4 16,0 3-16,0 2 0,-1 1 16,1 0-16,0 3 0,0 1 15,1 5-15,-2 1 0,0 3 16,-2 3-16,0 3 0,-2 2 0,1 5 16,-2 3-16,0 4 0,-2 1 15,0 4-15,-1 4 0,1 6 16,3-1-16,0-7 0,2-7 15,0-3-15</inkml:trace>
  <inkml:trace contextRef="#ctx0" brushRef="#br0" timeOffset="38194.4049">21105 2611 0,'0'0'15,"0"0"-15,0 0 0,0 0 0,0 0 16,0 0-16,0 0 0,-13-20 16,13 20-16,0 0 0,-25-14 15,25 14-15,-27-11 0,12 7 16,-3 1-16,2 0 0,-1 1 15,2 1-15,-1 0 0,1 3 16,0 0-16,0 1 0,2 0 16,2 0-16,2 2 0,3 1 15,1 0-15,2 3 0,1 3 0,2-1 16,2 1-16,1-3 0,2 1 16,2 2-16,2 1 15,1-2-15,1 0 0,0 1 0,1-1 16,-2-1-16,-2-1 0,-2-1 15,0-1-15,-2 0 0,1 1 16,-5-2-16,-5 0 0,1-1 16,-2-3-16,0 0 0,-2 1 15,0-2-15,1 0 0,-2 0 16,0-1-16,1-1 0,2 0 0,-1 1 16,2 0-16,0 0 0</inkml:trace>
  <inkml:trace contextRef="#ctx0" brushRef="#br0" timeOffset="38616.2594">21576 2578 0,'0'0'0,"0"0"15,0 0-15,0 0 0,0 0 0,0 0 16,-26 10-16,26-10 0,-22 14 16,22-14-16,-29 22 15,15-9-15,-1-1 0,3 5 16,1 1-16,1 0 0,3 0 0,2 5 16,6-1-16,4-4 0,1-2 15,9-5-15,5-3 0,0-4 16,3-3-16,6-5 0,4-4 15,-3-2-15,-2 0 0,-2-3 16,-2 0-16,-2 0 0,-3-1 0,-3-5 16,-5-5-16,-7 5 15,-3 2-15,-9-1 0,-6-1 16,-2 6-16,-3 4 0,-4 1 0,-5 3 16,1 2-16,-1 2 0,-1 5 15,3 1-15,4 1 0,3-1 16,7 6-16,4 3 0,10-5 15,6-1-15,-1-1 0,-2-2 16,0 0-16</inkml:trace>
  <inkml:trace contextRef="#ctx0" brushRef="#br0" timeOffset="38897.5046">22190 2380 0,'0'0'0,"0"0"0,0 0 0,-20 18 16,20-18-16,-22 23 0,10-6 16,0 3-16,-1 2 0,-2 10 15,1 2-15,2 2 0,1-2 16,0 5-16,2-3 0,2-3 0,-1-3 16,0-2-16,2-1 15,-2-4-15,0 0 0,-2-4 0,-2-1 16,-1-2-16,-2-1 0,-1-3 15,-1-4-15,0-2 0,-2 0 16,1-6-16,2-2 0,3-1 16,2 1-16,2 0 0</inkml:trace>
  <inkml:trace contextRef="#ctx0" brushRef="#br0" timeOffset="39038.1484">21933 2612 0,'0'0'0,"0"0"15,20-4-15,-5 3 0,1 0 0,4 1 16,2 0-16,7 1 0,-1 0 0,3 2 16,1-1-16,-5 2 15,-4-2-15,-4-1 0</inkml:trace>
  <inkml:trace contextRef="#ctx0" brushRef="#br0" timeOffset="39366.2665">23073 2385 0,'0'0'0,"0"0"16,0 0-16,0 0 0,-30 3 15,30-3-15,-37 10 0,16-3 16,-1 0-16,-1 6 0,-1 2 15,-6 7-15,1-2 0,3 8 16,2 5-16,-2 4 0,4 0 16,5-1-16,3 2 0,3-5 15,4-4-15,-1 1 0,3-3 16,2-6-16,1-2 0,0-5 16,0-1-16,0-5 0,2-1 0,-1-1 15,-1-2-15,-1-3 0,-2 2 16,-5-4-16,-4-2 0,0-1 15,-2 0-15,3 0 0,2 1 16,2 1-16</inkml:trace>
  <inkml:trace contextRef="#ctx0" brushRef="#br0" timeOffset="39522.5441">22535 2687 0,'0'0'0,"0"0"16,0 0-16,24-10 0,-24 10 15,32-8-15,-13 5 0,3-1 16,3 0-16,8 1 0,1-1 15,-1 1-15,0 2 0,1 0 16,0 0-16,4-2 0,-5 0 0,-5-1 16,-6 3-16,-5-2 0</inkml:trace>
  <inkml:trace contextRef="#ctx0" brushRef="#br0" timeOffset="39803.8078">23386 2355 0,'0'0'15,"0"0"-15,0 0 0,0 0 0,-18 19 16,18-19-16,-23 34 16,7-13-16,0 1 0,-8 12 0,0 5 15,2-1-15,2 0 0,-1 6 16,4-3-16,4-6 0,3-5 0,3 1 15,5-3-15,2-8 16,2-5-16,6-4 0,4-2 16,4 0-16,4-4 0,3-3 15,4-1-15,-2-1 0,-1-2 0,0 1 16,-6 0-16,-3-1 0</inkml:trace>
  <inkml:trace contextRef="#ctx0" brushRef="#br0" timeOffset="39991.2766">23748 2647 0,'0'0'0,"0"0"0,0 0 15,0 0-15,-8 24 0,8-24 16,-6 26-16,6-26 0,-10 30 16,4-13-16,2 2 0,1-2 0,-1-2 15,1 1-15,1-4 0,0-1 16,0-3-16,2-8 0,0 0 15,0 0-15,0-3 0,0 3 16</inkml:trace>
  <inkml:trace contextRef="#ctx0" brushRef="#br0" timeOffset="40147.5621">23736 2446 0,'0'0'0,"0"0"15,0 0-15,19 14 0,-19-14 0,16 21 16,-6-5-16,1 1 0,1 2 16,2 0-16,-3-1 0,-3-4 15</inkml:trace>
  <inkml:trace contextRef="#ctx0" brushRef="#br0" timeOffset="40631.9241">24297 2596 0,'0'0'0,"0"0"0,0 0 16,0 0-16,0 0 0,-23-5 15,23 5-15,-31 4 0,31-4 0,-41 10 16,16-2-16,0 2 0,-1 1 16,-6 6-16,1 2 15,3-1-15,1 1 0,3 5 0,6 0 16,6-4-16,5-2 0,5-2 15,7-4-15,3-2 0,3-1 0,6-4 16,6-2-16,1-3 16,-1-3-16,1-3 0,1-5 15,-2 0-15,0 1 0,-3-4 16,0-2-16,-4 1 0,-4 2 0,-3 0 16,-2 0-16,-1 2 0,-1-1 15,-1 8-15,-1 3 0,-1 0 16,-2 1-16,0 0 0,-2 4 15,0 2-15,0 4 0,-3 6 16,0 4-16,-2 4 0,-1 2 0,1 3 16,-1 3-16,0 3 0,3-4 15,-2-2-15,0-2 16,1-4-16,0-2 0,0-4 0,-2 0 16,-1-4-16,0 0 0,-4-3 15,-3-1-15,-2-3 0,-1-2 16,-1-4-16,-1-3 0,4-2 15,0-2-15,3-7 0,2-6 16,2 4-16,2 4 0,2 1 16</inkml:trace>
  <inkml:trace contextRef="#ctx0" brushRef="#br0" timeOffset="41069.4969">24431 2585 0,'0'0'0,"0"0"0,-3 21 16,1-8-16,0 2 0,-1 2 0,-2 5 16,1 4-16,-1 0 0,1-2 15,1-1-15,-2-3 0,1-2 0,-2 2 16,2-3-16,2-5 15,1-3-15,1 0 0,1-1 16,-1-2-16,-1-1 0,1-5 16,3-5-16,1 0 0,2-2 0,2-5 15,0-4-15,2-1 16,0 0-16,2-4 0,3 0 16,-2 2-16,0 4 0,5-3 0,-1 1 15,0 6-15,-2 1 0,0 3 16,-2 2-16,-1 3 0,-1 5 15,-2 1-15,1 5 0,-2 0 16,-2 2-16,-3 5 0,-1 4 16,-1 0-16,-1 1 0,-1 2 15,-2-1-15,1-4 0,1-1 0,0-3 16,0-2-16,0-2 0,1-2 16,0-2-16,0-2 0,0 1 15</inkml:trace>
  <inkml:trace contextRef="#ctx0" brushRef="#br0" timeOffset="41350.6868">25052 2501 0,'0'0'0,"0"0"0,0 0 0,-12 22 16,12-22-16,-15 31 0,2-5 15,-1 1-15,1 4 0,-6 8 16,-1 1-16,6-4 0,4-5 0,4 3 16,3-4-16,5-7 0,1-4 15,6-6-15,4-2 16,3-4-16,3-1 0,2-5 0,1-1 16,-1-2-16,-1 0 0,-1-6 15,-2-5-15,-2 4 0,-3 1 0,-2 1 16</inkml:trace>
  <inkml:trace contextRef="#ctx0" brushRef="#br0" timeOffset="41538.2281">24831 2709 0,'0'0'0,"0"0"0,0 0 0,32-6 16,-32 6-16,36-5 0,-11 4 15,2-1-15,-1 1 0,10-1 16,0 2-16,-3-1 0,-1-1 0,3 0 16,-2 1-16,-4 0 0,-4 0 15,-4 1-15,-4-2 0,-4 2 16</inkml:trace>
  <inkml:trace contextRef="#ctx0" brushRef="#br0" timeOffset="42038.2039">24605 2376 0,'0'0'0,"0"0"15,0 0-15,0 0 0,0 0 0,0 0 16,0 0-16,0 0 16,0 0-16,-14-23 0,14 23 15,0 0-15,0 0 0,-6-19 0,6 19 16,0 0-16,0 0 0,0 0 16,0 0-16,-20 3 0,20-3 0,0 0 15,-17 20-15,17-20 16,-13 24-16,13-24 0,-13 33 15,6-13-15,1-1 0,-1 5 16,1 2-16,-3 6 0,0-3 0,0 2 16,0 1-16,0-2 0,0-1 15,-1 1-15,2-7 0,1-2 16</inkml:trace>
  <inkml:trace contextRef="#ctx0" brushRef="#br0" timeOffset="74945.084">6823 2571 0,'0'0'16,"0"0"-16,0 0 0,0 0 0,0 0 15,23-7-15,-23 7 0,22-2 16,-10 2-16,3-1 0,0 1 16,1 1-16,-1 0 0,3 0 15,2 0-15,-1 0 0,2 0 0,8 1 16,1-4-16,1 2 15,-1 2-15,2-2 0,3 0 16,-2 0-16,-1 0 0,10-2 16,1 1-16,0 0 0,-5 0 0,13 1 15,2 0-15,-6 1 0,-3 0 16,4-1-16,2-3 0,-1 3 16,-3 1-16,13-3 0,1-4 15,-5 4-15,-4 0 0,11 3 16,2 1-16,-6-2 0,-4-1 0,6 1 15,3 3-15,-7-1 0,-5-2 16,29-2-16,-3-2 16,-7 2-16,-7 1 0,6 3 0,6 2 15,-11-1-15,-7-3 0,8-3 16,5-1-16,-9 3 0,-4 1 0,4 0 16,6 0-16,-11-3 15,-8-2-15,9 4 0,3 3 16,-7 0-16,-6 0 0,4 0 15,1-1-15,-6 0 0,-4 2 16,0-4-16,0-1 0,-11 3 0,-8 2 16,-2 0-16,-1-1 15,-5-3-15,-3 0 0,-9 3 0,-8 2 16,-1 0-16,-3-2 0,3 0 16,2-1-16,0 1 0</inkml:trace>
  <inkml:trace contextRef="#ctx0" brushRef="#br0" timeOffset="75632.592">6812 3311 0,'0'0'0,"0"0"16,0 0-16,0 0 0,0 0 0,0 0 15,0 0-15,25 0 0,-25 0 16,22 2-16,-22-2 0,27 3 15,-27-3-15,29 2 0,-12-1 16,4 0-16,-1 0 0,2-1 0,2-1 16,-1 1-16,3 0 0,9 0 15,3-1-15,-1 0 0,-1 1 16,13-1-16,1-3 16,-2 3-16,-1 1 0,2 0 0,1-1 15,9 0-15,-4 0 0,4 1 16,1 1-16,5 0 0,-5-1 15,3-1-15,3 0 0,-4-1 16,-4-3-16,14 6 0,0 3 16,-6 0-16,-6-1 0,27-3 0,-6-6 15,-7 3-15,-5 3 0,4-2 16,2 1-16,-8 2 0,-5 4 16,2-5-16,1-3 0,-8-1 15,-5 1-15,2 3 0,1 3 16,-9-1-16,-7-2 0,0 2 15,-1-1-15,-7 4 0,-3 1 0,-10-2 16,-3-1-16,-8 0 0</inkml:trace>
  <inkml:trace contextRef="#ctx0" brushRef="#br0" timeOffset="84101.5108">10103 2550 0,'0'0'0,"0"0"0,0 0 0,0 0 16,0 0-16,0 0 0,0 0 15,0 0-15,0 0 0,0 0 16,0 0-16,0 0 0,0 0 0,-3-22 15,3 22-15,0 0 0,0 0 16,0 0-16,0 0 0,0 0 16,0 0-16,0 0 0,-22 11 15,22-11-15,0 0 0,-23 11 16,23-11-16,-23 9 0,10-4 16,0 2-16,0 0 0,-1-1 15,2 1-15,2 0 0,2-2 16,0 2-16,1-3 0,3 1 15,1-1-15,1 0 0,4-1 0,2 2 16,3-1-16,1 1 0,3-2 16,2-1-16,0 0 0,0-1 15,0 0-15,3 1 0,1 1 16,1-2-16,-2 0 0,4-1 16,-1 2-16,-4-2 0,-1-2 15,-3 1-15,-1 0 0,-2 0 16,0-1-16,-2-1 0,-2 2 15,-1-2-15,0 0 0,-2-1 16,-1-2-16,-1 1 0,-2-1 0,0-1 16,-2-1-16,-2 0 0,-1 0 15,-1 0-15,-2 0 0,0 1 16,-1 0-16,1-1 0,0-2 16,0 4-16,1 2 0,-4 1 15,0 1-15,4 0 0,1 1 0,1 0 16</inkml:trace>
  <inkml:trace contextRef="#ctx0" brushRef="#br0" timeOffset="85623.7037">9285 3244 0,'0'0'0,"0"0"0,0 0 15,0 0-15,0 0 0,0 0 16,0 0-16,0 0 0,0 0 15,0 0-15,0 0 0,0 0 16,0 0-16,-27 15 0,27-15 0,0 0 16,-23 18-16,23-18 0,-24 6 15,12-2-15,0 0 0,0 0 16,-2 2-16,2 0 0,1 1 16,0-1-16,0-1 0,1 0 15,1-3-15,2 2 0,-1 0 16,3 0-16,0-2 15,2 1-15,2 1 0,1-1 16,1 0-16,2 0 0,3-1 0,0-1 16,3 0-16,4-1 0,5 1 15,-2-1-15,-1 0 0,1 0 0,-1 0 16,1 0-16,2 0 0,5 0 16,0 0-16,-4-1 0,0 0 15,-3 2-15,0 1 0,-4-2 0,0 1 16,-1-2-16,-2-1 15,-2 0-15,0-2 0,-3 2 0,0-1 16,-2 0-16,0-1 0,-2 1 16,0-1-16,-1-1 0,-1 0 15,-3-2-15,0-1 0,-3-1 0,-1 0 16,-1 0-16,-1-1 16,-1 1-16,0 0 0,0 0 15,1 1-15,-2-1 0,2 2 0,0 3 16,-1 4-16,4-1 0,1 1 15,2-1-15</inkml:trace>
  <inkml:trace contextRef="#ctx0" brushRef="#br0" timeOffset="86576.8375">10073 2907 0,'0'0'0,"0"0"0,0 0 16,0 0-16,0 0 0,20 7 16,-20-7-16,0 0 0,18 16 0,-18-16 15,0 0-15,16 22 16,-10-14-16,-2 1 0,0-2 16,0 1-16,-1-1 0,0-2 15</inkml:trace>
  <inkml:trace contextRef="#ctx0" brushRef="#br0" timeOffset="86811.2906">9876 3077 0,'0'0'0,"0"0"0,0 0 0,0 0 16,24-4-16,-24 4 0,35-4 15,-10 2-15,3-2 0,4 1 16,3-1-16,10-1 0,-2-2 0,-2 2 15,1-1-15,5 1 0,-5 1 16,-6 2-16,-4 1 16,-8-1-16,-5-2 0,-10 3 0,-7 3 15,0 1-15,-2-3 0,2 2 16</inkml:trace>
  <inkml:trace contextRef="#ctx0" brushRef="#br0" timeOffset="87029.9724">10044 3090 0,'0'0'0,"0"0"0,0 0 0,0 0 0,0 0 16,0 0-16,0 0 0,11 26 15,-11-26-15,3 25 0,-3-25 16,-4 37-16,2-18 0,-2 4 16,-3 1-16,-1-1 0,-1 0 0,-5 4 15,1-2-15,-1-1 0,-2-3 16,3-4-16,1-2 15,1-6-15,2 0 0,1-4 16,3-2-16,2-4 0,1-2 0,1 0 16,0 0-16,1 3 0</inkml:trace>
  <inkml:trace contextRef="#ctx0" brushRef="#br0" timeOffset="87186.2257">10589 3004 0,'0'0'16,"0"0"-16,0 0 0,0 0 0,20 12 16,-20-12-16,0 0 0,19 18 15,-19-18-15,10 17 0,-7-8 16,-1-1-16,0-1 0,1-1 16</inkml:trace>
  <inkml:trace contextRef="#ctx0" brushRef="#br0" timeOffset="87358.1714">10465 3160 0,'0'0'0,"0"0"0,0 0 0,0 0 16,24 2-16,-24-2 0,21 2 16,-21-2-16,23 4 0,-11-1 15,0 1-15,-1 2 0,-1-1 0,-1 1 16,-1-2-16,-2 0 0</inkml:trace>
  <inkml:trace contextRef="#ctx0" brushRef="#br0" timeOffset="87498.7412">10393 3375 0,'0'0'0,"0"0"0,0 0 0,0 0 16,0 0-16,0 0 0,35-11 15,-35 11-15,32-12 0,-12 6 16,3-1-16,-1-2 0,1 0 0,0-1 15,2-2-15,1 0 0,-4 0 16,-3 3-16</inkml:trace>
  <inkml:trace contextRef="#ctx0" brushRef="#br0" timeOffset="87733.1217">10972 2918 0,'0'0'0,"0"0"16,0 0-16,0 0 0,0 0 16,0 0-16,-28 20 0,28-20 15,-23 18-15,23-18 0,-31 24 16,12-11-16,-2 1 0,-1 0 16,0-2-16,-4 4 0,0-2 0,2-2 15,1 0-15,3-3 0,4 0 16,1-2-16,3 0 15,2-2-15</inkml:trace>
  <inkml:trace contextRef="#ctx0" brushRef="#br0" timeOffset="87889.4096">10963 3038 0,'0'0'0,"0"0"15,0 0-15,0 0 0,16 13 0,-16-13 16,0 0-16,12 19 0,-12-19 15,7 17-15,-5-8 16,-1 0-16,1-2 0,-1 0 0,-1-1 16,0-1-16</inkml:trace>
  <inkml:trace contextRef="#ctx0" brushRef="#br0" timeOffset="88248.7485">10773 3230 0,'0'0'0,"0"0"15,0 0-15,0 0 0,0 0 16,33-8-16,-33 8 0,29-2 16,-29 2-16,33-3 0,-14 2 15,-2 0-15,0 1 0,-2 0 16,0 1-16,-3-1 0,-1 1 16,-1 1-16,-3-1 0,-1 2 15,-3 0-15,-2 3 0,-3 3 16,-3-2-16,-3-2 0,-4 3 0,-4 2 15,1-2-15,0 1 0,-6 1 16,-1 0-16,1-1 0,1-1 16,3-1-16,4 0 0,2-1 15,3-2-15,5 3 0,4-1 16,3-1-16,3-1 0,4 0 16,3-3-16,4-1 0,2 1 0,3-2 15,2 0-15,2 0 16,0 0-16,7-13 0,-1-8 15,-7 4-15,-4 4 0,-4 3 0</inkml:trace>
  <inkml:trace contextRef="#ctx0" brushRef="#br0" timeOffset="88467.5098">11452 2998 0,'0'0'0,"0"0"16,0 0-16,0 0 0,0 0 16,0 0-16,-25 19 0,25-19 15,-20 17-15,20-17 0,-29 22 16,13-10-16,-2 0 0,0 0 16,-3 1-16,2-1 0,1 0 0,-1 1 15,3-1-15,3-3 0</inkml:trace>
  <inkml:trace contextRef="#ctx0" brushRef="#br0" timeOffset="88655.0778">11298 3135 0,'0'0'0,"0"0"16,0 0-16,0 0 0,12 21 0,-12-21 16,7 25-16,-5-11 0,0 1 15,0 2-15,1 0 16,-2-1-16,0-1 0,1 1 15,0 0-15,0 0 0,-1-2 0,1-3 16,-1-3-16,0-4 0,-1-1 16,0-3-16,0 3 0,0-3 15</inkml:trace>
  <inkml:trace contextRef="#ctx0" brushRef="#br0" timeOffset="88920.664">11292 3196 0,'0'0'0,"0"0"16,0 0-16,0 0 0,16-14 0,-16 14 15,21-5-15,-21 5 0,27-4 16,-10 0-16,1 0 0,-2 2 16,0 2-16,-1-3 0,-1 1 15,0 1-15,-1-1 0,0 2 16,-1 2-16,-1-1 0,-1 1 0,-1 3 16,-1 0-16,-2 2 15,0 1-15,-3 2 0,-2 1 16,-1 0-16,-1 0 0,0 2 15,-1-2-15,-2 4 0,2-1 0,-2-1 16,-2 0-16,2-2 0,-1-1 16,0-1-16,-1 1 15,1-2-15,-1 0 0,1-2 0,1 0 16,0-1-16</inkml:trace>
  <inkml:trace contextRef="#ctx0" brushRef="#br0" timeOffset="89108.2098">11309 3314 0,'0'0'0,"0"0"16,0 0-16,0 0 0,0 0 0,0 0 16,0 0-16,28-15 0,-28 15 15,24-3-15,-24 3 0,31 2 16,-17-4-16,0 1 0,2 0 16,-3 1-16,0 0 0,-1 0 15,-1 0-15,-1 0 0,-2 0 0,0 0 16</inkml:trace>
  <inkml:trace contextRef="#ctx0" brushRef="#br0" timeOffset="89248.7644">11320 3409 0,'0'0'16,"0"0"-16,0 0 0,0 0 16,22-12-16,-22 12 0,31-10 15,-31 10-15,33-9 0,-15 5 16,0 0-16,1 1 0,0 0 0,2-2 15,-4 2-15,-2 0 0</inkml:trace>
  <inkml:trace contextRef="#ctx0" brushRef="#br0" timeOffset="89701.9178">11793 3038 0,'0'0'0,"0"0"16,0 0-16,0 0 0,0 0 16,0 0-16,-11 19 0,11-19 15,-20 18-15,20-18 0,-25 21 16,12-11-16,-1 1 0,0-3 16,-1 1-16,2-2 0,3-1 15,2-1-15,1-2 0,2 0 0,-1-2 16,6-1-16,1-3 15,2 0-15,3-1 0,4 0 0,4-2 16,3 2-16,0 0 0,7-2 16,0 0-16,-1 1 0,-1 1 15,0 3-15,0 1 0,-3 3 16,-3-1-16,-1 5 0,-4 2 16,-2 2-16,-2 2 0,-5 3 15,-3 3-15,-1-1 0,-1-2 0,-5 0 16,-2 2-16,-1 0 15,0-1-15,0-3 0,-1-2 16,0 0-16,-1-1 0,-2-2 0,-1-1 16,1-2-16,1-1 0,0 0 15,1-3-15,-1 0 0,2 0 0,-1-2 16,-1-1-16,2 0 16,2 0-16,2 1 0</inkml:trace>
  <inkml:trace contextRef="#ctx0" brushRef="#br0" timeOffset="89811.2749">11674 3243 0,'0'0'0,"0"0"0,0 0 16,0 0-16,33 2 0,-33-2 0,28 8 15,-28-8-15,26 13 0,-14-7 16,-2 0-16,-1-2 0</inkml:trace>
  <inkml:trace contextRef="#ctx0" brushRef="#br0" timeOffset="97291.9986">2168 3287 0,'0'0'0,"0"0"0,0 0 16,0 0-16,0 0 0,0 0 0,30 3 16,-30-3-16,28 0 0,-28 0 15,41 1-15,-18-2 0,4 0 16,3 1-16,6 3 0,12-1 16,3-2-16,4 0 0,3-3 15,12 0-15,-4-2 0,13 0 16,-3-1-16,-3 4 0,-4 0 15,13 0-15,-6-3 0,5 1 0,-9 0 16,-7 2-16,-6 0 0,-4 5 16,-4 5-16,-16-2 0,-10-3 15,-6 0-15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image" Target="../media/image6.emf"/><Relationship Id="rId4" Type="http://schemas.openxmlformats.org/officeDocument/2006/relationships/customXml" Target="../ink/ink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5" Type="http://schemas.openxmlformats.org/officeDocument/2006/relationships/image" Target="../media/image7.emf"/><Relationship Id="rId4" Type="http://schemas.openxmlformats.org/officeDocument/2006/relationships/customXml" Target="../ink/ink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image" Target="../media/image4.emf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image" Target="../media/image5.emf"/><Relationship Id="rId4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2484000" y="906840"/>
              <a:ext cx="6186600" cy="30218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74640" y="897480"/>
                <a:ext cx="6205320" cy="3040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91840" y="511920"/>
              <a:ext cx="8511840" cy="7286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2480" y="502560"/>
                <a:ext cx="8530560" cy="7473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7500" lnSpcReduction="10000"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62500" lnSpcReduction="10000"/>
          </a:bodyPr>
          <a:lstStyle/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95440" y="1333800"/>
              <a:ext cx="11112840" cy="48981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6080" y="1324440"/>
                <a:ext cx="11131560" cy="4916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81760" y="556200"/>
              <a:ext cx="11019600" cy="57398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2400" y="546840"/>
                <a:ext cx="11038320" cy="57585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86160" y="531360"/>
              <a:ext cx="10656000" cy="37872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76800" y="522000"/>
                <a:ext cx="10674720" cy="38059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1665</Words>
  <Application>Microsoft Office PowerPoint</Application>
  <PresentationFormat>宽屏</PresentationFormat>
  <Paragraphs>202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Times New Roman</vt:lpstr>
      <vt:lpstr>Wingdings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seewo</dc:creator>
  <cp:lastModifiedBy>³He</cp:lastModifiedBy>
  <cp:revision>228</cp:revision>
  <dcterms:created xsi:type="dcterms:W3CDTF">2019-06-19T02:08:00Z</dcterms:created>
  <dcterms:modified xsi:type="dcterms:W3CDTF">2025-09-25T02:04:18Z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