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ink/ink1.xml" ContentType="application/inkml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ink/ink2.xml" ContentType="application/inkml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ink/ink3.xml" ContentType="application/inkml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37" d="100"/>
          <a:sy n="37" d="100"/>
        </p:scale>
        <p:origin x="402" y="30"/>
      </p:cViewPr>
      <p:guideLst>
        <p:guide orient="horz" pos="2159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9-24T07:55:13.34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2251 2424 0,'0'0'0,"0"0"16,0 0-16,0 0 0,0 0 0,0 0 15,0 0-15,0 0 0,0 0 16,20-14-16,-20 14 0,0 0 16,0 0-16,0 0 0,28-2 15,-28 2-15,15 0 0,-5 0 16,-1 0-16,4-1 0,-1 0 16,1 0-16,1-1 0,1 2 15,2-1-15,0 1 0,2-1 16,0 2-16,0 0 0,1-2 15,1-3-15,8 2 0,-3 1 0,2 1 16,1 0-16,-2-1 16,-1-3-16,0 2 0,4 2 0,-2 0 15,1 1-15,-2-1 0,0-2 16,7-1-16,-2-1 0,-2 4 16,-1 1-16,-5-2 0,-2-1 15,0 1-15,3 0 0,-1-1 16,-2 0-16,0 1 0,-1 1 15,-3 1-15,-2 1 0,0-3 16,-2-2-16,-2 2 0,-2 1 0,2 1 16,1 1-16,-1-1 0,-3 0 15,-2 1-15</inkml:trace>
  <inkml:trace contextRef="#ctx0" brushRef="#br0" timeOffset="1343.8728">5965 2322 0,'0'0'0,"0"0"16,0 0-16,0 0 0,0 0 0,0 0 15,0 0-15,21-6 0,-21 6 0,0 0 16,0 0-16,20-2 16,-20 2-16,0 0 0,0 0 15,27 3-15,-20 0 0,3-1 16,1 2-16,0-2 0,-1 2 0,1-2 16,1 1-16,2-2 0,-3 0 15,4 1-15,3 1 16,-1 1-16,1-1 0,-1-1 15,1 0-15,2-1 0,0 2 0,9-1 16,3 0-16,-4-1 0,-2 1 16,3-2-16,4 0 0,-3-2 15,0 1-15,9 1 0,-3 1 16,0-2-16,0-1 0,1 1 16,-2 1-16,1 0 0,-3-1 0,9-1 15,0 2-15,-3-1 0,-2-3 16,0 3-16,-1 2 15,0-1-15,-4-1 0,5 0 0,2 0 16,-4 0-16,-3-1 0,10 0 16,3-2-16,-11 3 0,-2 1 0,7 0 15,2 0-15,-5 0 16,-3 0-16,1-1 0,2-2 16,-6 3-16,1 2 0,2 0 15,-1 1-15,-2-2 0,-2-3 0,1 1 16,3-1-16,-4 2 0,-4 2 15,5-2-15,2-2 16,-7 1-16,-1-1 0,0 2 0,0-1 16,-2 0-16,0 0 0,2 2 15,2 0-15,-3 0 0,-2-2 0,-1 1 16,1 1-16,-2-1 0,0 0 16,1 0-16,2-1 15,-4 1-15,-2 0 0,-1 1 16,0 1-16,-2-1 0,-1-2 0,-2 2 15,-1 2-15,-3-1 0,-2 0 16,0-1-16,-1 1 0,0-2 16</inkml:trace>
  <inkml:trace contextRef="#ctx0" brushRef="#br0" timeOffset="3875.3686">11364 2378 0,'0'0'0,"0"0"0,0 0 16,0 0-16,0 0 0,0 0 15,21 3-15,-21-3 0,0 0 0,22 4 16,-22-4-16,0 0 0,29 3 0,-18-1 15,1 0-15,1 1 16,1-1-16,4 1 0,1-1 16,0 1-16,-1-2 0,3 1 15,2-1-15,8 2 0,1-1 0,0 0 16,-1-1-16,2 0 0,2 0 16,1 0-16,-1 0 0,10 2 15,0 0-15,1-1 0,-1-1 16,0 0-16,0 0 0,10 2 15,2 0-15,-4-1 0,-3-2 0,3 0 16,2 0-16,8 0 0,-2 0 16,-4 1-16,-2 2 15,1-3-15,2-2 0,7 1 0,-2 0 16,-6 0-16,-2 0 0,1-1 16,1 1-16,-1 1 0,0 0 15,-3 0-15,-1 0 0,1-4 16,0-2-16,19 0 0,-8 3 15,-9-3-15,-5 1 0,-4 1 16,0 1-16,-5-3 0,0-1 0,-14 2 16,2-1-16,-2 0 0,-1-1 15,2-2-15,-1-3 0,1-1 16,0-2-16,-3 1 0,0-2 16,-4 1-16,-2 2 0,-4 0 15,1-1-15,0-4 0,1-1 16,-2-3-16,0-1 0,-4 2 15,-4 3-15,0-1 0,0-4 16,-3 0-16,-1-1 0,-2-1 16,-2 1-16,-3-2 0,-3 1 0,-3-1 15,-1 1-15,-2 3 0,0 2 16,-2-5-16,-1-1 0,-3-1 16,-2 2-16,-1 0 0,-1-1 15,-1 0-15,0 1 0,-6-1 16,-5 3-16,0 0 0,1 2 15,-9-3-15,-2 2 0,3-1 16,3-1-16,-6 0 0,-1 0 16,1 5-16,1 2 0,-5 3 15,-1 0-15,-2-1 0,0-3 0,-8-1 16,3 2-16,3 4 0,1 3 16,-4 2-16,-5 1 0,1 2 15,3 1-15,-28 1 0,8 4 16,6-1-16,6 0 0,-2 2 15,-2 2-15,2 3 0,-1 3 16,7 4-16,2 4 0,3-2 16,3 0-16,-3-3 0,-1-2 15,2-1-15,2 0 0,0 4 0,1 4 16,1 1-16,2 2 0,6 2 16,5 1-16,-2-3 0,-1-1 15,0 3-15,1 4 0,5-1 16,3 3-16,1-1 0,1-1 15,2 4-15,1 3 0,1-2 16,2-2-16,1-3 0,0-5 0,6 1 16,2 2-16,9-5 0,-1 8 15,3 4-15,2 5 0,2-7 16,2-3-16,2-2 0,3 0 16,3 3-16,3 1 0,3-2 15,3-4-15,1-4 0,3 1 16,1-1-16,1 0 0,4-1 15,0 0-15,3-3 0,1-6 16,-2 4-16,-2-2 0,0-1 16,1 0-16,0-4 0,-1-4 0,-7 1 15,-5-2-15,-4 0 0</inkml:trace>
  <inkml:trace contextRef="#ctx0" brushRef="#br0" timeOffset="5078.6049">10234 1257 0,'0'0'0,"0"0"0,0 0 15,0 0-15,30-9 0,-30 9 16,35-7-16,-14 4 0,1-2 0,5 0 16,1-1-16,10 1 15,-1-1-15,12 0 0,0-1 16,-2 0-16,-2 1 0,9-1 15,-1 1-15,-4 0 0,-2 1 0,-2 2 16,-1 0-16,-5 1 0,-6-2 16,1 4-16,-3 3 0,-11-3 15,-4-1-15,-3-1 0,-3 2 16,-3 5-16,-3 2 0,-4-1 16,-3-1-16,-5 0 0,-3 0 0,-5 3 15,-4 4-15,1 2 16,0 0-16,-5 3 0,-5 3 15,2-1-15,-1 0 0,-8 10 0,-2 2 16,3-2-16,1-2 0,0 0 16,-1-1-16,3-1 0,2-1 0,-2 5 15,2 1-15,5-6 16,3-4-16,2-2 0,0-2 16,5-2-16,1 1 0,2-3 15,1-3-15,2-6 0,2-4 0,-1-3 16,1-2-16,3 0 0,2 0 15,1-4-15,2-4 16,1-3-16,1 0 0,3-4 0,1-2 16,2 1-16,0 1 0,1-6 15,0-5-15,0 4 0,0 3 16,2-8-16,0-4 0,1 5 16,0 3-16,2 2 0,0 1 15,-2 4-15,0 3 0,-1-2 16,0-1-16,-2 2 0,0 2 0,-3 4 15,1 0-15,-1 7 0,-2 2 16,2 3-16,1 1 0,-2 1 16,1 2-16,1 5 0,0 4 15,0-1-15,0 0 0,2 4 16,1 4-16,-2-2 0,-2 1 0,4 5 16,0 2-16,-1 0 15,-1 0-15,2 1 0,2 4 16,1-2-16,-1-3 0,1-1 0,2 1 15,-3-2-15,-1-2 0,1 2 16,-1-2-16,-3-4 0,-2 0 16,-2-3-16,1-1 0,-2-2 15,-1-1-15,-1-1 0,-4 0 16,-1 0-16,-1-1 0,-3-3 16,-2-3-16,-2 0 0,-1-1 0,-3-1 15,-3-3-15,0 0 16,0-3-16,-4-3 0,-3-3 15,2 0-15,1-2 0,-7-4 0,0 0 16,1 1-16,3-1 0,-1-2 16,2-3-16,3 5 0,3 2 0,-5-4 15,3-1-15,1 5 16,1 3-16,3 0 0,0 0 16,5 5-16,2 0 0,-1 4 15,0 1-15,1 2 0,2-1 0,-2 5 16,-1 4-16,2-3 0,2-1 15,1 1-15</inkml:trace>
  <inkml:trace contextRef="#ctx0" brushRef="#br0" timeOffset="8250.8214">9699 2198 0,'0'0'16,"0"0"-16,0 0 0,0 0 0,30 1 15,-30-1-15,33 3 16,-15-2-16,0 2 0,1-2 15,3 1-15,4-1 0,-3-1 0,-5 3 16,-4 1-16,-2-2 0,-2 0 16,-1 1-16</inkml:trace>
  <inkml:trace contextRef="#ctx0" brushRef="#br0" timeOffset="8422.7113">9605 2402 0,'0'0'0,"0"0"16,0 0-16,0 0 0,28 1 0,-28-1 15,27 2-15,-27-2 16,28 2-16,-13-1 0,0 0 16,1 0-16,-2 2 0,-1 0 15,-2-2-15,-1 1 0</inkml:trace>
  <inkml:trace contextRef="#ctx0" brushRef="#br0" timeOffset="8563.3292">9645 2657 0,'0'0'0,"0"0"0,0 0 0,28-9 16,-28 9-16,32-9 0,-9 1 15,1 0-15,2-2 0,9-2 16,1-1-16,-5 2 0,-4 1 0,-5 2 15</inkml:trace>
  <inkml:trace contextRef="#ctx0" brushRef="#br0" timeOffset="8782.0923">9936 2366 0,'0'0'16,"0"0"-16,0 0 0,0 0 0,26-4 15,-26 4-15,32-9 0,-11 4 16,3-2-16,1 0 0,2 0 16,-1 1-16,1 0 0,6-2 15,-1 1-15,-5 0 0,-1 1 16,0 0-16,-3 0 0,-7 2 16,-4 0-16,-1 2 0,-2 0 0,-2-1 15</inkml:trace>
  <inkml:trace contextRef="#ctx0" brushRef="#br0" timeOffset="9016.4875">10181 2158 0,'0'0'0,"0"0"0,0 0 16,0 0-16,0 0 0,0 0 15,8 29-15,-8-29 0,2 34 0,-1-10 16,0 2-16,0 2 0,1 0 15,0 7-15,1-2 16,0-3-16,1-2 0,-2-1 0,-1-1 16,0-2-16,0-3 0,-1 1 15,-1-4-15,-1-3 0,-1-1 16,-1 0-16,2-4 0,0-2 0</inkml:trace>
  <inkml:trace contextRef="#ctx0" brushRef="#br0" timeOffset="9157.1691">9994 2601 0,'0'0'0,"0"0"16,0 0-16,0 0 0,0 0 0,26-19 16,-26 19-16,32-16 0,-11 6 15,3-2-15,4-1 0,2 1 16,1 0-16,2-1 0,-6 3 16,-4 0-16</inkml:trace>
  <inkml:trace contextRef="#ctx0" brushRef="#br0" timeOffset="9344.6461">10697 2133 0,'0'0'0,"0"0"0,0 0 16,0 0-16,0 0 0,-31 22 16,31-22-16,-33 23 0,14-11 0,-3 3 15,-3 0-15,1 1 16,0-1-16,-5 3 0,1-1 0,2-1 15,2-2-15,-3-3 0,4-4 16,8-2-16,1-1 0,3-1 16</inkml:trace>
  <inkml:trace contextRef="#ctx0" brushRef="#br0" timeOffset="9532.1703">10352 2307 0,'0'0'0,"0"0"15,0 0-15,0 0 0,0 0 0,2 21 16,-2-21-16,2 32 0,-2-32 15,3 39-15,-2-13 0,0 2 16,0 0-16,1 6 0,1-4 16,1-3-16,-1-3 0,2 0 15,-1-4-15,-1-7 0,-1-3 16,0-5-16,-2-5 0,2 0 0,-2-2 16,0-1-16,0 0 15,0 3-15</inkml:trace>
  <inkml:trace contextRef="#ctx0" brushRef="#br0" timeOffset="9688.4409">10398 2474 0,'0'0'0,"0"0"0,0 0 16,0 0-16,21-15 0,-21 15 16,29-14-16,-29 14 0,42-16 15,-18 8-15,1-1 0,1 0 16,0 1-16,6-3 0,-2 4 16,-2 1-16,-3 2 0,-4-1 15,-2-1-15,-5 3 0,-4 3 16,-1 0-16,-3 0 0,0 0 0</inkml:trace>
  <inkml:trace contextRef="#ctx0" brushRef="#br0" timeOffset="9907.2108">10606 2429 0,'0'0'0,"0"0"0,0 0 15,0 0-15,0 0 0,13 28 16,-13-28-16,5 31 0,-4-10 0,1 1 15,0 2-15,-1-1 0,0-2 16,0 4-16,1-2 0,0-3 16,1-3-16,-1-2 0,0-1 15,0-3-15,1-2 0,-1-1 16,0-4-16,0 0 0,-1 0 0,0-2 16</inkml:trace>
  <inkml:trace contextRef="#ctx0" brushRef="#br0" timeOffset="10094.7294">10964 2271 0,'0'0'0,"0"0"0,0 0 15,0 0-15,0 0 0,21 16 16,-21-16-16,0 0 0,12 19 0,-10-12 15,-1 0-15,0-1 0,1-1 16,-1-1-16</inkml:trace>
  <inkml:trace contextRef="#ctx0" brushRef="#br0" timeOffset="10250.992">10865 2413 0,'0'0'16,"0"0"-16,0 0 0,0 0 0,0 0 15,0 0-15,23 15 16,-23-15-16,0 0 0,31 10 0,-31-10 16,21 13-16,-13-8 0,0 1 15,-1-2-15,-1 0 0</inkml:trace>
  <inkml:trace contextRef="#ctx0" brushRef="#br0" timeOffset="10438.5445">10867 2681 0,'0'0'0,"0"0"0,0 0 0,0 0 16,0 0-16,0 0 0,36-3 15,-36 3-15,28-3 0,-28 3 16,34-12-16,-17 5 0,-1 0 0,3-1 16,1-1-16,-3 0 15,-1-1-15,0 0 0,-1 1 16,-4 2-16</inkml:trace>
  <inkml:trace contextRef="#ctx0" brushRef="#br0" timeOffset="10657.3172">11148 2373 0,'0'0'0,"0"0"16,0 0-16,0 0 0,0 0 0,0 0 15,32-5-15,-32 5 16,30-6-16,-30 6 0,36-9 15,-17 5-15,0 0 0,0 0 0,4 1 16,-3 0-16,0 1 0,2-1 16,-3-1-16,-2 0 0,-4 1 15,-2 0-15,-3 2 0,-4-2 16,-1 1-16,0-1 0,-1 1 16,0 0-16</inkml:trace>
  <inkml:trace contextRef="#ctx0" brushRef="#br0" timeOffset="10891.6747">11306 2356 0,'0'0'0,"0"0"0,0 0 0,0 0 15,0 0-15,0 0 0,6 24 16,-6-24-16,0 0 0,7 27 16,-7-27-16,3 22 0,-3-22 0,2 24 15,0-11-15,-1-1 0,0 2 16,-1-2-16,0 0 15,1-1-15,0 0 0,-1 1 0,0-1 16,0 0-16,0-1 0,0-1 16,-1 0-16,0-2 0,-1-1 0,0-1 15,1-2-15,0 2 0</inkml:trace>
  <inkml:trace contextRef="#ctx0" brushRef="#br0" timeOffset="11094.8189">11210 2713 0,'0'0'16,"0"0"-16,0 0 0,0 0 0,0 0 15,0 0-15,0 0 0,0 0 16,0 0-16,0 0 0,26-5 16,-26 5-16,26-4 0,-26 4 15,33-7-15,-13 4 0,0 0 16,3 0-16,-1 0 0,-1 0 16,-2 0-16,6 0 0,-3 0 15,-1-1-15,-2 1 0,-2 0 16,-3 2-16,-3 1 0,-2 0 0,-6 0 15,-5 1-15,-2 2 0,-2 0 16,1 1-16,0-1 0,2-1 16</inkml:trace>
  <inkml:trace contextRef="#ctx0" brushRef="#br0" timeOffset="155953.5778">16886 2341 0,'0'0'0,"0"0"0,0 0 16,0 0-16,0 0 0,0 0 0,0 0 15,0 0-15,26-1 0,-26 1 16,0 0-16,28 0 0,-28 0 16,0 0-16,27 1 0,-17-1 15,0 0-15,3 0 0,2 0 16,0 2-16,-1 0 0,1-1 16,3 2-16,-1-2 0,-1-1 0,3 0 15,2-1-15,0 1 0,0 0 16,6 0-16,1-1 0,-1-1 15,1 1-15,0 0 0,-1 1 16,0-1-16,-1 1 0,3-2 16,0 1-16,7 1 0,-4-1 15,1 0-15,1 0 0,-1 1 16,0 1-16,-1-1 0,0-3 16,0 3-16,1 2 0,1-2 0,2-2 15,-3 2-15,-1-1 16,8 1-16,3 0 0,-3-1 0,-2-1 15,1 1-15,3-1 0,-4 1 16,-3-2-16,5 2 0,3-1 16,-3 1-16,-2 1 0,9-3 15,2 2-15,-5-2 0,-2 1 16,3 1-16,1 1 0,1-1 16,-2-2-16,2 1 0,2 0 15,-4-1-15,-1 2 0,-8-2 16,-9 2-16,-8 0 0</inkml:trace>
  <inkml:trace contextRef="#ctx0" brushRef="#br0" timeOffset="156891.1684">22098 2265 0,'0'0'15,"0"0"-15,0 0 0,0 0 0,0 0 16,0 0-16,23 1 0,-23-1 16,0 0-16,21 4 0,-21-4 15,0 0-15,27 7 0,-16-3 16,3-1-16,0 0 0,1-1 16,3 2-16,1-2 0,1 1 0,2-1 15,2 1-15,2-2 16,9 1-16,-1-1 0,2 1 0,3-1 15,-1-1-15,0 1 0,11-1 16,4-1-16,-2 1 0,-2 1 16,10-2-16,1 0 0,-4-2 15,-3 1-15,12 0 0,1-1 16,-5-1-16,-5 0 0,3 0 16,4 2-16,3 1 0,-5 1 0,1-2 15,1-3-15,-7 2 16,-3 0-16,27 2 0,-3 4 0,-8-5 15,-8 0-15,-1-1 16,-2 1-16,-5 1 0,-2 0 0,-2 3 16,-1 0-16,-6 1 0,-3-1 15,-13-2-15,-7 2 0,-6-1 16</inkml:trace>
  <inkml:trace contextRef="#ctx0" brushRef="#br0" timeOffset="159141.403">24949 1663 0,'0'0'15,"0"0"-15,0 0 0,0 0 0,-16 26 16,16-26-16,-21 23 0,7-8 16,-3 3-16,-2 3 0,-5 5 15,-5 8-15,-2 2 0,-1 1 16,0 2-16,-8 7 0,2-4 0,-3 3 15,7-6-15,5-4 0,6-6 16,4-4-16,4-3 0,5-6 16,3-5-16,2-3 0,0 0 15,2-3-15</inkml:trace>
  <inkml:trace contextRef="#ctx0" brushRef="#br0" timeOffset="159328.9096">24735 1984 0,'0'0'0,"0"0"16,0 0-16,-2 28 0,-1-10 16,0 7-16,0 7 0,-3 3 15,0 3-15,-3 14 0,0 0 16,0 7-16,1-3 0,2 3 16,1-8-16,2-10 0,2-10 15,2-8-15,1-6 0,1-5 16,-2-1-16,0-3 0</inkml:trace>
  <inkml:trace contextRef="#ctx0" brushRef="#br0" timeOffset="159485.204">25093 1889 0,'0'0'16,"0"0"-16,0 0 0,0 0 15,21 2-15,-21-2 0,0 0 16,22 19-16,-22-19 0,11 25 15,-10-7-15,0-3 0,0-2 0,1 0 16</inkml:trace>
  <inkml:trace contextRef="#ctx0" brushRef="#br0" timeOffset="159766.5201">24867 2169 0,'0'0'15,"0"0"-15,0 0 0,0 0 16,0 0-16,31-10 0,-31 10 15,32-8-15,-12 3 0,1 3 0,0-1 16,0 2-16,-2 0 0,0 1 16,-1 1-16,1 3 0,-4 2 15,-5 2-15,-5 2 0,-3 4 16,-6 5-16,-1 3 0,-4 2 16,-1 2-16,-2 0 0,1-2 15,0 1-15,1 3 0,2-4 0,7-4 16,6-4-16,3-4 15,3-4-15,7-7 0,4-3 16,3-5-16,3-3 0,0-3 0,0-2 16,-5 3-16,-4 2 0,-3 2 15</inkml:trace>
  <inkml:trace contextRef="#ctx0" brushRef="#br0" timeOffset="159969.642">25310 1913 0,'0'0'0,"0"0"0,0 0 0,33-4 16,-33 4-16,38-3 0,-13 2 15,1 1-15,0-2 0,8 1 16,1 0-16,-3 0 0,-2-1 16,-3-2-16,-4 1 0,-3 1 15,-3 0-15,-2-3 0,-5 1 16,-2-1-16,0 2 0,-1 0 15</inkml:trace>
  <inkml:trace contextRef="#ctx0" brushRef="#br0" timeOffset="160110.248">25578 1804 0,'0'0'0,"0"0"0,0 0 16,0 0-16,0 0 0,0 0 16,0 0-16,0 0 0,-14 26 0,14-26 15,-10 26-15,4-9 16,1 1-16,-2 2 0,0 1 15,-1 2-15,0-1 0,-2 6 0,0-1 16,1-4-16,3-4 0,0-2 16</inkml:trace>
  <inkml:trace contextRef="#ctx0" brushRef="#br0" timeOffset="160313.4098">25197 2173 0,'0'0'0,"0"0"0,0 0 16,24-6-16,-24 6 0,40-11 15,-11 3-15,6 0 0,4 1 0,15-4 16,4 1-16,12-2 0,-1-1 16,7-1-16,-7 4 0,-8 2 15,-7 4-15,-4-4 0,-9 0 16,-11 3-16,-9 1 0,-8 1 16,-6-3-16,-3 3 0,0-1 15,-2 2-15</inkml:trace>
  <inkml:trace contextRef="#ctx0" brushRef="#br0" timeOffset="160532.1588">25945 1848 0,'0'0'0,"0"0"0,0 0 0,0 0 16,0 0-16,-23 5 0,23-5 16,-32 14-16,11-3 0,-4 4 15,-5 3-15,-3 5 0,-3 1 0,-13 14 16,-2 4-16,-9 9 15,1 0-15,-1 5 0,7-3 16,1 0-16,8-7 0,8-9 16,5-4-16,9-7 0,6-6 0,5-7 15,5-3-15,8-6 0,5-7 16,-1 2-16,-2 1 0,0-1 16</inkml:trace>
  <inkml:trace contextRef="#ctx0" brushRef="#br0" timeOffset="161032.232">25566 2099 0,'0'0'0,"0"0"0,0 0 15,-2 25-15,2-25 0,-6 35 16,0-10-16,-2 3 0,-2 3 16,-2 9-16,0 0 0,2-2 15,1-3-15,0 1 0,3-4 16,1-8-16,2-3 0,2-7 15,1-4-15,1-6 0,1-3 0,0-5 16,2-4-16,0-4 0,2-4 16,1-5-16,3-3 15,3-10-15,1-1 0,0 1 0,0 3 16,2 3-16,0 3 0,7 0 16,2 3-16,-2 4 0,-1 1 15,-1 4-15,0 5 0,-4 4 16,2 4-16,-1 4 0,-1 6 15,-2 4-15,-3 5 0,-3 4 16,-3 5-16,-1 1 0,-3 0 0,-1 2 16,-1 0-16,-2-3 0,-1-2 15,-4-5-15,-1-4 0,2-1 16,-1-2-16,0-3 0,1 0 16,-2-5-16,-1-1 0,0-5 15,0-2-15,-1-4 0,1-1 16,2-5-16,2-4 0,2 0 15,3-4-15,4-5 0,1-1 16,5 3-16,3 0 0,6 0 16,4-1-16,2 2 0,0 2 0,5 2 15,3 0-15,5-1 0,0 1 16,-8 3-16,-7 4 0,-6 2 16</inkml:trace>
  <inkml:trace contextRef="#ctx0" brushRef="#br0" timeOffset="161282.2304">26217 1944 0,'0'0'0,"0"0"16,0 0-16,0 0 0,33-2 16,-33 2-16,39-2 0,-13 1 15,3 0-15,4-2 0,5 2 16,9-1-16,0 1 0,0-2 15,0-3-15,6 0 0,-5-1 0,-6 1 16,-5 3-16,0-1 0,-8 2 16,-9 0-16,-7 1 0,-8 0 15,-5 1-15,-7 0 0,-2 2 16,3-1-16,0 0 0,2 0 16</inkml:trace>
  <inkml:trace contextRef="#ctx0" brushRef="#br0" timeOffset="161501.0257">26677 1801 0,'0'0'0,"0"0"0,0 0 16,0 0-16,0 0 0,0 0 0,-28 23 15,28-23-15,-26 26 0,10-10 16,-4 5-16,-3 2 0,-3 5 16,-10 10-16,-3 2 0,2 4 15,1 5-15,-6 4 0,2-2 16,-2-2-16,5-9 0,4-3 15,9-8-15,9-7 0,5-5 0,8-7 16,5-3-16,2-8 0,0-8 16,-2 5-16,1 0 0,-2 0 15</inkml:trace>
  <inkml:trace contextRef="#ctx0" brushRef="#br0" timeOffset="161704.1473">26391 2135 0,'0'0'15,"0"0"-15,0 0 0,0 0 0,0 0 16,0 0-16,0 0 15,0 24-15,0-24 0,-1 30 0,-2-10 16,0 3-16,0 3 0,-3 2 16,0 2-16,0-1 0,1-2 15,-2 4-15,2-3 0,0-5 16,3-2-16,0-4 0,-1-3 16,2-3-16,0-2 0,1-4 15,0-5-15,4-1 0,-1-6 16,-1 3-16,0 0 0,1 1 15</inkml:trace>
  <inkml:trace contextRef="#ctx0" brushRef="#br0" timeOffset="162126.06">26578 2112 0,'0'0'0,"0"0"0,0 0 16,27-8-16,-27 8 0,26-4 16,-11 4-16,3 0 0,1 2 15,0 2-15,-1 2 0,3 3 0,-2 1 16,-5 1-16,-3 2 0,-3-2 15,-3 1-15,-7 0 0,-3-1 16,-4 1-16,-3 0 0,-3 0 16,-2 0-16,-2 1 0,-1-4 15,2 1-15,0-3 0,3-1 16,1-2-16,3-3 0,3-1 16,3-1-16,4-2 0,5 1 15,6-2-15,4-1 0,1 1 16,4-1-16,3 1 0,1 2 0,1 2 15,0 2-15,0 2 16,3 2-16,-1 2 0,-3 2 16,-1 2-16,-4 3 0,-2-1 0,-4 2 15,-3 1-15,-4 0 0,-1-1 16,-5 1-16,-5-1 0,-2-1 16,-2 0-16,0-2 0,1-1 15,-2-1-15,-3-2 0,1-2 16,-1-1-16,-2-1 0,1-2 15,2-1-15,-1-1 0,1-1 0,1-1 16,-1-1-16,-1-1 16,-2-1-16,0 0 0,2 2 0,3-1 15,1 0-15</inkml:trace>
  <inkml:trace contextRef="#ctx0" brushRef="#br0" timeOffset="162282.3281">26643 2418 0,'0'0'0,"0"0"0,0 0 0,32-10 16,-12 5-16,4 1 15,5-1-15,11-4 0,3 0 0,-2 0 16,0 1-16,8 0 0,-3 1 16,-4 2-16,-5 3 15,2-2-15,-6-2 0,-6 2 0,-8 2 16,-3 0-16</inkml:trace>
  <inkml:trace contextRef="#ctx0" brushRef="#br0" timeOffset="162454.2101">27525 2424 0,'0'0'0,"0"0"0,0 0 16,0 0-16,0 0 0,0 0 0</inkml:trace>
  <inkml:trace contextRef="#ctx0" brushRef="#br0" timeOffset="169861.194">24063 4047 0,'0'0'0,"0"0"0,0 0 16,0 0-16,0 0 0,-16-19 15,16 19-15,-21-7 0,9 5 0,-6 1 16,-3 2-16,0 0 16,0 2-16,-8 5 0,-2 2 15,2-1-15,3 1 0,2 3 16,3 1-16,4-2 0,4 1 0,4 2 15,5 1-15,7 0 0,4-1 16,7 1-16,4-1 16,2-1-16,2 1 0,3 0 0,1 2 15,-3-4-15,-3 0 0,-2-1 16,-3 0-16,-4 0 16,-3 2-16,-9-1 0,-8 0 15,-2-1-15,-2-1 0,-4-2 0,-3 0 16,-1-1-16,0 0 0,0-2 15,2-3-15,4-7 0,5-4 16,3 2-16,0 0 0,1 1 16</inkml:trace>
  <inkml:trace contextRef="#ctx0" brushRef="#br0" timeOffset="170095.5886">24550 3866 0,'0'0'0,"0"0"16,0 0-16,-19 34 0,8-13 0,-1 7 16,-2 4-16,-4 14 0,-2 2 15,-2 9-15,3-1 0,4-8 16,3-3-16,2 0 0,3-6 16,6-8-16,4-5 0,6-7 15,4-5-15,3-10 0,1-4 16,4-7-16,2-4 0,-1-2 15,-1-3-15,-4 4 0,-5 1 16,-2 4-16</inkml:trace>
  <inkml:trace contextRef="#ctx0" brushRef="#br0" timeOffset="170283.1284">24318 4088 0,'0'0'0,"0"0"0,0 0 15,21-6-15,-21 6 0,30-4 16,-30 4-16,38 0 0,-14 3 0,0 0 16,1-1-16,7 0 0,0 1 15,0-1-15,0 1 0,-4 0 16,-5 0-16,-3-2 0</inkml:trace>
  <inkml:trace contextRef="#ctx0" brushRef="#br0" timeOffset="170626.9293">25005 4065 0,'0'0'0,"0"0"15,0 0-15,-24 22 0,9-9 16,-2 5-16,-3 3 0,1 3 16,0 4-16,0 8 0,2 1 15,3 4-15,5-4 0,7-6 16,6-4-16,7-6 0,7-6 15,4-7-15,3-7 0,4-5 16,3-2-16,2-6 0,-2-5 16,-2-3-16,-2-1 0,-2-5 0,-3-2 15,-6-1-15,-2-1 0,-7 0 16,-5 0-16,-6 3 0,-5 1 16,-4 5-16,-5 2 0,-3 6 15,-3 4-15,-4 3 0,-5 5 16,3 1-16,2 1 0,4 6 15,2 3-15,3 2 0,1 2 0,9-1 16,8 1-16,7-1 16,4-1-16,-2-1 0,-3-4 0,0-1 15</inkml:trace>
  <inkml:trace contextRef="#ctx0" brushRef="#br0" timeOffset="170939.4422">25496 4043 0,'0'0'0,"0"0"0,-9 20 16,1-3-16,-1 5 0,-2 3 0,-2 4 15,-7 6-15,-1-3 0,-1 3 16,3-4-16,5-5 0,3-5 16,2-4-16,1-4 0,1-5 15,0-5-15,3-7 0,1-5 16,6-2-16,2-5 0,3-4 15,3-4-15,4-8 0,3-1 0,0 0 16,-1 2-16,2 5 16,0 4-16,4-1 0,1 5 15,-2 6-15,-2 2 0,-1 6 0,0 3 16,-4 3-16,0 4 0,3 3 16,1 5-16,-4-2 0,-3-3 15,-2-2-15</inkml:trace>
  <inkml:trace contextRef="#ctx0" brushRef="#br0" timeOffset="171345.7108">26122 4060 0,'0'0'0,"0"0"16,0 0-16,0 0 0,0 0 16,0 0-16,0 0 0,-32-15 15,32 15-15,-32-4 0,12 4 16,-2 2-16,-2 2 0,-4 1 15,-2 2-15,-7 4 0,2 4 0,-1 3 16,2 4-16,-3 5 16,4 2-16,7-1 0,6-2 15,7-2-15,5-2 0,9-3 0,8-1 16,6-4-16,2-4 0,8-7 16,3-3-16,2-3 0,0-5 15,5-5-15,0-2 0,-1-3 16,1 0-16,-7-3 0,-2 0 15,-5-1-15,-4 0 0,-2 2 16,-3 4-16,-3 2 0,-3 4 0,-1 2 16,-3 4-16,-2 4 0,-4 1 15,1 4-15,-1 5 0,0 4 16,2 1-16,1 5 0,2 3 16,3 0-16,1 1 0,8-2 15,7-2-15,3-2 0,4-5 16,6-3-16,5-3 0,-7-1 15,-5-2-15,-7-1 0</inkml:trace>
  <inkml:trace contextRef="#ctx0" brushRef="#br0" timeOffset="171798.8782">26786 4052 0,'0'0'0,"0"0"0,0 0 15,0 0-15,-19-10 0,19 10 16,-22-4-16,22 4 0,-40 1 0,15 5 15,-4 0-15,-1 3 16,-2 4-16,-10 6 0,0 4 16,-5 7-16,3 2 0,9-2 0,6 1 15,6 1-15,8-3 0,11-5 16,7-5-16,9-6 0,6-4 16,6-7-16,6-4 0,1-6 15,2-3-15,0-3 0,1-6 16,-2 0-16,-3-2 0,-4-4 15,-3-4-15,-4 1 0,-3 1 16,-1 3-16,-4 3 0,-5 10 16,0 4-16,-3 5 0,-2 3 15,0 9-15,-1 3 0,-2 4 0,0 4 16,0 5-16,-1 5 0,-1 7 16,-2 8-16,1 6 0,0 0 15,3-5-15,2-5 0,1 0 16,0-5-16,-2-6 0,-3-4 15,-1-6-15,-2-4 0,-3-4 16,-3-1-16,-4-2 0,-2-1 0,-5-5 16,-5-3-16,1-2 0,1-2 15,2-5-15,4-6 0,5-4 16,2-3-16,7-7 0,6-4 16,0 8-16,1 4 0,0 5 15</inkml:trace>
  <inkml:trace contextRef="#ctx0" brushRef="#br0" timeOffset="172173.913">26906 4252 0,'0'0'0,"0"0"0,22-1 15,-22 1-15,29-5 0,-11 1 0,2 1 16,6-2-16,2-1 0,-3-2 15,-1-2-15,0 0 0,-1-1 16,0-6-16,-3-1 0,-5 2 16,-3 1-16,-5 1 0,-4 1 15,-4 2-15,-2 0 0,-6 1 16,-3 1-16,-4 1 0,-1 3 16,-4 2-16,-3 4 0,-6 2 15,0 4-15,0 5 0,1 4 16,3 5-16,4 3 0,3 1 15,3 1-15,3 5 0,4-3 0,6 0 16,5-1-16,11-2 16,8-4-16,18-6 0,12-3 15,-2-7-15,-3-4 0,13-5 0,1-4 16,2-1-16,1-1 0,-10 0 16,-15 4-16,-10 1 0</inkml:trace>
  <inkml:trace contextRef="#ctx0" brushRef="#br0" timeOffset="172611.4772">28062 3933 0,'0'0'0,"0"0"0,0 0 16,0 0-16,0 0 0,-15 17 15,15-17-15,-22 25 0,22-25 0,-29 39 16,12-15-16,1 2 15,0 1-15,0 4 0,3 0 0,2-3 16,3-4-16,5-1 0,3-4 16,4-3-16,5 0 0,4-6 15,5-2-15,3-6 0,2-2 16,8-6-16,1-3 0,-2-4 16,0 0-16,0-5 0,1-3 15,-2-4-15,-2-2 0,2-6 16,-5 1-16,-4 1 0,-2 3 0,-5 5 15,-3 3-15,-4 4 16,0 4-16,-4 3 0,-2 5 0,-2 2 16,-3 4-16,1 5 0,-2 4 15,-2 2-15,-4 3 0,-2 5 16,0 4-16,1 2 0,1 2 16,4-1-16,2-1 0,4-1 15,3-2-15,5-3 0,3-3 16,3-2-16,2-4 0,5-5 0,3-3 15,3-6-15,3-2 0,-1-3 16,1-2-16,-6 1 0,-3 3 16,-4 0-16</inkml:trace>
  <inkml:trace contextRef="#ctx0" brushRef="#br0" timeOffset="173002.11">28674 4007 0,'0'0'15,"0"0"-15,0 0 0,-8 24 0,2-8 16,-4 3-16,-4 3 0,1 2 16,-1 0-16,-4 7 0,2 0 15,2-6-15,3-3 0,0 0 16,1-4-16,3-6 0,1-4 16,3-6-16,1-5 0,3-4 15,2-5-15,4-3 0,2-4 16,3-2-16,3-2 0,4-6 15,1-1-15,2 0 0,2 5 0,1 1 16,1 2-16,-1 5 16,-1 3-16,4 0 0,-2 5 0,-1 4 15,-2 1-15,-3 7 0,-3 3 16,-5 3-16,-2 2 0,-2 4 16,-2 2-16,-3 3 0,-2 2 15,-2 0-15,-1 2 0,-2-2 16,0-2-16,0 1 0,-1-1 15,0-2-15,-1-1 0,3-2 0,1-2 16,3-2-16,3-1 0,-1-1 16,1-2-16,-2 0 0</inkml:trace>
  <inkml:trace contextRef="#ctx0" brushRef="#br0" timeOffset="173205.2803">29281 4052 0,'0'0'0,"0"0"0,0 0 16,-11 21-16,11-21 0,-19 31 15,5-10-15,1-1 0,0 2 16,-3 6-16,2-1 0,2-3 16,3-4-16,4-5 0,2-4 15,3-4-15,1-3 0,1-2 16,-2-2-16,1 3 0</inkml:trace>
  <inkml:trace contextRef="#ctx0" brushRef="#br0" timeOffset="173345.9658">29278 3841 0,'0'0'0,"0"0"15,0 0-15,0 0 0,21 13 0,-21-13 16,19 16-16,-19-16 15,23 21-15,-13-12 0,-1 0 0,-2-2 16</inkml:trace>
  <inkml:trace contextRef="#ctx0" brushRef="#br0" timeOffset="173595.9257">29746 3871 0,'0'0'0,"0"0"15,0 0-15,-24 33 0,11-15 16,-5 5-16,-2 5 0,-6 11 16,2 2-16,-3 6 0,5-2 15,5-6-15,5-4 0,4-2 16,7-5-16,7-5 0,7-5 16,2-5-16,4-6 0,-1-3 15,3-2-15,3-3 0,1-3 16,-1-4-16,-1-1 0,-1-1 0,-4 3 15,-5 2-15</inkml:trace>
  <inkml:trace contextRef="#ctx0" brushRef="#br0" timeOffset="173783.4408">29486 4099 0,'0'0'0,"0"0"16,0 0-16,0 0 0,29-10 0,-29 10 16,34-5-16,-14 2 0,2 0 15,4 0-15,2 1 0,7-1 16,0 0-16,-7 1 0,-3 0 16,-4-1-16</inkml:trace>
  <inkml:trace contextRef="#ctx0" brushRef="#br0" timeOffset="186222.1772">27933 4763 0,'0'0'16,"0"0"-16,0 0 0,0 0 16,0 0-16,0 0 0,0 0 15,0 0-15,20-17 0,-20 17 16,21-5-16,-21 5 0,25-5 0,-25 5 16,40-5-16,-18 4 15,1-1-15,5-1 0,3 2 16,8-3-16,1 2 0,14 0 0,2-1 15,-1-1-15,-2 0 0,14-3 16,4 2-16,-6 1 0,-5 1 16,16 0-16,3 0 0,-8 0 15,-5 0-15,14-1 0,3-2 16,-9 4-16,-7 2 0,26-5 16,-12 0-16,-16-1 0,-11-1 0,-4 3 15,-4 3-15,-9 5 0,-8 3 16,-10-4-16,-8-5 0,-6-1 15,-5-1-15,0 4 0,-2-3 16,2 3-16</inkml:trace>
  <inkml:trace contextRef="#ctx0" brushRef="#br0" timeOffset="186628.4424">28023 4907 0,'0'0'0,"0"0"0,0 0 16,29-2-16,-29 2 0,31-6 16,-10 3-16,2 1 0,2-1 0,14 0 15,5-2-15,1 2 16,1 0-16,15-2 0,5-3 16,-1 1-16,1 1 0,15 1 15,4 2-15,5-2 0,-6 0 16,9 2-16,-4 0 0,-13 2 0,-9 3 15,27 0-15,-9-1 0,-12 1 16,-9-1-16,-8 0 0,-6-1 16,-10-1-16,-5 0 0,-12 1 15,-7-1-15,-5 1 0</inkml:trace>
  <inkml:trace contextRef="#ctx0" brushRef="#br0" timeOffset="186925.3457">30177 3652 0,'0'0'0,"0"0"16,0 0-16,14 15 0,-14-15 0,11 18 16,-11-18-16,13 29 15,-6-14-15,-1 2 0,0 1 16,-1-1-16,0-2 0,-1-3 16</inkml:trace>
  <inkml:trace contextRef="#ctx0" brushRef="#br0" timeOffset="187112.8577">30750 3620 0,'0'0'0,"0"0"16,0 0-16,-20 18 0,20-18 0,-29 24 16,8-8-16,-2 1 0,-3 2 15,-13 7-15,-4 3 16,-6 3-16,2-1 0,-7 3 15,4-2-15,5-8 0,8-6 0,7-4 16,7-2-16,5-4 0</inkml:trace>
  <inkml:trace contextRef="#ctx0" brushRef="#br0" timeOffset="187284.7462">30166 3970 0,'0'0'0,"0"0"0,0 0 15,3 23-15,-3-23 0,2 28 0,-1-7 16,-1 1-16,-1 1 0,0 7 16,0-1-16,-1-3 15,-1-2-15,3-4 0,0-5 0,2-1 16,0-3-16,-1-3 0,0-1 16,0 0-16</inkml:trace>
  <inkml:trace contextRef="#ctx0" brushRef="#br0" timeOffset="187847.3367">30346 3993 0,'0'0'0,"0"0"16,19-11-16,-7 7 0,1 0 16,5 1-16,4-1 0,6 0 15,-2 1-15,2 2 0,0 2 16,-1 1-16,-2 2 0,2 2 16,-4 2-16,-3 0 0,-3 0 0,-5 2 15,-4 2-15,-5 0 0,-4 0 0,-6 4 16,-5 1-1,-1-4-15,-1 1 0,-12 5 0,-7 4 16,2-3-16,0-2 0,-2-1 16,-1-3-16,-4-2 0,4-2 15,5-5-15,5-5 0,3-2 16,3-5-16,5-1 0,5-3 16,5 1-16,3-1 0,7 0 15,4-2-15,4 1 0,4 1 0,3 2 16,1 4-16,0 0 15,-1 1-15,1 3 0,2 2 16,-3 3-16,-2 2 0,-5 1 0,-2 4 16,-2-1-16,-3-1 0,-4 4 15,-1 1-15,-7 0 0,-3-1 16,-9 4-16,-5 2 0,-2 0 16,-1-1-16,-6 0 0,-4 0 15,1 0-15,1-1 0,-7 2 0,2-1 16,5-5-16,4-2 0,7-3 15,6-1-15,3-1 0,4-4 16,10 0-16,8 1 0,4-2 16,7 0-16,9-1 0,8 0 15,0 0-15,2 0 0,10-1 16,1-3-16,-1 2 0,-2-2 16,3-2-16,-4-3 0,-12 3 15,-7 1-15,-4-1 0,-5 1 16,-6-2-16,-7-1 0,-7 0 0,-6 0 15,3 2-15,1 1 0,-1 1 16</inkml:trace>
  <inkml:trace contextRef="#ctx0" brushRef="#br0" timeOffset="188081.698">30432 4089 0,'0'0'0,"0"0"0,0 0 15,0 26-15,0-26 0,-1 35 0,0-8 16,0 2-16,0 4 0,0 14 16,0 5-16,1-2 0,0 0 0,-1 9 15,0 0-15,-1 2 16,2-8-16,0-3 0,0-9 16,0-10-16,0-6 0,0-4 15,2-7-15,-1-6 0,0-6 0,-1 0 16,0-2-16,0 3 0</inkml:trace>
  <inkml:trace contextRef="#ctx0" brushRef="#br0" timeOffset="188284.844">31137 3942 0,'0'0'0,"0"0"0,0 0 15,-10 20-15,10-20 0,-18 27 0,2-6 16,-3 4-16,-2 0 0,-11 12 16,-3 1-16,1-2 0,2-2 15,-3 1-15,7-6 0,4-5 16,3-4-16,2-2 0,3-4 16,4-3-16</inkml:trace>
  <inkml:trace contextRef="#ctx0" brushRef="#br0" timeOffset="188488.019">31062 4141 0,'0'0'0,"0"0"15,0 0-15,5 26 0,-2-12 0,-2 4 16,0 6-16,-1 0 0,0 2 16,-1 8-16,0 3 15,-1-4-15,1 0 0,-1-1 0,0-5 16,1-5-16,1-3 0,0-6 15,0-7-15,0-3 0,0-3 16,0 0-16,0 0 0,0 0 16</inkml:trace>
  <inkml:trace contextRef="#ctx0" brushRef="#br0" timeOffset="188816.1436">31474 3875 0,'0'0'0,"0"0"16,0 0-16,0 0 0,1 23 0,-1-23 16,-9 25-16,9-25 15,-15 31-15,3-13 0,-2 2 16,-3-2-16,-1-1 0,-6 3 16,-1-2-16,1-3 0,1-2 0,3-2 15,0-2-15,2-2 16,4-2-16,2 0 0,2-1 15,5-2-15,5-2 0,9-1 0,7-2 16,4-2-16,6-1 0,5 2 16,5 0-16,8-4 0,0 1 15,1 0-15,3 1 0,1-1 16,-4 2-16,-5 0 0,-1 1 16,-6 2-16,-4 0 0,-12 1 15,-8 0-15,-4 1 0,-5 0 0,0 0 16,0 0-16,0 0 0</inkml:trace>
  <inkml:trace contextRef="#ctx0" brushRef="#br0" timeOffset="189003.6654">31360 4229 0,'0'0'0,"0"0"0,0 0 15,0 0-15,0 0 0,9 24 0,-9-24 16,4 24-16,-4-24 0,2 21 15,-2-21-15,4 19 0,-3-8 16,2-1-16,-1 1 0,0-3 16,0 0-16,-1-2 0,0-1 15,1 0-15</inkml:trace>
  <inkml:trace contextRef="#ctx0" brushRef="#br0" timeOffset="189347.5088">31609 4231 0,'0'0'0,"0"0"16,0 0-16,0 0 0,0 0 0,0 0 16,-3 31-16,3-31 15,-6 24-15,6-24 0,-12 29 16,5-14-16,-1-1 0,-2 1 16,-2 3-16,-2-2 0,-1 0 0,-7 2 15,-3-1-15,1-1 0,0-1 16,-2-2-16,1-1 15,2-2-15,2-1 0,-3 0 0,1-2 16,7-4-16,4 1 0,2-2 16,2 0-16,6-1 0,3 1 15,8-3-15,5-2 0,6 0 16,3-2-16,8 3 0,7-1 16,0 1-16,2 0 0,12 0 15,2 2-15,5-2 0,-3-1 0,-6 2 16,-1 2-16,-7-1 0,-5 2 15,-3-1-15,-8 0 0,-8-1 16</inkml:trace>
  <inkml:trace contextRef="#ctx0" brushRef="#br0" timeOffset="192222.7755">10758 3356 0,'0'0'15,"0"0"-15,0 0 0,0 0 0,0 0 16,15 19-16,-15-19 0,8 19 16,-8-19-16,11 21 0,-6-8 15,1 1-15,-1 0 0,1 0 16,0 0-16,-1 0 0,1-2 15,0-2-15,1-1 0,0 0 0,2-2 16,2-2-16,3-3 16,0 1-16,1-3 0,2-3 15,2-3-15,5-3 0,1-3 0,1-3 16,0-3-16,2-2 0,-1-3 16,8-5-16,3-1 0,-3 1 15,-2 3-15,-1 3 16,-2 0-16,-1 2 0,-7 5 0,-5 3 15</inkml:trace>
  <inkml:trace contextRef="#ctx0" brushRef="#br0" timeOffset="193301.0024">16024 3397 0,'0'0'0,"0"0"0,0 0 16,0 0-16,0 0 0,0 0 15,16 22-15,-16-22 0,0 0 0,0 0 16,18 14-16,-18-14 0,0 0 15,20 17-15,-13-10 0,-1 0 16,0 1-16,0 1 0,-1 1 16,1 2-16,-1 1 0,1-1 15,-1 1-15,-1 1 0,1-3 16,-1-2-16,2-2 0,-1 0 16,1 0-16,2-1 0,0-1 15,3-2-15,3 1 0,2-4 16,4-5-16,1-1 0,1 0 0,10-7 15,3-3-15,-1-1 0,1-3 16,10-4-16,2-1 16,-2 0-16,1 1 0,4-3 15,-1 1-15,-8 5 0,-7 4 0,-6 0 16,-2 3-16,-6 2 0,-5 3 0,-3 2 16</inkml:trace>
  <inkml:trace contextRef="#ctx0" brushRef="#br0" timeOffset="194488.643">24048 3182 0,'0'0'0,"0"0"16,0 0-16,0 0 0,0 0 16,19 14-16,-19-14 0,0 0 15,13 27-15,-13-27 16,9 25-16,-5-13 0,1 0 0,-1 1 16,-1 4-16,1-1 0,0 1 15,3-1-15,1 2 0,1-1 0,0-1 16,4 5-16,3-1 15,-1-1-15,1 0 0,0-7 16,3-3-16,0-4 0,0-2 0,5-2 16,2-1-16,2-1 0,1-3 15,10-6-15,0-3 0,-2-3 16,-1 1-16,4-3 0,3 0 16,3-4-16,-3 2 0,-1-5 15,0 0-15,-5 4 0,-4 6 0,3-1 16,-3 4-16,-4 4 15,-5 4-15,-5 0 0,-5 2 0,-4-1 16</inkml:trace>
  <inkml:trace contextRef="#ctx0" brushRef="#br0" timeOffset="195129.2687">28816 3055 0,'0'0'0,"0"0"16,0 0-16,0 0 15,0 0-15,-1 29 0,1-29 16,0 23-16,0-23 0,0 23 0,0-23 16,0 23-16,1-12 0,0-1 15,0 1-15,2-1 0,0 2 16,0 0-16,2-1 0,-1-2 0,0 0 15,2-1-15,2 2 16,-1-2-16,2 0 0,2-2 0,1-2 16,0 0-16,2 1 0,1-4 15,3 0-15,0-3 0,1-3 16,9-2-16,2-2 0,0-2 16,1-2-16,3 0 0,3-3 15,7-2-15,-1 0 0,-1-3 16,0 0-16,4-3 0,-3 4 15,-3 0-15,-4 3 0,-5 1 16,-5 4-16,-1 3 0,-3 2 0,-5 3 16,-2 0-16,-3 1 0,-3 1 15,-3 0-15</inkml:trace>
  <inkml:trace contextRef="#ctx0" brushRef="#br0" timeOffset="197613.8847">2165 4496 0,'0'0'0,"0"0"16,0 0-16,0 0 0,23 4 0,-23-4 15,0 0-15,32-1 0,-32 1 0,25-2 16,-10 1-16,3-2 0,0 1 15,1 1-15,0 1 0,2-1 16,-1 0-16,8-1 0,3 2 16,1-1-16,-1-2 0,1 2 15,1 2-15,1-2 0,0-1 16,11 1-16,2 0 0,-3-2 16,-2 1-16,2 1 0,2 2 15,5-2-15,-4-2 0,4 1 16,0-1-16,0 2 0,-1-1 0,8 0 15,-1 0-15,1-1 0,-3 1 16,2 1-16,-1 2 0,-1-2 16,-2 0-16,10 0 0,-4-1 15,2 2-15,-4 2 0,3-2 16,-3 0-16,1 0 0,-2 2 16,4-1-16,3-1 0,23 4 15,-10-2-15,-3-1 0,-4-2 16,0 1-16,-3 0 0,0 0 15,4-1-15,-3-2 0,1 1 0,-1 0 16,1 2-16,-3 0 0,1 0 16,0-1-16,3 1 0,0 0 15,-1 1-15,3 1 0,0 0 16,1-3-16,1-2 0,-2 2 16,0-1-16,-1 4 0,-2-1 0,1 0 15,3 0-15,-3 0 16,-2 0-16,5 2 0,2 1 15,-2-2-15,-3-2 0,1 1 16,3 0-16,0 3 0,1-1 0,1 0 16,2-2-16,-4 1 0,0-1 15,2 0-15,2 1 0,-5 1 16,-4-2-16,2-1 0,0-3 16,2 2-16,1 1 0,-4 0 15,-1-1-15,-2-5 0,1-2 16,-5-1-16,-1 2 0,-11 0 0,-7 3 15,-7 0-15,-4 2 0,-11 3 16,-9 3-16,-3-2 0,-4 0 16,0-1-16</inkml:trace>
  <inkml:trace contextRef="#ctx0" brushRef="#br0" timeOffset="202176.8154">3035 3556 0,'0'0'0,"0"0"15,0 0-15,0 0 0,0 0 0,-15 19 16,15-19-16,-13 18 0,13-18 15,-14 23-15,5-8 0,3-1 16,-1 1-16,-2 2 0,3 1 16,-3-2-16,2-2 0,-2 1 15,2-2-15,1 0 0,3-2 16,-4-2-16,4-3 0,0-3 16,-1-5-16,2 1 0,2 1 0,-2-2 15</inkml:trace>
  <inkml:trace contextRef="#ctx0" brushRef="#br0" timeOffset="202348.7185">3050 3305 0,'0'0'0,"0"0"0,0 0 16,0 0-16,26 1 0,-26-1 15,22 4-15,-22-4 0,25 8 0,-9-4 16,-2 2-16,0-2 0,-4 0 15,0 0-15</inkml:trace>
  <inkml:trace contextRef="#ctx0" brushRef="#br0" timeOffset="202723.7445">3282 3533 0,'0'0'0,"0"0"0,0 0 15,-3 18-15,3-18 0,-5 24 0,5-24 16,-12 33-16,6-16 0,-3 0 16,-1 0-16,0 0 0,1-1 15,-1 1-15,-1-4 0,3-2 16,2-2-16,-2-5 0,1-1 16,4-3-16,3 0 0,2-7 15,2 0-15,2-4 0,3-1 0,5-8 16,4-2-16,2 0 0,2 1 15,2 1-15,5-1 0,3-3 16,2 3-16,-2 3 0,-1 2 16,-3 5-16,-4 4 0,1 2 15,-1 5-15,-8 3 0,0 2 16,-4 6-16,-4 4 0,-1 1 16,-3 0-16,-1 2 0,-3 3 15,-2 2-15,-1-3 0,0 2 0,-3-2 16,2-2-16,0-1 0,2-4 15,1-2-15,-1-3 0</inkml:trace>
  <inkml:trace contextRef="#ctx0" brushRef="#br0" timeOffset="203067.5679">4068 3355 0,'0'0'0,"0"0"0,0 0 0,0 0 16,-31 9-16,31-9 0,-34 14 16,14-4-16,0 0 0,-2 1 15,1 1-15,-2 2 16,4-1-16,7 2 0,6 3 16,2-4-16,8 1 0,1-2 0,6 1 15,4-1-15,1 0 0,1-1 16,0-1-16,-2-2 0,-1-2 15,-3 3-15,-2-1 0,-6 0 0,-4 0 16,-5 1-16,-3 1 16,-5 2-16,-1 1 0,-4-3 0,-5-3 15,2 0-15,0 1 0,-1-1 16,2-4-16,6-1 0,3-2 16,9-7-16,6-4 0,-2 3 15,0 2-15,1 0 0</inkml:trace>
  <inkml:trace contextRef="#ctx0" brushRef="#br0" timeOffset="203458.2396">4298 3410 0,'0'0'0,"0"0"0,0 0 0,-11 18 16,11-18-16,-14 26 0,5-9 15,-1 4-15,-1 3 0,0 0 16,1-1-16,-2 6 0,2-3 15,6-2-15,3-6 0,3-2 0,5-4 16,3-2-16,3-6 16,4-2-16,5-3 0,2-4 0,0-4 15,6-2-15,1-2 0,-3-4 16,1-3-16,-5 0 0,-3-2 16,0-3-16,-2-2 0,-1-2 15,-3 2-15,-3 6 0,-2 3 16,-1 6-16,-3 2 0,-2 6 15,-2 0-15,-2 4 0,-6 5 16,2 5-16,-4 4 0,2 2 16,-1 3-16,-3 9 0,0 2 15,1 1-15,2-1 0,1-1 0,4-2 16,4-4-16,1-2 0,6-6 16,1-2-16,7-6 0,5-5 15,-5 1-15,-2-2 0,-3 1 0</inkml:trace>
  <inkml:trace contextRef="#ctx0" brushRef="#br0" timeOffset="203708.2263">5060 3234 0,'0'0'16,"0"0"-16,0 0 0,0 0 15,-22 26-15,22-26 0,-25 29 16,9-9-16,1 5 0,0 5 15,0 8-15,0 8 0,-1-5 0,2 5 16,3-6-16,1-5 0,3-3 16,2-6-16,-2-3 15,2-5-15,0-3 0,1-2 0,1-4 16,-5 1-16,-3-3 0,0-2 16,-2-2-16,-3-1 0,1-2 15,-3-3-15,1-3 0,2 2 16,3 0-16,1 1 0</inkml:trace>
  <inkml:trace contextRef="#ctx0" brushRef="#br0" timeOffset="203833.2264">4674 3489 0,'0'0'0,"0"0"0,0 0 15,19-9-15,-19 9 0,30-9 16,-6 5-16,-1 1 0,3 0 16,8-2-16,-2-1 0,0 4 15,0-1-15,1 2 0,-1 0 16,0 1-16,-6-1 0,-4 1 0</inkml:trace>
  <inkml:trace contextRef="#ctx0" brushRef="#br0" timeOffset="204020.8212">5133 3464 0,'0'0'15,"0"0"-15,0 0 0,28-3 16,-28 3-16,38-8 0,-18 4 15,2-1-15,2 0 0,6 0 16,1 1-16,-2-1 0,-2 2 16,-5 1-16,-2-1 0,-3 1 0,-3 0 15,-2-1-15,-2 1 0,0 0 16</inkml:trace>
  <inkml:trace contextRef="#ctx0" brushRef="#br0" timeOffset="204302.0321">5385 3280 0,'0'0'0,"0"0"15,0 0-15,-11 20 0,11-20 16,-11 24-16,3-2 0,-2 3 16,0 6-16,-6 9 0,2 1 15,1-2-15,2-3 0,0 4 16,2-6-16,2-4 0,3-5 0,1-2 15,0-3-15,0-5 0,0-3 16,1-2-16,0-2 16,0-3-16,-2-1 0,-2-3 0,0-4 15,-3 1-15,-2-3 0,0-2 16,0-3-16,0-3 0,3-1 16,-1 1-16,3 4 0,0 0 15</inkml:trace>
  <inkml:trace contextRef="#ctx0" brushRef="#br0" timeOffset="204598.9361">5783 3466 0,'0'0'0,"0"0"0,0 0 15,0 0-15,0 0 0,0 0 0,-20 24 16,20-24-16,-16 27 0,16-27 16,-18 38-16,11-19 0,-1 0 15,1 0-15,2-1 0,-2 2 16,1-4-16,0 0 0,3 0 16,0-5-16,-1-2 0,1 0 15,1-1-15,-2-3 0,1-2 16,-1-1-16,-1-3 0,1 0 0,1 1 15,-1-1-15</inkml:trace>
  <inkml:trace contextRef="#ctx0" brushRef="#br0" timeOffset="204755.2048">5763 3270 0,'0'0'0,"0"0"16,0 0-16,0 0 0,24 2 0,-24-2 15,17 15-15,-17-15 0,20 19 16,-7-7-16,0 2 0,-2 0 16,-1-3-16,-2-1 0</inkml:trace>
  <inkml:trace contextRef="#ctx0" brushRef="#br0" timeOffset="205005.226">6200 3410 0,'0'0'0,"0"0"16,0 0-16,0 0 0,0 0 0,0 0 16,-25 21-16,25-21 15,-28 21-15,10-9 0,-1 2 16,2 1-16,-1 2 0,1 1 16,2 0-16,-3 6 0,4-3 0,5 0 15,2-3-15,5-2 16,2 2-16,5-5 0,5-3 15,2-5-15,6-2 0,3 0 0,3-2 16,2-4-16,-1 0 0,1-2 16,-5 2-16,-3 1 0</inkml:trace>
  <inkml:trace contextRef="#ctx0" brushRef="#br0" timeOffset="205208.3713">6489 3482 0,'0'0'0,"0"0"16,0 0-16,0 0 0,-3 29 16,3-29-16,-6 29 0,2-12 15,0 0-15,-1 0 0,1-1 16,-1-3-16,2-1 0,0-1 16,1-2-16,-1-2 0,1-1 0,-1-4 15,-1-1-15,1-3 16,0-1-16,-1 0 0,1 0 15,0 1-15</inkml:trace>
  <inkml:trace contextRef="#ctx0" brushRef="#br0" timeOffset="205364.6928">6540 3238 0,'0'0'0,"0"0"15,0 0-15,0 0 0,24 17 16,-24-17-16,19 17 0,-19-17 0,16 18 15,-8-7-15,0 2 0,-2 0 16,0-4-16,-1 0 0</inkml:trace>
  <inkml:trace contextRef="#ctx0" brushRef="#br0" timeOffset="205755.2917">6667 3597 0,'0'0'15,"0"0"-15,0 0 0,0 0 0,0 0 16,29 5-16,-29-5 0,29 0 16,-14 1-16,3-2 0,3-2 15,0 1-15,1-2 0,-1-2 16,-1-3-16,4-3 0,-2-1 0,-2 1 16,-2-2-16,-3 1 0,-2 1 15,-3 0-15,-3-1 0,-4 2 16,-3 0-16,-1 1 0,-3 0 15,-2 3-15,-1 1 0,-5 4 16,-3 1-16,-6 3 0,0 3 16,-3 3-16,-2 2 0,-1 5 15,0 1-15,-2 7 0,2 1 16,5 1-16,3 1 0,6-3 16,3-1-16,2-2 0,5-2 0,9-2 15,7-1-15,6-4 16,3-3-16,6-4 0,7-3 15,0-3-15,1-2 0,8-5 0,0-2 16,-4-2-16,-5-2 16,-7 4-16,-6 2 15,-6 2-15</inkml:trace>
  <inkml:trace contextRef="#ctx0" brushRef="#br0" timeOffset="206145.9528">7291 3407 0,'0'0'0,"0"0"15,0 0-15,0 0 0,-13 26 0,13-26 16,-22 27-16,9-9 16,-1 3-16,1-2 0,0 1 15,2-1-15,0-2 0,-1 5 16,2-3-16,2-2 0,0-2 0,1-3 16,2-4-16,0-2 0,2-3 15,3-3-15,-1-4 0,2-2 16,1-1-16,3-4 0,1-1 15,6-7-15,3 0 0,1-1 16,3 0-16,-1 2 0,0 0 16,-1 1-16,0 2 0,3-1 15,-1 3-15,0 5 0,0 3 16,-3 5-16,0 0 0,-8 5 16,2 3-16,-3 3 0,-3 1 0,-2 5 15,-2 2-15,-1 1 0,-2 0 16,-1 4-16,-1-2 0,0 0 15,-2 0-15,1-4 0,0-2 16,2-2-16,1-5 0,3-2 16,3-1-16,1-4 0,3-2 0,-2 0 15,1 0-15,-2 0 0</inkml:trace>
  <inkml:trace contextRef="#ctx0" brushRef="#br0" timeOffset="206395.9791">7778 3303 0,'0'0'0,"0"0"15,0 0-15,-13 24 0,13-24 0,-21 33 16,5-9-16,1 1 0,0 3 16,-2 6-16,1-1 0,5-2 15,3-3-15,1 1 0,4-5 16,3-3-16,2-2 0,8-5 15,6-7-15,3-1 0,3-2 16,0-2-16,0-3 0,1 0 16,2-2-16,-3-3 0,0-2 15,-5 1-15,-2 0 0,-4 3 16</inkml:trace>
  <inkml:trace contextRef="#ctx0" brushRef="#br0" timeOffset="206599.1204">7512 3450 0,'0'0'0,"0"0"15,0 0-15,27-4 0,-27 4 0,33-4 16,-10 0-16,0 1 0,1 1 16,2-1-16,1-2 0,6 1 15,-2 2-15,-2-1 0,-3 3 16,-3 1-16,-2 1 0,-2 0 15,-1 1-15,-4-1 0,-2-1 0,-2 2 16</inkml:trace>
  <inkml:trace contextRef="#ctx0" brushRef="#br0" timeOffset="208458.6871">12876 4200 0,'0'0'0,"0"0"0,0 0 16,0 0-16,0 0 0,0 0 16,0 0-16,21-8 0,-21 8 0,0 0 15,0 0-15,0 0 0,0 0 16,20 4-16,-20-4 0,0 0 15,0 0-15,17 25 0,-17-25 16,7 21-16,-4-8 0,1 0 16,1 1-16,-1 1 0,2-1 15,-1 2-15,2-1 0,-2-1 16,1 1-16,0-2 0,2-1 16,0 1-16,0-2 0,-1 0 15,2-1-15,0-1 0,0-3 0,0-3 16,1 0-16,1-2 0,1-3 15,1-2-15,1-2 0,2-2 16,0-2-16,4-7 0,0-1 16,0-2-16,-2 1 0,2-2 15,0 1-15,-1 1 0,-1 0 16,0-5-16,0 0 0,-4 5 16,-2 2-16,-2 4 0,-1 2 15,-3 4-15,-3 4 0,-1 2 0,0-1 16,-2 2-16</inkml:trace>
  <inkml:trace contextRef="#ctx0" brushRef="#br0" timeOffset="209646.3033">17949 4469 0,'0'0'0,"0"0"16,0 0-16,0 0 0,0 0 0,0 0 16,0 0-16,0 0 0,0 0 15,0 0-15,0 0 0,0 0 16,29-2-16,-29 2 16,0 0-16,27 1 0,-27-1 0,29-1 15,-29 1-15,35-1 0,-15-2 16,2 0-16,2 1 0,2 0 15,-1-1-15,9 0 0,3-1 16,-1 0-16,2 1 0,0-1 16,2 0-16,7 0 0,-2-1 0,1 3 15,-1 2-15,-1-3 0,-1 0 16,9 1-16,-1-1 0,-3 3 16,-1 1-16,1-2 0,-2-3 15,2 4-15,-2 1 0,7-1 16,-3 0-16,1-1 0,0-2 0,-3 2 15,1 2-15,-4-1 16,-1 0-16,-1-1 0,-1 0 0,-1 2 16,0 0-16,-3-1 0,1-2 15,1 1-15,0-2 0,0 3 16,1 0-16,-1 2 0,-1 0 16,-1-3-16,-2-2 0,-2 3 15,-2 2-15,1-4 0,1 1 16,-3 0-16,-2 1 0,-1 0 15,-2 1-15,-3 0 0,-2-1 0,-2 3 16,-2-1-16,-4 0 0,-2-1 16,-5-2-16,-2-1 0,-2 1 15,0 0-15,0 0 0</inkml:trace>
  <inkml:trace contextRef="#ctx0" brushRef="#br0" timeOffset="212115.2806">19100 4493 0,'0'0'0,"0"0"0,0 0 15,0 0-15,0 0 16,0 0-16,10 23 0,-10-23 15,0 0-15,4 31 0,-4-31 0,0 21 16,0-21-16,0 0 0</inkml:trace>
  <inkml:trace contextRef="#ctx0" brushRef="#br0" timeOffset="212459.1014">19408 4478 0,'0'0'0,"0"0"0,0 0 16,0 0-16,0 0 0,-17 14 16,17-14-16,-22 17 0,8-7 15,-5 1-15,-3 3 0,-1 1 16,0 2-16,-9 5 0,-1 1 16,1-3-16,2 0 0,-3 3 15,3-2-15,7-5 0,4-2 16,8-6-16,7-1 0,6-3 0,7-2 15,5-6-15,7-5 0,6-2 16,3-1-16,13-5 16,4 0-16,-3 1 0,-3 2 0,6-3 15,-1 0-15,-5 2 0,-6 4 16,-3 1-16,-7 4 0,-11 1 16,-4 1-16,-8 4 0,-5 2 15,-6-2-15,-2-2 0,3 1 0,2 1 16,0-2-16</inkml:trace>
  <inkml:trace contextRef="#ctx0" brushRef="#br0" timeOffset="212724.7495">19254 4433 0,'0'0'0,"0"0"0,0 0 16,0 0-16,0 0 0,9 20 0,-9-20 15,5 31-15,-4-13 0,0 6 16,0 6-16,0 2 0,-1 3 16,0 14-16,-1 3 0,0 5 15,0-5-15,0 4 0,1-5 16,0-10-16,0-5 0,0-6 16,0-4-16,0-4 0,0-4 0,-1-2 15,-1-3-15,0-5 0,0-4 16,0-2-16,0-6 15,-1 2-15,1 1 0,2 1 0</inkml:trace>
  <inkml:trace contextRef="#ctx0" brushRef="#br0" timeOffset="212912.2393">19302 4728 0,'0'0'0,"0"0"0,0 0 16,0 0-16,0 0 0,0 0 15,0 0-15,0 0 0,-16 18 0,16-18 16,-19 30-16,4-12 0,-1 2 15,-2 1-15,-1 3 0,-1 0 16,1 2-16,-6 5 0,3-1 16,0 0-16,5-3 0,5-8 15,4-5-15,1-3 0,2-3 0,0-1 16</inkml:trace>
  <inkml:trace contextRef="#ctx0" brushRef="#br0" timeOffset="213052.8726">19289 4803 0,'0'0'0,"0"0"0,0 0 0,0 0 16,22 18-16,-22-18 0,23 20 15,-12-9-15,0 1 0,1 2 16,1-2-16,0-1 0,0-3 0,-2 0 16,-1-1-16,-2-1 0</inkml:trace>
  <inkml:trace contextRef="#ctx0" brushRef="#br0" timeOffset="213271.6655">19628 4557 0,'0'0'0,"0"0"16,23-10-16,-7 2 0,0 1 0,11 0 15,4-1-15,-2 1 0,0 0 16,4-1-16,-1-2 0,-3 3 15,-4-1-15,-4 2 0,-3 2 16,-6 1-16,-3 1 0,-9 2 16,-5 2-16,2-2 0,0 1 0,0 0 15</inkml:trace>
  <inkml:trace contextRef="#ctx0" brushRef="#br0" timeOffset="213490.4243">19767 4420 0,'0'0'0,"0"0"0,0 0 16,0 0-16,0 0 0,0 0 0,11 28 16,-11-28-16,5 25 0,-5-25 15,1 37-15,-1-13 0,0 0 0,0 2 16,0 0-16,0 3 16,0 0-16,0-6 0,0-2 15,0-3-15,0-3 0,-1-2 0,-2-3 16,0-2-16,0-2 0,-3-2 15,0-1-15,1-1 0,2 0 16,0-1-16</inkml:trace>
  <inkml:trace contextRef="#ctx0" brushRef="#br0" timeOffset="213631.0533">19607 4747 0,'0'0'0,"0"0"16,0 0-16,0 0 0,0 0 0,0 0 16,0 0-16,30-13 0,-30 13 15,31-15-15,-11 7 0,2 2 16,3-2-16,-1 1 0,2-2 15,-1 1-15,-1-1 0,6 0 16,-1 0-16,-6 2 0,-3 3 16,-4 0-16,-1 0 0,-3 1 15</inkml:trace>
  <inkml:trace contextRef="#ctx0" brushRef="#br0" timeOffset="213834.2571">19609 4849 0,'0'0'0,"0"0"0,0 0 16,29-11-16,-29 11 0,39-11 16,-13 2-16,2-1 0,1 0 15,11-4-15,1 0 0,-4 1 16,-1 2-16,1-1 0,-4 1 16,-6 1-16,-5 3 0,-6 2 15,-4 3-15,-5 0 0,-5 1 0,-2 1 16,2-1-16,-2 1 0</inkml:trace>
  <inkml:trace contextRef="#ctx0" brushRef="#br0" timeOffset="214021.7553">19809 4828 0,'0'0'0,"0"0"0,0 0 0,-11 8 15,7-2-15,-2 2 0,1 2 16,-1 3-16,1 3 0,-1 2 16,0 3-16,-1 8 0,-1 2 15,1-1-15,2-2 0,2-2 0,2-3 16,1 2-16,1-4 0,1-4 15,1-4-15,0-5 0,1-3 16,0-3-16,2-4 0,-1-3 16,2-3-16,-2-2 0,1-1 15,-2 1-15,0 1 0,-1 2 16</inkml:trace>
  <inkml:trace contextRef="#ctx0" brushRef="#br0" timeOffset="214271.7739">19871 4865 0,'0'0'16,"0"0"-16,0 0 0,0 0 0,23-10 15,-23 10-15,20-4 0,-8 4 16,1 2-16,0-1 0,2 0 16,-2 4-16,-1 1 0,-1 3 15,-1 5-15,-1 0 0,0 2 16,1 7-16,-2 3 0,-1-3 16,0 1-16,-2-4 0,-1 0 15,0-2-15,-1-2 0,-1-1 0,1 0 16,-2-2-16,0-2 0,-1-1 15,0-2-15,-2-1 16,-3-1-16,-4-1 0,-4 0 16,-2-3-16,-2-2 0,4 0 0,2 0 15,1 0-15</inkml:trace>
  <inkml:trace contextRef="#ctx0" brushRef="#br0" timeOffset="214396.7625">19822 5026 0,'0'0'16,"0"0"-16,0 0 0,0 0 0,0 0 15,32-16-15,-32 16 0,26-8 16,-13 4-16,1 1 0,2-1 16,-1 2-16,0 0 0,0 1 15,-3 0-15,-1 0 0</inkml:trace>
  <inkml:trace contextRef="#ctx0" brushRef="#br0" timeOffset="214537.4025">19888 5109 0,'0'0'0,"0"0"0,0 0 0,0 0 16,29-14-16,-29 14 0,32-9 15,-13 4-15,1-1 0,-4 1 16,0 0-16,-3 1 0</inkml:trace>
  <inkml:trace contextRef="#ctx0" brushRef="#br0" timeOffset="215084.3645">20271 4573 0,'0'0'15,"0"0"-15,0 0 0,21-8 0,-21 8 16,23-9-16,-9 6 0,1-1 15,0-1-15,3 2 0,1-1 16,-2 1-16,-1 0 0,2-1 16,-1 1-16,-3-1 0,-3 1 15,-3 2-15,-3 3 0,-3 1 16,-4 1-16,-3 3 0,-5 2 16,-1 2-16,-1 0 0,-8 6 15,-4-1-15,1 3 0,-1 0 0,2 0 16,3 1-16,-1 0 0,4-4 15,4-2-15,2-3 16,3-2-16,2 0 0,6-5 0,4-2 16,3-1-16,5 0 0,2-3 15,3-3-15,0 0 0,1 0 16,1-1-16,1 0 0,-2 0 16,-2-1-16,3-2 0,-2 1 15,-4 0-15,-2 1 0,-2 2 16,-3 1-16,-3-1 0,-1-1 15,0 1-15,-1 0 0,-1 2 0,-1 3 0,2-2 16,-2 2 0,4-1-16,-2 0 0,1 1 0,1 1 15,1 1-15,-2 1 0,3 2 16,0 1-16,1 0 0,-2 1 0,2 3 16,0 0-16,-2 0 15,1 1-15,-2 0 0,0-1 0,0-2 16,-1 0-16,-1-1 0</inkml:trace>
  <inkml:trace contextRef="#ctx0" brushRef="#br0" timeOffset="215303.0931">20278 4923 0,'0'0'0,"0"0"16,0 0-16,30-11 0,-15 6 0,1-1 15,4 0-15,1-1 0,1-1 16,6-1-16,-3 0 0,-2 1 16,-2 2-16,-2-1 0,-3-1 15,-1 2-15,-4 3 0,-4 1 16,-2 1-16,-2 1 0,1-1 0,-1 1 16</inkml:trace>
  <inkml:trace contextRef="#ctx0" brushRef="#br0" timeOffset="215600.0076">20416 4799 0,'0'0'0,"0"0"15,0 0-15,0 0 0,0 0 0,15 19 16,-15-19-16,5 20 16,-5-20-16,4 26 0,-3-9 15,0 1-15,0 0 0,-2 0 0,-1 2 16,-2-2-16,1-2 0,-3 4 15,-1-1-15,-1-3 0,0-4 16,1-2-16,-2-2 0,1-1 16,1-3-16,3-1 0,0-2 15,1 0-15,3-1 0,2-2 16,3-4-16,3-1 0,2 0 16,4-1-16,5-3 0,4-3 15,0 0-15,2 0 0,3-1 16,1 1-16,-1 0 0,3-4 15,-3-3-15,-6 5 0,-5 3 0,-2 2 16</inkml:trace>
  <inkml:trace contextRef="#ctx0" brushRef="#br0" timeOffset="215881.3094">20848 4498 0,'0'0'0,"0"0"0,0 0 0,0 0 15,0 0-15,-3 25 0,3-25 16,-11 24-16,11-24 0,-17 29 16,6-11-16,1-1 0,1-1 15,1-2-15,2 0 0,-1-2 16,1-2-16,2-3 0,2 0 16,2-3-16,2-2 0,4-2 15,2-1-15,3-3 0,4 0 0,1-4 16,4 0-16,5-3 0,2 2 15,-2-2-15,0 1 16,-5 0-16,-2 2 0,0 2 0,-5 3 16,-4 2-16,-1-2 0,-2 2 15</inkml:trace>
  <inkml:trace contextRef="#ctx0" brushRef="#br0" timeOffset="216100.0694">20941 4686 0,'0'0'0,"0"0"0,0 0 16,0 0-16,5 24 0,-5-24 16,-3 31-16,0-12 0,0 1 0,-2 2 15,0 0-15,-1-1 16,1 0-16,-3 4 0,0 0 16,0-4-16,-1-2 0,-1-2 15,0-2-15,-1-1 0,-1-1 16,1-3-16,0-1 0,0-4 15,0-1-15,2-1 0,1 0 0,2 0 16</inkml:trace>
  <inkml:trace contextRef="#ctx0" brushRef="#br0" timeOffset="216350.0933">20786 4839 0,'0'0'15,"0"0"-15,0 0 0,0 0 0,0 0 16,28 17-16,-28-17 0,25 17 15,-25-17-15,29 26 0,-9-11 16,0-1-16,-1-1 0,5 3 16,-1 1-16,-2-2 0,-1-1 15,0-2-15,-1 0 0,-3-1 16,-1 0-16,-3-3 0,-1-1 16,-1 0-16,-3 0 0,0-2 15,-2-2-15,-2-1 0,-3-2 0,-3-4 16,0-3-16,0 2 0,0-1 15,0 1-15</inkml:trace>
  <inkml:trace contextRef="#ctx0" brushRef="#br0" timeOffset="216521.9724">21386 4714 0,'0'0'0,"0"0"0,0 0 15,0 0-15,0 0 0,0 0 0,28 12 16,-28-12-16,0 0 0,12 26 16,-12-26-16,3 22 0,-2-14 0,0 1 15</inkml:trace>
  <inkml:trace contextRef="#ctx0" brushRef="#br0" timeOffset="216662.5997">21467 5027 0,'0'0'0,"0"0"16,0 0-16,0 0 0,12 21 0,-12-21 16,5 22-16,-5-22 15,-5 25-15,-2-9 0,-5 2 16,3-3-16,0-1 0,1-3 16</inkml:trace>
  <inkml:trace contextRef="#ctx0" brushRef="#br0" timeOffset="227976.2087">21716 4240 0,'0'0'0,"0"0"15,0 0-15,0 0 0,0 0 0,0 0 16,0 0-16,11 28 16,-11-28-16,9 19 0,-9-19 0,11 22 15,-3-10-15,1-2 16,1-3-16,0-1 0,-1-2 0,0 1 15,-1-2-15,-1 0 0</inkml:trace>
  <inkml:trace contextRef="#ctx0" brushRef="#br0" timeOffset="228288.7291">22030 4194 0,'0'0'0,"0"0"0,0 0 16,0 0-16,0 0 0,-15 20 0,15-20 15,-24 21-15,8-8 0,-1 2 16,-2 2-16,-1 1 0,-2-1 16,-8 5-16,-1 2 0,3-2 15,0-3-15,-5 2 0,1-3 16,5-4-16,3-2 0,6-4 16,3-1-16,4-1 0,3-1 0,6-2 15,7-1-15,4-3 0,3-1 16,7-4-16,5-1 0,1-1 15,3 0-15,7-3 0,2-1 16,0 1-16,-1 1 0,4-1 16,-3 1-16,-5 2 0,-3 3 15,-6 1-15,-3 1 0,-7 3 16,-5 1-16,-3 0 0,0 0 0,-2-1 16</inkml:trace>
  <inkml:trace contextRef="#ctx0" brushRef="#br0" timeOffset="228476.2804">21603 4664 0,'0'0'0,"0"0"0,0 0 0,0 0 15,31-14-15,-31 14 0,36-14 16,-14 6-16,1 1 0,1-3 16,2 1-16,6-4 0,-1 4 0,-3 0 15,0 2-15,-5-1 0,-3 0 16,-5 2-16,-2 2 0,-1 0 15,-4 0-15,0 1 0</inkml:trace>
  <inkml:trace contextRef="#ctx0" brushRef="#br0" timeOffset="228648.1468">21776 4511 0,'0'0'0,"0"0"15,0 0-15,0 0 0,0 0 0,0 0 16,16 20-16,-16-20 0,0 0 15,14 24-15,-14-24 0,5 23 16,-3-10-16,-2 0 0,-2 1 16,-2 0-16,-3-3 0,2-1 15,0-1-15,1-2 0</inkml:trace>
  <inkml:trace contextRef="#ctx0" brushRef="#br0" timeOffset="228820.0393">21573 4791 0,'0'0'0,"0"0"16,0 0-16,0 0 0,0 0 0,24-15 15,-24 15-15,32-13 0,-32 13 16,42-17-16,-15 8 0,-1 0 16,-1 1-16,10-2 0,1 1 15,-4 0-15,-2 0 0,-4 1 16,-3 1-16,-3 1 0,-3 1 16,-3 2-16,-6 2 0,-3 1 0,0 0 15,-2 0-15</inkml:trace>
  <inkml:trace contextRef="#ctx0" brushRef="#br0" timeOffset="229007.6171">21593 4931 0,'0'0'0,"0"0"0,0 0 16,32-9-16,-32 9 0,35-13 16,-7 3-16,-1-1 0,1-2 0,10-1 15,2-2-15,-3 2 0,-2 0 16,3-1-16,-2 1 15,-6 3-15,-3 2 0,-7 0 16,-6-1-16,-2 2 0,-3 2 0,-1 1 16</inkml:trace>
  <inkml:trace contextRef="#ctx0" brushRef="#br0" timeOffset="229226.3234">21938 4684 0,'0'0'0,"0"0"15,0 0-15,0 0 0,0 0 0,6 25 16,-6-25-16,-3 30 0,1-11 16,-4 3-16,-1 4 0,-1 0 15,0-1-15,-4 8 0,-1 0 16,1-3-16,1-2 0,0-4 16,0-3-16,0-5 0,0-3 0,-3-1 15,2-4-15,5-5 0,0-3 16,3-5-16,1-5 0,1 2 15,0 1-15,0 1 0</inkml:trace>
  <inkml:trace contextRef="#ctx0" brushRef="#br0" timeOffset="229382.594">21917 4925 0,'0'0'0,"0"0"16,0 0-16,24 17 0,-24-17 0,23 18 16,-7-4-16,-1-1 0,1 2 15,7 1-15,1 2 16,-2-4-16,-1-1 0,-1-2 15,0-1-15,-3-2 0,-1-1 0,-2-4 16,-1-2-16,-1-3 0,-1-1 16,-2-1-16,-1 1 0,-1 0 0</inkml:trace>
  <inkml:trace contextRef="#ctx0" brushRef="#br0" timeOffset="229773.3045">22637 4331 0,'0'0'0,"0"0"0,0 0 16,-16 22-16,16-22 0,-16 21 15,4-5-15,-2 0 0,0 0 0,-8 7 16,-3 1-16,1-2 15,-1-2-15,4-1 0,3-2 16,-2 1-16,4-2 0,4-6 0,3-5 16,5-5-16,2-2 0,3-4 15,4-5-15,4 2 0,3 1 16,4-2-16,2-1 0,2 1 16,1 1-16,11-1 0,6 0 15,-2 3-15,0 2 0,2 2 16,1 0-16,-3 2 0,-2 1 0,5 0 15,-3 3-15,-4-2 0,-2-1 16,-6 3-16,-4 0 0,-5 1 16,-4-2-16,-5 3 0,-4 2 15,-1-2-15,0-1 0,0-1 16</inkml:trace>
  <inkml:trace contextRef="#ctx0" brushRef="#br0" timeOffset="229960.8002">22563 4550 0,'0'0'0,"0"0"0,0 0 16,0 0-16,0 0 0,0 0 15,25 6-15,-25-6 0,0 0 16,29 14-16,-29-14 0,18 12 16,-10-5-16,-1 0 0,-1 1 15,-2-2-15,-2-1 0,0 0 0,1-1 16,-1-1-16</inkml:trace>
  <inkml:trace contextRef="#ctx0" brushRef="#br0" timeOffset="230195.1912">22529 4724 0,'0'0'0,"0"0"16,0 0-16,24-7 0,-24 7 0,29-10 16,-12 5-16,3 1 15,0 1-15,2-1 0,0-1 16,-1 1-16,-2 1 0,3-2 0,-1 2 15,-4 0-15,-1 3 0,-4 1 16,-2 2-16,-2 3 0,-3 1 16,-3 4-16,-2 3 0,-2 2 15,-1 1-15,-4 0 0,-3 1 16,-1-2-16,-2 0 0,-1-2 16,-3 0-16,4-2 0,2-2 0,1-3 15</inkml:trace>
  <inkml:trace contextRef="#ctx0" brushRef="#br0" timeOffset="230351.4381">22521 4859 0,'0'0'0,"0"0"16,0 0-1,0 0-15,0 0 0,20-15 0,-20 15 16,30-11-16,-14 5 0,2 0 16,1-1-16,0 0 0,1 2 0,0-1 15,0 2-15,2 0 0,-2 1 16,-6 1-16,-3 1 15,-1 0-15,-2 1 0,-2-1 0</inkml:trace>
  <inkml:trace contextRef="#ctx0" brushRef="#br0" timeOffset="230538.9742">22522 4949 0,'0'0'0,"0"0"15,0 0-15,0 0 0,32-12 0,-32 12 16,33-9-16,-14 3 0,1 0 15,2-3-15,1 0 0,-2 1 16,-1 2-16,3 0 0,-3-1 16,-4-1-16,-1 2 0,-5 1 15,-4 1-15,-1 1 0,-1 1 16,-1 1-16</inkml:trace>
  <inkml:trace contextRef="#ctx0" brushRef="#br0" timeOffset="230788.9738">22507 4797 0,'0'0'0,"0"0"0,0 0 15,0 0-15,0 0 0,0 24 16,0-24-16,-1 29 0,1-29 0,-3 36 16,2-14-16,-1 0 0,0 1 15,0 0-15,0-1 0,-1 1 16,2-2-16,1-3 0,0-4 15,1-2-15,2 0 0,2-3 16,3-2-16,-1-3 0,3-3 16,2-2-16,4 0 0,4-3 15,0-2-15,2-1 0,1 0 16,-3 2-16,-4-1 0,-1 2 16</inkml:trace>
  <inkml:trace contextRef="#ctx0" brushRef="#br0" timeOffset="230976.4972">23067 4870 0,'0'0'0,"0"0"0,0 0 15,0 0-15,0 0 0,-24 12 16,24-12-16,-23 16 0,23-16 0,-30 14 16,10-7-16,1 2 15,0-2-15,-2 0 0,-1 0 0,1-1 16,1-2-16,-2 1 0,4 0 15,2-1-15</inkml:trace>
  <inkml:trace contextRef="#ctx0" brushRef="#br0" timeOffset="231164.0125">22654 4956 0,'0'0'16,"0"0"-16,0 0 0,0 0 16,0 0-16,0 0 0,0 0 0,29 19 15,-29-19-15,31 14 0,-12-5 16,2-1-16,1 1 0,3 0 15,3-1-15,-1 1 0,1-4 16,7 3-16,0-1 0,-3-1 16,-2 1-16,-2-2 0,-2 1 15,2 0-15,-6-2 0,-5 0 16</inkml:trace>
  <inkml:trace contextRef="#ctx0" brushRef="#br0" timeOffset="242086.9445">23030 5499 0,'0'0'0,"0"0"16,0 0-16,0 0 0,0 0 15,0-21-15,0 21 0,0 0 16,-3-21-16,3 21 0,0 0 16,-11-22-16,6 15 0,-3 2 15,-2-2-15,-2 1 0,-1 4 16,-3 2-16,-2 2 0,1 2 0,-1 0 15,-3 3-15,-3 4 0,-5 5 16,3 0-16,1 5 0,0 4 16,3-1-16,2-1 0,1 6 15,3 0-15,5-2 0,4-3 16,6-5-16,5-3 0,1-4 16,3-3-16,10-6 0,7-1 15,1-5-15,2-1 0,2-7 16,2-5-16,-3-2 0,0 0 0,2-5 15,-3-2-15,-5 3 0,-3 1 16,-4 0-16,-3 1 16,-2 6-16,-2 5 0,-2-1 0,-3 2 15,-2 2-15,1 3 0,-3 6 16,-2 7-16,0 1 0,0 2 16,-2 10-16,-3 6 0,-1 3 0,1 2 15,-2 0-15,0 1 16,0-2-16,1-2 0,-4 2 0,-1-4 15,0-6-15,0-4 0,-2 1 16,0-1-16,0-4 0,1-5 0,-2-2 16,-3-2-16,1-2 15,-2-3-15,-2-2 0,-2-2 16,0-1-16,1-1 0,-4-2 16,-1-1-16,2-2 0,4-2 0,2-1 15,6-1-15,8 1 16,5-1-16,0 2 0,0 2 15,1 2-15</inkml:trace>
  <inkml:trace contextRef="#ctx0" brushRef="#br0" timeOffset="242508.8949">23364 5420 0,'0'0'0,"0"0"16,0 0-16,0 0 0,0 0 0,0 0 15,-19 14-15,19-14 0,-17 18 0,17-18 16,-26 27-16,11-10 16,2 1-16,1 2 0,0 3 15,2-1-15,1 0 0,2 1 16,5-1-16,3-5 0,3-2 0,6-2 15,5-6-15,2-2 0,1-5 16,4-4-16,3-4 16,-2-4-16,-1 0 0,4-7 0,0-2 15,-4-2-15,-4 1 0,-2-1 16,-4-1-16,-4 3 0,-4 2 16,-4 2-16,-3 3 0,-3 0 15,-1 2-15,-7 3 0,-3 3 16,-2 0-16,0 1 0,0 4 15,0 3-15,1 2 0,3 3 0,0-1 16,3 2-16,3 0 0,3-2 16,1-1-16,1-1 0,1 0 15</inkml:trace>
  <inkml:trace contextRef="#ctx0" brushRef="#br0" timeOffset="242883.9078">23767 5435 0,'0'0'0,"0"0"16,0 0-16,0 0 0,0 0 15,-32 11-15,32-11 0,-27 18 16,27-18-16,-27 24 0,13-9 16,0 0-16,3 2 0,1 1 15,2 2-15,0 3 0,3-2 0,5-3 16,5-1-16,4-3 0,2-4 15,6-4-15,8-2 0,0-3 16,0-3-16,8-4 0,2-3 16,-4-2-16,-1-1 0,-3-3 15,-4 0-15,-3-2 0,-3-1 16,-2-3-16,-5 1 0,-7 3 16,-3 0-16,-5-1 0,-3 2 15,-6 0-15,-2 2 0,-4 3 16,-2 3-16,1 2 0,0 4 0,-1 3 15,-1 2-15,3 2 0,2 0 16,5 2-16,3 2 16,3-3-16,0-1 0,1-1 0</inkml:trace>
  <inkml:trace contextRef="#ctx0" brushRef="#br0" timeOffset="243368.3428">24497 5478 0,'0'0'0,"0"0"15,0 0-15,0 0 0,0 0 0,0 0 16,-19-20-16,19 20 16,-19-11-16,19 11 0,-28-10 15,11 7-15,-1-1 0,-3 2 16,-2 3-16,-1 1 0,-1 1 0,-6 2 15,1 3-15,2 2 0,3 3 16,2 4-16,0 3 0,1 5 16,5 0-16,7 0 0,7 1 15,3-4-15,3-2 0,7-4 16,6-4-16,3-3 0,5-4 16,3-6-16,5-3 0,0-4 0,0-1 15,4-8-15,0-4 16,-4 1-16,-4 0 0,-1-4 15,-3-1-15,-2-3 0,-1-1 0,-3-4 16,-3-1-16,-2 4 0,-2 4 16,-1-1-16,-2 3 0,-2 7 15,-2 3-15,-1 3 0,0 4 16,-2 2-16,-1 5 0,-3 2 16,-1 8-16,-3 1 0,-1 3 0,-6 7 15,-3 8-15,0 1 16,2 2-16,0 3 0,3 1 15,1 4-15,2-2 0,7-6 0,4-4 16,1-6-16,-2-4 0,0-5 16</inkml:trace>
  <inkml:trace contextRef="#ctx0" brushRef="#br0" timeOffset="243680.8641">25512 5123 0,'0'0'16,"0"0"-16,0 0 0,-32 17 0,32-17 16,-32 23-16,11-5 0,0 4 0,0 4 15,-5 13-15,0 3 16,-1 9-16,3-3 0,4-3 0,3-4 15,1-1-15,2-5 0,3-7 16,4-5-16,-1-4 0,1-3 0,0-3 16,-1-3-16,-2-3 15,-2-4-15,-5 0 0,-2-2 16,-4-5-16,-1-3 0,4 1 0,5 1 16,2 2-16</inkml:trace>
  <inkml:trace contextRef="#ctx0" brushRef="#br0" timeOffset="243805.9218">24983 5407 0,'0'0'16,"0"0"-16,26-7 0,-5 3 16,5 0-16,12 0 0,5-2 15,1 1-15,0-2 0,12 1 16,-1 2-16,3-3 0,-5-1 0,-12 2 16,-9 0-16,-7 2 0</inkml:trace>
  <inkml:trace contextRef="#ctx0" brushRef="#br0" timeOffset="244196.5307">25757 5374 0,'0'0'0,"0"0"0,0 0 15,0 0-15,0 0 0,-20 27 0,20-27 16,-27 23-16,12-8 0,-1 4 15,0 2-15,2 0 0,1 2 0,-1 3 16,4-3-16,5-3 0,2-2 16,8-4-16,7-3 0,5-4 15,3-2-15,3-5 0,3-2 16,7-5-16,0-2 0,-2-3 16,-1-3-16,-4-1 0,-2 0 0,-5-1 15,-2-1-15,-5 0 16,-4 0-16,-5-2 0,-3 1 15,-4 0-15,-4 2 0,-4 2 16,-4 2-16,-3 2 0,-3 4 0,-2 0 16,1 4-16,1 2 0,0 3 15,0 3-15,0 1 0,4 2 16,3-1-16,4 0 0,4 0 16,6 0-16,6-2 0,-2 0 15,0-1-15,-1 0 0</inkml:trace>
  <inkml:trace contextRef="#ctx0" brushRef="#br0" timeOffset="244555.966">26111 5393 0,'0'0'15,"0"0"-15,0 0 0,-16 18 16,11-10-16,-3 3 0,-3 4 15,1 1-15,0 1 0,0 7 16,4-2-16,2-2 0,4-1 0,5-3 16,4 0-16,2-3 0,2-2 15,7-6-15,5-4 0,-1-2 16,1-3-16,6-6 0,4-1 16,-6-3-16,-1 0 0,-5-4 15,-4-2-15,-5 1 0,-3 0 0,-3-5 16,-4-1-16,-6 3 0,-4 2 15,-8 4-15,-3 0 16,1 6-16,0 2 0,-3 5 16,-2 3-16,1 2 0,0 1 0,2 4 15,0 3-15,5-1 0,3 1 16,5 2-16,6 3 0,5-3 16,3 0-16,-3-2 0,0-2 15,-2-1-15</inkml:trace>
  <inkml:trace contextRef="#ctx0" brushRef="#br0" timeOffset="245055.9789">26901 5351 0,'0'0'0,"0"0"15,0 0-15,0 0 0,0 0 0,-10-20 16,10 20-16,-17-10 0,6 6 15,-4 1-15,-2 2 16,-1 1-16,0 0 0,-3 4 0,-2 2 16,-4 3-16,0 1 0,3 4 15,2 3-15,1 3 0,2 1 16,-1 8-16,3 4 0,3-5 16,5-3-16,5-2 0,5-1 15,5-3-15,2-3 0,9-5 16,9-6-16,-1-5 0,0-5 15,8-7-15,7-6 0,-5-1 16,-3-1-16,5-8 0,-2-2 16,-4-3-16,-4 0 0,1-10 15,-6-2-15,-4 5 0,-4 5 0,-3 3 16,-3 3-16,-2 5 0,0 2 16,-2 4-16,0 3 0,-2 3 15,-1 3-15,-1 5 0,0 4 16,-3 2-16,-1 7 0,-1 3 15,-3 4-15,-5 5 0,-4 6 16,-1 4-16,-2 5 0,0 7 0,2 0 16,4-2-16,2 0 15,1-4-15,1-4 0,2 1 16,3-2-16,1-8 0,2-2 0,0-5 16,0-3-16,1-5 0</inkml:trace>
  <inkml:trace contextRef="#ctx0" brushRef="#br0" timeOffset="245384.1517">27516 5249 0,'0'0'0,"0"0"15,0 0-15,0 0 0,-23-6 16,23 6-16,-32 0 0,12 4 0,-2 1 15,-2 0-15,-1 2 16,2 0-16,2 1 0,-5 4 0,4-1 16,3 0-16,4 1 0,5 2 15,5 0-15,3 1 0,5-1 16,6 0-16,5 1 0,1-1 16,1 0-16,-2-1 0,-2-2 15,0 0-15,-2-2 0,-3 1 16,-4-1-16,-4-2 0,-3-1 15,-10 0-15,-5 0 0,-3 2 16,-3 1-16,-6 0 0,-5 1 16,-1-1-16,7-2 0,5 0 0</inkml:trace>
  <inkml:trace contextRef="#ctx0" brushRef="#br0" timeOffset="258979.2568">4022 5568 0,'0'0'0,"0"0"0,0 0 16,0 0-16,0 0 0,0 0 16,0 0-16,0 0 0,21-12 0,-21 12 15,0 0-15,22-2 0,-22 2 16,25 3-16,-9 0 15,0-2-15,-1 1 0,5 0 0,5 1 16,0-1-16,-2-2 0,13 0 16,4-2-16,0 1 0,0 0 15,12-1-15,5 1 0,-6 0 16,1-1-16,13 1 0,4-1 16,-6 1-16,-4 2 0,15-1 15,1 0-15,-2 0 0,-6 0 0,15 2 16,0-2-16,-7 0 0,-9-2 15,39 2-15,-6 2 0,-8-4 16,-8-1-16,6 2 0,2 1 16,-7 1-16,-7-1 0,6-1 15,4 0-15,-8 0 0,-4 0 16,11 0-16,9-2 0,-10 2 16,-8 1-16,10-1 0,2-1 15,-6 1-15,-6 0 0,9 0 0,6 0 16,-11 0-16,-4 0 0,8 0 15,8-1-15,-7 1 0,-5 1 16,7-4-16,4-1 16,-6 2-16,-4-2 0,5 4 15,6 2-15,-8-3 0,-5-2 0,6 0 16,4 1-16,-6 4 0,-3 1 16,6-3-16,6-1 0,-8-1 15,-5 1-15,5 3 0,3 0 16,-9-1-16,-6-1 0,9 1 0,6 0 15,-9-1-15,-5-2 16,4 2-16,3 1 0,-7 2 0,-5 3 16,5 0-16,4-1 15,-4-4-15,-2-2 0,4 0 0,3 2 16,-5 0-16,-4 1 0,4 0 16,6 1-16,-11-1 0,-6-1 0,9 3 15,5 1-15,-8-3 16,-4 1-16,6-4 0,4 0 0,-6 0 15,-3-1-15,5 2 0,4 0 16,-4 1-16,-4 0 0,4-4 16,2-1-16,-10 3 0,-5 0 15,5 2-15,7 0 0,-5-2 16,-3 0-16,4 1 0,3 1 16,-9 0-16,-7 2 0,2-1 15,2 0-15,-1-4 0,0-2 16,-1 4-16,0 4 0,-8-1 15,-4-1-15,4-2 0,2-2 16,-7 6-16,-6 1 0,3-3 0,1-2 16,-7 2-16,-5 2 0,-6-5 15,-3-3-15,-3 0 0,-2 2 16,-4 1-16,-2 4 0,-5-2 16,2 2-16,-1-1 0,-2 0 15,-5 0-15,-4 2 0,-5-2 16,-6 1-16,5-1 0,3 0 0,2 0 15</inkml:trace>
  <inkml:trace contextRef="#ctx0" brushRef="#br0" timeOffset="260963.7719">4745 6696 0,'0'0'0,"0"0"0,0 0 16,0 0-16,0 0 0,0 0 0</inkml:trace>
  <inkml:trace contextRef="#ctx0" brushRef="#br0" timeOffset="261963.9454">4842 6596 0,'0'0'0,"0"0"16,0 0-16,0 0 0,0 0 16,0 0-16,0 0 0,0 0 15,0 0-15,0 0 0,0 0 0,25-6 16,-25 6-16,0 0 0,0 0 15,27-1-15,-27 1 0,0 0 16,32-2-16,-20 2 0,0-1 16,0 1-16,1 0 0,1 0 15,0 0-15,1 0 0,3 0 16,0-1-16,-1-2 0,1 2 16,1 1-16,-1 0 0,1 0 0,6 0 15,2 0-15,-2 0 0,1-1 16,-1-1-16,3 0 0,-2 0 15,3-2-15,-2 2 0,1 1 16,0-1-16,0 2 0,7-1 16,1-1-16,-2 0 0,-4 1 15,2 0-15,1 0 0,-4 1 16,1-1-16,-1-2 0,-2 0 16,3 3-16,0 2 0,0 0 15,-1 1-15,2-1 0,-2-2 0,3 1 16,2 0-16,-3-1 0,-1-1 15,7 1-15,0 0 0,-3-1 16,-2 1-16,1 0 0,0 1 16,0-1-16,0 0 0,-2 1 15,0 0-15,1 0 0,1-1 0,0-1 16,-1 0-16,-1 0 0,1-2 16,0 2-16,3-1 15,-1 2-15,-1 3 0,1-2 16,2-2-16,-3 1 0,-2 0 0,-1 1 15,4-1-15,-5 0 0,3 0 16,-3 1-16,-1-1 0,-1-1 16,-2-4-16,3 3 0,1 1 15,-5 3-15,-2 0 0,-3 1 16,-2-3-16,-3 0 0,-2-1 0,-3-1 16,0 2-16,-4-1 0,-1 1 15,0-1-15,-1 1 0,-1-1 16</inkml:trace>
  <inkml:trace contextRef="#ctx0" brushRef="#br0" timeOffset="264901.6574">4868 5669 0,'0'0'0,"0"0"0,0 0 16,0 0-16,0 0 0,0 0 15,0 0-15,0 0 0,3 25 0,-3-25 16,-3 23-16,3-23 0,-7 36 16,0-15-16,-2 1 0,-1 1 15,2 1-15,-2 2 16,1 0-16,-1 4 0,3-3 0,0-5 15,2-2-15,2-4 0,-1-3 16,-1-3-16,1-3 0,1-4 16,1-2-16,2-4 0,1-3 15,0-4-15,0-3 0,2-3 16,-2-2-16,3-3 0,1-1 0,3-2 16,1 1-16,1 2 0,-1 0 15,2-1-15,-1 1 16,1 2-16,0 2 0,1 4 15,2 2-15,3 2 0,0 2 0,-3 5 16,2 1-16,-2 2 0,0 1 0,2 0 16,-1 2-16,-1-1 15,-4 0-15,0 0 0</inkml:trace>
  <inkml:trace contextRef="#ctx0" brushRef="#br0" timeOffset="265292.3822">5024 5880 0,'0'0'0,"0"0"16,0 0-16,0 0 0,0 0 0,30 2 16,-30-2-16,28 3 0,-28-3 0,30-3 15,-12 2-15,-2-2 16,3-1-16,1 0 0,1-3 15,-2 2-15,-1-1 0,1-1 16,-1-2-16,-4 2 0,-1 0 0,-4-3 16,-2 0-16,-6 1 0,-1 1 15,-5 1-15,-4 0 0,0 0 16,-6 2-16,1 2 0,-3 6 16,1 0-16,-1 3 0,-1 2 15,-2 1-15,-1 2 0,2 3 16,2 1-16,4 3 0,3 0 15,0 0-15,5 3 0,2 0 16,3-1-16,4-2 0,7-2 0,7-3 16,0-2-16,3-1 0,7-5 15,4-2-15,0-4 0,-1-4 16,-6 1-16,-5 2 0,-4-1 16</inkml:trace>
  <inkml:trace contextRef="#ctx0" brushRef="#br0" timeOffset="265542.3538">5873 5722 0,'0'0'0,"0"0"16,0 0-16,0 0 0,13-20 0,-13 20 16,0 0-16,2-18 0,-7 13 15,-3 2-15,-4 0 0,-4 0 16,-2 3-16,-4 5 0,-5 1 16,-7 5-16,2 2 0,-2 2 15,2 4-15,-6 4 0,6-1 16,4 3-16,3-1 0,7 0 15,3-3-15,8 3 0,6-2 16,4-9-16,1-1 0,8-3 0,5-1 16,2-2-16,2-2 0,4-5 15,0-3-15,-1-2 0,-4-2 16,-3 1-16,-3 2 0,-3 2 16</inkml:trace>
  <inkml:trace contextRef="#ctx0" brushRef="#br0" timeOffset="265933.028">5886 5846 0,'0'0'0,"0"0"0,0 0 16,0 0-16,22 12 0,-22-12 0,24 5 16,-24-5-16,30 1 0,-11-1 15,3-1-15,-1-2 0,1-1 0,-1-3 16,3-1-16,5-3 15,-2 0-15,-1-1 0,-4-1 16,-2 0-16,-4 0 0,-2 0 16,-4 0-16,-1 0 0,-4 2 0,-7 2 15,-3-1-15,-3 3 0,-1 2 16,-5 4-16,-2 4 16,-1 2-16,-3 3 0,-2 4 0,-2 3 15,-3 6-15,4-1 0,1 2 16,2 3-16,5 0 0,3 0 15,4-2-15,5 0 0,-1-5 16,6-1-16,3-2 0,5-4 16,7-2-16,3-4 0,6-2 15,4-3-15,0-4 0,5-1 0,3-6 16,3-1-16,-10 3 0,-6 2 0,-6 1 16</inkml:trace>
  <inkml:trace contextRef="#ctx0" brushRef="#br0" timeOffset="266120.5248">6583 5747 0,'0'0'15,"0"0"-15,0 0 0,0 0 0,-18 21 16,18-21-16,-16 27 0,8-12 16,0 0-16,2 1 0,0 1 15,0-3-15,2 1 0,0 0 16,1-2-16,1-6 0,2-1 15,2-3-15,1-5 0,-1 0 0,0-3 16,0 1-16,0 1 0,1 1 16</inkml:trace>
  <inkml:trace contextRef="#ctx0" brushRef="#br0" timeOffset="266261.1719">6532 5593 0,'0'0'0,"0"0"0,0 0 16,0 0-16,0 0 0,0 0 15,22 13-15,-22-13 0,0 0 0,23 16 16,-23-16-16,19 16 0,-19-16 16,15 20-16,-8-12 0,-1-1 15</inkml:trace>
  <inkml:trace contextRef="#ctx0" brushRef="#br0" timeOffset="266558.1048">6814 5679 0,'0'0'0,"0"0"16,0 0-16,2 25 0,-2-25 0,2 28 16,-2-7-16,-2-2 0,2 0 15,0 4-15,2-1 16,0-2-16,1-4 0,1-2 0,2-3 16,-2-3-16,3-3 0,4-1 15,0-4-15,3-3 0,-1-1 16,0-6-16,0-5 0,0 0 15,2-4-15,1 0 0,2 0 16,-1-2-16,1 2 0,2-4 0,-1 4 16,-4 1-16,-3 0 0,-2 3 15,-2 2-15,-2 6 0,0 3 16,-3 1-16,-1 0 0,0 1 16,-1-1-16,-1 3 0</inkml:trace>
  <inkml:trace contextRef="#ctx0" brushRef="#br0" timeOffset="266948.7401">7125 5858 0,'0'0'0,"0"0"0,0 0 0,0 0 15,31 0-15,-31 0 0,31-2 16,-15-2-16,2 1 0,3-1 15,3-1-15,6-3 0,-2 1 16,-1-2-16,0-2 0,-3 2 16,-1 1-16,3-4 0,0 0 15,-6 0-15,-4-1 0,-3 1 16,-2-1-16,-4 2 0,-3 1 0,-2 1 16,-4-1-16,-2 0 0,-3 2 15,-5 2-15,-2 4 0,-3 2 16,-1 3-16,-5 5 0,-5 6 15,2 1-15,0 3 0,-6 8 16,0 2-16,6 0 0,4-2 0,3 6 16,8 0-16,3-4 0,6-4 15,13-5-15,10-4 16,5-6-16,10-1 0,6-6 0,5-3 16,-1-4-16,0-1 0,-5 0 15,-12 2-15,-6 0 0</inkml:trace>
  <inkml:trace contextRef="#ctx0" brushRef="#br0" timeOffset="274324.4572">4732 6711 0,'0'0'16,"0"0"-16,0 0 0,0 0 15,0 0-15,0 0 0,0 0 16,0 0-16,0 0 0,0 0 0,0 0 16,0 0-16,3 25 0,-3-25 15,0 0-15,3 27 0,-3-27 16,6 21-16,-6-21 0,3 25 16,0-12-16,-3 1 0,0-1 15,-2 3-15,1 0 0,-1-1 16,-1 1-16,-1-2 0,1-1 0,-3-1 15,3 0-15,0-2 16,0-1-16,-1 1 0,2 0 16,0-2-16,0-3 0,2-2 15,0-3-15,0 0 0,0 0 0,0-5 16,1-1-16,1-2 0,1-1 16,3-3-16,-2-3 15,2-1-15,-2 0 0,4-5 0,-2-2 16,1 3-16,0 1 0,-1 0 15,3 3-15,-3 1 0,0 2 0,-1 2 16,1 1-16,0 2 0,-1 2 16,2 1-16,0 1 15,-2 1-15,2-1 0,-1 5 0,-1 2 16,0 0-16,2-1 0,-2 2 16,2 2-16,-4 0 0,2-2 0,-1 1 15</inkml:trace>
  <inkml:trace contextRef="#ctx0" brushRef="#br0" timeOffset="274746.4354">4893 6842 0,'0'0'0,"0"0"0,0 0 16,25 6-16,-25-6 0,23 7 15,-23-7-15,28 3 0,-13-4 0,1 1 16,2 0-16,2 1 0,-1 0 16,3-3-16,-3-2 15,-2-1-15,-1 0 0,-2 0 0,-1-2 16,-1 0-16,-2 1 0,-4-3 16,-1 0-16,0 1 0,-5 1 15,0-1-15,0-2 0,-3 3 16,0 1-16,-1 2 0,-2-2 15,0 2-15,-4 2 0,-1 0 16,-3 2-16,-1 2 0,2 1 0,-6 3 16,0 4-16,3 2 0,-3 1 15,4 3-15,2 1 0,1 2 16,5-3-16,1 4 0,5 0 16,4-1-16,1-5 0,6 3 15,3-1-15,1-5 0,1-1 16,8-2-16,3-2 0,1-2 15,-2-4-15,-4 1 0,-4-1 0,-3 0 16</inkml:trace>
  <inkml:trace contextRef="#ctx0" brushRef="#br0" timeOffset="275058.937">5704 6644 0,'0'0'0,"0"0"16,0 0-16,0 0 0,0 0 0,0 0 16,0 0-16,-24-4 0,24 4 15,-28 5-15,28-5 0,-36 13 16,17-5-16,-3 3 16,-3 1-16,0 2 0,2 1 0,-6 7 15,2 2-15,5-2 0,2 1 0,1 4 16,4 1-16,3-6 15,5-2-15,6-3 0,3-2 16,6-3-16,0-2 0,9-2 0,9-1 16,-4 0-16,1 0 0,2-5 15,4-3-15,-1 0 0,-2 0 16,-1-5-16,0-3 0,-5 3 16,-3 0-16,-5 1 0</inkml:trace>
  <inkml:trace contextRef="#ctx0" brushRef="#br0" timeOffset="275480.8186">5686 6831 0,'0'0'0,"0"0"0,0 0 16,0 0-16,0 0 0,0 0 0,0 0 16,26 17-16,-26-17 0,22 8 15,-22-8-15,31 4 0,-17-3 0,5-1 16,3-1-16,0-1 15,0 0-15,0-1 0,0-1 16,6-2-16,-2-1 0,-1-2 16,0-1-16,-4 0 0,-4 0 0,-1-1 15,-4 0-15,-2 1 0,-4 1 16,-2-2-16,-4 2 0,-1 1 16,-6-1-16,-3 3 0,-3 3 15,-2 0-15,1 2 0,-5 4 16,-2 0-16,-3 2 0,2 0 0,-1 5 15,1 4-15,-7 4 16,3 2-16,3-1 0,3 3 16,4-2-16,2 1 0,6-1 0,3 0 15,5-3-15,3-2 0,6-3 16,6-1-16,2-4 0,3 0 16,6-3-16,3-3 0,-3-1 15,2-1-15,3-1 0,2-2 16,-2-1-16,-4 0 0,0-1 15,-6 2-15,-5 1 0</inkml:trace>
  <inkml:trace contextRef="#ctx0" brushRef="#br0" timeOffset="275746.4702">6407 6741 0,'0'0'0,"0"0"0,0 0 15,0 0-15,0 0 0,0 0 16,-12 23-16,12-23 0,0 0 0,-16 33 16,16-33-16,-10 29 0,5-15 15,1 1-15,0 0 0,0-1 16,1-1-16,1 0 0,0-2 16,1-1-16,-1-2 0,1-1 15,1-1-15,-1-1 0,1-1 16,0-4-16,-3 2 0,1-4 0,1-4 15,1 2-15,-3-1 16,2 2-16</inkml:trace>
  <inkml:trace contextRef="#ctx0" brushRef="#br0" timeOffset="275902.7314">6323 6622 0,'0'0'15,"0"0"-15,0 0 0,0 0 16,0 0-16,0 0 0,29 6 15,-29-6-15,22 4 0,-22-4 0,26 7 16,-13-3-16,2 0 0,-2 1 16,1-3-16,-1 1 0,0 0 15,-2 1-15,-1-2 0,-1 0 16</inkml:trace>
  <inkml:trace contextRef="#ctx0" brushRef="#br0" timeOffset="276215.3053">6648 6739 0,'0'0'15,"0"0"-15,0 0 0,0 0 0,0 0 16,0 0-16,-1 29 0,1-29 16,-7 24-16,7-24 0,-9 32 15,4-15-15,-2 2 0,-1 2 16,0 1-16,-1-2 0,0 0 15,-2 7-15,-2 0 0,2-2 16,2-1-16,1-3 0,2-1 0,-1-1 16,1-1-16,1 0 0,0-3 15,2-1-15,0-3 0,0-1 16,1-2-16,1-1 0,1-2 16,0-5-16,1-3 0,1-3 15,1-1-15,-3 0 0,1 1 16,1 1-16</inkml:trace>
  <inkml:trace contextRef="#ctx0" brushRef="#br0" timeOffset="276512.1706">6685 6705 0,'0'0'0,"0"0"0,0 0 15,0 0-15,28 1 0,-28-1 16,20 3-16,-9-1 0,0 1 0,1 1 15,3 3-15,-3 0 16,2 1-16,-1-1 0,1 2 16,-1 0-16,0 0 0,0 1 0,-2 1 15,-3-3-15,-2 2 0,-6-1 16,-3 4-16,-3-4 0,-1 1 16,-7 4-16,-2 2 0,-3-2 15,-3-1-15,-1 0 0,-2-3 16,1-1-16,2 0 0,-5 0 15,1-2-15,1-2 0,4-1 16,3-4-16,4-4 0,5-4 0,5-3 16,1 4-16,0 2 0,2-1 15</inkml:trace>
  <inkml:trace contextRef="#ctx0" brushRef="#br0" timeOffset="276840.3192">7221 6627 0,'0'0'0,"0"0"0,0 0 16,0 0-16,0 0 0,0 0 15,-21 21-15,21-21 0,-16 20 16,16-20-16,-19 31 0,8-14 15,1 1-15,-1 1 0,0 0 16,0 1-16,1-1 0,-2 4 0,1-3 16,3 0-16,-1-1 0,4-2 15,1-4-15,3 0 0,2 0 16,5-5-16,3-2 0,1-2 16,2 0-16,0-3 0,4-3 15,0-1-15,3-1 0,0-2 16,2-1-16,-3 0 0,-4 2 0,-2 0 15</inkml:trace>
  <inkml:trace contextRef="#ctx0" brushRef="#br0" timeOffset="277152.8496">7006 6743 0,'0'0'0,"0"0"16,0 0-16,0 0 0,0 0 0,0 0 15,33-1-15,-33 1 0,22-1 16,-22 1-16,29-2 0,-13 1 16,2-1-16,1 0 0,1 0 15,-2 1-15,0 1 0,1-2 16,-1 0-16,6-1 0,-5 2 15,0 1-15,-1 1 0,-3-1 16,0-1-16,-3 0 0,-2 0 16,-4 1-16,0 1 0,-4 1 0,-3 2 15,0-1-15,0-1 0,0 0 16</inkml:trace>
  <inkml:trace contextRef="#ctx0" brushRef="#br0" timeOffset="283669.1153">7752 6571 0,'0'0'0,"0"0"0,0 0 15,0 0-15,-4 22 0,4-22 16,-5 27-16,5-27 0,-11 32 0,3-14 16,0 1-16,0-1 15,1-1-15,-4 5 0,1 0 16,-1-5-16,1-4 0,0-3 15,1-4-15,1 0 0,-1-2 16,3-2-16,0-1 0,2-2 16,2 0-16,2 1 0,2-5 0,1 3 15,3-2-15,1 0 0,6 0 16,-2 0-16,3 0 0,5-1 16,-2 0-16,1 1 0,0 0 0,1 1 15,-1-2-15,0 1 16,-2-2-16,-1-3 0,-3-1 15,-1 1-15,-1 2 0,-3-2 16,-1 0-16,-1 0 0,1 2 0,-3-1 16,1-2-16,-2 1 0,0-2 15,0 3-15,-1 4 0,0 1 16,3 2-16,-4 4 0,1 3 16,-1 2-16,0 1 0,0 4 15,-1 4-15,-2 1 0,1 1 16,0 8-16,0 2 0,0-1 0,-1-1 15,1 2-15,0-2 16,1-4-16,2-4 0,-2-1 0,-2-3 16,3-1-16,0-5 0,-4-3 15,-1-3-15,0-1 0,2 0 16,0 0-16</inkml:trace>
  <inkml:trace contextRef="#ctx0" brushRef="#br0" timeOffset="283966.0789">8166 6579 0,'0'0'0,"0"0"0,0 0 0,0 0 16,0 0-16,-6 24 0,6-24 16,-13 24-16,13-24 0,-18 30 15,7-16-15,-1-1 0,0 0 16,0 0-16,-1-2 0,3-1 15,0 0-15,2-1 0,4-3 16,2-1-16,4-2 0,3 0 0,5-3 16,4-2-16,2 1 0,9-3 15,4-2-15,0 1 0,-2-3 16,4 2-16,3 1 0,5 0 16,-6 2-16,-3 0 0,-4 0 15,-5 1-15,-3 0 0,-4 0 16</inkml:trace>
  <inkml:trace contextRef="#ctx0" brushRef="#br0" timeOffset="284153.53">8271 6811 0,'0'0'0,"0"0"0,0 0 0,0 0 15,0 0-15,0 0 0,3 29 16,-3-29-16,-3 25 0,3-25 15,-8 30-15,2-14 0,0 1 16,-3-1-16,-3 0 0,-1-1 16,-2 0-16,-1 2 0,0-3 15,1-1-15,-1-2 0,3-3 0,2-1 16,2 0-16</inkml:trace>
  <inkml:trace contextRef="#ctx0" brushRef="#br0" timeOffset="284341.0532">8115 6875 0,'0'0'0,"0"0"0,0 0 16,0 0-16,27 15 0,-27-15 0,25 23 15,-12-9-15,0 0 0,2 1 16,0 1-16,1-2 0,-1 0 0,6 3 16,1 0-16,-1-4 15,-6-2-15,0-2 0,-2 0 16,-2-2-16,-1-1 0,-1-1 15</inkml:trace>
  <inkml:trace contextRef="#ctx0" brushRef="#br0" timeOffset="284591.0722">8606 6709 0,'0'0'15,"0"0"-15,0 0 0,30-6 0,-16 2 16,0 1-16,4 1 16,1 0-16,0-1 0,7 0 0,-1 0 15,-3 1-15,-2-2 0,-3 2 16,-3 0-16,-3 1 0,-1 0 16,-6 2-16,0 0 0,-4-1 15,-5 2-15,-3-2 0,-3 0 16,3 0-16,0 0 0,1 0 15</inkml:trace>
  <inkml:trace contextRef="#ctx0" brushRef="#br0" timeOffset="284825.4652">8715 6538 0,'0'0'0,"0"0"0,0 0 15,0 0-15,11 21 0,-11-21 16,3 33-16,-3-11 0,0 2 0,-1 3 15,0 3-15,-1 7 16,1-2-16,0-2 0,1 1 16,-3 0-16,3-2 0,0-5 0,0-2 15,-1-5-15,0-2 0,-1-4 16,-1 0-16,-2-3 0,1-1 16,-3-3-16,-4-1 15,1-1-15,-1-2 0,2 1 0,3-3 16,-2 2-16</inkml:trace>
  <inkml:trace contextRef="#ctx0" brushRef="#br0" timeOffset="284997.4258">8514 6899 0,'0'0'0,"0"0"16,0 0-16,0 0 0,23-11 0,-23 11 16,25-10-16,-10 5 0,3 1 15,0 0-15,2-1 0,1 1 16,0 0-16,8-1 0,1-1 15,-5 2-15,-4-1 0,-3 2 0</inkml:trace>
  <inkml:trace contextRef="#ctx0" brushRef="#br0" timeOffset="285263.0144">9112 6520 0,'0'0'16,"0"0"-16,0 0 0,24-2 0,-14-1 16,1 2-16,1-1 0,0 1 15,0-1-15,0 1 0,2 2 16,-4 0-16,0-1 0,-2 1 16,1-1-16,-2 1 0,-2 1 15,-1 2-15,-4 1 0,-3 2 16,0-1-16,-5 4 0,-2 2 15,-1 0-15,-2 2 0,-7 1 16,-2 2-16,3-3 0,1-1 0,4-2 16,1-1-16,3-3 0</inkml:trace>
  <inkml:trace contextRef="#ctx0" brushRef="#br0" timeOffset="285403.6525">8951 6709 0,'0'0'0,"0"0"0,0 0 16,0 0-16,28-9 0,-28 9 15,25-8-15,-25 8 0,27-6 0,-11 4 16,1 0-16,0-1 0,-1 1 16,1 0-16,-2-1 15,-1 1-15,-2-2 0,-2 1 0,-1 0 16,-2 1-16</inkml:trace>
  <inkml:trace contextRef="#ctx0" brushRef="#br0" timeOffset="285653.6718">8972 6596 0,'0'0'0,"0"0"16,0 0-16,0 0 0,0 32 0,0-32 16,-4 39-16,2-16 15,0 2-15,-2 12 0,-3 4 16,2-5-16,-1-1 0,0 2 15,2-3-15,0-5 0,0-4 0,0-5 16,0-2-16,-1 0 0,2-2 16,-2-2-16,1-2 15,0-3-15,0-1 0,2-2 0</inkml:trace>
  <inkml:trace contextRef="#ctx0" brushRef="#br0" timeOffset="285841.1904">9022 6839 0,'0'0'0,"0"0"16,24-9-16,-10 5 0,3-1 0,3-1 15,4 0-15,-1 1 0,-1 1 0,0 0 16,1-1-16,-1 0 16,0 3-16,-3-1 0,-3 2 15,-2 7-15,-4 9 0,-2-3 0,-1-1 16,0-3-16</inkml:trace>
  <inkml:trace contextRef="#ctx0" brushRef="#br0" timeOffset="286028.7068">9235 6723 0,'0'0'0,"0"0"0,0 0 16,0 0-16,-3 30 0,3-30 0,-4 25 15,4-25-15,-9 32 0,1-14 16,1 1-16,0-2 0,-2-2 16,0 1-16,-1-2 0,0 1 15,1-3-15,2-1 0</inkml:trace>
  <inkml:trace contextRef="#ctx0" brushRef="#br0" timeOffset="286231.8633">9036 6986 0,'0'0'0,"0"0"16,0 0-16,0 0 0,0 0 0,17 15 15,-17-15-15,0 0 16,11 24-16,-11-24 0,7 18 16,-7-18-16,6 17 0,-4-9 15,1 1-15,-1-1 0,0-3 0,1 1 16,-1 1-16,-1-3 0,0 2 15,0-3-15</inkml:trace>
  <inkml:trace contextRef="#ctx0" brushRef="#br0" timeOffset="286513.1639">9104 6995 0,'0'0'0,"0"0"0,0 0 15,0 0-15,29-5 0,-29 5 0,24-5 16,-24 5-16,24-4 0,-11 3 15,2 0-15,-2 0 0,0 1 16,0 0-16,1 0 0,-2 0 16,0 0-16,-2 0 0,-1 1 15,-2-1-15,0 1 0,0 0 16,-2-1-16,0 1 0,-1 2 0,-1 0 16,0 0-16,-2 2 0,-1 0 15,-3 1-15,0-2 0,-1 2 16,-1-1-16,0 2 0,-2 0 15,-1 0-15,0 1 0,-1 0 16,0 1-16,1-1 0,2-2 16,0 0-16</inkml:trace>
  <inkml:trace contextRef="#ctx0" brushRef="#br0" timeOffset="286653.7701">9111 7109 0,'0'0'0,"0"0"15,0 0-15,0 0 0,24-4 16,-24 4-16,23-3 0,-23 3 16,22-4-16,-22 4 0,25-3 15,-10 2-15,0 0 0,-2 1 16,0 0-16,-3-1 0</inkml:trace>
  <inkml:trace contextRef="#ctx0" brushRef="#br0" timeOffset="295029.6507">9761 6587 0,'0'0'0,"0"0"0,0 0 0,0 0 15,0 0-15,0 0 0,0 0 16,0 0-16,-23 16 0,23-16 16,-18 18-16,18-18 0,-24 27 0,11-9 15,-1 1-15,0 2 0,2 1 16,-1 6-16,3 1 0,0 0 15,3 1-15,4-2 0,3-1 16,3-3-16,3-2 0,6 3 16,4-4-16,1-3 0,2-3 15,-4-3-15,-2-1 0,-4-4 0</inkml:trace>
  <inkml:trace contextRef="#ctx0" brushRef="#br0" timeOffset="295404.6233">10176 6738 0,'0'0'16,"0"0"-16,0 0 0,0 0 0,-21 18 16,21-18-16,-20 21 0,9-6 15,1 2-15,1 4 0,1 3 16,2-2-16,0 1 0,2 4 15,2-1-15,4-5 0,4-5 16,7-4-16,3-3 0,2-4 0,1-2 16,0-7-16,3-2 0,0-3 15,1-1-15,1-8 0,-2-1 16,-3-1-16,-4-1 0,-3-1 16,-3 0-16,-2 0 0,-3 1 15,-5 1-15,-4 4 0,-3 3 16,-3 2-16,-6 3 0,-4 2 15,0 1-15,0 4 0,0 2 16,0 1-16,3 2 0,0 1 0,5 3 16,3 0-16,3 2 0,4-1 15,1-1-15,-1-3 0,2 0 16</inkml:trace>
  <inkml:trace contextRef="#ctx0" brushRef="#br0" timeOffset="295779.7233">10565 6744 0,'0'0'0,"0"0"16,0 0-16,0 0 0,-3 21 0,3-21 15,-6 30-15,2-11 0,-2 3 16,-1 1-16,1 2 0,-2-3 16,0 0-16,-1 2 0,0-4 15,1-2-15,2-2 0,2-5 16,1-3-16,2-3 0,1-5 15,3-1-15,-1-4 0,1-2 16,1-4-16,1-6 16,3-5-16,1-3 0,1 1 0,1 3 15,2 2-15,6-2 0,1 3 16,-2 3-16,1 1 0,-2 4 16,-3 5-16,0 3 0,1 4 15,-2 1-15,-1 3 0,-3 3 0,0 4 16,-3 1-16,0 2 0,-2 6 15,-2 2-15,1-3 0,-2-2 16,0 2-16,1 0 0,0-2 16,1-1-16,0-3 0,-1-4 15,0-1-15</inkml:trace>
  <inkml:trace contextRef="#ctx0" brushRef="#br0" timeOffset="296107.8809">11278 6645 0,'0'0'0,"0"0"15,0 0-15,-2 20 0,2-20 0,-6 28 16,0-10-16,-2 2 0,-1 5 16,0-1-16,2 0 0,-3 4 15,2-3-15,0-4 0,2-3 16,0-3-16,2-2 0,-1-4 15,2-2-15,0-4 0,1-4 0,2-6 16,1-4-16,1-2 16,1-3-16,4-3 0,4-4 15,2 1-15,1 1 0,1 2 16,0 0-16,2-1 0,-2 3 0,1 4 16,-1 3-16,0 2 0,1 4 15,0 1-15,3 2 0,-4 2 16,-1 2-16,-1 4 0,-1 2 15,-2-1-15,-1-2 0,-2 0 16</inkml:trace>
  <inkml:trace contextRef="#ctx0" brushRef="#br0" timeOffset="296467.2317">11413 6842 0,'0'0'16,"0"0"-16,0 0 0,0 0 15,29 1-15,-29-1 0,24 0 16,-24 0-16,36-1 0,-16-1 16,0 1-16,-1 0 0,1-2 0,1-2 15,1 0-15,5-5 0,-3 2 16,-3-2-16,-2-1 0,-4 0 16,-3-1-16,-3 0 0,-3 1 15,-6 2-15,-4 2 0,-2 0 16,-4 0-16,-1 2 0,-1 2 15,-4 4-15,-3 5 0,-3 0 16,-2 3-16,2 5 0,1 1 16,1 3-16,3 2 0,-3 7 15,2 0-15,5-1 0,4-1 0,5-3 16,4-2-16,4-1 0,3 2 16,8-6-16,6-1 0,4-4 15,3-3-15,-6 0 0,-3-2 16,-4-1-16</inkml:trace>
  <inkml:trace contextRef="#ctx0" brushRef="#br0" timeOffset="296717.2591">12172 6621 0,'0'0'0,"0"0"15,0 0-15,0 0 0,0 0 0,-30 15 16,30-15-16,-34 23 0,16-7 0,-5 2 15,-2 0-15,1 1 16,0 1-16,-3 8 0,4 0 16,4-2-16,4 0 0,1 2 15,4-4-15,6-3 0,6-5 0,7-3 16,7-5-16,0 1 0,2-2 16,2-2-16,1-1 0,3-4 15,1-3-15,-4 1 0,-4 0 16,-3 1-16</inkml:trace>
  <inkml:trace contextRef="#ctx0" brushRef="#br0" timeOffset="297061.0412">12159 6859 0,'0'0'0,"0"0"0,0 0 0,0 0 16,0 0-16,0 0 0,25 9 15,-25-9-15,25 8 0,-25-8 16,29 6-16,-11-5 0,1-2 15,1 0-15,1-2 0,-2-3 16,1-2-16,-1-1 0,-1-1 16,1-3-16,-1 1 0,-4-1 15,-1-2-15,-5 2 0,-2-2 0,-3 2 16,-3 1-16,-3 2 0,-3 4 16,-5 1-16,-5 1 0,-2 3 15,-1 2-15,1 5 0,0 3 16,-2 4-16,-2 1 0,2 4 15,4 3-15,-2 4 0,4 2 16,4-2-16,3 0 0,7-4 16,7-3-16,4-1 0,3-1 15,5-3-15,3-2 0,4-5 16,4-4-16,1-4 0,0-2 0,-6 0 16,-5 1-16,-3 0 0</inkml:trace>
  <inkml:trace contextRef="#ctx0" brushRef="#br0" timeOffset="297279.869">12776 6768 0,'0'0'0,"0"0"0,0 0 16,0 0-16,0 0 0,-13 29 0,13-29 16,-16 34-16,6-12 0,0 0 15,0 2-15,1-1 0,1-2 16,1 3-16,0-1 0,1-5 15,2-2-15,2-5 0,1-4 16,1-3-16,0-4 0,3-4 16,0-4-16,1 1 0,-1 1 0,-1 0 15</inkml:trace>
  <inkml:trace contextRef="#ctx0" brushRef="#br0" timeOffset="297420.4384">12668 6576 0,'0'0'0,"0"0"16,0 0-16,0 0 0,28 11 0,-28-11 16,23 12-16,-23-12 0,27 16 15,-12-10-15,1 1 16,-1-1-16,-2-2 0,-2 1 0</inkml:trace>
  <inkml:trace contextRef="#ctx0" brushRef="#br0" timeOffset="297639.211">13020 6754 0,'0'0'15,"0"0"-15,-5 23 0,0-4 16,0 3-16,-2 7 0,-1 5 16,-3 8-16,-1-2 0,-2 8 0,-1-1 15,1-5-15,0-2 0,1 0 16,2-6-16,1-7 0,2-5 15,2-5-15,2-5 0,1-5 16,-1-3-16,-1-4 0,-2-3 16,3-8-16,1-4 0,0 1 0,1 4 15,1 1-15</inkml:trace>
  <inkml:trace contextRef="#ctx0" brushRef="#br0" timeOffset="297873.6197">13010 6739 0,'0'0'0,"0"0"15,23-5-15,-8 3 0,0 2 0,3 1 16,3 2-16,4 3 16,0 2-16,-3 1 0,-2 3 15,-3 1-15,-4 0 0,-2 1 16,-2 2-16,-4-1 0,-1 1 0,-5-1 16,-5 0-16,-4 0 0,-4-2 15,-3 0-15,-2 1 0,-5 0 16,-1-2-16,0-1 0,0-2 15,4-3-15,4-3 0,2-6 16,4-9-16,3 3 0,0 2 16,2 2-16</inkml:trace>
  <inkml:trace contextRef="#ctx0" brushRef="#br0" timeOffset="298108.0246">13570 6621 0,'0'0'0,"0"0"0,0 0 16,-4 24-16,4-24 0,-16 32 16,3-9-16,1 2 0,0 2 0,-1 7 15,2-1-15,2-4 0,2-2 16,3-6-16,2-1 0,3-3 16,3-3-16,5-1 15,4-4-15,0-3 0,2-3 0,-2-3 16,0-3-16,-2-1 0,-1-2 15,-1 1-15,-1 1 0,-2 0 16</inkml:trace>
  <inkml:trace contextRef="#ctx0" brushRef="#br0" timeOffset="298279.9349">13352 6756 0,'0'0'0,"0"0"0,0 0 16,0 0-16,0 0 0,29 2 15,-29-2-15,32-1 0,-32 1 0,44-1 16,-19 1-16,1 0 0,3-2 16,7 2-16,0 0 15,-6 0-15,-5 0 0,-4 0 0</inkml:trace>
  <inkml:trace contextRef="#ctx0" brushRef="#br0" timeOffset="298686.259">14066 6687 0,'0'0'16,"0"0"-16,0 0 0,0 0 0,0 0 16,-26 23-16,26-23 0,-27 23 15,14-9-15,0 2 0,0 2 16,1 1-16,2 1 0,0 5 15,3-1-15,5-4 0,2-2 0,5-4 16,5-4-16,5-2 0,2-3 16,4-5-16,2-5 15,2-1-15,-1-3 0,6-5 0,-1-1 16,-3-2-16,-4 0 0,-3-1 16,-3-1-16,-4 1 0,-4-1 15,-5 1-15,-3 1 0,-4 1 16,-4 2-16,-7 1 0,-7 1 15,0 5-15,0 5 0,-4 0 16,-2 3-16,2 0 0,4-1 0,3 5 16,4 3-16,5 1 15,6-2-15,9 0 0,11-2 16,-4 0-16,-2 0 0,-2-3 0</inkml:trace>
  <inkml:trace contextRef="#ctx0" brushRef="#br0" timeOffset="298936.2669">14591 6496 0,'0'0'0,"0"0"16,0 0-16,-17 17 0,17-17 0,-20 28 16,5-6-16,0 4 0,-1 2 15,-2 14-15,0 3 0,3-2 16,1-1-16,0 4 0,1-5 15,1 1-15,2-7 0,-1-4 16,-1-4-16,3-7 16,3-4-16,-4-5 0,-4 0 0,0-3 15,0-2-15,1-2 0,-1-1 16,-3-6-16,0-5 0,2 3 0,3 0 16,2 1-16</inkml:trace>
  <inkml:trace contextRef="#ctx0" brushRef="#br0" timeOffset="299076.8502">14247 6777 0,'0'0'16,"0"0"-16,0 0 0,29-10 16,-29 10-16,35-9 0,-14 5 0,2 1 15,2 2-15,9-2 0,-2 1 16,-1 0-16,3 0 0,-2 2 16,-2 0-16,1 0 0,-5 0 15,-5 0-15</inkml:trace>
  <inkml:trace contextRef="#ctx0" brushRef="#br0" timeOffset="299280.0314">14906 6759 0,'0'0'0,"0"0"0,0 0 16,0 0-16,0 0 0,5 20 15,-5-20-15,0 0 0,4 24 0,-4-24 16,0 0-16,7 22 16,-4-18-16,1-1 0,3 1 15,0-2-15,-2 0 0,1 1 0,-2-1 16,-1 0-16</inkml:trace>
  <inkml:trace contextRef="#ctx0" brushRef="#br0" timeOffset="299451.8897">15157 6772 0,'0'0'0,"0"0"0,0 0 0,0 0 15,0 0-15,15 16 0,-15-16 16,0 0-16,0 0 0,17 18 0,-17-18 16,0 0-16,13 15 0,-10-10 15,0-2-15,0 2 0</inkml:trace>
  <inkml:trace contextRef="#ctx0" brushRef="#br0" timeOffset="299623.7906">15352 6793 0,'0'0'16,"0"0"-16,0 0 0,0 0 0,0 0 15,15 18-15,-15-18 0,0 0 16,10 21-16,-10-21 0,0 0 15,10 18-15,-6-13 0,0 0 16,-1-1-16,0-1 0</inkml:trace>
  <inkml:trace contextRef="#ctx0" brushRef="#br0" timeOffset="299842.5492">15804 6621 0,'0'0'0,"6"5"0,3 2 15,-1 3-15,-1 1 0,0 8 0,1 5 16,-3 2-16,0 1 0,-4 3 16,-2 3-16,-5 6 0,-2-4 0,-10 2 15,-6 0-15,-5-3 16,-4-2-16,2-2 0,7-6 15,5-6-15</inkml:trace>
  <inkml:trace contextRef="#ctx0" brushRef="#br0" timeOffset="315453.509">8493 5692 0,'0'0'0,"0"0"0,0 0 0,0 0 16,0 0-16,0 0 0,0 0 0,-13 24 16,13-24-16,-9 23 15,9-23-15,-11 29 0,6-11 0,-1 3 16,2 3-16,-2 1 0,1 0 15,-2 7-15,1-2 0,-1-1 16,0-1-16,2-3 0,-1-1 16,2-4-16,1-2 0,0-2 15,1-2-15,0-3 0,0-1 16,1-2-16,0-2 0,-2-3 16,1-1-16,2-2 0,-2 2 0,2-2 15</inkml:trace>
  <inkml:trace contextRef="#ctx0" brushRef="#br0" timeOffset="315734.7316">8430 5663 0,'0'0'0,"0"0"0,0 0 0,18-10 16,-6 7-16,1 0 0,3 1 16,0 0-16,2 1 0,1 2 15,1 1-15,4 3 0,-1 3 0,-1 2 16,-2 1-16,-2 3 0,-3 0 15,-2 0-15,-2 0 0,-2-2 16,-1 0-16,-3-1 0,-1 1 16,-4 2-16,-3 2 0,-4-3 15,-7 1-15,-1-1 0,-1 3 16,-2-3-16,-1 1 0,-1-2 16,0-1-16,-7 2 0,0-1 15,4-6-15,2-1 0,3-6 16,1-4-16,3 0 0,2 0 0,2 1 15,1 0-15,2 1 0</inkml:trace>
  <inkml:trace contextRef="#ctx0" brushRef="#br0" timeOffset="316187.9006">8870 5830 0,'0'0'0,"0"0"0,0 0 16,0 0-16,29 2 0,-19-3 0,2 1 16,1-1-16,2-1 0,-1-2 15,0 0-15,0-2 0,-2 2 16,2-5-16,-2 0 0,-1-1 15,-2-1-15,-2-3 0,-2 1 16,-2-2-16,1 2 16,-3 1-16,-2 0 0,-3 4 0,-1 1 0,-3 3 15,-3 0-15,-2 4 0,-3 1 16,0 4-16,-3 2 16,-1 3-16,-1 2 0,0 1 0,1 4 15,0 1-15,1 1 0,0 6 16,4 2-16,3-1 0,3-3 15,5 1-15,6-2 0,4-2 16,5-3-16,4-2 0,2-3 16,3-3-16,1-3 0,3-4 15,4-2-15,-2-3 0,1 1 0,-2-6 16,2-3-16,-7 1 0,-2 2 16,-4 3-16</inkml:trace>
  <inkml:trace contextRef="#ctx0" brushRef="#br0" timeOffset="316516.0464">9297 5636 0,'0'0'0,"0"0"0,0 0 0,-7 24 16,7-24-16,-10 32 0,5-10 15,-1 1-15,1 1 0,-2 7 16,2-3-16,-1-2 0,2-3 15,-2-4-15,1-2 0,0-4 16,3-2-16,0-2 0,-1-4 16,1-3-16,-1-4 0,0 0 15,0-4-15,0-3 0,1-2 0,2-5 16,1-2-16,2 0 0,0-2 16,1 2-16,3 2 0,1 0 15,2 1-15,3 3 0,3 1 16,1 2-16,1 4 0,-1 0 15,0 3-15,0 2 0,2 2 16,1 0-16,1 1 0,-3-2 16,-3 1-16,-3-1 0</inkml:trace>
  <inkml:trace contextRef="#ctx0" brushRef="#br0" timeOffset="316812.9921">9856 5582 0,'0'0'16,"0"0"-16,0 0 15,0 0-15,0 0 0,-24-5 0,24 5 16,-30 8-16,30-8 0,-35 19 16,13-5-16,-2 2 0,0 0 15,-6 10-15,2 3 0,4-1 16,3 0-16,0 5 0,3-3 15,6-3-15,4-4 0,6-1 16,4-3-16,5-5 0,3-2 0,5-5 16,5-2-16,1-2 0,1 0 15,0-3-15,0-3 0,-1-3 16,-1-1-16,-4 1 0,-2 1 16,-3 1-16</inkml:trace>
  <inkml:trace contextRef="#ctx0" brushRef="#br0" timeOffset="317219.2767">9815 5830 0,'0'0'0,"0"0"0,0 0 16,0 0-16,24 8 0,-24-8 16,22 5-16,-22-5 0,31 4 15,-13-4-15,1-1 0,1-2 16,1 0-16,1-2 0,1 0 15,4-3-15,0-1 0,-4-1 16,-2-2-16,-4 0 0,-1-1 0,-3 1 16,-2-1-16,-3 0 0,-3 0 15,-2 3-15,-3 2 0,-5 0 16,-3 0-16,-3 4 0,-3 2 16,-1 2-16,-2 2 0,-3 5 15,-2 0-15,-1 4 0,-1 1 16,-3 6-16,3 3 0,4 1 15,4 2-15,3 0 0,3-1 16,3-2-16,4-3 0,5-1 0,4-1 16,8-3-16,3-1 0,5-6 15,4-1-15,1-4 0,4-2 16,0-3-16,1 0 0,-2-1 16,-2-2-16,8-2 0,-1 0 15,-7 2-15,-7 1 0,-5 2 16</inkml:trace>
  <inkml:trace contextRef="#ctx0" brushRef="#br0" timeOffset="317438.0384">10551 5684 0,'0'0'0,"0"0"0,0 0 16,0 0-16,0 0 0,0 0 15,0 0-15,-12 25 0,12-25 16,-12 24-16,12-24 0,-14 29 15,6-13-15,1 0 0,0 0 16,1-1-16,2 0 0,1-2 16,1 0-16,-1-4 0,2 1 0,1-4 15,0 0-15,0-3 0,0-3 16,0 0-16,0 0 0,0 0 16,0 0-16,1-2 0</inkml:trace>
  <inkml:trace contextRef="#ctx0" brushRef="#br0" timeOffset="317594.2733">10509 5571 0,'0'0'0,"0"0"0,0 0 16,0 0-16,0 0 0,23 6 0,-23-6 16,0 0-16,26 8 0,-26-8 15,22 14-15,-11-7 0,1-1 16,-2 1-16,-1-2 0,-1 0 0</inkml:trace>
  <inkml:trace contextRef="#ctx0" brushRef="#br0" timeOffset="317938.0981">10820 5645 0,'0'0'15,"0"0"-15,0 0 0,1 24 16,-1-24-16,-3 30 0,2-12 15,0 1-15,-1 1 0,0 0 16,1-1-16,0 3 0,-1-1 0,2-6 16,3-1-16,-1-3 0,1 0 15,2-3-15,0-3 0,1-3 16,-1-2-16,2-2 0,0-2 16,2-3-16,0-3 0,3-4 15,1-3-15,1-1 0,-1 0 16,0-1-16,0-2 0,0 0 15,-2 1-15,-2 1 0,0 0 16,0 1-16,-1 2 0,-2 3 16,0 1-16,-1 3 0,0 0 0,-2 2 15,0 3-15,0 0 0,-3 4 16,2-3-16,-2 3 0,2-2 16</inkml:trace>
  <inkml:trace contextRef="#ctx0" brushRef="#br0" timeOffset="318328.7208">11169 5771 0,'0'0'0,"0"0"0,0 0 0,0 0 15,23-3-15,-12 3 0,2-1 16,2 0-16,-1-1 0,0 1 0,1-1 15,-2-2-15,0 0 0,0-3 16,2 2-16,-2-3 0,-1 0 16,1-3-16,-2 0 0,-2-1 15,-2-1-15,-4 1 0,-2 0 16,-2 1-16,-2 0 0,-3 2 16,-1-1-16,-2 4 0,-2 3 15,-4 3-15,-2 0 0,-2 4 16,-2 2-16,1 3 0,0 4 0,-1 3 15,-1 2-15,3 3 0,1 3 16,1 3-16,5-1 0,7-1 16,4-1-16,5-3 0,5-2 15,6-4-15,6-3 0,5-3 16,2 0-16,3-4 0,3-3 16,0-2-16,1-1 0,-2 0 15,-8-1-15,-5 1 0</inkml:trace>
  <inkml:trace contextRef="#ctx0" brushRef="#br0" timeOffset="318958.9216">10028 6061 0,'0'0'0,"0"0"0,0 0 0,0 0 16,0 0-16,22-7 0,-22 7 0,0 0 15,30-4-15,-17 3 16,1-2-16,1 1 0,-1-1 15,1 1-15,2-2 0,-1 2 0,2-2 0,0 2 16,-1 2-16,0-3 0,-1 2 16,4-2-16,-1-2 0,-1 2 15,-2 0-15,-1 0 0,-2 2 16,-2-1-16,-2 2 0,-5 0 16,-1 2-16,-2 0 0,-1 2 0,0-2 15,0 1-15,0-3 0</inkml:trace>
  <inkml:trace contextRef="#ctx0" brushRef="#br0" timeOffset="319177.6948">10061 6130 0,'0'0'0,"0"0"0,0 0 15,0 0-15,31-1 0,-31 1 16,27-1-16,-27 1 0,34-3 0,-15 2 16,5-1-16,-2 0 15,-1 0-15,6-3 0,1 0 16,-2 1-16,1 3 0,-5 0 0,-4-1 16,-2 2-16</inkml:trace>
  <inkml:trace contextRef="#ctx0" brushRef="#br0" timeOffset="326662.7891">12867 5761 0,'0'0'0,"0"0"0,0 0 16,0 0-16,0 0 0,-12-17 0,12 17 15,0 0-15,0 0 0,-23-8 16,23 8-16,0 0 0,-26 2 0,14-1 16,-1 3-16,-2 2 15,0 2-15,1 2 0,-1 2 16,2 3-16,0 2 0,1 1 15,0 2-15,-2 6 0,3-1 0,4 0 16,2 0-16,3-4 0,2-1 16,4-5-16,3-3 0,4-3 15,5-4-15,2-4 0,3-5 16,3-3-16,2-5 0,6-5 16,-1-2-16,-4-3 0,-3-4 0,-1-3 15,-5-1-15,2-6 16,-3 2-16,-4-2 0,-2 1 15,-3 4-15,-3 4 0,1 1 0,-2 3 16,-1 3-16,0 2 0,-1 4 16,-1 3-16,0 4 0,-1 1 0,0 6 15,-2 2-15,-2 6 16,0 3-16,0 7 0,0 4 16,0 4-16,0 2 0,-1 3 15,1 3-15,-1 0 0,1 1 0,1 0 16,-1-2-16,1 3 0,1-4 15,0-5-15,0-5 0,1-4 16,0-2-16,1-4 0,1-1 16,0-5-16,1-3 0,-1-1 15,-1-2-15,2 4 0</inkml:trace>
  <inkml:trace contextRef="#ctx0" brushRef="#br0" timeOffset="327022.1937">13098 5847 0,'0'0'16,"0"0"-16,0 0 0,0 0 16,0 0-16,0 0 0,0 0 15,29 4-15,-29-4 0,22-1 16,-22 1-16,26-3 0,-11-1 0,-2 0 16,-1-2-16,0 1 0,-1 0 15,0-1-15,-1-1 16,-1-1-16,-1 1 0,-2-2 0,0 1 15,-2-2-15,0-1 0,-3 0 16,-2 0-16,-2 1 0,1 2 16,-2 2-16,-3 2 0,-2 3 15,-3 1-15,-1 4 0,-1 3 16,-1 2-16,1-1 0,-3 8 16,2 4-16,1 0 0,1 1 0,1 0 15,5 1-15,2 0 0,4 1 16,5 3-16,1-3 15,5-1-15,4-1 0,5-7 0,4-2 16,0-4-16,1-2 0,-6-2 16,-2 0-16,-4-1 0</inkml:trace>
  <inkml:trace contextRef="#ctx0" brushRef="#br0" timeOffset="327319.1415">13769 5612 0,'0'0'0,"0"0"15,0 0-15,0 0 0,0 0 0,-29 13 16,29-13-16,-28 18 0,13-5 16,-3 2-16,-3 3 0,2 0 15,-1 0-15,-3 6 0,2 1 16,3-3-16,4-1 0,3 1 15,4 0-15,3-2 0,0-3 16,6 0-16,5-2 0,2-2 16,2-3-16,2-4 0,3 0 15,0-3-15,2-1 0,5-4 16,1-1-16,-4-1 0,-5 2 0,-1-1 16</inkml:trace>
  <inkml:trace contextRef="#ctx0" brushRef="#br0" timeOffset="327678.5227">13770 5821 0,'0'0'0,"0"0"15,0 0-15,0 0 0,0 0 0,25 2 16,-25-2-16,25 2 0,-25-2 16,31 0-16,-14-1 0,2-1 15,0-1-15,1-2 0,1 1 16,-2-3-16,-1 1 0,3-2 15,-3-3-15,-1 1 0,-3-1 16,-3-1-16,-2 1 0,-4-2 16,-1 1-16,-3 1 0,-2 0 15,-3 1-15,-1 3 0,-5 2 16,-4 3-16,-2 0 0,0 2 0,-2 7 16,-1 3-16,1 1 0,-2 3 15,0 2-15,0 4 16,0 5-16,5 0 0,4-1 0,3-1 15,6 0-15,3 0 0,6-2 16,4-3-16,1-1 0,1-1 16,5-5-16,4-2 0,2-5 0,1-1 15,3-5-15,2 0 16,-5-3-16,-3-2 0,-4 1 0,-4 1 16,-3 1-16</inkml:trace>
  <inkml:trace contextRef="#ctx0" brushRef="#br0" timeOffset="327912.9045">14396 5706 0,'0'0'15,"0"0"-15,0 0 0,0 0 0,0 0 16,-6 22-16,6-22 0,-10 21 16,10-21-16,-14 30 0,5-10 15,2-2-15,-1-1 0,2-1 16,2 0-16,1-1 0,0-1 15,2-2-15,1-3 0,3-1 16,0-3-16,0-1 0,2-2 16,-1-3-16,-1-2 0,1 1 15,-1 0-15,-1 1 0</inkml:trace>
  <inkml:trace contextRef="#ctx0" brushRef="#br0" timeOffset="328053.61">14365 5516 0,'0'0'16,"0"0"-16,0 0 0,0 0 16,0 0-16,0 0 0,20 12 15,-20-12-15,0 0 0,16 22 0,-16-22 16,13 17-16,-13-17 0,9 12 16</inkml:trace>
  <inkml:trace contextRef="#ctx0" brushRef="#br0" timeOffset="328350.4794">14496 5721 0,'0'0'0,"0"0"15,0 0-15,9 24 0,-9-24 0,7 27 16,-4-9-16,0-1 0,1 0 16,-1 1-16,1 2 0,2 3 15,-1-4-15,1-2 0,-1-2 16,1-5-16,0-1 0,3-5 15,2-4-15,-1-3 0,1-4 16,1-1-16,3-2 0,-1-3 0,0-1 16,1-5-16,-2-6 15,1 1-15,3 1 0,2-5 0,-3 2 16,2 1-16,-1 2 0,-1 4 16,-2 2-16,-2 3 0,-2 4 15,-1 1-15,-2 2 0,-2-3 16,-2 2-16,0 1 0,-1 3 15,-1-1-15</inkml:trace>
  <inkml:trace contextRef="#ctx0" brushRef="#br0" timeOffset="328709.8619">14864 5877 0,'0'0'0,"0"0"0,0 0 0,0 0 15,25-8-15,-25 8 0,28-10 16,-11 3-16,1 0 0,-1-2 16,1 0-16,4-4 0,-1 1 0,-1-1 15,0-2-15,-4 1 0,-2 1 16,-3-1-16,-3-2 16,-5 1-16,-3-1 0,-2 4 0,-2 2 15,-3 3-15,-2-1 0,-3 7 16,-2 3-16,-3 4 0,0-1 0,-1 8 15,-1 2-15,3 2 16,1 3-16,2 7 0,3 2 16,5-1-16,2-3 0,7 0 15,7-1-15,2-5 0,4-1 0,5-4 16,4-6-16,2-4 0,2-3 16,6-6-16,1-5 0,-7 3 15,-7 1-15,-5 2 0</inkml:trace>
  <inkml:trace contextRef="#ctx0" brushRef="#br0" timeOffset="328975.5217">15452 5499 0,'0'0'0,"10"-2"16,4-1-16,3 0 0,2-2 0,9-2 16,6 1-16,2-1 0,-1 1 15,7-2-15,-1-3 16,-6 4-16,-3-1 0,0 1 16,-5 2-16,-6 1 0,-5 2 0,-10 1 15,-6 1-15,-2-1 0,-3 1 16,0 0-16,2 0 0,0 0 0</inkml:trace>
  <inkml:trace contextRef="#ctx0" brushRef="#br0" timeOffset="329209.9788">15584 5329 0,'0'0'0,"0"0"16,0 0-16,-5 23 0,5-23 0,-6 31 15,2-7-15,0 0 16,-1 3-16,0 11 0,0 5 16,1-4-16,0-5 0,1 3 15,1-4-15,1-6 0,0-5 16,1-4-16,0-3 0,0-4 16,0-2-16,1-5 0,-1-4 0,2-7 15,-1-2-15,0 2 0,0 2 16,0 0-16</inkml:trace>
  <inkml:trace contextRef="#ctx0" brushRef="#br0" timeOffset="329428.7475">15783 5230 0,'0'0'0,"0"0"16,0 0-16,0 0 0,8 25 15,-8-25-15,-2 40 0,0-14 16,-1 3-16,0 3 0,-1 4 15,1 9-15,0-3 0,-2 6 16,2-5-16,0-7 0,0-5 0,2-3 16,0-3-16,-1-3 0,-1-3 15,-2-4-15,1-2 0,-2-4 16,1-3-16,0-1 0,2 0 16,0-2-16</inkml:trace>
  <inkml:trace contextRef="#ctx0" brushRef="#br0" timeOffset="329616.2391">15549 5617 0,'0'0'0,"0"0"0,0 0 15,0 0-15,24-7 0,-24 7 0,32-7 16,-13 3-16,0-1 0,1 1 16,1 0-16,0 2 0,-2 0 15,5-1-15,-5 2 0,-3-4 16,-4-2-16,-1 1 0,-2 0 15,-2 3-15</inkml:trace>
  <inkml:trace contextRef="#ctx0" brushRef="#br0" timeOffset="329772.5425">15556 5738 0,'0'0'0,"0"0"15,0 0-15,0 0 0,32-10 0,-32 10 16,29-5-16,-12 0 15,0 2-15,1-2 0,3 0 16,-1 0-16,-1 1 0,2-1 16,-4 1-16,-2 1 0</inkml:trace>
  <inkml:trace contextRef="#ctx0" brushRef="#br0" timeOffset="329991.2481">15490 5845 0,'0'0'16,"0"0"-16,0 0 0,29-9 0,-12 8 15,3-3-15,4 0 0,8-4 16,0 1-16,2-2 0,2 0 16,-1-1-16,-2 2 0,5-2 15,-1 0-15,-6 1 0,-6 3 16,-5-3-16,-5 1 0,-3 0 15,-2 2-15,-2 2 0</inkml:trace>
  <inkml:trace contextRef="#ctx0" brushRef="#br0" timeOffset="330131.8742">15741 5833 0,'0'0'0,"0"0"0,0 0 16,0 0-16,0 0 0,-18 19 0,18-19 15,-13 18-15,5-7 0,-2 1 16,-2 3-16,0-2 0,0 2 15,0-3-15,1-1 0,1 0 16,1-3-16,1-1 0</inkml:trace>
  <inkml:trace contextRef="#ctx0" brushRef="#br0" timeOffset="330303.7759">15724 5892 0,'0'0'0,"0"0"0,0 0 0,15 16 15,-15-16-15,14 17 0,-5-6 16,0 1-16,-1-1 0,1 1 16,0-1-16,-1-1 0,-2-1 15,0-3-15,-1-3 0,0-1 0,-1 0 16,0 0-16</inkml:trace>
  <inkml:trace contextRef="#ctx0" brushRef="#br0" timeOffset="330663.1765">16122 5403 0,'0'0'0,"0"0"0,0 0 0,0 0 0,0 0 0,-5 25 16,5-25-16,-14 28 15,14-28-15,-19 36 0,8-17 16,1-1-16,0-1 15,1-2-15,1-2 0,2-3 0,0-1 16,1 0-16,1-1 0,4-5 16,3 0-16,2-5 0,3 0 15,4-2-15,5-1 0,1-3 16,2-2-16,8-1 0,0 0 16,0 1-16,-1 0 0,-2 1 15,-3 1-15,0 2 0,-3 2 16,-4 3-16,-3 1 0,-4 3 0,-3 4 15,-2 3-15,-5 1 0,-4 4 16,-5 4-16,-2 2 0,-2 0 16,-2 6-16,-2 0 0,1-5 15,1-3-15,2-4 0,3-3 16,2-2-16</inkml:trace>
  <inkml:trace contextRef="#ctx0" brushRef="#br0" timeOffset="330881.9435">16148 5620 0,'0'0'0,"0"0"16,0 0-16,0 0 0,0 0 0,2 26 15,-2-26-15,-2 30 0,-2-13 16,0 5-16,-3 1 16,0 2-16,-2 1 0,-1 1 0,0-3 15,-3 5-15,1-3 0,-2-3 16,1-3-16,-1-2 15,-2-3-15,2-3 0,1-3 16,2-2-16,1-1 0,2 0 0</inkml:trace>
  <inkml:trace contextRef="#ctx0" brushRef="#br0" timeOffset="331053.9012">16177 5936 0,'0'0'0,"5"3"0,0 1 0,2 1 15,0 2-15,1 1 0,3 0 16,5 2-16,-1 1 0,1-4 16,-2-1-16,-1-4 0,-1 0 0,-2-2 15,-1 1-15,-1-1 0</inkml:trace>
  <inkml:trace contextRef="#ctx0" brushRef="#br0" timeOffset="331366.3667">16552 5466 0,'0'0'0,"0"0"0,0 0 16,22-2-16,-22 2 0,21-3 0,-21 3 16,27-5-16,-14 2 0,2 0 15,3 1-15,-2 1 16,-1 0-16,-1-2 0,2 2 15,-3 0-15,-1 0 0,0 1 0,-2 0 16,-3 1-16,-2 0 0,-3 3 16,-2 0-16,-2 4 15,-2 1-15,-4 5 0,-2 1 0,0 0 0,0-1 16,-3 6-16,-1 1 0,1-1 16,-1 0-16,2-3 0,0 0 15,0-5-15,1-1 0,0-5 16,0-4-16,2 1 0,1-1 0,2-1 15</inkml:trace>
  <inkml:trace contextRef="#ctx0" brushRef="#br0" timeOffset="331741.4027">16628 5546 0,'0'0'0,"0"0"0,0 0 0,0 0 15,-6 25-15,6-25 0,-11 22 16,11-22-16,-17 31 0,8-15 15,1 1-15,0-3 0,1 0 0,1-2 16,0-2-16,2 0 16,-1-2-16,3-2 0,2-2 15,1-2-15,1-1 0,6-2 0,4 0 16,1-2-16,2-3 0,-1-1 16,2 0-16,3-3 0,1 1 15,1 0-15,1-2 0,-1 3 16,-1 2-16,-3 4 0,-3 3 15,-2 3-15,-2 1 0,-2 4 16,-3 3-16,1 1 0,-3 0 0,-2 4 16,-3 3-16,-1-1 0,-2 1 15,0-2-15,-3-2 0,0 0 16,-1-1-16,-2 1 0,0 1 16,0-3-16,0-1 0,0-1 15,0 1-15,1-5 0,0 0 16,-2 0-16,-3-2 15,-1-2-15,0-2 0,3 0 0,1 0 16,2-1-16</inkml:trace>
  <inkml:trace contextRef="#ctx0" brushRef="#br0" timeOffset="331882.0395">16418 5917 0,'0'0'0,"0"0"0,0 0 0,0 0 16,0 0-16,28-8 0,-28 8 15,29-13-15,-11 5 0,4-1 16,2-2-16,0 1 0,2 1 15,6-6-15,0-3 0,-5 4 16,-3 5-16,-3 1 0,-3 2 16,-4 0-16</inkml:trace>
  <inkml:trace contextRef="#ctx0" brushRef="#br0" timeOffset="332100.8639">17115 5283 0,'0'0'0,"0"0"16,0 0-16,0 0 0,0 0 0,23 10 16,-23-10-16,0 0 0,11 22 15,-11-22-15,3 26 0,-2-14 16,0-1-16,0-1 0</inkml:trace>
  <inkml:trace contextRef="#ctx0" brushRef="#br0" timeOffset="332475.9126">16957 5527 0,'0'0'0,"0"0"15,0 0-15,0 0 0,29-14 16,-29 14-16,28-8 0,-10 2 15,1-1-15,0 1 0,2 2 16,-1-1-16,-1 1 0,5-3 16,1 0-16,-5 1 0,-2 1 0,-4 2 15,-1 1-15,-4 1 0,-1 2 16,-7 3-16,-4 2 0,-4 4 16,-1 1-16,-5 1 0,-2 1 15,-4 3-15,-2 0 0,-2-1 16,-2-1-16,-4 1 0,3 0 15,0-2-15,2 0 0,5-2 16,4-2-16,3-3 0,3-1 16,3-4-16,3-1 0,5-2 0,5-2 15,2 0-15,2 0 0,2-1 16,2 0-16,1 2 0,-1 0 16,2-1-16,-1 2 0,-1-1 15,-2 2-15,-1-1 0,-2-3 16,-1 2-16,-1 0 0,-3 0 15</inkml:trace>
  <inkml:trace contextRef="#ctx0" brushRef="#br0" timeOffset="332725.9265">16953 5582 0,'0'0'0,"0"0"16,0 0-16,-5 20 0,5-20 0,-5 25 15,0-5-15,1 2 16,-1 0-16,-3 9 0,-3 1 16,3-1-16,1-2 0,-1-1 15,0 0-15,-2 1 0,0-2 0,1-1 16,1-2-16,3-5 16,1-4-16,1-7 0,-1-2 15,2-9-15,-1-5 0,3-1 0,3 0 16,-1 1-16,0 2 0,-1 0 15</inkml:trace>
  <inkml:trace contextRef="#ctx0" brushRef="#br0" timeOffset="332913.403">16987 5733 0,'0'0'0,"0"0"16,0 0-16,0 0 0,0 0 0,11 21 16,-11-21-16,5 23 0,-5-23 15,2 29-15,-2-12 0,2 0 16,-1 0-16,-1-2 0,0-1 15,0-2-15,0-2 0,0-1 16,1 0-16,-1-4 0,-1-1 0,0-2 16,1-2-16,-3-2 0,2-4 15,0 2-15,0-1 0,0 1 16</inkml:trace>
  <inkml:trace contextRef="#ctx0" brushRef="#br0" timeOffset="333241.5497">17001 5770 0,'0'0'16,"0"0"-16,0 0 0,0 0 15,0 0-15,26-7 0,-26 7 16,28-6-16,-11 2 0,4-2 16,3 1-16,1-2 0,0 0 0,11-1 15,0-2-15,-1 3 0,0 0 16,2-2-16,-4-1 0,-3 2 16,-4 0-16,-4 4 0,-2 0 15,-4 4-15,-3 1 0,-4 4 16,-3 4-16,-3 0 0,-3 2 15,-3 4-15,-2 2 0,-1 1 16,0 1-16,-3 7 0,-1 0 16,0-4-16,0-2 0,0-1 0,1 0 15,2-4-15,0-1 0,0-2 16,2 0-16,-1-4 16,2-2-16,0-1 0,-1-1 15,1-2-15,-1-2 0,0 0 0,-3 0 16,0-2-16,0-2 0,-3-1 15,-3-2-15,3 1 0,1 2 0,3 0 16</inkml:trace>
  <inkml:trace contextRef="#ctx0" brushRef="#br0" timeOffset="333460.3975">17057 5867 0,'0'0'0,"0"0"16,0 0-16,28-5 0,-16 2 0,1 1 15,1-2-15,2 0 0,0 0 16,3-1-16,1-1 16,2 0-16,-2 0 0,-2 1 15,-3-1-15,0 2 0,0 0 0,-3 2 16,-3-2-16,-2 3 0,-1 0 16,-4 1-16,-2 0 0,0 0 15,-2 2-15,2-2 0,-2 3 16,2-3-16</inkml:trace>
  <inkml:trace contextRef="#ctx0" brushRef="#br0" timeOffset="333694.7166">17131 5793 0,'0'0'0,"0"0"0,0 0 15,0 0-15,0 0 0,-1 23 16,1-23-16,-6 22 0,6-22 0,-6 24 15,3-10-15,0-1 16,1 1-16,1-2 0,0 0 16,0-2-16,0 0 0,0-2 0,0 0 15,1-4-15,1 0 0,1-4 16,1-3-16,-1 1 0,1 0 16,-1-1-16</inkml:trace>
  <inkml:trace contextRef="#ctx0" brushRef="#br0" timeOffset="333866.6149">17215 5753 0,'0'0'16,"0"0"-16,0 0 0,0 0 16,0 0-16,0 0 0,0 0 15,0 0-15,4 24 0,-4-24 0,1 28 16,-1-28-16,-2 29 0,1-16 16,-1 1-16,1-1 0,1 1 0,-1-2 15,-2-1-15,2-1 16,0-1-16,0-2 0,0-1 15,0-2-15,0 1 0,0-2 16</inkml:trace>
  <inkml:trace contextRef="#ctx0" brushRef="#br0" timeOffset="338320.2067">16345 6687 0,'0'0'0,"0"0"0,0 0 16,0 0-16,0 0 0,0 0 0,0 0 16,0 0-16,30-9 0,-30 9 15,24 0-15,-24 0 0,28 6 0,-13-5 16,3-2-16,0 0 15,3-1-15,3-1 0,2 1 16,-1 0-16,1 0 0,10 0 16,5-1-16,1 3 0,0 0 0,15-3 15,5-2-15,-6 1 0,-4 2 16,15-2-16,4 1 0,-5 0 16,-3 0-16,15-1 0,2-1 15,1 1-15,-11 2 0,16-3 16,4 1-16,8 1 0,-17 0 0,6-2 15,5-1-15,-13-1 16,-6 0-16,3-1 0,4 1 16,-12 4-16,-7 3 0,1 0 15,2 0-15,-11-5 0,-6-1 0,-3 4 16,-2 5-16,-10-2 0,-7-1 16,-7 0-16,-6 0 0,-4 0 15</inkml:trace>
  <inkml:trace contextRef="#ctx0" brushRef="#br0" timeOffset="339210.9505">19855 6153 0,'0'0'0,"0"0"16,0 0-16,-24 13 0,24-13 0,-20 13 15,8-3-15,-2 4 16,-1 0-16,-1 3 0,-2 4 15,-2 5-15,3-1 0,2-1 16,3 3-16,3-5 0,4 1 0,6-1 16,7-1-16,3-3 15,3-4-15,7-2 0,6-4 16,1-2-16,2-4 0,3-3 0,3-1 16,-6 0-16,-6-1 0,-4 2 15</inkml:trace>
  <inkml:trace contextRef="#ctx0" brushRef="#br0" timeOffset="339554.6949">20300 6195 0,'0'0'0,"0"0"0,0 0 0,0 0 16,-21 20-16,21-20 0,-26 30 15,12-12-15,0 2 0,0 3 16,1 1-16,0 4 0,2-1 15,4-5-15,4-2 0,5-4 0,4-2 16,5-6-16,4-3 16,4-5-16,3-3 0,7-4 0,0-7 15,0 2-15,-2-1 0,-2-3 16,0-2-16,-4-2 0,-2 0 16,-4-6-16,-5 0 0,-5 8 15,-4 2-15,-6-4 0,-3 2 16,-1 4-16,-2 1 0,-6 5 15,-4 2-15,-2 3 0,-1 2 16,0 4-16,-1 1 0,3 2 0,1-1 16,-1 5-16,4 4 15,4-3-15,4 0 0,2-2 16,1-1-16,1-3 0</inkml:trace>
  <inkml:trace contextRef="#ctx0" brushRef="#br0" timeOffset="339929.6969">20721 6189 0,'0'0'0,"0"0"0,0 0 16,-12 28-16,4-16 0,-2 6 0,-2 3 16,-1 0-16,-1-1 0,-1 6 15,1-3-15,1-2 0,2-1 16,-1-2-16,2-4 0,4-6 15,0-2-15,3-6 0,1-3 16,2-4-16,1-2 0,2-3 16,2-3-16,1-2 0,3-2 0,4-5 15,4-1-15,3-4 16,-1 4-16,2 1 0,3 3 0,-2 2 16,0 5-16,1 0 0,0 4 15,-3 4-15,-3 3 0,-1 7 16,-3 2-16,-1 3 0,-2 2 0,-3 5 15,-3 4-15,-2 0 16,-2 2-16,-1 0 0,0 1 16,-1-3-16,0 0 0,0 1 15,-1 0-15,2-5 0,0-2 0,1-4 16,0-1-16,0-3 0</inkml:trace>
  <inkml:trace contextRef="#ctx0" brushRef="#br0" timeOffset="340179.7349">21381 6078 0,'0'0'0,"0"0"0,0 0 16,0 0-16,0 0 0,0 0 16,-33 25-16,17-12 0,-2 2 0,-3 4 15,-2 6-15,1-2 16,0 1-16,-3 6 0,6-1 15,2-3-15,5-3 0,3 3 16,5-5-16,6-3 0,4-3 0,6-5 16,2-6-16,3-1 0,2-2 15,3-2-15,4-2 16,-4-1-16,-2-3 0,-4 0 0,-3 3 16,-2 0-16</inkml:trace>
  <inkml:trace contextRef="#ctx0" brushRef="#br0" timeOffset="340539.2039">21377 6311 0,'0'0'16,"0"0"-16,0 0 0,0 0 0,0 0 16,0 0-16,26 3 0,-26-3 15,29 0-15,-29 0 0,38-3 16,-16 1-16,2-1 0,-1-2 16,1-2-16,-1 1 0,0-3 15,6-1-15,-1 0 0,-3 0 16,-2 0-16,-4-1 0,-3-2 15,-4 1-15,-3 1 0,-4-2 16,-5 2-16,-5 0 0,-4 0 0,-3 3 16,-3 5-16,-3 0 15,-2 5-15,-3 2 0,-2 3 16,-6 4-16,1 1 0,2 5 0,-1 4 16,5 1-16,3 2 0,1 4 15,6 1-15,4-6 0,4-3 16,8-2-16,7 0 0,3-6 15,5-2-15,5-2 0,4-2 16,1-3-16,-1-3 0,7-5 16,2-2-16,-9 0 0,-5 2 0,-5 1 15</inkml:trace>
  <inkml:trace contextRef="#ctx0" brushRef="#br0" timeOffset="340726.7098">22056 6160 0,'0'0'0,"0"0"0,0 0 16,0 0-16,-10 23 0,10-23 0,-11 27 15,3-12-15,-1 1 0,1 2 16,-2-2-16,1 0 0,0-1 16,0 2-16,3-1 0,0-2 15,2-3-15,1-4 0,3-2 16,0-5-16,0 2 0,0-2 15,0 0-15,0 0 0</inkml:trace>
  <inkml:trace contextRef="#ctx0" brushRef="#br0" timeOffset="340882.9839">22024 5957 0,'0'0'0,"0"0"16,0 0-16,0 0 0,0 0 0,0 0 15,25 16-15,-25-16 0,11 18 16,-11-18-16,10 15 0,-7-8 16</inkml:trace>
  <inkml:trace contextRef="#ctx0" brushRef="#br0" timeOffset="341179.8808">22228 6110 0,'0'0'0,"0"0"15,0 0-15,1 25 0,-1-25 0,-3 25 16,-1-6-16,1 1 16,0 2-16,-1 3 0,1 1 0,1-3 15,1-4-15,0-1 0,1-3 16,1-4-16,1-2 0,5-4 16,4-1-16,0-3 0,1-2 15,1-6-15,1-4 0,1-2 16,-1-3-16,4-3 0,1-1 15,1-2-15,0 0 0,3-3 16,-2-1-16,-2 5 0,-2 2 0,-2 3 16,-1 2-16,-2 0 0,-2 2 15,-1 3-15,-1 1 0,-2 4 16,0 3-16,-2-1 0,0 1 16,-1 1-16</inkml:trace>
  <inkml:trace contextRef="#ctx0" brushRef="#br0" timeOffset="341539.2719">22591 6298 0,'0'0'0,"0"0"0,0 0 0,0 0 16,25-3-16,-25 3 0,23-6 15,-9 2-15,3-1 0,2-1 16,0-2-16,6-2 0,-2-1 15,0-1-15,-1 0 0,-1 0 16,-1-1-16,-2 0 0,-3 0 16,-4 1-16,-3 2 0,-6 2 15,-5 2-15,-5 0 0,-2 3 0,-4 2 16,-5 3-16,-3 4 0,-2 2 16,-8 6-16,0 4 0,3 3 15,3-1-15,3 2 0,5 3 16,4-4-16,6-1 0,7 1 15,8-1-15,2-8 0,3-2 16,9-2-16,7-2 0,0 0 16,2-4-16,11 0 0,3-1 15,-10-1-15,-7 2 0,-6-2 0</inkml:trace>
  <inkml:trace contextRef="#ctx0" brushRef="#br0" timeOffset="347805.5284">16825 6756 0,'0'0'0,"0"0"0,0 0 0,0 0 15,0 0-15,0 0 0,0 0 16,0 0-16,-22-14 0,22 14 16,-24 5-16,24-5 0,-24 12 0,24-12 15,-33 19-15,15-7 0,0 1 16,-1 5-16,-1 3 16,-3 5-16,2 0 0,2 1 0,2 2 15,-1 2-15,4-3 0,5-2 16,4-2-16,4-4 0,4-2 0,5-4 15,8-2-15,5-2 16,3-4-16,7-1 0,4-3 16,-2-2-16,-1-1 0,-1-1 0,-7 1 15,-5-1-15</inkml:trace>
  <inkml:trace contextRef="#ctx0" brushRef="#br0" timeOffset="348149.2477">17104 6819 0,'0'0'0,"0"0"0,0 0 15,0 0-15,-16 19 0,16-19 0,-20 30 16,9-10-16,0-1 0,1 1 16,0-1-16,2 5 0,1-1 15,5-3-15,3-2 0,2-4 16,4-2-16,4-6 0,5-6 15,2-4-15,2-5 0,1 0 16,0-1-16,1-1 0,0-2 0,2-8 16,-2 0-16,-4 1 0,-5 0 15,-4 0-15,-4 0 16,-4 2-16,-4 3 0,-7 0 0,-4 3 16,-5 2-16,-3 6 0,-6 3 15,-2 4-15,1 0 0,3 1 16,1 3-16,3 3 0,3 0 15,5 1-15,6 2 16,7 1-16,4-2 0,2 0 0,-1-4 16,0-1-16,-1-2 0</inkml:trace>
  <inkml:trace contextRef="#ctx0" brushRef="#br0" timeOffset="348539.9086">17488 6736 0,'0'0'0,"0"0"0,0 0 0,0 0 16,-3 22-16,3-22 0,-14 31 16,3-11-16,-3 2 0,1 3 15,-1 1-15,1 1 0,1-1 0,-4 3 16,2-2-16,1-7 0,1-5 16,1-2-16,0 0 0,3-4 15,0-2-15,1-4 16,3-4-16,2-3 0,2-2 0,3-5 15,2-6-15,2-3 0,2-2 16,3-1-16,2 1 0,4-1 16,3 1-16,4-2 0,0 2 15,-1 4-15,1 1 0,-1 5 16,1 1-16,-3 5 0,-2 2 0,-3 6 16,-1 3-16,-3 4 0,-1 2 15,-3 5-15,-3 5 0,-1 0 16,-3 1-16,-2 0 0,-1 2 15,0 1-15,-1 2 0,-1-4 16,1-1-16,1-5 0,0-1 16,1-6-16,1-2 0,0-2 15,0-2-15,-1-1 0</inkml:trace>
  <inkml:trace contextRef="#ctx0" brushRef="#br0" timeOffset="348789.9638">18049 6728 0,'0'0'0,"0"0"16,0 0-16,0 0 0,-20 17 15,20-17-15,-24 26 0,9-8 0,-4 2 16,0 3-16,1 2 16,-3 5-16,3-2 0,4-4 0,3-2 15,3-3-15,3-2 0,5-4 16,5-4-16,5-3 0,4-2 15,3-3-15,-1-1 0,3-3 16,0-2-16,5-3 0,0 0 16,-2-2-16,-1 0 0,-3 3 15,-4 1-15,-3 0 0</inkml:trace>
  <inkml:trace contextRef="#ctx0" brushRef="#br0" timeOffset="349149.3655">18045 6906 0,'0'0'0,"0"0"15,0 0-15,0 0 0,0 0 16,32 8-16,-32-8 0,28 2 16,-28-2-16,33 1 0,-13-3 15,-1 0-15,2-1 0,1-1 16,2 0-16,3-4 0,0-1 0,-2 0 16,-2-1-16,-4 0 0,-3 1 15,-2-2-15,-5-1 0,-1-1 16,-2 2-16,-6 0 0,-4 1 15,-3 0-15,-4 2 0,-4 3 16,-1 2-16,-3 3 0,-1 3 16,-3 4-16,-2 2 0,2 3 15,2 1-15,-4 8 0,2 2 16,4 3-16,3 2 0,5-2 16,4-2-16,5-2 0,3-1 0,7-3 15,4-3-15,7-4 0,5-1 16,5-6-16,3-5 0,2-3 15,1-1-15,6-5 0,-1-3 16,-3 0-16,-1-1 0,-8 5 16,-6 0-16,-4 3 0</inkml:trace>
  <inkml:trace contextRef="#ctx0" brushRef="#br0" timeOffset="349368.1475">18643 6725 0,'0'0'0,"0"0"0,0 0 15,0 0-15,-8 21 0,8-21 16,-13 34-16,4-11 0,0 4 16,-1 2-16,0 2 0,-3 7 15,0 1-15,1-2 0,-1 1 16,1 4-16,1-5 0,2-5 16,2-5-16,0-5 0,2-4 0,0-4 15,1-5-15,1-4 16,-1-3-16,2-4 0,0-4 0,0 2 15,-1 0-15,1 0 0</inkml:trace>
  <inkml:trace contextRef="#ctx0" brushRef="#br0" timeOffset="349602.522">18618 6751 0,'0'0'0,"0"0"0,0 0 16,23-9-16,-8 6 0,0 0 0,3 2 15,1 0-15,0 2 0,8 2 16,1 2-16,-3 3 15,-3 0-15,-3 3 0,-4 1 0,-2 1 16,-2-1-16,-4 1 0,-4 1 16,-4-1-16,-3 0 0,-6 2 15,-5-1-15,-1 1 0,-2-1 0,-3 0 16,-3-2-16,-3 3 0,0-3 16,5-1-16,2-3 15,4-3-15,1-4 0,4 1 0,2-1 16,2 1-16</inkml:trace>
  <inkml:trace contextRef="#ctx0" brushRef="#br0" timeOffset="349852.5361">19245 6629 0,'0'0'0,"0"0"0,0 0 0,0 0 16,-4 30-16,4-30 0,-16 35 15,5-14-15,-3 4 0,2-1 16,1 3-16,-1 3 0,2-3 16,3-3-16,1-3 0,4-3 15,3-1-15,7-3 0,4-3 16,3-4-16,2-5 0,0-2 16,2-1-16,1-4 0,1 0 0,3-5 15,-1 0-15,-4 1 0,-4 1 16,-2 3-16</inkml:trace>
  <inkml:trace contextRef="#ctx0" brushRef="#br0" timeOffset="350024.4769">19102 6750 0,'0'0'0,"0"0"0,22-3 16,-5 1-16,2-1 0,10 1 0,6 1 15,0-2-15,2 0 0,10 1 16,-1 2-16,-7-1 0,-9 0 16,-4 1-16</inkml:trace>
  <inkml:trace contextRef="#ctx0" brushRef="#br0" timeOffset="351680.8483">18633 6009 0,'0'0'0,"0"0"0,0 0 16,0 0-16,0 0 0,0 0 16,0 0-16,0 0 0,20-16 15,-20 16-15,0 0 0,26-12 0,-26 12 16,0 0-16,30-13 0,-18 8 16,1-1-16,1 2 0,3-1 15,2 0-15,1 0 0,0 1 16,3-1-16,2 1 0,4 1 0,8-2 15,2 1-15,0-1 16,2 0-16,11 1 0,1 3 16,-2 0-16,-3 0 0,11 3 15,-2 2-15,-5 2 0,-4 1 0,1 0 16,-1 1-16,-3-1 0,-2-1 16,5 4-16,-2 0 0,-5-2 15,-4 0-15,0 0 0,-2 0 16,-4-1-16,-5 1 0,0-2 15,-2 1-15,-8-2 0,-2-1 16,-3-2-16,-4-1 0,-1 0 16,-2 1-16,-1-2 0,-3 0 15,-3-4-15,-2 2 0,0 0 0,1 1 16,1 0-16</inkml:trace>
  <inkml:trace contextRef="#ctx0" brushRef="#br0" timeOffset="352134.0177">18795 5814 0,'0'0'0,"0"0"0,0 0 16,0 0-16,0 0 0,0 0 15,0 0-15,0 0 0,-13 26 0,13-26 16,0 0-16,-23 23 0,23-23 15,-20 18-15,7-8 0,2 1 16,0 1-16,0-1 0,1 0 16,2 0-16,-1-1 0,1 0 15,1 0-15,2-1 0,-1 0 16,2-1-16,1 0 0,0-2 16,2-1-16,4-2 0,0-1 15,3-1-15,3-2 0,2 1 16,3-3-16,-1 1 0,0-2 0,0 0 15,0 1-15,0 1 0,-3-1 16,-2 0-16</inkml:trace>
  <inkml:trace contextRef="#ctx0" brushRef="#br0" timeOffset="363150.7752">23158 6093 0,'0'0'0,"0"0"0,0 0 0,0 0 16,0 0-16,0 0 0,0 0 0,0 0 15,0 0-15,0 0 0,36-14 16,-36 14-16,34-11 0,-12 4 16,3-1-16,2 0 0,0-1 15,2 0-15,1-1 0,6-1 16,-1 0-16,-4 1 15,-3 2-15,-5 1 0,-3 2 0,-2-1 16,-3 1-16,-8 1 0,-2 0 16,-2 1-16,1-1 0,-2 2 15</inkml:trace>
  <inkml:trace contextRef="#ctx0" brushRef="#br0" timeOffset="363385.176">23353 5896 0,'0'0'0,"0"0"0,0 0 0,0 0 16,0 0-16,0 0 0,14 25 15,-14-25-15,5 32 0,-4-13 16,0 4-16,-1 2 0,0 0 0,0 0 16,0 0-16,-1 4 0,0-1 15,0-3-15,-1 1 16,1-5-16,0-2 0,1-3 0,0-5 15,0-2-15,0 1 0,0-4 16</inkml:trace>
  <inkml:trace contextRef="#ctx0" brushRef="#br0" timeOffset="363572.6935">23338 6036 0,'0'0'0,"0"0"0,0 0 0,-13 23 15,13-23-15,-20 23 0,4-5 16,1 1-16,0 0 0,-5 6 16,1-2-16,2-2 0,2 0 15,2-2-15,2 0 0,3-7 16,3-5-16,0-1 0,1-1 16,0 0-16</inkml:trace>
  <inkml:trace contextRef="#ctx0" brushRef="#br0" timeOffset="363697.6434">23403 6116 0,'0'0'0,"0"0"0,0 0 0,23 11 15,-13-7-15,1 1 0,0 0 16,2 1-16,2 0 0,0 0 16,2-2-16,-3-1 0,-2 1 0,-1-2 15</inkml:trace>
  <inkml:trace contextRef="#ctx0" brushRef="#br0" timeOffset="363916.4115">23628 5995 0,'0'0'16,"0"0"-16,0 0 0,0 0 0,0 0 15,-1 34-15,1-34 0,-3 35 16,-2-15-16,1 2 15,-1-1-15,2 0 0,0-1 16,-1-1-16,1-2 0,1 1 16,1-2-16,1-3 0,1-4 15,0-3-15,1-1 0,-1-2 0,0 1 16,0-1-16</inkml:trace>
  <inkml:trace contextRef="#ctx0" brushRef="#br0" timeOffset="364197.6862">23608 5994 0,'0'0'0,"0"0"0,0 0 0,0 0 16,25-12-16,-25 12 0,22-7 15,-8 3-15,0 0 0,-1 1 16,1-2-16,-2 2 0,-1 2 0,-1 0 16,0 1-16,-2 1 15,0 3-15,-1 2 0,-2 1 16,0 4-16,-2 2 0,-1 2 15,0 1-15,-1 0 0,1 3 0,-1 4 16,-1-1-16,0-1 0,0-1 16,0-1-16,-1-1 15,-1-1-15,1-3 0,0-3 0,-1-2 16,-1-2-16,-1-3 0,-2 0 16,-4-4-16,2 1 0,2-1 0,0 1 15</inkml:trace>
  <inkml:trace contextRef="#ctx0" brushRef="#br0" timeOffset="364369.5967">23587 6125 0,'0'0'15,"0"0"-15,0 0 0,0 0 16,23-9-16,-23 9 0,26-5 16,-26 5-16,33-3 0,-17 1 15,0-2-15,-2 0 0,-2 2 0,-1-1 16,-2 1-16,-1 1 0,-2-1 15,1 0-15</inkml:trace>
  <inkml:trace contextRef="#ctx0" brushRef="#br0" timeOffset="364525.8768">23618 6247 0,'0'0'0,"0"0"15,0 0-15,0 0 0,25-12 16,-25 12-16,32-7 0,-14 2 15,-1-1-15,0-1 16,2 1-16,-1-1 0,-2 2 0,-2-1 16,-1 2-16,-2-1 0</inkml:trace>
  <inkml:trace contextRef="#ctx0" brushRef="#br0" timeOffset="364666.4766">23633 6320 0,'0'0'0,"0"0"0,0 0 0,0 0 16,0 0-16,28-2 0,-28 2 16,29-7-16,-29 7 0,32-9 15,-17 2-15,-2 2 0,-1 0 16,-1 1-16</inkml:trace>
  <inkml:trace contextRef="#ctx0" brushRef="#br0" timeOffset="364885.2592">23314 6493 0,'0'0'16,"0"0"-16,0 0 0,0 0 0,0 0 15,-6 29-15,6-29 0,-4 23 16,4-23-16,-6 22 0,3-12 15,-1 0-15,-1 1 0,1-2 16,0-1-16,1-1 0</inkml:trace>
  <inkml:trace contextRef="#ctx0" brushRef="#br0" timeOffset="365104.024">23383 6510 0,'0'0'0,"0"0"0,0 0 0,22 9 15,-22-9-15,21 12 0,-9-3 16,2 0-16,1 0 0,3-2 16,1 2-16,8-3 0,0-2 0,1-2 15,1-3-15,-2 0 0,0-3 16,-3 1-16,-2-2 0,-4 0 16,-3-1-16,-2 1 0,-2-2 15,-3 0-15,-2-1 0,-2 2 16,-1-1-16,1 3 0</inkml:trace>
  <inkml:trace contextRef="#ctx0" brushRef="#br0" timeOffset="365275.9258">23573 6464 0,'0'0'0,"0"0"0,0 0 16,0 0-16,0 0 0,17 19 15,-17-19-15,0 0 0,14 17 0,-10-14 16,1 0-16,-1-1 0,-1 0 16,1 0-16</inkml:trace>
  <inkml:trace contextRef="#ctx0" brushRef="#br0" timeOffset="365416.5464">23724 6413 0,'0'0'15,"0"0"-15,0 0 0,0 0 16,0 0-16,20 14 0,-20-14 16,0 0-16,16 17 0,-10-13 0,-1 1 15,1-1-15,-2 0 0,1-2 16</inkml:trace>
  <inkml:trace contextRef="#ctx0" brushRef="#br0" timeOffset="365791.5946">24123 6096 0,'0'0'16,"0"0"-16,0 0 0,0 0 0,-4 29 15,4-29-15,-14 22 0,5-10 16,0 1-16,-1-1 0,0-1 15,1-1-15,2 0 0,1-2 16,0 0-16,4-3 0,1 0 0,4-3 16,5-3-16,1 0 0,2-1 15,3-1-15,4-1 0,3-1 16,2 0-16,8-4 0,1 0 16,-2-1-16,2 0 0,4-3 15,-4 1-15,-6 1 0,-3 1 16,-3 1-16,-2 2 0,-5 2 15,-3-2-15,-5 4 0,-2-1 16,-3 1-16,-1 0 0,-2 3 16,0 0-16,0 0 0,1 0 15,-1 0-15</inkml:trace>
  <inkml:trace contextRef="#ctx0" brushRef="#br0" timeOffset="365994.7418">24448 6039 0,'0'0'15,"0"0"-15,0 0 0,0 0 16,0 0-16,0 0 0,0 0 15,0 0-15,0 0 0,12 20 16,-12-20-16,0 0 0,1 32 0,-1-32 16,0 28-16,0-15 15,0 2-15,0-3 0,2 0 16,-1-1-16,0 1 0,0-2 16,0-1-16,-1-2 0,0-2 0,-1-2 15,-1 0-15,-2-2 0,0-1 16,-3-3-16,-2-1 0,2 1 15,0 1-15,2-2 0</inkml:trace>
  <inkml:trace contextRef="#ctx0" brushRef="#br0" timeOffset="366229.1543">24276 5967 0,'0'0'0,"0"0"16,0 0-16,0 0 0,0 0 0,0 0 16,0 0-16,0 0 0,0 0 15,0 0-15,0 0 0,0 27 16,0-27-16,2 38 0,-2-12 15,0 2-15,1 2 0,1 0 16,-2 0-16,1 5 0,0-2 0,0 0 16,1-3-16,-1 4 15,-1-5-15,0-3 0,0-2 16,-1-3-16,0-5 0,-1-1 0,-2-3 16,2-4-16,-1 0 0,-1-4 15,-3-1-15,0-2 0,1-3 16,0 0-16,2 1 0,-1 0 15</inkml:trace>
  <inkml:trace contextRef="#ctx0" brushRef="#br0" timeOffset="366494.8455">24132 6384 0,'0'0'0,"0"0"0,0 0 15,0 0-15,0 0 0,0 0 0,0 0 16,-13 25-16,13-25 0,-14 22 16,14-22-16,-16 25 0,8-13 15,1 2-15,2 0 0,1 0 16,0-2-16,3-1 0,3-1 15,3-2-15,1-1 0,3-3 16,2-2-16,5-1 0,2-1 0,3 0 16,1-2-16,8-3 0,1-1 15,0 1-15,1 0 16,-4-1-16,0 0 0,2-2 16,-3 3-16,-2-1 0,-4 0 0,-5 2 15,-4 2-15,-2-1 0,-2-1 16,-5 2-16,-3 2 0,-1-5 15,-1 2-15,1-1 0,0 1 16,0 1-16</inkml:trace>
  <inkml:trace contextRef="#ctx0" brushRef="#br0" timeOffset="366682.3071">24518 6395 0,'0'0'0,"0"0"0,0 0 16,0 0-16,0 0 0,14 19 0,-14-19 15,9 18-15,-9-18 0,6 23 16,-2-11-16,-1 0 0,1 1 15,0-1-15,-1 2 0,-1-2 16,0 0-16,1 2 0,0-2 16,-1-2-16,0-1 0,-1-1 15,1-1-15,-1 4 0,0 1 0,0 0 16,0-3-16,0 0 0</inkml:trace>
  <inkml:trace contextRef="#ctx0" brushRef="#br0" timeOffset="366791.7529">24873 6539 0,'0'0'0,"0"0"0,0 0 15,-14 25-15,14-25 0,-19 31 0,11-20 16,1 0-16</inkml:trace>
  <inkml:trace contextRef="#ctx0" brushRef="#br0" timeOffset="368432.4664">25113 6056 0,'0'0'0,"0"0"0,0 0 0,0 0 16,0 0-16,0 0 0,0 0 15,28-6-15,-28 6 0,30-8 16,-9 2-16,1 0 0,2-1 0,1-1 16,2-1-16,1 0 15,-2 1-15,9-2 0,-1 2 16,-6 1-16,-3 0 0,-4 4 0,-4-1 16,-2 2-16,-3-1 15,-3 4-15,-4 2 0,-2 2 0,-3 2 16,-4 3-16,-5 4 0,-3-2 15,-1 1-15,0-1 0,0 0 16,2 0-16,3 2 0,1-2 16,2 0-16,1-1 0,3 0 0,4-2 15,5-2-15,4 0 0,4 0 16,-2-1-16,0 0 0,0-1 16,-2-1-16,0 2 0,-1-1 15,-1 1-15,-1-1 0,-5 2 16,-2 0-16,-3 0 0,-2 2 15,-4-1-15,-2 3 0,-4 0 16,-3 0-16,-2 0 0,-1 1 16,0 0-16,1-1 0,-3-3 0,-2 0 15,-1-3-15,2-4 0,0 1 16,5-1-16,2 0 0</inkml:trace>
  <inkml:trace contextRef="#ctx0" brushRef="#br0" timeOffset="368651.2933">25139 6134 0,'0'0'0,"0"0"0,0 0 15,0 0-15,-5 22 0,5-22 0,-7 26 16,3-8-16,-2 4 0,0 2 16,-2 1-16,-1 0 0,-2 0 15,-2 6-15,1-1 0,1-2 16,0-3-16,2-1 0,1-4 15,2-2-15,-1-1 0,2-3 16,0-2-16,1-11 0,-1-9 0,2 2 16,0 0-16,0 2 0</inkml:trace>
  <inkml:trace contextRef="#ctx0" brushRef="#br0" timeOffset="369057.5688">25186 6374 0,'0'0'0,"0"0"0,0 0 0,0 0 15,26-9-15,-15 7 0,2-2 16,2 2-16,0 1 0,1-1 16,-1 1-16,-1 1 0,0-1 0,-3 1 15,-1 1-15,-3 2 0,-1 0 16,-3 1-16,-1 1 0,-3 2 16,-2 0-16,-3 2 0,-1 0 15,-2 1-15,-1 0 0,1-1 16,3 0-16,-2 0 0,2-1 0,3 0 15,1 0-15,3-2 16,2-1-16,3 1 0,1-1 16,2 1-16,1-3 0,0 2 0,1 0 15,-1 1-15,0 0 0,-1 0 16,-2 0-16,1 0 0,-1 1 16,-3 1-16,0 0 0,-2 1 15,0 1-15,-2-1 0,-1 1 16,-2 1-16,-3-3 0,-2 1 15,-3 0-15,-1 0 0,-1 1 0,-4 2 16,1-2-16,-1-2 16,0 0-16,1-4 0,2-4 0,2 0 15,1 0-15,2 0 0</inkml:trace>
  <inkml:trace contextRef="#ctx0" brushRef="#br0" timeOffset="369198.1695">25117 6604 0,'0'0'0,"0"0"16,0 0-16,0 0 0,0 0 15,35-11-15,-35 11 0,35-13 16,-12 5-16,3 0 0,4 0 16,3-2-16,3-1 0,8-3 15,-1 0-15,7-1 0,-2 1 0,-5 2 16,-5 1-16,-3 0 0,-6 0 16,-4 2-16,-6 1 0,-3 2 15</inkml:trace>
  <inkml:trace contextRef="#ctx0" brushRef="#br0" timeOffset="369385.6831">26028 5874 0,'0'0'0,"0"0"15,0 0-15,0 0 0,18 12 0,-18-12 16,0 0-16,0 0 0,16 16 16,-16-16-16</inkml:trace>
  <inkml:trace contextRef="#ctx0" brushRef="#br0" timeOffset="369823.2343">25811 6050 0,'0'0'0,"0"0"16,0 0-16,0 0 0,31-8 0,-31 8 15,28-8-15,-28 8 0,37-11 16,-17 5-16,1-1 0,-1-2 16,0 1-16,6-3 0,-2 0 15,-2 3-15,-1 0 0,-2 2 16,-2 0-16,-2 1 0,-3 1 15,-2-1-15,-1 2 0,-3 1 0,0 2 16,-3 0-16,-1 1 16,-3 3-16,-3 3 0,-3 2 0,-2 1 15,-2 2-15,-1 0 0,-7 6 16,-3 2-16,-1-2 0,-1-1 16,1 2-16,1 3 0,-4 2 15,3-4-15,2-3 0,4-3 16,1-1-16,3-5 0,5-1 15,4-1-15,4-3 0,3 1 0,5-3 16,4-1-16,4 0 0,4-3 16,2-1-16,1-2 15,3 1-15,-1-3 0,6-2 0,-1 0 16,-5 1-16,-2 2 0,-4 1 16,-3 2-16,-4 0 0</inkml:trace>
  <inkml:trace contextRef="#ctx0" brushRef="#br0" timeOffset="369995.1839">26203 6070 0,'0'0'0,"0"0"15,0 0-15,0 0 0,0 0 0,27 12 16,-27-12-16,18 10 0,-18-10 16,23 12-16,-12-5 0,0 0 15,-1-1-15,-1 0 0,1 1 16,-2-2-16,-1 0 0,-4 0 15,-2-1-15,0 0 0,0 0 0,0-1 16</inkml:trace>
  <inkml:trace contextRef="#ctx0" brushRef="#br0" timeOffset="370229.5191">25985 6325 0,'0'0'15,"0"0"-15,0 0 0,1 22 16,-1-22-16,1 28 0,-2-8 16,-1 1-16,-1 0 0,-1 2 0,1-1 15,0 7-15,-1-2 0,2-3 16,0-2-16,1-3 0,1-2 16,-1-3-16,0-3 0,1-1 15,0-1-15,0-3 0,1-3 16,-1-3-16,2 1 0,-2-1 15,2-1-15,-2 1 0</inkml:trace>
  <inkml:trace contextRef="#ctx0" brushRef="#br0" timeOffset="370604.6234">26060 6307 0,'0'0'15,"0"0"-15,0 0 0,20-7 16,-20 7-16,23-8 0,-8 5 15,1-2-15,-1 2 0,2 0 16,0 2-16,0-1 0,0 1 0,2 1 16,0 1-16,-2 3 0,-2 3 15,-1 3-15,0 2 0,-3 1 16,-1 2-16,-2 2 0,-1 1 16,-1 2-16,-1 2 0,-1-1 15,1 0-15,-2 1 0,-1 1 16,1-1-16,-2 2 0,1 2 15,-1 0-15,0-4 0,-1 0 16,-1-5-16,0-2 0,0-2 16,0 0-16,0-4 0,-1-4 0,0 1 15,0-2-15,-2-1 0,-2-2 16,-4-4-16,-4-1 0,-2-3 16,0 0-16,0-6 0,1-4 15,2 2-15,2 3 0,2 1 16</inkml:trace>
  <inkml:trace contextRef="#ctx0" brushRef="#br0" timeOffset="370792.1149">26084 6451 0,'0'0'0,"0"0"0,0 0 0,20-3 15,-20 3-15,23-3 0,-23 3 16,26-3-16,-14 2 0,0-2 15,1 2-15,-1 0 0,0-1 0,-2 1 16,-1 0-16,-2 1 0,-3-1 16,0 1-16,0 0 0,-1 0 15</inkml:trace>
  <inkml:trace contextRef="#ctx0" brushRef="#br0" timeOffset="370932.7255">26063 6579 0,'0'0'15,"0"0"-15,0 0 0,0 0 16,0 0-16,29-11 0,-29 11 16,29-8-16,-14 4 0,0 0 15,1 1-15,-1 0 0,1-2 0,-3 2 16,-1 0-16,-2 0 0</inkml:trace>
  <inkml:trace contextRef="#ctx0" brushRef="#br0" timeOffset="387278.0578">19892 6802 0,'0'0'0,"0"0"0,0 0 16,0 0-16,0 0 0,0 0 0,0 0 15,0 0-15,28 1 0,-28-1 16,24-2-16,-24 2 0,27 1 16,-10-2-16,0-1 15,2 0-15,1 0 0,1 0 0,1 0 16,0 1-16,-1-1 0,9-1 15,2 0-15,-2 0 0,1-2 0,1 1 16,1-1-16,2 0 0,0 1 16,7 0-16,-2-1 0,1 1 15,1 2-15,-1-3 0,-1-2 16,0 3-16,1 2 0,6-2 16,-4-1-16,1 2 0,1 1 15,-2 0-15,-1 2 0,1 2 16,0 1-16,-1-3 0,-2-3 15,9 0-15,-2 4 0,1 1 16,-2 0-16,-1-3 0,0-3 0,4 2 16,2 1-16,-4-1 0,-3-2 15,5 2-15,2-1 0,0 0 16,-2 0-16,7 1 0,-1 1 16,0-1-16,-1-1 0,-3-1 15,-3 1-15,-1 0 0,-2 2 0,-1-2 16,-1-2-16,-3 1 15,-4 1-15,-2 0 0,-2 0 16,-5 3-16,-5 3 0,-6-2 16,-5 1-16,-2-1 0</inkml:trace>
  <inkml:trace contextRef="#ctx0" brushRef="#br0" timeOffset="387996.9371">24977 7047 0,'0'0'0,"0"0"0,0 0 16,32 1-16,-32-1 0,31-3 15,-9 0-15,2 1 0,3 0 0,14-1 16,5-1-16,1 1 0,3-1 16,15-2-16,5-2 0,7-2 15,-6 0-15,12 1 0,-1 1 16,-7 2-16,-6 0 0,7 0 16,-3 3-16,-14-3 0,-8 0 15,18 0-15,-10 3 0,-28-1 16,-4 1-16,0 2 0,-4 3 15,-9-1-15,-3 0 0,-3-1 0</inkml:trace>
  <inkml:trace contextRef="#ctx0" brushRef="#br0" timeOffset="430435.7156">6746 7790 0,'0'0'0,"0"0"15,0 0-15,0 0 0,26-1 0,-26 1 16,22-3-16,-7 0 16,0 2-16,3 0 0,1 0 15,0 0-15,0 1 0,10 0 16,1 0-16,-1 2 0,0 0 0,3-2 15,3-2-15,6-1 16,-3 2-16,6-1 0,3 1 16,-5-2-16,-6 0 0,11 0 15,1 2-15,-3-2 16,-5 2-16,3-1 0,1-2 16,-1 3-16,-1 0 0,8-2 0,1 1 0,-4 1 15,-5 2-15,2-5 0,3-2 16,-4 0-16,-3 0 0,1 1 15,0 2-15,-3 0 0,-4 0 16,0 0-16,2-1 16,-4 2-16,-2 2 0,-3-2 0,-4-2 15,-3 3-15,-1 1 0,-3 1 0,-4-1 16,-4 1-16,-1 0 16,-2 0-16</inkml:trace>
  <inkml:trace contextRef="#ctx0" brushRef="#br0" timeOffset="430826.3743">8249 7765 0,'0'0'0,"0"0"16,0 0-16,0 0 0,0 0 0,0 0 16,0 0-16,-16 24 0,16-24 0,0 0 15,-12 19-15,12-19 0,0 0 16,-12 25-16,6-15 0,1 0 16,-2 0-16,1 1 0,-2 3 15,0-3-15,0-3 0,1 3 16,-1-1-16,0-1 15,2 1-15,-2 1 0,-1 0 0,1 0 16,2-1-16,-1 0 0,1-2 16,0 0-16,1-1 0,-1-1 15,2 0-15,-1-1 0,2-1 0,-3-2 16,2 1-16,1-1 16,-1 1-16,2-1 0</inkml:trace>
  <inkml:trace contextRef="#ctx0" brushRef="#br0" timeOffset="431029.5581">8006 7878 0,'0'0'16,"0"0"-16,0 0 0,0 0 0,0 0 15,31 4-15,-31-4 0,20 10 16,-20-10-16,25 11 0,-7-3 15,0-1-15,1 0 0,3 0 16,4 2-16,-4-2 0,-2-1 0,-4 0 16</inkml:trace>
  <inkml:trace contextRef="#ctx0" brushRef="#br0" timeOffset="432842.2061">10854 7173 0,'0'0'0,"0"0"0,0 0 15,0 0-15,0 0 0,0 0 16,0 0-16,0 0 0,-15-24 0,15 24 16,0 0-16,-26-9 0,26 9 15,-29 0-15,12 0 0,-3 2 16,-1-1-16,-3 0 0,-4 1 15,-1-1-15,1 1 0,-12 2 16,-2 3-16,1 0 0,3 0 16,-12 3-16,-1 2 0,4-3 15,2-1-15,-8 3 0,1 2 16,4 0-16,2-1 0,-2 4 16,3 2-16,6-3 0,4-2 0,-2 0 15,1 0-15,6 1 0,6 1 16,-2-1-16,-2-2 15,4-1-15,3 0 0,2 1 0,1 3 16,5-2-16,1-2 0,1 1 16,1 1-16,2-2 0,3 1 15,3 1-15,-2 2 0,4-2 16,1 2-16,4-3 0,1-1 16,1-1-16,0 0 0,5 3 15,3-1-15,1 0 0,-1-2 0,3 0 16,2-1-16,1-1 0,1 0 15,3 0-15,2 1 16,1-1-16,0-2 0,6 2 0,5 0 16,6 1-16,-6-5 0,5-1 15,5-3-15,-3 2 0,-1 1 16,7-1-16,6-1 0,-7 2 0,-2 2 16,8-4-16,-1-1 0,-3-1 15,-2-2-15,9 1 0,-1 1 16,-2 2-16,0 0 0,-2-3 15,0-1-15,-1 2 0,1 1 16,1-1-16,3-2 16,-5 2-16,-4-1 0,24-2 0,-4 2 15,-5 4-15,-1 5 0,-6-4 16,-3-4-16,-1-3 0,1 1 0,3 1 16,0 3-16,-6-1 0,-5-1 15,5 1-15,3 0 0,-2 2 16,-1 1-16,-3-3 0,-2-1 15,3-1-15,1 0 0,2 1 16,0 0-16,-1-1 0,-2 1 16,3 0-16,3 0 0,-4-1 15,-4 0-15,4 1 0,2 0 16,4-1-16,3-1 0,-5 2 16,-2 0-16,-2-1 0,-2-2 0,4 0 15,3-1-15,-5 2 0,-5 3 16,4-6-16,2-2 0,0-1 15,0 2-15,-4 1 0,-1 1 16,0 1-16,1 0 0,-2-2 16,0 1-16,-2-1 0,0-2 0,-1 2 15,0 2-15,-5 0 16,-3 0-16,-3-2 0,-2 0 16,-1-4-16,-2-3 0,-12 7 15,2 0-15,-3-1 0,-1-3 0,-2 3 16,-1-1-16,-2 1 0,-1-2 15,-1-3-15,-1-3 0,-2 4 16,-2 1-16,-3 1 0,-3 0 16,0-1-16,-2-1 0,0 0 15,-2 0-15,-2 0 0,-2-2 16,-5 2-16,-2 2 0,-2 0 0,-1-1 16,-3-1-16,0 1 15,-4-1-15,-1 0 0,-4-1 16,0 1-16,-9-1 0,-1 3 0,-1-1 15,-1 0-15,2-2 0,1 0 16,-4 2-16,-1 1 0,-6-1 16,3 1-16,-1-2 0,-1 0 15,1 4-15,2 0 0,-1-1 16,1-1-16,-1 2 0,-5 2 0,-5-1 16,0 3-16,5 0 15,2 1-15,-2-1 0,-2 2 0,4-1 16,1-2-16,0 4 0,1 1 15,-2-3-15,-2-1 0,-21-1 16,9 1-16,7 6 0,5 2 16,-6-3-16,-3-5 0,8 0 15,4-1-15,2 4 0,2 3 16,-4-1-16,-2-2 0,4 1 0,5 1 16,-2 1-16,1 1 0,0-1 15,1-2-15,1 2 0,2-2 16,-4 4-16,-4 1 0,7-1 15,4-3-15,-3 1 0,-1 0 16,3 0-16,4-2 0,10 4 16,-5 2-16,5-2 0,-1 0 15,-2 0-15,0 1 0,1-3 16,3 0-16,3-1 0,1 2 16,6-2-16,0 1 0,4-2 15,3 0-15,3 0 0</inkml:trace>
  <inkml:trace contextRef="#ctx0" brushRef="#br0" timeOffset="434014.2285">10362 7906 0,'0'0'0,"0"0"0,0 0 16,0 0-16,0 0 0,0 0 0,33-2 16,-33 2-16,25 2 0,-25-2 15,33-2-15,-13 1 0,3-1 16,4-2-16,3-1 0,1 1 0,1-2 16,13-2-16,3-2 15,7 0-15,-5 2 0,-3 0 0,0 1 16,-5 0-16,-4 0 0,2 0 15,-6 2-15,-6 2 0,-7 0 16,-5 3-16,-3 3 0,-5-1 0,-2 2 16,-4 3-16,-3 0 15,-5 4-15,-3 0 0,-5 3 16,-5 2-16,1 1 0,-1-1 0,-7 1 16,-3 2-16,0 1 0,0 0 15,-5 6-15,0 2 16,0-3-16,1-2 0,1 2 0,1 0 15,2 0-15,3-3 0,-1-2 16,2-3-16,4-2 16,3-2-16,2-2 0,1-2 0,4-2 0,3-3 15,0-3-15,1-1 16,3-1-16,1 0 0,0-4 16,2-2-16,0-2 0,1-2 0,1-2 15,3-5-15,0 1 0,2-1 16,3-7-16,4-3 15,-1 2-15,1 0 0,1-2 0,1-1 16,-3 1-16,-1 2 0,2-1 16,0 0-16,0 2 0,0 1 0,2-2 15,0 2-15,0 2 16,-2 4-16,-1 2 0,-1 2 16,-3 5-16,-2 2 0,0 0 0,-1 2 15,1 3-15,0 3 0,-1 1 16,1 0-16,-2 3 0,0 0 15,1 5-15,-1 3 0,2 0 0,-1 1 16,1 1-16,-1 3 16,2 0-16,-1 0 0,3 0 15,1 2-15,0 1 0,-1 0 16,2 4-16,0 1 0,-1-2 0,-1 0 16,0 0-16,-1 1 0,0-3 15,-1-2-15,-1 0 0,1-1 16,-2-2-16,2-1 15,-1-3-15,-2-1 0,0-2 0,0-2 16,-2-4-16,0 1 0,-1-1 16,0 1-16,-2-2 0,-1 0 15,-1-2-15,-2-1 0,1-1 16,-2-3-16,-1 0 0,-3 1 0,-2-4 16,-3-1-16,-3-4 0,0-2 0,-1 0 15,-1-1-15,0 0 16,1-1-16,-3-1 0,-2 1 15,3 0-15,3 0 0,-5-2 16,-1 2-16,2 0 0,1 3 0,0-2 16,1 2-16,1 2 15,2 0-15,3 0 0,2-1 16,2 2-16,1 1 0,1 2 0,2 0 16,1 2-16,2 2 0,0-1 15,0 1-15,1 1 0,0 0 16,2 2-16,-2 1 0,0 1 15,-2 2-15,2 1 0,0-2 0,0 0 16</inkml:trace>
  <inkml:trace contextRef="#ctx0" brushRef="#br0" timeOffset="437420.7774">11498 7725 0,'0'0'0,"0"0"0,0 0 16,0 0-16,0 0 0,-28 22 0,28-22 15,-23 19-15,10-8 0,-2 4 16,0 1-16,-2 2 0,1 1 15,-9 9-15,-2 3 0,2-2 16,1 0-16,-6 12 0,-2 3 16,1 1-16,2 1 0,-4 9 0,1 3 15,2-2-15,2-1 0,-4 12 16,1 3-16,4-6 0,5-3 16,1 7-16,4-2 15,1-6-15,2-5 0,-2 23 0,4-7 16,1-13-16,1-9 0,6-7 15,3-6-15,2-9 0,2-7 0,-2-2 16,-1 0-16,0-11 0,0 0 16,-3-3-16,-2-1 15,5-3-15,1-2 0,-1 2 0,2-2 16,-2 2-16</inkml:trace>
  <inkml:trace contextRef="#ctx0" brushRef="#br0" timeOffset="438045.8353">11423 9021 0,'0'0'15,"0"0"-15,0 0 0,0 0 0,0 0 16,-8 26-16,8-26 16,-14 32-16,6-14 0,-1 2 0,-1 3 15,0 0-15,0-3 0,-3 7 16,1-1-16,1-4 0,1-1 16,1-6-16,1-2 0,2-3 15,0-3-15,3-5 0,1-3 16,3-2-16,2-1 0,3-7 15,1-4-15,2-3 0,0-3 16,3-3-16,4-2 0,1-1 16,3-1-16,5-3 0,0 3 0,-1 6 15,-1 2-15,6 2 0,-2 3 16,-1 5-16,-3 5 0,-4 2 16,-4 3-16,-4 3 0,-1 4 15,-3 8-15,-3 5 0,-2 3 16,-1 1-16,-1 2 0,0 2 15,-1-2-15,0-1 0,-1 3 16,-1-3-16,0-7 0,1-1 0,2-2 16,1-3-16,0-3 0,-1-2 15,0-2-15</inkml:trace>
  <inkml:trace contextRef="#ctx0" brushRef="#br0" timeOffset="438373.9824">11941 9086 0,'0'0'0,"0"0"0,0 0 15,-7 22-15,7-22 0,-9 25 0,3-7 16,-1 2-16,0 1 0,4-1 16,2 0-16,2-2 0,2-4 15,7 1-15,4-5 0,1-5 16,2 0-16,4-5 0,4-3 15,-2-3-15,-1-3 0,5-7 16,-2-2-16,-3 0 0,-3 1 0,-4-3 16,-4-3-16,-3 2 0,-4 1 15,-5 2-15,-5 1 16,-3 4-16,-1 1 0,-8 5 0,-6 3 16,0 4-16,0 3 0,1 4 15,0 1-15,2 2 0,1 2 0,8-2 16,6-2-16,0-1 0,2-1 15,0-1-15</inkml:trace>
  <inkml:trace contextRef="#ctx0" brushRef="#br0" timeOffset="438655.291">12419 9043 0,'0'0'0,"0"0"16,0 0-16,-8 26 0,8-26 0,-9 32 15,2-9-15,1-1 16,1-1-16,0 6 0,2-2 16,2-3-16,1-3 0,4-5 0,3-3 15,2-3-15,1-5 0,1-2 16,2-3-16,0-2 0,1-2 16,2-4-16,3-4 0,0-2 15,-1 0-15,2-7 0,-1-2 16,-3 0-16,-1 2 0,-2 0 15,-1 0-15,-2 5 0,-1 2 0,-1 3 16,-1 1-16,0 2 0,-3 3 16,1 0-16,-2 2 0,-1 1 15</inkml:trace>
  <inkml:trace contextRef="#ctx0" brushRef="#br0" timeOffset="438983.4221">12700 9200 0,'0'0'15,"0"0"-15,0 0 0,27 7 16,-16-4-16,3 0 0,5 0 16,1-2-16,2-3 0,8-2 0,0-1 15,0-2-15,-1 0 0,-2-4 16,0-3-16,2-4 0,-6-2 16,-5 1-16,-2-2 0,-5 3 15,-3 0-15,-7 3 0,-5 0 16,-4 4-16,-6 1 0,-4 7 15,-6 1-15,0 6 0,-1 3 0,-4 6 16,-2 5-16,5 0 16,3 1-16,0 11 0,3 1 15,5 0-15,7 0 0,4-4 16,5-3-16,6-3 0,4-2 0,10-6 16,9-2-16,2-5 0,1-4 0,5-4 15,5-3-15,-10 1 16,-6 1-16,-7 1 0</inkml:trace>
  <inkml:trace contextRef="#ctx0" brushRef="#br0" timeOffset="439217.8123">13556 8849 0,'0'0'16,"0"0"-16,0 0 0,0 0 15,0 0-15,-7 33 0,7-33 16,-19 37-16,8-13 0,-1 5 16,-1 5-16,-2 7 0,0-3 15,3-3-15,2-2 0,1 0 16,3-3-16,4-6 0,3-4 0,2-4 16,3-2-16,8-6 0,8-3 15,0-4-15,1-3 0,-4 0 16,-4 0-16,-3 1 0</inkml:trace>
  <inkml:trace contextRef="#ctx0" brushRef="#br0" timeOffset="439452.2268">13915 8981 0,'0'0'0,"0"0"15,-12 18-15,2-3 16,-2 5-16,-4 9 0,0 1 0,3 1 15,2-2-15,2 2 0,3-2 16,4-7-16,3-3 0,7-5 16,5-3-16,3-5 0,1-1 0,1-4 15,1-3-15,1-4 16,1-2-16,-2-5 0,1-3 16,-3 3-16,-4 2 0,-2 2 0</inkml:trace>
  <inkml:trace contextRef="#ctx0" brushRef="#br0" timeOffset="439608.5103">13739 9097 0,'0'0'0,"0"0"0,0 0 16,0 0-16,0 0 0,36-1 0,-16-2 16,2 1-16,2-1 0,4 0 15,3-2-15,1-1 0,2 0 16,3-2-16,-6 1 0,-4 3 15</inkml:trace>
  <inkml:trace contextRef="#ctx0" brushRef="#br0" timeOffset="440061.6461">14250 9014 0,'0'0'0,"0"0"16,0 0-16,0 0 0,-14 31 15,14-31-15,-18 31 0,7-11 16,0-1-16,1 2 0,3 0 16,0-1-16,3-2 0,1 3 15,3-2-15,6-3 0,3-3 0,2-5 16,2-5-16,4-2 0,2-3 16,2-4-16,3-2 15,-2-5-15,-1 0 0,3-8 0,-1-2 16,-2 0-16,-1-2 0,-2 3 15,-1 2-15,-3 5 0,-3 4 16,-3 4-16,-3 0 0,-3 7 16,-2 5-16,-5 8 0,-2 5 15,-1 2-15,-1 7 0,-2 11 16,0 2-16,2 0 0,1 0 0,0 3 16,0-3-16,1-5 0,2-4 15,-1-5-15,2-2 0,-4-4 16,-3 0-16,-3-7 0,-3-5 15,-1-2-15,-2-3 0,-2-3 16,-6-2-16,-1-4 0,1-3 16,-6-6-16,-2-4 0,8-1 15,4-5-15,6 7 0,3 4 16,4 3-16</inkml:trace>
  <inkml:trace contextRef="#ctx0" brushRef="#br0" timeOffset="440843.003">14970 9014 0,'0'0'0,"0"0"16,0 0-16,0 0 0,0 0 0,-9 28 15,9-28-15,-15 30 0,7-13 16,-1 5-16,1 5 16,0-2-16,1-4 0,3 6 0,3-2 15,0-3-15,1-1 0,4-7 16,3-1-16,0-6 0,2-2 16,3-5-16,3-4 0,-1-2 15,2 0-15,-1-7 0,0-5 16,0 0-16,-1-1 0,6-7 15,2-1-15,-3 3 0,-3 4 0,-3 5 16,-2 3-16,-2 3 0,-1 1 16,-2 8-16,-1 6 15,-2 3-15,0 3 0,-5 5 0,-2 4 16,1 0-16,1 1 0,3 0 16,3 0-16,0-2 0,2-3 15,2-3-15,0-2 0,2-2 16,0-4-16,5-3 0,1-3 15,0-2-15,-2-2 0,1-4 16,0-3-16,-3-2 0,-1-3 0,-2-3 16,-3-2-16,0 0 0,-2 2 15,0 3-15,-2 2 16,-1 0-16,0 3 0,-1 4 0,1 2 16,-1 3-16,0 2 0,0 0 15,3 8-15,1 0 0,0 0 0,5 1 16,3 1-16,5-1 15,4-2-15,6-1 0,6-1 16,-1-3-16,-1-2 0,11-2 16,2-3-16,-4-1 0,-4 1 0,3-4 15,-5-1-15,-6-1 0,-4-2 16,-6-2-16,-3-2 16,-5 3-16,-4 0 0,-6 1 0,-5 0 15,-3 5-15,-2 2 0,-8 3 16,-5 2-16,0 3 0,0 4 0,-6 5 15,-3 4-15,3 2 0,0 1 16,-2 7-16,2 1 16,6-2-16,5-3 0,5 0 15,7-2-15,4 0 0,4-1 0,9-1 16,8 0-16,5-5 0,3-5 16,12-5-16,6-4 0,-10 1 15,-7 0-15,-6 1 0</inkml:trace>
  <inkml:trace contextRef="#ctx0" brushRef="#br0" timeOffset="441280.5429">16399 9068 0,'0'0'0,"0"0"16,0 0-16,0 0 0,0 0 0,-29-14 15,29 14-15,-33 1 16,15 1-16,-6 2 0,-1 3 15,-1 0-15,-2 3 0,-8 6 16,-1 3-16,3 1 0,1 4 0,-1 4 16,6 1-16,7-5 0,6-2 15,5-3-15,5-1 0,6-2 16,4-4-16,7-4 0,5-2 16,2-5-16,1-4 0,6-2 15,2-2-15,0-4 0,0-1 16,6-6-16,0-5 0,-5 1 15,-5 0-15,-4-2 0,-4 1 16,-3 2-16,-1 3 0,-5 5 16,-1 2-16,-2 4 0,-1 1 0,-3 6 15,0 0-15,-3 7 16,1 1-16,-2 5 0,-2 6 0,1 0 16,-1 2-16,3 1 0,0 2 15,3-2-15,2-2 0,3 0 16,3-1-16,2-4 0,1-4 0,6-3 15,7-3-15,-2-4 16,0-5-16,0-3 0,0-2 16,-5 0-16,-2 2 0,-3 2 0</inkml:trace>
  <inkml:trace contextRef="#ctx0" brushRef="#br0" timeOffset="441577.4938">16699 9046 0,'0'0'0,"0"0"0,0 0 16,0 0-16,-6 24 0,6-24 15,-9 27-15,9-27 0,-13 38 0,5-17 16,-3 1-16,1-2 0,1-3 16,-1 4-16,2-3 15,3-1-15,-1-3 0,3-3 16,1-3-16,-1-4 0,3-4 0,0-1 16,4-6-16,0-2 0,1-1 15,3-8-15,2-4 0,0 2 16,0 0-16,0 0 0,-1-1 15,1 5-15,0 3 0,1 4 16,1 2-16,0 3 0,0 1 0,2 3 16,3 2-16,-2 2 15,0 0-15,1 2 0,2 1 16,2 0-16,2-2 0,-3 0 0,-3 0 16,-3-2-16</inkml:trace>
  <inkml:trace contextRef="#ctx0" brushRef="#br0" timeOffset="441952.4663">17294 9060 0,'0'0'0,"0"0"0,0 0 0,0 0 16,0 0-16,0 0 0,-13-18 15,13 18-15,-19-10 0,19 10 16,-26-3-16,10 3 0,0 2 0,-3 3 16,-2 3-16,2 1 0,1-1 15,-3 2-15,3 1 16,4-1-16,2 1 0,4-1 0,4-1 16,4 2-16,4 0 0,5 3 15,3 0-15,1 1 0,1-1 16,1 2-16,-1 0 0,-1-3 15,-1-2-15,-2-1 0,-1-1 16,-2-1-16,-3 0 0,-4 2 16,-4 0-16,-5-1 0,-3 0 0,-6-3 15,-3 1-15,-1-2 16,-1-2-16,-2-3 0,-2-1 16,0-2-16,4-3 0,4 2 0,3 0 15,4 2-15</inkml:trace>
  <inkml:trace contextRef="#ctx0" brushRef="#br0" timeOffset="442405.6237">17943 9065 0,'0'0'0,"0"0"0,0 0 15,-21 6-15,21-6 0,-26 12 0,9-2 16,-2 3-16,0-1 0,-1 5 16,-1 3-16,-2 6 0,3-1 15,3 7-15,5-1 0,6-3 16,5-2-16,11-6 0,9-3 15,0-6-15,2-3 0,8-6 16,5-6-16,-3-2 0,-2 0 0,7-7 16,1-3-16,-7-2 0,-3-3 15,-6-5-15,-6-5 16,-4 4-16,-4 2 0,-10-5 0,-10 1 16,0 6-16,-2 1 0,-9 6 15,-6 6-15,2 4 0,-2 1 0,-3 5 16,1 4-16,9 1 15,3 1-15,4 3 0,4 2 16,7-2-16,6 1 0,-1-2 16,0-3-16,0 0 0</inkml:trace>
  <inkml:trace contextRef="#ctx0" brushRef="#br0" timeOffset="442671.2896">18581 8897 0,'0'0'0,"0"0"0,0 0 16,-28 11-16,16-5 0,-2 4 0,-3 3 15,1 3-15,-2 2 0,-6 11 16,0 6-16,3 1 0,2 0 16,0 7-16,4-1 0,3-5 15,2-2-15,0 1 0,2-4 16,1-6-16,2-7 0,-1-3 15,0-2-15,0-4 0,1-1 0,-7-1 16,-6-2-16,0-2 0,1-3 16,-3-2-16,-1-3 0,1-3 15,0-4-15,4 2 0,2 1 16,3 2-16</inkml:trace>
  <inkml:trace contextRef="#ctx0" brushRef="#br0" timeOffset="442827.5703">18106 9133 0,'0'0'15,"0"0"-15,0 0 0,22-8 0,-22 8 16,28-8-16,-7 4 16,1 1-16,0 0 0,10 0 15,3 0-15,-1 1 0,-1 0 0,2-1 16,3 2-16,-1 1 0,-6-1 0,-7 1 16</inkml:trace>
  <inkml:trace contextRef="#ctx0" brushRef="#br0" timeOffset="443046.3235">18606 9124 0,'0'0'0,"0"0"16,0 0-16,21-6 0,-21 6 0,27-4 15,-8 1-15,4 0 16,1-2-16,8-1 0,1 0 15,-2 0-15,-2 2 0,0 1 16,0 1-16,1 0 0,-5-2 0,-6 3 16,-5 1-16,-2 0 0,-2 0 15,-2 0-15</inkml:trace>
  <inkml:trace contextRef="#ctx0" brushRef="#br0" timeOffset="443374.4808">18985 8918 0,'0'0'15,"0"0"-15,0 0 0,0 0 0,0 0 16,-14 20-16,14-20 0,-16 18 16,16-18-16,-22 28 0,7-8 15,0 4-15,-1 1 0,-2 11 16,0 3-16,1-2 0,2-3 15,-2 10-15,3-1 0,2-5 16,2-5-16,1-3 0,2-3 16,-1-3-16,-1-1 0,2-3 15,3-1-15,2-5 0,0-3 0,-1-1 16,1-3-16,-2-1 0,-3-1 16,-1-4-16,-2-4 0,1 0 15,-1-2-15,-5-3 0,-1-2 16,-3-3-16,-2-3 0,3 4 15,4 1-15,2 1 0</inkml:trace>
  <inkml:trace contextRef="#ctx0" brushRef="#br0" timeOffset="450422.0979">9374 9139 0,'0'0'0,"0"0"16,0 0-16,0 0 0,0 0 15,0 0-15,0 0 0,0 0 16,9 22-16,-9-22 0,0 27 16,0-27-16,-4 29 0,4-29 15,-3 39-15,3-19 0,0 3 16,1-3-16,2 0 0,1 2 15,2-1-15,4-3 0,4-3 16,2-5-16,2-3 0,1-6 0,1-1 16,-1-1-16,2 0 0,3-7 15,1-3-15,-2-1 0,-2-1 16,3-7-16,-2-1 0,-2-2 16,-1 1-16,-3-1 0,0-2 15,-3 5-15,-2 2 0,-2 4 16,-1 2-16,-3 4 0,0-1 0,-4 4 15,-2 2-15,-2 4 16,0 3-16,-2 5 0,-2 3 16,1 3-16,1 1 0,1 2 15,-1 5-15,2-3 0,1 1 0,2 2 16,2 0-16,2-4 0,2-4 16,1-1-16,4-3 0,2-2 15,1-2-15,0-5 0,1-2 16,-2-3-16,1-1 0,5-5 15,0-4-15,-1-1 0,1-2 0,-1-5 16,-1-4-16,0 0 16,-2-2-16,2-2 0,2-4 15,-4 2-15,-1-1 0,7-3 0,4 2 16,-3 4-16,-1 5 0,-4 0 16,-1-1-16,-3 7 0,-2 4 15,-2 2-15,-2 2 0,-1 4 16,-2 2-16,-1 5 0,-3 5 15,-3 4-15,-1 2 0,-2 9 16,0 4-16,-3 3 0,-2 1 0,-3 4 16,-3 3-16,0 0 15,-1-4-15,-1 4 0,1-2 0,5-5 16,2-4-16,1-4 0,1-2 16,2-4-16,0-4 0,3-1 15,2 0-15,-1-7 0,3-3 16,-1-6-16,3-4 0,1-2 15,0-1-15,4-3 0,1-5 16,2 0-16,1 0 0,4 0 16,0-1-16,1 3 0,-1 2 0,-1 2 15,1 1-15,-2 3 0,-1 1 0,-1 5 16,0 2-16,-1 1 16,-1 2-16,-3 4 0,0 2 15,-3 2-15,-2 1 0,-2 5 16,-2 2-16,0 2 0,-1 0 0,1 1 15,1 0-15,0-2 0,0-1 16,4 4-16,1-4 0,2-1 16,3-3-16,2-5 15,3-2-15,2-2 0,0-2 0,2-3 16,0-4-16,2 2 0,1-2 16,5-4-16,1-2 0,-4-1 15,-4-1-15,1-3 0,0-2 16,-4 0-16,0 0 0,-3 0 15,-2 1-15,-3 2 0,-1 3 0,-4 0 16,-3 1-16,-2 3 0,-3 2 16,-3 4-16,-2 2 0,0 3 15,0 2-15,-3 3 0,-4 3 16,2 1-16,0 0 0,0 9 16,1 2-16,4 1 0,3-2 0,1 0 15,3 1-15,2-1 0,5-2 16,3-3-16,5-1 15,3-2-15,0-2 0,1-1 16,3-5-16,-2 0 0,1-2 0,2-4 16,2-4-16,-1 0 0,-2-3 15,-2 1-15,-4 3 0,-2-1 0</inkml:trace>
  <inkml:trace contextRef="#ctx0" brushRef="#br0" timeOffset="450843.9437">10768 9142 0,'0'0'0,"0"0"0,0 0 0,0 0 15,0 0-15,0 0 0,-11 31 16,11-31-16,-12 30 0,5-14 16,0 3-16,1-2 0,-1 0 0,0-1 15,0-2-15,0-1 16,1 0-16,-1 2 0,1-2 15,3-5-15,0-3 0,1-2 0,-1-1 16,3-2-16,-1-5 0,2-1 16,3-4-16,0-1 0,0-1 15,3-3-15,2-1 0,3-4 16,1 2-16,3-1 0,1 0 16,-1 1-16,-1 2 0,1 3 15,-1 1-15,-1 2 0,1 3 0,-1 3 16,0 3-16,1 3 15,-2 4-15,-1 1 0,-1 4 16,-2 0-16,-2 2 0,-3 1 0,-1 4 16,-2-2-16,-2 0 0,-1 0 15,-1 2-15,-2-1 0,1-2 16,-3 6-16,1 1 0,0-6 16,2-3-16,0 2 0,3-3 15,1-4-15,0-1 0,0 0 0</inkml:trace>
  <inkml:trace contextRef="#ctx0" brushRef="#br0" timeOffset="452203.4726">9377 9771 0,'0'0'0,"0"0"0,0 0 0,0 0 16,0 0-16,0 0 0,0 0 16,0 0-16,0 0 0,0 0 15,0 0-15,0 0 0,0 0 0,0 0 16,0 0-16,0 0 0,0 0 15,0 0-15,25-18 16,-25 18-16,0 0 0,32-9 0,-32 9 16,29-4-16,-14 3 0,2-2 15,4 1-15,0 0 0,0 0 16,2 1-16,3 0 0,4 1 16,-2 0-16,3 0 0,2-2 15,-1 2-15,0-1 0,10 0 16,1 0-16,-3 0 0,-4-2 0,5 1 15,4 0-15,-3 1 0,-3-1 16,10 0-16,2-1 16,-4 2-16,-2-1 0,9 1 0,1 0 15,-5 0-15,-2 1 0,2-1 16,3-2-16,-3 0 0,-3 0 16,14 1-16,3 0 0,-8 0 15,-6 0-15,6 2 0,5 0 16,-5 0-16,-2 0 0,30-1 15,-4 1-15,-14 1 0,-10 0 0,8 0 16,6 1-16,-8 0 0,-7 1 16,5-1-16,4-1 15,-5 0-15,-4 0 0,9 1 0,5-1 16,-7 2-16,-7 0 0,8-1 16,5 0-16,-7 0 0,-5 0 0,11-1 15,8-1-15,-6 3 16,-5 1-16,8-2 0,7-1 15,-14 0-15,-8-1 0,13 2 16,8 1-16,-13-2 0,-8-2 0,9 1 16,6 0-16,-7 1 0,-4 2 15,5 1-15,5 0 0,-12 0 16,-8 0-16,8-1 0,7 1 16,-3 1-16,-2 1 0,7-1 15,6 0-15,-13-4 0,-8-2 0,9 0 16,9 2-16,-5 0 0,-4 0 15,7 0-15,6 1 16,-5 1-16,-6 1 0,11-3 0,5-3 16,-10 4-16,-9 2 0,11-2 15,7 0-15,-10-3 0,-9-1 16,13 1-16,8 2 0,-9-1 16,-4-1-16,7 1 0,6 1 15,-9 1-15,-7 2 0,8-7 16,3-4-16,-12 4 0,-8 3 0,10 0 15,7 2-15,-10-5 0,-7-2 16,7 2-16,4 1 16,-6 4-16,-5 3 0,9-2 0,5-2 15,-7-4-15,-4-2 0,7 6 16,5 5-16,-6-4 0,-5-2 0,6 2 16,6 1-16,-12-1 15,-6 0-15,12-2 0,6 0 16,-8-1-16,-5 0 0,7-1 15,5 0-15,-7 5 0,-5 1 0,6-1 16,5-1-16,-10-3 0,-7 0 16,8-1-16,5 0 15,-6 2-15,-1 3 0,2-3 0,6-2 16,-13 0-16,-8 0 0,4 3 16,2 2-16,-9-4 0,-7-1 0,3 1 15,3 1-15,-7 0 16,-8 0-16,-4 1 0,-3 0 15,-2-3-15,-2-3 0,-3 3 16,0 4-16,-5 0 0,0 2 0,-6-3 16,1-1-16,-3 0 0,1-5 15,-4 5-15,-1 2 0,0-4 16,-2 0-16,-5 0 0,-3 3 16,4-1-16,2 0 0,2 0 15</inkml:trace>
  <inkml:trace contextRef="#ctx0" brushRef="#br0" timeOffset="490457.1723">19446 9026 0,'0'0'0,"0"0"16,0 0-16,0 0 0,0 0 0,0 0 15,17 19-15,-17-19 0,0 0 16,30 22-16,-30-22 0,27 15 16,-14-8-16,2 1 0,0-2 15,1 0-15,-1-1 0,-2 1 16,-2 0-16,-2-1 0,-1 0 0,-2-2 16,0 0-16,-1 0 0</inkml:trace>
  <inkml:trace contextRef="#ctx0" brushRef="#br0" timeOffset="490597.817">19320 9275 0,'0'0'0,"0"0"15,0 0-15,23 1 0,-23-1 16,26 2-16,-26-2 0,40-2 16,-18 1-16,1 0 0,1 0 15,3-1-15,-5 0 0,-3 1 16</inkml:trace>
  <inkml:trace contextRef="#ctx0" brushRef="#br0" timeOffset="490769.7468">19311 9542 0,'0'0'0,"0"0"0,0 0 16,0 0-16,0 0 0,34 4 0,-34-4 15,41-8-15,-17 1 0,5-2 16,3 0-16,1 3 0,0 6 15,3-1-15,-5 1 0,-6 0 16</inkml:trace>
  <inkml:trace contextRef="#ctx0" brushRef="#br0" timeOffset="490925.9619">19982 8896 0,'0'0'15,"0"0"-15,0 0 0,0 0 0,0 0 16,13 26-16,-13-26 0,4 23 16,-4-23-16,2 31 0,-1-13 15,0-4-15,0-1 0,0-2 16</inkml:trace>
  <inkml:trace contextRef="#ctx0" brushRef="#br0" timeOffset="491082.2368">19743 8979 0,'0'0'0,"0"0"0,0 0 0,0 0 15,0 0-15,24 22 0,-24-22 16,28 17-16,-28-17 0,37 13 16,-14-9-16,-2 1 0,-3-2 0,-3 0 15</inkml:trace>
  <inkml:trace contextRef="#ctx0" brushRef="#br0" timeOffset="491254.1241">20370 8961 0,'0'0'15,"0"0"-15,0 0 0,-32 11 16,32-11-16,-35 16 0,10-4 16,-2 0-16,1 1 0,-12 5 15,-2 3-15,4-2 0,2-1 0,-4 0 16,3-5-16,6-2 0,6-1 15,5-3-15</inkml:trace>
  <inkml:trace contextRef="#ctx0" brushRef="#br0" timeOffset="491441.6694">19909 9205 0,'0'0'15,"0"0"-15,0 0 0,4 24 0,-4-24 16,0 31-16,0-8 0,0 2 15,-1 0-15,-1 6 0,1-2 16,0-2-16,1-3 0,0 1 16,0-4-16,0-7 0,0-1 15,-1-5-15,-1 0 0,0-1 16,0-3-16,0 1 0</inkml:trace>
  <inkml:trace contextRef="#ctx0" brushRef="#br0" timeOffset="491754.1682">19936 9206 0,'0'0'0,"0"0"16,0 0-16,31-7 0,-31 7 16,28-5-16,-12 4 0,1 1 15,2 0-15,5-1 0,2-1 16,-4 5-16,-2 0 0,-3 2 16,-1 4-16,-2-2 0,-2 1 0,0 3 15,-1 2-15,-1 0 0,-1 1 16,-1 4-16,-2 3 0,-1 1 15,-2 1-15,0 0 0,2 1 16,-2 0-16,-1-3 0,-1 3 16,-2-1-16,-1-4 0,-1 0 15,1-2-15,-1-1 0,1-6 16,0-1-16,-2-2 0,-2-3 16,-3-1-16,-3 0 0,-3-2 15,-3-1-15,0-5 0,1-3 0,1 2 16,4 0-16,1 1 0</inkml:trace>
  <inkml:trace contextRef="#ctx0" brushRef="#br0" timeOffset="491879.19">19916 9377 0,'0'0'0,"0"0"15,0 0-15,0 0 0,0 0 16,0 0-16,0 0 0,34-10 0,-34 10 16,33-7-16,-14 4 15,-1-1-15,-1 0 0,2 1 16,2-1-16,-2 2 0,-2 2 0,-1 0 15,-3 0-15,-1 0 0</inkml:trace>
  <inkml:trace contextRef="#ctx0" brushRef="#br0" timeOffset="492019.8614">20025 9468 0,'0'0'0,"0"0"0,0 0 16,0 0-16,27 3 0,-27-3 0,29-3 15,-11 1-15,2-1 0,-3 1 16,-1-1-16,-3 1 0</inkml:trace>
  <inkml:trace contextRef="#ctx0" brushRef="#br0" timeOffset="492348.0426">20712 8996 0,'0'0'0,"0"0"0,0 0 15,0 0-15,0 0 0,0 0 16,0 0-16,-6 36 0,6-36 0,-18 31 16,7-15-16,0-1 15,0-1-15,2-1 0,1 1 16,1-3-16,3 0 0,3-1 0,3-1 15,4-2-15,2-1 0,5-2 16,2-2-16,4-2 0,3 1 16,8-2-16,0-1 0,1 1 15,-2-1-15,5-2 0,-2 0 16,-4 0-16,-5 1 0,-8-1 16,-5 2-16,-2 0 0,-1 0 0,-2 1 15</inkml:trace>
  <inkml:trace contextRef="#ctx0" brushRef="#br0" timeOffset="492535.5021">20511 9388 0,'0'0'0,"0"0"16,0 0-16,33-2 0,-14 1 0,5-2 16,6 0-16,9-2 15,0-1-15,3 1 0,2-2 16,6 0-16,-5-1 0,3 0 0,-7 1 15,-5 2-15,-8-1 0,-7 2 16,-5 0-16,-10-1 0,-3 2 16,-1 0-16,-1 0 0,0 1 0</inkml:trace>
  <inkml:trace contextRef="#ctx0" brushRef="#br0" timeOffset="492801.1853">20816 9115 0,'0'0'0,"0"0"0,0 0 16,0 0-16,0 0 0,-3 30 16,3-30-16,-7 32 0,1-12 15,0 6-15,-2 4 0,0 0 16,0-2-16,-2 8 0,1-2 16,-1-2-16,-1-3 0,-5 2 15,-2-3-15,1-5 0,0-5 0,2-1 16,1-4-16,0-2 0,3-2 15,0-4-15,0-3 0,2-3 16,1-4-16,1-6 0,3-6 16,0 3-16,1 2 0,1 2 15</inkml:trace>
  <inkml:trace contextRef="#ctx0" brushRef="#br0" timeOffset="492988.6781">20925 9607 0,'0'0'0,"0"0"0,17 8 16,-6-5-16,1 0 0,1 1 16,0 1-16,3 1 0,1 1 0,-2-1 15,0 0-15,-2-2 16,0 0-16,-2 0 0,-2 1 16,-4-3-16,0-2 0,-7-1 15,-5-3-15,0 1 0,1-3 0,-1 2 16,2-1-16,0 2 0</inkml:trace>
  <inkml:trace contextRef="#ctx0" brushRef="#br0" timeOffset="493160.6237">21574 9748 0,'0'0'0,"0"0"0,0 0 0,0 0 16,0 0-16,-24 8 0,24-8 15,0 0-15</inkml:trace>
  <inkml:trace contextRef="#ctx0" brushRef="#br0" timeOffset="497051.6235">19842 7704 0,'0'0'0,"0"0"0,0 0 0,0 0 15,24-4-15,-24 4 0,0 0 16,31-3-16,-18 3 0,3-1 16,3 1-16,-1 0 0,0 0 0,3 0 15,2 0-15,7 0 0,1 0 16,1 0-16,2 1 0,-1-1 15,0 0-15,9 0 0,0 0 16,0 0-16,0 2 0,-1-1 16,2-1-16,-1 0 0,0 0 0,9 0 15,0 0-15,-4 0 16,-2 2-16,4-1 0,2 2 16,1-1-16,-5 0 0,5-2 15,4-1-15,-6-1 0,-2 1 0,2-1 16,1 1-16,-2 1 0,-2 1 15,9-3-15,2-1 16,-5 0-16,-4 0 0,1 2 16,-2 2-16,-1-1 0,-2 2 0,0-4 15,1 1-15,-3 0 0,-2 0 16,2 0-16,2 1 0,-3 0 16,-2-1-16,3 2 0,3 0 15,-5 0-15,-2 1 0,0-2 16,2 0-16,-2-1 0,-2-1 0,3 2 15,2 1-15,-2 0 0,-2 2 16,1-3-16,0-3 0,0 4 16,0 1-16,-1-2 0,2 0 15,-3 0-15,0-2 0,-1 4 16,0-1-16,-1-1 0,-2 0 0,1-1 16,0-3-16,-3 3 15,1 0-15,-1 0 0,1 1 16,-6 2-16,-4 3 0,1-5 0,2-4 15,-4 3-15,-2 0 0,0 1 16,-1-1-16,-6 0 0,-2 0 16,-2 2-16,-2 2 0,-1-2 15,-3-1-15,-2 0 0,2 0 16,-2 0-16</inkml:trace>
  <inkml:trace contextRef="#ctx0" brushRef="#br0" timeOffset="498395.4394">22980 7566 0,'0'0'0,"0"0"15,0 0-15,0 0 0,0 0 0,0 0 16,0 0-16,0 0 0,0 0 16,0 0-16,0 0 15,4 27-15,-4-27 0,1 21 0,-1-21 16,0 31-16,0-31 0,0 34 15,0-14-15,0 1 0,0 0 16,-1 8-16,0 1 16,1-2-16,0-2 0,0 3 15,0 2-15,0-3 0,0-1 0,1 6 16,0-2-16,0 1 0,0-1 16,1 1-16,0-1 0,-1 0 15,0-1-15,0 0 0,0 1 16,0-1-16,0-1 0,-1 1 15,-1 1-15,1-1 0,0-2 0,0 5 16,0-4-16,0-3 0,0-1 16,0-4-16,0-1 0,1-5 15,0-1-15,1 0 0,0-2 16,0 0-16,0 0 0,-1 0 16,0-2-16,0-3 0,1-1 15,-2-2-15,0-1 0,0 0 16,0-1-16,0 2 0,0-2 15,0-2-15,0 0 0,0 0 0,0 2 16,0-2-16,0 0 0,0 0 16,0 3-16,0-3 0,0 3 15,0-3-15,0 0 0,-3 2 16,3-2-16,-2-1 0,2 1 16,-3-3-16,1 1 0,-1-1 15,0 2-15,-1-1 0,-1-2 0,0 0 16,-1 0-16,-1-1 0,-2-1 15,2 1-15,2-2 0,-1 0 16,1 1-16,0-1 0,1 1 16,-1 1-16,2 0 0,0 1 15,1 1-15,0-1 0,2 1 16,0 3-16,4 1 0,-2 0 16,0 2-16,1-1 0,1 3 15,-1 0-15,1 2 0,2 1 16,0 3-16,-1 1 0,1-1 0,-1 0 15,1 0-15,0-1 0,1 0 16,-1-1-16,0 0 0,-1-2 16,1-1-16,-2 0 0,0-2 15,-1 0-15,0-1 0,1-2 16,-1-2-16,-1-1 0,0-2 0,-1-4 16,1-3-16,-1-2 15,0 0-15,0-1 0,1-2 16,0 1-16,2 1 0,0 0 15,1 2-15,2-2 0,0 4 0,-2 1 16,1 1-16,-2 2 0</inkml:trace>
  <inkml:trace contextRef="#ctx0" brushRef="#br0" timeOffset="500958.1898">22345 8986 0,'0'0'0,"0"0"0,0 0 16,3 21-16,-3-21 0,3 29 0,-2-7 15,-1 3-15,0 3 0,0 11 16,0 3-16,0-3 0,0-2 16,-1 3-16,1-5 0,0-6 15,0-4-15,0-4 0,0-3 16,-1-5-16,0-2 0,0-9 16,-1-4-16,2 2 0,-2-4 0,2 4 15</inkml:trace>
  <inkml:trace contextRef="#ctx0" brushRef="#br0" timeOffset="501333.2956">22340 8968 0,'0'0'0,"0"0"0,0 0 16,30-12-16,-15 7 0,6 0 0,4-2 15,1 0-15,3-1 0,12-3 16,3-1-16,5 0 0,-4 1 15,3 1-15,2 0 0,1-1 16,-4 1-16,-7 4 0,-2 1 16,-5 7-16,-4 1 0,-4 5 15,-2 2-15,-5 5 0,-6 4 16,-5 12-16,-5 8 0,-3 3 16,-3 4-16,-3 3 0,-3 2 15,0 3-15,2-6 0,-1-1 16,2-1-16,0-6 0,1-5 0,1 0 15,0-3-15,2-10 0,0-4 16,0-3-16,0-2 0,0-2 16,1-4-16,-7-6 0,-5-4 15,-3-2-15,-1-4 0,-2-7 16,-4-8-16,7 6 0,2 4 0,4 3 16</inkml:trace>
  <inkml:trace contextRef="#ctx0" brushRef="#br0" timeOffset="501520.7666">22512 9149 0,'0'0'0,"0"0"0,0 0 0,26-6 15,-26 6-15,34-6 0,-12 0 16,1 1-16,2-1 0,10-1 16,1 1-16,-2 0 0,-1 2 0,-1 1 15,-1 0-15,1-1 16,-4 1-16,-8 1 0,-3 0 0,-5 0 15,-4-2-15,-3 2 0,0 1 16,-1-1-16</inkml:trace>
  <inkml:trace contextRef="#ctx0" brushRef="#br0" timeOffset="501723.8849">22796 8966 0,'0'0'16,"0"0"-16,0 0 0,0 0 0,5 24 15,-5-24-15,2 36 0,-2-11 16,-1 3-16,-1 0 0,0 0 16,-2 4-16,0-3 0,1-3 15,1-2-15,-3 2 0,1-4 0,0-3 16,2-2-16,-3-7 16,-3-1-16,-1-3 0,-1-1 15,1-5-15,1-4 0,0 0 0,1 1 16,2 1-16</inkml:trace>
  <inkml:trace contextRef="#ctx0" brushRef="#br0" timeOffset="501989.5403">22733 9148 0,'0'0'15,"0"0"-15,0 0 0,0 0 16,0 0-16,0 0 0,-15 24 16,15-24-16,-13 25 0,3-8 0,-2 1 15,-2 1-15,-2 1 0,-1 1 16,-2 1-16,-5 3 0,-1-1 15,0-4-15,-1 0 0,1-4 16,3-2-16,-1-1 0,4-3 16,5-2-16,3-1 0,8-4 15,3-3-15,8 1 0,3-1 16,7-1-16,8-2 0,2 0 0,4 0 16,13-1-16,6 0 15,-2-3-15,-2-1 0,-2-1 0,-9 2 16,-9 2-16</inkml:trace>
  <inkml:trace contextRef="#ctx0" brushRef="#br0" timeOffset="502505.2124">23525 8857 0,'0'0'0,"0"0"16,0 0-16,0 0 0,0 0 0,0 0 15,-16 26-15,16-26 0,-28 24 0,10-11 16,-3 2-16,0 1 16,1 0-16,-6 4 0,0-1 15,3-2-15,3-2 0,5-2 16,4-1-16,5-1 0,4 0 0,6-2 15,6-3-15,3 0 0,3-2 16,5-4-16,4-1 0,0-2 16,1-1-16,6 0 0,-1 0 15,-4-1-15,-2 0 0,-6 3 16,-3 2-16,-4-1 0,-2 1 0,-7 1 16,-4 1-16,-6 3 0,-4 2 15,-4 3-15,-4 2 0,-3 0 16,-3 0-16,-7 7 0,-1 3 15,2-2-15,1-2 0,-4 0 16,2-2-16,6-4 0,3-3 16,9 0-16,6-3 15,7-2-15,4-1 0,6-2 0,8-1 16,2-5-16,2-1 0,7-3 16,7-2-16,-2 1 0,0 2 0,6-4 15,2 1-15,-7 2 0,-5 1 16,-6 3-16,-5 0 0,-4 1 15</inkml:trace>
  <inkml:trace contextRef="#ctx0" brushRef="#br0" timeOffset="502677.103">23191 9476 0,'0'0'0,"0"0"0,0 0 16,0 0-16,37-1 0,-37 1 0,39-4 15,-14-2-15,1-1 0,5-2 16,3-4-16,8-1 0,-2 0 16,10-2-16,2-1 0,-5 1 15,-4-1-15,-3 2 0,-8 3 16,-7 3-16</inkml:trace>
  <inkml:trace contextRef="#ctx0" brushRef="#br0" timeOffset="502880.2582">23678 9082 0,'0'0'15,"0"0"-15,0 0 0,22-6 16,-22 6-16,27-5 0,-27 5 16,40-4-16,-18 0 0,3 1 15,3-1-15,5-1 0,-2 1 0,-1-1 16,-1-1-16,-3 1 0,-5 0 15,1 1-15,-5-1 0,-2 2 16</inkml:trace>
  <inkml:trace contextRef="#ctx0" brushRef="#br0" timeOffset="503067.7821">23922 8885 0,'0'0'0,"0"0"0,0 0 15,0 0-15,0 0 0,6 24 0,-6-24 16,0 26-16,0-26 0,-2 36 16,-1-12-16,1-2 0,0 1 15,0-4-15,-2 0 0,1 1 16,1-3-16,0-3 0</inkml:trace>
  <inkml:trace contextRef="#ctx0" brushRef="#br0" timeOffset="503224.036">23682 9198 0,'0'0'0,"0"0"16,0 0-16,0 0 0,0 0 0,30 2 15,-30-2-15,31-2 0,-31 2 0,41-3 16,-15 1-16,-1-2 16,-1 0-16,10 0 0,0 0 15,-5-1-15,-2 0 0,-4 1 16,-4-1-16,-3 3 0</inkml:trace>
  <inkml:trace contextRef="#ctx0" brushRef="#br0" timeOffset="503427.1762">23790 9304 0,'0'0'0,"0"0"0,0 0 16,3 21-16,-3-21 0,3 24 0,-3-24 15,2 29-15,-1-15 0,0-2 16,1 0-16,-1-1 0,0-2 16,0-1-16,2-3 0,-2-2 15,-1-3-15,0 0 0,0 0 16,0 2-16</inkml:trace>
  <inkml:trace contextRef="#ctx0" brushRef="#br0" timeOffset="503661.615">23789 9304 0,'0'0'0,"0"0"0,0 0 15,0 0-15,0 0 0,0 0 0,27 2 16,-27-2-16,28-2 0,-28 2 16,36-3-16,-17 2 0,0 1 0,2 0 15,1 1-15,-1-1 16,-2-1-16,2 1 0,-4 1 16,0 0-16,-3 1 0,-2 2 15,-1 2-15,-5-1 0,-2 0 0,-2 2 16,-2 0-16,-1 1 0,-1 0 15,-5 3-15,-1 0 0,-3 0 16,-2-2-16,-3 2 0,-1-1 16,3-2-16,2-1 0,2-1 15</inkml:trace>
  <inkml:trace contextRef="#ctx0" brushRef="#br0" timeOffset="503802.2741">23781 9442 0,'0'0'0,"0"0"16,0 0-16,0 0 0,0 0 0,31 2 15,-31-2-15,40-1 0,-18 1 0,4-3 16,4 1-16,1 0 16,0 1-16,3-1 0,-5 2 15,-5-1-15</inkml:trace>
  <inkml:trace contextRef="#ctx0" brushRef="#br0" timeOffset="505708.6676">24894 8969 0,'0'0'0,"0"0"16,0 0-16,0 0 0,0 0 0,0 0 16,0 0-16,0 0 0,0 0 15,0 0-15,7 26 16,-7-26-16,0 0 0,-1 31 0,1-31 15,-2 35-15,1-16 0,-1 1 16,-1 2-16,1-1 0,0 0 0,0 3 16,1-2-16,0-5 15,1-2-15,0-1 0,1-1 16,0-3-16,-1-4 0,1-2 16,-1-4-16,2 1 0,-1-3 0,1-4 15,2-3-15,-1-1 0,0-2 16,2-3-16,-1-2 15,4-6-15,1 1 0,1-2 0,2 0 16,0 5-16,0 1 0,2 3 16,2 2-16,-2 2 0,-1 2 15,2 1-15,-1 1 0,-1 3 16,0-1-16,3 2 0,0 2 16,0 0-16,-2 1 0,-2 0 15,-1 0-15,-2 0 0</inkml:trace>
  <inkml:trace contextRef="#ctx0" brushRef="#br0" timeOffset="506161.8911">25307 9161 0,'0'0'0,"0"0"0,0 0 16,20 6-16,-20-6 0,0 0 16,30 2-16,-19-2 0,1-1 15,3 0-15,3-1 0,-1-3 16,2 0-16,-1-2 0,-2-3 16,4-3-16,-1-1 0,-4 0 15,-1-1-15,-4 1 0,-4 0 0,-1 1 16,-4-2-16,-2 3 0,-3 1 15,-5 4-15,-4 1 0,-2 3 16,-3 2-16,-1 4 0,1 2 16,-2 2-16,0 4 0,-5 8 15,-1 6-15,5-2 0,4-1 0,5 3 16,4 0-16,5 1 16,3-2-16,7-3 0,6-5 15,3-2-15,0-2 0,9-2 16,7-3-16,-1-3 0,-2-1 0,11-3 15,3-4-15,-6-2 0,-2-4 16,1-5-16,2-4 0,-9 4 16,-6 4-16,-5 2 0</inkml:trace>
  <inkml:trace contextRef="#ctx0" brushRef="#br0" timeOffset="506583.7958">25925 8965 0,'0'0'0,"0"0"16,0 0-16,0 0 0,-14 24 0,14-24 16,-15 33-16,5-15 15,0 0-15,0 3 0,1 0 16,0 4-16,3-3 0,0-2 16,3-1-16,2-3 0,2-3 0,3-3 15,4-1-15,1-3 0,1-3 16,1-4-16,2-5 15,1 0-15,1-1 0,1-3 0,3-3 16,-1-4-16,-2-1 0,5-9 16,0-2-16,-2 4 0,-2 3 15,1 1-15,-1-1 0,-4 3 16,-2 3-16,-2 3 0,-3 2 16,0 2-16,-2 4 0,-4 5 15,0 0-15,-2 3 0,-2 3 0,-3 5 16,-1 5-16,1 1 0,-1 1 15,0 5-15,1 2 0,1 4 16,1-2-16,4-2 0,4-2 16,2-3-16,3-4 0,5-4 15,6-1-15,-1-4 0,1-3 16,4-5-16,5-3 0,-4-5 0,-2-1 16,-4 1-16,-4 2 0,-2 2 15</inkml:trace>
  <inkml:trace contextRef="#ctx0" brushRef="#br0" timeOffset="506990.0747">26452 9039 0,'0'0'0,"0"0"0,0 0 16,-14 30-16,8-16 0,-1 1 0,-1 2 15,-2 3-15,1-2 0,2-2 16,0-2-16,2-1 0,0-3 15,1-2-15,0-3 0,2-1 16,2-4-16,0-2 0,4-5 16,-1 0-16,0-2 0,4-7 15,2-3-15,1-3 0,-1 0 16,5-1-16,1 1 0,2 2 16,-1 5-16,3-5 0,0 3 15,-1 3-15,1 2 0,2 3 0,1 3 16,-3 2-16,-3 2 0,0 4 15,-1 4-15,-3 2 0,-2 3 0,-2 3 16,-1 3-16,-3-1 16,-1 4-16,1 3 0,-2 2 15,-1-4-15,-1-2 0,0 0 16,-1 0-16,0 0 0,0-2 0,-1 0 16,-2-3-16,2-2 0,1-3 15,0-3-15,1 0 0,0-1 16</inkml:trace>
  <inkml:trace contextRef="#ctx0" brushRef="#br0" timeOffset="507208.86">27035 8990 0,'0'0'15,"0"0"-15,0 0 0,0 0 0,0 0 16,-11 33-16,4-15 0,-1 1 15,-1 1-15,1 0 0,-1 0 16,0-1-16,1-1 0,0 2 16,3-4-16,1-3 0,-1-2 15,3-3-15,2-3 0,2-2 16,1-3-16,0-4 0,-1-3 16,0 0-16,-1 2 0,0 0 0</inkml:trace>
  <inkml:trace contextRef="#ctx0" brushRef="#br0" timeOffset="507333.8083">27013 8828 0,'0'0'0,"0"0"15,0 0-15,0 0 0,0 0 0,0 0 16,23 6-16,-23-6 16,0 0-16,24 13 0,-24-13 0,0 0 15</inkml:trace>
  <inkml:trace contextRef="#ctx0" brushRef="#br0" timeOffset="507724.4798">27274 8999 0,'0'0'0,"0"0"15,0 0-15,0 0 0,-19 24 0,19-24 16,-15 28-16,6-10 0,0 0 15,0 1-15,1 0 0,2-3 16,1 0-16,3 3 0,4-2 16,4-4-16,2-1 0,5-4 15,5-1-15,0-5 0,1-1 16,1-2-16,2-2 0,-1-2 16,-1-1-16,0-3 0,-2-3 15,3-4-15,-1-2 0,-5-4 0,-3-3 16,-5 2-16,-2 3 0,-6 0 15,-5-1-15,-2 3 0,-1 1 16,-3 3-16,-3 3 0,-1 2 16,1 1-16,-3 4 0,-1 1 15,0 2-15,0 2 0,0 4 16,1 3-16,2 0 0,4 1 16,5-1-16,5 2 0,1-3 0,0-1 15,0-1-15</inkml:trace>
  <inkml:trace contextRef="#ctx0" brushRef="#br0" timeOffset="508599.6447">27758 8969 0,'0'0'0,"0"0"16,0 0-16,-12 17 0,12-17 0,-15 21 15,6-3-15,0 0 0,-1 0 16,-1 0-16,0-1 0,-2 4 16,2-2-16,4-2 0,1-3 15,2-2-15,-1-1 0,2-2 16,0-2-16,-1-3 0,1-3 0,3-1 16,-1-3-16,2 0 15,0-1-15,3-2 0,0-3 16,1-2-16,1-3 0,1-1 0,0-2 15,4-4-15,0 1 0,2 3 16,-1 3-16,0 0 0,0 2 16,-1 0-16,1 3 0,-2-1 15,-1 2-15,-1 1 0,-1 1 16,1 2-16,0 2 0,-1 0 16,1 0-16,-2 1 0,-1 0 0,1 1 15,0 1-15,1 0 0,-1 1 16,1-2-16,0 0 0,-2 1 15,0-1-15,-2 0 0,0 0 16,-1 0-16,1 1 0,-3-1 16,2 1-16,-2-1 0,3 0 15,-3 0-15,2-2 0,-2 2 16,3 0-16,-3 0 0,0 0 16,0 0-16,0 0 0,0 0 15,0 0-15,0 0 0,2 0 0,-2 0 16,0 0-16,0 0 0,0 0 15,0 0-15,0 0 0,0 0 16,0 0-16,0 0 0,0 0 16,0 0-16,0 0 0,0 0 15,0 0-15,0 0 0,0 0 0,0 0 16,0 0-16,0 0 16,2-4-16,-2 4 0,0 0 15,0 0-15,0 0 0,0 0 16,0 0-16,0 0 0,0 0 0,0 0 15,0 0-15,0 0 0,0 0 16,0 0-16,0 0 0,0 0 16,0 0-16,0 0 0,0 0 15,0 0-15,0 0 0,0 0 16,0 0-16,0 0 0,0 0 16,0 0-16,2 6 0,-2-6 15,0 0-15,0 7 0,0-7 16,-1 9-16,0 0 0,-1 0 0,0 4 15,-2-1-15,0 1 0,-1 2 16,1 2-16,1-2 0,-1 0 16,1 1-16,0-2 0,0 1 15,-1-1-15,1 0 0,1-1 16,-1-2-16,1-1 0,0 0 16,1-1-16,0 0 0,0-1 0,0-1 15,0-1-15,-1-1 0</inkml:trace>
  <inkml:trace contextRef="#ctx0" brushRef="#br0" timeOffset="510084.1443">24994 9553 0,'0'0'0,"0"0"15,0 0-15,0 0 0,0 0 0,0 0 16,0 0-16,-9 26 0,9-26 0,-7 22 16,7-22-16,-8 34 15,2-15-15,2-1 0,0 3 16,1-1-16,1-1 0,1-1 16,1-1-16,3 2 0,2-3 0,3-4 15,6-2-15,0-5 16,2-2-16,1-4 0,1-4 0,-2 0 15,1-2-15,1-4 0,2-3 16,0-1-16,-1-2 0,1-6 16,-3-1-16,-2 0 0,-3 4 15,-2-1-15,-1 2 0,-3 3 16,0 5-16,-3 1 0,-1 3 16,-1 3-16,-1 2 0,-2 5 15,-1 4-15,-2 1 0,1 4 0,0 4 16,-1 5-16,2 0 0,1 1 15,1 7-15,2-1 16,1-2-16,1-2 0,3-2 0,0-2 16,2-4-16,1-2 0,6-5 15,4-2-15,1-5 0,-1-2 16,0-2-16,0-4 0,-1-3 0,-2-4 16,-2 1-16,-3 3 0,-3 3 15</inkml:trace>
  <inkml:trace contextRef="#ctx0" brushRef="#br0" timeOffset="510490.3745">25641 9616 0,'0'0'0,"0"0"16,0 0-16,-7 20 0,3-9 0,-2 4 16,0 5-16,-1-1 0,1 0 15,-3 4-15,1-2 16,2-3-16,0-2 0,2-4 0,0-1 15,1-3-15,1-1 0,1-5 16,1-2-16,-1-5 0,2 0 0,1-3 16,0-3-16,1-2 15,1-1-15,2-8 0,3-2 16,1 3-16,1 1 0,3 1 16,2 2-16,-1 1 0,1 1 15,2-1-15,1 4 0,-1 3 16,-1 1-16,1 6 0,0 2 0,-5 4 15,0 0-15,-1 3 0,0 1 16,-2 5-16,-1 2 0,0 6 16,-2-1-16,-4-3 0,-1 1 15,-1 3-15,-1 1 0,-1-3 16,-1-2-16,-2 0 0,-3 0 16,0-1-16,1-2 0,-1-1 15,0-3-15,3-3 0,2-3 0,0 1 16,1-1-16,-1-2 0</inkml:trace>
  <inkml:trace contextRef="#ctx0" brushRef="#br0" timeOffset="510693.5225">26192 9645 0,'0'0'0,"0"0"16,0 0-16,0 0 0,-3 23 0,3-23 15,-9 28-15,9-28 0,-14 30 16,7-13-16,1 0 0,-1-2 16,1-1-16,2-2 0,0-2 15,1-2-15,2-2 0,1-6 16,0-4-16,0 1 0,0 0 0,0 1 16</inkml:trace>
  <inkml:trace contextRef="#ctx0" brushRef="#br0" timeOffset="510849.7737">26197 9458 0,'0'0'0,"0"0"0,0 0 16,0 0-16,0 0 0,26 14 16,-26-14-16,24 16 0,-11-10 0,-2 2 15,-2-3-15,-1 1 0</inkml:trace>
  <inkml:trace contextRef="#ctx0" brushRef="#br0" timeOffset="511240.4339">26543 9588 0,'0'0'0,"0"0"0,0 0 16,0 0-16,0 0 0,-19 20 0,19-20 15,-22 28-15,11-10 0,0 0 16,0 1-16,2 0 0,1-3 0,3 5 16,4-1-16,3-4 15,4-2-15,6-4 0,5-2 16,2-3-16,1-1 0,3-6 16,2-3-16,0 0 0,-3 2 0,3-5 15,-1-1-15,-2-3 0,-1-1 16,-2-3-16,-2-3 15,-5 3-15,-3 1 0,-5 0 0,-2-2 16,-3 3-16,-2 1 0,-5 0 16,-3 2-16,-2 1 0,-2 3 15,-4 2-15,-6 1 0,3 3 16,1 2-16,0 1 0,2 2 16,1-1-16,2 0 0,2 3 15,1 2-15,3-2 0,4-4 0,2 0 16,0 0-16,0-1 0</inkml:trace>
  <inkml:trace contextRef="#ctx0" brushRef="#br0" timeOffset="511662.3539">27037 9587 0,'0'0'0,"0"0"16,0 0-16,0 0 0,0 0 0,-12 31 15,12-31-15,-18 30 0,7-12 16,-1 0-16,0 0 0,1 0 16,1-1-16,-1 4 0,1-3 15,1-3-15,1-2 0,2-2 16,0-1-16,2-3 0,0-1 16,3-4-16,1-2 0,0 0 0,1-5 15,3-1-15,1-2 16,3-2-16,1-1 0,2-3 0,2-1 15,5-6-15,-1-1 0,4 4 16,1 0-16,0 2 0,2 2 16,1 0-16,-2 3 0,-2 3 15,-2 4-15,-3 1 0,0 3 16,-3 5-16,-1 1 0,-5 4 16,-3 3-16,-2 0 0,-2 1 15,-1 2-15,-1 0 0,0-1 16,0-1-16,-2 4 0,1 1 15,1-4-15,0-2 0,-1 3 0,1-1 16,1-1-16,0-3 0,1-1 16,0-2-16,0-1 0</inkml:trace>
  <inkml:trace contextRef="#ctx0" brushRef="#br0" timeOffset="513957.2621">28778 8943 0,'0'0'16,"0"0"-16,0 0 0,0 0 0,0 0 15,-14 24-15,14-24 0,-13 23 16,13-23-16,-13 32 0,5-11 16,2-1-16,-1 0 0,1 0 15,2 1-15,1 3 0,0-3 16,5-2-16,1-1 0,3-3 16,4-3-16,4-5 0,2-3 15,2-3-15,2-2 0,3-4 16,2-1-1,-1-3-15,-2-1 0,7-6 0,0-3 16,-2 0-16,0 0 0,-2-3 0,-2-3 16,-3 4-16,-2 1 0,-1-2 0,-1-1 15,-5 9-15,-1 3 0,-2 1 16,-3 3-16,-2 1 0,0 1 0,-3 5 16,-4 2-16,1 2 15,0 3-15,-4 4 0,-2 4 16,0 1-16,2 0 0,-3 4 15,-1 1-15,0 2 0,3 0 0,4-3 16,2 0-16,4-4 0,0-2 16,4-1-16,4-3 15,1-3-15,0-2 0,4-2 0,2-3 16,-3-2-16,-1 0 0,0-1 16,-2 1-16,-2 0 0</inkml:trace>
  <inkml:trace contextRef="#ctx0" brushRef="#br0" timeOffset="514363.5604">29442 8971 0,'0'0'0,"0"0"16,0 0-16,-11 18 0,11-18 0,-14 21 16,5-6-16,-1 2 15,-1 1-15,1 1 0,0-1 16,-1 4-16,1-3 0,3-4 15,0-2-15,2-2 0,0-2 0,1-2 16,0-4-16,2 0 0,0-2 16,1-4-16,1-2 15,1-4-15,1-1 0,3-3 0,1-3 16,4-3-16,1 0 0,4-1 16,1 2-16,0 1 0,-1 2 15,3 1-15,1 0 0,1 5 16,0 0-16,3 3 0,0 3 15,-3 1-15,-2 2 0,-2 6 16,0 3-16,-5 0 0,-1 2 0,0 6 16,-3 3-16,-2-4 0,-2 0 15,-2 7-15,-2-1 0,0-2 16,-1-4-16,0-1 0,-1 0 16,1-1-16,0 0 0,0-3 15,0-2-15,1-2 0,1-2 0,0 1 16,0-3-16,0 1 0</inkml:trace>
  <inkml:trace contextRef="#ctx0" brushRef="#br0" timeOffset="514582.3494">30021 9016 0,'0'0'0,"0"0"16,0 0-16,0 0 0,-3 31 0,3-31 15,-8 31-15,8-31 16,-11 34-16,6-16 0,-1 1 16,1-1-16,0-2 0,0 4 15,0-4-15,2-2 0,0-4 0,-1-3 16,1-3-16,1-1 0,0 0 0,-1-1 16</inkml:trace>
  <inkml:trace contextRef="#ctx0" brushRef="#br0" timeOffset="514738.6054">29947 8824 0,'0'0'0,"0"0"0,0 0 16,0 0-16,28 11 0,-28-11 0,27 11 15,-11-4-15,0-1 0,-1 0 16,-3-1-16,-1-1 0</inkml:trace>
  <inkml:trace contextRef="#ctx0" brushRef="#br0" timeOffset="515098.0083">30511 8900 0,'0'0'0,"0"0"0,0 0 16,0 0-16,-27-4 0,27 4 15,-27 1-15,27-1 0,-33 1 0,15 0 16,0 2-16,3 1 0,0 1 16,1 1-16,1 1 15,2-1-15,1 1 0,2 0 16,4 2-16,1 0 0,1 1 0,5 2 16,1 3-16,4-2 0,2-1 15,3 6-15,2-1 0,0-1 16,-1-2-16,-2-2 0,-2 0 15,-1-1-15,-3-2 0,0 1 16,-3-2-16,-2-1 0,-2 0 0,-6-2 16,-6 0-16,-2-1 15,-3 2-15,-1-3 0,-2-2 16,0-1-16,-1-3 0,1 2 0,0-1 16,2 0-16,2-1 0,3 1 15,2-1-15,2 1 0</inkml:trace>
  <inkml:trace contextRef="#ctx0" brushRef="#br0" timeOffset="515504.3585">30759 8995 0,'0'0'0,"0"0"0,0 0 15,0 0-15,-27 18 0,27-18 16,-24 21-16,11-6 0,0 0 0,1 1 16,3 1-16,0-1 0,2 0 15,4 4-15,3-2 0,4-3 16,3-2-16,6-3 0,6-3 16,1-2-16,1-4 0,2-2 15,2-2-15,-1-1 0,-2-2 16,4-4-16,-2-3 0,-3-1 0,-2-2 15,-4-3-15,-3-4 16,-3 2-16,-3 3 0,-6 0 0,-5 1 16,-1 1-16,-2 3 15,-9 2-15,-5 1 0,-1 1 0,0 1 16,1 5-16,-1 1 0,2 1 16,0 1-16,0 3 0,1 0 15,6 2-15,3 0 0,5 0 16,4-1-16,1-1 0,0 0 0,0-1 15</inkml:trace>
  <inkml:trace contextRef="#ctx0" brushRef="#br0" timeOffset="515910.5853">31243 8946 0,'0'0'0,"0"0"0,0 0 16,-9 18-16,9-18 0,-14 22 0,2-4 16,0 0-16,-1 1 0,-2 7 15,0 0-15,3-3 0,1-2 16,2-1-16,2-1 16,0-7-16,2-3 0,0-1 0,3-2 15,0-2-15,1-1 0,1-3 16,4-4-16,-2-3 0,0-1 0,5-5 15,4-4-15,0-1 16,0 2-16,2-4 0,4-1 16,-1 3-16,1 0 0,6-1 15,2-1-15,-1 4 0,-2 1 0,0 5 16,0 4-16,-2 1 0,-2 1 16,1 2-16,1 4 0,-4 2 15,-2 3-15,-4 4 0,-5 3 16,0 1-16,-1 2 0,-4 3 15,-2 4-15,-2-2 0,0 0 0,-1 2 16,-2 4-16,3-4 0,0-2 16,2-5-16,0-2 15,1-3-15</inkml:trace>
  <inkml:trace contextRef="#ctx0" brushRef="#br0" timeOffset="526396.0101">27477 9632 0,'0'0'0,"0"0"16,0 0-16,0 0 0,0 0 0,33 4 15,-33-4-15,31 0 16,-31 0-16,41-1 0,-14-1 16,-2 1-16,0 0 0,4-1 15,1 0-15,-2 1 0,-3 0 0,-1 0 16,-1 1-16,-3 0 0,-4 0 15,-3 0-15,-2 0 0,-1 0 16</inkml:trace>
  <inkml:trace contextRef="#ctx0" brushRef="#br0" timeOffset="526583.4909">27575 9729 0,'0'0'0,"0"0"0,0 0 15,0 0-15,0 0 0,0 0 0,12 28 16,-12-28-16,4 23 0,-4-23 16,0 30-16,-1-14 0,-1-2 15,1 3-15,0 1 0,0-1 16,-2-2-16,1-7 0,0-12 16,1 1-16,0 1 0,1 2 15</inkml:trace>
  <inkml:trace contextRef="#ctx0" brushRef="#br0" timeOffset="526817.8841">27721 9739 0,'0'0'16,"0"0"-16,0 0 0,0 0 16,0 26-16,0-26 0,-3 34 15,1-13-15,1-1 0,0 6 16,-2 2-16,2 6 0,0-1 0,1-3 15,1-2-15,0-3 0,2-2 16,-2 0-16,-1-2 16,-1-3-16,-2-3 0,0-6 0,-2-1 15,-1-3-15,0 0 0,0-2 16,2 0-16,-1 0 0</inkml:trace>
  <inkml:trace contextRef="#ctx0" brushRef="#br0" timeOffset="526989.7853">27627 9808 0,'0'0'0,"0"0"15,0 0-15,0 0 0,26-1 0,-26 1 16,22 3-16,-10-1 16,0 1-16,2 0 0,0 1 15,-1-1-15,-1-2 0,-2 1 16,-1-1-16,-1 1 0</inkml:trace>
  <inkml:trace contextRef="#ctx0" brushRef="#br0" timeOffset="527161.681">27537 9899 0,'0'0'16,"0"0"-16,0 0 0,0 0 15,0 0-15,0 0 0,0 0 16,26 4-16,-26-4 0,23 2 0,-23-2 15,25 2-15,-25-2 0,23 3 16,-12-3-16,-1 1 0,-2-1 16,0 1-16</inkml:trace>
  <inkml:trace contextRef="#ctx0" brushRef="#br0" timeOffset="527317.9689">27435 10067 0,'0'0'0,"0"0"0,0 0 15,0 0-15,0 0 0,28 5 0,-28-5 16,33 0-16,-10-1 0,2-1 16,4-2-16,-1-1 0,2-1 15,7-2-15,0-2 0,-4 0 16,-3-2-16,-1 1 0,-4 1 16,-5 3-16</inkml:trace>
  <inkml:trace contextRef="#ctx0" brushRef="#br0" timeOffset="527521.142">27919 9566 0,'0'0'0,"0"0"16,0 0-16,0 0 0,0 0 0,16 21 15,-16-21-15,0 0 16,13 24-16,-13-24 0,10 24 15,-4-15-15,-1-3 0,0 0 0,-2-1 16,0-1-16</inkml:trace>
  <inkml:trace contextRef="#ctx0" brushRef="#br0" timeOffset="527692.9869">28178 9565 0,'0'0'16,"0"0"-16,0 0 0,0 0 15,0 0-15,-12 28 0,12-28 16,-18 23-16,18-23 0,-23 28 0,9-12 16,-1-1-16,2-1 0,-2 0 15,-2-2-15,-2 1 0,4-1 0,2-2 16</inkml:trace>
  <inkml:trace contextRef="#ctx0" brushRef="#br0" timeOffset="527849.2523">27816 9802 0,'0'0'0,"0"0"16,0 0-16,0 0 0,0 0 0,0 0 15,0 0-15,0 0 0,27 4 16,-27-4-16,36 0 0,-14 0 16,0 1-16,5-2 0,1-1 15,0 1-15,-2 1 0,8 0 16,1 0-16,-4-1 0,-4 0 16,-5 0-16,-6 1 0,-3 0 15,-2 0-15,-1 0 0</inkml:trace>
  <inkml:trace contextRef="#ctx0" brushRef="#br0" timeOffset="528036.7916">27825 9926 0,'0'0'0,"0"0"0,0 0 0,0 0 16,26 0-16,-26 0 0,38 2 15,-15-2-15,1 0 0,4-1 16,2 0-16,-1 0 0,1 0 0,9 0 15,-1-1-15,-5-2 0,-4 1 16,0-1-16,-6 0 0,-4-1 16,-4 2-16,-3 1 0</inkml:trace>
  <inkml:trace contextRef="#ctx0" brushRef="#br0" timeOffset="528255.5925">28033 9836 0,'0'0'0,"0"0"0,0 0 16,0 0-16,0 0 0,0 0 0,4 29 16,-4-29-16,2 25 0,-2-25 15,-3 37-15,0-17 0,1 0 0,-1-2 16,0 0-16,-2-1 16,1-1-16,-4 4 0,-2-2 15,-1-4-15,0-2 0,-1-1 16,-1-3-16,2-2 0,2-4 0,1 0 15,2 1-15,0-2 0</inkml:trace>
  <inkml:trace contextRef="#ctx0" brushRef="#br0" timeOffset="528411.8013">27995 9992 0,'0'0'0,"0"0"0,0 0 16,16 15-16,-16-15 0,19 13 15,-5-5-15,1 1 0,0 2 0,1 0 16,-1 1-16,2 0 15,-1 1-15,5 1 0,0 0 16,-3-3-16,-3-2 0,-2-3 0,-2-2 16,-3-2-16,-4-2 0,0-1 15,-1 1-15,-1 0 0</inkml:trace>
  <inkml:trace contextRef="#ctx0" brushRef="#br0" timeOffset="528677.4449">28446 9634 0,'0'0'0,"0"0"0,0 0 16,0 0-16,9 27 0,-9-27 15,4 32-15,-2-14 0,0-1 0,2 6 16,-2 0-16,0-3 0,0 0 15,0-3-15,1-3 16,-2-2-16,0-3 0,-1-1 0,-2-3 16,-2-2-16,0-2 0,1-1 15,-1 1-15,2 0 0</inkml:trace>
  <inkml:trace contextRef="#ctx0" brushRef="#br0" timeOffset="528927.4635">28440 9618 0,'0'0'15,"0"0"-15,0 0 0,0 0 0,21-6 16,-21 6-16,20-4 0,-8 3 16,0 1-16,3 0 0,0 0 15,-1 0-15,1 1 0,-2 1 16,0 0-16,-1 2 0,-1-1 0,0 3 16,0 0-16,-1 1 15,-1 1-15,-1 2 0,-2 2 16,1 1-16,-1-2 0,-1 7 15,-1-2-15,0 1 0,-1-2 0,-1-1 16,-1 0-16,-2-1 0,0-2 16,-2 0-16,-3 0 0,1-3 15,-2 0-15,2-2 0,0-2 16,2 0-16</inkml:trace>
  <inkml:trace contextRef="#ctx0" brushRef="#br0" timeOffset="529115.0546">28442 9735 0,'0'0'0,"0"0"16,0 0-16,0 0 0,27-3 0,-27 3 15,29 0-15,-29 0 16,34 1-16,-17-1 0,1 0 16,-1-1-16,-2 1 0,3 0 15,-3 1-15,-3 1 0,-3 0 0,-1 1 16,-2-2-16,0 1 0</inkml:trace>
  <inkml:trace contextRef="#ctx0" brushRef="#br0" timeOffset="529271.2578">28468 9888 0,'0'0'0,"0"0"0,0 0 16,0 0-16,0 0 0,0 0 16,0 0-16,0 0 0,28-5 0,-28 5 15,31-2-15,-31 2 16,34-6-16,-16 2 0,1 0 15,-2-2-15,0-1 0,-3 2 0,-2-1 16,0 2-16</inkml:trace>
  <inkml:trace contextRef="#ctx0" brushRef="#br0" timeOffset="529521.3422">28828 9546 0,'0'0'0,"0"0"16,0 0-16,0 0 0,0 0 16,7 28-16,-7-28 0,1 30 15,-1-30-15,-1 40 0,-1-16 16,-1 1-16,2-1 0,-1 5 16,0-1-16,0-4 0,0-4 0,-1 0 15,1-3-15,0-3 16,-1-1-16,-2-5 0,-1-2 15,-3-1-15,-1-2 0,1 0 0,2 0 16,2-2-16</inkml:trace>
  <inkml:trace contextRef="#ctx0" brushRef="#br0" timeOffset="529802.5918">28890 9523 0,'0'0'16,"0"0"-16,0 0 0,21-3 0,-21 3 15,0 0-15,24 2 16,-15 0-16,0 2 0,1 0 0,1 2 16,0 2-16,0 0 0,-1 2 15,0 0-15,-2 1 0,0 0 0,2 4 16,-1 4-16,-1 0 16,-3 1-16,0 0 0,-2 1 15,-1-2-15,-1 1 0,-2 0 16,-1-3-16,-1 1 0,-2 0 0,0-3 15,-1-2-15,0-1 0,-1-3 16,-1-1-16,0-1 0,1-1 16,-1-3-16,-1-1 0,-1 0 15,3-1-15,0 0 0,1-1 16</inkml:trace>
  <inkml:trace contextRef="#ctx0" brushRef="#br0" timeOffset="529974.4425">28817 9679 0,'0'0'16,"0"0"-16,0 0 0,0 0 0,0 0 16,24-4-16,-24 4 0,28-1 15,-28 1-15,30 0 0,-14 0 16,1 0-16,-1 1 0,1-1 16,0 1-16,-4 1 0,-2-1 15,-1 1-15,-2-1 0,0 0 0</inkml:trace>
  <inkml:trace contextRef="#ctx0" brushRef="#br0" timeOffset="530130.7181">28834 9825 0,'0'0'0,"0"0"16,0 0-16,0 0 0,30 0 0,-30 0 16,28 0-16,-28 0 15,33-1-15,-14 1 0,2 0 16,0 0-16,-1-2 0,1 0 15,-4 1-15,-1 0 0</inkml:trace>
  <inkml:trace contextRef="#ctx0" brushRef="#br0" timeOffset="530365.1151">28537 10012 0,'0'0'0,"0"0"16,0 0-16,0 0 0,12 24 0,-12-24 15,12 23-15,-12-23 16,14 23-16,-8-9 0,1 1 16,-2-1-16,1-1 0,-2-1 15,0-1-15,-1-4 0,0 0 0,1-1 16,-1-1-16,-1-1 0</inkml:trace>
  <inkml:trace contextRef="#ctx0" brushRef="#br0" timeOffset="530646.3909">28591 10013 0,'0'0'0,"0"0"16,0 0-16,26-6 0,-14 5 0,5-2 15,5 0-15,2 0 0,0 2 16,9 1-16,2 1 15,-3 0-15,-2 0 0,5 1 0,-1 3 16,-4 0-16,-3 1 0,-4 0 16,-2 0-16,-4 1 0,-2 0 15,-4 1-15,-3 1 0,-2 1 16,-4 0-16,-5-1 0,-4-1 16,0 2-16,-3-1 0,-2 2 15,-2 2-15,0-2 0,-1 0 16,-4-2-16,-2 0 0,1-2 0,1-1 15,-3-2-15,0-4 16,5 0-16,2 0 0,3 0 0</inkml:trace>
  <inkml:trace contextRef="#ctx0" brushRef="#br0" timeOffset="530802.7149">28671 10050 0,'0'0'0,"0"0"0,0 0 15,0 0-15,0 0 0,12 27 0,-12-27 16,9 20-16,-9-20 0,7 24 16,-3-11-16,-1-1 0,-1-1 0,0-2 15,0-1-15,1-1 16</inkml:trace>
  <inkml:trace contextRef="#ctx0" brushRef="#br0" timeOffset="531005.8352">28866 10029 0,'0'0'0,"0"0"0,0 0 0,0 0 15,0 0-15,4 30 0,-4-30 16,-1 26-16,1-26 0,-5 28 16,0-13-16,1 0 0,-2-1 0,1-2 15,-2 0-15,-1-3 0,1-1 16,0-2-16,0 0 0,2-1 15</inkml:trace>
  <inkml:trace contextRef="#ctx0" brushRef="#br0" timeOffset="531240.2005">28439 10249 0,'0'0'0,"0"0"15,0 0-15,0 0 0,0 0 0,30-2 16,-30 2-16,36-1 0,-14-1 15,5 1-15,5 0 16,0 1-16,2-1 0,12 1 0,3 0 16,-3 0-16,-2 1 0,9 0 15,-1 0-15,-7-1 0,-4-1 16,2 1-16,-5 0 0,-7 0 16,-5 0-16,-9-1 0,-5 0 15,-7 1-15,-5 0 0,0 0 16,0 0-16,0 0 0</inkml:trace>
  <inkml:trace contextRef="#ctx0" brushRef="#br0" timeOffset="531927.7602">28985 9463 0,'0'0'0,"0"0"15,0 0-15,0 0 0,26 1 0,-26-1 16,28 0-16,-11 0 0,2 0 16,4 0-16,5 1 0,9-1 15,3 1-15,2-1 0,2 0 16,12 0-16,3 1 0,4-2 15,3 0-15,13 0 0,0 0 16,14 0-16,-1 1 0,-3-1 16,-1 0-16,12-1 0,0 1 15,32-1-15,-15 0 0,-8 1 16,-5 2-16,-10-5 0,-7-2 0,-7 1 16,-6 0-16,-8 1 0,-4-1 15,-8-1-15,-5-2 0,-10 3 16,-7 0-16,-8 1 0,-6 0 15,-8 0-15,-5 2 0,-3 0 16,-2 2-16,-2-3 0,0 3 16,-8 0-16,-4 2 0,-5 1 15,-4-1-15,5 0 0,5 0 0,3-1 16</inkml:trace>
  <inkml:trace contextRef="#ctx0" brushRef="#br0" timeOffset="535443.7518">30140 9770 0,'0'0'15,"0"0"-15,0 0 0,0 0 0,26 0 16,-26 0-16,24 0 16,-24 0-16,24 1 0,-10-1 0,3 0 15,-1 0-15,1-1 0,0-1 16,0-2-16,-1 1 0,-3 0 0,-2 1 16</inkml:trace>
  <inkml:trace contextRef="#ctx0" brushRef="#br0" timeOffset="535662.4916">30636 9650 0,'0'0'0,"0"0"16,19-3-16,-7 2 0,1 0 0,4 0 15,2-1-15,5 0 16,0 0-16,2 0 0,0 1 15,-2-1-15,-1 0 0,4 0 16,-3 2-16,-7-1 0,-3 0 0,1-1 16,-2 1-16,-4-1 0</inkml:trace>
  <inkml:trace contextRef="#ctx0" brushRef="#br0" timeOffset="535865.6658">30868 9564 0,'0'0'0,"0"0"0,0 0 15,0 0-15,0 0 0,8 23 0,-8-23 16,0 24-16,0-24 0,-3 31 16,1-13-16,0 0 0,-1-1 15,2-2-15,1-3 0,0-2 16,0-1-16,0-1 0</inkml:trace>
  <inkml:trace contextRef="#ctx0" brushRef="#br0" timeOffset="536037.5404">30750 9862 0,'0'0'0,"0"0"16,0 0-16,0 0 0,0 0 0,31-11 15,-31 11-15,33-6 0,-33 6 16,36-7-16,-14 5 0,0-2 15,0 0-15,-1 0 0,-1 0 16,1-1-16,-3-1 0,-3 1 0,-2 1 16,-2 1-16</inkml:trace>
  <inkml:trace contextRef="#ctx0" brushRef="#br0" timeOffset="536287.553">30862 9896 0,'0'0'15,"0"0"-15,0 0 0,0 0 16,0 0-16,0 0 0,4 28 0,-4-28 16,0 0-16,5 22 0,-5-22 15,0 0-15,8 21 0,-8-21 16,10 8-16,-5-5 0,1-1 16,2-2-16,1-1 0,2 0 15,0-2-15,3 1 0,0-1 16,-1 0-16,1 1 0,-3 0 15,0-1-15,-3 0 0,0-1 0,-2 2 16,-3 1-16,0-2 0,-1 2 16,1 0-16</inkml:trace>
  <inkml:trace contextRef="#ctx0" brushRef="#br0" timeOffset="536490.7714">30710 9919 0,'0'0'0,"0"0"0,0 0 16,0 0-16,0 0 0,-1 30 0,1-30 15,-4 26-15,4-26 0,-5 31 16,4-15-16,-1 1 0,-1 0 16,-2-2-16,0 1 0,-1-3 15,1 0-15,-1-2 0,2-1 16,-1-1-16</inkml:trace>
  <inkml:trace contextRef="#ctx0" brushRef="#br0" timeOffset="536678.2166">30764 10078 0,'0'0'0,"0"0"0,0 0 0,30 9 16,-15-3-16,5 4 0,3-1 15,8 3-15,2-1 0,5 3 16,3-1-16,6 4 0,-2-1 0,3-1 15,0-3-15,2-1 16,-7-3-16,-6-2 0,-3-2 16,-6-2-16,-6-2 0,-5-4 15,-5-3-15,-4 1 0,-1 2 0,-1 2 16</inkml:trace>
  <inkml:trace contextRef="#ctx0" brushRef="#br0" timeOffset="537084.5207">31303 9606 0,'0'0'0,"0"0"0,0 0 15,0 0-15,25 4 0,-25-4 16,0 0-16,27 10 0,-27-10 0,19 9 15,-9-3-15,-1 1 0,-2-2 16,-1 1-16,-4 0 16,-2 2-16,-1 0 0,-6 1 0,-4 1 15,-2-1-15,-1 1 0,-3-1 16,-2-1-16,-5 2 0,-1-3 16,1 2-16,0 2 0,5-4 15,1-1-15,4 0 0,3 0 16,4-2-16,4-1 0,6-1 15,6 0-15,2 0 0,3 0 0,6-2 16,4-1-16,0-1 16,1 1-16,5 1 0,-2 0 15,-1 0-15,-3 1 0,-3-3 0,-4-1 16,-4 1-16,-6 1 0,-1-1 16,-1 2-16,0-1 0</inkml:trace>
  <inkml:trace contextRef="#ctx0" brushRef="#br0" timeOffset="537381.4086">31372 9822 0,'0'0'15,"0"0"-15,0 0 0,0 0 16,0 0-16,0 0 0,-20 14 0,20-14 16,0 0-16,-20 22 0,13-13 15,0 1-15,-2 0 0,1 1 16,1-1-16,2 0 0,-1 2 16,3-1-16,1 0 0,2-1 15,2-1-15,3-1 0,2-1 16,3 0-16,2 0 0,0 0 15,2-2-15,3 0 0,4-1 16,6-1-16,-1-1 0,0 0 16,-1-1-16,-3 0 0,-1-1 0,-1-1 15,0 1-15,-4-1 0,0-1 16,-3-2-16,-2 0 0,-2-1 16,-4 0-16,-3-3 0,-3-3 15,-4 0-15,-3-2 0,-3-1 16,-2-4-16,-4 0 0,-2-1 15,4 4-15,2 1 0,2 3 0</inkml:trace>
  <inkml:trace contextRef="#ctx0" brushRef="#br0" timeOffset="540850.523">28627 8954 0,'0'0'0,"0"0"0,0 0 0,0 0 16,0 0-16,0 0 0,15-18 15,-15 18-15,0 0 0,7-20 0,-7 20 16,4-18-16,-2 8 0,0-4 16,1-3-16,-1 0 15,0 1-15,0-4 0,0-1 16,0-5-16,-1 0 0,1-11 0,0 1 16,0-2-16,0 0 0,3-11 15,0-2-15,1 5 0,-1 2 16,3-12-16,2-2 0,-1 4 15,-1 1-15,1-7 0,1 2 16,-1 0-16,-1 4 0,1-3 0,0-2 16,-1-2-16,-1 6 0,0-2 15,-1-1-15,3 3 0,1 4 16,1 2-16,0-1 0,1 3 16,0 2-16,4-20 0,-3 6 15,1 9-15,2 6 0,-4 2 16,-1 1-16,-2 6 0,-3 3 0,2 4 15,-1 2-15,-3 12 16,2 2-16,1-2 0,2-2 16,2 3-16,1 2 0,-3 2 0,-1 1 15,-2 1-15,0 3 0,-1 1 16,1 2-16,-2 1 0,0 2 0,-4 1 16,-3 1-16,1 1 15,-1-1-15,1 0 0,0 0 16,-1-1-16</inkml:trace>
  <inkml:trace contextRef="#ctx0" brushRef="#br0" timeOffset="541194.2807">28719 6153 0,'0'0'0,"0"0"15,0 0-15,0 0 0,-11 21 0,11-21 16,-9 22-16,9-22 0,-9 31 15,5-12-15,0 1 16,-1-1-16,1 0 0,-1 1 0,1 1 16,-2 3-16,2-2 0,0-5 15,-1-3-15,2-3 0,0-2 16,0-2-16,1-1 0,0 0 16</inkml:trace>
  <inkml:trace contextRef="#ctx0" brushRef="#br0" timeOffset="541350.5549">28718 5918 0,'0'0'0,"0"0"0,0 0 0,0 0 16,31-1-16,-19 2 0,1 1 16,2 0-16,-1 1 0,-2-1 15,-1 0-15,-1 0 0</inkml:trace>
  <inkml:trace contextRef="#ctx0" brushRef="#br0" timeOffset="541694.3322">28983 6145 0,'0'0'0,"0"0"0,0 0 0,-10 31 16,5-15-16,-1 5 0,-2 6 15,-3 6-15,-1-3 0,1-1 16,0-2-16,0 2 0,1-3 15,2-6-15,1-4 0,2-4 16,2-2-16,0-7 0,3-3 16,-1-3-16,2-4 0,3-4 0,0-5 15,3-4-15,2-2 0,2-3 16,2-4-16,2-4 0,1 2 16,4 0-16,3 4 0,1 1 15,1 4-15,4 2 0,-1 3 16,-4 4-16,-2 4 0,1 6 15,0 3-15,-3 4 0,-5 2 0,-2 8 16,-4 5-16,-3-2 0,-3 2 16,0 5-16,-2 2 15,-1-1-15,0-1 0,-1 4 0,-1-1 16,1-1-16,1-3 0,0-5 16,0-4-16,0-3 0</inkml:trace>
  <inkml:trace contextRef="#ctx0" brushRef="#br0" timeOffset="542147.542">29809 6040 0,'0'0'0,"0"0"15,0 0-15,0 0 0,0 0 0,-2 27 16,2-27-16,-11 30 15,2-13-15,-2 6 0,-2 4 16,1 0-16,0-2 0,-1 5 16,3-2-16,2-5 0,3-1 0,3-5 15,6-2-15,2-3 0,4-4 16,5-5-16,2-5 0,2-2 16,2-1-16,5-9 0,3-3 15,-3-2-15,-1-1 0,0-4 16,2-4-16,-3-2 0,-3 0 15,1-1-15,-2 6 0,-5 3 0,-3 4 16,-4 5-16,-3 4 16,-1 0-16,-2 0 0,-4 8 0,-4 7 15,-1 2-15,-1 4 0,-2 4 16,-2 5-16,1 1 0,0 2 16,1 0-16,2 3 0,1-5 15,3-2-15,3 0 0,2-1 16,3-1-16,3-2 0,4-5 15,3-2-15,2-5 0,-1-2 16,-3-1-16,-2 0 0,-1 0 0</inkml:trace>
  <inkml:trace contextRef="#ctx0" brushRef="#br0" timeOffset="542538.172">30332 6078 0,'0'0'15,"0"0"-15,0 0 0,-12 23 0,12-23 16,-12 30-16,3-8 0,0 1 16,0 0-16,-2 4 0,0-1 15,1-5-15,2-3 0,1-3 16,1-4-16,2-2 0,1 0 16,2-7-16,1-2 0,3-6 15,0-2-15,3-5 0,3-4 16,0-2-16,4-2 0,2-1 15,4-2-15,-1 2 0,2 2 0,6-3 16,0 2-16,-2 4 0,-2 4 16,2 1-16,1 3 15,-3 2-15,-2 3 0,-3 5 0,-1 3 16,-3 3-16,-2 4 0,-3 4 16,-4 6-16,0 0 0,-3 3 15,-1 0-15,-2 3 0,0-3 16,1 0-16,-1-2 0,-1 1 15,1-3-15,2-2 0,0-3 16,1-1-16,1-8 0,0-5 0,0-1 16,1 1-16,-3-1 0</inkml:trace>
  <inkml:trace contextRef="#ctx0" brushRef="#br0" timeOffset="542741.3772">30863 6061 0,'0'0'0,"0"0"0,0 0 16,0 0-16,0 0 0,-10 28 0,10-28 16,-11 32-16,5-14 0,-1 2 15,0 0-15,0-2 0,0 0 16,2-2-16,0-2 0,0 1 16,0-3-16,2-6 0,0-5 15,1-1-15,2 0 0,-3 1 16</inkml:trace>
  <inkml:trace contextRef="#ctx0" brushRef="#br0" timeOffset="542866.3284">30820 5861 0,'0'0'0,"0"0"0,0 0 16,22 10-16,-22-10 0,19 13 15,-19-13-15,23 15 0,-9-6 0,-2-2 16,-2-1-16,-2 0 0</inkml:trace>
  <inkml:trace contextRef="#ctx0" brushRef="#br0" timeOffset="543178.8574">31256 5924 0,'0'0'0,"0"0"16,0 0-16,0 0 0,0 0 0,-32 2 15,32-2-15,-38 8 16,19-3-16,-2 4 0,-3 0 15,2 1-15,1 1 0,-2 3 16,3 0-16,5 1 0,3-2 0,6 2 16,8 2-16,4-3 0,5-1 15,2 3-15,3 1 0,-1-2 16,1-1-16,1 2 0,-1 0 16,-3-1-16,-1-2 0,-3-1 15,-4-1-15,-1 0 0,-2-3 16,-5 1-16,-5-2 0,-1 0 15,-1 1-15,-2-2 0,-2 0 16,-1-3-16,1 1 0,-2-3 16,-1-1-16,3-2 0,3-3 0,1 2 15,2 0-15,1 1 0</inkml:trace>
  <inkml:trace contextRef="#ctx0" brushRef="#br0" timeOffset="543538.2659">31371 6074 0,'0'0'0,"0"0"16,0 0-16,-25 19 0,14-8 0,0 3 16,-1 4-16,-1 3 15,2 1-15,4-1 0,4-1 16,3-5-16,3 0 0,7-4 15,7-4-15,0-2 0,1-3 16,3-3-16,2-3 0,4-3 0,-2-2 16,-2-4-16,-1-3 15,-4 1-15,-4-2 0,-3-4 0,-2 1 16,-4 0-16,-1 4 0,-5-2 16,-4 1-16,-5 3 0,-2 1 0,-2 3 15,-3 1-15,2 2 16,1 4-16,-1 2 0,2 1 15,1 1-15,1 2 0,2 2 16,1 1-16,5-1 0,2 1 0,0-2 16,0 1-16,0-2 0</inkml:trace>
  <inkml:trace contextRef="#ctx0" brushRef="#br0" timeOffset="543913.2988">31796 5991 0,'0'0'0,"0"0"16,0 0-16,0 0 0,-5 23 16,5-23-16,-13 29 15,6-10-15,-2 1 0,-2 0 0,-1 0 16,1 0-16,0-1 0,-1 3 16,1-2-16,3-5 0,1-1 15,3-3-15,2-3 0,-1-2 16,0-2-16,3-4 0,1-5 15,3-1-15,0-3 0,3-3 16,0-2-16,4-6 0,1-3 0,4 3 16,3-1-16,0 2 0,1 2 15,5-3-15,-2 6 0,-2 2 16,-2 3-16,-1 5 0,-2 4 16,-1 3-16,0 1 0,-1 5 15,-4 3-15,-4 3 0,-1 2 16,-4 3-16,-2 2 0,-1 1 15,0 0-15,-1 0 0,-1 3 16,-1-2-16,2 0 0,1-4 0,-1-3 16,2-5-16</inkml:trace>
  <inkml:trace contextRef="#ctx0" brushRef="#br0" timeOffset="551007.7828">30123 5396 0,'0'0'0,"0"0"16,0 0-16,0 0 0,0 0 0,0 0 16,0-21-16,0 21 0,0 0 15,0 0-15,-7-19 0,7 19 16,0 0-16,-20-13 0,8 9 16,-1 1-16,0 3 0,-4 2 15,-1 0-15,1 1 0,-1 2 0,-7 3 16,-2 3-16,3 1 15,3 1-15,1 5 0,0 3 16,4 1-16,0 1 0,2 7 16,4 1-16,2-2 0,4-2 0,4-1 15,3 0-15,4-3 16,3-4-16,9-3 0,7-5 16,-1-2-16,1-3 0,6-1 0,1-3 15,0-5-15,-1-5 0,-7 2 16,-5 2-16,-5 0 0</inkml:trace>
  <inkml:trace contextRef="#ctx0" brushRef="#br0" timeOffset="551414.0325">30454 5140 0,'0'0'0,"0"0"0,0 0 16,0 0-16,-11 26 0,11-26 15,-18 34-15,5-10 0,0 2 0,-1 6 16,-1 6-16,-5 5 0,1-2 16,-3 3-16,2-4 15,3-5-15,3-3 0,2-5 0,1-5 16,2-5-16,1-3 0,3-3 16,1-3-16,0-2 0,2-5 15,3-3-15,4-4 0,1-4 16,2-2-16,1-6 0,1-3 15,2 0-15,2-2 0,7-5 16,1 2-16,1 2 0,0 2 0,2 4 16,-1 4-16,-1 1 0,-1 3 15,-1 6-15,-1 3 0,-4 3 16,-1 4-16,-3 2 0,-2 6 16,-4 3-16,-1 4 0,-4 2 15,-2 2-15,0-4 0,0-1 16,0-1-16,-1 1 0,1-2 15,0-1-15,1-4 0,1-2 16,0-5-16,-1-6 0,3 3 16,-3-3-16,0 2 0</inkml:trace>
  <inkml:trace contextRef="#ctx0" brushRef="#br0" timeOffset="551742.2292">30761 5423 0,'0'0'0,"0"0"16,0 0-16,-11 27 0,4-13 0,0 3 16,-1 4-16,1 5 0,4-1 15,4-1-15,3-2 0,3-5 16,2-5-16,5-4 0,6-4 16,1-4-16,1-5 0,1-2 15,0-3-15,4-4 0,-2 1 0,-3-4 16,-2-1-16,-6-1 15,-3 0-15,-6-1 0,-6-2 16,-3 4-16,-2 2 0,-4 1 16,-3 2-16,-4 2 0,-2 3 0,-3 4 15,-1 4-15,2 2 0,1 1 16,2 4-16,0 3 0,4 2 16,4-1-16,2-2 0,1-2 15,2-3-15,0 1 0,2-1 16</inkml:trace>
  <inkml:trace contextRef="#ctx0" brushRef="#br0" timeOffset="552070.4139">31171 5378 0,'0'0'0,"-2"7"0,-2 4 16,0 1-16,-1 3 0,-4 8 15,-2 4-15,1-2 0,2-1 0,-2 2 16,2-4-16,2-4 0,0-3 16,2-2-16,-1-4 15,3-3-15,1-1 0,1-5 0,1-4 16,0 0-16,0-3 0,3-5 16,1-4-16,2 1 0,1-3 15,0 0-15,1-1 0,0 1 0,0 2 16,3 1-16,0 2 15,-2 4-15,1-1 0,0 5 16,0 2-16,2 1 0,2 4 0,0-1 16,2 0-16,-1 1 0,1 1 15,-1-1-15,0 2 0,-3-1 16,-2 0-16,-1-1 0</inkml:trace>
  <inkml:trace contextRef="#ctx0" brushRef="#br0" timeOffset="552507.951">31572 5311 0,'0'0'0,"0"0"0,0 0 0,0 0 16,-11 21-16,11-21 0,-15 28 15,5-11-15,-1 1 0,0 1 16,0 3-16,1-2 0,1 1 15,1 5-15,3-4 0,2-2 16,0-4-16,7-2 0,2 0 16,2-2-16,0-2 0,3-4 0,1-5 15,0-3-15,-1-2 0,2-2 16,3-2-16,-1-4 0,-1 1 16,2-3-16,0-4 0,0-1 15,-2 0-15,2-5 0,-3 0 16,-1 4-16,-1 2 0,-3 3 15,-2 2-15,-1 4 0,-1 2 0,-2 3 16,1 2-16,-3 2 0,0 0 16,-3 8-16,1-1 15,-2 5-15,-2 1 0,1 4 0,-2 3 16,2 0-16,-1 1 0,2 1 16,1 0-16,2-2 0,2-1 15,4 1-15,1-3 0,4-5 16,4-2-16,-3-2 0,-3-2 15,0 0-15</inkml:trace>
  <inkml:trace contextRef="#ctx0" brushRef="#br0" timeOffset="552804.8272">32079 5283 0,'0'0'16,"0"0"-16,0 0 0,0 0 0,0 0 15,-29 6-15,29-6 0,-29 15 16,14-6-16,0 1 0,2 2 16,1-1-16,2-1 0,2 2 15,3 1-15,-1 2 0,4-3 0,5 1 16,6 2 0,2-3-16,1-1 0,2 0 0,-1 0 15,-1-3-15,-1 1 0,0-2 16,-1-1-16,-2 0 0,-3 0 0,-3-1 15,-2 1-15,-2-1 16,-2 1-16,-7-1 0,-7-1 16,-6 3-16,-3 0 0,5-1 0,3-1 15,4 0-15</inkml:trace>
  <inkml:trace contextRef="#ctx0" brushRef="#br0" timeOffset="558289.744">9115 8698 0,'0'0'0,"0"0"0,0 0 0,0 0 16,0 0-16,0 0 0,0 0 15,0 0-15,0 0 0,0 0 16,0 0-16,0 0 0,0 0 0,0 0 15,0 0-15,-11 26 0,11-26 16,0 0-16,-11 24 16,11-24-16,-8 20 0,8-20 0,-8 25 15,1-14-15,1 0 0,1 0 16,-2 2-16,1-3 0,-1 1 0,0-1 16,1-1-16,-2 0 15,0-1-15,1-1 0,0 0 16,2-2-16,-1 1 0,3-1 15</inkml:trace>
  <inkml:trace contextRef="#ctx0" brushRef="#br0" timeOffset="558524.0982">8896 8751 0,'0'0'15,"0"0"-15,0 0 0,0 0 0,0 0 16,0 0-16,0 0 0,0 0 16,28 0-16,-28 0 15,0 0-15,30 14 0,-18-8 0,1-1 16,2 1-16,0 0 0,1-1 16,2 2-16,3-3 0,-1 2 15,0-1-15,5 1 0,0 1 16,-2-3-16,-2 0 0,0 0 15,1 0-15,-5 1 0,1 0 0,-3-1 16,-2-1-16,-2 0 0</inkml:trace>
  <inkml:trace contextRef="#ctx0" brushRef="#br0" timeOffset="559024.1698">13814 8685 0,'0'0'0,"0"0"0,0 0 16,0 0-16,0 0 0,0 0 0,0 0 15,0 0-15,19 10 0,-19-10 16,0 0-16,0 0 0,0 0 0,0 0 16</inkml:trace>
  <inkml:trace contextRef="#ctx0" brushRef="#br0" timeOffset="560118.0043">21080 8665 0,'0'0'0,"0"0"16,0 0-16,0 0 0,23-6 0,-23 6 16,0 0-16,0 0 15,21-5-15,-21 5 0,0 0 16,0 0-16,0 0 0,0 0 15</inkml:trace>
  <inkml:trace contextRef="#ctx0" brushRef="#br0" timeOffset="560618.0425">26340 8544 0,'0'0'0,"0"0"0,0 0 15,0 0-15,0 0 0,11 18 16,-11-18-16,0 0 0</inkml:trace>
  <inkml:trace contextRef="#ctx0" brushRef="#br0" timeOffset="562805.7651">3038 9065 0,'0'0'16,"0"0"-16,0 0 0,0 0 0,0 0 15,-13-16-15,13 16 16,0 0-16,-19-20 0,9 13 0,2-1 16,-2 1-16,1 1 0,-4 0 15,-3-1-15,0 1 0,0-1 16,-1 0-16,-3 1 0,-2 1 16,-1 3-16,-8 1 0,-4 2 15,4 1-15,-4 1 0,-7 3 16,-2 3-16,2 0 0,5 0 0,-4 0 15,-1 2-15,3 1 0,1 2 16,-7 2-16,-5 1 16,8-1-16,4-1 0,-3 3 15,1 4-15,5-1 0,3-2 0,-2 6 16,2 2-16,5-4 0,5-2 16,1-1-16,3 1 0,2-1 15,5 0-15,1 1 0,2 2 16,4-4-16,1 1 0,3 1 15,3 1-15,1 0 0,-1 1 0,3 0 16,4 1-16,0-1 0,1 0 16,-1 0-16,-1 2 15,1-1-15,0-1 0,2 1 0,0-2 16,-1-1-16,1-1 0,4 2 16,-1 3-16,4-3 0,-1-1 0,3 0 15,-2 1-15,2-4 0,1-3 16,4-2-16,2-1 15,1 2-15,-4 2 0,6 0 16,1 0-16,0-3 0,-3-1 0,5-1 16,4-1-16,-3 0 0,0-2 0,6 2 15,3 0-15,-3-2 16,-3 1-16,15-2 0,1-1 16,-3-3-16,-6-1 0,8 0 15,4 0-15,1 1 0,-2 1 16,10-3-16,0-2 0,-6-2 15,-5 2-15,3 0 0,3 2 16,6-2-16,-2 0 0,18-2 0,-6-1 16,-12 0-16,-9 0 0,6-2 15,4-2-15,-7 3 0,-4 1 16,3-1-16,3 0 0,-7-3 16,-1-1-16,2-1 0,2 0 15,-7 5-15,-8 5 0,5-8 16,6-5-16,-5 0 0,-4 0 0,3-4 15,1-1-15,-8 3 0,-2 2 16,4-3-16,0-1 16,-7 0-16,-5 1 0,5-5 0,0-2 15,-4 0-15,-4 0 0,-2-1 16,-1-1-16,-8 10 0,-1-1 0,5-3 16,1-1-16,-8-2 15,-2-2-15,-2-5 0,0-1 16,-4 5-16,1 6 0,-2-3 0,-4-1 15,0 2-15,0 0 0,-2-4 16,-1-1-16,-4 1 0,0 4 16,-6-3-16,-2 1 15,-1 2-15,-2-1 0,-3 2 0,-3 0 16,2 5-16,-1 0 0,-3-3 16,-4-4-16,2 3 0,2 3 15,-9-2-15,-3-1 0,1 2 16,-1 2-16,0 0 0,-6-1 15,3 4-15,2 1 0,-5-2 0,-3-1 16,3 1-16,1 2 0,-3-1 16,-3 0-16,4 1 0,0 2 15,-9 0-15,-3-1 0,1 3 16,2 1-16,-3-2 0,-3-4 16,6 4-16,3 3 0,-27-5 15,0 3-15,7 3 0,3 4 16,-3-3-16,-4 0 0,8 4 15,6 1-15,-8 4 0,-7 1 16,10-1-16,3-1 0,-10 6 16,-6 4-16,0 4 0,5 4 0,22-9 15,18-3-15,8-4 0</inkml:trace>
  <inkml:trace contextRef="#ctx0" brushRef="#br0" timeOffset="587183.1693">5512 8899 0,'0'0'0,"0"0"0,0 0 0,0 0 16,0 0-16,0 0 0,0 0 15,-5 26-15,5-26 0,-10 21 16,10-21-16,-17 25 0,11-13 0,1-1 16,3-2-16,3 0 15,4-2-15,2-1 0,4-3 16,4-1-16,3-1 0,1-3 15,4-3-15,8-1 0,-2 1 0,2-1 16,0-2-16,-5 2 16,-1-1-16,-1 0 0,-5 2 0,-2 2 15</inkml:trace>
  <inkml:trace contextRef="#ctx0" brushRef="#br0" timeOffset="587386.2669">5648 8922 0,'0'0'0,"0"0"16,0 0-16,0 0 0,8 25 15,-8-25-15,4 27 0,-2-8 0,-1 2 16,0 3-16,-1 2 16,-1-1-16,-1-1 0,-2 5 15,-1-2-15,1-2 0,-4-4 0,-1-2 16,-3-4-16,2-2 0,3-3 15,0-1-15</inkml:trace>
  <inkml:trace contextRef="#ctx0" brushRef="#br0" timeOffset="587526.9397">5404 9257 0,'0'0'16,"0"0"-16,0 0 0,0 0 16,29-3-16,-29 3 0,32-3 15,-12 2-15,2-2 0,2-1 16,2 0-16,4-1 0,2-3 0,6-1 15,-2 0-15,-5 1 0,-6 2 16,-3 0-16</inkml:trace>
  <inkml:trace contextRef="#ctx0" brushRef="#br0" timeOffset="587714.4306">5944 8915 0,'0'0'0,"0"0"15,0 0-15,0 0 0,27-1 0,-27 1 16,31-1-16,-31 1 0,35-4 16,-15 2-16,1 1 0,1-1 15,-3 0-15,7 0 0,2 1 16,-6-4-16,-6 0 0,0 1 16,-3 0-16,-2 0 0</inkml:trace>
  <inkml:trace contextRef="#ctx0" brushRef="#br0" timeOffset="587886.3194">6154 8775 0,'0'0'0,"0"0"15,0 0-15,0 0 0,0 0 0,0 0 16,1 29-16,-1-29 0,0 0 0,0 37 16,0-37-16,-3 35 15,-1-17-15,0-1 0,-5 1 16,0-4-16,-1-3 0,2-2 15,0-1-15,1 0 0</inkml:trace>
  <inkml:trace contextRef="#ctx0" brushRef="#br0" timeOffset="588042.578">5872 9024 0,'0'0'0,"0"0"15,0 0-15,0 0 0,0 0 16,0 0-16,0 0 0,0 0 16,26-3-16,-26 3 0,32-4 0,-10 2 15,6-1-15,-3 1 16,-2-1-16,5 1 0,-1 0 15,9-1-15,-4 0 0,-6 1 0,-1 0 16,-5 0-16,-3 1 0,-3 1 16,-2-1-16,-2 1 0</inkml:trace>
  <inkml:trace contextRef="#ctx0" brushRef="#br0" timeOffset="588198.8454">5932 9154 0,'0'0'0,"0"0"15,0 0-15,0 0 0,26-5 0,-26 5 16,38-6-16,-15 2 0,2 1 0,2-2 16,2-1-16,0 1 15,-2-1-15,6 0 0,-2-1 16,-3 3-16,-4 0 0,0 0 16,-4 0-16,-2 1 0</inkml:trace>
  <inkml:trace contextRef="#ctx0" brushRef="#br0" timeOffset="588558.3266">6213 9011 0,'0'0'0,"0"0"16,0 0-16,0 0 0,0 0 15,0 0-15,0 0 0,4 24 16,-4-24-16,1 27 0,-1-27 16,2 38-16,-2-16 0,0 0 15,0 1-15,0-2 0,0-2 0,0 5 16,0-1-16,0-3 0,0-2 15,-3-3-15,-4 0 16,0-2-16,0-1 0,-3-3 0,-3-1 16,-3-3-16,0 0 0,-3-5 15,-2-3-15,1-1 0,1-3 16,3-3-16,0-2 0,2 0 16,1 3-16,4-1 0,4 0 15,-1 3-15,3 0 0,-1 2 16,5-2-16,3 2 0,1 1 0,1 2 15,4-1-15,0 3 16,3 0-16,3 3 0,4 0 0,0-1 16,-1 1-16,-4-1 0,-1 0 15,-2 0-15</inkml:trace>
  <inkml:trace contextRef="#ctx0" brushRef="#br0" timeOffset="588777.0995">6727 8667 0,'0'0'0,"0"0"16,0 0-16,0 0 0,20 14 0,-20-14 15,11 20-15,-11-20 0,8 22 16,-8-22-16,5 28 0,-3-15 15,1-1-15,0 0 0,-2-4 16,1 0-16</inkml:trace>
  <inkml:trace contextRef="#ctx0" brushRef="#br0" timeOffset="588980.1751">6479 8881 0,'0'0'16,"0"0"-16,0 0 0,0 0 0,0 0 15,30 2-15,-30-2 0,36-4 16,-16 2-16,4 0 0,5-1 16,-4 0-16,1-2 0,7 0 15,1 0-15,-2 0 0,-1-1 16,-6 2-16,-3 0 0,-4 2 16,-4 1-16,-6 0 0,-5 0 15,-3 1-15,-5-1 0,1 1 0,1 0 16,1 0-16</inkml:trace>
  <inkml:trace contextRef="#ctx0" brushRef="#br0" timeOffset="589120.8326">6689 8882 0,'0'0'0,"0"0"16,0 0-16,0 0 0,0 0 15,0 0-15,0 0 0,3 22 16,-3-22-16,0 0 0,4 28 0,-4-28 16,4 19-16,-4-19 0,2 22 15,-2-11-15,0-1 16,0-3-16,0-1 0,0-1 0,0 0 15,0-1-15</inkml:trace>
  <inkml:trace contextRef="#ctx0" brushRef="#br0" timeOffset="589323.9852">6827 8925 0,'0'0'0,"0"0"0,0 0 15,0 0-15,0 0 0,0 0 16,12 24-16,-12-24 0,0 0 0,-5 27 15,5-27-15,-7 24 0,4-11 16,-1 0-16,-3 1 0,-1-2 16,-1-1-16,-4-1 15,-2-2-15,2 0 0,1-1 0,2-2 16</inkml:trace>
  <inkml:trace contextRef="#ctx0" brushRef="#br0" timeOffset="589542.7945">6474 9142 0,'0'0'0,"0"0"16,0 0-16,24-5 0,-24 5 16,30-4-16,-9 3 0,4-2 15,1-1-15,12-1 0,0 1 16,2-1-16,1 1 0,7-2 16,-1 1-16,-4 0 0,-4 0 15,-3 1-15,-4 1 0,-6-1 16,-4 0-16,-5 2 0,-4 1 15,-3 0-15,-4 1 0,-6 0 16,-4 2-16,1-2 0,-1 1 0,2 0 16</inkml:trace>
  <inkml:trace contextRef="#ctx0" brushRef="#br0" timeOffset="589808.455">6697 9098 0,'0'0'0,"0"0"0,0 0 0,0 0 16,0 0-16,0 0 0,0 0 16,0 0-16,0 0 0,13 27 15,-13-27-15,0 0 0,3 26 16,-3-26-16,3 24 0,-3-11 16,0 1-16,0 0 0,-3 0 15,1-1-15,1 0 0,-4 0 16,1 1-16,-2 0 0,2-1 0,-3 1 15,-1 1-15,1-1 16,-2-2-16,-4 4 0,-6-3 16,2 0-16,2-3 0,2-1 15,2-2-15,1 0 0</inkml:trace>
  <inkml:trace contextRef="#ctx0" brushRef="#br0" timeOffset="593261.8356">5656 9688 0,'0'0'0,"0"0"0,0 0 0,0 0 16,0 0-16,-30 0 0,30 0 0,-29 4 16,15-1-16,-3 2 0,-1-1 15,-1 4-15,0-1 0,4 3 16,1 0-16,0 2 16,3-2-16,6 1 0,2 0 15,7 2-15,3 0 0,4 0 16,4-2-16,2 2 0,1-1 0,2 1 15,1 0-15,0 0 0,-5 0 16,2 2-16,-4 3 0,-4-3 16,-2-2-16,-7-2 0,-2 0 15,-7-1-15,-3 1 0,-3-3 16,-4 1-16,-3-3 0,1 1 0,-7-2 16,0-3-16,2-2 0,3 0 15,4-4-15,6-4 0,4-5 16,5-3-16,0 2 0,1 3 15,1 2-15</inkml:trace>
  <inkml:trace contextRef="#ctx0" brushRef="#br0" timeOffset="593496.2663">5955 9765 0,'0'0'0,"0"0"0,0 0 0,0 28 15,-3-11-15,-2 6 0,-3 4 0,-4 10 16,-1 4-16,-2 2 0,2 1 16,-2 7-16,0-3 0,3-7 15,-1-3-15,1 0 16,2-4-16,1-6 0,2-7 16,-1-3-16,0-5 0,0-4 15,0-4-15,3-5 0,0-5 0,3 0 16,-1 2-16,0 0 0</inkml:trace>
  <inkml:trace contextRef="#ctx0" brushRef="#br0" timeOffset="593746.2574">5925 9768 0,'0'0'0,"7"-3"0,4 0 16,1 1-16,2-1 0,3 3 15,2 1-15,6 3 0,1 3 0,-2 0 16,-1 2-16,-1 2 15,-3 2-15,-1 0 0,-2 3 16,1 0-16,-7-1 0,-5-1 16,-4-2-16,-4-2 0,-5 1 0,-1 1 15,-4-1-15,-3 1 0,-4-2 16,-7 1-16,0 2 0,-1-4 16,1-3-16,-1 0 0,0-4 15,5-1-15,1-2 0,4 1 16,3 0-16,4-1 0</inkml:trace>
  <inkml:trace contextRef="#ctx0" brushRef="#br0" timeOffset="594136.952">6325 9897 0,'0'0'0,"0"0"16,0 0-16,0 0 0,23 6 0,-23-6 15,20 8-15,-20-8 0,23 11 0,-10-7 16,0-1-16,2-1 0,0-1 16,2-1-16,0-1 0,1-1 15,0-1-15,-2-1 0,0-3 16,-1 0-16,-1-1 0,4-4 16,-4 0-16,0 0 0,-3-2 15,-3 1-15,-1 2 0,-3 0 16,-1 1-16,-5 2 0,-2-1 15,-6 3-15,-3 4 0,-4 1 16,-1 3-16,-4 2 0,0 2 0,-4 4 16,-1 3-16,1 1 0,1 2 15,-2 5-15,4 0 0,6-1 16,1 0-16,5-1 0,6 0 16,6-2-16,4-1 0,9-2 15,4-2-15,5-2 0,4 0 0,5-4 16,4-2-16,-7-1 0,-5-1 15,-5 0-15</inkml:trace>
  <inkml:trace contextRef="#ctx0" brushRef="#br0" timeOffset="594386.9453">7144 9782 0,'0'0'0,"0"0"0,0 0 15,0 0-15,0 0 0,-23 6 16,23-6-16,-31 11 0,31-11 0,-38 18 16,17-5-16,0 1 0,1 0 15,0 3-15,1 1 0,-2 4 16,4-1-16,4 0 0,4-2 16,5-2-16,4 0 0,6-2 15,5-2-15,3-2 0,2-2 0,6-5 16,5-2-16,6-2 15,1 0-15,-6 0 0,-6 0 16,-5 0-16</inkml:trace>
  <inkml:trace contextRef="#ctx0" brushRef="#br0" timeOffset="594590.0963">7439 9889 0,'0'0'16,"0"0"-16,0 0 0,0 0 0,-18 21 15,18-21-15,-16 23 0,10-10 16,-1 3-16,1 0 0,1-2 16,1-2-16,0 1 0,0-4 15,2 0-15,0-4 0,1 1 0,0-4 16,1-2-16,0 0 0,0 0 16,0 0-16</inkml:trace>
  <inkml:trace contextRef="#ctx0" brushRef="#br0" timeOffset="594746.4242">7446 9561 0,'0'0'0,"0"0"16,0 0-16,0 0 0,0 0 0,20 20 16,-20-20-16,14 18 0,-14-18 15,17 28-15,-10-17 0,0-2 16</inkml:trace>
  <inkml:trace contextRef="#ctx0" brushRef="#br0" timeOffset="595199.5254">7946 9851 0,'0'0'0,"0"0"0,0 0 16,0 0-16,0 0 0,0 0 15,0 0-15,-3-25 0,3 25 0,0 0 16,-21-17-16,10 12 0,-2 1 16,-2 2-16,-2 2 0,-1 0 15,0 0-15,-3 1 0,-1 1 16,-5 3-16,3 1 0,0 7 16,1 2-16,2 0 0,2-1 15,2 3-15,4 0 0,4-1 16,4 1-16,3 3 0,4-1 15,3-5-15,1-4 0,8-1 0,5 0 16,-2-6-16,2-2 0,5-2 16,2-2-16,-3-5 0,-1-1 15,1-4-15,-1-2 0,-4 0 16,-2 0-16,-1-2 0,-3-1 16,-2 3-16,-3 1 0,-1 2 15,-2 2-15,1 3 0,-2 1 0,-1 3 16,-2 3-16,-1 6 0,0 2 15,0 2-15,-2 3 16,-2 2-16,2 0 0,1 3 16,1 1-16,1 0 0,1-1 0,2-1 15,4-2-15,-2-2 0,2-1 0,-2-2 16,0-2-16,-1 0 16</inkml:trace>
  <inkml:trace contextRef="#ctx0" brushRef="#br0" timeOffset="595808.9934">8289 9554 0,'0'0'0,"0"0"16,0 0-16,-10 22 0,10-22 0,-11 28 0,4-8 15,-3 1-15,-1 5 0,-2 7 16,-2 3-16,4-4 0,0 0 16,1 4-16,2-2 0,3-4 15,1-4-15,1-2 0,3-2 16,3-4-16,0-2 0,3-2 15,4-3-15,3-4 0,0-2 16,2-3-16,0-1 0,-1-3 0,5 0 16,-6-1-16,-1 0 0,-1 2 15</inkml:trace>
  <inkml:trace contextRef="#ctx0" brushRef="#br0" timeOffset="596012.1144">8617 9879 0,'0'0'0,"0"0"0,0 0 16,0 0-16,0 0 0,-5 22 15,5-22-15,-6 22 0,6-22 0,-7 28 16,4-14-16,-2 2 0,2-1 16,0-2-16,0-1 0,1-1 15,-1-1-15,1-2 0,0-2 16,2-3-16,0-3 0,2 1 15,-2-1-15,2 1 0</inkml:trace>
  <inkml:trace contextRef="#ctx0" brushRef="#br0" timeOffset="596183.9968">8558 9625 0,'0'0'0,"0"0"0,0 0 15,0 0-15,0 0 0,15 20 16,-15-20-16,10 16 0,-10-16 16,14 21-16,-14-21 0,22 19 15,-9-12-15,-2-1 0,-1-1 0,-1 0 16</inkml:trace>
  <inkml:trace contextRef="#ctx0" brushRef="#br0" timeOffset="596465.2786">8994 9622 0,'0'0'0,"0"0"0,0 0 15,0 0-15,-6 28 0,6-28 0,-13 32 16,4-14-16,-1 4 0,-1 0 16,0 3-16,0-2 0,-1 0 15,0 7-15,2-1 0,1-3 16,2-3-16,1-3 0,4-2 15,2-1-15,1-3 0,2-2 16,4-2-16,2-2 0,1-1 16,2-4-16,3 0 0,1-3 0,0-2 15,1-2-15,-1-1 0,-1-2 16,-3-3-16,-2 1 16,-2 2-16,-1 1 0</inkml:trace>
  <inkml:trace contextRef="#ctx0" brushRef="#br0" timeOffset="596652.7894">8748 9857 0,'0'0'0,"0"0"0,0 0 16,26 0-16,-26 0 0,34 0 0,-15 0 15,3-1-15,4 1 0,7 0 16,0-2-16,0 1 0,1 1 15,-1-4-15,-2 0 0,1-1 16,-7 2-16,-4 1 0</inkml:trace>
  <inkml:trace contextRef="#ctx0" brushRef="#br0" timeOffset="597168.5255">9283 9793 0,'0'0'0,"0"0"0,0 0 15,0 0-15,0 0 0,0 0 0,0 0 16,-17 27-16,17-27 0,-9 20 16,9-20-16,-9 28 0,6-14 15,0 0-15,0 2 0,0 0 16,2-1-16,1 0 0,2-1 15,2-1-15,0-1 0,4-1 16,3-4-16,1 0 0,1-1 0,5-3 16,1-3-16,-2-2 0,1-1 15,2-4-15,2-3 0,-1 0 16,-2-2-16,-2-1 0,1-4 16,-3 2-16,-2-1 0,2-2 15,-2 2-15,-3 3 0,-1 3 16,-4 1-16,0 0 0,-3 4 0,-1 1 15,-1 4-15,-1 4 16,0 3-16,-1 1 0,-3 7 0,0 5 16,-1 1-16,1 1 0,-1 2 15,0 3-15,0 0 0,2 0 0,-1 5 16,2-2-16,0-4 16,0-4-16,1-1 0,1 0 15,0-3-15,0-3 0,-2-3 16,-2-1-16,1-2 0,-1-1 15,-3-2-15,-6-3 0,3 0 16,0 1-16,-8-7 0,-6-3 16,-1 0-16,-2-2 0,1 2 15,4-1-15,6 1 0</inkml:trace>
  <inkml:trace contextRef="#ctx0" brushRef="#br0" timeOffset="601981.4399">10564 9759 0,'0'0'15,"0"0"-15,0 0 0,0 0 0,0 0 16,0 0-16,0 0 0,0 0 16,0 0-16,-1 24 0,1-24 15,-7 26-15,7-26 0,-8 35 16,3-10-16,-2 1 0,1 0 16,-4 9-16,-1 1 0,-2-2 15,1-2-15,-2 4 0,2-2 16,2-7-16,2-4 0,2-4 15,0-3-15,2-3 0,-1-2 16,2-4-16,1-3 0,2-4 16,-2 1-16,2-7 0,1-4 15,2-2-15,1-3 0,4-2 16,3-3-16,0 1 0,1 0 0,7-6 16,2 0-16,0 4 0,1 3 15,2 2-15,4 1 0,-3 4 16,1 4-16,0 4 0,3 2 15,-4 3-15,-2 1 0,0 7 16,-3 5-16,-7-2 0,0 2 0,-2 3 16,-4 4-16,-1-6 0,-2-1 15,-2 2-15,-2 1 0,0 0 16,0-2-16,-1 0 0,-1-1 16,1-3-16,0-2 0,0-1 15,1-2-15,0-2 0</inkml:trace>
  <inkml:trace contextRef="#ctx0" brushRef="#br0" timeOffset="602434.6152">11445 10017 0,'0'0'0,"0"0"15,0 0-15,0 0 0,0 0 0,0 0 16,0 0-16,-6-19 0,6 19 0,0 0 15,-30-7-15,30 7 0,-28-1 16,9 2-16,-4 0 16,1 2-16,1 3 0,-9 5 15,0 3-15,3 2 0,1 1 0,-3 6 16,2 4-16,6-3 0,5-4 16,5 0-16,5-1 0,4-3 15,3-2-15,8-3 0,6-2 16,1-4-16,0-1 0,6-5 15,5-3-15,-1-2 0,0 0 0,-1-6 16,-1-3-16,-3-2 0,-2 1 16,2-4-16,-2 1 0,-3 0 15,-1 2-15,-3 1 0,-4 3 16,-2 4-16,-3 2 0,-1 3 16,-2 4-16,0 0 0,-4 4 0,0 4 15,-1 5-15,2-3 0,1 2 16,-1 5-16,2 3 15,1-3-15,1-2 0,6 2 16,4 1-16,0-4 0,1 1 0,3-4 16,0-3-16,-1-4 0,1-4 15,-4 0-15,-3 0 0,0 0 16</inkml:trace>
  <inkml:trace contextRef="#ctx0" brushRef="#br0" timeOffset="602825.294">11703 10001 0,'0'0'0,"0"0"0,0 0 0,-6 21 15,6-21-15,-8 24 0,4-8 16,-2 0-16,1 1 0,-1 0 16,1 0-16,0 0 0,1-1 0,0 1 15,0-4-15,1-2 0,1-1 16,1-4-16,1-6 0,0 0 15,2 0-15,0-5 0,1-5 16,1-1-16,-1-1 0,5-6 16,2 0-16,1-1 0,0 2 0,2 1 15,2 0-15,0 1 16,-1 2-16,4 0 0,0 2 16,-4 5-16,-1 1 0,1 5 15,2 4-15,-2 2 0,-2 1 0,0 4 16,-1 2-16,-1-1 0,-2-1 15,0 6-15,-3 2 16,-2-5-16,0 0 0,-3 4 0,-1 0 16,-2-4-16,1-2 0,0 5 15,0 1-15,1-7 0,0-1 0,-1-1 16</inkml:trace>
  <inkml:trace contextRef="#ctx0" brushRef="#br0" timeOffset="603340.9451">12463 10083 0,'0'0'15,"0"0"-15,0 0 0,0 0 16,0 0-16,-4-19 0,4 19 16,0 0-16,-20-21 0,9 14 15,-2 0-15,-2 1 0,1 2 0,-2-1 16,-3 0-16,-1 2 0,0 0 15,-4 4-15,0 3 16,2 5-16,2 0 0,1 4 0,1 2 16,3 0-16,2 2 0,4 1 15,3 2-15,4-4 0,2 0 16,5-4-16,2-1 0,3 0 0,2 0 16,9-4-16,5-4 15,-2-2-15,-1 0 0,4-6 16,1-2-16,-1-4 0,-3 0 0,-2-4 15,-2-2-15,-3-1 0,0 0 16,-2-6-16,0-6 0,-2 4 16,0 1-16,0-5 0,0 1 15,-5 5-15,-1 1 0,-3 6 16,-1 3-16,-2 5 0,0 2 16,-1 1-16,1 2 0,-1 4 0,-3 0 15,-4 6-15,-2 5 16,3 0-16,-1 2 0,-1 6 15,0 4-15,1 4 0,0 1 0,-1 5 16,1-1-16,1-6 0,2-1 16,-1-3-16,2-2 0,0-3 15,-1-4-15,2-1 0,0-1 16,1 0-16,0-1 0,0-4 16,-1-2-16,0-1 0,1 0 0,1-3 15</inkml:trace>
  <inkml:trace contextRef="#ctx0" brushRef="#br0" timeOffset="603903.4965">12919 9987 0,'0'0'16,"0"0"-16,0 0 0,0 0 0,0 0 0,0 0 15,-24-5-15,24 5 16,-23 1-16,23-1 0,-32 11 16,15-4-16,-1 0 0,-1 4 15,1 1-15,1 0 0,2 1 0,-2 5 16,3 0-16,2 0 16,3 0-16,3 0 0,3 0 15,3-3-15,2-1 0,8-2 16,7-2-16,-1-1 0,2-1 0,9-2 15,5-3-15,-2-4 0,-2-2 16,-6 2-16,-4-1 0,-3 1 16</inkml:trace>
  <inkml:trace contextRef="#ctx0" brushRef="#br0" timeOffset="604262.9774">13168 9936 0,'0'0'0,"0"0"0,0 0 0,0 0 16,-15 24-16,15-24 0,-14 26 16,6-10-16,0 2 0,-2 2 15,0 1-15,1-1 0,0-2 0,-1 4 16,2-4-16,2-3 0,0-2 16,1-4-16,0-1 15,2-2-15,1-2 0,2-4 16,1-3-16,-1-1 0,0-1 0,1-3 15,1-4-15,3 0 0,-1-2 16,4-5-16,1-1 0,-2 2 16,1 1-16,1 4 0,1 0 15,0 2-15,0 1 0,2 3 16,2 3-16,-1 0 0,1 1 0,0 3 16,1 4-16,0 2 0,-1-1 15,4 2-15,3 0 16,-4-1-16,-1-2 0,-3 0 0</inkml:trace>
  <inkml:trace contextRef="#ctx0" brushRef="#br0" timeOffset="604716.1353">13724 10050 0,'0'0'0,"0"0"0,0 0 0,0 0 15,0 0-15,0 0 0,0 0 16,-4-23-16,4 23 0,0 0 16,-18-19-16,18 19 0,0 0 0,-24-17 15,13 13-15,-1 2 16,-1 2-16,-4 1 0,-1 3 16,-1 0-16,-1 3 0,-5 6 15,-2 3-15,3 1 0,0 0 0,2 3 16,2 2-16,3-2 0,4 0 15,4 2-15,7-1 0,3-3 16,2-3-16,9-4 0,6-3 16,1-3-16,2-3 0,3-3 15,5-5-15,-3-1 0,-2-1 0,3-1 16,2-5-16,-5 1 16,-3-1-16,0-4 0,-3-1 15,-3 1-15,-3 0 0,-3 3 0,-3 2 16,-1 3-16,-2 4 0,-1 1 15,-2 5-15,1 3 0,-2 5 16,-1 3-16,0 1 0,1-1 16,0 1-16,1 2 0,1 4 15,1 0-15,1-1 0,4 7 16,2-1-16,-2-4 0,-1-3 0,-2-2 16</inkml:trace>
  <inkml:trace contextRef="#ctx0" brushRef="#br0" timeOffset="605013.0504">14109 9836 0,'0'0'0,"0"0"0,0 0 15,0 0-15,0 0 0,-14 24 0,14-24 16,-19 32-16,8-12 0,-1 5 15,-1 6-15,1-1 0,2 0 16,0 7-16,3-3 0,2 3 16,1-4-16,1-4 0,0-2 15,1-5-15,0-2 0,0-5 16,0-4-16,0-1 0,-1-2 16,-3-3-16,-3-3 0,-2-1 15,-1-1-15,-7-4 0,-4-3 16,1-2-16,1-1 0,4 1 0,2 1 15,3 2-15</inkml:trace>
  <inkml:trace contextRef="#ctx0" brushRef="#br0" timeOffset="605294.3334">13990 10035 0,'0'0'0,"0"0"16,0 0-16,0 0 0,0 0 0,0 0 15,0 0-15,0 0 16,0 0-16,0 0 0,0 0 16,0 0-16,0 0 0,33-3 15,-33 3-15,22-3 0,-22 3 0,27-3 16,-11 1-16,2 0 0,0 2 15,-1-1-15,1-1 0,-2 0 16,0-1-16,-2 0 0,-2 2 16,-1-1-16</inkml:trace>
  <inkml:trace contextRef="#ctx0" brushRef="#br0" timeOffset="605747.4665">14340 10053 0,'0'0'0,"0"0"0,0 0 16,20 6-16,-20-6 0,0 0 16,31 0-16,-15 1 0,0 0 15,2 0-15,1-2 0,-2 0 16,0 0-16,2 0 0,-2 0 16,-1 0-16,-2-1 0,-3 1 15,-1 0-15,-1 0 0</inkml:trace>
  <inkml:trace contextRef="#ctx0" brushRef="#br0" timeOffset="605981.8267">14530 9898 0,'0'0'0,"0"0"16,0 0-16,0 0 0,0 0 0,-3 26 15,3-26-15,-14 28 0,5-11 16,-1 5-16,0 1 15,0 1-15,1-1 0,1 6 0,0-2 16,2-3-16,2-3 0,2-1 16,1-2-16,3-3 0,1-2 15,6-4-15,5 0 0,2-5 16,0-1-16,6-3 0,5-1 16,-5 0-16,-3 0 0,-3 1 0</inkml:trace>
  <inkml:trace contextRef="#ctx0" brushRef="#br0" timeOffset="606309.9893">15079 9949 0,'0'0'16,"0"0"-16,0 0 0,0 0 0,0 0 16,-23-5-16,23 5 15,-27 2-15,27-2 0,-31 7 0,14-2 16,2 0-16,-1-1 0,1 2 15,0 1-15,1 0 0,3 0 16,4 2-16,2 2 0,3-1 16,2-1-16,3 1 0,3 1 15,2 0-15,1 0 0,7 3 16,2 1-16,-2-1 0,-2 1 16,0-3-16,-2 0 0,-2-2 15,-3-1-15,-1 0 0,-2-1 0,-3 0 16,-1-3-16,-5 1 0,-6 0 15,-1-1-15,-3 1 0,0-2 16,-2-1-16,-1-1 0,-1 1 16,0-3-16,0-1 0,5-2 15,2-1-15,2 1 0,2 0 16,2 0-16</inkml:trace>
  <inkml:trace contextRef="#ctx0" brushRef="#br0" timeOffset="606638.1678">15720 9812 0,'0'0'16,"0"0"-16,0 0 0,0 0 0,0 0 15,-20 28-15,20-28 0,-27 29 16,11-11-16,-3 6 0,-2 5 16,-1 0-16,-1 2 0,-4 8 15,0 0-15,-1 5 0,3-4 16,0 2-16,3-3 0,4-7 16,5-7-16,1-1 0,1-3 15,2-5-15,4-4 0,1-6 0,2-3 16,2-3-16,2 1 0,0-1 15,-2 0-15,3 0 0</inkml:trace>
  <inkml:trace contextRef="#ctx0" brushRef="#br0" timeOffset="607044.4674">16170 9751 0,'0'0'0,"0"0"0,0 0 16,0 0-16,-2 33 0,2-33 0,-18 41 16,6-17-16,-1 4 0,-4 12 15,0 3-15,2-4 0,1-3 0,-5 5 16,0-2-16,5-7 0,2-3 16,0-2-16,1-4 15,4-8-15,2-3 0,0-4 16,3-2-16,2-6 0,0 0 0,3-9 15,6-6-15,0 1 0,0-3 16,6-8-16,4-4 0,1 4 16,1 0-16,2 3 0,2 0 15,0 4-15,1 1 0,7 2 16,1 5-16,-5 3 0,-4 2 0,-1 5 16,0 3-16,-4 4 0,0 2 15,-2 6-15,-3 6 16,-2-2-16,-4-1 0,-2 4 0,-4 1 15,-2 1-15,-2-1 0,-1-2 16,-1 0-16,-2-3 0,1-2 16,1-3-16,-1-3 0,2-2 15</inkml:trace>
  <inkml:trace contextRef="#ctx0" brushRef="#br0" timeOffset="607513.2298">17048 9984 0,'0'0'0,"0"0"0,0 0 15,0 0-15,-8-20 0,8 20 16,-17-7-16,6 4 0,-2 0 0,-5 2 16,-4 1-16,-1 1 0,0 0 15,-10 6-15,-1 3 16,1 1-16,2-1 0,-8 8 0,0 6 15,7 0-15,6-1 0,2 6 16,6-1-16,8-8 0,4-2 16,8 1-16,8-1 0,4-7 15,3-3-15,8-6 0,7-4 16,-6 0-16,1-2 0,7-6 16,2-3-16,-5-2 0,-2 0 0,-2-3 15,0-1-15,-5 3 0,-3 3 16,-4-4-16,-2-4 0,-3 3 15,-2 4-15,0 3 0,-2 6 16,-3 3-16,-3 2 0,-4 6 16,-1 4-16,0 1 0,3 1 15,-1 7-15,-2 3 0,2 0 16,1-2-16,3 3 0,2 0 16,2-2-16,-1-3 0,6-1 15,3 0-15,3-5 0,1-2 0,2-7 16,0-5-16,-4 0 0,-3 0 15,-2 1-15</inkml:trace>
  <inkml:trace contextRef="#ctx0" brushRef="#br0" timeOffset="607872.6417">17325 9972 0,'0'0'15,"0"0"-15,0 0 0,0 0 0,-9 27 16,9-27-16,-18 32 0,7-13 15,0 2-15,-2 1 0,1 0 16,1-2-16,1-2 0,-1 3 16,2-5-16,2-2 0,1-3 15,2-2-15,1-4 0,0-3 16,3-2-16,0-3 0,4-5 16,1-2-16,1-3 0,4-4 15,3-3-15,0 0 0,0 1 0,2-1 16,0 0-16,4-1 0,0 4 15,3 2-15,3 4 0,-2 1 16,-1 2-16,0 4 0,0 4 16,-3 3-16,-1 2 0,-3 6 15,-1 4-15,-4 2 0,-3-2 0,-5 5 16,-3 2-16,-2-2 0,-2 1 16,0 1-16,-2 2 15,2-1-15,0-1 0,2-1 16,1-2-16,1-3 0,0-3 0,-1-2 15</inkml:trace>
  <inkml:trace contextRef="#ctx0" brushRef="#br0" timeOffset="608357.0509">18057 10092 0,'0'0'0,"0"0"15,0 0-15,0 0 0,2-23 0,-2 23 16,0 0-16,-15-25 0,15 25 15,-18-18-15,6 12 0,-1 0 16,-2 1-16,-3 3 0,-2 2 16,1 1-16,1 1 0,-8 8 15,1 3-15,-1 2 0,2 1 0,3 1 16,4 5-16,2-3 16,4 2-16,6 1 0,6 0 15,3-2-15,3-2 0,3-4 16,3-3-16,4-4 0,0-3 15,6-5-15,4-2 0,-3-4 0,-2 0 16,0-5-16,1-5 0,-1 0 16,0-2-16,0-5 0,1-5 15,-1-6-15,-4 0 0,-1 0 16,-2 0-16,-1 1 0,-2 0 16,0 5-16,-1 5 0,-2 4 15,-3 5-15,0 4 0,-3 2 16,-1 3-16,-1 2 0,-3 6 0,-3 5 15,-2 4-15,-1 3 16,-3 8-16,-2 7 0,-2 3 0,-2 3 16,-3 8-16,2 1 0,4-4 15,4-3-15,3-5 0,2-2 16,3-5-16,1-5 0,0 0 16,-1-2-16,-1-4 0,2-3 0,0-3 15</inkml:trace>
  <inkml:trace contextRef="#ctx0" brushRef="#br0" timeOffset="609200.9179">18358 10042 0,'0'0'0,"0"0"16,0 0-16,0 0 0,0 0 0,0 0 16,0 0-16,0 0 0,-14 25 15,14-25-15,-12 26 16,12-26-16,-11 28 0,4-13 0,0 2 15,1-2-15,0-1 0,1 0 16,0 0-16,1-3 0,1 0 16,0-2-16,1-2 0,1-1 15,0 0-15,1-6 0,0 0 16,1-3-16,-1 3 0,0-4 0</inkml:trace>
  <inkml:trace contextRef="#ctx0" brushRef="#br0" timeOffset="609341.5248">18298 9812 0,'0'0'15,"0"0"-15,0 0 0,0 0 0,0 0 16,0 0-16,29 21 16,-29-21-16,23 17 0,-23-17 0,19 14 15,-11-10-15</inkml:trace>
  <inkml:trace contextRef="#ctx0" brushRef="#br0" timeOffset="609654.064">18831 9985 0,'0'0'15,"0"0"-15,0 0 0,0 0 0,0 0 0,0 0 16,0 0-16,0 0 15,-27-5-15,27 5 0,0 0 16,-32 7-16,32-7 0,-32 12 16,14-4-16,1-1 0,1 2 15,-2 3-15,0 2 0,0 1 16,1-1-16,-1 6 0,1 3 16,5-4-16,3-1 0,7 0 15,4 0-15,4-3 0,2-2 0,6-1 16,2-2-16,3-2 0,2-2 15,8-3-15,0-4 0,0 0 16,0-2-16,-6 0 0,-4 1 16,-4 0-16</inkml:trace>
  <inkml:trace contextRef="#ctx0" brushRef="#br0" timeOffset="609982.2157">19106 9961 0,'0'0'15,"0"0"-15,0 0 0,0 0 0,-7 29 0,7-29 16,-14 29-16,4-12 16,0 0-16,0 4 0,0 0 15,0 0-15,1-3 0,-1 3 16,3-2-16,0-3 0,1-4 16,2-2-16,0-3 0,0-2 15,2-3-15,1-4 0,1-3 16,0-3-16,1-1 0,1-4 0,2-2 15,1-6-15,2 1 0,3-1 16,2-1-16,-1 2 0,0 1 16,0 4-16,1 0 0,0 4 15,0 1-15,5 3 0,3 3 16,0 1-16,-2 1 0,2 4 16,0 4-16,2 0 0,1 2 15,0-1-15,-4 0 0,-4-2 0</inkml:trace>
  <inkml:trace contextRef="#ctx0" brushRef="#br0" timeOffset="610435.4499">19705 10048 0,'0'0'0,"0"0"15,0 0-15,0 0 0,0 0 0,0 0 16,0 0-16,-7-23 0,7 23 15,0 0-15,-17-18 0,17 18 16,0 0-16,-26-15 0,14 14 16,-3 0-16,0 1 0,-3 3 15,-3 2-15,1 3 0,0 1 16,-7 7-16,-2 2 0,2 0 16,0 0-16,5 1 0,3 1 15,4 0-15,3-2 0,3 2 0,6-1 16,5-5-16,5-3 0,6-2 15,6-4-15,1-3 0,3-3 16,3-4-16,5-2 0,-4-3 16,0-1-16,-1-3 0,1-2 15,-3-1-15,-2 0 0,-1-5 16,-3-1-16,-5 3 0,-2 3 0,-3 4 16,-3 4-16,-2 2 0,0 2 15,-2 0-15,-1 2 16,0 3-16,-4 4 0,1 4 0,-1 6 15,-2 0-15,1 1 0,1 3 16,2 3-16,2 0 0,2-1 16,4 4-16,3-1 0,1-6 15,1-2-15,-2-3 0,-2-2 16,-1-2-16</inkml:trace>
  <inkml:trace contextRef="#ctx0" brushRef="#br0" timeOffset="610732.2877">20199 9807 0,'0'0'15,"0"0"-15,0 0 0,0 0 16,-23 11-16,23-11 0,-24 19 16,24-19-16,-28 30 0,12-7 15,-3 8-15,-4 6 0,1 1 0,3-1 16,3-1-16,-2 3 0,4-4 15,1-3-15,4-1 16,0-5-16,1-4 0,1-2 0,1-3 16,-2-2-16,-1-2 0,-4-4 15,-4-4-15,-1-1 0,-2-2 16,-1-5-16,0-3 0,0-3 0,0-4 16,5 4-16,1 0 15,4 2-15</inkml:trace>
  <inkml:trace contextRef="#ctx0" brushRef="#br0" timeOffset="610857.3088">19746 10000 0,'0'0'0,"0"0"0,0 0 15,29 0-15,-29 0 0,31 2 16,-9 0-16,1 0 0,2-1 16,8 0-16,3 2 0,-2-1 15,0-1-15,0 0 0,-5 1 16,-6-2-16</inkml:trace>
  <inkml:trace contextRef="#ctx0" brushRef="#br0" timeOffset="611044.8442">20207 10008 0,'0'0'0,"0"0"0,0 0 15,0 0-15,0 0 0,34-1 0,-34 1 16,34-1-16,-15 1 0,3-2 15,3 2-15,1 0 0,-1 0 16,5 0-16,-2 0 0,-4-1 16,-3 0-16,-4 0 0,-1 0 15,-3 0-15</inkml:trace>
  <inkml:trace contextRef="#ctx0" brushRef="#br0" timeOffset="611294.882">20397 9892 0,'0'0'0,"0"0"15,0 0-15,-7 18 0,7-18 0,-12 25 16,2-7-16,-2 1 16,-1 1-16,0 1 0,1 2 15,-1 5-15,2-2 0,3-1 16,2-2-16,2-3 0,3-1 0,7-2 15,4-2-15,3-2 0,2 0 16,4-7-16,2-4 0,2-1 16,3-1-16,-1 2 0,-4-2 15,-5 1-15</inkml:trace>
  <inkml:trace contextRef="#ctx0" brushRef="#br0" timeOffset="611623.002">21051 9935 0,'0'0'0,"0"0"0,0 0 16,0 0-16,0 0 0,-31-2 15,31 2-15,-37 3 0,37-3 16,-40 7-16,18-1 0,1-2 0,3 2 16,-4 3-16,3 1 15,2-1-15,4 1 0,4 1 16,4 0-16,4 1 0,4 1 0,6 1 15,4 0-15,0 1 0,1-1 16,1 1-16,1 0 0,-1-3 16,-2-3-16,-1 1 0,-2 1 15,-2-2-15,-4-1 0,-6-2 16,-6 0-16,-2-1 0,-2-2 16,-9-1-16,-6 0 0,-3-1 0,-2 2 15,-12-3-15,-3 0 16,8 0-16,7 0 0,7 0 0</inkml:trace>
  <inkml:trace contextRef="#ctx0" brushRef="#br0" timeOffset="617201.6727">21433 9793 0,'0'0'0,"0"0"0,0 0 16,0 0-16,0 0 0,0 0 0,23 5 16,-23-5-16,0 0 0,40 1 15,-40-1-15,44-1 0,-19 0 16,3-2-16,3 1 0,0-1 0,0 1 15,11-2-15,0 2 16,-2-3-16,-4 0 0,4 1 16,-6 1-16,-5 1 0,-5 3 0,-6 0 15,-6-1-15,-2 0 0,-2 0 16,-2 0-16</inkml:trace>
  <inkml:trace contextRef="#ctx0" brushRef="#br0" timeOffset="617404.8066">21533 9949 0,'0'0'0,"0"0"0,0 0 15,27-3-15,-27 3 0,38-3 16,-15 2-16,3-2 0,2-1 16,3 1-16,1 0 0,9-2 15,0 0-15,-5 0 0,-2 1 16,3 0-16,-5-1 0,-8 2 15,-5 2-15,-9 1 0,-7 3 0,-1-2 16,0 1-16,1-1 0</inkml:trace>
  <inkml:trace contextRef="#ctx0" brushRef="#br0" timeOffset="617607.949">21435 10140 0,'0'0'15,"0"0"-15,22-2 0,-4 1 16,3 0-16,4-1 0,5-1 0,12-3 16,3 0-16,12-1 0,2-1 15,-5-1-15,-4 1 0,6-2 16,-6 1-16,-6 0 0,-5 1 16,-10 0-16,-7 0 0,-6 2 15,-3 1-15,-3 1 0</inkml:trace>
  <inkml:trace contextRef="#ctx0" brushRef="#br0" timeOffset="617889.2382">21814 9821 0,'0'0'15,"0"0"-15,0 0 0,0 0 16,10 28-16,-10-28 0,9 36 0,-4-14 15,-1 4-15,0-1 16,1 0-16,0 9 0,0-3 0,-1-2 16,1-1-16,-2-2 0,-1-4 15,-2-1-15,-2-4 0,-4 0 16,0 0-16,-5-2 0,-3-1 16,-1-3-16,-3 0 0,1-2 15,0-4-15,1-1 0,-1-4 0,1-2 16,0-3-16,4-4 0,3 0 15,1 0-15,2 2 0,0 1 16</inkml:trace>
  <inkml:trace contextRef="#ctx0" brushRef="#br0" timeOffset="618139.2518">22342 9962 0,'0'0'0,"0"0"16,0 0-16,23-6 0,-23 6 0,23-1 15,-7 0-15,1 0 16,-2 0-16,3 1 0,1 0 16,4 0-16,-1-1 0,-1 1 15,-3 0-15,-1-1 0,-3 0 0,-4-1 16,-3 1-16,-2-1 0,1 1 15,-2 0-15</inkml:trace>
  <inkml:trace contextRef="#ctx0" brushRef="#br0" timeOffset="618311.1561">22498 9967 0,'0'0'0,"0"0"16,0 0-16,0 0 0,0 0 0,0 0 15,1 28-15,-1-28 0,-2 24 16,2-24-16,-5 31 0,3-14 15,0-1-15,0 2 0,0-1 16,-2 0-16,1 0 0,-3-2 16,-1-3-16,0-1 0,2-2 0,-1-1 15</inkml:trace>
  <inkml:trace contextRef="#ctx0" brushRef="#br0" timeOffset="618498.7339">22184 10294 0,'0'0'0,"0"0"0,0 0 16,0 0-16,0 0 0,26-1 0,-26 1 16,34-3-16,-34 3 0,41-1 15,-16-1-15,2-2 0,1 0 16,9-3-16,4 1 0,-4 0 16,-1 2-16,7-3 0,-2 0 15,-6 2-15,-7 0 0,-5 2 0</inkml:trace>
  <inkml:trace contextRef="#ctx0" brushRef="#br0" timeOffset="618733.0627">22993 9875 0,'0'0'0,"0"0"15,0 0-15,33-3 0,-19 1 0,4 0 16,3 1-16,8-1 0,1-1 16,1 0-16,0-1 0,6 0 15,-3 1-15,-3 0 0,-4 2 16,-5-1-16,-4 0 0,-8 1 16,-7 1-16,0-1 0,0 1 0,-1-1 15</inkml:trace>
  <inkml:trace contextRef="#ctx0" brushRef="#br0" timeOffset="618904.952">23067 9764 0,'0'0'0,"0"0"0,0 0 16,0 0-16,0 0 0,3 26 0,-3-26 15,0 24-15,0-24 0,-2 30 16,0-13-16,-1 0 0,2 0 15,0-2-15,0 0 16,0-2-16,0 0 0,0-3 0,0-1 16,0 0-16</inkml:trace>
  <inkml:trace contextRef="#ctx0" brushRef="#br0" timeOffset="619092.5447">23314 9770 0,'0'0'0,"0"0"0,0 0 0,-1 20 0,1-20 0,-5 24 15,1-7-15,-3 0 16,-1 0-16,-3 5 0,0 3 16,2-3-16,1-5 0,1-1 15</inkml:trace>
  <inkml:trace contextRef="#ctx0" brushRef="#br0" timeOffset="619514.3869">22985 10062 0,'0'0'0,"0"0"0,0 0 16,21-2-16,-21 2 0,24-2 16,-24 2-16,36-4 0,-18 3 0,3-1 15,3 1-15,3 0 0,-2 1 16,-3 0-16,-2 1 0,-3 0 15,-3 1-15,-3 2 0,-3 3 16,-3 0-16,-1 1 0,-9 3 16,-6 4-16,-2-1 0,-2 2 0,-3 1 15,-2 0-15,0 0 16,2 0-16,-4 1 0,1 0 16,4-3-16,3-2 0,4-2 15,4-1-15,5-3 0,4-1 0,9-1 16,4-2-16,1-1 0,2 1 15,12-2-15,5-1 16,-2-1-16,-1 1 0,3-2 0,4 1 16,-4 0-16,0-2 0,3-1 15,0-1-15,-8 0 0,-6 0 16,-5 0-16,-4 0 0,-3-1 16,-5 1-16,-2-4 0,-4-2 15,-2 0-15,-2 0 0,-5-4 0,-4-5 16,5 1-16,2-2 0,1 5 15,1 3-15,0 2 0</inkml:trace>
  <inkml:trace contextRef="#ctx0" brushRef="#br0" timeOffset="619780.0483">23960 9771 0,'0'0'0,"0"0"15,0 0-15,0 0 0,-1 27 0,1-27 16,-3 26-16,2-11 16,0 0-16,0 2 0,1-1 15,0 0-15,1-1 0,0 2 0,2-2 16,-1-4-16,0-4 0,-1-3 15,1-3-15,0 0 0,-2-1 16,3 1-16</inkml:trace>
  <inkml:trace contextRef="#ctx0" brushRef="#br0" timeOffset="620201.9619">23964 9792 0,'0'0'16,"0"0"-16,0 0 0,0 0 15,0 0-15,0 0 0,0 0 0,0 0 16,29-11-16,-29 11 0,24-4 15,-24 4-15,27-3 0,-13 2 16,1 0-16,1 0 0,-1 0 16,1 0-16,-1 0 0,-1 1 15,-1 1-15,-2 0 0,-2 2 16,0 1-16,-1 1 0,-2 0 16,-3 1-16,-1 1 0,-2 2 0,-2 3 15,-3 2-15,0 0 16,-2 1-16,-2 2 0,0-1 0,0-1 15,0 1-15,-1-1 0,-1 0 16,-2-2-16,-2-1 0,0-1 16,-2-2-16,2-2 0,1-4 0,-2 1 15,0-3-15,0 1 16,3 0-16,-1 0 0,-1-1 16,2 0-16,2-1 0,1 0 15,2 0-15,3 0 0,2-1 16,3 1-16,2-1 0,2 1 0,3 0 15,3-2-15,2 1 0,2 0 16,4 0-16,5-3 0,0-1 16,-2-1-16,-2 2 0,0 0 15,-1 1-15,-1 0 0,-3-3 16,-2 2-16,-2 0 0,-1 2 0</inkml:trace>
  <inkml:trace contextRef="#ctx0" brushRef="#br0" timeOffset="620467.6079">23757 10153 0,'0'0'16,"0"0"-16,0 0 0,0 0 15,11 21-15,-11-21 0,9 21 16,-9-21-16,9 27 0,-5-12 0,-1 4 15,1-3-15,-1 1 0,0-1 16,1-2-16,-2-1 0,0-2 16,0 3-16,-1 1 0,-1-8 15,-1-2-15,-1-4 0,-2-2 16,0 0-16,1 0 0,1-1 16</inkml:trace>
  <inkml:trace contextRef="#ctx0" brushRef="#br0" timeOffset="620858.2807">23769 10235 0,'0'0'0,"0"0"16,0 0-16,0 0 0,0 0 0,27-10 16,-27 10-16,25-8 0,-25 8 0,30-7 15,-14 4-15,0 0 16,-1 2-16,0-1 0,1 1 16,-2 0-16,1-1 0,-2 2 15,0 1-15,-2 2 0,-1 0 16,-2 1-16,-2 3 0,-1 0 0,-3 1 15,-2 1-15,-1 1 0,-1 0 16,-1-1-16,0 1 0,-1 2 16,-1-2-16,1 0 0,-4 1 15,0-1-15,1-3 0,-2 0 16,-3-1-16,-1-1 0,3-1 16,-1-2-16,-4 0 0,0 0 15,2 0-15,0 1 0,4-2 16,1 1-16,2-2 0,2 1 0,2-1 15,2 0-15,1 3 0,1-3 16,6 0-16,3 0 0,1 0 16,1-2-16,1 1 0,3 1 15,1-1-15,1-1 0,6-1 16,-1-1-16,-3 0 0,-2 0 16,-3 1-16,-1 0 0,-3 0 15,-2 1-15,-2 0 0</inkml:trace>
  <inkml:trace contextRef="#ctx0" brushRef="#br0" timeOffset="621077.0855">24227 10149 0,'0'0'15,"0"0"-15,0 0 0,0 0 0,0 0 16,8 27-16,-8-27 0,3 24 15,-3-24-15,2 28 0,0-13 16,0 1-16,0-3 0,1 1 16,0-2-16,0-1 0,-1-1 0,1-2 15,-2-1-15,0-2 16,0-1-16,0-1 0,-1-1 16,0 0-16</inkml:trace>
  <inkml:trace contextRef="#ctx0" brushRef="#br0" timeOffset="621436.4556">24208 10196 0,'0'0'0,"0"0"16,0 0-16,0 0 0,0 0 16,0 0-16,25-10 0,-25 10 15,0 0-15,32-9 0,-32 9 16,31-4-16,-14 2 0,-1-1 16,0 2-16,-2 1 0,0-1 0,-1 2 15,0 3-15,-1-1 16,-1 1-16,-2 1 0,-2 2 15,0-1-15,-2 1 0,-1 3 0,-3 1 16,-1 0-16,-1 1 0,-2 0 16,1 0-16,-2 2 0,-2-1 0,-5 3 15,-2-3-15,-1-1 16,-2-2-16,1-2 0,1-2 16,-1-1-16,2-1 0,0-2 15,1 0-15,1 0 0,2-2 16,1 1-16,3-1 0,0 0 15,3 0-15,2 0 0,5-3 16,2 1-16,1 0 0,4-2 16,3 1-16,2 0 0,1 1 0,0-1 15,-1 1-15,-4 0 0</inkml:trace>
  <inkml:trace contextRef="#ctx0" brushRef="#br0" timeOffset="671175.6632">9118 10676 0,'0'0'15,"0"0"-15,0 0 0,0 0 0,0 0 16,0 0-16,0 0 16,0 0-16,0 0 0,0 0 0,0 0 15,0 0-15,0 0 0,0 0 16,0 0-16,0 0 0,0 0 15,0 0-15,0 0 0,0 0 16,11 20-16,-11-20 0,0 0 16,-7 26-16,7-26 0,-9 20 15,9-20-15,-13 28 0,7-13 0,0 1 16,-2 4-16,0-2 16,-1 1-16,0 2 15,1 2-15,-3 3 0,0-3 0,1 0 0,1-3 16,1 0-16,2-2 0,0-1 15,3-1-15,-3-3 0,3-4 16,1-2-16,-1-4 0,2 1 16,0-2-16,0 0 0</inkml:trace>
  <inkml:trace contextRef="#ctx0" brushRef="#br0" timeOffset="671425.6898">8923 10843 0,'0'0'16,"0"0"-16,0 0 0,0 0 15,0 0-15,0 0 0,0 0 0,0 0 16,22 10-16,-22-10 0,0 0 16,30 17-16,-30-17 0,27 13 15,-12-5-15,3-1 0,0 0 16,2 1-16,1 0 0,0 0 15,-1-1-15,6 1 0,1 1 16,-1-2-16,1-1 0,-6-1 16,-3 0-16,-2-2 0</inkml:trace>
  <inkml:trace contextRef="#ctx0" brushRef="#br0" timeOffset="672191.4503">14122 10782 0,'0'0'0,"0"0"16,0 0-16,0 0 0,0 0 0,0 0 15,0 0-15,0 0 0,0 0 0,0 0 16,0 0-16,-8 24 16,8-24-16,0 0 0,-11 20 15,11-20-15,-14 16 0,14-16 16,-16 20-16,6-11 0,0 2 0,-1 0 16,0 2-16,0 0 0,0-2 15,1 1-15,0-1 0,1-1 16,2 1-16,-1-3 0,0 2 15,0-2-15,1-1 0,-1 1 16,1-3-16,1 0 0,-1 0 16,-1-2-16,0 0 0,0-2 15,1 1-15,2-1 0</inkml:trace>
  <inkml:trace contextRef="#ctx0" brushRef="#br0" timeOffset="672503.9727">13860 10867 0,'0'0'15,"0"0"-15,0 0 0,0 0 0,0 0 16,0 0-16,0 0 16,0 0-16,0 0 0,0 0 15,0 0-15,0 0 0,0 0 0,0 0 16,0 0-16,0 0 0,27 8 15,-27-8-15,0 0 0,26 14 16,-26-14-16,29 13 0,-11-6 16,1 2-16,0 0 0,1 0 15,2-1-15,0 2 0,0 1 16,5 0-16,-1 0 0,-2-3 16,-2 1-16,-1-1 0,-1 0 15,-4-1-15,-1-1 0,-3-2 0</inkml:trace>
  <inkml:trace contextRef="#ctx0" brushRef="#br0" timeOffset="673785.281">21978 11030 0,'0'0'15,"0"0"-15,0 0 0,0 0 16,0 0-16,0 0 0,0 0 16,0 0-16,-13 20 0,13-20 0,0 0 15,0 0-15,-8 18 0,8-18 16,0 0-16,0 0 0,0 0 0,-10 18 15,10-18-15,0 0 16,-4 10-16,4-6 0,0-1 16,-1 1-16,0 0 0,-1 0 15,-1 1-15,-2 0 0,1 1 0,-2 0 16,0 0-16,-1 1 0,0 1 16,0 1-16,-3 2 15,0-1-15,0 0 0,0 0 16,-1-1-16,0 1 0,1-1 0,0-1 15,1-1-15,1-2 0,-1-1 16,1 0-16,1-1 0,2-1 16</inkml:trace>
  <inkml:trace contextRef="#ctx0" brushRef="#br0" timeOffset="674019.6779">21657 11126 0,'0'0'0,"0"0"0,0 0 16,0 0-16,0 0 0,0 0 15,16 20-15,-16-20 0,0 0 0,37 18 16,-16-7-16,3 0 16,2 1-16,3 1 0,3 1 15,10 3-15,0-1 0,11 1 0,0-2 16,-10-2-16,-8-4 0,-6 0 15</inkml:trace>
  <inkml:trace contextRef="#ctx0" brushRef="#br0" timeOffset="674897.2963">26800 10873 0,'0'0'0,"0"0"0,0 0 16,0 0-16,0 0 0,0 0 0,0 0 15,0 0-15,0 0 0,0 0 16,0 0-16,2 21 0,-2-21 0,0 0 15,0 0-15,-1 25 16,1-25-16,0 0 0,-8 28 16,5-20-16,-2 1 0,0 2 15,-2-1-15,1 1 0,0 0 16,0 2-16,-1 1 0,0-1 0,2 1 16,-2-2-1,1 0-15,-2-1 0,0 1 0,0-1 16,1 1-16,-1-3 0,0-3 0,1-1 15,0 1-15,1-3 0</inkml:trace>
  <inkml:trace contextRef="#ctx0" brushRef="#br0" timeOffset="675147.2706">26587 11014 0,'0'0'0,"0"0"0,0 0 16,0 0-16,0 0 0,0 0 0,0 0 15,23 6-15,-23-6 0,25 8 16,-25-8-16,36 9 0,-14-2 16,2 0-16,3 3 0,1 0 15,2-1-15,9 4 0,-1 0 16,-2-1-16,0-1 0,-1-1 15,-6-2-15,-6-1 0</inkml:trace>
  <inkml:trace contextRef="#ctx0" brushRef="#br0" timeOffset="676350.5117">30156 10158 0,'0'0'0,"0"0"15,0 0-15,0 0 0,-26 5 0,14-3 16,-3 1-16,-2 2 0,1 1 0,-3 0 16,-1 2-16,-6 2 15,-2 2-15,-1 2 0,1 3 16,0 0-16,1 1 0,-10 7 15,1 1-15,3 1 0,4 0 16,0 2-16,1 3 0,-3 3 0,2-1 16,5 0-16,2 2 15,4-4-15,4 0 0,6-2 0,5 1 16,5-2-16,5 1 0,5 3 16,4 0-16,2-1 0,1-1 15,12 0-15,6-3 0,3-3 16,0 1-16,8 1 0,6 0 15,2-4-15,2-4 0,12 2 0,4 0 16,-7-3-16,-4-4 0,37 6 16,-3-2-16,-15-4 0,-10-1 15,3 3-15,2 1 0,-6-8 16,-3-6-16,1 0 0,4 0 16,-11-3-16,-8-2 0,4 1 15,3 2-15,-4-2 0,-3 0 16,0-4-16,0-2 0,-8-4 15,-6-3-15,2 0 0,1 1 16,-5 0-16,-5 0 0,3-1 0,1-2 16,-5-1-16,-4-2 0,-4-1 15,-3-1-15,-1-2 0,-2-2 0,0 0 16,1-2-16,-11 15 16,-1-2-16,-2-4 0,-1-3 15,1 0-15,-1 0 0,-3-3 16,-3-3-16,-2 7 0,-2 1 0,-5-1 15,-4 0-15,0 0 0,0 1 16,-6-4-16,-4-2 0,-2 2 16,1 1-16,-5 0 0,-3-1 15,-3 3-15,0 1 0,-3-3 16,-2 0-16,-1 1 0,0 2 16,-2-2-16,-1-2 15,1 6-15,2 5 0,-11-5 0,-4-2 16,6 2-16,4 2 0,-5-1 15,-3 2-15,4-3 0,5 1 0,-25-5 16,5 6-16,19 5 16,0 4-16,-21-4 0,4 1 15,11 3-15,8 2 0,-7 3 0,-5 2 16,6 0-16,4 1 0,15 0 16,10-1-16,8 0 0</inkml:trace>
  <inkml:trace contextRef="#ctx0" brushRef="#br0" timeOffset="761143.097">5431 12376 0,'0'0'0,"0"0"16,0 0-16,0 0 0,0 0 15,-1-24-15,1 24 16,0 0-16,0 0 0,-7-19 0,7 19 16,0 0-16,0 0 0,-6-15 15,6 11-15,-2 1 0,1 1 16,1 2-16,1-2 0,-1 2 15,2-3-15,3 2 0,3 2 16,-1-1-16,1 1 0,2 1 16,0-2-16,0 0 0,2 1 0,3 1 15,3 0-15,1-1 0,-1 0 16,3 0-16,1 0 16,4 2-16,-1-2 0,9 1 0,3 0 15,-1 0-15,3 0 0,8-1 16,4-2-1,-5 1-15,-1 1 0,2 1 16,2-2-16,5 0 0,-4 0 0,4-2 0,3 1 0,-1 0 16,1 2-16,5-2 0,2-1 15,-4 1-15,-3 0 0,12 1 16,-1 1-16,-6-1 0,-7-1 0,7 0 16,0 0-16,-1 0 0,-2 0 15,29 2-15,-5 1 16,-13-3-16,-8-2 0,3-1 0,-1 2 15,0 4-15,0 2 0,3-4 16,3-3-16,-9 0 0,-8 1 0,10-1 16,6 0-16,-5 2 0,-2 0 15,5 1-15,4 0 16,-10 0-16,-5 0 0,4 0 16,4 1-16,-5-3 0,-3 1 0,7-1 15,3 2-15,-8 1 0,-4 0 16,4 0-16,0-1 0,-2 3 15,-1 1-15,4-5 0,1-4 16,-8 3-16,-5 3 0,5-1 16,7-1-16,-8 1 0,-6 0 0,6 2 15,5 0-15,-3-2 16,-3-1-16,3 0 0,1 0 16,-6 0-16,-6 1 0,2 0 0,2-1 15,-6 1-15,-4 0 0,0 2 16,2 0-16,-2 0 0,2 1 15,-3-1-15,-2 0 0,-2-2 16,-2-1-16,-1 1 0,0 1 16,-15 0-16,0 0 0,5 0 15,3-1-15,-2 1 0,-3 1 16,-1-2-16,-2 1 0,-2-1 0,-2 0 16,-6 0-16,-3 0 15,-6 1-15,-2-2 0,2 1 0,2-1 16,-1 1-16</inkml:trace>
  <inkml:trace contextRef="#ctx0" brushRef="#br0" timeOffset="767768.514">8123 11135 0,'0'0'0,"0"0"0,0 0 0,0 0 16,0 0-16,0 0 0,0 0 15,25 4-15,-25-4 0,23 0 16,-23 0-16,30-3 0,-30 3 0,37-2 16,-14 1-16,-1-2 15,0 1-15,1-4 0,2 1 16,5-1-16,0 1 0,-5 0 0,-3 0 16,-2 0-16,-3 1 0,-5 1 15,-3-1-15,-3 1 0,0 1 0,-1 0 16</inkml:trace>
  <inkml:trace contextRef="#ctx0" brushRef="#br0" timeOffset="767955.9601">8102 11318 0,'0'0'0,"0"0"16,0 0-16,26-1 0,-26 1 15,33-2-15,-9 1 0,1-1 16,3 0-16,9-4 0,2-1 15,-2 0-15,1 0 0,3-2 16,-2 1-16,-5-1 0,-3 0 16,-6 0-16,-4-1 0,-3 1 15,-4 3-15,-3-1 0</inkml:trace>
  <inkml:trace contextRef="#ctx0" brushRef="#br0" timeOffset="768143.479">8374 11160 0,'0'0'0,"0"0"16,0 0-16,0 0 0,0 0 0,0 0 15,-2 34-15,2-34 16,-3 31-16,-1-13 0,0 2 16,0 0-16,-1 0 0,1 0 0,-1 0 15,-1-1-15,0-2 0,1 1 16,0-3-16,0-2 0</inkml:trace>
  <inkml:trace contextRef="#ctx0" brushRef="#br0" timeOffset="768534.1183">8325 11411 0,'0'0'0,"0"0"0,0 0 16,0 0-16,3 22 0,-3-22 15,0 0-15,-1 32 0,1-32 16,-3 25-16,0-11 0,0-3 16,0 0-16,-1-1 0,0 0 15,0-2-15,-1-1 0,1-3 16,0-1-16,1-2 0,1-1 0,1-4 16,0-1-16,2-4 0,2-1 15,4-1-15,2 2 16,3-3-16,3 0 0,5-2 15,0 0-15,1 3 0,-1 3 0,1 1 16,1 3-16,-4 2 0,0 0 16,-3 3-16,-1 1 0,-3 2 15,-2 2-15,-3 0 0,0 1 16,-2 3-16,-4 0 0,-2 2 16,-5 0-16,-3 0 15,-3-1-15,-1 1 0,-3-1 0,1 1 16,0-3-16,-3-2 15,1-3-15,1 0 16,4-1-16,2-1 0</inkml:trace>
  <inkml:trace contextRef="#ctx0" brushRef="#br0" timeOffset="768846.6363">8789 11047 0,'0'0'0,"0"0"16,0 0-16,0 0 0,0 0 0,23 13 15,-23-13-15,0 0 16,0 26-16,0-26 0,-11 27 16,4-12-16,1-1 0,-2 1 15,-1 0-15,-1 0 0,0 0 0,-1 1 16,1-2-16,3-3 16,0-3-16,4-1 0,3-3 0,2-1 15,2-2-15,6-3 0,6-2 16,-1 0-16,4-1 0,7-3 15,3-3-15,0 2 0,0 2 16,6-2-16,-3-1 0,-4 2 16,-2 1-16,-4 1 0,-1 2 15,-5 0-15,-4-1 0,-2 2 16,-1 0-16,-2 0 0</inkml:trace>
  <inkml:trace contextRef="#ctx0" brushRef="#br0" timeOffset="769065.4054">8932 11256 0,'0'0'0,"0"0"0,0 0 16,0 0-16,0 0 0,7 26 15,-7-26-15,1 24 0,-1-24 0,-4 29 16,2-12-16,-2-1 16,1-1-16,-3 1 0,-2 0 15,0 1-15,-1-1 0,-5 2 0,-1-1 16,0-2-16,-1 0 0,1-3 15,-1-2-15,3-5 0,1-3 32,-3-5-32,-4-4 0,3 1 0,3 2 0,2-1 0</inkml:trace>
  <inkml:trace contextRef="#ctx0" brushRef="#br0" timeOffset="769221.7341">8792 11361 0,'0'0'0,"0"0"15,0 0-15,25 7 0,-25-7 0,20 11 16,-8-3-16,2 1 0,0 0 15,3 3-15,2 0 0,4 2 16,1-1-16,-2 0 0,0 2 16,-1-2-16,-1 0 0,-1-1 15,1 0-15,-3-3 0,-4-1 0,-2-2 16</inkml:trace>
  <inkml:trace contextRef="#ctx0" brushRef="#br0" timeOffset="769534.1816">9377 11215 0,'0'0'15,"0"0"-15,0 0 0,0 0 0,26-11 16,-15 7-16,3 1 0,1-2 16,0 1-16,2-1 15,-1 1-15,1 0 0,-2 0 0,5 0 16,-1-1-16,-3 3 0,-2 0 15,-1 1-15,-2 1 0,-4 2 16,-2 2-16,-5 3 0,-2 2 16,-2 4-16,-1 4 0,-4 7 15,-1 1-15,-1 2 0,0 1 0,-1-1 16,-1-3-16,-5 4 0,0-3 16,1-2-16,0-1 0,2-3 15,0-2-15,2-3 0,1-3 16,0-1-16,0-4 0,-3-5 15,0-2-15,5 0 0,1 0 16,2 1-16</inkml:trace>
  <inkml:trace contextRef="#ctx0" brushRef="#br0" timeOffset="769721.7037">9449 11282 0,'0'0'0,"0"0"0,0 0 0,22 12 16,-22-12-16,20 19 0,-10-6 15,1 1-15,2 0 0,-1 0 16,4 0-16,4 2 0,-2-3 0,0 1 16,-3-1-1,-1-1-15,-2-2 0,-3-4 0,-3-3 16,0-1-16,-1 0 0,0 1 16</inkml:trace>
  <inkml:trace contextRef="#ctx0" brushRef="#br0" timeOffset="769956.0825">9805 11234 0,'0'0'15,"0"0"-15,0 0 0,31-8 16,-15 4-16,2 0 0,4 0 16,0-1-16,0 2 0,8 0 15,0 0-15,0 1 0,-2-2 0,-2 2 16,-3 0-16,-2 1 0,-2-1 15,-4 1-15,-2 1 0,-3-1 16,-1 1-16,-3-2 0,-4 2 16,-2 0-16,-5-2 0,3 0 15,0 1-15,0 1 0</inkml:trace>
  <inkml:trace contextRef="#ctx0" brushRef="#br0" timeOffset="770253.0104">10055 11017 0,'0'0'0,"0"0"15,0 0-15,0 0 0,0 0 16,0 0-16,0 0 0,0 0 16,8 22-16,-8-22 0,7 34 15,-4-13-15,-1 3 0,2 2 16,-1 2-16,0-1 0,2 0 0,0 5 16,1 2-16,-2-3 0,-1-2 15,1 0-15,-1-1 0,0 3 16,0-2-16,-1-2 15,0-2-15,-2-5 0,-2-3 0,0-3 16,-2-2-16,1-4 0,-1-1 16,-2-3-16,-2-3 15,-1-2-15,1-1 0,-3-6 0,-2-4 16,-1-4-16,-2-5 0,-2-4 16,-1-4-16,4 5 0,2 4 15,2 2-15</inkml:trace>
  <inkml:trace contextRef="#ctx0" brushRef="#br0" timeOffset="770362.4305">9911 11329 0,'0'0'0,"0"0"0,23 0 0,-8 2 16,0 1-16,2 3 0,0 1 16,2 1-16,-4-1 0,-1-1 15</inkml:trace>
  <inkml:trace contextRef="#ctx0" brushRef="#br0" timeOffset="798114.1456">11618 12280 0,'0'0'0,"0"0"15,0 0-15,0 0 0,0 0 0,0 0 16,0 0-16,0 0 0,0 0 15,25 1 1,-25-1-16,24 3 16,-24-3-16,38 2 0,-21-2 0,3 0 15,2 0-15,3-1 0,1 0 0,3 0 16,2 0-16,8-1 0,1 1 16,4-3-16,3 0 15,7 1-15,-3 2 0,1-1 0,1-1 16,9-1-16,-4 1 0,1 1 15,-1 0-15,8 1 0,-3-2 0,0 2 16,0 1-16,-5-1 0,-3 0 16,11 2-16,0 0 0,1-1 15,-1-1-15,0 2 16,0 0-16,-4-1 0,-4-1 0,32 1 16,-4 2-16,-7 0 0,-4-1 15,1-1-15,1-1 0,-3 1 16,-1 3-16,-1-1 0,1 0 15,-7-1-15,-3-1 0,1 2 16,1 0-16,1 0 0,-1 3 16,5-1-16,4 2 0,-5-5 15,-4 1-15,11 3 16,7 3-16,-8-3 0,-4-1 0,-3-1 16,-2-3-16,-5 3 0,-4 2 15,6-1-15,3-1 0,1 0 16,2-1-16,-2 1 0,0 0 15,-7-1-15,-5-2 0,1 0 16,2-2-16,5 4 0,2-1 0,-1 2 16,-1-1-16,-9-1 0,-4 0 15,3-1-15,2 0 0,-5 1 16,-2 1-16,-2-1 0,0 0 16,4 0-16,1 0 0,-2-3 15,0-3-15,-6 4 0,-2 2 0,-3 3 16,0 0-16,-2-5 0,1-2 15,-7 0-15,-3 1 16,-5 6-16,-3 1 0,-2-4 16,0-4-16,-11 2 0,1 0 0,-4 0 15,-3 1-15,0 0 0,-4-3 16,2 3-16,0-1 0,2 1 16</inkml:trace>
  <inkml:trace contextRef="#ctx0" brushRef="#br0" timeOffset="799379.8373">11838 11175 0,'0'0'0,"0"0"0,0 0 0,0 0 15,0 0-15,0 0 0,12-17 16,-12 17-16,0 0 0,0 0 16,0 0-16,-4-18 0,4 18 0,0 0 15,-22-7-15,22 7 0,-30 4 16,11 0-16,-1-1 0,-2 4 16,-1 2-16,-8 6 0,1 4 15,1 1-15,2 1 0,-3 5 16,1-1-16,6 0 0,5-2 15,8 0-15,7 0 0,4-5 16,3-2-16,9-2 0,4-2 16,5-3-16,2-4 0,5-2 15,3-4-15,1-2 0,2-2 0,8-4 16,0-2-16,-5-4 0,-5-2 0,-7 3 16,-5 3-16,-5 3 15</inkml:trace>
  <inkml:trace contextRef="#ctx0" brushRef="#br0" timeOffset="799692.3258">12086 11115 0,'0'0'0,"0"0"16,0 0-16,2 19 0,-2-19 0,-4 23 16,4-23-16,-9 34 0,4-13 15,-1 0-15,1 2 0,-3 3 16,0-4-16,2 0 15,0-1-15,1-3 0,0-3 0,2-4 16,1-2-16,-1-2 0,1-4 0,0-4 16,1-4-16,1-1 15,0-1-15,2-8 0,3-3 16,1-1-16,3-3 0,1 2 0,1-1 16,1 3-16,1 0 0,-1 3 15,1 1-15,-1 3 0,0 1 16,2 5-16,3 0 0,-1 2 15,1 2-15,-2 2 0,1 2 16,-2 3-16,-1 1 0,-2-1 0,-2 0 16,-1-1-16</inkml:trace>
  <inkml:trace contextRef="#ctx0" brushRef="#br0" timeOffset="800114.2954">12268 11290 0,'0'0'0,"0"0"0,0 0 0,0 0 16,0 0-16,26 12 0,-26-12 16,22 8-16,-22-8 0,30 7 15,-11-6-15,-1-1 0,-1 0 0,4 0 16,3 0-16,-2-2 15,-1-2-15,3-3 0,-2-1 16,-3 0-16,-3 1 0,-3-3 16,-3 0-16,-3-1 0,-3 0 0,-3-1 15,-4 1-15,-5 1 0,-4 2 16,-2 2-16,-3 0 0,0 2 16,-2 2-16,-3 2 0,-1 2 15,0 4-15,1 3 0,-3 4 16,5 3-16,4 2 15,3 1-15,4 2 0,4 4 16,4-5-16,2 1 0,9-3 0,7-1 16,2-2-16,3-2 0,6-2 15,8 0-15,-1-5 0,1-2 0,0-1 16,-9 0 0,-6-1-16</inkml:trace>
  <inkml:trace contextRef="#ctx0" brushRef="#br0" timeOffset="800504.877">13034 11242 0,'0'0'0,"0"0"0,0 0 0,0 0 16,0 0-16,-25-9 0,25 9 16,-21-1-16,8 1 0,-3 1 15,-2 4-15,-1 0 0,0 2 0,2 2 16,-1 2-16,-4 4 15,1 1-15,2 0 0,2 1 16,3 0-16,3-3 0,6 1 16,3-1-16,4-3 0,3-1 0,4-2 15,3-3-15,5-2 0,4-2 16,1-4-16,1-1 0,0-3 16,1-1-16,6-4 0,-1-1 15,-4-3-15,-3-1 0,-3 0 16,-4-1-16,-3 2 0,-2 4 0,-2 1 15,-2 3-15,-2 2 16,-1 2-16,-3 4 0,-2 6 16,0 0-16,-1 5 0,-1 0 0,2 2 15,1 2-15,1-1 0,2 2 16,1 0-16,2-3 0,0 0 16,2-2-16,1 1 0,2-5 15,1-2-15,-2 1 0,-2-3 16,0 0-16</inkml:trace>
  <inkml:trace contextRef="#ctx0" brushRef="#br0" timeOffset="800770.5306">13403 11086 0,'0'0'0,"0"0"16,0 0-16,-7 19 0,7-19 0,-12 25 15,2-6-15,-1 2 0,0 2 16,1 0-16,0 1 0,-1 4 16,2-2-16,1-3 0,3-3 15,1-1-15,1-2 0,6-2 16,2-3 0,7-5-16,5-4 0,-1-2 15,0-2-15,-1-1 0,1-3 0,-2-2 16,0-4-16,1 1 0,-3 3 15,-4 0-15</inkml:trace>
  <inkml:trace contextRef="#ctx0" brushRef="#br0" timeOffset="800973.6646">13207 11186 0,'0'0'16,"0"0"-16,0 0 0,25 3 15,-25-3-15,25-2 0,-5 2 16,0-1-16,1 1 0,3-1 16,4 1-16,6 0 0,-1 0 0,-1 0 15,-1-2-15,-5 2 0,-4-1 16,-3 1-16</inkml:trace>
  <inkml:trace contextRef="#ctx0" brushRef="#br0" timeOffset="801364.3503">13516 11319 0,'0'0'0,"0"0"15,0 0-15,20 4 0,-20-4 0,0 0 16,31 2-16,-31-2 0,29 3 16,-12-4-16,4-1 0,-1 0 15,0 0-15,2-1 0,1-1 16,5-2-16,-4-1 0,-2 0 15,-1-3-15,-5-1 0,-1 0 0,-4-1 16,-4-1-16,-2 1 16,-3 1-16,-5-1 0,-6 2 15,-1 0-15,-1 1 0,-2 4 16,-1 2-16,-1 2 0,-1 2 0,-2 4 16,-2 3-16,1 2 0,2 3 15,-2 7-15,2 1 0,5 1 16,3 0-16,5-1 0,4-1 15,2-1-15,3-2 0,8-1 16,6-2-16,0-2 0,1-2 0,7-2 16,6-1-16,-3-2 15,-2-2-15,3-3 0,1-1 16,-1 0-16,-8 0 0,-4-1 0</inkml:trace>
  <inkml:trace contextRef="#ctx0" brushRef="#br0" timeOffset="801520.6317">14147 11313 0,'0'0'0,"0"0"16,0 0-16,0 0 0,30-1 0,-30 1 16,25-1-16,-9 1 0,3 0 0,2-1 15,2-2-15,1 2 16,3-1-16,2 1 0,-5-1 15,-4 1-15</inkml:trace>
  <inkml:trace contextRef="#ctx0" brushRef="#br0" timeOffset="801895.6023">15006 11188 0,'0'0'0,"0"0"0,0 0 16,0 0-16,0 0 0,0 0 0,-17-13 15,17 13-15,0 0 0,-30-4 16,30 4-16,-31 6 0,14-2 15,-3 1-15,-2 3 0,1 2 16,1 4-16,-4 6 0,1 3 16,2-1-16,1-2 0,6-1 15,5 0-15,4-1 0,5-1 0,6 3 16,4-5-16,2-3 0,3-2 16,11-1-16,2-4 0,4-2 15,2-2-15,-5 0 16,-6 0-16,-4-1 0</inkml:trace>
  <inkml:trace contextRef="#ctx0" brushRef="#br0" timeOffset="802208.1773">15283 11136 0,'0'0'0,"0"0"0,0 0 16,0 0-16,0 0 0,-7 22 0,7-22 15,-12 28-15,5-11 0,-1 5 16,0 0-16,1 2 0,-1-1 15,0-2-15,1-1 0,-1 3 16,2-1-16,2-4 16,1-2-16,0-4 0,2-2 0,2-4 15,2-4-15,0-2 0,1-3 16,1-5-16,-1-3 0,4-7 16,1-4-16,2-1 0,1-2 15,1 2-15,1 1 0,3-2 16,0 3-16,-3 4 0,-1 2 0,-1 3 15,0 1-15,0 3 0,1 3 16,-2 3-16,2 2 0,0 2 16,1 1-16,1 4 0,-1 0 15,-2 0-15,-2-2 0,-1 0 16</inkml:trace>
  <inkml:trace contextRef="#ctx0" brushRef="#br0" timeOffset="802614.4404">15445 11276 0,'0'0'0,"0"0"0,0 0 16,0 0-16,0 0 0,0 0 16,29 11-16,-29-11 0,25 9 0,-25-9 15,34 7-15,-15-5 0,3-1 16,0 0-16,2-1 0,0-1 15,1 0-15,6-2 0,-2-1 16,-5 0-16,-3-2 0,-3 0 16,-3-3-16,-3 0 0,-2-1 15,-4-1-15,-3 0 0,-4 0 16,-4 1-16,-5 2 0,-5 3 16,-1 1-16,-2 3 0,-3 4 15,-2 2-15,-1 3 0,-1 1 0,-1 6 16,3 3-16,4 1 0,3 1 15,4 1-15,5-3 16,2 1-16,4 0 0,9-2 16,7-1-16,4-2 0,3-4 0,8-2 15,6-1-15,5-4 16,2-2-16,-2 0 0,-9 1 0,-7-2 16</inkml:trace>
  <inkml:trace contextRef="#ctx0" brushRef="#br0" timeOffset="803005.0671">16348 11278 0,'0'0'16,"0"0"-16,0 0 0,0 0 0,0 0 15,-22-16-15,22 16 0,-24-7 16,24 7-16,-30-8 0,14 7 16,-3 1-16,-2 1 0,0 2 15,-1 3-15,1 2 0,0 0 16,-3 6-16,1 1 0,3-1 15,3 1-15,4-1 0,4 2 16,5-2-16,3 1 0,3-4 16,4-2-16,3-3 0,5 1 0,3-4 15,5-2-15,2-3 0,0-1 16,2-4-16,3-3 0,2-2 16,-4 0-16,-1-3 0,-4 0 15,-4-2-15,-1 1 0,-4 0 16,-2 1-16,-2 4 0,-2 2 0,-2 2 15,-1 3-15,-2 4 16,-2 2-16,-1 4 0,-2 4 16,1 3-16,0 2 0,1 2 15,1 4-15,1-3 0,1 0 0,3-1 16,1-1-16,4-3 0,2 1 16,4-3-16,1-3 0,-2-6 15,-1-4-15,-2-1 0,-2 2 16,-1-1-16</inkml:trace>
  <inkml:trace contextRef="#ctx0" brushRef="#br0" timeOffset="803255.0474">16771 11014 0,'0'0'0,"0"0"16,0 0-16,0 0 0,0 0 15,-9 23-15,9-23 0,-15 28 16,6-10-16,-4 5 0,0 6 15,0-1-15,0-1 0,-2 5 16,3-3-16,2-1 0,4-2 0,1-2 16,4-1-16,3-6 0,3-2 15,3-2-15,1-2 16,5-4-16,1-1 0,4-6 0,3-4 16,-1-3-16,-1-3 0,1-1 15,-5 3-15,-3 0 0</inkml:trace>
  <inkml:trace contextRef="#ctx0" brushRef="#br0" timeOffset="803442.57">16552 11226 0,'0'0'0,"0"0"0,0 0 15,0 0-15,32-7 0,-32 7 16,33-2-16,-14 0 0,2 2 0,2 0 15,3 1-15,-1 1 16,1-1-16,3 1 0,-5 0 16,-4 0-16</inkml:trace>
  <inkml:trace contextRef="#ctx0" brushRef="#br0" timeOffset="803676.9618">17154 11193 0,'0'0'0,"0"0"0,0 0 16,0 0-16,0 0 0,0 0 16,-12 30-16,12-30 0,-14 30 0,5-12 15,0 4-15,1-2 0,2-1 16,-1-1-16,2-1 0,0-4 16,1-3-16,-1 3 15,3-1-15,0-6 16,1-4-16,-1-1 0,0-2 0,-1-4 15,0-2-15,1 0 0,0 1 16,-1 2-16</inkml:trace>
  <inkml:trace contextRef="#ctx0" brushRef="#br0" timeOffset="803801.9596">17185 11027 0,'0'0'0,"0"0"15,0 0-15,0 0 0,24 15 0,-24-15 16,19 8-16,-19-8 0,21 14 15,-11-4-15,0 2 0,-2-2 16,-1-2-16,0 0 0</inkml:trace>
  <inkml:trace contextRef="#ctx0" brushRef="#br0" timeOffset="804176.9924">17444 11250 0,'0'0'0,"0"0"15,0 0-15,-19 15 0,19-15 16,-22 19-16,10-6 0,0 2 16,1 1-16,1-1 0,1 0 15,3-1-15,1-1 0,4 3 16,3-2-16,6-3 0,3-1 0,6-5 16,5-2-1,2-3-15,3-2 0,0-2 0,1-1 0,3-2 16,-5-1-16,-2-3 0,-2-4 15,-2 1-15,-1-1 0,-5-3 16,-4-2-16,-4 0 0,-4-1 16,-4 1-16,-4 2 0,-4 1 15,-3 2-15,-6 2 0,-4 4 16,1 2-16,0 0 0,-1 5 16,-1 3-16,0 0 0,2 0 0,4 5 15,0 2-15,5 2 0,2 1 16,4 1-16,4 0 0,5-2 15,5-1-15,-2-1 0,0-2 16,-2-1-16</inkml:trace>
  <inkml:trace contextRef="#ctx0" brushRef="#br0" timeOffset="804583.2594">17852 11157 0,'0'0'0,"0"0"16,0 0-16,0 0 0,0 0 16,-13 30-16,13-30 0,-13 32 15,4-14-15,-1 1 0,-1-1 16,0 0-16,1 0 0,-2 2 16,1-2-16,2-1 0,1-2 0,3-3 15,-1-3-15,2-1 0,-1-2 16,4-3-16,1-3 0,4-1 15,-1-4-15,2-2 0,2-2 16,2-4-16,1-1 0,4-5 16,2-3-16,2 2 0,3 2 0,1 0 15,3 1-15,3-1 0,0 2 16,0 5-16,1 1 0,-2 4 16,-2 2-16,-3 3 0,-3 4 15,-4 5-15,-2 6 0,-3 2 16,-3 4-16,-3 2 0,-1 1 15,-2 2-15,-1 2 0,-1-1 16,-3-1-16,-1 0 0,-2 2 16,0 0-16,0-2 0,0-1 15,2-6-15,0-2 0</inkml:trace>
  <inkml:trace contextRef="#ctx0" brushRef="#br0" timeOffset="809380.4336">15440 11976 0,'0'0'0,"0"0"16,0 0-16,0 0 0,0 0 15,0 0-15,0 0 0,0 0 16,0 0-16,-6 26 0,6-26 15,-15 23-15,15-23 0,-25 30 16,5-9-16,0 0 0,0 0 0,-11 10 16,-4 0-16,3-1 15,2-4-15,-5 3 0,1-1 16,4-5-16,2-3 0,1 0 16,4-3-16,8-8 0,5-5 0,2-1 15,1 0-15,2-1 16</inkml:trace>
  <inkml:trace contextRef="#ctx0" brushRef="#br0" timeOffset="809536.7205">15450 12142 0,'0'0'0,"0"0"16,20 4-16,-20-4 0,27 7 0,-9-3 16,4 1-1,1 1-15,2-1 0,4 2 16,-4-1-16,-2-1 15,-4 1-15,-2-1 0,-3-1 0,-3 0 16</inkml:trace>
  <inkml:trace contextRef="#ctx0" brushRef="#br0" timeOffset="809802.3354">15286 12281 0,'0'0'0,"0"0"16,0 0-16,0 0 0,0 0 0,32-2 15,-32 2 1,38 2-16,-10 0 0,-3 0 16,-2 1-16,3 0 0,2 0 15,4 1-15,-2 1 0,-6 0 16,-4-1-16,-3 0 0,-4 1 0,-5 1 16,-6 2-16,-6-1 0,-4 2 15,-3 0-15,-3 0 0,-2 0 16,-3-1-16,-3 0 0,-1 1 15,1-4-15,1-1 0,0 0 16,4-1-16,3 0 0</inkml:trace>
  <inkml:trace contextRef="#ctx0" brushRef="#br0" timeOffset="810005.5449">15365 12304 0,'0'0'0,"0"0"0,0 0 15,0 0-15,0 0 0,0 0 0,3 27 16,-3-27-16,0 0 0,0 30 15,0-30-15,0 29 0,1-14 0,2-1 16,0 0-16,2 0 16,3-1-16,3-1 0,2-2 15,2-1-15,1 0 0,2-4 16,1 1-16,5-1 0,1 0 0,1-4 16,-1-2-16,-1-2 0,-2-5 15,-3 2-15,-4 2 0,-1 0 16</inkml:trace>
  <inkml:trace contextRef="#ctx0" brushRef="#br0" timeOffset="810224.2389">15929 12173 0,'0'0'0,"0"0"16,0 0-16,0 0 0,-3 23 0,3-23 15,-8 23-15,8-23 0,-8 31 16,4-15-16,1 1 15,1 0-15,0-2 0,0-2 16,2-2 0,2-4-16,0-4 0,1-3 0,1-1 0,1-4 15,0-5-15,0 2 0,-1 2 16,0-1-16</inkml:trace>
  <inkml:trace contextRef="#ctx0" brushRef="#br0" timeOffset="810443.0025">16099 12060 0,'0'0'0,"0"0"0,0 0 15,0 0-15,0 0 0,2 22 16,-2-22-16,-5 40 0,0-13 16,1 4-16,0 4 0,0-2 15,2-1-15,0 9 16,1-2-16,-2 4 0,-1-5 0,1-4 16,-1-5-16,0-5 0,1-4 0,-2-4 15,1-4-15,-1-3 16,-3-3-16,-4-4 0,-5-3 15,2-4-15,-3-3 0,2-3 0,-1-4 16,-2-8-16,3-5 0,1 6 16,4 4-16,3 3 0</inkml:trace>
  <inkml:trace contextRef="#ctx0" brushRef="#br0" timeOffset="810724.2777">16534 12047 0,'0'0'0,"0"0"15,0 0-15,0 0 0,0 0 0,0 0 16,-16 23-16,16-23 0,-14 16 16,14-16-16,-12 16 0,9-8 15,3-2-15,4 0 0,2 0 16,5-3-16,4-1 0,4-1 15,1 0-15,4-3 0,1-1 16,8 1-16,1-1 16,-3 0-16,-2 1 0,1-2 0,-4 0 15,-6-1-15,-6-2 0,-2 3 16,-2-1-16,-2 1 0</inkml:trace>
  <inkml:trace contextRef="#ctx0" brushRef="#br0" timeOffset="810896.1615">16719 11999 0,'0'0'16,"0"0"-16,0 0 0,0 0 16,0 0-16,0 0 0,-1 24 0,1-24 15,0 0-15,-5 31 0,5-31 16,-6 35-16,3-15 0,0-1 16,0-1-16,0 1 0,-1-2 15,1-2-15,1-2 16,0-1-16</inkml:trace>
  <inkml:trace contextRef="#ctx0" brushRef="#br0" timeOffset="811036.8009">16519 12242 0,'0'0'0,"0"0"0,0 0 16,0 0-16,33 4 0,-33-4 0,38-2 15,-17 1-15,1 1 0,2-1 16,1 1-16,7 1 0,-1 0 15,-4 0-15,-5 0 0,-3-1 16</inkml:trace>
  <inkml:trace contextRef="#ctx0" brushRef="#br0" timeOffset="811318.064">16536 12429 0,'0'0'0,"0"0"15,0 0-15,0 0 0,9 24 0,-9-24 16,16 13-16,-4-7 16,3-2-16,0-1 0,3-3 15,0 0-15,2 0 0,5-4 16,-1-3-16,-4 0 0,-4 1 16,-3-1-16,-2 0 15,-5 1-15,-4 0 0,-7-1 16,-9-2-16,-1 2 0,-3 1 15,-5 2-15,-4 0 0,-1 2 0,0 2 16,-8-1-16,-1 1 0,4-3 16,3 0-16,6 0 0,4 1 15,3 0-15</inkml:trace>
  <inkml:trace contextRef="#ctx0" brushRef="#br0" timeOffset="811661.8705">16348 12239 0,'0'0'15,"0"0"-15,0 0 0,0 0 16,0 0-16,10 32 16,-10-32-16,5 33 0,-3-12 15,0-2-15,-1-1 0,0-1 16,-1 0-16,-1-3 0,0-1 16,-1 0-16,-1-2 15,-3 0-15,-1-1 0,-1-3 0,-3-2 16,0 0-16,0-1 0,-3-2 15,1 1-15,2-1 0,1-2 0,2 1 16,3 0-16,5-1 0,0 3 16,7 0-1,5 3-15,2 0 0,4 2 0,10 2 16,6 0-16,8 1 16,8 0-16,-3 0 0,-1-2 0,9 0 15,6 0-15,-4-2 0,-5-2 16,3-3-16,-6-4 15,-10-2-15,-9 0 0,-7 0 0,-7 2 16,-2 0-16</inkml:trace>
  <inkml:trace contextRef="#ctx0" brushRef="#br0" timeOffset="812036.9157">17070 12247 0,'0'0'0,"0"0"0,0 0 0,29 4 16,-29-4-16,24 3 0,-7-2 16,3 1-16,2-2 0,1 0 15,1 0-15,7 1 0,-2 0 0,-2-1 16,1-1-16,-4 3 16,-3 0-16,-3 1 0,-3 2 15,-2 1-15,-2 0 0,-3 5 16,-2 4-16,-3 2 0,-1 1 0,-3 4 15,-2 3-15,-1-1 16,1-2-16,-1 4 0,-2-3 16,0-4-16,-1-3 0,-1-3 15,1 0-15,-3-5 16,-2-1-16,3-3 0,0-1 0,-1-5 16,-2-2-16,0 0 0,1-2 15,-4-6-15,-1-6 16,3 4-16,0 1 0,4 3 15</inkml:trace>
  <inkml:trace contextRef="#ctx0" brushRef="#br0" timeOffset="812224.3736">17335 12057 0,'0'0'16,"0"0"-16,0 0 0,0 0 16,-2 23-16,2-23 0,-10 38 15,0-12-15,-2 2 0,-2 6 16,-4 3-16,-4 10 0,0-4 0,-5 9 15,1-4-15,-2-5 16,1-4-16,-4 1 0,1-7 0,3-6 16,1-6-16,1-4 0,0-5 15,5-11-15,3-8 0,5 2 16,2 0-16,2 2 0</inkml:trace>
  <inkml:trace contextRef="#ctx0" brushRef="#br0" timeOffset="812677.5424">18595 10997 0,'0'0'0,"0"0"0,0 0 0,-30 7 16,18-4-16,-1 2 0,0 1 16,1 0-16,1-2 0,1 0 15,2 0-15,3 0 0,1 1 16,5 0-16,5 0 0,4-2 16,3 0-16,4-2 0,2 1 15,8-1-15,1-1 0,1 2 0,0-1 16,-3-1-16,-3 1 0,3 2 15,-4-1-15,-5 0 0,-2 1 16,-4-2-16</inkml:trace>
  <inkml:trace contextRef="#ctx0" brushRef="#br0" timeOffset="812911.929">18367 11214 0,'0'0'0,"0"0"16,0 0-16,0 0 0,30 1 15,-30-1-15,30 5 0,-30-5 16,36 6-16,-17-3 0,0 1 16,0 1-16,0-1 0,2 2 15,-3 2-15,-4-1 0,-2 1 16,-4-2-16,-4 0 0,-3-2 0,-2 1 16,-3-1-16,-5 1 15,-3 0-15,-3 0 0,-4-2 16,-2-1-16,0-1 0,0-2 0,3 0 15,4 1-15,2 0 0</inkml:trace>
  <inkml:trace contextRef="#ctx0" brushRef="#br0" timeOffset="813099.4157">18338 11259 0,'0'0'0,"0"0"16,0 0-16,0 0 0,0 0 0,7 24 16,-7-24-16,7 21 15,-7-21-15,9 26 0,-2-12 16,0 1-16,0-1 0,3 0 0,1-1 15,1-2-15,2-2 0,2-2 16,4-2-16,0-1 0,0-2 16,8-3-16,3-4 0,-2-2 15,-1-3-15,-5 2 0,-5 0 16,-1 2-16</inkml:trace>
  <inkml:trace contextRef="#ctx0" brushRef="#br0" timeOffset="813255.6758">18950 11087 0,'0'0'0,"0"0"16,0 0-16,0 0 0,0 0 0,0 24 16,0-24-16,-2 22 15,2-22-15,-4 34 0,2-15 16,1-2-16,0-2 0,1-2 0,1-2 16,0-2-16,1-3 0,-1-1 15,0 0-15,0-1 0</inkml:trace>
  <inkml:trace contextRef="#ctx0" brushRef="#br0" timeOffset="813505.6981">19111 10997 0,'0'0'0,"0"0"0,0 0 0,0 0 16,3 28-16,-3-28 0,-1 39 15,0-12-15,0 4 0,0 1 16,0 1-16,0 7 0,0-2 15,0-3-15,0-1 0,-1 3 16,1-5-16,0-3 0,0-4 16,-1-4-16,-1-2 0,-1-5 0,0-3 15,-4-3-15,-2-2 0,-2-5 16,-4-4 0,-4-6-16,-3-6 0,2-1 15,1-2-15,0 0 0,5 3 16,1 3-16</inkml:trace>
  <inkml:trace contextRef="#ctx0" brushRef="#br0" timeOffset="813786.9718">19465 10890 0,'0'0'0,"0"0"0,0 0 15,0 0-15,0 0 0,0 25 0,0-25 16,-7 20-16,7-20 0,-6 19 16,6-19-16,-4 20 0,4-12 0,5 0 15,2-1-15,2-1 16,5-3-16,1 0 0,2-2 16,1 0-16,2 0 0,2-1 15,1-2-15,3-1 0,-3 0 0,-4-1 16,-4 0-16,-2 1 0,-2 0 15,-2 1-15</inkml:trace>
  <inkml:trace contextRef="#ctx0" brushRef="#br0" timeOffset="813974.4715">19592 10893 0,'0'0'15,"0"0"-15,0 0 0,0 0 16,4 22-16,-4-22 0,4 18 0,-4-18 15,3 24-15,-3-24 0,2 29 16,-1-14-16,0 1 0,-1 0 16,0 1-16,0-2 0,-1-1 15,-1-1-15,-1-2 0,0 0 16,1-3-16,0 0 0</inkml:trace>
  <inkml:trace contextRef="#ctx0" brushRef="#br0" timeOffset="814130.7636">19422 11190 0,'0'0'0,"0"0"0,0 0 15,0 0-15,0 0 0,0 0 16,0 0-16,29-5 0,-29 5 16,32-4-16,-11 2 0,2-1 15,2 0-15,0 0 0,1 1 16,-2-1-16,-1 0 0,4 0 16,-3-1-16,-5 1 0,-5-1 0,-2 2 15,-2-1-15,-1 1 0</inkml:trace>
  <inkml:trace contextRef="#ctx0" brushRef="#br0" timeOffset="814302.6309">19514 11251 0,'0'0'0,"0"0"0,0 0 16,0 0-16,7 24 0,-7-24 15,6 19-15,-6-19 0,7 19 0,-2-9 16,0 0-16,1-1 0,-2-1 15,1-2-15,-2-1 0,0 1 16,0-3-16,-1 0 16</inkml:trace>
  <inkml:trace contextRef="#ctx0" brushRef="#br0" timeOffset="814537.0173">19544 11295 0,'0'0'15,"0"0"-15,0 0 0,0 0 16,0 0-16,35 0 0,-35 0 0,29 3 15,-29-3-15,35 5 0,-18-3 16,0 1-16,-1 2 0,1 0 16,-1 1-16,-1-2 0,-2 1 15,-3-1-15,-2 0 0,-3 1 16,-1 0-16,-4-1 0,-3-1 16,-1 0-16,-3 0 0,-3 0 15,-3-1-15,-2 0 0,-3-1 0,-6 1 16,-1-1-16,4 0 0,4 1 15,1-2-15</inkml:trace>
  <inkml:trace contextRef="#ctx0" brushRef="#br0" timeOffset="815005.8553">19344 11097 0,'0'0'0,"0"0"16,0 0-16,0 0 0,0 0 15,0 0-15,0 0 0,24 17 16,-24-17-16,0 0 0,14 25 16,-14-25-16,9 21 0,-4-8 0,-2 1 15,0 0-15,0-1 0,0 1 16,-1 0-16,-1-2 0,-1 0 15,-2 0-15,-2 0 0,0 1 16,-1-2-16,-3 0 0,-1 0 16,-1-1-16,0-2 0,-1 0 15,0-2-15,1-1 0,1 0 16,-2-2-16,1 0 0,4-1 16,-1 1-16,2-1 0,0 0 15,2-1-15,1 1 0,2-2 16,1 4-16,3 0 0,3 0 0,6 2 15,5 1-15,2 0 0,1 1 0,13 2 16,7-1-16,3 1 16,3-3-16,14 0 0,0 0 15,-1-3-15,-3 0 0,11-3 16,-2 0-16,-2 0 0,-10 0 0,-7-3 16,-4-4-16,-10 0 15,-9 0-15,-5 0 0,-6 3 0,-3 0 16</inkml:trace>
  <inkml:trace contextRef="#ctx0" brushRef="#br0" timeOffset="816552.7607">21312 12279 0,'0'0'0,"0"0"0,0 0 0,0 0 16,0 0-16,0 0 0,32 1 16,-32-1-16,25 2 0,-25-2 15,40 1-15,-17 0 0,2 0 0,5-1 16,3 1-16,12-1 16,3 1-16,6-2 0,4 0 15,20 2-15,6 4 16,10-3-16,7 1 15,18-3-15,-4-1 0,-1 1 0,-6 1 16,45 0-16,-4-1 16,-26-1-16,-17-1 0,-3 3 0,-2 1 15,-15-1-15,-10 0 0,0-4 16,0-2-16,-13 1 0,-9 2 0,-4-2 16,-4-1-16,-10 5 0,-6 4 15,-6-2-15,-4-1 16,-9-1-16,-4 0 0,-7 0 0,-7-1 15,-3 1-15,-3-1 0,-19 2 16,-12 0-16,26 0 0,5 0 16,4-1-16</inkml:trace>
  <inkml:trace contextRef="#ctx0" brushRef="#br0" timeOffset="835444.5808">21064 11333 0,'0'0'0,"0"0"16,0 0-16,0 0 0,0 0 0,0 0 15,0 0-15,0 0 0,0 0 16,0 0-16,0 0 0,0 0 15,14 29-15,-11-10 0,-1 3 16,0 3-16,-1 4 0,-1 4 16,0 6-16,0 10 0,0-4 15,0 9-15,0-4 0,1-3 16,1-4-16,2 8 16,2-3-16,0-8 0,1-6 0,0 0 15,-2-2-15,1-2 0,-1-3 16,0-3-16,-1-3 0,-2-4 15,0-3-15,0-4 0,-2-2 16,-3-4-16,0-4 0,0 1 0,1-1 16,-1 0-16</inkml:trace>
  <inkml:trace contextRef="#ctx0" brushRef="#br0" timeOffset="836272.7747">21060 11403 0,'0'0'0,"0"0"15,0 0-15,0 0 0,0 0 0,31-3 16,-31 3-16,28-2 0,-28 2 15,31-2-15,-9 0 0,1 1 16,1 0-16,5-1 0,3 2 16,8-1-16,1 1 0,3-2 15,5-1-15,8 0 0,-1 2 16,13-1-16,-1 0 0,-3-1 16,-2 1-16,13-1 0,1 0 15,-4 2-15,-4 0 0,13-1 16,0 2-16,-10-1 0,-5 1 0,35-1 15,-3 0-15,-15 2 16,-10 0-16,2 1 0,2 0 0,-5-1 16,-3 1-16,1 0 0,3 1 15,-11 0-15,-7 0 0,4 0 16,1-1-16,-1 2 0,-2-1 0,1 3 16,-2 0-16,-9-3 15,-7-3-15,7 3 0,3 0 16,-10-1-16,-4 0 0,1-2 0,4 0 15,-8 2-15,-3-1 0,0 1 16,1 0-16,-2 0 0,-3-1 16,-2 0-16,-2 1 0,-12-1 15,1 1-15,3 2 0,4 0 16,-2 0-16,-2 1 0,-2-2 16,1 1-16,-3-2 0,-2-1 0,-3 2 15,0 2-15,-1-1 0,1 0 16,-2 2-16,-1 3 15,1-1-15,-1 0 0,0 4 0,1 4 16,-2-1-16,0 0 0,0 2 16,0 1-16,1 2 0,0 1 15,-2 2-15,-1 3 0,1-1 16,1 1-16,1 3 0,0 3 16,0-3-16,-1 0 0,1 2 15,0 2-15,-1-1 0,0-4 0,2 5 16,-1-1-16,1-3 0,1-2 15,-3-1-15,-2-1 0,1-3 16,0-3-16,-1-3 0,0-2 16,-1-3-16,0-1 15,-1-2-15,-2 0 0,1-2 0,0-2 16,-3 0-16,0-1 0,-2-2 16,-1 0-16,-10-2 15,-7 0-15,-12-2 0,-8 0 0,0 1 16,8 0-16,7 0 0</inkml:trace>
  <inkml:trace contextRef="#ctx0" brushRef="#br0" timeOffset="843366.9887">22811 11011 0,'0'0'0,"0"0"16,0 0-16,0 0 0,0 0 0,0 0 16,0 0-16,0 0 15,0 0-15,0 0 0,0 0 16,0 0-16,0 0 0,25 3 0,-25-3 16,32 0-16,-32 0 0,38 0 15,-16 0-15,1-2 0,1 2 16,1-1-16,0 0 0,6-2 15,-3 1-15,1 1 0,0 1 16,-4-3-16,-2 0 0,-3 1 16,-2 1-16,-3 0 0,-2 1 0,-2 0 15,-2-1-15,-1 1 16,-1-1-16,-2 1 0</inkml:trace>
  <inkml:trace contextRef="#ctx0" brushRef="#br0" timeOffset="843632.663">23069 10837 0,'0'0'0,"0"0"0,0 0 15,0 0-15,0 0 0,0 0 0,23 21 16,-23-21-16,9 25 0,-9-25 15,5 34-15,-3-18 0,-2 2 16,0 0-16,-2 2 0,0-1 16,-1 0-16,-3 4 0,1-2 15,-1-1-15,1 1 16,-4-1-16,-2-1 0,1-1 0,1-2 16,2-4-16,1-1 0,1-2 0</inkml:trace>
  <inkml:trace contextRef="#ctx0" brushRef="#br0" timeOffset="843835.7374">22887 11158 0,'0'0'16,"0"0"-16,0 0 0,0 0 16,0 0-16,13 25 0,-13-25 15,12 26-15,-12-26 0,11 29 16,-4-14-16,0-2 0,-1 0 0,0 0 15,-1 1-15,1-1 0,-2-1 16,1-1-16,-2-1 16,0-1-16,-1-1 0,1-1 15,-1-1-15,0-1 0</inkml:trace>
  <inkml:trace contextRef="#ctx0" brushRef="#br0" timeOffset="844179.5358">22987 11180 0,'0'0'16,"0"0"-16,0 0 0,0 0 0,0 0 16,0 0-16,24-2 0,-24 2 15,25-2-15,-25 2 0,32 0 16,-16-1-16,1 1 0,2-2 16,1 1-16,-1-1 0,1 0 15,-2 0-15,-2 1 0,1 0 16,-2 0-16,0 0 0,-2 0 15,-2 0-15,-1 1 0,0 1 16,-1-1-16,-2 1 0,0 2 0,-2 2 16,1 2-16,-2 2 0,0 3 15,-2 0-15,-1 1 16,-1 0-16,0-1 0,0 1 0,0-1 16,0 1-16,-1-2 0,0-1 15,0-2-15,0 1 0,0-2 16,-1 2-16,1-2 0,-1-1 15,0-2-15,0 0 0,-1-1 0,2 1 16</inkml:trace>
  <inkml:trace contextRef="#ctx0" brushRef="#br0" timeOffset="844382.6625">23037 11343 0,'0'0'0,"0"0"0,0 0 15,0 0-15,0 0 0,30 10 16,-30-10-16,26 2 0,-26-2 0,34 2 16,-12-2-16,1 1 0,-1-1 15,1-1-15,1 0 0,1-1 16,2 0-16,4-2 0,-3 0 16,-3 0-16,-6 1 0,-1 1 15</inkml:trace>
  <inkml:trace contextRef="#ctx0" brushRef="#br0" timeOffset="844648.3164">23700 11003 0,'0'0'0,"0"0"0,0 0 0,0 0 15,0 0-15,22 1 0,-22-1 16,0 0-16,31 2 0,-31-2 16,26 0-16,-11 0 0,1 0 0,0 0 15,1 0-15,-2-1 0,0 1 16,-2-1-16,-1 0 16,-1 1-16,-1 1 0,-3-1 15,-3 0-15,0 0 0,0 0 0,-1 0 16</inkml:trace>
  <inkml:trace contextRef="#ctx0" brushRef="#br0" timeOffset="844835.7885">23615 11164 0,'0'0'16,"0"0"-16,0 0 0,0 0 16,0 0-16,0 0 0,35 1 15,-35-1-15,35-3 0,-13 1 0,3 0 16,0-1-16,1-1 0,1 1 15,-2-1-15,6 0 0,-1-3 16,-3 3-16,0 0 0,-5 1 16,-3-1-16,-4 2 0,-3 0 15,-2 1-15,-1 0 0,-2 0 16</inkml:trace>
  <inkml:trace contextRef="#ctx0" brushRef="#br0" timeOffset="845038.9263">23815 11024 0,'0'0'0,"0"0"0,0 0 0,0 0 15,0 0-15,0 0 0,9 30 16,-9-30-16,6 24 0,-6-24 16,4 27-16,-2-11 0,2 0 0,-2 2 15,-1 0-15,0-1 0,0-1 16,0-1-16,-1-1 0,-1-1 15,-1 0-15,0-2 0,1 0 16,0-3-16</inkml:trace>
  <inkml:trace contextRef="#ctx0" brushRef="#br0" timeOffset="845242.0722">23691 11363 0,'0'0'0,"0"0"16,0 0-1,0 0-15,0 0 0,32-3 16,-32 3-16,26-3 0,-26 3 16,39-4-16,-18 1 0,3-3 15,2-1-15,1 0 0,-1 0 0,7-5 16,1-4-16,-6 0 0,-2 1 16,0-1-16,-5 3 15,-3 3-15</inkml:trace>
  <inkml:trace contextRef="#ctx0" brushRef="#br0" timeOffset="845460.8429">24248 10969 0,'0'0'16,"0"0"-16,0 0 0,0 0 0,0 0 15,0 0-15,26 10 0,-26-10 16,20 3-16,-20-3 0,28 4 15,-12-3-15,-2 1 0,2-1 16,-1 0-16,-1 0 0,1-1 16,-2-1-16,-1 0 0,-1 1 0,-1-1 15,-1 1-15</inkml:trace>
  <inkml:trace contextRef="#ctx0" brushRef="#br0" timeOffset="845695.2272">24023 11144 0,'0'0'0,"0"0"16,0 0-16,0 0 0,25 2 0,-25-2 15,28 1-15,-28-1 0,43 1 16,-16-3-16,5-3 16,0 0-16,0 1 0,11-3 0,1 1 15,-2 0-15,-2-2 0,4 0 16,-3-1-16,-5 3 0,-4 1 15,-7 0-15,-5-1 0,-2 2 16,-3 2-16,-8-2 0,-8 1 16,1 0-16,0 1 0,0 2 15</inkml:trace>
  <inkml:trace contextRef="#ctx0" brushRef="#br0" timeOffset="845913.9871">24294 11154 0,'0'0'0,"0"0"0,0 0 16,0 0-16,0 0 0,0 0 16,0 0-16,11 22 0,-11-22 0,0 0 15,3 29-15,-3-29 0,-1 24 16,1-24-16,-2 24 16,1-13-16,-1 0 0,-1-1 0,1 0 15,0 0-15,0-1 0,0-1 16,-1-2-16,1-1 0,0-1 0,0 1 15</inkml:trace>
  <inkml:trace contextRef="#ctx0" brushRef="#br0" timeOffset="846242.1343">24427 11154 0,'0'0'0,"0"0"15,0 0-15,0 0 0,0 0 0,0 0 16,7 25-16,-7-25 15,2 22-15,-2-22 0,0 25 16,0-25-16,1 24 0,0-12 16,0 1-16,0-1 0,1-1 15,0 2-15,1-2 0,1 0 16,2 0-16,3-1 0,3 0 16,1-2-16,1 1 0,2-2 0,2 1 15,-1-3-15,2-1 16,7 0-16,2-3 0,-3 0 0,-3-1 15,2-1-15,-1-1 0,0-3 16,-1 0-16,-1-1 0,-1-1 16,-3-2-16,0 1 0,-3-3 15,-2-2-15,-3-3 0,-1-5 0,-5-2 16,-3-4-16,0 0 0,0 6 16,0 3-16</inkml:trace>
  <inkml:trace contextRef="#ctx0" brushRef="#br0" timeOffset="880447.4458">29955 11940 0,'0'0'0,"0"0"0,0 0 15,0 0-15,0 0 0,0 0 16,0 0-16,0 0 0,0 0 0,-10 27 15,10-27-15,0 0 0,-12 24 16,12-24-16,-14 22 16,6-12-16,0 0 0,0 0 15,0 1-15,0 0 0,0-1 0,0 1 16,0 1-16,0-1 0,0-1 16,1 1-16,-1 1 0,0-1 15,0-3-15,0 0 0,-2 0 16,0-2-16,1 0 0,1-1 15,2-2-15,0 1 0</inkml:trace>
  <inkml:trace contextRef="#ctx0" brushRef="#br0" timeOffset="880666.2361">29716 12043 0,'0'0'0,"0"0"0,0 0 16,0 0-16,23 7 0,-23-7 0,21 7 15,-9-3-15,1 0 16,4 3-16,3 1 0,-2-1 0,1 0 16,8 4-16,1 0 0,0 1 15,-2 0-15,0 1 0,-2-1 16,-4-2-16,-4-1 0,-1-2 15</inkml:trace>
  <inkml:trace contextRef="#ctx0" brushRef="#br0" timeOffset="883385.0918">2402 13434 0,'0'0'0,"0"0"0,0 0 0,0 0 16,0 0-16,0 0 0,0 0 16,0 0-16,0 0 0,26 4 15,-26-4-15,0 0 0,23 2 0,-23-2 16,27 0-16,-14 0 16,3-2-16,0 0 0,2 0 15,2 0-15,-1 0 0,3-1 16,0 1-16,3-1 0,1 0 0,8 0 15,4 1 1,0 0-16,3-3 0,6 1 0,-2 1 16,3 1-16,1 2 0,-1-1 15,2 0-15,4-1 16,5 2-16,6 0 0,-6 3 0,12 0 16,2-2-16,-11-2 0,-5-5 15,10 5-15,5 3 0,-7 0 16,-4 2-16,13-2 0,7 1 15,-15-1-15,-8-2 0,28 3 16,1 0-16,-11-2 0,-3 1 0,6-2 16,1-1-16,-6 3 0,-7 0 15,9-4-15,9-2 0,-14 1 16,-6 0-16,9 0 0,7 1 16,-10 1-16,-6 0 0,11 0 15,5-1-15,-8 0 0,-11-1 0,13-1 16,8-1-16,-9 0 0,-6 3 15,7 2-15,4 3 16,-4 0-16,-7-1 0,10-3 16,2-3-16,-8 1 0,-8 1 0,11 1 15,6 0-15,-10 0 0,-8-2 16,12 2-16,7-1 16,-11 0-16,-7-2 0,6 4 0,6 2 15,-6 0-15,-4-1 0,3-2 16,5-4-16,-10 4 0,-8 1 0,5-1 15,4-2-15,-11 0 16,-4 0-16,-1 1 0,1 0 16,-9 1-16,-6-1 0,-5-1 15,-4-2-15,-3 2 0,-3 0 0,-10 2 16,-6 3-16,-4-2 0,-4-2 0,2 2 16,2 0-16,-2-1 15</inkml:trace>
  <inkml:trace contextRef="#ctx0" brushRef="#br0" timeOffset="885666.5259">6022 12328 0,'0'0'0,"0"0"0,0 0 16,0 0-16,0 0 0,-16-14 0,16 14 15,0 0-15,-29-3 0,29 3 16,-33-3-16,15 3 0,-1-1 16,-3 2-16,-6 0 0,2 1 15,-1-1-15,-9 5 0,-5-1 16,3 1-16,1 0 0,-8 3 15,-2 2-15,4 2 0,3 2 0,2 0 16,0-1-16,-5 6 0,4-2 16,3 2-16,4 1 0,2 1 15,3-1-15,-2 2 0,0 1 16,5 0-16,4 0 0,4 1 16,0 0-16,3-1 0,2 1 15,1-1-15,2 2 0,4 0 16,3 0-16,1 1 0,3 0 15,0-3-15,2-1 0,4-2 16,2-4-16,5 1 0,3 2 0,1-3 16,2 1-16,1 1 15,1 1-15,7-1 16,7-2-16,0-1 0,3-3 0,0 2 16,1-1-16,8 0 0,3-4 0,-2 1 15,1 1-15,0-3 16,-1-1-16,4 0 0,1 0 0,4 3 15,0 0-15,-1-1 0,3-1 16,-2-1-16,-3 0 0,9 2 16,6 1-1,4 0-15,3 1 0,18 1 0,-26-2 16,4-1-16,3 0 0,-8-5 16,-6 0-16,5 0 0,4 2 15,-9-2-15,-4 0 0,9-1 16,5 0-16,-13-5 0,-8-3 15,11 5-15,7 3 0,-3-3 16,-1 0-16,6-5 0,3-4 16,-13 1-16,-9 1 0,11-4 15,9-1-15,-11 0 0,-8 0 0,3 1 16,5 0-16,-9 0 0,-6-3 16,1 0-16,4 0 0,-4-2 15,-4 0-15,-2-5 0,-1-3 16,-7 3-16,-2 5 0,1-7 15,1-3-15,-9 0 0,-6 0 0,0-4 16,-1-3-16,-4 4 0,-8 2 16,-1-3-16,-3-2 15,-1 4-15,0 1 0,-10-4 0,-7-3 16,4 11-16,-1-2 0,-3 0 16,-2-2-16,-1 2 0,-3 1 15,-8-3-15,-6 0 0,2 2 16,1 2-16,-10 0 0,-7-1 15,3 2-15,0 1 0,-16-2 0,-9-1 16,15 8-16,2 2 0,-43-9 16,-4 0-16,14 6 0,11 5 15,-16-1-15,-9-1 16,12 1-16,10 2 0,-14 2 16,-11 4-16,14 1 0,10-1 0,-15 6 15,-9 3-15,12-3 0,6-1 0,-6 8 16,-4 5-16,30-4 15,21-3-15,14-3 0</inkml:trace>
  <inkml:trace contextRef="#ctx0" brushRef="#br0" timeOffset="886947.8796">3736 13493 0,'0'0'0,"-10"0"16,1-1-16,0 0 0,-4 1 0,-3 0 16,-5 1-16,-2 0 0,-5-2 15,0 2-15,-4 0 16,-8-2-16,3-1 0,-2 2 0,-1 0 15,-1 0-15,-3 0 0,-19-1 16,-3-1 0,-1 1-16,-1 0 15,10-1-15,5-2 0,-5 0 0,3-2 0,-4-2 16,6-2-16,-1 0 0,-2-2 16,8 1-16,0 0 0,2 0 15,1-2-15,1 2 0,3 0 16,-1-2-16,-2-2 0,6 0 15,6-1-15,-4 0 0,0 0 16,2 0-16,-1 1 0,6-2 0,2 0 16,1 2-16,1 2 0,2-6 15,-1-1-15,7 3 0,1 2 16,1-5-16,2-3 16,3 2-16,1 2 0,2-2 15,1 0-15,4 0 0,2 2 0,2 0 16,4-2-16,1 2 0,4 1 15,4-3-15,6-1 0,-1-1 16,4 1-16,2-2 16,6 0-16,9-5 15,7-3-15,-2 7 0,-4 4 0,14-3 16,1-1-16,-6 3 0,-3 2 16,14-4-16,5-1 0,-8 4 15,-5 4-15,34-8 16,-2 6-16,-35 9 0,-4 2 0,32-8 15,-7 0-15,-2 2 0,-6 3 16,-4 1-16,2 2 0,-3 1 16,-1 2-16,4 3 0,3 1 15,-5 1-15,-3 1 0,-2-2 0,-1-2 16,1 4-16,-1 2 0,0 1 16,2 0-16,-4 3 0,-5 3 15,6-2-15,4 1 0,-7-1 16,-6-2-16,3 3 0,-1 4 15,-4-1-15,-2 1 0,0 1 16,-1 1-16,-5 1 0,-2 3 0,-1-1 16,4 0-16,-6 1 0,-4 2 15,-5 0-15,-1 0 0,-7-10 16,0 3-16,1 3 0,3 4 16,-5-1-16,0 0 0,0 2 15,1 3-15,-3-4 0,0 1 0,-3 4 16,-1 2-1,-2-2-15,-1 1 0,-2-1 16,-1 0-16,-1-2 0,-4 1 0,-1 0 16,-4 4-1,-4-3-15,-3 2 0,0-5 16,1-3-16,-1 4 0,-1 0 0,0-8 16,-1-2-16,-5 4 0,-4 3 15,1-4-15,1-2 0,-6-1 16,-8 1-16,0-2 15,0 0-15,-10 2 0,-4 0 0,0-3 16,-2-1-16,16-2 0,9-3 16,6-1-16</inkml:trace>
  <inkml:trace contextRef="#ctx0" brushRef="#br0" timeOffset="893276.3403">2865 11943 0,'0'0'0,"0"0"0,0 0 15,0 0-15,0 0 0,0 0 16,0 0-16,-6 24 0,6-24 0,0 0 15,-19 27-15,19-27 0,-17 22 16,9-10-16,0 1 16,-1 0-16,-1 1 0,0-2 15,-2 1-15,2-1 0,1-1 0,0 0 16,2 0-16,1-3 0,3-1 16,1-3-16,4 1 15,1-2-15,3-3 0,1-1 16,3-2-16,5 0 0,0 0 0,-1-1 15,4 0-15,1-2 0,-2 1 16,-1-2-16,-2 1 16,-4 2-16,2 0 0,-5 1 15,0 3-15,-6 3 16,-5 3-16,0 1 0,-3 1 0,-8 3 16,-4 3-16,0-2 0,1 1 0,-2 1 15,-4 1-15,4-1 16,-1-2-16,-2 2 0,2 0 15,4-3-15,4-1 0,6-3 16,5-2-16,2-2 0,3-1 0,7-1 16,6-2-16,0-2 0,2 0 15,4-3-15,3-1 0,-2-1 16,2 1-16,3-1 0,3-1 16,-2 0-16,-4 0 0,-5 3 15,-2 2-15,-4 0 0,-2 2 16,-2-1-16</inkml:trace>
  <inkml:trace contextRef="#ctx0" brushRef="#br0" timeOffset="893448.2224">2581 12503 0,'0'0'0,"0"0"0,0 0 15,0 0-15,0 0 0,36 1 16,-17-7-16,4-1 15,-1 0-15,3-2 0,3 0 0,1-1 16,-3 0-16,11-4 0,1-2 16,-8 4-16,-4 0 0,-4 3 15</inkml:trace>
  <inkml:trace contextRef="#ctx0" brushRef="#br0" timeOffset="893635.767">3218 11925 0,'0'0'0,"0"0"0,0 0 15,0 0-15,0 0 0,22 5 0,-22-5 16,0 0-16,22 20 0,-22-20 16,13 17-16,-6-10 0,-2 1 15,0-3-15</inkml:trace>
  <inkml:trace contextRef="#ctx0" brushRef="#br0" timeOffset="893823.2455">3079 12058 0,'0'0'15,"0"0"-15,0 0 0,-3 25 16,3-25-16,-4 28 0,2-11 0,1-2 15,1-1-15,-2 0 16,1 0-16,1-3 16,0-1-16,0-2 0,0 0 0,0-2 15</inkml:trace>
  <inkml:trace contextRef="#ctx0" brushRef="#br0" timeOffset="894057.6388">3177 12086 0,'0'0'15,"0"0"-15,0 0 0,26-3 0,-26 3 16,28-2-16,-6 1 16,-1 1-16,0-1 0,9 0 0,-1-1 15,-1 1-15,-2 1 0,-1 0 16,-3-2-16,-3 2 0,-4 0 16,-4 0-16,-1 2 0,-2-1 15,-5 2-15,-6 3 0,-8 2 16,-2 0-16,-3 0 0,-4 2 15,-5 0-15,1 1 0,1 2 0,1-2 16,2-2-16,4-1 16</inkml:trace>
  <inkml:trace contextRef="#ctx0" brushRef="#br0" timeOffset="894245.1492">3047 12253 0,'0'0'0,"0"0"0,0 0 15,0 0-15,0 0 0,0 0 16,35-2-16,-35 2 0,35-1 15,-35 1-15,40-3 0,-16 2 0,0-1 16,1 1-16,1-2 16,3-1-16,0-2 0,-2 1 15,1 1-15,-3 0 0,-5 1 0,-3 1 16,-5 0-16,0 0 0,-4 1 0,-1 0 16</inkml:trace>
  <inkml:trace contextRef="#ctx0" brushRef="#br0" timeOffset="894448.3559">3072 12349 0,'0'0'0,"0"0"15,0 0-15,23 0 0,-23 0 16,28 0-16,-28 0 0,41-2 16,-16-1-16,1 0 0,2 1 15,7-2-15,-3-1 0,-1 1 16,0 1-16,-2 1 0,-6 0 0,1 1 15,-4-1-15,-4 2 0,-7 0 16,-3 0-16,1 0 0,-4 0 16</inkml:trace>
  <inkml:trace contextRef="#ctx0" brushRef="#br0" timeOffset="894667.082">3300 12339 0,'0'0'0,"0"0"0,0 0 16,0 0-16,0 0 0,10 27 15,-10-27-15,6 21 0,-6-21 16,9 26-16,-5-11 0,2 0 16,-3-1-16,2-1 15,-1 0-15,-3-2 16,1 0-16,-4 0 0,1-1 0,-3-1 16,-1-1-16,-1-1 0,-1 0 15,-1-4-15,-2 0 0,0-2 16,0-1-16,2-1 0,1 0 15,0 1-15</inkml:trace>
  <inkml:trace contextRef="#ctx0" brushRef="#br0" timeOffset="894807.6804">3168 12454 0,'0'0'0,"0"0"0,0 0 16,0 0-16,0 0 0,0 0 15,0 31 1,0-31-16,-1 21 0,1-21 0,-3 25 15,4-13-15,1-1 0,-1 0 16,2-3-16,-3 1 0</inkml:trace>
  <inkml:trace contextRef="#ctx0" brushRef="#br0" timeOffset="894963.9312">3541 12530 0,'0'0'0,"0"0"15,0 0-15,0 0 0,14 18 0,-10-11 16,-1 1 0,1 1-16,2-1 0,1-1 15,-2-3-15,-2 1 0,2-2 0,-2 1 16</inkml:trace>
  <inkml:trace contextRef="#ctx0" brushRef="#br0" timeOffset="895213.9581">3897 11995 0,'0'0'0,"0"0"16,0 0-16,0 0 0,0 0 0,-3 22 15,3-22-15,-12 26 16,3-11-16,-2 6 0,-1 1 15,0 2-15,-2-3 0,-3 7 16,0-1-16,1-2 0,0-1 0,-1-3 16,0-2-16,4-4 0,0-1 15,2-4-15,3 0 16,-1-2-16</inkml:trace>
  <inkml:trace contextRef="#ctx0" brushRef="#br0" timeOffset="895417.1325">3938 12127 0,'0'0'0,"0"0"16,0 0-16,25 10 0,-25-10 0,22 13 15,-8-4-15,-2 0 16,2 0-16,4 0 0,4-1 16,0 1-16,0-2 0,-3 1 0,-3-1 15,0 0-15,-1-2 0,-2-2 16,-5-2-16,0 0 15,-2 0-15,0-1 0</inkml:trace>
  <inkml:trace contextRef="#ctx0" brushRef="#br0" timeOffset="895620.2278">3787 12320 0,'0'0'0,"0"0"0,0 0 15,31 1-15,-31-1 0,30-1 0,-10 0 16,0 0-16,2-3 0,6 1 16,-2 0-16,0 0 0,-1 2 15,-1-2-15,-4 1 0,-2 1 16,-4 1-16,-2 0 0,-2 0 16,-1 0-16</inkml:trace>
  <inkml:trace contextRef="#ctx0" brushRef="#br0" timeOffset="895807.7517">3838 12399 0,'0'0'0,"0"0"0,0 0 0,12 20 16,-12-20-16,7 20 0,-7-20 15,9 25-15,-3-13 0,-3-1 16,4 0-16,-4 0 0,1-1 0,1 0 15,-1-3-15,2-2 0,-3-2 16,1 0-16,1 0 0,-2-1 16</inkml:trace>
  <inkml:trace contextRef="#ctx0" brushRef="#br0" timeOffset="896057.7669">3882 12429 0,'0'0'0,"0"0"0,0 0 15,0 0-15,28-1 0,-28 1 16,31 1-16,-31-1 0,32-1 16,-15-1-16,-1 1 0,2 0 15,1 2-15,-1-1 0,-2 1 16,-2 0-16,1-1 0,-6 1 16,1 0-16,-1 0 0,-1 2 15,-4 1-15,-3 3 0,-2-1 16,-1 1-16,-5 0 0,1 2 0,-5-2 15,0 0-15,1-1 0,1-1 16,2 0-16</inkml:trace>
  <inkml:trace contextRef="#ctx0" brushRef="#br0" timeOffset="896198.4157">3894 12532 0,'0'0'0,"0"0"0,0 0 16,0 0-16,0 0 0,0 0 15,25 4-15,-25-4 0,27 1 0,-27-1 16,34 1-16,-14-1 0,2-1 15,2-1-15,-1-2 0,2-1 16,3-2-16,0-1 0,-3 2 16,-6 1-16</inkml:trace>
  <inkml:trace contextRef="#ctx0" brushRef="#br0" timeOffset="896432.7745">4564 12063 0,'0'0'15,"0"0"-15,0 0 0,0 0 0,-9 23 16,9-23-16,-10 30 0,2-9 16,-3 0-16,-2 3 15,-4 4-15,1-2 0,2 0 0,-4 5 16,2-2-16,-1-3 0,2-2 0,-3 2 15,4-3-15,2-4 16,2-4-16,2-3 0</inkml:trace>
  <inkml:trace contextRef="#ctx0" brushRef="#br0" timeOffset="896620.2875">4533 12284 0,'0'0'0,"0"0"0,0 0 16,0 0-16,0 0 0,12 30 15,-12-30-15,9 27 0,-5-11 0,-1 3 16,0-1-16,0 2 0,-1-1 16,0 0-16,-1 1 15,1 0-15,1-1 0,0-4 16,0-2-16,-3-4 0,0-3 0,0-6 16,0 0-16,0-3 0,0 3 15,0-3-15</inkml:trace>
  <inkml:trace contextRef="#ctx0" brushRef="#br0" timeOffset="896854.6747">4649 12198 0,'0'0'0,"0"0"0,0 0 0,0 0 16,22-9-16,-22 9 0,29-4 16,-13 1-16,4 0 0,2-1 15,2 1-15,2-1 0,-1 2 16,6-3-16,-2 1 0,-1 0 15,-2 0-15,-3 1 0,1-1 16,-4 2-16,-2 1 0,-7 0 16,0 0-16,-5-3 0,-2-1 0,-4-2 15,-4 0-15,2 1 0,1-1 16,-1 3-16</inkml:trace>
  <inkml:trace contextRef="#ctx0" brushRef="#br0" timeOffset="897135.9557">4878 11943 0,'0'0'16,"0"0"-16,0 0 0,0 0 15,15 22-15,-15-22 0,8 31 0,-2-9 16,0 4-16,0 5 16,2 4-16,0 1 0,0 1 15,0 9-15,3 10 0,-2-5 0,1-3 16,-4 4-16,2-6 0,-2-4 15,-1-4-15,-1-3 16,-3-4-16,1-4 0,-1-4 0,-2-3 16,-1-2-1,-3-6-15,-3-5 0,1-2 16,-2-4-16,0-10 0,1-7 16,-1-6-16,0-3 0,2 4 0,2 4 15,0 4-15</inkml:trace>
  <inkml:trace contextRef="#ctx0" brushRef="#br0" timeOffset="897323.4564">4881 12237 0,'0'0'16,"0"0"-16,0 0 0,0 0 0,0 0 15,0 0-15,0 0 16,0 0-16,0 0 0,-6 23 16,6-23-16,-11 27 0,11-27 0,-22 36 15,8-12-15,-2-2 0,2 1 16,-5 5-16,-1-1 15,0-2-15,1-4 0,2-2 16,3-3-16,3-9 16,3-7-16,2 0 0,1 0 0,2 0 15</inkml:trace>
  <inkml:trace contextRef="#ctx0" brushRef="#br0" timeOffset="897495.369">4919 12283 0,'0'0'0,"0"0"0,0 0 0,22 0 16,-22 0-16,0 0 0,33 4 15,-18 0-15,0-1 0,3 3 16,1 1-16,0-2 0,0 1 0,3 0 16,1 2-16,-1-1 0,-1 0 15,-2-3-15,-1 1 16,-3-2-16,-3 0 0,-3 0 0,-2-3 16,-4 1-16,0 0 0,0 0 15</inkml:trace>
  <inkml:trace contextRef="#ctx0" brushRef="#br0" timeOffset="897667.2706">4813 12534 0,'0'0'0,"0"0"16,0 0-16,0 0 0,36-4 0,-36 4 16,38-8-16,-14 4 0,0 0 15,3-3-15,5 0 0,6-4 16,-2-2-16,-5 3 0,-4 1 15,-5 2-15</inkml:trace>
  <inkml:trace contextRef="#ctx0" brushRef="#br0" timeOffset="921246.8375">5993 12057 0,'0'0'0,"0"0"0,0 0 15,0 0-15,0 0 0,0 0 16,0 0-16,0 0 0,0 0 0,0 0 16,-1 34-16,1-34 15,-6 34-15,3-15 0,-4 2 16,2 0-16,-1 2 0,0 0 0,-2 0 16,-1 4-16,3-2 0,0-3 15,5-2-15,-1-3 0,2-1 16,5-4-16,2-1 15,5-4-15,-1-1 0,7-3 16,0-4-16,3-2 0,1-2 0,0 0 16,1 1-16,-1-4 0,0-1 15,3-1-15,-1-2 0,-3 1 16,-3 2-16,-4 0 0,-3-1 16,-3 3-16,-4 0 0,-4 1 15,-3 0-15,-1 0 0,-2-1 0,-1 0 16,-2-1-1,-2 1-15,-2 1 0,2 0 16,-1 0-16,2-2 0,-2-2 16,2 0-16,-1-1 0,4 0 0,0 0 15,0 2-15,3 1 0,-1 2 16,2 2-16,0 1 0,0-1 16,3 4-16,0 8 0,3-2 15,0 0-15,-1 6 0,1 5 16,0 6-16,-1 1 0,1 4 15,1 4-15,-2-3 0,1 0 0,-2 6 16,0-1-16,1-4 16,-1-4-16,-1-2 15,0-2-15,0-3 0,-1-2 0,-1-6 16,0-3-16,-1-2 0,0-3 16,0-1-16,1 0 0,2-2 0</inkml:trace>
  <inkml:trace contextRef="#ctx0" brushRef="#br0" timeOffset="921496.8464">6317 12098 0,'0'0'0,"0"0"0,0 0 15,0 0-15,29-1 0,-29 1 0,29-1 16,-29 1-16,35-4 0,-16 3 15,4 0-15,-1-1 16,0 0-16,3-1 0,-1 0 0,-4-1 16,-1 0-16,-3 0 15,0-2-15,-3 1 0,-2-1 0,-4-1 16,-5 2-16,-1-3 0,-2 1 16,0 1-16,0 1 15,1 0-15</inkml:trace>
  <inkml:trace contextRef="#ctx0" brushRef="#br0" timeOffset="921684.3714">6499 11973 0,'0'0'0,"0"0"16,0 0-16,0 0 0,0 0 0,0 0 15,13 30-15,-13-30 0,9 25 16,-9-25-16,7 38 0,-5-15 16,0-1-16,0 1 15,2 0-15,-2-1 16,0-1-16,-1 2 0,-1-3 0,-2-3 15,-1-4-15,-1-1 0,2-2 0,0-2 16</inkml:trace>
  <inkml:trace contextRef="#ctx0" brushRef="#br0" timeOffset="921887.5638">6379 12234 0,'0'0'0,"0"0"15,0 0-15,35-7 0,-21 5 0,3 0 16,2 0-16,1-3 0,0 1 16,8 0-16,0 0 0,-3 1 15,-1 0-15,0 1 16,1 1 0,-8 2-16,-5 2 0,-5 0 0,-5 0 0,0-2 15,1 1-15,-3-2 0</inkml:trace>
  <inkml:trace contextRef="#ctx0" brushRef="#br0" timeOffset="922059.3844">6356 12322 0,'0'0'0,"0"0"0,0 0 15,0 0-15,0 0 0,0 0 16,26 0-16,-26 0 0,31-1 0,-31 1 16,46-3-16,-20 0 15,0 0-15,3 1 0,3-1 0,6-2 16,-1 1-16,-4-1 0,0 0 15,1-1-15,-2 0 0,-6 2 16,-5 0-16,-3 1 0</inkml:trace>
  <inkml:trace contextRef="#ctx0" brushRef="#br0" timeOffset="922262.5507">6517 12405 0,'0'0'15,"0"0"-15,0 0 0,-9 23 0,9-23 16,-4 28-16,1-10 16,1-1-16,1 0 0,1 0 15,-2 0-15,1 2 0,-1-2 0,2-1 16,0-1-16,0-2 0,0-3 16,3-3-16,2-3 0,-2-1 15,-1-1-15,0 0 0</inkml:trace>
  <inkml:trace contextRef="#ctx0" brushRef="#br0" timeOffset="922575.0492">6552 12380 0,'0'0'0,"0"0"0,0 0 16,0 0-16,30-1 0,-30 1 16,23-1-16,-23 1 0,26 1 15,-10 1-15,2 0 0,-2 0 16,-1-1-16,0 2 0,-1 0 15,-1 1-15,0 1 0,1 1 16,-2 1-16,-1 1 0,-1 2 16,0-1-16,-4 1 0,1 2 15,-2 0-15,0 2 0,-2-1 0,-1 0 16,1 0-16,-2 2 0,-1 1 16,-1-2-16,-2 0 0,0-1 15,0-2-15,-1-1 0,1-1 16,0-3-16,-1 2 0,0-2 15,0 0-15,-5-2 0,-2 0 16,0-3-16,0-2 0,2 1 16,-1 0-16,2 0 0</inkml:trace>
  <inkml:trace contextRef="#ctx0" brushRef="#br0" timeOffset="922746.9967">6517 12493 0,'0'0'15,"0"0"-15,0 0 0,24-3 16,-24 3-16,26-3 0,-26 3 16,30-2-16,-11-1 0,2 1 15,-1-1-15,-1 1 0,1 0 0,3-1 16,-2 1-16,-1-6 0,-4-7 16,-2 3-16,-2 1 0,-2 2 15</inkml:trace>
  <inkml:trace contextRef="#ctx0" brushRef="#br0" timeOffset="922903.1983">6631 12550 0,'0'0'15,"0"0"-15,0 0 0,0 0 0,0 0 16,0 0-16,0 0 0,28 1 16,-28-1-16,32-2 0,-32 2 15,38-6-15,-14 2 0,-5 0 16,-1 1-16,-3 0 0</inkml:trace>
  <inkml:trace contextRef="#ctx0" brushRef="#br0" timeOffset="923434.5455">7357 12053 0,'0'0'0,"0"0"0,0 0 16,0 0-16,0 0 0,0 0 15,0 0-15,-23 8 0,23-8 0,0 0 16,-24 20-16,24-20 16,-21 19-16,10-8 0,-4 1 15,3 1-15,0-2 0,2 0 16,2-2-16,1 0 0,2-1 0,5 1 15,1-2 1,5 0-16,1-2 0,4-1 0,-1-1 16,3 0-16,3-2 0,6 1 15,2-1-15,-2 1 0,-2-2 0,-3 1 16,-2 0-16,-3 0 0,-2 0 16,-1 0-16,-5 0 15,-4 2-15,-4 1 0,-7 3 16,-6 3-16,-1 0 0,-2 1 0,-4 1 15,-3 0-15,2 0 0,-1 0 16,-1 1-16,5 0 0,4-4 16,5 0-16,3-2 0,3 0 15,6-2-15,1-1 0,8-1 16,4-1-16,4-1 0,2-1 0,4-2 16,4 0-16,0-1 15,2-2-15,6-2 0,-3 1 0,0-1 16,-2 3-16,-2-2 15,-3 1-15,-5 1 0,-4 2 0,-2-1 16</inkml:trace>
  <inkml:trace contextRef="#ctx0" brushRef="#br0" timeOffset="923621.9807">7162 12553 0,'0'0'0,"0"0"15,0 0-15,23 2 0,-23-2 16,28-1-16,-28 1 0,38-2 16,-15 0-16,1-2 0,0-4 15,10-1-15,-1 0 0,0-1 16,-1-3-16,-3 1 0,-2-2 0,0 0 16,-4 2-16,-6 3 0</inkml:trace>
  <inkml:trace contextRef="#ctx0" brushRef="#br0" timeOffset="923840.7613">7597 12196 0,'0'0'0,"0"0"16,0 0-16,24-3 0,-24 3 0,30-3 15,-11 0-15,2 2 0,2-1 16,1 0-16,1-1 15,6-1-15,-3 0 0,-3 0 0,-5-2 16,-2 2-16,-4 0 0,-4-1 16,-4 0-1,-1 1-15,-1 1 0,0 0 0</inkml:trace>
  <inkml:trace contextRef="#ctx0" brushRef="#br0" timeOffset="924028.259">7759 11989 0,'0'0'0,"0"0"0,0 0 15,0 0-15,0 0 0,0 0 0,0 0 16,0 0-16,0 0 0,11 25 16,-11-25-16,5 21 0,-5-21 0,1 28 15,-1-28-15,2 37 16,-2-18-16,0 0 0,0 0 16,0-3-16,0 0 0,-2 3 15,1-1-15,-3-1 0,-1-3 0,0-2 16,2-1-16,1-2 0</inkml:trace>
  <inkml:trace contextRef="#ctx0" brushRef="#br0" timeOffset="924215.8127">7594 12325 0,'0'0'0,"0"0"16,0 0-16,0 0 0,0 0 0,34-9 15,-34 9-15,33-5 0,-14 2 16,-1 0-16,4 1 15,1-1-15,-1 0 0,5-1 16,0 0-16,-4 0 0,-2 2 0,-3-1 16,-1 2-16,-5-2 0,-2 3 15,-3-1-15,-1 1 0,0-1 16</inkml:trace>
  <inkml:trace contextRef="#ctx0" brushRef="#br0" timeOffset="924450.231">7690 12400 0,'0'0'0,"0"0"15,0 0-15,0 0 0,0 0 16,16 19-16,-16-19 16,9 22-16,-9-22 0,7 24 0,-4-11 15,-1 0-15,1 1 0,-1-1 16,0 1-16,-1-3 0,0 0 0,0 0 15,0 0-15,-1-1 0,0-3 16,-2 0-16,0-2 0,0-1 16,0 1-16,-1-2 0</inkml:trace>
  <inkml:trace contextRef="#ctx0" brushRef="#br0" timeOffset="924825.1953">7697 12468 0,'0'0'16,"0"0"-16,0 0 0,0 0 15,0 0-15,0 0 0,0 0 16,30-10-16,-30 10 0,19-4 16,-19 4-16,30-1 0,-14 1 15,2 0-15,1 0 16,0 1-16,3 0 0,-3 2 16,-2 0-16,-1 0 0,2 0 15,2 2-15,-3-2 0,-1 3 16,-2 3-16,-4-1 15,-2 0-15,-4 0 0,-3 0 0,-2-1 16,-2-3-16,-5 4 0,-1 1 16,-2 0-16,-1-1 0,-3 0 15,-2 0-15,-2-1 0,1-1 16,-4 0-16,1 0 0,2-2 16,2-1-16,4-2 0,2-1 0,1 3 15,3 1-15,3-2 0,4-2 16,5-2-16,6 0 0,9 0 15,7-1-15,6 2 0,5-3 16,2 1-16,5 0 0,3-1 16,-1 1-16,0 0 0,-13 1 15,-7 0-15</inkml:trace>
  <inkml:trace contextRef="#ctx0" brushRef="#br0" timeOffset="995595.0521">13722 13105 0,'0'0'0,"0"0"0,0 0 0,0 0 16,0 0-16,0 0 0,0 0 16,0 0-16,0 0 0,-11 25 15,11-25-15,0 0 0,-20 23 16,20-23-16,-16 20 0,16-20 16,-17 23-16,9-10 0,-1 2 15,0-1-15,0-1 0,-2 2 0,-1 2 16,1-2-16,0-1 0,-2 5 15,-1 0-15,2-3 0,1 0 16,1-2-16,0-3 0,0-2 16,2-1-16,0-2 0,1-2 15,3-1-15,1 1 0,-1-2 16</inkml:trace>
  <inkml:trace contextRef="#ctx0" brushRef="#br0" timeOffset="995845.0666">13418 13177 0,'0'0'0,"0"0"0,0 0 15,0 0-15,0 0 0,28 10 0,-28-10 16,24 11-16,-24-11 0,32 12 15,-15-3-15,2 0 0,0 0 0,2 1 16,3-2-16,5 3 16,-2-1-16,3 2 0,2 0 15,-1 0-15,-1-1 0,-5-2 16,-4-1-16,-3-2 0</inkml:trace>
  <inkml:trace contextRef="#ctx0" brushRef="#br0" timeOffset="997173.3165">16218 13251 0,'0'0'0,"0"0"0,0 0 16,0 0-16,0 0 0,0 0 0,0 0 15,0 0-15,0 0 0,0 0 16,0 0-16,0 0 0,0 0 15,0 0-15,-10 21 0,10-21 16,0 0-16,0 0 0,0 0 16,29 11-16,-29-11 0,21 3 15,-21-3-15,26 1 0,-26-1 16,32 1-16,-12-2 0,1 1 16,1 1-16,4-1 0,2 0 0,9 0 15,-1-1-15,4 2 0,2 1 16,-1-1-16,0-2 0,12 1 15,1 0-15,-1-1 0,0-1 16,10 3-16,-1 1 0,-3-1 16,0 0-16,7 1 0,-1 0 15,-6 0-15,-4-1 0,4-1 16,3-2-16,4 3 0,-3 2 0,-3-1 16,-1-4-16,-1 0 0,2-1 15,1 1-15,3 1 16,4 2-16,-6 2 0,14-1 0,-8-2 15,-3-2-15,0 0 0,-1-2 16,0 1-16,-9 2 0,-4 2 16,4-3-16,3-2 0,-4 0 15,-4-1-15,0 5 0,1 3 16,2-1-16,2-2 0,-2-3 0,-1-5 16,-6 2-16,-3 0 0,4 1 15,2 2-15,-5 0 0,-3 1 16,3 1-16,1 2 0,-2 3 15,-1 1-15,1-5 0,2-2 16,-4-3-16,-3 0 0,5 1 16,4 3-16,-23 0 0,2 0 15,7 0-15,4 0 0,-1 0 0,-4 2 16,3-1-16,3-1 16,-2-1-16,-2-1 0,1 1 15,3 2-15,-3-2 0,-3 0 0,-3-3 16,-3 0-16,-1 4 0,2 2 15,-2-1-15,-1-1 0,-3 0 16,-3 0-16,-1-1 0,-3 0 16,-4-2-16,-1 2 0,-1 1 15,1 3-15,-3-1 0,-2 0 0,-1-1 16,0-2-16,-1 1 0,0 0 16,-2 1-16,3-2 15,-3 2-15,-1-2 0,-2 2 0,-3 1 16,2-1-16,0 1 0,0 0 15</inkml:trace>
  <inkml:trace contextRef="#ctx0" brushRef="#br0" timeOffset="997767.0826">17812 12533 0,'0'0'0,"0"0"16,0 0-16,0 0 0,0 0 0,6 25 15,-6-25-15,1 27 0,-1-27 16,0 37-16,-1-14 0,0 1 15,0 2-15,0 8 16,0-1-16,1 3 0,0 1 16,0-3-16,1-3 0,0 6 15,0-1-15,-1-5 0,0-2 0,0-3 16,0 0-16,0-4 0,0-4 16,-1-3-16,0-2 15,-2-4-15,1-4 0,0 0 0,1-1 16,0-1-16</inkml:trace>
  <inkml:trace contextRef="#ctx0" brushRef="#br0" timeOffset="998485.8486">17748 12405 0,'0'0'0,"0"0"15,0 0-15,0 0 0,0 0 0,32-7 16,-32 7-16,29-1 16,-10 1-16,2-1 0,2 0 15,3 0-15,4 0 0,13-1 0,3 2 16,1-1-16,-1 0 0,15-2 15,3-1-15,1 0 0,2 1 16,15-4-16,0 1 0,11 0 16,-4 1-16,9-3 0,-2 1 15,-7 0-15,-4 1 0,37-3 16,-11-2-16,-11 3 0,-7 3 0,-3-2 16,0 3-16,-7 0 0,-3 1 15,-1-1-15,1 0 0,-8-1 16,-2 0-16,-1 4 15,1 1-15,-5-2 0,-2-2 16,-5 5-16,-2 2 0,-3 2 0,-3 1 16,-6-3-16,-4 0 0,-3 1 15,1 2-15,-3 1 0,-2 1 16,-9 0-16,-6 0 0,0 4 16,1 3-16,1-2 0,0-3 0,-5 3 15,-1 3-15,-10-6 16,0 0-16,1 4 0,-1 1 15,0 1-15,-1 2 0,-2 1 0,0 1 16,0 1-16,0 0 0,-1 1 16,0 4-16,0 1 0,-1 0 15,0 2-15,0 0 16,-2 2-16,-2 3 0,2-3 16,1-2-16,0 0 0,-1-1 0,0 0 15,0 1-15,-1 0 0,2-1 16,0-2-16,1-1 0,-1 0 15,-1-2-15,1 0 0,0 0 16,-1-3-16,-2-3 0,-1 0 16,-2 1-16,-2-3 0,-1 0 0,-1-6 15,-1-2-15,2-2 0,2-1 16,1-1-16</inkml:trace>
  <inkml:trace contextRef="#ctx0" brushRef="#br0" timeOffset="1.00391E6">18299 11985 0,'0'0'16,"0"0"-16,0 0 0,0 0 15,0 0-15,27 1 0,-27-1 16,28 7-16,-28-7 0,27 10 15,-13-2-15,-1 0 0,0 0 0,-1 0 16,0-2-16,-2 1 0,-1 0 16,-3 2-16,-3-1 0,-2 2 15,-2 1-15,-4 0 0,-1 2 16,-5 0-16,-4 0 0,-6 1 16,-1-3-16,-1 1 0,1-1 0,3-2 15,3-1-15,3-2 16</inkml:trace>
  <inkml:trace contextRef="#ctx0" brushRef="#br0" timeOffset="1.00427E6">18322 12260 0,'0'0'0,"0"0"0,0 0 15,33-1-15,-33 1 0,29-2 16,-14 2-16,1 1 0,1 2 16,4 0-16,0 1 0,-5 0 0,-1 0 15,-9 1-15,-4 0 16,-7 1-16,-5 0 0,-9 4 15,-6 3-15,0-3 0,0-2 0,-10 2 16,-3 1-16,2 0 0,3-2 16,3 0-16,4-1 15,4-2-15,4-4 0,3 1 16,5 0-16,7-2 0,3-1 0,8-2 16,7 1-16,2 0 0,3 1 15,2 3-15,3 2 0,0 2 16,3 3-16,-2 2 15,2 1-15,-5 2 0,-5-2 0,-2 3 16,-3 0-16,-3-2 0,-1 1 0,-4 0 16,-2 1-16,-3-3 15,-3 0-15,-3-1 0,-4-3 0,-2-2 16,-3-1-16,0-5 0,-2-3 16,3-5-16,1-4 0,2 2 15,2 2-15,2 2 0</inkml:trace>
  <inkml:trace contextRef="#ctx0" brushRef="#br0" timeOffset="1.00444E6">18670 12033 0,'0'0'0,"0"0"0,0 0 15,13 19-15,-13-19 0,6 26 16,-4-8-16,-1 0 0,0 4 15,0-4-15,1-2 16,-2-1-16,0-3 0,0-1 0</inkml:trace>
  <inkml:trace contextRef="#ctx0" brushRef="#br0" timeOffset="1.00477E6">18783 12029 0,'0'0'0,"0"0"0,0 0 16,0 0-16,25 2 0,-25-2 0,30 1 16,-30-1-16,29 2 0,-12 0 15,1 1-15,-1-1 0,1 0 0,-2 1 16,1 0-16,-3 1 16,-2 1-16,-4-1 0,-2 0 15,-6 0-15,-4 0 0,-3 2 16,-4 1-16,-4 2 0,-2-2 0,-9 4 15,0 0-15,-2 0 16,2-1-16,3-1 16,2-2-16,3-1 0,4-1 0,4 1 15,5 0-15,8-3 0,3-1 0,10 1 16,6-3 0,4 0-16,4-3 0,-5 2 0,-3 0 15,2 0-15,-6 0 0,-2 1 16</inkml:trace>
  <inkml:trace contextRef="#ctx0" brushRef="#br0" timeOffset="1.00497E6">18636 12321 0,'0'0'0,"0"0"16,0 0-16,0 0 0,0 0 0,11 25 15,-11-25-15,0 0 0,18 24 16,-18-24-16,14 18 16,-7-10-16,-2 0 0,0-2 15,-1 0-15,-1-1 0</inkml:trace>
  <inkml:trace contextRef="#ctx0" brushRef="#br0" timeOffset="1.00531E6">18769 12330 0,'0'0'0,"0"0"16,0 0-16,36-4 0,-18 3 0,3-1 15,1 1-15,10 2 0,1 2 16,-2-2-16,-1-1 0,-2 1 16,-3 0-16,1 1 0,-2 2 15,-7-2-15,-2 1 0,-9 0 16,-3 1-16,-4 1 0,-4 1 0,-5 1 15,-4-1-15,-5 1 0,-4 1 16,-4-1-16,-1 1 0,-8 0 16,1-1-16,4-1 0,4 0 15,2-1-15,6 0 0,2 0 16,4-1-16,5-2 0,4-1 16,4-1-16,4 1 0,5-1 15,4-1-15,4-1 0,2 0 16,1-2-16,1-1 0,7 0 15,0-1-15,-1 2 0,-3 0 0,-5-2 16,-4 1-16,-2 1 0,-4-1 16,-1 2-16</inkml:trace>
  <inkml:trace contextRef="#ctx0" brushRef="#br0" timeOffset="1.0055E6">18884 12251 0,'0'0'0,"0"0"16,0 0-16,0 0 0,0 0 0,10 21 16,-10-21-16,5 24 0,-5-24 15,6 32-15,-5-13 0,0 0 16,-1 4-16,-1-2 0,0-1 16,0-3-16,0-1 0,0-3 15</inkml:trace>
  <inkml:trace contextRef="#ctx0" brushRef="#br0" timeOffset="1.00569E6">18704 12600 0,'0'0'0,"0"0"16,0 0-16,0 0 0,0 0 0,0 0 15,0 0-15,27 0 0,-27 0 16,28-1-16,-4 0 0,-2-1 16,0 1-16,3 0 15,5-1-15,0-1 16,-1 0-16,3-1 0,-4 0 0,-4-1 15,-1-1-15,-4 1 0,-2 2 16,-4-1-16,-2 1 16,-1 1-16</inkml:trace>
  <inkml:trace contextRef="#ctx0" brushRef="#br0" timeOffset="1.00583E6">19119 12519 0,'0'0'16,"0"0"-16,0 0 0,0 0 0,0 0 15,16 27 1,-16-27-16,16 20 0,-16-20 0,15 25 15,-6-13-15,0-1 0,0-3 16,-2-1-16,1 0 0,0-3 16,-2-4-16,1 0 0,-1 0 15,-2 0-15</inkml:trace>
  <inkml:trace contextRef="#ctx0" brushRef="#br0" timeOffset="1.00621E6">19463 12264 0,'0'0'0,"0"0"15,0 0-15,24 0 0,-24 0 0,23-1 16,-23 1-16,29 0 0,-13-1 16,4 1-1,3 1-15,1 0 16,-1 0-16,-1 0 0,-1 1 0,4 3 15,-2 1-15,-2 2 0,-2 1 0,-1 2 16,-2 1-16,-3 1 0,-2 2 16,-2 2-16,-3 2 0,-2-1 15,-2-1-15,-1 1 16,-2 0-16,-2-1 0,-1-2 0,-5 2 16,-2-2-16,2-3 0,-1 0 15,-1-1-15,0 0 0,0-3 16,-1 0-16,-3-2 0,-1-3 15,-1-3-15,0-2 0,0-5 16,2-1-16,0-3 0,2-4 0,1 3 16,2 1-16,2 3 0</inkml:trace>
  <inkml:trace contextRef="#ctx0" brushRef="#br0" timeOffset="1.00639E6">19681 12069 0,'0'0'0,"0"0"15,0 0-15,0 0 0,0 0 0,5 30 16,-8-11-16,-2 7 0,-3 5 16,-2 8-1,-2 8-15,-4 3 16,-7 3-16,-3 6 0,1-6 0,-10 11 16,-8 8-16,6-7 0,8-17 0,8-12 15</inkml:trace>
  <inkml:trace contextRef="#ctx0" brushRef="#br0" timeOffset="1.01116E6">21429 13309 0,'0'0'0,"0"0"0,0 0 16,0 0-16,0 0 0,0 0 15,0 0-15,0 0 0,31 0 0,-31 0 16,0 0-1,32 0-15,-32 0 0,28 1 0,-10 0 16,-1-1-16,2 0 0,1 1 16,0 1-16,3-1 0,2 0 0,8 1 15,1-1-15,3 1 0,1 0 16,2 1-16,1-1 16,9 2-16,-2 0 0,1 0 0,0 0 15,9-4-15,-2-1 0,8-2 16,6 0-1,6 0-15,5 0 0,1 0 0,-10 1 16,13-2-16,0 1 0,-10 0 16,-7 3-16,34-1 0,-5-3 15,-19 1-15,-13-1 0,7 1 16,5 1-16,-6 0 0,-2 0 0,4 0 16,3-1-16,-12 4 15,-8 3-15,10 0 0,7 0 16,-12-6-16,-5-3 0,8 2 15,5 1-15,-8 0 0,-5 0 0,5 1 16,1-1-16,-7 0 0,-6 0 16,2-2-16,2-1 15,-10 2-15,-6 1 0,4-2 0,2 0 16,-8-1-16,-5 2 0,-10 1 16,-6 1-16,-5 0 0,-2-1 0,-7 2 15,-2-3-15,-3 1 16,-4-2-16,2 1 0,3 1 15,1 0-15</inkml:trace>
  <inkml:trace contextRef="#ctx0" brushRef="#br0" timeOffset="1.01994E6">27324 12215 0,'0'0'16,"0"0"-16,0 0 0,-22-3 0,22 3 15,-29-1-15,8 0 0,-4-1 16,-1 0-16,-15 2 15,-5 2-15,2 0 0,1 0 0,-14 2 16,-4 3-16,-12 4 0,1 1 16,-1 2-16,-2 0 0,-5 4 15,9 0-15,-10 7 0,3 0 16,9 3-16,7 0 0,-24 17 16,8 0-16,16-7 0,10-5 0,6 4 15,4 1-15,12-1 0,8-1 16,10 3-16,6 3 0,6-4 15,5-2-15,7-1 16,6-2-16,10 2 0,6-1 0,8-2 16,4-3-16,5 0 0,3-2 15,10 1-15,7 0 0,0-4 16,2-4-16,11 1 0,6 1 16,1-3-16,-1-1 0,10 1 15,6 3-15,2-8 0,0-4 0,11 1 16,6 0-16,-1 3 0,1 2 15,21-3-15,15-2 16,-15-1-16,-9-2 0,1-1 16,1-1-16,2-1 0,1 0 0,20-2 15,14-1 1,-17 1-16,-11 1 0,-10-2 0,-7 0 16,-3-6-16,-3-3 0,1-3 15,0-2-15,-6 2 0,-3-1 0,-3-5 16,0-5-16,-8 0 0,-7 0 15,-1 1-15,-1 0 0,-9-5 16,-5-3-16,-6-1 0,-4 0 16,-6-1-16,-4-1 0,-7-4 15,-5-3-15,-6 5 0,-3 2 0,-5-1 16,-5-1-16,-7-1 0,-5 1 16,-8-4-16,-6-1 0,-7-3 15,-5 0-15,-10-2 0,-5 1 16,-7-2-16,-6 0 0,-16 1 15,-11 2-15,-3 3 0,-2 2 16,-14-3-16,-11-2 0,0 6 16,-2 5-16,-14 2 0,-10 1 15,-4 0-15,-3 0 0,-10 2 16,-5 2-16,-2 2 0,-2 3 0,-18 4 16,-11 3-16,-6 0 0,-1 0 15,-15 5-15,-9 5 0,3-1 16,4 1-16,-17 8 0,-9 8 15,8 2-15,6 0 0,66-5 16,44-4-16,31-2 0</inkml:trace>
  <inkml:trace contextRef="#ctx0" brushRef="#br0" timeOffset="1.02207E6">2720 14678 0,'0'0'0,"0"0"16,0 0-16,0 0 0,-23 7 0,23-7 15,0 0-15,-35-1 16,20 2-16,-5 0 0,-4 0 16,1-1-16,1-1 0,-10-2 15,-3 0-15,4 0 0,-4 1 16,0-2-16,0 1 0,-8-3 0,5 0 15,2 0-15,2 0 16,0-2-16,-1-1 0,2-3 0,1-2 16,1 2-16,1 1 0,-6-6 15,2-5-15,2 1 0,4 0 16,-1 0-16,4 0 0,0-3 16,5-2-16,1-2 0,0-1 15,3 3-15,6 1 0,-2-4 0,2-3 16,3 2-16,3 3 0,3-3 15,2-1-15,5-1 0,-1-1 16,5 1-16,4 1 0,-1 1 16,-1-1-16,3 1 0,1-1 15,4 2-15,4 1 0,5-5 16,0-2-16,1 5 0,0 4 0,5-1 16,5-1-16,-3 4 0,2 2 15,-1 2-15,5 0 0,-4 3 16,0 2-16,1 2 0,3 2 15,-1 4-15,-3 1 0,8-1 16,1-3 0,-9 8-16,-2 3 0,6 1 0,-1 1 15,-5 2-15,-5 1 0,7 5 16,4 4-16,-6 5 16,2 5-16,-7-4 0,-1-3 0,1 11 15,0 4 1,-7-3-16,-3 1 0,3 5 0,0 1 15,-7-9-15,0-2 0,0 4 16,-3-1-16,-5 2 0,-1 1 16,-6 1-16,-5 2 15,-1-5-15,-3 1 0,-7 4 0,-4-1 16,0-7-16,-2-1 0,-2 1 0,-1 2 16,-6-1-16,-4 0 0,-2 0 15,-1 2-15,-3 0 0,0 0 16,-5 0-16,1-3 0,-2-6 15,-1-4-15,4-5 0,3-3 16,10-2-16,9-3 0,4 0 16</inkml:trace>
  <inkml:trace contextRef="#ctx0" brushRef="#br0" timeOffset="1.02561E6">3297 13508 0,'0'0'0,"0"0"16,0 0-16,0 0 0,0 0 0,0 0 15,0 0-15,0 0 0,0 0 16,17 21-16,-17-21 0,12 32 16,-5-11-16,-1 6 0,2 8 15,-4 3-15,2 1 0,1 17 16,-3 5-16,1 10 0,1-4 16,1 9-16,-3-2 0,4-2 0,-4-11 15,2-4-15,-3-3 16,0-9-16,-1-7 0,0 0 15,0-3-15,-2-11 0,0-4 0,-5-6 16,1-6-16,1-3 0,-1 0 16,1-2-16</inkml:trace>
  <inkml:trace contextRef="#ctx0" brushRef="#br0" timeOffset="1.02703E6">3226 13597 0,'0'0'15,"0"0"-15,0 0 0,0 0 16,0 0-16,21-11 0,-21 11 16,27-4-16,-27 4 0,45-6 15,-14 1-15,1 0 0,4-1 0,18 0 16,6-2-16,18-2 15,2 0-15,17-2 0,1 0 0,7 3 16,-8 2-16,20-3 0,-1-1 16,49 0-16,-13 3 15,3 3-15,4 0 0,-28 0 0,-22-1 16,9 0-16,7 1 0,5 0 16,5 1-16,13 0 0,14-1 15,-19 0-15,-14 1 0,1-3 16,2 0-16,5 3 0,4 0 0,11-2 15,8-2 1,-15 1-16,-9 3 0,-4-2 0,-1 0 16,-5-3-16,-2 1 0,17-2 15,12-1-15,10 0 16,6 0-16,-39 0 0,-26 1 0,1 0 16,3 4-16,-14 0 0,-10 2 15,-1 1-15,-1-1 16,-12 1-16,-7 1 0,-1 2 15,2 3-15,-11 1 0,-6 0 0,-1 2 16,1 1-16,-7 0 0,-6 0 16,4 3-16,2 2 0,-3-2 15,-5-1-15,-1 3 0,-2 4 16,0-1-16,-1 1 0,-2 4 16,1 3-16,-6 0 0,-4-3 0,3 0 15,3-1-15,-5 0 16,-4-1-16,-2 6 0,-1 4 15,-3-4-15,-1-2 0,-7 3 0,-6 1 16,3-8-16,0 1 0,0 3 16,1 4-16,1-2 0,0-1 0,1 3 15,1 5-15,0-7 16,1-2-16,-1 10 0,1 3 16,-1-6-16,1-1 0,1 2 15,3 3-15,-3-2 0,0-1 0,-1 1 16,0 2-16,-1 0 0,-1-1 15,0 3-15,-1 1 16,-2-7-16,0-5 0,0 0 0,1 0 16,-3-2-16,1-4 0,-3-2 15,0-2-15,1-3 0,-2 0 16,-2-4-16,-1-1 0,-2-2 16,-1 1-16,0-2 0,-1 2 15,-4-3-15,-3 1 0,-5-2 16,-4-1-16,-3 1 0,-4 0 15,-8 1-15,-2 1 0,0-2 16,-2-3-16,-5 2 0,-4 0 16,-11-1-16,3 0 0,-8-1 15,-4 0-15,4 1 0,4 0 16,-12 0-16,-8 0 0,-14 0 0,11 0 16,-5-1-16,-3-2 15,-4 4-15,-2 1 16,29-1-16,21-2 0,-15 0 0,-10-1 15,4 1-15,5-1 0,-2-1 16,-2-1-16,5 0 0,1-1 16,-12 1-16,-8 1 0,14 0 15,10-2-15,-12-1 0,-6 0 16,11 2-16,5 4 0,-12-4 16,-8-2-16,14 1 0,8 1 15,-11 0-15,-9 2 0,10-2 16,6 0-16,-9 1 0,-5 1 15,9 2-15,7-1 0,-10-1 0,-5 1 16,9-2-16,7 0 0,-7 2 16,-4 2-16,10 0 0,8-1 0,-13 0 15,-6 0-15,11 2 16,9 1-16,-18-2 16,-16-2-16,14 0 0,8 0 0,2 5 15,2 4-15,3-4 0,3-3 16,0 0-16,-1 0 0,1-1 15,-1-1-15,3 7 0,2 4 16,4-2-16,3-2 0,-7-2 16,-4-1-16,7-1 0,4 2 0,-2 0 15,-5-1-15,2 0 16,0 1-16,1-1 0,0 0 0,6-1 16,-1 2-16,-1-2 0,0 1 15,8 0-15,7 3 0,-1 0 16,2 0-16,5-3 0,6-2 15,-1 1-15,4 2 0,2 0 16,3 3-16,4-5 0,-1-1 16,10 0-16,3 1 0,1-1 15,-3-2-15,3 2 0,0 0 0,3-1 16,-3 1-16,0 0 16,0 0-16,0 0 0,1 1 15,-1-1-15,2 1 0,0-3 0,2-1 16,-1 0-16,0 1 0,-2 0 15</inkml:trace>
  <inkml:trace contextRef="#ctx0" brushRef="#br0" timeOffset="1.02864E6">9278 12975 0,'0'0'0,"0"0"15,0 0-15,0 0 0,0 0 0,0 0 16,27-1-16,-27 1 0,0 0 16,37 10-16,-15-5 0,1 2 15,3 0-15,6 2 0,6 1 16,14 4-16,2 0 0,18 4 16,4 1-16,-2 0 0,-3 1 15,10 3-15,-5 1 0,1-1 0,-9-1 16,0 0-1,-10 1-15,-12-6 16,-8-4-16,-9-3 0,-8-2 16,-9 1-16,-6 0 0,-3-1 0,-3-1 15,-5-1-15,-2-2 0,-6 0 16,-5 2-16,-5-1 0,-1 0 0,-7 1 16,-5 1-16,-4-1 0,-2 2 15,-6-1-15,-6 1 16,-1 1-16,-1-1 0,-18 3 15,-5-1-15,8-1 0,5 0 0,-8 3 16,2 2-16,-13 2 0,17-3 16,5-1-16,3-1 0,12-1 15,6 1-15,7-3 0,5-1 16,8-2-16,3 0 0,15-6 16,2-2-16,2 3 0,-3 0 0,7-4 15,1-4-15,4-3 0,3-3 16,4-2-16,5-1 0,2-4 15,2-3-15,9-5 16,6-5-16,2-3 0,1 0 16,5-4-16,-1 2 0,-1 2 0,-1 0 15,4-4-15,-5 0 0,-2 4 16,-3 3-16,-1 2 0,-1 2 16,-5 3-16,-3 4 0,-2 2 15,1 4-15,-6 4 0,-3 3 16,-5 3-16,-3 0 0,-4 3 15,-2 2-15,1 8 0,-1 6 16,-1-2-16,-1 1 0,-1 6 16,-2 5-16,-1 2 0,0 3 0,0 5 15,0 6-15,1 1 0,0 0 16,0 3-16,-1 4 0,1 0 16,1 1-16,2 8 0,1 0 15,0 0-15,-2-1 0,1-1 16,1-1-16,0 1 0,-1-7 15,-1-3-15,1-6 0,-2-3 16,0-5-16,-1-6 0,0-5 16,0-7-16,0-4 0,-1-1 15,0-2-15,-2-1 0,1-2 0,-4-5 16,-4-4-16,-1-5 0,-1-3 16,-5-4-16,-3-4 0,0-5 15,1-1-15,-10-10 0,-4 1 16,-1-3-16,-2-3 0,-10-7 15,-4-1-15,4 4 0,2 3 0,-9-6 16,0-1-16,6 7 16,4 4-16,-2-2 0,3 2 15,1-2-15,12 5 0,12 10 16,6 4-16,6 14 0,2 0 0,2 0 16,-1-2-16,2 3 0,2 0 15,-2 1-15,0 1 0,0 1 16,1 1-16,-1 3 0,0 3 15,0 0-15,0 0 0,0 0 16,0 0-16,0 0 0,0 0 0,0 0 16,0 0-16,0 0 0,0 0 15,0 0-15,0 0 16,0 0-16,0 0 0,0 0 0,0 0 16,-1-3-16,-3 0 0,2 1 15,0-1-15,0 2 0</inkml:trace>
  <inkml:trace contextRef="#ctx0" brushRef="#br0" timeOffset="1.04195E6">5462 13623 0,'0'0'16,"0"0"-16,0 0 0,0 0 0,0 0 15,0 0-15,15 13 16,-15-13-16,0 0 0,7 22 16,-7-22-16,3 25 0,0-11 0,-3 2 15,1 3-15,0 1 0,2 3 0,-1 9 16,-1 2-16,0 1 15,2 1-15,-2 3 0,2 1 16,1 6-16,2-1 0,2 3 16,2 2-16,4 5 0,1-5 0,4-3 15,3-3-15,0-3 0,0-3 16,10 6-16,5-2 0,-5-6 16,0-3-16,4-7 0,3-5 15,-4-3-15,1-4 0,3-6 16,4-5-16,-5-3 15,-4-5-15,-1-7 0,0-6 0,-3-4 16,-1-3-16,-4-4 0,-2-3 16,-5-3-16,-4-3 0,-4-5 15,-3-5-15,-2-9 0,-4 0 0,-6-3 16,-5 0-16,-6 3 16,-3 3-16,-11-9 0,-4 0 0,-19-12 15,2 9-15,-3 7 0,-3 5 16,-4 11-16,-2 8 0,-3 8 15,-6 7-15,3 4 16,2 3-16,-9 10 0,-7 8 0,27-2 0,17-1 16,13-1-16</inkml:trace>
  <inkml:trace contextRef="#ctx0" brushRef="#br0" timeOffset="1.05539E6">14406 14130 0,'0'0'0,"0"0"0,0 0 0,0 0 0,0 0 16,0 0-16,0 0 0,0 0 16,3 22-16,-3-22 0,0 0 15,-3 20-15,3-20 0,0 0 16,-3 27-16,-1-15 0,1 0 0,0 2 15,-2 4-15,1-1 16,-1 0-16,0 1 0,-2 0 16,1 1-16,-1-1 0,-2 6 15,-1 0-15,1-3 0,2-2 0,-1-3 16,1 0-16,1-4 0,0-2 16,2-3-16,-1-2 0,2-1 15,0-1-15,1 0 0</inkml:trace>
  <inkml:trace contextRef="#ctx0" brushRef="#br0" timeOffset="1.05559E6">14243 14264 0,'0'0'0,"0"0"15,0 0-15,23 5 0,-23-5 16,27 9-16,-9-3 0,2 0 0,1 2 15,4 1-15,4 0 16,11 3-16,3 1 0,-2 0 16,0-1-16,11 2 0,0-4 0,-10-1 15,-8-2-15,-5-1 0</inkml:trace>
  <inkml:trace contextRef="#ctx0" brushRef="#br0" timeOffset="1.05609E6">18646 14016 0,'0'0'0,"0"0"16,0 0-16,0 0 0,0 0 0,0 0 15,-2 29-15,2-29 0,0 0 16,-9 31-16,9-31 0,-8 28 16,4-14-16,-3 1 15,-1 2-15,1 1 0,-1 0 0,-1-2 16,0 2-16,-2 6 0,0-1 15,0-2-15,0-1 0,1-3 16,0-1-16,0-3 0,2-1 16,-2-1-16,0-2 0,2-1 15,1-2-15,2-1 0</inkml:trace>
  <inkml:trace contextRef="#ctx0" brushRef="#br0" timeOffset="1.05631E6">18313 14158 0,'0'0'15,"0"0"-15,0 0 0,22 3 16,-22-3-16,26 7 0,-10 0 0,3 1 16,3 0-16,2 1 0,2 0 15,11 6-15,0 1 0,4 3 16,2 2-16,8 4 15,-3-1-15,5-9 0,-4-8 16,-12-3-16,-7 0 0,-7-1 0</inkml:trace>
  <inkml:trace contextRef="#ctx0" brushRef="#br0" timeOffset="1.05879E6">2886 14668 0,'0'0'0,"0"0"0,0 0 15,-25-2-15,25 2 0,-29-2 16,7-1-16,0-1 0,-3 1 15,-13 1-15,-3 2 0,0 1 16,-6 1-16,-12 3 16,-3-1-16,6 3 0,5 2 0,-14 5 15,0 3-15,-3 1 0,7 1 16,1 5-16,6 3 0,5 3 0,7 0 16,-2 10-16,9 1 15,6-2-15,7-4 0,6 3 0,8 2 16,6-3-16,4-2 0,12 5 15,6 4-15,4-6 0,5-2 0,9 0 16,11 0-16,0-5 16,1-4-16,36 12 0,2-1 15,-5-12-15,-5-6 0,17-1 16,6-2-16,-9-10 0,-7-7 16,7-9-16,3-6 15,-13 0-15,-8 2 0,-5-7 0,-3-4 16,-1 5-16,2 1 0,-9-9 15,-4-8-15,-10 0 0,-7 1 0,-11-12 16,-7-5-16,-7 3 16,-6 5-16,-6-8 0,-5-5 15,-8-2-15,-4-2 0,-16-1 0,-9 0 16,-3 5-16,-7 3 0,-10 1 16,-7-1-16,-7 5 0,-3 3 15,-15 8-15,-14 3 0,-3 10 16,-2 6-16,37 5 0,22 4 15,17 4-15</inkml:trace>
  <inkml:trace contextRef="#ctx0" brushRef="#br0" timeOffset="1.06101E6">3209 14723 0,'0'0'0,"0"0"0,0 0 16,0 0-16,0 0 0,0 0 16,0 0-16,0 0 0,0 0 0,0 0 15,12-23-15,-12 23 0,0 0 16,0 0-16,0 0 16,-15-20-16,15 20 0,0 0 0,-29-16 15,29 16-15,-28-7 0,9 2 16,-5 1-16,0-1 15,-1 1-15,-7 1 0,-5 0 16,-10 0-16,4 1 0,-10 1 0,3 3 16,-4 1-16,0 1 0,-13 4 15,5 4-15,1-2 0,5-1 16,-8 4-16,2 3 0,5 0 16,3 0-16,0 5 0,0 4 15,6-3-15,5 0 0,-2 4 16,1 2-16,7 1 0,2 2 0,2-1 15,-1 0-15,7-4 16,4-1-16,5 3 0,1 1 16,11-3-16,3-1 0,6 2 15,0-1-15,4-1 0,5 0 0,6-1 16,4-1-16,4 0 16,2-1-16,7 1 0,3-2 0,7-2 15,6-3-15,11 1 0,-3-3 16,2-2-16,-4-2 0,6 2 15,4 2-15,2 0 0,0 0 0,33-5 16,-10-9-16,-7-2 0,-3 0 16,-6 0-16,-2 0 0,-6-2 15,-5-1-15,-4-6 0,0-3 16,-2 1-16,-1 1 0,-6-5 16,-6-2-16,-3-3 0,-2-1 15,-8-5-15,-3-1 0,-2 0 16,0 0-16,-9-5 0,-3-2 15,-11-1-15,-6 1 0,-6 0 16,-4-2-16,-8 5 0,-2 2 0,-8-5 16,-2-3-16,5 18 15,-4 0-15,-12-2 0,-7-1 0,-8-2 16,-1 2-16,-20-3 0,1 3 16,8 10-16,4 6 0,19 2 15,16 2-15,10 2 0</inkml:trace>
  <inkml:trace contextRef="#ctx0" brushRef="#br0" timeOffset="1.06197E6">4634 15583 0,'0'0'0,"0"0"16,0 0-16,0 0 0,0 0 0,25 0 16,-25 0-16,0 0 15,25 1-15,-25-1 0,26-3 0,-13 1 16,2 1-16,1 0 0,-1 1 15,3 0-15,1 0 0,3 0 16,2-1-16,6 1 0,-1-1 0,1 1 16,3 1-16,-1 0 15,0 0-15,2 0 0,3 1 0,7 0 16,-1 1-16,2-2 0,2 0 16,0 1-16,-2 2 0,11 0 15,-1-1-15,0 0 0,1 0 16,-1-1-16,2 1 0,6-2 15,-1 1-15,3-2 0,2 2 16,-3 0-16,-2-1 0,7 1 16,-3 0-16,-1-1 0,0-2 0,9 0 15,2 0-15,21-1 16,-8 2-16,-5 0 0,-4 2 0,-11-1 16,-6-1-16,0-1 0,3-2 15,0-4-15,1-3 0,3 2 16,0 1-16,-2 1 0,-4 0 15,1 1-15,0 0 0,-4-3 16,-1-2-16,1 2 0,1 2 16,1-1-16,1 1 0,0-2 15,0-1-15,-7 3 0,-5 3 0,4-1 16,3 1-16,-1 0 0,1 1 16,-6 2-16,-2 1 0,-3-1 15,0-1-15,1 0 0,0-1 16,-8 0-16,-5 1 0,-11 1 15,-5 1-15,-6 2 0,-3 0 0,-3-2 16,-3 0-16,-5-1 16,0 0-16,-3-2 0,-4-2 15,3 1-15,1 2 0,0-1 16</inkml:trace>
  <inkml:trace contextRef="#ctx0" brushRef="#br0" timeOffset="1.06233E6">8939 15342 0,'0'0'0,"0"0"16,0 0-16,0 0 0,0 0 0,0 0 15,0 0-15,0 0 16,-16 20-16,16-20 0,0 0 16,-20 29-16,20-29 0,-21 25 15,7-9-15,0-1 0,-1 0 0,2 3 16,0 1-16,1-2 16,0 0-16,-3 4 0,1 0 15,1-4-15,2-2 0,-1 0 0,0 0 16,3-2-16,3-2 0,0-2 15,0-1-15,1-1 0,0-1 16,0-4-16,-1-5 0,3 0 16,2-1-16,0 0 0,0 0 15,-1 1-15</inkml:trace>
  <inkml:trace contextRef="#ctx0" brushRef="#br0" timeOffset="1.06258E6">8623 15407 0,'0'0'0,"0"0"15,0 0-15,0 0 0,0 0 16,0 0-16,0 0 0,0 0 0,27 7 16,-27-7-16,25 15 0,-25-15 15,35 17-15,-14-6 16,1 2-16,2 1 0,-1 0 0,9 6 16,1 0-16,-2 0 0,-2-3 15,-2-3-15,-3-1 0,2 1 16,-4-1-16,-4-2 0,-2-2 15,-6-4-15,-1-2 0,-6-4 16,-1-3-16,0 2 0,0-1 0,0 1 16</inkml:trace>
  <inkml:trace contextRef="#ctx0" brushRef="#br0" timeOffset="1.06365E6">10457 15479 0,'0'0'0,"0"0"0,0 0 15,0 0-15,0 0 0,0 0 16,0 0-16,25 4 0,-25-4 0,24 4 16,-4-1-1,1 0-15,1 0 0,5 1 0,4 1 16,2-1-16,1 1 0,13 1 16,4 0-16,13 0 0,0-1 0,3 1 15,4-1-15,14 0 0,-2 1 16,15-1-16,-1 1 0,-1-1 15,-1-1-15,22-2 0,4-1 16,41 3-16,-19 1 0,-8-3 16,-4-4-16,-2 4 0,-2 2 15,3 3-15,4 1 0,-8-5 16,-3-3-16,4 1 0,2 3 16,-8 2-16,-5 2 0,4-5 15,3-2-15,-6 0 0,-3 0 0,-2 0 16,-1 2-16,-2 0 0,-5-1 15,1 0-15,0-1 0,-8-1 16,-6-2-16,-3 0 0,-2 2 16,-8-1-16,-6-1 0,-4 1 15,-4 1-15,-12 0 0,-4 1 16,-4-2-16,-2-3 0,-9 1 0,-7-1 16,-9 3-16,-7 2 15,-6-1-15,-4 0 0,-5 3 16,-6 2-16,3-1 0,3-2 0,1 0 15</inkml:trace>
  <inkml:trace contextRef="#ctx0" brushRef="#br0" timeOffset="1.07345E6">27046 14215 0,'0'0'0,"-15"6"15,-2 0-15,1 0 0,-1 0 0,-12 6 16,-4 4-16,-6 5 0,3 3 16,-5 3-16,-3 3 0,-3 4 15,5 0-15,-2 2 0,-2 5 16,0 5-16,5-2 0,3 7 16,0 4-16,-2 4 0,5-4 15,5 3-15,5 1 0,7-5 0,5-5 16,1 28-16,7-3 0,2-11 15,3-5-15,9-1 0,6 0 16,2-9-16,3-5 0,9 2 16,6 4-16,-1-7 0,0-4 0,14 0 15,9-1-15,4-5 16,3-1-16,9-1 0,9 1 16,3-3-16,2-3 0,14-4 0,12-2 15,-6-4-15,-4-3 0,17 0 16,11-1-16,-8 1 0,-5 1 15,17 0-15,10 0 0,-14-2 16,-9-4-16,20-2 16,13-1-16,-14-5 0,-10-1 0,10-4 15,9 0-15,-19-5 16,-12-1-16,-7-4 0,-4-1 0,-4-2 16,-3-2-16,4-7 0,2-6 15,-13-2-15,-10 0 0,-2-3 16,-1-3-16,-7-3 0,-5-3 0,-6 3 15,-5 1-15,-7-1 0,-5 1 16,-7-1-16,-6-2 16,-3 0-16,-3 0 0,-9-6 0,-7-3 15,-11 1-15,-8 2 0,-13-1 16,-8-1-16,0-1 0,0-1 16,-13-6-16,-9-3 0,-7 6 15,-1 3-15,-10 1 0,-5 0 16,-1 4-16,1 1 0,-18-4 15,-11-3-15,2 11 0,0 7 16,-10-6-16,-4-4 0,-8 18 0,-2 14 16,-14 3-16,-9 1 0,9-3 15,7-1-15,-7 9 0,-5 7 16,4 10-16,3 9 0,2 3 16,2 1-16,8 5 0,6 3 0,-1 7 15,-1 5 1,26-3-16,18-2 0,13 3 0,11 3 15,7-1-15,5 0 0,7-1 16,5-1-16,8-8 0,6-4 0,4-9 16,3-5-16,2-4 0</inkml:trace>
  <inkml:trace contextRef="#ctx0" brushRef="#br0" timeOffset="1.08234E6">15576 15356 0,'0'0'16,"0"0"-16,0 0 0,29 11 0,-29-11 15,25 10-15,-12-3 0,1 0 16,2 2-16,1 0 0,3 1 15,-1-1-15,0 0 0,1 1 16,-1 0-16,-3-1 0,-3-1 16,-2-2-16,-1 0 0,-2-2 0</inkml:trace>
  <inkml:trace contextRef="#ctx0" brushRef="#br0" timeOffset="1.08255E6">15555 15666 0,'0'0'0,"0"0"16,0 0-16,0 27 0,0-14 0,0 3 15,0 3-15,0 2 0,0 0 16,-2 7 0,2-2-16,0-2 0,0-2 0,0-3 15,2-2-15,-1-2 0,0-1 0,0-3 16,0-1-16,-1-2 0</inkml:trace>
  <inkml:trace contextRef="#ctx0" brushRef="#br0" timeOffset="1.08289E6">15961 15598 0,'0'0'0,"8"-2"0,2 1 16,1-1-16,0 0 0,5 1 15,3 2-15,5-1 16,-2-1-16,-3 1 0,-1 1 0,-1 2 16,-1 3-16,0 1 15,-2 1-15,-2 3 0,-2 4 0,-3 3 16,-3 5-16,-1 1 0,-1 3 0,-2 10 16,-2 4-1,-1-2-15,0-2 0,-1 0 0,1-2 16,0 4-16,1-4 0,-2-3 15,1-2-15,0-3 0,0-5 0,1-3 16,0-2-16,1-6 0,0-2 16,-3-5-16,0-2 0,-6-5 15,-4-7-15,-4-6 0,-1-3 16,2-9-16,-1-5 0,3-5 16,0-5-16,1 3 0,3 9 15,2 6-15</inkml:trace>
  <inkml:trace contextRef="#ctx0" brushRef="#br0" timeOffset="1.08311E6">16473 15469 0,'0'0'0,"0"0"0,0 0 16,21 2-16,-21-2 0,24 4 15,-3-1-15,1 0 0,0 0 16,10 2-16,3 0 0,-1-1 0,-4 1 16,8 0-16,-3 0 0,-2-2 15,-2-1-15,-6-1 0,-4 0 16,-4 0-16,-3 0 0,-3-1 16</inkml:trace>
  <inkml:trace contextRef="#ctx0" brushRef="#br0" timeOffset="1.0833E6">16421 15576 0,'0'0'0,"0"0"0,0 0 0,5 21 16,-5-21-16,5 23 0,-5-23 16,9 28-16,-5-14 0,1 0 15,0 0-15,1-2 0,-1-1 0,0-2 16,-1-1-1,-1-1-15</inkml:trace>
  <inkml:trace contextRef="#ctx0" brushRef="#br0" timeOffset="1.08358E6">16478 15586 0,'0'0'0,"0"0"0,0 0 15,31 2-15,-31-2 0,39 10 16,-16-6-16,4 2 0,2 1 0,11-1 15,1 0-15,0 0 16,-1-1-16,7 2 0,-4 1 16,-5 0-16,-2 0 0,-6 0 15,-2 1-15,-6-3 0,-5 0 0,-4-3 16,-3-1-16,-10 1 0,-8 2 16,-3 0-16,-2-1 0,-3 1 15,1-1-15,-8 0 0,-6-1 16,3 0-16,1 2 0,-1-2 15,-3 0-15,1-2 0,0 0 0,3-1 16,3 0-16,3-1 0,2 0 16,4-1-16,2 1 0,2 1 15</inkml:trace>
  <inkml:trace contextRef="#ctx0" brushRef="#br0" timeOffset="1.08378E6">16566 15467 0,'0'0'0,"0"0"16,0 0-16,0 0 0,0 0 0,11 26 16,-11-26-16,5 30 0,-5-30 15,0 35-15,0-17 16,-1 2-16,1 0 0,0-1 0,0 0 16,1-3-16,1-1 0,-1-2 15,-1-2-15,0-4 0,0-1 16,0-1-16</inkml:trace>
  <inkml:trace contextRef="#ctx0" brushRef="#br0" timeOffset="1.08397E6">16725 15543 0,'0'0'0,"0"0"16,0 0-16,0 0 0,13 27 15,-13-27-15,3 20 0,-3-9 16,-1 3-16,-1 0 0,-3 2 15,1-1-15,-1 0 0,0-2 16,-1 1-16,1-3 0,-1-2 0,1-1 16,0-2-1,1 0-15</inkml:trace>
  <inkml:trace contextRef="#ctx0" brushRef="#br0" timeOffset="1.08412E6">16482 15770 0,'0'0'0,"0"0"16,0 0-16,0 0 0,0 0 15,26 1-15,-26-1 0,32 2 16,-32-2-16,38 4 0,-16-2 16,1-1-16,0 2 0,7-1 15,-2 0-15,0 1 0,-2 0 16,-2 1-16,-3-1 0,-7 1 0,-5-2 16,-3 1-16,0-1 0,-1 0 15</inkml:trace>
  <inkml:trace contextRef="#ctx0" brushRef="#br0" timeOffset="1.08434E6">16409 15869 0,'0'0'0,"0"0"16,0 0-16,0 0 0,0 0 0,34 9 16,-34-9-16,32 7 0,-11-2 15,2 0-15,3-1 16,-1 1-16,0 0 0,8 1 0,2 0 15,-6-1-15,-2-2 0,-5 1 16,-3-1-16,-5-2 0,-3-1 16,-1-1-16,-1 1 0,-3-1 15</inkml:trace>
  <inkml:trace contextRef="#ctx0" brushRef="#br0" timeOffset="1.08453E6">16387 15979 0,'0'0'0,"0"0"0,0 0 16,33 3-16,-33-3 0,35 5 16,-12-1-16,3 0 0,1 1 0,13 0 15,4 1-15,-2-1 16,-2 1-16,9 1 0,0 0 16,-7-2-16,-7 0 0,-5-1 0,-6-2 15,-4 0-15,-5-1 0,-1 0 16</inkml:trace>
  <inkml:trace contextRef="#ctx0" brushRef="#br0" timeOffset="1.08478E6">16704 16051 0,'0'0'16,"0"0"-16,0 0 0,0 0 16,0 0-16,16 24 0,-16-24 0,9 22 15,-9-22-15,5 34 0,-3-18 16,1 2-16,0 0 0,1-1 15,2-2-15,-3 2 0,-1-1 16,-1 2-16,1 0 0,0 1 16,-1-3-16,0-4 0,-1-1 15,-1-4-15,0-1 0,-5-1 16,-1 0-16,-2-3 0,-1-2 0,-1-3 16,-2-2-16,-3-2 15,-2-2-15,-4-7 0,1-3 0,4 2 16,3 3-16,1 3 0</inkml:trace>
  <inkml:trace contextRef="#ctx0" brushRef="#br0" timeOffset="1.08492E6">16497 16135 0,'0'0'0,"0"0"0,0 0 16,0 0-16,1 28 0,-1-28 16,-1 27-16,1-27 0,-2 26 0,1-11 15,0 1-15,0 0 0,0 0 16,1 0-16,0-2 0,1-1 15,1-4-15,-1 0 0,0-1 16,0-2-16</inkml:trace>
  <inkml:trace contextRef="#ctx0" brushRef="#br0" timeOffset="1.08508E6">17066 16455 0,'0'0'0,"6"5"0,1 3 15,1 1-15,-1 2 0,-1 0 16,1 1-16,-1 1 0,0-1 0,-1-1 16,0-3-16,-2 0 0</inkml:trace>
  <inkml:trace contextRef="#ctx0" brushRef="#br0" timeOffset="1.08551E6">16394 15326 0,'0'0'0,"0"0"0,0 0 16,0 0-16,26 1 0,-26-1 15,40 2-15,-11-1 16,8 1-16,9-1 0,10 1 15,18-1-15,1 0 0,23 1 0,21 0 16,23 4-16,-2 1 0,46 6 16,17 4-1,77 13-15,-26 1 0,-72-10 16,-50-5-16,1 5 0,0 2 16,-36-6-16,-24-3 0,-23-5 15,-16-3-15,-10-1 0</inkml:trace>
  <inkml:trace contextRef="#ctx0" brushRef="#br0" timeOffset="1.09401E6">18672 15428 0,'0'0'0,"0"0"16,0 0-16,-22 17 0,22-17 15,-31 24-15,8-5 0,-3 2 16,-4 2-16,-11 11 0,-3 5 16,-8 10-16,3-2 0,-4 6 15,5-5-15,8-9 0,3-5 16,5-7-16,9-8 16,10-9-16,5-5 0,2-1 15,1 0-15,2-2 0</inkml:trace>
  <inkml:trace contextRef="#ctx0" brushRef="#br0" timeOffset="1.0942E6">18573 15594 0,'0'0'16,"0"0"-16,0 0 0,2 21 0,-2-21 16,-2 33-16,-2-11 0,-3 4 15,-2 3-15,0 1 0,0 2 16,-2 8-16,1-1 0,0 3 15,2-5-15,1-6 0,2-5 16,0-6-16,2-4 0,1-5 16,1-4-16,1-2 0,0-1 15,0-1-15</inkml:trace>
  <inkml:trace contextRef="#ctx0" brushRef="#br0" timeOffset="1.09437E6">18709 15620 0,'0'0'15,"0"0"-15,0 0 0,20-8 16,-20 8-16,28-6 0,-7 3 16,0 1-16,1-1 0,1 2 15,0-1-15,9 1 0,3-1 0,-3 1 16,-3 0-16,-3 1 0,-5 0 16,-4 0-16</inkml:trace>
  <inkml:trace contextRef="#ctx0" brushRef="#br0" timeOffset="1.09456E6">19080 15364 0,'0'0'0,"0"0"0,0 0 16,0 0-16,-1 36 0,1-36 0,-5 33 15,-1-14-15,-2 3 0,2 0 16,-1 1-16,1-1 0,-1 0 15,-2 3-15,0-3 0,2-3 16,0-4-16,1-1 0</inkml:trace>
  <inkml:trace contextRef="#ctx0" brushRef="#br0" timeOffset="1.0947E6">18796 15649 0,'0'0'0,"0"0"0,0 0 16,23 5-16,-23-5 0,32 4 15,-13 0-15,3 1 0,2 0 16,1 0-16,2 1 0,8-1 16,1 1-16,-5-2 0,-5 0 15,-4-1-15</inkml:trace>
  <inkml:trace contextRef="#ctx0" brushRef="#br0" timeOffset="1.09509E6">18996 15723 0,'0'0'0,"0"0"0,0 0 16,-18 10-16,18-10 0,-17 11 15,8-5-15,1-1 0,-1 1 0,2-1 16,3 0-16,2 0 16,2 1-16,2 0 0,2 1 0,3 1 15,2 0-15,3 0 0,3 0 16,1 1-16,-2-2 0,2 2 15,-1 0-15,-3-1 0,-2-1 16,-4 1-16,0 0 0,-7 0 16,-6 0-16,-3-3 0,-4 0 15,-6 1-15,-1-1 0,-4 1 16,-4 0-16,3-2 0,1-1 0,2-1 16,1 0-1,6-1-15,4 1 0,2 1 16,3 1-16,5 2 0,4 2 0,6 0 15,3-1-15,6 1 0,5-1 16,2-1-16,0 0 0,10-1 16,2-1-16,-6 0 0,-6-1 0,-4-1 15</inkml:trace>
  <inkml:trace contextRef="#ctx0" brushRef="#br0" timeOffset="1.0953E6">19294 15647 0,'0'0'0,"0"0"15,0 0-15,0 0 0,33 2 0,-33-2 16,39 1 0,-16-1-16,2 1 0,5 0 15,2-1-15,7 2 0,-3 1 0,5-3 16,-5-1-16,-6 1 15,-6-1-15,-4 0 0</inkml:trace>
  <inkml:trace contextRef="#ctx0" brushRef="#br0" timeOffset="1.09553E6">19604 15487 0,'0'0'0,"0"0"15,-2 19-15,0-5 0,-2 3 0,-5 14 16,-3 6-16,0 1 0,0 0 16,-3 8-16,0 0 0,3-4 15,2-3-15,-1 2 0,1-4 16,0-5-16,3-5 0,-2-5 16,0-4-16,-2-5 0,-1-6 0,2 0 15,2-3-15,3 0 0</inkml:trace>
  <inkml:trace contextRef="#ctx0" brushRef="#br0" timeOffset="1.09564E6">19234 15798 0,'0'0'0,"0"0"0,0 0 15,0 0-15,25-1 0,-25 1 16,40-5-16,-14 3 0,4 0 16,5-1-16,6-2 0,3 0 0,-7 0 15,-5 1-15</inkml:trace>
  <inkml:trace contextRef="#ctx0" brushRef="#br0" timeOffset="1.09586E6">20178 15459 0,'0'0'15,"0"0"-15,0 0 0,0 0 0,-23 10 16,23-10-16,-22 8 0,22-8 15,-31 18-15,13-6 0,-3 2 16,1-1-16,0 1 0,-8 1 16,1 0-16,0-2 0,3-2 15,2 0-15,1-1 16,3-2-16,3-1 0,3-1 0</inkml:trace>
  <inkml:trace contextRef="#ctx0" brushRef="#br0" timeOffset="1.09609E6">19925 15511 0,'0'0'0,"0"0"0,0 0 15,0 0-15,0 0 0,0 0 0,7 29 16,-7-29-16,3 26 0,-3-26 15,2 31-15,-1-15 0,0 0 16,2-1-16,2-1 0,0-2 16,2-1-16,-2-1 0,1-1 15,-2-1-15</inkml:trace>
  <inkml:trace contextRef="#ctx0" brushRef="#br0" timeOffset="1.09658E6">20338 15616 0,'0'0'0,"0"0"0,0 0 0,0 0 16,0 0-16,0 0 0,0 0 16,-35 8-16,35-8 0,-40 9 15,12-3-15,-4 1 16,-3 1-16,-8 3 0,2-1 0,0 1 16,2 1-16,-4 0 0,5-2 15,7-2-15,6-1 0,9 2 16,6 1-16,9-2 0,7-1 0,12-1 15,9 0 1,2 0-16,4-1 0,3 1 0,0 0 16,7-1-16,-1-3 0,-2-2 15,-3-2-15,-4-1 0,-2 0 0,-9-2 16,-6 0 0,-7-1-16,-3-1 0,-8-4 0,-5-4 15,-1 2-15,-1-1 0,-1 0 16,-1-1-16,-2 1 0,1-1 0,-1-1 15,0 0-15,3 1 0,2 1 16,3 2-16,1 3 0,0 4 16,-1 4-16,-2 6 0,-2 4 15,2 1-15,0 4 0,-2 7 16,0 4-16,-4 12 0,0 5 0,-5 9 16,-3 6-1,0 3-15,1 0 0,2 1 0,4-9 16,3-3-16,4-11 15,1-9-15,2-6 0,3-9 0,1-5 16,2-7-16,1-4 0,-1 0 16,0 1-16,-2 1 0</inkml:trace>
  <inkml:trace contextRef="#ctx0" brushRef="#br0" timeOffset="1.09687E6">20049 15882 0,'0'0'0,"0"0"0,0 0 16,0 0-16,0 0 0,-36 2 15,36-2-15,-32 6 0,12 0 0,-4-1 16,-3 0-16,0 1 16,-2 0-16,-7 1 0,-1 1 0,3-1 15,2-2-15,-2-1 0,5-3 16,6-3-16,6-2 0,2 1 16,3 1-16,11-4 0,9-2 15,7 1-15,8 1 0,3 3 16,0 5-16,13 0 15,9 3-15,3 1 0,1-1 0,11 2 16,0 1-16,3 5 0,-6 4 0,-2-1 16,-4-1-16,-9-3 15,-8-2-15,-1 2 0,-8-1 16,-10-4-16,-6-2 0,-8-2 16,-4-3-16,-2 2 0,2-2 0,-2 1 15</inkml:trace>
  <inkml:trace contextRef="#ctx0" brushRef="#br0" timeOffset="1.09739E6">19831 15934 0,'0'0'0,"0"0"0,0 0 16,0 0-16,-7 25 0,7-25 0,-9 29 15,3-12-15,0 1 0,1 3 16,-1 2-16,2-2 0,1 0 15,-2 4-15,2-5 0,1-4 16,0-2-16,-1-2 0,1-2 16,1-3-16,0-1 0,1-6 15,-2-3-15,2-4 0,1-4 0,0-1 16,0-1-16,4-6 0,0-1 16,3 2-16,1-1 0,2 3 15,1 1-15,1 3 0,1 1 16,2 2-16,0 2 0,6 3 15,4 3-15,-1 2 0,0 2 16,7 5-16,1 3 0,-1 1 16,0 1-16,-3 5 0,-4 4 15,1 1-15,-2 0 0,0 3 16,-3-2-16,-4-1 0,-5-1 0,-3-3 16,-3-1-16,-6-4 0,-4 0 15,-5-3-15,-3-1 0,-6-3 16,-4-1-16,-3-6 0,-4-5 15,-1-3-15,0-4 0,-2 1 16,-3 0-16,1-4 0,6-3 0,6 2 16,4 0-16,5 3 15,3 1-15,6 1 0,8 1 16,8 1-16,8 0 0,6 3 16,6 2-16,6 2 0,5 2 0,-3-1 15,-8 0-15,-7 0 0</inkml:trace>
  <inkml:trace contextRef="#ctx0" brushRef="#br0" timeOffset="1.09808E6">19477 15393 0,'0'0'0,"0"0"0,0 0 15,0 0-15,0 0 0,0 0 0,0 0 16,0 0-16,0 0 0,27 1 16,-27-1-1,39 4-15,-10-2 0,2 0 16,2 1-16,8-1 0,7 0 0,14 1 15,-1-2-15,25 1 0,7-2 16,14-2-16,-5-2 0,28 4 16,25 3-16,35 0 0,-30-1 15,6 2-15,6 1 0,-23-1 16,-15 0-16,18 2 0,11 2 16,-24-2-16,-17-3 0,15-1 15,9 0-15,-18 3 0,-13 1 16,-19-2-16,-14-3 0,-10-1 0,-8-1 15,-17 0-15,-11 0 0,-13-2 16,-9 0-16,-4 0 0,-3 1 16,-3 1-16</inkml:trace>
  <inkml:trace contextRef="#ctx0" brushRef="#br0" timeOffset="1.11138E6">20035 14335 0,'0'0'0,"0"0"15,0 0-15,0 0 0,0 0 0,0 0 16,-10-20 0,10 20-16,0 0 0,-8-20 15,8 20-15,0 0 0,-13-18 0,8 12 16,-2 0-16,0-1 16,1 0-16,-2 0 15,0 0-15,-2 0 0,-1 0 16,0 0-16,1 2 0,-2-1 15,-2 2-15,1 1 0,0-2 0,-2 2 16,0 0-16,-1 2 0,1 2 0,-7 1 16,-2 0-16,0 4 15,2 0-15,-1 3 0,0 4 16,1 1-16,1 2 0,-1 4 16,-1 4-16,-4 5 0,4 0 0,2 3 15,3 4-15,1-5 0,4-3 16,1 8-16,3 2 15,3-5-15,3-5 0,4-2 0,4-2 16,1-3-16,3-3 0,8-2 16,5-2-16,-1-3 0,-1-3 0,6 0 15,3-2-15,-2-1 16,-2-1-16,1-5 0,-2-3 16,-2-2-16,-2 0 0,-5 1 15,-3 1-15,-2 1 0</inkml:trace>
  <inkml:trace contextRef="#ctx0" brushRef="#br0" timeOffset="1.11233E6">20156 14495 0,'0'0'0,"0"0"0,0 0 16,0 0-16,0 0 0,0 0 0,0 0 15,0 0-15,0 0 0,0 0 16,-23 6-16,23-6 0,0 0 16,-21 13-16,21-13 0,-17 16 15,17-16-15,-18 25 0,7-7 16,2 0-16,2-1 0,1 0 16,0-1-16,3 0 0,1-1 0,3 2 15,2 0 1,2-4-16,0-3 0,3-2 0,2-1 15,2-3-15,2-2 0,3-3 0,2-3 0,-3 0 16,-1-1-16,1-2 0,-2-2 16,1-3-16,-1-2 0,-1-3 15,-1-2-15,-2 1 0,-2 3 16,-3-6-16,-2 0 0,-3 4 16,-3-1-16,-1-1 0,-3 2 15,1 5-15,-2 1 0,-6-1 16,-5 2-16,-1 4 0,0 2 15,5 4-15,1 2 0,1 3 16,2-1-16,0 1 0,3-1 0,0-1 16</inkml:trace>
  <inkml:trace contextRef="#ctx0" brushRef="#br0" timeOffset="1.11283E6">20502 14491 0,'0'0'0,"0"0"0,0 0 15,0 0-15,-11 23 0,11-23 0,-12 20 16,12-20-16,-14 28 0,6-11 15,1 1-15,-1 0 0,1-2 16,1 0-16,-1-3 0,-1 4 16,2-1-16,1-3 0,2-3 15,0-5-15,0 0 0,1-2 16,2-3-16,-2 1 0,2-3 0,0-3 16,1-1-16,2-4 15,2-3-15,0-2 0,2-1 16,1 1-16,-1 2 0,6-2 15,1 0-15,0 2 0,1 0 16,1 3-16,2 1 16,0 4-16,1 2 15,-1 1-15,-3 2 0,1 0 0,-1 2 16,-1 1-16,0 2 0,-3 3 16,-2 1-16,-2 1 0,0 2 0,-3 2 15,0 2-15,-2-1 0,-1-1 16,-2 1-16,-3 2 15,1-2-15,0 0 0,1 0 0,-1-1 16,1-2-16,0-3 0,1 0 16</inkml:trace>
  <inkml:trace contextRef="#ctx0" brushRef="#br0" timeOffset="1.11321E6">21201 14311 0,'0'0'16,"0"0"-16,0 0 0,0 0 0,0 0 16,-2-22-16,2 22 15,0 0-15,0 0 0,-16-14 0,16 14 16,0 0-16,-30 1 0,30-1 15,-22 16-15,11-4 0,1 2 16,-1 5-16,0 3 0,0 3 16,0 1-16,-2 12 0,0 4 15,0 5-15,2-4 0,1-3 16,0 0-16,3-5 0,-1-3 0,-1 4 16,0-4-16,2-2 15,0-1-15,0-3 0,2 0 16,-1-7-16,1-6 0,0-4 15,1 0-15,-2-4 0,1-1 0,-1-4 16,0-3-16,0-5 0,2-5 16,1 4-16,-1 2 0,2 1 15</inkml:trace>
  <inkml:trace contextRef="#ctx0" brushRef="#br0" timeOffset="1.11341E6">20904 14586 0,'0'0'0,"0"0"0,0 0 0,27-1 16,-27 1-16,27-3 0,-12 0 15,2 2-15,1 0 0,2 1 16,1 1-16,-2 0 0,-1-1 16,3 1-16,-3 0 0,-2 0 15,-2 0-15,-3-1 0,-1 1 16,-1-1-16</inkml:trace>
  <inkml:trace contextRef="#ctx0" brushRef="#br0" timeOffset="1.11388E6">21390 14484 0,'0'0'15,"0"0"-15,0 0 0,0 0 16,0 0-16,0 0 0,0 0 0,0 0 15,0 0-15,0 0 0,0 0 16,-13 26-16,13-26 0,-10 21 16,10-21-16,-13 32 15,5-15-15,2 0 0,2 0 0,2-1 16,1-2-16,1 0 16,2-1-16,0-1 0,1 0 0,2-2 15,0 0-15,2-3 0,1-2 16,1-2-16,4-1 0,0-4 15,1 1-15,5-6 0,0-3 16,-1-2-16,1-3 0,1-1 16,0-2-16,-1 1 0,-2 2 15,2-4-15,-4 2 16,-4 4-16,-2 2 0,-1 3 16,-1 1-16,-2 1 0,0 2 15,-3 1-15,-2 3 0,0 0 16,-6 8-16,1 0 0,-2 0 0,-1 6 15,1 4-15,-1-1 0,1 0 16,2 0-16,0 0 0,2-2 16,1-1-16,2-1 0,2 1 15,2-3-15,3 0 0,1-3 16,2-1-16,-3-1 0,0-1 0,-1-1 16</inkml:trace>
  <inkml:trace contextRef="#ctx0" brushRef="#br0" timeOffset="1.11421E6">22045 14505 0,'0'0'0,"0"0"0,0 0 15,0 0-15,0 0 0,0 0 0,0 0 16,0 0-16,-11-22 0,11 22 15,0 0-15,-29-2 0,29 2 16,-27 6-16,10 1 16,2 0-16,0 2 0,1 1 0,0 2 15,0 0-15,2 1 0,0 4 16,2 1-16,4-1 0,1 0 16,5-2-16,5 1 0,0-4 0,2-1 15,5-1-15,4-3 16,2 1-16,1-1 0,-1-2 0,2-4 15,1 0-15,1-1 0,6-3 16,1-2-16,-4-2 0,-2-3 16,-4 2-16,-4 2 0,-3 1 15</inkml:trace>
  <inkml:trace contextRef="#ctx0" brushRef="#br0" timeOffset="1.11443E6">22352 14548 0,'0'0'0,"0"0"15,0 0-15,0 0 0,0 0 16,0 0-16,0 0 0,0 0 16,-6 25-16,6-25 0,-7 25 15,7-25-15,-6 27 0,2-15 16,2 0-16,0 0 0,0-1 0,1 0 16,-1 0-16,1-1 15,0-1-15,0-2 0,-1-2 16,0-4-16,-2-1 0,2-1 0,0 1 15,0-1-15</inkml:trace>
  <inkml:trace contextRef="#ctx0" brushRef="#br0" timeOffset="1.11458E6">22327 14288 0,'0'0'15,"0"0"-15,0 0 0,0 0 0,0 0 16,0 0-16,0 0 0,0 0 15,23 19-15,-23-19 0,13 20 16,-13-20-16,19 25 0,-10-15 16,-1-1-16,-2 0 0</inkml:trace>
  <inkml:trace contextRef="#ctx0" brushRef="#br0" timeOffset="1.1151E6">22837 14594 0,'0'0'16,"0"0"-16,0 0 0,0 0 0,0 0 15,0 0-15,3-23 16,-3 23-16,0 0 0,-4-23 16,4 23-16,-2-19 0,0 10 0,-1 1 15,-2 0-15,1 1 16,-2 0-16,-3 0 0,-3 0 15,0 2-15,-1 2 0,-1 4 0,-2 3 16,0 3-16,-1 3 0,-6 4 16,-1 1-16,2 1 0,2 0 0,2 2 15,4 0-15,2 0 16,2-2-16,2-1 0,4 0 16,2-3-16,3-2 0,6-1 15,5 0-15,2-2 0,0-1 0,1-3 16,1-4-16,2 0 15,1 0-15,2-4 0,1-3 0,3-4 16,-3-4-16,-2 0 0,-2-4 16,-1 4-16,-2 2 0,-3 3 15,-3 2-15,-1 3 0,-3 1 16,0 2-16,-2-1 0,-2 2 16,-1 2-16,-2 0 0,-1 6 15,-2 1-15,1 3 0,-1 4 0,1 1 16,1 1-16,-1 0 0,2-1 15,1 0-15,1-2 0,0-1 16,1 0-16,3-1 0,0-1 16,1-2-16,0-1 0,-1-1 15,0-2-15</inkml:trace>
  <inkml:trace contextRef="#ctx0" brushRef="#br0" timeOffset="1.11555E6">23141 14440 0,'0'0'0,"0"0"0,0 0 0,0 0 15,0 0-15,-3 29 0,3-29 16,-7 26-16,7-26 0,-11 34 0,3-12 16,0-1-16,1-1 15,-1-3-15,0 0 0,0 2 16,2 0-16,0-4 0,2-3 0,-1-3 15,1-1-15,2-4 0,0 1 16,1-3-16,1-2 0,0 0 16,1-3-16,1-4 0,1-3 0,4-5 15,2-3-15,0 0 16,1 0-16,4-4 0,-1 2 16,1 1-16,2 1 0,1 2 15,3 0-15,-1 4 0,-1 2 16,1-1-16,0 2 0,-5 4 0,1 2 15,-1 3-15,2 3 16,-3 2-16,-1 1 0,-1 4 0,0 0 16,-2 1-16,-2-1 0,-1 3 15,-3 3-15,-2-1 0,-1 0 16,-1 2-16,-1 0 0,-1-1 16,-2-2-16,1 0 0,-2 0 15,1-3-15,1 0 0,0 0 0,2-1 16,1-3-16,0-4 0,0 1 15,1-3-15,0-1 0</inkml:trace>
  <inkml:trace contextRef="#ctx0" brushRef="#br0" timeOffset="1.11577E6">23681 14485 0,'0'0'0,"0"0"0,0 0 16,0 0-16,0 0 0,-7 22 0,7-22 15,-10 23-15,10-23 0,-12 32 16,4-13-16,1-1 0,0-1 16,1-1-16,0 0 15,2-3-15,0-1 0,1-2 0,0 0 16,0-3-16,1-2 0,0-3 16,0-2-16,1-2 0,1-2 0,0 0 15,0 1-15,0 0 0</inkml:trace>
  <inkml:trace contextRef="#ctx0" brushRef="#br0" timeOffset="1.11591E6">23637 14248 0,'0'0'0,"0"0"16,0 0-16,0 0 0,0 0 0,0 0 16,0 0-1,28 20-15,-28-20 0,19 17 16,-19-17-16,0 0 0</inkml:trace>
  <inkml:trace contextRef="#ctx0" brushRef="#br0" timeOffset="1.11635E6">24134 14453 0,'0'0'0,"0"0"0,0 0 0,0 0 0,0 0 16,0 0-16,0 0 15,-17-19-15,17 19 0,0 0 16,-27-12-16,27 12 0,-23-5 0,12 3 16,0 1-16,0 1 0,1 0 15,-1 0-15,0 1 0,0 0 16,0 2-16,1 1 0,2 1 16,1 0-16,2 2 0,0 0 15,3 2-15,2 1 0,4 2 16,0-1-16,1 1 0,2 0 15,1 1-15,3 1 16,2 1-16,-1 0 0,0 2 16,2 1-16,-3-1 0,-4-3 15,-1-2-15,-3 0 0,-2-2 16,-4-1-16,-5-2 0,0-1 0,0-2 16,-6-1-16,-1-1 15,-2-1-15,0-1 0,-4-2 0,-2-1 16,2-1-16,2 0 0,1-2 15,1-1-15,2-1 0,4-2 16,4-5-16,3-1 0,4 3 16,3 1-16,-1 2 0,-1 1 15,0 2-15</inkml:trace>
  <inkml:trace contextRef="#ctx0" brushRef="#br0" timeOffset="1.11699E6">24319 14389 0,'0'0'0,"0"0"0,0 0 16,0 0-16,0 0 0,0 0 16,0 0-16,-15 23 0,15-23 0,-11 24 15,11-24 1,-16 31-16,7-16 0,2 1 0,1 0 15,0 0-15,-1 1 0,0-1 16,1-2-16,0 0 0,1-2 16,-1 1-16,2-3 0,1-3 0,0-1 15,2-3-15,1-3 16,0-2-16,2-6 16,3-1-16,1 0 0,2-5 15,2-2-15,1-5 0,0 1 0,3 0 16,3 1-16,-2 2 0,0 2 15,4-2-15,0 1 16,-2 3-16,-2 4 0,-1 3 0,-2 3 16,-2 1-16,0 1 0,-1 6 15,1 2-15,-1 2 16,-1 3-16,-1 0 0,-1 2 16,-1 0-16,-3 1 0,-2-1 0,0-2 15,-1 3-15,0 1 0,-2-3 16,0-2-16,0 0 0,-1-1 0,1-1 15,0-2-15,1-1 16,-1-1-16,1-2 0,0-1 16,2-2-16,0-5 0,3-1 15,4-3-15,1-2 0,2-1 0,5-4 16,2-1-16,-1 1 0,-1 0 16,2 2-16,0 0 0,-1 2 15,2 1-15,-2 2 0,0 2 16,-1 1-16,-1 1 0,0 3 15,-2 2-15,-1 2 0,-1 1 0,-1 5 16,-2 2-16,0 3 16,-2 2-16,0 1 0,-2 1 0,0 1 15,0 3-15,-3 0 0,-3 1 16,2-3-16,0-3 0,0-3 16</inkml:trace>
  <inkml:trace contextRef="#ctx0" brushRef="#br0" timeOffset="1.12879E6">21317 15634 0,'0'0'0,"0"0"0,0 0 15,0 0-15,0 0 0,26-6 0,-26 6 16,24-3-16,-24 3 0,34-1 15,-11 0-15,4 1 16,1-1-16,11 0 0,2 0 16,-1-1-16,2 0 15,13-1-15,3-1 16,-8 1-16,-3-1 0,3 2 16,-4-1-16,-4 1 15,-4 1-15,-7 0 0,-6-1 0,-5 1 16,-4 0-16,-4 0 0</inkml:trace>
  <inkml:trace contextRef="#ctx0" brushRef="#br0" timeOffset="1.12904E6">21801 15590 0,'0'0'0,"0"0"16,0 0-16,0 0 0,-4 22 0,4-22 15,-8 27-15,4-9 16,-2 0-16,1 1 0,-1 0 0,1 0 16,-2 3-16,-1 6 0,-1-1 15,2-1-15,-1-2 0,0 0 16,1 0-16,0-1 16,1-1-16,1-1 0,0-1 0,1-4 15,0-2-15,0-3 0,2-1 16,2-2-16,1-2 0,-1-2 15,0 0-15,0 0 0</inkml:trace>
  <inkml:trace contextRef="#ctx0" brushRef="#br0" timeOffset="1.12957E6">22404 15818 0,'0'0'0,"0"0"0,0 0 15,0 0-15,0 0 0,0 0 16,0 0-16,-21-13 0,21 13 0,0 0 16,-23-13-16,23 13 0,-26-6 15,9 4-15,-2 0 16,0 2-16,-1 0 0,-2 3 15,-2 2-15,2 0 0,0 2 0,-4 6 16,2 5-16,1-1 0,0 1 16,5 0-16,2 1 0,5 0 15,5 0-15,2 2 0,5-1 16,4-6-16,3-2 0,8 1 16,7-2-16,0-5 0,2-3 15,2-3-15,4-2 0,-1-3 16,-1-4-16,-3 0 0,-1-3 15,-2 1-15,0 0 0,-1-1 16,-1-1-16,-4-1 0,-2 2 0,-6 0 16,-1 2-1,-2 0-15,-2 3 0,-1 1 0,0 2 16,-3 4-16,-6 2 16,4 3-16,1 4 0,-3 3 15,-1 3-15,1 1 0,0-1 0,2 2 16,1 2-16,2-1 0,1-2 0,5 1 15,2-1 1,-2-4-16,2 0 0,0 0 16,-1-2-16,-3-2 0</inkml:trace>
  <inkml:trace contextRef="#ctx0" brushRef="#br0" timeOffset="1.12998E6">22793 15805 0,'0'0'0,"0"0"16,0 0-16,0 0 0,0 0 0,0 0 15,0 0-15,-22-4 16,22 4-16,-21 7 0,21-7 16,-24 19-16,24-19 0,-26 28 0,10-12 15,2 1-15,0 0 0,3 2 16,2 1-16,1 2 0,4-2 15,5-2-15,5 0 0,2-3 16,1-2-16,8-2 16,9-2-16,-2-1 0,0-1 0,7-2 15,1-4-15,-1-2 0,0-1 16,-5-5-16,-1-4 0,-6-3 16,-1-2-16,-4-2 0,-1 1 15,-7-2-15,-2-2 0,-4 0 16,-3-2-16,-4 2 0,-6 2 0,-5 2 15,-5 2-15,1 3 0,-1 1 16,-3 4 0,-4 1-16,5 3 15,3 3-15,5 1 0,5 0 0,2 0 16,1 1-16,3-1 0</inkml:trace>
  <inkml:trace contextRef="#ctx0" brushRef="#br0" timeOffset="1.13028E6">23283 15873 0,'0'0'0,"0"0"15,0 0-15,0 0 0,0 0 16,0 0-16,0 0 0,0 0 15,0 0-15,-6 22 0,6-22 16,-14 20-16,14-20 0,-17 26 16,8-9-16,0 0 0,1-1 0,1 1 15,2-2-15,-1 0 16,2-2-16,-2 2 0,3-1 16,1-6-16,0-1 0,0-1 15,-1-2-15,1-3 0,2-1 0,-2-1 16,2 1-16,-2-2 0</inkml:trace>
  <inkml:trace contextRef="#ctx0" brushRef="#br0" timeOffset="1.13043E6">23259 15630 0,'0'0'0,"0"0"0,0 0 15,0 0-15,0 0 0,28 6 0,-28-6 16,18 10-16,-8-3 0,2 3 15,3 3-15,-1-2 0,-2-1 0,-2-1 16</inkml:trace>
  <inkml:trace contextRef="#ctx0" brushRef="#br0" timeOffset="1.13079E6">23835 15813 0,'0'0'0,"0"0"0,0 0 15,0 0-15,0 0 0,0 0 16,0 0-16,0 0 0,0 0 0,-31-12 16,31 12-16,-27-3 15,27 3-15,-31 0 0,15 0 16,1 1-16,1 1 0,-1 2 16,2 2-16,1 0 0,2 2 0,2 0 15,3 3-15,2 1 16,3 1-16,2 1 0,2 0 15,3 0-15,2 1 0,4 4 0,1 0 16,-1-1-16,0 0 0,-2-3 16,0 0-16,-4-2 0,0-2 15,-5 0-15,-3 0 0,-5-1 16,-2-2-16,-4 0 0,-3 0 16,1-2-16,-2 0 0,0-5 15,-1-2-15,0-1 0,-1 1 0,2-4 16,1-3-16,3 2 0,2 1 15,1 1-15</inkml:trace>
  <inkml:trace contextRef="#ctx0" brushRef="#br0" timeOffset="1.13148E6">24070 15773 0,'0'0'0,"0"0"0,0 0 16,0 0-16,0 0 0,0 0 16,0 0-16,0 0 0,-4 27 0,4-27 15,-16 27-15,16-27 0,-17 32 16,9-16-16,0 1 16,0 0-16,2 0 0,-1 0 15,1-1-15,-1 0 0,1-1 0,0 1 16,-1 0-16,2-4 0,0-1 15,2-3-15,1-2 16,0-1-16,-1-2 0,3-5 16,3-5-1,2-3-15,3-4 0,1 2 0,1 1 0,5-5 16,3-2-16,-2 2 0,0-1 16,0 2-16,1 1 15,-1 1-15,1 0 0,3 3 0,-1 3 16,-4 3-16,-1 1 0,3 3 15,-2 3-15,-5 2 0,-1 1 0,-3 3 16,0 3-16,-3 1 16,1 1-16,-3 0 0,-1 2 15,0 0-15,-1-1 0,-2 0 16,0 0-16,0-2 0,0 0 0,1-2 16,0-1-16,-2-2 0,-1-1 15,1-1-15,1 0 16,0-1-16,3-2 0,0-3 0,5-1 15,-2-3-15,1-1 0,4-6 16,3-5-16,2 0 16,3 1-16,6-6 0,3 0 0,-2 0 15,-1 0-15,6-3 0,0 1 16,-3 3-16,0 4 0,-2 3 16,1 2-16,-6 2 15,-1 3-15,-3 2 0,-1 3 16,-2 5-16,-2 2 0,-3 8 15,-4 4-15,-2-2 0,0 0 0,-2 5 16,-1 3-16,-1 1 0,0 1 16,-1-1-16,0 1 0,0 0 15,1-1-15,0 0 0,-1 0 16,2-5-16,0-3 0,0-4 0</inkml:trace>
  <inkml:trace contextRef="#ctx0" brushRef="#br0" timeOffset="1.1445E6">28003 14343 0,'0'0'0,"0"0"0,0 0 0,0 0 16,0 0-16,0 0 0,0 0 16,0 0-16,0 0 0,24-3 15,-24 3-15,34-3 0,-34 3 0,41-1 16,-13-1-16,1 1 0,-1-1 15,12-2-15,6 0 16,-7 0-16,-3 0 0,4-2 16,-2-1-16,-8 1 0,-6 0 15,-4 1-15,-5 2 16,-2-1-16</inkml:trace>
  <inkml:trace contextRef="#ctx0" brushRef="#br0" timeOffset="1.14468E6">28339 14182 0,'0'0'0,"0"0"16,0 0-16,0 0 0,0 0 0,0 0 16,0 0-16,0 0 0,0 0 0,3 29 15,-3-29-15,0 37 16,-1-16-16,-1 5 0,0 4 16,-2 0-16,0-1 0,-2 13 15,2 1-15,0-3 0,0-4 0,-1 2 16,-1-5-16,-2-5 0,0-5 15,1-4-15,2-4 0,0-3 16</inkml:trace>
  <inkml:trace contextRef="#ctx0" brushRef="#br0" timeOffset="1.14482E6">28048 14554 0,'0'0'15,"0"0"-15,0 0 0,24-3 0,-24 3 16,31-6-16,-10 1 15,2 1-15,2 0 0,4-1 0,3 0 16,7-3-16,-2 0 0,-1-2 16,0-1-16,0 0 0,-7 2 0,-5 1 15</inkml:trace>
  <inkml:trace contextRef="#ctx0" brushRef="#br0" timeOffset="1.14501E6">28652 14144 0,'0'0'0,"0"0"16,0 0-16,0 0 0,-1 26 0,1-26 15,-6 29-15,3-10 0,-1 2 0,-2-1 16,-1 3-16,2-4 16,-1 1-16,0-1 15,0-5-15,2-3 0,1-1 0,-1-2 0</inkml:trace>
  <inkml:trace contextRef="#ctx0" brushRef="#br0" timeOffset="1.14528E6">28611 14155 0,'0'0'0,"0"0"16,0 0-16,23-5 0,-23 5 0,28-6 16,-11 5-16,2 0 15,1 2-15,1 0 0,2 0 16,6 1-16,-2 2 0,0-1 15,-3 1-15,-2 1 0,-3 1 0,-3 1 16,-1 1-16,-4 1 0,-2 2 16,-4 0-16,-2 2 0,-3 2 15,-2 2-15,-2 1 0,-4 0 16,-1 0-16,-2-2 0,-1-2 16,0-1-16,0-2 0,-1 0 0,2-4 15,1-2-15,1 0 16,2-1-16,2-2 0</inkml:trace>
  <inkml:trace contextRef="#ctx0" brushRef="#br0" timeOffset="1.14547E6">28663 14240 0,'0'0'16,"0"0"-16,0 0 0,0 0 15,0 0-15,27 1 0,-27-1 16,27 4-16,-27-4 0,29 3 15,-15-1-15,1 2 0,2-1 0,-1 0 16,1 1-16,-4 0 0,-2-2 16,-1 0-16,-1 0 0,-1 0 15</inkml:trace>
  <inkml:trace contextRef="#ctx0" brushRef="#br0" timeOffset="1.14564E6">28548 14350 0,'0'0'0,"0"0"0,0 0 0,28 5 16,-28-5-16,32 3 15,-8-2-15,0 1 0,2 0 0,10 1 16,4 0-16,-4 0 16,-2 0-16,4-1 0,-5 2 0,-8-3 15,-5-2-15,-3 1 0,-4-1 16,-2 1-16</inkml:trace>
  <inkml:trace contextRef="#ctx0" brushRef="#br0" timeOffset="1.14581E6">28522 14447 0,'0'0'16,"0"0"-16,0 0 0,27 0 0,-27 0 15,33 1-15,-11 2 16,3-1-16,1 0 0,4 0 0,1-1 15,7 1-15,1 0 0,-5-2 16,-2 0-16,0-1 0,-5 1 16,-5-1-16</inkml:trace>
  <inkml:trace contextRef="#ctx0" brushRef="#br0" timeOffset="1.1462E6">28772 14550 0,'0'0'0,"0"0"15,0 0-15,0 0 0,-3 23 16,3-23-16,3 18 0,-3-18 16,10 21-16,-2-11 0,2 0 15,1-2-15,1 0 0,3-2 16,3-3-16,-2-1 0,1 0 0,3-1 16,-3 1-16,-1-3 0,-2-2 15,-3-3-15,-2-1 0,-5-1 16,-1-1-16,-7-1 15,-3 1-15,-6 0 0,-3 1 0,-5 2 16,-4 1-16,-4 1 0,-3 1 16,-7 3-16,2 4 0,-1 3 15,2 0-15,3 3 0,3 0 16,7 1-16,4 1 0,8 2 16,7 1-16,6-1 0,7-1 15,7 1-15,8 1 0,2-1 16,4-1-16,8 2 0,3 0 0,1-4 15,1-3-15,-2 0 0,-3-2 16,-8 0-16,-7-2 0,-5-1 16</inkml:trace>
  <inkml:trace contextRef="#ctx0" brushRef="#br0" timeOffset="1.14639E6">29392 14086 0,'0'0'0,"0"0"0,0 0 15,0 0-15,0 0 0,17 20 16,-17-20-16,6 26 0,-6-26 0,4 29 16,-3-16-16,0-1 15,0-3-15,1 0 0</inkml:trace>
  <inkml:trace contextRef="#ctx0" brushRef="#br0" timeOffset="1.14675E6">29205 14262 0,'0'0'0,"0"0"16,0 0-16,0 0 0,23 4 0,-23-4 16,25 4-16,-25-4 0,37 7 15,-14-4-15,3 1 0,0-1 16,2 1-16,5 0 0,-1 0 15,-5 1-15,-2 0 0,-6-1 16,-2-1-16,-5 0 0,-3 2 0,-8 0 16,-7 1-16,-5-1 15,-4 0-15,-7 3 0,-6 0 16,0 0-16,-2-1 0,-5 0 16,1 0-16,4-2 0,4-2 0,5 0 15,5 0-15,5 1 0,5-1 16,9 2-16,7 2 0,5 0 15,6 0-15,6-2 0,7 0 16,2 1-16,3 0 0,-1 0 16,2 0-16,5 2 0,-2-1 0,-4 0 15,-6 0-15,-7-4 0,-5-2 16,-6 0-16,-2 0 16,-3-1-16</inkml:trace>
  <inkml:trace contextRef="#ctx0" brushRef="#br0" timeOffset="1.14693E6">29598 14529 0,'0'0'16,"0"0"-16,0 0 0,0 0 15,-13 22-15,13-22 0,-16 22 0,16-22 16,-23 27-16,8-13 16,-3 1-16,-1-1 0,-2-3 0,-5 1 15,-1-1-15,1-4 0,-1-2 16,5-1-1,4-1-15,2 0 0</inkml:trace>
  <inkml:trace contextRef="#ctx0" brushRef="#br0" timeOffset="1.14706E6">29271 14507 0,'0'0'0,"0"0"0,0 0 16,21 15-16,-21-15 0,22 17 0,-4-4 15,0 3-15,0 0 0,9 7 16,3 2-16,-2-3 0,0-1 0,4 4 15,-1 0-15,-4-2 0,-1-3 16,-5-3-16,-5-4 16,-2-2-16</inkml:trace>
  <inkml:trace contextRef="#ctx0" brushRef="#br0" timeOffset="1.14745E6">30017 14536 0,'0'0'0,"0"0"0,0 0 16,0 0-16,-9 22 0,9-22 0,-10 18 15,4-8-15,1 0 0,-1-1 16,1-1-16,-2-1 0,0-3 0,-3-1 16,-1-2-16,0-2 15,-2-1-15,1-3 0,1-3 16,1-1-16,2-1 0,1-3 15,1-1-15,3-2 0,2 0 0,4 1 16,5 2-16,3 2 16,2 3-16,6 3 0,4 2 0,-1 3 15,-1 4-15,0 2 0,1 1 16,-1 3-16,0 0 0,3 5 16,-2 2-16,-2 0 0,-3 0 15,-5 1-15,-2 0 0,-5 0 16,-1-1-16,-5-2 0,-4-1 0,-4-3 15,-2 0-15,-1-3 0,0 0 16,0-4-16,0-2 0,2-1 16,2 0-16,2 0 15</inkml:trace>
  <inkml:trace contextRef="#ctx0" brushRef="#br0" timeOffset="1.14765E6">30668 14354 0,'0'0'0,"0"0"0,0 0 16,0 0-16,-10 32 0,10-32 15,-21 28-15,6-11 0,-3 1 16,-2 0-16,-2 0 0,-6 4 16,-2 0-16,1-4 0,1-1 15,2-4-15,3-2 0,0 0 16,4-2-16,4-1 0</inkml:trace>
  <inkml:trace contextRef="#ctx0" brushRef="#br0" timeOffset="1.14781E6">30485 14501 0,'0'0'0,"0"0"0,0 0 15,0 0-15,25 15 0,-18-5 16,1 4-16,-1 3 0,-1 2 0,-3 5 16,-1 3-1,-4 1-15,-1 3 0,-1 2 16,-2-4-16,1 3 0,0-4 15,1-9-15,-2-6 0,2-2 16,1-3-16,0-1 0</inkml:trace>
  <inkml:trace contextRef="#ctx0" brushRef="#br0" timeOffset="1.14806E6">31034 14193 0,'0'0'0,"0"0"15,0 0-15,0 0 0,0 0 0,0 0 16,0 0-16,-29 19 0,29-19 16,-27 19-16,13-7 15,2 1-15,1-2 0,3 1 16,2 1-16,4 0 0,3-1 0,4-1 16,3 0-16,6-3 0,2-1 15,6 1-15,1 0 0,-1-2 16,1-1-16,-3-3 0,0 0 15,-5-1-15,-4-2 0,-1 0 16,-3 1-16,0 0 0</inkml:trace>
  <inkml:trace contextRef="#ctx0" brushRef="#br0" timeOffset="1.14825E6">30948 14401 0,'0'0'0,"0"0"0,0 0 0,0 0 15,-7 26-15,7-26 0,-6 33 16,3-10-16,-2 5 0,-2 8 15,-3 9-15,0 2 16,-1 3-16,-4 9 0,-1 7 0,0 3 16,4-8-16,1-9 0,1-7 15,2-4-15,0-11 0,2-8 16,1-8-16,-1-9 0,1-4 16,0-1-16,2 1 0,1-1 15</inkml:trace>
  <inkml:trace contextRef="#ctx0" brushRef="#br0" timeOffset="1.1484E6">30935 14527 0,'0'0'16,"0"0"-16,0 0 0,31 7 16,-18-4-16,2 0 0,0 1 15,0-1-15,2 1 0,1 1 16,-4-1-16,-2-1 0</inkml:trace>
  <inkml:trace contextRef="#ctx0" brushRef="#br0" timeOffset="1.14854E6">30926 14697 0,'0'0'0,"0"0"0,0 0 0,34 0 15,-34 0-15,38-2 0,-16 2 16,2-1-16,3-2 0,1 0 15,-3 1-15,-6-1 16</inkml:trace>
  <inkml:trace contextRef="#ctx0" brushRef="#br0" timeOffset="1.14875E6">31437 14330 0,'0'0'0,"0"0"15,0 0-15,-6 23 0,6-23 0,-5 23 16,5-23-16,-7 35 16,3-16-16,-2 1 0,1 2 15,-1-3-15,1-1 0,0 3 0,2-3 16,1-4-16,-1-4 0,1-2 16,0 0-16,1-2 0</inkml:trace>
  <inkml:trace contextRef="#ctx0" brushRef="#br0" timeOffset="1.14904E6">31563 14380 0,'0'0'0,"0"0"0,0 0 0,0 0 16,27 9-16,-15-4 16,2 3-16,0 0 0,-1 1 0,1 5 15,-2 0-15,-3 0 0,-2-2 16,-7-1-16,-6 0 0,-4 1 15,-3 0-15,-7-3 0,-4-1 16,-2-3-16,-2 0 0,-6 1 16,0 0-16,3-1 0,3 0 0,7-3 15,5-1-15,2 0 16,5 1-16,6 3 0,8 2 16,4 0-16,5 0 0,4-3 0,5 0 15,4 2-15,1 1 0,2-1 16,0 1-16,-4-2 0,-6-1 0,-4 0 15</inkml:trace>
  <inkml:trace contextRef="#ctx0" brushRef="#br0" timeOffset="1.14925E6">31162 14787 0,'0'0'15,"0"0"-15,0 0 0,-3 29 0,1-18 16,-1 4-16,1 3 0,1 1 16,0 2-16,1 2 0,1-2 15,0-2-15,1-2 0,3-6 16,0-6 0,0-1-16,-1 0 0,0-1 0</inkml:trace>
  <inkml:trace contextRef="#ctx0" brushRef="#br0" timeOffset="1.1495E6">31165 14819 0,'0'0'0,"0"0"16,0 0-16,0 0 0,0 0 0,34-4 16,-34 4-16,26 5 0,-26-5 15,30 10-15,-15-4 0,1-1 16,-2 1-16,-2 1 16,-2 1-16,-3 1 0,-3 0 0,-5 1 15,-5 1-15,-2-1 0,-2 1 0,-2-1 16,-2 1-1,-2 0-15,0-1 0,4-1 0,2-2 16,2-1-16,0-1 0,6 0 0,3 1 16,4-1-16,4 0 0,5-2 15,5 0-15,2-1 0,2 0 16,0-2-16,0-3 0,-3 0 16,-3 1-16,-4 1 0</inkml:trace>
  <inkml:trace contextRef="#ctx0" brushRef="#br0" timeOffset="1.14968E6">31563 14815 0,'0'0'0,"0"0"0,0 0 16,2 20-16,-2-20 0,-3 26 0,3-6 16,0 1-16,-1 0 0,1 1 15,0 1-15,0 2 0,0-2 16,0-4-16,0-3 0,0-4 15,-1-5-15,0 0 0,0-2 16,1 0-16</inkml:trace>
  <inkml:trace contextRef="#ctx0" brushRef="#br0" timeOffset="1.14997E6">31631 14866 0,'0'0'0,"0"0"0,0 0 15,27 5-15,-27-5 0,25 9 16,-10 0-16,3 0 0,0 1 0,6 4 15,-2 2-15,-4-1 16,-1 0-16,-4 0 0,-3-1 16,-3 1-16,-4-1 0,-6 1 15,-5-3-15,-4-1 0,-5-1 0,-2-2 16,-3 0-16,0-1 0,0 1 16,-3-1-16,1-3 15,5 0-15,5-1 0,3 0 0,2-1 16,5 3-16,4 1 0,7-1 15,5 1-15,1-2 0,3 1 0,4-1 16,4 1 0,1-1-16,1-1 0,0 0 0,-5 0 15,-3-1-15</inkml:trace>
  <inkml:trace contextRef="#ctx0" brushRef="#br0" timeOffset="1.15236E6">3635 15636 0,'0'0'0,"0"0"0,0 0 15,0 0-15,0 0 0,-18-27 16,5 15-16,-3-1 0,0 2 0,-16-3 16,-9-2-1,-6-2-15,-7 0 0,-19 0 0,-9 4 16,-15 0-16,1 3 0,-23 5 16,1 5-16,-16 8 0,6 5 0,-43 18 15,20 4-15,24 5 0,17 3 16,15 5-16,10 4 0,18-5 15,11-2-15,18 8 0,15 5 16,14-3-16,12-1 0,13-5 16,15-1-16,13 2 0,10 0 15,17-4-15,10-4 0,8-2 16,3-4-16,15-2 0,10-1 16,-6-7-16,-2-3 0,8-5 15,3-3-15,-3-2 0,-5-1 0,42-11 16,27-9-1,-16-10-15,-10-9 0,-46 4 16,-32 1-16,1-7 0,-3-5 16,-4-4-16,-5-3 0,-16-12 15,-9-6-15,-18 7 0,-13 5 0,-12-5 16,-9-4-16,-5-2 0,-3-1 16,-23 2-16,-14 2 0,-5 10 15,2 9-15,-16-2 0,-10 0 16,5 9-16,4 6 0,-6 13 15,-9 8-15,12 2 0,8 2 0,-4 9 16,1 6 0,15 6-16,11 3 0,13 10 15,10 7-15,13-3 0,9-2 0,2-10 16,-1-9-16,1-6 0</inkml:trace>
  <inkml:trace contextRef="#ctx0" brushRef="#br0" timeOffset="1.15322E6">4464 15948 0,'0'0'0,"0"0"0,0 0 0,0 0 15,0 0-15,0 0 0,21-2 16,-21 2-16,0 0 0,32 6 0,-10-2 16,3 1-16,4 0 0,8 2 15,5 0-15,14 3 0,0 2 16,17 3-16,5-2 0,8 1 16,-6-3-16,10 0 15,0 0-15,-16-4 0,-12-1 0,-5-4 16,-10-2-1,-15-1-15,-10 0 0,-10 1 16,-6 0-16,-17 5 16,-15 2-16,-2 2 0,-4 0 15,-6 5-15,-3 2 0,-5 2 0,-2 1 16,-3-1-16,-3 0 0,2 0 16,0 1-16,-7 0 0,1 0 15,8 1-15,3 2 0,3-5 16,1-2-16,9-4 0,9-2 0,4-3 15,6-3-15,7 0 16,1-1-16,4 0 0,-1-2 0,4 0 16,2-5-16,3-3 15,5-4-15,2-4 0,1-3 0,7-2 16,4-1-16,0-4 0,0-3 16,0-2-16,4 0 0,-1-2 15,2 0-15,0 1 0,-1 0 16,5 1-16,-3 5 0,-2 2 15,-3 2-15,-6 4 0,-3 2 0,-3 5 16,-2 3-16,-3 6 0,0 3 16,0 4-16,0 4 15,0 5-15,-2 3 0,-1 5 0,-1 5 16,-4 4-16,0 1 0,0 10 16,0 0-16,0 3 0,1 1 15,-1-2-15,-1-2 0,1 2 16,-4 2-16,2 1 0,1-5 15,-1-10-15,-2-5 0,1-3 16,0-1-16,1-9 0,0-5 0,-1-6 16,0-2-16,-3-5 0,0-3 15,-4-6-15,-3-7 16,-2-5-16,-1-6 0,-6-8 16,0-3-16,-4 0 0,1 1 0,-3-3 15,-1-2-15,-2-2 0,2 5 16,0 0-16,-4 2 0,4 4 15,0 4-15,0-1 0,7 5 16,4 9-16,4 4 0,2 2 0,0 0 16,3 4-16,2 2 0,3 2 15</inkml:trace>
  <inkml:trace contextRef="#ctx0" brushRef="#br0" timeOffset="1.15823E6">14086 15957 0,'0'0'0,"0"0"16,0 0-16,0 0 0,0 0 16,0 0-16,0 0 0,-14-20 15,14 20-15,-20-4 0,20 4 16,-34 1-16,16 1 0,-4 2 15,-4 2-15,-2 3 0,-1 4 0,-11 7 16,-3 4-16,-10 11 16,2 4-16,-1 3 0,0 2 0,-8 7 15,0-2-15,-2 11 0,7 3 16,7-7-16,4-5 0,2 7 16,8-1-16,9-1 0,8-1 15,4 22-15,9-9 0,8-11 16,4-7-16,15 0 0,11 0 15,1-7-15,2-7 0,13-4 16,8-4-16,7-2 0,6 1 0,5-5 16,5-3-16,-5-3 0,-3-4 15,19-5-15,13-3 16,-16-3-16,-10-1 0,-1-1 0,-1-1 16,3-4-16,3-3 0,-2-3 15,0-1-15,-7-5 0,-6-2 16,-5-7-16,-3-5 0,-10-1 15,-5-2-15,-2-6 0,-1-6 16,-10-1-16,-6-2 0,-11 2 16,-6-1-16,-5-2 0,-3 1 0,-12-5 15,-6-2-15,-10 9 0,-6 7 16,-4-5-16,-4-4 0,-6 7 16,-5 5-16,-10 6 0,-6 3 15,3 4-15,3 3 0,-3 8 16,-4 4-16,7 4 0,2 4 15,-1 1-15,1 2 0,14 2 16,8 2-16,1 7 0,0 4 16,10 3-16,6 2 0,13 4 15,8 3-15,0-9 0,0-6 0,0-3 16</inkml:trace>
  <inkml:trace contextRef="#ctx0" brushRef="#br0" timeOffset="1.15894E6">15852 16246 0,'0'0'0,"0"0"0,0 0 0,-32-1 16,32 1-16,-32 7 16,9 1-16,-2 2 0,-3 1 0,-13 6 15,-3 1-15,1 4 0,1 3 16,-10 9-16,-2 1 0,-5 7 15,6 0-15,-3 8 0,3 0 16,11-3-16,7-1 0,7 0 16,6-1-16,7 3 0,6-4 0,10 0 15,8-1-15,13-3 0,10-3 16,11 3-16,9 0 0,7-3 16,6-1-16,24 3 0,9-1 15,31 5-15,-7-6 0,6-4 16,3 0-16,-4-7 0,-3-5 0,23-6 15,14-6 1,-20-1-16,-13-2 0,-7-1 0,-3-4 16,-2-4-16,-1-5 0,-3-1 15,1 0-15,-13-6 0,-9-2 0,-5-9 16,-4-7-16,-7 0 0,-4 1 16,-14-7-16,-10-4 0,-7 3 15,-6 3-15,-10-6 0,-6-3 16,-9 1-16,-8 1 0,-8-1 15,-5 1-15,-11 4 0,-8 1 16,-7-1-16,-5-4 0,-10 7 16,-8 4-16,-10-1 0,-6 0 15,0 6-15,0 3 0,-9-1 0,-6 0 16,-3 1-16,-4 3 0,-10-4 16,-8-1-16,-7 2 0,-6 3 15,-10 5-15,-7 3 0,0 2 16,2 2-16,-15 9 0,-9 7 15,54-2-15,35-2 0,25 0 16</inkml:trace>
  <inkml:trace contextRef="#ctx0" brushRef="#br0" timeOffset="1.17798E6">25616 16390 0,'0'0'0,"0"0"16,0 0-16,0 0 0,-17-21 0,17 21 15,0 0-15,-33-13 16,17 11-16,-4-1 0,-2 2 16,-3-1-16,0 2 0,-10 2 15,-4 2-15,-1 3 0,0 1 0,-13 4 16,-2 2-16,2 3 0,2 4 16,-12 9-16,0 3 15,-1 5-15,0 4 0,-3 6 16,7-3-16,8-3 0,8-2 0,-10 16 15,4 1-15,11-3 0,10-3 0,11-1 16,9 0-16,9-5 0,6-3 16,12 7-16,10 2 15,-4-26-15,7 0 0,30 14 16,5-5-16,2 0 0,3 0 0,35-5 16,24-4-1,-20-4-15,-15-7 0,6-2 0,5-1 16,2-1-16,2 2 0,-2-6 15,-1-2-15,-5-5 0,-5-1 0,3-7 16,3-4-16,-11-4 0,-5-2 16,-6-4-16,-6-1 0,-11-4 15,-8-2-15,-3-8 0,-4-6 16,-10-4-16,-8-2 0,-8 1 16,-5 1-16,-13-2 0,-8-2 15,-11-7-15,-10-5 0,-3 3 16,-4 1-16,-15 4 0,-12 1 15,-8 5-15,-7 3 0,-14 1 16,-11 2-16,-2 5 0,0 4 0,-18 7 16,-11 3-16,-7 9 0,-4 5 15,43 4-15,31 1 0,20 2 16</inkml:trace>
  <inkml:trace contextRef="#ctx0" brushRef="#br0" timeOffset="1.18595E6">27003 16398 0,'0'0'0,"0"0"0,0 0 15,0 0-15,24 3 0,-24-3 16,23 3-16,-9-2 0,3 0 0,0 0 15,2 1-15,2-1 16,1 0-16,0 0 0,1 1 16,3-1-16,-4-1 0,-1 2 15,-1 0-15,-2 1 0,0 0 0,-1 3 16,-2 3-16,-3 2 0,-3 0 16,-2 4-16,-2 3 0,-3 3 15,-2 3-15,-2 0 0,-2 2 16,-2-4-16,1-3 0,-4 5 15,-2-2-15,-1-2 0,-2-2 0,-1-3 16,-4-2-16,5-4 0,2 0 16,2-2-16</inkml:trace>
  <inkml:trace contextRef="#ctx0" brushRef="#br0" timeOffset="1.18612E6">27005 16581 0,'0'0'0,"0"0"16,0 0-16,0 0 0,0 0 15,0 0-15,0 0 0,0 0 0,32-4 16,-32 4-16,36 1 0,-36-1 16,43 2-16,-19-1 0,3 2 15,-2 0-15,-1 0 0,5 1 16,-4-2-16,-2 0 0,-5 0 16,-2 0-16</inkml:trace>
  <inkml:trace contextRef="#ctx0" brushRef="#br0" timeOffset="1.18628E6">27008 16712 0,'0'0'0,"0"0"16,0 0-16,25 3 0,-25-3 0,27 2 16,-9-1-16,0-1 0,3 0 15,7 0-15,-1-2 0,-2 2 16,-6-1-16,-2 1 0</inkml:trace>
  <inkml:trace contextRef="#ctx0" brushRef="#br0" timeOffset="1.18667E6">27039 16419 0,'0'0'0,"0"0"15,0 0-15,0 0 0,0 0 16,-3 24-16,3-24 15,-5 44-15,3-18 0,-1 2 0,-1 3 16,0 10-16,-1 2 0,1-4 16,3-3-16,1 5 0,2-4 15,1-3-15,-1-1 0,0-7 16,0-5-16,1-4 0,2-3 16,0-4-16,1-2 0,3-7 15,3-7-15,-1-4 16,1-3-16,0 0 0,-1 1 15,3-1-15,1 0 0,-4 3 16,-2 1-16,-1 4 0,1 5 16,-2 0-16,-2 2 0,2 4 0,0 5 15,-1 0-15,0 2 0,-2 2 16,1 3-16,-1-2 0,0 0 0,1 0 16,0 0-16,1 0 15,0-1-15,2-3 0,0-3 16,-4-5-16,0-1 0,-1-1 15,-1 0-15,0-1 0</inkml:trace>
  <inkml:trace contextRef="#ctx0" brushRef="#br0" timeOffset="1.18701E6">27608 16462 0,'0'0'15,"0"0"-15,0 0 0,21 8 0,-14-4 16,3 1-16,1 1 16,4 1-16,1 1 0,2 0 15,1-1-15,-4-1 0,-1 0 0,2 0 16,-3 0-16,-2-1 0,-2-1 16,-9 0-16,-8 0 15,-4 1-15,-4 0 0,-5 1 0,-4 0 16,-2 0-16,-4 1 0,-10 0 15,-2 1 1,7-1-16,6 0 0,8-1 16,7-1-16,9 2 0,9 2 15,6 1-15,3 1 0,13-1 0,8-1 16,2-2-16,1-2 0,3 2 16,2 0-16,7-1 0,-2-1 15,-9 0-15,-8-3 0,-7 1 16</inkml:trace>
  <inkml:trace contextRef="#ctx0" brushRef="#br0" timeOffset="1.18723E6">27721 16649 0,'0'0'0,"0"0"0,0 0 0,0 0 15,-4 23-15,4-23 0,-8 22 16,8-22-16,-11 30 0,1-13 15,-3 3-15,-1-1 0,-2-1 0,-5 7 16,0 0-16,0-4 0,2-2 16,-1-2-16,1-2 15,3-4-15,2-1 0,3-3 0,1 0 16,3-2-16</inkml:trace>
  <inkml:trace contextRef="#ctx0" brushRef="#br0" timeOffset="1.18747E6">27639 16830 0,'0'0'0,"0"0"0,0 0 0,0 0 16,0 0-16,5 29 0,-5-29 16,-1 25-16,1-25 0,0 30 0,0-13 15,2 1-15,2 0 0,2 2 16,3 1-16,4-1 0,4-1 0,6 2 16,2-3-16,5-2 15,2-1-15,-1-3 16,0-2-16,0-1 0,-6-2 0,-2-6 15,-2-3-15,-4-7 0,-4-5 16,-4-6-16,-4-5 0,0-5 16,-2-4-16,-1 6 0,0 6 15,-1 4-15</inkml:trace>
  <inkml:trace contextRef="#ctx0" brushRef="#br0" timeOffset="1.18761E6">28504 16409 0,'0'0'16,"0"0"-16,0 0 0,0 0 15,12 21-15,-12-21 0,8 18 16,-4-7-16,1 2 0,-2-2 0,0-2 16,1-1-16</inkml:trace>
  <inkml:trace contextRef="#ctx0" brushRef="#br0" timeOffset="1.1878E6">28224 16597 0,'0'0'16,"0"0"-16,-10 19 0,5-7 0,0 1 15,0 5-15,-1-1 0,1 2 16,0 1-16,2-4 0,1-2 15,0-2-15</inkml:trace>
  <inkml:trace contextRef="#ctx0" brushRef="#br0" timeOffset="1.188E6">28300 16620 0,'0'0'0,"0"0"15,0 0-15,22 1 0,-22-1 16,29 5-16,-8-1 0,1 1 15,1 1-15,2 1 0,3 0 16,4 3-16,-3-1 0,-4-1 16,-2 0-16,-3-1 0,-2-1 0,-6 2 15,-5 0-15,-4-1 0,-6-1 16,-5-1-16,-8 0 0,4-1 16,1 0-16,2-2 0</inkml:trace>
  <inkml:trace contextRef="#ctx0" brushRef="#br0" timeOffset="1.18845E6">28227 16736 0,'0'0'0,"0"0"16,0 0-16,0 0 0,26-4 0,-26 4 16,25-1-16,-25 1 0,33 2 15,-13 2-15,1 0 0,-1 1 16,-3 0-16,0 2 0,-2 1 16,-1 2-16,-2 0 0,-2 5 15,-5 2-15,-4 1 0,-3 2 16,-6 3-16,-3 2 0,-1-3 15,0-1-15,1-3 0,1 1 16,1 2-16,4-2 0,8 2 16,8-2-16,0-5 15,1-1-15,6-3 0,2-3 0,2-4 16,2-3-16,1-2 0,1-1 16,-4-1-16,-3-1 0,-4-1 15,-1 0-15,-4-1 0,-2-1 0,-5 0 16,-3 0-16,-4 1 0,-4 0 15,-11 0 1,-8 1-16,-6-1 0,-7 1 16,-4 0-16,4 2 0,-9 2 15,-2 5-15,9 0 0,6 0 0,5 0 16,3 1-16,8 0 0,6 0 16,10 11-16,7 7 0,5-1 15,4 1-15,12 0 0,10 1 16,2-2-16,-1 0 0,9 2 15,7 1-15,3 1 0,-5-4 0,4-2 16,-3-2-16,-18-6 16,-8-3-16,-6-2 0</inkml:trace>
  <inkml:trace contextRef="#ctx0" brushRef="#br0" timeOffset="1.18872E6">29015 16591 0,'0'0'0,"0"0"0,0 0 0,27 10 15,-27-10-15,33 10 0,-10-3 16,2-1-16,1 2 0,12 3 15,3 0-15,-2 0 0,-3-2 0,6 1 16,-3-1-16,-8-3 0,-7 0 16,-5-2-16,-4 0 0,-2-1 15</inkml:trace>
  <inkml:trace contextRef="#ctx0" brushRef="#br0" timeOffset="1.18887E6">29067 16745 0,'0'0'0,"0"0"0,0 0 16,-12 30-16,8-17 0,0 3 0,-1 0 15,1 1-15,-1-2 0,2 3 16,1-4-16,1-1 0,0-3 16,-1-1-16</inkml:trace>
  <inkml:trace contextRef="#ctx0" brushRef="#br0" timeOffset="1.18992E6">29137 16743 0,'0'0'0,"0"0"0,0 0 15,37 4-15,-20 0 0,3 2 0,2 2 16,1-2-16,1 2 0,7 3 16,-2 1-16,-4-1 0,-2-1 15,0 1-15,-4-1 0,-7-2 16,-4-1-16,-10-2 0,-6-1 15,-5 0-15,-5-2 0,-5-1 16,-4-1-16,-10-1 0,0 0 0,-3-2 16,0 1-16,4-1 0,4 0 15,0-3-15,6 1 16,5 2-16,5 0 0,8 3 16,6 3-16,9 0 0,6 0 0,8 1 15,7 1-15,1 2 0,3 2 16,5 1-16,2 2 0,4 3 15,-5 0-15,-5-2 0,-3-2 16,-8 0-16,-6-1 0,-7-1 0,-6 0 16,-10-1-16,-11-2 15,-4-3-15,-6-1 0,-2-1 0,-3-2 16,-12-3-16,-2-4 0,2 1 16,1 0-16,-7-1 0,1-2 15,7 0-15,6 1 0,7 2 16,8 0-16,6 2 0,5 3 0,6-1 15,6 0-15,6 3 0,5 2 16,9 1-16,8 1 16,3 1-16,2 1 0,6 4 15,6 4-15,-2 0 0,-1 0 0,8 3 16,-2 0-16,-4-2 0,-3-1 16,-7 1-16,-3 3 0,-7-2 15,-7-1-15,-2-3 0,-3-2 16,-7-2-16,-5-1 0,-8-2 15,-5-2-15,-7-1 0,-4-2 0,-7-3 16,-5-1-16,-6-2 0,-3-2 16,-5-2-16,-4-1 0,5 0 15,5 0-15,-11 0 0,-2 3 16,4-1-16,4 1 16,11 2-16,10 2 15,8 4-15,8 2 0,11 5 0,9 4 16,6 3-16,7 2 0,10 1 15,9 0-15,6 1 0,6 0 0,15 5 16,2-1-16,-1-2 0,-1-1 16,4-2-16,-7-3 0,-10-4 15,-9-2-15,2-9 0,-14-9 16,-21 0-16,-4-5 0,-7-5 16,-4-5-16,-8-2 0,-5-3 0,-6-7 15,-5-8 1,4 1-16,2 2 0,-2-8 0,0 0 15,3 2-15,2 3 0,1 3 0,3 2 16,2 3-16,2 2 0,5 8 16,1 6-16,2 7 0,1 4 15,0 3-15,1 2 0,-1 5 16,3 1-16,-3 9 16,-1 6-16,-4 6 0,0 3 0,-5 12 15,-2 7-15,-4 9 0,-1 5 0,-7 16 16,-1 3-16,4-10 15,5-6-15,-1 5 0,3-8 16,3-5-16,2-4 0,0 10 16,1-12-16,2-13 0,0-9 0,2-14 15,-1-3-15,-5-4 16,-3-2-16,1-5 0,0-3 0,-5-9 16,-2-7-16,2-4 15,3-4-15,-2-14 0,0-9 16,-2 4-16,0 3 0,5 12 15,3 9-15,3 5 0</inkml:trace>
  <inkml:trace contextRef="#ctx0" brushRef="#br0" timeOffset="1.19017E6">30077 16611 0,'0'0'0,"0"0"16,0 0-16,16 26 0,-11-15 0,2 0 15,1 0-15,2 2 0,1 1 16,1 2-16,-1-3 0,-2-2 15</inkml:trace>
  <inkml:trace contextRef="#ctx0" brushRef="#br0" timeOffset="1.19034E6">29916 16744 0,'0'0'0,"0"0"0,0 0 15,-21 26-15,12-13 0,-4 2 16,0 5-16,-3 4 0,-1 0 0,1 1 16,-1-1-16,3-4 0,2-4 15,-1-1-15,4-2 0,1-2 16</inkml:trace>
  <inkml:trace contextRef="#ctx0" brushRef="#br0" timeOffset="1.19059E6">30050 16796 0,'0'0'0,"10"2"15,3 1-15,2 0 0,3-1 0,7 3 16,3 2-16,4 2 0,2 0 16,6 4-16,-2 1 0,-2-2 15,-3 0-15,-4 0 0,-2 1 16,-2 1-16,-5 0 0,-9-2 15,-5 0-15,-7-2 0,-6 0 0,-5-3 16,-4-1-16,-2-2 0,-4-1 16,-8-2-16,-7-1 15,8 0-15,4 0 0,7 0 0</inkml:trace>
  <inkml:trace contextRef="#ctx0" brushRef="#br0" timeOffset="1.19078E6">30002 16876 0,'0'0'0,"0"0"16,0 0-16,0 0 0,0 0 15,28 19-15,-28-19 0,18 17 16,-18-17-16,17 20 0,-8-9 16,0 0-16,1-2 0,-1 0 15,-2-1-15,0-2 16</inkml:trace>
  <inkml:trace contextRef="#ctx0" brushRef="#br0" timeOffset="1.19094E6">29856 16962 0,'0'0'16,"0"0"-16,0 0 0,0 0 0,22 15 16,-22-15-16,19 15 0,-19-15 15,23 17-15,-9-7 0,3 2 16,-2 0-16,0 0 0,-1 1 15,-2-1-15,-2-1 0,-1-3 0,0 2 16,-1-2-16,-1-1 16</inkml:trace>
  <inkml:trace contextRef="#ctx0" brushRef="#br0" timeOffset="1.19112E6">29696 17084 0,'0'0'0,"0"0"16,0 0-16,0 0 0,31 15 15,-31-15-15,35 16 0,-12-8 16,3 0-16,6 2 0,4 0 16,11 4-16,0 0 0,9 4 15,0-1-15,-5-2 0,-5-3 0,4 1 16,-5-2-16,-9-3 0,-7-4 16,-7-1-16,-4 1 0,-5-2 15</inkml:trace>
  <inkml:trace contextRef="#ctx0" brushRef="#br0" timeOffset="1.19137E6">30183 17013 0,'0'0'0,"0"0"0,0 0 16,0 0-16,0 0 0,-6 34 0,-1-16 15,0 1-15,1 2 0,-3 3 16,-1 2-16,0-1 0,-1-1 0,-5 6 15,-2 0-15,1-2 16,1 0-16,-4 1 0,2-4 16,1-4-16,-1-4 0,-3-3 15,-1-3-15,1-4 0,1-4 0,3-5 16,0-5-16,4 1 0,2 1 16,2 1-16</inkml:trace>
  <inkml:trace contextRef="#ctx0" brushRef="#br0" timeOffset="1.19153E6">30099 17452 0,'0'0'0,"0"0"0,13 14 15,-4-6-15,4 3 0,2 2 0,4 2 16,4 4-16,-1 1 0,1 1 16,1 2-16,5 3 0,-1-3 15,-3-1-15,0-1 0,-5-4 16,-3-3-16,-4-3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9-24T08:15:20.22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3439 2387 0,'0'0'15,"0"0"-15,0 0 0,25-7 0,-25 7 0,29-7 16,-13 5-16,4-1 16,4 1-16,7-3 0,1 1 15,3 0-15,3 0 0,-1 0 16,5 1-16,7-1 0,-1-2 0,3 1 15,0 1-15,3 0 16,-6 0-16,2 0 0,-3 2 0,-3-2 16,-3 2-16,3 2 0,-4 1 15,-7 0-15,-1 1 0,2 1 16,-2-2-16,-7 0 0,1 0 0,-8 1 16,-4-1-16,-2-1 15</inkml:trace>
  <inkml:trace contextRef="#ctx0" brushRef="#br0" timeOffset="578.1885">5161 2288 0,'0'0'0,"0"0"0,0 0 15,0 0-15,0 0 0,0 0 16,0 0-16,0 0 0,0 0 0,0 0 16,24 14-16,-24-14 15,0 0-15,0 0 0,23 4 16,-23-4-16,0 0 0,32 0 15,-17 0-15,2-1 0,-1 0 0,5 0 16,5 0-16,-1 1 0,-2 0 16,13-2-16,3-2 0,-2 1 15,-1-1-15,12 2 0,3 0 16,-4-1-16,-6-2 0,13-1 16,2 1-16,-7 2 0,-5-1 15,4 1-15,1 1 0,-2 0 16,-3-1-16,7-1 0,2-2 15,-7 4-15,-6 2 0,3 1 0,1 2 16,-5-7-16,-5-3 0,5 3 16,1 3-16,-7 0 0,-5-2 15,2 5-15,1-1 0,-4 0 16,-3-1-16,3 1 0,0 1 16,-4-1-16,-2-1 0,3 1 15,2 0-15,-5 0 0,-4 1 0,2 0 16,1 0-16,-3 1 15,0-1-15,4 1 0,4 0 16,-4-3-16,0-1 0,-5 0 0,-1 0 16,-6 0-16</inkml:trace>
  <inkml:trace contextRef="#ctx0" brushRef="#br0" timeOffset="2515.8096">5228 2391 0,'0'0'0,"0"0"0,0 0 15,0 0-15,0 0 0,0 0 16,0 0-16,0 0 0,25 1 0,-25-1 15,24-1-15,-24 1 0,27-3 16,-8 0-16,0 2 16,4-1-16,-1 1 0,3-2 0,4-1 15,7-1-15,-1-1 0,4 0 16,5 0-16,9-1 0,-6 2 16,5-1-16,3 0 0,7-1 15,-6-1-15,4 0 0,-1 2 16,5 1-16,-7 5 0,3-4 15,3-1-15,-8 1 0,-4-1 0,10 0 16,2 0-16,-8 2 0,-5 0 16,3 0-16,3 2 0,-4 1 15,-4 1-15,29 0 0,-5 0 16,-12-1-16,-7 0 0,-5 2 16,3 1-16,-8 1 0,-4 2 0,0-5 15,3-2-15,-7-1 0,0 2 16,-7 2-16,1-1 15,-11-1-15,3 0 0,-1 3 16,1 2-16,-3-4 0,-3-1 0,0 0 16,-2 0-16,-4 1 0,-1 2 15,-6-1-15,-2-2 16,0 0-16,-1 3 0,-4-4 0,-5-3 16,2 1-16,-2 0 0,-8-2 15,-5 0-15,-1 1 0,0 1 0,-10 1 16,-4-2-16,-3 1 0,1-1 15,-15-2-15,-6 0 16,4 3-16,2 2 0,-16-3 0,-2 0 16,4 0-16,1 1 0,-16 6 15,-3 4-15,10-6 0,6-4 16,-38 3-16,1 3 0,18 2 16,14 1-16,-9 1 0,-4 3 15,16 0-15,6-3 0,1 2 16,-3 2-16,7-3 0,7-3 0,1 8 15,0 6-15,10-11 0,6-8 16,6 6-16,0 3 16,6-1-16,2 0 0,4-4 0,3-1 15,4-3-15,4-2 0,5 1 16,4 1-16,3-1 0,1 1 16,-1-2-16,1-1 0,4 3 15,2 2-15,5-3 0,7-1 16,-2-1-16,0 1 0,9-1 15,8 1-15,0-3 0,-5-2 0,8 0 16,8 0-16,-5 3 0,1 0 16,15-1-16,6-1 15,-7 0-15,-3 1 0,13-2 0,4-1 16,-8 4-16,-8 1 0,32 0 16,-2 0-16,-16 2 0,-7-1 0,3 0 15,2 1-15,-12 1 0,-7 0 16,3 4-16,-1 3 15,-4-4-15,-3-5 0,-1 1 0,2-2 16,-6 3-16,-4 3 0,-1 0 16,0 0-16,-10 2 0,-5-1 15,-1-1-15,-4 0 0,-5-3 16,2-3-16,-4 4 0,-7 2 16,3-1-16,0 1 0,-8 1 15,-5-1-15,3 1 0,2-3 0,1 2 16</inkml:trace>
  <inkml:trace contextRef="#ctx0" brushRef="#br0" timeOffset="3328.3641">4915 932 0,'0'0'0,"0"0"0,0 0 16,0 0-16,0 0 0,0 0 16,14-13-16,-14 13 0,0 0 15,0 0-15,23 0 0,-23 0 16,0 0-16,17 19 0,-17-19 16,6 18-16,-6-18 0,3 25 15,-3-25-15,-3 38 0,2-20 0,-1 9 16,-1 1-16,-1 0 0,1-2 15,3 12-15,1 4 16,1-4-16,-2 1 0,4 5 0,1 2 16,2 2-16,-1-5 0,2 6 15,0 2-15,-1-3 0,-1-4 16,2 11-16,0 3 0,-2-6 16,2-9-16,0 11 0,-5-2 15,0-4-15,-2-2 0,2 2 16,-3 2-16,1-3 0,-1-3 0,-4 4 15,-2 2-15,0-5 0,1-5 16,-1 5-16,1-14 0,1-9 16</inkml:trace>
  <inkml:trace contextRef="#ctx0" brushRef="#br0" timeOffset="39393.0202">1913 3355 0,'0'0'0,"0"0"0,0 0 16,0 0-16,25-6 0,-25 6 0,22-2 15,-9 0-15,1 1 0,3-1 16,2 1-16,1 0 0,0 1 0,13 0 16,2 0-16,0-1 0,4-1 15,2 0-15,2-2 0,11 2 16,0 0-16,3-1 0,3 1 15,7 1-15,-4 1 0,5 0 16,3 0-16,7-1 0,-4 0 16,9 0-16,0 0 0,-6 1 15,-2 0-15,8 1 0,-4 0 16,15 1-16,-11 1 0,-8-3 16,-3-1-16,-9 0 0,-4 0 0,-1 0 15,1 0-15,-10 1 0,-5 2 16,-2-2-16,-1 1 0,-7-2 15,-3 0-15,-2 0 0,-4 2 16,-2-2-16,-2 1 0,-11 0 16,-1 1-16,-2-1 0,-4 1 15,-3-1-15,1-2 0,-4 1 16,-3 1-16,-4-1 0,-4 0 16,-4 2-16,-2 0 0,-5-3 15,-4-3-15,-4 2 0,-2 4 0,-7-3 16,-5 0-16,-3-3 0,-1 0 15,-4 1-15,-4 3 16,-10-2-16,2 0 0,-2 3 0,-4 4 16,-10-2-16,5-3 0,-1 3 15,-4 3-15,-30 1 0,14 0 0,4-3 16,5-3-16,5 2 0,6 3 16,-1 1-16,-1 1 15,10-2-15,6-2 0,3 3 16,3 2-16,2-3 0,4-1 0,2-2 15,1-1-15,10 1 16,3 0-16,6 0 0,3 0 0,6-2 16,5 0-16,3-2 0,3 1 15,2 2-15,6 1 0,3-2 16,0 0-16,3 1 0,-2-1 0,8 0 16,6 0-16,-3 0 0,5 0 15,3 1-15,4 0 16,4 0-16,4 0 0,3 1 0,6 0 15,-1 0-15,2 0 0,8-3 16,5-3-16,1 0 0,2 2 16,17-2-16,1 2 0,0-2 15,-4 1-15,17-2 0,-3-2 16,29-1-16,-13 2 0,-4 1 16,-2 3-16,-11 0 0,-7 0 15,-2 2-15,2 2 0,-7-1 0,-5-1 16,0 4-16,0 2 0,-3-2 15,-1 0-15,6-3 16,3-2-16,-18 1 0,-11 1 0,-6 0 16,-4 2-16,-2 1 0,1 0 15,-7-1-15,-6-5 0,-4 0 16,-2-1-16,-5 1 0,-4 2 16,-6 2-16,-1-2 0,-2-2 15,-3-2-15,-5 0 0,-4-2 16,-7 3-16,-7 2 0,-6-2 15,-3-1-15,-6-3 0,-6-1 16,-11 2-16,-2 2 0,-2 0 16,-1-3-16,-9 0 0,-1 0 15,-2-1-15,1 0 0,-37 1 0,10 4 16,3 6-16,5 5 16,1-1-16,3-2 0,5 3 0,4 0 15,3 0-15,2 0 0,11-2 16,3-1-16,4-4 0,0-2 15,7 2-15,4 2 0,6-1 16,5 1-16,6 1 0,3 1 16,0-1-16,0 0 0,10-6 0,6-2 15,7 0-15,6 0 0,3 4 16,0-2-16,3 1 0,-1-1 16,5 2-16,1-1 0,6 2 15,6 1-15,1-2 0,4-2 16,5 2-16,4 2 0,4-1 15,6 0-15,1-2 0,6-2 0,12 2 16,3 2-16,1-1 16,2 2-16,15-4 0,-1-1 15,-2 1-15,2 1 0,35-1 0,-9 1 16,-11-1-16,-5 0 0,-1-2 16,-2 1-16,-7 0 0,-6 2 15,-2-2-15,-2-3 0,-6 1 16,-4-2-16,-6 1 0,-2 0 15,-4 2-15,-4 1 0,-9 2 16,-3 0-16,-10-1 0,-6 2 0,-7-3 16,-2-1-16,-7 2 15,-3 2-15,-3-2 0,-6 4 0,0-4 16,-3 0-16,-4 1 0,-6 1 16,5 0-16,5 0 0,3 0 15</inkml:trace>
  <inkml:trace contextRef="#ctx0" brushRef="#br0" timeOffset="43221.3664">5158 3275 0,'0'0'0,"0"0"15,0 0-15,0 0 0,0 0 16,20 14-16,-20-14 0,0 0 0,22 0 16,-22 0-16,22 0 0,-22 0 15,28 2-15,-13-3 0,-3 0 16,5 1-16,-1 1 0,4-1 16,2-1-16,2 1 0,0 0 15,9 0-15,-1 0 0,1 0 16,0 0-16,0 1 0,3-1 15,2 0-15,1 1 0,8-2 16,3-2-16,-2-1 0,1 0 0,9 4 16,2 4-16,-2-2 0,0 1 15,-3-3-15,-2-4 0,8 0 16,-1-1-16,-5 1 0,1-1 16,-5 1-16,-2 1 0,0 0 15,4 2-15,-3-1 0,-4 1 16,-2 0-16,-1 1 0,-6-1 15,-2 1-15,-5 1 0,-1 1 16,-7-1-16,-2 0 0,1 1 16,1 1-16,-3 0 0,-3 1 0,-4 0 15,-3-2-15,-2 0 0</inkml:trace>
  <inkml:trace contextRef="#ctx0" brushRef="#br0" timeOffset="45362.0961">8038 3344 0,'0'0'0,"0"0"0,0 0 16,0 0-16,0 0 0,24 1 15,-24-1-15,0 0 0,0 0 0,26 0 16,-26 0-16,0 0 0,33 1 16,-20 0-16,2 1 15,1-1-15,0 0 0,1 0 0,0-1 16,4 0-16,3 1 0,0-1 16,1 0-16,9 0 0,-1-1 15,2 2-15,-1 2 0,2-2 16,2-2-16,7-2 0,0 0 15,1 1-15,2 1 0,-1-1 16,1 1-16,7-3 0,-1 1 0,1 1 16,1 2-16,-2 0 0,-2-1 15,10-2-15,-2 2 0,1-2 16,0-1-16,-1 2 0,1 4 16,5-1-16,-3 2 0,1-2 15,1-1-15,-3 0 0,-3-1 16,6 1-16,-2 1 0,14-1 15,-7-1-15,-3 1 0,-2 1 16,-8 1-16,-6 2 0,1-3 16,0 0-16,-3-2 0,-1 1 0,-5-1 15,-4 1-15,-3-2 0,-6 1 16,5 0-16,1 0 0,-19 2 16,-2 0-16,-2 0 0,0-2 15,-2 1-15,0 1 0,-4-1 16,-1 2-16,-4-4 0,-2 2 0,-1-2 15,-3 2-15,-2-1 0,-3-1 16,-2 0-16,-3 2 16,-5-1-16,-4 1 0,-2-2 15,-1-2-15,-4 3 0,-2 1 0,-2-3 16,-2 0-16,-3 1 0,-2 0 16,-8 0-16,-1-3 15,0 4-15,1 2 0,-4-2 0,-1 0 16,-7-2-16,5-1 0,0 0 15,0-1-15,-1 1 0,0-1 16,-7-1-16,3 2 0,2 0 0,1-2 16,-4 3-16,-1-1 15,2 2-15,4 1 0,-22 0 0,6 2 16,4-1-16,4 0 0,0 2 16,-1 2-16,4-3 0,4-1 15,0 0-15,-1 0 0,3 4 16,1 3-16,3-4 0,4-1 15,1 0-15,2 3 0,0 0 16,-3 1-16,9-2 0,3-1 0,0 0 16,0-1-16,3 1 0,2-3 15,5-5-15,1-2 0,12 7 16,-3 4-16,-2-3 0,-4-2 16,3 0-16,3-1 0,6 2 15,-1 0-15,4-1 0,1 1 16,3 0-16,0 2 0,0-2 15,1-1-15,1-3 0,1 0 16,1 1-16,1 0 0,3 2 16,1 0-16,0 0 0,3 0 0,2 0 15,1 2-15,2 0 0,1 1 16,1-2-16,2-1 0,-1 1 16,2 1-16,2-1 0,1 0 15,0 0-15,0 0 0,4 0 16,1 2-16,3 1 0,-3 0 0,10-1 15,-1-1-15,1-1 0,-1 0 16,3-1-16,-2-1 16,1 1-16,-1 0 0,7 0 15,-1 0-15,0 2 0,0 2 0,0-3 16,-1-1-16,1 0 16,0-1-16,-1-1 0,0 1 0,1 2 15,0 2-15,5 1 0,-1-1 16,-2-3-16,-1-4 0,1 2 15,1 0-15,-3 2 0,-3 1 0,3-2 16,2 2-16,-3-1 16,-1 1-16,3 0 0,1 0 0,-3 3 15,-3 3-15,2-5 0,2-3 16,-3 3-16,-1 1 0,1 2 16,-1-1-16,0-2 0,-3-3 15,3 2-15,1 2 0,-2 1 16,0 1-16,-1-3 0,1-1 15,-2-1-15,0-1 0,0 2 16,-2 1-16,-1 1 0,0 0 16,-2 1-16,-1-2 0,-1-1 0,0-1 15,-1 2-15,-2 2 16,-1-1-16,0 0 0,-7-3 16,0-1-16,-3 2 0,0 2 0,0-4 15,2-4-15,-4 4 0,-2 8 16,-4-4-16,-2-1 0,-2-1 15,0 0-15,-3 0 0,-4-1 16,0 1-16,-3 1 0,-2-1 16,0 0-16,-2 0 0,-2 0 0,-1 0 15,-2-1-15,-3-1 0,-2 0 16,-3 1-16,-3 2 0,0-1 16,-3 0-16,-8-1 0,-1 1 15,-1-4-15,-1 0 0,-3-2 16,-1 2-16,-9-1 0,0 0 0,-2 1 15,-3 2-15,2-2 16,0 2-16,-12-2 0,0 1 16,3 0-16,2 1 0,-14-2 0,1 0 15,3 2-15,2 2 0,-11 2 16,1 1-16,-20 2 16,7 0-16,6-1 0,3 0 0,6 1 15,5 0-15,3 2 0,2 3 16,8-3-16,6 1 0,1-3 15,0 1-15,4-1 0,4-1 0,7 1 16,6 0-16,9-3 16,5-2-16,7 0 0,0 2 0,6 0 15,2-2-15,8 0 0,2-2 16,-2 1-16,0 1 0,-3 0 16</inkml:trace>
  <inkml:trace contextRef="#ctx0" brushRef="#br0" timeOffset="47440.3333">11688 3202 0,'0'0'0,"0"0"16,0 0-16,0 0 0,0 0 0,0 0 16,0 0-16,0 0 0,0 0 15,0 0-15,0 0 16,0 0-16,0 0 0,26-11 15,-26 11-15,0 0 0,27-2 0,-27 2 16,24 3-16,-9-3 0,0 1 16,4-2-16,2 1 0,0 0 15,1 2-15,2-1 0,3-2 16,7 0-16,-1 0 0,2 1 16,1 0-16,0 0 0,-1-1 15,8 2-15,0 0 0,-1 0 0,-2 1 16,2-2-16,2-1 15,-2 0-15,-3 1 0,9 0 0,-1 0 16,-4-1-16,-3 0 0,0 0 16,2 1-16,-2 1 0,-2 0 15,7-1-15,0-1 0,-10 0 16,-1-1-16,7 2 0,0 3 16,-2-2-16,-3-1 0,0 1 15,2 0-15,-2-1 0,-1 1 0,3-1 16,1 0-16,-4 0 0,-2 2 15,3-1-15,3 0 0,-3 1 16,-2-2-16,2 0 0,0 1 16,-2-2-16,-2 1 0,5-2 15,2 2-15,-1 0 0,-3 0 16,4 0-16,3 2 0,-4-4 0,-1-1 16,2 2-16,3 1 15,-2 0-15,-3 1 0,4-2 16,2 0-16,-4 0 0,-3 0 0,4 0 15,2 1-15,-3-1 0,-1-1 16,1 2-16,3 2 0,-5-1 16,-5-1-16,0 1 0,0-1 15,-1 1-15,-3 0 0,1 0 16,-2 1-16,-2-2 0,-4-1 0,-2 0 16,0 1-16,-6 2 0,1-1 15,-3 0-15,-1-1 16,-3 2-16,-1-1 0,-3-1 0,0-1 15,0 2-15,-3-1 0,-1 2 16,-4-2-16,1 1 0,-2-1 16,-1 0-16,-2 1 0,-1-1 15,-1 2-15,-4-2 0,-2 0 16,-2-2-16,0 1 0,-2 0 16,-2-1-16,-1 1 0,-1 1 15,-4-2-15,-2 0 0,-8 0 0,2 2 16,-3-2-16,0-1 15,0 0-15,1 1 0,-9-1 0,-2 1 16,2-1-16,0 3 0,-3-1 16,-3 0-16,4 0 0,2 1 15,-10-2-15,-2-1 0,6 1 16,6 1-16,-4 0 0,-3 1 16,3 1-16,2-1 0,-8-1 15,1-1-15,3 0 0,1-1 0,-1 3 16,-2 0-16,6 1 0,6 2 15,-7-4-15,-3-2 0,6 3 16,3 0-16,-23 0 0,3-1 16,28 2-16,-2 2 0,-23-2 15,5-4-15,19 3 0,2 3 16,-20-2-16,2-1 0,24 1 16,0 0-16,-20 2 0,1 1 15,23-3-15,0 0 0,-5 1 16,-4 3-16,3-4 0,3-2 0,0 1 15,-2-2-15,2 0 0,3 1 16,0 1-16,2 1 0,4-1 16,3 2-16,-2-4 0,0 0 15,3 3-15,1 3 0,3-4 16,1-3-16,2 2 0,3-1 0,1 1 16,2 1-16,1 0 15,2 0-15,0 0 0,0 4 16,0-4-16,4 3 0,2-3 0,0-1 15,3 1-15,1 1 0,3 0 16,3 3-16,-1-2 0,2 2 16,1-4-16,3-3 15,0 1-15,0 1 0,4-1 0,1 0 16,2 2-16,-1-1 0,8 2 16,2-1-16,-2 1 0,0-2 0,3 1 15,3 2-15,-2-3 16,0 0-16,9 0 0,2 0 15,-4 1-15,-2-2 0,2 2 16,0 0-16,-2 2 0,-1 0 0,9-2 16,1 0-16,-5 2 0,-3 1 15,4-3-15,1-1 0,-4-3 16,-3 2-16,1 0 0,1 4 16,-2-2-16,-2-2 0,9 5 15,0 0-15,-5-2 0,-4-2 0,2 0 16,2 1-16,-4 1 0,-3 0 15,3 0-15,3 0 0,-5-1 16,-2 0-16,2 1 0,3 3 16,-3-3-16,-4-1 0,2 1 15,-1 3-15,-5-4 0,0-1 16,5 1-16,0 1 0,-7-3 0,-1 1 16,1 2-16,2 3 15,-2-4-15,-3-1 0,3 0 16,2-1-16,-2 1 0,-3 0 0,-1 0 15,0 2-15,-4-2 0,1-3 16,-1 3-16,0 1 0,-4 1 16,0 2-16,-1-2 0,0 0 15,-1-1-15,-1 0 0,0-1 16,-1 1-16,-3 0 0,0 1 0,0-1 16,1 0-16,-2 0 0,-1 1 15,0 0-15,-1 1 16,-3-1-16,1-1 0,-2 0 0,-1 0 15,-2 0-15,2 1 0,-2-1 16,2 3-16,-2-3 0</inkml:trace>
  <inkml:trace contextRef="#ctx0" brushRef="#br0" timeOffset="50378.0818">2681 3302 0,'0'0'0,"0"0"0,-16 0 0,7 1 16,2 2-16,-5-1 0,-1-1 16,-8 1-16,1-1 0,-2 3 15,-2-1-15,1 1 0,-3-2 0,-2 3 16,-3 0-16,-1 1 0,0 1 16,-8 3-16,0 2 0,3 2 15,2 0-15,0 2 0,-2 1 16,-4 4-16,3 0 0,2 1 15,2 1-15,0 0 0,2-2 0,0 4 16,4 2-16,2-3 16,2 1-16,4 0 0,-1 0 15,2 1-15,3-2 0,0 3 0,3 0 16,3 1-16,1 0 0,3-2 16,-1 0-16,4 1 0,0-1 0,6-1 15,0 1-15,0-2 16,1 0-16,2 3 0,4 2 15,1-5-15,-1-1 0,3-3 16,-1-1-16,2 2 0,1-1 0,2-1 16,4-2-16,2-3 0,1 0 15,1-2-15,2-3 0,4 2 16,0 0-16,2-1 0,1-2 16,-2-1-16,2-3 0,1 2 15,3-1-15,-1-1 0,2-2 0,-2 1 16,4 1-16,0-4 15,1-2-15,8 1 0,0 1 16,-3 0-16,1-1 0,-3-1 16,1 1-16,1-2 0,0-1 0,-1 1 15,0 2-15,-3 2 0,1 1 16,-2-4-16,1-3 0,-2-1 16,1-1-16,1 2 0,1-1 15,-2-1-15,-1-1 0,4-1 16,2 1-16,-3-1 0,-3 1 0,3-4 15,-1-3-15,-3 1 16,0 0-16,-4 1 0,2 1 16,-3-3-16,-1-2 0,-2 0 0,-1-1 15,-5 2-15,-1-3 0,-1-1 16,-1 0-16,-2-1 0,-2-1 16,-2-1-16,-5-1 0,-1 1 15,-2 1-15,-1-1 0,-1-4 16,-3 2-16,-1-2 0,-3 0 15,-4 1-15,1 3 0,0 0 16,-6-1-16,-1-1 0,-3 1 16,-3 0-16,-1-1 0,-2 3 15,1-4-15,0 0 0,-5 2 0,1 2 16,-3 0-16,0 0 0,-4 0 16,-1 0-16,-2 2 0,-1 3 15,-4 2-15,-4 1 0,-10 1 16,2 3-16,-5 0 0,-3-1 15,0 5-15,0 4 0,-4 1 16,-2 1-16,-9 2 0,0 3 0,-4 2 16,-1 2-16,-34 8 0,14 2 15,5 8-15,4 5 0,2-1 16,4-2-16,26-8 0,17-7 16,14-5-16</inkml:trace>
  <inkml:trace contextRef="#ctx0" brushRef="#br0" timeOffset="54862.6577">3803 4382 0,'0'0'0,"0"0"16,0 0-16,25-5 0,-25 5 0,22-4 15,-6 2-15,3-1 0,1 1 16,1 0-16,2-3 16,-1 3-16,-1 1 0,5-1 0,2 0 15,-3 0-15,-3 1 0,-2 0 16,-2-1-16,-5 2 0</inkml:trace>
  <inkml:trace contextRef="#ctx0" brushRef="#br0" timeOffset="55159.5574">4463 4143 0,'0'0'0,"0"0"0,0 0 15,0 0-15,0 0 0,0 0 0,0 0 16,0 0-16,-15 28 0,15-28 16,-15 18-16,15-18 0,-21 22 15,7-10-15,-3 0 0,1 1 16,0 0-16,-1 0 0,2 0 16,0-2-16,0-1 0,1 2 15,2-2-15,0-2 0,2-2 0,3-1 16,1 0-16,-1-2 15</inkml:trace>
  <inkml:trace contextRef="#ctx0" brushRef="#br0" timeOffset="55331.4314">4517 4262 0,'0'0'0,"0"0"16,0 0-16,28-5 0,-15 4 0,0 1 15,5 1-15,2-1 16,-1-1-16,-1 1 0,-2-1 15,0-2-15,-4 1 0,-1 0 16,-1 0-16,-4 1 0,0 1 0,-1 0 16,-1 0-16,-1 0 0</inkml:trace>
  <inkml:trace contextRef="#ctx0" brushRef="#br0" timeOffset="55581.4892">4434 4382 0,'0'0'0,"0"0"0,0 0 0,0 0 15,13 23-15,-13-23 0,9 23 16,-9-23-16,8 23 0,-5-10 16,0 1-16,1-1 0,-2 1 0,0-2 15,0 1-15,-1-1 16,-1-2-16,0-1 0,2 1 15,0-1-15,-2-3 0,3 1 16,0-4-16,1 1 0,-1 0 0,-1-1 16</inkml:trace>
  <inkml:trace contextRef="#ctx0" brushRef="#br0" timeOffset="56159.6601">4972 4360 0,'0'0'0,"0"0"0,0 0 0,0 0 16,0 0-16,0 0 0,0 0 15,25 1-15,-25-1 0,0 0 16,0 0-16,22 3 0,-22-3 0,0 0 15</inkml:trace>
  <inkml:trace contextRef="#ctx0" brushRef="#br0" timeOffset="56337.4157">5255 4333 0,'0'0'0,"0"0"15,0 0-15,0 0 0,0 0 0,0 0 16,24 10-16,-24-10 0,0 0 16,0 0-16,19 5 0,-19-5 15</inkml:trace>
  <inkml:trace contextRef="#ctx0" brushRef="#br0" timeOffset="56485.288">5495 4363 0,'0'0'0,"0"0"0,0 0 16,0 0-16,0 0 0,0 0 16,0 0-16,0 0 0,25-4 0,-25 4 15,0 0-15,0 0 0</inkml:trace>
  <inkml:trace contextRef="#ctx0" brushRef="#br0" timeOffset="56610.3665">5712 4359 0,'0'0'0,"0"0"0,0 0 16,0 0-16,0 0 0,0 0 0,32-2 15,-32 2-15,0 0 0,0 0 16</inkml:trace>
  <inkml:trace contextRef="#ctx0" brushRef="#br0" timeOffset="56750.9327">5958 4336 0,'0'0'0,"0"0"16,0 0-16,0 0 0,0 0 0,0 0 15,0 0-15,25 7 0,-25-7 0,0 0 16</inkml:trace>
  <inkml:trace contextRef="#ctx0" brushRef="#br0" timeOffset="56985.3247">6151 4170 0,'0'0'0,"0"0"0,0 0 16,0 0-16,0 0 0,5 23 15,-5-23-15,3 20 0,-3-20 0,4 21 16,-4-21-16,3 25 16,-2-13-16,1-2 0,-2 0 0,4-2 15,-2-1-15,0-2 0,0 1 16,0-2-16</inkml:trace>
  <inkml:trace contextRef="#ctx0" brushRef="#br0" timeOffset="57313.506">6157 4167 0,'0'0'0,"0"0"15,0 0-15,0 0 0,0 0 0,29-7 16,-29 7-16,31-5 0,-17 4 16,3-1-16,2-1 0,-2 2 15,0-2-15,0 1 0,2 1 16,-4 1-16,1 0 0,1-1 15,-1-1-15,-5 2 0,-2 2 0,-1-1 16,0 0-16,-1 1 16,-1 1-16,-2 0 0,-1 2 15,-2 2-15,-2 0 0,-1 0 16,1 1-16,-3 0 0,0 1 0,-3 1 16,0-1-16,-3 1 0,1 0 15,-1 0-15,-1 0 0,0 0 16,1 0-16,1 0 0,-1-1 15,3-2-15</inkml:trace>
  <inkml:trace contextRef="#ctx0" brushRef="#br0" timeOffset="57454.1005">6144 4359 0,'0'0'0,"0"0"0,0 0 16,0 0-16,0 0 0,0 0 0,0 0 16,0 0-16,0 0 0,0 0 15,26-5-15,-26 5 0,29-4 16,-29 4-16,33-6 0,-15 3 15,1 0-15,1 1 0,-1-1 16,0 1-16,-1-1 0,-3 2 16,-2-1-16,-1 1 0</inkml:trace>
  <inkml:trace contextRef="#ctx0" brushRef="#br0" timeOffset="57829.1787">6097 4500 0,'0'0'0,"0"0"0,0 0 16,0 0-16,0 0 0,28-8 0,-28 8 15,27-8-15,-27 8 0,36-11 16,-16 5-16,0-1 0,0 0 16,2-1-16,1 1 0,4-2 15,-2 1-15,-3 3 0,-1 0 16,-3 1-16,-3 0 0,0 1 15,-1 1-15,0 2 0,-2 0 0,-2 5 16,-1 4-16,-3 1 16,0 1-16,-3 1 0,-1 3 15,-1-1-15,0 0 0,-1 0 0,0 0 16,-1-1-16,-1-1 0,-1 0 16,-1-1-16,1-1 0,0-1 15,-3 0-15,1-1 0,-3-2 16,-1-1-16,-2-2 0,-2 0 15,1-3-15,0 0 0,2-1 16,1 1-16,2-1 0</inkml:trace>
  <inkml:trace contextRef="#ctx0" brushRef="#br0" timeOffset="58047.8959">6331 4350 0,'0'0'0,"0"0"0,0 0 0,0 0 15,0 0-15,0 31 0,0-31 16,-4 35-16,1-15 0,-2 3 16,-1 3-16,-2-2 0,0-1 0,-2 6 15,0-2-15,2-4 0,0-2 16,0-4-16,1-2 16,3-2-16,-1-4 0,1 0 0,1-3 15,3-6-15,0 0 0,1-5 16,0 4-16,-1 1 0</inkml:trace>
  <inkml:trace contextRef="#ctx0" brushRef="#br0" timeOffset="58266.6527">6662 4403 0,'0'0'0,"0"0"15,0 0-15,29 0 0,-29 0 0,30-2 16,-13 0-16,-2-1 16,0 1-16,6-2 0,1 0 15,-3 2-15,-2-1 0,0 0 0,-3 1 16,-2 0-16,-2 1 0,-2 0 16,-1 0-16,-1 1 0</inkml:trace>
  <inkml:trace contextRef="#ctx0" brushRef="#br0" timeOffset="58610.4192">7282 4143 0,'0'0'0,"0"0"0,0 0 16,0 0-16,0 0 0,0 0 15,0 0-15,-22 20 0,22-20 0,-22 19 16,7-7-16,1 0 0,1 0 16,-2-1-16,0 0 15,1-1-15,1-1 0,-2 2 16,5-2-16,2-4 0,4-1 0,4-1 16,4-1-16,2 0 0,2 0 15,6-3-15,7-2 0,3 0 16,-1 0-16,6 0 0,1-1 15,-2 0-15,-1-1 0,5 1 16,-3-1-16,-6 2 0,-2 2 0,-6-1 16,-1 1-16,-1-2 0,-4 2 15,-1 0-15</inkml:trace>
  <inkml:trace contextRef="#ctx0" brushRef="#br0" timeOffset="58813.6201">7254 4431 0,'0'0'0,"0"0"16,0 0-16,0 0 0,0 0 0,6 24 15,-6-24-15,2 18 16,-2-18-16,2 23 0,-2-23 16,0 29-16,0-17 0,0 0 0,0 0 15,0-1-15,1 0 0,0-1 16,0-1-16,2-2 0,0-4 15,-1 1-15,1-2 0,-2 1 0</inkml:trace>
  <inkml:trace contextRef="#ctx0" brushRef="#br0" timeOffset="58985.4527">7825 4180 0,'0'0'16,"0"0"-16,0 0 0,0 0 0,22 8 16,-22-8-16,0 0 15,19 15-15,-15-7 0,1-1 16,-2-1-16,0-1 0</inkml:trace>
  <inkml:trace contextRef="#ctx0" brushRef="#br0" timeOffset="59376.0995">7683 4352 0,'0'0'16,"0"0"-16,0 0 0,0 0 0,0 0 15,31-6-15,-31 6 0,24-2 16,-24 2-16,30-2 0,-12 2 16,-1-1-16,-3-1 0,1 1 15,0 1-15,-4 0 0,0 0 16,-1 1-16,-1 2 0,-1-1 15,-2 0-15,-1 4 0,-2-1 16,-2 2-16,-1 1 0,-3 1 16,-3 1-16,-1 1 0,-5 1 0,-1 1 15,0 0-15,-2 2 0,2-3 16,0 0-16,2-1 0,3-3 16,0-1-16,2-2 0,2-1 15,1 0-15,2-1 0,2 0 16,2 0-16,4-1 0,1-1 15,6 0-15,3 3 0,-1-2 16,0-1-16,7 2 0,2 1 16,0 0-16,0 0 0,0-2 0,-1 0 15,0-1-15,0-2 0,-4 0 16,-3 1-16,-3-1 0</inkml:trace>
  <inkml:trace contextRef="#ctx0" brushRef="#br0" timeOffset="59579.2692">8353 4148 0,'0'0'0,"0"0"0,0 0 15,20 2-15,-20-2 0,0 0 16,25 6-16,-16-3 0,0-1 15,0 0-15,-1 2 0,-3 0 0,-2-1 16,1 0-16,-2-1 0,0 0 16</inkml:trace>
  <inkml:trace contextRef="#ctx0" brushRef="#br0" timeOffset="59798.0522">8241 4327 0,'0'0'0,"0"0"15,0 0-15,0 0 0,1 26 0,-1-26 16,0 32-16,0-14 0,0 0 16,0 0-16,1 0 15,0 0-15,0 0 0,0 2 0,2-1 16,-2-4-16,1-3 0,1-1 16,2-4-16,0-6 0,1-4 15,-2 1-15,-1 0 0,1 1 16</inkml:trace>
  <inkml:trace contextRef="#ctx0" brushRef="#br0" timeOffset="60110.5161">8736 4161 0,'0'0'0,"0"0"0,0 0 16,24-4-16,-13 3 0,2 0 15,3 0-15,-2 0 0,0 1 16,3 1-16,0 2 0,-3 1 15,0 0-15,-2 3 0,0 1 16,-1 2-16,0 1 0,-1 2 16,-1 4-16,-3 2 0,-3 1 0,1 3 15,1 5-15,-2 0 0,0 1 16,1 5-16,-1-2 0,0-2 16,1-3-16,-2-2 0,-1-3 15,0 0-15,0-4 0,-1-2 16,0-3-16,-1 0 0,0-4 15,-4 1-15,-3-2 0,-1-3 16,-2 0-16,-4-4 0,-4-1 16,-3 0-16,-1-1 0,4 0 15,1-1-15,5 1 0</inkml:trace>
  <inkml:trace contextRef="#ctx0" brushRef="#br0" timeOffset="60344.9628">8519 4393 0,'0'0'0,"0"0"16,0 0-16,3 21 0,-3-21 0,3 24 16,-3-24-16,0 31 0,0-16 15,0 0-15,-1 2 0,0-2 16,0 0-16,1-1 15,0 0-15,0-3 0,0-1 0,0-2 16,0-1-16,-1-5 0,-1-1 0,2-1 16,-3 1-16,3-1 0</inkml:trace>
  <inkml:trace contextRef="#ctx0" brushRef="#br0" timeOffset="60626.1584">8500 4409 0,'0'0'0,"0"0"0,0 0 16,0 0-16,0 0 0,22-10 15,-22 10-15,0 0 0,26-13 0,-26 13 16,21-8-16,-10 5 16,0 1-16,0 0 0,0-1 15,1 2-15,-3 1 0,0 0 0,-1 0 16,0 3-16,0-1 16,0 6-16,-1 4 15,-1-1-15,1 2 0,-1-1 0,-1 1 16,-1 1-16,1-1 0,-2 0 0,2 1 15,-3 2-15,1-1 0,-1 0 16,1-3-16,-2-5 0,0 1 16,0-1-16,0-1 0,-2 0 15,-1 2-15,-3-1 0,0-2 16,-1-1-16,2 1 0,0-1 16</inkml:trace>
  <inkml:trace contextRef="#ctx0" brushRef="#br0" timeOffset="60829.3167">8477 4531 0,'0'0'0,"0"0"0,0 0 15,0 0-15,32-4 0,-32 4 16,24-4-16,-24 4 0,24-3 0,-9 2 16,0 0-16,0-1 15,-1 0-15,-1 1 0,0-1 16,-1 0-16,-1 1 0,-1 0 15,-4 0-15,0 1 0,0-1 0,-2 1 16</inkml:trace>
  <inkml:trace contextRef="#ctx0" brushRef="#br0" timeOffset="60954.3693">8513 4659 0,'0'0'15,"0"0"-15,0 0 0,0 0 16,29-10-16,-29 10 0,33-6 0,-13 2 15,1 1-15,0 0 0,0 1 16,-3-2-16,-1 2 0,-3 0 16</inkml:trace>
  <inkml:trace contextRef="#ctx0" brushRef="#br0" timeOffset="61798.1189">4645 4103 0,'0'0'0,"0"0"0,0 0 15,0 0-15,29 0 0,-15-1 0,2-1 16,2 0-16,2 1 0,7-1 16,3 0-16,1 0 0,0-2 0,4 1 15,0-2-15,8 1 16,-1-1-16,3 2 0,5 1 15,-6 0-15,0-1 0,11 0 16,5-1-16,-6 1 0,-5 2 0,14-2 16,2-2-16,-5 2 0,-5 0 15,10 0-15,0 1 16,-9 0-16,-5-1 0,6 2 0,5 0 16,-9-3-16,-8-1 0,25-2 15,-6 1-15,-34 4 0,-9-1 0,-5 2 16</inkml:trace>
  <inkml:trace contextRef="#ctx0" brushRef="#br0" timeOffset="66517.1789">9936 4099 0,'0'0'0,"0"0"0,0 0 15,0 0-15,0 0 0,-4-22 16,4 22-16,0 0 0,0 0 0,-3-21 15,4 15-15,-1 2 16,0 0-16,1 0 0,1 2 16,1-3-16,2 1 0,1 2 15,3 2-15,1 2 0,0-1 0,3 0 16,3 0-16,0 1 0,2 0 16,4-1-16,3 0 15,3 0-15,1 1 0,10-2 0,4-1 16,-1 0-16,0-1 0,14 1 15,4 1-15,-6 0 0,-5 0 0,15 0 16,3-2-16,-6 1 0,-1 0 16,14 0-16,2 1 15,-8-1-15,-4-2 0,15 1 16,5-2-16,-9 2 0,-5-1 0,39-1 16,-3 0-16,-16-3 0,-11-2 0,6 8 15,3 4-15,-7 0 16,-5-3-16,6-3 0,5-4 15,-9 6-15,-5 4 0,7-3 16,6-3-16,-8 3 0,-5 1 0,8 2 16,5 0-16,-8-1 0,-6 0 15,9-1-15,7 1 16,-10 1-16,-9 1 0,12-1 0,7 1 16,-14-3-16,-9-1 0,10 5 15,6 1-15,-9-3 0,-7-5 16,7 0-16,4-3 0,-12 4 15,-7 1-15,-1-1 0,-1 1 16,-11 1-16,-6 3 0,-2-5 16,0-2-16,-11-1 0,-7 0 0,-10 5 15,-4 3-15,-11 1 0,-6 0 16,4-1-16,2-2 0,3 0 0</inkml:trace>
  <inkml:trace contextRef="#ctx0" brushRef="#br0" timeOffset="66985.9157">11268 4012 0,'0'0'0,"0"0"0,0 0 16,0 0-16,0 0 0,-15 19 0,15-19 15,-18 28-15,8-10 0,-4 3 16,-5 2-16,-1 1 0,0 1 0,-8 6 16,-2 2-16,1-1 15,2-3-15,-10 6 0,0-1 16,3-4-16,2-1 15,-1-3-15,-1-2 16,0-1-16,8-6 0,5-5 0,3-2 0,4-4 16,2-2-16,4-1 0,3 1 15,1-3-15,2 0 0,0 0 16</inkml:trace>
  <inkml:trace contextRef="#ctx0" brushRef="#br0" timeOffset="67204.7058">11318 4444 0,'0'0'0,"8"5"15,3 1-15,3 1 0,4 2 16,6 4-16,1-1 0,1-1 16,-1-1-16,5 1 0,-2-2 15,-3-3-15,-5-1 0,-3-1 16,-4-1-16,-3 0 0,-2-1 0,-5-3 15,-1-3-15,0 2 16,-1-1-16,-1 3 0</inkml:trace>
  <inkml:trace contextRef="#ctx0" brushRef="#br0" timeOffset="67470.3208">11857 4104 0,'0'0'0,"0"0"0,0 0 0,29-1 16,-16 4-16,1-2 0,2-1 16,0 1-16,2 1 0,4 1 15,0-1-15,-1 1 0,-2 0 16,-4 2-16,-2 1 0,-2-1 16,-2 2-16,-5 0 0,-2 2 15,-8-1-15,-4 2 0,-2 0 16,-3 1-16,-1-1 0,0 1 0,-2 0 15,-2-1-15,0 1 16,0-2-16,2 0 0,1-3 0,3-1 16,2 0-16,2-2 0</inkml:trace>
  <inkml:trace contextRef="#ctx0" brushRef="#br0" timeOffset="67673.4578">11862 4211 0,'0'0'0,"0"0"15,0 0-15,0 0 0,5 28 0,-5-28 16,1 32-16,0-12 0,0 2 16,0 1-16,0 2 0,0 6 15,1-2-15,-1-4 0,0-2 16,0-2-16,1-3 0,-1-2 16,0-3-16,0-2 0,0-2 0,1-1 15,-2-3-15,2-1 16,1-2-16,-1 0 0,1 0 0,-1-1 15</inkml:trace>
  <inkml:trace contextRef="#ctx0" brushRef="#br0" timeOffset="67876.5927">12348 4059 0,'0'0'16,"0"0"-16,0 0 0,30 3 15,-30-3-15,28 1 0,-13 2 0,1 0 16,0 2-16,1-2 0,-2 1 16,3 1-16,-3 0 0,-4 0 15,-2 1-15,-4-1 0,-4 2 16,0-4-16,-1 1 0,0 0 16</inkml:trace>
  <inkml:trace contextRef="#ctx0" brushRef="#br0" timeOffset="68079.793">12160 4292 0,'0'0'0,"0"0"0,0 0 15,31-6-15,-31 6 0,39-7 16,-15 3-16,2 2 0,3-3 16,10-2-16,1 1 0,-1-2 15,-2 0-15,7 1 0,-2 4 16,-3-2-16,-2 0 0,-6 2 15,-4 0-15,-7 0 0,-6-2 0,-3 1 16,-2 1-16,-1 0 0</inkml:trace>
  <inkml:trace contextRef="#ctx0" brushRef="#br0" timeOffset="68345.3832">12461 4281 0,'0'0'15,"0"0"-15,0 0 0,0 0 0,2 32 16,-2-32-16,2 26 0,-2-26 16,3 32-16,-2-15 0,0 1 15,0-1-15,-1-1 0,0 0 16,0-3-16,-1 0 0,0-1 16,0 1-16,-2-3 0,1-1 15,0-2-15,-1-1 0,-2-2 16,0 0-16,-2-1 0,0-2 15,-1 1-15,-1-4 0,0 0 0,-1-3 16,0 0-16,1 1 0,2-1 16,0 2-16</inkml:trace>
  <inkml:trace contextRef="#ctx0" brushRef="#br0" timeOffset="68532.9264">12317 4424 0,'0'0'0,"0"0"15,0 0-15,-3 20 16,3-20-16,-3 23 0,3-23 0,-6 19 16,1-6-16,-1-1 0,-3 1 15,1-1-15,0-2 0,1-1 16,-1 0-16,2-3 0,2-1 16,-1-2-16,2 2 0,0-2 0</inkml:trace>
  <inkml:trace contextRef="#ctx0" brushRef="#br0" timeOffset="68720.3945">12716 4438 0,'0'0'16,"0"0"-16,0 0 0,0 0 16,23 19-16,-23-19 0,15 15 15,-7-6-15,0 0 0,-1-1 16,1 1-16,-1-2 0,-1 0 15,0-2-15,-1 0 0,1-1 16,-1-2-16,0-3 0,-1-1 0,1-1 16,-2 1-16,0 0 0</inkml:trace>
  <inkml:trace contextRef="#ctx0" brushRef="#br0" timeOffset="68907.9189">13029 4064 0,'0'0'0,"0"0"15,0 0-15,0 0 0,23 12 0,-23-12 16,15 15-16,-15-15 0,16 21 16,-8-9-16,-1 1 0,1-1 15,-1-1-15,-1-3 0,0 1 16,-2-2-16</inkml:trace>
  <inkml:trace contextRef="#ctx0" brushRef="#br0" timeOffset="69095.4548">13370 4078 0,'0'0'0,"0"0"16,0 0-16,0 0 0,0 0 15,0 0-15,0 0 0,-17 22 16,17-22-16,-21 21 0,21-21 15,-26 27-15,9-13 0,-1 1 16,0 1-16,1-2 0,3-2 0,2-1 16</inkml:trace>
  <inkml:trace contextRef="#ctx0" brushRef="#br0" timeOffset="69298.6233">13001 4271 0,'0'0'16,"0"0"-16,0 0 0,23 0 15,-23 0-15,28 2 0,-28-2 16,36-4-16,-14 2 0,2 1 16,0-1-16,2 0 0,2 0 0,6-2 15,-1-1-15,-3 2 16,-3 1-16,-1-2 0,-3 0 0,-3 0 16,-4 1-16,-4 1 0,-3 1 15,-1 0-15,-1-1 0,-2 1 16</inkml:trace>
  <inkml:trace contextRef="#ctx0" brushRef="#br0" timeOffset="69486.0665">13008 4374 0,'0'0'0,"0"0"0,0 0 0,0 0 15,35 1-15,-35-1 0,31-2 16,-31 2-16,43-1 0,-19 0 15,2-2-15,0 0 0,2-1 16,5 0-16,0 1 0,-3-2 16,-4 1-16,-3 2 0,-2 0 15,-4 0-15,-4 2 0,-2 0 0,-1 0 16,-2 0-16</inkml:trace>
  <inkml:trace contextRef="#ctx0" brushRef="#br0" timeOffset="69720.5058">13248 4279 0,'0'0'0,"0"0"15,0 0-15,0 0 0,0 0 0,-2 29 16,2-29-16,-5 27 0,5-27 16,-8 35-16,2-16 15,1 2-15,-2-1 0,1 0 0,-2 0 16,-2 2-16,0-3 15,0-2-15,1-1 0,0-2 0,0-1 16,-1-2-16,1-4 0,1 0 16,1 0-16,2-3 0</inkml:trace>
  <inkml:trace contextRef="#ctx0" brushRef="#br0" timeOffset="69908.0296">13265 4495 0,'0'0'15,"0"0"-15,0 0 0,0 0 16,23 14-16,-23-14 0,22 15 16,-10-8-16,1 0 0,1 1 15,-1-2-15,-1-1 0,0 1 0,0-2 16,0 1-16,-1-1 0,0-2 16,-1-3-16,-1-2 0,-1 0 15,-2 0-15,0 1 0</inkml:trace>
  <inkml:trace contextRef="#ctx0" brushRef="#br0" timeOffset="70736.1401">13747 4085 0,'0'0'0,"0"0"0,0 0 15,0 0-15,0 0 0,0 0 16,28 11-16,-28-11 0,23 7 0,-23-7 16,30 3-16,-14-1 0,0 0 15,2-2-15,0 0 16,0-2-16,-1-1 0,-2 1 0,-1-2 16,-1 2-16,-2 0 0,-3 0 15,0 0-15,-1 0 0,-2 0 16,-3 2-16,-2 0 0,-4 0 15,0 1-15,-4 2 0,-2-1 16,0 0-16,0 2 0,-4 3 16,-4 1-16,-5 4 0,0 0 0,-1 0 15,-1 2-15,2-1 0,1-2 16,-2 2-16,2-1 0,4-2 16,4-2-16,4-1 0,4-3 15,5 0-15,4-2 0,4 0 16,5-1-16,2-1 0,0-1 0,6-1 15,4-3-15,-1 3 16,-1 0-16,6-3 0,-1 1 16,-1 1-16,-2-1 0,-3 1 15,-3 1-15,-4-3 0,-3 1 0,-3 1 16,-3 3-16,-5 0 0,0 4 16,-8-2-16,-4 3 15,-1 0-15,0 1 0,-6 2 0,-4 3 16,0-1-16,0 1 0,-4 3 15,2 2-15,3-1 0,3-3 0,1-1 16,2-1-16,5-1 16,3-3-16,6-1 0,5-1 15,1-2-15,1 1 0,7 0 16,7 0-16,1-2 0,0-1 0,5-2 16,1-4-16,2 2 0,1-1 15,-2 0-15,1 0 0,-5 0 16,-3 0-16,-3-1 0,-1 1 15,-3-2-15,-2 0 0,-2 0 16,-4 1-16,0 1 0,-3 1 0,-1 1 16,-1-2-16,0 2 0,0 1 15,0 2-15,0 0 16,0 0-16,1 3 0,1 0 0,3 2 16,-1 1-16,2 1 0,2 1 15,3 1-15,-2-1 0,2 0 16,3 2-16,-2-2 0,-1 0 15,-2 0-15,-2-1 0,1-1 16,-3-1-16,-1 0 0,-2-1 16,-1-1-16,-1 1 0,-1 0 0,0-1 15,0 1-15,0-2 0</inkml:trace>
  <inkml:trace contextRef="#ctx0" brushRef="#br0" timeOffset="71017.4167">13964 4452 0,'0'0'16,"0"0"-16,0 0 0,0 0 0,0 0 15,10 27-15,-10-27 0,4 23 16,-2-11-16,0 1 0,1 2 16,-1-1-16,0 0 0,0 0 15,1-2-15,-1-1 0,0-1 16,-1-2-16,0 0 0,-1-2 15,0-1-15,0 0 0,0-2 16,-1 1-16,-1 0 0,-3-2 16,0-1-16,-2 0 0,1-1 0,-2 0 15,0-1-15,-1-2 0,-1-1 16,2 0-16,0 2 0,1-2 16</inkml:trace>
  <inkml:trace contextRef="#ctx0" brushRef="#br0" timeOffset="71158.0514">13758 4570 0,'0'0'0,"0"0"16,0 0-16,0 0 0,0 0 0,0 0 16,0 0-16,4 19 0,-4-19 15,0 0-15,2 27 0,-1-19 16,0 1-16,-1-1 0,1 0 16,1 0-16,-1-1 0,1-1 15,1-3-15,1 1 0,-1-2 0,-1 0 16</inkml:trace>
  <inkml:trace contextRef="#ctx0" brushRef="#br0" timeOffset="71329.9541">14190 4593 0,'0'0'0,"0"0"16,0 0-16,17 12 0,-17-12 15,14 8-15,-8 0 0,0-1 16,-1 1-16,1 1 0,-1-2 15,-1 0-15,-2-2 0,0-1 0,0 1 16,-1-1-16</inkml:trace>
  <inkml:trace contextRef="#ctx0" brushRef="#br0" timeOffset="72353.5231">15547 4173 0,'0'0'16,"0"0"-16,0 0 0,0 0 0,23 2 15,-23-2-15,25 3 0,-25-3 16,31 4-16,-11-2 0,4-1 16,1 3-16,0 0 0,11 3 15,3-1-15,0 0 0,-1-2 16,14-1-16,3-1 0,-1 0 16,-2-1-16,14 0 0,3 1 15,-2-1-15,-3 0 0,13 0 16,1 1-16,-3 0 0,-2-1 0,15-2 15,1-2-15,-5 0 0,-3-3 16,39 5-16,-6 7 16,-13-3-16,-11-3 0,6 1 0,4 0 15,-8-1-15,-5-1 0,9-1 16,6-2-16,-10 6 16,-7 2-16,8-1 0,9 1 0,-11-4 15,-5-3-15,0 0 0,0 0 16,-8 1-16,-8-1 0,1 2 15,-1-1-15,-12 1 0,-11 0 0,-4 1 16,-2 2-16,-13 0 0,-7-1 16,-10-1-16,-6-1 0,-2 1 15,-1-1-15,0 0 0</inkml:trace>
  <inkml:trace contextRef="#ctx0" brushRef="#br0" timeOffset="73416.0875">19544 3616 0,'0'0'0,"0"0"0,0 0 0,0 0 16,0 0-16,0 0 0,0 0 16,29 8-16,-29-8 0,0 0 15,34 2-15,-34-2 0,32-1 16,-14 0-16,1 0 0,-1-1 15,2 1-15,0-1 0,1-1 16,-1 0-16,-1-1 0,0 0 16,-1 2-16,-4 0 0,-1 2 0,-5 0 15,0 0-15,-5 3 0,0 1 16,-6 2-16,-3-1 0,-4 3 16,-3 1-16,-7 5 0,-2 4 15,-3 0-15,0 2 0,-1 3 16,-2 5-16,-4 4 0,2-3 15,3-3-15,3-2 0,3-3 16,4-2-16,2 1 0,4-2 16,5-6-16,3 0 0,6-2 0,6-2 15,2-4-15,2 0 0,4-3 16,4 0-16,0-1 0,0 0 0,-1-1 16,1 1-1,-2-1-15,-1-2 0,-3 0 0,0-2 16,-3 1-16,-2 2 0,-3-1 15</inkml:trace>
  <inkml:trace contextRef="#ctx0" brushRef="#br0" timeOffset="73900.481">19655 3849 0,'0'0'0,"0"0"0,0 0 15,0 0-15,23-4 0,-23 4 16,22-4-16,-22 4 0,31-5 0,-11 4 15,2 0-15,0 1 16,-1 1-16,1-2 0,0-1 0,4 1 16,0 0-16,-4 1 0,-3 1 15,-2-2-15,-2-1 0,-2 2 16,-5 3-16,-1 0 0,-3 1 0,-6 3 16,-4 2-16,-1 0 15,-2 1-15,-6 3 0,-4 3 16,-2-1-16,-2 2 0,-4 4 0,-1 2 15,-6 4-15,2-2 0,-2 0 16,1 0-16,5-5 0,2-2 16,-4 2-16,-1-1 0,4-5 15,5-3-15,5-4 0,1-1 16,6-3-16,1-1 0,3 0 16,1 1-16,5-3 0,0 2 0,8 0 15,5-2-15,2-2 16,0 1-16,8 0 0,6 1 15,1-4-15,0-1 0,12-1 0,4-2 16,-3 0-16,-3 1 0,8-1 16,-2-2-16,-7 3 0,-6 2 15,-5 0-15,-2-1 0,-6 2 16,-5 2-16,-3 0 0,-2 2 16,-4-4-16,-4-2 0,0 2 15,-1 0-15,0 2 0</inkml:trace>
  <inkml:trace contextRef="#ctx0" brushRef="#br0" timeOffset="74087.9911">20416 3606 0,'0'0'0,"0"0"16,0 0-16,0 0 0,26 7 0,-26-7 15,24 10-15,-24-10 0,24 15 16,-14-5-16,-1 1 0,-1-2 16,-3 0-16,1-2 15,-2 0-15,1-3 0</inkml:trace>
  <inkml:trace contextRef="#ctx0" brushRef="#br0" timeOffset="74650.5523">20242 3866 0,'0'0'0,"0"0"16,0 0-16,0 0 0,0 0 0,31-10 15,-31 10-15,37-10 0,-18 5 16,3 0-16,3-1 0,-2 0 16,0-1-16,6-2 0,-2 0 15,0 2-15,-3 2 0,-2-1 16,-2 2-16,-4 0 0,-2 0 0,-6 3 15,-2 1-15,-4 0 0,-2 0 16,-5 4-16,-4 4 0,-3 3 16,-3 3-16,-3 2 0,-6 4 15,1 1-15,1-2 0,-5 5 16,-1 1-16,4-4 0,4 0 0,2-4 16,3-1-16,3-4 15,3-4-15,6 2 0,4-2 16,2-2-16,3-2 0,4-1 15,4-4-15,-1-1 0,1-2 0,4 0 16,2-3-16,-1 1 0,-1-1 16,3-2-16,-2-1 0,-4 0 15,-1 4-15,-2-3 0,-1 1 16,-3 1-16,-2 1 0,-1-1 16,-2 3-16,-1-1 0,0 0 15,-1 3-15,2 2 0,-1 0 16,0 2-16,0 2 0,0 2 15,1 2-15,-2 2 0,1 2 16,1 0-16,2 2 0,0 0 0,2 4 16,1 0-16,-1-2 0,0-1 15,1-3-15,-1-3 0,1-1 16,0-3-16,-3-4 0,0-5 16,-1 2-16,-1 0 0,1 1 0</inkml:trace>
  <inkml:trace contextRef="#ctx0" brushRef="#br0" timeOffset="74994.3069">20759 3859 0,'0'0'0,"0"0"0,0 0 16,26-4-16,-26 4 0,27-2 16,-8-2-16,2 2 0,2 1 0,8-4 15,0-2-15,-1 0 16,-1 1-16,-1 0 0,-2 0 15,-1 2-15,-3-1 0,1 1 16,-2 0-16,-7 2 0,-3 1 0,0 1 16,-2 3-16,-1 1 0,-2 0 15,-1 6-15,-2 5 0,-1 2 16,-1 3-16,-2 3 0,-2 5 16,-1-2-16,-2-1 0,-2 4 15,1-2-15,-1-1 0,-1-4 0,0-2 16,0-3-16,1-2 15,0-3-15,-2-2 0,-2-3 16,0-2-16,0-4 0,-3-1 0,-1-1 16,1-3-16,0 2 0,-2-7 15,0-3-15,2 1 0,3 2 16,1 2-16</inkml:trace>
  <inkml:trace contextRef="#ctx0" brushRef="#br0" timeOffset="75166.1936">21042 3626 0,'0'0'0,"0"0"16,0 0-16,0 0 15,4 24-15,-4-24 0,-3 41 0,-2-14 16,-1 5-16,-8 14 0,-2 6 16,0-1-16,1 0 0,-3 6 15,3-4-15,-2 3 0,2-7 0,1-5 16,4-12-16,2-7 0</inkml:trace>
  <inkml:trace contextRef="#ctx0" brushRef="#br0" timeOffset="81197.8405">2671 4471 0,'0'0'0,"0"0"0,0 0 16,-24 1-16,24-1 0,-27 2 16,3-2-16,-1 3 15,-2 0-15,2 1 0,-1-1 0,-11 5 16,0 0-16,-1 0 15,3 0-15,-9 2 0,0 3 16,5-1-16,2 0 0,-7 6 16,0 2-16,8-1 0,8-1 0,-4 3 15,1 0-15,2-2 0,4-1 16,-4 8-16,4 2 0,6-6 16,1 0-16,0 6 0,0 4 15,6-4-15,2 0 0,1 3 16,4 2-16,1-3 0,3-1 15,6-1-15,3 0 0,1-2 16,1-5-16,6 5 0,2 2 16,2-4-16,2-2 0,4-3 0,4 1 15,-1-3-15,0 0 0,8-1 16,7-1-16,-2-1 0,-3-1 0,17 0 16,4 0-16,-6-5 15,-7 1-15,13-6 0,6-3 16,-9 2-16,-5 1 0,35-8 15,-2-7-15,-12 3 0,-13-1 0,6-3 16,7-1-16,-10 3 0,-9 0 16,5-3-16,5-5 0,-8 5 15,-7 0-15,2-1 0,2-5 16,-9 4-16,-9 0 0,0-5 16,0-3-16,-5 2 0,-1 5 0,-3-7 15,-3-4-15,-5 3 16,-2 4-16,3-11 15,-1-7-15,-6 5 0,-2 3 0,-5 0 16,-2 1-16,-1 0 0,-4-3 0,-1 12 16,-1-3-16,-3 0 15,-4-2-15,-5 0 0,-1-1 0,-8 2 16,0 2-16,-7-2 0,-7 0 16,-4 2-16,-4 1 0,-9 3 15,-6 1-15,-6 5 0,-3 2 16,-10 6-16,-9 4 0,-47 7 15,4 4-15,-3 16 0,-7 12 16,46-12-16,30-8 0,22-6 16</inkml:trace>
  <inkml:trace contextRef="#ctx0" brushRef="#br0" timeOffset="84369.8638">3541 5351 0,'0'0'16,"0"0"-16,0 0 0,22-7 0,-13 5 15,4-1-15,6-1 16,1 2-16,1 1 0,8-2 0,5-1 16,-5 1-16,0 2 0,0-3 15,0 0-15,3 2 0,-1 1 0,-5 0 16,-5 1-16,-4-2 16</inkml:trace>
  <inkml:trace contextRef="#ctx0" brushRef="#br0" timeOffset="84666.7928">4340 5096 0,'0'0'0,"0"0"0,0 0 0,0 0 16,0 0-16,0 0 0,0 0 0,-16 20 15,16-20-15,-26 19 0,26-19 16,-28 22-16,9-10 0,1 0 15,0-2-15,1 0 0,4-1 0,1-1 16,3 0-16,5-2 16,0 1-16,5-3 0,6-2 15,2 0-15,3-2 0,3 0 16,3-2-16,6-1 0,2-1 0,-1 0 16,2-1-16,-1 2 0,0 0 15,2 0-15,-3 3 0,-6 0 16,-4 0-16,-1 0 0</inkml:trace>
  <inkml:trace contextRef="#ctx0" brushRef="#br0" timeOffset="84869.8925">4335 5348 0,'0'0'0,"0"0"15,0 0-15,0 0 0,3 21 16,-3-21-16,5 26 0,-5-26 15,0 31-15,0-14 0,0 3 16,0-2-16,-3 0 0,2-2 16,0-2-16,0 0 0,1-2 15,0-3-15,1-3 0,1-2 0,1-3 16,0 2-16,-2-2 0,1 0 16</inkml:trace>
  <inkml:trace contextRef="#ctx0" brushRef="#br0" timeOffset="85135.5403">4715 5128 0,'0'0'0,"0"0"0,0 0 0,0 0 16,-9 21-16,9-21 0,-14 21 16,14-21-16,-17 29 0,11-14 15,0 0-15,3-2 0,2-1 16,4-1-16,1-2 0,2-1 15,3-1-15,2-2 0,3-3 16,2 0-16,1-4 0,5 1 16,-1 0-16,-1-1 0,1-2 0,-4 1 15,-2 0-15,-2-1 0,-2 3 16,-1 0-16,-3 0 0,0-1 16</inkml:trace>
  <inkml:trace contextRef="#ctx0" brushRef="#br0" timeOffset="85323.0365">4807 5198 0,'0'0'0,"0"0"16,0 0-16,0 0 0,0 0 15,5 29-15,-5-29 0,0 30 16,-2-11-16,1 3 0,0 3 16,-1-2-16,-2 1 0,3-2 15,-1-1-15,1 5 0,-2-1 16,-1-3-16,-2-4 0,-2-2 15,0-3-15,-1-3 0,3-3 16,-1-1-16,1-1 0,0-1 16</inkml:trace>
  <inkml:trace contextRef="#ctx0" brushRef="#br0" timeOffset="85463.7422">4652 5509 0,'0'0'0,"0"0"16,0 0-16,0 0 0,0 0 15,0 0-15,29-6 0,-29 6 16,25-5-16,-25 5 0,38-9 15,-17 2-15,1 1 0,0-2 16,1 0-16,-3 1 0,-1 2 0,-4-1 16</inkml:trace>
  <inkml:trace contextRef="#ctx0" brushRef="#br0" timeOffset="85838.7657">5202 5065 0,'0'0'0,"0"0"15,0 0-15,0 0 0,0 0 0,-18 29 16,18-29-16,-25 24 0,12-10 16,0 2-16,1 0 15,2 0-15,3-1 0,1-2 16,2-2-16,6-1 0,3-1 0,3-4 16,4-1-16,1-3 0,3-2 15,8-1-15,1-1 0,-2-2 16,2 0-16,-3 2 0,0 0 15,-3 2-15,1 1 0,0 1 16,0 0-16,-5 6 0,0 1 0,-1 3 16,-4 2-16,-1 3 0,-3 3 15,-2 2-15,-2-1 0,-1 6 16,-2-1-16,-1-2 16,0-5-16,-3 1 0,-1-1 0,-2-1 15,-2 0-15,0-2 0,0-2 16,-2-3-16,-1-1 0,-3 0 15,0-3-15,-2-2 0,2-4 16,-2-1-16,1-2 0,2-3 16,0-3-16,4 2 0,-2 0 0,5 2 15</inkml:trace>
  <inkml:trace contextRef="#ctx0" brushRef="#br0" timeOffset="86026.2739">5166 5296 0,'0'0'0,"0"0"16,0 0-16,0 0 0,0 0 15,0 0-15,-1 32 0,1-32 16,-7 27-16,7-27 0,-15 36 16,6-15-16,-1 2 0,0-2 15,1-1-15,2-2 0,-1-1 0,0 3 16,2-3-16,-1-5 0,2-4 16,2-3-16,3-5 0,3 0 15,-3 0-15,2 0 0</inkml:trace>
  <inkml:trace contextRef="#ctx0" brushRef="#br0" timeOffset="86213.7294">5304 5322 0,'0'0'0,"0"0"0,0 0 15,0 0-15,0 0 0,0 0 0,-2 27 16,2-27-16,-10 31 16,1-9-16,-2 2 0,-1 3 0,2-1 15,-3 2-15,1 1 0,-7 5 16,0-4-16,2-5 0,0-1 15,0 0-15,4-4 0,2-6 16,3-4-16,3-7 0,3-5 0,-1 1 16,3 1-16,-2-2 0</inkml:trace>
  <inkml:trace contextRef="#ctx0" brushRef="#br0" timeOffset="86416.8739">5660 5160 0,'0'0'0,"0"0"16,0 0-16,0 0 0,10 21 0,-10-21 15,3 26-15,1-12 0,-2 3 16,0 0-16,0-1 16,-1-1-16,-1-2 0,0-1 0,0-2 15,-1-3-15,0-1 0,0-1 16,0-1-16,0 1 0</inkml:trace>
  <inkml:trace contextRef="#ctx0" brushRef="#br0" timeOffset="86713.7614">5651 5195 0,'0'0'0,"0"0"0,0 0 16,0 0-16,0 0 0,26-13 0,-26 13 16,25-4-16,-25 4 0,32-7 15,-15 5-15,0 0 0,0-1 16,-2 2-16,0-1 0,-2 3 15,0 3-15,-6-1 0,1 1 16,-7 2-16,-1 1 0,-3 2 16,-3-1-16,-1 3 0,-6 0 15,-6 2-15,0-1 0,0 1 16,2-2-16,2-1 0,0 0 0,2-1 16,4 0-16,2-1 0,2-3 15,3-1-15,2 0 0,4-1 16,3 0-16,4-2 0,3-1 15,2 0-15,2-2 0,-1 3 16,-2 0-16,-1-1 0,1-1 16,-3-2-16,-2 2 0,-1 0 15</inkml:trace>
  <inkml:trace contextRef="#ctx0" brushRef="#br0" timeOffset="87229.4153">5538 5468 0,'0'0'0,"0"0"16,0 0-16,0 0 0,0 0 15,10 26-15,-10-26 0,5 23 16,-5-23-16,10 27 0,-5-11 0,2-2 16,-3 0-16,2-2 0,0 0 15,-2-3-15,-1-1 0,-1-2 16,0 0-16,0-1 0,-2-3 15,0-2-15,-6-3 0,3-1 16,-1-1-16,-1 0 0,2-1 16,-2-1-16,2-2 0,0 1 15,3-1-15,0 0 0,0 0 0,4 1 16,5-1-16,0 1 0,2-1 16,3 2-16,1-1 0,2 3 15,0 0-15,5 0 0,0 2 16,-2 1-16,-3 1 0,-1 1 15,-4 1-15,-2 1 0,-4 1 16,-6 4-16,-3 1 0,-6 2 0,-3 1 16,-2 2-16,-2 0 15,-1 0-15,-2-2 0,-1 0 16,-1-1-16,4-2 0,-2 1 0,1-2 16,4 0-16,6-3 0,4 0 15,4-4-15,5 2 16,5-3-16,0-2 0,3-2 0,3-1 15,2 2-15,5 0 0,0-1 16,1 0-16,-2-1 0,0 0 16,3 0-16,3-1 0,-5 0 0,-6 3 15,-3 0-15</inkml:trace>
  <inkml:trace contextRef="#ctx0" brushRef="#br0" timeOffset="87416.9536">5888 5443 0,'0'0'16,"0"0"-16,0 0 0,0 0 16,0 0-16,7 23 0,-7-23 15,3 22-15,-3-22 0,3 28 0,-3-28 16,6 28-16,-6-13 0,3-2 16,3-1-16,-1-1 0,1-3 15,-1-2-15,-1-3 0,-3-1 16,1 1-16,0-1 0</inkml:trace>
  <inkml:trace contextRef="#ctx0" brushRef="#br0" timeOffset="87698.2248">5954 5478 0,'0'0'0,"0"0"15,0 0-15,0 0 0,0 0 0,29-7 16,-29 7-16,28-6 0,-11 2 16,1 1-16,-1 0 15,1 2-15,-1 1 0,-1 0 0,1 2 16,-1 0-16,-4 1 0,-2 1 15,-3 1-15,-5 2 0,-3 0 16,-3 2-16,-3 1 0,-5 1 16,-1 1-16,-6 4 0,-2-3 15,3 0-15,2 0 0,1-4 0,3-3 16,2 0-16,0-1 0,5-2 16,3 1-16,2-4 0,5 2 15,7-4-15,7-1 0,1-1 16,1-1-16,3-1 15,4 0-15,-4 0 0,-5 1 0,-3 0 16</inkml:trace>
  <inkml:trace contextRef="#ctx0" brushRef="#br0" timeOffset="87916.9562">6400 5305 0,'0'0'0,"0"0"0,0 0 16,0 0-16,0 0 0,6 24 16,-6-24-16,4 27 0,-3-10 0,1 2 15,0 2-15,0 1 0,2-1 16,0 0-16,-1-2 0,3 3 16,-1-3-16,1-2 0,-1-3 15,0-3-15,-2-2 0,0-4 16,0 2-16,-1-3 0</inkml:trace>
  <inkml:trace contextRef="#ctx0" brushRef="#br0" timeOffset="88260.7409">6496 5296 0,'0'0'0,"0"0"0,0 0 16,28-4-16,-13 1 0,1 0 15,3 0-15,3 1 0,3-1 0,7 2 16,0 1-16,0 0 0,0 0 15,1 0-15,-2 0 16,2 0-16,-4-1 0,-4 1 16,0 1-16,-7 0 0,-1 0 0,-2 3 15,-2 1-15,-4 1 16,-2 3-16,-3 3 0,0 4 16,-4 2-16,-2 1 0,-1 5 0,-1 2 15,-1 1-15,1-1 0,-2 5 16,1-2-16,-1-4 0,1-1 15,-1-3-15,2-4 0,-2-1 16,0-4-16,-4-1 0,-2-3 16,-1-3-16,0-2 0,0-5 0,1-1 15,1-1-15,0-1 0,-1-4 16,-1-1-16,2 1 0,3 2 16,-1 1-16</inkml:trace>
  <inkml:trace contextRef="#ctx0" brushRef="#br0" timeOffset="88463.8628">6808 5171 0,'0'0'0,"0"0"15,0 0-15,0 0 0,-7 31 0,2-12 16,-3 5-16,-1 2 16,-3 2-16,0 3 0,0 5 15,-2 4-15,3-4 0,-1 5 16,2-4-16,3-12 0,0-8 0,1-6 15,2-4-15,1-3 16,3-4-16,-2 4 0,2-4 0,0 0 16</inkml:trace>
  <inkml:trace contextRef="#ctx0" brushRef="#br0" timeOffset="88604.4961">6779 5432 0,'0'0'0,"0"0"0,0 0 16,0 0-16,18 15 0,-18-15 15,19 16-15,-5-8 0,-2 3 0,2 1 16,0 1-16,0-3 0,-2 0 16,-1-4-16,-1-2 0,-1 0 15,-2-1-15,0 1 0</inkml:trace>
  <inkml:trace contextRef="#ctx0" brushRef="#br0" timeOffset="88776.3687">7373 5144 0,'0'0'0,"0"0"0,0 0 0,0 0 16,16 13-16,-16-13 0,0 0 16,6 25-16,-6-14 0,0 0 15,-4 2-15,2-3 0,-1 0 0,1-2 16</inkml:trace>
  <inkml:trace contextRef="#ctx0" brushRef="#br0" timeOffset="88948.2818">7209 5285 0,'0'0'0,"0"0"0,0 0 0,27-1 16,-27 1-16,30-6 0,-8 2 15,0 0-15,0-2 0,8-1 16,3 2-16,-4 0 0,-2 0 0,-1 0 15,-4 0-15,-2 2 0,-6 1 16,-2 0-16,-1 1 0,-1 0 16</inkml:trace>
  <inkml:trace contextRef="#ctx0" brushRef="#br0" timeOffset="89135.7756">7329 5317 0,'0'0'0,"0"0"15,0 0-15,0 0 0,0 0 0,0 0 16,9 25-16,-9-25 0,0 0 16,10 24-16,-10-24 0,4 19 15,-2-11-15,3-1 0,0-3 16,1 0-16,-2-2 0,1 1 16</inkml:trace>
  <inkml:trace contextRef="#ctx0" brushRef="#br0" timeOffset="89385.8">7546 5296 0,'0'0'15,"0"0"-15,0 0 0,0 0 16,0 0-16,0 0 0,0 0 16,0 0-16,0 0 0,0 25 0,0-25 15,-16 23-15,16-23 0,-21 26 16,10-12-16,-2 0 0,-1-1 0,-1 0 16,-1-3-16,2-1 15,1 1-15,-1 2 0,-1-2 16,4-3-16,2-1 0,4-3 15,3-3-15,2 0 0,3 0 16,6-3-16,4-1 0,4 1 0,-2-2 16,9-1-16,3 2 0,-2-1 15,-2 0-15,1 1 0,-3 1 16,1 0-16,-1 0 0,0-1 16,-4 2-16,-3 0 0</inkml:trace>
  <inkml:trace contextRef="#ctx0" brushRef="#br0" timeOffset="89573.3069">7345 5604 0,'0'0'0,"0"0"16,0 0-16,0 0 0,0 0 0,15 24 15,-15-24-15,11 17 0,-11-17 16,11 18-16,-11-18 0,11 16 15,-5-8-15,-3-3 0,0-1 16,0-1-16,1 1 0,-2-2 0</inkml:trace>
  <inkml:trace contextRef="#ctx0" brushRef="#br0" timeOffset="89792.0709">7444 5603 0,'0'0'0,"0"0"0,0 0 15,0 0-15,21-11 0,-21 11 16,28-7-16,-13 5 15,1 0-15,2 0 0,0 1 0,-2 2 0,-1-1 16,5 3-16,-1-1 16,-3 0-16,-4 1 0,-5 0 0,-3 3 15,-4-2-15,-3 2 0,-2 2 16,-3 0-16,-2 2 0,-1-2 16,-7 3-16,-6 2 0,5-3 15,0-2-15,1-1 0,3-2 16,0-1-16,4 0 0,1-2 15</inkml:trace>
  <inkml:trace contextRef="#ctx0" brushRef="#br0" timeOffset="90260.9078">7838 5281 0,'0'0'0,"0"0"0,0 0 15,28-7-15,-16 3 0,2 1 16,2 1-16,-1 0 0,2 0 0,4 4 15,1 1 1,-3 1-16,-4 1 0,-2 2 0,-2 4 16,-2-1-16,-2 0 0,-4 4 0,-3 0 15,-1 0-15,-2 1 0,-4-2 16,-2 0-16,-1-2 0,0-1 16,-1 0-16,0-1 0,0-2 15,0-2-15,0 0 0,-1 0 16,1-3-16,-2-2 0,2-2 15,1-3-15,1-3 0,1-1 0,2-2 16,0-3-16,2 1 16,2-1-16,-2 1 0,1 3 0,1 1 15,0 2-15,2 4 0,0 3 16,2 0-16,-2 0 0,2 7 16,-1 1-16,-1 3 0,-1 3 15,0 8-15,1 5 0,0 1 16,0 1-16,1 1 0,2 2 15,1 4-15,-2-2 0,0-2 0,0-3 16,-1-3-16,0-2 0,1-3 16,-1-2-16,-1-2 0,-1-2 15,-2 0-15,-1-1 0,1-1 16,0-4-16,2 0 0,-1-2 16,1-1-16</inkml:trace>
  <inkml:trace contextRef="#ctx0" brushRef="#br0" timeOffset="90385.8419">8515 5479 0,'0'0'0,"0"0"0,0 0 0,0 0 16,0 0-16,-28 5 0,28-5 15,0 0-15</inkml:trace>
  <inkml:trace contextRef="#ctx0" brushRef="#br0" timeOffset="91323.4439">4276 5161 0,'0'0'0,"0"0"16,0 0-16,0 0 0,0 0 0,26 12 15,-26-12-15,18 5 0,-18-5 0,23 6 16,-10-6-16,2 0 0,1 1 16,1 0-16,4-1 0,-1-1 15,2 1-15,9-1 0,-1 1 16,1-2-16,-1 2 0,2 0 15,3 2-15,-1-1 0,1 0 16,6-1-16,0 0 0,-2 0 16,1 1-16,2-1 0,2-1 15,0 1-15,-3 1 0,10-1 0,-1-1 16,0 0-16,-2-3 0,3 2 16,2-2-16,4 3 0,1 1 15,-2-1-15,-4-1 0,3 0 16,2 1-16,-2 0 0,1-2 15,4 2-15,-1 1 0,-1 3 16,0 0-16,1-2 0,-2-2 16,-1-1-16,-2-2 0,2 4 0,2 3 15,25-1-15,-6-2 16,-9 2-16,-5 2 0,3-4 16,0-1-16,0-1 0,1 0 0,1 1 15,1 1-15,1-1 0,-1-2 16,0 5-16,0 2 0,-2 0 15,1-1-15,-1-6 0,1-2 16,2 3-16,1 2 0,2-1 16,1 1-16,0-2 0,0-1 0,2 1 15,1 1-15,-4-1 0,-3-3 16,1 4-16,-1 2 0,-3-1 16,-6 0-16,-2-1 0,-2-2 15,-3 2-15,-2 1 0,-7 0 16,-3 0-16,-6 2 0,-1 1 15,-10-2-15,-5-2 0,-7 1 16,-4 0-16,-1 0 0</inkml:trace>
  <inkml:trace contextRef="#ctx0" brushRef="#br0" timeOffset="99698.9122">4106 5143 0,'0'0'0,"0"0"16,0 0-16,0 0 0,25 3 0,-25-3 15,0 0-15,22-2 0,-22 2 0,0 0 16,25 7-16,-25-7 0,18 0 16,-7-1-16,-2 0 0,1 1 15,1 1-15,1-2 0,1-1 16,1 2-16,1 3 0,0-3 15,1-2-15,0 0 0,2 1 16,-2 0-16,5-1 0,-2 1 16,1 0-16,7 0 0,0 0 15,0-1-15,2 1 0,-1 0 16,0 1-16,2-1 0,2 1 0,0 0 16,1 0-16,5-1 0,0 1 15,0-1-15,2 0 0,0-1 16,0-2-16,-1 2 0,1 0 15,8 0-15,-4 0 0,0 2 16,0 1-16,-2-2 0,1-1 16,0 0-16,0 1 0,1 0 15,-2 0-15,5 1 0,-1 0 16,-1 0-16,-1-2 0,1 5 16,2 0-16,-3-3 0,2-2 0,0 0 15,1 2-15,-2 0 0,2 0 16,-2-2-16,-1 1 0,0 1 15,1 0-15,6 0 0,-1 0 16,-3 0-16,-2-2 0,3 2 16,1 0-16,-2-1 0,-2 1 0,4-2 15,5 0-15,-3 2 0,0 0 16,2 0-16,1 0 16,0-3-16,-2 0 0,3-1 0,2 1 15,-4 1-15,0 0 0,27-1 16,-6-1-16,-5 1 0,-5-1 15,-4 1-15,-1 0 0,-2 1 16,-1-2-16,2 2 0,0 0 16,-3-1-16,-1 2 0,-2-2 15,1 0-15,0-1 0,1 2 0,-3 2 16,-3 2-16,1 1 0,-2-1 16,0-2-16,0-1 15,-3-4-15,-1 0 0,-4 5 0,-1 3 16,-3-1-16,-1-1 0,-4-1 15,-2 1-15,-13-2 0,3-2 16,-5 2-16,-4-1 0,-3 1 16</inkml:trace>
  <inkml:trace contextRef="#ctx0" brushRef="#br0" timeOffset="122231.5071">4381 5160 0,'0'0'0,"0"0"16,0 0-16,0 0 0,0 0 0,0 0 15,0 0-15,0 0 0,25 4 16,-25-4-16,0 0 0,23 3 16,-23-3-16,0 0 0,25 3 15,-13-3-15,-2 0 0,2 0 16,1 0-16,3 1 0,-3-1 16,3 0-16,3 0 0,-1-1 15,1 1-15,-2-2 0,2 0 16,2 0-16,2 2 0,7-1 15,-1-1-15,-1 0 0,1-1 0,0 0 16,2 1-16,0 1 0,-1 0 16,7-2-16,-1 1 0,-2-1 15,0 0-15,-2 1 0,2 1 16,-2-1-16,1-1 0,2 1 16,-1 1-16,0-2 0,-3 1 0,2 0 15,1 0-15,4 2 16,-3 0-16,0 0 0,3 0 15,-6 0-15,-2 1 0,4-1 16,2-1-16,-4 1 0,1-1 0,0 0 16,1 1-16,-1-2 0,-1 2 15,0-1-15,1 0 0,-2 0 16,-2 1-16,3 0 0,0 0 16,-2 0-16,-2 1 0,3 1 15,1 0-15,-1 0 0,0 1 16,-1-1-16,2 0 0,2 0 0,1-2 15,1-2-15,0 2 0,1 3 16,2 3 0,6-5-16,7-4 0,-9 2 0,-5-1 15,10 2-15,0 1 0,0 0 0,-2 0 16,4 2-16,1 0 0,-1-2 16,-2-1-16,10 1 0,-1-1 15,-1 1-15,1 0 0,-2 0 16,1-1-16,-4-2 0,-2 0 15,3 1-15,4-1 0,-9 2 16,-2-1-16,-4 0 0,-1-1 16,-7 1-16,-5 1 0,-8 0 15,-6 0-15,-4 0 0</inkml:trace>
  <inkml:trace contextRef="#ctx0" brushRef="#br0" timeOffset="122731.5809">6151 3866 0,'0'0'0,"0"0"16,0 0-16,0 0 0,0 0 0,0 0 15,0 0-15,-3 26 0,3-26 16,0 0-16</inkml:trace>
  <inkml:trace contextRef="#ctx0" brushRef="#br0" timeOffset="123075.3176">5850 5049 0,'0'0'0,"0"0"0,0 0 0,0 0 16,0 0-16,0 0 0,0 0 0,0 0 16</inkml:trace>
  <inkml:trace contextRef="#ctx0" brushRef="#br0" timeOffset="123278.4345">6058 3907 0,'0'0'0,"0"0"0,0 0 15,0 0-15,0 0 0,11 18 0,-11-18 16,0 0-16</inkml:trace>
  <inkml:trace contextRef="#ctx0" brushRef="#br0" timeOffset="144014.1115">9988 5198 0,'0'0'0,"0"0"0,0 0 15,0 0-15,0 0 0,25-5 0,-25 5 16,0 0-16,25 3 0,-25-3 16,23 0-16,-10 1 15,0-1-15,3 1 0,0 0 16,0-1-16,-1-1 0,3 1 0,2 0 16,0 0-16,1-1 0,5 0 15,1 0-15,-1 1 0,2 0 0,0 0 16,2 0-16,-2-2 15,-1 1-15,3 0 0,2 1 16,4 1-16,-2 0 0,1-1 0,-1-1 16,0 0-16,0 1 0,-1 0 15,0 0-15,1 0 0,2 0 16,-2 0-16,0-2 0,4 2 16,-3 1-16,1-1 0,2 0 15,-1 1-15,2 1 0,-2-2 16,1-3-16,-3 1 0,-2 1 0,3 2 15,3 1-15,-3-1 0,-1-1 16,1 1-16,1 2 0,0-2 16,-2-1-16,3 1 0,2-1 15,-2 2-15,-2 1 0,9-3 16,2-2-16,-5 1 0,-4 1 16,3 0-16,2 1 0,-3-1 15,-3-1-15,3 2 0,2 1 16,-3 0-16,-1 0 15,8 1-15,6 2 0,-9-5 16,-7 0-16,2-3 0,-1 0 0,0 3 16,-3 1-16,-3-1 0,-3 1 15,1-1-15,-1 1 0,-3 1 16,-1-1-16,-5 4 0,-3 1 0,-7-2 16,-1-1-16,-2 0 0</inkml:trace>
  <inkml:trace contextRef="#ctx0" brushRef="#br0" timeOffset="146826.7222">10541 5638 0,'0'0'0,"0"0"16,0 0-16,0 0 0,32-1 0,-32 1 15,34 3-15,-13-3 16,2-1-16,1-2 0,1 1 16,7-4-16,-1 1 0,1 0 15,1-1-15,-3 1 0,-5-2 0,2-1 16,-6 1-16,-5 1 0,-2 0 15,-8 3-15,-2 0 0,-1 0 16,-1 2-16,0-1 0</inkml:trace>
  <inkml:trace contextRef="#ctx0" brushRef="#br0" timeOffset="146983.0047">10816 5476 0,'0'0'0,"0"0"16,0 0-16,0 0 0,0 0 0,0 0 15,2 22-15,-2-22 0,0 24 16,0-24-16,0 41 0,-1-18 16,0 3-16,0-4 0,0-3 15,0-2-15</inkml:trace>
  <inkml:trace contextRef="#ctx0" brushRef="#br0" timeOffset="147123.6082">10677 5915 0,'0'0'0,"0"0"15,0 0-15,0 0 0,0 0 0,0 0 16,0 0-16,0 0 0,38-1 16,-38 1-16,36-9 0,-13 3 15,4-1-15,0-1 0,2-3 16,-5 2-16,-2 1 0,-3 1 16</inkml:trace>
  <inkml:trace contextRef="#ctx0" brushRef="#br0" timeOffset="147326.7589">11190 5493 0,'0'0'0,"0"0"16,0 0-16,36-9 0,-19 6 0,3-1 16,2 1-16,2-2 0,2 1 15,5-1-15,-1 1 16,-2 1-16,-3 0 0,-4 2 0,-2-1 15,-5 1-15,-2-2 0,-2 1 16,-1 1-16,-1 0 0</inkml:trace>
  <inkml:trace contextRef="#ctx0" brushRef="#br0" timeOffset="147498.6633">11158 5606 0,'0'0'0,"0"0"0,0 0 16,-10 21-16,10-21 15,-14 30-15,4-6 0,1 0 16,0 0-16,-2 8 0,0-3 0,1-2 16,1-4-16,3-3 0,1-3 15,1-3-15,1-3 0,-1 0 16</inkml:trace>
  <inkml:trace contextRef="#ctx0" brushRef="#br0" timeOffset="147701.779">11163 5687 0,'0'0'0,"0"0"15,0 0-15,0 0 0,0 0 0,27-10 16,-27 10-16,22 1 0,-22-1 16,21 6-16,-21-6 0,19 13 15,-12-6-15,-1 4 0,-2 2 16,-1 2-16,-3 2 0,-3-2 16,-1 2-16,-2-2 0,0 0 15,-3 2-15,-1-2 0,1-2 16,-1-3-16,0-2 0,0-3 15,2-2-15,-1-3 0,1 2 16,1-2-16,2 0 0</inkml:trace>
  <inkml:trace contextRef="#ctx0" brushRef="#br0" timeOffset="147920.5389">11354 5414 0,'0'0'16,"0"0"-16,0 0 0,17 24 15,-17-24-15,17 38 0,-7-9 16,0 2-16,1 4 0,2 12 16,0 1-16,1 6 0,-1-4 0,0-6 15,1-2-15,0-1 0,-1-6 16,-2-6-16,-1-6 0,-1-6 16,0-4-16,-2-7 0,-1-8 15,-4-5-15,-2-8 0,0 4 16,0 2-16,0 1 0</inkml:trace>
  <inkml:trace contextRef="#ctx0" brushRef="#br0" timeOffset="148092.4287">11628 5591 0,'0'0'0,"0"0"15,0 0-15,0 0 0,0 0 0,0 0 16,-21 13-16,21-13 0,-22 28 16,9-8-16,1 3 0,-2 2 15,-1 3-15,-6 7 0,0-1 16,1-2-16,1-4 0,-2 2 15,2-6-15,3-6 0,2-5 16,-1-10-16,2-5 0,4 1 16,1 0-16,2-1 0</inkml:trace>
  <inkml:trace contextRef="#ctx0" brushRef="#br0" timeOffset="148248.7288">11543 5304 0,'0'0'0,"0"0"16,0 0-16,0 0 0,10 26 0,-10-26 16,8 30-16,-2-13 0,1-1 15,0 1-15,1-2 16,0-1-16,-2-1 0,0-2 0</inkml:trace>
  <inkml:trace contextRef="#ctx0" brushRef="#br0" timeOffset="148561.2004">11999 5214 0,'0'0'0,"0"0"0,0 0 0,0 0 15,0 0-15,14 27 0,-14-27 16,3 20-16,-3-20 0,-6 28 16,2-11-16,-3-1 15,-2 1-15,-2-3 0,-3 1 0,-1-2 16,-2-1-16,-5 3 0,0-2 15,0-2-15,1-2 0,0-3 16,1-3-16,5 0 0,3 0 0,2 0 16,2-2-16,8-1 0,4 4 15,7-5-15,6-3 16,4-1-16,5 0 0,3-1 0,2 0 16,1 0-16,1 0 0,7-1 15,-2-1-15,-3 1 0,-2 2 16,-4 3-16,-5 2 0,-4 0 15,-4 0-15,-3 0 0</inkml:trace>
  <inkml:trace contextRef="#ctx0" brushRef="#br0" timeOffset="149170.6082">11869 5591 0,'0'0'0,"0"0"16,0 0-16,0 0 0,2 28 15,-2-28-15,2 28 0,-2-28 16,0 33-16,-1-15 0,0 1 0,1-2 16,0-1-16,-1-1 0,0-2 15,0-2-15,-1-3 0,1 0 16,0-1-16,-2-6 0,1-4 16,1-4-16,1-1 0,2-2 15,2-1-15,-1 0 0,0 1 16,5-6-16,2 0 0,3 1 15,4 0-15,2 1 0,3 1 0,4 0 16,2 0-16,1 2 16,1 0-16,6 1 0,1 3 0,-5 0 15,-4 0-15,-5 3 16,-3 2-16,-2 3 0,-2 3 0,-3 3 16,-5 4-16,-3 0 0,-3 1 15,-4 4-15,-4 1 0,-4 1 16,-4 0-16,-4 2 0,-3-1 15,2-2-15,1-1 0,-2-3 16,-2 0-16,1-4 0,0-3 0,0-3 16,3-6-16,1-4 0,3-4 15,2-2-15,2-3 0,2-5 16,2-2-16,2 4 0,0 3 16,5-11-16,3-8 0,2 6 15,-2 3-15,0 6 0,-1 7 0,-1 4 16,1 4-16,-1 5 15,1 4-15,-2 6 0,-1 5 16,-1 10-16,-2 7 0,-1 10 16,-1 6-16,1 4 0,1 3 15,-2 8-15,2 0 0,0 0 16,1-9-16,0-9 0,1-8 0,1-9 16,0-5-16,1-6 0,2-4 15,0-8-15,2-6 0,-1 0 16,-2 1-16,0-2 0</inkml:trace>
  <inkml:trace contextRef="#ctx0" brushRef="#br0" timeOffset="149358.1527">12537 5537 0,'0'0'0,"0"0"0,0 0 16,-2 30-16,1-9 0,-1 2 15,-2 4-15,1 1 0,-1 0 16,-1 6-16,1-2 0,2-6 0,2-3 16,0-3-16,-2-6 0,5-6 15,1-3-15,1-2 0,-2 0 16,0 1-16</inkml:trace>
  <inkml:trace contextRef="#ctx0" brushRef="#br0" timeOffset="149670.6716">12571 5556 0,'0'0'0,"0"0"0,0 0 0,18-12 16,-18 12-16,23-9 0,-23 9 0,39-11 16,-18 4-16,3 1 0,1 1 15,8-2-15,0 1 0,-2 0 16,-2 2-16,-4 2 0,-2 2 16,-2 4-16,-1 3 0,-2 1 15,-2 5-15,-2 2 0,-4 2 16,-3 4-16,0 3 0,-4 5 15,-3 1-15,-3-1 0,-2-1 0,-1 0 16,-2 0-16,-1-2 0,-1-2 16,-2-4-16,-2-1 0,-3-4 15,0-6-15,-1 0 0,2-3 16,0-3-16,2-4 0,1-4 16,2-4-16,0-8 0,0-5 15,2 3-15,2 3 0,2 4 16</inkml:trace>
  <inkml:trace contextRef="#ctx0" brushRef="#br0" timeOffset="149858.1603">12924 5333 0,'0'0'0,"0"0"0,0 0 0,0 0 16,-10 21-16,10-21 0,-22 35 16,8-12-16,-2 4 0,-1 7 15,-4 3-15,-6 9 0,2 0 16,-3 4-16,4-4 0,2-8 15,3-4-15,1-5 0,1-9 16,4-7-16,2-5 0,5-8 16,4-7-16,2-4 0,2-4 15,-1 3-15,1 2 0,-1 2 0</inkml:trace>
  <inkml:trace contextRef="#ctx0" brushRef="#br0" timeOffset="149951.947">12737 5595 0,'0'0'0,"0"0"0,0 0 15,0 0-15,0 0 0,0 0 16,20 19-16,-20-19 0,8 24 0,-8-24 15,10 29-15,-3-14 16,1 0-16,-2-2 0,0-1 16,-2-1-16</inkml:trace>
  <inkml:trace contextRef="#ctx0" brushRef="#br0" timeOffset="150280.0585">13308 5250 0,'0'0'0,"0"0"16,0 0-16,0 0 0,0 0 0,0 0 15,14 28-15,-14-28 0,-4 26 0,4-26 16,-12 35-16,3-18 16,-1 1-16,-3-2 0,-4-3 15,2 0-15,-1-1 0,-1 3 0,0 0 16,3-6-16,0-3 0,3-3 15,4-1-15,1-1 0,3 1 16,5-2 0,4-3-16,4 0 0,4-2 0,7-1 0,2 0 15,3 0-15,3 1 0,-1-1 16,-1 0-16,0-1 0,-2 0 0,3 2 16,-4 0-16,-5 3 0,-6 1 15,-2 1-15,-2-1 0,-2 1 16</inkml:trace>
  <inkml:trace contextRef="#ctx0" brushRef="#br0" timeOffset="150436.3505">13252 5522 0,'0'0'0,"0"0"16,0 0-16,0 0 0,0 0 0,1 29 15,-1-29-15,0 0 0,7 23 16,-7-23-16,8 16 0,-4-10 15,0 0-15,-1-1 0</inkml:trace>
  <inkml:trace contextRef="#ctx0" brushRef="#br0" timeOffset="150686.3528">13461 5504 0,'0'0'0,"0"0"0,0 0 16,0 0-16,0 0 0,0 0 0,0 0 15,0 0-15,-19 23 0,19-23 16,-27 22-16,10-10 0,0 1 15,-3 1-15,-1 0 0,-1 2 16,-1-2-16,-3 2 0,5-3 16,4-1-16,2-3 0,4 0 15,4-3-15,5-1 0,6-3 0,6-1 16,4-2-16,6-1 16,3-3-16,2 0 0,2-2 15,-1 1-15,1 2 0,4-1 16,-2 3-16,-2-3 0,-3 0 0,-4 1 15,-5 0-15,-1 2 0</inkml:trace>
  <inkml:trace contextRef="#ctx0" brushRef="#br0" timeOffset="151014.5169">13298 5796 0,'0'0'0,"0"0"0,0 0 16,0 0-16,-5 23 0,5-23 0,-1 22 15,1-22-15,7 22 0,-7-22 16,0 0-16,24 22 0,-11-18 16,2-1-16,0-2 0,2-3 15,0-1-15,2-3 0,1-2 16,2-2-16,-2-1 0,-4-1 16,-2 1-16,-6-1 0,-3 3 0,-6 0 15,-5 0-15,-3 2 0,-2 1 16,-3 3-16,-4 3 0,-1 2 15,-3 2-15,1 1 0,0 2 16,2 1-16,3 0 0,1 0 16,2 2-16,4-1 0,3 2 15,6-4-15,4 0 0,5-2 16,4-2-16,-2-1 0,-1-1 16,-1 1-16</inkml:trace>
  <inkml:trace contextRef="#ctx0" brushRef="#br0" timeOffset="151436.3657">13737 5531 0,'0'0'0,"0"0"0,0 0 16,0 0-16,26-7 0,-26 7 16,30 0-16,-15 1 0,2 2 0,-3 0 15,-1 0-15,0 0 0,-2 2 16,-3 1-16,0 0 0,-2 2 15,-3 1-15,-3 0 0,-3 3 16,-4 0-16,-3 1 0,-5 2 16,-2 1-16,1-1 0,-1-1 15,-2-3-15,-2-1 0,1-3 16,2-3-16,0-2 0,2 0 16,2-6-16,3-1 0,2-6 15,2-3-15,3 1 0,3 0 0,1 0 16,1 0-16,1 2 0,-1 2 15,0 2-15,0 2 0,2 4 16,3 3-16,-1 5 0,1 6 16,-2 6-16,-1 4 0,0 8 15,-3 6-15,0 0 0,1 1 16,-1 11-16,-1 1 0,0 4 16,1-7-16,-2-5 0,1-3 15,0-8-15,0-7 0,0-6 0,-1-5 16,1-4-16,0-4 0,0-2 15,-1 0-15,1 0 0</inkml:trace>
  <inkml:trace contextRef="#ctx0" brushRef="#br0" timeOffset="151811.4595">13920 5270 0,'0'0'0,"0"0"0,0 0 16,26-5-16,-26 5 0,40-2 16,-12 0-16,3 1 0,3-1 0,18-1 15,7 0-15,12-1 0,2 1 16,22-3-16,6-1 0,-4 1 15,-2-1-15,25-2 0,20 1 16,40-5-16,-22 3 0,3 0 16,2 1-16,-16-2 0,-11-3 15,8-3-15,4-1 0,-19 0 16,-12 1-16,3 1 0,3 2 16,-20 6-16,-13 5 0,-11 2 15,-7 1-15,-19-2 0,-13 1 0,-18 1 16,-13 1-16,-9 4 0,-6 3 15,1-3-15,2-1 0,1-2 16</inkml:trace>
  <inkml:trace contextRef="#ctx0" brushRef="#br0" timeOffset="156014.7818">16035 5483 0,'0'0'16,"0"0"-16,0 0 0,0 0 0,0 0 15,0 0-15,0 0 16,-6 28-16,6-28 0,-10 23 0,10-23 15,-21 29-15,9-14 0,0 1 16,-1 1-16,1 0 0,1-2 16,-2 3-16,0-2 0,1-2 15,1 0-15,-3-2 0,1-1 16,1-4-16,1-1 0,1-3 16,2 0-16,2 0 0</inkml:trace>
  <inkml:trace contextRef="#ctx0" brushRef="#br0" timeOffset="156217.9754">15854 5598 0,'0'0'0,"0"0"16,0 0-16,0 0 0,25 15 0,-25-15 16,27 12-16,-11-5 15,0-1-15,3 2 0,1-1 16,1 0-16,0 0 0,5 1 0,0-1 15,-3 0-15,-2 0 0,-4-1 32,-2-2-32,-3-1 0</inkml:trace>
  <inkml:trace contextRef="#ctx0" brushRef="#br0" timeOffset="158655.5476">2049 6149 0,'0'0'16,"0"0"-16,0 0 0,0 0 0,0 0 16,21 11-16,-21-11 0,0 0 15,24 10-15,-24-10 0,24 9 16,-10-4-16,4-1 0,0 1 15,1-1-15,2 2 0,3 0 0,5 2 16,2 1-16,1-1 0,-1-1 16,4-1-16,-1 1 0,2 0 15,-3-1-15,11 0 0,0 0 16,-1 0-16,-2-2 0,-1 0 16,6-1-16,2 0 0,-2-2 15,2-1-15,-3 1 0,1-1 16,-1 1-16,2-2 0,-3-3 15,0 0-15,0 1 0,4-1 16,-4 0-16,-3 1 0,-2-1 0,1-2 16,-2-2-16,-3-1 0,-2 2 15,1-2-15,0 1 0,-4 0 16,-3-2-16,-2-2 0,-3-2 16,-1 0-16,-1 0 0,-1 3 15,1 0-15,-3-3 0,-2-2 0,-1 0 16,0-2-16,-6-1 0,2 0 15,-4 4-15,0 2 16,-1-3-16,-3-4 0,-2 4 0,0 0 16,-3-2-16,1 1 0,-4-2 15,-2-2-15,-2 2 0,-2 0 16,-1 0-16,2 1 0,-2 0 16,0 0-16,-3 1 0,-3 1 15,0-1-15,-6 1 0,2 0 16,1 1-16,-2 0 0,1 0 0,-2 0 15,2-1-15,-2 2 0,0 0 16,-3 0-16,2 0 16,-2 0-16,0 1 0,-4-2 0,0 2 15,2 3-15,0 3 0,-4-3 16,-2 2-16,3-1 0,1 2 16,-1-2-16,-4-1 0,5 2 15,-1 1-15,-3 1 0,-1 0 16,1 2-16,1 1 0,-2 0 15,2 2-15,-3 0 0,3 1 0,-3 1 16,1 0-16,-1 0 0,2 1 16,-5 1-16,3 2 0,0 1 15,1 1-15,1-1 0,3 0 16,0 2-16,-2 2 0,2 1 16,1 0-16,3-1 0,4-1 15,0-1-15,-1 1 0,4 1 16,0 0-16,0 1 0,2 0 15,2-1-15,2 0 0,0 2 16,1 2-16,2 2 0,3-2 0,0 2 16,1 0-16,0 0 0,2 1 15,-2 0-15,-1 0 0,1 0 16,6 2-16,-3 2 0,2-2 16,1 3-16,3 0 0,1 0 15,2 0-15,0-1 0,3 1 0,1 1 16,-1 1-16,4 0 15,2-2-15,0 0 0,2-1 0,1-1 16,0-4-16,1-1 16,3-1-16,0 0 0,0 2 0,-2-4 15,-2 0-15,1-2 0,-1-2 16,-2 0-16,-1-2 0,-1 1 16,0 0-16,-4 0 0,0-2 15,-2-1-15</inkml:trace>
  <inkml:trace contextRef="#ctx0" brushRef="#br0" timeOffset="160405.6522">4305 6311 0,'0'0'0,"0"0"16,0 0-16,0 0 0,0 0 0,25 0 15,-25 0-15,0 0 16,32-2-16,-16 2 0,3 0 0,-1 0 16,1 0-16,2 0 0,2-1 15,2 1-15,2 0 0,8 0 16,3 0-16,-1 0 0,1 1 16,10-1-16,3-1 0,-4-1 15,0-2-15,10 2 0,4-1 16,-5 3-16,-2 2 0,3-3 15,3-1-15,4 1 0,-5-1 0,4 2 16,1 0-16,-5 0 16,-2-1-16,9 0 0,0 0 0,-5 0 15,-2 1-15,7-1 0,0 1 16,-5 1-16,-4 1 0,22-1 16,-2 1-16,-9-3 0,-8 0 15,5 1-15,4 0 0,-7 1 16,-5 1-16,6-1 0,4-1 0,-2 0 15,-1-1-15,4 2 16,1 1-16,-6 1 0,-6-1 0,7-1 16,6-1-16,-3 2 0,-2 0 15,3 0-15,4 0 0,-8-2 16,-3-2-16,8 0 0,7-3 16,-8 4-16,-5 1 0,5 2 15,4 0-15,-6 1 0,1-1 0,2 3 16,3-3-16,-9 0 0,-6 0 15,-1 0-15,1-1 0,-4 1 16,-2-1-16,2-2 0,3-1 16,-8 1-16,-8 0 0,-2 0 15,-3-1-15,-4 3 0,-2 2 16,-6-1-16,-4 0 0,-8 0 16,-5-1-16,-1 0 0,-2 1 15,-1-2-15</inkml:trace>
  <inkml:trace contextRef="#ctx0" brushRef="#br0" timeOffset="160952.6067">9355 5921 0,'0'0'0,"0"0"0,0 0 0,0 0 15,7 27-15,-7-27 0,2 28 16,-2-28-16,0 40 0,0-17 16,1 2-16,0 2 0,1 0 0,-1 8 15,0-1-15,0-4 0,0-3 16,-1-4-16,0-4 0,0-5 15,0-4-15,0-1 0,0-3 16,0 0-16</inkml:trace>
  <inkml:trace contextRef="#ctx0" brushRef="#br0" timeOffset="161296.3516">9306 5899 0,'0'0'0,"0"0"0,0 0 15,22-10-15,-22 10 0,25-12 16,-7 6-16,2 1 0,2-1 0,0 0 16,1-1-16,9-1 0,0 1 15,-1 0-15,-1 0 16,-3 3-16,0 1 0,-2 3 16,0 3-16,4 3 0,-4 2 0,-3 3 15,-2 3-15,-3 4 0,-4 3 16,-3 4-16,-2 4 0,-2-1 15,0-1-15,-4 0 0,-1 1 16,-2-2-16,-1 1 0,-3-2 16,0-3-16,-2-3 0,-1-5 0,1 1 15,-2-1-15,-2-1 0,-1-1 16,0-4-16,-2 0 16,0-5-16,-2-3 0,-3-2 15,-2-5-15,1-1 0,2-2 0,4 2 16,3 2-16,0 1 0</inkml:trace>
  <inkml:trace contextRef="#ctx0" brushRef="#br0" timeOffset="161499.4859">9681 5674 0,'0'0'0,"0"0"15,0 0-15,-10 32 0,4-12 16,-1 4-16,-3 5 0,0 4 15,-1 3-15,-3 8 0,1-3 16,-6 4-16,0-3 0,-1-8 16,-1-2-16,-1 0 0,2-7 0,2-5 15,3-6-15,4-4 0,2-2 16,2-1-16</inkml:trace>
  <inkml:trace contextRef="#ctx0" brushRef="#br0" timeOffset="161640.1551">9592 5994 0,'0'0'15,"0"0"-15,0 0 0,23 5 16,-23-5-16,25 10 0,-12-5 16,0 2-16,2-1 0,-1 2 15,1-1-15,2-2 0,1-1 0,1-2 16,-2 1-16,-3-1 0</inkml:trace>
  <inkml:trace contextRef="#ctx0" brushRef="#br0" timeOffset="162108.9171">10135 5495 0,'0'0'0,"0"0"16,0 0-16,0 0 0,0 0 15,0 0-15,10 34 0,-10-34 16,-4 37-16,1-15 0,-1 2 15,-1 0-15,1-1 0,0-2 16,-1-1-16,-1 4 0,-2-3 0,0-3 16,0 0-16,1-5 0,-1-3 15,-1-2-15,-1-3 0,-1-4 16,0-2-16,-2-2 0,-1-2 16,0-2-16,1 0 0,2 0 15,2-2-15,3 1 0,0 0 16,4 1-16,2-1 0,4 1 0,4-1 15,4-1-15,5-1 16,1 0-16,3 1 0,3 0 16,0 0-16,-1 2 0,-2 1 0,-1 3 15,0 2-15,-3 1 0,-1 0 16,-4 3-16,-2 1 0,-4 3 16,-1 1-16,-5 4 0,-5 3 15,-3 2-15,-5 2 0,-3 2 16,-5 3-16,-4 4 0,0-1 15,-2 2-15,-3 1 0,4 0 16,0-3-16,2 1 0,4-2 0,5-2 16,4-3-16,3-4 0,3-5 15,2-2-15,1-2 0,0-2 16</inkml:trace>
  <inkml:trace contextRef="#ctx0" brushRef="#br0" timeOffset="162327.6551">10119 5954 0,'0'0'0,"0"0"16,0 0-16,2 23 0,-2-23 0,-3 32 15,1-10-15,0 3 0,0 1 16,-4 10-16,1 0 0,-1-2 16,1-4-16,-1 3 0,2-5 15,0-5-15,1-4 0,1-2 16,0-3-16,0-6 0,-1-2 0,0-3 15,-1-2-15,0-2 0,2-2 16,0 1-16,1-1 0,1 3 16</inkml:trace>
  <inkml:trace contextRef="#ctx0" brushRef="#br0" timeOffset="162608.9124">10065 6049 0,'0'0'16,"0"0"-16,0 0 0,19-16 15,-19 16-15,24-12 0,-8 4 16,0 0-16,2-1 0,2 4 15,2-1-15,4-1 0,-1 1 0,-2 2 16,0 2-16,-2 1 0,-1 1 16,-2 1-16,1 3 0,-2 0 15,-3 3-15,-1 3 0,-2 2 16,-2 2-16,-1 3 0,-3 1 16,0 3-16,-3 1 15,-1 1-15,-1 1 0,-1 2 16,-1-2-16,-2-4 0,0 3 0,-1-2 15,-1-4-15,1-1 0,0-3 16,1-1-16,-2-2 0,0 0 0,-1-3 16,0-1-16,0-1 15,-2 0-15,1-1 0,1-1 0,2 0 16</inkml:trace>
  <inkml:trace contextRef="#ctx0" brushRef="#br0" timeOffset="162796.4342">10128 6113 0,'0'0'0,"0"0"0,0 0 15,21-11-15,-21 11 0,21-5 0,-8 3 16,2-1-16,1 1 0,1-1 16,-1 0-16,0 1 0,-2 1 15,-1 1-15,-2 0 0,-2 0 16,-1 3-16,-1-3 0,-2 1 15,1 0-15</inkml:trace>
  <inkml:trace contextRef="#ctx0" brushRef="#br0" timeOffset="162983.9901">10125 6211 0,'0'0'0,"0"0"15,0 0-15,0 0 0,25-1 16,-25 1-16,23-4 0,-23 4 15,30-7-15,-12 5 0,1 1 16,-3 0-16,1 0 0,-3 0 16,-1 0-16,-1 0 0,-2 1 0,-1 0 15,-1 0-15,-2 0 0</inkml:trace>
  <inkml:trace contextRef="#ctx0" brushRef="#br0" timeOffset="163202.7052">10104 6346 0,'0'0'0,"0"0"0,0 0 16,0 0-16,28-4 0,-28 4 0,28-5 15,-28 5-15,36-8 0,-17 3 16,2 0-16,-1 2 0,-1-2 16,-1 1-16,-2 0 0,0 1 15,-2-1-15,0 0 0,-2 2 16,-5 0-16,-2-1 0,-2 3 15,-3 0-15,-3 3 0,3-3 16,-2 2-16</inkml:trace>
  <inkml:trace contextRef="#ctx0" brushRef="#br0" timeOffset="166827.917">2884 6307 0,'0'0'0,"0"0"15,0 0-15,-30 0 0,30 0 0,-33 0 16,10 1-16,-2 2 0,-1 0 16,-12 5-16,-5 2 0,1 0 15,1-2-15,-12 7 0,-1 4 16,2-1-16,3-2 0,-12 9 16,3 3-16,6 0 0,2 0 15,-2 9-15,2 5 0,6-3 16,1-3-16,-2 10 0,7 2 15,4-3-15,2-5 0,5 5 16,2 3-16,6-6 0,4-3 0,5 3 16,8 0-16,7-8 0,3-2 15,9 1-15,9 0 0,0-5 16,7-4-16,7-1 0,10 0 16,0-3-16,0-3 0,14-1 15,9-2-15,8 2 0,-5-2 0,36-2 16,-1-7-16,-12-3 15,-9-1-15,13-1 0,11-1 0,-13 0 16,-9-1-16,2-2 0,2-1 16,-10-5-16,-5-1 0,3-5 15,6 0-15,-11 0 0,-4 0 16,-2-2-16,0 0 0,-14-3 16,-7-1-16,1-8 0,-1-7 15,-6 5-15,-5 2 0,-3-5 16,0-3-16,-9-2 0,-9-4 0,-6-6 15,-3-4-15,-5 8 0,-5 4 16,-9-3-16,-5-2 16,-2 2-16,0 3 0,-8-3 0,-8-3 15,-4 5-15,-4 3 0,-8 3 16,-9 1-16,7 2 0,1 3 0,-11 0 16,-11 2-16,1 8 15,3 5-15,-10 7 0,-7 8 16,2 0-16,1-1 0,-11 12 15,-12 6-15,11 11 0,6 7 0,26-10 16,19-8-16,15-5 0</inkml:trace>
  <inkml:trace contextRef="#ctx0" brushRef="#br0" timeOffset="167577.958">2874 7596 0,'0'0'0,"0"0"15,0 0-15,-13-19 0,10 12 0,-4 0 16,-2-1-16,0-1 0,2 1 16,-6-2-16,1 0 15,-1 2-15,-1 2 0,-7-1 0,-2 0 16,-1 2-16,1 1 0,-3 1 16,-4 2-16,-1 2 0,-1 1 15,-10 4-15,-4 6 0,4 0 16,-1 0-16,-2 7 0,-6 5 15,-8 4-15,1-1 0,-4 11 0,4 7 16,4-6-16,3-3 0,1 8 16,6 1-16,4-6 0,7-3 15,5 3-15,6 4 0,6-4 16,4-1-16,8 0 0,5 1 16,10-3-16,3-4 0,9 1 15,6 1-15,7-5 0,5-2 0,9-3 16,11-3-16,0-2 0,-2-1 15,46 3-15,3-4 16,-9-7-16,-6-4 0,10-3 0,8-1 16,-10-1-16,-6-2 0,6-1 15,6-1-15,-9-1 0,-5-1 16,4-3-16,1-2 0,-12-2 16,-4-1-16,-2-4 0,5-1 15,-12 1-15,-7 1 0,-4-7 16,-4-5-16,-8 2 0,-6 2 0,-9-9 15,-4-5-15,-6-1 0,-1 3 16,-7-3-16,-6-2 0,-4 3 16,-4 1-16,-6-7 0,-5-3 15,-2 1-15,-5 4 0,-7-5 16,-9-2-16,-3 5 0,-2 3 16,-14 0-16,-11-1 0,-3 11 15,-1 7-15,-20-5 0,-11-5 16,-2 8-16,-4 4 0,-26 15 15,-21 8-15,-1 4 0,3 0 0,46 0 16,31-3-16,21-1 0</inkml:trace>
  <inkml:trace contextRef="#ctx0" brushRef="#br0" timeOffset="172218.8778">4530 6062 0,'0'0'0,"0"0"0,0 0 15,0 0-15,28 9 0,-28-9 16,22 11-16,-9-3 0,-1 0 0,1 2 15,-1 1-15,-1-1 0,0 0 16,0-1-16,0 0 16,-1-1-16,-2-1 0,0 0 0,-2-1 15,0 0-15</inkml:trace>
  <inkml:trace contextRef="#ctx0" brushRef="#br0" timeOffset="172422.0071">4413 6224 0,'0'0'0,"0"0"0,0 0 16,0 0-16,0 0 0,-4 26 15,4-26-15,-5 22 0,5-22 16,-3 30-16,2-12 0,1-2 16,-2-1-16,2 0 0,0 0 15,0-1-15,2-2 0,-2-1 0,1-2 16,1-1-16</inkml:trace>
  <inkml:trace contextRef="#ctx0" brushRef="#br0" timeOffset="172781.3993">4567 6285 0,'0'0'0,"10"-3"0,6-1 16,3-1-16,-1-1 0,14-1 15,2-1-15,2 2 0,1 2 0,6-2 16,0 2-16,-5 1 0,-7 1 15,-4 1-15,-3 0 0,-4 1 16,-2 1-16,-10 2 0,-4 4 16,-5 0-16,-5 1 0,-10 4 15,-10 3-15,-3 0 0,-3 3 16,-6 1-16,-3 1 0,-8 4 16,-1-5-16,5-1 0,2-2 15,3-2-15,4-4 0,5-1 16,10-5-16,7-1 0,5 0 0,6-3 15,3 0-15,6 0 0,6-3 16,7 0-16,4-1 0,5-3 16,1 0-16,3 2 0,5-1 15,4-1-15,-4-1 0,0-1 16,-2 1-16,-2-2 0,-3 3 16,-5-1-16,-4-1 0,-4 3 15,-4 0-15,-2 2 0</inkml:trace>
  <inkml:trace contextRef="#ctx0" brushRef="#br0" timeOffset="172984.5411">4808 6354 0,'0'0'0,"0"0"16,0 0-16,0 0 0,0 0 0,-23 23 15,23-23-15,-21 28 0,11-12 16,-6 4-16,0 1 0,-3 3 15,-2 2-15,-2 4 0,1-1 16,2-1-16,1-1 0,-2 1 16,5-7-16,0-2 0,4-4 15,2-4-15</inkml:trace>
  <inkml:trace contextRef="#ctx0" brushRef="#br0" timeOffset="173406.4381">4871 6483 0,'0'0'16,"0"0"-16,0 0 0,0 0 0,0 0 16,0 0-16,0 0 0,-19 19 15,19-19-15,-29 26 0,10-11 16,1 1-16,-1-1 0,-1 0 16,1 0-16,-3 2 0,4-1 15,4-4-15,2 0 0,6-1 16,2-2-16,8-2 0,2 0 0,6-3 15,2-2-15,4-3 0,4 0 16,0-3-16,0-1 0,4 1 16,3 1-16,-3-3 0,0-1 15,3-3-15,-4 2 0,-4-1 16,-3 0-16,-3 2 0,-5 0 16,-1-2-16,-4 0 0,-3 2 15,-1 1-15,-1 2 0,0-2 0,-1 1 16,-1-1-16,1 1 15,1 1-15,0 4 0,0 0 16,3 3-16,-2 2 0,1 0 0,0 4 16,1 2-16,-1 1 0,1 1 15,3 1-15,-2 3 0,1 1 16,1 0-16,1-1 0,-4-3 16,1-1-16,0-2 0,-1-3 15,0-1-15</inkml:trace>
  <inkml:trace contextRef="#ctx0" brushRef="#br0" timeOffset="173687.7324">5209 6376 0,'0'0'0,"0"0"0,0 0 16,27-7-16,-27 7 0,25-5 15,-11 0-15,2 0 0,-2-1 0,1 1 16,3 2-16,-4 1 0,2 0 15,1 2-15,-3 0 16,-2 5-16,-6 2 0,-2 3 16,-5 3-16,-2 5 0,-3 4 0,-4 2 15,-1 2-15,0 2 0,-1 1 16,-4 3-16,1-1 0,2-4 16,-3-3-16,3-4 0,-2-5 15,1-1-15,2-2 0,2-6 16,-2-5-16,0-1 0,0-1 0,2-1 15,2 1-15,3 1 0</inkml:trace>
  <inkml:trace contextRef="#ctx0" brushRef="#br0" timeOffset="173843.9631">5211 6489 0,'0'0'0,"0"0"0,0 0 16,0 0-16,26 16 0,-26-16 15,21 22-15,-10-9 0,0 1 0,0 3 16,0 1-16,0 0 15,0-1-15,3 2 0,-1-2 16,-1-5-16,-1-3 0,0-5 0,-1-4 16,-1 1-16,-1-1 0,-3 1 15</inkml:trace>
  <inkml:trace contextRef="#ctx0" brushRef="#br0" timeOffset="174234.6156">5726 6195 0,'0'0'0,"0"0"16,0 0-16,0 0 0,3 23 15,-3-23-15,-3 31 0,1-13 16,-1 3-16,-1-3 0,1 0 16,-1-3-16,0-3 0,1 1 15,2-1-15,-1-4 0,1-3 0,1-1 16,0-4-16,3 2 0,-2-5 15,3-2-15,3-3 0,3-1 16,1 0-16,3-3 0,3-1 16,5-4-16,0 0 0,0 5 15,0 1-15,0 4 0,-1-1 16,-2 6-16,-2 3 0,-1 2 16,-3 3-16,-3 1 0,-2 5 15,-2 1-15,-2 4 0,-2 1 16,-1 1-16,-1 0 0,-1-1 0,-4 3 15,1 0-15,-5-3 0,-1-2 16,-3-3-16,-2-1 0,-1-3 16,3-1-16,1-2 0,3-1 15,1-1-15</inkml:trace>
  <inkml:trace contextRef="#ctx0" brushRef="#br0" timeOffset="174422.1472">5869 6375 0,'0'0'0,"0"0"0,0 0 16,0 0-16,-2 22 0,2-22 0,-10 24 16,3-9-16,-2 4 0,-4 2 15,-3 4-15,1-2 0,-1 0 16,-2 5-16,1-3 0,-1-3 16,4-2-16,0-6 0,3-2 15,2-1-15,2-2 0,1-2 16</inkml:trace>
  <inkml:trace contextRef="#ctx0" brushRef="#br0" timeOffset="174640.9207">5817 6523 0,'0'0'0,"0"0"15,0 0-15,0 0 0,0 0 0,0 0 16,9 23-16,-9-23 0,2 24 0,-2-24 16,2 26-16,-2-26 15,4 25-15,1-12 0,2-2 16,7-1-16,1-1 0,5-5 15,2-2-15,3-4 0,4-2 0,8-3 16,-1-1-16,-1-1 16,-2 0-16,6-2 0,-6-1 15,-6 0-15,-3 0 0,-6-1 0,-4-1 16,-3 3-16,-2 1 0,-1 3 16</inkml:trace>
  <inkml:trace contextRef="#ctx0" brushRef="#br0" timeOffset="175375.3145">4520 7214 0,'0'0'15,"0"0"-15,0 0 0,0 0 16,-13 27-16,13-27 0,-22 31 15,10-12-15,-4 3 0,1 2 16,-1 1-16,-4 7 0,1-3 0,0-1 16,1-3-16,2 1 0,0-7 15,6-5-15,5-8 16,2-1-16,-1-1 0,3-1 0</inkml:trace>
  <inkml:trace contextRef="#ctx0" brushRef="#br0" timeOffset="175547.2194">4602 7309 0,'0'0'0,"0"0"0,0 0 0,0 0 0,0 0 16,3 28-16,-3-28 0,-12 28 15,5-9-15,-5 3 0,-1 5 16,-5 1-16,1 1 0,-9 8 16,0 1-16,3-4 0,2 0 15,-5 0-15,3-5 0,1-4 16,6-4-16,0-4 0,4-2 15,2-5-15</inkml:trace>
  <inkml:trace contextRef="#ctx0" brushRef="#br0" timeOffset="175734.7085">4580 7576 0,'0'0'0,"0"0"15,0 0-15,7 20 0,-7-20 0,6 29 16,-4-11-16,0 3 0,0 0 15,-2 7-15,-1-1 16,0-1-16,1 0 0,-1-7 0,0-2 16,0-4-16,0-4 0,1-1 15,0-1-15,0 0 16</inkml:trace>
  <inkml:trace contextRef="#ctx0" brushRef="#br0" timeOffset="175922.2178">4896 7121 0,'0'0'0,"0"0"0,0 0 16,0 0-16,0 0 0,3 32 0,-3-32 16,-2 37-16,1-16 0,-2 2 15,-1 2-15,1-2 0,-1-2 0,-1 3 16,2-4-16,0-3 0</inkml:trace>
  <inkml:trace contextRef="#ctx0" brushRef="#br0" timeOffset="176281.6028">4722 7332 0,'0'0'0,"0"0"0,0 0 15,0 0-15,-2 20 0,2-20 16,0 0-16,9 23 0,-9-23 0,13 15 16,-1-8-16,-1-1 0,3-1 15,3-3-15,1-5 16,1 0-16,0 0 0,6-7 16,-1-2-16,-1 0 0,-4 0 0,-2-1 15,-1-1-15,0 0 0,-2-2 0,-2 4 16,-1 1-16,-2 1 15,-1 3-15,0 5 0,-2 2 16,-1 3-16,-1 2 0,-1 6 16,1 2-16,-4 3 0,0 1 0,1 1 15,1 1-15,-2-1 0,0-2 16,1 2-16,2-1 0,0-2 16,0 0-16,-3-3 0,1-1 15,0-3-15</inkml:trace>
  <inkml:trace contextRef="#ctx0" brushRef="#br0" timeOffset="176484.7519">4755 7532 0,'0'0'16,"0"0"-16,0 0 0,0 0 15,33-4-15,-33 4 0,35-6 16,-15 3-16,2-1 0,2 0 15,0 0-15,0 0 0,-2-1 0,6 2 16,-1-1-16,-3 1 16,-4-2-16,-2 2 0,-3 1 15,-2-1-15</inkml:trace>
  <inkml:trace contextRef="#ctx0" brushRef="#br0" timeOffset="176812.8917">4867 7634 0,'0'0'15,"0"0"-15,0 0 0,0 0 16,0 0-16,0 22 0,0-22 16,0 0-16,0 25 0,0-25 0,0 0 15,0 22-15,0-22 0,0 11 16,0-7-16,0-1 0,0-3 16,4 0-16,-1-3 0,0-1 15,2-1-15,2-1 0,1-2 16,1-2-16,0 0 0,1 2 15,2-1-15,-2 2 0,-1 1 0,0 3 16,-1 1-16,0 1 16,0 1-16,-2 1 0,1 5 15,-2 0-15,1 0 0,-3 1 0,0 0 16,1 2-16,-1-1 16,-1 0-16,2 1 0,-3-4 0,1 1 0,1-2 15,2-1-15,-1-2 16,0-1-16,3-4 0,1-3 15,-1-1-15,2-3 0,-2 1 16,0 2-16,-2 0 0</inkml:trace>
  <inkml:trace contextRef="#ctx0" brushRef="#br0" timeOffset="177031.6483">5353 7272 0,'0'0'16,"0"0"-16,0 0 0,0 0 15,0 0-15,0 0 0,0 0 16,0 0-16,-5 30 0,5-30 15,-12 23-15,12-23 0,-10 25 0,8-13 16,2 0-16,1-2 0,1-2 16,2-1-16,3-2 15,3-2-15,-1-3 0,5-1 0,4-1 16,-3 1-16,2-1 0,-2 0 16,1-1-16,0 0 0,-3 0 0,-2 1 15,-1 0-15,0 0 0</inkml:trace>
  <inkml:trace contextRef="#ctx0" brushRef="#br0" timeOffset="177234.7844">5439 7431 0,'0'0'0,"0"0"0,0 0 16,0 0-16,0 0 0,0 0 0,-2 25 16,2-25-16,-1 25 0,1-25 15,-9 33-15,4-15 16,-2 0-16,0 3 0,-1 1 0,0-2 15,-2-1-15,-2 2 0,-1-2 16,1-2-16,0-4 0,-2-3 16,1-3-16,2-2 0,2-2 0,2 0 15,0-1-15,1-1 0</inkml:trace>
  <inkml:trace contextRef="#ctx0" brushRef="#br0" timeOffset="177391.0472">5294 7573 0,'0'0'0,"0"0"0,0 0 15,0 0-15,23 10 0,-23-10 0,21 15 16,-8-6-16,1 1 0,1 2 16,1 1-16,0 0 0,-2-1 15,5 2-15,1 1 0,-1-4 16,0-3-16,-2 1 0,-3-3 16,-2 0-16</inkml:trace>
  <inkml:trace contextRef="#ctx0" brushRef="#br0" timeOffset="177703.5631">5696 7367 0,'0'0'0,"0"0"0,0 0 16,0 0-16,29-6 0,-29 6 15,25-5-15,-12 3 0,-1 1 0,1 0 16,0-2-16,1 2 0,-3 0 15,2 2-15,-2 1 0,-1 1 16,-4 0-16,-4 2 0,-1 4 16,-2 2-16,-1 1 0,-4 3 0,-1 5 15,-2 1-15,-5 2 0,-4 8 16,0-1-16,2-2 0,-1 0 16,2 1-16,0-2 0,2-5 15,2-6-15,0-2 0,0-4 16,0-5-16,1-4 0,2-2 15,0-2-15,-1-5 0,2-4 0,2 2 16,0 1-16,2 1 0</inkml:trace>
  <inkml:trace contextRef="#ctx0" brushRef="#br0" timeOffset="177828.5702">5671 7509 0,'0'0'0,"0"0"0,0 0 0,0 0 16,13 20-16,-13-20 0,18 21 15,-9-8-15,1-1 0,1 2 16,1 2-16,-1-1 15,0 0-15,1 0 0,0-2 0,2 1 16,1-4-16,-5-1 0,0-2 0,-3 0 16</inkml:trace>
  <inkml:trace contextRef="#ctx0" brushRef="#br0" timeOffset="178234.8962">6157 7272 0,'0'0'0,"0"0"16,0 0-16,0 0 0,0 0 0,0 32 15,0-32-15,-5 31 0,5-31 16,-8 32-16,1-15 0,3-1 16,0-3-16,0-1 0,2-1 15,1-2-15,-1-2 0,4-2 16,1-4-16,-1-1 0,3-2 15,1-4-15,3-3 0,-1-1 16,3-1-16,6-6 0,2-2 0,0 3 16,-1 2-16,-1 0 0,0 3 15,-1 2-15,-2 3 0,0 3 16,0 3-16,-1 4 0,-1 3 16,-5 4-16,1 4 0,-4 1 15,-1 2-15,-6 3 0,1 5 16,-1 2-16,-1-2 0,-2-2 15,2-3-15,-3-3 0,3 0 16,-1-4-16,-1 1 0,-1-5 16,-1-3-16,-3-3 0,-3-3 15,4 0-15,2 0 0,2-1 0</inkml:trace>
  <inkml:trace contextRef="#ctx0" brushRef="#br0" timeOffset="178406.7298">6221 7503 0,'0'0'15,"0"0"-15,0 0 0,0 0 16,-4 22-16,4-22 0,-8 24 0,8-24 16,-11 28-16,2-12 0,-1 1 15,0-1-15,-2 1 0,0-2 16,-1 1-16,-3 0 0,3-2 16,3-1-16,-1-3 0,4-1 0</inkml:trace>
  <inkml:trace contextRef="#ctx0" brushRef="#br0" timeOffset="178609.8796">6220 7709 0,'0'0'0,"0"0"16,0 0-16,0 0 0,19 21 0,-19-21 16,19 12-16,-7-7 0,2-2 0,5 2 15,5 1-15,-1-2 16,1-4-16,9 0 0,4-2 15,-5-2-15,-2 1 0,3-4 16,-4-2-16,-3 0 0,-5-2 0,-6-2 16,-4-4-16,-5-2 0,-6-1 15,0 4-15,0 3 0,0 2 16</inkml:trace>
  <inkml:trace contextRef="#ctx0" brushRef="#br0" timeOffset="179219.3491">5163 7105 0,'0'0'0,"0"0"15,0 0-15,0 0 0,0 0 0,23-1 16,-23 1-16,23 1 15,-23-1-15,29 5 0,-13 0 16,2-3-16,-3 1 0,5-2 0,4 3 16,0-1-16,-1 0 0,11 0 15,3 1-15,-1-2 0,-3 1 16,14-2-16,7 1 0,-6-1 16,-4 1-16,13 0 0,3 3 15,-3-1-15,-1-1 0,15-1 16,1 0-16,-8 1 0,-6 0 0,16-4 15,5-3-15,-9 1 0,-1 2 16,37 0-16,-3 2 0,-10 1 16,-8 0-16,3-2 0,4-3 15,-10 0-15,-6-2 0,8 1 16,2 3-16,-8-2 0,-5 0 16,8 3-16,3 1 15,-9 1-15,-5-1 0,2-1 0,0 0 16,-11 1-16,-8 1 0,1 0 15,1-1-15,-11 0 0,-8-2 0,-7 5 16,-6 0-16,-6-1 16,-6 0-16,-3-1 0</inkml:trace>
  <inkml:trace contextRef="#ctx0" brushRef="#br0" timeOffset="180985.0367">10200 7328 0,'0'0'0,"0"0"0,0 0 0,24-10 16,-15 7-16,4 1 0,5-2 16,0 2-16,0 0 0,4 1 15,4 0-15,6 0 0,0-1 16,3 1-16,2 0 0,0 0 15,-1-3-15,13 3 0,1 1 16,0 0-16,-2 0 0,14 0 16,1-2-16,-2 0 0,-3-1 0,15 0 15,1 2-15,-5 0 0,-3 0 16,15 1-16,2 2 0,-10-3 16,-4-1-16,35-2 0,-2-2 15,-13 2-15,-8 3 0,5-1 16,3 2-16,-7 0 0,-6 0 0,8 1 15,8 1-15,-9-1 16,-6-1-16,8 1 0,5-1 0,-6 0 16,-4-1-16,10 2 0,7 1 15,-11 0-15,-6 2 0,8-1 16,6 3-16,-7-4 0,-3-5 16,4 0-16,5 2 0,-7-2 15,-5 0-15,3 3 0,2 3 16,-9-1-16,-5 1 0,4-1 15,2-2-15,-13 3 0,-7 0 0,-5 0 16,-3-1-16,-6 3 0,-5 3 16,-8 0-16,-6 0 15,-8-5-15,-7-7 0,-3 3 0,-2-1 16,-2 1-16</inkml:trace>
  <inkml:trace contextRef="#ctx0" brushRef="#br0" timeOffset="189313.6535">13130 6422 0,'0'0'0,"0"0"16,25 0-16,-25 0 0,26-4 0,-8 3 16,3 1-16,9-1 0,5-1 15,2-1-15,3 0 16,5-2-16,-2-1 0,-2 1 16,-3-1-16,-2-1 0,-3 2 0,0-3 15,-7 2-15,-9 3 0,-5 2 16,-4-1-16,-4 2 0,-1 0 15,0 0-15,-1 0 0</inkml:trace>
  <inkml:trace contextRef="#ctx0" brushRef="#br0" timeOffset="189532.4276">13417 6223 0,'0'0'0,"0"0"16,0 0-16,0 0 0,5 27 0,-5-27 15,0 29-15,-2-11 0,-1 5 16,-4 2-16,-2 2 16,0 4-16,-2 1 0,-4 8 15,1 0-15,1-3 0,1-3 0,-2 1 16,2-4-16,1-5 0,1-2 16,1-5-16,2-5 0,0-2 15,3-3-15,-1-1 0</inkml:trace>
  <inkml:trace contextRef="#ctx0" brushRef="#br0" timeOffset="189688.6676">13442 6559 0,'0'0'0,"0"0"0,0 0 0,6 23 16,-6-23-16,5 24 0,1-9 15,-1-1-15,2 0 0,2-1 16,1 0-16,0-3 0,-2-3 15,2 1-15,-1-2 0,-1 0 0</inkml:trace>
  <inkml:trace contextRef="#ctx0" brushRef="#br0" timeOffset="189969.9526">14084 6084 0,'0'0'0,"0"0"16,0 0-16,0 0 16,0 0-16,-23 23 0,23-23 0,-25 20 15,13-9-15,2 1 0,2-1 16,1-1-16,3 0 0,0-3 16,3 0-16,6 0 0,5-4 15,1 1-15,0-2 0,3 0 16,4 0-16,-1-1 0,1-1 0,5 0 15,0 0-15,-3 1 0,-2 0 16,-5 3-16,-3-2 16,-4 1-16,-2-2 0,-1 2 0,-1-2 15,0 0-15</inkml:trace>
  <inkml:trace contextRef="#ctx0" brushRef="#br0" timeOffset="190173.1264">13846 6408 0,'0'0'0,"0"0"0,0 0 16,26-5-16,-26 5 0,29-5 0,-9 2 16,0 0-16,1-1 0,1 2 15,1-2-15,0 1 0,0 0 16,3 2-16,0 2 0,-5-1 16,-5 1-16,-5 1 0,-4 3 15,-2-3-15,0 1 0,-1 0 0</inkml:trace>
  <inkml:trace contextRef="#ctx0" brushRef="#br0" timeOffset="190985.6123">13785 6564 0,'0'0'0,"0"0"0,0 0 15,0 0-15,0 0 0,0 0 16,0 0-16,0 0 0,31-10 16,-31 10-16,40-8 0,-16 4 15,2 1-15,2-3 0,1 0 16,4-1-16,-2 1 0,-3 2 15,-1 0-15,-4 2 0,-2 2 16,-7 2-16,-4 1 0,-7 0 0,-4 2 16,-6 3-16,-6 5 0,0 1 15,-1 2-15,-5 2 0,-3 0 16,-2 3-16,2-3 0,3-4 16,4 0-16,2-3 0,5-4 15,2 0-15,4 0 0,5-1 16,5-2-16,5-2 0,7-2 15,2 0-15,1-1 0,10-1 0,4-1 16,-3-2-16,-1 0 0,1 1 16,1 2-16,-4-2 0,-4-2 15,-1 0-15,-5 1 0,-4 0 16,-5 2-16,-5-2 0,-1 1 16,-2-2-16,-1-1 0,-3-2 15,-4 0-15,1 0 0,0-1 0,-1-3 16,0-4-16,2 0 15,1-2-15,3-6 0,2-4 0,1 0 16,-1 5-16,14-9 0,12-6 16,-1 6-16,1 3 0,6-1 15,1 0-15,-4 6 0,-3 6 16,-2-4-16,-3 2 0,-9 6 16,-2 3-16,-1 5 0,-4 3 15,-3 3-15,-4 2 0,-2 5 16,-3 4-16,-3 3 0,-1 3 0,-9 6 15,-5 5-15,-2-2 0,0 2 16,-8 7-16,-1-1 0,2-3 16,2-3-16,2-1 0,3-2 15,4-4-15,4-4 0,2-1 16,2-2-16,2-2 0,1-1 0,5-6 16,3-4-16,0 0 0,3 1 15,4-19-15,3-15 16,1 12-16,1 9 0,6-1 0,4-3 15,0 2-15,-1-1 0,-3 2 16,-1 0-16,-4 4 0,-2 3 16,0 4-16,1 2 0,-3 4 15,-1 5-15,-2 4 0,-1 6 16,-3 5-16,-2 0 0,-1 6 16,-1 3-16,-2-1 0,0 2 0,-1 2 15,-2 0-15,1-5 0,3-4 16,0-4-16,1-4 15,-1-6-15,2-2 0,0-4 0,1-3 16,0-2-16,0-2 0,2-5 16,2-6-16,-1 0 0,0-3 15,1 2-15,-2 3 0,0 1 16</inkml:trace>
  <inkml:trace contextRef="#ctx0" brushRef="#br0" timeOffset="191829.4182">14787 6327 0,'0'0'0,"0"0"15,0 0-15,0 0 0,0 0 0,0 0 16,14 29-16,-14-29 0,4 19 16,-4-19-16,1 27 0,-1-13 15,-1 1-15,0-2 0,0-2 16,0-1-16,0-1 0,-1-2 16,2-2-16,-1 0 0,1-5 15,0 0-15,-1-8 0,2-3 16,0-2-16,3-5 0,1-5 15,2 0-15,1-2 0,1-7 0,3-2 16,-3 4-16,1 2 0,5-3 16,1 3-16,2 4 0,1 2 15,2 3-15,2 3 0,0 1 16,0 2-16,2 3 0,3 3 16,-3 2-16,-2 1 0,-3 2 15,-3 1-15,-4 2 0,-2 0 0,-3 4 16,-4 2-16,-4 2 15,-3 3-15,-11 0 0,-10 3 16,0 1-16,0 2 0,-7-2 0,-5 1 16,0-2-16,3 1 0,-3-2 15,2-1-15,6-3 0,5-3 16,8-1-16,4-3 0,6 1 16,4-2-16,10-1 0,7-2 15,4-3-15,2 0 0,7-1 16,4 1-16,-2-1 0,0 1 0,5-2 15,-1 2-15,-5 0 0,-4 2 16,-8 3-16,-3 1 0,-7 0 16,-4-1-16,-12 5 0,-9 3 15,-1 4-15,-3 1 0,-9 2 16,-7 1-16,-1 1 0,1 3 0,-8 0 16,1-1-16,8-2 15,5-1-15,2-1 0,6-4 16,9-6-16,4-1 0,6-2 15,4 0-15,4 0 0,4 0 16,9-3-16,10-2 0,0-2 0,3 1 16,3-1-16,4 0 15,2 0-15,-2-1 0,-2 2 0,0 1 16,-5-2-16,-3 0 0,-8 2 16,-3 2-16,-5-1 0,-5 1 0,-10 4 15,-9 5-15,0-3 16,-4 1-16,-7 3 0,-7 3 15,0-1-15,-1 0 0,-10 4 16,-3-1-16,5 0 0,4-2 0,5-1 16,3 0-16,8-4 0,4-3 15,5 1-15,3-2 0,6 1 16,4 0-16,9-1 0,6-3 16,5-2-16,4-1 0,9 0 15,5 0-15,-1-2 0,-3-1 0,11-4 16,0-2-16,-7 2 15,-5 1-15,0-1 0,-4 0 16,-11 2-16,-6 1 0,-3 1 0,-2 1 16,-2 1-16</inkml:trace>
  <inkml:trace contextRef="#ctx0" brushRef="#br0" timeOffset="192032.5564">15023 6550 0,'0'0'0,"0"0"16,0 0-16,-2 28 0,2-28 0,-6 28 16,2-12-16,-1 1 0,-2-1 15,-4 3-15,-2 0 0,-2-1 16,1-1-16,-5-3 0,-3-2 16,1-2-16,0-4 0,4-1 15,2 0-15,3-1 0</inkml:trace>
  <inkml:trace contextRef="#ctx0" brushRef="#br0" timeOffset="192188.8474">15073 6701 0,'0'0'0,"0"0"0,0 0 16,31 6-16,-15-2 0,3 1 16,2 2-16,5 1 0,2 1 15,-3 2-15,1 0 0,-4-1 0,-1 0 16,0 0-16,-5-3 0,-3 0 15</inkml:trace>
  <inkml:trace contextRef="#ctx0" brushRef="#br0" timeOffset="213783.8733">9890 7288 0,'0'0'16,"0"0"-16,0 0 0,0 0 0,0 0 15,0 0-15,0 0 0,0 0 16,23-5-16,-23 5 0,0 0 15,23 3-15,-23-3 0,0 0 16,30 3-16,-19-3 0,1 1 0,2-1 16,1 1-16,2 0 0,1-1 15,2 1-15,0-1 16,1 0-16,1 0 0,9-1 16,1 1-16,-1-1 0,-2 1 0,3 1 15,3 0-15,-1 2 0,-1-2 16,11 0-16,2 0 0,-2 0 15,-2 1-15,1-1 0,1-2 16,5 2-16,-4-1 0,4 5 16,1 3-16,-2-5 0,-3-4 15,2 2-15,3 1 0,6-1 0,0-1 16,-3 0-16,-1 0 16,-1-2-16,0 0 0,-2 4 15,1 3-15,-2-2 0,1-2 0,8 1 16,0-1-16,-5-1 0,-3 0 15,1 1-15,2 1 0,-2-1 16,-2-2-16,1 3 0,-1 1 16,3-1-16,0-2 0,0-2 15,-2 2-15,0-1 0,-1 0 0,3 1 16,0 2-16,-4-2 0,-2 2 16,4-4-16,1 0 15,-2 0-15,-3 1 0,8 1 0,0 0 16,-9-1-16,-1 0 0,7 0 15,-2 1-15,-5 1 0,1 1 16,0 0-16,-1-1 0,1 0 16,2-2-16,-2-1 0,-1-2 15,2 3-15,1 2 0,-1-2 16,-1-1-16,2 2 0,-1 2 0,0-2 16,0-2-16,-1 1 0,0 0 15,3 0-15,1 0 0,-4 1 16,-2 1-16,2 0 0,3 0 15,-4-1-15,-4 0 0,3 0 16,1-1-16,-4 0 0,-3 1 0,3-1 16,2 1-16,-4-1 0,-2-2 15,-2 0-15,-2 1 16,-1 0-16,-1 1 0,-7-1 16,-2 1-16,-7 2 0,-3 2 0,-7-6 15,-4-2-15,0 2 0,0 0 16,1 3-16</inkml:trace>
  <inkml:trace contextRef="#ctx0" brushRef="#br0" timeOffset="216830.9025">15839 7394 0,'0'0'0,"0"0"15,0 0-15,0 0 0,22 0 0,-22 0 16,24 0-16,-8-1 0,0 0 15,3-1-15,2 1 16,1 0-16,1 1 0,9-2 16,2 0-16,-2 0 0,-1 1 0,11-1 15,2 2-15,-2 0 0,-1 0 16,2 0-16,2 2 0,6-2 16,-3 0-16,3 1 0,2 1 15,-5-2-15,-2 0 0,11-1 16,2 0-16,-3 2 0,-6 1 0,14-2 15,4-3-15,-8 0 16,-5 2-16,6 0 0,4 0 16,-8 1-16,-4 1 0,31-2 0,-1 0 15,-13-1-15,-7 1 0,2 1 16,2 1-16,-6 0 0,-6-2 16,8-1-16,6-2 15,-10 4-15,-7 1 0,4 1 0,3 0 16,-2 0-16,-4 2 0,6-4 15,6-2-15,-11 0 0,-8-1 0,10 3 16,6 2-16,-1-2 0,-3-1 16,6 2-16,4 0 15,-11 2-15,-7 3 0,7-4 0,6-2 16,-5-1-16,-2 0 0,6-1 16,3-1-16,-7 2 0,-8-1 15,9 5-15,5 3 0,-9-2 16,-6-3-16,15-2 0,10-2 15,-11 2-15,-7 1 0,5 0 16,4 1-16,-8-2 0,-4-1 0,8 2 16,6 2-16,-7-1 0,-6 1 15,6 1-15,5 1 0,-11-1 16,-6 0-16,4-1 0,4-1 16,-3-3-16,-1 0 0,0 0 15,2 2-15,-7 2 0,-5-2 0,0 0 16,-1 0-16,-6-2 15,-5 1-15,-5 2 0,-4 4 16,-8-7-16,-5-3 0,-3 1 0,-2 2 16,0 0-16</inkml:trace>
  <inkml:trace contextRef="#ctx0" brushRef="#br0" timeOffset="222675.0085">17762 5810 0,'0'0'0,"0"0"0,0 0 16,0 0-16,24 7 0,-24-7 16,12 11-16,-4-4 0,0 1 15,-1 0-15,1 0 0,1 0 0,0 0 16,-2 1-16,0-4 15,0 2-15</inkml:trace>
  <inkml:trace contextRef="#ctx0" brushRef="#br0" timeOffset="222893.7711">17500 6096 0,'0'0'0,"0"0"15,0 0-15,-8 23 0,8-23 0,-8 26 16,2-10-16,0 1 0,-2 1 16,-2 6-16,1-3 15,0-1-15,2-1 0,1-3 0,2-3 16,1-3-16,0-1 0,1-1 16</inkml:trace>
  <inkml:trace contextRef="#ctx0" brushRef="#br0" timeOffset="223237.5858">17579 6168 0,'0'0'0,"7"-2"15,4-1-15,3-1 0,1 0 0,10-2 16,5-1-16,1 2 0,0-1 16,8 0-16,-1 0 0,-5 0 15,-4 2-15,-4-1 0,-3 2 16,-3 1-16,-2 2 0,-6 1 15,-5 3-15,-5 2 0,-3 3 16,-9 1-16,-8 6 0,-2-1 0,-2 0 16,-12 8-16,-6 3 15,1-1-15,2-2 0,-10 0 0,2-2 16,8-3-16,5-3 0,4 0 16,8-5-16,8-5 0,3-2 15,5 1-15,5-2 0,8-1 16,5-1-16,6-2 0,6-1 15,2-3-15,2-1 0,3-1 16,2-1-16,5 0 0,0-1 0,-3-1 16,0 0-16,-8 0 0,-5 2 15,-4 2-15,-4 1 0,-4 1 16</inkml:trace>
  <inkml:trace contextRef="#ctx0" brushRef="#br0" timeOffset="223456.3112">17800 6239 0,'0'0'0,"0"0"0,0 0 15,0 0-15,-20 23 0,20-23 0,-24 30 16,10-11-16,0 4 0,-4 1 16,-3 2-16,-4 7 0,0 0 0,-1 7 15,3-3-15,4-5 16,4-2-16,2-4 0,4-5 15,1-5-15,3-7 0,1 0 16,1-4-16,0 1 0</inkml:trace>
  <inkml:trace contextRef="#ctx0" brushRef="#br0" timeOffset="223909.4566">17862 6420 0,'0'0'0,"0"0"0,0 0 0,0 0 15,0 0-15,0 0 0,0 0 16,0 0-16,18 9 0,-18-9 15,-15 16-15,15-16 0,-21 23 0,21-23 16,-32 29-16,14-13 16,-1-1-16,-4 3 0,1 1 15,3-2-15,2-3 0,4-3 16,2-1-16,4 0 0,1-2 0,5-1 16,4-1-16,5-1 0,3-3 0,5-3 15,7-3-15,-1 0 16,1 0-16,4-1 0,4-1 15,3-3-15,-3 1 0,-2-3 16,-3 0-16,-3 4 0,-2 2 16,-3-1-16,-4-1 0,-3 0 15,-3 1-15,-7 1 0,-4 2 0,0-2 16,-1 0-16,-1-1 0,-1-2 16,1 1-16,0 1 0,2 1 15,1 2-15,0-1 0,1 2 16,1 2-16,3 5 0,-1-1 15,1 1-15,2 3 0,1 4 16,2 0-16,1 3 0,3 3 0,1 1 16,-1-1-16,-2 1 0,0 0 15,0-1-15,-1-1 0,-1-4 16,-2-3-16,1-3 0,-2 0 16,1-3-16,-2 0 0</inkml:trace>
  <inkml:trace contextRef="#ctx0" brushRef="#br0" timeOffset="224409.4871">18634 6049 0,'0'0'0,"0"0"0,0 0 16,0 0-16,0 0 0,-18 26 0,18-26 16,-19 22-16,19-22 0,-24 27 15,11-13-15,1 0 0,0 0 16,1-2-16,1 1 0,1-2 16,1-2-16,3 1 0,0-3 15,3-1-15,2-1 0,4-1 16,4-2-16,3-3 0,2-3 0,2 0 15,-1 1-15,5-4 0,0 1 16,-1-2-16,1 2 16,-2 2-16,-3 0 0,-3 2 0,-2 1 15,-6 1-15,-3 2 0,-5 4 16,-4 1-16,-4 3 0,-3 3 16,-5 4-16,-3 2 0,-1 1 15,0 0-15,-7 3 0,0-1 16,4 0-16,3-2 0,4-1 15,5-3-15,5-3 0,3-2 16,6-2-16,4-1 0,8-4 16,7-3-16,4-4 0,3-3 15,2 0-15,3-1 0,0-2 0,0-1 16,-1 1-16,-2 0 0,0 1 16,-2 2-16,-5-2 0,-4 1 15,-3 3-15,-2-2 0,-2 3 0</inkml:trace>
  <inkml:trace contextRef="#ctx0" brushRef="#br0" timeOffset="224581.3708">18341 6649 0,'0'0'0,"0"0"0,0 0 16,25-5-16,-25 5 0,30-8 15,-12 3-15,3-1 0,2-2 0,2-1 16,0-1-16,8-2 0,1 1 15,-1-1-15,-1-1 16,-5 3-16,-5 1 0,-3 2 0</inkml:trace>
  <inkml:trace contextRef="#ctx0" brushRef="#br0" timeOffset="224940.7915">18805 6168 0,'0'0'0,"0"0"0,0 0 0,0 0 16,0 0-16,28-7 0,-28 7 15,31-3-15,-31 3 0,34-4 16,-12 3-16,0-2 0,1 0 16,-3 1-16,0-1 0,-2 0 15,-2 0-15,1 1 0,-3-1 16,-2 1-16,-2 0 0,-3 0 15,-4-1-15,-3 3 0,0 0 0,-3 5 16,-2 0-16,-4 2 0,-2 2 16,-3 0-16,0 2 15,-4 6-15,1 1 0,-3 3 16,-2 4-16,0 0 0,0 2 0,-2 3 16,2 0-16,3-3 0,3-2 15,4-6-15,2-2 0,1-4 16,3-2-16,1-4 0,3-2 15,1-1-15,0-2 0,0 0 0</inkml:trace>
  <inkml:trace contextRef="#ctx0" brushRef="#br0" timeOffset="225128.2855">19058 6369 0,'0'0'15,"0"0"-15,0 0 0,32 1 0,-20 0 16,3 0-16,1 2 0,5-2 15,-1 0-15,-2-1 0,-3 1 16,-3 0-16,-2 1 0,-3-1 16,-3 2-16,-4-3 0,-3 3 0,-5-2 15,-3-1-15,1 2 16,1-2-16,2 0 0</inkml:trace>
  <inkml:trace contextRef="#ctx0" brushRef="#br0" timeOffset="225284.5636">18795 6518 0,'0'0'15,"0"0"-15,0 0 0,0 0 16,0 0-16,0 0 0,37-3 16,-37 3-16,34-3 0,-14 0 0,2-2 15,1 2-15,1-2 0,-2 1 16,-3 0-16,0-1 0,-1 1 16,2-1-16,-3 1 0,-3-2 15,-4 3-15,-2-1 0,-1 1 16,-2 1-16</inkml:trace>
  <inkml:trace contextRef="#ctx0" brushRef="#br0" timeOffset="225440.8502">18979 6502 0,'0'0'15,"0"0"-15,0 0 0,0 0 0,0 0 16,0 0-16,0 0 0,2 27 16,-2-27-16,0 0 0,3 29 15,-3-29-15,0 24 0,-1-13 16,-1 0-16,-1 0 0,-1-1 15,1-1-15,1-1 0,0-3 16</inkml:trace>
  <inkml:trace contextRef="#ctx0" brushRef="#br0" timeOffset="225581.4256">18755 6690 0,'0'0'0,"0"0"16,0 0-16,0 0 0,0 0 0,23-2 15,-23 2-15,40-4 0,-15-1 16,6 0-16,4-1 0,4 1 15,2-2-15,14 0 0,1 2 16,1-1-16,-10 1 0,-10 1 0</inkml:trace>
  <inkml:trace contextRef="#ctx0" brushRef="#br0" timeOffset="230237.9814">14383 8422 0,'0'0'0,"0"0"0,0 0 16,0 0-16,26-6 0,-26 6 15,32-5-15,-14 3 0,0 1 0,6 1 16,4 1-16,1 0 15,0 0-15,13-1 0,4-1 16,-2 0-16,-1-2 0,15 0 0,5 0 16,8 2-16,-5 1 0,17 1 15,3 2-15,-7-6 0,-4-2 16,18 1-16,2 3 0,-7-1 16,-8 0-16,48-4 0,-2-3 15,-23 6-15,-12 5 0,11-4 16,9-1-16,-12 2 0,-11 0 15,7-1-15,4-2 0,-9 4 0,-6 1 16,13 3-16,9 1 16,-14-5-16,-9-2 0,12 1 0,8 1 15,-12 3-15,-7 0 0,15-2 16,10 0-16,-14 0 0,-9 1 0,12-1 16,9 1-16,-12 0 15,-9 0-15,16-2 0,12-1 16,-14 1-16,-9 1 0,5-2 15,3 0-15,-9 0 0,-6-2 0,0 1 16,0 0-16,-14 1 0,-9 1 16,-2 0-16,0 0 0,-12 1 15,-7 2-15,-14-2 0,-7 1 16,-6-1-16</inkml:trace>
  <inkml:trace contextRef="#ctx0" brushRef="#br0" timeOffset="231003.6995">20874 7671 0,'0'0'15,"0"0"-15,0 0 0,0 0 0,0 0 16,-21 21-16,21-21 15,-23 20-15,11-8 0,-1 2 0,-2 4 16,0 0-16,-3-2 0,-5 5 16,-1-1-16,3-2 0,2-2 15,2-3-15,4-1 0,1-3 16,2-2-16,2 0 0</inkml:trace>
  <inkml:trace contextRef="#ctx0" brushRef="#br0" timeOffset="231191.2093">20918 7802 0,'0'0'0,"0"0"15,0 0-15,0 0 0,-11 25 0,11-25 16,-20 29-16,6-13 16,-3 0-16,1 2 0,-2 0 15,-3 6-15,2-1 0,1-1 16,0-1-16,3-3 0,3-3 0,1-2 15</inkml:trace>
  <inkml:trace contextRef="#ctx0" brushRef="#br0" timeOffset="231347.4095">20898 8125 0,'0'0'0,"0"0"0,0 0 16,-1 29-16,0-16 0,0 3 0,-1 4 15,0 5-15,-1 0 0,1-4 16,1-2-16,0-5 0,0-1 0,0-3 16,0-1-16,-1-2 15</inkml:trace>
  <inkml:trace contextRef="#ctx0" brushRef="#br0" timeOffset="231581.7985">21265 7540 0,'0'0'0,"0"0"16,0 0-16,-4 20 0,4-20 0,-6 25 16,1-6-16,1 0 0,-1 0 15,1 2-15,0 2 16,0 4-16,1-4 0,-1-1 15,2-2-15,0-4 0,0-3 0,1-3 16,0-1-16,-1-1 16</inkml:trace>
  <inkml:trace contextRef="#ctx0" brushRef="#br0" timeOffset="231925.6308">21109 7735 0,'0'0'15,"0"0"-15,0 0 0,0 0 0,-7 24 16,7-24-16,-2 24 0,2-24 16,1 27-16,2-13 0,3-1 15,3-1-15,1-5 0,2 0 16,1 0-16,1-3 0,3 0 0,2-4 16,0-1-16,6-4 15,-3-3-15,-1-2 0,-1-2 16,-3-1-16,0 0 0,-3 1 15,-2 0-15,-1 1 0,-2 1 0,-1 4 16,-3 1-16,0 5 16,-1 3-16,-2 4 15,-2 6-15,-1 2 0,-1 2 0,0 1 16,0 2-16,-1 0 0,1-1 0,0 1 16,1 0-16,0-2 0,0-1 15,0-1-15,-1-2 0,1-3 16</inkml:trace>
  <inkml:trace contextRef="#ctx0" brushRef="#br0" timeOffset="232097.4491">21090 8050 0,'0'0'0,"0"0"15,0 0-15,0 0 0,38 1 16,-38-1-16,33-2 0,-12 1 15,2 0-15,-1 0 0,0 0 16,-1-1-16,0-2 0,1 0 16,-3 1-16,-4-1 0</inkml:trace>
  <inkml:trace contextRef="#ctx0" brushRef="#br0" timeOffset="232456.9097">21264 8081 0,'0'0'15,"0"0"-15,0 0 0,0 0 16,-5 22-16,5-22 0,-7 26 16,7-26-16,-9 28 0,6-13 15,0 1-15,-1-1 0,1-1 0,0 0 16,1-2-16,-1-1 0,1-3 16,1 0-16,1-4 0,2-1 15,3-3-15,2-4 0,3-2 16,1-1-16,0 1 0,1-3 15,2-4-15,1-2 0,-1-2 16,0 3-16,-1 1 0,-1 4 16,-1 4-16,-1 3 0,-1 3 15,-1 2-15,-3 5 0,-1 0 16,0 3-16,-3 1 0,-1 2 0,0 1 16,0 1-16,0 0 0,0-1 15,1-3-15,0-2 0,-1-2 16,0 0-16,4-5 0,4-5 15,-1 1-15,-2 0 0,0 1 16</inkml:trace>
  <inkml:trace contextRef="#ctx0" brushRef="#br0" timeOffset="232706.9216">21815 7686 0,'0'0'0,"0"0"15,0 0-15,0 0 0,-17 23 16,17-23-16,-21 26 0,21-26 16,-22 32-16,12-16 0,0 1 15,1-4-15,1-2 0,3-1 16,3 0-16,2-2 0,3-2 0,5-1 16,3-1-16,3-3 0,3 0 15,5-2-15,2 0 0,1-1 16,1 0-16,-2 0 0,-1 1 15,-3-2-15,-4 2 0,-1 0 16</inkml:trace>
  <inkml:trace contextRef="#ctx0" brushRef="#br0" timeOffset="232925.6611">21845 7997 0,'0'0'0,"0"0"15,0 0-15,-6 23 0,2-12 0,0 2 16,-2 1-16,0 1 16,-2 0-16,-2 0 0,-1 1 15,-3 3-15,1-3 0,-2 0 16,0-1-16,-1-2 0,1-1 0,-3-2 16,0-1-16,-1-4 0,1-2 15,3-1-15,3 1 0,1-2 16</inkml:trace>
  <inkml:trace contextRef="#ctx0" brushRef="#br0" timeOffset="233066.2593">21546 8082 0,'0'0'16,"0"0"-16,0 0 0,0 0 15,30 13-15,-30-13 0,29 18 16,-13-8-16,1 1 0,3 0 16,2 1-16,0 1 0,0 3 0,8 2 15,1 2-15,-2-6 0,1-1 16,-2-3-16,-3-3 0,-3 0 15,-3-1-15,-4-2 0</inkml:trace>
  <inkml:trace contextRef="#ctx0" brushRef="#br0" timeOffset="233597.5406">22635 7594 0,'0'0'0,"0"0"16,0 0-16,0 0 0,0 0 0,0 0 15,0 0-15,-19 20 16,19-20-16,-25 18 0,25-18 16,-29 22-16,16-9 0,-3-2 15,0 1-15,-1-1 0,2 0 0,0-1 16,3 0-16,1 0 0,1 0 15,1 1-15,4-2 16,4-2-16,3 1 0,5-5 0,4 0 16,1-1-16,1-1 0,8-1 15,3-1-15,-1-1 0,-1 1 16,-3 1-16,-2-2 0,-3 2 16,-2 0-16,-3 0 0,-2 2 15,-5-1-15,-2-1 0,-8 7 16,-6 2-16,-3 2 0,0-2 0,-5 5 15,-5-1-15,1 1 16,0-2-16,-5 6 0,3-1 16,3-2-16,3-2 0,1-1 0,3 0 15,3-3-15,5-1 0,6-2 16,4 0-16,3-1 0,4-2 16,4-3-16,4-1 0,4-1 15,2-2-15,8-2 0,1-1 16,0 1-16,1 2 0,-1-1 15,0 0-15,-6 0 0,-4 2 0,-5 1 16,-2 3-16,-4-1 0,-1 1 16,-1-1-16</inkml:trace>
  <inkml:trace contextRef="#ctx0" brushRef="#br0" timeOffset="233769.417">22249 8208 0,'0'0'15,"0"0"-15,0 0 0,0 0 0,31-4 16,-31 4-16,29-7 0,-29 7 16,40-7-16,-17 2 0,4-3 15,0 0-15,2 0 0,8-4 16,1 1-16,-3-1 0,-2 0 0,1 0 16,-6 2-16,-6 2 15</inkml:trace>
  <inkml:trace contextRef="#ctx0" brushRef="#br0" timeOffset="234128.8253">22832 7710 0,'0'0'0,"0"0"16,0 0-16,0 0 0,0 0 0,28-1 15,-28 1-15,26 6 16,-26-6-16,29 4 0,-15-2 15,0-1-15,1 1 0,-1-2 0,0 0 16,0-2-16,-2 2 0,-1-1 16,-2 1-16,-2-1 0,-1 1 15,-4 1-15,-2-1 0,-4 1 16,-2 1-16,-2 2 0,-1 3 16,-2-2-16,-1 3 15,-5 4-15,-5 6 0,-6 4 0,3-1 16,0-1-16,1 1 0,-3 1 15,1 0-15,4-5 0,4-1 16,3-2-16,3-2 0,2-1 16,2-1-16,5-5 0,3-3 0,0-2 15,5-5-15,-3 2 0,0 0 16,0 0-16</inkml:trace>
  <inkml:trace contextRef="#ctx0" brushRef="#br0" timeOffset="234285.0991">22878 7928 0,'0'0'15,"0"0"-15,0 0 0,29 10 16,-29-10-16,30 7 0,-12-4 16,2 1-16,1 0 0,0-1 15,-1 1-15,3 0 0,-1-1 0,-3-1 16,-3 1-16,-3-2 0,-5 0 16,-3-1-16,-5 0 0,2 1 15,-2-1-15,0 0 0</inkml:trace>
  <inkml:trace contextRef="#ctx0" brushRef="#br0" timeOffset="234488.2412">22723 8075 0,'0'0'0,"0"0"0,0 0 0,0 0 16,38-3-16,-38 3 0,40-2 15,-17 0-15,1 1 0,3 1 16,1 0-16,5-1 0,-1 0 15,-3 0-15,-2 1 0,-5 0 16,-3 0-16,-5 1 0,-3 0 16,-7 1-16,-5 1 0,1-1 0,0-2 15,0 3-15</inkml:trace>
  <inkml:trace contextRef="#ctx0" brushRef="#br0" timeOffset="234675.7698">22851 8132 0,'0'0'0,"0"0"15,0 0-15,0 0 0,0 0 0,20 13 16,-20-13-16,12 19 0,-12-19 16,10 21-16,-10-21 0,8 22 15,-3-12-15,-2 1 0,2-1 16,-2 0-16,-1-1 0,-2 0 16,0-1-16,-3 0 0,-3 0 15,2-1-15,-1-1 0,2-1 16</inkml:trace>
  <inkml:trace contextRef="#ctx0" brushRef="#br0" timeOffset="234878.8694">22654 8347 0,'0'0'0,"0"0"0,0 0 16,24 0-16,-24 0 0,30 2 15,-11-4-15,4 2 0,3 0 16,2 0-16,3 2 0,10-4 15,1 1-15,-1 0 0,-2-1 16,10-1-16,-2-1 0,-5 2 16,-3-1-16,-7 0 0,-5-1 15,-5 3-15,-5 0 0,-4 1 0,-2-1 16,-2 1-16</inkml:trace>
  <inkml:trace contextRef="#ctx0" brushRef="#br0" timeOffset="244535.6866">15612 6334 0,'0'0'0,"0"0"0,0 0 16,0 0-16,0 0 0,0 0 15,0 0-15,0 0 0,0 0 0,0 0 16,7 25-16,-7-25 16,3 27-16,-2-7 0,0 3 15,-1 3-15,-1 1 0,-5 11 16,-1 3-16,-1-2 0,0-3 0,-1 6 15,2-2-15,-1-5 0,1-4 16,-1 5-16,-1-1 0,0-5 16,0-3-16,-2-1 0,0-3 15,2-7-15,2-2 0,-7 3 16,-1 0-16,3-4 0,1 1 16,-4 0-16,0 1 0,-3-2 15,1-2-15,-5 0 0,-4-2 16,1 1-16,0 0 0,-12 1 15,-4 0-15,4 0 0,3-1 0,-5-2 16,-4 0-16,5 0 0,1 1 16,-4 0-16,-4 2 15,4 0-15,4 1 0,-10 2 0,-3 0 16,8 0-16,5-1 0,-4 3 16,-3 2-16,7-1 0,7-1 15,-1 2-15,-4 1 0,7 2 16,3 2-16,-3 8 0,0 6 15,8-12-15,2-3 0,-8 6 16,-1 2-16,6-5 0,2 1 0,-1 5 16,3 2-16,3-6 0,3-1 15,0 4-15,1 3 16,0-4-16,2-2 0,-1 2 0,1 2 16,3-4-16,0-2 0,3 3 15,0 4-15,1-3 0,-1-3 0,4 2 16,1-1-16,2-3 15,1-2-15,2 0 0,0 0 16,-1-4-16,0-2 0,4 1 0,3 0 16,3-2-16,0-1 0,5-3 15,5 0-15,-1-3 0,0 1 16,6-5-16,4 0 0,0 1 16,0 0-16,7-3 0,5 0 15,-2-1-15,0-2 0,11 1 16,4 0-16,-6-1 0,-5-2 0,15 0 15,4 2-15,-6-1 0,-5 1 16,15-1-16,2 1 16,-10 1-16,-7 0 0,28-1 0,1 0 15,-11 2-15,-7 0 0,7-1 16,5-3-16,-11 2 0,-11 1 16,11 3-16,7 2 0,-9-3 15,-5 0-15,10 3 0,6 0 16,-8 1-16,-7-1 0,8 2 15,4 0-15,-9-1 0,-7-1 0,17-1 16,9 0-16,-9 0 0,-7 2 16,6-3-16,6 0 15,-10-2-15,-8 0 0,13 5 0,9 3 16,-15-5-16,-7-4 0,12 4 16,10 2-16,-10-3 0,-6-2 0,11 4 15,10 1-15,-14-1 16,-9-3-16,14 2 0,8-1 15,-12 2-15,-9 2 0,11 0 16,8-3-16,-10 1 0,-6-1 0,11 1 16,10 0-16,-14 0 0,-9-1 15,16 2-15,11-1 16,-17 1-16,-10 2 0,9-5 0,8-3 16,-6-1-16,-6-1 0,11 2 15,6 0-15,-11 2 0,-9 2 0,11-6 16,8-1-16,-10 4 15,-5 3-15,13-6 0,10-1 16,-13-1-16,-8 3 0,7-1 0,5-1 16,-10 1-16,-10 1 0,12 1 15,8 2-15,-15-2 0,-10-1 16,10 0-16,6-1 0,-10 6 16,-6 3-16,9-1 0,5-1 15,-6-5-15,-3-2 0,4-3 16,3-3-16,-9 4 0,-5 0 0,6 2 15,6 2-15,-10-2 16,-6-1-16,8-1 0,8-1 0,-10 0 16,-5 1-16,4-5 0,2 1 15,-12 1-15,-8 5 0,4-8 16,1-5-16,-3 1 0,-4 1 16,0-2-16,-1-3 0,-5-2 15,-5 1-15,2-6 0,1-3 16,-9 0-16,-6 1 0,2-7 15,2-4-15,-2 0 0,-2 0 0,-1-8 16,0-5-16,-6 7 0,-4 5 16,0-11-16,0-6 0,1 3 15,0 2-15,-2-5 0,-1-1 16,-1 11-16,0 6 0,-4-7 16,-2-4-16,1 1 0,-1 4 0,0-7 15,-1-2 1,-4 4-16,-2 4 0,-4-3 0,-2-1 15,-1 8-15,-1 5 0,-1-7 0,-2-9 16,6 6-16,4 3 0,-13-4 16,-8-4-16,0 9 0,-2 7 15,-1-9-15,-1-6 0,2 7 16,1 6-16,-7-2 0,-6-2 16,1 5-16,2 4 0,-6-7 15,-5-2-15,3 5 0,1 5 0,-10-2 16,-7-1-16,8 4 15,6 2-15,-14-3 0,-10-2 16,6 6-16,4 4 0,-9-2 0,-5-2 16,5 6-16,5 3 15,-23-3-15,-17-4 0,16 6 0,11 3 16,2 3-16,0 0 0,-2 0 16,-3-1-16,-3 2 0,-2 3 15,-1 3-15,-1 0 0,-1-2 16,-2 0-16,1 2 0,0 0 15,0 2-15,0 1 0,1-1 16,0 0-16,-4 0 0,-1 1 16,4 3-16,1 3 0,-1-3 15,-3-1-15,2 2 0,3 0 0,-4 1 16,-2 2-16,3-2 0,1-1 16,-2-1-16,1-1 0,7 0 15,4 0-15,0 1 0,-2 1 16,2 0-16,2-1 0,-2 1 15,1 1-15,1-1 0,4-2 16,-2 6-16,-2 2 0,8-3 16,3-2-16,1-2 0,0 1 15,0 2-15,2 1 0,-2 3 16,-3 2-16,2 2 0,0-2 0,0 5 16,-2 2-16,4-2 0,2 1 15,0-5-15,1-1 0,1 1 16,3 0-16,0 2 0,1 1 15,5 1-15,2 1 0,2 2 16,2 1-16,0-3 0,1 1 16,1-2-16,1 1 0,-1-1 0,-1 0 15,-3 5-15,-2 5 16,5-3-16,2 1 0,-7 3 0,-3 2 16,0 2-16,0 1 0,3 1 15,3-1-15,5-3 0,3 1 16,2-7-16,0-3 0,6-4 0,4-1 15,2 0-15,1-2 16,4 2-16,2 2 0,8 0 16,6 4-16,2-11 0,1 1 0,-1 7 15,-1 3-15,1-4 0,0 0 16,-1 5-16,2 2 0,2 2 16,3 1-16,0-3 0,0 2 15,-1-5-15,1-4 0,-1-1 16</inkml:trace>
  <inkml:trace contextRef="#ctx0" brushRef="#br0" timeOffset="247504.6141">4527 8411 0,'0'0'0,"0"0"0,0 0 0,0 0 15,0 0-15,0 0 0,18-12 16,-18 12-16,0 0 0,22-9 16,-22 9-16,24-6 0,-12 5 0,0 0 15,1 0-15,0 0 16,2 0-16,1 1 0,3-1 15,1 1-15,1 0 0,4 0 16,0 1-16,2 0 0,0 0 0,4 0 16,1 0-16,-2 1 0,1 0 0,10-1 15,1-3-15,-3 2 16,0 0-16,3 0 0,4 2 16,-1-2-16,-2 0 0,11-1 15,0-1-15,-3 0 0,-1 0 16,9 0-16,5 1 0,-11-2 0,-3 2 15,11-1-15,2-1 16,-4 2-16,-5 1 0,2 0 0,1 0 16,-3 1-16,-2 0 0,29-7 15,-3-2-15,-32 5 0,-4 3 0,27-1 16,4-1-16,-7-2 16,-3 0-16,2 0 0,1 0 15,-7 0-15,-5 2 0,5-1 16,8 1-16,-10 2 0,-6 2 0,5-2 15,4 0-15,-6-1 0,-1-2 16,5 3-16,2 1 0,-10 0 16,-8 2-16,7-1 0,8-2 15,-9 1-15,-6-1 0,3 2 16,4 2-16,-5-4 0,-2-2 16,2 4-16,1 2 0,-4-5 15,-4-5-15,2 8 0,2 4 16,-7-3-16,-3 0 0,3-4 0,3-1 15,-9 3-15,-8 2 0,-3-1 16,-2-2-16,-11 0 0,0 1 16,-4 2-16,-3 1 0,-1-1 15,-4-1-15,3-1 0,1 0 16,2-1-16</inkml:trace>
  <inkml:trace contextRef="#ctx0" brushRef="#br0" timeOffset="251348.5913">7124 7482 0,'0'0'0,"0"0"15,0 0-15,0 0 0,0 0 0,0-29 16,0 29-16,0 0 0,0 0 16,-3-21-16,3 21 0,0 0 15,-13-19-15,5 16 0,-2-1 16,0 2-16,0 1 0,-2 2 16,-1 1-16,-2 0 0,1 3 0,-1 0 15,-5 1-15,2 2 0,2 1 16,-5 3-16,1 3 15,1-1-15,2 1 0,2 2 0,-3 4 16,3-2-16,1-1 0,-5 7 16,1 2-16,4-1 0,-2-2 15,4 4-15,4 3 0,0-3 16,1-1-16,3 3 0,0 4 16,2-4-16,1-1 0,3 6 15,3-2-15,0 1 0,2-4 0,2 2 16,3 0-16,-3-1 15,0-5-15,2 3 0,-2 0 16,1-2-16,-1-3 0,3 0 0,-1 1 16,4-1-16,0-1 0,3 3 15,2-1-15,-3-2 0,0-2 0,0-1 16,2 1-16,0-4 16,0-2-16,2 2 0,3 1 15,-3-4-15,-2 0 0,4-3 16,2 0-16,0-1 0,0 0 0,2-2 15,3 1-15,-4-3 0,0 0 16,2 0-16,6 0 16,-5-2-16,-1-2 0,4-2 0,5 0 15,-6 0-15,-2-1 0,4 0 16,3 0-16,0-2 0,-3 2 0,3-2 16,4 0-16,-4-1 15,-3 2-15,6-4 0,-1 0 16,-1-1-16,-1 2 0,2-2 15,1 0-15,-1 0 0,-4-1 0,1-2 16,1-1-16,-5 1 0,-1 0 16,4 1-16,5 2 0,-9-3 15,-4-2-15,2-1 0,2-1 16,-2 1-16,-2 0 0,-3-2 16,1-4-16,-5 4 0,-2 0 0,2 0 15,2-2-15,-5 2 16,-2 0-16,1-1 0,1-2 15,-1 0-15,-1 0 0,1-1 16,-1 0-16,0 0 0,1 1 0,0-3 16,1-1-16,-1 2 0,-1-1 15,2 1-15,-1-2 0,-1 2 16,-3 1-16,-2-2 0,0 0 16,1 1-16,0 2 0,-1-2 15,0-1-15,-3-1 0,-1 1 16,-2 1-16,-1 0 0,1 1 0,-2 0 15,-1 1-15,0-1 0,-1 1 16,-2 2-16,1-3 0,-1-1 16,1 2-16,-1 1 0,0 0 15,0-1-15,-2 1 0,1-1 16,-3 1-16,-1 0 0,-2 3 16,-1 1-16,-3-1 0,-1-1 15,-1 1-15,-1 0 0,-2 1 16,-1 0-16,-2 3 0,-1 0 0,-2 0 15,-2 2-15,-1-1 0,-2 2 16,-3 1-16,-3 0 0,2 0 16,0 2-16,-9-1 0,-1 1 15,1 0-15,1 0 0,-2 3 16,-2 1-16,-1-1 0,1 1 0,-6-1 16,2-1-16,-2 4 15,0-1-15,-1 0 0,1 0 16,2 2-16,-1 2 0,-1 0 15,-2 1-15,-6 1 0,4-1 0,-2 3 16,-2 3-16,2 0 0,-1-1 16,17-2-16,12-4 0,8 0 15</inkml:trace>
  <inkml:trace contextRef="#ctx0" brushRef="#br0" timeOffset="256864.6194">7392 7279 0,'0'0'0,"0"0"0,0 0 16,21-7-16,-21 7 0,26-4 15,-2 0-15,1 0 0,2 0 0,6-2 16,7 1-16,10-4 16,1 2-16,12-2 0,-1 1 15,-3 0-15,-9 3 0,10-2 16,-2 3-16,-9 0 0,-7 2 0,-4-3 15,-7-1-15,-11 1 16,-6 2-16,-6 1 0,-6-2 0,2 3 16,-4 1-16,1-3 0</inkml:trace>
  <inkml:trace contextRef="#ctx0" brushRef="#br0" timeOffset="257052.0689">7593 7153 0,'0'0'0,"0"0"0,0 0 16,0 0-16,0 0 0,0 0 15,6 26-15,-6-26 0,5 23 16,-5-23-16,4 29 0,-4-29 16,6 32-16,-5-17 0,2 0 15,0-2-15,2-1 0,-2-2 0,0 0 16,1-2-16</inkml:trace>
  <inkml:trace contextRef="#ctx0" brushRef="#br0" timeOffset="257239.6175">7830 7138 0,'0'0'0,"0"0"15,0 0-15,0 0 0,0 0 0,8 24 16,-8-24-16,0 29 0,0-29 15,-2 36-15,0-16 16,0 0-16,-1 1 0,-1-3 0,-1-3 16,-1 3-16,2-3 0,-1-3 15</inkml:trace>
  <inkml:trace contextRef="#ctx0" brushRef="#br0" timeOffset="257411.4586">7474 7459 0,'0'0'0,"0"0"0,0 0 0,0 0 16,0 0-16,30 5 0,-30-5 15,24 5-15,-24-5 0,24 4 16,-24-4-16,25 8 0,-13-4 16,-1 0-16,-1-1 0,-3 0 15</inkml:trace>
  <inkml:trace contextRef="#ctx0" brushRef="#br0" timeOffset="257567.7148">7464 7629 0,'0'0'0,"0"0"16,0 0-16,0 0 0,24-5 0,-24 5 15,27-1-15,-27 1 0,30-1 16,-12 0-16,-2 0 15,0 1-15,-3-2 0,-2 2 0,-1 0 16,-1 0-16</inkml:trace>
  <inkml:trace contextRef="#ctx0" brushRef="#br0" timeOffset="257724.0432">7460 7724 0,'0'0'0,"0"0"0,0 0 16,0 0-16,0 0 0,0 0 0,30-15 15,-30 15-15,29-13 0,-29 13 16,37-17-16,-16 8 0,1 1 16,-2 0-16,-2 1 0,-3 2 15</inkml:trace>
  <inkml:trace contextRef="#ctx0" brushRef="#br0" timeOffset="257989.6441">7820 7400 0,'0'0'0,"0"0"0,0 0 16,23-3-16,-23 3 0,26-3 0,-26 3 15,29-4-15,-12 3 0,1-1 16,3 0-16,-2 1 0,-1-1 0,3-1 16,-6 2-16,-1 0 15,-3 2-15,-1 0 0,-4 1 16,-4 0-16,-3 1 0,-6 4 0,-5 2 15,-1-1-15,0 0 0,-7 3 16,-3 1-16,1-1 0,0 0 16,2-1-16,-1 0 0,4-1 15,3-2-15,2 0 0</inkml:trace>
  <inkml:trace contextRef="#ctx0" brushRef="#br0" timeOffset="258208.4205">7811 7450 0,'0'0'0,"0"0"16,0 0-16,0 0 0,0 0 0,0 0 15,0 0-15,8 30 0,-8-30 16,0 31-16,-2-11 0,2-1 16,0 1-16,5-1 0,-1-1 15,4-2-15,1-1 0,5-1 16,4-3-16,2-3 0,2-4 16,3-5-16,4-3 0,-2-2 15,1 0-15,5-5 0,0-3 16,-5-1-16,-5 1 0,-3-1 0,-3-1 15,-2 3-15,-3 3 0,-4 1 16</inkml:trace>
  <inkml:trace contextRef="#ctx0" brushRef="#br0" timeOffset="258427.2153">8413 7262 0,'0'0'15,"0"0"-15,0 0 0,3 23 0,-3-23 16,-2 28-16,1-8 0,-2 3 16,0 3-16,1 7 0,1 2 15,0-3-15,1-3 0,0 4 16,0-4-16,1-5 0,1-4 16,0-4-16,0-3 0,-2-3 15,0-2-15,-3-5 0,-1-3 16,1-2-16,-1 2 0,2-1 0</inkml:trace>
  <inkml:trace contextRef="#ctx0" brushRef="#br0" timeOffset="258755.3598">8540 7199 0,'0'0'0,"8"-4"0,5 1 15,0 0-15,1 2 0,9-3 16,6 1-16,1 0 0,1-1 0,6 0 15,1-2-15,-3 2 0,-1-1 16,0 2-16,0 1 0,-5 1 16,-4-1-16,1 4 0,-5 1 15,-6 4-15,-4 1 0,-1 4 16,-1 5-16,-3 1 0,-1 3 16,-3 8-16,0 6 0,1-1 15,-3 0-15,1 10 0,0 1 16,-1-8-16,-1-3 0,1-5 15,0-3-15,0-4 0,0-3 0,-1-3 16,-2-1-16,1-2 0,0-3 16,-6-4-16,-3 0 0,-3-2 15,-4-1-15,-2-2 0,-2-1 16,5-1-16,2 1 0,4 0 16</inkml:trace>
  <inkml:trace contextRef="#ctx0" brushRef="#br0" timeOffset="258942.8374">8595 7349 0,'0'0'15,"0"0"-15,0 0 16,20-6-16,-20 6 0,22-5 0,-22 5 16,26-1-16,-14 0 0,1 0 15,1 0-15,-2 0 0,-1 1 0,-2 2 16,-2 0-16,0-1 15,0 1-15,-2 0 0</inkml:trace>
  <inkml:trace contextRef="#ctx0" brushRef="#br0" timeOffset="259099.0684">8514 7457 0,'0'0'0,"0"0"0,0 0 15,0 0-15,0 0 0,31-13 16,-31 13-16,28-9 0,-12 4 0,2 0 15,1 2-15,-1-2 0,1 1 16,1 1-16,1 0 16,1 0-16,-3 1 0,-6 1 15,-1 0-15,-1 0 0</inkml:trace>
  <inkml:trace contextRef="#ctx0" brushRef="#br0" timeOffset="259349.08">8466 7573 0,'0'0'16,"0"0"-16,0 0 0,0 0 0,31-12 16,-31 12-16,36-11 0,-14 4 15,3 1-15,1-2 0,2 0 16,9-2-16,-1 2 0,-3 1 16,-1 1-16,4 1 0,-5-1 15,-5 2-15,-6 3 0,-4 2 16,-4 3-16,-7 2 0,-6 1 15,-4 1-15,-1 0 0,-8 1 0,-3 1 16,-2-1-16,0-2 0,-4 2 16,1-2-16,2 0 0,5-2 0,3-1 15</inkml:trace>
  <inkml:trace contextRef="#ctx0" brushRef="#br0" timeOffset="259583.4958">8688 7232 0,'0'0'0,"0"0"16,0 0-16,0 0 0,0 0 16,0 0-16,0 0 0,15 27 15,-15-27-15,5 26 0,-3-5 16,1-1-16,-2 0 0,0 4 16,0 3-16,-1 0 0,0-2 0,1 4 15,0-4-15,0-2 16,0-1-16,-2-3 0,-1-2 15,-2-1-15,-3-2 0,-2-2 16,-2 0-16,1-4 0,3 0 0,0-1 16</inkml:trace>
  <inkml:trace contextRef="#ctx0" brushRef="#br0" timeOffset="259739.7198">8547 7703 0,'0'0'0,"0"0"0,0 0 16,0 0-16,0 0 0,0 0 15,0 0-15,25-4 0,-25 4 0,27-6 16,-6 2-16,0 0 0,1 0 15,3 0-15,4-2 0,-1 0 16,-2 2-16,9-2 0,1 3 16,-4-2-16,-3 1 0,2 0 15,-5 1-15,-7 1 0</inkml:trace>
  <inkml:trace contextRef="#ctx0" brushRef="#br0" timeOffset="264365.0041">9849 8424 0,'0'0'0,"0"0"0,0 0 0,28 1 16,-15-2-16,4-1 0,3 1 16,7 0-16,3 0 0,3 1 0,3-1 15,11 1-15,1 1 0,2-1 16,-1-1-16,2-3 0,1 0 16,13 1-16,2 2 0,0 1 15,0 2-15,11 0 0,-2 0 16,-2-1-16,-3 0 0,13-2 15,0 0-15,-5-2 0,-1-3 16,36 2-16,-5 4 0,-8 3 16,-7 3-16,0-5 0,-1-3 15,-5 1-15,-2 2 0,0-1 0,1-1 16,-1 1-16,-1-2 0,3-2 16,3-4-16,-7 7 0,-2 6 15,-1-5-15,-1-1 16,-3-4-16,-3-1 0,-2 2 0,-2 0 15,-6 2-15,-5 1 0,-5-4 16,-3-1-16,-8 3 0,-6 5 0,-7 2 16,-4 4-16,-7-2 15,-7-2-15,-3 0 0,-4-1 0,0-2 16</inkml:trace>
  <inkml:trace contextRef="#ctx0" brushRef="#br0" timeOffset="267787.1199">10585 7254 0,'0'0'16,"0"0"-16,0 0 0,0 0 0,0 0 15,0 0-15,-1 28 0,1-28 16,0 0-16,-10 34 0,10-34 16,-12 34-16,4-16 0,-1 1 15,-1 1-15,0-2 0,-1 0 16,-1 4-16,1-2 0,3-3 16,4-5-16,1-1 0,-1-3 15,2 0-15</inkml:trace>
  <inkml:trace contextRef="#ctx0" brushRef="#br0" timeOffset="268162.1029">10697 7322 0,'0'0'0,"0"0"0,0 0 0,0 0 16,0 0-16,-2 31 0,2-31 16,-12 32-16,1-14 0,-1 4 15,0 3-15,-1-2 0,1 1 16,-3 1-16,1-2 0,0-2 15,1-4-15,1-2 0,0-3 16,1-4-16,2 1 0,1-8 0,3-4 16,0-1-16,3-3 0,3-2 15,3-2-15,0-5 0,0-4 0,2 4 16,0 1-16,1 3 16,0 3-16,2 2 0,2 4 15,-2 2-15,1 3 0,1 4 16,0 4-16,-2 3 0,0 2 0,-2 4 15,-1 2-15,0 2 0,-1 0 16,1 3-16,-2-1 16,1-5-16,-2-3 0,0 0 0,-1-1 15,1-3-15,-1-3 0,-1-2 16,-1-4-16,0-4 0,2 1 0,-2-1 16,2-1-16,-2 1 0</inkml:trace>
  <inkml:trace contextRef="#ctx0" brushRef="#br0" timeOffset="268349.614">10950 7221 0,'0'0'0,"0"0"16,0 0-16,5 20 0,-5-20 0,5 22 15,-3-6-15,-1 3 16,-1 1-16,1-1 0,0-2 15,-1-1-15,0-4 0,0 2 16,0-2-16,0-1 0,0-2 0,0-2 16</inkml:trace>
  <inkml:trace contextRef="#ctx0" brushRef="#br0" timeOffset="268693.422">10810 7349 0,'0'0'0,"0"0"15,0 0-15,0 0 0,0 0 0,0 26 16,0-26-16,2 20 0,-2-20 16,4 18-16,-4-18 0,10 18 15,-4-11-15,2-2 0,5-2 16,0 1-16,1-3 0,2-1 16,0-1-16,0-3 0,-2-1 0,1-3 15,1-2-15,2-2 0,-1 0 16,-2-2-16,0 0 15,-4 0-15,-2 3 0,-1 3 16,0 1-16,-1 4 0,-2 2 0,0 3 16,-1 3-16,-1 1 0,1 1 15,-1 6-15,-1 3 0,0 0 16,1 0-16,0 0 0,1 1 16,1-2-16,-1-1 0,1-2 15,-1 1-15,-2-2 0,-1-3 0,0 0 16,1-2-16,-1-1 0</inkml:trace>
  <inkml:trace contextRef="#ctx0" brushRef="#br0" timeOffset="268865.2672">10814 7610 0,'0'0'15,"0"0"-15,0 0 0,0 0 0,26-8 16,-26 8-16,36-8 15,-16 4-15,-1 0 0,3 0 0,3-2 16,-1 1-16,0 0 0,4 0 16,-3 0-16,-4 2 15,-3-1-15,-3 1 0</inkml:trace>
  <inkml:trace contextRef="#ctx0" brushRef="#br0" timeOffset="269224.7343">10941 7668 0,'0'0'0,"0"0"16,0 0-16,0 0 0,0 0 16,0 0-16,0 0 0,0 0 15,0 0-15,-6 25 0,6-25 16,0 0-16,-5 25 0,5-25 16,0 0-16,-7 23 0,7-23 0,-3 14 15,2-10-15,1 0 0,0-4 16,3 2-16,3-2 15,1-1-15,2 0 0,1-4 0,1-3 16,0 1-16,0 0 0,1 0 16,1 0-16,0 2 0,-1 1 15,1 2-15,1 1 0,-1 0 16,0 1-16,-2 2 0,-1 2 16,-3 1-16,0 0 0,0 1 15,-1 1-15,0 0 0,-1 0 0,0-1 16,-1 0-16,-1-2 0,1 2 15,-1-3-15,0-2 0,0 0 16,0-1-16,-1 0 0,0 0 16,-2 0-16</inkml:trace>
  <inkml:trace contextRef="#ctx0" brushRef="#br0" timeOffset="269490.3742">11478 7200 0,'0'0'0,"0"0"0,0 0 0,0 0 16,-4 22-16,4-22 0,-14 27 15,14-27-15,-20 31 0,10-15 16,1-2-16,1 1 0,0-3 16,2 0-16,2-2 0,2-1 15,2-2-15,2-1 0,4-3 16,2-1-16,3 0 0,3-1 15,0-2-15,0 0 0,1-1 0,6 0 16,1-2-16,-3 2 0,-1-1 16,-1 0-16,-3-2 0,-2 2 15,-2 0-15,-1 0 0</inkml:trace>
  <inkml:trace contextRef="#ctx0" brushRef="#br0" timeOffset="269834.0769">11513 7433 0,'0'0'0,"0"0"16,0 0-16,-1 21 0,1-21 0,-2 25 16,2-25-16,-4 36 0,2-16 0,-1 0 15,0 2-15,-4 3 16,-1-2-16,-2-2 0,-2-2 16,0-1-16,0-1 0,-2-3 15,-3-3-15,0-1 0,2 0 0,-4-5 16,-2-1-16,3-2 0,0-2 15,1-4-15,2-2 0,2-4 16,1-4-16,3-1 0,2-3 16,3 1-16,0 1 0,4-1 15,3 3-15,2 2 0,4 4 16,5 0-16,6 4 0,-3 0 16,0 3-16,10 2 0,4 5 15,-3-1-15,0 2 0,3 1 16,3 2-16,-2 0 0,-1 1 0,6 1 15,0 0-15,-9-2 0,-6-3 16,-4-1-16</inkml:trace>
  <inkml:trace contextRef="#ctx0" brushRef="#br0" timeOffset="270021.5977">11911 7403 0,'0'0'0,"0"0"0,0 0 15,0 0-15,25 3 0,-25-3 0,0 0 16,23 12-16,-23-12 0,14 10 16,-9-7-16,0-1 0</inkml:trace>
  <inkml:trace contextRef="#ctx0" brushRef="#br0" timeOffset="270193.4827">11837 7522 0,'0'0'0,"0"0"0,0 0 16,0 0-16,23 5 0,-23-5 15,22 6-15,-22-6 0,25 7 0,-13-2 16,0 2-16,-1-2 0,-1 1 15,-1-2-15,-2 0 0,0-1 16</inkml:trace>
  <inkml:trace contextRef="#ctx0" brushRef="#br0" timeOffset="270365.3971">11875 7736 0,'0'0'0,"0"0"16,0 0-16,0 0 0,0 0 0,0 0 15,0 0-15,0 0 0,0 0 16,30-11-16,-30 11 15,28-15-15,-28 15 0,32-17 0,-12 7 16,0-1-16,-2 0 0,0-4 16,0-2-16,4-5 0,-1-1 0,-4 4 15,-1 3-15,-3 2 16</inkml:trace>
  <inkml:trace contextRef="#ctx0" brushRef="#br0" timeOffset="270552.8648">12195 7393 0,'0'0'16,"0"0"-16,0 0 0,-1 20 0,1-20 16,-1 26-16,0-8 0,0 3 15,0 0-15,0 2 0,0 0 16,0 4-16,-1-3 0,1-2 16,0-4-16,0-2 0,1-3 0,-1-3 15,0-3-15,0 0 0,0-1 16,0-2-16</inkml:trace>
  <inkml:trace contextRef="#ctx0" brushRef="#br0" timeOffset="270771.6335">12161 7451 0,'0'0'0,"0"0"0,0 0 0,26-6 16,-26 6-16,33-9 0,-10 2 16,2 1-16,3-2 0,10-1 15,4 0-15,-2 1 0,-3 0 0,7 0 16,-2 1-16,-3 1 15,-4 3-15,-4 2 0,-3 3 16,-5-1-16,-4-2 0,-6 3 0,-4 2 16,-5 3-16,-4 0 0,-7 1 15,-6 2-15,-2-1 0,-2 0 0,-3-1 16,-3 0-16,-1-3 16,0-1-16,4-2 0,3-1 15,4 1-15</inkml:trace>
  <inkml:trace contextRef="#ctx0" brushRef="#br0" timeOffset="271193.573">12467 7225 0,'0'0'0,"0"0"0,0 0 0,0 0 16,0 0-16,0 0 0,11 21 16,-11-21-16,0 0 0,0 36 15,-3-18-15,0 2 0,-1-1 16,-2 3-16,0 3 0,-2-3 0,0 0 15,-3 2-15,0-3 16,0-3-16,-1-1 0,1-3 0,0-5 16,2 0-16,1-3 0,2-2 15,1-2-15,2-2 0,1 0 0,4-4 16,5-1-16,0 0 16,4 1-16,6-2 0,2 1 15,0 1-15,1 0 0,2 2 16,2 1-16,-4 0 0,0 1 0,-2 3 15,-1 2-15,-3 1 0,-2 2 16,-3 0-16,-3 4 0,-1-2 16,-2 0-16,-4 1 0,-5 1 15,-2 0-15,-3 0 0,-5 0 16,-1 0-16,-2 0 0,0-1 16,-10 2-16,-1 1 0,1-4 0,4-3 15,-2 0-15,1-2 16,4 0-16,4-2 0,4 0 0</inkml:trace>
  <inkml:trace contextRef="#ctx0" brushRef="#br0" timeOffset="271302.921">12340 7638 0,'0'0'0,"0"0"15,23 2-15,-23-2 0,32 5 16,-9-1-16,7-2 0,11 2 16,1 1-16,4-1 0,3 2 15,10-1-15,-4 1 0,-3-2 0,-11 0 16,-9-1-16</inkml:trace>
  <inkml:trace contextRef="#ctx0" brushRef="#br0" timeOffset="278162.7044">2463 8398 0,'0'0'0,"0"0"0,0 0 16,0 0-16,-21 9 0,21-9 15,-25 8-15,10-1 0,-2 0 0,-3 2 16,-5 2-16,2 3 0,-2-1 15,-9 6-15,-2 2 16,1 1-16,1 1 0,-10 9 0,3 6 16,0-1-16,3 0 0,-5 12 15,3 3-15,6 0 0,2-1 16,1 11-16,6 2 0,5-8 16,8-6-16,5 8 0,5-1 15,7-6-15,5-6 0,12-3 16,7-3-16,5-7 0,4-7 0,12-3 15,11-5-15,0-5 0,2-3 16,43-8-16,-1-5 0,-8-3 16,-7-3-16,1-8 0,5-6 15,-9-1-15,-4 0 0,-2-7 16,3-5-16,-9 1 0,-7 0 0,-4-3 16,-6-1-16,-9-1 15,-9-1-15,-7-5 0,-8-2 16,-6 4-16,-2 2 0,-8-5 15,-8-3-15,-2 4 0,-5 4 0,-6-1 16,-5 0-16,-5 3 0,-3 5 16,-9 0-16,-7-1 0,0 6 15,2 2-15,-18 1 0,-7 2 16,-5 7-16,-6 6 0,-8 5 16,-5 3-16,-2 8 0,-3 4 0,29-2 15,20-2-15,15-1 0</inkml:trace>
  <inkml:trace contextRef="#ctx0" brushRef="#br0" timeOffset="280241.0193">3895 9504 0,'0'0'0,"0"0"0,0 0 16,21 6-16,-21-6 0,0 0 0,36 3 16,-18-1-16,-3 1 0,7 0 15,5-1-15,0 0 0,0 1 16,13-2-16,3 0 0,0 0 16,1 0-16,13 0 0,6 0 15,-4 0-15,-1-1 0,16 0 16,3 0-16,6-2 0,-4 1 0,13 0 15,2 1-15,-6 0 0,-3 1 16,43 0-16,-6 0 0,-17 1 16,-12 1-16,13-2 0,7-3 15,-10 0-15,-5-1 0,8 2 16,5 0-16,-7 0 0,-10 0 16,14 1-16,8-1 0,-11 2 0,-7 0 15,1-1-15,3 1 16,-10 0-16,-2 0 0,-1-1 0,5 0 15,-17-1-15,-8-1 0,0 4 16,-2 2-16,-14 0 0,-9-1 16,-10 0-16,-6 1 0,-9-2 15,-5 0-15,-5 0 0</inkml:trace>
  <inkml:trace contextRef="#ctx0" brushRef="#br0" timeOffset="286991.3584">3784 9533 0,'0'0'16,"0"0"-16,0 0 0,0 0 15,0 0-15,0 0 0,0 0 16,0 0-16,0 0 0,28-3 0,-28 3 15,0 0-15,26-4 0,-26 4 16,22 0-16,-10 0 0,1 2 16,4-2-16,3 1 15,-1 1-15,0 0 0,3 0 0,3 1 16,1-1-16,0-1 0,12 1 16,-1-1-16,2 1 0,-2-2 0,14 1 15,1 1-15,-3-2 16,1 1-16,7-1 0,3-1 15,-3-1-15,-1 1 0,12-2 16,-2 3-16,-3 0 0,-6 3 0,6-3 16,3 0-16,-2-2 0,-1 1 0,13 1 15,-1 0-15,-7-1 16,-5 0-16,32 0 0,-5-1 16,-10 1-16,-5 0 0,1 2 15,1 0-15,-12 1 0,-8 0 0,5-1 16,4-1-16,-6 1 0,-4 1 15,7-1-15,3 1 0,-7-1 16,-6 1-16,6-1 16,1 2-16,0-2 0,-3 1 0,6-2 15,0 0-15,-9 0 0,-7-1 0,6 1 16,2 1-16,-1 1 16,0 1-16,-1-2 0,0-2 15,-5 0-15,-4 1 0,2-3 16,1-3-16,-8 5 0,-6 2 0,-3 1 15,-3-2-15,-2-2 0,-3-1 16,3 3-16,2 1 16,-13-1-16,-1-1 0,-5 1 0,-3 0 15,1 0-15</inkml:trace>
  <inkml:trace contextRef="#ctx0" brushRef="#br0" timeOffset="294210.6034">3743 9503 0,'0'0'15,"0"0"-15,0 0 0,0 0 16,0 0-16,0 0 0,25-3 0,-25 3 15,0 0-15,24-1 0,-24 1 16,24-5-16,-24 5 0,26 0 16,-8 1-16,-2 0 0,3-1 15,2 0-15,-1 0 0,2 0 16,1 0-16,10 0 0,0-2 16,0 0-16,-1-1 0,2 3 15,5 1-15,-4 0 0,0 0 0,12 0 16,0 0-16,-3-2 15,-3-2-15,13 2 0,0 0 16,-3 1-16,-4-2 0,4 1 0,2 0 16,1 1-16,-3 0 0,11 0 15,-1 1-15,-5-2 0,-7-1 16,13 0-16,3 1 0,-8 0 16,-5 2-16,5-2 0,0-2 15,0 5-15,-2 2 0,10-1 16,-2-2-16,-13 2 0,-2-2 15,26-1-15,1-1 0,-12-1 0,-5 4 16,0-1-16,-3 0 0,-2 1 16,-2-1-16,3 0 0,2 1 15,-4-3-15,-2-2 0,6 0 16,3-2-16,-6 3 0,-5 0 0,4 1 16,2 0-16,-1 1 15,1 2-15,1 0 0,2-1 16,-6 1-16,-5 2 0,7-3 0,4-1 15,-8-5-15,-3-1 0,1 5 16,5 4-16,-4-3 0,-3-2 16,0 0-16,-1 0 0,-4 1 15,-4 0-15,1 3 0,-1 4 16,-5-5-16,-2-3 0,-1 1 16,-2 1-16,-12 0 0,1 0 0,2-1 15,1-2-15,-3 2 0,-2 0 16,-2 2-16,2-1 15,-5 0-15,-1 0 0,-3-1 0,-1 1 16,0 0-16,-1 0 0,-2 0 16,-5 1-16,-1-1 0,-2 1 15,-2 0-15,-1 2 0,0-2 16,-1 0-16,-4-2 0,-4 0 16,0 1-16,0 1 0,-9-1 15,-2-1-15,1 1 0,-1 1 0,-5 0 16,-1 0-16,-1 1 15,3-2-15,-14 0 0,-3 0 0,3 2 16,4 1-16,-3-1 0,-4-1 16,3 0-16,3 0 0,-11 1 15,-3-1-15,4 1 0,3-1 16,-6 2-16,-1 2 0,-1-4 16,8-3-16,-6 2 0,-3 0 15,5 1-15,5 1 0,-7-1 16,-6 0-16,7-1 0,4-2 15,-28 1-15,5 3 0,15-3 0,8-2 16,-3 2-16,-2 1 0,1-1 16,5 0-16,-4 0 0,-3-1 15,6 0-15,4-2 0,-4 3 16,-3 1-16,7-3 0,6-3 16,-7 4-16,-3 2 0,2 1 15,4 1-15,-3 0 0,0-2 16,5-4-16,3-2 0,-1 5 0,-3 3 15,2 3-15,2 0 0,-1-3 16,2-1-16,0-1 0,3 0 16,-3 0-16,-2 0 0,3 1 15,3 0-15,1-1 0,-2 2 16,20-2-16,-6 1 0,-1 1 16,-5-1-16,2 0 0,1 0 0,-5-1 15,-1 1-15,4-1 16,4-1-16,-4 1 0,-3 1 15,7 0-15,1 1 0,-1 0 16,1 2-16,0-2 0,-1-1 0,0 2 16,-1-2-16,5-1 0,6-1 15,-3 1-15,0 0 0,2 1 16,0-1-16,2 0 0,1-1 16,1 0-16,-1-2 0,3 1 15,0 2-15,3 0 0,1 2 0,2-2 16,2-1-16,-3 0 15,2 1-15,1 1 0,2 0 16,-2 2-16,3-3 0,-2 1 0</inkml:trace>
  <inkml:trace contextRef="#ctx0" brushRef="#br0" timeOffset="303461.1256">5172 8454 0,'0'0'0,"0"0"16,0 0-16,28 4 0,-13-2 0,4-1 15,6 2-15,8-1 16,1 0-16,5-2 0,4-1 16,5-2-16,-2-2 0,6 0 15,1 1-15,-9 0 0,-3-2 0,-9 3 16,-3 2-16,-8-3 0,-5 0 15,-5 0-15,-2 1 16,0 2-16</inkml:trace>
  <inkml:trace contextRef="#ctx0" brushRef="#br0" timeOffset="303664.229">5541 8478 0,'0'0'0,"0"0"0,0 0 15,0 0-15,0 0 0,-10 28 0,10-28 16,-11 27-16,11-27 0,-20 25 16,5-9-16,-1 0 0,0 0 15,-1 0-15,0 1 0,-6 2 16,4-1-16,-2-4 0,0 0 16,2-4-16,1-5 0,4 0 0,2-1 15,2 0-15</inkml:trace>
  <inkml:trace contextRef="#ctx0" brushRef="#br0" timeOffset="303851.7312">5509 8563 0,'0'0'0,"0"0"0,0 0 16,0 0-16,11 19 0,-11-19 16,4 25-16,-4-10 0,1 3 0,-1 3 15,0 3-15,0-1 0,-1 2 16,1 3-16,0-1 0,0-4 15,0-1-15,0-3 0,0-3 16,0-5-16,1-2 0,2-1 16,-3-2-16,0-1 0</inkml:trace>
  <inkml:trace contextRef="#ctx0" brushRef="#br0" timeOffset="304023.6605">5671 8614 0,'0'0'0,"0"0"16,0 0-16,0 0 0,0 0 16,21 19-16,-21-19 0,0 0 15,23 23-15,-14-15 0,-2 3 16,-1-3-16,1 1 0,-2-2 16,0 0-16,-1-2 0</inkml:trace>
  <inkml:trace contextRef="#ctx0" brushRef="#br0" timeOffset="304195.5813">5922 8489 0,'0'0'0,"0"0"15,0 0-15,0 0 0,29 1 0,-29-1 16,0 0-16,21 7 0,-12-4 15,-1 0-15,-2-1 0,1 0 16</inkml:trace>
  <inkml:trace contextRef="#ctx0" brushRef="#br0" timeOffset="304351.7738">5837 8613 0,'0'0'0,"0"0"0,0 0 0,0 0 15,0 0-15,23 7 0,-23-7 16,23 9-16,-23-9 0,27 7 16,-14-4-16,0 1 0,-3-1 0,-2-1 15</inkml:trace>
  <inkml:trace contextRef="#ctx0" brushRef="#br0" timeOffset="304523.7066">5830 8797 0,'0'0'0,"0"0"0,0 0 16,0 0-16,0 0 0,27-20 15,-27 20-15,31-16 0,-15 6 0,2 1 16,3-1-16,0 4 0,1 6 16,0-1-16,-2 0 0,-2 1 15</inkml:trace>
  <inkml:trace contextRef="#ctx0" brushRef="#br0" timeOffset="304742.4407">6094 8426 0,'0'0'16,"0"0"-16,0 0 0,25-2 0,-25 2 15,29-3-15,-7 2 16,-1-1-16,1-1 0,2-1 0,3 0 15,6-3-15,-2 3 0,-2-1 16,-2 0-16,-5 2 0,-2 0 0,-3 1 16,-3-1-16,-4 1 0,-1 0 15,-1 1-15</inkml:trace>
  <inkml:trace contextRef="#ctx0" brushRef="#br0" timeOffset="304929.9664">6235 8265 0,'0'0'0,"0"0"0,0 0 0,0 0 16,0 0-16,7 20 0,-7-20 15,0 23-15,0-23 0,-3 27 16,1-9-16,0 0 0,0 1 0,1-2 16,1 0-16,1-4 0,3-1 15,-1 2-15,0-3 0,-1-2 16</inkml:trace>
  <inkml:trace contextRef="#ctx0" brushRef="#br0" timeOffset="305070.5661">6425 8271 0,'0'0'0,"0"0"16,0 0-16,0 0 0,0 0 0,3 26 15,-3-26-15,-8 25 0,8-25 16,-10 30-16,1-12 0,1 1 15,0-1-15,2-3 0,-1 0 16,2-3-16</inkml:trace>
  <inkml:trace contextRef="#ctx0" brushRef="#br0" timeOffset="305273.7013">6109 8553 0,'0'0'0,"0"0"0,0 0 15,29-7-15,-13 3 0,4-1 16,4-1-16,6-3 0,3 1 0,-1 0 16,2 0-16,5-1 15,-4 1-15,-4 1 0,-3 2 16,-7 0-16,-4-2 0,-5 1 16,-1 2-16,-2 0 0</inkml:trace>
  <inkml:trace contextRef="#ctx0" brushRef="#br0" timeOffset="305461.2164">6144 8598 0,'0'0'0,"0"0"16,0 0-16,0 0 0,0 0 0,7 31 16,-7-31-16,4 23 0,-4-23 15,7 28-15,-3-13 0,0-2 16,2-1-16,1 0 0,1-1 15,-1-2-15,2 0 0,-1-3 16,-1 1-16,0-2 0</inkml:trace>
  <inkml:trace contextRef="#ctx0" brushRef="#br0" timeOffset="305758.1731">6179 8667 0,'0'0'0,"0"0"0,0 0 15,0 0-15,0 0 0,0 0 0,39-13 16,-39 13-16,38-9 0,-13 3 15,3-1-15,3 0 0,-1 2 0,11-2 16,0 1-16,-3-2 16,-1 0-16,7-1 0,-4 2 15,-4 5-15,-5 3 0,-6 0 16,-4 2-16,-5-1 0,-2 2 0,-4 5 16,-6 5-16,-1 0 0,-2 1 15,-5 3-15,-4 0 16,-2 1-16,-1 0 0,-2-2 0,0-1 15,1-2-15,2 1 0,-3-2 16,0-1-16,1-2 0,-1 0 16,-3-3-16,-3-2 0,1-2 15,2 0-15,1 0 0,4-1 0,2-1 16</inkml:trace>
  <inkml:trace contextRef="#ctx0" brushRef="#br0" timeOffset="305930.0076">6356 8547 0,'0'0'0,"0"0"0,0 0 0,0 0 0,-4 25 16,4-25-16,-6 24 16,6-24-16,-6 30 0,1-11 15,0 0-15,1 0 0,1 1 0,-1-3 16,1-2-16,2-3 0</inkml:trace>
  <inkml:trace contextRef="#ctx0" brushRef="#br0" timeOffset="306070.6266">6346 8717 0,'0'0'0,"0"0"16,0 0-16,0 0 0,0 0 0,32 2 15,-32-2-15,21 4 0,-21-4 16,22 4-16,-11-3 0,0-1 15,0-2-15,-2 0 0,-2 1 16,2 0-16</inkml:trace>
  <inkml:trace contextRef="#ctx0" brushRef="#br0" timeOffset="306289.3924">6637 8506 0,'0'0'0,"0"0"0,0 0 15,0 0-15,0 27 0,0-27 16,-8 29-16,8-29 0,-13 32 16,4-13-16,-1 3 0,0 0 0,1-1 15,-2 4-15,-2-2 16,2-4-16,0-3 0,2-3 0,-2-2 16,1-2-16,0-2 0,3-2 15,1 0-15,-1-2 0</inkml:trace>
  <inkml:trace contextRef="#ctx0" brushRef="#br0" timeOffset="306383.1431">6518 8704 0,'0'0'16,"0"0"-16,0 0 0,0 0 16,31 5-16,-31-5 0,28 8 15,-11-4-15,2 1 0,-1 0 0,2 0 16,2 1-16,-3-1 16,-4-1-16</inkml:trace>
  <inkml:trace contextRef="#ctx0" brushRef="#br0" timeOffset="307742.5939">2165 9491 0,'0'0'16,"0"0"-16,0 0 0,35-6 0,-19 4 16,6-1-16,4 0 0,12 0 15,-1 0-15,5-2 0,5-1 16,7-3-16,1 1 0,10-3 15,-2-2-15,-8 3 0,-5 1 16,9-1-16,-2 1 16,-9 2-16,-8 0 0,-4 1 0,-5 3 15,-6-2-15,-2-1 0,-5 1 16,-5 2-16,-3 3 0,-5 2 16,-1 0-16,-8 2 0,0-2 15,0-1-15,-9 0 0,0 1 16,-6-2-16,0-1 0,-6 1 0,-3 1 15,-3 0-15,-2 3 0,-7-1 16,-2 0-16,-2 0 0,-2 0 16,-13 2-16,-6-2 0,10 1 15,4 1-15,-8 0 0,3-1 16,7 1-16,5 1 0,-3-1 16,3 0-16,13-1 0,8 0 0,4-3 15,7-2-15,3 2 0,1 4 16,13-3-16,7-1 0,4-2 15,6 0-15,9-3 0,4-3 16,3 2-16,0 1 0,12 0 16,4 0-16,2-2 0,-2 1 0,16-2 15,-1-2-15,-8 6 16,-8 4-16,5-4 0,1-4 16,-15 3-16,-6 2 0,-8 2 0,-6 2 15,-7 0-15,-5 0 0,-3-1 16,-5-2-16,-4 1 0,-6 2 15,-10-1-15,-7-1 16,-2 0-16,-4-1 0,-11 2 0,-5 3 16,0-1-16,-5-1 0,-13-2 15,-4-2-15,4 4 0,4 2 16,-11 2-16,3 0 0,11-1 16,11 0-16,5 2 0,5 3 15,9-5-15,8-5 0,11 3 0,8 2 16,8-1-16,6 1 0,13-4 15,8-1-15,-1 0 0,2-1 16,19 1-16,9 2 0,0-1 16,1-1-16,14 2 0,1 2 15,-22-1-15,-16-1 0,-11-1 16</inkml:trace>
  <inkml:trace contextRef="#ctx0" brushRef="#br0" timeOffset="311430.3197">24454 9964 0,'0'0'0,"0"0"0,0 0 16,0 0-16,0 0 0,-10 30 15,10-30-15,-16 28 0,8-13 0,-1 1 16,0 1-16,1-1 0,0-1 16,1 3-16,0-1 15,3-3-15,0-2 0,2-2 0,0-3 16,0 0-16</inkml:trace>
  <inkml:trace contextRef="#ctx0" brushRef="#br0" timeOffset="311586.6351">24500 9640 0,'0'0'0,"0"0"16,0 0-16,0 0 0,0 0 15,24 20-15,-24-20 0,20 18 16,-20-18-16,19 14 0,-19-14 16,14 10-16</inkml:trace>
  <inkml:trace contextRef="#ctx0" brushRef="#br0" timeOffset="311852.223">24953 9675 0,'0'0'0,"0"0"0,0 0 15,-13 28-15,5-14 0,-5 5 0,-5 4 16,-3 7-16,3-2 16,-1 3-16,1 2 0,-2 3 0,3-2 15,3-5-15,5-1 16,1-4-16,3-2 0,4 0 0,4-3 15,0-6-15,2-3 0,6-3 16,6-3-16,2-5 0,1-5 0,-5 2 16,-2 1-16,-2-1 15</inkml:trace>
  <inkml:trace contextRef="#ctx0" brushRef="#br0" timeOffset="312086.6142">25454 9622 0,'0'0'16,"0"0"-16,0 0 0,0 0 16,-18 31-16,5-13 0,-7 6 15,0 3-15,0 2 0,-8 12 16,-3 4-16,3-4 0,4-3 0,-1 8 16,0 4-16,8-11 0,4-7 15,9-4-15,6-3 16,5-4-16,3-4 0,4-6 0,5-3 15,1-1-15,1-1 0,5-8 16,4-5-16,-7 1 0,-5 2 16,-4 0-16</inkml:trace>
  <inkml:trace contextRef="#ctx0" brushRef="#br0" timeOffset="312258.5143">25537 10008 0,'0'0'0,"0"0"0,0 0 16,0 0-16,28-5 0,-28 5 16,33-4-16,-14 2 0,0 1 0,3 1 15,3 0-15,5 1 16,-3 1-16,-4-1 0,-3 0 16,-3 1-16</inkml:trace>
  <inkml:trace contextRef="#ctx0" brushRef="#br0" timeOffset="312680.4178">24315 10699 0,'0'0'0,"12"-2"0,7 1 16,2-1-16,2 2 0,22-3 0,24-2 15,2 1-15,1 0 0,30-5 16,29-2-16,-7 0 0,-7 0 15,76-3-15,25-2 16,-30 5-16,-20 2 0,17 1 0,13 1 16,-24 5-16,-17 4 0,15 0 15,10 1-15,-26 1 0,-18 1 0,3-1 16,2 0-16,-27-4 16,-19-1-16,-1-2 0,-3-2 15,-20-4-15,-14-4 0,-20 5 0,-11 1 16,-9 3-16</inkml:trace>
  <inkml:trace contextRef="#ctx0" brushRef="#br0" timeOffset="316118.0894">8750 9496 0,'0'0'16,"0"0"-16,0 0 0,27 3 16,-27-3-16,26 4 0,-7-2 15,2 0-15,2-1 0,13 1 16,5 1-16,1-2 0,0-1 0,16 0 16,6 1-16,-2 2 15,-1 0-15,19 0 0,19-1 16,-8 1-16,-6-2 0,19 0 15,4 0-15,30 0 0,-20 0 0,12 0 16,8-2-16,-18-4 0,-11-6 16,17 8-16,12 6 0,-18-3 15,-12-1-15,18-2 0,12-1 16,-17 1-16,-11 2 0,12 2 16,9 2-16,-16-1 0,-10-2 15,9-1-15,4-2 0,-21 3 0,-14 4 16,7-2-16,1 2 0,-16-3 15,-12-1-15,-2-1 0,-2-3 16,-15 4-16,-11 3 0,-4 1 16,-3 0-16,-13 2 0,-10-1 0,-1 0 15,-1-3-15,-1-2 0</inkml:trace>
  <inkml:trace contextRef="#ctx0" brushRef="#br0" timeOffset="327368.7754">10537 8242 0,'0'0'0,"0"0"0,0 0 15,-9 23-15,9-23 0,-12 25 0,2-5 16,-2 1-16,-1 2 0,-1 3 15,-2 2-15,-2 7 0,1 3 0,-5 1 16,0-4-16,2-7 16,4-5-16,2-7 0,3-2 15,2-2-15,2-2 0,1-3 0</inkml:trace>
  <inkml:trace contextRef="#ctx0" brushRef="#br0" timeOffset="327556.2793">10515 8412 0,'0'0'0,"0"0"16,0 0-16,0 0 0,7 27 0,-7-27 16,4 32-16,-3-13 0,0 2 15,2 1-15,-1 1 16,2-1-16,2-1 0,0 2 0,2 0 16,0-5-16,0-5 0,-1-3 15,1-7-15,-1 1 0,-2-1 16,0 0-16</inkml:trace>
  <inkml:trace contextRef="#ctx0" brushRef="#br0" timeOffset="327743.8536">10659 8447 0,'0'0'0,"0"0"0,0 0 16,24-11-16,-10 8 0,4-1 0,3-1 15,0 0-15,1-1 0,9-1 16,2 1-16,-4 1 0,-2-2 15,-2 2-15,-2 0 0,-3 1 16,-1 1-16,-2 0 0,-5-1 16,-5 3-16,0-1 0,-2 1 0</inkml:trace>
  <inkml:trace contextRef="#ctx0" brushRef="#br0" timeOffset="328103.1815">10851 8274 0,'0'0'0,"0"0"0,0 0 16,0 0-16,0 0 0,0 26 16,0-26-16,-2 32 0,0-11 0,0 1 15,0 3-15,-1-1 0,1-2 16,0 6-16,0-3 16,0-2-16,1-5 0,-1-3 0,1-2 15,0-2-15,0-1 0,1-4 16,0-1-16,0-5 0,2 0 15,1-5-15,0 0 0,0-3 0,0 0 16,3-1-16,3 1 16,0 0-16,1 1 0,4 1 15,2 4-15,0 1 0,-2 1 0,-2 2 16,0 2-16,-2 2 0,-2 1 16,-2 3-16,-3 3 15,-1 1-15,-1 1 0,-3-1 0,-4-1 16,-1-1-16,-3-2 0,-2 0 15,-3-1-15,2-1 0,1-1 16,1-6-16,1-3 0,1 1 0,2-2 16,1 2-16</inkml:trace>
  <inkml:trace contextRef="#ctx0" brushRef="#br0" timeOffset="328353.2017">11278 8215 0,'0'0'0,"0"0"0,0 0 15,0 0-15,0 0 0,0 0 16,17 19-16,-17-19 0,-5 23 16,5-23-16,-16 35 0,5-19 0,0 0 15,0 0-15,1 0 16,1 0-16,0 0 0,0 0 16,3-3-16,2-5 0,2-2 0,8-2 15,6-4-15,0-2 0,2 0 16,7-4-16,2-1 0,3-1 15,0 1-15,1 1 0,-2 1 16,4-1-16,-3 2 0,-3 1 16,-3-1-16,-3 2 0,-4 0 0,-2 0 15</inkml:trace>
  <inkml:trace contextRef="#ctx0" brushRef="#br0" timeOffset="328556.4061">11354 8470 0,'0'0'0,"0"0"0,0 0 16,-2 22-16,2-22 0,-3 25 15,-1-6-15,0 1 0,0-1 0,-3-1 16,-2 0-16,-4 2 0,-1-2 16,-3-2-16,0-1 15,1-4-15,1-3 0,-3-3 0,-2-4 16,3 1-16,3-1 0,2 0 15</inkml:trace>
  <inkml:trace contextRef="#ctx0" brushRef="#br0" timeOffset="328712.6033">11169 8538 0,'0'0'0,"0"0"16,0 0-16,20 12 0,-20-12 0,22 14 16,-7-3-16,1 2 0,-1 0 15,3 1-15,2 3 0,6 2 16,2-1-16,-1 0 0,0-2 15,-3-2-15,-2-2 0,0 1 16,-4-4-16,-4 0 0</inkml:trace>
  <inkml:trace contextRef="#ctx0" brushRef="#br0" timeOffset="328900.1107">11793 8299 0,'0'0'0,"0"0"0,0 0 15,0 0-15,21 12 0,-16-6 0,2 2 16,0-1-16,-1-1 0,0-1 16,-1-1-16,0 1 0</inkml:trace>
  <inkml:trace contextRef="#ctx0" brushRef="#br0" timeOffset="329056.4365">11672 8467 0,'0'0'0,"0"0"16,0 0-16,0 0 0,31 7 16,-31-7-16,28 7 15,-12-3-15,-1-1 0,2 2 0,0 1 16,-1-1-16,-2-1 0,-2 1 15</inkml:trace>
  <inkml:trace contextRef="#ctx0" brushRef="#br0" timeOffset="329228.3185">11699 8703 0,'0'0'0,"0"0"0,0 0 15,0 0-15,0 0 0,28-10 16,-28 10-16,31-12 0,-14 5 15,5-2-15,4 1 0,-1-1 16,-1 0-16,3 0 0,-5 0 16,-3 2-16</inkml:trace>
  <inkml:trace contextRef="#ctx0" brushRef="#br0" timeOffset="329415.7761">12075 8333 0,'0'0'16,"0"0"-16,0 0 16,26-4-16,-26 4 0,25-2 0,-7 1 15,0 0-15,2 0 0,6-1 16,-2 1-16,0 0 0,-1-2 0,-2-8 16,-1-8-16,-4 3 0,-1 3 15,-3 2-15</inkml:trace>
  <inkml:trace contextRef="#ctx0" brushRef="#br0" timeOffset="329572.0511">12255 8197 0,'0'0'0,"0"0"16,0 0-16,0 0 0,8 27 0,-8-27 15,4 30-15,-3-12 0,-1 3 16,0 1-16,1 3 0,0-1 15,-1-1-15,0 2 0,0-4 16,0-3-16</inkml:trace>
  <inkml:trace contextRef="#ctx0" brushRef="#br0" timeOffset="330087.6823">12076 8468 0,'0'0'0,"0"0"0,0 0 16,0 0-16,0 0 0,0 0 0,27-1 15,-27 1-15,35-3 0,-13 2 16,1-2-16,3 0 0,1 0 16,-1 0-16,-2 1 0,3-1 15,-2 0-15,-4 1 0,-4 1 16,-2 1-16,-4 2 0,-7 3 16,-5 1-16,-7 2 0,-5 3 0,-5 2 15,-3 2-15,-3 2 0,-3 0 16,0 0-16,1 1 0,-4 3 15,2-1-15,4-1 0,3-3 16,7-1-16,5 1 0,6-3 16,4-3-16,4-2 0,5-4 0,8 0 15,5-3-15,1-3 0,2-3 16,0 0-16,2-2 16,-1-1-16,1 0 0,-3-1 15,-1 0-15,-4 0 0,-3 1 0,-3-3 16,-3 0-16,-3-1 0,-3 1 15,-3-1-15,-2 1 0,-1 0 16,-2 4-16,0 1 0,-1 3 16,1 3-16,0 2 0,1 3 15,-1 2-15,2 3 0,1 3 0,3 1 16,0 2-16,1 1 0,2 1 16,1 0-16,3 2 15,3-3-15,0-1 0,0-1 16,1-1-16,-2-3 0,1-2 0,-4-4 15,1-2-15,-2 0 0,-1-1 16,-2 0-16</inkml:trace>
  <inkml:trace contextRef="#ctx0" brushRef="#br0" timeOffset="330275.1989">12746 8738 0,'0'0'0,"0"0"0,0 0 16,0 0-16,14 16 0,-14-16 15,0 0-15,0 0 0,19 18 0,-19-18 16,0 0-16,0 0 0,0 0 16,17 9-16</inkml:trace>
  <inkml:trace contextRef="#ctx0" brushRef="#br0" timeOffset="330728.375">12972 8203 0,'0'0'0,"0"0"15,0 0-15,0 0 0,0 0 0,-3 22 16,3-22-16,-10 29 0,10-29 0,-13 39 15,3-12-15,4-2 16,1-1-16,3 3 0,4-3 16,3-4-16,0-2 0,5-4 15,3-4-15,3-2 0,1-3 0,3-4 16,2-3-16,-1-2 0,-1-1 16,7-6-16,0-6 15,-4 1-15,-2 0 0,-2-3 0,-3-5 16,-2 3-16,-3 1 0,-4 2 15,-2 1-15,-3 4 0,-1 3 16,-5 2-16,-4 3 0,-1 0 16,-2 1-16,-2 8 0,-3 5 15,2 3-15,1 3 0,-4 9 16,-1 7-16,0 3 0,1 0 0,0 16 16,3 7-16,2-7 0,5-3 15,1 3-15,4-3 16,3-10-16,1-6 0,4-6 0,2-3 15,-2-6-15,1-7 0,-2-5 16,1-6-16,-3-5 0,-1-3 0,-1 3 16,1 1-16,-1 1 0</inkml:trace>
  <inkml:trace contextRef="#ctx0" brushRef="#br0" timeOffset="330994.0528">13428 8054 0,'0'0'0,"0"0"16,0 0-16,0 0 0,0 0 0,0 0 15,-12 28-15,12-28 0,-19 32 16,9-13-16,0 4 16,1-3-16,3 1 0,4-4 0,4-1 15,2 1-15,3-1 0,2-4 16,3-1-16,0-3 0,-1-3 0,3-3 15,3-3-15,-2-1 16,1-2-16,-2-3 0,0-3 16,-3-1-16,-1-2 0,-2 2 0,-1 1 15,-2 2-15</inkml:trace>
  <inkml:trace contextRef="#ctx0" brushRef="#br0" timeOffset="331228.3821">13421 8078 0,'0'0'0,"0"0"0,0 0 16,0 0-16,0 0 0,0 0 15,0 0-15,0 0 0,0 0 0,31 6 16,-31-6-16,35 2 16,-35-2-16,38 4 0,-16-1 15,0 0-15,-1 0 0,4-1 16,-1-2-16,-5 1 0,-2 1 0,-4 4 16,-2 2-16,-3 2 0,-4 0 15,-6 3-15,-6 4 16,-2 1-16,-3 0 0,-2 5 0,-3 1 15,-2-1-15,0-1 0,-6 2 16,0-2-16,3-4 0,4-2 0,3-2 16,3-3-16,3-2 15</inkml:trace>
  <inkml:trace contextRef="#ctx0" brushRef="#br0" timeOffset="331431.5187">13301 8270 0,'0'0'0,"0"0"0,23-7 16,-7 3-16,0 1 0,7 0 16,5-1-16,6-2 0,0 1 0,2 0 15,0 0-15,4-1 16,-4 0-16,-6 3 0,-5-1 16,-5 2-16,-5 0 0,-4 0 0,-4 1 15,-7 1-15,-2 1 0,0 0 16,-1-1-16,1 1 0</inkml:trace>
  <inkml:trace contextRef="#ctx0" brushRef="#br0" timeOffset="331572.1696">13487 8167 0,'0'0'0,"0"0"0,0 0 16,0 0-16,0 0 0,0 0 0,0 0 16,0 0-16,-6 30 0,6-30 15,-7 31-15,3-12 0,-2 2 16,1 3-16,-2 1 0,1 0 15,-2 0-15,0 0 0,2-4 16,0-2-16</inkml:trace>
  <inkml:trace contextRef="#ctx0" brushRef="#br0" timeOffset="331915.9138">13333 8521 0,'0'0'0,"0"0"16,0 0-16,0 0 0,0 0 0,0 0 15,0 23-15,0-23 16,0 0-16,0 0 0,0 0 16,0 0-16,1 20 0,-1-20 15,0 0-15,0 0 0,0 0 0,23-8 16,-23 8-16,21-16 0,-21 16 16,27-20-16,-8 6 15,-1 2-15,1 0 0,0 2 0,-1 3 16,5-1-16,-4 4 0,0 1 15,0 4-15,-3 1 0,-1 2 16,-4 4-16,-4 4 0,-1 1 16,-3 2-16,-3 0 0,-3 1 15,-1-1-15,-2 1 0,-2-1 16,0 0-16,-3-3 0,-3-2 0,3-3 16,2 0-16,2-1 0</inkml:trace>
  <inkml:trace contextRef="#ctx0" brushRef="#br0" timeOffset="332056.5502">13484 8540 0,'0'0'16,"0"0"-16,0 0 0,0 0 15,0 0-15,-10 23 0,10-23 16,-11 23-16,11-23 0,-15 27 0,4-11 16,-1-2-16,0 1 15,-1 1-15,1 0 0,1 0 16,1-3-16,-1 1 0,1-1 0,3-2 15</inkml:trace>
  <inkml:trace contextRef="#ctx0" brushRef="#br0" timeOffset="332181.5941">13446 8667 0,'0'0'0,"0"0"16,0 0-16,0 0 0,0 0 0,22 14 16,-22-14-16,18 15 0,-18-15 15,21 19-15,-10-7 0,0-1 16,-1-3-16,-1 0 0,-1-1 15,-2-2-15</inkml:trace>
  <inkml:trace contextRef="#ctx0" brushRef="#br0" timeOffset="332415.9491">13941 8256 0,'0'0'0,"0"0"0,0 0 16,0 0-16,0 0 0,0 0 16,-14 28-16,14-28 0,-22 24 0,7-8 15,-3 1-15,2 2 0,-1 0 16,1-1-16,-1-2 16,-2 2-16,4-2 0,2-4 0</inkml:trace>
  <inkml:trace contextRef="#ctx0" brushRef="#br0" timeOffset="332572.2012">13781 8493 0,'0'0'0,"0"0"15,0 0-15,0 0 0,7 24 0,-7-24 16,5 28-16,-4-11 0,0 0 16,0 2-16,0 1 0,0-2 15,2 2-15,-1 0 0,0-3 16,1-6-16,1-5 0,-1-1 15,-1-2-15,0 1 0</inkml:trace>
  <inkml:trace contextRef="#ctx0" brushRef="#br0" timeOffset="333134.7404">14010 8342 0,'0'0'0,"0"0"16,0 0-16,26-3 0,-26 3 15,21-5-15,-7 3 0,0-1 16,0 1-16,2 1 0,0 1 16,-1-1-16,-2-1 0,1-1 15,-2-2-15,-3 3 0,-1 1 0,-3 1 16,-1 1-16,-3 1 0,-2 1 16,-6 2-16,-4 2 15,-1 2-15,-1 1 0,-2 3 0,-1 3 16,-5 2-16,0 0 0,2 0 15,2-1-15,2-2 0,3-3 0,1 1 16,2-1-16,4-4 16,1-2-16,8-1 0,3-3 15,2-1-15,2-1 0,1-2 16,2-2-16,0 0 0,0-2 0,1 0 16,0 0-16,-2 1 0,-1 1 15,-1 3-15,-2 1 16,-1 2-16,-1 3 0,-4 2 0,-4 4 15,-2 1-15,-3 0 0,-2 3 16,-2 2-16,0 0 0,1 1 0,-1-1 16,0-3-16,-1 1 0,0-2 15,-7 2-15,-2-2 16,4-5-16,-1 0 0,-3-4 16,1-3-16,6-1 0,1 0 0,-1-2 15,0-1-15,2 0 0,1 1 0,4-6 16,4-3-16,3-1 15,2 0-15,1 2 0,0 2 16,1 1-16,-1 1 0,5 2 16,3 2-16,1 1 0,1 2 15,2 0-15,-1 0 0,0 2 0,-1-1 16,-3 1-16,-1-2 16,-1 1-16</inkml:trace>
  <inkml:trace contextRef="#ctx0" brushRef="#br0" timeOffset="333322.2529">14351 8401 0,'0'0'0,"0"0"16,0 0-16,0 0 0,0 0 16,3 21-16,-3-21 0,-2 23 15,2-23-15,-2 25 0,2-25 16,-2 25-16,5-14 0,-1-4 15,1-3-15,1 0 0,-2-2 0,0 1 16</inkml:trace>
  <inkml:trace contextRef="#ctx0" brushRef="#br0" timeOffset="333556.634">14516 8273 0,'0'0'0,"0"0"0,0 0 0,0 0 16,0 0-16,17 29 0,-17-29 15,3 40-15,-3-12 0,-1 5 16,-1 3-16,-2 8 0,1-4 16,0-2-16,0-4 0,0 4 15,0-5-15,-2-4 0,1-3 16,1-5-16,-1-5 0,-1-3 0,-2-3 16,-3-2-16,-2-3 0,-5-5 15,-8-2-15,-2-4 0,-3 0 16,0 0-16,6 0 0,4 2 15</inkml:trace>
  <inkml:trace contextRef="#ctx0" brushRef="#br0" timeOffset="334291.0493">8994 9522 0,'0'0'0,"0"0"16,0 0-16,0 0 0,0 0 0,0 0 15,0 0-15,0 0 16,0 0-16,0 0 0,0 0 16,0 0-16,0 0 0,20-13 15,-20 13-15,23-3 0,-23 3 0,31-6 16,-9 5-16,0-1 0,1 2 16,11-1-16,4-2 0,-2 3 15,0 2-15,13-1 0,2 0 16,0 1-16,-1-1 0,15 1 15,3 3-15,-5-2 0,-4 0 0,18 1 16,4-3-16,-7 0 16,-4 0-16,20 1 0,7 2 15,-9 0-15,-7-1 0,50 1 16,0-2-16,-19-1 0,-15 0 0,11-1 16,6 0-16,-11 0 0,-9 0 15,8 1-15,7-1 0,-13-1 16,-10-1-16,17-1 0,10 1 15,-12 0-15,-10 1 0,-4-2 16,-2-4-16,-11 4 0,-9 2 0,2 2 16,2 0-16,-19-1 0,-10-1 15,-13 1-15,-6 1 16,-6 1-16,-6 1 0,-6-2 0,-4 2 16,-7-1-16,-5 1 0,4-1 15,4 0-15,0-1 0</inkml:trace>
  <inkml:trace contextRef="#ctx0" brushRef="#br0" timeOffset="341494.6203">13786 9404 0,'0'0'0,"0"0"0,0 0 16,28-3-16,-28 3 0,26-1 15,-7 0-15,2 1 0,2 0 0,12 1 16,5 2-16,1-2 0,0 0 16,17 1-16,7-1 15,0 2-15,-1 0 0,19-2 0,5-1 16,8-3-16,-7 0 0,20 2 15,5 1-15,31-1 0,-19-2 0,6 2 16,7 3-16,-20-2 16,-12 0-16,15-2 0,10-3 15,-15 3-15,-10 0 0,13 1 16,10 0-16,-20 1 0,-13 0 0,11 0 16,10-2-16,-14 2 0,-10 0 15,3-2-15,3-3 16,-17 1-16,-13 1 0,1-1 0,-1-1 15,-10 2-15,-8 2 0,-9 1 16,-5 0-16,-9 0 0,-6 1 0,-8 0 16,-4 2-16,-7-7 15,-8-2-15,2 1 0,0 1 16,1 2-16</inkml:trace>
  <inkml:trace contextRef="#ctx0" brushRef="#br0" timeOffset="341791.5119">17522 9184 0,'0'0'16,"0"0"-16,0 0 0,0 0 0,0 0 15,0 0-15,0 0 0,-22 16 16,22-16-16,-16 17 0,16-17 15,-28 25-15,13-12 0,-1 3 16,0 2-16,-1 0 0,0 2 16,-6 5-16,-1 0 0,2-5 15,0-3-15,3 0 0,1-1 16,4-1-16,0-2 0,2-2 16,0-3-16,2-1 0,2-3 15,2-1-15,0 1 0,2-2 0</inkml:trace>
  <inkml:trace contextRef="#ctx0" brushRef="#br0" timeOffset="342025.9031">17237 9223 0,'0'0'0,"0"0"0,0 0 16,24 16-16,-15-9 0,2 2 0,2 2 15,2 2-15,1 0 0,6 4 16,1 1-16,-1-1 0,-1 0 16,1-1-16,2 0 0,-2-1 15,0-1-15,2 2 0,-1-2 16,-4-3-16,-3-2 0,-2-2 0,-3-1 16,-3-1-16</inkml:trace>
  <inkml:trace contextRef="#ctx0" brushRef="#br0" timeOffset="342838.4494">19022 9358 0,'0'0'0,"0"0"16,0 0-16,26-2 0,-15 1 16,6-1-16,5 0 0,0 2 15,1 2-15,15-2 0,6 0 16,1 0-16,0 1 0,20 1 15,7 2-15,9-1 0,-3-2 0,22-1 16,6 0-16,3-3 0,-10 2 16,53 1-16,-4 4 15,-23-3-15,-16 1 0,6-2 16,7-2-16,-15-2 0,-10-1 0,5 2 16,5 2-16,-18 0 0,-10-1 0,-1-1 15,1-4-15,-16 4 16,-11 3-16,-12-4 0,-9 0 15,-14 1-15,-8 0 0,-2 1 0,-3 1 16,-1 0-16</inkml:trace>
  <inkml:trace contextRef="#ctx0" brushRef="#br0" timeOffset="343541.607">21337 9371 0,'0'0'0,"0"0"15,0 0-15,0 0 0,9-23 0,-6 15 16,2 1-16,-2-1 16,0 2-16,0 0 0,2 0 0,-2 1 15,0 0-15,1 0 16,-2 2-16,0-1 0,-2 4 0,0 0 16,0 0-16,-2 3 0,0 0 15,-4 3-15,-1 4 0,-3 0 16,0 1-16,-2 3 0,-3 1 15,2 0-15,0 2 0,-5 2 16,1 1-16,-1-2 0,0-1 0,1 1 16,-1 0-16,1-4 15,3-1-15,2 0 0,2-2 16,1-2-16,2-3 0,1 0 16,2-3-16,0-2 0,2-1 0,2 0 15,-2-1-15,2 1 0</inkml:trace>
  <inkml:trace contextRef="#ctx0" brushRef="#br0" timeOffset="343760.3833">21114 9363 0,'0'0'0,"0"0"15,0 0-15,22 15 0,-22-15 0,22 15 16,-7-4-16,1-1 0,2 1 0,6 2 15,2 0-15,-1-1 16,-1 0-16,3-1 0,1 2 16,-1-3-16,-2-1 0,4 2 15,-2-2-15,1-1 0,-1 0 0,-3-2 16,-6-1-16,-2-1 16</inkml:trace>
  <inkml:trace contextRef="#ctx0" brushRef="#br0" timeOffset="344385.4133">22617 9350 0,'0'0'16,"0"0"-16,0 0 0,0 0 0,0 0 16,0 0-16,35 1 15,-35-1-15,31 4 0,-8-1 0,6-2 16,2 0-16,1 0 0,20 1 16,8-1-16,1-1 0,1-1 15,26-2-15,26 1 0,-8-2 16,-6 1-16,29 0 0,24-2 15,35-2-15,-28 1 0,7 0 16,6 2-16,-27-2 0,-16 0 0,19-1 16,13-3-16,-16 1 0,-13 1 15,22-1-15,13 1 16,-19 1-16,-13-1 0,16 2 16,11 2-16,-20-3 0,-13 1 0,8 1 15,6 1-15,-23 1 0,-15 2 16,-6 2-16,-3 2 0,-21-5 15,-13-1-15,-9-1 0,-7 0 16,-13 1-16,-9 1 0,-13-1 16,-8 2-16,-3-2 0,-3 0 0,-17 2 15,-11-1-15,9 2 16,6 0-16,5 0 0</inkml:trace>
  <inkml:trace contextRef="#ctx0" brushRef="#br0" timeOffset="348307.5127">26837 8181 0,'0'0'15,"15"-2"-15,0-1 0,0 1 0,4-1 16,11 1-16,4-2 0,0 1 16,-1-1-16,10-1 0,0-1 15,-3 2-15,-4 0 0,3 1 16,-5 2-16,-5-1 0,-6 0 15,-5 1-15,-5 0 0,-7 3 16,-2 2-16,-6 4 0,-6 5 16,-5 0-16,-5 1 0,-6 4 15,-6 5-15,-2-2 0,-1 1 0,-12 8 16,-4 2-16,4 0 0,3-2 16,-1 7-16,5 0 0,3-8 15,4-5-15,5-5 0,5-3 16,5-4-16,3-3 0,5-2 15</inkml:trace>
  <inkml:trace contextRef="#ctx0" brushRef="#br0" timeOffset="348479.4017">27141 8419 0,'0'0'0,"0"0"0,0 0 0,2 28 16,-2-28-16,-2 30 0,-1-9 15,-1 1-15,-1 0 0,0 3 16,0-2-16,2-5 0,1-2 0,1-2 16,0-3-16,0-1 0</inkml:trace>
  <inkml:trace contextRef="#ctx0" brushRef="#br0" timeOffset="348620.0433">27229 8384 0,'0'0'16,"0"0"-16,0 0 0,0 0 0,11 24 16,-11-24-16,14 20 15,-14-20-15,20 20 0,-11-11 0,-2-1 16,0-2-16</inkml:trace>
  <inkml:trace contextRef="#ctx0" brushRef="#br0" timeOffset="348916.9373">27858 8010 0,'0'0'0,"0"0"16,0 0-16,-23 15 0,23-15 16,-30 19-16,11-5 0,1 0 15,0 0-15,-2 3 0,3 1 16,3-3-16,4 0 0,7-3 15,4-1-15,5-3 0,1-1 16,8 0-16,4-2 0,-1-1 0,1-2 16,-1 0-16,-1-1 15,-2 2-15,-2-1 0,-7 2 16,-3 2-16,-4 0 0,-4 1 0,-6 2 16,-5 1-16,2-1 0,2-3 15,2 0-15</inkml:trace>
  <inkml:trace contextRef="#ctx0" brushRef="#br0" timeOffset="349104.4437">27538 8370 0,'0'0'0,"0"0"0,0 0 16,0 0-16,8 22 0,-8-22 0,2 32 16,-1-14-16,-1 4 0,0 2 15,-1 3-15,0 3 0,0-3 16,1-5-16,1-2 0,0-4 15,0-1-15,1-6 0,0-3 16,0-2-16,0-3 0,0 1 16,1-1-16,-3-1 0</inkml:trace>
  <inkml:trace contextRef="#ctx0" brushRef="#br0" timeOffset="349338.8375">27652 8376 0,'0'0'0,"0"0"0,0 0 0,0 0 16,23-8-16,-23 8 0,25-4 15,-9 3-15,0 2 0,1 0 16,-1 1-16,1-1 0,1 1 16,-1 3-16,2 3 0,-1 1 0,-2 2 15,2 5-15,-4 3 16,-2-2-16,-2-1 0,-3 2 16,-3 1-16,0 0 0,-2-1 0,-2-1 15,-2 1-15,-2-2 0,-1-2 0,-2-3 16,-2 0-16,-1-3 15,-1 0-15,-2-4 0,-2 0 16,3-1-16,1-1 0,2 0 0</inkml:trace>
  <inkml:trace contextRef="#ctx0" brushRef="#br0" timeOffset="349463.8766">27592 8485 0,'0'0'0,"0"0"0,0 0 15,0 0-15,0 0 0,26-4 16,-26 4-16,28-4 0,-28 4 15,39-3-15,-18 1 0,-1 1 0,0 0 16,-3 0-16,-1 0 16,-3 0-16</inkml:trace>
  <inkml:trace contextRef="#ctx0" brushRef="#br0" timeOffset="349620.1051">27642 8568 0,'0'0'0,"0"0"0,0 0 16,0 0-16,0 0 0,37 0 16,-37 0-16,40-6 0,-18 2 0,-2 2 15,-2-1-15,-3 1 0</inkml:trace>
  <inkml:trace contextRef="#ctx0" brushRef="#br0" timeOffset="349792.0136">28415 8176 0,'0'0'0,"0"0"15,0 0-15,-27 10 0,27-10 0,-28 11 16,8-4-16,0 0 0,-1-1 16,-8 2-16,0-1 0,2-2 15,4-3-15,3 1 0,4-2 16,1 0-16</inkml:trace>
  <inkml:trace contextRef="#ctx0" brushRef="#br0" timeOffset="349948.2775">28050 8163 0,'0'0'0,"0"0"16,0 0-16,12 18 0,-12-18 0,17 18 16,-5-7-16,1 0 0,0 1 0,4 0 15,3 1-15,0-1 16,3 0-16,0 0 0,-3-2 15,-4-1-15</inkml:trace>
  <inkml:trace contextRef="#ctx0" brushRef="#br0" timeOffset="350104.5102">28168 8498 0,'0'0'0,"0"0"0,0 0 16,0 0-16,0 0 0,-21 16 15,21-16-15,0 0 0,-21 9 0,21-9 16,0 0-16,-19 6 0,14-6 16,0 0-16,1 0 0,1 0 15</inkml:trace>
  <inkml:trace contextRef="#ctx0" brushRef="#br0" timeOffset="350307.703">28070 8418 0,'0'0'0,"0"0"16,0 0-16,0 0 0,0 0 0,3 25 15,-3-25-15,6 29 16,-6-29-16,11 35 0,-3-15 16,2-1-16,0-1 0,7 3 15,3-3-15,2-1 0,1-2 0,2-3 16,1-3-16,-1-2 0,0-3 16,7-1-16,1-1 0,-4-2 15,-4-1-15,2-5 0,0-3 16,-5 1-16,-4 2 0,-4 2 15</inkml:trace>
  <inkml:trace contextRef="#ctx0" brushRef="#br0" timeOffset="350463.8983">28807 8201 0,'0'0'0,"0"0"16,0 0-16,22 4 0,-22-4 0,21 5 15,-7-2-15,-1-2 16,0 2-16,-1-1 0,-2 0 16,-1-1-16</inkml:trace>
  <inkml:trace contextRef="#ctx0" brushRef="#br0" timeOffset="350963.9374">28650 8338 0,'0'0'0,"0"0"15,0 0-15,0 0 0,0 0 0,0 0 16,0 0-16,29 8 16,-29-8-16,32 1 0,-32-1 15,42-3-15,-17 1 0,-1 0 16,1-3-16,-1 1 0,0 0 0,2 0 16,-2 2-16,-3-2 0,-3 1 15,-5 2-15,-3 0 0,-4 0 16,-6 1-16,-4 4 0,-3 2 15,-3-1-15,-4 2 0,-5 7 16,-4 6-16,1-4 0,0 1 0,-6 5 16,-2 0-16,5-2 15,4-2-15,4-3 0,4-1 16,4-3-16,4-2 0,5-2 0,4-1 16,4-3-16,3-1 0,0-4 15,1 0-15,1-1 0,1 0 16,3-2-16,2-1 0,-2 0 15,0 1-15,2-4 0,-2-2 16,-2 3-16,-3 0 0,-2 3 16,-2 1-16,-1 3 0,-1 2 0,-1 3 15,1 2-15,-1 1 16,0 2-16,-1 2 0,0 2 16,1 1-16,-1-1 0,1 0 0,-2-1 15,0 0-15,0-1 0,-1-1 16,-2-3-16,-2-1 0,-1-2 15,-2 5-15,-3 6 0,1-3 0,2-1 16,0-3-16</inkml:trace>
  <inkml:trace contextRef="#ctx0" brushRef="#br0" timeOffset="351323.346">28472 8367 0,'0'0'0,"0"0"15,0 0-15,0 0 0,0 0 0,14 19 16,-14-19-16,12 25 16,-12-25-16,12 34 0,-5-14 15,1-1-15,0 0 0,-2-1 16,0-1-16,-2-1 0,-1 0 0,-3 2 16,-3-5-16,-1-1 0,-2-3 15,-1-1-15,-2-1 0,0-2 16,-1 0-16,-1-4 0,-1-3 15,1 1-15,0 1 0,2 0 16,4-2-16,2 2 0,3 0 0,4 4 16,2 0-16,4 2 0,2 0 15,6-1-15,5 2 0,10 3 16,1 0-16,8 0 0,6-1 16,8 0-16,-1 0 0,13-2 15,2-3-15,-7-2 0,-6-2 16,5-3-16,-5-4 0,-11-1 15,-8-2-15,-9 2 0,-8 3 0,-5 1 16</inkml:trace>
  <inkml:trace contextRef="#ctx0" brushRef="#br0" timeOffset="351604.5929">29354 8226 0,'0'0'0,"0"0"16,0 0-16,0 0 0,6 23 0,-6-23 16,2 29-16,-2-29 0,2 42 15,-1-17-15,0 4 16,1-2-16,2 1 0,-1 6 16,0-5-16,-2-1 0,1-3 0,-4 1 15,0-4-15,0-7 0,-1-2 16,-4 1-16,-2-2 0,-2-3 15,-1-2-15,-3-2 0,-5-2 16,0 0-16,-1-3 0,1-3 16,2-3-16,2 1 0,3 2 0,2-1 15</inkml:trace>
  <inkml:trace contextRef="#ctx0" brushRef="#br0" timeOffset="351932.7435">29779 8162 0,'0'0'16,"0"0"-16,0 0 0,0 0 0,16 17 15,-13-10-15,0 0 0,-2 2 16,-1 0-16,-2 2 0,-3 2 16,-1-2-16,-3 0 0,-3 0 15,-3-1-15,-1 0 0,-2-1 16,-5 2-16,0-1 0,2-2 15,2-1-15,4-1 0,2-2 16,4 0-16,0 0 0,7-2 16,6-2-16,5 0 0,5 0 0,8-1 15,7 1-15,3-1 0,2 0 16,12-2-16,4-1 0,-5 1 16,-3 2-16,4-2 0,-4 1 15,-8 1-15,-5 1 0,-7 0 16,-4 0-16,-5 0 0</inkml:trace>
  <inkml:trace contextRef="#ctx0" brushRef="#br0" timeOffset="352167.1957">29834 8418 0,'0'0'0,"0"0"0,0 0 0,0 0 15,20 21-15,-20-21 0,16 24 16,-16-24-16,18 27 0,-9-11 15,-2 1-15,0 0 0,-1 0 0,1 4 16,-1-4-16,-2 1 0,-1-2 16,-2 1-16,-2 0 15,-2-2-15,-2-3 0,-9 1 16,-4-1-16,-6-1 0,-2 1 0,-13 1 16,-10 1-16,-1 0 0,9-3 15,8-1-15</inkml:trace>
  <inkml:trace contextRef="#ctx0" brushRef="#br0" timeOffset="356870.5393">26847 9683 0,'0'0'0,"0"0"0,0 0 16,0 0-16,0 0 0,0 0 15,0 0-15,0 0 0,14-20 0,-14 20 16,0 0-16,4-20 0,-4 20 16,1-18-16,-1 8 15,-1 0-15,-1 1 0,-3-2 0,0 0 16,-2 1-16,0 0 0,-3 0 16,-2 1-16,0 2 0,-1 0 15,-2 4-15,-3 3 0,-2 0 16,-1 2-16,-6 7 0,-1 4 15,3 3-15,2 0 0,-3 11 16,3 7-16,4-2 0,4-3 0,5 1 16,5 1-16,4-5 0,5-5 15,8 2-15,5-3 16,2-5-16,2-4 0,5-7 0,4-7 16,-2-4-16,-2-4 0,5-6 15,3-3-15,-5-2 0,-4-3 0,7-8 16,2-3-16,-7 1 15,-4 2-15,-3-4 0,-2-2 16,-4 2-16,-2 3 0,-3 1 16,-3 3-16,-3 2 0,-1 5 0,-2-1 15,-1 2-15,-1 5 0,0 4 16,-3 6-16,1 2 0,-4 7 16,-1 1-16,-2 9 0,-2 7 15,0 5-15,-1 1 0,2 8 16,1 5-16,1-3 0,3 0 0,0 0 15,3 3-15,0-6 0,2-3 16,1 4-16,1-1 16,1-7-16,1-4 0,3 1 15,0-1-15,0-7 0,-2-2 0,-1-3 16</inkml:trace>
  <inkml:trace contextRef="#ctx0" brushRef="#br0" timeOffset="357339.3349">27247 9517 0,'0'0'0,"0"0"0,0 0 16,0 0-16,-11 20 0,11-20 16,-12 32-16,4-13 0,1 1 0,-1 3 15,-1 2-15,3-2 16,0-2-16,2 4 0,3-2 15,2-4-15,2-4 0,4-5 16,4-3-16,1-2 0,1-1 0,4-6 16,3-5-16,-1-2 15,0 0-15,5-8 0,2-3 16,-3-1-16,-1-3 0,0-2 0,-1-1 16,-4 2-16,-2 2 0,-1 1 15,-3 5-15,-3 4 0,-2 3 0,-2 8 16,-2 4-16,-1 3 15,-2 3-15,-5 12 0,-4 9 16,-1 2-16,0 3 0,-1 7 16,-1 6-16,-1 5 0,2-4 0,-1 4 15,4-5-15,1-10 0,2-6 16,2-7-16,0-4 16,0-5-16,1-3 0,-2-2 0,0-1 15,-3-3-15,-2-3 0,-8-4 16,-8-4-16,5 0 0,1-2 0,-4-6 15,-3-6-15,1-1 0,3-3 16,1 1-16,4 6 16,5 3-16</inkml:trace>
  <inkml:trace contextRef="#ctx0" brushRef="#br0" timeOffset="357792.4684">28010 9538 0,'0'0'0,"0"0"0,0 0 15,0 0-15,0 0 0,0-24 16,0 24-16,0 0 0,0 0 0,-22-20 15,22 20-15,-26-6 0,11 2 16,0 3-16,-3 1 16,1 0-16,-1 0 0,-5 3 0,0 4 15,2 1-15,2 0 0,4 2 16,1 2-16,4 1 0,3 1 16,5 0-16,5 2 0,2-1 15,4 1-15,2 0 0,4 0 16,-2-1-16,0-2 0,2 3 15,0-1-15,-3-3 0,-2-2 0,-6-1 16,-3-1-16,-2-1 0,-2-2 16,-7 1-16,-4 0 15,-3 0-15,-1-2 0,-2-2 0,-4-1 16,2-1-16,0 1 0,0-3 16,5-2-16,2 1 0,4 0 0,1 1 15</inkml:trace>
  <inkml:trace contextRef="#ctx0" brushRef="#br0" timeOffset="358089.4021">28517 9311 0,'0'0'16,"0"0"-16,0 0 0,0 0 15,0 0-15,-27 1 0,27-1 16,-30 12-16,30-12 0,-33 23 16,14-2-16,0 4 0,1 1 0,-8 17 15,0 5-15,-2 10 0,6-6 16,0 7-16,5-3 0,2-9 16,4-8-16,0 6 0,1-1 15,1-10-15,2-6 0,-3-4 16,0-2-16,0-7 0,-1-2 0,-4-4 15,-3-2-15,1-2 16,3-4-16,3-1 0,2 1 16,3-1-16</inkml:trace>
  <inkml:trace contextRef="#ctx0" brushRef="#br0" timeOffset="358261.2475">28183 9590 0,'0'0'0,"9"-1"0,4 0 16,2 1-16,0 0 0,7-2 0,4-1 16,0 1-16,2 1 0,-1-1 15,1-2-15,3 2 0,-4 1 0,-5 0 16,-4 0-16,-4 1 16</inkml:trace>
  <inkml:trace contextRef="#ctx0" brushRef="#br0" timeOffset="358698.8351">28682 9486 0,'0'0'0,"0"0"15,0 0-15,0 0 0,0 0 0,0 0 16,0 0-16,0 0 0,0 0 16,-11 27-16,11-27 0,-16 25 15,16-25-15,-24 34 0,10-12 16,-1 1-16,2 0 0,-2 5 15,2 0-15,4-2 0,1-2 16,5-3-16,4-3 0,3-2 16,4-2-16,4-3 0,3-6 15,2-1-15,-1-4 0,4-4 0,3-3 16,4-5-16,-2 0 0,-2-6 16,-1-5-16,-1-1 0,-2 0 15,0-3-15,0-1 0,-4 3 16,-1 4-16,0 1 0,-5 6 15,-1 3-15,-2 3 0,-4 5 16,-1 6-16,-3 1 0,-4 3 0,0 4 16,-1 6-16,-1 2 15,1 0-15,0 4 0,2 2 16,1-2-16,1-2 0,4 0 0,3 0 16,4-4-16,2-3 0,4-3 15,4-3-15,-1-2 0,-1-3 0,4-5 16,3-6-16,-4 2 15,-4 2-15,-3 0 0</inkml:trace>
  <inkml:trace contextRef="#ctx0" brushRef="#br0" timeOffset="359042.5844">29266 9533 0,'0'0'0,"0"0"0,0 0 15,-15 17-15,15-17 0,-17 24 16,6-6-16,0 2 0,-1 1 0,-3 6 15,2-2-15,1-4 16,2-2-16,1-2 0,2-3 16,1-3-16,2-3 0,2-4 15,2-4-15,0 0 0,4-5 0,0-2 16,2-6-16,0-1 0,3-2 16,3-4-16,3-2 0,1-1 15,2 3-15,3-4 0,-1 1 16,-2 2-16,-1 3 0,3 7 15,2 4-15,-1 2 0,0 3 16,-2 4-16,-3 3 0,-2 3 16,-1 3-16,-4 5 0,0 4 15,-3 2-15,-2 2 0,-2 3 0,-2 3 16,-1-1-16,0-2 0,-2 1 16,-2 1-16,1-5 0,2-3 15,0-1-15,-1-5 0,1-2 0</inkml:trace>
  <inkml:trace contextRef="#ctx0" brushRef="#br0" timeOffset="359308.2">29912 9543 0,'0'0'0,"0"0"0,0 0 16,-28 7-16,28-7 0,-30 15 15,8-5-15,-1 3 0,0 3 0,-3 11 16,2 3-16,2-3 16,3-2-16,2 4 0,6-3 15,5-3-15,2-3 0,12-3 0,9-3 16,2-3-16,3-3 0,6-4 16,5-3-16,-1-1 0,1-1 0,2-11 15,-2-9-15,-7 5 16,-6 4-16,-5 2 0</inkml:trace>
  <inkml:trace contextRef="#ctx0" brushRef="#br0" timeOffset="359527.0015">30350 9417 0,'0'0'0,"0"0"15,0 0-15,-16 21 0,7-10 0,-3 7 16,-4 5-16,-2 2 15,-1 3-15,-3 8 0,1 2 16,2 1-16,3-6 0,6-5 16,5-3-16,5-4 0,4-2 0,8-7 15,7-5-15,1-2 0,1-2 16,2-3-16,2-2 0,-2-4 16,-2 1-16,-4-1 0,-3 2 15,-3 1-15</inkml:trace>
  <inkml:trace contextRef="#ctx0" brushRef="#br0" timeOffset="359714.449">30076 9651 0,'0'0'0,"0"0"0,0 0 0,25-3 15,-25 3-15,31-3 0,-8 2 16,0 0-16,1-2 0,10 0 15,1 0-15,0 1 0,-3 0 0,-5 1 16,-4 0-16,-3 0 0</inkml:trace>
  <inkml:trace contextRef="#ctx0" brushRef="#br0" timeOffset="359933.2427">30651 9631 0,'0'0'0,"0"0"0,0 0 16,-10 24-16,10-24 0,-14 27 0,5-9 15,-1-1-15,1-1 0,-3 5 16,0 0-16,3-4 0,2-1 16,4-4-16,3-4 0,2-4 15,1-1-15,1-2 0,-2 0 16,0 0-16</inkml:trace>
  <inkml:trace contextRef="#ctx0" brushRef="#br0" timeOffset="360073.8534">30680 9433 0,'0'0'0,"0"0"0,0 0 15,21 12-15,-21-12 0,20 15 16,-7-6-16,1 2 0,-1 0 0,-2-1 15,-1-1-15,-1-1 0</inkml:trace>
  <inkml:trace contextRef="#ctx0" brushRef="#br0" timeOffset="360386.3681">30863 9675 0,'0'0'0,"0"0"0,0 0 16,-10 19-16,10-19 0,-11 20 15,6-6-15,1 0 0,-1 0 0,5-1 16,3-1-16,2 0 0,1-2 16,7-2-16,4-2 15,7-1-15,2-1 0,1-5 16,2-3-16,-2-2 0,-3 0 0,3-5 16,-1-3-16,-6 0 0,-5 0 15,-7-6-15,-6-1 0,-5 1 16,-4 3-16,-4 0 0,-4 0 15,-3 3-15,-2 2 0,-3 4 16,-2 1-16,0 4 0,3 3 0,-5 2 16,-2 3-16,9-1 15,3 0-15,3 3 0,8 3 16,3-2-16,5 1 0,-2-3 0,0-1 16,0 0-16</inkml:trace>
  <inkml:trace contextRef="#ctx0" brushRef="#br0" timeOffset="360792.7157">31364 9547 0,'0'0'0,"0"0"16,0 0-16,0 0 0,-7 27 0,7-27 16,-14 29-16,4-11 0,-1 3 15,0-1-15,0 2 0,-2 4 16,2-5-16,0-2 0,1-4 15,2-1-15,1-3 0,2-2 16,1-4-16,0 0 0,3-2 0,1-3 16,1-2-16,1-3 15,2-2-15,0-5 0,2-2 16,5-6-16,3-2 0,3-1 0,1 0 16,0 2-16,-2 2 0,5-1 15,0 2-15,1 5 0,0 5 16,2 3-16,0 3 0,-3 3 15,-2 3-15,-2 4 0,-1 4 16,-2 3-16,-1 3 0,-2 4 16,-2 6-16,-3-2 0,-3-3 0,-2 2 15,-2-1-15,0-1 0,-1-4 16,-1-1-16,0-1 0,0-4 16,-1-3-16,1-2 0,0-3 15,-1-1-15,2 0 0,0-2 16</inkml:trace>
  <inkml:trace contextRef="#ctx0" brushRef="#br0" timeOffset="361277.1142">32030 9590 0,'0'0'0,"0"0"0,0 0 15,0 0-15,0 0 0,0 0 0,0 0 16,-30-11-16,30 11 0,-24-2 16,24 2-16,-33 3 0,14 2 0,-1 0 15,-2 3-15,1 2 0,2 1 16,-4 8-16,2 3 16,5-1-16,1-2 0,6 2 0,1-1 15,3-2-15,4-2 0,8 1 16,5-2-16,0-5 0,2-2 15,6-3-15,2-3 0,-1-3 16,-1-4-16,1-2 0,1-4 16,-3-1-16,-3-2 0,-1-3 15,-3-2-15,-2-1 0,-1 1 0,-3-1 16,0 1-16,-2 4 16,1 4-16,-2 1 0,-2 3 15,0 0-15,0 3 0,-1 4 0,-2 8 16,1 0-16,1 1 0,0 6 15,1 3-15,-1 2 0,0 0 0,1 5 16,1 1 0,2-2-16,0 0 0,0-3 0,2-2 15,-1-4-15,1-3 0,1-4 16,0-2-16,-1-2 0,-1-1 0,0 0 16</inkml:trace>
  <inkml:trace contextRef="#ctx0" brushRef="#br0" timeOffset="361542.7551">32366 9386 0,'0'0'0,"0"0"0,0 0 0,-15 31 0,8-16 0,-5 7 16,-4 9-16,-3 8 15,0 0-15,0 8 0,5-2 16,3-6-16,2-5 0,5 1 16,4-5-16,2-5 0,2-5 0,9-2 15,8-4-15,0-2 0,1-4 16,6-5-16,4-7 16,-2 1-16,-2 0 0,-5 1 0,-5 0 15,-4 0-15</inkml:trace>
  <inkml:trace contextRef="#ctx0" brushRef="#br0" timeOffset="362214.604">27429 10240 0,'0'0'0,"0"0"16,0 0-16,32 8 0,-32-8 0,33 9 15,-7-5-15,2 3 0,4 0 16,17 3-16,7-1 0,15 1 15,0-2-15,26 1 0,7-2 16,16-3-16,-2-1 0,29-2 16,7 1-16,52-1 0,-24 0 15,5-2-15,4-1 0,-17 1 0,-10 1 16,10 1-16,9 2 16,-18 1-16,-12 0 0,11 2 0,5 1 15,-17 0-15,-13 1 0,-4 3 16,-4 3-16,-17-7 0,-14-3 15,-11-2-15,-7 0 0,-26 0 16,-17-1-16,-13 0 0</inkml:trace>
  <inkml:trace contextRef="#ctx0" brushRef="#br0" timeOffset="374777.8804">2612 9547 0,'0'0'0,"0"0"0,0 0 15,0 0-15,0 0 0,-10-17 0,10 17 16,0 0-16,0 0 0,-29-4 16,17 4-16,-1 0 0,-2 2 15,1 1-15,-4 2 0,0 2 16,-2 0-16,-4 2 0,0 1 15,-8 6-15,2 2 0,-2 5 16,-4 1-16,-3 8 0,1-1 0,2 4 16,2 4-16,-5 9 15,5-4-15,5 6 0,7 3 16,3-2-16,3-1 0,5 10 0,4-1 16,4-7-16,3-3 0,9 2 15,4-2-15,8-9 0,5-7 16,12-4-16,4-2 0,1-10 15,1-6-15,11-5 0,10-5 16,1-4-16,-2-4 0,43-11 16,-6-5-16,-9-3 0,-7-1 15,-2-3-15,-4 0 0,-15 1 0,-12 2 16,2-3-16,0 0 0,-9 2 16,-5 1-16,-4-1 0,0-1 15,-12 0-15,-8 0 0,-7-6 16,-6-3-16,-3 8 0,-1 6 0,-8-8 15,-3-4-15,-8-3 16,-8-1-16,-7 5 0,-5 0 16,-2 6-16,-2 3 0,-17-6 0,-11-4 15,0 11-15,-4 6 0,-19 10 16,-18 6-16,11 3 0,4 3 16,31-2-16,20 0 0,15 0 15</inkml:trace>
  <inkml:trace contextRef="#ctx0" brushRef="#br0" timeOffset="380215.6839">2442 10425 0,'0'0'0,"0"0"16,0 0-16,0 0 0,27-3 0,-27 3 15,31-3-15,-14 0 0,2 0 16,4 1-16,4-2 0,2 1 16,0 0-16,11-1 0,5 0 15,-1 0-15,0 0 0,10-2 16,0 0-16,-5-1 0,-1-1 0,2 0 15,-5 2-15,-5 0 16,-4 2-16,-7-1 0,-3 0 16,-5 2-16,-3 2 0,-5-1 15,-3 1-15,-9-1 0,-2 1 0,-9 1 16,-5 1-16,-1 2 0,-6 1 16,-6 1-16,-4 2 0,-3 2 15,-3-1-15,-4 2 0,-2 1 16,-10-1-16,4-3 0,-1 0 15,-4 1-15,0 2 0,4 2 0,0-5 16,4-1-16,6-2 16,4 0-16,5 1 0,3 0 15,4-5-15,4-2 0,5 2 0,5 2 16,2-2-16,3-2 0,2 2 16,4 0-16,7 0 0,0 0 15,6 0-15,5 0 0,4-1 16,0-1-16,6 0 0,4-1 15,2 1-15,-2 0 0,10-1 16,2 0-16,1 1 0,-4 0 0,0-2 16,-1-3-16,-4 4 0,1 2 15,-4-2-15,-2-1 16,-9 0-16,-4 0 0,-2 1 16,-6 2-16,-4-1 0,0 1 0,-6 1 15,-8-3-15,-3 3 0,-7 0 16,-4 4-16,-4 2 0,-5-1 15,-3 1-15,7-2 0,5-1 16,4 0-16</inkml:trace>
  <inkml:trace contextRef="#ctx0" brushRef="#br0" timeOffset="382325.2499">25074 9221 0,'0'0'0,"0"0"16,0 0-16,0 0 0,0 0 0,-27 0 16,27 0-16,-33 4 15,13 0-15,-4 3 0,-6 3 16,-3 1-16,-2 1 0,-15 9 0,-3 3 16,-9 9-16,4 1 0,-16 13 15,-1 6-15,6-1 0,3 0 16,-1 12-16,-1 11 0,12-5 15,9-4-15,-3 32 0,12-6 16,17-18-16,11-11 0,19-3 0,14-3 16,7-10-16,5-6 0,19-10 15,15-6-15,2-6 0,4-5 16,16-7-16,10-3 0,-5-6 16,-4-2-16,13-7 0,11-4 15,-9-1-15,-5 2 0,3-6 16,3-6-16,-9-3 0,-9-2 15,5-6-15,2-4 0,-15-3 16,-9 0-16,-3-6 0,-4-4 0,-8 2 16,-4 2-16,-9-7 15,-6-7-15,-10 5 0,-9 4 16,-14-6-16,-8-4 0,-13 8 0,-11 4 16,-18 3-16,-13-2 0,-4 9 15,-1 6-15,-28 7 0,-20 8 16,1 11-16,1 7 0,-27 14 15,-16 12-15,46-7 0,34-5 0,21-4 16</inkml:trace>
  <inkml:trace contextRef="#ctx0" brushRef="#br0" timeOffset="383309.6183">22361 9746 0,'0'0'0,"0"0"0,0 0 16,0 0-16,32-3 0,-32 3 0,38-1 16,-15 1-16,2-1 0,6 0 15,3 0-15,9-1 0,-1 0 16,12 0-16,1-1 0,-6 1 16,-5-2-16,5 2 0,-3-2 15,-9 3-15,-6-1 0,-7 1 16,-4 0-16,-4 0 0</inkml:trace>
  <inkml:trace contextRef="#ctx0" brushRef="#br0" timeOffset="383512.7571">22823 9747 0,'0'0'0,"0"0"0,0 0 16,-18 17-16,18-17 0,-22 23 15,7-5-15,-2 2 0,1 1 16,-9 10-16,-4 4 0,1-1 15,3 0-15,-5 6 0,3-2 16,2-6-16,3-4 0,-1-1 16,4-6-16,6-5 0,6-3 0,1-7 15,3-6-15,1 0 0,-1 0 0,3 0 16</inkml:trace>
  <inkml:trace contextRef="#ctx0" brushRef="#br0" timeOffset="383715.955">22775 9901 0,'0'0'0,"0"0"0,0 0 16,0 0-16,4 24 0,-4-24 0,-1 36 15,-1-15-15,-2 4 0,-1 4 16,-2 2-16,0 8 0,0-2 16,1-3-16,2-1 0,-1 0 15,-1-4-15,3-7 0,1-4 16,-1-3-16,1-5 0,1-4 15,2-4-15,-1-2 0,0 2 0,0-2 16</inkml:trace>
  <inkml:trace contextRef="#ctx0" brushRef="#br0" timeOffset="383872.1462">22874 9965 0,'0'0'0,"0"0"16,0 0-16,0 0 0,0 0 0,0 0 15,16 22-15,-16-22 0,11 22 16,-4-9-16,1 2 15,-1 0-15,0 1 0,0-1 16,-1 0-16,1-2 0,0 0 16,-1-1-16,2-2 0,-2-1 0,0-2 15,0 0-15</inkml:trace>
  <inkml:trace contextRef="#ctx0" brushRef="#br0" timeOffset="384184.7288">23330 9725 0,'0'0'0,"0"0"0,0 0 0,0 0 15,-3 27-15,3-27 0,-11 34 16,2-14-16,-2 0 0,-2 3 16,-3 5-16,-1 3 0,0-3 0,3-1 15,1-1-15,-2-2 16,3-5-16,3-1 0,3-2 15,2-3-15,2 1 0,3 0 16,3 0-16,2-1 0,3-2 0,4 0 16,4 1-16,-1-1 0,1 0 15,1 0-15,0-1 0,-1-1 16,-2-1-16,4 0 0,-1 0 16,-6-2-16,-2-2 0,-5-7 15,-4-4-15,0 0 0,1 2 0,-1 2 16</inkml:trace>
  <inkml:trace contextRef="#ctx0" brushRef="#br0" timeOffset="384372.205">23465 9932 0,'0'0'16,"0"0"-16,0 0 0,0 0 16,-6 22-16,6-22 0,-14 27 15,14-27-15,-21 33 0,8-14 16,-2 1-16,0 1 0,-2-1 15,-6 4-15,-2-2 0,1-2 0,1-2 16,-2-2-16,1-2 16,-6 0-16,2-1 0,1-6 15,3-3-15,4-1 0,5-1 0,1 0 16</inkml:trace>
  <inkml:trace contextRef="#ctx0" brushRef="#br0" timeOffset="384544.0701">23045 9989 0,'0'0'0,"0"0"15,0 0-15,22-5 0,-22 5 0,25-5 16,-7 4-16,2 1 0,1 0 16,3-2-16,2 0 15,8 0-15,1 1 0,0 0 0,0 0 16,-2 0-16,-1 0 0,2-2 16,-4-1-16,-6 0 0,-4 1 0,-3 1 15</inkml:trace>
  <inkml:trace contextRef="#ctx0" brushRef="#br0" timeOffset="385044.1156">23618 9770 0,'0'0'0,"0"0"0,0 0 16,0 0-16,0 0 0,28 1 16,-28-1-16,25 8 0,-25-8 0,29 7 15,-15-3-15,-1 3 0,-1-1 0,-2 0 16,-2-2-16,-1 2 15,-2 1-15,-4 2 0,-3 0 16,-2 1-16,-2-2 0,-3 1 0,-3 1 16,0-3-16,0 1 0,-1 1 15,0-1-15,4 0 0,1-3 16,2 0-16,3 0 0,2-1 16,1 0-16,4 2 0,5-2 15,1 3-15,1-1 0,2 0 16,2 3-16,1 3 0,0 2 15,-1 0-15,0 1 0,-2 1 16,-3 0-16,-3 2 0,-1-1 16,-3 0-16,-2-1 0,-3 0 0,-2-1 15,-3-1-15,-1-2 0,-5 0 16,-6 0-16,-1-2 0,1-3 16,-9 1-16,-2 0 0,2-3 15,0-4-15,2-4 0,0-2 16,3-1-16,1-2 0,4 3 15,4 0-15,2-11 0,1-8 0,3 2 16,3 3-16,2 4 16,3 5-16,6-1 0,5-1 15,6 3-15,5 0 0,8 0 0,9 0 16,1 2-16,2 2 0,15 1 16,6 3-16,-4 2 0,-1 2 0,-7-1 15,-12-1-15,-10 0 0</inkml:trace>
  <inkml:trace contextRef="#ctx0" brushRef="#br0" timeOffset="385450.4042">24009 11079 0,'0'0'15,"0"0"-15,0 0 0,0 0 0,0 0 16,0 0-16,0 0 16,-8 25-16,8-25 0,-8 25 0,8-25 15,-12 34-15,5-15 0,-1 0 16,1 1-16,0-3 0,0-1 16,2-3-16,-1-1 0,2-2 15,0-2-15,-2-2 0,1-4 16,-1 0-16,2-1 0,-1 2 15</inkml:trace>
  <inkml:trace contextRef="#ctx0" brushRef="#br0" timeOffset="385575.3714">23949 10845 0,'0'0'0,"0"0"0,0 0 0,0 0 16,0 0-16,26 2 0,-26-2 15,23 9-15,-23-9 0,24 9 0,-15-6 16,0 0-16</inkml:trace>
  <inkml:trace contextRef="#ctx0" brushRef="#br0" timeOffset="385841.0162">24417 10893 0,'0'0'16,"0"0"-16,0 0 0,0 0 0,-7 27 16,7-27-16,-20 35 0,8-14 15,-1 2-15,0 4 0,0 3 16,-2 7-16,0-2 0,1 1 16,2-3-16,3-4 0,2-4 15,4-4-15,3-2 0,2-3 16,2-2-16,4-5 0,5-3 15,2-2-15,4-2 0,3-7 0,2-4 16,-4 2-16,-4 1 0,-2 2 16</inkml:trace>
  <inkml:trace contextRef="#ctx0" brushRef="#br0" timeOffset="386075.4086">24887 10861 0,'0'0'0,"0"0"15,0 0-15,0 0 0,-19 28 0,9-12 16,-3 5-16,-1 3 0,-2 2 16,-1 3-16,-3 3 15,-3 8-15,3-2 0,-1 5 0,4-4 16,4-6-16,2-3 0,6-4 16,3-4-16,6-4 0,2-1 15,5-3-15,4-2 0,-2-3 16,0-5-16,5-3 0,3-3 15,-4 1-15,-2-1 0,-4 0 0</inkml:trace>
  <inkml:trace contextRef="#ctx0" brushRef="#br0" timeOffset="386278.5644">25090 11172 0,'0'0'0,"0"0"0,0 0 16,0 0-16,30-1 0,-30 1 0,32-1 16,-32 1-16,35-2 0,-13 1 15,4-1-15,-1 1 0,-2-1 16,9 0-16,0 0 0,-5 1 16,-4-1-16,-4 1 0</inkml:trace>
  <inkml:trace contextRef="#ctx0" brushRef="#br0" timeOffset="386497.3275">25751 11150 0,'0'0'0,"0"0"0,0 0 0,0 0 15,0 0-15,-4 30 0,4-30 16,-10 31-16,10-31 0,-17 32 15,7-14-15,2 0 0,0-1 0,0-2 16,1-2-16,0-1 0,1-2 16,1 1-16,2-3 15,1-5-15,2-3 0,0 0 0,0 0 16,0-3-16</inkml:trace>
  <inkml:trace contextRef="#ctx0" brushRef="#br0" timeOffset="386669.2589">25877 10864 0,'0'0'0,"0"0"0,0 0 15,0 0-15,23 10 0,-23-10 16,24 15-16,-10-6 0,0 1 16,-1-1-16,-2-2 0,-1 0 15</inkml:trace>
  <inkml:trace contextRef="#ctx0" brushRef="#br0" timeOffset="387028.6195">26069 11162 0,'0'0'0,"0"0"0,0 0 16,-11 27-16,11-27 0,-13 27 16,4-10-16,0 0 0,1-1 15,-2 3-15,1-3 0,2-1 16,0-3-16,3-1 0,0-3 15,2-2-15,1-2 0,1-4 0,2-3 16,0 0-16,2-3 0,0-3 16,3-4-16,1 0 0,0-1 15,3-5-15,0-1 0,2 1 16,-1 2-16,3 1 0,2 3 16,0 3-16,1 1 0,-2 4 15,1-1-15,-2 5 0,0 1 0,0 3 16,1 1-16,-2 4 15,0 3-15,-3 5 0,-2 2 0,-3-1 16,-2-1-16,0 5 0,-1 1 16,-2-1-16,-2 1 0,-3-3 15,0 1-15,-2-5 0,1-1 16,1-7-16,1-2 0,2-3 16,0 1-16,0-1 0</inkml:trace>
  <inkml:trace contextRef="#ctx0" brushRef="#br0" timeOffset="387278.6502">26796 10957 0,'0'0'0,"0"0"0,0 0 16,-11 25-16,4-10 0,-5 6 15,-5 6-15,-1 2 0,-1 2 0,-5 8 16,2 0-16,0 4 0,5-8 15,0 1-15,6-5 16,4-11-16,3-1 0,7-7 0,6-4 16,4-1-16,5-2 15,3-8-15,3-6 0,-2 0 16,-2-2-16,3-4 0,3-2 0,-3 0 16,-4 4-16,-5 4 0</inkml:trace>
  <inkml:trace contextRef="#ctx0" brushRef="#br0" timeOffset="387466.1727">26548 11150 0,'0'0'0,"0"0"0,0 0 16,26-4-16,-26 4 0,38-3 15,-13 0-15,1-1 0,3 0 16,2 1-16,2 0 0,9 0 15,-2-1-15,-6 0 0,-5 2 16,-5 0-16</inkml:trace>
  <inkml:trace contextRef="#ctx0" brushRef="#br0" timeOffset="387825.5028">26995 11264 0,'0'0'15,"0"0"-15,0 0 16,34-4-16,-12 0 16,-1 1-16,-1-2 0,3 1 0,2-2 15,6-1-15,-1 1 0,-4-2 16,-1-2-16,-3 0 16,-2-1-16,-6-2 0,-4 0 15,-2-1-15,-4 1 0,-5 1 0,-5 1 16,-5 1-16,-4 1 0,-3 4 15,-3 3-15,-2 3 0,-2 3 0,-6 5 16,0 4-16,2 2 0,4 4 16,1 2-16,2 2 0,4 2 15,5 3-15,5 2 0,6-1 16,5-4-16,5-1 0,9-6 16,5-1-16,5-6 0,5-3 15,7-5-15,5-5 0,-1-3 16,-1-3-16,-2-3 0,0-2 15,-3 0-15,-11 4 0,-6 2 16</inkml:trace>
  <inkml:trace contextRef="#ctx0" brushRef="#br0" timeOffset="388169.2911">27574 11172 0,'0'0'0,"0"0"15,0 0-15,-17 29 0,11-14 0,-4 2 16,-3 4-16,-2 4 15,0 1-15,1-2 0,3-1 16,1-5-16,2-2 0,1-2 16,3-4-16,0-2 0,1-4 15,3-4-15,0-2 0,4-7 0,3-2 16,2-4-16,1-2 0,1-3 16,0-1-16,2-2 0,4-1 15,5 0-15,1 3 0,-1 3 16,0 4-16,-1 1 0,-1 2 15,1 5-15,1 4 0,-3 2 16,-1 2-16,-2 4 0,-3 4 16,-3 4-16,-1 2 0,-3 3 15,-1 1-15,-3 2 0,0 0 0,-2 0 16,-1-2-16,-1 0 0,-1-1 16,1-4-1,0-2-15,0-3 0,1-2 16,0-1-16</inkml:trace>
  <inkml:trace contextRef="#ctx0" brushRef="#br0" timeOffset="388434.9827">28176 10969 0,'0'0'15,"0"0"-15,0 0 0,-11 26 0,11-26 16,-24 37-16,6-9 15,-1 2-15,0 3 0,-5 10 0,0 1 16,-1 4-16,7-6 0,3-2 16,9-8-16,5-7 0,4-6 15,6-4-15,4-3 0,1-5 16,4-3-16,4-4 0,3-4 16,-1-3-16,-2-1 0,6-10 15,3-5-15,-7 5 0,-5 5 0,-5 2 16</inkml:trace>
  <inkml:trace contextRef="#ctx0" brushRef="#br0" timeOffset="388606.8042">27960 11169 0,'0'0'0,"0"0"0,0 0 15,0 0-15,29-2 0,-29 2 16,41-2-16,-17 1 0,2 0 0,2-1 15,5 0-15,9 1 0,0 0 16,-2-1-16,-2 1 16,2 1-16,-8-1 0,-5 1 0</inkml:trace>
  <inkml:trace contextRef="#ctx0" brushRef="#br0" timeOffset="388763.0698">28542 11226 0,'0'0'16,"0"0"-16,0 0 0,0 0 0,-13 25 15,13-25-15,-11 27 16,5-11-16,-1 1 0,0 0 0,-2 1 16,1-1-16,1-1 0,0-1 15,0-1-15,0-6 0,1-3 16,0 0-16,2-2 0,-1 0 16</inkml:trace>
  <inkml:trace contextRef="#ctx0" brushRef="#br0" timeOffset="388919.3257">28641 10989 0,'0'0'0,"0"0"16,0 0-16,0 0 0,20 11 0,-20-11 16,16 16-16,-8-8 15,-1 0-15,-1-3 0</inkml:trace>
  <inkml:trace contextRef="#ctx0" brushRef="#br0" timeOffset="389231.8806">28816 11218 0,'0'0'16,"0"0"-16,0 0 0,-14 19 16,14-19-16,-20 24 0,8-7 15,1 0-15,2 1 0,2 0 16,4 1-16,3 0 0,3-2 0,6-4 15,4-2-15,4-2 0,2-2 16,4-4-16,4-2 16,0-3-16,-2-1 0,5-5 0,-1-1 15,-5-2-15,-2 1 0,-4-4 16,-4-5-16,-5 1 0,-5-1 0,-6-3 16,-6-2-16,-3 2 15,-1 3-15,-6 3 0,-4 3 16,-1 4-16,-1 0 0,0 5 15,1 1-15,2 3 0,1 0 0,2 5 16,5 3-16,7-1 0,4-2 16,1-1-16,0 0 0,0-1 15</inkml:trace>
  <inkml:trace contextRef="#ctx0" brushRef="#br0" timeOffset="389622.4914">29316 11178 0,'0'0'0,"0"0"0,0 0 16,-10 23-16,10-23 0,-16 27 0,3-9 15,0 1-15,0 0 0,-1 0 16,2 1-16,-2 2 0,2-3 16,2-3-16,1-3 0,2-3 15,2-1-15,2-4 0,0-4 16,3-1-16,1-6 0,4-3 15,0-5-15,4-1 0,3 1 0,3-5 16,2-4-16,2 1 0,0-1 16,7-1-16,4 2 15,-4 4-15,0 3 0,-3 2 0,-1 3 16,-3 4-16,-3 3 0,-1 4 16,-2 1-16,-2 4 0,-2 2 0,-4 6 15,-3 5-15,-2 0 16,-2 1-16,-2 4 0,-3 4 15,2-2-15,-1-1 0,1-1 0,0-4 16,2 0-16,0-2 0,0-5 16,2-3-16,1-3 0,1-4 15,0 0-15,-1-1 0,0-2 16</inkml:trace>
  <inkml:trace contextRef="#ctx0" brushRef="#br0" timeOffset="389966.287">29654 11315 0,'0'0'0,"0"0"16,0 0-16,0 0 0,32 2 0,-32-2 15,28-1-15,-13 1 0,3 1 16,1-2-16,5 0 0,-3 0 16,-2-1-16,7 0 0,-2-4 15,-3 0-15,-2-1 0,-4-2 16,-1-4-16,-4 1 0,-3-2 0,-5 1 15,-4 1-15,-1 1 0,-3 0 16,-6 1-16,-6 1 16,0 3-16,-2 1 0,-3 3 0,-4 3 15,1 3-15,-1 1 0,-2 9 16,1 6-16,5 0 0,2 1 0,4 1 16,4 0-16,5-1 15,4 0-15,6 4 0,6 0 16,10-3-16,8-1 0,10-6 15,8-6-15,3-2 0,-6-2 0,-5-2 16,-8 0-16,-8-1 0</inkml:trace>
  <inkml:trace contextRef="#ctx0" brushRef="#br0" timeOffset="390403.7902">30526 11191 0,'0'0'15,"0"0"-15,0 0 0,0 0 16,-24-16-16,24 16 0,-29-5 0,10 4 16,-2 1-16,-2 1 0,-3 3 15,-1 3-15,1 1 0,-8 7 16,1 2-16,3 2 0,1 0 16,1 6-16,3-1 0,9 0 15,5-2-15,6-1 0,5-2 16,5-1-16,2-2 0,9-4 15,5-4-15,2-3 16,2-2-16,2-4 0,1-4 0,1-5 16,0-2-16,3-8 0,-4-5 15,0-4-15,-2-2 0,0-5 16,-1-3-16,-3 1 0,-2-1 16,0-7-16,-4 0 0,-1 6 15,-3 4-15,-2 4 0,-2 3 16,-2 8-16,0 5 0,-2 5 15,1 3-15,-2 4 0,0 1 0,-2 10 16,-2 8-16,-2 3 0,-2 6 16,0 9-16,-2 6 0,-3 14 15,0 4-15,-2 4 0,-1 0 16,1 11-16,2-1 0,2-17 16,3-14-16,0-10 0</inkml:trace>
  <inkml:trace contextRef="#ctx0" brushRef="#br0" timeOffset="398076.1776">24179 11904 0,'0'0'0,"0"0"15,0 0-15,0 0 0,0 0 0,0 0 16,0 0-16,0 0 0,0 0 15,0 0-15,0 0 16,3 25-16,-3-25 0,-7 22 0,7-22 16,-13 29-16,13-29 0,-14 32 15,7-16-15,0-2 0,0 0 16,1-1-16,-1-2 0,2-1 0,-1-2 16,-1-1-16,1-3 0,0-3 15,3-2-15,0-1 16,1 0-16,-1 1 0</inkml:trace>
  <inkml:trace contextRef="#ctx0" brushRef="#br0" timeOffset="398201.1285">24132 11640 0,'0'0'0,"0"0"15,0 0-15,0 0 0,0 0 0,21 14 16,-21-14-16,22 16 0,-22-16 0,24 18 15,-14-11-15,-1-1 0</inkml:trace>
  <inkml:trace contextRef="#ctx0" brushRef="#br0" timeOffset="398466.7924">24664 11687 0,'0'0'16,"0"0"-16,0 0 0,-15 21 16,15-21-16,-17 28 0,4-4 0,-2 0 15,-3 2-15,-3 9 16,1 2-16,4-4 0,2-4 0,1 5 16,3-1-16,4-5 0,1-2 15,5-4-15,4-4 0,1-3 16,2-4-16,6-4 0,6-5 15,-2-4-15,1-4 0,-4 1 16,-3 1-16,-2 0 0</inkml:trace>
  <inkml:trace contextRef="#ctx0" brushRef="#br0" timeOffset="398685.5306">25131 11657 0,'0'0'0,"0"0"0,0 0 15,0 0-15,-11 27 0,11-27 0,-17 31 16,4-10-16,-3 3 0,1 3 16,-2 3-16,-1 7 0,1 0 15,4-1-15,2-2 0,0 2 16,3-5-16,6-6 0,3-3 16,5-1-16,3-4 0,8-4 0,5-3 15,5-6-15,2-3 0,-4-1 16,-6 1-16,-2-1 0</inkml:trace>
  <inkml:trace contextRef="#ctx0" brushRef="#br0" timeOffset="398951.1958">25832 11946 0,'0'0'0,"0"0"0,-9 16 16,1-3-16,1 1 0,-3 5 0,-1 6 16,-5 10-16,0-1 0,-4 7 15,1-1-15,1-5 0,3-3 16,2-6-16,2-1 0,2-4 16,1-5-16,3-3 0,0-3 15,2-2-15,0-1 0,0-6 16,2-5-16,1 2 0,0-1 0,0 3 15</inkml:trace>
  <inkml:trace contextRef="#ctx0" brushRef="#br0" timeOffset="399185.6209">25839 11787 0,'0'0'0,"12"-1"15,3 0-15,3 2 0,1 2 0,9 1 16,1 3-16,4 2 15,-2 3-15,-2 4 0,0 4 16,-7-6-16,-5-2 0,-9 2 16,-5-1-16,-9 0 0,-5 1 0,-8 2 15,-6-2-15,-3 1 16,-1-1-16,-11 3 0,-3-1 0,4-3 16,3-3-16,4-2 0,3 0 15,7-7-15,6-1 0,4 0 16,2-1-16,2 1 0</inkml:trace>
  <inkml:trace contextRef="#ctx0" brushRef="#br0" timeOffset="399591.8411">26465 11778 0,'0'0'0,"0"0"0,0 0 16,-13 20-16,13-20 0,-19 31 15,5-12-15,-1 3 0,-2 1 16,1 0 0,-1 1-16,2 4 0,5-1 15,3-4-15,3-4 0,7-4 16,7-5-16,1-3 0,2-3 0,5-4 16,4-4-16,1-4 0,2-1 0,4-8 15,2-5-15,-1 0 16,-1 2-16,1-10 0,-1 0 15,-6 4-15,-4 2 0,-5 5 16,-2 5-16,-2 3 0,-2 4 0,-3 3 16,-5 4-16,0 0 15,0 5-15,-5 6 0,-3 8 0,1 0 16,-1 1-16,0 5 0,1 3 16,0-2-16,1-1 0,4 4 15,6-2-15,1-5 0,2-2 16,5-6-16,4-5 0,-1-3 15,0-3-15,7-4 0,6-4 16,-2-3-16,-1 0 0,0 1 16,-7 1-16,-3 1 0</inkml:trace>
  <inkml:trace contextRef="#ctx0" brushRef="#br0" timeOffset="399873.0983">27128 11817 0,'0'0'0,"0"0"0,0 0 16,0 0-16,0 0 0,-21 29 0,11-13 15,0 4-15,-1 1 0,-3 3 16,-2 0-16,-1 1 16,2 0-16,-2 2 0,3-3 0,-1-2 15,4-6-15,4-6 0,2-5 16,5-5-16,0-2 0,5-4 16,2-3-16,2-5 0,1-4 0,1-1 15,0 0-15,0-1 0,1 2 16,4-1-16,-1 4 0,2 2 15,0 2-15,1 5 0,1 2 16,-3 4-16,0 2 0,2 1 16,2 2-16,1 0 0,1 1 15,-4-2-15,-4 0 0,-2-1 0</inkml:trace>
  <inkml:trace contextRef="#ctx0" brushRef="#br0" timeOffset="400107.5149">27520 11810 0,'0'0'0,"0"0"15,0 0-15,-6 22 0,6-22 0,-14 35 16,3-11-16,-2 4 16,-2 3-16,-4 14 0,2 3 15,-1-2-15,2-2 0,-4 5 16,1-4-16,1-5 0,2-3 15,-1-2-15,3-6 0,3-6 16,2-5-16,1-5 0,1-3 16,1-9-16,1-5 0,0 1 0,2 0 15,1 1-15</inkml:trace>
  <inkml:trace contextRef="#ctx0" brushRef="#br0" timeOffset="400357.5153">27512 11785 0,'0'0'16,"8"0"-16,4-1 0,3 1 0,3 1 16,7 3-16,3 3 0,-1 2 15,1 3-15,-3 1 0,1 3 16,-1 2-16,-3 0 0,-5-1 16,-5-1-16,-5-2 15,-2 0-15,-10-2 0,-5-1 16,-6-1-16,-6-1 0,-3-1 0,-4 1 15,-1-1-15,-1-1 0,0 0 16,0-2-16,3 1 0,1 0 0,2-1 16,5 0-16,5-3 15</inkml:trace>
  <inkml:trace contextRef="#ctx0" brushRef="#br0" timeOffset="400732.5526">28108 11850 0,'0'0'15,"0"0"-15,0 0 0,-24 21 0,24-21 16,-23 20-16,9-6 0,-1 1 16,0 2-16,-2 6 15,3 0-15,8 0 16,9 0-16,1-5 0,3-5 0,9-4 15,8-2-15,0-3 0,-1-2 16,9-4-16,1-5 0,-1-1 16,-1-1-16,-5-4 0,-3-2 15,-3-2-15,-3-1 0,-2-7 16,-4 0-16,-5-2 0,-4 3 0,-7 3 16,-2 1-1,-8 8-15,-4 2 0,-7 3 0,1 4 16,-1 3-16,1 3 0,0 5 15,-1 3 1,15 1-16,8 4 0,1-5 0,0-1 16,-1-1-16</inkml:trace>
  <inkml:trace contextRef="#ctx0" brushRef="#br0" timeOffset="401045.1165">28800 11773 0,'0'0'0,"0"0"0,0 0 0,-28-2 16,28 2-16,-29-2 0,29 2 15,-36 4-15,16-1 0,0 3 16,2 4-16,-4 3 0,3 1 16,6 4-16,4 2 0,3-1 15,4-1-15,3 2 0,4-1 0,1 1 16,2-1-16,1 3 0,-1-2 15,0-2-15,-2-3 0,-3-1 16,-1-2-16,-3-3 16,-1-1-16,-4-1 0,-2-2 0,-3 0 15,-3-3-15,-1-3 16,-2-3-16,-2-1 16,-5-2-16,6 1 0,1 1 0,4 1 15</inkml:trace>
  <inkml:trace contextRef="#ctx0" brushRef="#br0" timeOffset="401435.6978">28853 11982 0,'0'0'0,"0"0"15,0 0-15,25 7 0,-14-6 0,2 2 16,3 0-16,1-2 0,2 0 0,7-1 15,3-1-15,-1-1 16,-2-1-16,2-1 0,-1 0 16,-3-2-16,-1-1 0,-4-3 15,-1-1-15,-4 0 0,-2 1 0,-3-4 16,-4-2-16,-5 4 16,-4 1-16,-4 2 0,-7 1 15,-1 2-15,-3 2 0,-10 3 0,-4 3 16,1 2-16,2 1 0,-2 6 15,-1 6-15,4-2 0,2 0 0,2 7 16,5 1-16,6 1 16,4 1-16,11-2 0,9 1 15,7-2-15,5-2 0,9-1 16,7 0-16,-4-4 0,-2-3 16,2-1-16,3 0 0,-4-1 0,-9-3 15,-5-2-15</inkml:trace>
  <inkml:trace contextRef="#ctx0" brushRef="#br0" timeOffset="405607.8594">20157 11077 0,'0'0'0,"0"0"0,0 0 0,-6 28 16,6-28-16,-10 28 0,3-7 16,1 0-16,0 1 0,-2 3 0,2 0 15,0-4-15,2-3 0,-1-2 16,2-3-16,1-2 0,0-2 15,1-4-15,1-5 0,0-4 16,1-1-16,0 0 0,0 2 16,0 0-16</inkml:trace>
  <inkml:trace contextRef="#ctx0" brushRef="#br0" timeOffset="405748.5149">20108 10754 0,'0'0'0,"0"0"0,0 0 16,0 0-16,0 0 0,27 13 16,-27-13-16,25 14 0,-25-14 0,22 13 15,-14-8-15,0 0 0</inkml:trace>
  <inkml:trace contextRef="#ctx0" brushRef="#br0" timeOffset="405998.53">20536 10800 0,'0'0'0,"0"0"0,0 0 16,-16 22-16,16-22 0,-19 29 0,6-5 16,-1 1-16,-1 1 0,-5 10 15,-3 2-15,4 0 0,0 1 16,0 6-16,4-3 0,1-1 15,7-6-15,5-4 0,4-5 16,4-6-16,5-4 0,4-7 16,2-5-16,1-5 0,1-2 0,-4 1 15,-2-1-15,-3 1 0</inkml:trace>
  <inkml:trace contextRef="#ctx0" brushRef="#br0" timeOffset="406248.5229">20927 10790 0,'0'0'16,"0"0"-16,0 0 0,0 0 15,0 0-15,-17 29 0,17-29 16,-19 37-16,6-14 0,-2 5 16,-3 4-16,3 0 0,1 1 0,-2 9 15,3 1-15,1 4 0,2-5 16,4-5-16,4-4 15,3-5-15,5-4 0,7-6 0,7-4 16,0-3-16,-1-1 0,7-8 16,3-7-16,-5 1 0,-5 0 0,-4 2 15</inkml:trace>
  <inkml:trace contextRef="#ctx0" brushRef="#br0" timeOffset="406686.0353">21538 10804 0,'0'0'0,"0"0"0,0 0 16,-11 32-16,4-14 0,-3 4 16,-3 6-16,-5 7 0,1 1 0,-3 6 15,1-2-15,2-4 0,3-4 16,2-3-16,2-2 0,1-4 15,2-2-15,0-6 0,3-2 16,0-4-16,1-1 0,3-8 16,0 0-16,2-6 0,3 0 15,0-6-15,3-5 0,2-2 16,1-4-16,9-5 0,3-1 16,-1 3-16,0 5 0,3 0 0,3 3 15,-2 2-15,1 3 0,0 2 16,-1 3-16,-4 5 0,-3 2 15,-3 4-15,-3 3 0,-4 4 16,-1 2-16,-4 5 0,-2 5 16,-2-1-16,-1-2 0,-1 3 15,-1 2-15,-1-1 0,0-1 0,0-1 16,-1 0-16,1-2 16,-1-5-16,1 1 0,-1-2 15,2-5-15,2-2 0,0-2 0,0 0 16,0-1-16</inkml:trace>
  <inkml:trace contextRef="#ctx0" brushRef="#br0" timeOffset="407107.9214">21983 10943 0,'0'0'0,"0"0"15,0 0-15,0 0 0,-14 24 0,14-24 16,-22 33-16,10-12 0,1 1 15,0 1-15,-1 2 0,0 5 16,4-3-16,1-2 0,3-4 16,1-1-16,2-5 0,3-2 15,4-2-15,4-6 0,4-2 16,3-4-16,1-5 0,1-2 16,-1-1-16,5-7 0,0-4 15,0-2-15,0-2 0,-1-2 0,-2-2 16,-3 1-16,-3 3 0,-1-2 15,-2 2-15,-3 7 0,-2 3 0,-3 7 16,-1 3-16,-2 4 16,0 0-16,-4 8 0,-5 7 15,0 3-15,-1 3 0,-3 4 16,-1 3-16,0 0 0,3-1 0,3-1 16,1 1-16,3-3 0,1-2 15,8-2-15,2-5 16,3-5-16,3-3 0,1-6 0,1-4 15,1-2-15,-1-2 0,1-5 16,-1-6-16,-3 4 0,-2 2 0,-1 3 16</inkml:trace>
  <inkml:trace contextRef="#ctx0" brushRef="#br0" timeOffset="407686.0695">22369 10935 0,'0'0'15,"0"0"-15,0 0 0,0 0 0,0 0 16,-8 23-16,8-23 0,-10 28 15,10-28-15,-15 35 0,5-14 16,-1 0-16,0 2 0,0-1 16,0 0-16,-2 2 0,2-2 15,2-4-15,1-3 0,1-3 16,2-3-16,0-2 0,2-2 16,1-5-16,2 0 0,1-7 0,2-3 15,3-1-15,2-4 0,4-8 16,3-3-16,0 2 0,-2 1 15,4-3-15,1 2 0,-1 3 16,-1 4-16,1 3 0,0 3 16,-1 4-16,-2 2 0,-1 3 15,-1 2-15,-2 4 0,-1 3 0,-4 2 16,-2 5-16,-1 1 16,-1 2-16,-3 1 0,-1 2 15,-3 5-15,1 0 0,-2-2 0,0-1 16,0-3-16,-1-3 0,1-1 15,2-2-15,0-4 0,2-1 16,1-4-16,1-1 0,3-3 16,2-3-16,2-6 0,1-6 15,0-1-15,3 0 0,1-5 16,1-4-16,2 0 0,-1 1 0,6-1 16,1 2-16,0 3 15,-1 3-15,-2 2 0,-2 1 16,-2 3-16,-1 3 0,-1 4 0,-1 5 15,-1 3-15,-2 2 0,-2 4 16,1 1-16,-4 1 0,0 1 16,-2 4-16,0 2 0,-1 0 15,0 0-15,-1 5 0,-1 1 16,-1-2-16,1 0 0,0-5 16,0-1-16,1-3 0,0-2 0,-1-3 15,-1-4-15,2-1 0,0 0 16,1-1-16</inkml:trace>
  <inkml:trace contextRef="#ctx0" brushRef="#br0" timeOffset="408014.2801">22842 10999 0,'0'0'16,"0"0"-16,0 0 0,0 0 0,0 0 15,-12 29-15,12-29 0,-18 32 16,8-14-16,0 4 0,0 1 15,3 0-15,0-1 0,4 0 16,4-1-16,2-4 0,3-3 16,4-2-16,3-5 0,3-3 15,3-4-15,1-3 0,1-3 16,-2-2-16,-2-2 0,2-6 16,-2-2-16,-4 0 0,-1-2 0,-4-2 15,-4-1-15,-2 2 0,-1 1 16,-3 0-16,-2 0 15,-3 3-15,-1 2 0,-4 3 0,-2 4 16,-2 2-16,0 2 0,2 4 16,-1 4-16,2 2 0,1 2 0,2 1 15,1 2-15,4 0 16,1 2-16,2-3 0,0-2 0,0-1 16</inkml:trace>
  <inkml:trace contextRef="#ctx0" brushRef="#br0" timeOffset="408389.2406">23188 10932 0,'0'0'0,"0"0"16,0 0-16,-7 19 0,7-19 0,-11 25 15,3-5-15,-2 2 16,-1 2-16,0 2 0,0 3 15,-2 4-15,4-3 0,-1 0 16,2-5-16,1-4 0,3-6 0,-1-1 16,2-3-16,1-4 0,1-2 15,1-5-15,4-2 0,-2-5 16,0-2-16,1-5 0,2-4 16,2-2-16,1-2 0,1-2 15,-2 0-15,1 4 0,0-1 0,-1 0 16,1 3-16,0 2 0,-2 3 15,2 2-15,1 1 0,1 6 16,2 1-16,1 2 0,1 1 16,0 1-16,0 0 0,2 3 15,-1 1-15,3 1 0,0-1 16,-2-1-16,-3 0 0,-2 0 16</inkml:trace>
  <inkml:trace contextRef="#ctx0" brushRef="#br0" timeOffset="409092.404">20185 11785 0,'0'0'0,"0"0"16,0 0-16,0 0 0,0 0 0,0 0 15,0 0-15,31 4 16,-31-4-16,25 0 0,-25 0 16,40 0-16,-20 0 0,6 0 15,6-2-15,0 0 0,1 1 0,16-3 16,5-1-16,10 1 0,-3-2 15,19 2-15,2-1 0,-2-1 16,-4 1-16,19-3 0,3 1 16,0 0-16,-10 2 0,42-4 15,-6 0-15,-20 4 0,-12 2 0,9 1 16,9 1-16,-17-2 16,-9-2-16,11-1 0,7-4 15,-16 5-15,-11 1 0,6 1 16,4 0-16,-14 1 0,-9 2 0,2-4 15,1-1-15,-9 2 0,-5 2 0,-4 1 16,0-2-16,-11 4 16,-6 2-16,-4-6 0,0-3 15,-8 0-15,-3 0 0,-4 2 16,-1-1-16,-3 1 0,-2 2 0,-3 1 16,-2 0-16,-1 3 0,-1 0 15,0-5-15,-1 1 16,0-2-16,-1 0 0,-3 2 0,-2 1 15,-1 0-15,0 3 0,4-2 16,0 0-16,2 1 0</inkml:trace>
  <inkml:trace contextRef="#ctx0" brushRef="#br0" timeOffset="421015.0178">23972 12457 0,'0'0'0,"0"0"0,0 0 0,0 0 15,24 4-15,-24-4 16,28 3-16,-28-3 0,34 5 0,-13 0 16,3-1-16,3 1 0,1 2 0,13-1 15,4 1-15,4-2 0,4 1 16,15 1-16,3 1 0,11-1 15,0 1-15,16 1 0,0-1 16,-2 0-16,-2 1 0,17 0 16,1 1-16,46 1 0,-13-3 15,-4-1-15,-2 0 0,-8-4 16,-4-1-16,2 3 0,1 3 16,0-2-16,1-2 0,3-2 15,3-1-15,-6 4 0,-4 5 16,-2-6-16,-1-4 0,-9 3 0,-7-1 15,9 3-15,5 1 16,-6-1-16,-5-1 0,-13-1 16,-8-2-16,-12 1 0,-6-1 0,-4 1 15,-1-1-15,-8 3 0,-6 2 16,-17-3-16,-11-1 0,-8 0 16</inkml:trace>
  <inkml:trace contextRef="#ctx0" brushRef="#br0" timeOffset="421608.7816">25836 11778 0,'0'0'0,"0"0"15,0 0-15,0 0 0,0 0 0,0 0 16,-6 33-16,6-33 0,-11 28 15,3-10-15,-1 1 0,0 2 16,1-1-16,1 2 0,-2-1 16,0 3-16,1-4 0,2-3 15</inkml:trace>
  <inkml:trace contextRef="#ctx0" brushRef="#br0" timeOffset="430562.4872">20235 12032 0,'0'0'0,"0"0"0,0 0 16,0 0-16,0 0 0,0 0 16,3 24-16,-3-24 0,1 25 15,-1-25-15,-2 39 0,0-18 16,-1-1-16,0 1 0,0 2 16,-1-3-16,1-1 0,-1 2 0,-1-4 15,2-3-15,1-3 0,0-3 16,-1 0-16,2-2 0</inkml:trace>
  <inkml:trace contextRef="#ctx0" brushRef="#br0" timeOffset="430781.2392">20379 12215 0,'0'0'0,"0"0"0,0 0 15,10 27-15,-6-12 0,3 1 0,2 3 16,1-2-16,2 0 0,5 5 15,2-3-15,0-2 0,0-3 16,0-1-16,2-1 0,0-3 16,0-5-16,-1-1 0,-1-4 15,-3-2-15,-1-2 0,-3-3 16,-2-3-16,-2-4 0,-2-5 0,0 4 16,-2 2-16,-1 3 0</inkml:trace>
  <inkml:trace contextRef="#ctx0" brushRef="#br0" timeOffset="430937.5197">20520 12029 0,'0'0'0,"0"0"16,0 0-16,0 0 0,0 24 0,0-24 16,3 19-16,-3-19 0,7 25 15,-3-13-15,1-2 0,-1-1 16,0 0-16,-1-3 0</inkml:trace>
  <inkml:trace contextRef="#ctx0" brushRef="#br0" timeOffset="431093.7203">20737 11943 0,'0'0'16,"0"0"-16,0 0 0,0 0 15,0 0-15,4 29 0,-4-29 16,0 25-16,0-25 0,2 31 15,-1-15-15,0-1 0,0-2 16,0-2-16</inkml:trace>
  <inkml:trace contextRef="#ctx0" brushRef="#br0" timeOffset="431515.6304">21021 11926 0,'0'0'0,"0"0"15,0 0-15,-10 24 0,10-24 16,-15 32-16,7-12 0,-1 2 16,1 1-16,1 5 0,3-2 15,3-4-15,2-2 0,3-3 16,4-2-16,3-4 0,2-2 16,2-3-16,1-1 0,2-4 0,0-1 15,0-3-15,2-2 16,-3-3-16,-2-1 0,0-5 15,0 0-15,-4 0 0,-3 0 0,-3-1 16,-2-2-16,-2 4 0,-1 0 16,-1-2-16,-1 1 0,0 4 15,-1 4-15,-2 1 0,0 1 16,-1 2-16,1 1 0,-3 5 16,-1 4-16,0 3 0,1 2 0,-2 9 15,0 7-15,0 4 16,1 4-16,-1 13 0,1 3 15,2-4-15,0-4 0,-1 4 0,3-3 16,0-3-16,2-7 0,2-9 16,1-6-16,0-8 0,1-5 15,1-11-15,0-6 0,1 1 0,-1 2 16,-1 2-16</inkml:trace>
  <inkml:trace contextRef="#ctx0" brushRef="#br0" timeOffset="431734.4217">21335 11927 0,'0'0'0,"0"0"15,0 0-15,22-6 0,-12 4 0,2 1 16,2-1-16,2 1 0,0 0 16,1-1-1,-1 2-15,0 0 0,-1-1 0,3 1 16,-3 1-16,-2-1 0,-2-1 15,-4 0-15,-4 0 0,-1 4 16,-2 4-16,0 0 0,0-3 0,0 1 16</inkml:trace>
  <inkml:trace contextRef="#ctx0" brushRef="#br0" timeOffset="431875.0699">21516 11773 0,'0'0'0,"0"0"0,0 0 0,0 0 15,0 0-15,0 0 0,0 0 16,-9 34-16,9-34 0,-10 40 15,4-13-15,0 3 0,-2 2 16,-1 10-16,0-1 0,4-7 16,0-6-16,1 1 15,1-6-15,1-5 0</inkml:trace>
  <inkml:trace contextRef="#ctx0" brushRef="#br0" timeOffset="432375.0528">21281 12064 0,'0'0'0,"0"0"0,0 0 16,23-4-16,-23 4 0,29-5 16,-8 2-16,1 0 0,2 0 15,2-1-15,3 2 0,-1-1 16,-3 1-16,4-1 0,-4 0 16,-3 1-16,-4 1 0,-5 4 15,-4 2-15,-6 1 0,-4 0 0,-9 3 16,-7 1-16,-6 2 15,-5 1-15,-5 2 0,-3 2 16,-3 0-16,3-2 0,-1 0 0,4-3 16,7-2-16,7-2 0,6-1 15,7-2-15,8-1 0,7 0 16,6-4-16,7-2 0,7-1 0,4-3 16,4 1-16,5 0 15,-2 1-15,-1-1 0,4 0 0,-5 0 16,-6 0-16,-5 0 0,-6 2 15,-6 1-15,-6-1 0,-5 1 16,-7 0-16,-6 0 0,-5 2 16,-5 2-16,-5 1 0,-4 1 15,1 0-15,0 0 0,-7 6 16,-1 2-16,4 1 0,3 3 0,2 4 16,1 5-16,-1 0 0,2 2 15,3 3-15,3 3 0,4 0 16,3-2-16,1-2 0,2-1 15,5-4-15,2-4 0,3-2 16,3-3-16,2-3 0,3-4 16,2-5-16,2-6 0,-5-4 15,1-4-15,-1 3 0,-2 1 16,-2 1-16</inkml:trace>
  <inkml:trace contextRef="#ctx0" brushRef="#br0" timeOffset="432609.4337">21496 12272 0,'0'0'0,"0"0"15,0 0-15,0 0 0,0 0 0,0 0 16,0 0-16,25 1 16,-25-1-16,0 0 15,25 17-15,-25-17 0,20 20 0,-9-8 16,0 1-16,-1 0 0,0 0 0,-2 3 16,-1 1-16,-2-1 0,1 0 15,-2 4-15,-1-1 16,-2-2-16,1-2 0,-5 1 0,-2 0 15,-3-3-15,-2 0 0,-2-1 16,-1-2-16,0-4 0,-1-2 16,2-1-16,2-1 0,3 0 15</inkml:trace>
  <inkml:trace contextRef="#ctx0" brushRef="#br0" timeOffset="432765.7169">21337 12401 0,'0'0'0,"0"0"0,0 0 15,0 0-15,0 0 0,37-1 16,-37 1-16,35-2 0,-18 2 0,2 0 16,0 0-16,1 0 0,1 0 15,-3 1-15,0 0 0,-3 0 16,-1 1-16,-2-2 0</inkml:trace>
  <inkml:trace contextRef="#ctx0" brushRef="#br0" timeOffset="432890.7038">21391 12461 0,'0'0'0,"0"0"16,0 0-16,0 0 0,35 1 0,-35-1 15,36-1-15,-14-2 16,3-1-16,-3 1 0,-3 0 0,-3 1 16</inkml:trace>
  <inkml:trace contextRef="#ctx0" brushRef="#br0" timeOffset="433125.0915">22025 12003 0,'0'0'0,"0"0"0,19 0 16,-6-2-16,2 0 0,9 0 0,1 0 15,2 1-15,2 0 0,0-1 16,-1-1-16,1 1 16,0 1-16,-3-2 0,-8-3 0,-4 2 15,-2 1-15,-2 0 16</inkml:trace>
  <inkml:trace contextRef="#ctx0" brushRef="#br0" timeOffset="433312.5963">22197 12018 0,'0'0'0,"0"0"0,0 0 15,0 0-15,0 0 0,0 0 0,-20 23 16,20-23-16,-18 23 0,6-7 16,-2 2-16,-1 2 0,-1 1 15,-2 4-15,0 0 0,-7 8 16,2-3-16,2 0 0,2-2 16,-2 3-16,4-4 0,4-5 15,2-4-15,2-5 0,2-5 0,2-1 16,0-2-16,2 0 15</inkml:trace>
  <inkml:trace contextRef="#ctx0" brushRef="#br0" timeOffset="433515.7383">22176 12235 0,'0'0'0,"0"0"0,0 0 15,-1 27-15,1-27 0,-3 31 16,0-12-16,0 4 0,0-1 0,-2 7 15,1-1-15,0-3 0,0-3 16,2-5-16,0-2 0,0-3 16,-1-3-16,2-5 0,1-4 15,0 0-15,0 0 0,0 3 16</inkml:trace>
  <inkml:trace contextRef="#ctx0" brushRef="#br0" timeOffset="433640.8154">22318 12191 0,'0'0'0,"0"0"16,0 0-16,0 0 0,16 20 16,-16-20-16,0 0 0,16 26 15,-9-13-15,1-1 0,0 0 16,0-1-16,-1-2 0,-2 0 16</inkml:trace>
  <inkml:trace contextRef="#ctx0" brushRef="#br0" timeOffset="433953.3051">22777 11908 0,'0'0'0,"0"0"16,0 0-16,0 0 0,0 0 0,4 35 16,-11-16-1,-6 7-15,-2 6 16,0-1-16,0-2 0,-4 6 0,1-1 15,-3 2-15,1-5 0,4-1 16,4-3-16,6-4 0,4-4 16,5 1-16,5-3 0,0-1 15,3-2-15,6 1 0,5 1 16,-1-1-16,-2-2 0,1 0 16,0-1-16,-2-1 0,-2-1 0,-3-1 15,-3 0-15,-1-3 0,-1-1 16,-3-7-16,-4-7 15,-1 4-15,0 0 0,0 1 0</inkml:trace>
  <inkml:trace contextRef="#ctx0" brushRef="#br0" timeOffset="434172.0845">22814 12122 0,'0'0'0,"0"0"15,0 0-15,0 0 0,0 0 0,1 26 16,-1-26-16,-6 30 0,0-11 15,-3 3-15,-4 5 16,0-2-16,0 0 0,-3 5 16,1-2-16,-1-3 0,1-3 0,-1-4 15,-2-1-15,-1-5 16,0-2-16,3-7 0,0-7 16,3 0-16,2 1 0,1 1 0</inkml:trace>
  <inkml:trace contextRef="#ctx0" brushRef="#br0" timeOffset="434312.6684">22489 12194 0,'0'0'16,"0"0"-16,0 0 0,0 0 15,30-1-15,-30 1 0,35-2 16,-13 1-16,2-1 0,3 0 16,0-1-16,2 0 0,0 1 15,6-3-15,-1 1 0,-5 0 0,-5 0 16,-4 1-16</inkml:trace>
  <inkml:trace contextRef="#ctx0" brushRef="#br0" timeOffset="434750.1841">23002 11968 0,'0'0'0,"0"0"15,0 0-15,0 0 0,0 0 0,28 4 16,-28-4-16,26 4 0,-26-4 15,26 7-15,-11-4 0,-2 1 16,1-1-16,0 1 0,1 1 16,-3-1-16,-2 1 0,-4 0 15,-1 2-15,-3 0 0,-2-1 16,-3 2-16,-3 1 16,-1 0-16,-2 1 0,-1 0 0,-1 0 15,-2 2-15,0-1 0,2-1 16,1-2-16,3-1 0,1 1 0,3-1 15,1 0-15,4-1 16,5-1-16,0 1 16,3-1-16,2 1 0,3 2 15,-1 0-15,0 1 0,5 5 0,0 4 16,-3-1-16,-1-1 0,-3 3 16,-1 3-16,-2-2 0,-3 0 15,1 3-15,-3-1 0,-2-3 16,0-2-16,-4-2 0,-1 0 15,-1-4-15,-3 0 0,-4-5 0,-4-2 16,-1-1-16,2-2 0,-6-1 16,-4-1-16,1-3 0,2-2 15,-1-1-15,4 2 0,4 1 16</inkml:trace>
  <inkml:trace contextRef="#ctx0" brushRef="#br0" timeOffset="434875.202">22977 12332 0,'0'0'16,"0"0"-16,0 0 0,26-7 15,-26 7-15,35-6 0,-7 0 16,3 2-16,3 2 0,15-4 0,6-1 16,11-1-16,-4 1 0,-2-2 15,-13 3-15,-10 2 16</inkml:trace>
  <inkml:trace contextRef="#ctx0" brushRef="#br0" timeOffset="455688.9669">15343 10589 0,'0'0'0,"0"0"0,0 0 16,0 0-16,-8 23 0,8-23 0,-11 31 15,2-11-15,-1 2 0,-1 7 16,0 5-16,-3 8 0,1 1 0,-4-1 16,0 1-16,-4 3 15,2-6-15,1 1 16,4-7-16,3-9 0,2-6 0,1-5 15,3-3-15,2-8 0,0-3 0,5-7 16,1-5-16,2-3 0,2-4 16,5-4-16,5-5 0,0 2 15,1 1-15,4 1 0,3 0 16,1 3-16,-2 3 0,6 2 16,-1 4-16,-2 7 0,-3 7 0,0 1 15,2 5-15,-6 2 16,-4 5-16,-5 3 0,-3 4 15,-5-1-15,-3-2 0,-6 1 0,-7 0 16,-2-1-16,-3-3 0,-4 1 16,-2 0-16,-2-3 0,-2-2 0,-1-1 15,0 0-15,1-2 16,3-2-16,-2-4 0,0-4 16,5 0-16,3-2 0,7-4 15,4-4-15,6-6 0,4-3 0,0 6 16,-1 3-16,0 1 0</inkml:trace>
  <inkml:trace contextRef="#ctx0" brushRef="#br0" timeOffset="456017.148">15491 11022 0,'0'0'0,"0"0"16,0 0-16,0 0 0,25 10 0,-25-10 15,29 8-15,-12-4 0,2-2 16,0 0-16,0-1 15,0 0-15,1-1 0,6-4 16,-1-4-16,-3 0 0,-1 0 0,-2-4 16,-3-2-16,-1-1 0,-3-1 15,-4 0-15,0-1 16,-2 2-16,-3 0 0,-2 3 0,-2 0 16,-3 2-16,-4 3 0,-4 3 15,-5 2-15,0 5 0,-1 3 0,-3 8 16,-2 7-16,-2 6 15,1 2-15,6 2 0,2 2 16,5-2-16,5-1 0,7 3 16,5-3-16,6-4 0,4-4 0,5-4 15,5-4-15,4-5 0,2-5 16,-7-1-16,-5 0 0,-4-2 16</inkml:trace>
  <inkml:trace contextRef="#ctx0" brushRef="#br0" timeOffset="456220.2611">16322 10977 0,'0'0'0,"0"0"16,0 0-16,-10 20 0,10-20 0,-12 24 16,1-6-16,1-1 15,-1 1-15,-2 2 0,1 1 16,2-2-16,1 0 0,-1-6 15,0-4-15,2-5 0,2-5 32,0-1-32,2 2 0,0-1 0</inkml:trace>
  <inkml:trace contextRef="#ctx0" brushRef="#br0" timeOffset="456345.2691">16324 10692 0,'0'0'0,"0"0"16,0 0-16,0 0 0,0 0 0,23 11 15,-23-11-15,20 9 16,-20-9-16,23 12 0,-14-8 16,-1 0-16</inkml:trace>
  <inkml:trace contextRef="#ctx0" brushRef="#br0" timeOffset="456704.6966">16615 10912 0,'0'0'16,"0"0"-16,0 0 0,-8 20 0,8-20 15,-13 23-15,4-4 16,1-2-16,-2 2 0,0 1 0,-1 0 16,-3 5-16,2-2 0,2-3 15,3-5-15,0-2 0,2-2 16,1-5-16,2-3 0,2-3 16,0 0-16,2-8 0,4-2 15,2-4-15,1-3 0,6-2 16,4-1-16,0-1 0,2 0 0,8-5 15,3 2-15,-1 2 0,-1 5 16,-3 5-16,-2 5 16,0 2-16,-3 3 0,3 5 15,-2 6-15,-6 1 0,-4 4 0,-3 3 16,-3 1-16,-4 1 0,-3 2 16,-2-1-16,-4 2 0,1 0 15,-1-1-15,0 3 0,-2 2 16,2-6-16,2-3 0,-1-4 15</inkml:trace>
  <inkml:trace contextRef="#ctx0" brushRef="#br0" timeOffset="457110.9073">17635 10961 0,'0'0'0,"0"0"0,0 0 15,0 0-15,0 0 0,0 0 0,-7-25 16,7 25-16,-16-14 0,16 14 16,-27-10-16,12 7 0,-2 1 15,-1 3-15,-4 3 0,0 2 16,-1 1-16,-5 7 0,0 2 16,3 3-16,2-1 0,-2 7 15,6 2-15,4-5 0,5-4 0,9 0 16,7 0-16,3-3 15,2-2-15,8-4 0,9-5 16,-1-4-16,-3-3 0,4-5 16,3-2-16,-2-4 0,-1 0 0,0-6 15,-2-3-15,-6 1 0,-1 0 16,-3 1-16,-4-1 0,-2 6 16,-1 4-16,-4 2 0,-2 5 15,-2 2-15,-1 3 0,-2 7 16,-1 4-16,0 4 0,0 2 0,1 4 15,1 4-15,1-2 0,1-1 16,5 3-16,3 3 0,0-4 16,4-1-16,-3-4 0,-2-4 15,-1-3-15</inkml:trace>
  <inkml:trace contextRef="#ctx0" brushRef="#br0" timeOffset="457845.3273">16992 11394 0,'0'0'0,"0"0"15,0 0-15,0 0 0,0 0 0,2-18 16,-2 18-16,0 0 0,-6-18 16,0 12-16,-3 0 0,-2 2 15,-2 1-15,-3 3 0,-4 1 16,0 2-16,0 1 0,-7 6 16,-1 4-16,2-1 0,1 0 0,4 7 15,3 3-15,3 2 16,4-1-16,4 1 0,4-3 15,4-4-15,3-3 0,6-3 0,6-2 16,4-7-16,2-4 0,1-7 16,3-5-16,-4 1 15,-1-3-15,0 0 0,1-1 16,-4-1-16,-2-1 0,-2 0 0,-4 1 16,-3 6-16,-2 3 0,0 4 15,-2 3-15,-3 3 0,-2 4 16,-4 8-16,-2 5 0,1 2 0,-2 6 15,-3 12-15,0 5 16,1-4-16,1-3 0,0 5 16,1-3-16,2-7 0,3-4 0,-2-5 15,0-1-15,-1-5 0,1-3 16,-8-5-16,-4-2 0,-3-3 16,-2-2-16,-1-5 15,-1-4-15,1-4 0,1 0 0,-5-7 16,0-5-16,5-2 0,5-1 0,3-1 15,5 0-15,3 6 0,0 5 16,1 3-16</inkml:trace>
  <inkml:trace contextRef="#ctx0" brushRef="#br0" timeOffset="458189.0975">17166 11467 0,'0'0'16,"0"0"-16,0 0 0,-18 20 0,18-20 16,-24 31-16,10-12 15,2 0-15,2 0 0,2 3 0,5-1 16,3-4-16,3-3 0,6-4 16,6-4-16,1-5 0,2-4 15,2-2-15,3-2 0,-2 0 16,-3-1-16,3-7 0,-3-2 15,-4-2-15,-2-2 0,-3 0 16,-3 0-16,-5 1 0,-3 1 16,-6 3-16,-5 2 0,-3 3 0,-1 2 15,-2 4-15,-1 1 0,1 2 16,3 2-16,0 4 0,2 5 16,5-1-16,4 0 0,7-2 15,7-2-15,-3 0 0,0-2 16,-2 0-16</inkml:trace>
  <inkml:trace contextRef="#ctx0" brushRef="#br0" timeOffset="458501.6765">17456 11423 0,'0'0'0,"0"0"0,0 0 16,-22 20-16,22-20 0,-23 28 15,10-7-15,1-1 0,1 2 0,0 5 16,3-2-16,3-2 15,2-1-15,7-5 0,4-5 16,6-3-16,2-3 0,2-5 0,1-1 16,0-4-16,1-1 0,5-6 15,-1-3 1,-4-7-16,-4-7 0,-4 3 0,-3 4 16,-8-2-16,-5 0 15,-5 1-15,-4 3 0,-2 3 0,0 4 16,-2 3-16,1 3 0,0 3 15,1 2-15,1 2 0,2 2 16,4 3-16,3 3 0,7 1 16,2-1-16,-1-2 0,1 0 15,-2-3-15</inkml:trace>
  <inkml:trace contextRef="#ctx0" brushRef="#br0" timeOffset="458923.5357">18011 11487 0,'0'0'0,"0"0"16,0 0-16,0 0 0,-8-18 0,8 18 16,0 0-16,-23-23 0,12 16 15,-3 3-15,-4-1 16,-1 4-16,1 1 0,-2 4 16,0 3-16,-6 6 0,2 2 0,3 5 15,3 4-15,3-1 0,4-2 16,6 3-16,5-1 0,4-3 15,5-1-15,3-4 0,3-3 16,6-5-16,4-7 0,1-4 16,3-4-16,-3-3 0,0-4 15,1-4-15,2-6 0,2-5 16,-3-2-16,-3-4 0,-4-2 16,-5 5-16,-3 4 0,-3 2 15,-2 5-15,-4 5 0,-1 5 0,-2 5 16,-2 1-16,-3 6 15,0 6-15,-2 6 0,-1 5 0,-1 6 16,-1 4-16,-1 5 0,-1 4 16,3-1-16,4-2 0,1 3 15,3-5-15,3-3 0,3-2 16,1-5-16,2-3 0,0-7 16,0-4-16,-2-1 0,-1-2 15,-2-1-15</inkml:trace>
  <inkml:trace contextRef="#ctx0" brushRef="#br0" timeOffset="459157.9069">18700 11167 0,'0'0'0,"0"0"15,0 0-15,-17 19 0,17-19 0,-23 31 16,4-8-16,-1 4 0,-4 4 0,-10 13 15,-2 4-15,-6 6 0,4-5 16,1 4-16,5-6 16,6-7-16,2-7 0,6-5 15,2-4-15,5-6 0,3-5 0,5-9 16,3-6-16,0 2 16,0-3-16,0 3 0</inkml:trace>
  <inkml:trace contextRef="#ctx0" brushRef="#br0" timeOffset="459564.2412">18919 11165 0,'0'0'0,"0"0"0,0 0 16,-6 23-16,6-23 0,-19 41 15,5-12-15,-3 3 0,-2 4 0,-7 10 16,-2-1-16,-1 5 0,2-5 15,5-5-15,3-5 16,4-5-16,3-6 16,2-5-16,2-3 0,3-7 0,0-5 15,2-5-15,1-3 0,4-7 16,4-4-16,2-1 0,2-3 16,8-6-16,3-1 0,-1 2 15,-3 4-15,12-1 0,5 6 16,-3 1-16,-2 4 0,-3 7 15,-1 3-15,-1 2 0,-1 3 0,-2 6 16,-3 4-16,-3 0 0,-4 0 16,-6 2-16,-4 2 15,-3-4-15,-2-1 0,-7 1 0,-5 1 16,2-4-16,-1 0 0,-10-1 16,-6 1-16,2 0 0,0-1 0,-10 0 15,-3-1-15,7-4 16,5-1-16,7-1 0,5 0 15,3-2-15</inkml:trace>
  <inkml:trace contextRef="#ctx0" brushRef="#br0" timeOffset="459970.5106">19415 11476 0,'0'0'0,"0"0"15,0 0-15,0 0 0,0 0 0,-24-9 16,24 9-16,-31 1 0,31-1 16,-37 9-16,14-2 0,0 3 15,-1 1-15,-4 6 0,1 5 16,4-2-16,2 0 0,5-1 16,3 0-16,6 0 0,2-1 15,4-1-15,5-3 0,1-6 16,3-2-16,6-3 0,5-1 15,-2-4-15,1-4 0,4-3 0,1-4 16,-1 0-16,0 0 0,-2-5 16,-1-6-16,-2 3 15,-3 0-15,-2 2 0,-2 3 16,-2 3-16,-3 1 0,-2 3 0,0 3 16,-4 2-16,-2 3 0,0 7 15,-2 5-15,-1 4 0,2 2 16,-2 3-16,1 2 0,0 5 0,3-1 15,0-5-15,1-4 0,0-4 16</inkml:trace>
  <inkml:trace contextRef="#ctx0" brushRef="#br0" timeOffset="460361.104">19760 11576 0,'0'0'0,"0"0"16,0 0-16,0 0 0,-6-23 0,6 23 15,-12-19-15,3 10 0,-2 1 16,-3 2-16,-2 1 16,-2 2-16,0 2 0,-2 4 15,-1 1-15,-4 6 0,0 4 0,4 1 16,3 2 0,3 2-16,3 1 0,2 4 0,5-2 15,7-1-15,6-3 0,4-4 0,4-6 16,3-2-16,1-2 0,3-7 15,2-4-15,0-4 0,-2-2 16,-1-3-16,-1-2 0,-1-6 16,-2-6-16,4-7 0,-1-3 15,-2 3-15,-2 2 0,-5 5 16,-3 3-16,-4 5 0,0 4 0,-2 5 16,-1 2-16,-2 6 15,0 5-15,-4 4 0,-2 5 16,-2 8-16,-1 5 0,-2 7 0,-1 6 15,3 3-15,0 1 0,1 9 16,1 2-16,3-4 0,2-3 16,0-11-16,-1-6 0,2-6 15</inkml:trace>
  <inkml:trace contextRef="#ctx0" brushRef="#br0" timeOffset="461048.7051">18118 12056 0,'0'0'0,"0"0"16,0 0-16,-10 20 0,10-20 15,-13 25-15,4-6 0,-1 1 16,0 2-16,1-1 0,0 1 16,-1 3-16,3-2 0,-1-4 15,1-3-15,2-3 0,2-2 0,-1-2 16,2-4-16,2 0 15,2-1-15,4-8 0,4-3 16,1-2-16,1-3 0,7-8 16,0-3-16,3-2 0,3 1 0,5-4 15,-1 2-15,-2 7 0,-3 3 16,0 4-16,0 1 0,-1 5 16,-3 4-16,-1 5 0,-2 3 15,-5 4-15,-4 3 0,-4 5 16,-2 6-16,-3-2 0,-2 1 15,-4-2-15,-2 0 16,2-2-16,-2-3 0,1-1 0,0-2 16,2-3-16,1 0 0,1-5 0,1 1 15,2-4-15,1-2 0,2-6 16,4-4-16,4-2 0,2-1 0,4-5 16,3-2-16,0 1 15,2 1-15,7-3 0,1 4 16,-4 1-16,-1 4 0,-2 4 15,-2 3-15,-3 3 0,-3 4 0,-2 3 16,-2 3-16,-3 4 0,-4 3 16,-2 3-16,-2 2 15,-1 2-15,-2 1 0,1-1 0,-1 0 16,-2-6-16,0-3 0,1-4 16,2-1-16,1-2 0,-1-1 15,2-2-15</inkml:trace>
  <inkml:trace contextRef="#ctx0" brushRef="#br0" timeOffset="461345.5385">18813 12123 0,'0'0'0,"0"0"16,0 0-16,-9 20 0,9-20 16,-14 27-16,6-8 0,-1 2 15,-1 0-15,3-1 0,4 0 16,3-2-16,2-2 0,5 1 15,1-4-15,6-4 0,2-2 0,2-4 16,2-2-16,-3-2 0,0-3 16,-3-4-16,-1-2 15,0-2-15,-3-1 0,-3-1 0,-2-1 16,-3-3-16,-1-1 0,-3 1 16,-3 0-16,-1 1 0,-3 2 15,-5 1-15,-3 2 0,0 4 16,1 4-16,1 4 0,0 3 15,2 3-15,1 1 0,2-1 16,1-1-16,2-1 0</inkml:trace>
  <inkml:trace contextRef="#ctx0" brushRef="#br0" timeOffset="461673.703">19139 12139 0,'0'0'0,"0"0"15,0 0-15,0 0 0,0 0 0,-22 21 16,22-21-16,-27 31 0,13-15 16,2 3-16,2 1 15,2-1-15,4-2 0,3 2 16,5-1-16,4-2 0,2-3 0,2-3 16,1-3-16,2-3 0,3-2 15,0-2-15,0-2 0,-1-3 16,-2-2-16,-1-3 0,-3-4 15,-3 0-15,-1-1 0,-2-4 16,-2-4 0,-4 0-16,-4 0 0,0 4 0,-2 1 15,-5 1-15,-3 4 16,0 3-16,3 4 0,0 3 0,1 5 16,2 2-16,1 0 0,3 0 15,1-1-15,-1-1 0</inkml:trace>
  <inkml:trace contextRef="#ctx0" brushRef="#br0" timeOffset="462111.2069">19607 12228 0,'0'0'0,"0"0"16,0 0-16,0 0 0,0 0 0,-1-23 15,1 23-15,0 0 0,-16-26 16,5 18-16,-3-2 0,0 3 15,0 3-15,-2 0 16,0 0-16,-1 2 0,1 2 0,-8 5 16,0 4-16,3 5 15,3 3-15,2 4 0,4 3 16,3-3-16,4-1 0,6 2 0,5-3 16,4-1-16,4-2 0,2-5 15,4-2-15,2-3 0,2-3 0,0-5 16,1-2-16,-2-4 0,-1-1 15,0-4-15,0-4 16,-2-4-16,-2-2 0,-3-4 16,-2-1-16,1-6 0,-1 2 0,-3 0 15,-2 1-15,-1 5 0,-2 1 16,0 7-16,-1 4 0,-1 3 16,-1 3-16,-2 6 0,0 2 15,-4 7-15,1 2 0,-4 9 16,-2 7-16,-2 6 0,0 3 0,1 3 15,0 3-15,2-1 0,1-2 16,2 8-16,2-1 0,-1-10 16,2-7-16,0-6 0</inkml:trace>
  <inkml:trace contextRef="#ctx0" brushRef="#br0" timeOffset="468439.7427">3905 10519 0,'0'0'15,"0"0"-15,0 0 0,30-4 0,-17 2 16,2 1-16,3 0 0,3-1 16,-1 0-16,8-1 0,3 1 15,0 1-15,1 0 0,2 1 16,2-1-16,9 0 0,1 0 16,1 1-16,4-1 0,0-1 0,0 1 15,14 0-15,3 0 16,-3 0-16,-5 0 0,13-2 15,2-1-15,-5 1 0,-5-1 0,15 1 16,2 0-16,-6-2 0,-3 1 16,35-2-16,-8 2 0,-11 5 15,-9 2-15,5-5 0,3-6 16,-11 6-16,-5 4 0,3-1 16,5 0-16,-5-2 0,-5-2 0,3-2 15,2-1-15,-5 3 0,-7 1 16,4 0-16,5 0 0,-5-3 15,-2 0-15,3 4 0,2 3 16,-10 2-16,-4 0 0,0-3 16,2-4-16,-3 1 0,-2 0 15,-2-1-15,0-1 0,-7 0 16,-5 1-16,-3 2 0,-3 0 16,-7-1-16,-4 0 0,-2 1 0,-2 1 15,-6 0-15,-3 0 0,-4 0 16</inkml:trace>
  <inkml:trace contextRef="#ctx0" brushRef="#br0" timeOffset="469299.1358">8376 10415 0,'0'0'0,"0"0"0,0 0 0,0 0 16,0 0-16,0 0 0,0 0 15,0 0-15,0 0 0,30-4 0,-30 4 16,0 0-16,32 1 0,-32-1 15,33 2-15,-14-1 0,2 0 16,1 0-16,4 1 0,3 0 16,1-1-16,11 1 0,2-2 15,2 0-15,2 0 0,13 0 16,0 1-16,-1-1 0,-2-3 16,13 3-16,1 2 0,-1-4 15,-3-2-15,10 1 0,-2 2 16,-4-2-16,-3-1 0,10 2 15,-2 2-15,-3-1 0,-3-2 0,29 5 16,-8 3-16,-12-3 0,-10-5 16,-1-3-16,1-5 15,-4 6-15,-2 4 0,2 1 0,2 1 16,-5-1-16,-5-1 0,-4 1 16,-3 1-16,-1 0 0,1 2 0,-3-3 15,-2 0-15,-2 1 0,-1 0 16,-5-2-16,-5-2 0,0 0 15,1-2-15,-4 2 0,-1 1 16,-4 1-16,-3 0 0,-9 2 16,4 0-16,0-2 0,3-3 15,-2 1-15,-2 0 0,-4 2 16,-2 1-16,-1-1 0,-1 0 16,-1 1-16,-2 1 0,-2 0 15,-2-1-15,3 0 0,-3 0 0,0 0 16</inkml:trace>
  <inkml:trace contextRef="#ctx0" brushRef="#br0" timeOffset="470017.93">8620 10446 0,'0'0'0,"0"0"15,0 0-15,0 0 0,0 0 0,30 0 16,-30 0-16,23 1 16,-23-1-16,28 3 0,-11-4 15,3 3-15,2 1 0,2 0 0,4-3 16,8 1-16,1 2 0,3-2 15,3-1-15,-2-1 0,-1 0 16,13-1-16,3 1 0,-3-1 16,-3 2-16,11-1 0,2 1 15,-2-1-15,-2 0 0,11-1 16,-1 1-16,-7 1 0,-6 2 16,11-2-16,2-2 0,-6 0 0,-3 1 15,3-1-15,1 0 0,-4-1 16,-5-1-16,32-1 0,-3 1 15,-9 3-15,-8 2 0,0-1 16,-1-1-16,-7-2 0,-5-1 16,2 3-16,2 3 0,-6-5 15,-4-5-15,0 4 0,3 1 16,-8 2-16,-4 0 0,1 3 16,1 2-16,-7-4 0,-3-3 0,1 0 15,0-2-15,-4 4 0,-4 2 16,-5-3-16,-3-1 0,-7 4 15,1 2-15,2-2 0,1 1 16,-2-1-16,-1 1 0,-1-1 16,-1 1-16,-4 0 0,-1-1 15,-5-1-15,-4-1 0,1 0 16,1 1-16,0-1 0</inkml:trace>
  <inkml:trace contextRef="#ctx0" brushRef="#br0" timeOffset="470642.9666">8750 10468 0,'0'0'0,"0"0"0,0 0 16,0 0-16,0 0 0,0 0 0,0 0 15,29 0-15,-29 0 0,22-1 16,-22 1-16,29-2 0,-14 4 16,5-2-16,2-2 0,1 1 15,1-1-15,5 1 0,4 0 16,8-1-16,-1 1 0,1-1 16,5 0-16,9 1 0,-5 1 0,2-2 15,1 0-15,10 0 0,-1 0 16,-1 2-16,1 0 0,2-1 15,-5 0-15,2 0 0,3-1 16,-6 0-16,-5 4 0,8-5 16,1-3-16,-4 5 0,-1 1 15,0-1-15,1-2 0,-5 1 16,-4 0-16,28-2 0,-2 2 16,-14-1-16,-11-1 0,2 1 15,1 1-15,-6-1 0,-1 0 0,-3 0 16,0 1-16,-6-3 0,-3 2 15,1 1-15,0 0 16,-19 1-16,0-3 0,1 0 0,2-2 16,-3 5-16,-4 4 0,-1-2 15,-1 2-15,-7-1 0,-3-2 16,0 0-16,0 2 0,0-2 0</inkml:trace>
  <inkml:trace contextRef="#ctx0" brushRef="#br0" timeOffset="472783.7079">13561 9439 0,'0'0'0,"0"0"15,0 0-15,0 0 0,0 0 0,-10-23 16,10 23-16,-21-12 0,10 5 16,-5 2-16,-5-1 15,-2 1-15,0 2 0,-15 0 0,-5 0 16,0 3-16,1 2 0,-17 5 15,-6 4-15,1 3 0,2 2 16,-15 7-16,-15 5 0,11-1 16,6-3-16,-15 11 0,1 4 15,16-1-15,12-2 0,-26 26 16,7 1-16,15-13 0,10-7 0,12 6 16,9 4-16,11-5 15,7-1-15,9-3 0,5-3 0,5-11 16,0-6-16,12 4 0,9 4 15,2-6-15,4-1 0,14 1 16,11 1-16,-1-9 0,-1-5 0,16-4 16,12-2-16,-3-2 15,-2-2-15,20-2 0,12 0 16,-11-1-16,-6 1 0,16-3 16,12-2-16,-14-1 0,-8 1 0,17-3 15,11 0-15,-16 3 0,-11 3 16,11 0-16,8 2 0,-17-8 15,-12-3-15,12-3 0,5-3 16,-15 3-16,-13 2 0,6-4 16,3 0-16,-14-2 0,-9-1 0,4 0 15,3-1-15,-9-1 16,-6 0-16,-1-6 0,1-4 16,-11 5-16,-8 0 0,4-5 15,2-4-15,-7 2 0,-5 3 0,-8-2 16,-5-2-16,-6 5 0,-4 4 15,-5-2-15,-3 0 0,-3-2 16,-4-1-16,-9-4 0,-9-2 16,-1 7-16,-3 4 0,-14-6 15,-11-5-15,0 6 0,-1 4 0,-16-1 16,-14 1-16,5 6 0,4 4 16,-21 0-16,-15 0 15,9 3-15,5 3 0,-21 5 0,-12 2 16,19 4-16,11 3 0,-18 5 15,-15 5-15,16-1 0,11 1 16,-2 9-16,0 7 0,17-7 16,13-3-16,6 0 0,3 0 15,22-2-15,13-2 0,18 3 16,10 0-16,3-7 0,0-3 0,3-4 16</inkml:trace>
  <inkml:trace contextRef="#ctx0" brushRef="#br0" timeOffset="473596.2684">15305 9528 0,'0'0'15,"0"0"-15,0 0 0,0 0 16,27 0-16,-27 0 0,27 0 16,-8 1-16,3-1 0,6 0 15,4 0-15,10 0 0,0 0 0,4 0 16,3-3-16,10 2 0,-4 1 15,6-1-15,-5-1 0,-5 2 16,-5 0-16,-6 2 0,-5 0 16,-8 0-16,-5 0 0,-6 0 15,-5 2-15,-6 1 0,-3-2 16,-9 3-16,-6 3 0,-3 1 16,-1 0-16,-8 1 0,-5-2 15,0 3-15,1 2 0,-12 5 0,-4 2 16,2 0-16,1-1 0,-1 0 15,-1 2-15,0 0 0,7-4 16,3-5-16,5-3 0,6-1 16,5-1-16,5-4 0,3-1 15,3-5-15,3-1 0,4-3 16,4-5-16,2-1 0,1-3 0,2-4 16,0-5-16,0 0 0,0 1 15,2-4-15,1 0 0,3-6 16,2 3-16,0-2 0,2-1 15,-2 3-15,-2 4 0,1 1 16,-2 1-16,0 7 0,-1 3 16,2 4-16,-1 5 0,-1 1 15,1 3-15,-2 6 0,1 6 16,-1 4-16,-1 4 0,0 5 16,-1 0-16,-1 3 0,0 1 0,1 8 15,0 2-15,-1-3 0,1-1 0,2-4 16,3 0-16,-2-5 15,0-4-15,1 0 0,0-2 16,-2-2-16,-2-3 0,-4-3 16,-1-3-16,-2-1 0,-1-2 15,-4-5-15,-4-4 0,-5-3 0,-5-2 16,-6-7-16,-4-3 16,-5-3-16,-2-1 0,-5-3 15,-3-3-15,-7-4 0,1 3 0,0 1 16,3 1-16,-1 2 0,6 5 15,4 5-15,3 3 0,8 3 16,5 2-16,6 4 0</inkml:trace>
  <inkml:trace contextRef="#ctx0" brushRef="#br0" timeOffset="488378.4013">14213 10268 0,'0'0'0,"0"0"0,0 0 16,0 0-16,0 0 0,0 0 16,0 0-16,0 0 0,0 0 0,0 0 15,-2 30-15,2-30 16,0 0-16,-4 29 0,4-29 16,0 22-16,0-11 0,0 3 15,0 2-15,-1 0 0,0 0 0,0 2 16,1 0-16,0 2 0,0 0 15,0 8-15,1 1 0,0-2 16,0-3-16,0 6 16,1 3-16,-2-1 0,1-1 0,0 10 15,1 2-15,0-4 0,2-2 16,-1 3-16,-1 3 0,0-4 16,0-3-16,1 11 0,-1 1 15,0-1-15,0-2 0,0 6 0,1 0 16,-2 0-16,-1-1 0,1 2 15,1-1-15,-1-3 16,-1-3-16,1 4 0,0 2 0,-1 5 16,0-3-16,1-1 0,1-1 15,-2-2-15,-2-2 0,2 3 16,0 3-16,0-4 0,0-4 16,0 3-16,-1 0 0,0 0 0,-1 0 15,0 21-15,2-6 0,-1-6 16,1-4-16,-1 1 15,-2 1-15,2-6 0,1-4 0,0 0 16,0 0-16,0-4 0,0-1 16,0 1-16,0 2 0,0-8 15,1-2-15,-1-2 0,0 0 16,2-15-16,-1 2 0,0 1 16,0 2-16,0-1 0,0-2 0,0-1 15,-1-2-15,0-4 0,0 0 16,0-3-16,0 0 0,-1-2 15,0-2-15,-1 0 16,0 1-16,-2-1 0,1-3 16,-1-1-16,-3-3 0,-1 1 0,-1 0 15,4 0-15,0 1 16,1 0-16</inkml:trace>
  <inkml:trace contextRef="#ctx0" brushRef="#br0" timeOffset="488644.0451">14084 13350 0,'0'0'0,"0"0"0,0 0 16,0 0-16,0 0 0,0 0 15,0 0 1,0 0-16,0 0 0,0 0 0,0 0 16,0 0-16,0 0 0,-13 25 15,13-25-15,4 26 0,-4-26 16,7 26-16,-7-26 0,9 23 16,-3-11-16,1-1 0,-1-1 0,2-1 15,1-1-15,0-3 16,0 0-16,0-3 0,1-1 15,-1-2-15,0 0 0,0-5 0,0-1 16,-2-4-16,1-1 0,5-8 16,4-4-16,1 1 0,0 1 15,4-1-15,1-1 0,-3 3 16,-3 3-16,-3 4 0</inkml:trace>
  <inkml:trace contextRef="#ctx0" brushRef="#br0" timeOffset="489316.0192">14942 13973 0,'0'0'16,"0"0"-16,0 0 0,0 0 0,0 0 15,3-26-15,-3 26 0,-3-23 16,3 23-16,-7-26 0,1 12 16,1 1-16,-1 0 0,-2 1 15,-4 2-15,-4 0 16,-2 1-16,-6 1 0,1 3 0,-3 4 16,-4 4-16,0 5 0,0 3 15,1 4-15,-1 3 0,-4 13 16,4 3-16,7-2 0,5-1 0,13 2 15,13-3 1,12-14-16,11-6 16,-1-3-16,-2-4 0,13-5 0,6-5 15,-6-5-15,-3-4 0,9-9 16,3-3-16,-9-3 0,-6-2 0,5-12 16,-1-4-16,-6 6 15,-5 5-15,-7 3 0,-3 1 16,-6 9-16,-5 5 0,-1 6 15,-4 5-15,-2 5 0,0 4 0,-10 6 16,-5 4-16,-1 6 0,1 5 16,-3 12-16,-2 15 15,1 1-15,-1 1 0,2 6 16,4-3-16,1-2 0,4-7 0,9-6 16,6-3-16,5-10 15,4-6-15,3-6 0,5-4 0,-9-3 16,-4-2-16,-2 0 0</inkml:trace>
  <inkml:trace contextRef="#ctx0" brushRef="#br0" timeOffset="489472.2115">15510 13913 0,'0'0'0,"0"0"0,0 0 15,-15 19-15,15-19 0,-18 32 0,6-12 16,1 1-16,0 3 0,0-2 15,1 1-15,1 0 0,4-4 16,1-3-16,0-3 0,1 0 16</inkml:trace>
  <inkml:trace contextRef="#ctx0" brushRef="#br0" timeOffset="489628.4884">15545 13626 0,'0'0'0,"0"0"16,0 0-16,0 0 0,11 21 16,-11-21-16,18 26 15,-18-26-15,19 24 0,-11-13 0</inkml:trace>
  <inkml:trace contextRef="#ctx0" brushRef="#br0" timeOffset="489925.3575">16040 13801 0,'0'0'16,"0"0"-16,0 0 0,-25-4 0,25 4 16,-36-1-16,11 2 15,-2 0-15,0 1 0,-4 4 16,3 3-16,6 1 0,5 1 0,4 1 16,7 3-16,6-1 0,6 2 15,10 2-15,6 2 16,8 6-16,2-1 0,-4-3 0,-2-5 15,-2 2-15,-5-2 0,-7-1 16,-5 0-16,-4-3 0,-6 1 16,-8-5-16,-7-1 0,-2-2 15,-1-2-15,-4-2 0,-5 0 16,2-4-16,2 0 0,5-5 16,4-4-16,4 1 0,2 3 0,2 1 15</inkml:trace>
  <inkml:trace contextRef="#ctx0" brushRef="#br0" timeOffset="490175.4368">16381 13906 0,'0'0'0,"0"0"15,-5 23-15,1-5 0,-2 1 0,-7 14 16,-4 7-16,-2 4 0,0 5 15,-5 11-15,4 0 0,-4 4 16,3-8-16,-1-2 0,4-10 16,3-8-16,4-6 0,4-11 15,1-6-15,3-9 0,-1-7 0,2 1 32,2 2-32,-2-3 0</inkml:trace>
  <inkml:trace contextRef="#ctx0" brushRef="#br0" timeOffset="490394.1451">16367 13811 0,'0'0'0,"0"0"15,31 1-15,-11 1 0,2 0 16,10 4-16,3 2 0,-1 2 16,-1 2-16,7 5 15,-1 1-15,-7 4 0,-5 2 0,-5 4 16,-9 1-16,-9-7 0,-8-5 15,-15-2-15,-13-3 16,-7-1-16,-5-2 16,3-1-16,3-2 0,0-4 0,2-3 15,3-3-15,6-4 0,7 2 16,6 2-16,3 0 0</inkml:trace>
  <inkml:trace contextRef="#ctx0" brushRef="#br0" timeOffset="490597.3085">17245 13571 0,'0'0'0,"0"0"0,0 0 0,-8 27 16,8-27-16,-15 35 0,0-8 15,-2 5-15,-3 3 0,-10 15 16,-2 4-16,-4 6 0,4-8 0,-1 2 15,6-5-15,3-10 0,3-8 16,2-2-16,5-8 16,3-4-16</inkml:trace>
  <inkml:trace contextRef="#ctx0" brushRef="#br0" timeOffset="491019.2142">17655 13997 0,'0'0'0,"0"0"16,0 0-16,0 0 0,4-22 0,-4 22 15,-5-18-15,-3 9 0,-3 0 16,-4 0-16,-4 0 0,-3 2 16,-3 0-16,-8 3 0,-2 4 15,-1 4-15,-1 2 0,-6 6 16,3 2-16,6 2 0,7 2 0,6 0 15,4 1-15,6-3 0,6-1 16,12 0 0,9 1-16,3-3 0,3-4 0,5-2 15,6-6-15,-1-1 0,0-1 16,8-4-16,2-3 0,-6-4 0,-3-3 16,-4-3-16,-5-4 15,-3 3-15,-3 2 0,-5 4 16,-3 4-1,-4 2-15,-4 2 0,-2 2 0,0 3 16,-5 9-16,1 6 16,0 4-16,-1 2 0,2 0 0,1 1 15,2-1-15,2 0 0,-1-4 16,0-2-16,0-4 0</inkml:trace>
  <inkml:trace contextRef="#ctx0" brushRef="#br0" timeOffset="491284.8217">18225 13871 0,'0'0'0,"0"0"0,0 0 0,-27 5 15,27-5-15,-31 10 0,7-2 16,-1 3-16,-1 3 0,-8 7 15,-1 4-15,3-1 0,3-2 0,2 6 16,6-1-16,4-2 16,6-1-16,10-3 0,8-2 0,3-3 15,3-4-15,2-2 0,3-2 16,1-5-16,2-5 0,-4 1 16,-2 1-16,-4-1 0</inkml:trace>
  <inkml:trace contextRef="#ctx0" brushRef="#br0" timeOffset="491612.9743">18118 14045 0,'0'0'0,"0"0"0,0 0 0,25 10 16,-25-10-16,34 11 0,-12-8 16,3 1-16,1-2 0,12 1 15,2 1-15,-1-1 0,-2-2 0,5-1 16,-3-2-16,-5 0 15,-4 1-15,-3-4 0,0-3 16,-7-3-16,-6 0 0,-5-5 16,-5-2-16,-3 1 0,-3-1 15,-9 2-15,-6-1 0,-4 5 0,-4 2 16,-2 4-16,-4 2 0,-2 5 16,-1 4-16,-6 5 0,4 6 15,3 5-15,2 2 0,7 5 16,8 4-16,7-3 0,6-1 0,12-1 15,8 2-15,9-4 0,7-2 16,16-1-16,9-6 16,-15-4-16,-10-2 0,-9-3 15</inkml:trace>
  <inkml:trace contextRef="#ctx0" brushRef="#br0" timeOffset="497488.3785">14592 14697 0,'0'0'0,"0"0"0,0 0 0,0 0 16,0 0-16,0 0 0,0 0 15,0 0-15,0 0 0,30 2 16,-30-2 0,0 0-16,35 1 0,-35-1 15,22 1-15,-7-1 0,2 1 16,1-1-16,-2 0 0,2 0 15,1 0-15,2 2 0,1-2 16,3 1-16,3 1 0,4 0 0,-3-1 16,4 1-16,5 0 0,-3 0 15,-2-1-15,10 0 0,1 0 16,-1 0-16,0 0 0,3 0 16,0-1-16,4 1 0,-5 0 0,3 2 15,5 2-15,-2-3 16,-3 1-16,8 0 0,-2-2 15,-3 3-15,0-1 0,1 0 16,2-1-16,-2 0 0,-2 0 0,10 0 16,-1 1-16,-6-1 15,-4 1-15,5-3 0,4-2 16,-5 2-16,-2 0 0,1 1 0,1-1 16,1-2-16,2-1 0,26 0 15,-6 2-15,-11-1 0,-7-1 0,4 2 16,2 2-16,-6 1 15,-4 1-15,2-5 0,2-2 16,-4 4-16,-1 3 0,6-1 0,4 0 16,-12-2-16,-8-1 15,5 3-15,5 4 0,-4-3 0,-4-1 16,2 1-16,2-1 0,-3 2 16,-1 1-16,-3-2 0,-1 0 15,-3 0-15,-2-1 0,-1 0 16,-1-2-16,-7 0 0,-6-2 0,2 1 15,2 0-15,-14 2 16,0 0-16,-3 2 0,-1 0 16,-4-3-16,-1-1 0,0-1 0,-2 2 15,3-1-15</inkml:trace>
  <inkml:trace contextRef="#ctx0" brushRef="#br0" timeOffset="501426.07">19189 14169 0,'0'0'0,"0"0"0,0 0 16,0 0-16,0 0 0,0 0 0,0 0 16,0 0-16,0 0 0,11-21 15,-11 21-15,0 0 0,0 0 16,0 0-16,10-26 0,-10 26 16,0 0-16,6-21 0,-5 10 15,-1 2-15,-1 0 0,0-1 16,-1 0-16,-2 1 0,1 0 0,-1 1 15,-2 0-15,-1 1 0,0 0 16,-1 0-16,-1 1 0,0 1 16,1-1-16,-4 2 15,0 1-15,-1 1 0,0 0 0,-1 3 16,-2 2-16,1 3 0,0 2 16,-3 4-16,-1 4 0,1 1 15,2 1-15,0 3 16,3 1-16,1 0 0,2-1 0,3 1 15,5-3-15,3-5 16,4-1-16,1-1 0,3-2 16,0-5-16,0-2 0,5 0 0,4-2 15,-1-2-15,0-2 0,3-4 16,0-4 0,-3-1-16,3-2 0,3-3 0,0 2 0,-1-5 15,-1-2-15,-3-1 0,-4 1 16,1-3-16,0-2 15,-2 2-15,-1 2 0,3-8 0,-2-2 16,-2 6-16,-2 5 0,-1 0 16,-1-1-16,-1 4 0,-2 2 0,0 1 15,-1-1-15,-2 5 16,-2 1-16,1 1 0,0 1 16,1 3-16,0 2 0,0 2 15,-1 2-15,2 2 0,-1 2 0,-3 7 16,-2 3-16,-2 2 0,0 0 15,-1 4-15,-1 5 16,1-2-16,-1-1 0,-1 12 16,1 5-16,1-3 0,0-4 0,-2 10 15,0 1-15,0-4 0,-1-3 16,0 6-16,1 1 0,2-9 16,2-7-16,1-6 0</inkml:trace>
  <inkml:trace contextRef="#ctx0" brushRef="#br0" timeOffset="503082.461">20022 13988 0,'0'0'15,"0"0"-15,0 0 0,0 0 0,-4 28 16,4-28-16,-8 30 15,1-9-15,-1 3 0,-1 7 16,1 8-16,-1-1 0,0-1 0,-3 11 16,-2 10-16,0-5 0,2-4 15,0 4-15,2-6 0,2-9 16,2-8-16,0-6 16,3-7-16,0-4 0,1-3 0,-1-10 15,2-6-15,1-4 0,1-6 16,0 4-16,-1 2 0,0 2 15</inkml:trace>
  <inkml:trace contextRef="#ctx0" brushRef="#br0" timeOffset="503316.7885">19953 14009 0,'0'0'0,"0"0"0,0 0 0,20-16 16,-20 16-16,26-10 0,-10 5 15,4 2-15,3 3 0,1 0 16,2 0-16,7 5 0,0 3 0,0 0 15,-1 3-15,-4-1 16,-4 2-16,0 3 0,-4-1 16,-5 0-16,-3-3 0,-4 1 0,-5 0 15,-4 2-15,-4-1 0,-6-2 16,-7 2-16,-1-2 0,0-1 16,-10 4-16,-3-2 0,2-3 15,3-3-15,0 0 0,3-5 16,4 2-16,4-1 0,2-1 15</inkml:trace>
  <inkml:trace contextRef="#ctx0" brushRef="#br0" timeOffset="503676.234">20479 14154 0,'0'0'15,"0"0"-15,0 0 0,28 8 16,-17-5-16,3 1 0,3-1 15,1-1-15,3-1 0,6-1 16,-1-3-16,1 0 0,0-3 0,1 0 16,-2-2-16,-1 0 0,-3-1 15,1-2-15,-3-2 16,-7 1-16,-2-3 0,-2-2 0,-4 1 16,-3 2-16,-2 2 0,-4 4 15,-4 1-15,-5 4 0,-5 0 16,-2 8-16,-4 6 15,-2 4-15,-4 3 16,-1 4-16,5-1 0,5 4 16,4 3-16,5-3 0,5-3 0,11 6 15,12 3-15,3-6 0,1-3 16,12-7-16,9-5 0,1-2 16,1-3-16,-6 1 0,-8-2 15,-8-1-15</inkml:trace>
  <inkml:trace contextRef="#ctx0" brushRef="#br0" timeOffset="504020.0265">21234 14125 0,'0'0'0,"0"0"0,0 0 0,-16 28 15,8-14-15,-2 5 0,-1 3 16,-3 8-16,1 2 0,5-2 0,6-1 15,4 2-15,5-5 0,5-4 16,3-6-16,8-4 0,6-6 16,1-6-16,1-5 0,1-2 15,1-1-15,4-6 0,-2-4 16,-3-4-16,-3-5 0,-6-2 16,-2 0-16,-9 1 0,-6 2 15,-8 2-15,-6 1 0,-5 5 16,-5 3-16,-7 3 0,-6 1 15,-1 4-15,0 3 0,-2 4 0,-2 3 16,7 1-16,2 1 0,6 4 16,5 5-1,6-6-15,4-4 0,2 0 0,1-1 16,0-1-16</inkml:trace>
  <inkml:trace contextRef="#ctx0" brushRef="#br0" timeOffset="504238.7271">21797 14107 0,'0'0'0,"0"0"0,0 0 15,-18 34-15,8-14 0,-2 8 16,-2 6-16,-7 14 0,-2 3 0,-5 14 16,2 0-16,-1 2 0,6-10 15,4-7-15,3-6 16,2 0-16,3-9 0,3-8 0,0-6 15,2-11-15,1-6 0,-1-8 16,1-5-16,1-4 0,1-4 16,1 6-16,0 1 0,0 3 15</inkml:trace>
  <inkml:trace contextRef="#ctx0" brushRef="#br0" timeOffset="504488.7734">21713 14137 0,'0'0'0,"0"0"0,0 0 15,37-5-15,-20 3 0,3 2 0,2 2 16,8 1-16,1 2 0,-3 3 16,-1 4-16,-3 1 0,-2 1 15,2 4-15,-4 0 0,-6 2 16,-4-1-16,-6 1 0,-6-1 16,-3-1-16,-3-3 0,-7-2 15,-6-1-15,-3-2 0,-2-4 0,-1-1 16,-3-2-16,1-4 0,2-4 15,2-7-15,5-5 0,3-4 16,6-2-16,0 1 0,2 3 16,2 5-16</inkml:trace>
  <inkml:trace contextRef="#ctx0" brushRef="#br0" timeOffset="504707.5207">22446 13843 0,'0'0'0,"0"0"0,-7 24 0,1-5 16,-3 3-16,-4 11 0,-2 4 15,-1 3-15,-2 3 0,-5 9 16,-1 1-16,0 1 0,3-7 0,3-7 16,5-3-16,2-6 15,1-4-15,2-4 0,2-5 0,2-4 16,2-3-16,1-3 0,0-1 15,0-1-15</inkml:trace>
  <inkml:trace contextRef="#ctx0" brushRef="#br0" timeOffset="505098.1517">22359 14226 0,'0'0'0,"0"0"0,0 0 0,0 0 16,0 0-16,0 0 0,23 8 15,-23-8-15,29 10 0,-29-10 16,31 7-16,-9-2 16,4-1-16,1 0 0,-2-2 0,9-1 15,1-3-15,-3 1 0,-2-1 16,-3-1-16,-4 0 0,1-2 16,-2-1-16,-4-6 0,-4-4 15,-6 2-15,-3 0 0,-1-1 16,-3 1-16,-3 1 0,-4 0 0,-6 2 15,-7 3 1,0 0-16,1 2 0,-10 1 0,-3 5 16,0 4-16,0 4 0,1 6 15,-1 5-15,2 2 16,3 3-16,0 7 0,6 3 16,7-3-16,5-2 0,13 0 15,9-1-15,10-6 16,8-2-16,-1-6 0,0-4 0,13-2 15,6-4-15,-6-3 0,-4-3 0,-11 1 16,-5 0-16,-8 0 16</inkml:trace>
  <inkml:trace contextRef="#ctx0" brushRef="#br0" timeOffset="509520.3231">15232 14909 0,'0'0'0,"0"0"0,0 0 16,0 0-16,0 0 0,0 0 0,0 0 15,-20-10-15,20 10 0,-23 10 16,23-10-16,-34 22 0,19-9 0,-4 5 16,-2 4-16,-1 1 15,0 2-15,-2 12 0,3 4 16,1 7-16,5-4 0,5 7 15,7-4-15,5-7 0,4-5 0,11-6 16,7-4-16,3-8 0,0-6 16,7-6-16,6-4 15,-9 0-15,-7 0 0,-5-1 0</inkml:trace>
  <inkml:trace contextRef="#ctx0" brushRef="#br0" timeOffset="509926.5561">15865 14861 0,'0'0'0,"0"0"0,0 0 0,-11 29 16,11-29-16,-18 42 0,2-12 16,0 4-16,-1 4 0,-6 13 15,-1 0-15,-2 3 0,4-6 0,-3 1 16,2-8-16,5-8 15,4-7-15,2-5 0,3-6 0,1-4 16,3-2-16,1-12 16,4-8-16,3-2 0,0-2 0,7-3 15,5-4-15,2-5 0,0-3 16,7-1-16,1 3 0,3 5 16,1 2-16,1 4 0,0 2 15,0 4-15,-2 2 0,1 5 16,0 3-16,-5 5 0,-3 3 15,-4 5-15,-1 3 0,-4 4 16,-3 2-16,-4 2 0,0 1 0,-4 0 16,-1-1-16,-3-1 0,-2 2 15,0-2-15,-2 1 0,0-5 16,0-2-16,0-3 0,2-3 0,1-4 16,1 0-16,1-2 15</inkml:trace>
  <inkml:trace contextRef="#ctx0" brushRef="#br0" timeOffset="510239.1046">16310 15192 0,'0'0'0,"0"0"0,0 0 16,-13 21-16,13-21 0,-13 30 16,7-11-16,0 2 0,2 1 0,2-1 15,2-1-15,3 2 16,4-4-16,4-4 0,2-4 15,2-4-15,2-3 0,2-4 0,2-4 16,-3-1-16,1-4 0,-2-2 16,-2-3-16,-3-1 0,-1-4 15,-2-5-15,-4-2 0,-1 2 16,-3 1-16,-6 2 0,-3 1 16,-6 3-16,-2 3 0,-2 6 15,-1 4-15,0 4 0,-2 4 16,1 2-16,2 1 0,5 1 15,4 0-15,6 1 0,4-1 0,0-1 16,0-2-16,-1 0 16</inkml:trace>
  <inkml:trace contextRef="#ctx0" brushRef="#br0" timeOffset="510770.369">16764 15187 0,'0'0'15,"0"0"-15,0 0 0,-12 28 0,12-28 16,-14 33-16,6-15 0,0 2 16,-1-1-16,0 1 15,1-1-15,-1 2 0,1-3 0,1-4 16,2-2-16,1-2 0,0-2 0,3-6 16,2-4-16,1-3 15,2-4-15,0 0 0,2-5 16,4-6-16,3-2 0,3-4 15,5-1-15,-1 5 0,-1 4 16,3-1-16,0 2 0,-1 5 0,-1 1 16,-3 5-16,0 2 15,-2 2-15,0 1 0,-3 6 0,-1 8 16,-4 4-16,-3 5 0,-5 3 16,-5 2-1,0 1-15,-1 0 0,0-4 0,1-1 16,-1-5-16,2-2 0,-2-3 0,0-3 15,2-1-15,1-3 0,2-2 16,2-4-16,5-2 0,0-6 16,5-6-16,4-6 0,0 0 15,0-3-15,13-9 16,6-4-16,-3 7 0,-4 4 0,3 1 16,-3 6-16,-3 3 0,-2 4 15,-1 3-15,-2 2 16,-2 6-16,-1 4 0,-7 2 15,-1 1-15,-5 7 0,-2 7 16,-2-1-16,-2 0 0,-1 2 16,0 2-16,0-1 0,3 1 0,1-5 15,1-1-15,0-4 0,0-3 16,0-1-16</inkml:trace>
  <inkml:trace contextRef="#ctx0" brushRef="#br0" timeOffset="511114.1306">17369 15376 0,'0'0'0,"0"0"15,0 0-15,21 11 0,-21-11 0,22 7 16,-9-4-16,3-2 0,0 0 0,4-2 16,3-2-16,-1 0 15,1-2-15,3-2 0,-1 0 16,0-1-16,-2 0 0,-3-4 15,-4-4-15,-3-1 0,-4-1 0,-7 1 16,-5-1-16,-4 3 16,-1 0-16,-4 3 0,-5 2 15,-5 1-15,-2 4 0,-1 6 0,1 5 16,2 5-16,2 4 0,2 6 16,-1 5-16,6 0 0,3 0 15,5 4-15,6 0 0,5-4 16,2-4-16,13-1 15,9-3-15,1-4 0,0-3 0,3-5 16,2-6-16,-9 1 0,-5-1 0,-4 1 16</inkml:trace>
  <inkml:trace contextRef="#ctx0" brushRef="#br0" timeOffset="511332.921">18123 14938 0,'0'0'16,"0"0"-16,0 0 0,0 0 16,-8 27-16,-1-8 0,-3 5 15,-1 4-15,0 4 0,0 2 16,0 4-16,-4 12 0,2-2 0,-3 6 16,3-7-16,1-1 0,5-1 15,1 0-15,2-8 0,4-11 16,2-7-16,0-5 0,0-3 15,0-2-15</inkml:trace>
  <inkml:trace contextRef="#ctx0" brushRef="#br0" timeOffset="511676.6763">18067 15361 0,'0'0'0,"0"0"15,0 0-15,0 0 0,23 5 16,-23-5-16,22 6 0,-22-6 15,33 6-15,-13-4 16,2-1-16,0-1 0,1-1 0,7-2 16,0-1-16,-4 0 0,-1-1 0,-4-1 15,-3-2-15,-2-2 16,-3-1-16,-3-2 0,-2-1 0,-4-1 16,-3 1-16,-5 0 15,-6 3-15,-4 2 0,-4 3 0,-1 3 16,-1 3-16,-3 4 0,-3 3 15,-4 7-15,2 3 0,4 3 16,3 1-16,5 4 16,2 3-16,6-2 0,3-2 0,5 4 15,6-3-15,9 0 0,8 0 16,5-6-16,3-2 0,5-8 16,4-5-16,-9-2 0,-7 1 15,-5-1-15</inkml:trace>
  <inkml:trace contextRef="#ctx0" brushRef="#br0" timeOffset="511973.5632">18987 15205 0,'0'0'0,"0"0"16,0 0-16,0 0 0,-28-7 0,11 7 16,-5 2-1,-2 3-15,-2 3 0,0 2 0,2-1 16,-3 4-16,3 1 15,8 1-15,5 1 0,8 2 16,6 1-16,2-1 0,2-1 0,6 4 16,4 0-16,0-3 0,2-2 15,-1 3-15,-1-1 0,-2-2 16,-4-1-16,-5-1 0,-2 0 16,-7-1-16,-4-1 0,-8-3 15,-3-3-15,-3-1 16,-1-2-16,-4-2 0,-1-1 0,2-5 15,5-3-15,2 2 0,4 1 16,3 1-16</inkml:trace>
  <inkml:trace contextRef="#ctx0" brushRef="#br0" timeOffset="512301.7165">19424 15279 0,'0'0'0,"0"0"16,0 0-16,-23-7 0,23 7 0,-31-2 16,14 2-16,-2 0 0,-1-2 15,-1 3-15,-1 2 0,-2 2 16,2 1-16,4 3 16,4 2-16,3 0 0,3 1 0,7 1 15,5 3-15,4 1 0,3 2 16,2-1-16,2 0 0,-1 1 0,2 0 15,4 2-15,0-1 16,-4-1-16,-4 0 0,-3-2 0,-4-3 16,-6-2-16,-6-5 0,-4 0 15,-3-3-15,0-2 0,-4-1 16,-6-5-16,-4-2 0,3-3 16,2-1-16,4 1 0,3 2 15,4 3-15</inkml:trace>
  <inkml:trace contextRef="#ctx0" brushRef="#br0" timeOffset="512551.712">19705 15084 0,'0'0'0,"0"0"15,19 16-15,-6-6 0,4-1 0,6 11 16,1 6-16,-2 4 16,-1 4-16,1 9 0,-2 0 15,-5-3-15,-7-2 0,-4 9 0,-8 1 16,-10-3-16,-8-3 0,-19 2 16,-12-4-16,14-9 0,9-8 15,8-7-15</inkml:trace>
  <inkml:trace contextRef="#ctx0" brushRef="#br0" timeOffset="516458.2683">16441 10435 0,'0'0'0,"0"0"16,0 0-16,0 0 0,30 0 0,-18 0 15,3 2-15,2-2 16,0-1-16,9 0 0,1 1 15,2 0-15,0 0 0,4-1 0,3 0 16,2 1-16,0 2 0,15 0 16,4 1-16,-1-3 0,-2-1 15,11-2-15,1 2 16,-2-2-16,0 0 0,11 3 0,0 0 16,-6 1-16,-4 1 0,15-1 15,2 2-15,-6-3 0,-5 0 16,36 0-16,-6 0 0,-11 0 15,-9-1-15,5-1 0,3 1 16,-7 2-16,-4 1 0,4 0 0,3 1 16,-5-4-16,-3-2 0,5 0 15,3 0-15,-7 1 0,-3-1 16,6 2-16,2 1 16,-3 1-16,-4 0 0,3 1 0,3-2 15,-5-2-15,-2 1 0,4 1 16,4 0-16,-8 3 0,-6-1 15,6 1-15,4 0 0,-10 0 0,-7-2 16,5 1-16,3-1 0,-7-2 16,-4-2-16,3 3 15,2 1-15,-12 0 0,-7 0 0,-1 1 16,0 0-16,-10-2 0,-5-1 16,-3 2-16,-1 0 0,-6 0 15,-4 0-15,-12 1 0,-6 2 16,0-1-16,1-1 0,2-2 0</inkml:trace>
  <inkml:trace contextRef="#ctx0" brushRef="#br0" timeOffset="518583.3326">2921 10568 0,'0'0'0,"0"0"15,-22-2-15,10 1 0,-2-2 0,-7 3 16,-2 2-16,-8 1 16,-1 2-16,-4 0 0,-4 1 15,-11 3-15,4-1 0,-4 5 16,-2 3-16,-4 5 0,1-2 0,-1 4 15,0 4-15,-4 3 16,2 0-16,6 5 0,4 4 16,5-1-16,6-2 0,-6 9 0,4 3 15,10-6-15,8-2 0,5 5 16,3 6-16,10-6 0,2-1 16,14 14-16,8-10 0,1-23 15,11-1-15,30 13 0,8 0 16,-23-15-16,4-2 0,41 4 15,9-7-15,0 2 0,0 0 16,13-7-16,8-5 0,-20-5 0,-16-4 16,18-3-16,9-3 15,-8 0-15,-7-3 0,4-2 0,1-1 16,-8-2-16,-6-1 0,0-7 16,-1-6-16,-18 5 0,-11 4 0,-5-6 15,-2-5-15,-9 0 16,-9-1-16,-4-13 0,-3-10 15,-14 14-15,-6 8 0,-13-3 16,-8-2-16,-5-3 0,-2-3 0,-12-3 16,-7-3-16,-10 6 0,-2 7 15,-7 0-15,-10 2 0,-1 2 16,-5 3-16,-9 2 0,-7 3 16,2 4-16,-5 6 0,-7 2 15,-6 1-15,5 9 0,0 5 0,-8 6 16,-4 7-16,35-5 0,24-2 15,18-3-15</inkml:trace>
  <inkml:trace contextRef="#ctx0" brushRef="#br0" timeOffset="523099.2272">4641 11514 0,'0'0'0,"0"0"0,0 0 16,0 0-16,0 0 0,18-14 15,-18 14-15,0 0 0,0 0 16,26-7-16,-26 7 0,26-5 16,-12 4-16,3 1 0,0-1 15,3 1-15,2-1 0,1 2 16,5 0-16,9 1 0,-1-2 0,4 1 15,5 1-15,-1 1 0,3 2 16,17 0-16,3-2 0,8-1 16,-4-1-16,16-1 0,2 0 15,2 1-15,-2 1 16,9 0-16,7-1 0,-3 1 16,-14 1-16,37-3 0,-13 0 0,0-5 15,-4-1-15,8 3 0,4 2 16,-12 1-16,-11 0 0,1 0 15,0 1-15,-4 0 0,-5 1 0,4-6 16,3-4-16,-6 6 16,-3 5-16,-4-1 0,-4 2 15,-7-3-15,-5 0 0,3 1 16,2 2 0,4-3-16,4 1 0,-28-4 0,-18 0 0,-3-2 15,-5-1-15,-5 1 16,-8 3-16,-6-1 0,-7-1 15,-2-2-15,-4-1 0,3 2 0,1 1 16,-1 1-16</inkml:trace>
  <inkml:trace contextRef="#ctx0" brushRef="#br0" timeOffset="524989.9541">6934 10288 0,'0'0'0,"0"0"0,0 0 16,0 0-16,0 0 0,0 23 0,0-23 16,-6 31-16,6-31 0,-16 38 15,3-13-15,-3 2 0,-1 1 16,-8 10-16,-5 2 0,2-4 16,5 0-16,-9 4 0,2-4 15,-3 0-15,3-7 0,1-5 16,1-6-16,5-4 0,2-2 15,1-6-15,1-4 0,3-4 0,2-2 16,4 0-16,2 1 0,2 1 16</inkml:trace>
  <inkml:trace contextRef="#ctx0" brushRef="#br0" timeOffset="525239.9699">6579 10544 0,'0'0'0,"0"0"15,0 0-15,29-2 0,-15 2 0,7 1 16,3 0-16,7 1 15,3 2-15,0 1 0,4 4 0,-1 0 16,0 1-16,7 6 0,-2 0 16,-4 0-16,-5-1 0,3 6 15,-2-1-15,-6 0 0,-6-1 16,-8 3-16,-6 1 0,-4-5 16,-1-2-16,-7 1 0,-3 3 15,-1-5-15,-2 0 0,-3-2 16,-4 0-16,-2-3 0,-2-1 0,-1-6 15,0-2-15,0-1 0,-2-2 16,5 1-16,5 0 0,2 1 16</inkml:trace>
  <inkml:trace contextRef="#ctx0" brushRef="#br0" timeOffset="525427.5128">6953 10639 0,'0'0'16,"0"0"-16,0 0 0,0 0 0,0 0 15,-6 23-15,6-23 0,-22 29 16,7-12-16,0 3 0,-2 1 16,1 0-16,0-1 0,-4 6 15,2-3-15,-1-4 0,3-2 16,3-6-16,3-5 0,1-1 16,3 0-16,0-2 0</inkml:trace>
  <inkml:trace contextRef="#ctx0" brushRef="#br0" timeOffset="525599.3776">7196 10524 0,'0'0'0,"0"0"16,0 0-16,0 0 0,13 23 0,-13-23 15,5 28-15,-3-10 0,-2 1 0,1 1 16,1 0-16,0-3 15,0-1-15,0 9 0,0 2 16,-1-3-16,0-5 0,1-2 0</inkml:trace>
  <inkml:trace contextRef="#ctx0" brushRef="#br0" timeOffset="525943.1368">7196 10537 0,'0'0'0,"0"0"0,0 0 16,0 0-16,0 0 0,35-11 0,-35 11 15,31-4-15,-9 3 0,2 0 16,4 0-16,0 0 0,3 0 0,7 1 16,-3 0-16,-2 2 0,-2 1 15,-3 0-15,-3-1 16,-2 0-16,-4 0 0,-9 0 0,-6 2 16,-5 1-16,-6 0 0,-6 3 15,-7 1-15,-3-1 0,-3 0 16,-10 4-16,-1-1 0,5 0 15,0-1-15,6-2 0,3-1 16,6-3-16,4 0 0,4-1 16,3-1-16,6-2 0,9 3 0,4-4 15,8-2-15,4-1 0,1 2 16,4 0-16,2-1 16,-1 2-16,-1-3 0,-1 1 0,-2-1 15,-6-3-15,-9-3 0,-1 1 16,-2 3-16,-3 0 0</inkml:trace>
  <inkml:trace contextRef="#ctx0" brushRef="#br0" timeOffset="526146.2808">7460 10328 0,'0'0'0,"0"0"15,0 0-15,0 0 0,0 0 16,0 0-16,6 30 0,-6-30 15,2 31-15,-2-12 0,0 4 16,0 1-16,-2 3 0,1 0 16,0 1-16,0 6 0,-1-2 0,-1-1 15,-1-2-15,-2-4 0,-2-3 16,2-4-16,0-3 0,2-3 16</inkml:trace>
  <inkml:trace contextRef="#ctx0" brushRef="#br0" timeOffset="526458.837">7266 10817 0,'0'0'0,"0"0"0,0 0 15,0 0-15,0 0 0,0 0 16,0 0-16,0 0 0,27-5 0,-27 5 16,34 0-16,-34 0 0,43-4 15,-18 2-15,1 0 0,-1-1 16,0-1-16,3 0 0,-2 0 16,-3 0-16,0-2 0,-6 1 15,-2-1-15,-4 0 0,-7 0 16,-2-1-16,-3 0 0,0 0 15,-1 1-15,0 1 0,-2 1 16,1 1-16,1 0 0,2 3 16,-2 3-16,2 1 0,1 2 15,1 3-15,2 1 0,2 0 0,1 1 16,6-1-16,-1 1 0,5 5 16,1-1-16,-1 0 0,-2 1 15,0-4-15,-2-1 0,0-4 16,-3-2-16,-1-1 0,-2-2 15,0 0-15</inkml:trace>
  <inkml:trace contextRef="#ctx0" brushRef="#br0" timeOffset="526708.8545">8120 10323 0,'0'0'16,"0"0"-16,0 0 0,0 0 0,0 0 16,1 25-16,-1-25 0,-9 24 15,9-24-15,-20 27 0,5-13 16,0 2-16,-2-1 0,-1 1 16,-1-1-16,-5 0 0,1-2 15,-1-3-15,-1-1 0,3-4 0,1-2 16,4-1-16,2 1 15,3-1-15</inkml:trace>
  <inkml:trace contextRef="#ctx0" brushRef="#br0" timeOffset="526880.6937">7816 10486 0,'0'0'15,"0"0"-15,0 0 0,0 0 16,0 0-16,24 18 0,-24-18 16,15 21-16,-8-8 0,0 4 15,1 3-15,0 0 0,-2-1 0,3 6 16,-1 0-16,-1-3 15,-1-3-15,0 0 0,-2-3 16,0-2-16,0-2 0,-1-3 0,-3-3 16,0-2-16,0-4 0,-3 0 15,-1-6-15,2 2 0,1 0 0,0 1 16</inkml:trace>
  <inkml:trace contextRef="#ctx0" brushRef="#br0" timeOffset="527193.2558">7909 10545 0,'0'0'0,"0"0"0,0 0 15,0 0-15,0 0 0,33-10 0,-33 10 16,34-7-16,-15 4 0,3-1 16,3 2-16,1 1 0,-1 0 15,5 1-15,-4 0 0,1 0 16,-4 0-16,1 1 0,-3 2 16,-1 0-16,-1-1 0,-4 2 15,0 3-15,-4 0 0,-2 2 0,-2 4 16,-4 3-16,-2 0 0,-1 2 15,-1 2-15,-2 1 16,0 1-16,-1-2 0,1-2 0,-1 0 16,0-3-16,3 0 0,-2-1 15,-1 0-15,1-6 0,2 0 16,-1-1-16,-2-2 0,-1-1 16,0 0-16,-2 0 0,-1-1 15,0-2-15,-5-1 0,5 0 16,0 0-16,1 0 0</inkml:trace>
  <inkml:trace contextRef="#ctx0" brushRef="#br0" timeOffset="527443.2781">7928 10676 0,'0'0'16,"0"0"-16,0 0 0,0 0 15,0 0-15,0 0 0,30-9 16,-30 9-16,28-5 0,-12 3 0,0-1 15,3 0-15,-3 0 0,4-1 16,1 1-16,-1 2 0,-1 0 16,3-1-16,-3-1 15,-3 2-15,-2 1 0,-1 1 0,-3 1 16,-5-1-16,-1 1 0,-4 2 16,-2 1-16,-3-1 0,-3 0 0,1 0 15,2 0-15,-1-2 0</inkml:trace>
  <inkml:trace contextRef="#ctx0" brushRef="#br0" timeOffset="527583.8922">7884 10806 0,'0'0'0,"0"0"15,0 0-15,0 0 0,0 0 0,23-5 16,-23 5-16,32-3 0,-10 1 16,4 0-16,5 1 0,0 0 15,1-2-15,10 2 0,3-1 16,-2 2-16,-3 0 0,1 0 0,-8 0 15,-7 0-15</inkml:trace>
  <inkml:trace contextRef="#ctx0" brushRef="#br0" timeOffset="528240.1499">9322 11498 0,'0'0'0,"0"0"0,0 0 15,0 0-15,26-2 0,-26 2 16,31 0-16,-31 0 0,39 2 0,-11 0 16,6-1-16,1 2 15,2-2-15,20 0 0,8 1 16,12 0-16,-2-1 0,26 0 15,7 2-15,8-1 0,-8 0 0,61 2 16,19 2-16,-31-1 0,-19-1 16,11 0-16,8 1 0,-19-1 15,-13 0-15,10 2 0,10 0 16,-22-1-16,-15 1 0,6-2 16,2-3-16,-17 1 0,-10 0 0,-5-4 15,-3-1-15,-19 0 16,-11 0-16,-7-3 0,-4-2 15,-13 0-15,-7 1 0,-8 3 16,-6 1-16,-5-1 0,-4 1 0,1 0 16,2 3-16,-3-3 0</inkml:trace>
  <inkml:trace contextRef="#ctx0" brushRef="#br0" timeOffset="530818.44">13118 10524 0,'0'0'0,"0"0"16,0 0-16,0 0 0,0 0 0,0 0 15,0 0-15,0 0 16,2 31-16,-2-31 0,3 31 16,-3-31-16,2 35 0,-1-19 15,1 2-15,1-1 0,2-2 0,-1-2 16,0-1-16,-1-2 0</inkml:trace>
  <inkml:trace contextRef="#ctx0" brushRef="#br0" timeOffset="531005.9388">13430 10615 0,'0'0'15,"0"0"-15,0 0 0,0 0 0,-11 20 16,11-20-16,-24 19 0,24-19 15,-30 24-15,12-11 16,-1 1-16,-2 2 0,0-1 0,-7 2 16,1-1-16,0-2 0,2-4 0,3 0 15,3-3-15,4-1 16</inkml:trace>
  <inkml:trace contextRef="#ctx0" brushRef="#br0" timeOffset="531193.4614">13070 10842 0,'0'0'0,"0"0"16,0 0-16,4 19 0,-4-19 0,1 24 15,-1-7-15,-1 0 0,0 1 16,-1 0-16,0 3 0,-1 2 16,1-2-16,1-2 0,0-1 15,-1-4-15,0-3 0,-1-2 0,2-2 16,0 0-16</inkml:trace>
  <inkml:trace contextRef="#ctx0" brushRef="#br0" timeOffset="531787.2711">13177 10897 0,'0'0'0,"0"0"0,0 0 16,30-2-16,-30 2 0,30-1 15,-10 3-15,0 1 0,-1 1 0,5 4 16,-1 1-16,-1 1 15,-1-1-15,-2 2 0,-2-1 0,-2 0 16,-3-1-16,-3 1 0,-4 1 16,-1 0-16,-4 0 0,-4 0 15,-1 0-15,-4-2 0,-2 1 16,-6-1-16,-5-3 0,0 0 16,1-3-16,-3-1 0,-2-2 15,-4 0-15,2-2 0,4-2 16,3-4-16,4 1 0,4 0 0,3 1 15,4 1-15,2 0 0,3 2 16,7-1-16,6 2 0,1 1 16,3 1-16,0 2 0,1 1 15,1 2-15,2 1 0,6 4 16,-2 2-16,-3-3 0,-2-3 16,-4 1-16,-2 0 0,-3 2 15,-3-1-15,-5 2 0,-3 2 16,-5-5-16,-4 0 0,-4 2 15,-5 2-15,-3 0 0,-2 0 0,-9 2 16,-3 0-16,-1-3 0,1-1 16,-1-2-16,1 0 0,0 1 15,5 0-15,5-3 0,7-2 16,3 0-16,5 0 0,7-1 16,4 0-16,5 2 0,4-2 0,11 0 15,10-1-15,1 1 16,2 1-16,5 0 0,5 1 0,0-3 15,0-1-15,8 2 0,-3 2 16,-2 1-16,-4 0 0,-3-1 16,-7-1-16,-9-1 0,-6 0 15,-12-2-15,-6-3 0,-6-1 16,-6-2-16,5 2 0,0 0 16,2 1-16</inkml:trace>
  <inkml:trace contextRef="#ctx0" brushRef="#br0" timeOffset="532006.069">13248 10976 0,'0'0'0,"0"0"0,0 0 0,0 0 15,0 0-15,0 0 0,6 25 16,-6-25-16,1 35 0,-2-9 16,-3 6-16,1 2 0,-1 0 0,-2 14 15,1 2-15,0-2 16,1-2-16,-1 8 0,2-5 15,1 0-15,0-9 0,2-5 16,0-5-16,-2-6 0,-2-4 16,-1-3-16,-3-3 0,2-7 0,1-3 15,1-1-15,-1 1 0,2-3 16</inkml:trace>
  <inkml:trace contextRef="#ctx0" brushRef="#br0" timeOffset="532193.5803">13621 10899 0,'0'0'0,"0"0"0,0 0 0,0 0 16,0 0-16,20 12 0,-20-12 15,0 0-15,11 25 0,-11-25 16,-2 18-16,2-18 0,-3 15 0,2-8 15</inkml:trace>
  <inkml:trace contextRef="#ctx0" brushRef="#br0" timeOffset="532474.8508">13569 11061 0,'0'0'0,"0"0"0,0 0 0,0 0 15,23 11-15,-23-11 0,16 12 16,-9-4-16,0 1 0,-2 2 0,1 1 15,-4 4-15,-3 2 0,-2 2 16,-3 1-16,-1 6 0,-2 0 16,-1-4-16,0 1 0,0-3 15,1-2-15,3-2 16,0-1-16,4-3 0,1-2 0,4-3 16,4-2-16,1-3 0,2-1 0,4-4 15,2-4-15,3-2 0,1-1 16,0-4-16,-1-7 15,1-3-15,0-4 0,0-1 0,-5 5 16,-1 5-16</inkml:trace>
  <inkml:trace contextRef="#ctx0" brushRef="#br0" timeOffset="532693.6074">13834 10889 0,'0'0'0,"0"0"0,0 0 16,-3 25-16,3-25 0,-5 33 0,1-10 15,-1 3-15,1 2 0,-2 10 16,0 4-16,0-2 0,2-1 16,-2 3-16,2-5 0,0-5 15,1-5-15,0-5 0,1-4 16,-1-3-16,2-5 0,-1-4 16,0-6-16,0-5 0,-1-3 0,2 1 15,0 2-15,0-1 0</inkml:trace>
  <inkml:trace contextRef="#ctx0" brushRef="#br0" timeOffset="533021.7595">13879 10894 0,'0'0'0,"0"0"0,0 0 0,24-5 16,-12 2-16,4 1 0,2 1 16,1 1-16,1 1 0,5 1 15,2-1-15,-2 2 0,1 0 0,-2 2 16,-1 1-16,-2 1 0,-2 1 15,-3 2-15,0 1 0,-3 2 16,-1 1-16,-2 5 0,-2 2 16,-2 5-16,-1 2 0,-2 9 15,-3 4-15,0-1 0,-1 0 16,0-1-16,0-1 0,0 2 16,-1-4-16,0-5 0,0-2 15,-1-4-15,-1-3 0,0-3 16,-2-3-16,-1-2 0,-2-4 0,-3-5 15,-5-4-15,-1-2 0,-2-2 16,-5-5-16,-1-6 0,-1 0 16,1-2-16,1-5 0,0-4 15,3 1-15,5 6 0,4 3 16</inkml:trace>
  <inkml:trace contextRef="#ctx0" brushRef="#br0" timeOffset="533209.2653">13844 11037 0,'0'0'16,"0"0"-16,0 0 0,19-2 0,-19 2 16,22-1-16,-22 1 0,31 0 15,-12 2-15,0-1 0,0 0 16,-1 0-16,0 0 0,0 1 16,0 0-16,2-1 0,-3-1 0,-3 1 15,-2-1-15,-4-3 0,-5-2 16,-1 2-16,1 0 0,-1 0 15</inkml:trace>
  <inkml:trace contextRef="#ctx0" brushRef="#br0" timeOffset="533349.8465">14031 10933 0,'0'0'0,"0"0"0,0 0 16,0 0-16,0 0 0,-1 31 15,1-31-15,-5 23 0,5-23 16,-5 31-16,-1-10 0,1 0 15,-1-2-15,0 0 0,-2 2 16,0 1-16,2-3 0,0-4 16</inkml:trace>
  <inkml:trace contextRef="#ctx0" brushRef="#br0" timeOffset="533537.352">13825 11170 0,'0'0'0,"0"0"0,0 0 15,0 0-15,0 0 0,0 0 16,24 2-16,-24-2 0,28-1 0,-28 1 15,39-1-15,-17 0 0,0 1 16,2-1-16,-1-1 0,1 1 16,1 1-16,3 0 0,-4 0 15,-4 0-15,-3 0 0,-8-1 16,-4-1-16,-1 0 0,0 1 16,-1 0-16</inkml:trace>
  <inkml:trace contextRef="#ctx0" brushRef="#br0" timeOffset="533865.4991">13921 11270 0,'0'0'0,"0"0"16,0 0-16,0 0 0,0 0 0,0 26 15,0-26-15,0 0 0,0 26 16,0-26-16,0 0 0,0 28 16,0-20-16,0-1 0,0-1 15,0-3-15,0-3 0,0 0 16,0-3-16,0 0 0,-1 0 0,0-1 15,1 0-15,0-2 16,0 0-16,1 0 0,0-1 16,1 1-16,0-1 0,4 2 0,1 2 15,3 0-15,4 2 0,0 1 16,2 0-16,0 1 0,-1 2 16,1-2-16,-1 2 0,-1 1 15,0 1-15,0 0 0,-2 1 16,-6-1-16,-4 1 0,-3-1 15,-4 0-15,-1 0 0,-3 1 16,-5-1-16,-5 2 0,-4-1 0,1 0 16,3-1-16,2-1 0,4 0 15</inkml:trace>
  <inkml:trace contextRef="#ctx0" brushRef="#br0" timeOffset="536521.9237">2693 11369 0,'0'0'0,"0"0"15,0 0-15,-31 6 0,31-6 0,-28 8 16,6-1-16,-4 1 15,1-1-15,-14 7 0,-1 3 0,-3-1 16,1 1-16,-16 10 0,-4 4 16,-8 5-16,6-2 0,-8 11 15,5 3-15,8-1 0,9-2 16,-2 12-16,3 3 0,11-5 16,9-4-16,7 28 0,16-5 15,15-14-15,9-9 0,14-6 16,9-3-16,7-4 0,2-3 0,20-7 15,12-5-15,0-3 16,0-4-16,10 0 0,12-2 0,-6-5 16,-3-3-16,23-7 15,16-5-15,-20-4 0,-12-3 0,-7-3 16,-4-3-16,-6-3 0,1-2 16,-4-1-16,-4-2 0,-8-4 15,-5-4-15,-2-2 0,0-2 16,-11-1-16,-7 1 0,-6-2 15,-2-1-15,-14-2 0,-6-2 16,-7 7-16,-4 6 0,-7-3 16,-4-1-16,-3-7 0,-2-4 15,-10 2-15,-8 1 0,-9 6 16,-7 5-16,-4 3 0,-3 3 0,-6 0 16,-3-1-16,-3 4 0,-3 3 15,-11 4-15,-5 4 0,1 3 16,2 4-16,-4 7 0,-3 6 15,5 1-15,1 2 0,5 7 16,5 5-16,4 6 0,3 4 0,5 2 16,8 3-16,12-11 0,14-8 15,7-5 1</inkml:trace>
  <inkml:trace contextRef="#ctx0" brushRef="#br0" timeOffset="536881.3539">3916 12313 0,'0'0'0,"0"0"0,0 0 16,0 0-16,0 0 0,0 0 0,0 0 15,0 0-15,0 0 0,0 0 16,0 0-16,0 0 0,0 0 16,0 0-16,0 0 0,0 0 15,-19 23-15,19-23 0,-27 26 16,10-11-16,2 0 0,-2 3 15,-1 0-15,-1 4 0,-2-3 16,3-3-16,3-3 0,0-1 16,2-2-16,4-2 0,5-3 15,-2-1-15,3 1 0,0-1 16</inkml:trace>
  <inkml:trace contextRef="#ctx0" brushRef="#br0" timeOffset="537131.3117">3765 12445 0,'0'0'0,"0"0"16,0 0-16,0 0 0,29-9 15,-29 9-15,27-6 0,-10 2 0,1 1 16,1 1-16,0 2 16,-2-2-16,2 1 0,3-1 15,-1 0-15,-4 2 0,-1 2 0,-1 1 16,-5 2-16,-2 1 0,-1 2 16,-4 1-16,-3 1 0,-3 1 15,-4 1-15,-4 5 0,-3 1 16,-1-1-16,-3-1 0,0-2 15,1 0-15,-3-3 0,-1 1 16,1-2-16,-2 0 0,-1 0 16,2-4-16,1 0 0,1-1 15,1-3-15,0 0 0,7-1 16,0-1-16,3 1 0</inkml:trace>
  <inkml:trace contextRef="#ctx0" brushRef="#br0" timeOffset="537303.2612">3777 12542 0,'0'0'0,"0"0"0,0 0 15,18 12-15,-18-12 0,17 10 0,-7-4 16,-1 0-16,0 0 0,1 1 16,-3 1-16,4-2 0,-1 0 0,0-1 15,-1-1-15,-2-1 0</inkml:trace>
  <inkml:trace contextRef="#ctx0" brushRef="#br0" timeOffset="537787.5982">4263 12395 0,'0'0'0,"0"0"0,0 0 15,0 0-15,0 0 0,-12 23 16,12-23-16,-14 23 0,14-23 16,-20 25-16,7-12 0,-2-1 15,1 2-15,2-3 0,-1 1 16,2-4-16,3 2 0,-1-3 0,2-1 16,2-1-16,2-1 0,3-1 15,2-1-15,4 0 0,2-2 16,3-1-16,1-1 0,3 1 15,0-1-15,3-1 0,2 1 16,2-1-16,0 3 0,-4-1 16,1 1-16,-6 1 0,-1 2 0,0-1 15,-4 3-15,-1 0 16,-2 1-16,-5 3 0,-2 2 16,-2 2-16,-5 1 0,-4 4 0,-3 3 15,-1-2-15,2-1 0,-3 1 16,-1 0-16,-6 2 0,-1-3 15,4-2-15,0 0 0,0-1 16,0 0-16,0-2 0,-1-1 16,-1-1-16,-1-1 0,1-1 15,1-1-15,-2-3 0,-2-2 0,-2-1 16,-1-2-16,3-3 0,3-2 16,4 1-16,5 2 0,1-1 15</inkml:trace>
  <inkml:trace contextRef="#ctx0" brushRef="#br0" timeOffset="537928.2414">3932 12734 0,'0'0'15,"0"0"-15,0 0 0,32 5 16,-32-5-16,31 8 0,-14-1 16,2 1-16,0 0 0,2 0 15,-2-1-15,-3-1 0</inkml:trace>
  <inkml:trace contextRef="#ctx0" brushRef="#br0" timeOffset="538787.6649">4801 12464 0,'0'0'0,"0"0"15,0 0-15,0 0 0,22-6 0,-22 6 16,0 0-16,29-3 0,-14 2 0,2-1 15,3 0-15,2 0 16,2 0-16,7 1 0,5 0 16,12-2-16,-1 0 0,21 0 15,10 1-15,-5 1 0,-1 1 0,21-4 16,18-1-16,-10 5 16,-6 2-16,39-1 0,1-1 0,-16 0 15,-14 2-15,-6-1 0,-3 2 16,-15-3-16,-10-3 0,-8 2 15,-4-1-15,-9-2 0,-4-1 0,-8 3 16,-4 2-16,-12-4 0,-5-2 16,-10 1-16,-4 1 0,-3-1 15,-3-1-15,-7-1 0,-6-3 16,10 7-16,1 2 0,2-2 16</inkml:trace>
  <inkml:trace contextRef="#ctx0" brushRef="#br0" timeOffset="539100.2079">6529 12385 0,'0'0'0,"0"0"15,0 0-15,0 0 0,0 0 0,0 0 16,-11 27-16,11-27 0,-9 24 15,9-24-15,-16 33 16,8-16-16,-1-1 0,-2 1 16,0 2-16,-1 0 0,2-3 0,-6 5 15,1-3-15,2 0 0,3-2 16,-1 0-16,3-1 16,-1-2-16,3-3 0,-1-1 0,1 0 15,1-2-15,0 1 0,1-5 16,2-4-16,-1 0 0,3-1 0,-4-2 15,2-2-15,0 2 16,0 0-16,1 1 0</inkml:trace>
  <inkml:trace contextRef="#ctx0" brushRef="#br0" timeOffset="539334.5785">6301 12500 0,'0'0'0,"0"0"0,0 0 15,0 0-15,0 0 0,0 0 0,0 0 16,0 0-16,19 21 0,-19-21 15,24 16-15,-24-16 0,29 20 0,-12-11 16,0 2-16,4-1 16,-1 1-16,2-1 0,1 1 0,5 3 15,-3-2-15,0-1 16,-2-1-16,-2-3 0,-5-1 0,0-1 16,-1-3-16,-6-1 0,-4-2 15,-5-1-15,-4-3 16,1 2-16,-1 0 0,1 1 15</inkml:trace>
  <inkml:trace contextRef="#ctx0" brushRef="#br0" timeOffset="540365.8755">8422 12465 0,'0'0'0,"0"0"15,0 0-15,0 0 0,0 0 0,0 0 16,36 3 0,-36-3-16,30-1 0,-30 1 0,37 0 15,-14 1-15,4-1 0,3 1 16,4 2-16,12-1 0,3 0 0,4-1 16,4 0-16,15 1 0,-1 0 15,19-1-15,-1-1 0,13 0 16,-2 0-16,16 0 0,2-1 15,-7-1-15,-6 0 0,50-1 16,-12-1-16,-12-1 0,-8 2 16,-3 1-16,-2-1 0,-7 2 0,-4 0 15,-2 2-15,-3 2 0,-9-3 16,-7-2-16,-11 1 16,-7-1-16,-9 1 0,-6 0 0,-7-1 15,-4-1-15,-10 1 0,-7 0 16,-6-1-16,-5 0 0,-6 2 15,-5 0-15,-7-2 0,-5-1 16,-5-4-16,-4-2 0,6 4 16,3 1-16,4 1 0</inkml:trace>
  <inkml:trace contextRef="#ctx0" brushRef="#br0" timeOffset="545491.1934">8313 11563 0,'0'0'16,"-12"8"-16,3 0 0,1-1 0,0 0 15,-5 3-15,-4 1 0,-2 3 16,-6 1-16,3 4 16,0 3-16,-1 0 0,-1 0 0,1 2 15,2 2-15,0-1 0,1 1 16,-1 5-16,3-1 0,3 0 16,1 0-16,0-1 0,2-1 15,1 1-15,2-1 0,2 1 16,1-1-16,2 0 0,1 0 0,2 0 15,2-1 1,4 1-16,3 1 0,-1-5 0,1-2 16,3-2-16,7 2 15,0-4-15,1-1 0,3-1 0,5 0 16,0-3-16,1-1 0,4 1 16,3-1-16,-1-2 0,-1-1 15,5-1-15,4-1 16,0-2-16,-2-1 0,12 1 15,1-1-15,-1-3 0,0 0 16,-3 1-16,-1 0 0,-2-2 0,0-1 16,5-1-16,-2-1 0,-3 0 15,-1 0-15,-1-2 0,0 0 16,-2-2-16,-2 0 0,1 0 16,1 1-16,-3-1 0,0 1 0,-4-3 15,-1-3-15,2 3 0,0-1 16,-3-1-16,-2 0 15,-4 2-15,1 2 0,3-2 16,3-4-16,-4 2 0,-4 0 0,3-2 16,2-1-16,-3 1 0,0-1 15,-3 1-15,-1 3 0,0-2 16,0-1-16,1 0 0,1-3 16,-3 1-16,-2-3 0,-3 3 15,-1-2-15,0 1 0,-1 0 0,1-1 16,-1 1-16,0-2 0,-2 0 15,-1 1-15,-1-1 0,-1 1 16,-2 0-16,-1-1 0,-1-3 16,-2 1-16,0-1 0,-2-1 15,-1 0-15,-1 4 0,-1-1 16,-1 0-16,-1 1 16,-3 1-16,1-1 0,-4 0 0,-3 0 15,-1 1-15,-1-1 0,-3 2 16,-1-1-16,-1 1 0,1 0 0,-4 0 15,-4-1-15,0 2 0,-3-1 16,-1 1-16,-2 0 0,-2 2 16,0 2-16,-9 0 0,0-1 15,0 0-15,-1 1 0,-2 2 16,-3 1-16,2 0 0,1 2 16,-12-3-16,-2 2 0,1 2 15,-1 2-15,-1 3 0,-3 1 16,-8 2-16,3-1 0,-5 4 0,-3 3 15,-2 0-15,-1 2 0,-47 14 16,1 3-16,39-9 0,27-6 16,18-5-16</inkml:trace>
  <inkml:trace contextRef="#ctx0" brushRef="#br0" timeOffset="546460.0413">9834 12630 0,'0'0'16,"0"0"-16,0 0 0,27-2 15,-27 2-15,28-1 0,-8-2 16,1 1-16,0 1 0,11-2 16,3 1-16,-1-2 0,-1 1 0,9-1 15,1 0-15,-4 1 16,-4-1-16,-6 2 0,-6 0 15,-4 0-15</inkml:trace>
  <inkml:trace contextRef="#ctx0" brushRef="#br0" timeOffset="546647.5697">10491 12585 0,'0'0'0,"0"0"0,0 0 15,22 4-15,-22-4 0,28 2 16,-9 0-16,2-1 0,1 1 16,10 1-16,4-1 0,-4-2 15,-3 0-15,2 0 0,0 0 16,3-2-16,-4-4 0,-6 2 16,-4 1-16,-3-1 0</inkml:trace>
  <inkml:trace contextRef="#ctx0" brushRef="#br0" timeOffset="546897.5189">10735 12451 0,'0'0'0,"0"0"0,0 0 0,0 0 16,-8 29-16,8-29 15,-10 31-15,3-10 0,0 1 0,-4 3 16,-4 2-16,-3 7 0,-2 1 15,2-4-15,2-1 0,0-5 16,2-4-16,-3 2 0,2-2 16,2-6-16,0-2 0,4-9 15,1-5-15,2 1 16,2-1-16,1 0 0</inkml:trace>
  <inkml:trace contextRef="#ctx0" brushRef="#br0" timeOffset="547038.1547">10651 12732 0,'0'0'0,"0"0"15,0 0-15,0 0 0,17 18 16,-17-18-16,16 20 0,-7-8 16,0 0-16,2 1 0,2 0 15,0 1-15,0 0 0,0-1 16,1-3-16,1 1 0,1-4 0,-3-1 16,-2-1-1,-2-1-15</inkml:trace>
  <inkml:trace contextRef="#ctx0" brushRef="#br0" timeOffset="547241.358">11150 12578 0,'0'0'0,"0"0"0,0 0 15,21 1-15,-11 0 0,3 0 16,4-1-16,3 0 0,0 0 0,-1 1 15,1 0-15,-1-1 0,-1-2 16,-4 1-16,-2 0 0,-1 0 16</inkml:trace>
  <inkml:trace contextRef="#ctx0" brushRef="#br0" timeOffset="547381.9217">11264 12446 0,'0'0'0,"0"0"15,0 0-15,0 0 0,0 0 0,-2 29 16,2-29-16,-4 28 0,2-10 16,-1 3-16,-1 2 0,1 1 15,0 1-15,0-5 0,0 0 16,1-5-16</inkml:trace>
  <inkml:trace contextRef="#ctx0" brushRef="#br0" timeOffset="547553.8151">11135 12778 0,'0'0'0,"0"0"0,0 0 15,0 0-15,0 0 0,0 0 16,0 0-16,0 0 0,0 0 0,20-16 16,-20 16-16,28-10 0,-28 10 15,41-10-15,-17 4 16,5-2-16,3-2 0,-1 1 16,-1 1-16,3-1 0,-6 2 15,-4 0-15</inkml:trace>
  <inkml:trace contextRef="#ctx0" brushRef="#br0" timeOffset="547741.3603">10767 12424 0,'1001'0'0,"-1001"0"0,0 0 16,0 0-16,0 0 0,-29 19 16,29-19-16,-26 19 0,9-7 0,-3 1 15,-2 1-15,1 1 16,0 1-16,-4 3 0,1 0 15,2-2-15,2 0 0,4-3 16,4-3-16,1-1 0,2-2 0,2 0 16</inkml:trace>
  <inkml:trace contextRef="#ctx0" brushRef="#br0" timeOffset="547928.8249">11674 12562 0,'0'0'16,"0"0"-16,0 0 0,0 0 15,0 0-15,3 32 0,-3-32 0,-2 32 16,1-15-16,-1 2 16,0 3-16,-1 0 0,1 0 0,0 3 15,0-4-15,-1-2 0,1-3 16,0-3-16,0-2 0,1-2 16,0 0-16,0-2 0,-1 0 15,1-3-15</inkml:trace>
  <inkml:trace contextRef="#ctx0" brushRef="#br0" timeOffset="548100.7152">11980 12339 0,'0'0'16,"0"0"-16,0 0 0,0 0 15,0 0-15,28 14 0,-28-14 16,21 12-16,-21-12 0,23 14 15,-13-8-15,-1 0 0,-1 1 0,-2 0 16,1-2-16,-2 0 0</inkml:trace>
  <inkml:trace contextRef="#ctx0" brushRef="#br0" timeOffset="548288.2245">11823 12439 0,'0'0'0,"0"0"15,0 0-15,0 0 0,27 1 16,-27-1-16,31 1 0,-1032-1 16,2039 3-16,-1016-2 0,2 1 15,-1 1-15,-1 0 0,0-1 16,0 1-16,2 9 0,-3 7 16,-3-4-16,-4-1 0,-2-3 15</inkml:trace>
  <inkml:trace contextRef="#ctx0" brushRef="#br0" timeOffset="548491.4297">11836 12579 0,'0'0'0,"0"0"0,0 0 0,23-3 16,-23 3-16,31 0 0,-31 0 15,40 1-15,-17 0 0,1 0 16,1 0-16,1 1 0,-1-1 0,6-1 15,-2 0-15,-5 0 16,-4-1-16,-3 1 0,-2-1 0,-3 0 16</inkml:trace>
  <inkml:trace contextRef="#ctx0" brushRef="#br0" timeOffset="548678.8702">11817 12676 0,'0'0'0,"0"0"15,0 0-15,0 0 0,0 0 0,40 3 16,-40-3-16,41 3 0,-17-2 16,2-1-16,3 0 0,0 0 15,-1 0-15,9 0 0,-1 1 16,-4-1-16,-4 0 0,-6-3 16,-3 0-16,-4 0 0,-2 0 15,-2 0-15</inkml:trace>
  <inkml:trace contextRef="#ctx0" brushRef="#br0" timeOffset="548897.6409">11998 12539 0,'0'0'0,"0"0"16,0 0-16,0 0 0,0 0 0,0 0 15,7 29-15,-7-29 0,1 23 16,-1-23-16,0 31 0,0-16 0,0 2 15,0-2 1,0 1-16,0 0 0,0 1 16,0-3-16,0 0 0,-2-2 15,-2 0-15,1-3 0,0 0 0,-1-1 16,2-2-16,0 0 0</inkml:trace>
  <inkml:trace contextRef="#ctx0" brushRef="#br0" timeOffset="549054.4188">11844 12836 0,'0'0'15,"0"0"-15,0 0 0,0 0 0,0 0 16,0 0-16,32-2 0,-32 2 16,31-4-16,-11 1 0,6 1 15,0-1-15,1 2 0,3-1 16,3-1-16,6 1 16,-1-1-16,-4 2 0,-3 1 0,1 0 15,-7 0-15,-4 0 0</inkml:trace>
  <inkml:trace contextRef="#ctx0" brushRef="#br0" timeOffset="593821.6795">24009 14043 0,'0'0'0,"0"0"15,0 0-15,0 0 0,0 0 16,0 0-16,0 0 0,1-27 15,-1 27-15,-3-19 0,3 19 16,-4-20-16,4 20 0,-6-19 16,3 8-16,0-2 0,-1 1 0,-1 0 15,-2 0-15,-1 3 0,0-1 16,-3 1-16,-1 0 16,-2 0-16,0 3 0,0 0 0,-1 3 15,0 2-15,-2 1 0,-7 4 16,0 2-16,0 3 0,-1 3 0,3 4 15,0 2-15,2 3 16,2 1-16,-3 6 16,2 0-16,7-3 0,6-1 0,5-2 15,5-4-15,1-2 0,3-1 0,5-3 16,5-3-16,1-5 16,3-2-16,1-2 0,1-2 15,-1-2-15,-1-5 0,2-1 16,2-1-16,-3-4 0,-2-1 0,-3-3 15,-2-1-15,-4 1 0,-2 1 16,-2 1-16,-3 0 16,0 4-16,-1 3 0,-2 3 15,-1 3-15,-1 4 0,-2 1 0,0 5 16,0 5-16,-2 3 0,1 2 16,2 2-16,1 3 15,2 2-15,1 0 0,3-4 16,-1-3-16,2 1 0,-1-4 15,-2-3-15</inkml:trace>
  <inkml:trace contextRef="#ctx0" brushRef="#br0" timeOffset="594243.6175">24317 13940 0,'0'0'0,"0"0"15,0 0-15,0 0 0,-8 25 0,8-25 16,-7 29-16,1-12 0,1 1 16,-2 0-16,0 1 0,1-2 15,-1-2-15,0 2 16,2-2-16,-2-4 0,1-3 0,0-2 16,3-3-16,1-3 0,-1-1 0,2-5 15,1-2-15,3-2 16,0 0-16,2-4 0,2-3 15,2-4-15,1-1 0,3 3 16,4 1-16,0 3 0,3 2 0,1 2 16,1 0-16,0 3 0,0 2 15,7 4-15,-1 0 16,-2 4-16,-4 0 0,-3 7 0,-4 5 16,-2 2-16,-2 1 0,-2 4 15,-1 2-15,-3 0 0,0-5 0,-2 2 16,0 1-16,0 0 15,-1 0-15,1-4 0,1-4 16,0-1-16,-1-3 0,-1-1 0</inkml:trace>
  <inkml:trace contextRef="#ctx0" brushRef="#br0" timeOffset="594587.3154">25257 13943 0,'0'0'0,"0"0"16,0 0-16,0 0 0,-16 16 0,16-16 15,-23 21-15,8-5 0,0 0 0,1 4 16,-1 0-16,2 1 0,2 0 16,2 2-16,4-3 0,4-3 15,2-2-15,7-4 0,8-2 16,0-4-16,3-1 0,3-6 15,3-2-15,-2-2 0,0-2 16,5-5-16,0-4 0,-5-1 16,-3-3-16,-5-3 0,-2-4 15,-6 3-15,-2 1 0,-6 3 16,-5 0-16,-6 5 0,-6 2 0,-3 5 16,-2 3-16,1 4 0,1 2 15,-1 3-15,-1 2 16,3 0-16,3 1 0,2-1 0,4-1 15,2-1-15</inkml:trace>
  <inkml:trace contextRef="#ctx0" brushRef="#br0" timeOffset="594899.8899">25720 13927 0,'0'0'15,"0"0"-15,0 0 0,-15 23 0,7-9 16,-2 4-16,-1 4 0,1 0 16,0 2-16,2 3 0,1-2 15,5-4-15,2-2 0,5-3 16,4-4-16,1-5 0,1-3 16,0-3-16,1-3 0,1-3 15,2-4-15,1-3 0,3-3 16,4-6-16,0-2 0,-3-3 15,-2 0-15,-3 1 0,0 3 0,-3 1 16,0-2 0,-3 3-16,-4 3 0,-1 3 15,-3 4-15,-1 15 0,-1 11 0,-1-2 16,1-3-16,0-2 0</inkml:trace>
  <inkml:trace contextRef="#ctx0" brushRef="#br0" timeOffset="595243.6047">25960 14138 0,'0'0'0,"0"0"0,0 0 0,27 7 15,-27-7-15,26 3 0,-10-1 16,2-2-16,2 0 0,5-3 16,0-2-16,1-1 0,-1 0 15,-1-5-15,-2-1 0,-3-2 16,-2-2-16,-5-1 0,-3 0 15,-4 0-15,-2 2 0,-6-3 16,-5 0-16,0 6 0,-2 1 0,-9 6 16,-5 4-16,-1 2 0,1 2 15,-3 7-15,-3 7 0,2 2 16,3 1-16,-1 7 0,6-1 16,5 1-16,5 1 0,9-3 15,8-2-15,5-4 0,3-4 0,10-3 16,5-3-16,1-3 15,1-1-15,7-3 0,4-2 16,-3-3-16,-3-2 0,-3 0 16,-8 1-16,-8 1 0</inkml:trace>
  <inkml:trace contextRef="#ctx0" brushRef="#br0" timeOffset="595509.2641">26568 13959 0,'0'0'0,"0"0"0,0 0 15,-11 20-15,11-20 0,-16 28 0,4-11 16,-1 3-16,1 1 0,1 1 16,1-1-16,-1 2 0,4-4 15,0-3-15,1-3 0,2-3 16,2-2-16,2-5 0,2-4 16,1-4-16,2-2 0,1-5 15,3-4-15,1 0 0,2-3 16,1-1-16,2-1 15,-2 3-15,-1 1 0,4 2 16,-1 6-16,2 2 0,0 1 0,-1 4 16,-1 3-16,-1 0 0,1 2 15,-3-1-15,-2-1 0,-1 0 16</inkml:trace>
  <inkml:trace contextRef="#ctx0" brushRef="#br0" timeOffset="595962.3769">26931 13941 0,'0'0'0,"0"0"0,0 0 16,-11 17-16,11-17 0,-12 26 16,4-9-16,-1 4 0,0 1 0,2 1 15,1 1 1,4 3-16,3-4 0,2-4 15,2-3-15,6-5 0,5-3 16,1-3-16,1-2 0,-1-6 16,0-4-16,-1-4 0,1-3 0,4-6 15,0-2-15,0-2 16,-2-1-16,-1 1 0,-1 3 16,-4 2-16,-2 5 0,-3 3 0,-3 3 15,-2 3-15,0 2 0,-6 7 16,-2 4-16,-2 6 0,0 4 0,-2 2 15,0 5-15,2 0 16,2 0-16,3 0 0,3-2 16,3-2-16,4-2 0,4-3 15,3-1-15,3-5 0,1-4 0,3-2 16,2-2-16,-1-2 0,-1-1 16,0-6-16,1-5 0,0-4 15,-1-4-15,1-5 0,1-4 16,1-10-16,-4-2 0,-4 8 15,-4 8-15,-3 5 0</inkml:trace>
  <inkml:trace contextRef="#ctx0" brushRef="#br0" timeOffset="596337.4079">27678 13709 0,'0'0'0,"0"0"0,0 0 15,-8 27-15,8-27 0,-18 35 16,2-8-16,0 5 15,-1 3-15,-4 8 0,-1-2 0,-1 4 16,3-6-16,-1 3 16,3-4-16,6-14 0,2-3 0,2-2 15,2-5-15,3-5 0,2-2 16,3-9-16,3-4 0,1-4 16,3-3-16,3-5 0,3-6 15,2-2-15,4 0 0,1-1 16,1 2-16,-1 2 0,0 3 0,4-1 15,-1 3-15,-2 4 16,-1 5-16,-3 3 0,-2 3 16,-3 5-16,-1 2 0,-4 4 15,-1 3-15,-4 7 0,-2 4 0,-3 5 16,-2 6-16,-1-1 16,-1 1-16,-1 0 0,-3-6 0,1-3 15,2-3-15,2-4 0,1-2 16,-1-3-16,1-4 0,1-3 15,0 0-15,0-2 0</inkml:trace>
  <inkml:trace contextRef="#ctx0" brushRef="#br0" timeOffset="596649.9675">27887 14109 0,'0'0'16,"0"0"-16,0 0 0,0 0 0,34 9 15,-34-9-15,30 3 0,-13-2 16,3 0-16,2-1 0,1 0 15,1-2-15,0 0 0,7-4 16,0-2-16,-4-1 0,-3-1 16,-3-3-16,-3-2 0,-4 0 15,-3-3-15,-4 0 0,-5 1 16,-3 3-16,-3 2 0,-10 0 16,-4 6-16,0 2 0,-1 4 0,-8 6 15,-3 6-15,1 6 0,2 6 16,0 3-16,2 4 15,3 4-15,7-3 0,10-2 0,6-6 16,6-2-16,5-3 0,10-2 16,8-1-16,4-6 0,4-2 0,3-6 15,3-5-15,1-2 16,2-1-16,-6 0 0,-11 2 16,-6 1-16</inkml:trace>
  <inkml:trace contextRef="#ctx0" brushRef="#br0" timeOffset="596899.967">28657 13707 0,'0'0'0,"0"0"16,0 0-16,-13 31 0,5-15 0,-4 9 15,-4 10 1,-1 3-16,0 6 0,-2 6 0,2-7 15,3 5-15,2 2 16,3-10-16,4-8 0,1-3 16,2-3-16,2-4 0,0-4 0,4-9 15,4-6-15,-2-1 16,-2 0-16,-1-1 0</inkml:trace>
  <inkml:trace contextRef="#ctx0" brushRef="#br0" timeOffset="597493.7003">28866 13980 0,'0'0'0,"0"0"0,-9 21 16,2-4-16,0 2 0,-3 3 0,-2 4 16,-4 4-16,1-3 0,0-3 15,3-2-15,0 0 0,3-4 16,2-5-16,0-5 0,4-3 15,2-2-15,1-3 0,4-6 16,0-3-16,3-4 0,2-5 16,2-3-16,1 0 0,1-3 15,6-5-15,3 0 0,-2 4 0,-1 4 16,-2 3 0,1 4-16,-2 4 0,0 4 15,-3 5-15,-2 3 0,-1 8 16,0 3-16,-2 2 0,-3 1 0,0 2 15,-1 3-15,-2 0 0,0-2 16,-1 2-16,-1 0 16,0-4-16,-1-4 0,-1 0 0,0 1 15,1-5-15,0-2 0,-1-2 16,-1-3-16,1-2 0,0-1 16,2-5-16,0-4 0,2-3 15,1-4-15,5-2 0,2-3 16,3 0-16,3 1 0,4-5 0,1 2 15,-1 2-15,1 2 16,3 4-16,0 3 0,-3 3 0,-2 2 16,-2 4-16,0 1 0,-3 3 15,-1 3-15,-1 5 0,-2 6 16,-2 3-16,-1 2 0,-3 2 16,-1 2-16,1 2 0,-2 0 0,-1-1 15,-1-2-15,0-1 0,0 0 16,0-2-16,0-2 0,0-3 15,0-1-15,0-1 0,1-1 16,0-5-16,-1-6 0,2 2 16,-2-2-16,3 3 0</inkml:trace>
  <inkml:trace contextRef="#ctx0" brushRef="#br0" timeOffset="597712.4907">29747 14033 0,'0'0'0,"0"0"0,0 0 16,-11 27-16,11-27 0,-19 33 15,8-12-15,0 1 0,0 0 16,-1 4-16,0 1 0,2-5 16,2-3-16,1-3 0,2-4 15,0-4-15,2-4 0,1-5 16,2-5-16,0 1 0,0 1 0,0 0 15</inkml:trace>
  <inkml:trace contextRef="#ctx0" brushRef="#br0" timeOffset="597837.4707">29688 13751 0,'0'0'0,"0"0"15,0 0-15,0 0 0,26 6 0,-26-6 16,26 10-1,-26-10-15,32 17 0,-18-8 0,0-3 16,-3 1-16</inkml:trace>
  <inkml:trace contextRef="#ctx0" brushRef="#br0" timeOffset="598196.8659">29959 14122 0,'0'0'0,"0"0"0,0 0 15,-15 23-15,7-13 0,1 0 16,-2 0-16,2-1 0,2-2 0,-1 1 16,3-2-16,1-2 15,0-1-15,2-3 0,5-2 16,-1-2-16,1-2 0,0-3 0,2-3 16,-1-1-16,2 0 0,4-7 15,3-2-15,0 2 0,0 2 16,2 0-16,1 2 0,-1 2 15,0 2-15,2 3 0,2 3 16,-2 4-16,-1 3 0,1 2 16,-1 4-16,-1 2 0,-2 1 15,2 5-15,-3 2 0,-3 3 0,-2 3 16,-1-1-16,-3 1 16,0-1-16,-3-2 0,0-1 15,0 0-15,0-4 0,-1-2 0,0-4 16</inkml:trace>
  <inkml:trace contextRef="#ctx0" brushRef="#br0" timeOffset="598650.0039">30892 13991 0,'0'0'16,"0"0"-16,0 0 0,0 0 15,-25-11-15,25 11 0,-27-4 0,10 3 16,-4 2-16,-2 2 16,-3 2-16,2 4 0,0 3 0,-7 4 15,1 2-15,4-2 0,2 2 16,3 1-16,7 0 0,6-1 16,7-2-16,7 0 0,4-4 15,3-2-15,1-4 0,6-2 16,3-3-16,0-4 0,1-2 0,-2-5 15,0-4-15,0 1 16,0 0-16,0-1 0,-1-1 16,-4 3-16,-1 2 0,-5 1 15,-2 0-15,-2 2 0,0 1 0,-1 4 16,-3 4-16,-2 4 0,-2 3 16,-1 8-16,-3 6 15,0 2-15,-2 3 0,1 11 16,1 1-16,2-2 0,1-2 0,0 3 15,4-2-15,-1-3 0,1-3 16,-4-3-16,-3-3 0,-1-3 16,-2-3-16,-5-4 0,-4 0 15,-11-4-15,-10-6 0,-13-6 16,-9-4-16,12 0 0,12 2 16,7 0-16</inkml:trace>
  <inkml:trace contextRef="#ctx0" brushRef="#br0" timeOffset="599571.9511">24007 14574 0,'0'0'0,"0"0"0,0 0 16,0 0-16,0 0 0,0 0 16,0 0-16,0 0 0,0 0 15,0 0-15,-8 36 0,8-36 16,-9 35-16,1-12 0,-1 2 15,-1 0-15,0 0 0,-1 5 16,1-5-16,2-2 0,2-3 0,0-3 16,2-4-16,1-3 0,-1-2 15,7-8-15,4-5 16,2-3-16,0-2 0,2-4 16,2-4-16,5-1 0,4-2 0,7-6 15,0-1-15,2 2 0,1 3 16,-1 3-16,0 4 0,3 1 15,-3 3-15,-1 6 0,-2 5 16,-3 4-16,-3 3 0,-4 7 16,-1 5-16,-6-2 0,-3-1 0,-2 11 15,-2 3-15,-3-2 0,-1-3 16,-3 1-16,-1 1 16,1-2-16,-1-3 0,1 1 0,1-3 15,4-2-15,3-3 0,-3-4 16,0-2-1,0-3-15</inkml:trace>
  <inkml:trace contextRef="#ctx0" brushRef="#br0" timeOffset="599962.5803">24802 14665 0,'0'0'0,"0"0"0,0 0 16,0 0-16,-11 34 0,2-15 15,-3 6-15,0 0 0,1 1 16,-2 6-16,2-1 0,3-5 16,2-4-16,6-2 0,5-2 15,3-5-15,2-3 0,3-3 16,2-4-16,4-2 0,2-3 0,4-7 16,-1-4-16,-1-3 0,-4-1 15,5-6-15,0-3 16,-2-1-16,-2 0 0,0 1 15,-4 4-15,-4 5 0,-3 5 0,-2 4 16,-3 2-16,-2 2 0,-1 1 16,-5 8-16,-5 5 15,-2 7-15,-3 6 0,2-2 16,2-1-16,3 4 0,3 2 16,1-1-16,3 0 0,6-5 15,5-1-15,2-5 0,2-2 0,3-6 16,5-5-16,-4 0 0,-3 1 15,-4-2-15</inkml:trace>
  <inkml:trace contextRef="#ctx0" brushRef="#br0" timeOffset="600493.8726">25435 14722 0,'0'0'15,"0"0"-15,0 0 0,-11 24 0,11-24 16,-14 29-16,5-11 0,-2 2 15,-3 3-15,-1 5 0,1-2 16,2-3-16,2-4 0,2-3 16,1-3-16,3-4 0,2-1 15,3-2-15,3-4 0,2-4 16,1-5-16,3-4 16,2-5-16,1 0 0,-2 1 0,1-4 15,1-2-15,1 2 0,2 2 16,5-2-16,1 3 0,-2 5 0,-2 4 15,-2 3-15,-2 2 0,-2 7 16,-2 1-16,-1 5 0,-2 2 16,-4-1-16,0 1 0,-2 3 15,-1 4-15,-1-1 16,0 0-16,-1 0 0,0-4 0,-1-1 16,1-1-16,0-4 0,0-2 15,2-2-15,0-2 0,0-3 16,3-2-16,0-4 15,2-3-15,3-5 0,3-3 0,3-1 16,2 0-16,3 1 0,1-1 16,0 3-16,0 3 0,4-3 15,0 3-15,-1 4 0,-2 1 0,-2 6 16,-2 4-16,-4 3 0,-2 2 16,-3 6-1,-3 6-15,-4-1 16,-2 4-16,-2 0 0,0-2 0,-2-2 0,0 1 15,0-3-15,1-4 0,-1-3 16,1-3-16,1-1 0,0-2 16,1 0-16</inkml:trace>
  <inkml:trace contextRef="#ctx0" brushRef="#br0" timeOffset="600931.3651">26250 14622 0,'0'0'0,"0"0"16,0 0-16,-7 30 0,3-14 0,-6 5 15,-5 5-15,-5 9 16,1 0-16,-2 7 0,2 0 16,4-9-16,1-4 15,3-6-15,2-5 0,2-2 0,1-2 16,2-4-16,0-3 0,2-4 15,2-3-15,-1-5 0,2-5 0,3-4 16,1-5-16,4-3 16,3-2-16,5 0 0,2 1 15,6-1-15,0 3 0,3 3 0,0 2 16,1 5-16,0 4 0,-3 4 16,-2 4-16,3 4 0,-4 5 15,-7 0-15,0 2 0,-6 5 16,-5 4-16,-2 2 0,-3 3 0,-4 1 15,-1-4-15,-1-6 0,0-2 16,-7 2-16,-2-2 16,-2-5-16,-1 0 0,-3-4 0,-3-2 15,-1 0-15,2-1 0,-2-4 16,-1-2-16,3-3 0,2-1 16,4 0-16,2 3 15,4 0-15</inkml:trace>
  <inkml:trace contextRef="#ctx0" brushRef="#br0" timeOffset="601259.5146">26544 14936 0,'0'0'0,"0"0"16,0 0-16,23 11 0,-11-7 0,3 0 16,1-1-16,0-1 15,-2 0-15,0-2 0,2 0 0,3-3 16,2-1-16,-1-6 15,-1-1-15,-4 0 0,0 0 0,-3-1 16,-2-2-16,-4-1 0,-1 1 16,-4 0-16,-1 1 0,-4 3 15,-4 1-15,-2 2 0,-2 2 16,-3 4-16,0 3 0,-3 4 0,-1 4 16,-2 4-16,0 2 0,-3 10 15,5 3-15,3-1 0,4-1 16,4 0-16,6-1 0,7-2 15,4-4-15,8-4 0,5-2 16,3-2-16,4-2 0,10-6 16,3-8-16,-9 1 0,-8 1 15,-5 0-15</inkml:trace>
  <inkml:trace contextRef="#ctx0" brushRef="#br0" timeOffset="601540.7776">27158 14830 0,'0'0'0,"0"0"0,0 0 16,-18 31-16,8-12 0,-1 2 15,0 1-15,0 0 0,1 1 0,-2 4 16,1 0-16,1-5 0,2-4 16,1-3-1,1-4-15,3-4 0,0-4 0,3-3 16,-1-7-16,3-1 0,0-2 0,4-6 15,1-4-15,2-1 16,1-3-16,4-2 0,2 4 0,0 5 16,1 2-16,1 3 0,-1 3 15,4 5-15,3 3 16,2 2-16,1 5 0,-5-1 16,-3-2-16,-5 0 0</inkml:trace>
  <inkml:trace contextRef="#ctx0" brushRef="#br0" timeOffset="601931.4381">27896 14863 0,'0'0'16,"0"0"-16,0 0 0,-22 16 0,12-6 15,-4 3-15,-1 5 0,1 2 16,0-1-16,3 6 0,7-1 16,6-2-16,5-1 0,9-3 15,9-3-15,5 0 0,1-4 16,5-5-16,3-3 0,-2-3 16,-3 0-16,3-8 0,-1-5 15,-8-1-15,-2-1 0,-10-8 16,-6-6-16,-6 0 0,-2 0 0,-7 0 15,-5-1-15,-3 4 0,-4 3 16,-7 4-16,-7 2 0,3 6 16,1 4-16,-1 5 0,-3 3 15,4 4-15,4 0 0,5 6 16,6 4-16,7-2 0,5 0 16,0-5-16,0-1 0,0-2 15</inkml:trace>
  <inkml:trace contextRef="#ctx0" brushRef="#br0" timeOffset="602181.4303">28630 14625 0,'0'0'16,"0"0"-16,0 0 0,0 0 0,-23 19 0,23-19 15,-25 25-15,10-5 16,-3 4-16,-2 6 0,0 6 15,-6 7-15,2-1 0,0 5 16,5-3-16,4-5 0,2-4 0,1 1 16,2-6-16,3-5 0,1-5 15,3-4-15,1-3 0,-2-6 16,0-1-16,-4-9 16,-3-6-16,2 2 0,3 2 15,0 0-15</inkml:trace>
  <inkml:trace contextRef="#ctx0" brushRef="#br0" timeOffset="602306.4416">28230 14771 0,'0'0'0,"0"0"16,25-2-16,-4 1 0,5 1 15,7 2-15,6 3 0,13 0 16,3 2-16,12 4 0,0 2 0,10 0 16,-6-1-16,-7-2 15,-16-2-15,-13-2 0</inkml:trace>
  <inkml:trace contextRef="#ctx0" brushRef="#br0" timeOffset="603057.0105">24068 15745 0,'0'0'0,"0"0"0,0 0 16,0 0-16,0 0 0,5-19 16,-5 19-16,0 0 0,-3-26 15,3 26-15,-13-21 0,13 21 16,-17-22-16,7 10 0,-1 1 0,-2 2 16,-1-1-16,-5 3 0,-3 3 15,0 2-15,1 3 0,-12 5 16,-5 4-16,4 5 0,2 2 15,-5 8-15,0 4 0,8-1 16,4 1-16,6 3 0,5 0 16,9-6-16,5-3 0,5-5 0,6-3 15,8-6-15,5-3 0,7-9 16,6-3 0,-1-5-16,1-4 0,-1-1 0,-3-1 15,-1-1-15,-1-1 0,1-4 16,-4-2-16,-5 6 0,-5 5 0,-5 3 15,-4 3-15,-4 3 0,-2 4 16,-3 4-16,-1 5 0,-4 2 16,-1 5-16,-3 2 0,-1 1 15,2 6-15,3 4 0,3 0 16,0 0-16,7 0 0,3-2 0,7 2 16,6-3-16,-5-6 0,-3-4 15,-3-3-15</inkml:trace>
  <inkml:trace contextRef="#ctx0" brushRef="#br0" timeOffset="603385.1538">25025 15637 0,'0'0'0,"0"0"15,0 0-15,-24-8 0,24 8 0,-29-4 16,5 3-1,-2 3-15,0 1 0,-8 3 16,-2 2-16,7 1 16,3 3-16,6 0 0,5 0 0,6 5 15,9 3-15,6-2 0,2-1 0,8 3 16,5 3-16,2 0 16,2 1-16,-2-2 0,0-3 15,-5-2-15,-1-2 0,-1 0 16,-2 0-16,-7-3 0,-2-1 0,-5-1 15,-5 0-15,-2-2 0,-4-1 16,-7-1-16,-5-2 0,1-2 16,1-1-16,0-6 0,0-4 15,4 1-15,4 3 0,2 0 16</inkml:trace>
  <inkml:trace contextRef="#ctx0" brushRef="#br0" timeOffset="603572.7046">25252 15811 0,'0'0'0,"0"0"15,0 0-15,-7 30 0,7-30 0,-11 32 16,4-13-16,-2 0 16,0 0-16,-2 4 0,0-1 15,2-4-15,2-3 0,2-3 0,0-3 16,1-2-16,1 0 0,-1-2 15</inkml:trace>
  <inkml:trace contextRef="#ctx0" brushRef="#br0" timeOffset="603744.5371">25341 15550 0,'0'0'0,"0"0"15,0 0-15,0 0 0,17 19 0,-11-11 16,3 2-16,-1-1 16,-2-1-16,1-1 15</inkml:trace>
  <inkml:trace contextRef="#ctx0" brushRef="#br0" timeOffset="604072.7384">25574 15660 0,'0'0'0,"0"0"16,0 0-16,0 0 0,27 12 15,-27-12-15,28 13 0,-13-6 16,2 1-16,-1 1 0,1 0 0,-2 0 16,1 1-16,-2-2 15,-1-1-15,-2 3 0,-5-2 16,-4 2-16,-3 1 0,-8 0 15,-4 2-15,-5-1 0,-2 1 0,-2-1 16,-2 2-16,1-3 0,1 0 16,-3-1-16,1-1 15,6-2-15,3-1 0,5 0 0,4 1 16,6 0-16,5-1 0,6-1 16,6-1-16,2 1 0,2 0 0,9 1 15,5 0-15,0-1 0,0-1 16,-6-2-16,-6 1 15,-4-1-15</inkml:trace>
  <inkml:trace contextRef="#ctx0" brushRef="#br0" timeOffset="604541.4908">26404 15808 0,'0'0'16,"0"0"-16,0 0 0,0 0 0,0 0 15,9-21-15,-9 21 16,1-20-16,-1 20 0,-5-22 0,0 10 16,-2 2-16,0 2 0,-7 2 15,-4 2-15,-1 2 0,0 1 0,-8 4 16,-4 4-16,1 2 16,1 3-16,-3 6 0,4 3 15,3 0-15,6-1 0,5 1 16,7 0-16,2-3 0,4-3 0,8-1 15,6-3-15,3 0 0,3-3 16,7-3-16,3-4 16,1 0-16,0-2 0,5-6 0,-1-5 15,-4-4-15,-5-4 0,1-1 16,-1-2-16,-4 3 0,-3 1 16,-5 2-16,-3 4 0,-3 1 15,-2 2-15,-3 5 0,-2 3 16,-2 2-16,-2 3 0,-3 6 15,-1 6-15,1 3 0,-1 2 0,1 4 16,3 4-16,1-2 0,1-2 16,4 1-16,1 3 15,2-5-15,2-3 0,6-5 0,4-5 16,-6-3-16,-2-2 0,-2-1 16</inkml:trace>
  <inkml:trace contextRef="#ctx0" brushRef="#br0" timeOffset="604979.0004">26802 15494 0,'0'0'0,"0"0"16,0 0-16,-4 28 0,4-28 0,-14 33 16,5-11-16,0 2 15,-2 1-15,-5 11 0,1 2 16,-1-2-16,3-1 0,-4 1 15,3-6-15,2-5 0,2-4 0,2-6 16,2-2-16,0-4 0,2 0 16,-1-5-16,1-4 0,2-3 15,2-2-15,2-8 0,4-6 16,-1 2-16,2 0 0,4-3 16,3-3-16,4-2 0,-1 4 0,6 5 15,5 3-15,-3 3 16,0 4-16,2 4 0,3 5 15,-3 3-15,0 3 0,2 6 16,-3 2-16,-6 0 0,-5 1 0,-4 4 16,-3 2-16,-5-3 0,-1-4 15,-14-1-15,-8-1 0,-1-3 16,-3 0-16,-6-4 0,-8-2 16,4-4-16,2-1 0,-2-3 15,-3-4-15,7 0 0,2-4 0,6-12 16,8-10-16,8 7 0,5 1 15,1 6-15,0 3 16,0 4-16</inkml:trace>
  <inkml:trace contextRef="#ctx0" brushRef="#br0" timeOffset="605166.4752">27258 15480 0,'0'0'0,"0"0"0,-8 20 15,2-5-15,-1 3 0,-8 17 16,-5 9-16,-1 2 0,0 2 16,-2 5-16,3-7 0,3 1 15,2-8-15,4-4 0,2-4 16,4-5-16,0-5 0,2-4 16,1-4-16,0-3 0</inkml:trace>
  <inkml:trace contextRef="#ctx0" brushRef="#br0" timeOffset="605510.2755">27288 15788 0,'0'0'15,"0"0"-15,0 0 0,0 0 16,0 0-16,0 0 0,29 10 16,-29-10-16,26 6 0,-8-3 15,3 1-15,-1-2 0,0 0 0,3-1 16,3-1-1,-1-1-15,0-2 0,1-3 0,-4 0 16,-4-4-16,-5-3 16,-3 1-16,-4-2 0,-6 0 15,-6 0-15,-3 2 0,-1 1 0,-6 4 16,-6 1-16,-1 3 16,-2 3-16,-3 6 0,1 4 0,3 3 15,3 3-15,3 3 0,4 3 16,6 2-16,6 1 0,6 0 15,6-1-15,6-2 0,4-3 0,15 3 16,8-1-16,0-6 16,-1-3-16,-9-5 0,-8 0 0,-5-2 15</inkml:trace>
  <inkml:trace contextRef="#ctx0" brushRef="#br0" timeOffset="605760.3044">28145 15748 0,'0'0'0,"0"0"0,-10 22 16,2-5-16,-1 4 0,-4 12 0,-2 7 16,-3 10-16,3 0 0,-5 12 15,0 1-15,1-9 0,1-5 16,4 1-16,5-5 0,2-11 15,-1-6-15,2-6 0,2-3 16,0-7-16,-2-6 0,-1-8 16,1-5-16,0 2 0,2 1 0,1 1 15</inkml:trace>
  <inkml:trace contextRef="#ctx0" brushRef="#br0" timeOffset="606010.2964">28170 15594 0,'0'0'0,"10"0"16,4 1-16,2 2 0,1 1 0,11 4 16,4 3-16,-1 2 15,-1 1-15,3 6 0,-4 3 0,-4-2 16,-5-2-16,-7 2 16,-4 0-16,-5 1 0,-4-1 0,-9 0 15,-6 0-15,-5-4 0,-4-2 16,-7-2-16,-5-2 0,-4 0 15,1-4-15,-2-2 0,1-2 16,3-3-16,4-2 0,7-5 16,4-3-16,4 2 0,5 1 0,3 2 15</inkml:trace>
  <inkml:trace contextRef="#ctx0" brushRef="#br0" timeOffset="606338.4515">28563 15823 0,'0'0'0,"0"0"16,18 8-16,-7-3 0,1-2 16,3-1-16,1 1 0,4-2 0,1-1 15,6-3-15,-1-2 0,-3-1 16,-1 0-16,-2-4 16,-2-3-16,-4 1 0,-3-2 0,-3-1 15,-3-1-15,-4 1 0,-3 2 16,-2 1-16,-4 2 0,-2 3 15,-1 1-15,-4 3 0,-5 3 16,1 3-16,0 4 0,-4 7 16,0 4-16,1 2 0,2 1 0,3 5 15,2 5 1,4-5-16,3-2 0,7 3 0,7-4 16,4-2-16,4-2 0,8-4 15,6-3-15,0-4 0,2-4 0,2-7 16,3-5-16,-7 1 0,-7 2 15,-5 1-15</inkml:trace>
  <inkml:trace contextRef="#ctx0" brushRef="#br0" timeOffset="606604.0552">29086 15785 0,'0'0'15,"0"0"-15,-10 15 0,1-2 16,1 3-16,-2 1 0,0 2 15,-3 4-15,-2-2 0,2 0 16,2 0-16,1-4 0,2-2 16,1-4-16,0-3 0,0-5 15,2-4-15,2-3 0,2-5 16,1-2-16,1-2 0,2-5 0,2-4 16,2 1-16,0 1 0,3 2 15,2 2-15,5 4 16,5 2-16,3 1 0,-3 3 15,3 4-15,4 5 0,-1 3 16,1 1-16,-6 0 0,-4-3 16,-4 0-16</inkml:trace>
  <inkml:trace contextRef="#ctx0" brushRef="#br0" timeOffset="606869.6932">29613 15680 0,'0'0'15,"0"0"-15,0 0 0,-31 9 0,31-9 16,-32 15-16,11-2 0,-1 2 16,-2 3-16,-5 9 0,3 4 15,5 0-15,5 0 16,2 4-16,7-3 0,5-4 0,6-4 15,6-5-15,5-3 0,2-3 16,0-1-16,2-4 0,1-3 16,-4 0-16,-2-2 0,-3 0 15</inkml:trace>
  <inkml:trace contextRef="#ctx0" brushRef="#br0" timeOffset="607229.1048">29548 15840 0,'0'0'0,"0"0"0,0 0 0,0 0 15,0 0-15,0 0 16,0 0-16,39 11 16,-15-5-16,-1-1 0,0 0 0,5 0 15,3 0-15,6 0 0,-1 0 16,-2-2-16,0 0 16,2-2-16,-4-1 0,-6-3 0,-4-2 15,-6-4-15,-3 0 0,-7-4 16,-7-2-16,-4 1 0,-2 0 0,-5-1 15,-5-3-15,-3 4 16,-3 4-16,-5 2 0,-4 3 16,3 4-16,0 1 0,-5 7 15,0 3-15,5 4 0,4 1 0,4 7 16,4 6-16,5-3 0,4-2 16,8 1-16,6 2 15,5-3-15,4-2 0,10-1 0,7 0 16,1-5-16,2-2 0,12-3 15,5-2-15,-4-6 0,-4-4 16,-11 1-16,-9 0 0,-5 1 0</inkml:trace>
  <inkml:trace contextRef="#ctx0" brushRef="#br0" timeOffset="607604.1653">30209 15808 0,'0'0'0,"0"0"0,0 0 15,-21 32-15,21-32 0,-19 30 16,9-12-16,0 2 0,0-1 16,-2 6-16,0-1 0,2-4 0,2-3 15,2-2-15,0-3 16,3-2-16,1-2 0,0-5 16,2-3-16,4-7 0,-2-2 0,1-3 15,2-2-15,0-2 0,1 0 0,4-6 16,3-3-16,1 1 15,2 4-15,3-2 0,1 3 16,0 4-16,-1 2 0,1 6 16,0 3-16,-1 2 0,1 2 0,-1 7 15,0 6-15,-4 4 0,-2 3 16,0 2-16,-4 1 0,-1 1 16,-2 1-16,-3 1 0,-1 1 15,-3-1-15,-2 0 0,-5 2 16,-2-2-16,4-8 15,1-3-15,1 0 16,0-4-16,1-3 0</inkml:trace>
  <inkml:trace contextRef="#ctx0" brushRef="#br0" timeOffset="607854.1023">30777 15647 0,'0'0'16,"0"0"-16,0 0 0,-5 23 16,5-23-16,-16 30 0,2-8 15,-1 3-15,-2 1 0,-3 10 0,3 2 16,2-5-16,4-2 0,1 3 16,4-3-16,1-5 0,3-4 15,7-3-15,3-4 0,5-1 16,1-3-16,1-3 15,3-3-15,-3-4 0,-1-3 0,-3 1 16,-3 0-16,-1 1 0</inkml:trace>
  <inkml:trace contextRef="#ctx0" brushRef="#br0" timeOffset="608025.9949">30490 15803 0,'0'0'0,"0"0"0,0 0 0,0 0 15,25-2-15,-25 2 0,36 1 16,-12 0-16,2 0 0,6 0 16,3 2-16,13 0 0,0 0 15,2 1-15,2 0 0,1 0 16,-10-1-16,-8 0 0</inkml:trace>
  <inkml:trace contextRef="#ctx0" brushRef="#br0" timeOffset="608463.5514">31217 15800 0,'0'0'0,"0"0"0,0 0 16,0 0-16,0 0 0,-20-8 0,20 8 16,-19-4-16,19 4 0,-26-2 15,12 2-15,-4 0 0,-2 2 16,-2 3-16,-1 4 15,1 2-15,0 1 0,-7 4 0,1 2 16,4-1-16,4-2 0,5 2 16,7 2-1,6-2-15,8-2 0,1-4 16,1-2-16,6-4 0,2-2 16,3-2-16,1-1 0,4-4 0,-1-4 15,-2-2-15,-1-2 0,-2-5 16,-2-2-16,0-1 0,-2 2 15,-2 2-15,-2 3 16,-2 3-16,-3 3 0,0 1 0,-2 1 16,-3 5-16,0 4 0,-1 3 15,-1 4-15,2 3 0,1 1 0,1 2 16,2 3-16,2-1 0,0 2 16,5 4-16,3 1 0,1-3 15,2-2-15,1-4 0,3-3 16,-3-3-16,-4-2 0,-3-1 15</inkml:trace>
  <inkml:trace contextRef="#ctx0" brushRef="#br0" timeOffset="608932.2981">31675 15823 0,'0'0'0,"0"0"15,0 0-15,0 0 0,-26-11 0,26 11 16,-23-6-16,8 5 0,-3 1 15,-3 3-15,-3 3 16,0 3-16,-2 2 0,-6 7 16,3 2-16,2-2 0,5 0 0,1 7 15,7 1 1,6-2-16,6-1 0,7-3 16,8-3-16,1-5 0,1-4 15,0-2-15,-2-3 0,3-7 16,4-6-16,-1 0 0,-1-2 0,-2-4 15,0-2-15,-2 0 0,-2 2 16,0-2-16,0-2 0,-3 5 16,-1 1-16,-1 4 0,-2 3 15,-1 3-15,0 1 0,-3 8 16,-1 7-16,0-2 0,0 2 0,-2 13 16,-3 9-16,1 0 15,-2 1-15,1 7 0,-1 4 16,0 5-16,0-3 0,0-2 0,0 0 15,-1-4-15,1-6 0,-3 5 16,0-4-16,0-9 0,2-5 16,-7-6-16,-4-4 0,1-2 15,2-2-15,-4-8 0,-4-6 16,0-5-16,0-2 0,-1-12 16,1-5-16,4-2 0,4-2 0,2 5 15,3 6-15,2 7 0</inkml:trace>
  <inkml:trace contextRef="#ctx0" brushRef="#br0" timeOffset="609260.4344">31640 15995 0,'0'0'16,"0"0"-16,0 0 0,25 0 15,-25 0-15,22 4 0,-8-2 16,2-1-16,0-1 0,2 0 0,2 0 15,-2-1-15,0 0 0,4-3 16,0-1-16,-2-1 0,-2 1 16,-3-2-16,-2 0 0,-2-2 15,-2-1-15,-4-1 0,-4-2 16,-3 1-16,-3 0 0,-2 3 16,-1 3-16,-3 2 0,-3 3 15,-1 5-15,-3 5 0,2 1 0,-1 1 16,2 4-16,2 3 15,2 2-15,2 1 0,2 7 0,4 1 16,6 2-16,6 2 0,10-1 16,7 0-16,6-4 0,3-4 15,-2-1-15,-6-5 0,-6-4 16</inkml:trace>
  <inkml:trace contextRef="#ctx0" brushRef="#br0" timeOffset="610135.4982">23819 16460 0,'0'0'15,"0"0"-15,0 0 0,0 0 0,0 0 16,0 0-16,0 0 0,-20-11 16,20 11-16,0 0 0,-23 6 15,23-6-15,-23 15 0,23-15 16,-25 30-16,13-11 16,1 0-16,-1 7 0,1 0 0,2 0 15,3-1-15,1-1 0,4-2 16,4-3-16,5-3 0,5-4 15,5-4-15,0-5 0,0-3 0,3-2 16,2-4-16,6-2 0,0-3 16,-4-4-16,-3-3 15,-2-3-15,-2-2 0,-3-1 0,-3-1 16,-3-3-16,-2-2 0,-5-6 16,-6-1-1,-1 11-15,-4 5 0,0 2 16,2 5-16,-3 1 0,0 4 15,1 5-15,-1 3 0,2 5 0,2 3 16,2 1-16,3-1 0,4 2 16,3 0-16,0-1 0,-2-2 15,-1 0-15</inkml:trace>
  <inkml:trace contextRef="#ctx0" brushRef="#br0" timeOffset="610416.7393">24349 16254 0,'0'0'0,"0"0"0,0 0 16,0 0-16,0 0 0,0 0 16,0 0-16,-21 26 0,21-26 0,-18 29 15,6-8-15,0 4 0,-1 1 16,-6 14-16,0 4 15,2-3-15,1 0 0,0 13 0,1 3 16,2-7-16,2-7 0,-1 9 16,1-1-16,2-10 0,3-6 15,-2 2-15,0-2 0,3-12 16,-1-3-16,0-3 0,-1-4 16,-1-8-16,-2-5 0,3 0 15,1 0-15,2 0 0</inkml:trace>
  <inkml:trace contextRef="#ctx0" brushRef="#br0" timeOffset="610588.6484">24063 16577 0,'0'0'0,"0"0"16,0 0-16,0 0 0,26-1 0,-26 1 15,27 2-15,-27-2 0,38 3 16,-14-1-16,4-1 0,-1 0 15,2 0-15,2-1 0,-6 1 16,-3-1-16</inkml:trace>
  <inkml:trace contextRef="#ctx0" brushRef="#br0" timeOffset="619542.2054">12897 12432 0,'0'0'0,"0"0"0,0 0 16,0 0-16,0 0 0,0 0 15,0 0-15,0 0 0,0 0 16,16-18-16,-16 18 16,0 0-16,0 0 0,25-2 0,-25 2 15,0 0-15,29 4 0,-15-2 16,4 0-16,1 0 15,1 1-15,4-1 0,3 1 16,1 0-16,0 0 0,11 0 16,5 0-16,4 0 0,3-1 15,5 0-15,-6 0 0,14 1 16,3-1-16,-8 0 0,-5 1 0,21 1 16,8-1-1,-10 0-15,-8-1 0,10-1 16,-1-1-16,-2 0 0,-3 2 0,28 0 15,-11-1-15,-8 2 16,-5-1-16,-6-1 0,-3-1 0,-1-2 16,-2-2-16,3 2 0,1 0 15,-3 2-15,-2 0 0,-1 1 0,1 0 16,-2-1-16,-1 0 16,2 0-16,0-1 0,-2 3 15,-4 2-15,3-3 0,2-2 16,1 1-16,0 1 0,-2-1 0,0-1 15,-7-2-15,-1 0 0,2 3 16,0 2-16,-2-1 0,-2 0 16,-1-1-16,-1-1 0,-8 0 15,-5 1-15,-3 1 0,-3-1 16,-6 1-16,-4-1 0,-8 2 0,-4 1 16,-4-3-16,0 0 0,0 2 15</inkml:trace>
  <inkml:trace contextRef="#ctx0" brushRef="#br0" timeOffset="621354.7602">2791 12580 0,'0'0'0,"0"0"0,0 0 16,0 0-16,-18-12 0,18 12 16,-22-7-16,5 3 0,-1-2 0,-1 3 15,-6 1-15,0 2 16,-2-2-16,-13 4 0,-3 0 16,1 5-16,0 3 0,-13 6 15,-4 3-15,2 2 0,1 2 16,-10 12-16,-2 14 0,2 4 15,5 3-15,-6 19 16,7 6-16,12-5 0,10-5 0,4 27 16,18-13-16,18-15 0,14-9 15,7-8-15,9-8 0,8-7 16,7-6-16,11-9 0,12-5 0,5-7 16,0-4-16,9-8 15,6-5-15,-2-4 0,-2-3 0,2-5 16,2-3-16,-9-5 0,-8-4 15,-2-9-15,-3-6 0,-7-4 16,-5-2-16,0-1 0,-1 0 16,-11-3-16,-6-3 0,-11-1 0,-2-1 15,-11 3-15,-8 2 0,-12-1 16,-10 2-16,-3 5 0,-7 5 16,-11 6-16,-11 4 0,-2 9 15,-7 6-15,-15 6 0,-11 3 16,1 9-16,0 7 0,-3 11 15,-6 8-15,31-7 0,18-6 0,13-4 16</inkml:trace>
  <inkml:trace contextRef="#ctx0" brushRef="#br0" timeOffset="622229.8008">2972 13416 0,'0'0'0,"0"0"0,0 0 16,34-6-16,-34 6 0,32-5 15,-4 2-15,1-1 0,3 0 0,15-3 16,6 1-16,14-2 16,-1-1-16,0 1 15,4 0-15,-1 3 0,-10 1 0,2 0 16,-7 1-16,-13 1 0,-9 1 0,-10 1 15,-5 0-15,-7 3 0,-5 2 0,-10 2 16,-6 1-16,-7 0 16,-2 0-16,-11 8 0,-7 3 15,0 1-15,3 0 0,-18 7 16,-4 2-16,3-1 0,1 1 0,-10 9 16,1 2-16,4-3 15,4-4-15,-20 11 0,11-8 16,12-5-16,11-6 0,8-6 0,10-4 15,8-5-15,9-3 0,5-7 16,0 3-16,0-3 0,1-5 0,4-5 16,4-4-1,5-3-15,1-2 0,4-4 0,4-5 16,-2-3-16,-2-1 0,6-10 16,4-3-16,-1 4 0,1 2 0,-4-4 15,-3-1-15,-3 5 0,-4 5 16,1-2-16,0 2 15,-6 10-15,-1 3 0,2 3 0,0 5 16,-4 7-16,-4 3 0,2 5 16,2 3-16,0 3 0,3 3 0,2 6 15,-2 6-15,0 1 0,0 3 16,2 5-16,1 4 16,1-1-16,2 1 0,3 1 0,2 0 15,-3 0-15,0-1 16,2 4-16,-2-2 0,1-4 0,-3-3 15,-3-3-15,-1-3 16,-2-5-16,2-1 0,-9-7 0,-3-2 16,0-7-16,0-3 0,-5-5 15,-5-4-15,-2-2 0,0-3 0,-8-3 16,-6-4-16,1-1 0,-2-3 16,-13-10-1,-6-2-15,0 0 0,2 1 0,-6-3 16,-3 3-16,2 3 0,0 2 0,-3-4 15,0 2-15,17 10 16,9 6-16,8 5 0</inkml:trace>
  <inkml:trace contextRef="#ctx0" brushRef="#br0" timeOffset="629511.4287">3978 13552 0,'0'0'0,"0"0"16,0 0-16,22 5 0,-22-5 15,28 5-15,-5-3 0,6 0 0,1-1 16,17 0-16,7-1 16,5-1-16,5 0 0,18-1 0,7-1 15,12 0-15,-3 1 0,11 1 16,7 1-16,-17-1 0,-12 1 15,16-3-15,-24 0 0,-24 1 16,-12 0-16,-15 1 0,-8-1 16,-5 2-16</inkml:trace>
  <inkml:trace contextRef="#ctx0" brushRef="#br0" timeOffset="640199.4439">23305 13550 0,'0'0'0,"0"0"16,0 0-16,0 0 0,31 0 0,-31 0 15,33-2-15,-13 2 16,2 2-16,3-2 0,5 0 16,10 1-16,-1 0 0,5-1 15,4-1-15,9 1 0,-2 0 0,15 1 16,1 1-16,-3-2 0,-4 1 15,14 0-15,0 1 0,-7 2 16,-7 0-16,14-3 0,2-2 16,-5-3-16,-4 1 0,34-1 15,-8 1-15,-13-1 0,-9 0 0,3 1 16,1 0-16,-8 0 0,-6 1 16,10-1-16,5 0 0,-9-1 15,-7 0-15,5-3 0,4-2 16,-2 6-16,0 4 0,4-1 15,3-1-15,-8-1 0,-5-3 16,6-1-16,4 1 0,-5 1 16,-4 2-16,8 1 0,3 0 15,-8-1-15,-3-1 0,7 0 16,8 1-16,-6-1 0,-2 1 0,5 0 16,5-1-16,-7-1 0,-4 0 15,7 1-15,3 1 0,-3 2 16,-4 2-16,9-3 15,8 0-15,-12-2 0,-8-1 0,5-1 16,4-1-16,-4 2 0,-3 2 0,7-1 16,6-1-16,-1 0 15,-1 0-15,9 2 0,6 0 16,-17 2-16,-12 0 0,2-1 0,2 0 16,2 0-16,1 0 0,2 1 15,2 0-15,-2 2 0,-1 0 16,13 1-1,11-2-15,-12 2 0,-6-1 0,-5 3 16,-5 1-16,-1-2 0,0-2 0,13 1 16,10 0-1,5 2-15,3 1 0,-28 0 0,-20 0 16,18-1-16,12 0 16,-14-2-16,-10-1 0,4-1 0,4 0 15,-10-3-15,-4-2 0,3 0 16,3-1-16,-13 2 0,-10 0 0,2-3 15,0-1-15,-7 2 16,-4 3-16,-3-5 0,-3-2 16,-5 2-16,-3 2 0,1-2 15,2 0-15,-4 2 0,-3 0 0,-3 1 16,-2 3-16,-2-4 0,2-1 16,-5 3-16,2 0 15,-2-1-15,0-2 0,3-1 0,0-1 16,-1 1-16,-1 1 0,1-6 15,0-4-15,1 0 0,0 2 16,1-3-16,-1 0 0,-1 4 0,-3-1 16,0-1-16,0-3 15,-3 2-15,-2 1 0,-2-4 16,-3 0-16,-1 1 0,0-1 0,-4-1 16,-5-3-16,-2 1 0,-2 2 15,-4 0-15,-4 1 16,-1 1-16,0 3 0,-13-7 0,-4-4 15,2 6-15,1 4 0,-13-4 16,-6 1-16,7 2 0,5 3 0,-16 0 16,-5 2-16,6 1 0,3 0 15,-38-3-15,5 3 16,10 1-16,8 2 0,-5 0 16,-4 0-16,9 3 0,7 2 0,-11-1 15,-7-2-15,10 2 0,9 1 16,-12-2-16,-5 0 0,8 2 15,6 1-15,-13 1 16,-9 2-16,-2-1 0,-1-2 16,1 0-16,1-1 0,7 5 15,4 2-15,-7-2 16,-3-1-16,-14 0 0,-11 1 16,25 1-16,16 0 0,-8 4 15,-7 1-15,11-1 0,9 2 0,-13-5 16,-9-1-16,12 1 0,8-2 15,-13 3-15,-8 2 0,15-2 16,11 1-16,-13 3 0,-10 3 16,12-6-16,10-1 0,-13-1 15,-9 0-15,14 2 0,8 0 0,-10-3 16,-6-1-16,11 1 0,7-1 16,-13 3-16,-7 2 0,11-3 15,10-2-15,-12 1 0,-6 0 16,9-3-16,7-1 0,-8-1 15,-8-1-15,15 0 0,9 0 0,-13 2 16,-8 2-16,11-2 0,8 0 16,-8 0-16,-6 2 15,10-3-15,5-1 0,-7 3 16,-5 1-16,6-1 0,4-1 0,-7-2 16,-5-3-16,12 0 0,8-1 15,-9 3-15,-7 3 16,11 4-16,9 1 0,-10-2 0,-7-2 15,9 0-15,6-3 0,-7 6 16,-5-1-16,12 3 0,11 1 0,-7-1 16,-5 0-16,7-1 0,6 1 15,-2 1-15,1 1 16,5 1-16,4 0 0,-2 3 0,0 0 16,8-1-16,5 1 0,-1 1 15,-2 1-15,6 2 0,3 0 0,6 3 16,2 1-16,4-2 15,4 0-15,1 5 0,2 5 16,2-13-16,0 2 0,3 9 16,0 6-16,-1-5 0,1-2 0,3 7 15,6 4-15,-3-7 16,-2-2-16,3 2 0,2 3 16,-2-3-16,0-1 0,1-2 0,2-1 15,-4-6-15,-2-4 0,-3-4 16</inkml:trace>
  <inkml:trace contextRef="#ctx0" brushRef="#br0" timeOffset="654434.4549">23258 13551 0,'0'0'0,"0"0"0,13-2 0,-6 1 15,1 1-15,3 0 0,4-1 16,0 0-16,2-1 0,5 0 0,1-1 16,2 2-16,3-1 0,4 1 15,3-1-15,3 1 0,3-1 16,15 1-16,5 1 15,-1-2-15,-1 0 0,21-2 0,4 0 16,11 2-16,-7 1 0,18-3 16,1-1-16,-9 2 0,-6 1 0,48-2 15,-6-1-15,-15 1 16,-11 0-16,9 2 0,8 1 16,-16 0-16,-10 0 0,10-1 0,8 0 15,0 0-15,2-1 16,6-2-16,5-1 0,-23 2 0,-16 0 15,9 2-15,3 0 0,0 0 16,0-1-16,6-1 0,5 0 16,-8 0-16,-5 0 0,0 2 15,-1 1-15,-4-2 0,-4-1 0,10-2 16,5-1-16,-6 1 0,-4 0 16,1 1-16,1 2 15,-6-2-15,-2 1 0,6 0 0,4 0 16,-6 0-16,-5 0 0,2 4 15,-1 2-15,-5 1 0,-3 1 16,3-3-16,2-2 0,-4 1 16,-4 2-16,1 1 0,0 1 15,-3-2-15,-4 1 0,0-2 16,4 0-16,-8-1 0,-5 2 0,7-1 16,4 1-1,-7-3-15,-5-3 0,-1 5 0,0 3 16,-8 0-16,-5 0 0,5-3 15,3-3-15,4 1 16,2 2-16,-20 2 0,-14 2 0,5-1 16,3-1-16,-10 0 15,-6-1-15,-8-5 0,-8-3 16,-2 8-16,-4 6 0,-3-4 16,0-1-16,-1 0 0,-2 1 15,-8-1-15,-6 1 0,-1 1 0,-2 0 16,-5 1-16,-4 0 0,-5 0 15,-4 0-15,-10-3 0,-6 0 16,5-2-16,5-1 0,-19-1 16,-7-1-16,-3-3 0,-2-3 15,-14-2-15,-8 0 16,-30-5-16,22 4 0,7 2 0,5 1 0,1-3 16,2-3-16,-1 5 15,1 2-15,4 3 0,2 1 0,2-1 16,2-2-16,3 2 0,2 2 15,-2-1-15,1-1 16,11 3-16,7 3 0,9-2 0,6-2 16,3 2-16,2 1 0,9 0 15,7-1-15,10 1 16,9-1-16,6 0 0,0 0 0,5 3 16,2-2-16,11 1 15,7 1-15,-2 0 0,6 2 0,6-1 16,4 0-16,4 0 0,3 0 0,8-2 15,5-3-15,5 1 16,3 1-16,5-2 0,6 0 0,35-3 16,-7 0-16,10 1 15,6-1-15,-13 4 0,-10 1 0,3 1 16,0 2-16,-2-5 0,-3-2 16,0 0-16,-1 2 0,-6 3 15,-3 4-15,-3 0 0,-4-1 16,-5-6-16,-3-4 0,0 5 15,-1 3-15,0 2 16,-2 1-16,-22-3 0,-17-4 0,-4-2 16,-3-4-16,-8 3 15,-4 4-15,-7-1 0,-7 0 16,0 1-16,0-1 0,-8 0 16,-3-2-16,-5 7 0,-2 4 15,-6-6-15,-10-2 0,2 0 0,2 0 0,-12 0 16,-7 3-16,-1-1 15,0-1-15,-15 1 0,-8 0 16,6 1-16,5 1 0,-47 3 16,0 1-16,14-7 0,10-5 0,-9 2 15,-6 1-15,8 0 0,7 1 16,-13 0-16,-11 2 0,20-2 16,12-1-16,-11 2 15,-8 2-15,17 1 0,11 1 0,-1-2 16,-2 0-16,10 0 0,7-1 15,1 1-15,4-1 0,11 1 16,10 2-16,8-1 0,4 0 16,8-3-16,4-1 0,5 0 15,2 0-15,3-3 0,1 2 0,9-2 16,8-1-16,-1 2 16,3 1-16,9-1 0,10-1 15,3 1-15,1 1 0,14-3 0,10-1 16,-3 1-16,-5 1 0,50-5 15,1 0-15,-10 1 0,-8 1 16,9 2-16,8 1 0,-11-2 16,-6-2-16,11 3 0,8 4 15,-14 1-15,-10 3 0,13-3 0,7-2 16,-19 0-16,-10 0 0,5 5 16,5 5-16,-16-3 0,-11-3 15,0-1-15,-1 1 0,-16-1 16,-9-1-16,-7 0 0,-4 0 15,-6 0-15,-4-1 0,-7-1 16,-4-2-16,-2 1 0,-2 1 0,-5 1 16,-4 1-16,-2-1 15,-1-1-15,0 2 0,-3 0 16,1 1-16,0 1 0,-1 0 16,-2 2-16,1-1 0,1 0 0,-5 2 15,-2 1-15,0-2 0,-1 0 16,-1-1-16,0 1 0,0-3 15,1-1-15,-3 3 0,-2 2 16,2-2-16,3 0 0,3-1 16,2 0-16,3-2 0,2 0 0,4 1 15,2 1-15,2-1 16,0 0-16,7 2 0,3 1 16,4 0-16,4 0 0,8 2 15,8-1-15,7 2 0,2-1 0,9 1 16,6 1-16,9 1 0,-4-1 15,25-2-15,9 0 16,-6-2-16,-4-2 0,2-3 16,-8-1-16,20-6 0,-14-1 0,-11-9 15,-9-5-15,-11 1 0,-7 1 16,-4-3-16,-5-2 0,-9-6 16,-7-2-16,-7-10 15,-4-5-15,-9-3 16,-7-1-16,-3 5 0,-3 3 0,-10-3 15,-6-3-15,-6 4 0,-3 3 16,-7-2-16,-5-1 0,2 5 16,3 5-16,-12-4 0,-8-4 15,2 7-15,4 6 0,-8 3 16,-5 4-16,8 2 0,6 1 0,-15 0 16,-8 2-16,7 1 0,5 3 15,-6 2-15,-4 4 0,-1 1 16,2 3-16,-5 1 0,-3 2 15,4 0-15,4 1 0,-5 4 16,-2 5-16,4-2 0,4 2 0,-7 1 16,-4 2-16,8 3 0,5 2 15,-12 4 1,-9 3-16,14-3 0,8-1 0,-1 2 16,0 0-16,0 1 0,1-2 15,1 4-15,2 2 0,8-2 0,4-2 16,-5 8-16,-4 8 15,1 0-15,1 0 16,5-3-16,4-3 0,11 0 0,8 0 16,0-1-16,2 0 0,3 4 0,2-1 15,6 7 1,4 3-16,7-4 0,3-1 16,7-11-16,4-7 0,7 7 0,6 4 15,3-5-15,4-3 0,19 0 16,12 0-16,2-5 0,1-5 15,21 1-15,13 0 0,-7 0 16,-6 1-16,14-2 0,10-2 16,-10-1-16,-5-1 0,20-2 15,14-1-15,-22-1 0,-17-2 16,-14-1-16,-8-1 0,-19 0 16,-11-1-16,-9-1 0</inkml:trace>
  <inkml:trace contextRef="#ctx0" brushRef="#br0" timeOffset="661059.7683">6607 13323 0,'0'0'0,"0"0"0,0 0 0,0 0 16,0 0-16,0 0 0,0 0 16,0 0-16,0 0 0,0 0 15,0 0-15,30 8 0,-30-8 0,20 6 16,-20-6-16,30 7 15,-13-3-15,3-1 0,4 0 16,0 0-16,1-2 0,11 3 16,0 0-16,2-1 0,-2 1 0,15-2 15,4 1-15,-4 1 0,-4-1 16,15 1-16,1 0 0,-3 0 16,0 0-16,16 1 0,2 0 15,-4-4-15,-4-4 0,19 0 16,6 1-16,-11 0 0,-8 2 0,44-1 15,-2-2-15,-19 1 16,-13-1-16,5 0 0,4 2 16,-15 1-16,-11 1 0,4 2 15,2 1-15,-13-3 0,-11-1 0,-4 2 16,-4-1-16,-11 2 0,-8 0 0,-10-1 16,-6 2-16,-3-3 15,-1 1-15,-2-1 0</inkml:trace>
  <inkml:trace contextRef="#ctx0" brushRef="#br0" timeOffset="663934.9063">8595 13346 0,'0'0'0,"0"0"0,0 0 15,0 0-15,0 0 0,0 0 0,0 0 16,0 0-16,0 0 16,-2 29-16,2-29 0,-8 22 15,8-22-15,-13 22 0,3-10 0,-1 1 16,-1 2-16,-2 1 0,1 2 15,1-1-15,0 0 0,-4 5 16,2 0-16,1 1 0,0-2 16,-1 1-16,2 0 15,1-2-15,1-3 0,0-3 16,2-1-16,-1-2 0,0-2 0,1-3 16,2-3-16,0 0 0,2-1 0,0 0 15</inkml:trace>
  <inkml:trace contextRef="#ctx0" brushRef="#br0" timeOffset="664122.4114">8330 13470 0,'0'0'0,"0"0"15,0 0-15,28 14 0,-28-14 0,25 14 16,-7-4-16,0 1 0,3 2 15,6 5-15,-2-1 0,3 3 16,2 1-16,6 4 0,0-1 16,-7-6-16,-5-3 0,-5-3 15</inkml:trace>
  <inkml:trace contextRef="#ctx0" brushRef="#br0" timeOffset="665091.2042">10452 13479 0,'0'0'16,"0"0"-16,0 0 0,0 0 0,0 0 15,0 0-15,25-13 0,-25 13 16,0 0-16,28-9 0,-28 9 16,30-6-16,-13 3 0,1 1 15,3 0-15,4-1 0,2 0 16,6 0-16,6 0 15,8 0-15,-3 1 0,15 1 0,2 0 16,3 0-16,1 0 0,15 1 16,0 0-16,12 0 0,-5-2 0,9 2 15,7 1 1,8-1-16,-8-1 0,40-1 0,-17 1 16,-13-1-16,-10 1 0,0-3 15,-1-1-15,-6 1 0,-4 0 0,4 1 16,3 1-1,9 2-15,7 1 0,-29-2 0,-21-1 16,3 1-16,3 0 16,-7-1-16,-4 1 0,-5 2 0,-3 1 15,-4-2-15,-4 0 0,-6-2 16,-2-1-16,-7 1 0,-3 2 0,-2 2 16,-1 0-16,-6-1 15,-4-1-15,-8-2 16,-4 0-16,-4 1 0,-2 0 0,2 1 15,3 0-15,-2 0 0</inkml:trace>
  <inkml:trace contextRef="#ctx0" brushRef="#br0" timeOffset="665528.7379">12997 13576 0,'0'0'0,"0"0"16,0 0-16,0 0 0,0 0 0,-13 26 15,13-26-15,-12 22 16,4-7-16,-3 3 16,-1 0-16,-2 0 0,1 0 0,-3 3 15,-1 1-15,3-1 16,1-1-16,2-3 0,1-1 0,1-1 15,1 0-15,1-3 16,2-2-16,-1 0 0,2-2 16,1-1-16,-1-2 0,0-1 15,-2-3-15,3-1 0,0-1 0,0-1 16,0 1-16,1-1 0</inkml:trace>
  <inkml:trace contextRef="#ctx0" brushRef="#br0" timeOffset="665747.5169">12768 13653 0,'0'0'15,"0"0"-15,0 0 0,18 13 0,-18-13 0,26 15 16,-8-6-16,0 1 16,0 1-16,10 4 0,5 0 15,-2-1-15,-1 1 0,11 5 16,3 0-16,-4-2 0,-4-2 15,-3-1-15,-2-1 0,-5-3 16,-2-2-16,-2-1 0,-5-1 0,-4-2 16</inkml:trace>
  <inkml:trace contextRef="#ctx0" brushRef="#br0" timeOffset="669013.2758">17130 12649 0,'0'0'0,"0"0"15,0 0-15,0 0 0,0 0 0,-14-19 16,14 19-16,-20-13 16,20 13-16,-30-8 0,11 4 0,-3 0 15,-2-1-15,-6 0 0,-5 1 16,-11-1-16,-1 2 0,-14 1 16,-4 1-16,1 0 0,2 1 15,-17 3-15,-3 2 16,6-1-16,4-1 0,-9 4 0,-8 3 15,13 2-15,10 1 0,-26 6 16,7-1-16,9 0 0,5 0 0,7 2 16,4 1-16,5 2 0,6 2 15,-4 4-15,-1 3 16,9-4-16,5-3 0,5 0 16,3-1-16,2-2 0,2 0 0,6 4 15,4 4 1,4 2-16,5 0 0,9-17 15,1 1-15,3 5 0,2 2 16,-2-7-16,1-2 0,8 3 16,3 2-16,2-5 0,3-2 0,5 0 15,5 0-15,0-1 0,1-1 16,8 0-16,6-3 16,-1 0-16,0-1 0,15 0 0,5-1 15,-9 0-15,-4-1 0,6 1 16,7 1-16,-4-2 0,-4 0 0,35 1 15,-4 0-15,-14 1 16,-10-1-16,6 1 0,5-2 16,-10-1-16,-6-1 0,6 3 15,5 2-15,-10-2 0,-7-1 0,12-1 16,9 1-16,-9 1 0,-6-1 16,9-2-16,4-2 15,-7 0-15,-4 0 0,6 2 0,5 1 16,-10 0-16,-7 0 0,10-1 15,7 1-15,-8 1 0,-6 1 0,8-2 16,6-3-16,-12 3 16,-7 0-16,13-1 0,9-1 15,-10-3-15,-5-3 0,8 2 16,7 1-16,-5 5 0,-4 4 0,7-3 16,3-4-16,-7 1 0,-4 0 15,10-1-15,6-1 0,-13-1 16,-7-2-16,9 3 0,9 3 15,-11-4-15,-5-1 0,8 3 16,8 3-16,-8 0 0,-3 0 0,5-1 16,6-1-16,-10-1 0,-5 2 15,7-3-15,5 0 16,-10 1-16,-5 2 0,10-2 0,9-1 16,-15 0-16,-8 0 0,7-2 15,5-1-15,-5 3 0,-5 2 16,7-2-16,4-1 0,-9-4 15,-7 0-15,11 0 0,7 3 16,-5-1-16,-3 0 0,3 2 0,3 2 16,-12 0-16,-6 2 0,6-2 15,7-2-15,-3 0 0,-2-1 16,3-1-16,2-2 0,-13 2 16,-6 3-16,5-5 0,7-2 15,-9-2-15,-4-1 0,1-2 16,1 0-16,-7 3 0,-5 2 0,0-4 15,1-4-15,-10 2 0,-5 0 16,-2 1-16,-1 0 16,-7-7-16,-5-3 0,-3-2 0,-1 1 15,-8 4-15,-5 4 0,0 3 16,-3-3-16,-2 0 0,1 1 16,-6-4-16,-4-3 15,1 6-15,0 2 0,-5-4 0,-3-5 16,-1 5-16,0 3 0,-4-1 15,-5-1-15,3 2 0,3 1 0,-13 0 16,-1 3-16,3-1 16,4-1-16,-9 1 0,-7-2 15,8 0-15,5 0 0,-9 1 0,-8 1 16,6 0-16,3 1 0,-30-4 16,5 2-16,16 3 0,11 1 0,-9 1 15,-6 0-15,4 1 16,5 0-16,-7-1 0,-6-1 15,12 2-15,7 2 0,-12 1 16,-7 2-16,5-2 0,3-1 0,-6 4 16,-4 2-16,10-1 15,6-1-15,-8-2 0,-7 0 16,7 1-16,6 2 0,-9-3 16,-4 1-16,8 0 0,5 2 0,-9-3 15,-6-1-15,7 3 0,5 1 16,-5-1-16,-5-3 15,3 4-15,0 1 0,3-3 16,1-4-16,5-1 0,1-2 16,0 5-16,-1 5 0,3-3 0,3-2 15,-4-4-15,-1-3 0,4 5 16,3 3-16,-2 4 0,-1 2 16,-1-4-16,-2-4 0,4 0 15,2-1-15,1 5 0,0 1 0,-3 3 16,-3 1-16,5-2 15,3 0-15,0-3 0,-2 0 16,0 3-16,0 1 0,4 2 0,1 1 16,-2-2-16,0 0 0,3-3 15,2 1-15,-3-2 0,0-1 16,2 5-16,1 3 0,0-2 16,1-1-16,2 2 0,2-2 15,0-2-15,2-1 0,5 1 16,4 1-16,12-1 0,-1 1 15,-4-3-15,-3 0 0,1 1 16,1 3-16,1-3 0,-2 0 16,-5 0-16,-1 2 0,6-1 0,5-2 15,5 2-15</inkml:trace>
  <inkml:trace contextRef="#ctx0" brushRef="#br0" timeOffset="672916.0216">20871 13257 0,'0'0'0,"0"0"16,0 0-16,0 0 0,0 0 0,0 0 15,0 0-15,15 22 0,-15-22 16,7 21-16,-4-2 16,-1 1-16,0 0 0,0 9 15,-1 6-15,-1 4 0,0 5 0,-1 16 16,-2 3-16,1 10 0,1-2 16,0 11-16,1-1 0,1 3 15,0-8-15,1 8 0,2-3 16,-1-7-16,0-4 0,7 27 15,2-6-15,2-22 0,-2-14 0,-1-3 16,0-3-16,-1-6 16,-2-3-16,-2-2 0,-3 0 0,1-10 15,-2-7-15,-2-6 0,-1-5 16,-4-7-16,-2-2 0,2 0 16,2 0-16,1-1 0</inkml:trace>
  <inkml:trace contextRef="#ctx0" brushRef="#br0" timeOffset="673228.5175">20658 14808 0,'0'0'16,"0"0"-16,0 0 0,0 0 0,0 0 15,0 0-15,-3 26 16,3-26-16,-11 25 0,11-25 16,-16 31-16,8-16 0,2 0 15,0-1-15,1 0 0,0-1 0,2-1 16,5 2 0,6 0-16,4-2 15,4 0-15,-1-1 0,0 0 0,11 1 16,4-1-16,-3-3 0,-2-2 15,5 1-15,-1 1 0,-4 5 0,-2 5 16,-4-4-16,-3-3 16,-3-1-16</inkml:trace>
  <inkml:trace contextRef="#ctx0" brushRef="#br0" timeOffset="673416.043">20383 15177 0,'0'0'0,"0"0"0,0 0 16,32 6-16,-32-6 0,38 8 16,-13-2-16,4-2 0,3 0 15,13 2-15,4 1 0,-6-2 0,-5-3 16,2 0-16,-8 1 0,-6-1 16</inkml:trace>
  <inkml:trace contextRef="#ctx0" brushRef="#br0" timeOffset="673587.8978">20719 15114 0,'0'0'16,"0"0"-16,0 0 0,0 0 0,-4 25 16,4-25-16,-13 26 0,3-9 15,-3 1-15,0 1 0,-1 0 16,1 0-16,1-1 0,-6 3 15,0-2-15,1-2 0,4-4 16,2-1-16</inkml:trace>
  <inkml:trace contextRef="#ctx0" brushRef="#br0" timeOffset="673759.7909">20693 15385 0,'0'0'0,"6"5"16,1 1-16,2 3 0,2-1 15,2 2-15,3 0 0,3 3 0,-2-2 16,-1 0-16,-2-2 16,-1-2-16,-1-2 0,-2-1 0,-1-1 15,-2 0-15</inkml:trace>
  <inkml:trace contextRef="#ctx0" brushRef="#br0" timeOffset="673931.6771">21039 15172 0,'0'0'0,"0"0"16,0 0-16,0 0 0,0 29 0,0-29 15,-2 29-15,2-29 0,-4 35 16,2-16 0,-1 2-16,1-2 0,1-2 0,0-2 15,0-2-15,0-2 0</inkml:trace>
  <inkml:trace contextRef="#ctx0" brushRef="#br0" timeOffset="674181.7447">21060 15227 0,'0'0'0,"0"0"0,0 0 0,34 4 16,-34-4-16,35 8 0,-17 0 15,2-1-15,1 0 0,6 2 16,-2 2-16,-4-2 0,-3-1 15,-4 1-15,-3-1 0,-3 0 16,-4-1-16,-9 1 16,-10 2-16,-5-1 0,-5 2 15,-3-2-15,0-2 0,-13 4 16,-3 2-16,3-4 0,4-2 0,1 1 16,9-4-16,5 0 0</inkml:trace>
  <inkml:trace contextRef="#ctx0" brushRef="#br0" timeOffset="674384.8107">20843 15564 0,'0'0'0,"0"0"16,0 0-16,-5 28 0,5-28 0,-10 34 15,1-11-15,0 1 0,-1 0 16,-1 7-16,2-1 0,2-4 15,0-1-15,1-5 16,2-2-16,1-5 0,1-3 16,-1-2-16,1-1 0,0-1 0</inkml:trace>
  <inkml:trace contextRef="#ctx0" brushRef="#br0" timeOffset="674650.4563">20828 15573 0,'0'0'15,"0"0"-15,0 0 0,21 3 16,-21-3-16,24 6 0,-24-6 16,34 5-16,-16-2 0,-1 1 15,1 1-15,0 0 0,-1 0 0,5 4 16,0 2 0,-2 0-16,-2 0 0,-5 1 0,-4 2 15,-3 2-15,-1 2 0,-6 1 16,-5 1-16,-1 2 0,-1 0 0,-1 0 15,-1 1-15,0-3 16,0-2-16,-3 2 0,0-2 0,-3-3 16,-1-2-16,-1-4 0,2-2 15,1-4-15,2-3 0,2 0 16,2 0-16,1 0 0</inkml:trace>
  <inkml:trace contextRef="#ctx0" brushRef="#br0" timeOffset="674806.7103">20763 15687 0,'0'0'16,"0"0"-16,0 0 0,0 0 16,0 0-16,29 8 0,-29-8 0,28 10 15,-28-10-15,34 12 0,-12-5 16,0 0-16,0 0 0,0 0 16,0 0-16,4 2 0,-3-1 0,-3-1 15,-4-1-15,-1-1 16</inkml:trace>
  <inkml:trace contextRef="#ctx0" brushRef="#br0" timeOffset="674962.963">20727 15904 0,'0'0'0,"0"0"0,0 0 16,0 0-16,25 12 0,-25-12 15,33 6-15,-11-4 0,2-1 0,2-1 16,3-1-16,-4 0 0,-2 1 15,-4-1-15</inkml:trace>
  <inkml:trace contextRef="#ctx0" brushRef="#br0" timeOffset="675228.612">21629 15474 0,'0'0'0,"0"0"0,0 0 0,0 0 16,3 21-16,-3-21 0,-6 35 15,-1-12-15,-3 3 0,0 4 16,-1 2-16,-3 10 0,1-2 0,-5 4 16,1-5-16,0-4 15,3-3-15,-1-4 0,1-2 16,1-3-16,1-4 0,1-6 0,0-5 15,2-7-15,2-5 0,2 0 16,0 1-16,2 2 16</inkml:trace>
  <inkml:trace contextRef="#ctx0" brushRef="#br0" timeOffset="675541.1392">21664 15434 0,'0'0'0,"0"0"16,0 0-16,24-1 0,-24 1 0,26-4 15,-8 4-15,-2 1 0,1 1 16,-2 0-16,0 3 0,-1 0 16,0 1-16,4 2 0,-3 2 15,0 2-15,-2 2 0,-3 4 16,-5 4-16,0 3 0,-3 3 16,-3 3-16,-3 2 0,-1 6 15,-3 3-15,-3 10 0,-1 0 16,1-5-16,1-5 0,-4 4 15,-2-3-15,1 1 0,3-5 0,0-6 16,0-4-16,3-7 0,1-6 16,3-8-16,-1-4 0,0-3 15,0-3-15,-1-8 0,0-5 16,1-3-16,1-6 0,0-8 16,2-6-16,-1 7 0,2 6 15,0 4-15</inkml:trace>
  <inkml:trace contextRef="#ctx0" brushRef="#br0" timeOffset="675697.4073">21576 15583 0,'0'0'0,"0"0"0,0 0 15,0 0-15,34 11 0,-34-11 16,38 10 0,-15-3-16,2 1 0,-1-1 0,-3 0 15,2 1-15,-5-2 0,-1-1 16</inkml:trace>
  <inkml:trace contextRef="#ctx0" brushRef="#br0" timeOffset="675853.6292">21615 15787 0,'0'0'0,"0"0"0,0 0 0,0 0 15,29 5-15,-29-5 0,26 3 16,-26-3-16,39 4 0,-15-4 15,3-1-15,-2 0 16,-4-1-16,-3 1 0</inkml:trace>
  <inkml:trace contextRef="#ctx0" brushRef="#br0" timeOffset="676150.5545">22297 15444 0,'0'0'16,"0"0"-16,0 0 0,0 0 0,0 0 16,-13 24-16,13-24 15,-22 20-15,22-20 0,-21 22 0,11-10 16,0-1-16,-1 1 0,1 0 16,3-3-16,0 0 0,1-2 0,3-1 15,2 1-15,2 0 16,2-1-16,6 1 0,4-1 0,4 1 15,2-2-15,4 2 0,3 0 16,7 0-16,-1 0 0,0-2 16,-1 1-16,2 0 0,-3 0 15,-7-2-15,-5-1 0,-4-1 16,-2 0-16,-3 0 0</inkml:trace>
  <inkml:trace contextRef="#ctx0" brushRef="#br0" timeOffset="676369.2795">22373 15512 0,'0'0'0,"0"0"0,0 0 15,0 0-15,10 20 0,-10-20 16,1 26-16,-3-7 16,-1 7-16,0-1 0,-1-1 0,-1 11 15,-2 4-15,2-3 0,-1 0 16,1 3-16,0-1 0,2-5 15,0-3-15,-2-3 0,1-2 16,-1-6-16,1-3 0,-4-5 16,-2-2-16,3-1 0,0-2 15,1 0-15</inkml:trace>
  <inkml:trace contextRef="#ctx0" brushRef="#br0" timeOffset="676588.0496">22130 15828 0,'0'0'16,"0"0"-16,0 0 0,0 0 0,27 3 16,-27-3-16,33 3 0,-13 0 15,1 0-15,4 1 16,5 1-16,-2 0 0,-3 0 16,4 3-16,-4 1 0,-2-2 0,-3 0 15,-4-1-15,-5-1 16,-6 0-16,-4 2 15,0-2-15,0 0 0,1-1 0</inkml:trace>
  <inkml:trace contextRef="#ctx0" brushRef="#br0" timeOffset="676791.2062">22057 16027 0,'0'0'0,"0"0"15,0 0-15,0 0 0,34 1 0,-34-1 16,33 3-16,-13 0 0,2 0 15,2 0-15,4 0 0,1 0 16,-1 1-16,9 0 0,-2 0 16,-4 1-16,-3 0 0,4-1 15,-1-1-15,-6-1 0,-7 0 0,-2-1 16,-4 0-16,-4-1 0,-2 1 16,0 0-16</inkml:trace>
  <inkml:trace contextRef="#ctx0" brushRef="#br0" timeOffset="677260.0176">22572 16572 0,'0'0'0,"0"0"0,0 0 16,0 0-16,0 0 0,0 0 15,0 0-15,0 0 0,-28-3 0,28 3 16,-28-4-16,28 4 0,-36-6 16,13 1-16,-4-4 15,-2 2-15,-1 0 0,-15-3 0,-7-2 16,0-1-16,0 0 0,-21-1 15,-22-2-15,7 3 0,5 2 16,-17-4-16,-3-1 0,-3-2 16,11 1-16,-40-2 0,10 5 15,22 2-15,13 2 0,3 2 16,2 0-16,19 1 0,13 1 0,-2-2 16,-1 0-1,16 2-15,10 2 0,14 2 16,7 2-16,5 0 0,4 0 15,0 0-15,0 0 0,3 1 16,5-1-16,-3 1 0,1 0 0,-1-1 16,1 1-16,-3-1 15,-1 0-15,-2 0 0,2 0 16,-2 0-16</inkml:trace>
  <inkml:trace contextRef="#ctx0" brushRef="#br0" timeOffset="691760.7066">20321 14809 0,'0'0'0,"0"0"0,0 0 0,5 23 16,-5-23-16,4 29 0,-1-8 0,-2 5 16,0 3-16,-2 14 0,-1 4 15,-3 5-15,1 1 0,-4 13 16,-3 0-16,-1 13 0,1 0 16,-1 8-16,2-4 0,1-7 15,1-7-15,1 3 0,0-8 16,1-8-16,2-6 0,-3 4 15,2-14-15,2-16 0,-1-1 0,1-5 16,-1-2-16,-1-7 0,0-6 16,-1-10-16,0-6 0,1 3 15,2 3-15,1 1 0</inkml:trace>
  <inkml:trace contextRef="#ctx0" brushRef="#br0" timeOffset="692635.7318">20199 14772 0,'0'0'0,"0"0"0,0 0 16,0 0-16,0 0 0,23-6 15,-23 6-15,0 0 0,31-2 0,-15 3 16,1-1-16,2 1 0,0 1 16,4 0-16,6 1 15,7 0-15,0 1 0,5 0 0,3 1 16,3-1-16,1-1 0,16 2 15,2-1-15,8 3 0,-7 1 16,18 2-16,5-1 0,-10 0 16,-5-2-16,13 0 0,1 0 15,-6 0-15,-5 1 0,34 4 16,-13 0-16,-7 2 0,-8 4 0,-3-3 16,-3-1-16,-13-3 0,-7-1 0,5-1 15,6 0-15,-11-1 16,-6-1-16,-2 3 0,-2 2 15,-5-5-15,-4-3 0,-1 2 16,1 1-16,-5 0 0,-3 2 16,-6 3-16,-4 1 0,-2-5 15,-1-4-15,0 4 0,2 3 16,-11-3-16,0 1 0,0 4 16,1 4-16,-5 1 0,0 3 15,-2 3-15,-1 1 0,-1-1 16,-1-2-16,0 4 0,0 2 0,-1 0 15,-2 0-15,-1 3 0,0 5 16,0-1-16,0 0 0,1 1 16,0 3-16,1-3 0,2-1 15,0 4-15,1 1 0,-1-1 16,0-3-16,0 0 0,-1-2 16,1 0-16,0-2 0,-2-3 15,1-2-15,-1 6 0,0 5 0,-1-5 16,-1-3-16,0-3 15,-1-1-15,2-2 0,2 1 0,-4-2 16,-3 1-16,1-6 0,1-1 16,-2 2-16,0 0 0,0 4 15,1 2-15,0-4 0,2-2 16,-1-1-16,1-2 0,0 0 16,1-3-16,0-1 0,1-1 15,0 0-15,0-2 0,-1 0 16,1 0-16,0-2 0,-1-2 0,1-1 15,0-1-15,-1-2 0,0-1 16,-3-4-16,-1-1 0,-3-3 16,-3 0-16,3 0 0,1 3 15,3-1-15</inkml:trace>
  <inkml:trace contextRef="#ctx0" brushRef="#br0" timeOffset="722652.7371">18930 13433 0,'0'0'16,"0"0"-16,0 0 0,0 0 0,26 5 15,-26-5-15,32 3 0,-12-2 16,0 1-16,7-1 16,4 0-16,0 0 0,1 1 0,13-1 15,12 0-15,2-1 0,-1-1 16,15 1-16,0 1 0,-3 0 15,0 0-15,12 1 0,1 0 16,-7 0-16,-4 0 0,15 0 16,2 0-16,-4 1 0,-5-3 0,51 3 15,-3 2 1,-13-3-16,-10-1 0,-11-1 0,-8 0 16,-7-2-16,-4 1 0,3 0 15,2-1-15,7 1 16,5 0-16,-24 2 0,-19 0 0,2-1 15,0-2-15,-10 0 16,-5 1-16,-2-2 0,0 0 16,-10 2-16,-7 0 0,-8-1 0,-5 1 15,-2-2-15,-2 3 0,0-3 16,-2 3-16,-1-1 0,-3-1 16,-6 0-16,-4-1 0,-1 4 15,-1 1-15,-5-2 0,-5-1 16,2 0-16,0-1 0,-6 3 15,-3 0-15,-4 2 0,-1-1 16,-5 1-16,-5 0 0,-4 0 16,5-1-16,-3 0 0,-2 0 15,4 0-15,4 1 0,-13 0 0,-4 0 16,7-2-16,4-1 0,-9 0 16,-5 1-16,7-2 0,7-1 15,-30 0-15,6 1 0,11 0 16,8 0-16,-13 0 0,-7 2 15,9-1-15,6 1 0,-2-1 16,-2 0-16,-6-1 16,-3-2-16,-4 2 0,-4 1 15,20 0-15,15 3 0,-5-2 0,-3 1 16,-7-1-16,-5-1 0,3 1 16,3-1-16,6-1 0,7-1 15,-6 0-15,-5-1 0,0 2 0,-2 1 16,-8 0-1,-6 1-15,-3-1 0,-3-2 16,24-2-16,17 0 0,-15 2 16,-10 2-16,2 1 0,1 0 15,10-2-15,6-2 0,-1 2 16,1 1-16,-9 1 16,-5 1-16,6-1 0,4-2 0,0 0 15,0 1-15,2 2 0,3 2 16,-2-2-16,1-1 0,-4-1 15,-2 0-15,5 3 0,2 3 16,-1-4-16,2-1 0,-1 0 16,-1 1-16,1-1 0,1-1 0,-4 0 15,-1 2 1,-2-9-16,1-4 0,11 8 0,10 8 0,-7 1 16,-4 1-1,5-6-15,2-2 0,3-1 0,1 1 16,4 2-16,2 2 0,4-2 15,-7-1-15,3 1 16,2 1-16,1 0 0,2-1 0,-6 0 16,-4 1-16,3 2 0,-3 2 15,7-2-15,5 0 0,5-2 16</inkml:trace>
  <inkml:trace contextRef="#ctx0" brushRef="#br0" timeOffset="725574.7586">2166 14526 0,'0'0'0,"0"0"16,0 0-16,0 0 0,0 0 0,0 0 16,29 3-16,-29-3 0,21-3 15,-21 3-15,23-1 0,-8-1 16,2 1-16,2-1 0,2 0 16,2 0-16,1 1 0,8 0 15,6-2-15,-3 2 0,2 0 16,2 1-16,2 0 0,9-1 15,-2 0-15,3 1 0,1 0 16,6-2-16,-3-2 0,1 3 16,1 1-16,-4 0 0,-5 0 15,15 0-15,-1 0 0,-4 0 16,-5 1-16,1-2 0,1-2 16,7 1-16,-4 1 0,4 1 15,1 1-15,-6-1 0,-6-1 0,5 0 16,4-3-16,-5 1 0,-5 0 15,32 0-15,-5 0 0,-8 1 16,-6 1-16,1-1 0,1 0 16,-9 1-16,-5-1 0,7 0 15,1-1-15,-1 0 0,0 2 0,4 1 16,0 0-16,-8-1 0,-6 0 16,10 2-16,7 1 0,-7-2 15,-4-1-15,3 0 0,1 0 16,-2-1-16,-4 0 0,6-1 15,2-1-15,-4-1 0,-8-2 0,10 6 16,6 2-16,-1 0 16,-2 1-16,2-5 0,-2 0 15,-2-2-15,-7-1 0,7 1 0,5 2 16,-1 1-16,-1-2 0,5 0 16,5 0-16,-12 1 0,-7 2 15,8-1-15,6 1 0,-3 0 16,-2-2-16,4 0 0,3-2 15,-7 3-15,-2 3 0,4 0 16,3 2-16,-6-3 0,-9 0 0,15 1 16,8 0-1,-6-1-15,-4-1 0,-11 2 0,-5 3 16,-5-1-16,-4 0 0,-6-2 16,-6-2-16,-4-1 0,-3 0 15,-5-1-15,-4 0 0,-10-2 16,-6-1-16,0 2 0,2 0 15,1 2-15</inkml:trace>
  <inkml:trace contextRef="#ctx0" brushRef="#br0" timeOffset="731371.9048">2514 14654 0,'0'0'0,"0"0"16,0 0-16,0 0 0,0 0 0,0 0 15,-6-20-15,6 20 0,0 0 16,-22-14-16,9 11 0,0 1 16,-2 1-16,-2 2 0,-5 3 15,-3-1-15,2 3 0,-14 5 16,-4 3-16,-1 2 0,-2 3 15,-10 10-15,-5 4 0,-1 7 0,7 0 16,-5 14-16,7 5 16,8-5-16,7-6 0,9 12 15,10 2-15,11-12 0,6-9 0,20 21 16,10-5-16,-8-27 0,5-3 16,35 15-16,7-3 0,-8-9 15,-5-7-15,17-4 16,9-5-16,-7-8 0,-5-6 0,-3-11 15,-3-6-15,-6-4 0,-2-4 0,-3-1 16,-5 0-16,-2-6 16,-2-4-16,-3-8 0,-6-6 15,-6 1-15,-6 1 0,-2-3 16,-1-1-16,-8 4 0,-5 3 0,-8-4 16,-8-4-16,-1 7 0,-3 5 15,-8-1-15,-6 0 16,-10 8-16,-7 6 0,-10 2 0,-9 2 15,-7 5-15,-2 5 0,-13 7 16,-8 6-16,2 8 0,2 6 16,30-3-16,17-4 0,13-2 0</inkml:trace>
  <inkml:trace contextRef="#ctx0" brushRef="#br0" timeOffset="732559.4876">12898 14903 0,'0'0'0,"0"0"15,0 0-15,0 0 0,0 0 0,0 0 16,0 0-16,0 0 15,0 0-15,17 27 0,-17-27 16,7 31-16,-5-12 0,0 3 16,1 1-16,-2 0 0,0 0 0,0 7 15,0-1-15,1-1 16,0-2-16,2-3 0,-1-4 16,0-1-16,1-3 0,0-1 0,1-3 15,2-2-15,1-2 0,3-3 16,2-3-16,3-4 0,0-3 15,1-6-15,-1-4 0,2-1 16,1 1-16,3-4 16,2-1-16,-3-1 0,-3 2 0,3-3 15,-3 2-15,-1 1 0,-2 2 16,-2 2-16,-2 2 0,-2-1 16,-2 1-16,-3-1 0,-2 2 15,1 1-15,-2 3 0,0 2 16</inkml:trace>
  <inkml:trace contextRef="#ctx0" brushRef="#br0" timeOffset="732903.227">13635 14771 0,'0'0'0,"0"0"0,0 0 0,0 0 16,-9 31-16,9-31 0,-12 34 16,2-13-16,-2 2 0,-2 3 0,-3 2 15,-1 7-15,0-3 0,3-3 16,1-1-16,0 3 0,1-3 16,2-1-16,1-2 0,3-4 15,4-3-15,2-1 16,3-2-16,2-3 0,2-3 0,3-2 15,4-2-15,2-1 0,3-2 16,3-5 0,3-3-16,0-2 0,2-2 15,0 1-15,-3 1 0,-4 1 0,-3 2 16,-4 1-16</inkml:trace>
  <inkml:trace contextRef="#ctx0" brushRef="#br0" timeOffset="733121.9809">13347 15057 0,'0'0'16,"0"0"-16,0 0 0,24 3 0,-24-3 16,22-1-16,-22 1 0,32-3 15,-11 2-15,1 0 0,2-1 16,0 1-16,0 1 0,8 0 15,0-1-15,-2-1 0,-2 1 16,-4 1-16,-1 0 16,-3 0-16,-4 0 0,-2 0 0</inkml:trace>
  <inkml:trace contextRef="#ctx0" brushRef="#br0" timeOffset="733278.3126">13910 15455 0,'0'0'0,"0"0"0,0 0 16,0 0-16,0 0 0,9 21 0,-9-21 16,0 0-16</inkml:trace>
  <inkml:trace contextRef="#ctx0" brushRef="#br0" timeOffset="734090.7855">13770 15682 0,'0'0'0,"0"0"0,0 0 0,0 0 16,0 0-16,-19 15 0,19-15 15,-23 5-15,23-5 0,-28 5 16,12-3-16,-2 0 0,-1-1 16,-3-2-16,-3-1 0,-2-1 0,0-1 15,-13-2-15,-2-2 16,0-1-16,2 0 0,-11-4 16,1-3-16,1-1 0,-1-2 0,-4-4 15,6 1-15,-1-1 0,2-1 16,-3-5-16,6 0 15,4 0-15,5 3 0,2-4 0,1-2 16,5-1-16,5 1 0,6-1 16,4 0-16,4-1 0,5 0 0,2-1 15,3 0-15,2-2 16,3 1-16,6-1 0,5 0 0,0 2 16,2 0-16,1 2 0,0 3 15,5 0-15,2 3 0,3-3 16,1 0-16,3 3 0,4 2 15,9-1-15,3 4 16,-7 7-16,1 1 0,12-1 0,1 1 16,-4 6-16,-3 3 0,3 2 15,2 3-15,1 4 0,2 5 0,22 4 16,-9 0-16,-9 1 0,-7-1 16,8 6-16,4 5 15,-10 3-15,-8 2 0,-5-2 16,-4 0-16,-6-5 0,-7-4 0,3 9 15,2 5 1,-3 0-16,-4 0 0,-9-3 0,-6-4 16,-3 6-16,-2 2 15,-2-17-15,0 1 0,-1 7 0,0 5 16,-2-4-16,1-3 0,-3 1 16,-2 0-16,-1-3 0,2-1 15,-2 3-15,-3 2 0,1-1 16,1-1-16,-4 0 0,-2 0 15,-1-1-15,-1-2 0,-5 1 16,-2 1-16,5-5 0,0-1 0,-1 5 16,1 1-16,-1-6 15,1 0-15,-5 1 0,-3 0 16,2-1-16,2-2 0,0-2 0,2 0 16,-1-2-16,1-1 0,-7-1 15,-7-1-15,4-2 16,1-2-16,-4-2 0,-5-2 15,9 0-15,5 1 0,4 0 0</inkml:trace>
  <inkml:trace contextRef="#ctx0" brushRef="#br0" timeOffset="743669.3795">7619 14330 0,'0'0'16,"0"0"-16,0 0 0,0 0 0,-29-10 16,29 10-16,-30 1 15,12 1-15,0 1 0,-4 1 16,-3 3-16,-9 3 0,-1 1 0,-3 4 15,-5 4-15,-9 5 16,1 0-16,-8 5 0,2-1 0,2 1 16,4 2-16,-10 9 15,3 3-15,8-7 0,5-4 0,2 7 16,8 0-16,3 1 0,5-1 16,4 8-16,2 4 15,15-1-15,12-1 0,2-9 16,2-6-16,12 4 0,5 3 15,4-6-15,2-6 0,18 4 0,8 3 16,-12-12-16,-3-3 0,40 11 16,2-3-16,-11-6 0,-6-3 15,7 1-15,8-2 0,-7-1 16,-6-1-16,8-2 0,6-2 16,-7-4-16,-6-2 0,9-4 15,7-1-15,-12 0 0,-7 2 0,20-3 16,14-3-1,-19-2-15,-14-3 0,2-3 16,1 1-16,-4-3 0,-1-2 0,6-8 16,7-6-16,-6 3 15,-4 1-15,-21 1 0,-15 0 16,-2-7-16,-1-4 0,-4 4 16,-3 2-16,-3-5 0,-2-4 15,-7 6-15,-4 6 0,-5-8 16,-4-3-16,-2 3 0,1 2 0,-4 1 15,-3 0-15,-3 1 0,-2 1 16,-10-3-16,-7-1 16,3 1-16,3 0 0,-7 1 0,-5-1 15,1 8-15,-1 5 0,-7-7 16,-6-5-16,5 3 0,3 1 16,-11 3-16,-7 2 0,8 3 15,6 1-15,-9-5 0,-7-2 16,1 5-16,1 4 0,-8 2 15,-6 2-15,13 0 0,10 2 0,-19 2 16,-12 2-16,9-2 16,8 0-16,-5 0 0,-4 1 15,0 3-15,1 3 0,4 1 0,1 2 16,0 2-16,-1 3 0,23-3 16,13-2-16,10 0 0</inkml:trace>
  <inkml:trace contextRef="#ctx0" brushRef="#br0" timeOffset="747935.2483">9794 15537 0,'0'0'0,"0"0"15,0 0-15,0 0 0,0 0 0,0 0 16,24-5-1,-24 5-15,0 0 0,21-4 0,-21 4 16,20-3-16,-20 3 0,28-6 0,-8 3 16,1 0-16,0 2 0,5-1 15,4 1-15,3 0 0,2-1 16,15 0-16,3 1 0,12 0 16,1 1-16,6-1 0,2 1 15,16 0-15,-2 0 0,16 2 16,-2 3-16,11-3 0,-5-1 15,39 0-15,-14-1 0,-18 1 16,-11 4-16,-6-4 0,-4 1 16,-7 1-16,-4 1 0,-5 1 15,-3 1-15,-11-3 0,-8-2 0,-7-4 16,-8-1-16,-10-1 0,-6-1 16,-8-1-16,-2 1 0,-6 2 15,-2 1-15,-2 2 0</inkml:trace>
  <inkml:trace contextRef="#ctx0" brushRef="#br0" timeOffset="748919.6424">10376 13868 0,'0'0'0,"0"0"0,0 0 15,0 0-15,0 0 0,0 0 0,27 12 16,-27-12-16,0 0 0,21 31 16,-16-11-16,1 3 0,-2 3 15,-1 3-15,0 5 0,-1 8 16,0 0-16,1 10 0,1-2 16,-1-5-16,0-5 0,0 6 15,-2-3-15,0-6 0,0-5 16,-1-1-16,0-1 0,0-5 0,0-2 15,0-5-15,-1-3 16,0-6-16,0 0 0,-2-4 0,1-2 16,-3-3-16,-3-4 0,-3-6 15,-1-5-15,3-2 0,1-4 16,-1 0-16,3 4 0,0 2 16</inkml:trace>
  <inkml:trace contextRef="#ctx0" brushRef="#br0" timeOffset="749091.4845">10144 14248 0,'0'0'0,"0"0"0,0 0 16,0 29-16,0-29 0,0 29 16,0-10-16,-1-1 0,-1 0 0,1 3 15,0-1-15,1 0 0,0-1 16,1-2-16,0-3 0,1-2 0,-1-2 15,0-1 1,0-2-16,0-1 0</inkml:trace>
  <inkml:trace contextRef="#ctx0" brushRef="#br0" timeOffset="749279.0034">10734 14402 0,'0'0'0,"0"0"15,8 14-15,-4-5 0,-1 0 0,1 0 16,2 1-16,-1 1 0,1 0 16,1 0-16,-1 0 15,1-3-15,-2-2 0,1-3 0,-2-5 16,-1 2-16,0-1 0,-1 1 16</inkml:trace>
  <inkml:trace contextRef="#ctx0" brushRef="#br0" timeOffset="749497.8276">11061 13999 0,'0'0'0,"0"0"0,0 0 16,31 3-16,-31-3 0,26 2 0,-9-1 15,2 2-15,1-1 0,1 0 16,1 1-16,5-1 0,-1 0 15,0 1-15,-1 1 0,-4-1 16,-3 0-16,-3-2 0,-2 0 16,-2 1-16</inkml:trace>
  <inkml:trace contextRef="#ctx0" brushRef="#br0" timeOffset="749685.2716">11041 14145 0,'0'0'0,"0"0"0,0 0 16,34 2-16,-34-2 0,36 2 16,-12 0-16,1-1 0,1 1 0,8 1 15,0-2-15,0 0 16,-1 0-16,-3 1 0,-5 1 16,1 0-16,-8 0 0,-2-1 0,-4 0 15,-2-1-15</inkml:trace>
  <inkml:trace contextRef="#ctx0" brushRef="#br0" timeOffset="749904.0184">10893 14287 0,'0'0'16,"0"0"-16,27 0 0,-27 0 0,37 2 15,-11-2-15,3 0 16,18 0-16,6-1 0,-6 0 0,-3 1 15,10-1-15,0-1 16,1-2-16,-8 0 0,-9-1 16,-7 1-16,-12-2 0,-10 0 15,-2-1-15,-1 3 16,-2 0-16</inkml:trace>
  <inkml:trace contextRef="#ctx0" brushRef="#br0" timeOffset="750107.1647">11179 14063 0,'0'0'0,"0"0"16,0 0-16,0 0 0,0 0 0,5 32 15,-5-32-15,-1 36 0,0-15 16,-1 6-16,-1 2 0,-2 0 16,0 0-16,-3 6 0,-1 0 15,-1-3-15,-1-4 0,-2 2 16,1-5-16,-1-4 0,-2-3 0,2-5 15,0-4-15,4-3 16,1-2-16,2 0 0</inkml:trace>
  <inkml:trace contextRef="#ctx0" brushRef="#br0" timeOffset="750310.2989">11235 14437 0,'0'0'0,"2"7"15,1 2-15,0 3 0,0 0 0,0 2 16,2 3-16,-1 5 0,1 0 16,-1-1-1,1 1-15,-1-3 0,-1-2 16,-1-3-16,0-2 0,-4-4 16,0-1-16,0-1 0,1-1 0,0-1 15</inkml:trace>
  <inkml:trace contextRef="#ctx0" brushRef="#br0" timeOffset="750607.1963">11249 14409 0,'0'0'15,"0"0"-15,0 0 0,25-2 16,-25 2-16,25-3 0,-25 3 16,36-1-16,-15 2 0,0-1 15,0 1-15,1 0 0,2 1 0,5-1 16,0-1-16,-4 2 0,-2 2 15,-3-1-15,-1 1 0,-2-1 16,-2 1-16,-2 3 0,-1 1 16,-2 3-16,-3 1 0,-3 1 15,0 2-15,-2 2 0,-1 3 0,-1 0 16,0 1-16,0-2 0,-1-1 16,0-1-1,1 0-15,0-1 0,-1-3 0,0 0 16,-1-3-16,2-1 0,0-2 0,-3-1 15,-1-4 1,-1 1-16,2 0 0,0-2 0</inkml:trace>
  <inkml:trace contextRef="#ctx0" brushRef="#br0" timeOffset="750825.9469">11334 14490 0,'0'0'0,"0"0"16,0 0-16,0 0 0,29 0 0,-29 0 16,30 3-16,-13-2 15,1 0-15,2 0 0,1 0 16,0 0-16,0 2 0,3 0 16,-2-2-16,-3 1 0,-4-1 15,-3 2-15,-3 0 0,-1-1 0,-3 1 0,1-2 16</inkml:trace>
  <inkml:trace contextRef="#ctx0" brushRef="#br0" timeOffset="750997.8544">11375 14565 0,'0'0'0,"0"0"15,0 0-15,28 3 0,-28-3 0,25 3 16,-9 1-16,1-1 0,3 1 15,1-1-15,0 1 0,2 0 16,-3-1-16,-2 1 0,-3 1 16,-2-1-16,-2-1 0,-2 0 15</inkml:trace>
  <inkml:trace contextRef="#ctx0" brushRef="#br0" timeOffset="751169.7458">11386 14732 0,'0'0'0,"0"0"0,0 0 16,35 0-16,-21 0 0,3 1 0,5 0 15,2 0-15,0 0 0,7-2 16,0 0-16,-5 0 0,-4 0 0,-3 1 16</inkml:trace>
  <inkml:trace contextRef="#ctx0" brushRef="#br0" timeOffset="765623.4949">3448 15608 0,'0'0'0,"0"0"0,0 0 15,0 0-15,0 0 0,0 0 16,0 0-16,0 0 0,-22-12 15,22 12-15,-32-1 16,10 1-16,-5 0 0,-1 1 16,2 0-16,-18 2 0,-4 0 15,2 1-15,3 0 0,-22 6 16,-6 3-16,-8 1 0,7-1 0,-17 7 16,-2 6-16,12-3 0,8-1 15,-32 17-15,-4 9 16,21-9-16,14-5 0,5 1 0,1 2 15,13-1-15,11-1 0,1-1 16,0-1-16,10-4 0,5-3 0,4 4 16,0 1-16,7-3 0,5-4 15,7 5 1,4 4-16,4-6 0,4-5 0,6-7 16,5-2-16,-4-2 0,-1 4 15,12 2-15,8 4 16,-2-5-16,-3-2 0,6-2 0,6-1 15,2-3-15,1-3 0,8 2 16,3 0-16,3 0 0,3 2 0,4-3 16,3-2-16,7 2 0,0-2 15,23 3-15,-5-1 0,-8-2 16,-6-3-16,1 1 0,4 0 16,-7 1-16,0 0 0,-3 0 15,-3 0-15,-4-2 0,-3-1 16,3-3-16,3-3 0,-4 0 15,-3 1-15,-3-1 0,-2 1 16,-4-4-16,-1-1 0,3-1 16,6 1-16,-9 2 0,-3-1 0,-6-4 15,-1-6-15,-3 0 0,-3-2 16,0-2-16,2 0 0,-12 3 16,-2 2-16,-1-8 0,1-5 15,-3 0-15,-2 2 0,-10 6 16,-6 4-16,-2-6 0,0-4 0,-7-1 15,-6-1-15,-2 16 0,-3-2 16,-7-5-16,-4-6 0,-2 1 16,-6 1-16,-7 0 0,-4-2 15,-8 2-15,-1 2 0,-10 1 16,-5 2-16,-1 4 0,-2 1 16,-39-7-16,2 0 0,7 5 15,6 3-15,-5 7 0,-3 5 16,0-1-16,0 0 0,-3 6 15,-1 5-15,3 4 0,2 2 0,-9 4 16,-7 1-16,38-6 0,25-4 16,17-2-16</inkml:trace>
  <inkml:trace contextRef="#ctx0" brushRef="#br0" timeOffset="767233.0045">4843 15388 0,'0'0'0,"0"0"0,0 0 0,0 0 16,0 0-16,0 0 0,-20 21 16,20-21-16,-25 18 0,25-18 15,-37 24-15,17-12 0,-3 2 0,-1 0 16,-2 3-16,-7 1 0,0-1 16,0-1-16,-1-2 15,-2 1-15,4-2 0,2-3 16,3-2-16,5-2 0,5-3 0,4-1 15,2 0-15,2-1 0</inkml:trace>
  <inkml:trace contextRef="#ctx0" brushRef="#br0" timeOffset="767389.1952">4615 15644 0,'0'0'0,"0"0"0,0 0 16,-6 25-16,6-25 0,-12 31 0,6-12 15,-1-1-15,0 2 0,-3 5 16,1-1-16,-3-3 0,5-3 16,-3-4-16,1-3 0,2-2 15,1-1-15,-1 0 0</inkml:trace>
  <inkml:trace contextRef="#ctx0" brushRef="#br0" timeOffset="767654.832">4647 15611 0,'0'0'0,"0"0"0,19-4 16,-6 2-16,4 1 0,1-1 16,3 0-16,8 0 0,-1-1 0,3 3 15,1 2-15,-4-1 0,-3-2 16,2 1-16,-3 1 16,-7 2-16,-1 1 0,-4 2 0,-3-1 15,-6 2-15,-2 2 0,-4 3 16,-4 3-16,-4 1 0,-3 2 15,-3 0-15,-1 0 16,-2-2-16,0 0 0,-5 0 0,-2 0 16,2-3-16,1-1 0,2-4 15,3-2-15,4-1 0,1-2 16,4 0-16</inkml:trace>
  <inkml:trace contextRef="#ctx0" brushRef="#br0" timeOffset="767826.7258">4850 15629 0,'0'0'0,"0"0"16,0 0-16,6 22 0,-2-8 15,0 1-15,-1 2 0,4 0 0,-3 2 16,5 4-16,1 0 16,1-2-16,0-1 0,1-2 15,1-2-15,0-8 0,-1-3 0,-3-2 16,-2 0-16,0 0 0</inkml:trace>
  <inkml:trace contextRef="#ctx0" brushRef="#br0" timeOffset="768107.9717">5219 15533 0,'0'0'0,"0"0"15,0 0-15,29 1 0,-29-1 16,24 0-16,-11 2 15,0 0-15,2 1 0,0-1 0,2 0 16,-4 1-16,0-1 0,-1 0 16,-2 1-16,-2 1 0,-1-1 0,-6 4 15,-2 1-15,-4 3 0,-3 1 16,-2 3-16,-5 3 16,-9 7-16,-3 0 0,2 1 15,1 2-15,-6 5 0,1-4 0,2-5 16,1-3-16,4-5 0,0-3 15,5-6-15,2-3 0,3-1 16,2-1-16,4 0 16</inkml:trace>
  <inkml:trace contextRef="#ctx0" brushRef="#br0" timeOffset="768279.9182">5294 15634 0,'0'0'0,"0"0"15,0 0-15,3 28 0,-2-14 0,2 1 16,-3 1-16,0 5 0,1 0 0,1-1 16,0-1-16,1-2 0,1-1 15,0-3-15,2-2 0,-3-1 16,0-3-16,1 0 16</inkml:trace>
  <inkml:trace contextRef="#ctx0" brushRef="#br0" timeOffset="768467.373">5544 15587 0,'0'0'0,"0"0"0,0 0 0,29-3 16,-29 3-16,25-1 0,-10 1 0,2 1 16,4-1-16,5 2 15,-1-1-15,-2 0 0,-2 2 0,-1-2 16,-1 0-16,-4 0 0,0 0 15,-5 1-15,0-1 0,-1 0 16</inkml:trace>
  <inkml:trace contextRef="#ctx0" brushRef="#br0" timeOffset="768764.3294">5806 15377 0,'0'0'0,"0"0"0,0 0 0,0 0 15,0 0-15,3 25 0,-3-25 16,-6 36-16,1-11 0,-3 2 16,-2 2-16,1 2 0,-1 1 0,-2 6 15,2-1-15,2-2 16,-1-2-16,1 4 0,-2-4 16,2-3-16,1-5 0,0-5 15,2-2-15,-2-5 0,1-2 0,1 0 16,-2-2-16,1-5 0,-2-3 15,-3-1-15,-2-2 0,1-4 16,-1-5-16,3-6 0,3-5 16,-2 4-16,3 2 0,2 2 15</inkml:trace>
  <inkml:trace contextRef="#ctx0" brushRef="#br0" timeOffset="768858.0053">5502 15633 0,'0'0'0,"0"0"15,0 0-15,0 0 0,0 0 16,22 17-16,-22-17 0,22 9 15,-22-9-15,29 11 0,-18-6 16,0-1-16</inkml:trace>
  <inkml:trace contextRef="#ctx0" brushRef="#br0" timeOffset="769514.3273">4712 16573 0,'0'0'0,"0"0"16,0 0-16,0 0 0,0 0 0,0 0 15,30 0-15,-30 0 0,27 3 16,-27-3-16,39 1 0,-16-1 15,2 1-15,6-2 0,4 0 16,12-1-16,-3 1 0,9 0 16,5 0-16,18-1 15,3 0-15,18 1 0,0 1 0,-10-1 16,-8 1-16,17-2 0,13 0 16,33-2-16,-15 2 0,-1 1 15,-2 2-15,-19-1 0,-13 2 0,-3-1 16,0 0-16,-3-1 15,0-1-15,-1 0 0,-1 0 16,-5 0-16,-2 0 0,1-4 0,-1 0 16,-7-2-16,-2-1 0,-3-2 15,0 0-15,-12 3 0,-6 0 16,4-1-16,3-2 0,-4 4 16,-2 3-16,6 0 0,3 2 15,-8 1-15,-6 1 0,-5-1 16,-2-2-16,-3 4 0,-5 2 0,4 0 15,4 0 1,-12-1-16,-8-1 0,-7 0 0,-6 1 16,0-1-16,-3-2 0,-4-1 0,-3-1 15,2 0-15,2 1 0,0-1 16</inkml:trace>
  <inkml:trace contextRef="#ctx0" brushRef="#br0" timeOffset="777217.793">9541 15868 0,'0'0'0,"0"0"0,0 0 16,0 0-16,0 0 0,0 0 16,0 0-16,0 0 0,0 0 0,0 0 15,0 0-15,2 25 16,-2-25-16,-8 26 0,-1-5 0,-2 2 15,-2 2-15,-1 6 16,-2 6-16,0-1 0,-1 0 16,-4 8-16,-2 4 0,5-6 0,4-5 15,5 2-15,7-2 0,5-8 16,5-6-16,2-8 16,3-3-16,6-2 0,4-2 0,5-6 15,-2-5-15,-4-3 0,1-4 16,-1 1-1,-4 2-15,-5 2 0</inkml:trace>
  <inkml:trace contextRef="#ctx0" brushRef="#br0" timeOffset="777452.1804">9210 16131 0,'0'0'0,"0"0"0,0 0 16,0 0-16,0 0 0,0 0 16,26 0-16,-26 0 0,30-2 15,-30 2-15,39-4 16,-17 2-16,1 1 0,2 0 0,3 0 16,8-1-16,3 1 0,2-2 15,3-1-15,0 0 0,-8 1 0,-7 1 16</inkml:trace>
  <inkml:trace contextRef="#ctx0" brushRef="#br0" timeOffset="777920.9168">10059 16252 0,'0'0'0,"0"0"16,0 0-16,0 0 0,0 0 0,0 0 15,6-21-15,-6 21 16,0 0-16,-2-28 0,2 28 16,-5-21-16,5 21 0,-15-18 15,1 11-15,-2 3 16,-3 2-16,1 1 0,2 1 0,-5 7 16,-5 6-16,-3 4 0,2 1 15,-2 11 1,4 5-1,10-9-15,4-2 0,2-1 0,4-4 0,14-4 16,10-3-16,0-3 0,-1-3 0,9-6 16,5-5-16,-1-3 15,-3-1-15,7-8 0,-1-3 16,-3 0-16,-3 1 0,-2-4 16,-4-1-16,-6 5 0,-3 4 15,-3 3-15,-3 4 0,-5 4 0,-1 0 16,-7 12-16,-8 9 15,3-1-15,-1 2 0,-2 7 16,1 1-16,3 1 0,2 1 0,4-1 16,1-1-16,6 0 15,2-2-15,4-5 0,3-4 16,-2-3-16,-2-2 0,-3-2 0</inkml:trace>
  <inkml:trace contextRef="#ctx0" brushRef="#br0" timeOffset="778170.9377">10517 15972 0,'0'0'0,"0"0"16,0 0-16,-11 27 0,11-27 0,-22 37 15,8-11-15,-1 5 0,-1 3 16,-4 9-16,0-2 15,0 6-15,2-5 0,5-4 0,4-4 16,6-3-16,4-3 0,2-4 16,4-3-16,2-6 0,4-4 15,10-9-15,8-10 16,1-5-16,1-5 0,-1 1 16,-7 3-16,-5 5 0</inkml:trace>
  <inkml:trace contextRef="#ctx0" brushRef="#br0" timeOffset="778389.7007">10963 15929 0,'0'0'0,"0"0"16,0 0-16,-8 22 0,8-22 0,-15 33 16,4-8-16,0 5 0,-2 4 15,-1 12-15,1 1 0,1-3 16,1-3-16,-2 8 0,0-2 15,0 1-15,1-8 0,4-8 16,5-7-16,2-6 0,2-3 16,0-7-16,0-1 15,0-1-15</inkml:trace>
  <inkml:trace contextRef="#ctx0" brushRef="#br0" timeOffset="778655.3313">11178 16190 0,'0'0'16,"0"0"-16,0 0 0,0 0 0,0 0 16,0 0-16,0 0 0,-35-3 15,35 3-15,-38 3 0,38-3 16,-41 6-16,14 0 16,1 0-16,4-1 0,-3 1 0,4 0 15,2 0-15,4 0 0,4 5 16,3 2-16,4 2 0,3 2 15,8 1-15,8 1 0,1 1 16,3 0-16,1 2 0,2 2 16,6 0-16,2-3 0,-1-3 15,0-2-15,-3-1 0,-5-3 16,-5-3-16</inkml:trace>
  <inkml:trace contextRef="#ctx0" brushRef="#br0" timeOffset="779139.7556">11958 15856 0,'0'0'0,"0"0"0,0 0 15,-2 29-15,2-29 0,-12 37 16,-1-11-16,0 6 0,-1 4 0,-3 12 15,0 0-15,-2 5 0,2-7 16,-2 0-16,1-6 16,5-6-16,4-4 0,1-4 0,-1-4 15,2-5-15,2-4 0,1-7 16,3-3-16,-1-4 0,1-5 0,3-6 16,2-6-16,3-2 15,2-3-15,0 2 0,0 3 16,-1 2-16,1 2 0,3 2 15,4 1-15,2 1 0,6 0 0,3 6 16,6 3-16,0 1 16,3 1-16,4 7 0,0 2 15,-4 3-15,-1 2 0,-4 1 0,-2 1 16,-6-1-16,-3-2 0,-5 0 16,-4-2-16,-6 1 0,-3-2 15,-16 1-15,-12 2 16,4-4-16,-2-2 0,-13-1 0,-8-3 15,-6-2-15,-3-3 0,-6-5 16,4-4-16,7 2 0,3 3 0,12-4 16,8-3-16,6 3 0,6 3 15,3 1-15</inkml:trace>
  <inkml:trace contextRef="#ctx0" brushRef="#br0" timeOffset="779608.5001">12836 16268 0,'0'0'0,"0"0"0,0 0 15,0 0-15,0 0 0,-14-24 16,6 13-16,-3 1 0,-3 0 15,-5 2-15,-3 1 16,-3 4-16,-1 2 0,-9 6 16,-2 5-16,1 4 0,0 3 15,-2 5-15,6-1 0,9 1 16,5 1-16,7-3 0,6-1 16,9 4-16,8 1 0,0-8 15,2-2-15,11-2 0,8-4 16,-3-3-16,-3-4 0,7-5 15,2-6-15,-5 1 0,-5 0 0,-2-4 16,0-3-16,-3-2 0,-4 0 16,-1 0-16,-3-1 0,-3 3 15,-4 5-15,-1 2 0,-2 3 16,-2 1-16,0 2 0,-2 6 16,-1 4-16,0 3 0,0 4 15,1 3-15,-1 1 0,2 2 16,2 1-16,2 5 0,5 2 15,-2-4-15,1-3 0,-1-4 16,-2-3-16,0-3 0</inkml:trace>
  <inkml:trace contextRef="#ctx0" brushRef="#br0" timeOffset="780171.0931">13430 16209 0,'0'0'16,"0"0"-16,0 0 0,0 0 0,0 0 16,0 0-16,0 0 15,0 0-15,0 0 0,0 0 16,0 0-16,0 0 0,0 0 0,0 0 16,0 0-16,0 0 15,0 0-15,0 0 0,0 0 0,0 0 16,0 0-16,0 0 0,0 0 15,0 0-15,0 0 0,0 0 16,0 0-16,0 0 0,0 0 0,0 0 16,0 0-16,0 0 15,0 0-15,0 0 0,0 0 16,0 0-16,0 0 0,0 0 16,0 0-16,0 0 0,0 0 0,0 0 15,0 0-15,0 0 0,0 0 16,0 0-16,0 0 0,0 0 15,0 0-15,0 0 0,0 0 16,0 0-16,0 0 0,0 0 16,0 0-16,0 0 0,0 0 0,0 0 15,0 0-15,0 0 16,0 0-16,0 0 0,0 0 16,0 0-16,0 0 0,0 0 0,0 0 15,0 0-15,0 0 0,0 0 16,0 0-16,0 0 0,0 0 15,0 0-15,0 0 0,0 0 16,0 0-16,0 0 0,0 0 16,0 0-16,0 0 0,0 0 15,0 0-15,0 0 0,0 0 0,0 0 16,0 0-16,0 0 16,0 0-16,0 0 0,0 0 0,0 0 15</inkml:trace>
  <inkml:trace contextRef="#ctx0" brushRef="#br0" timeOffset="781077.3155">13514 16248 0,'0'0'0,"0"0"0,0 0 0,0 0 15,0 0-15,0 0 0,-23-3 16,23 3-16,0 0 0,0 0 0,-20-8 15,20 8-15,0 0 0,0 0 16,0 0-16,-18-18 0,18 18 16,0 0-16,0 0 0,-10-20 15,8 15-15,0 1 0,1-1 16,-1 1-16,-1 0 0,1 1 16,0-1-16,-1 1 0,-1 1 0,-3 2 15,-3 0-15,-2 0 16,-2 1-16,1 4 0,0 3 15,-1 0-15,-1 0 0,0 1 0,-3 0 16,2 1-16,-1 1 0,-2 4 16,3 1-16,3 2 0,2 0 15,4-1-15,4-1 0,3 0 16,4-1-16,5 1 0,3 1 16,2-1-16,2-1 0,7-2 15,7-3-15,-2-3 16,0-3-16,1 1 0,-6-1 0,-4-2 15</inkml:trace>
  <inkml:trace contextRef="#ctx0" brushRef="#br0" timeOffset="781358.6123">13833 15995 0,'0'0'0,"0"0"0,0 0 0,0 0 16,0 0-16,-9 23 0,9-23 16,-11 26-16,4-7 0,0 5 15,1 4-15,-2 1 0,0 2 0,0 5 16,-1-1-16,0-2 0,1-3 16,-2 6-16,0-1 0,3-4 15,2-2-15,0-6 16,-2-4-1,2-3-15,0-3 0,4-6 0,2-3 0,-1-2 16,0 1-16,0-1 0</inkml:trace>
  <inkml:trace contextRef="#ctx0" brushRef="#br0" timeOffset="781655.468">14124 16193 0,'0'0'0,"0"0"0,0 0 15,0 0-15,0 0 0,0 0 16,0 0-16,0 0 0,-31 3 0,31-3 16,-39 5-1,16-2-15,-1 2 0,-2-1 0,0 1 16,2 0-16,1-1 0,-3 2 16,4-1-16,3 2 0,4 0 0,3 4 15,3 2-15,3 2 16,5 2-16,6 1 0,5-1 0,4 1 15,4 1-15,2 3 16,3 3-16,5 2 0,1-4 0,-3-1 16,-1 0-16,0 1 0,-3-4 15,-4-3-15,-5-4 0,-3-2 16</inkml:trace>
  <inkml:trace contextRef="#ctx0" brushRef="#br0" timeOffset="782327.3798">14361 16813 0,'0'0'0,"0"0"0,0 0 16,0 0-16,0 0 0,0 0 15,0 0-15,0 0 0,0 0 0,-25-4 16,25 4-16,0 0 0,-28-4 16,28 4-16,-22-5 0,22 5 15,-29-5-15,11 3 0,-1-1 16,-1 0-16,0 0 0,-6-1 16,-2 0-16,-7-1 0,0 1 15,-3 0-15,-5 0 0,1 1 16,0 1-16,-10 0 0,0 2 15,1-2-15,-1 0 0,-10-1 16,1 2-16,4 0 0,2 2 0,-12 0 16,-3 0-16,8 0 0,6-1 15,-12 0-15,0 0 0,1 1 16,2 1-16,-4 1 0,-5 0 16,3-3-16,3-2 0,-39 0 15,5 2-15,16-1 0,10 0 16,-4-1-16,-1-2 0,8 3 0,7 2 15,-8-3-15,-6-2 0,7 2 16,2 0-16,-4 2 16,-3 2-16,5 0 0,5 1 0,-3-1 15,-2-2-15,9-1 0,6-1 16,-7 0-16,-5-2 0,8 1 16,5 2-16,-4 0 0,-5 2 15,2 0-15,1 1 0,1-1 16,0 2-16,10-1 0,8 2 0,0-2 15,0 0-15,7-1 0,4 0 16,7 0-16,5 1 16,7 0-16,4-1 0,-1 2 0,0 0 15,4-1-15,5-2 0,2 0 16,2 2-16,-2-2 0,1-3 16,-1 3-16,0 0 0,3-2 15,0 1-15,0 1 0,1 1 16,-2 0-16,-2-1 0,2 1 0</inkml:trace>
  <inkml:trace contextRef="#ctx0" brushRef="#br0" timeOffset="794656.0518">2937 16647 0,'0'0'0,"0"0"0,0 0 15,0 0-15,0 0 0,0 0 16,-25-1-16,25 1 0,-25 1 0,25-1 15,-28 0-15,14 1 0,-1 1 16,-2 0-16,-5 0 16,1 0-16,-1 0 0,-7 1 0,-2-1 15,0 3-15,1 0 0,-1 1 16,1 1-16,-3 0 0,0-2 16,-7 6-16,0 3 0,1 0 15,2 1-15,-2 2 0,1 2 16,1-1-16,4-1 0,-8 7 15,1 2-15,4 0 0,4 0 0,1-1 16,3-1-16,2 0 0,2 0 16,1 8-16,1 1 0,3-7 15,4-1-15,2 0 0,3 0 16,2-2-16,5-1 0,3-1 16,2 1-16,1-3 0,4-2 0,6 4 15,5 2-15,0 0 16,1-2-16,6-2 0,4 0 15,0-5-15,-1 0 0,3 0 16,5 0-16,1-2 0,2-2 0,11 2 16,1 0-16,-1-2 0,-6-1 0,7-1 15,4 0-15,-1 1 16,-3 2-16,11-1 0,1-2 16,-3-2-16,-4-2 0,4 0 15,4-1-15,-2 1 0,-5 2 16,26-4-16,-8-4 0,-9 0 0,-2 0 15,2 1-15,4 0 16,-12 0-16,-6 0 0,2-1 0,1 1 16,-1-2-16,-1 1 0,3-2 15,4 0-15,-8-4 0,-5-2 16,4 2-16,2 0 0,-9 1 16,-3 0-16,6-3 0,7-3 15,-10 6-15,-5 3 0,7-3 0,5-2 16,-7-3-16,-4 0 0,3 1 15,-3 2-15,-2-3 0,-3-4 16,-1 4-16,3 3 0,-6-3 16,-8 0-16,1-6 0,-1-2 15,-9 10-15,1 0 0,2-3 16,-1-2-16,-2 2 0,-2 2 0,-2-1 16,1-2-16,-4-2 15,-1 1-15,-1 1 0,-1-1 16,0 3-16,-1 0 0,-3-3 0,0-3 15,0-1-15,-3-1 0,-1 1 16,0 2-16,-2 3 0,-1 0 16,-6-1-16,-3-1 0,-1-1 15,0 0-15,-3 0 0,-2-1 16,-1 3-16,-2 1 0,-6-4 16,-4 0-16,0 1 0,0 1 0,-3-1 15,-1-1-15,2 2 0,-1 0 16,-4 2-16,-3 0 15,-5-1-15,4 2 0,-4-1 0,-1-1 16,4 0-16,-1-1 0,1 3 16,0 1-16,-1 2 0,4 0 0,-9-1 15,-1 0-15,6 1 16,0 1-16,1 2 0,-4 2 16,0-1-16,3 1 0,-3-1 15,1 1-15,8 2 0,6 0 16,-3 1-16,-4 0 0,5 1 15,1 1-15,-2 0 0,-4-2 16,8 5-16,3 1 0,-4 1 16,-1 0-16,-3-2 0,2-3 0,-13 0 15,-8-1-15,17 0 0,10 1 0,10-1 16</inkml:trace>
  <inkml:trace contextRef="#ctx0" brushRef="#br0" timeOffset="797812.4473">5349 17584 0,'0'0'0,"0"0"15,0 0-15,0 0 0,0 0 16,0 0-16,0 0 0,0 0 15,0 0-15,0 0 0,0 0 16,0 0-16,0 0 0,23 7 0,-23-7 16,0 0-16,30 7 0,-30-7 15,31 5-15,-13-2 0,4 0 16,3 0-16,5 0 0,2-1 16,5 1-16,17-1 0,2 0 15,15 1-15,1 0 0,0 1 0,2-1 16,12 1-16,-2-1 0,14 0 15,-2 1-15,10-1 16,-5-1-16,38 3 0,-14 0 0,-16-1 16,-10-1-16,1-4 0,-1-5 15,-7 2-15,-5 1 0,4 3 16,0 2-16,-3-2 0,0-3 16,-3 0-16,4-1 0,7 0 15,6 1-15,-8 0 16,-6 0-16,-24-1 0,-17 0 0,5-3 15,3-1-15,0-1 0,2 0 16,-4 0-16,-4 0 0,-1-2 16,-2-2-16,-6 2 0,-4-1 15,0 4-15,2 3 0,3-3 16,3-2-16,-10 3 0,-9-1 16,-3 2-16,-2 2 15,-2-6-15,-2-2 0,2-5 16,0-4-16,-4 6 0,1-1 15,-5 4-15,-1 2 0,-2-5 0,-1-2 16,-1 0-16,-2-2 0,0-3 16,1-2-16,-2 2 0,-1 4 0,0-9 15,0-6-15,-1 3 16,1 0-16,-2-1 0,-1 0 16,0 4-16,0 3 0,-4 1 15,-3 1-15,3 7 0,0 1 0,-2-1 16,-2 0-16,1 0 0,0 0 15,-2 0-15,-1 1 16,-6 0-16,-4 2 0,-2 3 16,-3 2-16,7 1 0,3 1 0,-10-2 15,-3 1-15,0-1 0,-2 1 16,-1 2-16,-2 0 0,0 1 16,0-1-16,-3 0 0,3 1 15,-5 0-15,1-4 0,-2 3 16,0 1-16,-1-2 0,0-2 0,-12 0 15,-1 3-15,2-3 0,5 0 16,-4 1-16,-2 1 0,-1-1 16,-5 1-16,-5-4 0,3-1 15,1 4-15,0 3 0,-2 1 16,-2 1-16,1-2 0,3-1 16,-36 0-16,5 1 15,18-1-15,14 0 0,-3 1 0,0 2 16,-3 2-16,-3 0 0,1-2 15,1-1-15,7-1 0,5 0 0,-3 1 16,-4 0-16,-1 2 0,0 0 16,-14-2-1,-13-1-15,16 1 0,10 1 0,8-1 16,2 0-16,-2 0 0,2-3 0,-4 2 16,-8 1-16,10 1 15,5 0-15,5-4 0,2-3 16,-3 5-16,1 1 0,5 0 0,4 0 15,1 3-15,2 1 0,1 1 16,2-3-16,11 3 0,5 3 16,3 2-16,2 3 0,3-4 15,1 1-15,-5 9 16,0 5-16,1 1 0,1 2 16,0 2-16,4-1 0,-2 6 15,-1 6-15,-1 0 0,0-1 0,0 3 16,0 0-16,2-1 0,3-1 15,-1 8-15,1 1 0,2-11 16,1-3-16,-1 9 0,0 0 16,2-5-16,2-4 0,0 4 15,-2 1-15,1-6 0,0-5 0,1-2 16,1-3-16,0-4 16,0-3-16,-1-2 0,-1-4 15,1-5-15,2-4 0,-2 0 16,0 0-16,-2 0 0</inkml:trace>
  <inkml:trace contextRef="#ctx0" brushRef="#br0" timeOffset="798890.6444">9516 17055 0,'0'0'0,"0"0"15,0 0-15,0 0 0,0 0 0,0 0 16,0 0-16,31 7 0,-31-7 15,29 6-15,-6-1 0,2 0 16,3 1-16,5 0 0,6 1 16,9 3-16,0 1 0,13 2 15,4 0-15,-6-2 0,-6-3 0,8 2 16,-1 0-16,-10-2 16,-9-3-16,4 1 0,-5 0 15,-8-2-15,-6-1 0,-9-1 16,-5 0-16,-4 0 0,-2 0 0,-6-2 15,-4-1-15,-3 1 0,-5 1 16,-6 5-16,-3 2 16,-3 3-16,-3 2 0,-5 0 0,-4 1 15,-2-2-15,0 0 0,-14 7 16,-2 4-16,5-1 0,5-3 0,-11 5 16,-3 1-16,9-3 0,9-4 15,-10 3-15,0-2 16,11-5-16,7-2 0,7-3 0,6-3 15,6-1-15,3 1 0,3-8 16,0-3-16,4-6 0,3-4 16,3-5-16,4-5 0,2-4 15,3-1-15,6-4 0,7-4 16,-2 2-16,-2 0 0,9-10 16,2-4-16,-2 7 0,0 5 15,2-9-15,-1-1 0,-5 8 16,-2 7-16,3 6 0,4 6 15,-7 1-15,-4 1 0,-3 5 0,-3 3 16,-3 5-16,-1 4 0,0 5 16,2 5-16,0 1 0,-1 2 15,-4 5-15,-3 5 0,-2 3 16,1 2-16,-2 11 0,-1 8 16,-1-3-16,0-3 0,-2 12 15,0 3-15,0 0 0,0-2 0,-1 10 16,0 2-16,0-12 15,3-8-15,-2 1 0,-3 0 16,2-7-16,1-6 0,-1-5 0,2-3 16,0-7-16,1-5 0,0-5 15,0-4-15,1-1 0,0 1 0,-1-10 16,-1-6-16,0-6 16,0-7-16,-2-4 0,-2-5 15,0 2-15,-2-1 0,-5-2 16,-4-4-16,-6-5 0,-2 0 0,-5-1 15,-3-2-15,-3 6 0,0 4 16,-7-9-16,0-1 0,12 14 16,8 9-16,7 7 0</inkml:trace>
  <inkml:trace contextRef="#ctx0" brushRef="#br0" timeOffset="808516.0862">11256 17028 0,'0'0'0,"0"0"16,0 0-16,0 0 0,0 0 0,0 0 15,0 0-15,0 0 0,-2 24 16,2-24-16,-11 30 0,3-11 16,0 3-16,-2 3 0,1 3 15,-2 1-15,0 1 0,-5 9 16,0 0-16,-3 5 0,1-4 0,3-3 16,2-4-16,1-3 15,4-4-15,0-5 0,2-4 16,2-4-16,1-1 0,1-5 15,0-2-15,2-5 16,0 0-16,5-10 0,-1-4 0,4-4 0,2-1 16,3-7-16,3-5 15,-2 1-15,-1 2 0,5-4 16,0 3-16,3 1 0,1 3 0,5-2 16,-1 5-16,0 5 0,-1 3 15,3 4-15,3 4 0,-4 2 16,-3 3-16,-2 4 0,-1 3 15,-2 3-15,-1 3 0,-2 5 16,0 2-16,-5-4 0,-2-1 16,-3 3-16,-1 2 0,-4 2 15,-4 1-15,-2-1 0,-3-1 16,-1-1-16,1-1 0,-6-1 16,-1 1-16,-5-3 0,-2-2 0,-1-1 15,0-2-15,0-1 0,-1-1 16,0-4-16,-1-1 15,2-4-15,2-2 0,3-6 0,4-3 16,3-2-16,3-1 0,7-5 16,5-7-16,5 2 0,3 3 15,-2 3-15,-1 4 0,-2 3 0</inkml:trace>
  <inkml:trace contextRef="#ctx0" brushRef="#br0" timeOffset="809031.7373">12107 17376 0,'0'0'16,"0"0"-16,0 0 0,0 0 15,-3-20-15,3 20 0,-8-20 16,3 8-16,-1 0 0,-2-1 0,-2 1 16,1 2-16,-1 1 0,-4 2 15,-2 1-15,-8 2 0,-3 4 16,0 7-16,-1 4 0,-2 2 16,1 0-16,-7 15 0,3 7 15,7-1-15,5 0 0,4-2 16,5-2-16,2 1 0,5-6 0,8-2 15,7-3-15,5-5 0,5-3 16,3-5-16,4-4 16,3-4-16,3-2 0,-1-9 0,-2-4 15,-1-1-15,-1-2 0,0-2 16,2-3-16,-5-1 0,-4-1 16,-5 2-16,-4 2 0,-3 6 15,-4 4-15,0 3 0,-2 1 16,-1 2-16,0 2 0,-2 7 0,-1 4 15,-1 4-15,0 2 0,-2 4 16,-1 2-16,2 5 16,-1 4-16,3 0 0,2-2 15,2-4-15,0-3 0,4-3 0,1-3 16,-1-3-16,-1-2 0,-2-1 16</inkml:trace>
  <inkml:trace contextRef="#ctx0" brushRef="#br0" timeOffset="809312.9683">12643 17269 0,'0'0'0,"0"0"16,0 0-16,0 0 0,0 0 0,0 0 15,-20-10-15,20 10 0,-24 2 0,24-2 16,-33 9-16,14 0 15,-1 0-15,-2 5 0,-1 4 16,-2 7-16,2 0 0,4 2 16,3-1-16,5-1 0,2-1 0,6 3 15,5 1-15,6-5 0,4-3 16,4-1-16,0-1 0,6-6 16,4-6-16,1-4 15,3-3-15,-6 0 0,-5 0 0,-4 1 0</inkml:trace>
  <inkml:trace contextRef="#ctx0" brushRef="#br0" timeOffset="809547.3664">12967 17038 0,'0'0'0,"0"0"0,0 0 16,-4 25-16,4-25 0,-8 32 0,0-10 15,-2 4-15,-3 2 0,-5 14 16,1 4-16,0-2 0,3-2 16,-4 10-16,2-1 15,3-7-15,0-5 0,0 4 0,1-4 16,3-6-16,3-6 0,0-5 16,2-6-16,0-3 0</inkml:trace>
  <inkml:trace contextRef="#ctx0" brushRef="#br0" timeOffset="809813.0209">13248 17306 0,'0'0'0,"0"0"16,0 0-16,0 0 0,0 0 0,-28-15 15,28 15-15,-29-5 0,29 5 16,-38-2-16,14 4 0,0 1 15,0 3-15,-2 0 0,0 2 16,-6 3-16,2 3 0,7 6 16,4 5-16,9 0 15,8 1-15,4 0 0,5 1 16,7 3-16,6-2 0,2-5 16,2-5-16,5-3 0,3-2 15,-2-1-15,-7-3 0,-4-2 16</inkml:trace>
  <inkml:trace contextRef="#ctx0" brushRef="#br0" timeOffset="810109.8889">13790 16980 0,'0'0'0,"0"0"15,0 0-15,0 0 0,-11 22 0,11-22 16,-15 38-16,3-9 16,-3 7-16,-1 5 0,1 3 15,-3 10-15,3-4 0,-2 11 0,0 7 16,1-3-16,2-2 0,-3 1 16,1-9-16,0-6 0,1-5 15,-2-5-15,1-2 0,1-9 0,2-5 16,0-7-16,0-6 15,-3-4-15,-1-4 0,0-13 16,-2-10-16,5 5 0,3 4 0,2 2 16</inkml:trace>
  <inkml:trace contextRef="#ctx0" brushRef="#br0" timeOffset="810281.805">13427 17348 0,'0'0'16,"0"0"-16,0 0 0,26 1 15,-26-1-15,31 3 0,-12-1 16,3-1-16,4-1 0,9 2 0,0 0 16,2 0-16,4 0 0,8-3 15,-1-2-15,-9 1 0,-7 0 16,-7 1-16</inkml:trace>
  <inkml:trace contextRef="#ctx0" brushRef="#br0" timeOffset="810469.3387">14147 17347 0,'0'0'0,"0"0"15,0 0-15,0 0 0,-6 31 0,6-31 16,-7 34-16,2-15 0,0 2 16,-1 2-16,1 1 0,0-1 15,1-2-15,-1 3 0,2-2 16,0-3-16,1-4 0,-1-2 15</inkml:trace>
  <inkml:trace contextRef="#ctx0" brushRef="#br0" timeOffset="810625.5393">14193 17073 0,'0'0'0,"0"0"16,0 0-16,0 0 0,0 0 0,21 24 15,-21-24-15,11 22 16,-11-22-16,13 22 0,-3-11 16,-1-1-16,-1-2 0,-2-1 15</inkml:trace>
  <inkml:trace contextRef="#ctx0" brushRef="#br0" timeOffset="810984.9466">14452 17232 0,'0'0'16,"0"0"-16,0 0 0,-6 31 16,6-31-16,-8 35 0,2-10 15,1 0-15,-2 1 0,-1 12 16,1 3-16,0-6 0,2-3 16,-1 1-16,2-5 0,0-5 15,2-4-15,0-5 0,0-6 16,1-2-16,0-2 0,1-4 15,-3-4-15,3-5 0,0-3 0,0-5 16,1-4-16,2-1 0,0-1 16,1-2-16,2-3 0,0-3 15,1 4-15,2 3 16,2 4-16,3 2 0,3 0 16,-1 5-16,1 3 0,-1 3 15,2 3-15,-1 0 0,-2 2 0,5 3 16,3 2-16,-2 1 0,-2-1 15,-4 0-15,-3 0 16,-2-1-16</inkml:trace>
  <inkml:trace contextRef="#ctx0" brushRef="#br0" timeOffset="811344.3138">14674 17486 0,'0'0'0,"0"0"15,0 0-15,0 0 0,22 11 16,-22-11-16,0 0 0,26 10 16,-14-8-16,4-2 0,3 0 15,-1-1-15,1-1 0,3 0 16,5-3-16,-3 0 0,-1-1 0,4-4 16,-2-2-16,-3 0 0,-3-1 15,-3-2-15,-2-3 16,-3 0-16,-3 0 0,-2-4 0,-5 1 15,-3 1-15,-3 1 0,-10 6 16,-10 6-16,2 4 0,1 3 16,-9 8-16,-6 7 15,3 2-15,3 2 0,-4 10 0,0 7 16,8-1-16,5-2 0,9 9 16,9 1-16,8-7 0,3-7 15,10 1-15,6 0 0,5-7 16,2-4-16,13-3 0,9-1 15,-13-3-15,-9-3 0,-8-3 0</inkml:trace>
  <inkml:trace contextRef="#ctx0" brushRef="#br0" timeOffset="812516.2638">13579 18092 0,'0'0'0,"0"0"0,0 0 0,-31 3 16,31-3-16,-34 2 0,9 0 15,-2 0-15,0-1 0,-15 1 16,-7-1-16,0 0 0,-1 0 16,-20 0-16,-6 0 0,-6-1 15,8 1-15,-22 2 0,-7 0 16,-1-2-16,10 1 0,-42-3 15,11-2-15,17 3 0,11 0 0,-1-1 16,-2-2-16,12 0 0,7 0 16,-3-1-16,-1 0 0,9-5 15,5-1-15,-2-8 0,0-5 16,11 3-16,10 4 0,-3-5 16,-1-3-16,2-3 0,2-3 0,-1-3 15,0 0-15,7 2 16,5 2-16,-2-8 0,0-6 15,4 9-15,4 7 0,5-5 0,6-3 16,2 4-16,2 5 0,-1-8 16,0-2-16,6 6 0,3 5 0,5 4 15,4 1-15,4 1 16,3 0-16,8-7 0,6-4 16,3 5-16,2 4 0,5 2 15,3 2-15,-10 7 0,3-1 0,12-7 16,8-5-16,0 4 0,0 3 15,14 0-15,9-1 16,-6 1-16,-4 0 0,44-15 16,2-3-16,-18 10 0,-14 6 0,15 2 15,11 3-15,-14 2 0,-10 3 16,14-10-16,10-5 0,-14 2 16,-9 1-16,10 6 0,9 4 15,-14 4-15,-9 0 0,17-1 16,12-1-16,-8 5 0,-9 3 0,5 0 15,4-1-15,-11 1 16,-7 1-16,10 2 0,5 1 16,6 0-16,4 1 0,3 3 15,3 3-15,-25-2 0,-16-1 0,10 4 16,5 4-16,5-4 0,3 1 0,6 1 16,7 2-16,-10-1 15,-7-2-15,7 2 0,2 1 16,-8 1-16,-6 2 0,-3 4 0,-2 4 15,-8-5-15,-6-3 0,4 6 16,2 5-16,-11-3 0,-8-1 16,-2-2-16,-2 0 0,-5-1 15,-2 0-15,7 13 16,4 9-16,-14-8 0,-10-5 16,-9 1-16,-6 0 0,-4-4 15,-2-2-15,-4-1 0,-1 2 16,-2-2-16,1 1 0,-5-2 15,-3-2-15,-8 2 0,-5 3 0,-4 2 16,-1 0-16,3-1 0,4 1 16,1-11-16,-9 4 0,0-1 15,1 2-15,-8 0 0,-5 2 16,0 0-16,-1 1 0,-22 7 16,5-6-16,-2-7 0,-2-3 15,-6 0-15,-2-1 0,0 0 0,-1-2 16,-13-5-16,-10-5 15,-10-5-15,-5-5 16,22 5-16,16 3 0,-26-5 0,-20-3 16,7 2-16,3 0 0,36 1 15,24 1-15,16 1 0</inkml:trace>
  <inkml:trace contextRef="#ctx0" brushRef="#br0" timeOffset="819032.1694">15852 16869 0,'0'0'0,"0"0"15,0 0-15,0 0 0,0 0 0,5 25 16,-5-25-16,1 33 16,-1-13-16,0 7 15,0 7-15,-1 3 0,0 1 0,-2 17 16,1 3-16,0 5 0,1-7 0,1 5 15,1-6-15,0-7 16,0-5-16,1-3 0,1-7 16,-2-10-16,0-5 0,-1-7 15,0-6-15,0-8 0,0-5 0,0 2 16,0 1-16,0 1 0</inkml:trace>
  <inkml:trace contextRef="#ctx0" brushRef="#br0" timeOffset="819407.1778">15807 16891 0,'0'0'0,"0"0"15,0 0-15,21-6 0,-21 6 0,24-5 16,-4 3-16,1 0 16,1-1-16,6 2 0,5-1 15,9 1-15,0 0 0,2 0 16,2 1-16,9 1 0,-1 0 0,4 2 15,-3 1-15,-9 3 0,-4 1 16,-5 6-16,-3 3 0,-6 1 16,-5 1-16,-5 6 0,-5 6 15,-3 1-15,-4 1 0,-2 6 16,-3 5-16,-1-4 0,-2-3 16,-4 9-16,0 4 0,-1-10 0,0-6 15,0 1-15,-2 2 16,0-4-16,0-3 0,0-1 15,1-1-15,0-4 0,0-2 0,0-3 16,0-1-16,-3-4 0,0-2 16,-5-9-16,-3-5 0,-1-4 15,1-4-15,3 2 0,4 3 16,3 0-16</inkml:trace>
  <inkml:trace contextRef="#ctx0" brushRef="#br0" timeOffset="819594.6971">16091 17017 0,'0'0'15,"0"0"-15,0 0 0,0 0 16,14 26-16,-14-26 0,6 33 0,-1-14 16,-1 2-16,1 1 15,-1 2-15,-1-2 0,1-1 0,0 2 16,0-2-16,-1-1 15,-2-2-15,0-2 0,0-3 16,0-1-16</inkml:trace>
  <inkml:trace contextRef="#ctx0" brushRef="#br0" timeOffset="819985.3973">16083 17033 0,'0'0'0,"0"0"0,0 0 0,0 0 15,0 0-15,0 0 0,28-6 16,-28 6-16,23-2 0,-23 2 16,31 1-16,-12-1 0,2 1 0,0 3 15,0 1-15,-1 0 16,0 1-16,5 1 0,0 1 16,-3 0-16,-2 3 0,-3-1 15,-4 0-15,-3 0 0,-2-1 0,-8 1 16,-6 1-16,-2 0 15,-3 2-15,-4 1 0,-4 0 16,-1-2-16,-1 0 0,-4 1 0,0-2 16,3-1-16,3-1 0,3-2 15,2-1-15,3 0 0,3-1 16,5-3-16,2 0 0,1-2 16,4 3-16,5 0 0,6 0 15,1 0-15,3 0 0,1-2 0,1-1 16,0 0-16,1 2 0,0 0 15,0 0-15,-5-2 0,-1-2 16,-1-1-16,-3 2 0,-2-1 16</inkml:trace>
  <inkml:trace contextRef="#ctx0" brushRef="#br0" timeOffset="820188.5325">15953 17506 0,'0'0'0,"0"0"15,0 0-15,0 0 0,0 0 0,33 11 16,-33-11-16,34 10 0,-12-7 0,4 0 16,4 0-16,0-1 15,1 0-15,11-2 0,2 0 16,-3 0-16,-3 0 0,7-3 16,-2-2-16,-7 1 0,-8 0 0,-5 2 15</inkml:trace>
  <inkml:trace contextRef="#ctx0" brushRef="#br0" timeOffset="820516.6113">17118 16895 0,'0'0'16,"0"0"-16,0 0 0,-3 20 15,3-20-15,-16 28 0,3-13 0,0 5 16,-1 3-16,-10 7 16,-4 1-16,2-3 0,4-2 15,0 2-15,4-3 0,4-3 0,3-1 16,6-3-16,5-1 0,8-3 16,8-2-16,6-2 15,5-3-15,3-1 0,2 0 0,2-1 16,3 0-16,8-4 0,0 0 15,-2 0-15,-1-1 0,-2-2 16,-3-2-16,-4-1 0,-5-4 16,-6 1-16,-6 0 0,-2 2 15,-4 2-15,-3 0 0</inkml:trace>
  <inkml:trace contextRef="#ctx0" brushRef="#br0" timeOffset="820766.6213">17290 16963 0,'0'0'0,"0"0"0,0 0 15,0 0-15,2 24 0,-2-24 0,-10 32 16,2-11-16,0 1 0,-2 4 16,-1 4-16,-1 1 0,-2 1 15,-4 11-15,-3 1 0,-7 1 16,0-7-16,2-1 0,2 1 15,0-6-15,0-3 0,-3 1 16,0-3-16,1-6 0,-1-5 0,5-9 16,3-8-16,3 0 0,4 1 15,3-1-15</inkml:trace>
  <inkml:trace contextRef="#ctx0" brushRef="#br0" timeOffset="820954.1475">17234 17530 0,'0'0'0,"0"0"0,16 12 15,-6-3-15,1 1 0,2 1 0,3 1 16,6 4-16,1 1 0,-1 0 16,0 0-16,-1-1 0,0 0 15,5 2-15,2-3 0,-6-2 16,-4-2-16,-4-3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9-24T08:29:23.41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1812 2114 0,'0'0'0,"0"0"0,0 0 0,0 0 15,25-3-15,-25 3 0,25-4 16,-25 4-16,32-2 0,-10 1 16,4 0-16,0 1 0,-2 1 15,10-1-15,5-1 0,-4 1 16,3-1-16,7-1 0,1 0 16,-2-1-16,-3 2 0,0-2 15,1 0-15,-5-1 0,-2 1 0,3-6 16,-5-3-16,0-1 15,-4 0-15,-1-2 0,1-3 0,-7-1 16,-2 0-16,-2-2 0,-6-2 16,1-1-16,-4 0 0,1-2 15,1 0-15,-4-1 0,0-2 0,-3-1 16,0-3-16,-2 3 16,0 3-16,-1-2 0,-1-1 15,-2 2-15,-1 1 0,-2 0 0,-1-1 16,-5 4-16,0 1 0,-5-1 15,-1-1-15,-1 6 0,-3 1 16,1 0-16,-2 2 0,-3 1 16,-1 3-16,-2 2 0,-3 2 15,-1 2-15,-2 2 0,-2 3 16,-3 2-16,-1 4 0,-3 1 16,-1 5-16,0 1 0,-1 3 15,1 3-15,-7 7 0,3 4 0,4 0 16,2-1-16,5 5 15,3 2-15,3 6 0,8 2 0,4 1 16,3 1-16,7 0 0,3-2 16,5 2-16,4-1 0,4-1 15,2 0-15,7-6 0,9-4 16,3-4-16,4-2 0,6-2 16,6 1-16,0-4 0,-2 0 0,-11-8 15,-9-3-15,-6-4 0</inkml:trace>
  <inkml:trace contextRef="#ctx0" brushRef="#br0" timeOffset="5297.0971">3272 2074 0,'0'0'16,"0"0"-16,25-3 0,-9-1 0,-1 2 0,12 1 15,5 2-15,1-1 0,2-1 16,3 0-16,6 1 16,10 0-16,0 0 0,12 0 0,-2 0 15,-1-3-15,-4 0 0,14 0 16,1 1-16,-3-2 0,0 0 16,7-2-16,-3 1 0,-6 0 15,-4 0-15,-3 3 0,-2 5 16,23-1-16,-11 0 0,-10 2 15,-7 2-15,-7 1 0,-6 1 0,-12-4 16,-11 0-16,-4-1 0</inkml:trace>
  <inkml:trace contextRef="#ctx0" brushRef="#br0" timeOffset="19844.6274">3130 2080 0,'0'0'16,"0"0"-16,0 0 0,0 0 0,27-2 15,-17 4-15,0 1 0,2-1 16,0-2-16,3 0 0,0 2 16,3-1-16,2 0 0,5 1 15,2-2-15,0 1 0,2 0 0,2 0 16,-2 0-16,4-1 0,3 1 15,5-1-15,-1 2 0,0-4 16,0-1-16,1 2 0,0 0 16,4-1-16,0 2 0,7-1 15,-2 0-15,1-1 0,0 2 16,-4-3-16,2-3 0,5 6 0,-3 6 16,-2-6-16,-4-4 15,0 4-15,1 3 0,-2-2 0,-2-2 16,-3 0-16,0 1 0,-4-4 15,-1-1-15,2 5 0,1 3 16,-3 0-16,-2 2 0,-1-5 16,1-1-16,-2-2 0,-2 1 15,-2 0-15,-3 2 0,-3 1 16,-1 2-16,-8-1 0,0-2 0,-2 0 16,-2 1-16,-1-1 0,-2-1 15,-2 1-15,-2 0 0,0 0 16,-3 1-16,0-1 0,-4 0 15,-1-1-15,1 1 0,-6-2 16,0-1-16,-2 2 0,-5 1 16,0 0-16,-1 0 0,-2-2 15,-2-1-15,-2 0 0,0 3 16,-10-1-16,0-2 0,-5 2 16,0 3-16,-3-1 0,0 0 0,-15-2 15,3-1-15,-2 0 0,4 2 16,-3 4-16,-1 1 0,-7-4 15,-2-4-15,3 2 0,-1 1 16,-4 4-16,8 2 0,2-1 16,-1 1-16,5-4 0,3 1 15,7-2-15,3 1 0,4-1 16,4-1-16,1-1 0,3-1 16,4 2-16,2 2 0,4-3 15,4-1-15,3 2 0,3 0 0,5 1 16,-1 1-16,5-2 0,-2-2 15,2 4-15,4 4 0,-1-3 16,3 0-16,5 0 0,3-1 16,4 0-16,5 1 0,5-1 15,0-2-15,6 2 0,4 1 0,5-1 16,3-4-16,3 1 16,0 0-16,13 0 0,1 1 15,3-5-15,-1-1 0,10 2 0,0 3 16,-4 0-16,0 1 0,8-3 15,-5-2-15,-2 1 0,-4 1 16,25-1-16,-8 3 0,-16-3 16,-8-3-16,-7 5 0,-3 2 15,-10 2-15,-5 3 0,-8 2 16,-5 1-16,-5-3 0,-6-2 16,-5-1-16</inkml:trace>
  <inkml:trace contextRef="#ctx0" brushRef="#br0" timeOffset="25985.5732">5695 2030 0,'0'0'0,"0"0"15,0 0-15,0 0 0,0 0 0,22-6 16,-22 6-16,0 0 0,29 2 15,-29-2-15,25 6 0,-13-3 16,3-4-16,0 2 0,3 1 16,1 2-16,0-1 0,1-2 15,1-3-15,2 2 0,5 1 0,5-1 16,1-3-16,3 4 0,1 2 16,0-3-16,0-2 0,12 2 15,-1 1-15,3-1 0,2 1 16,5-1-16,-4-1 0,3 0 15,4 0-15,-1 1 0,-2 2 16,11-3-16,-1-3 0,-7 4 16,-3 4-16,13-2 0,1 0 15,-4-1-15,-2 0 0,2 1 16,-3-1-16,22-5 0,-13-1 0,-1 6 16,0 6-16,-5-2 0,-3 0 15,1-6-15,-1-4 0,-8 3 16,-5 3-16,2 2 0,1 3 15,-3-9-15,-3-4 0,-3 2 16,-5 1-16,-1 3 0,-2 2 0,-3 4 16,-1 2-16,-6-4 15,-5-3-15,2-3 0,-1 0 16,-12 2-16,0 0 0,0 4 16,-1 2-16,-2-4 0,-5-1 0,0-1 15,-1-1-15,-2 2 0,-2 0 16,0 0-16,1 3 0,-1-3 15,-4-4-15,-1 2 0,-1-1 16,-2 1-16,0 1 0,0-1 16,-3-1-16,0 1 0,-2-1 0,0 1 15,0-1-15,-2 1 0,-3-2 16,-3 1-16,-3 0 16,-1 1-16,0 0 0,-1 1 0,-5 1 15,-7-1-15,2 1 0,-4 0 16,-2-1-16,0 0 0,2 0 15,-11-2-15,-1 2 0,2 0 16,2 1-16,-1 0 0,2 2 16,-4-1-16,1-1 0,-8 2 15,3-2-15,2 1 0,1-1 0,-1 0 16,1 1-16,2 2 0,3 3 16,-11-3-16,1-2 15,4-2-15,0 0 0,0 6 0,0 4 16,1-6-16,1-7 0,0 4 15,0 3-15,3-2 0,-1-1 16,0 1-16,-2 1 0,6-1 16,3 2-16,-1 0 0,-1-3 15,3 1-15,2 1 0,2-3 16,-1-2-16,2-1 0,1 1 0,0 3 16,1 1-16,0-2 0,1-4 15,0 7-15,0 2 0,5-1 16,2 0-16,-4-6 0,0-1 15,2 4-15,3 4 0,0 0 16,0-1-16,-1-2 0,1-1 16,1 1-16,2 3 0,4-4 15,3-1-15,-3 1 0,3 1 16,0 1-16,-1-2 0,4 2 16,-2 0-16,7 1 0,0-2 0,1 0 15,2 0-15,1-1 0,-1 1 16,4-1-16,0 0 0,0 0 15,4 1-15,0-1 0,3 1 16,2 0-16,1 0 0,1 1 16,1-4-16,4 2 0,0 0 15,3 0-15,4-1 0,-1 0 16,0 1-16,6-3 16,6-1-16,-2 0 0,-2 2 0,8 2 15,-1 0-15,1 1 0,0-1 0,2 0 16,2-2-16,-1-1 15,-1-2-15,9-1 0,2 2 16,-4-1-16,-1 2 0,2-1 16,-1 2-16,1-2 0,-1 3 0,7 0 15,-1 2-15,-1-2 0,1-4 16,-5 2-16,2 1 0,-3 1 16,2 1-16,6-3 0,-1 0 15,-3 1-15,-4 0 0,4 1 16,0 0-16,-2 2 0,-4 1 0,1-2 15,2 0-15,-2 0 0,0 0 16,2 1-16,0-1 0,0-1 16,-2 1-16,0 0 0,1 1 15,-1-1-15,1-2 0,1 1 16,-1-2-16,-3 1 0,-1 0 16,1 1-16,1 1 0,-2-2 15,0 2-15,-2-3 0,-1 0 16,-2-1-16,-3 1 0,-2 0 15,-3 1-15,-4 2 0,-2 1 16,0-2-16,-2 0 0,-6 1 0,-2-2 16,-1 2-16,-3 2 15,-3-1-15,-2 1 0,-3 1 0,-2 0 16,0 1-16,0-2 0,0 1 16</inkml:trace>
  <inkml:trace contextRef="#ctx0" brushRef="#br0" timeOffset="32079.6194">2478 881 0,'0'0'0,"0"0"16,0 0-16,0 0 0,0 0 0,22-5 16,-22 5-16,30-9 0,-30 9 15,38-15-15,-11 4 16,2 1-16,-3-1 0,17-3 16,5-2-16,-4 3 0,-3 1 0,9-5 15,9-3-15,-6 7 0,-6 2 16,2-1-16,-3-2 15,-18 5-15,-3 2 0,-3 1 0,-6 3 16,-7 2-16,-2 1 0,-7 2 16,-6 3-16,-4-1 0,-6 0 0,7-1 15,0-1-15,3 0 0</inkml:trace>
  <inkml:trace contextRef="#ctx0" brushRef="#br0" timeOffset="32313.9485">2909 785 0,'0'0'0,"0"0"16,0 0-16,0 0 0,0 0 0,-4 24 16,4-24-16,-3 21 15,3-21-15,-6 28 0,3-9 16,-1 2-16,2 1 0,-1 8 16,2 1-16,-1-4 0,1-2 0,1-3 15,-3-1-15,2-2 0,1-4 16,-3 5-16,1-4 15,-2-4-15,4-3 0,0 0 0,0-3 16,4 0-16,-2-3 0,1 1 16,1-1-16,-3-1 0</inkml:trace>
  <inkml:trace contextRef="#ctx0" brushRef="#br0" timeOffset="32579.6423">3082 769 0,'0'0'0,"0"0"16,0 0-16,0 0 0,0 0 0,0 25 16,0-25-16,0 29 15,0-29-15,0 43 0,0-7 16,2-4-16,-1-1 0,2 10 16,0-1-16,1 4 0,0-8 0,1 3 15,2-4-15,-1-9 0,-3-5 16,0 2-16,1-2 15,-1-6-15,-3-2 0,0-1 0,-2-2 16,-2-2-16,0-1 0,-3-1 16,0-2-16,2 0 0,0-2 0,1 1 15</inkml:trace>
  <inkml:trace contextRef="#ctx0" brushRef="#br0" timeOffset="32782.7201">2864 987 0,'0'0'0,"0"0"0,0 0 16,0 0-16,0 0 0,22-10 15,-22 10-15,23 1 0,-23-1 0,28 4 16,-13-1-16,1 0 0,-5 0 16,1 1-16,1-3 15,-2 2-15,-1 0 0,0 0 0,-4 0 16,0 2-16,-1 1 0,0-2 15,-2 1-15,1-2 0</inkml:trace>
  <inkml:trace contextRef="#ctx0" brushRef="#br0" timeOffset="32923.3853">2925 1093 0,'0'0'0,"0"0"0,0 0 16,0 0-16,0 0 0,0 0 0,0 0 15,0 0-15,0 0 0,0 0 16,31-1-16,-31 1 0,0 0 0,29 7 15,-29-7-15,18 9 16,-18-9-16,0 0 0,20 9 16,-15-6-16</inkml:trace>
  <inkml:trace contextRef="#ctx0" brushRef="#br0" timeOffset="33110.8484">2848 1304 0,'0'0'0,"0"0"15,0 0-15,23-6 0,-23 6 0,22-6 16,-3 3-16,-3-1 16,3-2-16,0 1 0,-1-2 15,5-2-15,2 0 0,-3-1 16,-2 1-16,1 2 0,-5 2 0,0 0 16,-3 1-16,-1 0 0</inkml:trace>
  <inkml:trace contextRef="#ctx0" brushRef="#br0" timeOffset="33392.1208">3164 1020 0,'0'0'0,"0"0"0,0 0 16,0 0-16,0 0 0,13-19 15,-13 19-15,19-13 0,-19 13 0,26-12 16,-5 3-16,-1 2 16,1-1-16,-1 1 0,1 0 15,4-1-15,-3 0 0,-3 2 0,1 1 16,-5 2-16,1-1 0,-5 4 15,0 2-15,-5 2 0,-2 1 16,-3 4-16,-2 6 0,-5 1 16,0 2-16,-1 1 0,-3 4 15,-1-1-15,0 1 0,-3 3 16,-1-3-16,1-2 0,3-3 0,2-2 16,-1 0-16,-1-3 15,1-1-15,0-3 0,-2-1 16,1-1-16,2-2 0,3-1 0,-1-2 15,3 0-15</inkml:trace>
  <inkml:trace contextRef="#ctx0" brushRef="#br0" timeOffset="33595.2592">3294 1077 0,'0'0'0,"0"0"15,0 0-15,25 16 0,-25-16 0,24 15 16,-10-6-16,-3 1 15,0-2-15,4 3 0,2 1 16,-2-1-16,1-3 0,-2 2 16,0-3-16,-4 0 0,-1-3 0,-2-1 15,-1-2-15,-2 0 16,-1-1-16,0 1 0</inkml:trace>
  <inkml:trace contextRef="#ctx0" brushRef="#br0" timeOffset="33767.1346">3711 888 0,'0'0'0,"0"0"0,0 0 16,0 0-16,0 0 0,15 20 16,-15-20-16,0 0 0,13 24 0,-13-24 15,8 14-15,-3-8 0,-2 0 16,0-2-16</inkml:trace>
  <inkml:trace contextRef="#ctx0" brushRef="#br0" timeOffset="33923.3966">3628 1077 0,'0'0'0,"0"0"0,0 0 15,0 0-15,24 3 0,-24-3 16,21 5-16,-21-5 0,22 5 15,-13-2-15,1 2 0,-1 0 16,-1 0-16,-2 0 0,0-1 16,-1 0-16</inkml:trace>
  <inkml:trace contextRef="#ctx0" brushRef="#br0" timeOffset="34095.3109">3594 1348 0,'0'0'15,"0"0"-15,0 0 0,0 0 0,0 0 0,0 0 16,25-14-16,-25 14 15,29-15-15,-29 15 0,34-20 16,-15 10-16,1 0 0,-2-2 16,5-2-16,0-2 0,-1 0 0,-1-3 15,-1-1-15,-3 2 0,-3 3 16,-1 3-16</inkml:trace>
  <inkml:trace contextRef="#ctx0" brushRef="#br0" timeOffset="34298.4409">4024 680 0,'0'0'0,"0"0"0,0 0 15,0 0-15,0 0 16,-2 28-16,2-28 0,-4 27 16,3-6-16,-2-3 0,3 2 0,0-1 15,0-2-15,3 0 0,-2 0 16,3 1-16,-1-3 0,1-1 15,1-3-15,-3-2 0,-2-2 16,0-3-16,0 0 0,0 0 16</inkml:trace>
  <inkml:trace contextRef="#ctx0" brushRef="#br0" timeOffset="34454.6977">3875 840 0,'0'0'0,"0"0"0,0 0 15,0 0-15,0 0 0,0 0 16,0 0-16,0 0 0,0 0 0,20 15 16,-20-15-16,0 0 0,25 12 15,-25-12-15,0 0 16,25 10-16</inkml:trace>
  <inkml:trace contextRef="#ctx0" brushRef="#br0" timeOffset="34642.1678">4281 778 0,'0'0'0,"0"0"16,0 0-16,-16 18 0,16-18 0,-21 19 15,3-9-15,-1 1 16,0 0-16,-5 8 0,1 2 16,-3-2-16,4-2 0,-3-1 15,1-1-15,2 0 0,3-2 0,-1 1 16,5-3-16,1-1 0</inkml:trace>
  <inkml:trace contextRef="#ctx0" brushRef="#br0" timeOffset="34845.3025">3882 1019 0,'0'0'0,"0"0"16,0 0-16,0 0 0,3 29 0,-3-29 15,3 30-15,-3-30 0,3 36 16,0-15-16,0 4 0,0-3 15,1-2-15,-1 5 0,1-1 16,1-4-16,-1 0 0,2-3 16,-3-1-16,0-3 0,1-1 0,-2-2 15,1-2-15,-3-1 0,1-1 16,2-2-16,-3 0 0,0-1 16</inkml:trace>
  <inkml:trace contextRef="#ctx0" brushRef="#br0" timeOffset="35220.3231">4015 1081 0,'0'0'0,"0"0"15,0 0-15,0 0 0,28-12 0,-17 8 16,3-1-16,-1 3 0,0 0 16,2-2-16,-1 0 15,0 1-15,-3 0 0,4 0 0,-2 1 16,-1 0-16,0 0 0,-1 2 15,0 0-15,-4 1 0,0-1 0,0 3 16,1 1-16,0 2 16,-2 2-16,0 3 0,-1 6 15,0-1-15,-2 2 0,3 9 16,-1 2-16,2-2 0,-4-1 0,3 3 16,0-3-16,-3-1 0,1-4 15,-1-1-15,-2-2 0,1-1 16,2-3-16,-4-1 0,-2-2 15,0-4-15,2-1 0,-3-2 16,0-2-16,-3 0 0,0-1 16,-4 1-16,-2-2 0,2 0 15,1 0-15,1 0 0</inkml:trace>
  <inkml:trace contextRef="#ctx0" brushRef="#br0" timeOffset="35407.8407">4002 1199 0,'0'0'0,"0"0"0,0 0 15,0 0-15,25-7 0,-25 7 16,22-2-16,-8 2 0,-1 0 0,1-1 16,-2 1-16,1-1 0,-3-2 15,2 3-15,-3 3 0,1-3 16,-3-1-16,-3 2 0,-3 1 15,0 1-15,-1-3 0,2 3 16</inkml:trace>
  <inkml:trace contextRef="#ctx0" brushRef="#br0" timeOffset="35579.7802">3983 1330 0,'0'0'0,"0"0"16,0 0-16,0 0 0,0 0 0,0 0 15,24-4-15,-24 4 0,0 0 16,37-10-16,-20 7 0,-2-1 15,0 0-15,1 1 0,-1-1 16,0 2-16,-2-2 0,0 2 16,-3 0-16,2 1 0,-2 1 0,-1 0 15,-2 0-15,1 0 0</inkml:trace>
  <inkml:trace contextRef="#ctx0" brushRef="#br0" timeOffset="36736.0835">5856 1966 0,'0'0'0,"0"0"16,0 0-16,0 0 0,0 0 0,23-11 15,-23 11-15,25-3 16,-25 3-16,28 1 0,-11-1 15,3 0-15,2 0 0,3 0 16,5 2-16,7-1 0,3 0 0,4 0 16,6 3-16,8-3 15,1 0-15,5 1 0,5-2 16,10-2-16,-4 0 0,17 0 16,3 0-16,-8 0 0,-5 1 0,19-1 15,0 1-15,27-1 0,-20-1 16,-4 2-16,-3 0 0,-15-2 15,-9 0-15,0 1 0,2 0 16,-13 1-16,-5-1 0,-6 1 16,-2-1-16,-15 5 0,-7 4 15,-6-4-15,-3-1 0,-9-4 16,-7 0-16,-1 0 0,-1 1 0,-3-1 16</inkml:trace>
  <inkml:trace contextRef="#ctx0" brushRef="#br0" timeOffset="42064.4479">9124 1997 0,'0'0'0,"0"0"16,0 0-16,0 0 0,0 0 0,33 1 15,-33-1-15,25 1 0,-25-1 16,35 5-16,-15-2 16,4-1-16,0 1 15,8 1-15,6 3 0,11 0 0,-2 0 16,13 0-16,-1-2 0,2 0 15,1-2-15,14 0 0,1 0 16,10 0-16,-3 0 0,1-2 0,1 1 16,11-5-16,-3-3 0,37-4 15,-12-1-15,-12 4 0,-9 2 16,-4 0-16,-3-1 0,-5 1 16,-4-1-16,-6 3 0,-5 2 15,-6 2-15,-5 1 0,-6 1 16,-3 2-16,-8 3 0,-6 3 0,-6-8 15,-5-4-15,-6-4 0,-4-1 16,-4 4-16,-3 4 0,-3-1 16,-1 0-16,-2-1 0</inkml:trace>
  <inkml:trace contextRef="#ctx0" brushRef="#br0" timeOffset="46517.7204">9447 737 0,'0'0'0,"0"0"15,22-3-15,-11 3 0,1 0 0,5 0 16,3 3-16,-1-1 0,1 0 16,3 3-16,-1 2 15,-3 1-15,-3 1 0,-4 2 16,-5 0-16,0-1 0,-1-2 0,-1-1 15</inkml:trace>
  <inkml:trace contextRef="#ctx0" brushRef="#br0" timeOffset="47283.3959">9513 1038 0,'0'0'0,"0"0"0,0 0 0,4 21 16,-4-21-16,4 26 0,-4-8 15,0 0-15,-1 1 0,-2 5 16,1 2-16,1-2 0,0-3 0,1-3 16,0-4-16,-1-1 15,0-1-15,1-3 0,0-3 16,1-3-16,-1-3 0,2-1 0,-1-4 16,1-2-16,2-1 0,0-3 15,0-4-15,0-1 0,-1-1 16,2-1-16,-1-1 0,0 3 15,2 0-15,1-1 0,1-1 16,1 1-16,-1 3 0,4-3 16,2 3-16,-1 5 0,0 0 0,4 1 15,2 1-15,-3 3 16,-1 0-16,5 2 0,2 5 16,-3 1-16,-2 1 0,-1 4 15,-2 7-15,-2 0 0,-1 0 0,-3 0 16,-1 3-16,-3 0 0,-1 2 15,-1 1-15,0 0 0,-4-2 16,0-2-16,-3 1 0,-3-2 16,1-3-16,1-2 0,-1-2 15,1-2-15,-1-1 0,0-3 0,0-3 16,-1-2-16,1-1 0,1-2 16,0-5-16,1-7 15,2 1-15,2 0 0,4-12 0,2-5 16,2 2-16,-1 2 0,5-6 15,5-1-15,-2 2 0,-1 5 16,6-8-16,1-3 0,-1 9 16,-1 7-16,8-5 0,1-1 15,-7 8-15,-3 4 0,1 0 16,1 3-16,-6 5 0,-2 3 0,2 4 16,-1 4-16,-2 5 0,-2 4 15,0 7-15,0 5 16,-3-2-16,1 1 0,-2 14 15,0 9-15,-1-4 0,0-3 0,4 6 16,2-2-16,-2-6 0,0-4 0,1-1 16,-1-2-16,1-4 15,-1-4-15,-2 3 0,0 2 16,-3-5-16,-1-2 0,-1-1 16,-2-1-16,0-6 0,-1-1 0,-1-2 15,-4-3-15,1-2 0,-1-2 16,-3-5-16,-2-3 0,2 2 15,2 1-15,1-1 0</inkml:trace>
  <inkml:trace contextRef="#ctx0" brushRef="#br0" timeOffset="47611.5074">9935 1108 0,'0'0'0,"0"0"0,0 0 16,0 0-16,16-16 0,-16 16 0,23-14 15,-9 7-15,2 0 0,4 0 16,3 1-16,5-1 0,0 0 0,-1 3 15,2-1-15,-4 1 16,-1 1-16,-1 3 0,-3 2 16,-7-1-16,-2 2 0,-7 1 15,-5 5-15,-3 0 0,-3 4 0,-5 1 16,-4 3-16,-3 0 0,-1-1 16,-7 6-16,1-1 15,4 1-15,3 0 0,5-5 16,3-3-16,2-6 0,2-2 0,7-2 15,5 1-15,4-4 0,4-2 16,7-2-16,5-1 0,3-1 16,1-1-16,2-2 0,2 0 15,-3-1-15,-1 2 0,4-5 16,0 0-16,-8 2 0,-5 3 0,-4 1 16</inkml:trace>
  <inkml:trace contextRef="#ctx0" brushRef="#br0" timeOffset="47939.6629">10534 965 0,'0'0'0,"0"0"0,20-7 0,-6 3 15,2 1-15,8-2 0,3-2 16,0 1-16,-2 0 0,5 0 15,-2 0-15,-6 1 0,-4 0 16,-3 3-16,-4 0 0,-2 0 16,-3 2-16,-4 5 0,-2 4 15,-2-2-15,-2 0 0,-6 4 16,-6 2-16,1 1 0,-1-1 0,-8 10 16,-3 5-16,1-4 15,2-1-15,-6 6 0,1 1 16,4-3-16,7-4 0,0 2 15,1-1-15,4-5 0,3-2 0,6-2 16,4-3-16,0-3 0,0-1 0,0-3 16</inkml:trace>
  <inkml:trace contextRef="#ctx0" brushRef="#br0" timeOffset="48252.1619">10654 1214 0,'0'0'0,"0"0"15,0 0-15,0 0 0,0 0 0,-3 27 16,3-27-16,2 27 16,-2-27-16,2 28 0,3-14 15,0 0-15,2-2 0,4-4 16,4-1-16,2-3 0,-1-1 0,7-6 16,2-3-16,-3-2 0,-2-2 15,-3 0-15,0-2 0,-3 0 16,-2 0-16,0-3 0,-3 1 15,-6 3-15,-1 0 0,-7 3 16,-3 1-16,0 2 0,-2 2 0,-6 2 16,-4 2-16,2 0 15,0 0-15,-2 4 0,3 0 16,3 0-16,3 0 0,1 3 0,4 3 16,2-4-16,2-3 0,1 0 15,0-1-15,0 0 0</inkml:trace>
  <inkml:trace contextRef="#ctx0" brushRef="#br0" timeOffset="48580.3456">11105 844 0,'0'0'0,"0"0"0,0 0 0,0 0 0,27-7 16,-27 7-16,0 0 16,29-1-16,-19 0 0,0 1 15,1-1-15,0 2 0,0 0 0,0 3 16,0 0-16,-1-1 0,-2 2 16,-2 2-16,-1 4 15,-2 2-15,-1-1 0,-3 7 16,-3 0-16,-1-1 0,0 1 0,-3-2 15,-1 1-15,2-3 0,-1 0 16,0-3-16,1 0 0,0-2 16,1-2-16,1-2 0,-2-5 15,2 0-15,0 0 0,2 0 16</inkml:trace>
  <inkml:trace contextRef="#ctx0" brushRef="#br0" timeOffset="48986.58">11158 939 0,'0'0'0,"0"0"16,0 0-16,0 0 0,-15 22 0,15-22 16,-18 27-16,8-10 0,0 1 15,1 1-15,0-1 16,2-1-16,0-1 0,2 1 16,2-1-16,3-2 0,1-5 0,6-2 15,5-3-15,1-3 0,1-1 16,1-2-16,3-2 0,-1 0 15,1 1-15,2-4 0,2-3 16,-1 2-16,-1 0 0,3-1 16,0 2-16,-1 3 0,-2 1 0,-2 5 15,-2 3-15,-2 2 0,-1 2 16,-5 1-16,-2 1 16,-3-1-16,-1 0 0,-3 3 15,-2 1-15,-3 1 0,1-1 0,-5 5 16,-1 1-16,3-7 0,1 0 15,-4 0-15,0 0 0,-1-2 16,3-1-16,-6 1 0,-2-1 16,1-2-16,1 1 0,-5 2 15,0 1-15,2-4 0,0-1 0,-6-1 16,0 1-16,3-4 0,3-3 16,2 0-16,4 0 15,2 0-15</inkml:trace>
  <inkml:trace contextRef="#ctx0" brushRef="#br0" timeOffset="49127.2132">11019 1358 0,'0'0'0,"0"0"15,0 0-15,0 0 0,0 0 0,0 0 16,0 0-16,28-10 16,-28 10-16,30-7 0,-7 2 15,-1 1-15,1 0 0,1-1 16,1-1-16,1 1 0,-2-1 0,9 1 16,2 1-16,-5 1 0,-5 0 15,-4 1-15</inkml:trace>
  <inkml:trace contextRef="#ctx0" brushRef="#br0" timeOffset="50299.141">12378 2173 0,'0'0'0,"0"0"0,0 0 0,22 3 0,-22-3 16,26-2-16,-26 2 15,42-3-15,-18 2 0,15-1 0,6 0 16,0-2-16,0 2 0,19-1 15,7-1-15,-5 0 0,-2 0 0,18 0 16,20 1-16,-12-1 16,-7 2-16,18 0 0,3 2 15,19-2-15,-22 0 0,-8-2 16,-2-1-16,-15 0 0,-9 2 0,-1-1 16,1 2-16,-17 2 0,-9 2 15,-1-4-15,0-1 0,-8-2 16,-5-1-16,-6 5 0,-2 2 15,-7 2-15,-3-1 0,-3-1 16,-1 0-16,-2 1 0</inkml:trace>
  <inkml:trace contextRef="#ctx0" brushRef="#br0" timeOffset="60580.9089">12647 819 0,'0'0'0,"0"0"0,0 0 16,0 0-16,0 0 0,0 0 16,0 32-16,0-32 0,5 26 15,-5-26-15,8 38 0,-4-19 16,0 1-16,4 4 0,1-1 15,-1-3-15,-2-1 0,-1-3 16,-2-3-16,-2-1 0,-1-2 0,0-3 16,0-1-16,0 0 0</inkml:trace>
  <inkml:trace contextRef="#ctx0" brushRef="#br0" timeOffset="60924.6126">12721 830 0,'0'0'16,"0"0"-16,0 0 0,30-10 0,-17 6 0,7-3 16,5-1-1,7-1-15,-1 2 0,3 1 0,4 0 16,4 0-16,-5 1 0,6 3 16,-3 1-16,-12 2 0,-4 1 15,-2 4-15,-6 2 0,-3 0 16,-4-1-16,-10 2 0,-7 3 15,-3-1-15,-3 1 0,-4 2 16,-6 3-16,0-2 0,0-2 0,-5 7 16,-1 1-16,5-1 0,3-3 15,2-2-15,0-2 16,6-2-16,3-2 0,4-2 0,4-1 16,2-3-16,2 0 0,5-3 15,2-2-15,3 0 0,2 0 0,4-3 16,6 0-16,-1-2 15,0-1-15,2-1 0,0-2 16,-4 2-16,-5 2 0,-2 2 0</inkml:trace>
  <inkml:trace contextRef="#ctx0" brushRef="#br0" timeOffset="61221.508">12989 645 0,'0'0'0,"0"0"0,0 0 16,0 0-16,0 0 0,0 0 0,-3 29 15,3-29-15,-5 25 0,3-4 16,-1 7-16,1 0 0,0 1 0,-1 13 16,1 5-1,1-6-15,0-2 0,1 6 0,0-2 16,-1-7-16,0-3 0,1 2 15,1-2-15,0-5 0,-1-5 0,1-3 16,0 0-16,0-4 16,0-5-16,3-8 0,1-5 15,0 0-15,-2 0 0,-1 1 0</inkml:trace>
  <inkml:trace contextRef="#ctx0" brushRef="#br0" timeOffset="61440.2758">13582 753 0,'0'0'0,"0"0"16,0 0-16,-13 25 0,13-25 0,-21 28 16,7-6-16,-2 1 15,1-3-15,-8 12 0,-5 0 16,0 5-16,2-4 0,0-1 15,4-6-15,5-4 0,4-3 16,3-7-16,3-4 0,3-5 16,1-2-16,0 1 0,1-1 15,0-1-15</inkml:trace>
  <inkml:trace contextRef="#ctx0" brushRef="#br0" timeOffset="61627.7726">13443 1000 0,'0'0'0,"0"0"16,0 0-16,0 0 0,0 0 0,-4 33 15,4-33-15,-2 32 0,1-14 16,-2 0-16,1 1 16,1-1-16,0 2 0,1-1 15,0-3-15,1-4 0,0-1 0,3-5 16,0-2-16,0-3 0,1-2 16,0-6-16,2-2 15,0 0-15,-2 1 0,-1 2 0</inkml:trace>
  <inkml:trace contextRef="#ctx0" brushRef="#br0" timeOffset="61909.0342">13767 683 0,'0'0'0,"0"0"16,0 0-16,0 0 0,-20 29 0,20-29 15,-28 36-15,14-15 16,0 0-16,-1 7 0,1 1 15,3-3-15,2-4 0,4-4 16,4-5-16,4-4 0,1-1 0,9-3 16,8-2-16,1-2 15,1-3-15,10-3 0,4-1 16,-3 0-16,-2-1 0,1 1 16,1 0-16,0 1 0,-6 0 0,-7 3 15,-6 1-15,-5 2 0,-4 1 0,-10 3 16,-7 0-1,3 0-15,1-2 0,1 0 0</inkml:trace>
  <inkml:trace contextRef="#ctx0" brushRef="#br0" timeOffset="62237.2442">13619 1170 0,'0'0'0,"0"0"0,0 0 16,0 0-16,0 0 0,0 0 16,0 0-16,0 0 0,20 4 15,-20-4-15,29-2 0,-29 2 16,37-3-16,-15 0 0,3 0 15,-1 0-15,1 1 0,5-2 16,1 1-16,-3-2 0,-2 0 0,-1 0 16,-3 3-16,-3 3 0,-1 4 15,-2 0-15,-3 3 16,-2 1-16,-2 2 0,-3 5 0,-1 5 16,-3 0-16,-1 0 0,-2 8 15,-4 0-15,1-2 0,-1-4 16,-2 0-16,-1-3 0,0-3 15,1-3-15,-1-2 0,1-1 16,0-1-16,-1-1 0,-1-5 16,-1-3-16,3-1 0,-1 0 0,-2-2 15,-2-1-15,1-4 0,0-1 16,1 0-16,2 1 16,1 2-16</inkml:trace>
  <inkml:trace contextRef="#ctx0" brushRef="#br0" timeOffset="62409.0653">13922 1047 0,'0'0'0,"0"0"16,0 0-16,0 0 0,0 0 0,0 0 16,0 0-16,-9 29 0,9-29 15,-13 30-15,1-8 16,0 1-16,-2 0 0,0 4 0,0 2 16,-5 4-16,0-1 0,-8 4 15,-4-3-15,4-3 0,4-3 16,2-3-16,2-2 0,5-4 15,2-4-15,2-1 0</inkml:trace>
  <inkml:trace contextRef="#ctx0" brushRef="#br0" timeOffset="63002.8495">15741 2066 0,'0'0'0,"0"0"16,0 0-16,0 0 0,0 0 0,0 0 15,0 0-15,29 5 16,-29-5-16,27 2 16,-27-2-16,44 1 0,-23-1 0,3-1 15,3-1-15,3 1 0,4-2 0,14 0 16,5-1-16,2 0 16,2 2-16,15-1 0,3 0 15,12-2-15,-3 0 0,14 0 16,-1 2-16,6-1 0,-9 1 0,-2 0 15,1 2-15,31 1 0,-13 1 16,-12-1-16,-7-1 0,-10-2 16,-7 1-16,-6 0 0,-3-2 15,-10 3-15,-8 0 0,-7 0 16,-5 2-16,-6 0 0,-4 0 0,-12 3 16,-8 0-16,-1 0 15,-2-1-15,-1-2 0</inkml:trace>
  <inkml:trace contextRef="#ctx0" brushRef="#br0" timeOffset="79581.7838">2424 2049 0,'0'0'0,"0"0"16,0 0-16,0 0 0,-22-2 0,22 2 15,-17-2-15,7-1 0,0-1 16,-2 1-16,2 0 0,-4 2 15,2 2-15,-2 2 0,0 0 16,-2 2-16,-1 0 0,-4 1 16,2-1-16,-2 0 0,1-2 15,-1 3-15,-1 2 0,0 0 16,-1 2-16,1 1 0,2-1 16,-2 3-16,0 3 0,0-1 15,0 1-15,-7 5 0,2-1 0,2 6 16,5 3-16,-3-3 15,1-4-15,4-1 0,2-2 0,3 6 16,4 4-16,2 0 0,2 1 16,4-2-16,1-1 0,3 1 15,4 1-15,2 3 0,-2-4 16,3 2-16,2 1 0,0-4 0,1-2 16,3 0-16,6-1 15,0-2-15,0-2 0,4-2 0,2-3 16,3-3-16,-1-2 0,3-1 15,-1-1-15,1-2 0,3 0 16,1-2-16,-1-2 0,1-1 16,0 0-16,1-3 0,0-3 15,2-1-15,-3 1 0,8-4 16,-3-2-16,1 0 0,-1 0 0,-1-1 16,0-2-16,0 1 0,-3-1 15,1 0-15,1-1 0,-5-1 16,-1-2-16,-2-2 0,-1 2 15,-5 0-15,-1 0 0,-6-2 16,1-2-16,-2 1 0,-3 0 16,0-5-16,-3-2 0,-3 3 15,-6-1-15,-5 2 0,-2-2 16,0 0-16,-2-1 0,-3-2 16,-5-2-16,0 0 0,-3 0 0,-5-4 15,-3-1-15,1 5 0,1 2 16,-6 5-16,-3 1 0,3 4 15,-2 1-15,-3 1 0,-1 3 16,-4 4-16,-1 4 0,-8 6 16,-3 4-16,2 5 0,0 7 15,13-4-15,10-3 0,7-4 0</inkml:trace>
  <inkml:trace contextRef="#ctx0" brushRef="#br0" timeOffset="80534.8908">993 2725 0,'0'0'0,"0"0"0,0 0 16,0 0-16,0 0 0,0 0 0,0 0 15,0 0-15,0 0 0,26-10 16,-26 10-16,32-9 0,-32 9 0,40-17 16,-13 7-16,4-1 15,0 0-15,13-5 0,0 2 16,0-1-16,-4 2 0,9-6 16,-4 1-16,-4 2 0,-3 1 0,2 0 15,-2 2-15,-9 4 0,-6 6 16,-2-1-16,-6 2 0,-5 3 15,-3 1-15,-4 5 0,-5 4 16,-5 4-16,-4 2 0,-7 4 16,-1 3-16,-7 3 0,-2 2 0,-5 0 15,-3 0-15,-6 6 0,2 2 16,1-5-16,-2-1 0,-3 1 16,3-2-16,6-3 0,4 1 15,6-8-15,-1-7 0,8-3 16,1-2-16,2-3 0,1-4 15,2-4-15,2-4 0,4-2 16,-2-3-16,7-4 0,2-5 16,2 2-16,3-2 0,3-4 15,4-4-15,-1 2 0,4 0 0,0-9 16,0-5-16,-1 5 0,-1 4 16,2 0-16,1 1 0,-2 4 15,0 2-15,-1 4 0,-3 1 16,-1 7-16,-2 2 0,0 6 15,1 3-15,-1 2 0,2 1 16,-1 6-16,1 4 0,2 4 16,1 3-16,3 10 15,0 6-15,0 0 0,-1-1 0,2 5 16,2-2-16,-4-1 0,2 0 16,-2-4-16,4-1 0,-6-4 15,-4 0-15,1-2 0,-1 0 16,-3-8-16,-3-4 0,1-2 15,-4-3-15,-4-2 0,1 0 16,-7-6-16,-2-3 0,-6-2 0,1-1 16,-7-4-16,-2-3 15,-2-3-15,-3-1 0,-1 2 0,-4-1 16,-2-4-16,0-4 0,2 1 16,3 1-16,4 4 0,2 4 15,0 0-15,1 2 0,5 3 16,2 1-16,0 2 0,1 0 15,5 3-15,1 0 0,5 1 16</inkml:trace>
  <inkml:trace contextRef="#ctx0" brushRef="#br0" timeOffset="81878.6984">2767 3000 0,'0'0'0,"0"0"16,0 0-16,0 0 0,0 0 0,0 0 15,0 0-15,24-5 0,-24 5 16,26-2-16,-26 2 0,37-6 15,-15 1-15,1 0 0,5 1 16,1-2-16,0 1 0,11-3 16,-2-1-16,-2 2 0,-2 1 0,5-1 15,-3 1-15,-4 1 16,-3 0-16,-4 3 0,-6 2 16,-4-1-16,-4 2 0,-2-1 0,-2 0 15,-2 0-15</inkml:trace>
  <inkml:trace contextRef="#ctx0" brushRef="#br0" timeOffset="82128.7094">3113 3011 0,'0'0'0,"0"0"16,0 0-16,0 0 0,0 0 0,-12 17 15,12-17-15,-13 18 0,13-18 16,-16 23-16,4-10 0,0 3 15,-1 2-15,0 0 0,-5 1 16,3-1-16,0 0 0,-7 5 16,0-3-16,4-3 0,-1-4 15,2 0-15,2 1 0,3-3 16,2-2-16,1-2 0,5-3 16,-1-4-16,4-3 0,-2 0 0,3 1 15,0 2-15</inkml:trace>
  <inkml:trace contextRef="#ctx0" brushRef="#br0" timeOffset="82363.1483">3063 3091 0,'0'0'0,"0"0"16,0 0-16,0 0 0,0 0 0,6 29 15,-6-29-15,3 27 0,1-11 16,-3 2-16,1 0 0,-1 2 15,1-2-15,-2-1 0,2 1 16,-1-2-16,0-1 0,-1 2 16,0-3-16,0-2 0,0-2 15,0-4-15,0-1 0,0-1 0,0 0 16,0-4-16,0 0 16,0-4-16,0 1 0,0 0 0,0 1 15,0-1-15</inkml:trace>
  <inkml:trace contextRef="#ctx0" brushRef="#br0" timeOffset="82535.0102">3154 3118 0,'0'0'0,"0"0"0,0 0 16,0 0-16,0 0 0,25 11 16,-25-11-16,21 17 0,-21-17 0,21 18 15,-9-12-15,-1 2 0,2 1 16,-1-2-16,0-2 0,-2 0 15,-1-2-15,-2 1 0</inkml:trace>
  <inkml:trace contextRef="#ctx0" brushRef="#br0" timeOffset="83316.2803">3831 2931 0,'0'0'15,"0"0"-15,0 0 0,0 0 0,0 0 16,0 0-16,0 0 16,23-4-16,-23 4 0,0 0 0,0 0 15,29 3-15,-29-3 0,19 1 16,-8-1-16,2 0 0,-1 0 15,2 0-15,2 0 0,-1 0 16,1 0-16,2 0 0,4 0 16,-2 0-16,1 0 0,8 0 15,-1-1-15,-2-1 0,-1 1 0,3 0 16,0 0-16,1 0 0,-2 0 16,8 1-16,2 1 15,-3 0-15,-2-1 0,4-1 0,3-2 16,-4 2-16,-2 1 0,9 0 15,2-1-15,-5 1 0,-1 0 16,0 0-16,3 0 0,-4 1 16,-3 0-16,1-1 0,1 0 15,0 0-15,-2 0 0,7 3 16,-3-2-16,-4-1 0,-2-2 0,9 2 16,-2 1-16,-4-1 0,-3 0 15,6-1-15,2 1 16,-2-2-16,-4 2 0,2-1 0,4 0 15,-4 2-15,-1 2 0,2-3 16,4-3-16,-6 2 0,-3 2 0,5-1 16,2-1-16,-5 0 15,-3 0-15,-2 2 0,1 0 16,-5 1-16,-2 0 0,0-1 0,2-1 16,-4 1-16,-3 2 0,-3-3 15,-3-1-15,-2 0 0,-4 0 16,0 1-1,-1 1-15,-1-2 0,0-1 0,-4 2 0,0 7 16,0-3-16,-2-1 0,1 1 16,0-2-16,1-2 0</inkml:trace>
  <inkml:trace contextRef="#ctx0" brushRef="#br0" timeOffset="84410.0572">7045 3007 0,'0'0'0,"0"0"0,0 0 15,0 0-15,0 0 0,0 0 16,22-4-16,-22 4 0,0 0 16,20-7-16,-20 7 0,0 0 15,25 3-15,-15-3 0,2 2 16,1 0-16,2 0 0,-1 0 16,4 2-16,0-2 0,1-1 0,3 1 15,4 1-15,2-1 0,-3-1 16,13-1-16,3-1 15,-3 2-15,1 0 0,10 1 0,3 3 16,-2-3-16,-3-1 0,12-1 16,0-1-16,-1 0 0,-2-1 15,12-2-15,3 0 0,-10 2 16,-5 2-16,2 1 0,3 1 16,5-2-16,-2-3 0,-1 0 0,-3 1 15,-4 1-15,-6-1 0,29 1 16,-1 2-16,-31-3 0,-3-5 15,21 4-15,0 2 0,-6 1 16,-3 1-16,-2-6 0,0-2 16,-3 4-16,-3 3 0,1 1 15,1-1-15,-6-1 0,-3-1 16,2 0-16,1 2 0,-5-3 0,-5-1 16,-2 0-16,-2-1 0,-13 1 15,4 1-15,0 2 0,-1 0 16,-3 0-16,-3-1 0,-4-1 15,-2 2-15,-3 1 0</inkml:trace>
  <inkml:trace contextRef="#ctx0" brushRef="#br0" timeOffset="85722.6168">10905 2895 0,'0'0'0,"0"0"0,0 0 16,0 0-16,0 0 0,0 0 15,27-1-15,-27 1 0,0 0 0,24 3 16,-24-3-16,20 3 16,-10-1-16,2-2 0,2 1 15,1 2-15,0-1 0,2 0 16,0 1-16,2-1 0,0-1 0,8 1 16,3 0-16,-2 1 0,-2-1 15,5-1-15,2 1 16,-1 0-16,-1-1 0,11 3 0,3-1 15,-2 1-15,-2-1 0,10-1 16,0-2-16,-2 0 0,-4 0 0,7 2 16,4 3-16,-3-3 15,-3-1-15,11 0 0,2-2 16,-5 4-16,-4 2 0,11-1 16,1-4-16,-9-2 0,-6-2 0,7 4 15,5 1-15,-4 2 0,-4 1 16,31-1-16,-3-3 0,-14 3 15,-11 3-15,6-2 0,5 0 16,-11-4-16,-6-3 0,7 3 16,7 3-16,-7 1 0,-6 3 0,7-9 15,7-5-15,-9 2 0,-5 2 16,6 1-16,5-1 16,-4 1-16,-4 0 0,8 3 15,6 2-15,-14-7 0,-9-3 0,6 3 16,4 4-16,-7 0 0,-5 0 0,-1-7 15,0-3-15,-4 7 16,-3 7-16,-2-4 0,-1-4 16,-8 1-16,-2 0 0,1 8 15,0 5-15,-7-4 0,-6-1 0,-3-3 16</inkml:trace>
  <inkml:trace contextRef="#ctx0" brushRef="#br0" timeOffset="87597.6971">16374 2987 0,'0'0'0,"0"0"16,0 0-16,0 0 0,0 0 0,24 2 16,-24-2-16,0 0 15,24 2-15,-24-2 0,0 0 16,32 0-16,-20 0 0,2 0 0,0 1 16,0 0-16,1 0 0,1-1 15,3 0-15,0-1 0,-1 0 16,1 0-16,1 2 0,5-1 15,1-1-15,0 1 0,2 0 16,-2 0-16,1 0 0,1 2 16,3 1-16,0 0 0,0-2 0,7-2 15,1 0-15,-3 1 16,0 2-16,2-1 0,3 0 16,-2 1-16,-3 0 0,11 2 0,3-1 15,-6 1-15,-3 1 0,3-4 16,3-2-16,-4 1 0,-2 2 15,10-1-15,2 2 0,-5-1 16,-2 1-16,1-1 0,1 2 16,-1-3-16,-2 0 0,3 0 15,2 1-15,-1 0 0,-3 1 0,9-3 16,0 0-16,-4 0 0,-3-1 16,6 1-16,3 1 15,-8-2-15,-5-2 0,5 0 0,4 1 16,-6-1-16,-3 0 0,3 1 15,1 0-15,-5 0 16,-3 3-16,3-2 0,2-3 0,-3 2 16,-4-1-16,3-1 0,1 1 15,-2-2-15,-2 0 0,3 1 16,0-1-16,-4 3 0,-1 0 0,3 0 16,4 0-16,-4-2 15,-4-3-15,5 4 0,3 2 16,-3-4-16,-4-2 0,6 1 0,3-2 15,-5 2-15,-3 0 0,3-1 16,1-3-16,-6 2 0,-4-1 16,2 1-16,2 0 0,-3 0 15,-1 1-15,1-2 0,2-1 16,-7 1-16,-2-2 0,0 0 16,0-3-16,-4 4 0,-4-1 0,2-2 15,0-4-15,-3 2 0,0 3 16,-2-6-16,-1-3 15,-3 3-15,-2-1 0,-3 1 0,-2 0 16,-3 3-16,-4 1 0,0-4 16,-2-4-16,0 1 0,-2 1 15,-3-1-15,-3 3 0,1 3 16,-2 1-16,-4-4 0,-2-3 16,3 6-16,-3 1 0,-7-4 15,-2-1-15,0 1 0,0 1 0,-2 3 16,-1 0-16,1-1 0,0-5 15,-3 2-15,-4 1 0,-1 1 16,1 4-16,-12-4 0,-2 2 16,1 1-16,1 1 0,-4 1 15,-2 1-15,3 0 0,3 0 16,-12-3-16,-1-3 0,4 3 0,3 2 16,-5 1-16,-2 1 15,4 0-15,4 3 0,-32-3 0,3 2 16,9-1-16,8-4 0,-2 2 15,0 2-15,6 5 0,3 4 16,-4-4-16,-3-3 0,4 2 16,3 0-16,-3-6 0,-2-3 15,7 6-15,8 5 0,-8 0 16,-3 3-16,2-7 0,0-2 0,-4 5 16,-3 4-16,4 6 15,4 3-15,-10-3 0,-4-3 16,5 0-16,5 0 0,-9-1 0,-9 0 15,8 0-15,5-2 0,0 5 16,-1 4-16,10-1 16,5 3-16,-5-2 0,-1 1 0,2 0 15,3-1-15,-3 0 0,-3-1 16,9 8-16,8 5 0,-5-4 0,-4-2 16,6-8-16,7-2 0,-4 1 15,-3 3-15,9 0 0,4 1 16,-6 1-16,-2 3 15,7 3-15,4 2 0,0-1 0,1-4 16,5 1-16,2 2 0,2 3 16,1 3-16,2-1 0,2-2 15,7-6-15,-1 3 0,0 0 16,1 0-16,4 7 0,2 7 0,3-4 16,2-3-16,1 1 0,1 1 15,3-3-15,3 0 0,4-1 16,4 0-16,2-5 0,2-2 0,7 0 15,7-2 1,0 0-16,2-1 0,1 0 0,3 0 16,-2-1-16,-3 0 0,1 0 15,0-1-15,-2 1 0,-3-2 0,-9-2 16,-5-2-16,-6-1 0</inkml:trace>
  <inkml:trace contextRef="#ctx0" brushRef="#br0" timeOffset="89394.6545">17224 2844 0,'0'0'15,"0"0"-15,0 0 0,0 0 0,0 0 16,26 6-16,-26-6 16,0 0-16,28-1 0,-28 1 0,23 1 15,-10 0-15,0 0 0,2 0 16,1 1-16,1-2 0,-1 0 15,2 0-15,2 1 0,1 1 16,1-1-16,6 2 0,2 1 16,0-3-16,0 0 0,2-1 15,1 0-15,-1 1 0,-1 0 0,9 2 16,2 1-16,-3-3 0,-3-2 16,3 1-16,2 1 15,-3-1-15,-1-1 0,8 1 0,1-2 16,-3 2-16,-2 2 0,1-2 15,2 1-15,-3 0 0,-3 1 16,9-1-16,0-2 0,-10 1 16,-1 1-16,9-1 0,2 0 15,-3-1-15,-3-1 0,3 1 16,2 0-16,-3 2 0,-2 1 0,5-2 16,2-2-16,-5 1 0,-3 1 15,8-3-15,3 0 0,-8 2 16,0 0-16,8-2 0,-1-3 15,-3 5-15,-3 2 0,1 1 16,2-1-16,-2-1 0,-2-1 16,0 1-16,0 0 0,-3 1 15,0-1-15,1 0 0,0 0 16,-5 0-16,-4 0 0,0 1 0,0-1 16,-7 2-16,-4-2 0,-5-2 15,-2-1-15,-2 2 0,-2 1 16,-2 0-16,-4 1 0,-2 0 15,-2-1-15,-2 1 0,-3-2 16,-2 2-16,-1 0 0,-4-1 16,-2 0-16,-3-1 0,0 1 15,-6-1-15,-5-1 0,-2 2 16,-1 0-16,-3 0 0,-2 0 16,-3-1-16,1 1 0,-12-1 0,-2 0 15,3 1-15,1 0 0,-5-1 16,-4 0-16,-5-1 15,5 4-15,-3-2 0,0 1 0,0 0 16,3 1-16,-14-4 0,0-3 16,3 3-16,6 1 0,-34 2 15,5 4-15,15-5 0,11-5 0,-4 0 16,-3-1-16,6 2 0,3 3 16,-1 1-16,0 3 15,8-1-15,5 0 0,-5-2 0,-4-1 16,9-4-16,4-2 0,-1 3 15,-4 1-15,3-2 0,3-2 16,-2 7-16,-3 5 0,5-1 16,3-1-16,-1-1 0,-2 0 15,2-2-15,2-2 0,-3 3 16,-2 3-16,4 1 0,2 2 0,-5-8 16,-5-7-16,9 7 0,6 2 15,-1 0-15,0 0 0,5-2 16,3-1-16,7 4 0,4 3 15,12-3-15,0 1 0,2-1 16,1-2-16,0 1 0,1 0 16,2-1-16,0 0 0,-1 3 15,1-3-15,2 1 0,1-1 16,1-1-16,1 0 0,4 1 0,2 1 16,0-1-16,3 1 0,1-1 15,3-3-15,0 0 0,2-2 16,10 4-16,4 2 0,-3 1 15,-2 1-15,4-3 0,3-3 16,-2 3-16,-1 0 0,4 0 16,2-2-16,-1 1 0,-3 1 0,10 0 15,4 1-15,-4-2 16,-2 0-16,3-3 0,4 0 16,-5-1-16,-3 0 0,10 5 0,1 6 15,-5-3-15,-1-3 0,0-4 16,2-2-16,-3 4 0,-1 3 15,7-2-15,-1-1 0,-8 2 16,-1 3-16,8-4 0,2-3 16,-5 5-16,-2 3 0,2 0 15,3-1-15,-4-4 0,-2-2 0,3 0 16,4 2-16,-6-2 0,-4 2 16,4-1-16,5-1 15,-6 1-15,-3 0 0,4 4 0,3 3 16,-5-6-16,-4-6 0,3 5 15,2 2-15,-3-4 0,-4-1 16,4 3-16,2 1 0,-6 0 16,-4-2-16,1 0 0,1-2 15,-4 2-15,-4 2 0,-3-1 16,-5 1-16,-5 2 0,-3 1 0,-2-1 16,-2-2-16,-2 0 0,-2 1 15,-5 1-15,-4 1 0,-4-1 16,-3 0-16,2 0 0,2 0 15,2 1-15</inkml:trace>
  <inkml:trace contextRef="#ctx0" brushRef="#br0" timeOffset="90347.8273">17863 3244 0,'0'0'16,"0"0"-16,0 0 0,0 0 0,0 0 15,27-1-15,-27 1 0,33-2 16,-13-1-16,5 0 0,5 0 15,-1-2-15,2 1 0,14-3 16,6 0-16,-2 1 0,-2 1 0,15-2 16,1-2-16,4-4 15,-8 1-15,9 0 0,-5 1 16,-9 2-16,-7 2 0,-4 3 16,-3 2-16,-9-1 0,-7 1 0,-7 4 15,-4 5-15,-7 0 0,-4 0 16,-8 2-16,-7 4 0,-4-1 15,-2 0-15,-6 8 0,-6 5 16,0-2-16,-1-1 0,-4 1 16,-4 1-16,3 2 0,0 2 15,-8-1-15,-2-4 0,6-3 0,6-2 16,-1-1-16,2-1 16,7-3-16,3-2 0,3-4 15,3-2-15,2-4 0,4-1 0,2-6 16,1-4-16,5-1 0,2-2 15,7-4-15,7-5 0,3 2 16,0 0-16,5-6 0,4-5 16,1 0-16,0 1 0,4-3 15,3-2-15,-4 4 0,0 4 0,5-4 16,1 5-16,-8 2 0,-5 2 16,-3 5-16,-2 3 15,-4 6-15,-2 1 0,-3 4 0,0 2 16,-3 3-16,1 1 0,-2 7 15,-1 7-15,-1-2 0,0 2 16,2 7-16,-1 4 0,0 0 16,0 1-16,3 6 0,0 1 15,1-4-15,-1-4 0,1 3 16,0-1-16,0-2 0,-1-4 0,1 3 16,0 0-16,0-4 0,-2-1 15,0-2-15,-1-3 16,0-4-16,0-3 0,-1-3 15,-1-1-15,-1-2 0,0 0 0,-3-5 16,-4-2-16,-1-6 0,-2-2 0,-1-1 16,-3-3-16,-2 0 15,1 3-15,-9-6 0,-3-2 16,1 0-16,1 0 0,-2 1 16,0 0-16,0 1 0,2 4 0,-5-2 15,1 0-15,5 0 16,3-2-16,1-2 0,1-3 15,5 7-15,2 4 0,0-1 0,2 2 16,3 2-16,3 2 0,0 1 16,-1 2-16,2 0 0,1 4 15,2 3-15,0 1 0,0 0 0,0-1 16,0 0-16</inkml:trace>
  <inkml:trace contextRef="#ctx0" brushRef="#br0" timeOffset="97973.1868">19482 3142 0,'0'0'0,"0"0"15,0 0-15,0 0 0,-18 27 0,18-27 16,-20 27-16,8-11 0,-2 0 16,-3 2-16,-2 0 15,-7 8-15,-3 0 0,-1-2 0,1-1 16,-5 3-16,2-1 0,1-5 15,1-1-15,3-4 0,4-2 16,5-4-16,3-4 0,4 0 16,1-1-16,3-1 0</inkml:trace>
  <inkml:trace contextRef="#ctx0" brushRef="#br0" timeOffset="98160.6872">19467 3261 0,'0'0'0,"0"0"16,0 0-16,32 11 0,-32-11 0,31 12 16,-13-5-16,0 1 15,2 0-15,6 1 0,-2-2 16,-2 0-16,-2 0 0,-1 0 0,-2-3 16,0 0-16,-3 1 0,-2-3 15,-3 1-15,-3-1 0,-4 3 16,-2 5-16,-2 7 0,-1-4 15,1-1-15,1-2 0</inkml:trace>
  <inkml:trace contextRef="#ctx0" brushRef="#br0" timeOffset="98363.8375">19401 3413 0,'0'0'0,"0"0"0,0 0 15,0 0-15,0 0 0,0 0 16,20 22-16,-20-22 0,0 0 0,20 24 16,-20-24-16,0 0 15,17 21-15,-12-14 0,-1-1 16,-2 2-16,-2 0 0,0-1 0,0-1 16,0 0-16</inkml:trace>
  <inkml:trace contextRef="#ctx0" brushRef="#br0" timeOffset="98691.9516">19312 3609 0,'0'0'0,"0"0"16,0 0-16,0 0 0,0 0 15,0 0-15,30-3 0,-30 3 16,27-4-16,-27 4 0,33-4 16,-15 3-16,1 0 0,-2 0 0,1-1 15,-2 1-15,-1 0 0,-2 1 16,-2 0-16,-2 1 0,-1 0 15,-4-1-15,-2 2 0,-4 1 16,-5 2-16,-2 2 0,-2 1 16,-1 2-16,-2 3 0,-8 0 15,-2 1-15,1 0 0,-1-2 0,3-2 16,3-1-16,2-1 0,3-1 16,2-1-16,3 0 0,3-2 15,1 0-15,6-2 0,3-1 16,5 0-16,3 2 0,4-2 15,2 2-15,0-3 0,2-2 16,4 0-16,1-1 0,0 1 16,1 0-16,-1-1 0,-5 1 15,-3 1-15</inkml:trace>
  <inkml:trace contextRef="#ctx0" brushRef="#br0" timeOffset="99004.4961">20133 3237 0,'0'0'0,"0"0"0,0 0 0,0 0 15,0 0-15,-9 29 0,9-29 16,-15 35-16,4-15 0,-3 6 15,-4 4-15,-1-1 0,0 1 0,-7 8 16,-2 1-16,-4 1 0,3-5 16,2-3-16,3-2 15,4-6-15,2-3 0,2-1 0,3-3 16,4-8-16,1-1 0,2-6 16,1-3-16,1 0 0,0 0 0,2-1 15</inkml:trace>
  <inkml:trace contextRef="#ctx0" brushRef="#br0" timeOffset="99207.6006">20084 3606 0,'0'0'0,"0"0"0,0 0 16,16 17-16,-7-10 0,2 1 15,3 2-15,1-1 0,-1 0 0,6 2 16,1 0-16,0-1 0,0-1 15,0-1-15,-2-1 16,-1-1-16,-3 0 0,-1-1 16,-3-3-16,-1 0 0,-2 3 0,-1-3 15,-1 0-15,-1 1 0</inkml:trace>
  <inkml:trace contextRef="#ctx0" brushRef="#br0" timeOffset="100238.9115">20559 3219 0,'0'0'0,"0"0"0,0 0 15,0 0-15,-5 23 0,5-23 16,-14 28-16,5-11 0,-1-1 0,0 6 16,0 2-16,0 1 15,2-1-15,-1 8 16,2-3-16,4-5 0,1-5 0,3-4 16,2-3-16,5-3 0,3-2 0,3-5 15,3-2-15,0-2 0,3-4 16,1-2-16,1-1 0,2-2 15,-2 0-15,-3 0 0,-3-1 16,-4-1-16,-2 1 0,-3-3 16,-1 1-16,-3-1 0,-2 0 15,-2 3-15,-2 1 0,0 0 16,-2 1-16,1 2 0,-1 3 16,1 3-16,0 0 0,-1 2 15,1 4-15,-2 1 0,2 3 0,-2 5 16,1 0-16,0 4 15,2 4-15,0 4 0,-2 4 16,2 2-16,0 1 0,-2 6 0,0-2 16,2-3-16,0-3 0,2-3 15,1-4-15,-1-6 0,0-3 16,0-5-16,0-2 0,1-4 16,0-3-16,1-3 0,-1 3 15,0-2-15</inkml:trace>
  <inkml:trace contextRef="#ctx0" brushRef="#br0" timeOffset="100567.0706">21049 3081 0,'0'0'0,"0"0"0,0 0 16,0 0-16,0 0 0,0 0 0,-14 25 15,14-25-15,-23 23 0,8-7 16,-1 1-16,-2 1 0,0 1 15,0-2-15,1 0 0,-1 0 16,2-1-16,4-4 0,3-1 16,5-2-16,3-5 0,4-1 15,5-5-15,2 0 0,3 0 16,8-3-16,3 0 0,0-1 16,1 1-16,1-1 0,3 0 15,3-1-15,-3 1 0,-4 3 16,-5 1-16,-5-1 0,-4 3 0,-5 4 15,-6 2-15,-6 0 0,-5 0 16,-6 0-16,-3 1 0,2-2 16,4 0-16,1-1 0</inkml:trace>
  <inkml:trace contextRef="#ctx0" brushRef="#br0" timeOffset="100848.3105">20752 3424 0,'0'0'0,"0"0"0,0 0 0,0 0 16,0 0-16,0 0 0,0 0 15,21-8-15,-21 8 0,35-9 16,-14 5-16,3-1 0,4-1 15,-1 1-15,2 0 0,6-2 16,-2 0-16,-3 1 0,-5 1 16,-4 1-16,-3 0 0,-4 2 15,-3-1-15,-6 3 0,-5 0 16,-7 3-16,-5-1 0,-5 5 16,-2 2-16,-5 2 0,-1 2 0,0 1 15,0 2-15,-4 3 16,1 4-16,1-1 0,1 2 0,3 0 15,2 2-15,0 6 0,5 0 16,3-1-16,6-5 0,1-2 16,3-4-16,1-3 0,2-1 15,2-5-15,2-4 0,1-5 16,0-3-16,0 1 0,-2-1 16,0 1-16</inkml:trace>
  <inkml:trace contextRef="#ctx0" brushRef="#br0" timeOffset="101301.456">20930 3498 0,'0'0'0,"0"0"15,0 0-15,26 0 0,-26 0 0,24 2 16,-12 0-16,0 2 16,-1 2-16,1 0 0,0 1 15,-1 1-15,-1 1 0,0 2 0,0 2 16,-3-1-16,-3-1 0,-2 2 15,-2 1-15,-1 4 0,-2-2 16,-1 0-16,-2 0 0,-2-3 16,0-1-16,-4-2 0,-1 0 15,-1-2-15,0-1 0,-2-3 16,1-1-16,0-2 0,2-2 0,1-4 16,1-1-16,1-4 15,0 0-15,2-1 0,4-1 16,2 1-16,1 2 0,2 1 15,2 0-15,2 1 0,1-2 0,4 4 16,3 2-16,1 2 0,-1-1 16,0 2-16,-1-1 0,-2 2 15,-1 2-15,-1 1 0,-3 2 16,0 2-16,-2-2 0,-2 2 16,-1 0-16,-1-2 0,-1-2 0,-1-1 15,1 1-15,0-2 16,0-1-16,2-1 0,0-3 0,1-2 15,1-1-15,0-1 0,1 1 16,-2 2-16</inkml:trace>
  <inkml:trace contextRef="#ctx0" brushRef="#br0" timeOffset="101473.3349">21230 3461 0,'0'0'0,"0"0"0,0 0 16,0 0-16,0 0 0,0 0 0,0 0 15,-4 21-15,4-21 0,-5 22 16,5-22-16,-5 27 0,5-27 15,-7 29-15,4-13 16,1-2-16,-1-2 0,2-2 0,1-4 16,1 0-16,2-5 0,-1-3 15,1-5-15,0 3 0,1-1 16,-2 0-16</inkml:trace>
  <inkml:trace contextRef="#ctx0" brushRef="#br0" timeOffset="101676.475">21366 3385 0,'0'0'0,"0"0"0,0 0 0,0 0 15,0 0-15,0 0 0,5 22 16,-5-22-16,2 27 0,-2-27 16,0 41-16,0-15 0,0 1 15,0 1-15,1-2 0,-1 7 16,0-4-16,0-2 0,0-3 16,-1-1-16,0-2 0,0-4 15,-1-2-15,-1-1 0,-3-2 0,-4-2 16,-3-3-16,-2-2 15,-3-3-15,0-2 0,0-3 0,0-5 16,0-4-16,3 2 0,3 1 16,1 1-16</inkml:trace>
  <inkml:trace contextRef="#ctx0" brushRef="#br0" timeOffset="102145.243">21692 3272 0,'0'0'0,"0"0"0,0 0 0,0 0 16,-3 26-16,3-26 0,-15 33 15,5-12-15,-1 2 0,-1 0 16,0 0-16,2 0 0,1-2 0,2 3 16,1-3-16,5-4 15,3-5-15,6-4 0,5-2 16,3-3-16,1-3 0,4-5 15,2-1-15,1-2 0,-1-2 0,2-3 16,-2 2-16,-4-2 0,-2 0 16,-4-1-16,-2-1 0,-5 1 15,-3 0-15,-3 1 0,-3 1 16,-3 3-16,-3 1 0,0 3 16,-2-2-16,0 4 0,1-1 0,0 4 15,1 1-15,2 2 16,1 2-16,2 2 0,0 4 0,2 1 15,2 4-15,0 3 16,0 4-16,1 2 0,-1 1 0,0 4 16,0-1-16,-1 4 0,0-2 15,1 1-15,1-1 0,0-3 16,0-3-16,2-4 0,0-4 16,0-4-16,-1-3 0,5-5 15,3-4-15,-1-8 0,0-4 0,-2 1 16,-1 3-16,-2 1 0</inkml:trace>
  <inkml:trace contextRef="#ctx0" brushRef="#br0" timeOffset="102317.1283">22041 3145 0,'0'0'0,"0"0"16,0 0-16,0 0 0,0 0 0,10 23 15,-10-23-15,5 27 0,-3-13 16,1-1-16,2-1 0,-1-1 16,-1-1-16,1-2 0</inkml:trace>
  <inkml:trace contextRef="#ctx0" brushRef="#br0" timeOffset="102489.0422">22362 3158 0,'0'0'0,"0"0"0,0 0 0,-21 17 16,21-17-16,-34 23 0,13-6 16,-3 1-16,-2 0 0,-10 6 15,1 1-15,1-2 0,1-2 16,-1-1-16,6-4 0,6-2 0</inkml:trace>
  <inkml:trace contextRef="#ctx0" brushRef="#br0" timeOffset="102660.8957">21911 3405 0,'0'0'0,"0"0"16,0 0-16,0 0 0,0 0 0,18 28 15,-18-28-15,9 24 16,-5-9-16,2 0 0,-1 0 16,2-1-16,0-3 0,-1-1 15,2-1-15,-2-3 0,1 0 0,0-4 16,-1-1-16,0 0 0,-2-1 15,1 1-15</inkml:trace>
  <inkml:trace contextRef="#ctx0" brushRef="#br0" timeOffset="103082.8369">21995 3471 0,'0'0'0,"0"0"15,0 0-15,0 0 0,0 0 0,0 0 16,11-21-16,-11 21 16,24-13-16,-24 13 0,36-13 0,-16 6 15,1 0-15,2 1 0,1 0 16,-1 1-16,-1 0 0,3-1 15,-2 2-15,-4 3 0,-2 1 16,-4 0-16,-3-1 0,-3 3 16,-4 1-16,-6 4 0,-6 2 15,-4 0-15,-4 2 0,-5 2 16,-4 1-16,-3 1 0,-1 1 0,-4 4 16,1 1-16,4-5 15,3-2-15,6-2 0,5 0 16,3-3-16,5-2 0,6-3 0,5-2 15,6-5-15,3-4 0,6 0 16,4-1-16,0-1 0,2 0 16,-2 0-16,0 1 0,-2 0 15,-2 1-15,-3 1 0,-2 2 16,-4 1-16,-4 1 0,-4 3 16,-4 3-16,-3 1 0,-2 1 0,-4 5 15,-3 2-15,-2 2 0,-4 1 16,-5 6-16,-2 0 0,1 0 15,0 1-15,3-4 0,2-2 16,3-3-16,2-2 0,5 1 16,3-2-16,4-3 0,3-3 0,0 0 15,0-2-15,1 0 0</inkml:trace>
  <inkml:trace contextRef="#ctx0" brushRef="#br0" timeOffset="103348.4398">22148 3619 0,'0'0'0,"0"0"16,0 0-16,-4 19 0,4-19 16,-1 25-16,1-25 0,4 30 15,1-17-15,2-1 0,3 0 16,5-3-16,5-2 0,2-1 16,2-2-16,8-4 0,0-1 0,-1-2 15,-2-1-15,-3-1 0,-3 1 16,1-2-16,-4 0 0,-5-1 15,-2-3-15,-6 0 0,-3-1 16,-4 2-16,-3-4 0,-3 0 16,-4 1-16,-1-3 0,-1 1 15,0-2-15,-1 0 0,1-1 16,2 4-16,3 3 0</inkml:trace>
  <inkml:trace contextRef="#ctx0" brushRef="#br0" timeOffset="103551.5469">22866 3242 0,'0'0'16,"0"0"-16,0 0 0,0 0 0,-13 21 0,13-21 16,-16 20-16,16-20 15,-27 25-15,10-10 0,-1 1 16,-1 0-16,-1-1 0,-5 6 15,-1-2-15,4-1 0,2-1 16,4-2-16,3-3 0,1-2 0</inkml:trace>
  <inkml:trace contextRef="#ctx0" brushRef="#br0" timeOffset="103739.0833">22660 3420 0,'0'0'15,"0"0"-15,0 0 0,0 0 16,0 0-16,0 0 0,5 30 15,-5-30-15,3 27 0,-3-27 16,0 36-16,0-17 0,0 2 0,0 0 16,0-2-16,0 1 15,1-3-15,0 1 0,0-1 16,0-2-16,0-4 0,0-4 0,0-5 16,1 1-16,-2-1 0,0-2 15</inkml:trace>
  <inkml:trace contextRef="#ctx0" brushRef="#br0" timeOffset="104020.3223">22689 3527 0,'0'0'16,"0"0"-16,0 0 0,0 0 16,18-15-16,-18 15 0,25-12 0,-25 12 15,29-11 1,-9 6-16,3-1 0,-2 1 16,-1 0-16,3 3 0,-1 2 0,-3 0 15,-2 0-15,-3 4 0,-1 1 16,-2 4-16,-1 2 0,-3 1 15,-4 0-15,-1 1 0,-1 0 16,-1 0-16,0 2 0,-1-2 0,0 1 16,-1-1-16,0-1 15,0-1-15,-2-1 0,1-1 0,-1-1 16,-2 0-16,-2-2 0,-2 0 16,-2-2-16,0-2 0,-1 0 15,0-1-15,1 0 0,1 0 0,2-1 16,1 1-16</inkml:trace>
  <inkml:trace contextRef="#ctx0" brushRef="#br0" timeOffset="104145.3375">22760 3634 0,'0'0'0,"0"0"0,0 0 0,0 0 16,0 0-16,0 0 0,0 0 15,0 0-15,26-13 0,-26 13 16,23-6-16,-23 6 0,28-6 16,-12 5-16,-1-1 0,0 2 15,-1 1-15,-2 0 0,-1 0 16,-1 0-16,-1 1 0,-1-1 15</inkml:trace>
  <inkml:trace contextRef="#ctx0" brushRef="#br0" timeOffset="104301.6206">22740 3735 0,'0'0'0,"0"0"16,0 0-16,0 0 0,0 0 0,26-2 15,-26 2-15,25-8 0,-25 8 16,33-7-16,-13 3 15,0 0-15,0 0 0,-3 0 0,-1 2 16,-3-2-16</inkml:trace>
  <inkml:trace contextRef="#ctx0" brushRef="#br0" timeOffset="104723.4798">23309 3291 0,'0'0'0,"0"0"0,0 0 16,0 0-16,-20 21 0,20-21 15,-25 20-15,25-20 0,-29 23 0,14-11 16,0 1-16,0-1 0,2 0 16,-1 0-16,2-2 0,3-2 15,2-1-15,5-5 0,2-2 16,5 0-16,3 0 0,4-2 15,4-2-15,1 0 0,3-1 16,7-2-16,1 1 0,1 1 16,0 2-16,-4 0 0,-2-1 15,1 3-15,-3 2 0,-3 5 16,-3 2-16,-4 2 0,-2 3 16,-3 6-16,-4 3 0,-2 7 0,-2 2 15,-3-2-15,-1 1 0,-2-3 16,-1-3-16,-1-4 0,-1-1 15,1-4-15,2 0 0,-2-1 16,-1-3-16,-2-2 0,1-3 16,-1-1-16,-1 1 0,-3-4 15,0-3-15,2 1 0,3-1 0,2 1 16</inkml:trace>
  <inkml:trace contextRef="#ctx0" brushRef="#br0" timeOffset="104832.9274">23153 3582 0,'0'0'0,"0"0"15,0 0-15,0 0 0,0 0 16,33-1-16,-33 1 0,34 1 16,-34-1-16,39 2 0,-18 0 15,-3 0-15,-1 0 0,-3 0 16</inkml:trace>
  <inkml:trace contextRef="#ctx0" brushRef="#br0" timeOffset="105098.5647">23850 3220 0,'0'0'0,"0"0"0,0 0 0,-20 23 15,20-23-15,-23 28 0,4-7 16,1 4-16,1 0 0,-6 15 15,3 4-15,-3 6 0,6-3 16,4 1-16,5-4 0,5-10 0,3-6 16,6-7-16,6-7 15,5-2-15,4-4 0,5-6 0,5-6 16,-7 2-16,-5-1 0,-5 1 16</inkml:trace>
  <inkml:trace contextRef="#ctx0" brushRef="#br0" timeOffset="105317.2648">24288 3259 0,'0'0'0,"0"0"0,0 0 0,0 0 16,-22 22-16,8-7 0,-5 3 16,-1 4-16,-1 1 0,-9 12 15,-4 4-15,1 0 0,1 0 16,-7 6-16,-1-3 0,1 1 15,9-8-15,5-7 0,7-7 16,3-3-16,4-4 0,4-2 0,0-3 16,1-2-16</inkml:trace>
  <inkml:trace contextRef="#ctx0" brushRef="#br0" timeOffset="105489.204">24089 3580 0,'0'0'0,"0"0"0,0 0 15,17 12-15,-17-12 0,20 16 0,-5-4 16,-1 2-16,1-2 0,1 2 16,-1 1-16,4 3 0,0-2 15,-1-1-15,1-1 16,-3-2-16,-3-2 0,-2-2 0</inkml:trace>
  <inkml:trace contextRef="#ctx0" brushRef="#br0" timeOffset="105645.4543">24537 3676 0,'0'0'0,"0"0"0,0 0 16,0 0-16,17 17 0,-17-17 16,0 0-16,17 20 0,-13-13 0,0-2 15,0 0-15,-2 0 16,0-1-16,-1-2 0,0 1 15,0-1-15</inkml:trace>
  <inkml:trace contextRef="#ctx0" brushRef="#br0" timeOffset="105926.6546">24913 3256 0,'0'0'0,"0"0"0,0 0 16,-14 18-16,7-9 0,-1 2 16,-2 2-16,1 0 0,1 1 15,6-2-15,4-1 0,3-2 16,1-1-16,7-1 0,5-2 0,4-2 16,3 0-16,3-4 0,1-4 15,-3 0-15,0 1 0,2-2 16,1 1-16,-7-1 0,-3 2 15,-7 0-15,-5 2 0,0 0 0,-1 1 16,-2 0-16</inkml:trace>
  <inkml:trace contextRef="#ctx0" brushRef="#br0" timeOffset="106114.1759">25055 3292 0,'0'0'0,"0"0"0,0 0 16,0 0-16,0 0 0,0 0 15,3 26-15,-3-26 0,-2 29 0,-2-10 16,0 3-16,0 3 0,-2 1 16,0 1-16,1 1 15,-2 6-15,2-4 0,-1-2 16,0-2-16,-1-3 0,-1-2 0,0-3 16,-2 0-16,1-5 0,1-1 15,1-1-15</inkml:trace>
  <inkml:trace contextRef="#ctx0" brushRef="#br0" timeOffset="106270.4318">24750 3662 0,'0'0'16,"0"0"-16,0 0 0,0 0 15,0 0-15,20-19 0,-20 19 0,28-15 16,-10 5-16,6-1 0,2-1 16,0-1-16,2 0 0,7-4 15,-1 0-15,-5 2 0,-5 4 16,-3 0-16</inkml:trace>
  <inkml:trace contextRef="#ctx0" brushRef="#br0" timeOffset="106645.4488">25324 3239 0,'0'0'0,"0"0"16,0 0-16,-16 17 0,16-17 15,-15 22-15,5-8 0,-1 2 16,-1 0-16,-1 0 0,2 0 15,0-1-15,3 0 0,2-3 16,5-1-16,4-3 0,6-2 0,4-4 16,6-2-16,3-1 0,2-3 15,5-1-15,3-3 16,0 3-16,0-2 0,4 0 16,0 1-16,-6 2 0,-3 2 0,-2 2 15,1 2-15,-5 2 0,-4 2 16,-2 4-16,-3 1 0,-5 6 15,-2 3-15,-5 4 0,-5 4 16,0-2-16,-3 0 16,-3 3-16,-1 1 0,1-4 15,2-6-15,-1 0 0,0-3 0,-1-4 16,-2-2-16,-2-4 0,-5-2 16,0-1-16,-1-3 0,0-2 15,0-3-15,-2-2 0,-1-2 0,4 3 16,3 0-16,4 1 0</inkml:trace>
  <inkml:trace contextRef="#ctx0" brushRef="#br0" timeOffset="106817.3646">25223 3477 0,'0'0'0,"0"0"16,0 0-16,0 0 0,0 0 15,-2 33-15,2-33 0,-3 28 16,3-28-16,-10 35 0,3-18 15,2 1-15,-1-1 0,2-3 16,-1-1-16,2-2 0,1-2 0,0 0 16,0-3-16,1 1 0</inkml:trace>
  <inkml:trace contextRef="#ctx0" brushRef="#br0" timeOffset="107004.8401">25361 3543 0,'0'0'0,"0"0"0,0 0 16,-6 23-16,6-23 0,-6 25 16,0-9-16,-1 2 0,-2 2 0,0-1 15,1 0-15,-1 2 0,2-2 16,0-1-16,2-3 0,-1-4 16,1-7-16,0 0 0,2 0 15,0-2-15</inkml:trace>
  <inkml:trace contextRef="#ctx0" brushRef="#br0" timeOffset="107207.964">26122 3357 0,'0'0'0,"7"6"15,4 5-15,-1 1 0,-1 1 0,1 9 16,-2 5-16,-5 1 0,-3 3 15,-8 9-15,-6 0 0,-5-3 16,-3-2-16,-14 4 0,-8-3 16,-6-1-16,-4-4 0,7-1 15,10-8-15,11-7 0</inkml:trace>
  <inkml:trace contextRef="#ctx0" brushRef="#br0" timeOffset="118724.1533">20723 2853 0,'0'0'0,"0"0"0,0 0 16,0 0-16,0 0 0,0 0 0,0 0 16,0 0-16,26 7 0,-26-7 15,0 0-15,30 0 0,-30 0 16,27-1-16,-11 0 0,2 0 15,-1 1-15,4-1 0,3 1 16,-1 0-16,0 1 0,12-1 16,4-1-16,-2 1 0,0 0 0,11 1 15,4 0-15,-5 0 0,-3-1 16,15 0-16,3-1 16,-5 0-16,-4-1 0,13-2 15,2 2-15,-6-1 0,-6 1 0,13-4 16,1-3-16,-8 4 0,-6 3 0,3 1 15,0 1-15,-6 2 16,-4 2-16,20-4 0,-6-4 16,-12 1-16,-10 0 0,-2 2 15,-3 2-15,-16 5 0,-1 4 0,-6-3 16,-4-2-16,-3-1 0</inkml:trace>
  <inkml:trace contextRef="#ctx0" brushRef="#br0" timeOffset="131756.0062">21405 1648 0,'0'0'0,"0"0"15,25-6-15,-25 6 0,26-10 0,-5 5 16,5-1-16,9-1 15,-1-1-15,14 0 0,6 1 16,-2-2-16,-2 0 0,8-1 16,-2 0-16,-6 2 0,-6 0 0,4 1 15,-4 1-15,-10 3 0,-8 2 16,-4 0-16,-3-1 0,-7-1 16,-3 3-16,-1-1 0</inkml:trace>
  <inkml:trace contextRef="#ctx0" brushRef="#br0" timeOffset="132037.2305">21855 1671 0,'0'0'0,"0"0"15,0 0-15,0 0 0,3 20 0,-3-20 16,3 23-16,-3-23 15,0 31-15,-1-11 0,-1 4 16,1 0-16,-1 0 0,-1 11 16,0 1-16,-2-4 0,1-2 15,0 1-15,1-1 16,0 2-16,1-4 0,-2-5 0,1-2 0,0-1 16,-1-4-16,1-2 0,0-2 15,-2-2-15,0 0 0,2-6 16,-1 1-16,1-5 0,-1-2 15,0 1-15,1-2 0,1 2 16</inkml:trace>
  <inkml:trace contextRef="#ctx0" brushRef="#br0" timeOffset="132255.9852">21862 1865 0,'0'0'0,"0"0"15,0 0-15,20 7 0,-20-7 0,25 6 16,-25-6-16,32 6 16,-16 0-16,1-2 0,1 1 15,-2-1-15,0 0 0,-2 0 16,-1-1-16,2 2 0,-4-1 0,-5-3 16,-1-2-16,-1 1 0,-1 0 15,1 0-15</inkml:trace>
  <inkml:trace contextRef="#ctx0" brushRef="#br0" timeOffset="132802.8926">22333 1672 0,'0'0'0,"0"0"15,0 0-15,0 0 0,0 0 0,23-6 16,-23 6-16,27 1 0,-27-1 16,32 1-16,-12-1 15,0 0-15,0 0 0,1 1 16,1 0-16,3-1 0,-3 0 0,-2 1 16,-2 0-16,-3 3 0,-2-1 15,-4 5-15,-3 1 0,-4 2 16,-2-2-16,-6-1 0,-4 2 15,-2-3-15,-2 1 0,-3 1 16,-1 0-16,0 0 0,0-1 0,1 0 16,-1-2-16,4 0 15,1-1-15,0 1 0,5-1 16,2-3-16,2-2 0,4 0 0,6 0 16,2-1-16,1-1 0,4 0 15,4 0-15,0 1 0,2 0 16,3 1-16,2 2 15,-2-1-15,0 0 0,6 3 0,1 2 16,-5 2-16,-3 1 0,-4 3 16,-1 3-16,-4-3 0,-3-3 0,-5 1 15,-3 1-15,-2-1 0,-2-1 16,-8 4-16,-6-1 0,2-3 16,-2-4-16,-7 3 15,-7 2-15,-2 3 0,3-1 0,2-5 16,0-1-16,4-2 0,1-4 0,-1-1 15,3 1-15,6 0 16,4 0-16,2 0 0</inkml:trace>
  <inkml:trace contextRef="#ctx0" brushRef="#br0" timeOffset="136131.1638">20741 2952 0,'0'0'0,"0"0"0,0 0 16,0 0-16,0 0 0,22 6 0,-22-6 16,22 6-16,-22-6 0,27 6 15,-11-6-15,2 1 0,4 0 16,4 1-16,2 0 0,3-1 15,2 0-15,14 1 0,1-2 16,11-2-16,-2 1 0,4 2 16,1 3-16,13-3 0,-2-1 0,1 0 15,1 0-15,9-1 16,-5 0-16,8 0 0,-4-2 16,-8 0-16,-6-1 0,28-3 0,-8 1 15,-8 6-15,-5 5 0,-4-5 16,-3-3-16,-7-1 0,-5-1 15,-3-1-15,-1 0 0,-4 0 16,-4 1-16,-4-1 0,-5 1 16,-5 2-16,-5 0 0,-6 2 15,-2 0-15,-6 0 0,-3-1 0,-7-1 16,-2 3-16,0 0 0,0 0 16,-2 0-16,-1 0 0,-5 0 15,-3 0-15,-3 0 0,-3-2 16,2 2-16,-3 0 0,-4 0 15,-4 0-15,-3 0 0,-1-1 16,-5 2-16,-4 1 0,-8-4 16,-2 1-16,-2-2 0,-4-1 15,0 1-15,-1 1 0,-12 1 16,-2-1-16,2 0 0,1 2 0,-12-1 16,1 0-16,3 2 0,2 0 15,-28 2-15,12-2 16,10 1-16,9 1 0,6 0 15,3-1-15,9 1 0,5 0 0,4 0 16,3 0-16,7-2 0,6-2 16,7 2-16,6 4 0,5-5 15,3-1-15,6 1 0,4-4 16,2 3-16,4-1 0,9-1 16,5-1-16,4 0 0,4-1 0,8 1 15,8-1-15,3 2 16,3 0-16,14 1 0,5-3 0,2 0 15,2-1-15,12 1 0,0 3 16,5 2-16,-6 2 0,21-1 16,-9 1-16,-7-1 0,-2 2 0,-7-1 15,-6 0-15,-11 3 0,-7 0 16,-7-3-16,-4 0 16,-9 1-16,-7 2 0,-9 1 15,-5 1-15,-6-2 0,-4-1 0,-4-2 16</inkml:trace>
  <inkml:trace contextRef="#ctx0" brushRef="#br0" timeOffset="139662.5742">23852 2885 0,'0'0'0,"0"0"0,0 0 15,0 0-15,0 0 0,26-12 16,-26 12-16,22-5 0,-11 4 0,2 0 15,3-3-15,0 2 16,2 0-16,1 1 0,2 0 16,5 1-16,1 1 0,4 1 15,2 2-15,-1-1 0,-3-2 0,13 0 16,3-1-16,-3 1 0,-1 0 16,5 2-16,5-1 15,5 1-15,-3-1 0,6-1 0,5 0 16,4-1-16,-5 0 0,6 0 15,6 0-15,4 0 0,-9-2 0,18 0 16,5-1-16,14-1 16,-14 1-16,5 2 0,3 3 15,-13 2-15,-9 1 0,8-6 16,6-5-16,-10 2 0,-8-2 0,13 6 16,10 5-16,-15 2 0,-10 1 15,11-8-15,8-6 0,-12 4 16,-10 0-16,11 4 0,6-1 15,-9 2-15,-8 0 0,8-2 16,3-1-16,-8-1 0,-7 1 0,6-6 16,4-2-16,-9 1 15,-7 3-15,7 1 0,5 3 16,-13-1-16,-7 0 0,2 0 0,2 0 16,-12-1-16,-7 1 0,-2 1 15,-2 0-15,-8 1 0,-5 1 16,-12 1-16,-8 2 0,0-3 15,0-2-15,0 4 0</inkml:trace>
  <inkml:trace contextRef="#ctx0" brushRef="#br0" timeOffset="145631.5938">1669 4065 0,'0'0'0,"0"0"0,0 0 16,0 0-16,0 0 0,0 0 15,32-2-15,-32 2 0,0 0 0,30-6 16,-30 6-16,25-8 16,-25 8-16,30-10 0,-10 6 15,-1-1-15,-3 0 0,5 0 0,1 1 16,0 0-16,0 0 0,7 1 16,3 0-16,-2 0 0,-1-1 15,1-1-15,4 2 0,-3 0 16,-2 2-16,7-1 0,4 1 15,-6-1-15,-2-1 0,3 2 16,-1 1-16,0-1 0,-1 0 0,5 0 16,1 1-16,-2 0 15,-1 0-15,3-1 0,0-1 16,-1 2-16,0 0 0,3 0 0,3 0 16,0 0-16,-3-1 0,9 0 15,4-2-15,-6 1 0,-6 0 0,4-1 16,5 2-16,-7-1 15,-2 1-15,11-3 0,1-1 16,-7 1-16,-6-1 0,6 2 16,5-1-16,-6 2 0,-7 2 0,8 1 15,6 3-15,-8-8 0,-6-2 16,7 2-16,7 3 16,-5-1-16,-3 2 0,27-3 0,-5-3 15,-29 5-15,2 1 0,25 0 16,0 0-16,-9 0 0,-4 1 0,7-5 15,5-2-15,-8 0 16,-7 0-16,10 5 0,5 0 16,-5-1-16,-1 1 0,4 6 15,5 6-15,-10-10 0,-4-6 0,8-1 16,5 0-16,-3 7 0,-4 4 16,8-2-16,3-3 15,-12-3-15,-5 0 0,11 5 0,9 3 16,-8 2-16,-2-1 0,3-8 15,3-4-15,-4 5 0,-3 3 0,8-1 16,4-1-16,-6-2 16,-7-3-16,13 6 0,10 4 15,-11-4-15,-7-3 0,9-1 0,7 0 16,-13 8-16,-5 6 0,12-6 16,8-2-16,-9 0 0,-6 1 15,8-3-15,6-2 0,-11-1 16,-5 0-16,12 5 0,10 3 15,-11-4-15,-8 0 0,12-1 16,7 0-16,-7 2 0,-8-2 0,11 4 16,7 1-16,-9-5 0,-8-1 15,14 2-15,10 1 16,-9 3-16,-8 3 0,10-3 0,7-3 16,-10-1-16,-7 1 0,15 2 15,11 4-15,-14-1 0,-10-1 0,10-1 16,9 1-1,-10 2-15,-7 1 0,13-2 0,10-3 16,-10-1-16,-6-3 0,9 8 16,6 5-16,-11-6 0,-5-3 0,13-5 15,9-2-15,-12-1 0,-10 2 16,12 0-16,7 1 0,-12-1 16,-6-2-16,16 6 0,11 3 15,-15-3-15,-11 0 0,13-4 16,7-1-16,-11 1 0,-9 0 0,13 3 15,7 3-15,-13-2 16,-11-5-16,13 0 0,6-1 16,-12 0-16,-9 0 0,13 2 15,8 1-15,-12 0 0,-7 0 0,9-3 16,9-2-16,-14 2 0,-9 2 16,14 3-16,10 2 15,-12 0-15,-8-3 0,12 0 0,7-2 16,-12 5-16,-9 2 0,13-5 15,10-1-15,-14-2 0,-10-1 16,12 3-16,9 2 0,-12-2 16,-9 0-16,13-3 0,9-2 15,-12 4-15,-8 2 0,13 3 16,7 2-16,-13-7 0,-9-4 0,15 1 16,10 4-16,-14 0 0,-8 0 15,13-1-15,8-1 16,-15-7-16,-11-2 0,10 7 0,7 8 15,-13-2-15,-7-2 0,9 1 16,7 0-16,-11 1 0,-6 1 0,9-1 16,7 0-16,-10-2 0,-8 0 15,10-1-15,7 1 16,-13 0-16,-9 1 0,15-1 0,10-1 16,-16 3-16,-8 2 0,11 0 15,9-3-15,-9 1 0,-7 1 16,11-3-16,8-1 0,-11 2 15,-7 2-15,10-2 0,8-1 16,-10-2-16,-5 0 0,7 3 16,6 4-16,-10-1 0,-7-1 0,10-4 15,7-4-15,-11 2 0,-8 2 16,11-1-16,8 2 0,-13 0 16,-8 1-16,10-2 0,6-1 15,-11 4-15,-9 5 0,8-2 16,6-1-16,-10 0 0,-7 0 0,5 0 15,4 1-15,-10-6 16,-6-3-16,5 4 0,3 0 16,-14 14-16,-11 8 0,5-13 15,1-9-15,-8 0 0,-6-2 0,-5 4 16,-5 3-16,-5-3 16,-3-2-16,-8-5 0,-6-3 15,-8 5-15,-4 5 0,2-2 0,3 1 16,0-1-16</inkml:trace>
  <inkml:trace contextRef="#ctx0" brushRef="#br0" timeOffset="149788.0516">1027 3316 0,'0'0'16,"0"0"-16,0 0 0,0 0 15,0 0-15,0 0 0,0 0 0,0 0 16,0 0-16,0 0 0,0 0 15,14 23-15,-14-23 0,0 0 16,7 31-16,-7-31 0,8 27 0,-5-12 16,1-1-16,-1 1 0,0-2 15,1 1-15,-1 2 16,-1-4-16,-1-3 0,1 0 0,-2 0 16,2-1-16,0 0 0,-2-1 15,0-1-15,-2 0 0,0 0 16,2-2-16,0-4 0,0 2 15,0-2-15,0 3 0</inkml:trace>
  <inkml:trace contextRef="#ctx0" brushRef="#br0" timeOffset="150272.423">1060 3329 0,'0'0'0,"0"0"0,0 0 15,0 0-15,0 0 0,0 0 16,0 0-16,0 0 0,0 0 16,25-6-16,-25 6 0,0 0 15,0 0-15,26-2 0,-26 2 16,0 0-16,24-4 0,-14-2 16,4 0-16,1-1 0,4 0 0,1 0 15,1-2-15,1 1 0,0 1 16,0-1-16,1 0 0,4-1 15,-3 2-15,0 1 16,-1-1-16,-2 2 0,-1-1 0,-1 2 16,-1 1-16,-2 1 0,-1 1 0,-1 2 15,1 4-15,-5 1 0,0-1 16,-2 3-16,2 1 0,-4 5 16,1 0-16,-4 3 0,2 0 15,-1 0-15,-3 1 0,1 2 16,-1-2-16,-1 0 0,-1-1 15,-1 2-15,1 2 0,-2-4 16,0-2-16,0-2 0,0 0 16,-3 0-16,-1-4 0,1 1 15,-3 0-15,-1-5 0,0-1 0,-2 0 16,0 1-16,1-3 0,-1-2 16,-2 0-16,-1 1 0,1-3 15,-1-3-15,3 2 0,2 0 16,2 0-16</inkml:trace>
  <inkml:trace contextRef="#ctx0" brushRef="#br0" timeOffset="150569.3807">1360 3168 0,'0'0'0,"0"0"0,0 0 16,0 0-16,4 25 0,-4-25 0,-1 22 15,1-22-15,-6 30 0,1-13 16,0-1-16,0 0 0,0 1 16,-3-1-16,2-1 0,-2 5 15,-3-2-15,1-1 0,1-2 16,2-2-16,-3-3 0,2 0 15,4 1-15,-2-3 0,2 0 0,2-5 16,2-3-16,-2 3 16,2-3-16,-2 3 0</inkml:trace>
  <inkml:trace contextRef="#ctx0" brushRef="#br0" timeOffset="150725.6366">1316 3353 0,'0'0'0,"0"0"0,0 0 0,0 0 16,0 0-16,0 0 0,34-2 15,-34 2-15,26 5 0,-26-5 16,25 6-16,-13-3 0,2 2 0,-1 0 16,1-1-16,-1 1 15,-1 0-15,-2 0 0,0-1 16,-1 1-16</inkml:trace>
  <inkml:trace contextRef="#ctx0" brushRef="#br0" timeOffset="151053.7137">1379 3680 0,'0'0'0,"0"0"16,0 0-16,0 0 0,0 0 0,0 0 15,0 0-15,1 26 0,-1-26 16,2 21-16,-2-21 16,3 23-16,-3-23 0,-6 23 15,3-11-15,-1 0 0,1 1 16,0 0-16,0-4 0,3 2 0,0 2 16,-3-3-16,0 0 0,0-2 15,3-1-15,-4-2 0,2 1 16,1-3-16,-2 2 0,0-4 15,-1-1-15,0 0 0,0 0 0,3 0 16</inkml:trace>
  <inkml:trace contextRef="#ctx0" brushRef="#br0" timeOffset="151335.0378">1250 3813 0,'0'0'15,"0"0"-15,0 0 0,0 0 16,0 0-16,0 0 0,16 28 15,-16-28-15,0 0 0,15 23 16,-15-23-16,15 19 0,-10-11 0,1-2 16,2 0-16,0-2 15,-2 0-15,3 1 0,1 0 16,-1-3-16,0-2 0,1-1 16,-1 0-16,1-3 0,-1-1 0,4-1 15,0-1-15,-1 0 0,1-2 16,-1 1-16,4-2 0,-3 2 15,-1 1-15,4-2 0,-2 0 16,-5 3-16,-3 1 0,1 2 16,-2 1-16,1 0 0,-3 1 0,1 0 15</inkml:trace>
  <inkml:trace contextRef="#ctx0" brushRef="#br0" timeOffset="151835.0571">1294 4100 0,'0'0'0,"0"0"0,0 0 0,0 0 15,0 0-15,0 0 0,0 0 16,-13 17-16,13-17 0,-10 18 15,10-18-15,-14 20 0,6-10 0,-1 2 16,3-1-16,-1-1 16,1-2-16,3 0 0,-2 0 15,1-2-15,3-2 0,-1-1 16,2-3-16,0 0 0,3 3 0,3-5 16,0-2-16,3 0 0,1-1 15,-1-1-15,1 0 0,0 0 16,2 1-16,-2 0 0,0 0 15,1 2-15,-1 0 0,-3 2 16,2 2-16,-2 2 0,-2 2 0,0 3 16,-1 1-16,-3 0 15,-2 1-15,-3 1 0,-1 2 0,-1 2 16,0-1-16,-4 4 0,-2 1 16,0-1-16,-1-1 0,0-2 15,-3 1-15,1-1 0,2-3 16,-1 0-16,2 1 0,0-1 15,0-3-15,1 0 0,0-1 16,0-2-16,0-2 0,1-3 16,2-4-16,-1 2 0,3 0 0,0 0 15</inkml:trace>
  <inkml:trace contextRef="#ctx0" brushRef="#br0" timeOffset="151975.6265">1069 4361 0,'0'0'0,"0"0"16,0 0-16,0 0 0,0 0 0,29-7 15,-29 7-15,22-4 0,-22 4 16,25-3-16,-8 2 16,1 0-16,-2-1 0,1 1 15,0 0-15,-1-2 0,-2-1 0,0 1 16,-3 0-16,0 1 0</inkml:trace>
  <inkml:trace contextRef="#ctx0" brushRef="#br0" timeOffset="152350.6677">1518 3985 0,'0'0'0,"0"0"0,0 0 15,0 0-15,0 0 0,0 0 16,0 0-16,1 34 0,-1-34 0,6 29 15,-6-9-15,2 1 16,-2 2-16,0-1 0,0 1 16,0 0-16,0-2 0,0 6 15,-2-2-15,1 1 0,1-2 0,-3-1 16,1 0-16,1-1 0,-1-1 16,-1-1-16,-2-1 0,3 0 15,1-2-15,1-2 0,0 2 16,-2-3-16,-2-4 0,1 1 15,3-2-15,-2 0 0,1-5 16,1 0-16,0 1 0,0-5 16,-4 2-16,4-2 0,0 0 15,1-2-15,-2-3 0,1 1 16,-2 1-16,1-1 0</inkml:trace>
  <inkml:trace contextRef="#ctx0" brushRef="#br0" timeOffset="152491.2907">1547 4259 0,'0'0'0,"0"0"0,0 0 16,0 0-16,28-1 0,-28 1 0,25 1 15,-25-1-15,29 4 0,-11 1 16,1 2-16,-3-1 0,0 0 16,-3-1-16,-1 0 0,-2-2 15</inkml:trace>
  <inkml:trace contextRef="#ctx0" brushRef="#br0" timeOffset="153538.2665">4220 2988 0,'0'0'0,"0"0"0,0 0 16,0 0-16,0 0 0,0 0 0,0 0 16,0 0-16,0 0 0,0 0 15,-12 24-15,12-24 0,-13 21 0,13-21 16,-19 27-16,19-27 15,-16 32-15,6-12 0,1-1 16,-1 2-16,2 0 0,-2 4 16,3-2-16,-2-2 0,2-4 0,0-2 15,2 0-15,-1-4 0,2-3 16,1 1-16,-1-2 16,2-2-16,1-3 0,1-2 0,-3 1 15,3-1-15,-1-4 0,1-2 16,0 0-16,0-1 0,0 1 0,0 2 15</inkml:trace>
  <inkml:trace contextRef="#ctx0" brushRef="#br0" timeOffset="153725.7186">4214 2879 0,'0'0'0,"0"0"0,0 0 16,0 0-16,0 0 0,25-5 15,-25 5-15,22 3 0,-22-3 0,22 3 16,-10 2-16,-1-1 16,0-1-16,-1 1 0,0-1 15,0 1-15,0 1 0,-1-1 0,0-2 16,-3 1-16</inkml:trace>
  <inkml:trace contextRef="#ctx0" brushRef="#br0" timeOffset="154413.2321">4507 3014 0,'0'0'0,"0"0"0,0 0 16,0 0-16,0 0 0,-12 28 0,12-28 16,-15 28-16,8-13 0,-2 2 15,0 1-15,1-1 16,-2 1-16,2 2 0,-2-1 0,3-3 15,-2-1-15,3-2 0,-1-1 16,1-2-16,3-2 0,0-1 16,0-1-16,0-2 0,2-1 15,1-3-15,0-4 0,1-1 0,2-1 16,0-4-16,1-1 16,4-3-16,-1 0 0,2-1 0,7-2 15,3-5-15,-1 2 0,-1 2 16,2 0-16,-3 4 0,0 2 15,0 2-15,2 2 0,-4 2 16,0 2-16,0 1 0,-2 3 16,0 3-16,-2 1 0,-3 5 15,-2 2-15,-2 2 0,-2 2 0,2 0 16,-6 2-16,2-1 0,1 1 16,-3 0-16,-2-1 0,1-1 15,1 1-15,0-4 0,0-1 16,2-2-16,-2-1 0,1-2 15,0-3-15,-1-2 0,1 0 16,2-1-16,-1-2 0,2-1 0,1-3 16,3-3-16,1-3 15,3-3-15,0 1 0,1-7 0,2 2 16,1-2-16,1 0 0,0 2 16,2 1-16,1 2 0,-1 1 15,2 1-15,-5 2 0,-1 5 16,-3 1-16,1 2 0,-2 1 15,0 1-15,-2 1 0,1 4 16,-3 4-16,1 2 0,-1 2 0,-1 4 16,1 3-16,-2-1 0,1-1 15,-3 0-15,0-2 16,0-1-16,0-1 0,0 0 0,-2 0 16,1 0-16,1-3 0,-3 1 15,-1-2-15,1 0 0,-3 0 16,2-3-16,2 0 0,-1-3 15,0 1-15,2-1 0</inkml:trace>
  <inkml:trace contextRef="#ctx0" brushRef="#br0" timeOffset="155553.9523">5484 2856 0,'0'0'0,"0"0"15,0 0-15,0 0 0,0 0 0,0 0 16,0 0-16,0 0 0,0 0 16,-4 24-16,4-24 0,-17 25 15,17-25-15,-22 29 0,8-14 16,2 0-16,1-1 0,-1 1 15,0-2-15,2 0 0,0-2 0,-1 1 16,3-1-16,3-3 16,0-3-16,4-2 0,4-1 15,0 0-15,2-1 0,4-3 16,4-2-16,3-1 0,0 1 0,6-4 16,-2 1-16,-1-2 0,-1-1 0,0 4 15,2 0-15,-4 2 16,-4 1-16,-1 2 0,0 0 15,-1 1-15,-4 2 0,-1 3 16,-3 3-16,-2 1 0,-2 3 0,-3 4 16,-1 3-16,-2 0 0,0-3 15,-4 3-15,0 1 16,0 1-16,-1 0 0,-4-1 0,-3-1 16,5-3-16,-1 0 0,0-3 15,1-1-15,0-3 0,4 0 16,-1-5-16,0-1 0,0-7 15,-3-4-15,3 2 0,2 0 16,2 1-16</inkml:trace>
  <inkml:trace contextRef="#ctx0" brushRef="#br0" timeOffset="155694.5452">5297 3180 0,'0'0'0,"0"0"16,0 0-16,0 0 0,0 0 0,0 0 15,26 5-15,-26-5 16,0 0-16,35 2 0,-35-2 15,34 2-15,-15 1 0,0-2 16,-1 1-16,2 0 0,-1-1 0,-3 0 16,-1-1-16,-2 1 0</inkml:trace>
  <inkml:trace contextRef="#ctx0" brushRef="#br0" timeOffset="155991.4401">5834 2860 0,'0'0'15,"0"0"-15,0 0 0,0 0 0,-3 24 16,3-24-16,-6 32 0,3-12 16,0 0-16,-1 6 0,-1 3 15,1 0-15,-1 0 0,-2 9 16,3-1-16,-4 0 15,3-5-15,0-2 0,4-2 16,-2-4-16,1-2 0,1-5 0,-3-5 16,4-1-16,-2 0 0,1-2 15,0 0-15,1-3 0,0 0 16,0-6-16,0 0 0,1-3 16,-1-1-16,0 1 0,0 1 0,0 2 15</inkml:trace>
  <inkml:trace contextRef="#ctx0" brushRef="#br0" timeOffset="156194.5669">5834 3129 0,'0'0'0,"0"0"16,0 0-16,0 0 0,0 0 15,0 0-15,0 0 0,0 0 16,0 0-16,0 0 0,22 9 16,-22-9-16,0 0 0,26 11 15,-26-11-15,19 11 0,-19-11 0,19 8 16,-10-6-16,-1 3 15,-1 0-15,0 0 0,0-2 0,-4 1 16,0-1-16,1 0 0,-2-1 16,0 1-16</inkml:trace>
  <inkml:trace contextRef="#ctx0" brushRef="#br0" timeOffset="156475.8594">6130 3109 0,'0'0'0,"0"0"0,0 0 0,0 0 16,24-3-16,-24 3 0,22-1 15,-9-1-15,1 2 0,1 0 16,0 0-16,-2 0 0,2 2 0,-3-2 15,1 1-15,0-1 16,0 0-16,-1 0 0,-1-1 16,-2 2-16,-3 0 0,0 1 15,-2-1-15,0 1 0,0-2 0,-1 0 16,0 0-16,1 0 0</inkml:trace>
  <inkml:trace contextRef="#ctx0" brushRef="#br0" timeOffset="156772.7244">6340 3032 0,'0'0'0,"0"0"0,0 0 15,0 0-15,0 0 0,27 11 0,-27-11 16,21 9-16,-21-9 0,22 10 16,-10-4-16,-1 0 0,-1 1 15,1 0-15,0-3 0,0 0 16,-3 0-16,-2 1 0,2-2 15,-5 1-15,0-2 0,-1 4 16,-2 0-16,-2 2 0,-1-1 16,-6 0-16,-2 0 0,-1 0 15,0 0-15,-3 0 0,-1-1 0,2 1 16,1 0-16,-2 2 0,2-1 16,2-4-16,2 0 0,4-1 15,1 1-15,2-1 0,0-1 0,2-2 16</inkml:trace>
  <inkml:trace contextRef="#ctx0" brushRef="#br0" timeOffset="157038.3612">6738 2996 0,'0'0'0,"0"0"0,0 0 15,0 0-15,0 0 0,0 0 16,9 31-16,-9-31 0,2 25 0,-2-25 16,-4 39-16,2-18 15,0-1-15,1 0 0,0-1 16,1-1-16,0-1 0,0 1 16,0-3-16,0-2 0,0-3 0,1-1 15,0-2-15,-1-4 0,0 0 16,0-3-16,0 0 0,0-3 15,-2 0-15,1-1 0,-2 1 16,3 1-16</inkml:trace>
  <inkml:trace contextRef="#ctx0" brushRef="#br0" timeOffset="157428.9944">6713 3033 0,'0'0'0,"0"0"16,0 0-16,0 0 0,0 0 0,0 0 15,30-8-15,-30 8 16,25-3-16,-25 3 0,40-5 15,-21 2-15,2 1 0,3-1 16,1-2-16,6 0 0,0 0 0,-2-1 16,2 0-16,-5-1 0,-1 2 15,0-1-15,1 0 16,-3 3-16,-2 2 0,1-1 0,-2-1 16,-6 2-16,-1 0 0,-4 3 15,1 3-15,-3 3 0,-1 0 16,-1 4-16,-2 4 0,-2 0 15,-1 2-15,-2 2 0,-3 5 16,1-2-16,0 1 0,-3 4 16,-2-3-16,1-3 0,3-2 0,-3-2 15,2-2-15,1-2 0,0-2 16,0-2-16,1-1 0,1-4 16,0 0-16,0-1 0,-1-2 15,-1 2-15,1-2 0,-2-2 16,1-2-16,-2-2 0,1-1 15,-3-1-15,-2 1 0,2-1 0,1 2 16,2 0-16</inkml:trace>
  <inkml:trace contextRef="#ctx0" brushRef="#br0" timeOffset="157694.6379">7134 2852 0,'0'0'16,"0"0"-16,0 0 0,0 0 0,0 0 16,-3 29-16,3-29 0,-6 31 15,6-31-15,-10 36 0,3-15 16,-2-1-16,0 0 0,-2 4 16,0-1-16,0 0 0,-1-1 15,1-5-15,1-3 0,2 0 16,-1-3-16,3 0 0,-1 1 15,0-4-15,3 0 0,1-1 16,-1-1-16,3-5 0,-2-1 16,1-1-16,2 1 0,-1-2 0</inkml:trace>
  <inkml:trace contextRef="#ctx0" brushRef="#br0" timeOffset="157850.8981">7060 3102 0,'0'0'0,"0"0"0,0 0 0,0 0 15,0 0-15,0 0 0,27 10 16,-27-10-16,0 0 0,24 14 16,-24-14-16,19 10 0,-19-10 0,17 12 15,-8-6-15,0 0 0,1 1 16,-1 0-16,-3-3 0,1 1 16</inkml:trace>
  <inkml:trace contextRef="#ctx0" brushRef="#br0" timeOffset="159319.7784">3744 3820 0,'0'0'0,"0"0"16,0 0-16,0 0 0,0 0 0,24-8 15,-24 8-15,20-3 0,-20 3 16,21-3-16,-9 0 0,1 2 16,-3 1-16,3-2 0,2 1 15,-1 0-15,2 0 0,1 1 16,0 0-16,-1 0 0,0 0 0,5 0 15,1 1-15,0 0 16,-4-1-16,6 0 0,-1-1 16,-1 1-16,-1 1 0,4-1 15,0 0-15,1 0 0,-2-1 0,1 0 16,2-1-16,-3 0 0,-1 2 16,9 0-16,2 3 0,-3-3 15,-4-1-15,4-2 0,0 1 16,-2 0-16,-1-1 0,1-1 15,-1 2-15,-1 0 0,-3-1 16,3 1-16,3 0 0,-2 1 16,-5 0-16,9 1 0,1 0 15,-7 1-15,0 0 0,2-1 16,0 0-16,-8-1 0,-2-1 0,5 3 16,1 1-16,-5-1 0,-2 1 0,1-1 15,-3 0-15,-2-1 16,0-1-16,-4-1 0,-2 0 15,0 1-15,-2 0 0,-1 1 16,-2 0-16,0 0 0,-2 0 0,0 0 16,-3 1-16,-2 0 0,2 0 15,-4 1-15,-2-1 16,-2-2-16,-2-1 0,-3 2 0,-1 1 16,2 1-16,-1 1 0,-3-3 15,-3-3-15,0 4 0,1 3 16,-3-2-16,0 1 0,1-2 15,-2 1-15,-6 1 0,-1 3 16,1-4-16,2-1 0,-3-1 16,-3 0-16,3-1 0,3 1 0,-1 0 15,-2 1-15,0 1 16,4 0-16,-7-2 0,2 0 0,3 0 16,-1 2-16,-1-2 0,-2 0 15,4 1-15,5 0 0,-5-1 16,0-1-16,2 2 0,0 1 0,2-3 15,-3-1-15,2 1 16,2 1-16,-1 1 0,-3 0 16,1 0-16,5 0 0,-2 0 15,-2 1-15,4-1 0,1 0 0,0 0 16,0 1-16,2-1 0,3 1 16,-2 1-16,-1-1 0,4-1 15,0 1-15,-2 1 0,2 1 16,3-2-16,-3-1 0,3 0 15,0 1-15,1-2 0,2 0 0,-1 1 16,0 0-16,3 1 0,0-1 16,2-1-16,0 0 15,0 1-15,2-1 0,-1 1 16,1-1-16,1 0 0,1 0 0,1 0 16,-3-1-16,4 1 0,0 0 15,-2 1-15,2-1 0,-1-1 16,1 1-16,-3-2 0,1 3 15,1 0-15,-3 1 0,2 2 16,0 1-16,1-1 0,-3 0 0,2-1 16</inkml:trace>
  <inkml:trace contextRef="#ctx0" brushRef="#br0" timeOffset="161491.7428">6256 3791 0,'0'0'0,"0"0"0,0 0 0,0 0 16,0 0-16,0 0 0,0 0 0,0 0 15,0 0-15,0 0 0,0 0 16,0 0-16,0 0 0,25 6 16,-25-6-16,0 0 0,0 0 15,25 5-15,-25-5 0,0 0 16,34 0-16,-21 0 0,4-1 16,1 0-16,0-1 0,2 2 15,2 1-15,0 0 0,0-1 0,1-1 16,1-1-16,8 0 0,-3-1 15,2 2-15,0-1 0,1 1 16,-3 1-16,3 0 0,1 1 16,5 0-16,-3 0 0,0-1 15,0-2-15,-1 3 0,-1 1 16,-1-2-16,1-1 0,-2 0 16,2 0-16,-1 2 0,0 0 15,-1 0-15,0-1 0,1 1 0,1 1 16,5-2-16,-4-2 0,0 0 15,-1-1-15,0 3 0,0 2 16,0-3-16,0-3 0,-1 3 16,0 1-16,0-2 0,-1 2 15,1-1-15,0-1 0,0 2 16,0 0-16,-1 0 0,0 1 0,2 0 16,-2-1-16,-2 0 0,-1-2 15,0 1-15,1-2 16,-2 3-16,0 3 0,0-2 0,-2-1 15,-2 1-15,0 1 0,-1 1 16,-1-1-16,0-1 0,0 0 16,-3-2-16,0 0 0,-3 2 15,-1 2-15,1-2 0,-2 0 16,-1-1-16,0-1 0,-1 1 16,0-1-16,-4 1 0,-1 1 15,1-1-15,-1 0 0,-2 0 16,-1 0-16,0 0 0,-1 0 15,-2 0-15,0 0 0,-4-2 0,1 2 16,0-1-16,-2 1 0,0-1 16,-2-1-16,1 1 0,-2 1 15,-1-1-15,-1 1 0,-2-2 16,-1 0-16,-3 2 0,1 1 0,0 2 16,-2-2-16,-1-1 15,-1 0-15,-7-1 0,1 1 16,-2 0-16,1 0 0,-2 1 0,1-1 15,-2 0-15,-1 0 16,1 0-16,0 2 0,-9-1 0,3-1 16,0-1-16,3 0 0,-2 2 15,0 1-15,-1 0 0,2 0 16,2 0-16,-2-1 0,1-2 16,0-2-16,0 1 0,2 1 0,-7 1 15,3 1-15,0-1 0,1-1 16,2 1-16,-1 1 0,-1-1 15,0-1-15,-1 0 0,0-1 16,4 2-16,0 2 0,-1-1 16,0-1-16,1 2 0,2 3 15,-3-4-15,0-3 0,0 0 16,0 0-16,1 1 0,2 0 0,-2 0 16,-2 1-16,2 1 0,2 2 15,-2-2-15,0-1 16,1-1-16,1 1 0,0 3 15,2 0-15,-1-1 0,1-2 0,0-1 16,-2 0-16,2 1 0,1 1 16,0 1-16,3 0 0,-3 0 15,3-1-15,3-1 0,0 0 16,-2 0-16,2 2 0,1-2 16,0 0-16,-1 0 0,1 0 0,1 1 15,1-1-15,-1 1 0,0-1 16,2 2-16,0-1 15,3-1-15,0 1 0,3-2 0,2-2 16,-1 3-16,1 2 0,1-1 16,-1-1-16,1 0 0,2-3 0,1 3 15,-1 0-15,1 0 16,1 0-16,2 0 0,-2 2 16,2-2-16,-2-3 0,2 3 15,0 0-15,2 1 0,-1-3 0,1 1 16,0 2-16,2 0 0,-1-1 15,2 0-15,0-2 0,0 1 16,2 1-16,1 0 0,2 0 16,-1 1-16,2-1 0,2 1 15,0-1-15,1 0 0,-2 0 16,3-1-16,0 1 0,3 0 0,0-1 16,1 1-16,1 0 15,0 0-15,1-1 0,7-1 0,0 1 16,0 1-16,-1-1 0,1 0 15,0 0-15,-1 0 0,0 0 16,1 0-16,0 0 0,-1-1 16,1 0-16,5 1 0,1-1 15,-2 1-15,-1 0 0,-1 0 16,0 0-16,1-2 0,0 2 0,1 0 16,-3 0-16,1 0 0,0 2 15,1-4-15,-3 1 0,0-1 16,1 0-16,3-1 0,-1 2 15,-1 2-15,-3 2 0,2-2 16,-3-2-16,3 1 0,1 1 16,3 1-16,-1 2 0,-5-3 15,2-1-15,5-1 0,-3 1 16,-2-1-16,-3 1 0,2 0 0,1 1 16,-2 0-16,2 2 0,-3-2 15,1-2-15,-5 1 0,0-2 16,2 3-16,0 3 0,-1-3 15,-1 0-15,1-3 0,0 0 16,-1 2-16,0 2 0,1 0 16,2 0-16,-2 0 0,0 0 0,-3-1 15,1-3-15,0 3 16,1 0-16,-2 0 0,0 0 16,-2 1-16,-2 0 0,1-1 15,-2-1-15,0-1 0,-4-2 16,1 3-16,0 1 0,-3-1 0,-1-1 15,-2 1-15,-3 1 16,1 0-16,0-1 0,-1 0 0,-3 1 16,-3 1-16,-4 3 0,-4-1 15,-4 1-15,-2-2 0,-1 1 0,-3-2 16,3 0-16,4 1 0</inkml:trace>
  <inkml:trace contextRef="#ctx0" brushRef="#br0" timeOffset="162507.3626">9444 3825 0,'0'0'0,"0"0"16,0 0-16,0 0 0,0 0 15,0 0-15,0 0 0,26 3 16,-26-3-16,0 0 0,24 1 15,-24-1-15,0 0 0,31 1 16,-19 0-16,3-1 0,-1 0 16,3 0-16,1 0 0,1 0 0,0 0 15,2 0-15,3 0 16,-1 0-16,-1 3 0,8-3 16,1-2-16,-1 2 0,-2 0 0,2 0 15,0 0-15,-2 0 0,0 0 16,8 2-16,2-2 15,-4 1-15,-3-1 0,3 0 0,4 0 16,-5 1-16,-2 2 0,6-1 16,0-2-16,-1 1 0,-3 0 0,0 1 15,2-2-15,-1 0 0,-1 0 16,2 1-16,0-1 16,-4 1-16,-3-1 0,4 1 0,4 0 15,-5-1-15,-3 0 0,5 0 16,3 0-16,-3 0 0,-3 0 15,2 1-15,2 1 0,-2-2 16,-3-2-16,7 0 0,-1 0 16,-6 1-16,-2 1 0,7 0 15,0-2-15,-8 1 0,-3 0 0,2 2 16,2 0-16,-2-2 16,0 0-16,1 1 0,-1 0 15,-3 1-15,-2 2 0,2-3 16,2-2-16,-4 1 0,-2 0 0,-2 1 15,0-2-15,-4 4 0,-2-1 0,0-1 16,-1-1-16,-2 1 16,0-3-16,-3 3 0,0 0 15,-2 0-15,0 0 0,0-1 16,-2 1-16,2-1 0,-2 1 0,0 0 16,-2 1-16,-1 0 0,0-1 15,-1 1-15,2-1 0,0 0 16</inkml:trace>
  <inkml:trace contextRef="#ctx0" brushRef="#br0" timeOffset="167366.9552">10559 2910 0,'0'0'0,"0"0"0,0 0 0,0 0 16,0 0-16,-21 4 0,21-4 16,0 0-16,-29 1 0,29-1 15,-28 4-15,14 0 0,-1-1 16,0 3-16,-2 1 0,0 2 16,-2-1-16,-1 1 0,-1 1 15,-4 3-15,2 3 0,-2 1 0,0 1 16,2 0-16,2-1 0,-3 8 15,1 1-15,4 2 0,3 0 16,2 1-16,2-1 0,2 1 16,1 0-16,3 4 15,0 2-15,2-1 0,0-1 0,2 6 16,1 0-16,1-3 0,0-2 16,0-1-16,0-1 0,2-2 15,3-2-15,1 0 0,3-2 16,0-2-16,0-1 0,5-2 15,5-2-15,-2 1 0,0-1 0,2-1 16,2 2-16,2-3 0,0-2 16,2-1-16,2-1 0,-1-2 15,1-1-15,4-1 0,4 0 16,-3-2-16,-1 0 0,5-2 16,5-1-16,-2-2 0,-3 1 0,5-2 15,3-1-15,-3 0 16,-3 0-16,10-1 0,0-3 0,-4-1 15,-3-2-15,2-2 16,2-3-16,-4 2 0,-2 0 0,1-2 16,3-4-16,-5 0 0,-4-2 15,1-2-15,3-1 0,-5 0 16,-3-2-16,0-5 0,-2-1 16,-6 6-16,-1-1 0,3-5 15,1-2-15,-8 5 0,-1-2 16,-4-4-16,-1-3 0,-2 1 15,-3 3-15,0-1 0,-3-4 16,-2 1-16,-1 3 0,-1-2 16,-2 1-16,-3-2 0,0 1 0,-8-2 15,-4-1-15,-3 3 0,-1 5 16,-4-1-16,0-2 0,-3 5 16,-1 4-16,-8-2 0,-4 1 15,5 7-15,0 1 0,-10 2 16,-4 1-16,2 1 0,3 1 0,-6 5 15,-4 5-15,4 4 0,4 2 16,-5 5-16,-5 4 0,1 1 16,0 3-16,-31 10 0,4-1 15,15 2-15,13 2 0,-7 8 16,-3 5-16,12-9 0,8-5 0,14-11 16,10-5-16,8-5 0</inkml:trace>
  <inkml:trace contextRef="#ctx0" brushRef="#br0" timeOffset="168398.25">11656 3029 0,'0'0'0,"0"0"16,0 0-16,0 0 0,0 0 0,0 0 15,31-5-15,-31 5 16,33-7-16,-12 3 0,3 0 15,2-2-15,-1-1 0,2 0 0,0 1 16,8-1 0,0 2-16,-5-1 0,0 0 0,-3-1 0,-4-1 15,2 0-15,-3 2 0,-6 1 16,-3 0-16,-4 1 0,-5 0 16,-1 0-16,-1 2 0,-5-1 15,-1 3-15,-4-1 0,-2-3 0,-2 0 16,-2-3-16,1 2 0,0 1 15,1-1-15,1 0 32,0 0-32,1-1 0,2-1 0,-1-1 0,2 3 0,2-1 0,0 0 15,2 0-15,1 3 0,2 3 0,-2-3 16,2 3-16,0 0 16,0 3-16,0 3 0,0 4 15,0 3-15,0 0 0,0 7 0,0 5 16,0 8-16,-2 1 0,0-1 15,0 2-15,0-4 0,1 0 16,0 4-16,1-4 0,-2-3 16,1-2-16,-1-3 0,0 0 15,-1-2-15,-1-3 0,-1-2 16,-2 0-16,0-1 0,-1-2 0,-2-2 16,-1-1-16,0-4 0,0-2 15,1-3-15,1-3 16,0-4-16,2-2 0,-1-2 0,0 1 15,-1-2-15,-1 1 0,2 0 16,1 0-16,1 1 0,2 0 16,3 0-16,2-1 0,2 1 15,2 2-15,4-1 0,3-1 16,0 1-16,1-1 0,5 0 16,3-1-16,0 0 0,-2-1 0,3 0 15,2 1-15,-5 1 0,-2 2 16,-4 0-16</inkml:trace>
  <inkml:trace contextRef="#ctx0" brushRef="#br0" timeOffset="168585.7878">12319 2795 0,'0'0'0,"0"0"0,0 0 15,0 0-15,0 0 0,0 0 16,0 0-16,17 22 0,-17-22 15,0 0-15,7 30 0,-7-30 16,-3 27-16,-1-11 0,0 0 16,0-3-16,-2 0 0,2-2 0,-1-1 15,2-1-15</inkml:trace>
  <inkml:trace contextRef="#ctx0" brushRef="#br0" timeOffset="168773.301">12149 3025 0,'0'0'0,"0"0"15,0 0-15,0 0 0,0 0 16,0 0-16,0 0 0,0 0 15,0 0-15,24-5 0,-24 5 16,29-7-16,-29 7 0,37-6 16,-17 3-16,2-1 0,3 0 15,-3 0-15,-1-2 0,3-2 16,-1 1-16,-3 1 0,-4 1 0,-2 1 16,-3 1-16,-4 3 0,-2 1 15,-5-1-15,-1 4 0,1-4 16,-3 4-16,3-4 0</inkml:trace>
  <inkml:trace contextRef="#ctx0" brushRef="#br0" timeOffset="168945.1417">12269 3039 0,'0'0'0,"0"0"15,0 0-15,0 0 0,0 0 0,0 0 16,-1 32-16,1-32 16,1 21-16,-1-21 0,2 26 0,0-14 15,-1 2-15,1-3 0,0 1 16,0 1-16,0-2 0,1-3 15,-1-1-15,0-1 16,0-2-16,1-1 0,-1-5 0,0 2 16,-2 0-16,2-1 0</inkml:trace>
  <inkml:trace contextRef="#ctx0" brushRef="#br0" timeOffset="169288.9826">12479 3031 0,'0'0'0,"0"0"15,0 0-15,0 0 0,0 0 0,0 0 16,0 0-16,-6 31 0,6-31 16,-10 25-16,0-10 0,0 3 15,1 0-15,-1 1 0,-1 1 16,0-2-16,0 0 0,-4 3 16,1-2-16,0-1 0,-1-5 0,0-1 15,-3-1-15,2-2 16,0-3-16,1-1 0,-1-3 15,4-1-15,1-1 0,2 0 0,2 0 16,1 0-16,1 1 0,5-1 16,4 0-16,3-1 0,3 0 15,4 0-15,3-2 0,8 1 16,0 0-16,3 0 0,1-1 16,0-1-16,-1 1 0,7 0 15,0 2-15,-5-2 0,-4 1 0,-5-2 16,-3 2-16,-6 0 0,-4 1 15,-2 0-15,0 1 0,-2-1 16</inkml:trace>
  <inkml:trace contextRef="#ctx0" brushRef="#br0" timeOffset="170070.2028">9427 3154 0,'0'0'16,"0"0"-16,0 0 0,0 0 16,-15 16-16,15-16 0,-21 24 15,11-8-15,1-1 0,-1 2 16,-1 2-16,0 1 0,0 1 0,-2 12 16,2 1-16,1 1 0,3 0 15,-2 10-15,2 2 16,2-4-16,2-2 0,3 7 0,2-4 15,3-5-15,0-5 0,7-2 16,3-3-16,1-4 0,1-4 16,2-1-16,3-2 0,4-2 15,1-2-15,3-3 0,3-5 16,0-3-16,0-3 0,5-7 16,4-4-16,-3-2 0,0-1 0,7-11 15,0-3-15,-8 1 16,-5 0-16,0-3 0,0-1 15,-6-1-15,-5 0 0,-2-9 0,-4-1 16,-4 5-16,-1-1 0,-2-9 16,-3-1-16,-5 6 0,-2 3 15,-4-1-15,-1-3 0,-2 6 0,-1 3 16,-5 1-16,-5 3 16,-1 3-16,-1 4 0,-1 3 0,-2 3 15,1 3-15,-3 5 0,-3 1 16,-3 4-16,3 2 0,3 3 15,-7 6-15,-5 3 0,5 5 16,3 2-16,8-3 0,6-4 16,5-2-16</inkml:trace>
  <inkml:trace contextRef="#ctx0" brushRef="#br0" timeOffset="176242.3803">11408 3671 0,'0'0'0,"0"0"0,0 0 16,0 0-16,0 0 0,0 0 0,23 6 15,-23-6-15,0 0 16,25 21-16,-25-21 0,22 14 16,-11-6-16,2 1 0,1 3 15,2-1-15,0-1 0,2 2 0,1 1 16,2 1-16,1 2 0,7 3 15,2-2-15,0-1 0,1-1 16,9 4-16,0-2 0,-1 0 16,2-1-16,1 1 0,1 0 15,3-1-15,2 1 0,11 3 16,-2 0-16,-1-2 0,-3 1 0,12 4 16,0 0-16,-2-2 0,-2 0 15,8 1-15,-2 1 0,-1-1 16,-2 0-16,2 0 0,2 0 15,31 7-15,-9-4 0,-3 2 16,-2-1-16,-4-3 0,-3-5 0,4-2 16,2-1-16,-1-1 0,-3 1 15,5 6-15,3 3 16,-3 0-16,-1-1 0,5-5 0,2-4 16,0-2-16,-1 0 0,5 3 15,2 2-15,-2 1 0,-1 1 16,2 1-16,1-2 0,-2 0 15,-2-1-15,3 0 0,3-1 16,-2 2-16,0 0 0,3-1 16,1 0-16,-1-1 0,-3-1 15,4 3-15,3 1 0,-5-3 0,-3-1 16,-1 0-16,0 1 0,4 3 16,4 3-16,-1-2 15,-3-1-15,-3-5 0,-2-1 0,6 1 16,6 4-16,-4 1 0,-5 0 15,-1 0-15,-1 1 0,1-3 16,0-1-16,3-1 0,3 2 16,-1 4-16,2 2 0,-2-6 15,2-5-15,-4 1 0,-1-1 0,5 3 16,2 3-16,-4-3 0,0-2 16,-3 2-16,-1 1 0,-5-2 15,-3 0-15,5-6 0,2-2 16,-7 2-16,-2 1 0,-1 0 15,0-2-15,-7-2 0,-6-2 16,-4 0-16,-4-2 0,-5 3 16,-2 1-16,-5-4 0,-3-1 15,-11 3-15,-5 4 0,-11-4 16,-7-2-16,-6-2 0,-4-1 0,-3 1 16,0-1-16,-2 1 0</inkml:trace>
  <inkml:trace contextRef="#ctx0" brushRef="#br0" timeOffset="176851.7491">21185 5677 0,'0'0'15,"0"0"-15,0 0 0,0 0 16,0 0-16,25 9 0,-25-9 16,33 3-16,-33-3 0,40 2 15,-14-2-15,2-4 0,0-2 16,4-2-16,4-2 0,7-5 16,-4 1-16,4-6 0,-5 2 0,-4 1 15,-4-1-15,-5 1 0,-3 0 16,-6 1-16,-5 1 0,-8 2 15,-5 3-15,-5-2 0,-1 3 16,-8 3-16,-5 3 0,-3 3 16,-4 4-16,-2 3 0,-5 5 15,2 3-15,0 3 0,-2 9 16,4 3-16,5 2 0,2 2 0,8 1 16,5 1-16,5-2 0,6-1 15,5-2-15,4-1 0,5-6 16,4-2-16,10-7 0,7-5 15,-1-4-15,2-4 0,7-5 16,0-5-16,0-2 0,-1-2 0,-4-6 16,-1-1-16,-6-1 0,-4-1 15,1-7-15,-1-2 16,-6 6-16,-5 8 0,-4 2 0</inkml:trace>
  <inkml:trace contextRef="#ctx0" brushRef="#br0" timeOffset="177023.6685">22021 5464 0,'0'0'0,"0"0"0,0 0 16,0 0-16,16 23 0,-16-23 16,20 27-16,-9-10 0,1 3 15,1 3-15,2 4 0,-1-3 16,0 0-16,5 5 0,1-1 0,0-5 16,0-3-16,1 1 0,-3-5 15,-3-2-15,-3-3 0,-2-2 16</inkml:trace>
  <inkml:trace contextRef="#ctx0" brushRef="#br0" timeOffset="177226.7715">22401 5456 0,'0'0'0,"0"0"16,0 0-16,0 0 0,-22 17 0,22-17 15,-31 26-15,11-9 0,-2 1 16,-3 5-16,-4 4 0,-6 8 15,1 0-15,-5 7 0,4-4 16,6-5-16,5-3 0,3-2 16,8-6-16,7-6 0,6-5 15,8-9-15,6-4 0,-3-1 0,-2 2 16,-1 0-16</inkml:trace>
  <inkml:trace contextRef="#ctx0" brushRef="#br0" timeOffset="177476.8463">22714 5294 0,'0'0'0,"0"0"15,0 0-15,-7 22 0,7-22 0,-13 38 16,2-10-16,-2 4 0,-3 4 16,-2 14-16,0 3 0,0 5 15,4-5-15,4-8 0,4-6 16,3-2-16,6-8 0,5-7 15,7-5-15,1-9 0,2-5 16,0-4-16,1-4 0,2-3 16,1-2-16,-1-6 0,-1-5 15,-1 2-15,-5 3 0,-3 4 0</inkml:trace>
  <inkml:trace contextRef="#ctx0" brushRef="#br0" timeOffset="177617.4677">22521 5601 0,'0'0'16,"0"0"-16,0 0 0,25-1 15,-25 1-15,33 0 0,-33 0 0,41-4 16,-16 1-16,1 0 0,2-1 16,1-1-16,-3 2 0,-5 0 15</inkml:trace>
  <inkml:trace contextRef="#ctx0" brushRef="#br0" timeOffset="177945.5634">23057 5494 0,'0'0'0,"0"0"0,0 0 15,-7 28-15,7-28 0,-10 35 16,4-9-16,-1 1 0,0 2 0,0 6 15,-1-4-15,1-3 16,1-4-16,0-3 0,3-5 16,1-5-16,0-2 0,2-9 15,1-2-15,1-4 0,1-3 0,1-3 16,0-5-16,1-1 0,2 0 16,0-4-16,-1-2 0,3-3 15,0 3-15,0 5 0,0 3 16,-1 2-16,1 3 0,2 2 15,2 3-15,0 2 0,-2 3 0,0 3 16,2 2-16,1 2 16,2 2-16,-4-1 0,-1 0 15,-2-3-15</inkml:trace>
  <inkml:trace contextRef="#ctx0" brushRef="#br0" timeOffset="178351.881">23624 5505 0,'0'0'0,"0"0"15,0 0-15,0 0 0,0 0 0,-23-9 16,23 9-16,-22-1 0,22 1 16,-28 5-16,10 1 0,-1 2 15,-2 1-15,0 3 0,-1 4 16,-4 7-16,2 3 0,1 2 15,2 0-15,3-3 0,4-2 16,2 2-16,4 0 0,5-4 16,4-3-16,6-8 0,7-6 15,3-2-15,5-6 0,0-4 16,1-3-16,1-3 0,-1-1 0,1-4 16,1-3-16,-3 1 0,-2 1 15,0-4-15,-2 1 16,-5 2-16,-2 4 0,-3 5 0,-3 2 15,-1 4-15,-1 3 0,-1 3 16,-1 3-16,-1 2 0,0 5 0,0 3 16,-1 4-16,1-1 0,1 1 15,4 6-15,2 1 16,3-2-16,2-3 0,-2-3 0,-2-3 16,-1-3-16</inkml:trace>
  <inkml:trace contextRef="#ctx0" brushRef="#br0" timeOffset="178601.8289">24120 5466 0,'0'0'0,"0"0"0,0 0 0,0 0 16,-30 12-16,30-12 0,-34 25 15,13-10-15,-1 2 0,1 4 16,0 3-16,-1 5 0,3-3 0,1 3 15,6-1-15,7-4 16,5-3-16,7-3 0,9-5 16,0-3-16,3-3 0,7-4 0,4-5 15,-1-1-15,-1-3 0,-5 2 16,-4 1-16,-4-1 0</inkml:trace>
  <inkml:trace contextRef="#ctx0" brushRef="#br0" timeOffset="178851.8724">24573 5284 0,'0'0'0,"0"0"15,0 0-15,0 0 0,-11 25 16,11-25-16,-20 37 0,8-10 16,0 2-16,-3 6 0,0 3 15,-4 9-15,3-3 0,-1 4 16,5-4-16,4-9 0,5-4 15,4-1-15,3-5 0,3-10 0,1-6 16,6-3-16,5-4 16,1-6-16,-2-3 0,1-3 0,0 1 15,-1-4-15,-2 1 0,-3 1 16,-2 2-16,-2 2 0</inkml:trace>
  <inkml:trace contextRef="#ctx0" brushRef="#br0" timeOffset="179023.7331">24405 5570 0,'0'0'15,"0"0"-15,0 0 0,0 0 0,30-4 16,-30 4-16,41-3 16,-16 2-16,3-1 0,3-2 0,3 1 15,11-1-15,0-2 0,0 1 16,-7 1-16,-8 1 0</inkml:trace>
  <inkml:trace contextRef="#ctx0" brushRef="#br0" timeOffset="179429.9945">25424 5471 0,'0'0'16,"0"0"-16,0 0 0,-11 23 0,11-23 16,-16 27-16,4-6 0,0 1 15,0 3-15,0 5 16,3-2-16,1-5 0,3-2 0,5-3 16,4-3-16,3-4 0,3-3 15,4-4-15,4-4 0,3-2 16,2-2-16,6-8 0,0-4 15,-3-3-15,-3 0 0,0-3 16,0-1-16,-1-1 0,0 0 0,0-5 16,-4 1-16,-5 8 0,-3 4 15,-2 5-15,-3 2 0,-1 6 16,-1 4-16,-4 5 0,-3 2 16,0 5-16,-1 2 0,-3 4 15,-1 6-15,2 1 0,3 1 0,3 1 16,3 1-16,6-5 15,3-2-15,6-5 0,7-2 16,2-7-16,3-4 0,-2-2 16,-6 0-16,-4 1 0</inkml:trace>
  <inkml:trace contextRef="#ctx0" brushRef="#br0" timeOffset="179726.8926">26247 5382 0,'0'0'15,"0"0"-15,0 0 0,-23-1 16,23 1-16,-31 7 0,10 0 16,-1 2-16,-1 3 0,-7 6 0,2 2 15,4 0-15,3-3 0,3 3 16,7 0-16,5-2 0,5-4 0,7 2 16,5 1-16,1-1 15,0-3-15,1-2 0,1 0 16,-5 0-16,-1 1 0,-3-1 15,-3-1-15,-2-4 0,-2 0 16,-5 1-16,-3 1 0,-3 0 0,-4-1 16,0 1-16,-2-1 15,1 0-15,3 0 0,2-1 0,2-1 16,1-1-16</inkml:trace>
  <inkml:trace contextRef="#ctx0" brushRef="#br0" timeOffset="180023.7689">26145 5635 0,'0'0'15,"0"0"-15,0 0 0,33-4 0,-19 2 16,6-2-16,4 2 16,6-2-16,-1 2 0,3-4 0,3-2 15,-2 3-15,-2-1 0,5-4 16,1-1-16,-6 0 0,-6 1 16,-5-1-16,-5-1 0,-4 0 15,-3 1-15,-7-1 0,-5-1 16,-5 3-16,-2 1 0,-9 3 15,-6 5-15,-2 1 0,0 3 16,-2 4-16,-6 4 0,3 3 16,2 2-16,-1 4 0,5 4 15,6 0-15,4 3 0,8 2 0,6 1 16,6-4-16,6-5 0,13-4 16,10-3-16,7-4 0,4-3 15,11-6-15,9-4 0,-7 1 16,-14 0-16,-10 1 0</inkml:trace>
  <inkml:trace contextRef="#ctx0" brushRef="#br0" timeOffset="180305.1037">27111 5198 0,'0'0'0,"0"0"0,0 0 16,-22 13-16,13-3 0,-6 6 15,-2 4-15,-3 5 0,-1 2 0,-4 16 16,-1 8-16,-1 11 16,2-1-16,2 6 0,5-4 15,1-10-15,2-7 0,0-4 16,3-9-16,3-5 0,2-5 0,0-4 16,1-2-16,0-5 0,-3-2 0,-2 0 15,-3 0-15,-2-4 16,0-3-16,-2-6 0,-4-6 15,1-2-15,2-2 0,4 3 16,2 2-16,3 1 0</inkml:trace>
  <inkml:trace contextRef="#ctx0" brushRef="#br0" timeOffset="180414.4283">26630 5581 0,'0'0'0,"0"0"16,20-9-16,-6 3 0,2 1 0,5-3 15,3 0-15,10-1 0,1 4 0,8-3 16,0 0-16,-2 3 15,-1 4-15,-7-2 0,-7 2 16,-4 0-16</inkml:trace>
  <inkml:trace contextRef="#ctx0" brushRef="#br0" timeOffset="180820.7143">27255 5417 0,'0'0'0,"0"0"0,0 0 0,0 0 0,-12 21 16,12-21-16,-11 28 16,4-10-16,1 2 0,-2 1 15,0 3-15,3-1 0,0-2 0,2 4 16,2-4-16,1-3 0,2-5 0,5-3 16,3-3-16,3-3 15,3-6-15,3-2 0,2-5 16,-1-1-16,-1-2 0,3-7 15,-2-3-15,-1 0 0,0 1 16,-1-3-16,-2 1 0,-2 3 16,-2-1-16,-3 5 0,-2 3 15,-1 2-15,-2 1 0,-2 6 16,-2 4-16,-2 3 0,-1 3 0,-3 3 16,-1 4-16,-1 3 0,0 2 15,0 7-15,2 3 0,1-2 16,3 0-16,2-1 0,2 1 15,4-5-15,3-4 0,4-6 16,4-4-16,1-5 0,2-3 0,-4 0 16,-3 0-16,-2 0 0</inkml:trace>
  <inkml:trace contextRef="#ctx0" brushRef="#br0" timeOffset="181039.4536">28004 5186 0,'0'0'16,"0"0"-16,0 0 0,-15 17 0,15-17 16,-23 29-16,7-5 15,0 3-15,1 2 0,-5 13 0,1 3 16,3 4-16,5-4 0,6-6 16,6-4-16,5-1 0,3-7 0,10-8 15,9-7-15,1-6 16,0-4-16,6-6 0,1-3 15,-7 1-15,-6 2 0,-6 0 16</inkml:trace>
  <inkml:trace contextRef="#ctx0" brushRef="#br0" timeOffset="181242.6162">28650 5368 0,'0'0'16,"0"0"-16,0 0 0,-7 21 15,7-21-15,-12 28 0,2-8 16,0 1-16,-1 2 0,0 1 16,0 3-16,-1 3 0,2-2 0,1-5 15,3-2-15,0-7 0,2-4 16,-1-2-16,2-1 0,1-2 16</inkml:trace>
  <inkml:trace contextRef="#ctx0" brushRef="#br0" timeOffset="181383.2173">28660 5085 0,'0'0'0,"0"0"0,0 0 0,26 0 16,-26 0-16,31 3 0,-31-3 16,37 7-16,-18-1 0,-2-2 15,-3 1-15,-2-2 0</inkml:trace>
  <inkml:trace contextRef="#ctx0" brushRef="#br0" timeOffset="181742.6398">28867 5493 0,'0'0'0,"-3"9"16,-3 4-16,1 0 0,0 2 0,-2 6 15,0 4-15,0-4 16,2-1-16,-1 0 0,2-2 15,0-4-15,2-3 0,1-7 16,1-4-16,1-6 0,1-4 0,2-2 16,1-4-16,3-2 0,1-1 15,3-6-15,2-2 16,3-4-16,0 0 0,1 3 0,0 0 16,-2 5-16,0 2 0,1 0 15,1 3-15,-6 9 0,-1 4 16,1 6-16,3 4 0,-4 3 15,-3 3-15,-3 7 0,-5 6 16,-2 1-16,-2 2 0,0 2 16,-2 2-16,2 1 0,1-2 0,4 3 15,4-3-15,4-7 0,3-6 16,-2-4-16,-2-2 0,-3-3 16</inkml:trace>
  <inkml:trace contextRef="#ctx0" brushRef="#br0" timeOffset="181992.6807">29461 5199 0,'0'0'0,"-9"10"0,-4 6 0,-1 3 15,-2 4-15,-7 19 0,-8 19 16,-1 7-16,4-7 0,0 7 15,5-5-15,5-14 0,4-10 0,1-6 16,3-9-16,3-4 0,2-4 16,2-9-16,3-3 15,-2-4-15,-2-2 0,-2-5 16,1-5-16,0 3 0,2 2 0,0 3 16</inkml:trace>
  <inkml:trace contextRef="#ctx0" brushRef="#br0" timeOffset="182117.6266">29098 5430 0,'0'0'0,"0"0"16,0 0-16,20-10 16,-20 10-16,35-10 0,-10 4 0,2 1 15,4-2-15,10 0 0,1 0 16,0 0-16,0 0 0,1 1 16,-9 1-16,-6 1 0</inkml:trace>
  <inkml:trace contextRef="#ctx0" brushRef="#br0" timeOffset="182445.7697">29633 5411 0,'0'0'0,"0"0"0,0 0 0,-18 21 16,6-5-16,-1 3 0,-1 3 16,0 1-16,3 0 0,0 4 15,3-1-15,3-6 0,4-3 16,7-4-16,4-4 0,5-6 15,4-4-15,3-3 0,2-3 16,5-6-16,-2-1 0,-4-2 16,-3-2-16,-3-3 0,-4 0 0,-4 0 15,-4-2-15,-4 2 0,-3 3 16,-5 1-16,-6 2 0,-3 5 16,-4 3-16,0 5 0,-1 2 15,-1 3-15,0 3 0,1 2 16,1 0-16,6 3 0,3 0 15,5 1-15,5-1 0,7-1 16,5-2-16,7-4 0,5-4 16,-5-1-16,-2 1 0,-3 0 15</inkml:trace>
  <inkml:trace contextRef="#ctx0" brushRef="#br0" timeOffset="182742.671">29986 5354 0,'0'0'0,"0"0"15,0 0-15,0 0 0,-21 27 0,21-27 16,-25 33-16,9-11 0,1 0 16,0 1-16,2-1 0,-1 2 15,2-3-15,1-5 16,2-2-16,2-2 0,2-2 0,1-3 16,3-4-16,1-3 0,4-7 15,0-2-15,2-3 0,0-3 16,3-2-16,0 0 0,1-1 15,1 0-15,0 2 0,-1 1 16,0 3-16,1 3 0,0 1 0,2 2 16,1 3-16,2 1 0,0 1 15,1 2-15,-1 3 16,1 0-16,-2-1 0,-2-1 0,-2 1 16,-2 0-16</inkml:trace>
  <inkml:trace contextRef="#ctx0" brushRef="#br0" timeOffset="183273.9517">30293 5364 0,'0'0'0,"0"0"15,0 0-15,-11 20 0,11-20 16,-18 27-16,3-9 0,0 1 16,-2 3-16,-1 6 0,0-1 15,1-1-15,3-4 0,2-2 16,1-3-16,2-3 0,1-3 15,3-3-15,2-1 0,3-4 16,2-5-16,1-3 0,3-5 16,1-1-16,3-1 0,2-5 15,4-4-15,0 0 0,2-1 0,6-6 16,2 0-16,-3 5 0,-2 2 16,-1 5-16,-2 1 0,-1 4 15,-3 2-15,-1 6 0,-2 2 16,-2 4-16,-1 2 0,-5 8 15,-3 5-15,-2 2 0,-1 2 0,-5 2 16,-2 1-16,1 0 16,0-4-16,1 0 0,0-1 15,0-4-15,2-4 0,-1 0 0,1-3 16,1-2-16,1-3 0,1-2 16,1-4-16,3-3 0,4-4 15,1-6-15,4-3 0,2-3 16,3-2-16,2-1 0,3 0 15,5-7-15,2 1 0,-1 3 16,2 3-16,-3 5 0,1 3 0,1 2 16,-1 2-16,-5 6 0,-2 5 15,-4 5-15,-2 1 16,-4 5-16,-5 5 0,-4 5 16,-4 1-16,-4 5 0,-1 1 0,0 2 15,1 2-15,1-1 0,1 1 16,1-1-16,1-7 0,0-4 15</inkml:trace>
  <inkml:trace contextRef="#ctx0" brushRef="#br0" timeOffset="183664.6259">31136 5333 0,'0'0'0,"0"0"16,0 0-16,0 0 0,0 0 0,0 0 15,-28-3-15,28 3 0,-33 10 16,11 0-16,-2 2 16,-3 1-16,0 3 0,-6 6 0,2 1 15,4 0-15,5 0 0,1 2 16,7-3-16,5-1 0,5-3 16,8-4-16,8-4 0,4-6 15,3-2-15,3-4 16,3 1-16,0-5 0,2-3 0,-3-4 15,-2-4-15,-2 0 0,-1 0 16,-3 0-16,1-1 0,-4 0 16,-1 1-16,-3 3 0,-4 5 15,1-1-15,-2 3 0,-1 3 16,-3 4-16,-4 2 0,1 3 0,0 4 16,-2 2-16,1 2 0,-1 3 15,1 1-15,0 1 0,0 0 16,2-1-16,1 4 0,2-2 15,5-5-15,2-5 0,-1-4 16,-2 0-16,0 0 0</inkml:trace>
  <inkml:trace contextRef="#ctx0" brushRef="#br0" timeOffset="183914.5827">31493 5184 0,'0'0'0,"0"0"0,0 0 16,-17 23-16,17-23 0,-22 32 16,7-11-16,-3 5 0,-2 4 0,-3 8 15,2 1-15,5-4 0,1-3 16,4 3-16,6-5 16,4-4-16,3-4 0,5-6 15,5-5-15,1-4 0,2-5 0,1-2 16,-1-2-16,0-3 0,-1-2 15,-3 2-15,-2 0 0,-1 1 16</inkml:trace>
  <inkml:trace contextRef="#ctx0" brushRef="#br0" timeOffset="184086.4959">31228 5373 0,'0'0'0,"0"0"0,0 0 16,25-5-16,-25 5 0,35-6 15,-12 3-15,2 0 0,3-1 0,1 2 16,-1-2-16,10 1 0,-2 2 16,-2-1-16,-1 1 0,2-2 15,-8 2-15,-5 0 0</inkml:trace>
  <inkml:trace contextRef="#ctx0" brushRef="#br0" timeOffset="184273.9729">31626 5354 0,'0'0'0,"0"0"16,0 0-16,-10 25 0,10-25 16,-13 27-16,4-9 0,1 1 0,-1 3 15,-1-1-15,0 0 16,-1 3-16,2-2 0,2-3 16,3-1-16,3-5 0,2-3 0,1-5 15,2-6-15,-1 1 0,-1-1 16,0 1-16</inkml:trace>
  <inkml:trace contextRef="#ctx0" brushRef="#br0" timeOffset="184414.5983">31696 5179 0,'0'0'0,"0"0"0,0 0 15,0 0-15,23 7 0,-23-7 16,24 12-16,-12-2 0,0 0 0,-1-1 15,-1 0-15,-2-3 0</inkml:trace>
  <inkml:trace contextRef="#ctx0" brushRef="#br0" timeOffset="184727.1621">31720 5468 0,'0'0'0,"0"0"15,0 0-15,-18 26 16,10-11-16,1-1 0,1 2 0,2-1 15,2-1-15,4 2 16,5-2-16,3-5 0,4-2 0,6-3 16,4-2-16,0-4 0,1-3 15,0-2-15,1-3 0,3-3 16,-5-2-16,-4 0 0,-3 0 16,-6-1-16,-5-1 0,-5-2 0,-4-2 15,-5 2-15,-3 1 0,-4 3 16,-4 1-16,-2 3 0,-1 2 15,0 4-15,-1 2 0,2 2 16,2 2-16,4 2 0,2 2 16,3-2-16,3 3 0,6-3 15,4 2-15,-1-2 0,1 0 0,-2-1 16</inkml:trace>
  <inkml:trace contextRef="#ctx0" brushRef="#br0" timeOffset="185102.1324">32171 5334 0,'0'0'0,"0"0"0,0 0 0,-8 22 15,8-22-15,-15 32 0,4-13 16,0 1-16,0 1 16,-3 1-16,1 0 0,-3 2 15,0-2-15,3-4 0,3-2 16,2-3-16,3-3 0,2-3 0,0-3 15,3-4-15,5-2 0,0-6 16,3-5-16,3-3 0,2-3 16,4-2-16,3-2 0,-1 0 15,1-2-15,9-4 0,2 3 16,-1 4-16,-2 5 0,-1 3 0,-4 1 16,-1 5-16,0 2 0,-3 2 15,-2 4-15,-3 6 0,-3 6 16,-6 4-16,-3 3 0,-4 3 15,-3 0-15,-4 4 0,-2 2 16,-1 1-16,-3 0 0,-2 4 16,-1-2-16,3 0 0,0 2 0,2-6 15,2-5-15,2-6 0,3-3 16,0-2-16</inkml:trace>
  <inkml:trace contextRef="#ctx0" brushRef="#br0" timeOffset="185258.4536">32555 5786 0,'0'0'0,"0"0"0,0 0 0,0 0 15,-25 9-15,25-9 0,0 0 16,-23 1-16</inkml:trace>
  <inkml:trace contextRef="#ctx0" brushRef="#br0" timeOffset="186977.2842">12442 3887 0,'0'0'0,"0"0"0,0 0 15,0 0-15,29 0 0,-15 0 16,5 0-16,0 0 0,0-1 0,9 1 15,5 1-15,-1 1 16,0 2-16,10-2 16,2-2-16,-2 2 0,-1 1 0,4 0 15,5-1-15,5 2 0,-4 2 16,5-1-16,6 0 0,-6-2 16,-3-1-16,16 0 0,5 1 15,-7 1-15,-5 0 0,12-3 16,1-1-16,-9-4 0,-5-2 0,30 0 15,-4 2-15,-22 0 0,-14-2 16,-3 7-16,-1 4 0,-16-5 16,-9-4-16,-5 3 0,-1 1 15,-5 1-15,-4 3 0,-7-4 16,3-3-16,-3 3 0,0-2 0,0 2 16</inkml:trace>
  <inkml:trace contextRef="#ctx0" brushRef="#br0" timeOffset="187305.3762">14642 3355 0,'0'0'0,"0"0"0,0 0 0,0 0 16,0 0-16,0 0 0,12 27 15,-12-27-15,5 22 0,-5-22 16,7 35-16,-5-18 0,0 0 0,2-1 16,0 1-16,1 0 15,-1-1-15,0-2 0,2 0 16,-1-3-16,0-3 0,-1-3 15,1-3-15,-2 1 0,0-1 0,-1-1 16</inkml:trace>
  <inkml:trace contextRef="#ctx0" brushRef="#br0" timeOffset="187570.9968">14675 3480 0,'0'0'0,"0"0"16,0 0-16,0 0 0,0 0 0,21-14 15,-21 14-15,20-9 0,-20 9 16,30-12-16,-10 6 0,2 1 15,2 1-15,0-1 0,2 2 16,5 1-16,-2-1 0,-3 5 16,-2 0-16,-4 1 0,-2-2 15,-4 1-15,-2 2 0,-3-1 16,-3 2-16,-5 2 0,-3 1 16,-5 1-16,-3 1 0,-6 0 0,-5 1 15,-4 1-15,0 2 16,-3-1-16,1 0 0,-4 0 15,5-1-15,1-2 0,4-2 16,5-2-16,3-4 0,2 1 0,2-1 16,2 0-16</inkml:trace>
  <inkml:trace contextRef="#ctx0" brushRef="#br0" timeOffset="187836.6286">15499 3146 0,'0'0'0,"0"0"16,0 0-16,0 0 16,-20 19-16,20-19 0,-28 30 0,10-12 15,0-1-15,-6 2 0,-3 3 16,-6 5-16,1-4 0,-5 4 0,3-5 15,4-3-15,4-2 0,3-2 16,2-1-16,3-3 0,4 0 16,3-4-16,2-1 0,3-2 15,0 0-15,2-1 0</inkml:trace>
  <inkml:trace contextRef="#ctx0" brushRef="#br0" timeOffset="188039.7586">15258 3385 0,'0'0'0,"0"0"16,0 0-16,0 0 0,0 0 0,22 17 15,-22-17-15,13 17 0,-13-17 16,11 19-16,-5-8 0,-1 0 16,1 1-16,-2-2 0,1-1 15,-1 0-15,-1 0 0,1-1 16,0 0-16,-1-1 0,1 0 0,-1-3 15</inkml:trace>
  <inkml:trace contextRef="#ctx0" brushRef="#br0" timeOffset="188492.9014">15754 3345 0,'0'0'0,"0"0"0,0 0 0,0 0 15,0 0-15,0 0 0,0 0 16,-12 26-16,12-26 0,-15 25 16,15-25-16,-30 25 0,13-11 0,-3 1 15,-2 1-15,-2-1 16,-1 0-16,-8 5 0,0 1 0,1-3 16,0-3-16,-8 3 0,1-2 15,6 0-15,4 0 0,0-4 16,1-3-16,3-1 0,2-2 15,3-1-15,3-1 0,4-2 16,3-1-16,4 0 0,1-2 16,5 1-16,4 1 0,4-3 15,6-2-15,2 0 0,3 0 0,5-2 16,5-2-16,1 1 16,0 1-16,12-1 0,2 1 15,-3 0-15,-1 0 0,6 0 0,1 0 16,-8 0-16,-5 1 0,-1-1 15,1 2-15,-6 3 0,-4 1 16,-4-2-16,-3 0 0,-5 0 16,-3-2-16,-5 5 0,-4 2 15,-3-2-15,-4 0 0,-5-1 16,-3 0-16,-1 0 0,1 0 0,3 0 16,2 0-16,1 0 0</inkml:trace>
  <inkml:trace contextRef="#ctx0" brushRef="#br0" timeOffset="188758.5522">15465 3414 0,'0'0'0,"0"0"15,0 0-15,0 0 0,0 0 0,20 18 16,-20-18-16,9 21 0,-9-21 16,9 35-16,-5-13 0,-1 0 15,1 2-15,-1 0 0,2 0 16,-1 4-16,-1-1 0,-1-1 15,1 0-15,-2-2 0,-1-2 16,-1-1-16,-2-2 0,-1-2 16,-3 1-16,-1-3 0,-5-2 15,2-2-15,0-1 0,0-3 16,0-1-16,0-2 0,1-3 0,3-4 16,0-4-16,3-2 0,0-4 15,2 2-15,0 3 0,0 1 16</inkml:trace>
  <inkml:trace contextRef="#ctx0" brushRef="#br0" timeOffset="189242.9819">16043 3334 0,'0'0'0,"0"0"0,0 0 16,0 0-16,0 0 0,4 28 15,-4-28-15,5 24 0,-5-24 0,8 23 16,-3-11-16,2-1 16,1 0-16,3-2 0,4-2 15,0-1-15,3 0 0,2-2 16,3-2-16,6 1 0,-2-3 0,1-5 16,-2 0-16,-1 0 0,0 2 15,-2-3-15,-1-2 16,-3-2-16,-3-1 0,2-3 0,-4-1 15,-5 4-15,-1 1 0,-3 1 16,1 0-16,-3 3 0,-1 2 16,0 1-16,0-2 0,-2 3 0,0 2 15,-4 2-15,2 4 16,0-1-16,1 2 0,0 3 0,0 2 16,-2 2-16,2 1 0,0 7 15,0 1-15,1 0 16,0 0-16,1-3 0,1-2 0,-1-4 15,1 0-15,-1-3 0,1-2 16,-1-1-16,0-1 0,-1-2 16,-1 0-16,-1-3 0,-2 0 15,-1-3-15,-3-1 0,2-2 0,0-2 16,1 1-16,0 0 0,1 1 16</inkml:trace>
  <inkml:trace contextRef="#ctx0" brushRef="#br0" timeOffset="189508.5836">16346 3261 0,'0'0'0,"0"0"15,0 0-15,0 0 0,0 0 0,0 0 16,6 24-16,-6-24 0,2 24 16,-2-24-16,0 39 0,-1-17 15,0 2-15,0 2 0,-1-1 16,1 0-16,1-2 0,-1 5 15,1-1-15,0-4 0,0-3 16,0-2-16,0-1 0,1-2 16,0-3-16,1-1 0,-2-1 15,0 0-15,0-2 0,-3-1 16,0 0-16,-1-1 0,-2-1 0,0 0 16,-2-2-16,1 0 0,1-1 15,0 1-15</inkml:trace>
  <inkml:trace contextRef="#ctx0" brushRef="#br0" timeOffset="189930.4709">16101 3709 0,'0'0'0,"0"0"0,0 0 16,0 0-16,0 0 0,0 0 15,0 0-15,0 0 0,-12 15 0,12-15 16,0 0-16,0 21 0,0-21 16,0 0-16,9 22 0,-9-22 15,0 0-15,23 17 0,-23-17 16,28 4-16,-11-2 0,6-2 15,1-1-15,2 0 0,2 0 16,7-2-16,1-1 0,-2-1 16,-4 1-16,8 0 0,-3-1 15,-3 2-15,-3 0 0,-5 2 16,-3-3-16,-3 1 0,-4-3 0,-3 3 16,-2 1-16,-4-1 0,-1 1 15,-3-2-15,-1 0 0,-1 0 16,0-3-16,-2 0 0,1 0 15,0-1-15,0 0 0,-1 1 16,2-1-16,0 4 0,0-1 16,1-1-16,0 1 0,0 2 15,0 3-15,0 0 0,2 3 16,-1 1-16,1-1 0,-2 6 16,0 4-16,0-2 0,0 1 0,0 0 15,1 1-15,0 1 0,0-1 16,1 5-16,0 0 0,1-4 15,0 0-15,-1-2 0,-1 1 16,-1-1-16,-2-3 0,1-2 16,0 0-16,0-2 0</inkml:trace>
  <inkml:trace contextRef="#ctx0" brushRef="#br0" timeOffset="194040.1021">13889 3520 0,'0'0'0,"0"0"0,0 0 0,0 0 16,0 0-16,0 0 0,3 25 15,-3-25-15,0 0 0,4 35 16,-4-35-16,6 36 0,-3-17 16,2 2-16,-1 1 0,2 3 15,0 0-15,5 10 0,4 2 16,-1-2-16,0-4 0,5 8 0,2-1 16,0-2-16,1-2 0,3 1 15,3 1-15,3 1 0,-1-1 16,4 2-16,3 1 0,0-3 15,-2-3-15,10 6 0,4 1 16,-5-5-16,-4-1 0,8 0 16,5-1-16,2 2 0,-7-4 15,4 1-15,1 2 0,-1-3 0,-1 1 16,27 16-16,-4-2 0,-11-7 16,-8-7-16,3 4 0,5 3 15,-8-7-15,-4-4 0,4 5 16,3 6-16,1-7 0,0-4 15,3 1-15,2 0 0,-7-1 16,-3 0-16,5 1 0,3 0 16,-4-1-16,-2 0 0,7 2 15,4 2-15,-6-7 0,-5-3 0,6 2 16,2 2-16,-2 1 16,-2-2-16,4-2 0,1-3 15,-6 2-15,-6 4 0,7-2 0,5 2 16,-1-6-16,0-3 0,-1 2 15,-1 1-15,-10-1 0,-8 1 16,7 0-16,7 2 0,-10-5 0,-6-5 16,3 2-16,3 2 15,-7-1-15,-5 2 0,4-1 16,2 1-16,-9-2 0,-6-1 0,0-3 16,-2-4-16,-5 2 0,-4-1 15,-6 0-15,-3-1 0,-7-8 16,-2-5-16,1 1 0,0 2 15,-1 1-15</inkml:trace>
  <inkml:trace contextRef="#ctx0" brushRef="#br0" timeOffset="194383.8267">18271 6084 0,'0'0'16,"0"0"-16,0 0 15,-12 37-15,2-10 0,1 0 16,0 0-16,-2 7 0,0 0 16,3-4-16,0-3 0,0 3 15,1-5-15,2-3 0,1-5 0,0-4 16,3-3-16,-1-3 0,1-2 16,1-5-16,4-9 0,0 1 15,-1-2-15,0 2 0,-1 2 16,1 0-16</inkml:trace>
  <inkml:trace contextRef="#ctx0" brushRef="#br0" timeOffset="194540.1252">18323 5902 0,'0'0'16,"0"0"-16,0 0 0,32-3 0,-32 3 15,29 0-15,-12 3 0,2 2 16,1 1-16,2 1 0,-5-1 15,-1-1-15</inkml:trace>
  <inkml:trace contextRef="#ctx0" brushRef="#br0" timeOffset="194930.6987">18624 6171 0,'0'0'0,"0"0"15,0 0-15,-11 26 0,5-13 16,-1 5-16,-3 4 0,0-1 15,-1-1-15,-1 7 0,1-3 16,1 0-16,1-3 0,0 0 16,1-5-16,3-6 0,0-5 0,5-5 15,0 0-15,3-2 0,0-2 16,1-4-16,2-2 16,-1-3-16,2-2 0,2-3 0,1-4 15,0 0-15,0 0 0,4-4 16,1-1-16,3 2 0,1 4 15,2-1-15,2 3 0,-2 3 16,-1 5-16,-2 4 0,2 4 16,-2 2-16,-2 3 0,0 5 15,-3 4-15,-3 2 0,-3 3 0,-5 7 16,-3 8-16,-2 0 0,1 0 16,-2-2-16,-2-1 15,1-3-15,0 1 0,1 1 0,1-2 16,-1-4-16,2-3 0,0-7 15,0-3-15,2-5 0,0-3 16,2-4-16,-2 4 0,0 0 0</inkml:trace>
  <inkml:trace contextRef="#ctx0" brushRef="#br0" timeOffset="195352.6316">19257 5903 0,'0'0'0,"0"0"0,0 0 16,-9 36-16,4-17 0,-3 6 15,-5 4-15,-2 11 0,0 1 0,-3 11 16,3-3-16,0-5 0,3-4 16,-2 2-16,1-4 15,0-8-15,2-5 0,3-6 0,1-5 16,1-1-16,3-5 0,0-4 15,0-3-15,0-3 0,2-4 16,6-6-16,2-6 0,2-2 16,2-2-16,4-5 0,1-3 15,3 3-15,2 1 0,1 3 16,2 0-16,5 1 0,-1 3 0,2 3 16,1 2-16,-3 3 0,-4 2 15,-1 7-15,-1 6 0,-3 2 16,-4 2-16,-2 6 0,-2 2 15,-5 0-15,-2 5 0,-3 7 16,-3 2-16,0 0 0,-1-1 16,-2-2-16,1 0 0,0-2 15,0-2-15,2-3 0,1-1 16,0-4-16,0-4 0,1-3 0</inkml:trace>
  <inkml:trace contextRef="#ctx0" brushRef="#br0" timeOffset="195790.1284">20049 6206 0,'0'0'0,"0"0"16,0 0-16,0 0 0,0 0 0,-22-20 16,22 20-16,-26-4 0,26 4 15,-33 2-15,11 1 0,-1 2 16,-2 0-16,-7 7 0,-1 3 15,2 2-15,2 2 0,2 0 16,3 2-16,0 3 0,5-2 16,6 0-16,4 1 0,6-5 15,4-4-15,7-2 0,8-3 16,-1-4-16,2-4 0,5-3 0,4-2 16,1-2-16,-1-1 0,-1-3 15,-2-1-15,-2-1 0,-1 0 16,-3-4-16,0-1 0,-2-1 15,-1 0-15,0 1 0,-2-1 16,-3 2-16,-2 1 0,0 4 16,-2 4-16,-1 1 0,-3 3 0,1 4 15,0 5-15,-1 1 16,-1 2-16,-2 7 0,-2 4 16,0 3-16,1-1 0,2 8 0,2 1 15,2-3-15,3-4 0,2-4 16,2-4-16,0-3 0,-1-4 15,-1-2-15,-1 0 0,-2-2 0</inkml:trace>
  <inkml:trace contextRef="#ctx0" brushRef="#br0" timeOffset="196055.7741">20457 5899 0,'0'0'16,"0"0"-16,0 0 0,0 0 0,-9 28 16,3-9-16,-4 8 15,-1 3-15,-1 2 0,-4 6 16,-2 6-16,-3 6 0,2-4 0,0 8 16,1 5-16,5-11 0,3-11 15,3-3-15,1-5 16,3-6-16,1-3 0,2-6 0,3-3 15,1-4-15,2-4 0,-3-1 16,-1 0-16,1-1 0</inkml:trace>
  <inkml:trace contextRef="#ctx0" brushRef="#br0" timeOffset="196383.9218">20411 6386 0,'0'0'0,"0"0"15,0 0 1,0 0-16,35 2 0,-35-2 15,34 0-15,-34 0 0,43-2 16,-19 1-16,-1 0 0,5-4 16,1-2-16,-1 0 0,-2 0 0,-2-2 15,-1-1-15,-4 1 16,-3 0-16,-3-3 0,-4-1 16,-5 3-16,-2 1 0,-6-2 0,-6 2 15,0 2-15,0 0 0,-10 2 16,-6 5-16,5 0 0,1 1 15,-6 9-15,-2 3 0,4 2 16,2-1-16,-3 9 0,2 6 16,8-5-16,1 1 0,6 5 15,8 3-15,4-6 0,3-4 0,8 1 16,7 0-16,1-5 0,2-3 16,14-4-16,8-4 15,-9-5-15,1 0 0,-5-2 16,-9 0-16,-5 0 0</inkml:trace>
  <inkml:trace contextRef="#ctx0" brushRef="#br0" timeOffset="196790.1983">21215 6338 0,'0'0'0,"0"0"0,0 0 0,0 0 15,-9 22-15,9-22 0,-10 26 16,10-26-16,-9 30 0,7-15 16,1-2-16,1 2 0,2-2 0,5-2 15,3-3-15,3-2 0,2-2 16,3-3-16,1-2 0,5-3 15,-1 0-15,-1-3 0,-2-2 16,-4-1-16,-2 0 0,-7-1 16,-3-2-16,-4 0 0,-4 0 15,-4 1-15,-7 1 0,-1-1 0,-3 4 16,-5-2-16,-2 5 16,3 4-16,1 3 0,1 1 15,1 0-15,4 0 0,3-1 0,5 4 16,3 3-16,7-3 0,3 1 15,-2-3-15,1-1 0,-1 0 16</inkml:trace>
  <inkml:trace contextRef="#ctx0" brushRef="#br0" timeOffset="197462.066">21723 6168 0,'0'0'0,"0"0"0,0 0 0,0 0 16,0 27-16,0-27 0,-11 36 15,2-14-15,-2 3 0,-6 9 16,-2 6-16,1-4 0,1-2 0,0 6 16,2-3-16,3-6 0,2-4 15,1-2-15,1-4 0,3-7 16,2-3-16,0-4 0,-1-4 15,1-2-15,0-1 0,2-5 16,1-7-16,0-1 0,1-1 0,2-7 16,3-6-16,0 3 15,1 1-15,7-9 0,5-1 16,0 5-16,-1 3 0,8-5 16,0 2-16,3 5 0,2 5 0,2 3 15,3 3-15,0 2 0,-1 3 16,-2 3-16,0 2 0,-4 0 15,-5 0-15,-1 6 0,-2 4 16,-3 0-16,-5 0 0,-9 6 16,-8 0-16,-4 2 0,-3-1 0,-10 1 15,-8 2-15,1-1 16,-1-3-16,-7 1 0,-5 0 16,6-3-16,4-1 0,1-2 15,5-2-15,9-2 0,5 0 0,4-3 16,2 0-16,5-2 0,1-4 15,11-1-15,10 0 0,0-1 16,2 0-16,4 1 0,6 1 16,-2 1-16,-1 1 0,2 0 15,-2 1-15,-3 2 0,-2 4 0,-5 2 16,-3 4-16,-5 0 0,-3-1 16,-7 3-16,-5 4 15,-2-2-15,-2 1 0,-4 3 16,-3 2-16,-2-2 0,-3-1 0,-10 3 15,-4-3-15,3-2 0,2-2 16,-6-3-16,-3-2 0,4-2 16,4-1-16,7-1 0,5-1 15,2-1-15</inkml:trace>
  <inkml:trace contextRef="#ctx0" brushRef="#br0" timeOffset="197602.7017">21673 6554 0,'0'0'0,"0"0"0,0 0 0,0 0 16,0 0-16,31 0 0,-31 0 15,31 4-15,-13-1 0,1 4 16,2 0-16,1 2 0,2-1 16,7 4-16,-1 2 0,1-2 15,0-3-15,1 2 0,1-1 16,0 2-16,-6-3 0,-5-3 0</inkml:trace>
  <inkml:trace contextRef="#ctx0" brushRef="#br0" timeOffset="197852.7719">22668 6406 0,'0'0'0,"0"0"0,0 0 16,0 0-16,0 0 0,-15 27 0,15-27 15,-25 27-15,10-12 0,-3 2 16,-2 3-16,-1-1 0,0 0 15,-5 2-15,0-3 0,3-3 16,3-3-16,2-2 0,-1-4 16,2-1-16,3-4 0,1-3 15,2-6-15,1-2 0,2-2 0,2 2 16,0 1-16,0 2 0</inkml:trace>
  <inkml:trace contextRef="#ctx0" brushRef="#br0" timeOffset="198071.4671">22634 6213 0,'0'0'0,"0"0"16,0 0-16,22 16 0,-13-7 0,4 5 15,2 6-15,5 8 16,0 0-16,0 2 0,1 1 16,4 9-16,-1-1 0,0-1 15,1 1-15,0 0 0,-3-6 0,-2-1 16,-1-2-16,-5-3 0,-2-4 15,-1-3-15,-1-6 0,-3 0 16,-3-1-16,-5-3 0,-3-3 16,0-3-16,2 0 0,0-1 0</inkml:trace>
</inkml:ink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2025/9/24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2025/9/24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4.xml"/><Relationship Id="rId1" Type="http://schemas.openxmlformats.org/officeDocument/2006/relationships/tags" Target="../tags/tag8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6.xml"/><Relationship Id="rId1" Type="http://schemas.openxmlformats.org/officeDocument/2006/relationships/tags" Target="../tags/tag8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8.xml"/><Relationship Id="rId1" Type="http://schemas.openxmlformats.org/officeDocument/2006/relationships/tags" Target="../tags/tag8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0.xml"/><Relationship Id="rId1" Type="http://schemas.openxmlformats.org/officeDocument/2006/relationships/tags" Target="../tags/tag8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2.xml"/><Relationship Id="rId1" Type="http://schemas.openxmlformats.org/officeDocument/2006/relationships/tags" Target="../tags/tag9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4.xml"/><Relationship Id="rId1" Type="http://schemas.openxmlformats.org/officeDocument/2006/relationships/tags" Target="../tags/tag9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tags" Target="../tags/tag71.xml"/><Relationship Id="rId5" Type="http://schemas.openxmlformats.org/officeDocument/2006/relationships/image" Target="../media/image3.emf"/><Relationship Id="rId4" Type="http://schemas.openxmlformats.org/officeDocument/2006/relationships/customXml" Target="../ink/ink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5" Type="http://schemas.openxmlformats.org/officeDocument/2006/relationships/image" Target="../media/image4.emf"/><Relationship Id="rId4" Type="http://schemas.openxmlformats.org/officeDocument/2006/relationships/customXml" Target="../ink/ink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tags" Target="../tags/tag75.xml"/><Relationship Id="rId5" Type="http://schemas.openxmlformats.org/officeDocument/2006/relationships/image" Target="../media/image5.emf"/><Relationship Id="rId4" Type="http://schemas.openxmlformats.org/officeDocument/2006/relationships/customXml" Target="../ink/ink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8.xml"/><Relationship Id="rId1" Type="http://schemas.openxmlformats.org/officeDocument/2006/relationships/tags" Target="../tags/tag7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0.xml"/><Relationship Id="rId1" Type="http://schemas.openxmlformats.org/officeDocument/2006/relationships/tags" Target="../tags/tag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>
                <a:solidFill>
                  <a:srgbClr val="FF0000"/>
                </a:solidFill>
              </a:rPr>
              <a:t>专题一</a:t>
            </a:r>
            <a:r>
              <a:rPr lang="en-US" altLang="zh-CN">
                <a:solidFill>
                  <a:srgbClr val="FF0000"/>
                </a:solidFill>
              </a:rPr>
              <a:t> </a:t>
            </a:r>
            <a:r>
              <a:rPr lang="zh-CN" altLang="en-US">
                <a:solidFill>
                  <a:srgbClr val="FF0000"/>
                </a:solidFill>
              </a:rPr>
              <a:t>词形变化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84175"/>
            <a:ext cx="10968990" cy="586549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just">
              <a:buNone/>
            </a:pPr>
            <a:r>
              <a:rPr lang="en-US" altLang="zh-CN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IV. 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形容词变副词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1. -c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结尾的除了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publicly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之外，其余均为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cally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结尾；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2. le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结尾的单词除了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wholly, solely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之外，其余均为去掉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加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y;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3.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以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结尾的单词除了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shyly, dryly (drily)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之外，其余需要变为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ily;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4.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以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ue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结尾的单词除了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truly, duly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之外，其余直接加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ly;</a:t>
            </a: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77190"/>
            <a:ext cx="10968990" cy="587248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V. </a:t>
            </a:r>
            <a:r>
              <a:rPr lang="zh-CN" altLang="en-US" sz="19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词义辨析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1. sustained / sustainable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2. extended / extensive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3. respected / respectful /respectable / respective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4. broadness / breadth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5. completeness / completion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6. effect / effectiveness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7. imaginary / imaginative / imaginable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8. adoption / adaptation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9. tire / tiredness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10. busyness /business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11. destruction / destructiveness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12. pricy (pricey) / priceless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13. publicity / publication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14. momentous / momentary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15. medical / medicinal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16. opening/openness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17. tasteful / tasty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18. earthy / earthly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19. comparable / comparative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20. successful / successive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46710"/>
            <a:ext cx="10968990" cy="605091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VI. </a:t>
            </a:r>
            <a:r>
              <a:rPr lang="zh-CN" altLang="en-US" sz="2400">
                <a:solidFill>
                  <a:schemeClr val="tx1"/>
                </a:solidFill>
              </a:rPr>
              <a:t>动词的过去式和过去分词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rise rose risen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arise arose arisen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deal dealt dealt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mean meant meant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hang (</a:t>
            </a:r>
            <a:r>
              <a:rPr lang="zh-CN" altLang="en-US" sz="2400">
                <a:solidFill>
                  <a:schemeClr val="tx1"/>
                </a:solidFill>
              </a:rPr>
              <a:t>悬挂</a:t>
            </a:r>
            <a:r>
              <a:rPr lang="en-US" altLang="zh-CN" sz="2400">
                <a:solidFill>
                  <a:schemeClr val="tx1"/>
                </a:solidFill>
              </a:rPr>
              <a:t>) hung hung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        (</a:t>
            </a:r>
            <a:r>
              <a:rPr lang="zh-CN" altLang="en-US" sz="2400">
                <a:solidFill>
                  <a:schemeClr val="tx1"/>
                </a:solidFill>
              </a:rPr>
              <a:t>绞死</a:t>
            </a:r>
            <a:r>
              <a:rPr lang="en-US" altLang="zh-CN" sz="2400">
                <a:solidFill>
                  <a:schemeClr val="tx1"/>
                </a:solidFill>
              </a:rPr>
              <a:t>) hanged hanged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lie (</a:t>
            </a:r>
            <a:r>
              <a:rPr lang="zh-CN" altLang="en-US" sz="2400">
                <a:solidFill>
                  <a:schemeClr val="tx1"/>
                </a:solidFill>
              </a:rPr>
              <a:t>躺</a:t>
            </a:r>
            <a:r>
              <a:rPr lang="en-US" altLang="zh-CN" sz="2400">
                <a:solidFill>
                  <a:schemeClr val="tx1"/>
                </a:solidFill>
              </a:rPr>
              <a:t>) lay lain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     (</a:t>
            </a:r>
            <a:r>
              <a:rPr lang="zh-CN" altLang="en-US" sz="2400">
                <a:solidFill>
                  <a:schemeClr val="tx1"/>
                </a:solidFill>
              </a:rPr>
              <a:t>说谎</a:t>
            </a:r>
            <a:r>
              <a:rPr lang="en-US" altLang="zh-CN" sz="2400">
                <a:solidFill>
                  <a:schemeClr val="tx1"/>
                </a:solidFill>
              </a:rPr>
              <a:t>) lied lied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lay laid laid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67385" y="900430"/>
            <a:ext cx="2800350" cy="1221105"/>
          </a:xfrm>
          <a:prstGeom prst="rect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wrap="square" rtlCol="0">
            <a:noAutofit/>
          </a:bodyPr>
          <a:lstStyle/>
          <a:p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666750" y="2261235"/>
            <a:ext cx="3011805" cy="1083945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0070C0"/>
                </a:solidFill>
              </a14:hiddenFill>
            </a:ext>
          </a:extLst>
        </p:spPr>
        <p:txBody>
          <a:bodyPr wrap="square" rtlCol="0">
            <a:noAutofit/>
          </a:bodyPr>
          <a:lstStyle/>
          <a:p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667385" y="3485515"/>
            <a:ext cx="4241165" cy="276415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3845560" y="900430"/>
            <a:ext cx="4064000" cy="18643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bind bound bound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bound bounded bounded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wind wound wound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winded winded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050790" y="2927985"/>
            <a:ext cx="4064000" cy="158813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show showed showed / shown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sow   sowed sowed / sown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sew   sewed sewed / sewed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prove proved proved / proven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050790" y="4679315"/>
            <a:ext cx="4948555" cy="156908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see saw seen </a:t>
            </a: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see-saw  see-sawed  see-sawed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53060"/>
            <a:ext cx="10968990" cy="589661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691515" y="492125"/>
            <a:ext cx="3802380" cy="1198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weep wept wept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sweep swept swept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creep crept crept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91515" y="1907540"/>
            <a:ext cx="3801745" cy="15684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stick  stuck stuck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strike  struck  struck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choke  choked  choked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stroke  stroked  stroked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29615" y="3692525"/>
            <a:ext cx="3763645" cy="15684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ride  rode  ridden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stride  strode  stridden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slide  slid  slid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glide  glided  glided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642485" y="492125"/>
            <a:ext cx="4064000" cy="8763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hear  heard  heard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overhear overheard  overheard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642485" y="1604645"/>
            <a:ext cx="4972685" cy="1198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drive  drove  driven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strive  strove  striven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strived  strived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shake  shook  shaken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643120" y="3107055"/>
            <a:ext cx="6733540" cy="232473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light  lit  lit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lighted  lighted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shine  shone  shone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shined  shined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speed  sped  sped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speeded speeded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smell, burn, dream, learn, spill, quit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过去式和过去分词均有两拼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swell  swelled  swelled / swollen 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16865"/>
            <a:ext cx="10968990" cy="593280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760095" y="509905"/>
            <a:ext cx="5906135" cy="1198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过去式和过去分词不变：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bet, cut, hit, hurt, let, put, set, shut, cost, cast, broadcast, thrust, burst, shed, read, spread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60095" y="2012950"/>
            <a:ext cx="5905500" cy="30460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break  broke  broken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choose  chose  chosen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freeze  froze  frozen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steal  stole  stolen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wake  woke  woken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awake  awoke  awoken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waken  wakened  wakened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awaken  awakened  awakened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807200" y="509905"/>
            <a:ext cx="4582795" cy="15684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fight  fought   fought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bring brought brought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buy bought  bought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seek sought  sought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806565" y="2462530"/>
            <a:ext cx="4584065" cy="34150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blow  blew  blown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draw  drew  drawn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fall  fell fallen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grow  grew  grown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know  knew  known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throw  threw  thrown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fly flew flown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flow  flowed  flowed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tow towed towed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26720"/>
            <a:ext cx="10968990" cy="582295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784860" y="615950"/>
            <a:ext cx="3427730" cy="230695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bleed  bled  bled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feed  fed  fed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breed  bred  bred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lead  led  led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flee  fled  fled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exceed, succeed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直接加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ed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420235" y="615950"/>
            <a:ext cx="4064000" cy="303784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ring  rang  rung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string  strung  strung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sting  stung  stung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swing  swung  swung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fling  flung  flung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cling  clung  clung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sling  slung  slung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spring  sprang / sprung   sprung </a:t>
            </a:r>
          </a:p>
          <a:p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47395" y="3113405"/>
            <a:ext cx="3465195" cy="83375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beat  beat  beaten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bite  bit  bitten </a:t>
            </a:r>
          </a:p>
          <a:p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47395" y="4137660"/>
            <a:ext cx="4064000" cy="1198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panic   panicked  panicked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picnic  picnicked  picnicked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traffic  trafficked  trafficked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982210" y="3898265"/>
            <a:ext cx="5584825" cy="19380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重读闭音节双写：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dip, slip, clip, tap, slap, nap, pop, equip, drip, skip, whip, snap, wrap, swap, clap, trap, grab, mop, dot, sob, fan, stir, star, grin, regret, pen, control ...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71805"/>
            <a:ext cx="10968990" cy="616013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altLang="en-US" sz="23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巩固训练</a:t>
            </a:r>
            <a:r>
              <a:rPr lang="en-US" altLang="zh-CN" sz="23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) </a:t>
            </a: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Running stores aren’t typically seen as trendsetters in the retail (</a:t>
            </a:r>
            <a:r>
              <a:rPr lang="zh-CN" altLang="en-US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零售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world. But wander into a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56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(style)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shop in Manhattan’s West Village, and you may begin to think otherwise.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57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(go)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are the narrow seats sandwiched between towers of shoeboxes and stuffed shelves of backpacks. Instead, there is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58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(novel)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of tables furnished with vases of wildflowers and modernist armchairs. </a:t>
            </a: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“We wanted the space to reflect us and our community,” says the owner of the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59 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(taste)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space that makes the experience of trying on trainers at conventional sporting goods stores, a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60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(function)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yet generally uninspiring event, feel even more retired. It’s a place for people to come and hang out. </a:t>
            </a: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Boutique (</a:t>
            </a:r>
            <a:r>
              <a:rPr lang="zh-CN" altLang="en-US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精品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ships around the world now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61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(priority)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both interior design and customer experience. One store even has showers for a post-run wash, and a pizza counter that serves wine. These practices are really a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62  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(reveal)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 </a:t>
            </a: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“These aren’t just shopping spaces; they are social spots where people naturally connect over running,” says another industry insider based in Stockholm. “They give people some time to recharge, distancing them from            </a:t>
            </a:r>
            <a:r>
              <a:rPr lang="en-US" altLang="zh-CN" sz="23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63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(machine)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action of choosing and trying on shoes.” 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14655"/>
            <a:ext cx="10968990" cy="5835015"/>
          </a:xfrm>
          <a:ln>
            <a:solidFill>
              <a:schemeClr val="accent1"/>
            </a:solidFill>
          </a:ln>
        </p:spPr>
        <p:txBody>
          <a:bodyPr>
            <a:normAutofit fontScale="77500" lnSpcReduction="10000"/>
          </a:bodyPr>
          <a:lstStyle/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I. </a:t>
            </a:r>
            <a:r>
              <a:rPr lang="zh-CN" altLang="en-US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名词后缀：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1. -ment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特殊：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argument, judg(e)ment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2. -ion, -tion,-ation, -cion, -sion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duce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-production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（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produce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可以表示农产品，不可数）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inter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vene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-intervention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-ify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ification: identification, clarification, purification, classification, justification, qualification, simplification, beautification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-sfy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faction: satisfaction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com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pete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-competition, repeat-repetition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organi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ze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-organization, recognize-recognition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ex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pect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-expectation, suspect-suspicion, inspect-inspection (on closer inspection)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ada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pt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-adaptation, adopt-adoption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-cribe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cription: description, subscription, prescription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pare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: preparation, comparison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endParaRPr lang="en-US" altLang="zh-CN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19735"/>
            <a:ext cx="10968990" cy="582993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-end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ension: extend-extension, comprehend-comprehension, suspend-suspension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特殊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defend-defence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defense), offend-offence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offense)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特殊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intend-intention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特殊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pretend-pretence (pretense), pretend-pretension</a:t>
            </a: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845" y="2988945"/>
            <a:ext cx="6166485" cy="170370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64845" y="4636770"/>
            <a:ext cx="860298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-and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ansion: expansion</a:t>
            </a:r>
          </a:p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-lain: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explain-explanation, complain-complaint </a:t>
            </a:r>
          </a:p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-tain: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maintenance, sustenance</a:t>
            </a:r>
          </a:p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-veal: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reveal-revelation, conceal-concealment </a:t>
            </a:r>
          </a:p>
          <a:p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77190"/>
            <a:ext cx="11201400" cy="587248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-quire: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require-requirement, enquire/ inquire-enquiry, acquire-acquisition / acquirement</a:t>
            </a:r>
          </a:p>
          <a:p>
            <a:pPr marL="0" indent="0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495" y="1539240"/>
            <a:ext cx="6461760" cy="134302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608330" y="2834640"/>
            <a:ext cx="11202035" cy="3476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-ve: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arrive-arrival, survive-survival, approve-approval, remove-removal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例外：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starve-starvation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特殊：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refuse-refusal, withdraw-withdrawal, deny-denial</a:t>
            </a: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-pose: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propose-proposal, compose-composition / composure, suppose-supposition, oppose-opposition, expose-exposure</a:t>
            </a: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-sume: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assume-assumption, consume-consumption</a:t>
            </a: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-ence: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refer-reference, exist-existence, prefer-preference, infer-inference, occur-occurrence</a:t>
            </a: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-ance: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resist-resistance, rely-reliance, attend-attendance, guide-guidance, ignore-ignorance, insure-insurance, accept-acceptance, avoid-avoidance, appear-appearance, disturb-disturbance</a:t>
            </a: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-ure: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depart-departure, sign-signature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89255"/>
            <a:ext cx="10968990" cy="586041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-age: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short-shortage, marry-marriage, cover-coverage, store-storage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-t/-te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变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cy: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frequent-frequency, fluent-fluency, consistent-consistency, urgent-urgency,  sufficient-sufficiency, 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private-privacy, 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delicate-delicacy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-dom: 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freedom, wisdom, boredom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-ceive: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reception, perception, deception, conception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-ty: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certain-certainty, novel-novelty, poor-poverty, unite-unity, major-majority, minor-minority, prior-priority, anxious-anxiety, equal-equality, secure-security, special-specialty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-ity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regular-regularity, superior-superiority, inferior-inferiority, rapid-rapidity, valid-validity, hostile-hostility, creative-creativity, curious-curiosity, generous-generosity, complex-complexity, diverse-diversity, intense-intensity, clear-clarity / clearness (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前者首选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), necessary-necessity, simple-simplicity, modern-modernity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mit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permit-permission, admit-admission, transmit-transmission, submit-submission </a:t>
            </a: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zh-CN" altLang="en-US" sz="20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特殊：</a:t>
            </a: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pursue-pursuit, humble-humility, if-ifs, but-buts, extra-extras, give-given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582840" y="390240"/>
              <a:ext cx="10965960" cy="599292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73480" y="380880"/>
                <a:ext cx="10984680" cy="601164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01955"/>
            <a:ext cx="10968990" cy="602043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II.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非典型前缀和后缀：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il-, ir-: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illegal, illogical, irregular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inter-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international, interpersonal, interaction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intra-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intrapersonal, intracity, intraoffice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intro-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introspection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macro-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macroworld, macroclimate, macroeconomics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micro-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microscope, microwave, microeconomics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mal-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malcontent, malpractice, malnutrition, maltreat, malfunction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mis-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misfortune, misspell, misplace, misinformation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mono-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monologue, monotony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multi-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multiple, multitude, multimedia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out-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outdo, outlive, outnumber, outwit, outsmart, outperform, outshine, outswim, outrun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be-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befriend, befall, belittle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contra-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contradict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counter-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counteract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602280" y="330840"/>
              <a:ext cx="11089800" cy="622476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2920" y="321480"/>
                <a:ext cx="11108520" cy="624348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53060"/>
            <a:ext cx="10968990" cy="5896610"/>
          </a:xfrm>
          <a:ln>
            <a:solidFill>
              <a:schemeClr val="accent1"/>
            </a:solidFill>
          </a:ln>
        </p:spPr>
        <p:txBody>
          <a:bodyPr>
            <a:normAutofit fontScale="55000" lnSpcReduction="20000"/>
          </a:bodyPr>
          <a:lstStyle/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de-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desalt, deforest, decode, defame, devalue 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dis-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disorder, dishonest, dishonorable, disagreeable, disarm, dysfunctional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ex-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export, exclude, extract, exhale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hyper-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hyperactive, hypertension, hypersensitive, hypercritical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post-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postwar, postgraduate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pro-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progress, project, promote, propel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trans-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transcontinent, transnormal, transplant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ultra-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ultrasound, ultraliberal, ultraclean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un-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unlock, untie, unwrap, unfold, unbind, unbotton, uncover, unearth, undress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circ-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circular, circuit, circulate, circuitous, circus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-ject 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eject, project, reject, inject, subject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luc, lust, lumin-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lucid, elucidate, luster, illustrate, illuminate, luminous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marine-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submarine, maritime, mariculture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scend-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ascend, descend, transcend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-spect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prospect, inspect, suspect, respect, introspect, retrospect, spectator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-tract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contract, protract, distract, attract, extract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un, uni-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unanimous, unison, uniform</a:t>
            </a:r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endParaRPr lang="en-US" altLang="zh-CN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355320" y="232200"/>
              <a:ext cx="11364840" cy="222264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45960" y="222840"/>
                <a:ext cx="11383560" cy="22413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01955"/>
            <a:ext cx="10968990" cy="584771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III. 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形容词后缀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-ic: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symbolic,poetic,artistic,heroic,chaotic,dramatic,athletic,energetic,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strategic,periodic, apologetic,grammatical,astronomic / astronomical,mechanic / mechanical,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systemic / systematic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-ous: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mountainous, poisonous,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disastrous, spacious, voluminous, miraculous, laborious, courageous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-cial, -tial: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beneficial, provincial,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essential, influential, substantial, residential,  palatial, controversial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-y: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weighty, starry, rosy, sticky, tricky, brainy, toasty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-ly: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costly, scholarly, orderly, daily, monthly, yearly, deadly, leisurely, timely, homely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-able: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accessible, digestible, knowledgeable, noticeable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-ing: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promising, loving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比较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loved), trying, forbidding, pressing, misleading, striking, ballooning, biting, stinging, demanding, engaging, enlightening, enterprising, inviting, sweeping, towering, underlying, inquiring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26720"/>
            <a:ext cx="10968990" cy="582295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-ed: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pointed, sighted, winged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-ful: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eventful, fruitful, regretful, stressful, handful, mouthful, spoonful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-ative: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qualitative, quantitative, authoritative, representative, argumentative, initiative, preventative (preventive)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-ual: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factual, textual, spiritual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-ary: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revolutionary, monetary, planetary, visionary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1665</Words>
  <Application>Microsoft Office PowerPoint</Application>
  <PresentationFormat>宽屏</PresentationFormat>
  <Paragraphs>202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1" baseType="lpstr">
      <vt:lpstr>微软雅黑</vt:lpstr>
      <vt:lpstr>Arial</vt:lpstr>
      <vt:lpstr>Times New Roman</vt:lpstr>
      <vt:lpstr>Wingdings</vt:lpstr>
      <vt:lpstr>WPS</vt:lpstr>
      <vt:lpstr>专题一 词形变化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seewo</dc:creator>
  <cp:lastModifiedBy>³He</cp:lastModifiedBy>
  <cp:revision>230</cp:revision>
  <dcterms:created xsi:type="dcterms:W3CDTF">2019-06-19T02:08:00Z</dcterms:created>
  <dcterms:modified xsi:type="dcterms:W3CDTF">2025-09-24T08:37:08Z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BB83EBE53C4D453783F55872012F7CDC_11</vt:lpwstr>
  </property>
</Properties>
</file>