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ink/ink1.xml" ContentType="application/inkml+xml"/>
  <Override PartName="/ppt/ink/ink2.xml" ContentType="application/inkml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ink/ink3.xml" ContentType="application/inkml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ink/ink4.xml" ContentType="application/inkml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37" d="100"/>
          <a:sy n="37" d="100"/>
        </p:scale>
        <p:origin x="402" y="30"/>
      </p:cViewPr>
      <p:guideLst>
        <p:guide orient="horz" pos="2159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2T23:42:41.17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2776 4309 0,'0'0'0,"0"0"0,0 0 0,0 0 16,0 0-16,0 0 0,0 0 15,0 0-15,0 0 0,0 0 16,0 0-16,0 0 0,0 0 0,0 0 15,23 6-15,-23-6 16,0 0-16,21 4 0,-21-4 0,0 0 16,22 7-16,-22-7 0,0 0 15,29 5-15,-20-5 0,0 0 16,1 0-16,3-1 0,-1-1 16,2 0-16,1 1 0,1 0 15,-1 0-15,-1-1 0,1-1 16,-2 1-16,3 1 0,0-1 15,3-1-15,0 1 0,-1 1 0,0 1 16,2 0-16,2-2 0,0-1 16,0-1-16,0 1 0,0 1 15,0 1-15,-2 0 0,1 1 16,-1-1-16,-1-1 0,-1 1 16,2 1-16,1-1 0,-1 1 15,0 0-15,1 1 0,-3-2 16,1-1-16,0 0 0,1 1 15,0 1-15,1 0 0,-2 0 16,0 0-16,0-1 0,0-1 0,-1 1 16,1 1-16,0 0 0,1 1 15,1-1-15,-3 0 0,2 0 16,-1 1-16,1-1 0,1 0 16,1-1-16,0 0 0,-1-1 15,0 1-15,-1 0 0,1-2 16,-3 2-16,4 0 0,-2 1 15,2 0-15,0 0 0,0 0 16,0 0-16,-1-1 0,6 1 0,0 0 16,-1-1-16,0-2 0,0 1 15,-2 0-15,1 2 0,2 0 16,0 1-16,2 0 0,-2-2 16,-1 0-16,2-1 0,1 1 15,-2-2-15,-1-1 0,0 3 16,2 0-16,-3 1 0,2 0 0,0 1 15,0-1-15,0 0 0,0-2 16,3 2-16,2 0 0,-4-1 16,0-2-16,-1 1 0,0 0 15,3 0-15,0 2 0,1 2 16,1 1-16,-3-2 0,-3 0 16,11-2-16,-2 0 0,-1 1 15,-1 0-15,2 1 0,0 3 16,-2-3-16,-1 0 0,0-1 15,1 0-15,0-3 0,0-2 0,0 0 16,-3 2-16,3 2 0,2 1 16,1 0-16,-1 1 0,1 0 15,1 0-15,-1 0 0,-1-1 16,-1-1-16,2-3 0,-2 3 16,2 0-16,-2 0 0,1-2 15,-1 1-15,4 0 0,-3 1 16,0-1-16,0 1 0,4 1 15,-4 1-15,-2 1 0,9 0 16,2 1-16,-2-3 0,-2 0 0,0-1 16,1-1-16,-2 1 0,-5 0 15,2 1-15,2-1 0,0 0 16,2 0-16,-4-1 0,2 0 16,-1 1-16,2 0 0,-3 1 15,1 0-15,0 1 0,3 1 16,-4-2-16,-1-1 0,1 0 15,1 1-15,-1-1 0,-2 0 16,1-1-16,0 1 0,1 1 16,0 0-16,0 3 0,1 0 0,0-2 15,3-1-15,-5-1 0,-1 0 16,3 0-16,0 1 0,0-1 16,-1-2-16,0 2 0,2-1 15,-2 4-15,0-1 0,1 0 16,3-1-16,-4-1 0,-2-2 0,2 3 15,1 2-15,1-2 16,-1 0-16,1-4 0,0-1 0,1 3 16,0 1-16,1-1 0,0 1 15,-2-1-15,1-1 0,1 0 16,2-1-16,-3 3 0,0-1 16,-1 2-16,2 0 0,0-1 15,-1 0-15,0 0 0,-1 0 16,0 2-16,1 1 0,-1-2 15,0-1-15,-1 0 0,1 0 16,-1 0-16,2 1 0,-3 0 0,-1 0 16,2 1-16,1-1 0,0 0 15,-1 0-15,0-1 0,-2-2 16,0 3-16,0 0 0,1 1 16,1-1-16,-1 0 0,-2-1 0,1 2 15,2 1-15,-3-1 16,-2 0-16,2-1 0,1 1 15,-1-1-15,-1 0 0,3 0 16,0 0-16,-1 0 0,1 0 0,-2-1 16,0-1-16,-1 2 0,0 1 15,0 2-15,1 1 0,2-2 16,0-4-16,-1 1 0,-1-2 16,1 2-16,-1 1 0,0-1 15,1 1-15,-1-1 0,0-2 0,0 2 16,0 0-16,-1 1 15,-1-1-15,2 0 0,2 0 16,-1 0-16,-2 0 0,1 1 16,0-1-16,-1 1 0,0-1 0,0 1 15,-1 0-15,-3 0 0,1 0 16,5 0-16,-1 0 0,-5-2 16,-1 2-16,3 0 0,1 0 15,-1 0-15,0-1 0,0 1 16,1 0-16,0 1 0,0 1 0,-1 0 15,-2 0-15,3-1 16,2-1-16,-4 0 0,0-1 0,0 1 16,1 0-16,0 0 0,1 0 15,-2 1-15,0 0 0,1-2 16,0 0-16,-1 0 0,-2 1 16,0 0-16,0 0 0,-1 0 15,2-1-15,-1 0 0,1 1 16,-1 0-16,-2 1 0,2-2 15,-1 0-15,1-1 0,-2 1 0,0 0 16,-1 0-16,0 0 0,1 0 16,0 0-16,1 0 0,-4 2 15,-2 0-15,1-1 0,1 0 16,-3 0-16,1 0 0,0 0 16,0-1-16,-2 1 0,1 0 0,1-2 15,1-2-15,-2 3 16,-1 1-16,0 1 0,-1 0 15,-1 1-15,-3-2 0,-1-2 16,0 1-16,-3 1 0,-2 3 0,-2-3 16,-2-2-16,1 1 0,-2 0 15,-1 1-15,-2 0 0,-1 4 16,-3-4-16,1 0 0,1 0 16,0 0-16</inkml:trace>
  <inkml:trace contextRef="#ctx0" brushRef="#br0" timeOffset="50359.6343">3130 4364 0,'0'0'0,"0"0"16,0 0-16,0 0 0,0 0 0,0 0 16,0 0-16,0 0 0,0 0 15,0 0-15</inkml:trace>
  <inkml:trace contextRef="#ctx0" brushRef="#br0" timeOffset="52172.2174">3104 4321 0,'0'0'0,"0"0"0,0 0 0,0 0 0,0 0 15,0 0-15,0 0 16,0 0-16,0 0 0,0 0 16,0 0-16,0 0 0,0 0 0,-25 9 15,25-9-15,0 0 0,-29 11 16,29-11-16,-25 5 16,13-2-16,0 0 0,0 0 0,1 1 15,-5-2 1,0 2-16,-3-1 15,-5 0-15,1-1 0,-3 0 0,4-1 16,0 0-16,-10 0 0,1 1 16,3-2-16,0 1 0,-2 0 0,-4 2 15,2-3-15,3-1 0,-8-1 16,-4-2-16,4 1 0,5 1 16,-7-5-16,5-3 0,5 3 15,1 1-15,-7-5 0,1 0 16,8 0-16,2 0 0,0-1 15,-1-2-15,0-1 0,3-1 0,1-1 16,1-1-16,1 0 0,6 0 16,-3-1-16,1-1 15,2 1-15,4 1 0,-3-3 0,0-3 16,2 1-16,2 1 0,-1-5 16,-1-2-16,4 2 0,1 0 15,1 0-15,-5-2 0,5 3 16,1 1-16,0-3 0,0-2 15,0 3-15,-1 2 0,1-3 16,3-1-16,0 4 0,3 3 0,-3-2 16,-3-3-16,3 4 15,0 3-15,0 0 0,0 1 0,0 1 16,1 1-16,1 5 16,-2-1-16,1 2 0,2 1 0,-3 3 15,-3 2-15,3-1 0,0 0 16,0 1-16,0 1 0,3 1 15,0 3-15,2 0 0,0 0 16,4 0-16,-2 0 0,4 0 16,-1-1-16,2 0 0,-1 0 0,4 1 15,-2 0-15,4 0 16,1 2-16,3-3 0,-2 0 16,3 0-16,-1 0 0,3-1 15,2-1-15,1 2 0,0 2 0,3-1 16,2-1-16,7 1 0,1-1 15,0-2-15,2 0 0,-1 0 16,-3 1-16,4 1 0,2 1 16,6-2-16,-6-5 0,4 5 15,0 1-15,-1-2 0,-2 1 0,1-1 16,2 2-16,2 0 0,1 1 16,-2-3-16,2 1 0,0 0 15,0 0-15,-1 0 0,1 2 16,0 0-16,-1 0 0,8 0 15,-1 0-15,-2 0 0,-1 1 16,0-2-16,4 0 0,-2 1 16,0 0-16,-1 0 0,2 1 15,-3 0-15,2 0 0,28 1 16,-4 2-16,-10-1 0,-7-1 0,5-1 16,0 1-16,-1 2 0,2 1 15,0-2-15,1-2 0,-1-2 16,-2-2-16,3 1 0,1 1 15,-3 3-15,-2 5 0,3-2 16,4 1-16,0-4 0,-2-3 16,2 0-16,2 0 0,0 4 0,0 2 15,-1-2-15,2-3 16,-1-2-16,-1-2 0,1 0 16,3 2-16,-4 3 0,0 3 0,2-3 15,1-2-15,1 0 0,-2 0 16,4-2-16,1-2 0,-3 4 15,-3 2-15,3 3 0,-1 0 16,0-3-16,-1-2 0,4-1 16,-1 1-16,-3 0 0,-3 0 0,5-1 15,1 1-15,2 0 16,-1-2-16,4-1 0,1 0 16,-4 2-16,-4-1 0,1 2 15,0 0-15,3 0 0,0-1 0,0-1 16,-2-2-16,3-1 0,2 1 15,-1 1-15,1 1 0,-3 0 16,-1-2-16,0 3 0,0 2 16,-1-2-16,1-1 0,0 2 15,3-3-15,-2 2 0,0-2 0,-1 2 16,1 0-16,-1-1 0,1-2 16,-1 3-16,1 1 0,-1-2 15,0-1-15,1 0 0,2 0 16,0 1-16,-1 2 0,0-1 15,0-1-15,-4 0 0,-1-1 16,3 0-16,4 0 0,-5-3 16,-5-2-16,9 6 0,5 3 15,-7-2-15,-6-3 0,1-1 16,2 1-16,-3-1 0,0 0 0,-1 4 16,-1 2-16,-3-5 0,0-3 15,2 1-15,2 0 0,-5 2 16,-5 3-16,-3-2 0,-1 3 15,-3 2-15,-1 2 0,1-4 16,0-4-16,-8 4 0,-8 0 0,1 3 16,0 1-16,-9 2 0,-4-1 15,-4 0-15,0 0 0,-3 7 16,-1 5-16,-3 1 0,0-1 16,-5-4-16,-2-3 0,-1 8 15,0 6-15,-7-5 0,1 3 16,-3 1-16,0 0 0,-1 0 15,0 1-15,-1 2 0,-1 2 16,-1 3-16,1 2 0,-2 1 16,-2-1-16,1-2 0,-1-1 0,1 3 15,-1 2-15,0-2 16,-1-3-16,0 4 0,1 0 16,0-1-16,2-1 0,-1-3 15,1-3-15,0-1 0,-1-2 0,-1 0 16,-1-3-16,0-4 0,1-2 15,-2-1-15,0 0 0,1-2 16,0-2-16,-1-1 0,0-3 16,2 0-16,-1 0 0,0-1 15,-1 0-15,0-3 0,0-3 0,2 2 16,-2 0-16,0 0 0,1 1 16,-2-3-16,-2-1 0,0 0 15,-1-2-15,-2 1 16,1 0-16,2 1 0,2 0 0,2 2 15</inkml:trace>
  <inkml:trace contextRef="#ctx0" brushRef="#br0" timeOffset="53375.307">13923 3670 0,'0'0'0,"0"0"16,0 0-16,0 0 0,0 0 0,0 0 15,0 0-15,0 0 0,0 0 16,0 0-16,24-14 16,-24 14-16,24-4 0,-24 4 0,39-7 15,-15 4-15,3 0 0,6-1 16,4-1-16,12-1 0,-1-2 16,14-2-16,1 1 0,-2-1 15,-3 2-15,8-2 0,-3 1 16,-7 4-16,-4 0 0,2-2 15,-4 1-15,-8 1 0,-6 2 0,-5 2 16,-4 1-16,-6 0 16,-3 1-16,-6 1 0,-4 2 15,-5 1-15,-1 1 0,-4 4 0,-5 1 16,-1-1-16,-4 0 0,-5 3 16,-2 2-16,-4 0 0,-3 0 15,-5 5-15,-5 4 0,-5 3 16,0 0-16,-4 4 0,-4 2 15,2-3-15,0-3 0,-9 6 16,-1 2-16,6-1 0,6-1 16,-6-4-16,3-7 0,7-2 0,7-4 15,5-3-15,6-2 16,3-3-16,4-3 0,2-5 0,3-6 16,4-1-16,0 0 0,5-5 15,3-4-15,2 1 0,2 0 16,2-9-16,3-4 0,2-1 15,3-1-15,3-2 0,4-2 16,0 0-16,1-3 0,6-7 16,4 1-16,-3 3 0,-1 1 0,1-1 15,-1-1-15,-1 7 0,-2 5 16,3-4-16,0 2 0,-5 6 16,-2 4-16,-7 3 0,-2 4 15,-5 4-15,-1 2 0,-2 3 16,0 3-16,-1 2 0,1 2 15,0 5-15,2 5 0,-2-1 16,1 2-16,-1 3 0,1 3 16,1 1-16,-1 2 0,0 3 0,-1 6 15,1-4-15,0 1 0,2 9 16,-1 4-16,0-4 0,1-3 16,0 4-16,1 1 0,-2-2 15,1-4-15,-1 4 0,-2 2 16,1-4-16,-2-4 0,0 5 15,1-3-15,-2-4 0,1-1 16,-2-4-16,-1-4 0,-1-8 16,0-2-16,0-2 0,0-1 15,-1-3-15,0 0 0,-3-3 16,-1-3-16,-3-3 0,-1-5 0,-4-2 16,-5-3-16,0 1 0,-2-3 15,-1-1-15,-1-1 0,-4 0 16,0 0-16,-2-1 0,0 0 15,-1 2-15,0 1 0,-6-3 16,0-2-16,4 2 0,3 0 0,1 2 16,0-1-16,3-1 0,2 3 15,2 0-15,3 1 16,1 3-16,4 2 0,2 3 0,2 2 16,3 0-16</inkml:trace>
  <inkml:trace contextRef="#ctx0" brushRef="#br0" timeOffset="201766.7044">6299 4109 0,'0'0'16,"0"0"-16,0 0 0,0 0 0,0 0 16,0 0-16,0 0 15,0 0-15,0 0 0,0 0 0,0 0 16,0 0-16,0 0 0,0 0 15,0 0-15,0 0 0,0 0 16,0 0-16,0 0 0,0 0 16,0 0-16,0 0 0,0 0 15,-24 5-15,24-5 0,0 0 0,0 0 16,0 0-16,0 0 0,-25 13 16,25-13-16,0 0 0,-19 11 15,12-7-15,1-1 0,-1 1 16,1 0-16,-1 0 0,0 2 15,1 1-15,0-2 0,1 0 16,0-1-16,-1 0 0,0-1 16,2 2-16,2 1 0,-2-2 15,1 0-15,0-1 0,-1 1 16,2-2-16,2-2 0,-2 1 0,2 2 16,1 1-16,1-1 0,0 0 15,2-1-15,-1 1 0,0-1 16,2 0-16,0 1 0,3-2 15,-1 0-15,1 0 0,3 0 16,-1-1-16,1 0 0,-1 0 16,2-2-16,-2 2 0,1 0 15,0 1-15,-1 2 0,0-2 0,0 0 16,1 1-16,-2-2 16,0 0-16,-1 0 0,0 1 0,1 1 15,-1-1-15,-4 0 0,2 0 16,-2-1-16,1 1 0,-2-1 15,0 0-15,-2-1 0,2 0 16,-1 0-16,-2 1 0,2-3 16,-2-1-16,-1-1 0,0 0 15,0 1-15,-2-3 0,1 1 0,0 0 16,-1 0-16,2-1 0,-3 1 16,1-2-16,0 1 0,-1 0 15,2 1-15,-1-1 0,0 1 16,-1-1-16,1 0 0,0 0 15,1 1-15,-1 0 0,2 1 0,-2 0 16,1 2-16,1-1 16,-2 0-16,2 2 0,1-1 15,0 3-15,-3-3 0,3 3 0,-1-4 16,1 4-16,0-2 0,0 2 16,0-3-16,0 3 0,0 0 15,0 0-15,0 0 0,0 0 16,0 0-16,0 0 0,0 0 15,0 0-15,0 0 0,0 0 16,0 0-16,0 0 0,0 0 0,0 0 16,0 0-16,0 0 0,-5-4 15,5 4-15,0 0 16,-8-3-16,8 3 0,-8-4 0,2 2 16,2 0-16,4 2 0,-8-4 15</inkml:trace>
  <inkml:trace contextRef="#ctx0" brushRef="#br0" timeOffset="207329.2327">11504 4192 0,'0'0'0,"0"0"16,0 0-16,0 0 0,0 0 0,0 0 15,0 0-15,0 0 0,0 0 16,0 0-16,0 0 16,0 0-16,0 0 0,0 0 15,0 0-15,0 0 0,0 0 0,0 0 16,0 0-16,0 0 0,0 0 0,0 0 16,0 0-16,-20 13 15,20-13-15,0 0 0,0 0 16,-23 15-16,23-15 0,0 0 15,-25 9-15,16-6 0,-1 1 0,1 1 16,0 1-16,2-2 0,-1 2 16,1-2-16,1 2 15,-1-2-15,2 0 0,0 0 0,1 1 16,0-1-16,1 1 0,1-1 16,0-1-16,1 0 0,0 0 15,1 0-15,1 1 0,1-2 16,0 0-16,2-1 0,2 0 15,1 0-15,-1-1 0,2 0 16,0 3-16,0-2 0,2 0 0,1-1 16,2 0-16,-2 0 15,0 1-15,1-1 0,0 0 0,0-1 16,0 1-16,0-1 0,0 1 16,-1 0-16,0 0 0,-1 0 15,-1 0-15,-1 0 0,-2 0 16,0-1-16,-2 1 0,1-2 15,-2 1-15,-1-1 0,1 0 16,-3 2-16,2-3 0,-3 0 16,-2 0-16,1-1 0,1 1 0,-1 0 15,0-3-15,-2 1 0,1 0 16,0 0-16,-2 0 0,2 1 16,0-1-16,-1 2 0,0 0 15,0 0-15,0 1 0,1 0 16,0 0-16,-1 1 0,2-2 15,0 1-15,2 2 0,-3-1 16,0 1-16,1-1 0,2 1 0,-2-1 16</inkml:trace>
  <inkml:trace contextRef="#ctx0" brushRef="#br0" timeOffset="216673.0332">2800 5232 0,'0'0'16,"0"0"-16,0 0 0,0 0 0,0 0 15,26 5-15,-26-5 0,0 0 16,28 5-16,-28-5 0,22 0 16,-11 0-16,1 1 15,5-1-15,4 1 16,-2 0-16,-3-1 0,2-1 0,-1 0 15,2 0-15,2 1 0,4-1 0,2 1 16,1-2-16,-3 2 0,0-1 16,3 1-16,0-1 0,-2 0 15,-1 0-15,1-2 0,-1 0 16,0 0-16,7 0 0,2 1 16,-4 2-16,0 0 0,0 0 15,1-1-15,-2 1 0,2 0 0,0 0 16,-2-1-16,2 1 0,1-1 15,0 0-15,-2 0 0,2 1 16,1-1-16,1 0 0,-1 0 16,4-2-16,-2 2 0,0 0 15,-1 1-15,0 0 0,1 2 16,-3-2-16,2 0 0,-2 0 16,1 1-16,0 1 0,-4-2 15,3 1-15,2 2 0,-2-1 16,-1-1-16,2 0 0,1 1 0,1-1 15,0-1-15,-3 0 0,0 0 16,3 0-16,2-1 0,-1 2 16,-3 0-16,3-1 0,4-1 15,-6 0-15,-2-1 0,1 0 16,4 0-16,-3 1 0,1 1 16,0 0-16,-1 0 0,2 0 15,-1 0-15,-1 1 0,-1 0 16,1 0-16,2 1 0,3 0 15,2-2-15,-9 0 0,2 0 16,4 0-16,0 0 0,-6-2 0,-1 1 16,9-3-16,1 1 0,-2 1 15,-3 5-15,2-1 0,2 1 16,-4-2-16,-1-1 0,2 0 16,0 0-16,-1-1 0,-3-2 15,3 2-15,-1 1 0,3 0 0,-3 0 16,2 0-16,1 0 15,-2-2-15,1-4 0,-2 3 0,3 3 16,-3 2-16,3-1 0,-2-2 16,0-2-16,0 2 0,-1 2 15,-2-2-15,0-1 0,-1 1 16,0 1-16,2 1 0,2-1 16,0 0-16,-5 0 0,4 0 15,-1 2-15,-1-2 0,-2 0 0,1 0 16,2 0-16,-1 0 15,1 0-15,-1 0 0,-1 0 16,-3 1-16,3 2 0,2-2 0,2 0 16,-9 0-16,3-1 0,1 0 15,1-2-15,-3 1 0,2 1 16,1 1-16,1 1 0,-2-2 16,-1 0-16,2 0 0,1 2 15,0-2-15,0 0 0,0-1 16,-2 0-16,2 1 0,1 1 0,-2 0 15,0 1-15,0-1 0,-1 0 16,1-1-16,0-1 0,-1 0 16,0-1-16,1 2 0,1 0 15,0 0-15,-4 2 0,2-2 16,1 1-16,1-1 0,0 0 16,-1 0-16,-4 0 0,2 0 15,1 0-15,0 0 0,0 0 16,-2 1-16,0 0 0,2-1 15,1 0-15,-2 0 0,-3 0 0,2 1 16,1-1-16,1 1 0,-1-1 16,0 0-16,-1-1 0,0 1 15,-2 2-15,2 0 0,2 1 16,-4-1-16,-1-1 0,0-1 16,2-1-16,-1 2 0,1 0 15,-3 0-15,0-1 0,2-1 0,0-1 16,1 2-16,0 0 15,-3 1-15,-2 0 0,4 0 0,1 0 16,2 0-16,0 0 0,-3 1 16,0 0-16,0-2 0,1 0 15,-1 1-15,2 1 0,-1 0 16,-3-2-16,0 0 0,2 0 16,0 0-16,2 0 0,-4 0 15,-1-2-15,-3 1 0,1 1 0,1 0 16,2-1-16,-1 1 0,1 0 15,0 1-15,0-1 0,1 1 16,0-1-16,-1 0 0,0 0 16,-1-1-16,1 0 0,1 1 15,0 1-15,-1-1 0,0 0 16,-1-1-16,0 0 0,2 1 16,0 0-16,1 0 0,-2 0 15,-2 0-15,-2 0 0,1 0 16,2 0-16,1 1 0,0-1 0,-2 0 15,-1-2-15,0 1 0,0-1 16,0 2-16,0 0 0,1 0 16,2 0-16,-3 0 0,-1 0 15,0-1-15,1 1 0,0 0 16,2 0-16,-1-1 0,-1-1 16,-2 1-16,-1 2 0,0-1 15,-1-1-15,2 1 0,1 1 16,0-1-16,-1 0 0,-1-1 15,-1 0-15,0 1 0,0 0 0,0 0 16,2-2-16,-3 1 0,-1-1 16,1 1-16,0-1 0,0 1 15,0 0-15,-1 1 0,1 0 16,-1-2-16,2 2 0,1-1 16,-1-1-16,0 1 0,-2-1 15,1 1-15,0-2 0,-1 2 16,1 1-16,1-1 0,2-1 15,-1 1-15,0-1 0,-2 1 16,0-2-16,-1 2 0,1 1 0,1-1 16,0-1-16,1 1 0,0-2 15,-2 2-15,0-1 0,-2 1 16,1 0-16,0 0 0,1-1 16,1 2-16,0 1 0,1 0 15,0-1-15,-2-1 0,-1 0 0,0-1 16,1 1-16,1 1 0,-2 0 15,3 0-15,1-1 0,-2 1 16,0 0-16,0 0 0,-1 0 16,1 0-16,0 0 0,0 0 15,1 0-15,0 0 0,0 0 16,-2 0-16,0-2 0,-1 1 16,1 0-16,0 0 0,2-1 15,0 2-15,1 0 0,-1 0 16,-1-3-16,1 1 0,-1-1 0,-1 3 15,1 1-15,2-1 0,1 1 16,-1-2-16,-1 0 0,0 0 16,0 0-16,1-1 0,0 1 15,1 0-15,-1 0 0,1-1 16,0-2-16,-1 2 0,-1 1 16,1 2-16,1 1 0,1-1 15,1-2-15,-1 1 0,-1 0 16,0-2-16,-1 1 0,1-1 15,1 1-15,1 1 0,0 0 0,2-1 16,-1-2-16,-1 2 0,-1 1 16,1 0-16,1 0 0,-1 0 15,0 0-15,0 0 0,-3 0 16,0 0-16,-1-2 0,1 1 16,1 0-16,0 0 0,0 0 15,-1-2-15,-2 0 0,-2 2 16,-1 1-16,2 1 0,-1 0 15,1 0-15,-2-1 0,1 1 16,-2 1-16,-1-1 0,-1 0 0,-1 0 16,0 1-16,-1-2 0,0 0 15,-1 1-15,0 0 0,-1-1 16,-2 0-16,-1 0 0,-1 0 16,0 0-16,0 0 0,-2-1 15,0 0-15,-2 1 0,2-1 0,-2 1 16</inkml:trace>
  <inkml:trace contextRef="#ctx0" brushRef="#br0" timeOffset="219876.2478">10971 4260 0,'0'0'0,"0"0"16,0 0-16,0 0 0,0 0 0,-21-8 15,21 8-15,0 0 0,-18-11 16,18 11-16,-17-8 0,9 5 16,-1 0-16,-2-1 0,-2-1 15,-1 0-15,1 1 0,-3 0 16,-2 1-16,0 1 0,2 0 0,-9-2 15,-1 1-15,1 0 16,-1 2-16,-1-2 0,-1 2 16,1 0-16,0 0 0,-2 1 0,-1 0 15,-5 0-15,5 0 0,-5 4 16,-2 3-16,4-3 0,3-2 16,-2 0-16,-1 1 0,3 3 15,3-1-15,-6 2 0,1 0 16,5-2-16,2 2 0,-8 1 15,-3 1-15,7-3 0,3 0 0,-2 2 16,-3 3-16,2-1 0,3 0 16,0 5-16,0 1 15,3-2-15,1-4 0,-3 0 0,0-1 16,3 2-16,2 1 0,1 1 16,2 2-16,1 0 0,2 0 15,1 0-15,-2 3 0,3-4 16,1 1-16,-1 1 0,1-2 15,2-1-15,2 0 0,0 0 16,0 2-16,2-2 0,0 0 0,3 2 16,1-1-16,0 2 0,0-1 15,1 1-15,0 1 0,1-2 16,0-1-16,1-1 0,2 1 16,-2-1-16,0 0 0,1 0 15,2-1-15,-1 1 0,2-1 0,0 0 16,1 0-16,0 0 0,0-2 15,0 2-15,0-1 16,0 1-16,1 0 0,1-1 0,1 0 16,1-1-16,1 1 0,0-1 15,1 0-15,0 0 0,0-1 16,0 1-16,1 0 0,0-2 16,2 0-16,-1-1 0,1 3 15,1-3-15,4 1 0,-1 0 16,0-1-16,0-1 0,0-1 0,1 0 15,0 0-15,1-2 16,0-2-16,0 1 0,0 2 16,0 0-16,0 1 0,7 1 0,0 1 15,-1-3-15,-2 0 0,1-3 16,0 0-16,0 0 0,-1 1 16,1 0-16,-1 1 0,1-1 15,-1-1-15,3 0 0,-1 1 16,-1 0-16,-2-1 0,2-1 15,0-1-15,1-1 16,1-1-16,3 2 0,3-1 16,-3 0-16,-4 0 0,5-1 0,-2 0 15,-1 1-15,-1 0 0,-1 1 16,1 0-16,0-2 0,-1-1 16,0-1-16,-2 1 0,2 0 15,1 2-15,-1-3 0,0 0 16,-2 0-16,1 0 0,0-1 15,2-1-15,-1 2 0,-2 2 0,1-1 16,-2-1-16,2 0 0,2 0 16,0 0-16,-2 0 0,1-1 15,-2 3-15,3-2 0,1 1 16,-2-2-16,0-1 0,1-1 16,-1-2-16,0 4 0,-2 1 0,0-2 15,-1-2-15,-1 2 0,-1 2 16,1-4-16,0-2 0,-4 0 15,-2 1-15,1-1 0,-1 0 16,-2-2-16,0-1 0,-2 2 16,1-1-16,0 2 0,0 0 15,0-2-15,-3-3 0,-1 2 16,-2-3-16,-1 2 0,1-1 16,-2 0-16,-2 2 0,0-1 15,-1 1-15,-2-2 0,1 0 0,-3 1 16,-3-1-16,0 5 0,-1 1 15,-2-2-15,-1 0 0,-2-1 16,-1 2-16,-1-2 0,0 2 16,-1-1-16,-2 0 0,-2 0 15,-2 0-15,-2 0 0,-1 1 16,-1-1-16,-1 0 0,-7-3 16,0 2-16,-1 2 0,0 0 15,0 1-15,1-1 0,-3 1 0,-1 2 16,0 1-16,1 0 0,-1 0 15,-2 1-15,-5-1 0,3 0 16,-2 1-16,-1 1 0,2 1 16,0 1-16,-1 0 0,-1-1 15,2 3-15,4 4 0,-4-5 16,-2 0-16,4 1 0,2 1 16,-6 1-16,2 0 0,6 0 15,0-1-15,-2 2 0,4-1 0,5 1 16,2 0-16,-2 0 15,-1 2-15,3-2 0,2-1 0,3 1 16,2 3-16,0-1 0,1 0 16,0-1-16,1 2 0,0 0 15,1 0-15,2 0 0,2-2 16,2 0-16</inkml:trace>
  <inkml:trace contextRef="#ctx0" brushRef="#br0" timeOffset="231438.7472">14053 4664 0,'0'0'0,"0"0"16,0 0-16,0 0 0,0 0 0,0 0 15,0 0-15,0 0 0,0 0 16,0 0-16,30-2 0,-30 2 16,0 0-16,30 1 0,-30-1 15,32 1-15,-17-1 0,3 0 16,3 0-16,0-1 0,1 0 0,8 0 15,2 0-15,-1 0 16,0-1-16,2 1 0,1-1 16,-1 0-16,1 0 0,6 0 15,2-2-15,-5 2 0,-4 2 0,1-1 16,0-1-16,-3 2 0,-4 0 0,2 0 16,-4 0-16,-7 0 15,-2 0-15,-2 0 16,0-1-16,-3-1 0,-2 1 0,-1 0 15,-3 1-15,0-1 0</inkml:trace>
  <inkml:trace contextRef="#ctx0" brushRef="#br0" timeOffset="231735.626">14792 4547 0,'0'0'0,"0"0"0,0 0 16,0 0-16,0 0 0,29 2 15,-29-2-15,20 6 0,-20-6 0,21 8 16,-8-4-16,0 1 0,-1-1 16,1 1-16,0 0 0,-1 1 15,-1 0-15,-1-1 0,-1 2 16,-1 0-16,-3 0 0,-2 0 15,-3 1-15,-4-1 0,-1 2 0,-4 0 16,-2 2-16,-3 0 0,-3 1 16,-5 4-16,0 0 15,1-3-15,2 0 0,3-3 0,2-1 16,3-2-16</inkml:trace>
  <inkml:trace contextRef="#ctx0" brushRef="#br0" timeOffset="232282.5233">15636 4367 0,'0'0'0,"0"0"0,0 0 0,0 0 16,0 0-16,-20-7 0,20 7 15,0 0-15,-21 4 0,21-4 16,-19 1-16,6 1 0,0 3 15,-2 0-15,-2 1 0,1 0 16,-1 0-16,-2 2 0,0 1 16,0-1-16,1 0 0,-1 2 15,3-2-15,4 1 0,3 0 0,6 1 16,5 1-16,2-1 0,3-5 16,5 3-16,5 1 15,1-1-15,2-2 0,0 4 0,1-1 16,-1 2-16,-2-1 0,6 4 15,-2-1-15,-4 0 0,-2-1 16,-6-1-16,-5-1 0,-4-2 0,-2 1 16,-4-1-16,-4 2 0,-2-1 15,-2-1-15,-5 1 0,-4-1 16,0 0-16,0-2 0,-3-2 16,-1-3-16,4 1 0,3-2 15,4 0-15,3 0 0,2 0 0</inkml:trace>
  <inkml:trace contextRef="#ctx0" brushRef="#br0" timeOffset="232766.8811">16026 4359 0,'0'0'16,"0"0"-16,0 0 0,0 0 0,-11 23 16,11-23-16,-16 27 15,6-9-15,0 0 0,-1 4 0,-1-1 16,1 1-16,1 0 0,-1 5 16,1-3-16,2-3 0,2-2 15,1-3-15,3 0 0,2-4 16,1-1-16,6-5 0,4-4 15,3 0-15,3-4 0,0-2 16,2-1-16,2-4 0,1 0 16,1-6-16,0-2 0,3-1 15,-3 0-15,-1-3 0,0-2 0,-3 2 16,-3 2-16,-1-2 0,-2 3 16,-3 2-16,-1 3 0,-3 2 15,-1 1-15,-1 4 0,-1 0 16,-2 2-16,-1 0 0,0 4 15,0 2-15,-2 4 0,-2 4 16,-1 2-16,0 0 0,-1 5 16,2 5-16,0-1 0,0 3 0,5 1 15,5 1-15,2 2 0,0-6 16,7-3-16,3-6 0,-2-2 16,-4-2-16,-2-2 0</inkml:trace>
  <inkml:trace contextRef="#ctx0" brushRef="#br0" timeOffset="233141.8954">16821 4308 0,'0'0'0,"0"0"15,0 0-15,0 0 0,0 0 16,-35 1-16,35-1 0,-32 8 15,13-2-15,-2-1 0,-1 3 16,1-1-16,0 0 0,-4 5 0,2 2 16,3-1-16,4 0 0,2-1 15,4-1-15,5 2 16,4 0-16,4-1 0,5-1 16,3-1-16,3-5 0,3 2 0,0 0 15,-1 1-15,-2 1 0,-1-1 16,1 0-16,-3-2 0,-1-1 15,-6 2-15,-4 0 0,-2 2 16,-2 1-16,-4-2 0,-6 0 16,-1 1-16,-2 0 0,1-1 0,-1 0 15,3-2-15,1 0 0,3-5 16,2-3-16,2 0 0,0-1 0,2 2 16</inkml:trace>
  <inkml:trace contextRef="#ctx0" brushRef="#br0" timeOffset="233438.7588">17101 4310 0,'0'0'0,"0"0"0,0 0 15,0 0-15,0 0 0,-14 27 16,14-27-16,-19 31 0,8-10 15,-1 4-15,-2 6 0,1-1 16,-1 1-16,-2 9 0,1 2 16,-1 4-16,0-3 0,1-3 0,1-1 15,-1-4-15,2-3 0,-1 1 16,2-6-16,2-10 0,1-4 16,0 2-16,0 0 0,2-2 15,0-2-15,0-5 0,1-4 16,-2-1-16,0-2 0,3 1 15,0-1-15,1 1 0</inkml:trace>
  <inkml:trace contextRef="#ctx0" brushRef="#br0" timeOffset="233720.0312">17009 4361 0,'0'0'15,"0"0"-15,0 0 0,0 0 16,31 0-16,-17-2 0,4 0 15,-1 2-15,1 2 0,2 4 16,2 3-16,3 2 0,-3 2 0,-2 0 16,-2 0-16,-4 1 0,-2-1 15,-2 0-15,-2 0 0,-4-1 16,-1-1-16,-7 3 0,-6 1 16,-2-1-16,-2 0 0,-6 2 15,-3-1-15,-2-1 0,1-5 0,-3 3 16,1 0-16,3-1 15,2-2-15,2-2 0,2-2 16,2-4-16,4-1 0,7-5 0,5-3 16,-1 3-16,0 0 0,0 1 15</inkml:trace>
  <inkml:trace contextRef="#ctx0" brushRef="#br0" timeOffset="234157.574">17411 4583 0,'0'0'0,"0"0"16,0 0-16,0 0 0,28-2 0,-28 2 15,0 0-15,29 0 0,-29 0 0,27-4 16,-12 1-16,1-1 15,-1 0-15,1 1 0,-1-3 16,-1 1-16,0-2 0,-2-1 16,0 0-16,-1-1 0,0 0 0,-2-2 15,-1 1-15,0-3 16,-1 0-16,-3 2 0,-1 1 0,-2 3 16,-1 0-16,-3 1 0,0-1 15,-2 2-15,-1 1 0,-4 3 16,-4 4-16,0 1 0,-1 1 15,-4 6-15,1 2 0,0 2 16,0 1-16,2 1 0,0 3 16,3 0-16,2 0 0,2 4 0,5-2 15,4-4-15,4-1 0,6-4 16,5-2-16,4-4 0,6-2 16,1-2-16,4 0 0,-6 1 15,-4-2-15,-4-1 0</inkml:trace>
  <inkml:trace contextRef="#ctx0" brushRef="#br0" timeOffset="234454.4504">18214 4375 0,'0'0'0,"0"0"16,0 0-16,0 0 0,0 0 0,-31 12 15,31-12-15,-30 12 16,30-12-16,-37 19 0,12-1 16,3-2-16,1 0 0,-4 4 15,2 1-15,2-1 0,2 0 0,6-1 16,3-1-16,5 0 0,3-1 16,7-3-16,3-1 0,4-2 15,2-2-15,6-3 0,4-1 16,6-1-16,0-1 0,2-4 15,1-3-15,-6 1 0,-5-1 16,-4 2-16</inkml:trace>
  <inkml:trace contextRef="#ctx0" brushRef="#br0" timeOffset="234751.2753">18634 4191 0,'0'0'0,"0"0"16,0 0-16,0 0 0,0 0 0,0 0 16,0 0-16,-16 29 0,16-29 15,-18 28-15,3-7 16,0 2-16,-1 3 0,0 2 0,-2 4 16,-4 6-16,0-4 0,0 5 15,3-2-15,6-4 0,4-3 16,2-5-16,1-4 0,3-4 0,2-1 15,6-4-15,6-4 16,1-1-16,3-1 0,3-4 0,6-3 16,-1-3-16,0-2 0,-1-2 15,-1-2-15,-5 3 0,-2 1 0,-3 1 16</inkml:trace>
  <inkml:trace contextRef="#ctx0" brushRef="#br0" timeOffset="234985.6425">18401 4478 0,'0'0'0,"0"0"0,0 0 0,0 0 15,0 0-15,0 0 0,29-10 16,-29 10-16,24-4 0,-24 4 15,35-3-15,-16 1 0,-1-1 16,3 0-16,2 0 0,-1-1 0,0 2 16,4 0-16,0 0 15,-4 0-15,-5 0 0,-1 1 0</inkml:trace>
  <inkml:trace contextRef="#ctx0" brushRef="#br0" timeOffset="235298.1333">18965 4550 0,'0'0'16,"0"0"-16,0 0 0,0 0 0,0 0 15,24-9-15,-24 9 16,24-5-16,-24 5 0,29-4 16,-12 2-16,1 1 0,1 0 0,-1-1 15,1 1-15,-1-1 0,-1-2 16,4 2-16,-1 1 0,-2-2 16,-3 0-16,-1 1 0,-3 1 15,-5 0-15,0 1 0,-3 1 16,0 0-16,0 0 0,-1-1 15,0 1-15</inkml:trace>
  <inkml:trace contextRef="#ctx0" brushRef="#br0" timeOffset="235563.7707">19203 4435 0,'0'0'0,"0"0"0,0 0 16,0 0-16,0 0 0,0 0 15,26 3-15,-26-3 0,0 0 16,33 8-16,-33-8 0,29 10 16,-16-6-16,0 0 0,1 0 15,-2 1-15,0 0 0,-2-1 0,-1 0 16,-3 1-16,0 1 0,-5 0 16,-5 2-16,-2 1 0,-4 0 15,-3 1-15,-3 1 0,-1-1 16,-3 0-16,-4 3 0,-1-2 15,4 0-15,3-2 0,2-1 16,3-2-16,2 0 0</inkml:trace>
  <inkml:trace contextRef="#ctx0" brushRef="#br0" timeOffset="236032.5166">20052 4307 0,'0'0'0,"0"0"0,0 0 16,0 0-16,0 0 0,0 0 0,-30-4 15,30 4-15,-26 3 0,26-3 16,-35 4-16,14 0 0,-1 0 0,1 1 15,1-1-15,3 0 0,1 0 16,-1 2-16,1-1 16,3 2-16,2-3 0,3 4 15,5 0-15,2 0 0,1-2 0,5 2 16,4-1-16,2 2 0,4-2 16,4 4-16,3-1 0,-2 0 15,-1-1-15,0 1 0,1-1 16,-4-2-16,-2-1 0,-4 2 15,-4 1-15,-4-1 0,-3 1 0,-5-2 16,-3 1-16,-2 0 16,-2-1-16,-3-1 0,-5 1 15,0-2-15,0-1 0,2 0 16,2-2-16,0-1 0,1-1 0,0-3 16,5-2-16,6 0 0,2 0 0,1 0 15,0 2-15,0 0 0</inkml:trace>
  <inkml:trace contextRef="#ctx0" brushRef="#br0" timeOffset="236485.7082">20418 4273 0,'0'0'16,"0"0"-16,0 0 0,0 0 0,-11 22 15,11-22-15,-21 21 16,21-21-16,-27 32 0,13-12 16,-1 4-16,2-2 0,2-2 0,-2 6 15,2-1-15,2-3 16,3-2-16,2-3 0,3-1 0,2-3 16,3-2-16,5-3 0,7-2 15,0-4-15,3-2 0,2-2 16,3-3-16,1-2 0,-1 1 15,5-8-15,-2-4 0,-2 0 0,-1-2 16,-2 0-16,0-2 16,-4 2-16,-1-1 0,-4 1 0,-3 2 15,-2 2-15,-3 3 0,0 2 16,-3 3-16,0-1 0,0 2 16,-2 3-16,0 4 0,-2 0 15,0 3-15,-1 4 0,-2 1 16,1 5-16,-1 0 0,2 3 15,1 3-15,0-1 0,1 0 0,3 2 16,2-2-16,2 0 0,1-1 16,6 1-16,2-3 15,-5-5-15,-1-3 0,-2 0 0</inkml:trace>
  <inkml:trace contextRef="#ctx0" brushRef="#br0" timeOffset="236845.0188">21208 4231 0,'0'0'0,"0"0"15,0 0-15,0 0 0,-26-2 0,26 2 16,-30 2-16,30-2 0,-37 8 16,15-2-16,-2 1 0,1 1 15,2-1-15,-3 2 0,3 2 16,2-1-16,3 1 0,3 0 15,6 1-15,2-1 0,4 1 0,7 0 16,5 0-16,3 0 0,4-1 16,2-1-16,2 1 15,-1-3-15,-2 0 0,2 0 0,-3 1 16,-4-1-16,-2 0 0,-6 0 16,-6-1-16,-3-1 0,-4 0 15,-4-1-15,-3 0 0,-4 0 16,-2-2-16,-2 1 0,-1 1 15,2-2-15,1 1 0,-1-1 16,4-4-16,4-2 0,5 1 0,0 0 16,2 1-16,2 0 0</inkml:trace>
  <inkml:trace contextRef="#ctx0" brushRef="#br0" timeOffset="243907.5702">21593 4252 0,'0'0'0,"0"0"15,0 0-15,0 0 0,0 0 0,0 0 16,0 0-16,0 0 0,0 0 16,0 0-16,0 0 0,0 0 15,0 0-15,0 0 0,-26 14 16,26-14-16,-17 19 0,17-19 16,-27 32-16,13-12 0,0 2 15,-1 2-15,1 3 0,-4 6 0,2 1 16,-4 7-16,2 0 15,2-5-15,0-5 0,2-1 16,1-1-16,1-3 0,0-1 0,-2 0 16,3-2-16,4-8 0,0-3 15,1-1-15,1-2 0,1-2 16,-1-2-16,2-3 0,0-3 16,1-4-16,4-1 0,-2 0 15,0 2-15,0-1 0</inkml:trace>
  <inkml:trace contextRef="#ctx0" brushRef="#br0" timeOffset="244251.3169">21492 4260 0,'0'0'0,"0"0"16,0 0-16,23-7 0,-14 5 0,6 0 15,2 1-15,1 0 16,0 0-16,4 2 0,1 1 15,-1 4-15,-1-1 0,1 2 0,0 1 16,-3 1-16,-3-2 0,-1 2 16,-3 4-16,-2-1 0,-2 0 15,-2 3-15,-4 1 0,-2 0 16,-2 0-16,-4 0 0,-2 1 16,-3-1-16,-2-1 0,-1 0 15,-2-2-15,-3 0 0,-2-3 0,-7 2 16,1-1-16,0-3 15,2-2-15,-1-3 0,-2-3 16,3 0-16,1-2 0,4-4 0,0-2 16,3-1-16,4-1 0,3-5 15,2-4-15,4 1 0,2 0 0,1 2 16,-1 4-16,1 2 0</inkml:trace>
  <inkml:trace contextRef="#ctx0" brushRef="#br0" timeOffset="244563.8147">22158 4282 0,'0'0'0,"0"0"15,0 0-15,0 0 0,0 0 0,0 0 16,-10 23-16,10-23 0,-14 19 16,14-19-16,-22 30 0,11-13 15,0 1-15,1 3 16,0 0-16,1-1 0,1-2 0,-2 1 16,2-2-16,1-4 0,3-1 15,1-1-15,-1-4 0,3-3 16,1-4-16,0 0 0,-2-6 15,2 2-15,0 1 0,0 0 16</inkml:trace>
  <inkml:trace contextRef="#ctx0" brushRef="#br0" timeOffset="244720.0742">22156 4062 0,'0'0'0,"0"0"15,0 0-15,20 11 0,-11-6 0,2 3 16,2 1-16,1 2 0,2 3 16,-3-3-16,-2-1 0,-1-2 15</inkml:trace>
  <inkml:trace contextRef="#ctx0" brushRef="#br0" timeOffset="245001.3212">22731 4233 0,'0'0'0,"0"0"15,0 0-15,0 0 0,0 0 0,0 0 16,-35 5-16,35-5 0,-29 10 0,29-10 16,-39 16-16,18-5 15,-2 1-15,0 1 0,-2 3 16,-3 6-16,2 1 15,4 1-15,5 2 0,2-3 16,4-4-16,4 3 0,5-2 0,7-4 16,7 0-16,4-4 0,2-3 15,5-2-15,4-3 0,2-3 16,0-3-16,-4 0 0,-6 1 0,-2 0 16</inkml:trace>
  <inkml:trace contextRef="#ctx0" brushRef="#br0" timeOffset="245235.6876">23015 4342 0,'0'0'16,"0"0"-16,0 0 0,0 0 0,0 0 16,-6 21-16,6-21 0,-8 21 15,8-21-15,-17 30 0,7-11 16,0-1-16,-1-1 0,1-1 15,0-1-15,2-1 0,0-1 16,-1 3-16,1-3 0,4-4 16,1-2-16,1-2 0,4-3 15,-1 1-15,-1-3 0,2 3 16</inkml:trace>
  <inkml:trace contextRef="#ctx0" brushRef="#br0" timeOffset="245423.199">23092 4050 0,'0'0'0,"0"0"0,0 0 16,0 0-16,25 10 0,-17-3 0,0 2 16,0 1-16,-1 0 0,2 2 15,0 1-15,-1-1 0,-1-1 0,0-2 16</inkml:trace>
  <inkml:trace contextRef="#ctx0" brushRef="#br0" timeOffset="245829.4404">23484 4311 0,'0'0'15,"0"0"-15,0 0 0,0 0 16,0 0-16,0 0 0,-29 17 15,29-17-15,-24 15 0,24-15 16,-28 20-16,15-8 0,0 2 0,-1 2 16,2 1-16,2 0 0,1 0 15,2 2-15,1-1 0,4-1 16,2-1-16,3-4 0,3-1 16,3-3-16,3 0 0,4-5 15,4-1-15,0-2 0,1-2 16,1-1-16,2-2 0,-1-2 15,1-3-15,3-5 0,-1-2 16,-3-1-16,-1-1 0,-4 1 0,-1-3 16,-5 2-16,-2-1 0,-3 1 15,-3 1-15,-3 1 0,-3 2 16,-2 2-16,-4 1 0,-2 2 16,-2 3-16,-3 2 0,-1 2 15,-3 1-15,-1 0 0,3 3 16,-1 2-16,3 2 0,0 2 15,2 2-15,2 1 0,3-3 0,2-2 16,0 0-16</inkml:trace>
  <inkml:trace contextRef="#ctx0" brushRef="#br0" timeOffset="246298.1932">23993 4252 0,'0'0'0,"0"0"16,0 0-16,0 0 0,0 0 0,0 0 15,-16 32-15,16-32 0,-17 27 0,5-8 16,-4 0-16,1 0 16,0 1-16,-1 4 0,2-3 15,0-2-15,2-1 0,1-1 16,1-1-16,3-3 0,0-2 15,1-2-15,2-3 0,1-1 16,1-2-16,2-3 0,-2-3 0,2-2 16,2-1-16,0-3 0,1-4 15,1-1-15,3-1 0,4-7 16,2-2-16,2 1 0,0 1 16,2 2-16,1 0 0,1 2 15,0 0-15,7-1 0,3 4 16,-3 2-16,-1 4 0,-2 5 15,0 2-15,-1 3 0,-1 0 0,-3 7 16,-3 2-16,-4 3 0,-3 1 16,-5 6-16,-3 2 0,-3 1 15,-3 2-15,0-1 0,-2 0 16,0-1-16,1-1 0,0 2 16,1 0-16,2-2 0,0-1 15,0-2-15,2 1 0,0-4 16,1-4-16,0-1 0</inkml:trace>
  <inkml:trace contextRef="#ctx0" brushRef="#br0" timeOffset="247876.3241">24719 4077 0,'0'0'16,"0"0"-16,0 0 0,0 0 0,0 0 16,0 0-16,0 0 0,-24 7 15,24-7-15,-14 14 0,14-14 16,-18 27-16,10-10 0,-1 1 16,-3 1-16,1 1 0,0-1 0,-1 9 15,1 1-15,1-2 16,2-3-16,1 2 0,4-1 15,0-2-15,3-5 0,6 2 16,4-7-16,1-4 0,2-2 0,6-4 16,5-1-16,0-3 0,2-2 15,7-3-15,2 0 0,-3-4 16,-2 2-16,-3-3 0,-1-2 16,-4 2-16,-3 2 0,0-3 15,-1 0-15,-7 2 0,-2 0 0,-5-2 16,-3 0-16,-2 0 15,-1 0-15,-3-1 0,-3 1 0,0 2 16,0 0-16,-2 2 0,1 1 16,1 3-16,0-2 0,0 5 15,1 3-15,0 1 0,0 2 0,1 4 16,-2 3 0,0 3-16,1 1 0,-1 6 0,0 6 15,1 1-15,-1 1 0,-2 13 16,1 4-16,1-2 0,2-1 15,-2 3-15,1-2 0,2-10 0,0-6 16,2-5-16,1-3 16,2-5-16,0-4 0,1-4 0,1-1 15,0-6-15,2-3 0,-1 1 16,-1 0-16,0 1 0</inkml:trace>
  <inkml:trace contextRef="#ctx0" brushRef="#br0" timeOffset="248110.712">25089 4172 0,'0'0'0,"0"0"0,0 0 16,25-6-16,-25 6 0,32-4 16,-10 1-16,1 0 0,3 1 0,7 0 15,0 0-15,-2 1 0,-3-2 16,6 0-16,0 1 15,-6 0-15,-2 1 0,-6 1 0,-1 0 16,-4-1-16,-4-1 0,-6 2 16,-2 1-16,1 0 0,-2-1 15,0 1-15</inkml:trace>
  <inkml:trace contextRef="#ctx0" brushRef="#br0" timeOffset="248298.2149">25429 4164 0,'0'0'0,"0"0"15,0 0-15,0 0 0,0 0 0,0 0 16,-19 18-16,19-18 0,-19 17 15,19-17-15,-30 29 16,13-12-16,1 1 0,-5 7 0,-3 4 16,-5 9-16,2 0 0,-5 9 15,1 1-15,4-6 0,4-4 16,-1 3-16,3-8 0,5-6 16,5-4-16,3-5 0,2-4 15,3-4-15,1-5 0,2-5 16,5-8-16,-2 2 0,0 1 0,-1 2 15</inkml:trace>
  <inkml:trace contextRef="#ctx0" brushRef="#br0" timeOffset="248516.963">25327 4308 0,'0'0'0,"0"0"15,0 0-15,0 0 0,-1 27 0,1-27 16,-6 39-16,2-12 0,-1 2 15,-1 11-15,0 3 16,1-3-16,0-2 0,0 4 0,0-4 16,2-6-16,2-5 0,0-5 15,0-1-15,0-6 0,1-4 16,0-3-16,1-4 0,1-4 16,1-1-16,0 0 0,-1-1 15,0 1-15</inkml:trace>
  <inkml:trace contextRef="#ctx0" brushRef="#br0" timeOffset="248673.2219">25425 4373 0,'0'0'0,"0"0"16,0 0-16,0 0 0,0 0 0,23 7 16,-23-7-16,22 14 15,-22-14-15,26 19 0,-13-8 16,0-2-16,0-1 0,-1 0 0,-2-2 15,-1-1-15</inkml:trace>
  <inkml:trace contextRef="#ctx0" brushRef="#br0" timeOffset="248923.2817">26226 4059 0,'0'0'0,"0"0"0,0 0 15,0 0-15,0 0 0,0 0 0,0 0 16,-29 16-16,29-16 0,-32 14 16,14-3-16,-1 1 0,1-3 15,-3 1-15,-3-2 0,4 2 16,0-3-16,-5 2 0,2-2 16,2-2-16,1-3 0,4-1 15,3-2-15,1 0 0,2 1 0,2-1 16</inkml:trace>
  <inkml:trace contextRef="#ctx0" brushRef="#br0" timeOffset="249345.1212">25855 4075 0,'0'0'0,"0"0"0,0 0 16,0 0-16,0 0 0,0 0 15,0 0-15,-4 28 0,4-28 16,-6 25-16,6-25 0,2 31 16,2-17-16,1 2 0,3 0 15,1-2-15,2-1 0,4 0 16,5-2-16,1-1 0,-1-3 0,7 0 15,2-1-15,-3-1 16,0 0-16,-4-3 0,-1-2 16,-5 2-16,-1 1 0,-3-2 0,-2-1 15,-5 0-15,-2 0 0,-5 1 16,-4 0-16,-4 1 0,-2 0 16,-3 3-16,-1 1 0,-4 1 15,-2 0-15,-4 2 0,-1 1 16,-1 1-16,0 0 0,-5 3 15,1 0-15,4-2 0,5 0 0,3-2 16,5-3-16,2 1 0,5-1 16,3 1-16,5 1 0,6-2 15,4-2-15,4-3 0,6-2 16,2-1-16,2-1 0,9-1 16,3-2-16,-3 0 0,-3 0 0,0-1 15,0 1-15,-5 1 16,-4 0-16,-1 1 0,-4 0 15,-6 3-15,-3 1 0,-5 2 0,-4 1 16,-4 2-16,-4 1 0,3-3 16,2-1-16,0 1 0</inkml:trace>
  <inkml:trace contextRef="#ctx0" brushRef="#br0" timeOffset="249516.9594">25750 4638 0,'0'0'0,"0"0"15,0 0-15,0 0 0,0 0 0,38-2 16,-38 2-16,34 0 0,-14-1 0,2 0 16,3-1-16,-1 0 15,1-1-15,5-1 0,0-2 16,-2 0-16,-1 1 0,-3-2 16,-5-1-16,-2 1 0,-3 1 0,-2 1 15</inkml:trace>
  <inkml:trace contextRef="#ctx0" brushRef="#br0" timeOffset="249704.4876">26017 4564 0,'0'0'0,"0"0"0,0 0 0,0 0 16,0 0-16,0 0 0,-20 25 16,20-25-16,-16 26 0,16-26 15,-19 28-15,9-12 0,0-1 0,-2 1 16,-1 2-16,-1-2 15,1-3-15,-3 2 0,1-2 16,1-2-16,1-3 0,2-1 0,2-2 16,1 1-16</inkml:trace>
  <inkml:trace contextRef="#ctx0" brushRef="#br0" timeOffset="249907.6058">26042 4685 0,'0'0'15,"0"0"-15,0 0 0,0 0 0,14 23 16,-14-23-16,9 17 0,-3-7 16,0-2-16,-1 1 0,1-1 15,-1-1-15,-1-1 0,1-3 16,-1 1-16,0-4 0,-1-2 0,-1-3 16,-1-5-16,0 1 15,-1 2-15,0 0 0</inkml:trace>
  <inkml:trace contextRef="#ctx0" brushRef="#br0" timeOffset="250173.2311">26557 4029 0,'0'0'15,"0"0"-15,0 0 0,0 0 0,0 0 16,19 16-16,-19-16 15,12 17-15,-12-17 0,9 22 0,-7-9 16,-1 0-16,-1 0 0,-1 1 16,0-1-16,0 1 0,0-1 0,-1-1 15,-2 0-15,1-2 16,0 0-16,-2 0 0,1 0 16,-2 0-16,0-1 0,-3-1 15,-2-2-15,0-1 0,0 1 0,2-2 16,1 0-16,2 0 0</inkml:trace>
  <inkml:trace contextRef="#ctx0" brushRef="#br0" timeOffset="251001.3425">26407 4250 0,'0'0'0,"0"0"0,0 0 16,0 0-16,0 0 0,33-2 16,-33 2-16,28 3 0,-28-3 15,26 6-15,-12-1 0,-1 1 16,-1-1-16,-2 1 0,-1 2 15,-3 1-15,-1 0 0,-4 1 0,-3 0 16,-3 1-16,-1 0 0,-7 2 16,-3 0-16,-6 6 0,-1-1 15,-4-1-15,-1-4 0,0-1 16,3-1-16,-2-1 0,6-2 16,4-3-16,2 0 0,5-5 15,4-3-15,4 0 0,3-1 0,4 0 16,6-4-16,0 1 15,1 1-15,2 0 0,0-1 16,-1 3-16,-1-1 0,1 2 0,1 2 16,-3 0-16,-1 2 0,0 2 15,0 2-15,-4 2 0,-1 3 16,-3 2-16,-1 1 0,0 2 16,-1 0-16,-1 3 0,-1 2 15,1-1-15,1-1 0,0-1 16,0-3-16,2 1 0,1 0 15,0-1-15,1-3 0,1-1 0,3 0 16,2-3-16,2-2 16,-1-1-16,0-2 0,1-3 0,2-2 15,1-1-15,-2 0 0,1 0 16,3 0-16,-2 0 0,0 0 16,-3 0-16,-3-2 0,-2 1 15,0-1-15,-3-2 0,-1-1 16,-3 1-16,-2 3 0,-2-2 0,-3 0 15,-1 2-15,-2 0 0,-1 2 16,-3-1-16,1 1 0,1 2 16,-3 1-16,-3 0 15,0 0-15,2 1 0,-1 1 0,1 0 16,0 2-16,3 1 0,0-1 16,0 3-16,-1-1 0,2 0 0,1 0 15,0-1-15,2 2 16,2 0-16,1 0 0,1 1 15,0-2-15,2 0 0,1-1 0,1-1 16,0 2-16,-1 1 0,2-2 16,2 2-16,-2-1 0,1 0 15,1 0-15,1-1 0,0 1 16,2 0-16,-1 0 0,1 1 16,0 1-16,1-2 0,1 1 15,2-1-15,0 0 0,1 1 16,2-2-16,2 1 0,1-1 15,-2-1-15,4 1 0,0-2 16,2 1-16,2 0 0,8 2 0,0-2 16,0 1-16,0 0 0,1 0 15,4 0-15,0-2 0,2 1 16,0 0-16,-6-2 0,-5 1 0</inkml:trace>
  <inkml:trace contextRef="#ctx0" brushRef="#br0" timeOffset="252766.9761">17338 3460 0,'0'0'0,"0"0"0,0 0 0,0 0 15,0 0-15,0 0 0,-5 23 16,5-23-16,-5 18 0,5-18 16,-5 24-16,2-9 0,0 1 0,1 2 15,-1 0-15,1 3 0,0-2 16,-1 3-16,1-1 16,0 6-16,0 1 0,-1-2 0,1 0 15,0 0-15,0-2 0,0 0 16,-2 0-16,1 0 0,0 0 15,-1-2-15,1-1 0,0-3 16,0-1-16,-1-2 0,2-1 16,0-2-16,0-1 0,0-2 15,2-1-15,3-3 0,0-1 0,0-3 16,1-1-16,-2 0 0,0 0 16,0 0-16</inkml:trace>
  <inkml:trace contextRef="#ctx0" brushRef="#br0" timeOffset="253220.1357">17314 3460 0,'0'0'0,"0"0"0,0 0 0,0 0 15,0 0-15,0 0 0,0 0 16,0 0-16,0 0 0,0 0 15,0 0-15,0 0 0,-24 16 16,24-16-16,0 0 0,-25 25 16,25-25-16,-18 19 0,9-9 0,0-1 15,2 0-15,-1 0 0,1 0 16,1-1-16,0 0 0,1 1 16,0 0-16,1-1 0,-1 0 15,1 0-15,1-1 0,-1 0 16,1 0-16,1-2 0,0 0 15,0-1-15,1-1 0,-1-2 16,0-1-16,2 0 0,0-4 0,0 4 16,2-3-16,-2 3 0</inkml:trace>
  <inkml:trace contextRef="#ctx0" brushRef="#br0" timeOffset="253438.8677">17311 3463 0,'0'0'0,"0"0"0,0 0 16,0 0-16,0 0 0,0 0 0,0 0 16,0 0-16,13 20 0,-13-20 15,0 0-15,12 24 0,-12-24 16,10 21-16,-10-21 0,13 20 16,-5-10-16,0 1 0,1 1 15,-1-1-15,1 1 16,0 1-16,0 2 0,-4-1 0,-1-3 0,-1-1 15,0-1-15,-1-1 16</inkml:trace>
  <inkml:trace contextRef="#ctx0" brushRef="#br0" timeOffset="257470.1617">17062 2700 0,'0'0'0,"0"0"0,0 0 15,0 0-15,0 0 0,0 0 16,0 0-16,-1 26 0,1-26 16,-6 22-16,6-22 0,-14 36 15,6-18-15,-1 4 0,-2 3 0,-3 1 16,-2 2-16,-5 8 0,-1-1 16,0-2-16,-1-1 0,-4 4 15,0-1-15,4-6 0,2-2 16,2-5-16,2-1 0,1-6 15,3-1-15,0-6 0,1-1 16,1 0-16,1-3 0,1 5 16,1 1-16,3-3 0,0-1 0,2-1 15</inkml:trace>
  <inkml:trace contextRef="#ctx0" brushRef="#br0" timeOffset="257767.0043">16836 2960 0,'0'0'0,"0"0"16,0 0-16,33 4 0,-16-2 0,3 1 16,2-2-16,7 4 0,2 4 15,-3 1-15,0-1 0,-4 2 16,-2 2-16,1 2 0,-2 0 16,-3-2-16,-1 1 0,-3-1 15,-1 0-15,-4 2 0,-2 2 16,-5-1-16,-2 1 0,-2-1 15,-3 0-15,-1 0 0,-2-1 16,-3 2-16,-4 1 0,-5 3 16,-3-1-16,1-2 0,0-1 0,1-3 15,1-1-15,0-3 0,1-2 16,2-4-16,2-2 0,3 0 16,2-1-16,2 0 0</inkml:trace>
  <inkml:trace contextRef="#ctx0" brushRef="#br0" timeOffset="257985.7661">17001 3108 0,'0'0'0,"0"0"16,0 0-16,0 0 16,-14 21-16,14-21 0,-18 29 0,6-11 15,-1 3-15,-1 1 0,1 1 16,0-2-16,0 3 0,-4 1 15,2-2-15,2-5 0,0-1 16,4-2-16,1-4 0,1-1 16,2-2-16,2-1 0,3 0 15,0-7-15,5-2 0,-3-1 0,0 0 16,1 2-16</inkml:trace>
  <inkml:trace contextRef="#ctx0" brushRef="#br0" timeOffset="258282.6467">17343 2970 0,'0'0'0,"0"0"0,0 0 16,30-8-16,-16 4 0,0 1 0,1 1 16,0-1-16,2 2 0,-1 1 15,2 0-15,2 0 0,-3 0 16,-1 1-16,-4 2 0,-1-1 15,-2 2-15,-5 0 0,-2 2 16,-3-1-16,-2 2 0,-4 0 16,-3 1-16,-1 3 0,-1 1 15,-6 3-15,-1 1 0,-1 0 16,0-1-16,1-1 0,0-2 16,2-2-16,0-1 0,3-1 0,2-2 15,2 0-15</inkml:trace>
  <inkml:trace contextRef="#ctx0" brushRef="#br0" timeOffset="258642.0754">17273 2976 0,'0'0'16,"0"0"-16,0 0 0,0 0 0,0 0 16,0 0-16,-3 34 0,3-34 15,-10 28-15,5-10 0,-1 4 16,1 0-16,-1 2 0,2-1 15,0-3-15,1 7 0,1-1 16,0-3-16,1-2 0,2-4 16,1-2-16,1-2 0,2-2 15,2-1-15,4-1 0,1-3 16,2-2-16,1-1 0,2 0 16,2-2-16,4 1 0,-3-1 0,1-1 15,-1 0-15,-2-1 0,-2 0 16,1 0-16,-3 0 0,1-2 15,-3 1-15,0 0 0,-1-1 16,-1 0-16,0 0 0,-1-1 16,-2-3-16,0-1 0,-2-3 15,0-2-15,-1-2 0,1-3 16,-2 3-16,0 2 0,-1 2 0</inkml:trace>
  <inkml:trace contextRef="#ctx0" brushRef="#br0" timeOffset="258954.5209">18220 2913 0,'0'0'0,"0"0"0,0 0 15,0 0-15,0 0 0,0 0 16,-19 23-16,19-23 0,-16 18 0,16-18 16,-25 27-16,8-12 0,0 2 15,-3 4-15,-1 2 0,-7 5 16,1 0-16,-2-1 0,0 0 16,-3 2-16,5-3 0,-1-2 15,2-1-15,1-3 0,3-3 16,3-3-16,0-2 0,3-2 15,3-2-15,4-14 0,3-14 16,0 5-16,2 2 0,1 2 0</inkml:trace>
  <inkml:trace contextRef="#ctx0" brushRef="#br0" timeOffset="259173.2897">17984 3180 0,'0'0'0,"0"0"0,0 0 15,0 0-15,21 18 0,-21-18 16,24 18-16,-11-7 0,1 0 0,4-1 16,2 1-16,2-1 0,1-1 15,7 0-15,-1-2 16,0 0-16,0 0 0,-1-2 0,1 1 16,-3-2-16,-2 0 0,3-1 15,0 1-15,-3-2 0,-2-1 16,-3-1-16,-4 1 0,-3 0 0</inkml:trace>
  <inkml:trace contextRef="#ctx0" brushRef="#br0" timeOffset="269142.0785">2121 6114 0,'0'0'0,"0"0"16,0 0-16,0 0 0,0 0 15,0 0-15,0 0 0,0 0 16,0 0-16,0 0 16,0 0-16,23-3 0,-23 3 0,0 0 15,0 0-15,29-1 0,-29 1 0,0 0 16,31 0-16,-31 0 15,22 0-15,-12-1 0,2 0 16,0 0-16,1 1 0,0 0 16,4-1-16,1 1 0,0 0 0,-1 0 15,2-2-15,-1 1 16,1 1-16,4 0 16,2 3-16,0-3 0,-3 1 0,8-1 15,-1 1-15,0-1 0,0 0 16,-1 0-16,1 1 0,-1-1 0,4 0 15,3 1-15,0 0 0,-1 0 16,1 0-16,-2 0 0,1-1 16,0 1-16,-2 1 0,0-2 15,3 1-15,-2 0 0,-1 1 16,1-1-16,2 1 0,4-2 16,0-2-16,-1 2 0,1-1 15,1 0-15,-3 0 0,2 1 16,-1 2-16,2 1 0,-4-2 0,2-1 15,0 0-15,0 0 0,-1-1 16,1 1-16,-1 0 0,1-2 16,0 2-16,4-1 0,0-1 15,-1 2-15,0 2 0,-1-2 16,-1-1-16,1 0 0,-2 1 0,2 1 16,2 1-16,-3 0 15,0-2-15,1 1 0,1-1 16,0 1-16,-1 0 0,1-1 15,0 1-15,-1 0 0,-1-1 0,2 3 16,-2 1-16,-1-3 0,2-2 16,-1 0-16,1 0 0,-2-1 15,-2 4-15,4-2 0,-1 0 16,1 0-16,1 1 0,0 0 16,-4-1-16,2 1 0,-4 0 0,6 0 15,0 2-15,-1 0 0,-1-1 16,2 0-16,-2 1 15,0-2-15,0-1 0,2 2 0,1 1 16,2-1-16,1-2 0,-2 1 16,-2-1-16,1 2 0,1-2 15,1 0-15,1 0 0,0 1 16,1 0-16,2-1 0,-1-1 16,1 0-16,-1-1 0,-2 1 15,1 1-15,2 0 0,-3-2 0,2 1 16,1 0-16,-2 1 0,-5 0 15,2-1-15,2-1 16,-2 1-16,0-1 0,0 1 0,2 2 16,-3-1-16,-1 0 0,1-1 15,4 0-15,-6 1 0,0 1 16,1-2-16,2 1 0,-3 0 16,-2 2-16,2-3 0,3-2 15,-5-1-15,-4 1 0,1 1 16,3 2-16,-2-1 0,1 1 0,1 1 15,3 1-15,-8-1 0,-2-1 16,1-1-16,0-1 0,2 2 16,1 0-16,0 1 0,0 0 15,-1-1-15,-4-2 0,2 0 16,2-1-16,-3 2 0,-3 2 0,3-1 16,2-2-16,-2-1 15,-1-2-15,0 3 0,-3 2 16,2-2-16,0 1 0,-6-2 15,0 1-15,-2 0 0,0 1 0,-1 0 16,1 0-16,-1 0 0,-1-1 16,-1 2-16,-1 2 0,-4-2 15,-1 1-15,-3-1 0,-2-1 16,-1 2-16,-2 1 0,1-1 16,-2 0-16,-1 1 0</inkml:trace>
  <inkml:trace contextRef="#ctx0" brushRef="#br0" timeOffset="272048.4013">11753 6033 0,'0'0'0,"0"0"15,0 0-15,0 0 0,0 0 0,28 2 16,-28-2-16,0 0 0,27 4 16,-14-1-16,1 0 0,0 1 15,1-1-15,0 2 0,2 0 16,-1 1-16,1 0 0,5 1 15,1 1-15,0 0 0,1 1 0,0-3 16,1-1-16,-1-2 16,0 1-16,3-3 0,1-1 15,0 0-15,-3-1 0,9-2 0,2 0 16,-3-1-16,-1 0 0,1 0 16,1-2-16,-2 1 0,-1 0 15,1-3-15,0 0 0,-1 3 16,0 3-16,5 1 0,0 2 15,-3 0-15,-3 0 0,2 1 16,3 1-16,-3 3 0,-2 0 0,0 0 16,0 1-16,2 0 0,1-2 15,0 1-15,0-3 16,0 2-16,-1-3 0,1 2 16,0 0-16,-1-4 0,0-3 0,2-1 15,1 0-15,-3-1 0,-2 2 16,3-2-16,3 0 0,-5-2 15,-1-1-15,1-1 0,0-1 16,0 2-16,1 1 0,-1 1 16,0 1-16,-3 2 0,0 1 0,0 3 15,3 3-15,-2 0 16,-3-1-16,4 3 0,2 1 0,-2-2 16,-2 2-16,-1-4 0,1-2 15,0 3-15,1 1 0,2 0 16,1-1-16,-1-1 0,0 0 15,1-5-15,2 1 0,-2 0 16,-3 0-16,6-1 0,3 0 16,-4 0-16,-3 0 0,3-4 0,4-4 15,-4 3-15,-2 3 0,2 2 16,2 1-16,-2 1 0,-1 1 16,3-1-16,-2 0 0,-5 2 15,0-1-15,5 1 0,1 0 16,-7 2-16,-2 2 0,3-1 15,1 1-15,-2-2 0,0-3 16,2 2-16,0 0 0,1 2 16,0-2-16,0 0 0,1 0 15,-1-3-15,0 0 0,1 0 0,1 0 16,0 0-16,0-1 0,1-2 16,1-1-16,-2-1 0,-2 2 15,2-1-15,3 0 0,-3 0 16,-2 0-16,2 1 0,2 1 15,-2 0-15,-1-1 0,6 2 16,-1 1-16,-6 3 0,0 0 0,6 3 16,2 0-16,-8-1 0,0 0 15,6 2-15,2 2 16,-2-3-16,-1-2 0,3 2 0,1-3 16,-2 0-16,1-1 0,1-1 15,0-1-15,0 2 0,-1-2 16,1-4-16,3-2 0,-4 0 15,-4 2-15,4-2 0,3 0 16,-4 1-16,-1 1 0,1-3 0,2 0 16,-4-1-16,-3 3 0,3 2 15,1 2-15,-3 2 0,-3 0 16,3 4-16,3 1 0,-3 0 16,-1-1-16,0 2 0,0 3 15,1 0-15,2-2 0,0 2 16,2 0-16,-1-2 0,1-1 0,-1 1 15,3-1-15,-2-2 16,1-3-16,1 2 0,-1-2 16,2-2-16,1-2 0,0-2 0,0 1 15,-1-1-15,-2-2 0,3-1 16,1 1-16,-3-2 0,-4 1 16,7-2-16,1 1 0,-7 1 15,-1 1-15,6 1 0,0 2 16,-7 2-16,0 1 0,6-1 15,-1 1-15,-7 1 0,1 1 0,2 0 16,3 1-16,-3 1 0,-1 1 16,2 1-16,3 1 15,-4-2-15,-1 0 0,4 0 0,3-2 16,-1-2-16,0 0 0,2-1 16,1-1-16,-4 0 0,0-1 15,6 0-15,2-2 0,-8-1 16,-2-1-16,6-3 0,0 1 15,-3 0-15,-2 2 0,1-1 16,2 0-16,-5 2 0,-4 2 0,3-2 16,3 1-16,-11 3 0,-1 2 15,0 3-15,3 1 16,-1-1-16,0 1 0,0 0 0,1 1 16,0 1-16,1 1 0,1 0 15,1 0-15,-1-1 0,0 0 16,3-2-16,2 0 0,-3-3 0,-5 0 15,7-1-15,3 1 16,-3-1-16,-4 0 0,3-3 16,3-1-16,-1-3 0,-3 1 0,2-2 15,3 0-15,-4 0 16,-2 0-16,0 0 0,2 1 16,-3 2-16,-2-1 0,0 3 0,0 2 15,-1-1-15,-1-1 0,0 4 16,-1 1-16,-6 1 0,0-2 15,0 2-15,0 1 0,-1 0 16,0 1-16,4 1 0,3 0 16,-4-1-16,-2 0 0,2-1 0,1-1 15,1-2-15,2 1 0,-1-2 16,0-1-16,0-1 0,1-1 16,0 0-16,3-2 0,-5-1 15,-2 0-15,2 0 0,0-1 16,0 1-16,1-2 0,-1 2 15,-1 0-15,-2 0 0,-3 1 16,1 2-16,1 2 0,-3 1 0,-1-1 16,1 1-16,1 1 15,-2 2-15,0 2 0,3-4 0,3-2 16,-1 0-16,-1 2 0,-1-4 16,-1 2-16,-1-1 0,-2 0 15,-4-2-15,-2-1 0,-4 0 16,-2 2-16,-2 1 0,0-2 15,-2 3-15</inkml:trace>
  <inkml:trace contextRef="#ctx0" brushRef="#br0" timeOffset="289798.4389">8424 4978 0,'0'0'0,"0"0"0,0 0 16,0 0-16,0 0 0,0 0 0,5 26 16,-5-26-16,0 24 0,0-24 15,-3 37-15,0-18 0,-2 1 16,0 1-16,-2 1 0,-1-2 16,1-1-16,-5 3 0,2-1 15,-1-1-15,2-1 0,1-2 16,0 1-16,2-4 0,0-2 15,1-1-15</inkml:trace>
  <inkml:trace contextRef="#ctx0" brushRef="#br0" timeOffset="290048.4651">8428 5154 0,'0'0'16,"0"0"-16,0 0 0,25-5 15,-25 5-15,29-6 0,-12 5 16,0-1-16,2 1 0,8-3 16,0 1-16,-1-1 0,-2 0 0,-1 0 15,0 0-15,-1 0 0,1 2 16,-3-2-16,0 0 0,-6 2 16,0 1-16,-3 0 0,-3 1 15,-2 1-15,-4 1 0,-2-2 16,-3 3-16,1-2 0,-1 0 0,1-1 15</inkml:trace>
  <inkml:trace contextRef="#ctx0" brushRef="#br0" timeOffset="290314.0666">8622 4986 0,'0'0'0,"0"0"0,0 0 0,0 0 15,0 0-15,0 0 0,20 18 16,-20-18-16,9 24 0,-9-24 0,7 37 16,-5-16-16,-1 2 0,1 0 15,0 2-15,-1-2 0,0-1 16,1 4-16,-1-1 16,0-3-16,-1-2 0,0-2 0,0-2 15,0 0-15,0-1 0,0-3 16,0-2-16,-2-1 0,-2-4 15,2 1-15,0-2 0,0-1 16</inkml:trace>
  <inkml:trace contextRef="#ctx0" brushRef="#br0" timeOffset="290517.1812">8478 5305 0,'0'0'16,"0"0"-16,0 0 0,0 0 15,34-2-15,-34 2 0,28-4 16,-12 3-16,3-1 0,1 0 16,1 0-16,0 1 0,0-1 0,0 1 15,1 1-15,5-1 0,0 0 16,-3 1-16,-3-1 0,-4 0 16,-3 1-16,-3 0 0,-1 0 15,-2 0-15</inkml:trace>
  <inkml:trace contextRef="#ctx0" brushRef="#br0" timeOffset="290720.3179">8496 5489 0,'0'0'0,"0"0"0,0 0 16,0 0-16,33-8 0,-33 8 15,28-4-15,-9 1 0,3 0 16,1 0-16,1 0 0,2 1 15,0-2-15,8-1 0,0 0 16,-3-1-16,-1 0 0,-1-1 16,-2 0-16,2 0 0,-6 0 0,-4 2 15</inkml:trace>
  <inkml:trace contextRef="#ctx0" brushRef="#br0" timeOffset="291001.6189">9064 4963 0,'0'0'0,"0"0"15,0 0-15,0 0 0,0 0 0,0 0 16,0 0-16,20 21 15,-20-21-15,0 0 16,23 22-16,-23-22 0,18 17 0,-10-11 16,-1 2-16,0-1 0,-1-1 0,-3 0 15,-1-1-15,0 0 0,-1 0 16,1-2-16</inkml:trace>
  <inkml:trace contextRef="#ctx0" brushRef="#br0" timeOffset="291220.3104">8912 5146 0,'0'0'16,"0"0"-16,0 0 0,0 0 15,0 0-15,28-5 0,-28 5 16,35-5-16,-15 1 0,2-1 0,2-1 16,2 1-16,-1 0 0,1-1 15,1 0-15,6-2 0,-1 2 16,-3-1-16,-4 1 0,-3 0 15,-3 0-15,-5 2 0,-2 1 16,-4 2-16,-4 1 0,0 0 16,-1 0-16,-1 0 0</inkml:trace>
  <inkml:trace contextRef="#ctx0" brushRef="#br0" timeOffset="291407.8496">9092 5160 0,'0'0'0,"0"0"16,0 0-16,0 0 0,0 0 0,0 0 16,0 0-16,22 10 15,-22-10-15,0 0 0,0 0 16,18 21-16,-18-21 0,0 0 16,11 19-16,-7-12 0,3 0 0,-2-3 15,0 2-15,-1-3 0</inkml:trace>
  <inkml:trace contextRef="#ctx0" brushRef="#br0" timeOffset="291610.9398">9318 5164 0,'0'0'0,"0"0"16,0 0-16,0 0 0,0 0 15,0 0-15,0 0 0,2 27 16,-2-27-16,0 0 0,-8 24 15,8-24-15,0 0 0,-13 26 16,8-18-16,-1 0 0,1 0 16,-1 0-16,0 0 0,1-2 0,0 0 15,0 0-15</inkml:trace>
  <inkml:trace contextRef="#ctx0" brushRef="#br0" timeOffset="291860.9394">9027 5325 0,'0'0'16,"0"0"-16,0 0 0,0 0 16,0 0-16,0 0 0,30-4 0,-30 4 15,31-7-15,-31 7 16,39-5-16,-16 2 0,3 0 0,1-2 16,2 0-16,7-3 0,1 1 15,-1 0-15,0 1 0,-4-2 16,-2 1-16,3-1 0,-3 2 15,-2 0-15,-4 2 0,-5 1 16,-8-1-16,-5 2 0,-2 2 16,-4 0-16,-7 2 0,3-2 15,0 1-15,1-1 0</inkml:trace>
  <inkml:trace contextRef="#ctx0" brushRef="#br0" timeOffset="292142.2206">9263 5295 0,'0'0'0,"0"0"0,0 0 15,0 0-15,0 0 0,0 0 16,0 0-16,0 0 0,22 12 0,-22-12 16,0 0-16,0 0 0,18 22 15,-18-22-15,0 0 0,13 23 16,-9-14-16,1 0 0,-1 0 15,0 0-15,1-1 0,-2 2 16,0-2-16,0 2 0,-2 2 0,0-1 16,0 0-16,-1-1 15,-1 1-15,-2 2 0,-3-1 16,-1 1-16,-1-1 0,0 0 0,1-2 16,2-1-16</inkml:trace>
  <inkml:trace contextRef="#ctx0" brushRef="#br0" timeOffset="304579.7657">23486 5475 0,'0'0'0,"0"0"15,0 0-15,0 0 0,0 0 0,0 0 16,0 0-16,0 27 15,0-27-15,-1 21 0,1-21 16,-3 33-16,1-14 0,0 6 16,-1 4-16,-2 1 0,1 3 0,-3 10 15,1 3-15,0-4 0,1-2 16,0 5-16,1-5 0,2-5 16,0-4-16,1 2 0,1-5 15,0-7-15,-1-3 0,0-4 16,0-2-16,-2-2 0,-3-1 0,2-2 15,1-2-15,0 0 0</inkml:trace>
  <inkml:trace contextRef="#ctx0" brushRef="#br0" timeOffset="304892.2918">23460 5448 0,'0'0'0,"0"0"0,0 0 16,0 0-16,0 0 0,29-6 0,-29 6 16,28 1-16,-13 1 0,0 1 15,1 2-15,-1 2 0,2 1 16,3 3-16,-3 3 0,1-1 16,-1 2-16,-2-2 0,-1 2 15,-3-2-15,-2 2 0,-4-1 16,-4 2-16,-4 0 0,-2-1 15,-3 0-15,-3 2 0,-1-1 16,-1-2-16,-5 1 0,-4-1 16,0-1-16,0-2 0,-4-1 0,0-3 15,3-3-15,2-1 0,1-5 16,2-3-16,2 0 0,4 1 0,2 2 16</inkml:trace>
  <inkml:trace contextRef="#ctx0" brushRef="#br0" timeOffset="305267.2749">23991 5393 0,'0'0'0,"0"0"0,0 0 15,-1 33-15,-2-17 0,0 3 16,0 6-16,-2 4 0,1 0 0,-1 1 15,0 0-15,-1 1 0,2-7 16,1-5-16,-1-4 16,1-4-16,1-2 0,1-5 0,0 0 15,1-4-15,0-5 0,1-6 16,1-5-16,0 2 0,-1-1 0,2-4 16,0-4-16,1 0 15,1 3-15,0-5 0,2 0 16,-1 4-16,2 1 0,2 4 15,1 3-15,1 3 0,1 2 0,3 2 16,0 2-16,1 2 0,-2 2 16,4 3-16,3 3 15,-1-1-15,1 3 0,-1-1 0,0 0 16,-1-2-16,-1-3 0,-5 1 16,-2 0-16,-2-2 0</inkml:trace>
  <inkml:trace contextRef="#ctx0" brushRef="#br0" timeOffset="305642.3294">24449 5435 0,'0'0'0,"0"0"0,0 0 0,0 0 15,0 0-15,-24 24 0,24-24 16,-22 27-16,11-11 0,1 3 15,2 3-15,3-1 0,0 1 16,3 4-16,2-3 0,5-2 0,3-3 16,5-7-16,1-4 15,1-2-15,2-3 0,4-4 0,3-3 16,-2-2-16,-2-2 0,3-4 16,-2-2-16,-2-2 0,-2-1 15,-1-3-15,-3-1 0,-4 0 16,-4 1-16,-5 1 0,-3 0 15,-2 2-15,-2 3 0,-4 3 16,-3 0-16,-3 3 0,-3 1 0,0 5 16,1 2-16,1 2 0,2 2 15,3 3-15,2 1 0,4 2 16,1 1-16,2-3 0,0-1 16,1 0-16</inkml:trace>
  <inkml:trace contextRef="#ctx0" brushRef="#br0" timeOffset="306173.5336">25086 5435 0,'0'0'0,"0"0"16,0 0-16,0 0 0,0 0 0,-23-12 15,23 12-15,-21-9 0,21 9 16,-23-5-16,10 4 16,-1 1-16,-1 0 0,-1 3 0,-3 2 15,0 0-15,2 2 0,0 3 16,2 5-16,-3 5 0,4 0 16,3 3-16,2 3 0,3-1 15,3-1-15,6 4 0,7-2 16,4-8-16,2-3 0,4-7 15,2-7-15,3-1 0,3-3 16,-1-6-16,1-7 0,-3 0 16,-1 0-16,6-9 0,2-4 15,-4-1-15,-4-1 0,-3-3 0,-2-3 16,-4 4-16,-1 3 0,0-3 16,-1 3-16,-5 9 0,-4 3 15,1 2-15,-1 4 0,-1 1 16,0 3-16,-3 5 0,-3 5 15,0 1-15,0 2 0,-2 6 16,0 5-16,-2 5 0,-1 4 0,1 6 16,0 4-16,1 0 0,-1 0 15,1 3-15,2-1 0,2-6 16,1-3-16,1-3 0,2-1 16,-1-4-16,-1 0 0,0-3 15,0-4-15,1-6 0,1-2 0,-1-1 16,1-1-16,-1 0 0</inkml:trace>
  <inkml:trace contextRef="#ctx0" brushRef="#br0" timeOffset="306579.7891">25479 5406 0,'0'0'0,"0"0"0,0 0 15,0 0-15,-12 28 0,12-28 16,-10 33-16,4-13 0,1 0 0,0 4 16,1 1-16,0 5 0,0-3 15,3-5-15,1-1 16,1-4-16,3-2 0,1-3 0,4-3 16,4-4-16,3-3 15,0-7-15,1-3 0,-1-3 0,0-1 16,2-4-16,1-1 0,-1-3 15,-1-3-15,0-2 0,0-1 16,-3 4-16,-2 2 0,-2 1 16,-1 1-16,-3 2 0,0 0 0,-3 5 15,-1 1-15,-2 6 0,0 4 16,-4 1-16,-2 6 0,0 3 16,-1 3-16,0 3 0,-1 1 15,0 2-15,0 2 0,4 6 16,3 2-16,2-3 0,3 1 0,5-4 15,3-3-15,-2-5 16,-2-3-16,-1-1 0</inkml:trace>
  <inkml:trace contextRef="#ctx0" brushRef="#br0" timeOffset="306845.4786">26072 5362 0,'0'0'0,"0"0"16,0 0-16,0 0 0,0 0 0,-29 19 15,29-19-15,-25 20 0,11-7 16,-1 4-16,1 5 16,2 0-16,1-3 0,-1 8 0,1 0 15,3-2-15,3-3 0,2-1 16,3-3-16,3-3 0,1-3 15,4-3-15,3-2 0,2-2 16,1-1-16,-2-1 0,-1 0 16,-2-1-16</inkml:trace>
  <inkml:trace contextRef="#ctx0" brushRef="#br0" timeOffset="307220.4687">26073 5568 0,'0'0'0,"0"0"15,0 0-15,0 0 0,0 0 0,26 2 16,-26-2-16,25 0 0,-25 0 16,30-2-16,-13 1 0,1-1 15,1 0-15,1-2 0,-1-4 16,0 2-16,-1 2 0,2-2 16,-3 0-16,-1-1 0,-3 0 15,-3-2-15,-1 1 0,-5 1 16,-1 0-16,-2-1 0,-1-1 15,-3 0-15,-2 0 0,-4 1 16,-2 1-16,-6 0 0,0 1 0,-1 5 16,-1 1-16,-1 4 0,1 0 15,-1 6-15,0 2 16,2 2-16,2 0 0,-2 7 0,4 3 16,3-1-16,2 1 0,6 0 15,4 2-15,4-3 0,4 0 0,5-5 16,5-4-16,2-3 15,2-3-15,6-1 0,4-4 16,-1-3-16,-1-2 0,-1 1 0,-7-2 16,-6 2-16</inkml:trace>
  <inkml:trace contextRef="#ctx0" brushRef="#br0" timeOffset="307376.691">26781 5385 0,'0'0'16,"0"0"-16,0 0 0,0 0 0,0 0 15,28 11-15,-28-11 0,0 0 16,19 16-16,-19-16 0</inkml:trace>
  <inkml:trace contextRef="#ctx0" brushRef="#br0" timeOffset="307548.5659">26796 5570 0,'0'0'0,"0"0"0,0 0 16,0 0-16,0 0 0,25 9 16,-25-9-16,0 0 0,23 9 15,-23-9-15,20 4 0,-12-2 0,0 0 16,-1 0-16</inkml:trace>
  <inkml:trace contextRef="#ctx0" brushRef="#br0" timeOffset="307814.1584">27639 4958 0,'0'0'0,"0"0"0,0 0 16,0 0-16,0 0 0,-16 18 0,16-18 16,-26 24-16,10-7 0,-6 7 15,-5 7-15,-2-1 0,-1 0 0,-12 12 16,-12 11-16,7-8 16,5-6-16,-4 1 0,4-7 15,3-4-15,10-7 0,7-8 16,5-4-16,7-6 0,5-4 0,0 0 15,2 0-15,0 0 0</inkml:trace>
  <inkml:trace contextRef="#ctx0" brushRef="#br0" timeOffset="308001.6625">27523 5149 0,'0'0'0,"0"0"15,0 0-15,18 11 0,-18-11 0,22 15 16,-7-4-16,1 0 0,-1 0 15,3 1-15,1-1 16,7 3-16,-3 0 0,-1-3 16,0 0-16,-3-4 0,-3-1 0,-2-1 15,-3 1-15,-4-4 0,-1 0 16,-2-1-16,0 0 0,-1 0 16</inkml:trace>
  <inkml:trace contextRef="#ctx0" brushRef="#br0" timeOffset="308189.1627">27287 5369 0,'0'0'0,"0"0"0,0 0 0,32-6 16,-17 3-16,5-1 0,3 0 16,2 1-16,-1-1 0,8-1 15,1 0-15,-2 0 0,-2 0 16,2 2-16,-2-1 0,-5 0 15,-3 1-15,-4-1 0,-4 1 16,-2 1-16</inkml:trace>
  <inkml:trace contextRef="#ctx0" brushRef="#br0" timeOffset="308704.8237">27441 5441 0,'0'0'15,"0"0"-15,0 0 0,0 0 0,0 0 16,-12 24-16,12-24 16,-10 23-16,10-23 0,-11 21 0,7-12 15,-1 0-15,1-1 0,1-1 16,1-1-16,-1-3 0,1-1 16,0-1-16,2-1 0,-1-4 15,2 2-15,2-3 0,3-4 16,1 2-16,3 0 0,4-2 15,1-2-15,2 2 0,-1-1 16,8 2-16,2 0 0,-2 2 16,-2 2-16,-2 2 0,-2 3 0,-4 2 15,-2 3-15,-3 0 0,-3 3 16,-2 1-16,-4 1 0,-7 1 16,-5 2-16,-1-1 0,-2-1 15,-4 0-15,-5 1 0,1 0 0,0 0 16,-4 2-16,0-3 15,3-2-15,3-2 0,3-2 16,3 0-16,2-3 0,3-1 0,4-4 16,5-2-16,3-1 0,4 2 15,6-1-15,7-3 16,2 1-16,2-1 0,9-1 0,3 0 16,-2 2-16,-2 1 0,-3-1 15,-4 2-15,-3 0 0,-3 1 0,-4 4 16,-7 2-16,-2 3 15,-4 1-15,-10 2 0,-9 2 16,4-1-16,3-3 0,1 0 0</inkml:trace>
  <inkml:trace contextRef="#ctx0" brushRef="#br0" timeOffset="308892.3532">27197 5859 0,'0'0'0,"0"0"16,0 0-16,0 0 0,0 0 0,0 0 15,24-9-15,-24 9 16,35-14-16,-12 7 0,6-2 15,0 0-15,-1 1 0,12-4 16,3 0-16,-4 1 0,-3 2 0,6-3 16,-4 1-16,-6 2 0,-5 2 15,-5 3-15,-4 2 0,-9 2 16,-4 2-16,-2 0 0,0-1 16,0 0-16</inkml:trace>
  <inkml:trace contextRef="#ctx0" brushRef="#br0" timeOffset="309095.4859">27182 6009 0,'0'0'0,"0"0"15,0 0-15,29-9 0,-29 9 0,37-11 16,-8 1-16,3 2 16,2-2-16,15-3 0,3-1 15,8-4-15,-2 1 0,5-1 16,-3 3-16,-10-2 0,-8 1 0,-4 3 15,-8 5-15,-10 1 0,-5 1 16,-3 1-16,-2 0 16,-2 2-16</inkml:trace>
  <inkml:trace contextRef="#ctx0" brushRef="#br0" timeOffset="309345.5017">27580 5700 0,'0'0'0,"0"0"15,0 0-15,0 0 0,0 0 0,6 26 16,-6-26-16,1 31 0,-2-10 16,1 4-16,0 4 15,0-1-15,-1 0 0,1 6 0,0-1 16,0-5-16,0-2 0,0 1 16,-1-1-16,-2-9 0,0-1 15,-2-3-15,-3-1 0,-1-2 16,0 0-16,-4-4 0,-4-5 15,1-1-15,-1-2 0,1-6 16,-1-2-16,3 1 0,2 1 0,2 2 16</inkml:trace>
  <inkml:trace contextRef="#ctx0" brushRef="#br0" timeOffset="309814.1606">28080 5488 0,'0'0'0,"0"0"0,0 0 16,-4 19-16,4-19 0,0 17 16,4-6-16,0 0 0,3 0 0,2-2 15,3-1-15,1-3 0,1 0 16,5-1-16,4-2 15,5-1-15,-2-1 0,3-2 16,1-3-16,-3-1 0,0 0 0,0-5 16,-3-1-16,-4 0 0,-3 0 15,-4 1-15,-3-3 0,-2 3 16,-3 1-16,-2 1 0,0-1 16,-2 3-16,0 1 0,-1 0 15,0 2-15,0 2 0,0 2 0,-1 2 16,0 3-16,1 0 15,0 1-15,0 2 0,0 4 16,0 1-16,0 3 0,0 5 0,0 2 16,1 1-16,0-1 0,0-2 15,0-3-15,1-1 0,0-3 16,0-2-16,-1-1 0,-1-3 16,0 0-16,0-4 0,0 0 15,0-4-15,-4 0 0,1-4 16,-2 0-16,-2-6 0,0-1 0,0-2 15,0 2-15,2 2 0</inkml:trace>
  <inkml:trace contextRef="#ctx0" brushRef="#br0" timeOffset="310017.3096">28344 5388 0,'0'0'0,"0"0"0,0 0 16,-3 21-16,3-21 0,-3 30 15,0-8-15,0 3 0,0 1 0,0 10 16,-1 0-16,2-3 0,2-4 16,0 5-16,1-1 15,0-7-15,0-3 0,0-3 0,1-3 16,-1-3-16,-1-2 0,-1-1 16,-2 1-16,1-4 0,1-2 0,0 0 15</inkml:trace>
  <inkml:trace contextRef="#ctx0" brushRef="#br0" timeOffset="310439.1767">28059 5899 0,'0'0'0,"0"0"0,0 0 16,0 0-16,0 0 0,7 18 15,-7-18-15,17 16 0,-17-16 0,21 15 16,-6-9-16,3-2 15,2 1-15,3-4 0,2-2 16,1-2-16,0 1 0,8-2 0,2-1 16,-4 0-16,-2-1 0,6 0 15,-3 0-15,-3 1 0,-4 0 16,-3 2-16,-3 0 0,-3-3 16,-3-2-16,-3 1 0,-2 4 15,-4 1-15,0 2 0,-4-4 16,-3-2-16,-1 0 0,1-1 0,0 3 15,-2 0-15,-1 2 0,0 0 16,1 2-16,2 0 0,0 2 16,2-2-16,-2 6 0,1 1 15,1 1-15,1 1 0,1 2 16,1 1-16,2 1 0,-1 1 16,2 2-16,0 1 0,0-3 15,-1 1-15,1-3 0,-1 0 16,-1-1-16,-1-1 0,0-2 0,-1-2 15,1 0-15</inkml:trace>
  <inkml:trace contextRef="#ctx0" brushRef="#br0" timeOffset="314486.0714">2125 7022 0,'0'0'0,"0"0"16,0 0-16,0 0 0,0 0 0,0 0 16,0 0-16,0 0 0,0 0 15,25 4-15,-25-4 0,0 0 16,0 0-16,35-2 0,-35 2 15,22 0-15,-22 0 0,23 0 16,-8 0-16,1 0 0,3 1 0,0-2 16,-1 0-16,2 0 0,1 2 15,4 0-15,1-1 16,7 0-16,0 0 0,-1 0 16,2 0-16,1-1 0,-2-1 0,10 2 15,3 0-15,-3 1 0,-5 1 16,4-2-16,1-1 0,-1 1 15,-1 1-15,10 0 0,-1-1 16,0-1-16,-6-2 0,3 2 16,1 0-16,-1-1 0,1-3 0,6 2 15,0 2-15,-1 1 0,-2 1 16,0-2-16,0-4 16,1 5-16,-1 5 0,9-4 0,-5-2 15,-3-1-15,-1-1 0,-1 3 16,1 1-16,0-2 0,-4-2 15,4 0-15,2 2 0,-5 0 16,2 1-16,-3-2 0,1 0 16,-1 2-16,1 1 0,-3 0 15,-1 1-15,0-2 0,1 0 0,-2 0 16,-1-2-16,-1 2 0,-2-1 16,0 1-16,-1 1 0,0-2 15,0-1-15,-3 2 0,-3 1 16,-1 0-16,-5 0 0,0 2 15,-2 0-15,-5-1 0,-3-1 16,-2 0-16,0-1 0,-8 0 16,-1-2-16,-5 2 0,-5 2 0,2-1 15,1 1-15,1-1 0</inkml:trace>
  <inkml:trace contextRef="#ctx0" brushRef="#br0" timeOffset="320892.3576">10708 6342 0,'0'0'16,"0"0"-16,0 0 0,0 0 0,0 0 15,0 0-15,29-8 0,-29 8 16,23-3-16,-23 3 0,31-8 15,-14 3-15,2 0 0,1-1 16,1-2-16,-1 1 0,-1 1 16,4-1-16,-1-1 0,-3 1 15,-3 2-15,-3 0 0,-2 2 16,-4 2-16,-4 2 0,-1-1 16,1 0-16,-3 0 0</inkml:trace>
  <inkml:trace contextRef="#ctx0" brushRef="#br0" timeOffset="321126.7909">10476 6620 0,'0'0'0,"0"0"0,0 0 16,28-10-16,-12 5 0,5-2 0,5-2 15,12-3-15,2 0 0,4 1 16,3-1-16,6-3 0,-4-1 15,10-1-15,-3 2 0,-8 3 16,-6 2-16,-5 3 0,-4 2 16,-7 1-16,-4 1 0,-5 1 15,-5 1-15,-4 1 0,-4 0 0,-2 1 16,0-1-16,1 0 0</inkml:trace>
  <inkml:trace contextRef="#ctx0" brushRef="#br0" timeOffset="321392.4075">10888 6363 0,'0'0'0,"0"0"0,0 0 16,0 0-16,0 0 0,9 24 0,-9-24 15,2 28-15,-2-28 0,3 37 16,-1-11-16,-1-1 0,-1 1 15,0 5-15,0-1 0,0-2 16,0-3-16,0-2 0,0-2 16,0-2-16,-1-1 0,0-2 15,-1-3-15,1-2 0,0-2 0,0-1 16,1-3-16,-1-1 0,1-4 16,-1 3-16,1-3 0,0 0 15</inkml:trace>
  <inkml:trace contextRef="#ctx0" brushRef="#br0" timeOffset="321704.8618">11458 6213 0,'0'0'0,"0"0"15,0 0-15,0 0 0,21-6 0,-21 6 16,21-2-16,-21 2 0,26-2 15,-11 1-15,0 1 0,-1-2 16,0 2-16,-2-1 0,-1 1 16,0 0-16,-1 1 0,-2-1 15,0 2-15,-2-1 0,-1 0 0,-3 2 16,-1 3-16,-2 2 0,0 2 16,-3 0-16,-4 1 15,-1 1-15,-1 1 0,-5 2 16,-3 3-16,3-3 0,2 0 0,-1-1 15,1 1-15,0-3 0,0-1 16,1-1-16,2-2 0,2-2 16</inkml:trace>
  <inkml:trace contextRef="#ctx0" brushRef="#br0" timeOffset="321876.7976">11380 6359 0,'0'0'0,"0"0"0,0 0 0,22 0 16,-22 0-16,0 0 0,33 5 16,-21-3-16,0 1 0,0-1 15,0 1-15,0-1 0,-1 0 0,-1 1 16,-2-2-16,0 2 0</inkml:trace>
  <inkml:trace contextRef="#ctx0" brushRef="#br0" timeOffset="322158.0069">11233 6586 0,'0'0'0,"0"0"16,0 0-16,25-9 0,-25 9 0,31-8 16,-9 2-16,1 1 0,3-1 15,3 1-15,6 0 16,7-3-16,-3 1 0,10-5 0,-1 0 15,-6 2-15,-4 2 0,-6 2 16,-4 2-16,-5 2 0,-4 1 0,-3 1 16,-4 1-16,-3 0 15,-5 1-15,-4 4 0,-4 2 16,-3-2-16,-2 1 0,-4 3 16,-4 4-16,1-6 0,0-3 0,0 1 15,3-2-15,2-1 0</inkml:trace>
  <inkml:trace contextRef="#ctx0" brushRef="#br0" timeOffset="322423.6171">11546 6486 0,'0'0'0,"0"0"16,0 0-16,0 0 0,0 0 0,0 0 16,0 0-16,10 27 0,-10-27 15,10 27-15,-6-9 16,2 0-16,-1 2 0,1-1 15,-2 0-15,1 0 0,-2 0 0,0 4 16,-1-1-16,0-4 0,-1-2 16,-1-2-16,-1-1 0,-3-4 15,0 0-15,-1-5 0,0 0 16,-1-1-16,1-1 0,-3-1 16,-1-1-16,2-1 0,-1-2 0,0-5 15,0-4-15,2 0 0,0-1 16,0-1-16,0 2 0,2 2 15</inkml:trace>
  <inkml:trace contextRef="#ctx0" brushRef="#br0" timeOffset="322720.4937">11925 6294 0,'0'0'0,"0"0"15,0 0-15,0 0 0,0 0 0,0 0 16,0 0-16,0 0 0,30-1 16,-30 1-16,28-3 15,-28 3-15,33-5 0,-16 2 0,1-1 16,0-1-16,-1 0 0,1 1 15,0 0-15,-3-1 16,-1 1-16,-3 2 0,-3 0 0,-1 1 16,-1 0-16,0 1 0</inkml:trace>
  <inkml:trace contextRef="#ctx0" brushRef="#br0" timeOffset="322923.6181">12080 6332 0,'0'0'0,"0"0"16,0 0-16,0 0 0,0 0 16,0 0-16,-11 24 0,11-24 15,0 0-15,-15 25 0,15-25 16,-13 22-16,8-12 0,-2 1 16,0 1-16,0 0 0,-1 0 0,-1-2 15,-1-2-15,1 0 0,3-2 16,-1-1-16,2 0 0,0-1 15</inkml:trace>
  <inkml:trace contextRef="#ctx0" brushRef="#br0" timeOffset="323126.7406">11945 6514 0,'0'0'0,"0"0"0,0 0 16,0 0-16,0 20 0,0-20 0,-2 23 15,2-23-15,-3 27 0,2-13 16,-1 1-16,1-2 0,0-1 0,0-1 16,0-1-16,1-3 15,0-1-15,0-3 0,0-3 16,-2 3-16,2-3 0,0 0 16</inkml:trace>
  <inkml:trace contextRef="#ctx0" brushRef="#br0" timeOffset="323439.2651">11982 6545 0,'0'0'0,"0"0"0,0 0 16,0 0-16,0 0 0,26-12 0,-26 12 15,31-6-15,-16 0 0,1 0 16,0 1-16,1-1 0,0 2 0,1 0 16,1 0-16,-3 2 15,0 2-15,-2-2 0,-1-2 16,-2 3-16,-1 1 0,-1 1 0,-1 1 15,-2 3-15,1 0 0,-3 3 16,0 2-16,-2 1 0,-1 0 16,0 3-16,-1 1 0,0-1 15,0-1-15,-1 3 0,0-2 16,0-2-16,0-1 0,0-2 16,1-1-16,0-2 0,-1-2 0,-1 0 15,2-2-15,-1 1 16,1-3-16,-4 3 0,0-3 15,-1 0-15,2 0 0,0 0 0</inkml:trace>
  <inkml:trace contextRef="#ctx0" brushRef="#br0" timeOffset="323704.8718">12124 6538 0,'0'0'16,"0"0"-16,0 0 0,0 0 0,0 0 15,0 0-15,0 33 16,0-33-16,0 25 0,0-25 0,-4 30 16,2-16-16,-1 1 0,-2 0 15,0-2-15,-2-1 0,0 2 16,-1-2-16,-1-1 0,0 1 16,0 0-16,1-3 0,0 1 15,0 1-15,0 0 0,0-2 0,-2-1 16,-1-1-16,0 0 0,0-4 15,0-2-15,1-1 0,1 2 0,1-2 16</inkml:trace>
  <inkml:trace contextRef="#ctx0" brushRef="#br0" timeOffset="324204.9059">12109 6789 0,'0'0'16,"0"0"-16,0 0 0,0 0 0,0 0 15,22 7-15,-22-7 16,0 0-16,22 11 0,-13-7 0,0 0 16,1 1-16,1-1 0,0-2 15,0 0-15,-1-1 0,0 2 16,-1 0-16,0 0 0,-2 1 0,0-1 16,0 0-16,-2-2 15,1 2-15,-1-1 0,0-1 0,-2 0 16,0 0-16,-1 1 0,1-1 15,-1-1-15,-2 0 0,2 1 16,-2-1-16,2 0 0,-2 0 16,2 2-16,-2-2 0,0 0 15,0 0-15,3 0 0,-3 0 16,0 0-16,0 0 0,0 0 0,0 0 16,0 0-16,0 0 0,0 0 15,0 0-15,0 0 16,0 0-16,0 0 0,0 0 15,0 0-15,0 0 0,0 0 0,0 0 16,0 0-16,0 0 0,0 0 0,0 0 16,0 0-16,0 0 15,0 0-15,0 0 0,0 0 16,0 0-16,0 0 0,0 0 16,0 0-16,0 0 0,6 1 0,-6-1 15,0 0-15,0 0 0,0 0 16,0 0-16,0 0 0,0 0 15,0 0-15,0 0 0,0 0 16,-5-3-16,5 3 0,0 0 16</inkml:trace>
  <inkml:trace contextRef="#ctx0" brushRef="#br0" timeOffset="327001.7643">6465 6118 0,'0'0'0,"0"0"16,0 0-16,0 0 15,0 0-15,-31-8 0,31 8 0,-24-1 16,10 2-16,0-1 0,-1-2 15,-3 2-15,-1 0 0,1-1 16,-3 1-16,0 0 16,-1 1-16,-6 1 0,-1 2 0,1 0 15,1 0-15,2 2 0,1 2 16,-2-1-16,1 2 0,-2-1 16,1 0-16,1 1 0,3 1 0,-4 2 15,2 2-15,1 0 0,-3 0 16,4 2-16,0 0 0,1 1 15,2 0-15,1-2 0,1 1 16,2 0-16,1 2 0,-2 2 16,1 1-16,2-2 0,2-2 15,1 4-15,2-1 0,0 0 16,2-1-16,1-1 0,-1 3 16,2-2-16,3 0 0,2 1 15,1 1-15,2-2 0,0-1 0,3-1 16,-2 0-16,3-1 0,1 0 15,-3-1-15,3 1 0,1-1 16,1-1-16,1 1 0,0-2 16,2 2-16,1-1 0,2 0 15,0 0-15,2-2 0,-2-2 0,0 0 16,2-2-16,2 2 0,3 1 16,-2-3-16,4-2 15,-3 2-15,1 0 0,1 1 0,1-1 16,0-1-16,1 1 0,-2-3 15,1 1-15,2-1 0,1 0 16,-2 2-16,1-2 0,0 0 16,3-1-16,1 0 15,1-1-15,-1 0 0,-3-1 0,8 2 16,2 0-16,-1 0 0,-3-1 16,2 0-16,2 2 0,-4-3 15,-1 0-15,3 1 0,1-2 0,-2 1 16,-1 2-16,0 0 15,-1-2-15,3 0 0,1 2 0,-2-2 16,-1 0-16,2 0 0,2 2 16,-2-3-16,0-1 0,1 0 15,0 1-15,6 0 0,-2-2 16,2 2-16,-2 0 0,-1 0 16,-3 1-16,2-2 0,-2 1 0,3-2 15,0-2-15,0 4 0,-1 2 16,-1-2-16,-2-1 15,1-1-15,2 0 0,0-1 0,0 1 16,2 2-16,-3 0 0,1 0 16,-1-2-16,1 0 0,0 1 15,-1-1-15,1 1 16,-3-1-16,0 1 0,0-1 0,3-3 16,0 2-16,-2-1 0,1 2 15,-1 2-15,-2 0 0,-2 1 16,3-4-16,4 0 0,-3 1 15,-4 2-15,3-3 0,4-2 16,-2 0-16,-5-1 0,3 2 16,2 1-16,-3-2 0,-1 1 0,1 0 15,1 0-15,0 0 0,-2 1 16,0-1-16,1 1 0,-2-1 16,0-2-16,-1 1 0,-1 1 15,2-2-15,1-1 0,0 0 16,-1-1-16,0 2 0,0-1 0,-1 3 15,0 0-15,-2-2 0,-2-2 16,3-2-16,1-1 0,-1 1 16,-2 0-16,-2 1 0,1-3 15,-5 1-15,2 0 0,-1-2 16,0 0-16,0-1 0,-2 0 0,1-1 16,0-1-16,-2 1 15,-1-1-15,-1 0 0,-1 0 0,-4-1 16,-2-1-16,0 3 0,-4 1 15,1-2-15,-1-1 0,-2 1 16,-2-3-16,-2 3 0,-2 0 16,-2 0-16,-2 1 15,0-2-15,0-2 0,-3 0 0,0 1 16,-4-1-16,-1-1 0,-4 1 16,-1 2-16,-2 1 0,1-1 15,-2 1-15,0 2 0,-1 0 16,-1-2-16,-2 2 0,-2-2 15,-1 1-15,1 0 0,-3 2 16,0 1-16,-2-1 0,0 1 0,-2 0 16,-1 2-16,-5-3 0,-1 2 15,2 1-15,0-1 0,-1 1 16,-3-1-16,0 1 0,0 1 16,0 1-16,1 0 0,-1 1 15,0 1-15,-6-2 0,0 0 0,-1 2 16,-1-2-16,3 3 0,2-1 15,-3 2-15,-3-1 0,2 1 16,2-2-16,-2 1 0,-2 1 16,2-2-16,0 0 0,-6 4 15,1 2-15,-1-1 0,-1 0 0,2-1 16,4-2-16,-2 1 16,3 0-16,-2-1 0,-1 3 0,2-2 15,3-1-15,-3 0 16,-4-2-16,3 4 0,3 3 0,-2-1 15,1 3-15,-2-6 0,2-3 16,-5 3-16,2 1 0,8-1 16,0-3-16,-1 2 0,-1 3 15,-2-1-15,0-1 0,-1 0 16,1-1-16,1 2 0,-1 1 0,-2 1 16,-2-1-16,4 3 15,3 4-15,-4-5 0,-1-1 16,5 2-16,3 0 0,-3-3 0,-3 0 15,4 2-15,5 3 0,-3 0 16,1 1-16,5-3 0,3-1 16,-2 1-16,1-2 0,0 2 15,3 5-15,9-4 0,7 0 16,2-2-16</inkml:trace>
  <inkml:trace contextRef="#ctx0" brushRef="#br0" timeOffset="338876.8894">12836 6231 0,'0'0'16,"0"0"-16,0 0 0,0 0 0,0 0 15,0 0-15,0 0 16,0 0-16,0 0 0,0 0 0,-23 3 16,23-3-16,0 0 0,-17 21 15,17-21-15,-22 27 0,11-13 16,-1 6-16,-1 2 0,1 1 16,0 1-16,-2 9 0,2 4 15,2-2-15,1-1 0,2 11 16,2 1-16,3-5 0,1-5 15,7 0-15,5-4 0,2-5 16,1-3-16,4-3 0,2-1 16,-3-6-16,1-1 0,4-4 15,4-3-15,-8-3 0,-4 0 0,-2 0 16</inkml:trace>
  <inkml:trace contextRef="#ctx0" brushRef="#br0" timeOffset="339220.6411">13112 6096 0,'0'0'0,"0"0"0,0 0 0,0 0 16,0 0-16,20 13 0,-20-13 0,17 12 15,-17-12-15,20 16 0,-9-8 16,0-1-16,0-2 0,-1 2 15,-1-1-15,-2 0 0,0 0 16,-1-1-16,-2-1 0,0-1 16,0 0-16,-1 0 0</inkml:trace>
  <inkml:trace contextRef="#ctx0" brushRef="#br0" timeOffset="339470.6432">12880 6296 0,'0'0'0,"0"0"0,0 0 0,28-6 0,-28 6 0,32-6 15,-8 1-15,2 1 16,3 1-16,11-2 0,3-1 16,1-1-16,1 0 0,8-2 15,-4-2-15,-2 2 0,-3 2 16,2 1-16,-5 0 0,-9 1 15,-7 0-15,-6 4 0,-6 1 16,-5 1-16,-6 3 0,-1-2 16,0 0-16,-1-2 0</inkml:trace>
  <inkml:trace contextRef="#ctx0" brushRef="#br0" timeOffset="339689.3345">13146 6282 0,'0'0'0,"0"0"16,0 0-16,0 0 0,0 0 0,-22 16 16,22-16-16,-21 16 0,21-16 15,-29 20-15,13-8 0,-1 0 16,-1 1-16,-2 2 0,0-2 16,-7 5-16,1-1 0,2 0 15,5 0-15,0-2 0,1-4 0,2-1 16,1-2-16,3-2 0,2-2 15,2-1-15,1 1 0,1-2 16</inkml:trace>
  <inkml:trace contextRef="#ctx0" brushRef="#br0" timeOffset="339908.1045">13107 6359 0,'0'0'0,"0"0"0,0 0 15,0 0-15,2 27 0,-2-27 16,0 25-16,-1-10 0,-1 0 16,0 0-16,-1 2 0,1-1 0,1-2 15,0 0-15,0-3 16,0-1-16,0-2 0,1-4 0,0-4 16,0 0-16,2-1 0,-2 1 15,0-3-15,0 3 0</inkml:trace>
  <inkml:trace contextRef="#ctx0" brushRef="#br0" timeOffset="341595.6252">13239 6264 0,'0'0'0,"0"0"15,0 0 1,0 0-16,0 0 0,0 0 16,0 0-16,10 27 0,-10-27 15,5 25-15,-5-25 0,2 19 16,-1-9-16,0-1 0,1 1 0,-1-2 15,1-1-15,-1-1 0,0-2 0,-1-4 16,0 0 0,0 0-16,0-3 0,0-1 0,0-1 15,0-1-15,1 1 0,0-2 16,0 0-16,1 1 0,0 0 16,3 1-16,2-2 0,-1 1 0,2 2 15,3-1-15,2 1 16,0-1-16,1 2 0,0-1 15,1 0-15,0 1 0,-1 1 0,4-1 16,-1 4-16,-4-1 16,-3 0-16,-1 2 0,-1 0 15,-3 1-15,-1 0 0,-5 2 0,-5 2 16,1 1-16,-2-2 0,-8 7 16,-6 1-16,-1-3 0,0-2 0,-2 1 15,0 2-15,1-1 0,1-2 16,-6 2-16,2 0 15,4-5-15,3-1 0,5-1 16,3 0-16,3-1 0,1-2 0,7-1 16,7-2-16,2-2 0,2 1 15,3-1-15,3 0 0,0-1 16,2-1-16,8 0 0,3 2 16,-3 0-16,-4 0 0,0-2 15,-1-1-15,-3 2 0,-2 1 16,-4 2-16,-1-2 0,-3 3 0,-4 1 15,-5 3-15,-5 1 16,-2 2-16,-1 2 0,-7-1 0,-6 2 16,0 0-16,-1 0 0,-6 3 15,1 0-15,0-4 0,3-1 16,0 0-16,0 0 16,4-3-16,4 0 0,4-1 0,2-2 15,3 0-15,1-1 0,6 0 16,2-2-16,4 2 0,3 0 0,3-1 15,3-1-15,1 2 16,-1 0-16,6 2 0,4-2 16,-1 0-16,-1-3 0,3 1 0,0 1 15,-3 0-15,-1-2 0,-4 0 16,-1 1-16,-4 1 0,-3 0 0,-3 1 16,-3-1-16,-4 1 15,0 0-15,-5 3 0,-5 2 16,-1 0-16,-3 1 0,-5 1 0,-7 3 15,1 1-15,1 1 0,-13 5 16,-5 1-16,3-1 0,1 0 16,-8 1-16,-1 0 0,6-3 15,5-3-15,0 2 0,0 1 16,4-1-16,3-1 0,3 0 16,4-2-16,7-6 0,4-1 0,5-2 15,2-2-15,5-3 16,4-1-16,6-2 0,6-4 15,1-2-15,1 0 0,5-3 16,6-2-16,0 1 0,-1 2 0,7-3 16,-2 0-16,-3 4 15,-3 3-15,-1 0 0,-2 1 16,-5 3-16,-3 3 0,-5 3 0,-2 3 16,-3-1-16,-1-2 0,-4 6 15,-2 4-15,-1 0 0,-2-1 0,-3 2 16,-2 0-16,-2 1 0,-1-2 15,-1 0-15,0-1 16,1 0-16,0-3 0,1 0 0,0 0 16,3-3-16,0 1 0,-1-3 15,1-2-15,0 1 0,0-1 16,2-2-16,-1-2 0,2 1 16,1 0-16,1-1 0,2-2 15,2 2-15,0 1 0,0 1 16,1-1-16,1 3 0,-1 1 0,0 4 15,2 0-15,-2 3 16,0 1-16,-1 3 0,1 2 16,-2 1-16,0 0 0,-1 7 0,0-2 15,0 2-15,0-3 0,0 2 16,-1-2-16,1-3 0,0 0 16,1-2-16,0-1 0,1-3 15,1-2-15,7-2 16,6-2-16,-1-2 0,1-2 0,0-5 15,1-1-15,0-1 0,2-4 16,2 1-16,1 0 0,-1-1 16,0-3-16,2-2 0,-1-1 15,-2 0-15,-1-1 0,-4 4 16,-2 2-16,2-4 0,1-2 0,0 2 16,-1 3-16,-3 2 15,-2 2-15,-3 3 0,-2 0 16,0 1-16,-1 3 0,-4 3 0,0 0 15,-2 0-15,-5 1 0,0 3 16,-2 0-16,-2 2 0,-1 0 16,0 0-16,-2-2 0,0 2 15,0 2-15,-3-4 0,-2 2 16,1-3-16,0-1 0,2 1 16,0-2-16,2 1 0,1 0 0,0-1 15,2-1-15,1 0 0,3 0 16,0-3-16,2 0 0,1 3 15,4 0-15,-1 3 0,3 1 16,2 1-16,1 2 0,4 1 16,3 0-16,2 1 0,2 1 0,4 4 15,1-3-15,1 2 16,1 1-16,2-2 0,3-1 16,-4-1-16,-1-1 0,3 1 15,-2-1-15,-1 0 0,-1-3 0,-5-1 16,-5 0-16,-5-4 0,0-1 15,-4-4-15,-2-2 0,1 0 16,-1 1-16,-1 1 0</inkml:trace>
  <inkml:trace contextRef="#ctx0" brushRef="#br0" timeOffset="341861.2282">13990 6311 0,'0'0'0,"0"0"0,0 0 0,0 0 16,0 0-16,10 17 0,-10-17 15,0 0-15,7 22 0,-7-22 0,2 14 16,0-8-16,0-1 0,-1-1 16,-1-1-16,0 0 0,0-1 0,0 0 15</inkml:trace>
  <inkml:trace contextRef="#ctx0" brushRef="#br0" timeOffset="342142.4943">14259 6298 0,'0'0'0,"0"0"15,0 0-15,0 21 0,0-21 16,-4 26-16,-2-6 0,-1 3 16,-2 3-16,-4 9 0,-3 2 15,1-2-15,0-2 0,-3 8 16,0-2-16,-2-3 0,-1-4 0,-2-4 15,-2-2-15,1-4 16,2-2-16,-3 1 0,0-2 16,0-3-16,2-4 0,0-3 0,0-5 15,6-4-15,2-2 0,2-6 16,2-3-16,2 2 0,2 2 0,2 2 16</inkml:trace>
  <inkml:trace contextRef="#ctx0" brushRef="#br0" timeOffset="342439.3709">13876 6561 0,'0'0'0,"0"0"15,0 0-15,0 0 0,0 0 0,22 13 16,-22-13-16,16 18 16,-16-18-16,23 22 0,-6-11 15,-1 1-15,1 1 0,-1 2 16,2-1-16,5 6 0,0-4 0,2 2 15,0 0-15,-2-2 16,-1-2-16,0 0 0,0-1 16,-1-1-16,0 0 0,2 1 0,-2-1 15,-3-1-15,-3-2 0,-3-2 16,-1-1-16,-3-2 0,-1-1 16,-2 0-16,0 1 0,-3-3 15,-2-1-15,0 0 0,-3-4 16,-1 1-16,2-1 0,0 0 0,0 1 15,0 0-15</inkml:trace>
  <inkml:trace contextRef="#ctx0" brushRef="#br0" timeOffset="342705.0357">14741 6421 0,'0'0'0,"0"0"16,0 0-16,15 14 0,-15-14 15,16 19-15,-6-7 0,0 2 16,-1 1-16,-2 4 0,1 3 16,1 5-16,-2-2 0,-1 3 15,-2 2-15,-4-2 0,-2-2 0,-6 3 16,-1-1-16,-5 0 15,-1-2-15,-7 2 0,-6 3 16,6-6-16,5-5 0,2-3 0</inkml:trace>
  <inkml:trace contextRef="#ctx0" brushRef="#br0" timeOffset="352111.301">2754 6974 0,'0'0'0,"0"0"0,0 0 16,0 0-16,0 0 0,-32-6 15,32 6-15,-25 5 0,25-5 16,-32 5-16,10-1 0,1 0 16,1 1-16,-6 1 0,1 1 15,-9 3-15,-1 1 0,-1 2 16,0 2-16,-6 3 0,3-1 0,-1 1 15,-1 3-15,3-2 0,0 0 16,-6 7-16,1 2 0,3-2 16,4-3-16,-3 5 15,0 2-15,5 0 0,7 0 0,-6 4 16,-2-1-16,8-1 0,5-3 16,2 0-16,3 0 0,2-2 0,0-2 15,5 3-15,1 1 16,3-2-16,5-2 0,-1 5 0,2 0 15,2-3-15,4-3 0,0-2 16,1 1-16,0-5 0,3 3 16,3-1-16,2 2 0,0-2 15,-1 0-15,3-3 0,2 0 16,1-1-16,0 1 0,4-1 16,2 1-16,-2-4 0,-1-1 15,4-1-15,5-3 0,-3 1 16,-4-1-16,6 2 0,2-1 15,2-1-15,-1-3 0,2-2 0,4-1 16,-3-1-16,-1 1 0,2-3 16,5-1-16,-4-2 0,-1 0 15,9-3-15,-3 0 0,-2-3 16,-2 2-16,1-2 0,0-1 16,-2 3-16,-2 0 0,-2-3 15,3-2-15,-3-1 0,-1-1 16,-2 1-16,2 1 0,-4-2 15,-1-1-15,0-2 0,0-2 16,-3 0-16,-4 0 0,0-2 0,-2-2 16,-2 2-16,-2 2 0,-2-3 15,2-3-15,-2 1 0,0 0 16,-2-2-16,0-1 0,-5 6 16,2 0-16,-2-7 0,-4-3 15,0 5-15,0 1 0,1 1 16,-1 0-16,-3 0 0,-1-2 0,-2 1 15,-3 0-15,1 0 0,0 1 16,-4-3-16,-1 0 0,1 3 16,-4 0-16,1 3 0,-1-1 15,1 2-15,2 1 0,-5 1 16,-2 1-16,-2-1 0,1 0 16,-2 5-16,-2 3 0,1-3 0,1 0 15,-5 1-15,-4 4 16,0 0-16,2 3 0,-9 1 15,-4 1-15,1 4 0,3 3 0,-10 3 16,-7 4-16,-1 1 0,0 1 16,-12 10-16,-1 4 0,17-6 15,12-5-15,9-3 0</inkml:trace>
  <inkml:trace contextRef="#ctx0" brushRef="#br0" timeOffset="353345.6506">6603 8050 0,'0'0'0,"0"0"0,0 0 0,0 0 16,29 0-16,-14 1 0,1 1 16,2-1-16,-1 0 0,10 1 15,2 1-15,-1 0 0,1-1 16,2 1-16,1-1 0,1 1 15,1 0-15,9-1 0,0-2 16,0 3-16,-1-1 0,11 1 0,-2 0 16,-3 1-16,-2 2 0,5-3 15,2-3-15,-4 0 0,-3-1 16,11 1-16,3 0 0,-6 1 16,-2 1-16,0 0 0,4-1 15,-5 0-15,0-2 0,5-2 16,2-1-16,-7 3 0,-3 2 0,3 0 15,3-1-15,-8-1 0,-4 0 16,4 1-16,5 2 0,-6-1 16,-4 1-16,3 0 0,2-1 15,-4-2-15,-3-2 0,4 3 16,4 3-16,-5-2 0,-2-1 16,3 0-16,2 0 0,-7-2 15,-2-1-15,5 3 0,2 1 16,-5-1-16,-2 1 0,3 0 0,2 1 15,-4 1-15,-1-1 0,0-1 16,3-1-16,-4-1 0,-2-1 16,3 3-16,3 3 0,-8 1 15,-3 0-15,7-4 0,-1-1 16,-7-1-16,-1 0 0,2 1 16,2 0-16,-2 0 0,-3 0 0,-1-1 15,1 0-15,-2 1 16,-2 1-16,-3 0 0,-1 1 15,-5-2-15,-2-3 0,-2 1 16,-3-1-16,-1 5 0,-2 1 0,-1-1 16,0 1-16,-1-3 0</inkml:trace>
  <inkml:trace contextRef="#ctx0" brushRef="#br0" timeOffset="359767.5844">10893 7949 0,'0'0'0,"0"0"15,0 0-15,0 0 0,0 0 0,27 5 16,-27-5-16,0 0 0,27 4 16,-27-4-16,21 1 0,-10-1 15,1 0-15,3-1 0,2 1 16,1-1-16,-1 1 0,0 0 16,1 0-16,1 1 15,1 1-15,3-2 0,2-1 16,5 1-16,-3 1 0,0 0 0,-2 1 15,3-3-15,1-1 0,0 0 16,0 1-16,5 2 0,0 0 0,-1 0 16,-1-1-1,-1-2-15,0-2 0,2 3 0,2 1 16,-1 1-16,0-1 0,1-1 16,1-2-16,-1 2 0,1 2 0,6-2 15,-2 0-15,0 0 0,-2 0 16,-1 0-16,1-2 0,-1 1 15,1-1-15,-2 0 0,-1 0 16,2 2-16,-1 0 0,-1-1 16,1 0-16,0-1 0,1 1 15,-1 2-15,-2 2 0,0-2 16,-1-1-16,1 0 0,2 0 16,-2 0-16,-1-2 0,1 1 0,1 0 15,-2 0-15,0 1 0,0 2 16,3 0-16,-3 0 0,0-1 15,-1 0-15,0 0 0,1 2 16,2 2-16,-2-4 0,-1-2 16,0 2-16,0 0 0,0 2 15,1-1-15,-1 0 0,-1-1 0,2 1 16,1 1-16,-2-1 0,-1-1 16,0 0-16,1 0 0,-1 4 15,0 0-15,-1-3 0,-1-4 16,2 2-16,0 1 0,-1 0 15,0 1-15,-2-2 0,1 1 16,0 0-16,1 1 0,-1-1 16,-1 0-16,-1-1 0,1 1 15,-1 0-15,1 1 0,-1 0 16,0-1-16,-2 0 0,1 0 0,1 1 16,2 0-16,-3-1 15,0 0-15,-2 0 0,0 0 16,-1 1-16,0 2 0,2-1 0,0 1 15,-4-4-15,0-1 0,2 0 16,1 1-16,1 1 0,-1 1 16,-1-2-16,-1 0 0,1-1 15,0 1-15,3 0 0,-1 2 16,0 0-16,0 1 0,0-1 0,0-2 16,1 0-16,-2 1 0,0 1 15,1 0-15,-2 0 0,-1-2 16,0 2-16,0 0 0,-1 0 15,0 0-15,0 1 0,-1 0 16,-3-2-16,-1 0 0,-2 2 16,-1-1-16,-1 0 0,-1 0 0,-4-1 15,-2 1-15,0-1 0,-2-1 16,-3 1-16,-4 2 0,0-1 16,1 0-16,1-1 15</inkml:trace>
  <inkml:trace contextRef="#ctx0" brushRef="#br0" timeOffset="363220.6995">14990 6729 0,'0'0'0,"0"0"0,0 0 0,0 0 0,0 0 15,0 0-15,0 0 16,23 3-16,-23-3 0,0 0 0,22 15 15,-22-15-15,16 14 0,-16-14 16,15 14-16,-8-8 0,-2 0 16,1-1-16,-2 0 0,1-2 15</inkml:trace>
  <inkml:trace contextRef="#ctx0" brushRef="#br0" timeOffset="363627.0294">14719 7000 0,'0'0'0,"0"0"0,0 0 0,0 0 0,0 0 0,0 0 15,26 3-15,-26-3 16,25 1-16,-25-1 0,31-2 16,-15 1-16,-1-1 0,1 0 0,-2-2 15,-1 1-15,0-1 0,-2 2 16,-1 0-16,-2 1 0,0 0 15,-1 1-15,-2 1 0,-1 1 16,-2 1-16,-2 4 16,-2 2-16,-2 3 0,0 1 0,-2 3 15,0 4-15,-1-2 0,0 1 0,-1 8 16,-2 1-16,2-2 16,2-3-16,3-4 0,1-3 15,2-3-15,2-1 0,3-2 16,1-4-16,3-1 0,1-4 15,5-4-15,5-4 0,-1-3 16,0-2-16,1-3 0,-1-3 16,5-3-16,-2-1 0,0-2 0,0-2 15,-5 4-15,-2 5 0,-3 3 16</inkml:trace>
  <inkml:trace contextRef="#ctx0" brushRef="#br0" timeOffset="363814.452">15228 6761 0,'0'0'0,"0"0"15,0 0-15,0 0 0,0 0 0,0 0 16,6 25-16,-6-25 16,2 22-16,-2-22 0,1 30 15,-1-14-15,0 0 0,0-1 0,0-2 16,0-2-16,0-3 0,0-1 15,0 0-15,0-2 0</inkml:trace>
  <inkml:trace contextRef="#ctx0" brushRef="#br0" timeOffset="364126.9929">15268 6754 0,'0'0'0,"0"0"15,0 0-15,0 0 0,23-4 0,-23 4 16,22-3-16,-22 3 0,24 0 16,-10-1-16,-1 0 0,0 0 15,-1-1-15,1 1 0,1 0 16,-2 0-16,-1 0 0,-1-1 16,-1 1-16,-3 0 0,0 1 0,-2 0 15,1 0-15,-2 1 0,-1-1 16,-2 4-16,-1 0 15,-1 3-15,-2 1 0,0 3 0,-2 1 16,0 2-16,-2-1 0,0 4 16,1 2-16,-1 0 0,0-1 15,-3 1-15,-1-2 16,2-1-16,1-4 0,3-1 0</inkml:trace>
  <inkml:trace contextRef="#ctx0" brushRef="#br0" timeOffset="364314.4916">15185 7022 0,'0'0'0,"0"0"0,0 0 16,0 0-16,0 0 0,0 0 16,0 0-16,0 0 0,0 0 0,22-14 15,-22 14-15,26-5 0,-26 5 16,34-6-16,-15 1 0,0-1 16,1 2-16,1 0 0,0 0 15,0 1-15,-1 1 0,2 0 16,-3-1-16,-5 1 0,-3 1 0,-2 1 15,-1-1-15,-2 1 0</inkml:trace>
  <inkml:trace contextRef="#ctx0" brushRef="#br0" timeOffset="364501.97">15291 7143 0,'0'0'16,"0"0"-16,0 0 0,0 0 0,0 0 15,0 0-15,-21 25 0,21-25 16,-13 21-16,13-21 0,-16 23 16,8-12-16,-1 0 0,0-2 15,0 0-15,1 0 0,3 1 0,-1-1 16,2-1-16,0-2 16</inkml:trace>
  <inkml:trace contextRef="#ctx0" brushRef="#br0" timeOffset="364689.4742">15433 7204 0,'0'0'0,"0"0"0,0 0 0,0 0 16,14 18-16,-14-18 0,0 0 16,18 25-16,-11-18 0,0 0 15,-1 1-15,1-1 0,-2-1 0,0-1 16,-2-3-16,-1 1 0,-2-3 15,2 4-15,-2-4 0,1 2 16</inkml:trace>
  <inkml:trace contextRef="#ctx0" brushRef="#br0" timeOffset="364939.4733">15680 6730 0,'0'0'16,"0"0"-16,0 0 0,0 0 0,0 0 15,8 23-15,-8-23 16,2 21-16,-2-21 0,2 24 0,-2-11 16,0 2-16,0-1 0,0 0 15,0-2-15,0 0 0,0 0 16,0-2-16,0 0 0,-1-2 15,0-1-15,0 0 0,0-1 0,0-1 16</inkml:trace>
  <inkml:trace contextRef="#ctx0" brushRef="#br0" timeOffset="365251.9609">15721 6724 0,'0'0'0,"0"0"0,0 0 15,0 0-15,0 0 0,33 0 0,-33 0 16,23 0-16,-23 0 0,22-3 16,-11 2-16,-1 1 0,0 1 15,0-1-15,0-1 0,0 1 16,-1 0-16,0 1 0,-2-1 16,0 1-16,-2 1 0,1 1 15,-2-1-15,-1 4 0,-2 0 0,-1 3 16,0 1-16,-1 1 15,-2 2-15,1-1 0,-1 2 16,0 1-16,-1 0 0,0-1 16,-1 0-16,1 0 0,0-1 0,-4 2 15,-1-3-15,1 0 0,2-1 16,0-2-16,1 0 0,0-2 16</inkml:trace>
  <inkml:trace contextRef="#ctx0" brushRef="#br0" timeOffset="365439.473">15634 7011 0,'0'0'0,"0"0"0,0 0 16,0 0-16,0 0 0,0 0 16,0 0-16,0 0 0,31-9 15,-31 9-15,24-7 0,-24 7 16,30-7-16,-14 2 0,2 1 16,-1 0-16,-2-1 0,2 0 15,-1 0-15,0-1 0,-2 2 0,-1-1 16,-1 2-16,-2 0 15,-1 3-15,-1-1 0,-2-1 16,0 2-16</inkml:trace>
  <inkml:trace contextRef="#ctx0" brushRef="#br0" timeOffset="365845.7781">15602 7140 0,'0'0'15,"0"0"-15,0 0 0,0 0 0,0 0 16,0 0-16,29 0 16,-29 0-16,0 0 0,29-5 0,-29 5 15,26-4-15,-26 4 0,28-2 16,-10 0-16,-1 0 0,-1-1 0,0-1 16,-2 1-16,-1 1 0,-1-1 15,-1 0-15,0 2 16,-1 0-16,-1 0 0,0 2 15,-1 1-15,-2 1 0,0 1 0,-2 2 16,1 1-16,-2 1 0,0 1 16,-2 2-16,-1-1 0,-1 2 15,0-1-15,-1 1 0,0 0 16,-1-2-16,1 1 0,0-2 16,-1 0-16,-1 0 0,1 0 0,-1-1 15,-1 0 1,0-1-16,-1-1 0,0-1 0,-2-1 15,0-1-15,1-3 0,-2-2 16,1-1-16,1 1 0,1-1 0,0 1 16</inkml:trace>
  <inkml:trace contextRef="#ctx0" brushRef="#br0" timeOffset="366064.4809">15816 6991 0,'0'0'0,"0"0"15,0 0-15,0 0 0,0 0 0,-2 22 16,2-22-16,-8 25 0,8-25 16,-12 32-16,5-12 0,1 0 15,-1-1-15,0 1 0,1 1 16,-1-2-16,1-3 0,-2 4 16,0 0-16,1-5 0,2-1 15,-1-3-15,2-3 0,1-1 16,-1-1-16,3-2 0,0-1 15,1-3-15,0 0 0,2 1 16,-2-1-16,0 0 0</inkml:trace>
  <inkml:trace contextRef="#ctx0" brushRef="#br0" timeOffset="366298.8543">16040 6970 0,'0'0'0,"0"0"0,0 0 16,0 0-16,0 0 0,0 0 16,5 25-16,-5-25 0,0 0 0,-1 25 15,1-25-15,-2 20 0,2-20 16,0 0-16,-2 26 0,1-17 16,1-2-16,-2-1 0,1-1 15,1-1-15,0 1 0,0-5 16,4 0-16,-4 0 0,2-2 0,-2 2 15</inkml:trace>
  <inkml:trace contextRef="#ctx0" brushRef="#br0" timeOffset="366642.6221">16224 6758 0,'0'0'0,"0"0"15,0 0-15,0 0 0,0 0 0,0 0 16,0 0-16,6 22 15,-6-22-15,0 0 0,6 29 0,-6-29 16,1 28-16,-1-28 0,-1 35 16,1-15-16,0-2 0,0 1 15,0 2-15,0-1 16,0 1-16,0 5 0,0 0 0,0-1 16,1 0-16,-1-1 0,-2 1 15,0-2-15,-2-2 0,1 0 16,0 0-16,-1-2 0,1-2 15,0-1-15,1-3 0,-1-2 16,1-1-16,0-3 0,1 0 16,0-2-16,0-1 0,-2-2 0,0-2 15,0-1-15,0 0 0,-3-3 16,-2-2-16,-1-3 0,0-2 0,0 1 16,1 1-16,1 0 0</inkml:trace>
  <inkml:trace contextRef="#ctx0" brushRef="#br0" timeOffset="373406.6354">16848 6366 0,'0'0'0,"0"0"0,0 0 15,0 0-15,0 0 0,0 0 16,0 0-16,1 25 0,-1-25 0,-6 26 15,6-26-15,-8 37 0,4-17 16,0 2-16,-1 3 16,1-4-16,0-3 0,-2 1 15,1-3-15,-1-1 0,1 2 0,1-5 16,2-1-16,0-1 0,-1 0 16,0-7-16,3-3 0,-3 2 15,1 0-15,2-2 0,-2 4 16,2-4-16</inkml:trace>
  <inkml:trace contextRef="#ctx0" brushRef="#br0" timeOffset="373625.3258">16853 6158 0,'0'0'0,"0"0"0,0 0 16,0 0-16,16 23 0,-16-23 0,0 0 16,14 25-16,-6-13 0,-1 2 15,1 0-15,-1-1 0,-1-2 0,0-2 16</inkml:trace>
  <inkml:trace contextRef="#ctx0" brushRef="#br0" timeOffset="374265.9502">17301 6455 0,'0'0'0,"0"0"0,0 0 16,0 0-16,0 0 0,0 0 0,0 0 15,1-24-15,-1 24 0,0 0 16,0 0-16,-14-21 0,14 21 0,0 0 16,-20-23-16,11 15 15,-1 0-15,0 1 0,-1 0 0,0 0 16,0 2-16,-2-1 0,-1 3 16,-2 4-16,1 3 0,-1 1 15,1-2-15,-1 4 0,2 0 16,-5 5-16,-1 5 0,4 0 15,2 1-15,0 2 0,3 3 16,2-1-16,3 1 0,5-2 16,3 0-16,1-4 0,3-3 0,5-2 15,3-4-15,0-3 0,2-3 16,4-3-16,0-3 0,-2 0 16,0-2-16,1-3 0,-1-4 15,0-2-15,-1-2 0,0-2 16,2-4-16,-2 1 0,-2-1 0,-1-4 15,-2-1-15,-1 1 0,-1 0 16,1-2-16,0 1 0,-3 8 16,-1 1-16,1-2 0,-2 0 15,-1 7-15,-2 3 0,0 2 16,-1 2-16,1 3 0,-2 2 16,-1 2-16,0 6 0,0 1 15,0 3-15,-3 5 0,-1 4 16,0 3-16,-1 2 0,0 10 15,-1 2-15,2-3 0,-1 0 0,2-3 16,0-2-16,1-4 0,-1 0 16,1 2-16,0 1 15,1-9-15,0-2 0,0-2 0,0-1 16,-2-3-16,1-1 0,1-2 16,0-1-16,0-2 0</inkml:trace>
  <inkml:trace contextRef="#ctx0" brushRef="#br0" timeOffset="374672.2026">17430 6500 0,'0'0'0,"0"0"0,0 0 0,0 0 15,0 0-15,23-3 0,-23 3 16,0 0-16,26 3 0,-26-3 15,30-3-15,-13 1 0,-1-2 16,0 1-16,-2-2 0,0-1 0,1 1 16,-2-2-16,-1 1 0,0-1 15,-1 1-15,-2-2 16,-1 1-16,-3-3 0,-1 2 0,-3 0 16,-1-1-16,-2 4 0,-2-1 15,-2 0-15,-3 3 0,-1 2 16,-2 0-16,-3 2 0,0 1 15,-4 3-15,2 1 0,0 4 0,1 3 16,0 1-16,2 0 0,1 4 16,0 2-16,5 0 0,2 1 15,3 6-15,2-3 0,3-3 16,2-2-16,5-3 0,4-3 16,4-4-16,3-1 0,3-6 15,2-4-15,-3-1 0,-1-2 0,-4 1 16,-4 1-16,-2 1 0</inkml:trace>
  <inkml:trace contextRef="#ctx0" brushRef="#br0" timeOffset="375109.694">17876 6377 0,'0'0'0,"0"0"16,0 0-16,0 0 0,-12 26 0,12-26 15,-10 28-15,5-12 0,-1 1 16,1 2-16,-1 1 16,0-2-16,-1-1 0,0 2 0,3-4 15,1 0-15,-1-3 0,2-3 16,0-3-16,1-3 0,1-3 0,-2 0 16,2-6-16,1-1 15,0-1-15,1-3 0,1-2 16,2-1-16,0-1 0,5-5 15,3 1-15,2 1 0,-1 2 0,2 1 16,0 1-16,0 0 0,-2 3 16,1 2-16,2 2 0,-1 3 15,1 2-15,-1 2 0,1 2 16,-2 1-16,0 1 0,-3 4 16,-1 5-16,-3 1 0,-2 1 15,0 0-15,-2 2 0,-1-1 16,0-2-16,-3 6 0,-1-1 15,-1-5-15,1-1 0,0-2 0,0 1 16,0-2-16,0-2 0,1-4 16,0-4-16,0 0 0,0 2 0,0-2 15</inkml:trace>
  <inkml:trace contextRef="#ctx0" brushRef="#br0" timeOffset="375390.9893">18412 6251 0,'0'0'0,"0"0"0,0 0 16,-6 21-16,6-21 0,-11 28 16,1-6-16,0 2 0,0-1 0,-2 10 15,1-1-15,1-3 16,1-1-16,1 0 0,3-4 15,1-4-15,3-3 0,2-4 16,3-1-16,1-3 0,3-5 0,2-2 16,4-2-16,0-2 0,1-1 15,-1-4-15,0-3 0,1 1 16,-1 2-16,0 0 0,-3 1 16,-2 1-16</inkml:trace>
  <inkml:trace contextRef="#ctx0" brushRef="#br0" timeOffset="375609.7396">18199 6415 0,'0'0'0,"0"0"0,0 0 15,0 0-15,27-2 0,-27 2 16,26-2-16,-26 2 0,30-1 0,-11 0 15,3-2-15,0 1 0,0 2 16,2-1-16,2 1 16,3-3-16,-2 1 0,-5 0 0,-3 1 15,-4-1-15</inkml:trace>
  <inkml:trace contextRef="#ctx0" brushRef="#br0" timeOffset="375828.4462">18723 6420 0,'0'0'0,"0"0"16,0 0-16,0 0 0,0 0 0,0 0 15,-14 22-15,14-22 0,-11 24 16,11-24-16,-15 30 0,9-14 16,-1-1-16,2-1 0,-1-1 15,2 0-15,-1-3 0,2-1 16,0 0-16,0-2 0,1-2 0,1-2 15,1-3-15,-2-1 0,2 1 16,0-4-16,0 4 0,0-2 16</inkml:trace>
  <inkml:trace contextRef="#ctx0" brushRef="#br0" timeOffset="376000.3402">18693 6224 0,'0'0'0,"0"0"16,0 0-16,0 0 0,23 8 16,-23-8-16,0 0 0,23 19 15,-23-19-15,16 17 0,-7-6 16,-1-2-16,-2-2 0,1-1 16</inkml:trace>
  <inkml:trace contextRef="#ctx0" brushRef="#br0" timeOffset="376265.9603">19024 6231 0,'0'0'0,"0"0"16,0 0-16,0 0 0,0 0 0,-3 32 16,3-32-16,-13 31 15,5-13-15,-1 5 0,0 2 16,0-1-16,1-2 0,-2 5 15,1 0-15,1-4 0,3-2 0,1-3 16,3-1-16,2-3 0,1-3 16,3-1-16,3-3 0,0-2 15,2-2-15,2-3 0,2-2 16,0-3-16,0-1 0,0-1 16,-2-2-16,-2 2 0,-2 1 0,0 1 15</inkml:trace>
  <inkml:trace contextRef="#ctx0" brushRef="#br0" timeOffset="376500.3257">18871 6407 0,'0'0'0,"0"0"15,0 0-15,0 0 0,26-3 0,-26 3 16,25 0-16,-25 0 0,30-1 15,-12 0-15,2-1 16,-1 1-16,-2 0 0,3-1 0,1 1 16,4-1-16,0 1 0,-4 0 15,-2 1-15,-2-2 0,-3 2 0,-3-1 16</inkml:trace>
  <inkml:trace contextRef="#ctx0" brushRef="#br0" timeOffset="377000.3281">19286 6322 0,'0'0'0,"0"0"0,0 0 16,0 0-16,0 0 0,-8 25 15,8-25-15,-7 23 0,3-9 0,-1 1 16,1 2-16,0 0 0,1 0 15,1 0-15,1-2 0,0 0 16,1 1-16,1 2 0,2-3 16,0-2-16,2-2 0,4-3 15,2-1-15,-2-4 0,0-1 16,6-1-16,0-3 0,1-1 16,-1-3-16,1-3 0,0-1 15,-2-1-15,0-3 0,0-1 16,0-3-16,0 1 0,-1 1 0,0-2 15,-1 1-15,-2 3 0,-1 2 16,-3 2-16,0 2 16,-2-1-16,0 4 0,-2 2 0,-2 3 15,0 0-15,-3 5 0,-2 5 16,0 5-16,-2 1 0,-1 3 16,2 5-16,-1 3 0,2-2 15,-1 1-15,1 5 0,0-1 16,2-3-16,0-3 0,-1-1 15,1 0-15,0-4 0,-1-1 0,0-2 16,-1-3-16,-1-1 0,-2-4 16,-3 0-16,-3-1 0,-1-4 15,-1 0-15,-2-3 0,0-3 16,1-1-16,2-2 0,-1 1 16,3 1-16,2-1 0</inkml:trace>
  <inkml:trace contextRef="#ctx0" brushRef="#br0" timeOffset="377375.3305">20097 5992 0,'0'0'0,"0"0"0,0 0 15,0 0-15,0 0 0,0 0 16,0 0-16,-7 28 0,7-28 0,-12 19 15,12-19-15,-21 22 0,8-12 16,-2 3-16,0-1 16,0 0-16,-1 0 0,-1 0 0,-2-1 15,-4 2-15,1-2 0,3-1 16,3-1-16,3-2 0</inkml:trace>
  <inkml:trace contextRef="#ctx0" brushRef="#br0" timeOffset="377609.7394">19905 6209 0,'0'0'0,"0"0"0,0 0 0,0 0 16,0 29-16,0-29 0,-2 33 15,1-15-15,0-1 0,-1 2 16,0 2-16,0 4 0,1-3 0,0 0 15,0-3-15,0-3 0,1 0 16,-2-4-16,1 0 16,1-5-16,0 0 0,-1-4 0,1-3 15,0 0-15,0 0 0,0 0 16</inkml:trace>
  <inkml:trace contextRef="#ctx0" brushRef="#br0" timeOffset="378000.4086">19966 6252 0,'0'0'0,"0"0"0,0 0 16,0 0-16,0 0 0,25-18 0,-25 18 16,22-7-16,-22 7 0,23-7 15,-10 3-15,1 1 0,0 0 16,1 0-16,2 2 0,-2 0 16,0-1-16,-1-1 0,-1 2 15,-1 0-15,-1 0 0,-1 2 16,1 1-16,-1 2 0,0-2 0,0 2 15,-1 2-15,-1 1 0,-2 2 16,0 2-16,-2 2 16,-1 4-16,0 1 0,-3 10 0,-1 3 15,-2 0-15,0 2 0,1-1 16,1 1-16,0 6 0,0-5 0,-1-2 16,2-3-16,-1-4 15,1-2-15,-1 0 0,0-3 16,-1-1-16,0-2 0,-2-3 15,1 0-15,-1-4 0,-1-3 0,0-1 16,-3-1-16,0-3 0,-2-1 16,-3-3-16,-2-3 0,0-3 15,2-2-15,0-5 0,1-4 16,1 2-16,2 4 0,1 0 16</inkml:trace>
  <inkml:trace contextRef="#ctx0" brushRef="#br0" timeOffset="378250.3348">19948 6391 0,'0'0'0,"0"0"0,0 0 16,0 0-16,25-4 0,-25 4 15,23-2-15,-23 2 0,25-4 0,-12 2 16,1 0-16,1 1 0,-1 1 16,0-1-16,-1 0 0,1-1 15,-2 1-15,-3 0 0,-4 0 16,1-1-16,-2 2 0,0-1 16</inkml:trace>
  <inkml:trace contextRef="#ctx0" brushRef="#br0" timeOffset="378453.5324">19893 6479 0,'0'0'0,"0"0"0,0 0 0,0 0 16,0 0-16,26-4 0,-26 4 16,26-4-16,-26 4 0,27-5 15,-11 2-15,-2 1 0,0 0 0,1-2 16,0 1-16,-1 0 15,0 0-15,-3 2 0,-3-1 16,1 0-16,0-3 0,-1 3 0,-2 0 16,0-1-16</inkml:trace>
  <inkml:trace contextRef="#ctx0" brushRef="#br0" timeOffset="378656.5893">19760 6572 0,'0'0'15,"0"0"-15,0 0 0,0 0 0,0 0 16,0 0-16,32 2 0,-32-2 16,32-2-16,-11-1 0,5-1 15,-1 1-15,0 0 0,3 0 16,2-1-16,6-1 0,-1 1 16,-1 0-16,-3-1 0,-1 1 15,-1 1-15,0-2 0,-6 3 0,-5 0 16</inkml:trace>
  <inkml:trace contextRef="#ctx0" brushRef="#br0" timeOffset="378922.2141">20392 6407 0,'0'0'0,"0"0"16,0 0-16,0 0 0,0 0 0,0 0 15,-30 19-15,30-19 16,-26 18-16,26-18 0,-30 26 15,13-12-15,-2 2 0,-2 2 0,-1-1 16,-5 6-16,3-3 0,-2 1 16,-2 0-16,2-2 0,0 0 15,-2 1-15,2-1 0,4-3 16,2-1-16,2-4 0,-1-4 16,3-2-16,3-2 0,4-3 15,3-2-15,4-3 0,3-1 0,0 0 16,0 1-16,0 2 0</inkml:trace>
  <inkml:trace contextRef="#ctx0" brushRef="#br0" timeOffset="379172.2291">20702 6252 0,'0'0'0,"0"0"16,0 0-16,0 0 0,-20 23 0,20-23 16,-24 26-16,10-11 0,-1-1 15,-2 2-15,-3 1 0,0-2 16,1 2-16,-4 2 0,2-4 16,2 0-16,3-2 0,0-3 15,3-1-15,1-1 0,2-1 16,1-2-16,2 0 0,0-1 0</inkml:trace>
  <inkml:trace contextRef="#ctx0" brushRef="#br0" timeOffset="379390.9786">20567 6435 0,'0'0'15,"0"0"-15,0 0 0,0 0 16,0 0-16,0 29 0,0-29 15,-1 27-15,1-27 0,-2 28 0,0-13 16,0 0-16,0 0 0,-1-1 16,1 0-16,0-3 0,0-1 15,0-3-15,-1 0 0,1-1 16,-1-1-16,0-3 0,-1-2 16,1 0-16,0 0 0,0 0 15</inkml:trace>
  <inkml:trace contextRef="#ctx0" brushRef="#br0" timeOffset="379625.3554">20844 6252 0,'0'0'0,"0"0"0,0 0 15,0 0-15,0 0 0,0 0 16,-2 33-16,2-33 0,-7 23 0,7-23 15,-11 23-15,5-12 0,-1 0 16,-1-1-16,1-3 16,0 0-16,0 0 0,1-3 0,0 0 15,2-3-15,0-2 0,0 1 16,1 0-16,1-1 0</inkml:trace>
  <inkml:trace contextRef="#ctx0" brushRef="#br0" timeOffset="379828.4679">21049 6181 0,'0'0'0,"0"0"15,0 0-15,0 0 0,0 0 0,7 22 16,-7-22-16,4 20 16,-4-20-16,3 21 0,-2-11 15,0 2-15,-1-1 0,-1-2 16,-2 1-16,1 0 0,-1-2 0,1 0 15,-1-1-15,1-1 0</inkml:trace>
  <inkml:trace contextRef="#ctx0" brushRef="#br0" timeOffset="380187.9058">20742 6472 0,'0'0'16,"0"0"-16,0 0 0,0 0 15,0 0-15,32-4 0,-32 4 16,28-4-16,-28 4 0,31-3 0,-12-1 16,0 1-16,-1-1 0,1 0 15,1 1-15,-2-1 0,-2 1 16,4 0-16,-1-1 0,-3 2 16,1 1-16,-3 1 0,-1 1 15,-2 1-15,-2 2 0,-3 0 16,-1 3-16,0 1 0,-2 2 0,-2 1 15,-2 1-15,-1 0 0,-2 1 16,-1 2-16,-1 3 16,2-3-16,1-2 0,-2 0 0,1-2 15,0-1-15,0 0 0,1-3 16,0 1-16,-2-1 0,1-1 16,-1-3-16,1 0 0,0 0 15,-2 0-15,-1-2 0,-1 0 16,-1-2-16,0 0 0,-1-1 15,0-2-15,1 1 0,2 1 0,0 0 16</inkml:trace>
  <inkml:trace contextRef="#ctx0" brushRef="#br0" timeOffset="380406.6268">20906 6490 0,'0'0'15,"0"0"-15,0 0 0,0 0 16,0 0-16,-1 21 0,1-21 15,0 0-15,-5 21 0,5-21 0,-5 18 16,5-18-16,-10 20 0,3-10 16,1-1-16,-2 1 0,-1-1 15,-1 0-15,0-1 0,0 1 16,-1 1-16,-1 0 0,-2 0 16,2-2-16,1-1 0,2-1 15</inkml:trace>
  <inkml:trace contextRef="#ctx0" brushRef="#br0" timeOffset="381531.6537">16889 7998 0,'0'0'0,"0"0"0,0 0 16,0 0-16,0 0 0,29-1 15,-29 1-15,0 0 0,30 0 0,-30 0 16,22 5-16,-10-3 0,2-2 16,-1 2-16,1-1 0,2 0 15,0 1-15,2 1 0,-1 0 16,1-1-16,1 0 0,1-2 15,2 1-15,4 0 0,-1 0 16,2 1-16,0-2 0,2 1 16,1-1-16,-1 1 0,-2 1 15,3 0-15,1-1 0,6-1 16,-2-1-16,1 1 0,-2 1 0,1-2 16,2-1-16,-2 1 0,0 0 15,2 1-15,1-1 0,-1 1 16,-3 0-16,9-1 0,0-2 15,-4 3-15,-1 0 0,2 1 16,0 0-16,-1-1 0,-4 0 0,4 0 16,0 1-16,0-1 0,-1 1 15,0 0-15,3-1 0,-1 0 16,-2 0-16,10-1 16,0-2-16,-4 3 0,-2 2 0,2-1 15,1-1-15,-2 1 0,-3 0 16,3-1-16,1 0 0,-3 0 15,-2 0-15,2 0 0,4 0 16,-5 0-16,-2 0 0,4 1 16,2-1-16,-2 2 0,-1-1 0,0-1 15,2-1-15,-2 2 0,-1 0 16,1-1-16,1 1 0,-5-2 16,-3 0-16,4 1 0,1 1 15,-1 0-15,-3-1 0,-1-1 16,1 0-16,-1 1 0,1-1 15,-3 2-15,-3 2 0,-1-2 16,1-1-16,-2-1 0,0-1 16,-4 2-16,-2 1 0,-6-2 15,0-1-15,-3 0 0,-2 2 0,-1-1 16,-2 1-16,-2 0 0,-2-1 16,-3 1-16,0 0 15,-7 1-15,-1 3 0,2-3 0,1 1 16,0-1-16</inkml:trace>
  <inkml:trace contextRef="#ctx0" brushRef="#br0" timeOffset="385265.9966">17966 6808 0,'0'0'0,"0"0"15,0 0-15,0 0 0</inkml:trace>
  <inkml:trace contextRef="#ctx0" brushRef="#br0" timeOffset="386469.2036">17918 6844 0,'0'0'0,"0"0"0,0 0 0,0 0 15,0 0-15,0 0 0,0 0 16,0 0-16,0 0 16,19 16-16,-19-16 0,0 0 15,17 18-15,-17-18 0,0 0 0,20 17 16,-20-17-16,17 10 0,-8-5 15,-1 1-15,-3-1 0,1 0 16,-1 2-16,0-1 0,-2 0 0,0-1 16</inkml:trace>
  <inkml:trace contextRef="#ctx0" brushRef="#br0" timeOffset="386812.882">17869 7068 0,'0'0'0,"0"0"0,0 0 16,0 0-16,0 0 0,26-2 0,-26 2 16,0 0-16,27-5 0,-27 5 15,19-7-15,-9 5 0,0 0 16,0 2-16,1 0 0,-1 0 16,-1 2-16,-1 0 0,-3 3 15,0 0-15,-3 0 0,-2 3 16,-1 3-16,0 1 0,-2 2 0,0 1 15,0 2-15,-1 0 0,1-2 16,0 0-16,1 0 16,-2 2-16,2-2 0,1-2 15,1-2-15,1-3 0,2-1 0,1-4 16,1-2-16,3-2 0,1 0 16,2-4-16,1-2 0,0-2 15,0 0-15,3-6 0,-2-1 16,1 0-16,2 0 0,-3 2 15,-2 2-15,-2 2 0</inkml:trace>
  <inkml:trace contextRef="#ctx0" brushRef="#br0" timeOffset="386984.7712">18275 6725 0,'0'0'0,"0"0"0,0 0 15,0 0-15,0 0 0,0 0 16,14 22-16,-14-22 0,0 0 0,11 27 16,-11-27-16,11 21 0,-11-21 15,0 0-15,15 20 0,-12-15 16</inkml:trace>
  <inkml:trace contextRef="#ctx0" brushRef="#br0" timeOffset="387172.2684">18531 6774 0,'0'0'0,"0"0"16,0 0-16,0 0 0,0 0 0,-23 17 15,23-17-15,-20 17 0,20-17 16,-26 20-16,9-9 0,1 3 16,-1-1-16,0 0 0,-1 1 15,-5 0-15,0-1 0,3-4 16,3 1-16,3-3 0</inkml:trace>
  <inkml:trace contextRef="#ctx0" brushRef="#br0" timeOffset="387344.145">18177 6945 0,'0'0'0,"0"0"0,0 0 0,0 0 16,0 0-16,0 0 0,0 0 16,0 0-16,18 20 0,-18-20 15,10 16-15,-10-16 0,9 20 0,-9-20 16,9 22-16,-5-9 15,0-1-15,0-1 0,-1-1 16,1-1-16,1-1 0,-2-1 0,0-1 16,0 0-16</inkml:trace>
  <inkml:trace contextRef="#ctx0" brushRef="#br0" timeOffset="387750.3886">18311 6957 0,'0'0'0,"0"0"16,0 0-16,0 0 0,26-6 0,-26 6 16,26-4-16,-12 3 0,0-1 15,1 0-15,0 0 0,2 0 16,-1-1-16,1 1 0,-1 1 16,-2 0-16,0-1 0,-2 2 15,-1-1-15,-2 1 0,-2-1 16,-1 2-16,-3 4 0,-3 0 15,-1-1-15,-3 1 0,-3 1 16,-2 1-16,-1 0 0,-2 3 16,-1-2-16,-2 2 0,-3-1 0,-5 2 15,-1 1-15,3-2 0,2-1 16,1-2-16,2-1 0,0 0 16,3-1-16,2-1 0,2 0 15,3-1-15,0-1 0,6-2 16,0 0-16,3 2 0,2-1 0,4-2 15,3-2-15,3-1 0,3-2 16,5 0-16,1 0 0,2 1 16,0 0-16,-2 1 0,-1-2 15,-2 2-15,-2 2 0,-5-2 16,-1 0-16,-4 0 0,0 2 16,-1 0-16</inkml:trace>
  <inkml:trace contextRef="#ctx0" brushRef="#br0" timeOffset="387953.523">18413 7110 0,'0'0'0,"0"0"15,0 0-15,0 0 0,0 0 16,-22 22-16,22-22 0,-14 18 16,6-6-16,-1 1 0,1 2 15,-1-2-15,1-1 0,-1 1 16,0-1-16,2 0 0,-1-1 0,0 0 15,0-3-15,2-1 0,0-1 16,1-2-16,0 0 0,2 0 16</inkml:trace>
  <inkml:trace contextRef="#ctx0" brushRef="#br0" timeOffset="388219.1499">18504 7100 0,'0'0'0,"0"0"15,0 0-15,0 0 0,0 0 16,2 28-16,-2-28 0,0 26 0,0-26 16,0 29-16,1-13 0,1-2 15,3 0-15,2-3 16,3-2-16,1-2 0,0-1 0,1-1 16,2-1-16,-1-2 0,1-1 15,1-1-15,0-1 0,4 0 16,-1-1-16,-2-2 0,-3-2 15,-1 0-15,-1-1 0,-2-2 16,-1 1-16,-3-1 0,-1 1 0,-1 1 16,-1 3-16,0-1 0</inkml:trace>
  <inkml:trace contextRef="#ctx0" brushRef="#br0" timeOffset="388437.9614">18947 6978 0,'0'0'0,"0"0"16,0 0-16,0 0 0,3 22 0,-3-22 15,0 24-15,0-24 0,-2 31 16,1-15-16,0 1 0,0 0 16,0 0-16,-1-1 0,1 0 15,0-3-15,0-1 0,-1-2 16,1-2-16,0-1 0,0 0 0,0-1 15</inkml:trace>
  <inkml:trace contextRef="#ctx0" brushRef="#br0" timeOffset="388703.5266">18956 6961 0,'0'0'0,"0"0"15,0 0-15,0 0 0,26-6 16,-26 6-16,24-1 0,-10 1 15,-1 0-15,0 0 0,0 0 16,-1 2-16,1 1 0,-1-1 16,0 1-16,-1 2 0,-1 0 0,0 2 15,-1 0-15,-2 0 0,0 1 16,-3 2-16,0 1 0,-2 1 16,-1-1-16,-2 1 0,-1 0 15,-1 0-15,0 0 0,0 0 16,-2-1-16,0 2 0,-1-2 0,-1 2 15,-1 0-15,0-1 0,0-1 16,2-2-16,0-2 0,1-1 16</inkml:trace>
  <inkml:trace contextRef="#ctx0" brushRef="#br0" timeOffset="388891.0899">18935 7094 0,'0'0'0,"0"0"15,0 0-15,0 0 0,0 0 0,0 0 16,33-4-16,-33 4 0,25-2 16,-25 2-16,28 0 0,-15 0 15,-1-1-15,0 2 0,-1 1 16,-1 1-16,-1-1 0,-1-1 16</inkml:trace>
  <inkml:trace contextRef="#ctx0" brushRef="#br0" timeOffset="389062.9546">18923 7233 0,'0'0'0,"0"0"0,0 0 15,0 0-15,0 0 0,0 0 16,27-3-16,-27 3 0,29-6 16,-29 6-16,33-7 0,-17 1 15,1-1-15,1 0 0,0 2 16,-1-1-16,-3 3 0,-2-2 15</inkml:trace>
  <inkml:trace contextRef="#ctx0" brushRef="#br0" timeOffset="389312.909">19304 6973 0,'0'0'0,"0"0"0,0 0 15,0 0-15,0 0 0,0 0 0,18 19 16,-18-19-16,7 18 0,-7-18 16,0 28-16,-1-11 0,-1 2 15,-1 2-15,-2 4 0,1-2 16,0-1-16,-2 4 0,-1-2 16,1-2-16,-1-1 0,0-3 15,-3-1-15,-1-2 0,-2-2 16,1-2-16,-1-3 0,2-1 0,2-1 15,2-2-15</inkml:trace>
  <inkml:trace contextRef="#ctx0" brushRef="#br0" timeOffset="389687.9077">19376 6939 0,'0'0'0,"0"0"0,0 0 15,0 0-15,25-8 0,-16 4 0,2 1 16,0 1-16,1 0 0,0 0 16,0 0-16,0 2 0,1 0 15,-2 0-15,0 1 0,-1 2 16,-2-1-16,1 1 0,-1 3 16,0 1-16,-2-1 0,0 3 15,-1 2-15,0 2 0,-2 1 0,0 3 16,1 2-16,-1 3 0,0 0 15,-1-1-15,0 0 16,-1-1-16,-1-3 0,0 1 0,-1-1 16,-2-1-16,1-2 0,0-1 15,0-1-15,-3-1 0,0-1 16,-3 0-16,-2-2 0,-1-1 16,1-3-16,-1 1 0,-1-2 15,0-1-15,1-2 0,0-3 16,0-2-16,2 1 0,1 1 0,2 0 15</inkml:trace>
  <inkml:trace contextRef="#ctx0" brushRef="#br0" timeOffset="389906.7207">19327 7058 0,'0'0'16,"0"0"-16,0 0 0,0 0 15,26-4-15,-26 4 0,0 0 0,32-2 16,-21 2-16,1-1 0,0 1 16,0-1-16,0 1 0,-1-1 15,0 1-15,-1-1 0,-1 0 16,-3 1-16,-1 1 0,-3 0 16,-2-1-16,0 4 0,0-4 15,0 3-15</inkml:trace>
  <inkml:trace contextRef="#ctx0" brushRef="#br0" timeOffset="390094.1857">19296 7186 0,'0'0'0,"0"0"16,0 0-16,0 0 0,0 0 15,0 0-15,0 0 0,0 0 16,0 0-16,31-4 0,-31 4 16,27-5-16,-27 5 0,27-4 15,-27 4-15,31-7 0,-14 5 16,-1 0-16,2 1 0,-3-1 15,-2 0-15,-1 0 0,-3-1 0,0 1 16,-1 1-16,-1-2 0</inkml:trace>
  <inkml:trace contextRef="#ctx0" brushRef="#br0" timeOffset="396656.7141">20572 6942 0,'0'0'16,"0"0"-16,0 0 0,0 0 0,0 0 0,0 0 16,0 0-16,-21-8 15,21 8-15,0 0 0,-28 0 16,28 0-16,-24 1 16,10 3-16,-2 2 0,1 0 15,1 0-15,-2 2 0,1 1 16,-2 1-16,2 1 0,-4 5 0,1 2 15,3 1-15,3 1 0,1 1 16,1 0-16,3 1 0,2-2 16,3 1-16,3-2 0,3-2 15,3-2-15,4-3 0,3-2 16,3-4-16,1-2 0,2-2 0,2-3 16,6 0-16,0-1 0,-4 1 15,-6 1-15,-2-1 0</inkml:trace>
  <inkml:trace contextRef="#ctx0" brushRef="#br0" timeOffset="396953.571">20886 6799 0,'0'0'0,"0"0"16,0 0-16,0 0 0,0 0 0,0 0 16,0 0-16,-2 30 0,2-30 0,-6 26 15,6-26 1,-8 37-16,2-19 0,1 3 0,-1 0 16,-1 0-16,0 1 0,-3 3 15,0 1-15,2-4 0,2-1 0,0-1 16,1 0-16,-1 0 15,0-3-15,1 0 0,-1-3 0,3 0 16,2-4-16,0 0 0,0-2 16,0-2-16</inkml:trace>
  <inkml:trace contextRef="#ctx0" brushRef="#br0" timeOffset="397516.0653">21201 7007 0,'0'0'0,"0"0"0,0 0 0,0 0 16,0 0-16,0 0 0,0 0 16,0 0-16,-13-21 0,13 21 15,0 0-15,-21-7 0,21 7 16,0 0-16,-32 2 0,21 2 15,0 0-15,-1 2 0,-1 0 0,-3 2 16,0 3-16,0 0 16,1 3-16,1 0 0,0 2 0,-1 3 15,2 1-15,2-2 0,2-1 0,2-1 16,3 0-16,3-2 16,2-3-16,4-2 0,4-3 15,3-3-15,3-2 0,0-2 16,3-3-16,-1-2 0,1-1 0,2-1 15,2-2-15,-2-2 0,-3 0 16,3-3-16,-1 0 0,-2-2 16,-2 2-16,-3-2 0,-1-1 15,-2 4-15,-2 2 0,-2 2 16,0 2-16,-3 3 0,0 0 0,-1 2 16,-1 3-16,0 0 15,0 0-15,-3 8 16,-2 3-16,1 1 0,1-1 0,-1 3 15,2 0-15,0 1 0,0-1 16,1 0-16,1 0 0,0 0 16,1-2-16,1 1 0,0-4 15,2 0-15,2-1 0,2-2 16,2-2-16,0-2 0,-1-2 0,0 2 16,-1-2-16,-2 1 0</inkml:trace>
  <inkml:trace contextRef="#ctx0" brushRef="#br0" timeOffset="397891.0763">21499 6971 0,'0'0'0,"0"0"0,0 0 16,0 0-16,-14 24 0,14-24 15,-13 25-15,6-10 0,0 0 16,1 2-16,0 2 0,0-2 15,-1 1-15,1-3 0,2 1 16,-2 0-16,3-3 0,0-2 16,0-3-16,1-4 0,2 1 0,0-5 15,0 0-15,3 0 0,-1-5 16,0 0-16,0-4 0,2 0 16,-1-1-16,2-1 0,2-2 15,0 2-15,0 0 0,1 0 16,-1 0-16,2-3 0,-1 2 15,1 0-15,0 4 0,-1-1 16,-1 3-16,0 2 0,1 1 16,-1 0-16,1 0 0,1 2 15,1 1-15,1 1 0,0 0 0,1 1 16,0 1-16,-2-2 16,-1 1-16,-1 0 0</inkml:trace>
  <inkml:trace contextRef="#ctx0" brushRef="#br0" timeOffset="398141.0678">21822 7036 0,'0'0'16,"0"0"-16,0 0 0,0 0 0,0 0 15,0 0-15,0 0 0,-7 21 16,7-21-16,0 0 0,-17 25 15,17-25-15,-11 21 0,5-10 0,2 0 16,-1 0-16,1 0 0,1-1 16,-1 0-16,1 0 0,1-1 15,0-1-15,1-1 0,0-1 16,-1 1-16,1-3 0,1-2 16,0 0-16,0-2 0,0 5 15</inkml:trace>
  <inkml:trace contextRef="#ctx0" brushRef="#br0" timeOffset="398375.5184">21861 6843 0,'0'0'0,"0"0"16,0 0-16,0 0 0,0 0 0,16 16 15,-16-16-15,0 0 0,20 20 16,-20-20-16,17 16 16,-9-8-16,1-1 0,0-2 0,0-3 15,-1 1-15,-2-2 0,1 1 16</inkml:trace>
  <inkml:trace contextRef="#ctx0" brushRef="#br0" timeOffset="398672.3919">22179 6797 0,'0'0'0,"0"0"0,0 0 16,0 0-16,0 0 0,0 0 16,-5 30-16,5-30 0,-7 26 15,7-26-15,-15 37 0,6-16 16,-1-1-16,0 1 0,0 2 15,0-1-15,1-1 0,1 1 16,0 1-16,2-4 0,3-1 0,1-2 16,2-1-16,1-3 0,2-1 15,3-1-15,0-1 0,3-3 16,1 0-16,1-2 0,0-2 16,0-1-16,-1 0 0,0-2 15,0-2-15,-2 0 0,-2 2 0,0-1 16</inkml:trace>
  <inkml:trace contextRef="#ctx0" brushRef="#br0" timeOffset="398937.9583">22018 7019 0,'0'0'0,"0"0"16,0 0-16,0 0 0,0 0 0,0 0 16,32 0-16,-32 0 0,27-2 15,-27 2-15,30-2 0,-16 0 16,0 0-16,4 0 0,2 1 16,-3 0-16,1-2 0,-3 2 15,0 0-15,-2 0 0,-2 1 0,-2-1 16,-1 0-16,-2 1 0,1 0 15,-2 0-15</inkml:trace>
  <inkml:trace contextRef="#ctx0" brushRef="#br0" timeOffset="399609.8699">22494 6920 0,'0'0'0,"0"0"0,0 0 15,0 0-15,0 0 0,0 0 16,0 0-16,-5 22 0,5-22 0,0 0 16,-10 26-16,10-26 15,-9 22-15,9-22 0,-10 24 16,6-13-16,1 0 0,-1 1 0,1 1 15,1-2-15,0 2 0,-1-3 16,2 1-16,0-1 16,0 0-16,2-1 0,1-1 15,2-2-15,-1-2 0,2 2 0,0-2 16,2-1-16,-1-1 0,1-2 16,1 0-16,-1-2 0,1-1 0,2-1 15,1-5-15,1 2 16,0-2-16,1-1 0,2-1 15,-3 0-15,-1-1 0,2-2 0,-1 1 16,-1 0-16,-1 3 16,-1 0-16,-1 0 0,-2 3 0,0 2 15,-2 0-15,0-1 0,-2 2 16,0 1-16,0 1 0,0-1 16,-2 3-16,3-3 0,-3 3 15,0 0-15,-3-1 0,3 1 0,-2 4 16,1 0-16,0 0 0,0 0 15,-1 3-15,0 1 16,-1 0-16,1 1 0,0 1 16,1 0-16,-1 1 0,-1-1 0,1 0 15,-1 2-15,0-2 0,-1 1 0,1 0 16,0 1-16,-1 1 16,1 0-16,0-1 0,-1 0 15,1-1-15,0 0 0,-2-1 16,1 0-16,-2-3 0,0 1 0,-2-2 15,0-1-15,0 1 0,-2-2 16,-2 0-16,-2-1 0,-1 0 16,-2-2-16,2-1 0,2 2 15,2-1-15</inkml:trace>
  <inkml:trace contextRef="#ctx0" brushRef="#br0" timeOffset="405266.1196">21629 7956 0,'0'0'0,"0"0"0,0 0 16,0 0-16,0 0 0,0 0 0,0 0 15,0 0-15,0 0 0,0 0 16,29-2-16,-29 2 0,0 0 16,0 0-16,25 0 0,-25 0 15,0 0-15,31 3 0,-17-2 16,1 0-16,0 0 0,2-1 16,0 1-16,1 1 0,1-1 0,2-1 15,2 0-15,0 0 16,0 0-16,9 1 0,2 1 15,-1 0-15,-2-1 0,2 0 0,3 2 16,4-3-16,-2-2 0,2 2 16,0 3-16,0-2 0,-1-1 15,1 1-15,2 0 0,6-2 16,-3-1-16,1 1 0,2-1 16,-4 1-16,-4 0 0,5-2 15,2 1-15,-3 2 0,-2 1 16,9-1-16,1-1 0,-7-1 0,-5-2 15,6 2-15,3 2 0,-5-1 16,-4 1-16,4-2 0,5 2 16,-6 0-16,-4 2 0,10-1 15,1-1-15,-11 0 0,-1 0 16,8-3-16,2 2 0,-5 0 16,-3 0-16,4 1 0,3 1 15,-4-1-15,-3 0 0,2 0 0,2 0 16,-2 1-16,-1 2 0,1-3 15,1-4-15,-1 4 0,0 4 16,-1-3-16,-1-1 0,0-1 16,-1 1-16,0 0 0,2-2 15,-2 5-15,-1 0 0,1-3 16,1-2-16,-4 2 0,-2 1 16,5 0-16,4 0 0,-7-1 15,-3 0-15,3-1 0,5 1 16,-10 1-16,-1 2 0,2-3 0,3-1 15,-2-2-15,-1 2 0,1 0 16,1 2-16,-3-2 0,-3 1 16,1-2-16,-1-2 0,0 4 15,-1 2-15,2 0 0,1-1 16,-4 0-16,-2 0 0,0-2 16,-1 0-16,-4 2 0,-1 1 0,1 0 15,1-1-15,-1 0 0,-3 2 16,-2-2-16,0-1 15,-4 0-15,-2 0 0,-1-1 0,-1-2 16,-1 2-16,1 1 0,-2-1 16,-1 0-16,0 1 0,-3 0 15,2 2-15,-2-2 0,0 0 16,-4-2-16,-2 3 0,-4 1 16,1-1-16,1 1 0,2 0 0</inkml:trace>
  <inkml:trace contextRef="#ctx0" brushRef="#br0" timeOffset="407938.0021">23943 6590 0,'0'0'0,"0"0"15,0 0-15,0 0 0,0 0 0,0 0 16,0 0-16,18 16 16,-18-16-16,0 0 0,18 20 15,-18-20-15,18 16 0,-18-16 0,25 21 16,-13-10-16,0 0 0,-2-1 15,-1-2-15,-2 0 0</inkml:trace>
  <inkml:trace contextRef="#ctx0" brushRef="#br0" timeOffset="408141.135">23830 7090 0,'0'0'0,"0"0"15,0 0-15,0 0 0,0 0 0,0 0 16,0 0-16,0 0 0,26-16 0,-26 16 16,31-17-16,-11 6 15,3 0-15,1-4 0,3-1 16,-2 0-16,-1-4 0,3 1 16,-5 1-16,-3 3 0</inkml:trace>
  <inkml:trace contextRef="#ctx0" brushRef="#br0" timeOffset="408766.1266">24488 6429 0,'0'0'0,"0"0"15,0 0-15,0 0 0,0 0 0,0 0 16,-19 25-16,19-25 0,-18 18 15,18-18-15,-28 21 0,11-10 16,1 0-16,-2 2 0,0 0 16,1-1-16,-1-1 0,-3 1 15,1-1-15,4-1 0,3-3 0,3 0 16,2-2-16,4 0 16,4-1-16,4-4 0,5-1 15,3-3-15,3 0 0,11-3 0,3 0 16,2-2-16,0 3 0,8-3 15,1 0-15,-5 1 0,-4 1 16,-2 3-16,1 0 0,-6 3 16,-4 1-16,-5 1 0,-5 2 15,-6 2-15,-4 0 0,-7 7 16,-5 6-16,-5-1 0,-4-2 0,-6 2 16,-5 1-16,-1 0 15,-2-2-15,-9 6 0,-1 0 16,2-3-16,2-2 0,4-3 15,3-2-15,7-4 0,5-2 0,3-1 16,5-1-16,6-2 0,2-1 16,8-1-16,6-2 0,4-2 15,5-1-15,6 0 0,5-2 16,1-1-16,2 1 0,8-4 16,0 2-16,-2 1 0,-4 2 0,1-1 15,1 2-15,-5-1 0,-3 3 16,-3 2-16,-2 1 15,-2 1-15,-4 2 0,-4 3 0,-4 0 16,-6 1-16,-3 0 0,-3 4 16,-4 4-16,-1-2 0,0 0 15,-5 3-15,-3 0 0,-2-1 16,0 0-16,-2 2 0,-2-1 16,0-3-16,0-2 0,4-1 15,5-3-15,1-1 0</inkml:trace>
  <inkml:trace contextRef="#ctx0" brushRef="#br0" timeOffset="408953.6734">24227 6918 0,'0'0'0,"0"0"0,0 0 0,0 0 15,22-14-15,-22 14 0,28-10 16,-10 4-16,2 0 0,2 1 16,1 0-16,2 1 0,2 0 0,5-1 15,-1 1-15,-4 2 0,0-1 16,-3 2-16,-2 1 15,-4 0-15,-4 0 0,-3 0 0,-1 0 16,-1 0-16</inkml:trace>
  <inkml:trace contextRef="#ctx0" brushRef="#br0" timeOffset="409141.1281">24239 7096 0,'0'0'16,"0"0"-16,0 0 0,23-9 0,-23 9 15,30-11-15,-7 3 0,2 1 16,2 0-16,9-2 0,1-1 16,0 0-16,-2 2 0,5-1 15,-4 1-15,-5 1 0,-4 0 16,-8 2-16,-4 2 0,-4-1 0,-2 1 16,-2 0-16</inkml:trace>
  <inkml:trace contextRef="#ctx0" brushRef="#br0" timeOffset="409406.7637">24476 6838 0,'0'0'0,"0"0"0,0 0 16,0 0-16,5 23 0,-5-23 15,0 33-15,0-13 0,0 2 0,0 2 16,0 0-16,0 0 0,1-1 15,0 5-15,1-2 0,-2-3 16,0-2-16,-3-3 0,0-1 16,-1-3-16,-1-2 0,-1-2 15,-3-2-15,-2-1 0,-2 0 0,-2-4 16,1-3-16,2-3 16,2-2-16,1-5 0,1-4 15,2 3-15,0 1 0,2 2 0</inkml:trace>
  <inkml:trace contextRef="#ctx0" brushRef="#br0" timeOffset="409656.7656">25116 6657 0,'0'0'16,"0"0"-16,0 0 0,-11 20 0,11-20 15,-19 25-15,3-9 16,-2 1-16,1 1 0,-10 6 0,-1 1 16,-1 0-16,0-2 0,-3 4 15,2-1-15,4-5 0,2-1 0,2-2 16,2-2-16,3-4 16,3-5-16,5-2 0,4-5 15,0 1-15,2-1 0,1 1 0</inkml:trace>
  <inkml:trace contextRef="#ctx0" brushRef="#br0" timeOffset="409828.6285">24942 6831 0,'0'0'0,"0"0"0,0 0 15,0 0-15,0 0 0,0 0 16,8 26-16,-8-26 0,1 27 0,-1-27 16,-3 37-16,0-18 0,1 3 15,0-2-15,0 2 16,0-2-16,0-1 0,2 3 15,3-2-15,0-7 0,2-4 0,0-1 16,-1-2-16,0-1 0</inkml:trace>
  <inkml:trace contextRef="#ctx0" brushRef="#br0" timeOffset="410031.7883">25546 6781 0,'0'0'0,"0"0"15,0 0-15,0 0 0,0 0 16,-23 4-16,23-4 0,-30 14 16,30-14-16,-37 20 0,13-8 15,-2 2-15,1 1 0,-8 4 16,-1 0-16,3-1 0,2-2 16,-3 1-16,3-4 0,3-2 15,3-2-15,4-1 0,4-2 0,1 0 16</inkml:trace>
  <inkml:trace contextRef="#ctx0" brushRef="#br0" timeOffset="410406.7696">25265 6753 0,'0'0'0,"0"0"0,0 0 15,0 0-15,5 22 0,-5-22 0,0 25 16,0-25-16,-3 35 0,2-16 15,0 2-15,1-1 0,0-1 16,0 5-16,0-2 0,1-2 16,0-1-16,3-3 0,1-2 15,2-1-15,0-2 0,4 0 16,2-3-16,-1-1 0,0 1 16,1-2-16,1-2 0,1 1 0,-1-2 15,3-2-15,1-1 16,1 0-16,0-1 0,-2 0 15,0 0-15,-2-2 0,-1 0 0,-1-1 16,-1 1-16,-1 0 0,-1-1 16,-1 0-16,-1 2 0,-3-1 15,-1 0-15,0 1 0,-1 0 16,-1-1-16,0 0 0,0-1 16,-1-3-16,0 0 0,-1 0 0,0 0 15,0 0-15,0 2 0</inkml:trace>
  <inkml:trace contextRef="#ctx0" brushRef="#br0" timeOffset="418469.3661">24618 8139 0,'0'0'0,"0"0"16,0 0-16,0 0 0,0 0 15,4 24-15,-4-24 0,0 28 16,0-28-16,-3 36 0,1-12 16,-1 1-16,-1 0 0,-1 9 15,-1 3-15,1-3 0,-1-3 0,1 6 16,-1-3-16,0-3 16,-1-3-16,0-3 0,1-4 15,2-3-15,2-2 0,0 0 16,0 0-16,0-2 0,-1-2 0,0-4 15,0-4-15,-1-1 0,1-1 16,-1-2-16,-2-3 0,2-2 16,0-3-16,1 1 0,1 2 15,0 0-15</inkml:trace>
  <inkml:trace contextRef="#ctx0" brushRef="#br0" timeOffset="418797.4301">24604 8183 0,'0'0'0,"0"0"16,0 0-16,0 0 0,26-8 0,-26 8 16,30-5-16,-14 5 15,1 0-15,3 1 0,3 1 16,0 0-16,0 2 0,6 0 16,-2 3-16,-2-1 0,-3-1 0,0 2 15,0 0-15,-5 2 0,-1-1 16,-5 2-16,-2-1 15,-4 1-15,-3 1 0,-4 0 0,-3 1 16,-3 0-16,-1-1 0,-4 2 16,-5-1-16,0 0 0,-2 0 0,-4-1 15,-1-3-15,2 1 16,1 0-16,1-2 0,1-1 16,3-3-16,2-2 0,4-4 15,2-5-15,7 1 0,4 0 0,1 2 16,-1-1-16,-1 2 0</inkml:trace>
  <inkml:trace contextRef="#ctx0" brushRef="#br0" timeOffset="419297.4407">25158 8139 0,'0'0'0,"0"0"16,0 0-16,0 0 0,0 0 0,0 0 15,0 0-15,0 29 0,0-29 16,-8 24-16,8-24 0,-11 33 16,6-16-16,-2 2 0,1 2 15,-1-2-15,0 1 0,0 4 16,0-1-16,2-1 0,1-3 0,3-3 16,2-1-16,1-2 15,2-3-15,1-2 0,3 0 16,2-2-16,1-4 0,3-3 0,4-3 15,-2-2-15,0-1 0,0-3 16,1-2-16,0-2 0,-1 1 16,1-4-16,0-3 0,0 1 15,-3-1-15,2-2 0,-2 0 16,-2 4-16,-2 2 0,-1 0 16,-3 2-16,0 3 0,-2 1 0,1 4 15,-2 1-15,-2 2 16,0 0-16,-1 3 0,0 0 15,-1 3-15,-1 4 0,-1 3 0,-2 2 16,1 1-16,-2 1 0,0 3 16,-1 1-16,2 0 0,0 0 15,1 0-15,0 1 0,3-2 16,1-1-16,1-2 0,3-1 16,-1-1-16,1-1 0,3-2 15,2-2-15,0-3 0,-1-1 0,2-4 16,1-2-16,-1 1 0,-2 1 15,-1-2-15</inkml:trace>
  <inkml:trace contextRef="#ctx0" brushRef="#br0" timeOffset="419703.6947">25650 8129 0,'0'0'0,"0"0"0,0 0 15,0 0-15,-6 24 0,6-24 0,-7 26 16,1-9-16,1 1 0,-2 3 16,0 2-16,2 0 0,-1-1 0,-1 4 15,-1-2-15,1-2 16,2-2-16,0-4 0,2-1 16,1-3-16,0-3 0,-1-2 15,1-1-15,1-2 0,1-4 0,0 0 16,1-4-16,0 0 0,2-2 15,-1-4-15,0-3 16,1-1-16,2 0 0,1-9 0,2-1 16,1 0-16,0 2 0,1 0 15,1-1-15,0 4 0,0 1 0,1-3 16,0 3-16,-3 6 16,-3 3-16,2 2 0,0 1 15,-1 2-15,0 2 0,1 3 0,0 4 16,-2 2-16,1 0 0,-1 2 15,1 0-15,1 1 0,-1-2 0,0 0 16,-1-2-16,-2 0 16</inkml:trace>
  <inkml:trace contextRef="#ctx0" brushRef="#br0" timeOffset="420219.3333">25788 8334 0,'0'0'16,"0"0"-16,0 0 0,0 0 0,0 0 16,0 0-16,0 0 15,29 9-15,-29-9 0,0 0 0,29 9 16,-29-9-16,22 4 0,-10-4 15,3-2-15,-1 1 0,0-1 16,2-2-16,0 0 0,-1-1 16,-2 0-16,-1-2 0,0 2 15,-2-1-15,0 1 0,-2-4 16,-2 1-16,0-2 0,-2 1 0,-1 1 16,0-2-16,-2 2 0,0 0 15,-3 2-15,-3 1 16,-1 0-16,-2 0 0,-2 3 0,-2 2 15,-1 1-15,-1 1 0,-4 4 16,-2 1-16,0 3 0,0 1 0,0 2 16,0 5-16,3-2 15,0 1-15,2 7 0,3 1 16,3-2-16,2-3 0,5 0 16,4-1-16,4-2 0,3-4 0,5-2 15,4-4-15,-2 1 0,0-2 16,3-1-16,3-3 15,-1 1-15,-1-2 0,0-1 0,1-1 16,-1-4-16,-1 0 0,-5 1 16,-2 1-16,-2-1 0</inkml:trace>
  <inkml:trace contextRef="#ctx0" brushRef="#br0" timeOffset="420500.5741">26202 8364 0,'0'0'0,"0"0"0,0 0 16,0 0-16,0 0 0,0 0 16,27 3-16,-27-3 0,0 0 0,29 2 15,-29-2-15,27 2 0,-14-2 16,-1 1-16,0-1 15,0 1-15,0 0 0,-1-1 0,-2 0 16,1 0-16,-1 0 0,-1 0 16,-1 0-16,-2 0 0,-1 0 15,0-2-15,-2 1 0,-2 1 16,2-3-16,-2 3 0,2-4 16,-2 4-16</inkml:trace>
  <inkml:trace contextRef="#ctx0" brushRef="#br0" timeOffset="420781.8185">26382 8276 0,'0'0'0,"0"0"15,0 0-15,0 0 0,0 0 0,0 0 16,0 0-16,0 0 16,24 12-16,-24-12 0,0 0 15,23 16-15,-23-16 0,20 10 0,-8-6 16,-1 2-16,0-1 0,-1 1 15,0-1-15,-1 1 0,-1-1 0,-1-2 16,1 1-16,-2 0 16,-2-2-16,-1 2 0,0 0 15,-3 0-15,-2 0 0,-3 1 16,-5 1-16,-2 1 0,-1 2 0,-4 0 16,-3 3-16,-2 0 15,-1 1-15,-3 2 0,4-2 16,3-4-16</inkml:trace>
  <inkml:trace contextRef="#ctx0" brushRef="#br0" timeOffset="430766.2539">26822 8325 0,'0'0'0,"0"0"16,0 0-16,0 0 0,0 0 0,-1 21 16,1-21-16,-6 21 0,6-21 15,-8 29-15,3-8 16,-1 0-16,1 1 0,-2 3 0,1 3 15,-2 5-15,0-1 0,2-3 16,-1 0-16,0-2 0,1-3 0,-2 5 16,0-1-1,1-2-15,0-5 0,0-2 0,0-3 16,0-3-16,0-5 0,2-3 16,1-4-16,0-1 0,2 0 0,0 0 15</inkml:trace>
  <inkml:trace contextRef="#ctx0" brushRef="#br0" timeOffset="431078.7469">26764 8260 0,'0'0'16,"0"0"-16,0 0 0,29-3 0,-17 3 15,4 1-15,1 2 16,2 0-16,0 1 0,5 3 15,0 3-15,-3 0 0,-1 1 0,-1 0 16,-2 0-16,0 0 0,-2-1 16,-1 0-16,-3 2 0,-2-1 15,-4 0-15,-4 0 0,-3 3 16,-2-3-16,-3 0 0,-3 0 16,-3 2-16,-4-3 0,0-2 0,-3 0 15,-1 0-15,0 0 16,0-1-16,-4-3 0,0-3 0,7-3 15,3-2-15,4 0 0,1 2 16,3 0-16</inkml:trace>
  <inkml:trace contextRef="#ctx0" brushRef="#br0" timeOffset="431531.8787">27290 8261 0,'0'0'0,"0"0"16,0 0-16,0 0 0,0 0 0,-5 27 16,5-27-16,-15 29 15,7-12-15,-1 3 0,0 5 16,0-4-16,0-2 0,-1 5 16,3-1-16,0-3 0,3-1 0,2-4 15,3-4-15,1-2 16,1-2-16,6-2 0,4-2 15,2-3-15,0-3 0,1-3 0,3-2 16,0-4-16,1-1 0,1-4 16,1-1-16,4-5 0,0 1 15,-4-1-15,-2 1 0,-3 1 16,-1 0-16,-3 4 0,-2 3 16,-2 2-16,-2 2 0,-1 2 15,-2 1-15,-1 3 0,-2 1 0,-2 6 16,-2 2-16,0 1 0,-1-1 15,-1 6-15,0 3 0,-1 2 16,0 2-16,-1 1 0,1 5 16,1-2-16,0 0 0,3 1 15,2-1-15,2-4 0,2-3 16,1 0-16,2-1 0,1-7 16,2-4-16,2-3 0,3-2 15,-1 0-15,0-1 0,-3 2 16,-2-1-16,-2 1 0</inkml:trace>
  <inkml:trace contextRef="#ctx0" brushRef="#br0" timeOffset="431891.2482">27848 8302 0,'0'0'0,"0"0"15,0 0-15,-9 28 0,9-28 0,-15 30 16,4-8-16,1 0 0,0-1 15,-1 5-15,1-2 16,1-4-16,3-4 0,0-1 0,1-3 16,0-1-16,2-4 0,1-1 15,1-4-15,1-2 0,-3-4 16,5-2-16,0-2 0,1-2 16,0-1-16,5-7 0,3-3 15,0 2-15,0 0 0,-1 2 16,-1 2-16,-1 3 0,-1 3 0,0 0 15,0 2-15,0 1 0,2 1 16,0 2-16,1 3 0,1 2 16,1-1-16,0 1 0,1 0 15,1 1-15,0 1 0,-1-1 16,0 1-16,1-2 0,0-2 0,-2 1 16,-2-1-16,-1 0 0</inkml:trace>
  <inkml:trace contextRef="#ctx0" brushRef="#br0" timeOffset="432141.2823">28235 8385 0,'0'0'0,"0"0"16,0 0-16,0 0 0,0 0 0,-11 23 15,11-23-15,-12 24 0,12-24 16,-13 29-16,5-14 15,1 1-15,1-2 0,-1 1 0,2-2 16,0-1-16,1-1 0,1-1 16,0-2-16,1-2 0,1-2 15,1-4-15,0 0 0,2-3 0,-1-4 16,0 2-16,1 0 16,-1 2-16</inkml:trace>
  <inkml:trace contextRef="#ctx0" brushRef="#br0" timeOffset="432281.9495">28259 8220 0,'0'0'0,"0"0"0,0 0 16,0 0-16,0 0 0,13 20 16,-13-20-16,0 0 0,17 21 0,-11-14 15,-1-1-15,0-1 0</inkml:trace>
  <inkml:trace contextRef="#ctx0" brushRef="#br0" timeOffset="432578.7546">28624 8197 0,'0'0'0,"0"0"15,0 0-15,0 0 0,0 0 0,-13 27 16,13-27-16,-16 24 0,7-8 15,-2 2-15,0 2 16,-1 1-16,-1 1 0,-2 5 0,1 1 16,0-2-16,1-2 0,3-3 15,3-2-15,1-2 0,3-2 16,2-1-16,2 0 0,2-4 16,1-3-16,2-1 0,1 0 15,0-1-15,2 0 0,2-3 16,3-2-16,-1-1 0,-2 1 0,1-5 15,0-1-15,-1 0 0,-2 0 16,-2 2-16</inkml:trace>
  <inkml:trace contextRef="#ctx0" brushRef="#br0" timeOffset="432828.7547">28369 8380 0,'0'0'0,"0"0"0,0 0 0,0 0 15,32-1-15,-32 1 0,28-1 16,-28 1-16,37 0 0,-17 0 16,3-2-16,-3 2 0,0-1 0,7 1 15,0-1-15,-1 1 0,-3 1 16,-4-1-16,-4-1 15,-2 1-15,-2 0 0,-2 0 0</inkml:trace>
  <inkml:trace contextRef="#ctx0" brushRef="#br0" timeOffset="433391.2682">28855 8329 0,'0'0'0,"0"0"16,0 0-16,0 0 0,0 0 0,0 0 16,0 0-16,0 0 15,0 0-15,-4 22 0,4-22 16,0 0-16,-13 28 0,13-28 16,-10 31-16,5-15 0,-1 1 0,1 0 15,0-1-15,1-2 16,1 0-16,1-2 0,2 1 15,0 0-15,2-1 0,0-2 0,2-3 16,2-2-16,0-1 0,4-2 16,2-1-16,2-2 0,-1-2 15,4-3-15,2-3 0,0-1 16,0-2-16,1-4 0,2-2 16,-1 0-16,-2 0 0,3-3 15,-2 1-15,-3 2 0,-4 4 0,-2 1 16,-1 3-16,-2 2 15,-3 1-15,-1 2 0,-1 2 0,-1 1 16,-2 2-16,0 0 0,0 5 16,-2 3-16,-1 3 0,-4 5 15,-2 4-15,-1 0 0,0 2 16,-1 2-16,0 3 0,0 0 16,1-1-16,-1 6 0,2-1 15,2-2-15,1-2 0,1-4 0,0-2 16,1-3-16,1-2 0,-1-3 15,2-2-15,-1-1 0,1-4 16,-2 0-16,0-3 0,-3-1 16,-2-1-16,-4-2 0,-4-1 15,-3-2-15,-2-3 0,-6-4 16,-5-5-16,5 2 0,5 3 0,3 3 16</inkml:trace>
  <inkml:trace contextRef="#ctx0" brushRef="#br0" timeOffset="481238.658">26876 7954 0,'0'0'0,"0"0"0,0 0 16,0 0-16,0 0 0,0 0 15,0 0-15,25 3 0,-25-3 0,0 0 16,26 4-16,-26-4 0,0 0 16,28 2-16,-28-2 15,20 1-15,-10-1 0,2 1 0,1 1 16,1-1-16,-1 1 0,2-1 15,3 0-15,-2-1 0,1-1 16,1 1-16,1 0 0,1 0 16,-1 0-16,7 0 15,2-1-15,-2 0 0,0-1 0,1 1 16,3 1-16,-1-1 0,-3-1 16,3 0-16,2 1 0,5 1 0,-1 0 15,0 0-15,-1-1 16,-1 1-16,-1-1 0,1 2 15,1 0-15,-2-1 0,-2-1 0,2 1 16,1 1-16,-2 0 0,-3 1 16,7-2-16,0-2 0,-2 2 15,-1 1-15,1 0 0,0-1 16,-1 1-16,0-1 0,0 1 16,0 1-16,-1-3 0,-3 0 0,3-1 15,2 0-15,-2 1 0,-2 2 16,2-1-16,2 0 15,-2-1-15,-3 1 0,3 0 0,0-1 16,-1 1-16,0 2 0,-1-2 16,2-1-16,-2 1 0,-3 0 15,4 0-15,3 0 0,-3 1 16,-2 2-16,0-3 0,2 0 16,0-1-16,0-2 0,0 2 15,1 1-15,-2 0 0,-1 1 0,1-1 16,3-1-16,-2 2 15,-2 2-15,1-3 0,3 0 16,-1-1-16,-2 0 0,2 2 0,1 1 16,-2-1-16,-2-1 0,1 2 15,-1 0-15,2-1 16,0 0-16,0-1 0,0 1 0,-3-2 16,0-1-16,1 0 0,2 2 15,-1 2-15,-1 0 0,0-2 16,-1 0-16,0-2 0,-1-1 0,2 2 15,1 1-15,-4-1 0,-2 0 16,2 1-16,2 0 0,-2 0 16,0 0-16,-1 0 0,0 0 15,-1 0-15,-1 0 0,3 0 16,0 1-16,-4 0 0,-1-1 0,2 0 16,1 0-16,-1-1 0,0 1 15,0 0-15,1-1 16,-1 1-16,-1-1 0,1 2 0,1 1 15,-1-1-15,0-2 0,2 0 16,0 0-16,-2 1 0,-1 1 16,1-1-16,2 0 0,-2-1 15,0-1-15,0 1 0,1-2 16,-2 2-16,-1 2 0,1-2 16,1-2-16,-1 2 0,-2 1 15,1-2-15,0 0 0,-3 1 16,0 1-16,-1-1 0,2-2 15,-1 3-15,-2 3 0,1-3 0,1-1 16,-5 1-16,-1 0 0,0 0 16,1 0-16,-1 2 0,-1 0 15,0-1-15,0-1 0,-1 1 16,0 0-16,0-1 0,-1-2 16,0 1-16,-1 0 0,-2 0 15,1 0-15,-2 1 0,1 2 0,-2-1 16,0-1-16,0 0 0,0 0 15,-1 0-15,0 0 0,0 0 16,-2 0-16,3 1 0,-3-1 16,0 0-16,2 2 0,-2-2 15,0 0-15,0 0 0,0 0 16,0 0-16,2-3 0,-2 3 16,0 0-16,0 0 0,0 0 15,0 3-15,0-3 0,0 0 0,0 0 16,0 0-16,0 0 0,0 0 15,0 0-15,0 0 0,0 0 16,0 0-16,0 0 0,0 0 16,0 0-16,0 0 0,0 0 15,0 0-15,0 0 0,0 0 16</inkml:trace>
  <inkml:trace contextRef="#ctx0" brushRef="#br0" timeOffset="482957.4143">29628 6504 0,'0'0'0,"0"0"0,0 0 16,-6 19-16,6-19 0,-11 19 0,2-7 15,0 2-15,1 0 0,-3 0 16,-3 0-16,2 0 0,0-1 15,-3 0-15,0-2 16,3-1-16,1-2 0,2-1 0</inkml:trace>
  <inkml:trace contextRef="#ctx0" brushRef="#br0" timeOffset="483144.9588">29891 6398 0,'0'0'0,"0"0"0,0 0 0,0 0 16,15 20-16,-15-20 0,7 24 15,-6-11-15,0 3 0,-2 1 16,-1 2-16,-2 1 0,-2-1 16,-1 0-16,2 0 0,1-5 0</inkml:trace>
  <inkml:trace contextRef="#ctx0" brushRef="#br0" timeOffset="483473.1026">29566 6775 0,'0'0'0,"0"0"0,0 0 16,0 0-16,33-4 0,-33 4 16,38-4-16,-14 1 0,0-1 15,2 1-15,3-1 0,6 0 16,-1 0-16,0 0 0,-1-1 15,-3 0-15,0-1 0,2 2 0,-5 1 16,-5 2-16,-5 2 0,-2 4 16,-4 1-16,-6 1 0,-3 2 15,-5 6-15,-5 6 0,-3 1 16,-1 2-16,-5 6 0,-1 3 16,-1-2-16,0-1 0,-4 3 15,-1-4-15,3-4 0,2-2 0,3-4 16,0-4-16,4-4 0,2-2 15,-1-3-15,0-2 0,3-1 16,0-2-16,1-5 0,2-4 16,0 0-16,1 3 0,1 0 15</inkml:trace>
  <inkml:trace contextRef="#ctx0" brushRef="#br0" timeOffset="483660.5865">29845 6839 0,'0'0'0,"0"0"0,0 0 16,0 0-16,0 0 0,0 0 15,0 0-15,-19 19 0,19-19 16,-23 25-16,5-9 0,-1 2 16,1 0-16,-3 1 15,-2 1-15,-6 5 0,1-2 0,4-3 16,1-1-16,3-4 0,4-4 16,1-3-16,6-5 0,5-3 15,3-3-15,0 1 0,0-1 16,1 3-16</inkml:trace>
  <inkml:trace contextRef="#ctx0" brushRef="#br0" timeOffset="483848.0864">30288 6433 0,'0'0'0,"0"0"16,0 0-16,0 19 0,0-19 0,-1 22 15,1-22-15,-2 30 0,1-14 0,1-1 16,0 0-16,2-3 16,1-2-16,-1 0 0,0-2 15,1-1-15</inkml:trace>
  <inkml:trace contextRef="#ctx0" brushRef="#br0" timeOffset="484191.854">30700 6420 0,'0'0'0,"0"0"16,0 0-16,0 0 0,0 0 0,0 0 16,-21 21-16,21-21 15,-26 20-15,5-8 0,-6 0 16,0 2-16,-2-1 0,-9 5 16,-2-1-16,2-1 0,4-2 15,-5 1-15,1-1 0,7-2 16,5-1-16,5-2 0,4-4 15,7-2-15,6 1 0,9-4 0,9-3 16,1 1-16,4 0 0,11-3 16,5-1-16,1 1 0,2-2 0,0 1 15,2 0-15,3-2 16,-4 1-16,-3 3 0,0 1 16,-7-1-16,-7 0 0,-5 1 15,-5 2-15,-6 1 0,-3 1 0,-6-2 16,-2-3-16,0 1 0,2-1 15,1 2-15</inkml:trace>
  <inkml:trace contextRef="#ctx0" brushRef="#br0" timeOffset="484441.8068">30589 6357 0,'0'0'0,"0"0"15,0 0-15,-5 22 0,5-22 16,-5 27-16,-1-5 0,0 2 16,-1 2-16,-3 10 0,-1 2 15,1-2-15,3-3 0,-2 3 16,1-1-16,3-7 16,0-4-16,2-4 0,0-4 0,-2 0 0,1-1 15,-2-6-15,1-4 16,1-4-16,2-3 0,0-1 0,0 2 15,0 0-15</inkml:trace>
  <inkml:trace contextRef="#ctx0" brushRef="#br0" timeOffset="484644.99">30481 6656 0,'0'0'0,"0"0"16,0 0-16,0 0 0,0 0 0,-18 22 15,18-22-15,-21 22 0,9-9 16,-3 2-16,-4 0 0,1 0 15,2-1-15,-3 1 0,-1 1 16,-4 1-16,2-1 0,1-2 16,2 1-16,3-4 0,2-3 15,3-4-15,3-3 16,2-4-16,2-2 0,0 0 0,2 0 16,0 2-16</inkml:trace>
  <inkml:trace contextRef="#ctx0" brushRef="#br0" timeOffset="484754.3121">30399 6765 0,'0'0'0,"0"0"16,22-3-1,-6 0-15,1 1 0,4 1 0,2-1 16,7 0-16,0 1 0,-1 2 0,-2 0 16,-2 2-16,-3-2 0,1 3 15,-3 0-15,-4 0 0,-4 0 0,-3 0 16,-1-2-16,-3-1 16</inkml:trace>
  <inkml:trace contextRef="#ctx0" brushRef="#br0" timeOffset="485004.3671">30161 7002 0,'0'0'0,"0"0"16,0 0-16,0 0 0,0 0 0,0 0 16,32 4-16,-32-4 0,33-4 15,-9 1-15,7 1 16,1 0-16,1-2 0,10-2 0,0 1 15,-2 0-15,-2 0 0,5-1 16,-2 1-16,-8-1 0,-5 3 16,-5 0-16,-4 1 15,-6-1-15,-3 1 0,-8 2 0,-5 0 16,-1 2-16,-1 1 0,1-1 16,1 1-16,0-2 0</inkml:trace>
  <inkml:trace contextRef="#ctx0" brushRef="#br0" timeOffset="485254.3095">30512 6857 0,'0'0'0,"0"0"0,0 0 15,0 0-15,0 0 0,0 0 16,0 0-16,0 0 0,2 24 0,-2-24 16,-11 30-16,11-30 0,-17 34 15,7-16-15,-1 1 16,-1 0-16,-1-1 0,-5 3 0,1-2 15,2-2-15,3 0 0,-1-1 16,-1-2-16,-1-1 0,2-2 0,1-1 16,0-2-16,1 0 15,0-1-15,0-2 0,0-1 16,1-5-16,1-3 0,1 1 0,2 0 16,0 0-16</inkml:trace>
  <inkml:trace contextRef="#ctx0" brushRef="#br0" timeOffset="485441.8123">30569 7114 0,'0'0'15,"0"0"-15,0 0 0,0 0 16,22 8-16,-13-3 0,3 2 16,0-2-16,1 1 0,1 0 15,0 2-15,-1-3 0,-1 1 0,0-2 16,-2-1-16,-3-1 0,0 0 15,-2-1-15</inkml:trace>
  <inkml:trace contextRef="#ctx0" brushRef="#br0" timeOffset="489019.9862">2033 8906 0,'0'0'0,"0"0"0,0 0 16,0 0-16,0 0 0,0 0 0,22-2 15,-22 2-15,0 0 0,0 0 16,23-1-16,-23 1 0,0 0 15,21 2-15,-21-2 0,17 1 16,-9-1-16,3-1 16,2 0-16,-1 0 0,1-1 0,1 1 15,-1 2-15,0-1 0,1-1 16,4 1-16,-2 1 0,3-1 16,-3 1-16,3 0 0,0 0 15,0-2-15,-1-1 0,8 1 16,1 0-16,-1 0 0,-1 1 0,0 0 15,1 0-15,-1 1 0,0 0 16,1-1-16,0-1 0,0 0 16,-1 1-16,8 0 0,2-1 15,-4 1-15,-1 0 0,1 0 16,-1 0-16,-1 0 0,1 0 0,1-1 16,1-1-16,-1 1 0,-3 1 15,4 0-15,3-1 16,-2 1-16,0-1 0,5 1 0,4 1 15,-2-1-15,-5-1 0,3-1 16,0 0-16,-4 0 0,-2 0 16,4 2-16,1 2 0,-2-1 15,0-1-15,-1 0 0,1-1 16,-1-1-16,-2 0 0,1 1 16,4 0-16,-5 1 0,-1 0 15,2-2-15,1-3 0,0 3 16,-2 0-16,2 1 0,5 1 0,-7 0 15,-1 0-15,5 0 0,4-2 16,-11 1-16,1-2 0,5 1 16,0 1-16,-6-1 0,2 0 15,3 0-15,3-1 0,-7 0 16,-1 1-16,7 0 0,-2 0 16,-6 0-16,0 0 0,4 2 0,3 0 15,-4-1-15,-3-2 0,4 3 16,3 1-16,-2-1 15,-3 0-15,6 0 0,2-1 0,-8 2 16,0 0-16,7-2 0,-4-2 16,-4 2-16,0 2 0,3-1 15,0-2-15,-1 0 0,-5 2 0,7 0 16,4 0-16,-6 0 0,-4 0 16,5 2-16,0 0 15,-1-2-15,1-1 16,-2 1-16,1 0 0,0-1 0,-3-2 0,2 0 15,1 0-15,-2 3 16,-1 3-16,3-1 0,-1-1 16,-3-2-16,1-2 0,-2 0 15,3 2-15,-2-2 0,-2 2 0,-1 0 16,0 0-16,-3 0 0,-1 0 16,0-1-16,4-1 0,-2 0 15,-5 1-15,-1 2 0,0 0 16,-4 1-16,0-1 0,-1 1 15,-2-1-15,0 0 0,-4 0 0,1 0 16,-1-1 0,-1 1-16,-1 0 0,0-1 0,-1-2 0,1 3 15,-1 1-15,-2-1 0,2 2 16,-2-2-16,2 0 0,-2 0 0,0 0 16,0 0-16,0 0 0,0 0 15,0 0-15,0 0 0,0 0 16,0 0-16,0 0 0,0 0 15,0 0-15,0 0 0,0 0 16,0 0-16,4 2 0,-4-2 16,0 0-16,0 0 0,0 0 15,0 0-15,0 0 0,0 0 16,0 0-16,0 0 0,0 0 16,0 0-16,0 0 0,0 5 15,0-5-15,0 0 0,0 0 0,0 0 16,0 0-16,0 0 0,0 0 15,0 0-15,0 0 0,0 0 16,0 0-16,0 0 16,0 0-16,0 0 0,0 0 0,0 0 15,0 0-15,0 0 0,0 0 16,0 0-16,-4-2 0,4 2 16,-5 2-16,5-2 0</inkml:trace>
  <inkml:trace contextRef="#ctx0" brushRef="#br0" timeOffset="501504.3802">4248 7861 0,'0'0'0,"0"0"16,0 0-16,0 0 0,0 0 15,22 7-15,-22-7 0,0 0 16,23 14-16,-23-14 0,20 11 16,-9-5-16,-3-2 0,-1 1 15,0-1-15,-1-1 0,0 1 0,-2-1 16</inkml:trace>
  <inkml:trace contextRef="#ctx0" brushRef="#br0" timeOffset="501879.3672">4058 8058 0,'0'0'0,"0"0"0,0 0 0,0 0 0,0 0 16,0 0-16,27 2 16,-27-2-16,0 0 0,35 0 15,-35 0-15,30-4 0,-17 3 16,2 0-16,2 1 0,-2 0 0,-3 0 15,2 0-15,-4-1 0,-1 2 16,0 0-16,-2 1 0,-2 1 16,-1-1-16,-4 1 0,-3 6 15,-1 3-15,-1 1 0,-2 0 0,0 3 16,-3 0-16,2 0 0,-1-2 16,-2 3-16,0-1 15,2-3-15,1 0 16,3-3-16,1 0 0,3-3 0,2 1 0,5-3 15,0-3-15,1-2 0,3-1 16,8-3-16,2-3 0,-1-1 16,2 0-16,-1-3 0,2-4 15,0 1-15,3-1 0,-3 1 16,-4 3-16,-2 1 0</inkml:trace>
  <inkml:trace contextRef="#ctx0" brushRef="#br0" timeOffset="502098.1834">4463 7917 0,'0'0'15,"0"0"-15,0 0 0,0 0 0,28-3 0,-28 3 16,30-1-16,-11-1 16,2 1-16,1-1 0,3 0 15,1-1-15,-1 1 0,8 0 16,0-1-16,-3 0 0,-1-1 0,-3 0 15,-2 0-15,-3 1 0,-2 2 16,-6-3-16,-4 2 0,-5-1 16,1 2-16,-2-1 0</inkml:trace>
  <inkml:trace contextRef="#ctx0" brushRef="#br0" timeOffset="502285.6303">4656 7979 0,'0'0'0,"0"0"0,0 0 0,0 0 16,0 0-16,13 25 0,-13-25 16,6 24-16,-6-24 0,7 28 15,-4-12-15,0 0 0,-1-2 16,0-1-16,0 0 0,0-2 0,0 1 16,0-2-16,-1-1 15,1 0-15,-2-2 0,1-2 0,1 1 16,-2-2-16</inkml:trace>
  <inkml:trace contextRef="#ctx0" brushRef="#br0" timeOffset="502457.5671">4725 8117 0,'0'0'0,"0"0"0,0 0 16,22-2-16,-22 2 0,23-1 15,-23 1-15,31-1 0,-18-1 0,3-1 16,0 1-16,-1-1 0,-2 2 15,-1 0-15,-2 0 0,-3-2 16,-1 2-16,0-1 0,-2 1 16,1 0-16</inkml:trace>
  <inkml:trace contextRef="#ctx0" brushRef="#br0" timeOffset="502676.2553">4524 8061 0,'0'0'0,"0"0"0,0 0 0,0 0 16,0 0-16,0 0 0,0 0 15,9 28-15,-9-28 0,6 22 16,-6-22-16,3 28 0,0-16 16,1 1-16,-1 0 0,-1 0 0,2-1 15,-4 0-15,0-2 16,0-1-16,0 0 0,0-3 0</inkml:trace>
  <inkml:trace contextRef="#ctx0" brushRef="#br0" timeOffset="502895.0392">4415 8312 0,'0'0'16,"0"0"-16,0 0 0,0 0 16,0 0-16,0 0 0,33 0 0,-33 0 15,30 0-15,-30 0 0,42-1 16,-20 0-16,3-1 0,2 0 15,3-2-15,8-1 0,-2 0 16,-1-3-16,-1 1 0,-2 1 16,0 3-16,2-1 0,-3-2 15,-9 2-15,-3-1 0,-5 2 16,-3 3-16,-4-1 0,-2 1 0,2-1 16</inkml:trace>
  <inkml:trace contextRef="#ctx0" brushRef="#br0" timeOffset="503129.3719">5185 7946 0,'0'0'0,"0"0"0,0 0 15,0 0-15,0 0 0,5 21 16,-5-21-16,3 23 0,-3-23 0,0 30 15,-2-10-15,1 0 0,0-2 16,0 1-16,0-2 0,0-1 16,1-2-16,0 2 0,0-4 15,0-4-15,0-5 0,0 1 16,0-1-16,0 0 0</inkml:trace>
  <inkml:trace contextRef="#ctx0" brushRef="#br0" timeOffset="503426.2844">5155 7963 0,'0'0'0,"0"0"0,0 0 16,0 0-16,0 0 0,0 0 15,30-5-15,-30 5 0,23-2 0,-23 2 16,31 0 0,-16-2-16,0 0 0,0-1 0,2 1 15,-2 2-15,-1 1 0,2 1 0,-1 2 16,0 2-16,-2-1 15,-1 5-15,-1 0 0,-2 2 0,0 1 16,-2 5-16,1-1 16,-2 1-16,-2-2 0,-1 1 0,-2-1 15,2-2-15,0 0 0,-3-1 16,0-2-16,-2-1 0,1-3 0,-6 0 16,-1-2-16,0-1 0,-1-1 15,-2-4-15,0-1 0,2 0 16,2-1-16,0 1 0</inkml:trace>
  <inkml:trace contextRef="#ctx0" brushRef="#br0" timeOffset="503582.5182">5172 8079 0,'0'0'0,"0"0"0,0 0 16,0 0-16,0 0 0,0 0 16,0 0-16,0 0 0,0 0 0,30 5 15,-30-5-15,30-2 0,-30 2 16,33-4-16,-17 3 0,0 0 15,1 1-15,-2-1 0,1 1 16,-4-1-16,-1 1 0,-1 0 16</inkml:trace>
  <inkml:trace contextRef="#ctx0" brushRef="#br0" timeOffset="503754.3739">5186 8226 0,'0'0'0,"0"0"0,0 0 16,0 0-16,27-4 0,-27 4 0,28-3 16,-11 0-16,0 1 0,2-3 15,1 0-15,-3 0 0,0 2 0,-4-1 16</inkml:trace>
  <inkml:trace contextRef="#ctx0" brushRef="#br0" timeOffset="504035.6367">5641 7896 0,'0'0'0,"0"0"0,0 0 15,0 0-15,0 0 0,13 24 0,-13-24 16,5 27-16,-5-27 0,2 36 15,-1-13-15,-1-1 0,0 1 0,0 0 16,-1-2-16,0 4 16,0-3-16,-1-1 0,-1-1 15,1-3-15,1-1 0,-4-1 0,-1-2 16,-2-1-16,-2-1 0,-2-3 16,-1-1-16,-1-4 0,3-3 15,-1 1-15,3-1 0,1 1 16</inkml:trace>
  <inkml:trace contextRef="#ctx0" brushRef="#br0" timeOffset="504410.657">5677 7837 0,'0'0'16,"0"0"-16,0 0 0,0 0 15,23-6-15,-23 6 0,22-4 16,-10 2-16,0 1 0,0 0 15,1 1-15,-2 0 0,1 0 0,1 1 16,0 2-16,-1-1 0,0 2 16,0 1-16,-1 1 0,1 1 15,0 2-15,-3 2 0,1 2 16,-2 3-16,-1-1 0,0 9 16,-2 3-16,-2-1 0,0 0 0,1 1 15,0 1-15,-4-4 16,0 0-16,1 2 0,1-1 0,-1-4 15,-1-1-15,0-4 16,-1 0-16,1-6 0,-2-1 0,1-2 16,1 0-16,0-2 0,0-1 15,-2-1-15,-3 0 0,0-3 16,-5-1-16,1-2 0,-1-2 16,-2 0-16,0-1 0,-1-1 15,3 1-15,-1 2 0</inkml:trace>
  <inkml:trace contextRef="#ctx0" brushRef="#br0" timeOffset="504660.6774">5636 7999 0,'0'0'15,"0"0"-15,0 0 0,0 0 0,0 0 16,0 0-16,34 0 0,-34 0 15,26 0-15,-26 0 0,32-1 16,-16 0-16,-1 0 0,2 0 16,0-1-16,-1 0 0,0 1 15,0 0-15,-3 0 0,-1 0 0,-2-1 16,-1 2-16,-6 2 16,2-1-16,-2 0 0,0 0 0</inkml:trace>
  <inkml:trace contextRef="#ctx0" brushRef="#br0" timeOffset="504879.3898">5677 8143 0,'0'0'16,"0"0"-16,0 0 0,0 0 16,25-2-16,-25 2 0,22-1 0,-22 1 15,25-5-15,-25 5 0,30-6 16,-15 3-16,3 2 0,-2-1 15,1 0-15,-1-1 0,-2-1 16,-1 1-16,-3-1 0,-1 0 16,-1 2-16,-1 0 0,0-1 15,-4 3-15,-6 0 0,1 0 0,0 0 16,2 0-16</inkml:trace>
  <inkml:trace contextRef="#ctx0" brushRef="#br0" timeOffset="508973.2244">7416 9023 0,'0'0'15,"0"0"-15,0 0 0,0 0 0,0 0 16,0 0-16,18-13 16,-18 13-16,0 0 0,21-6 0,-21 6 15,24-3-15,-12 2 0,3 0 16,-1 1-16,0-2 0,0 2 15,4-1-15,4 0 0,-2 0 16,1 0-16,9-1 0,2 1 16,-1 1-16,-1 0 0,4 0 15,2 0-15,0-2 0,1 0 0,10 0 16,3 2-16,-4-2 0,-2-1 16,11 1-16,4 0 15,-6 0-15,-8 1 0,15 0 0,5-1 16,-5 0-16,-5-2 0,11 1 15,3 1-15,-8 0 0,-4 1 16,7-4-16,4-1 0,-8 5 16,-5 1-16,32 1 0,-1 1 15,-14-1-15,-7-1 0,3 0 16,1-1-16,-10-1 0,-8 1 0,9 0 16,6-3-16,-6 4 0,-5 2 15,6-3-15,4 0 16,-10-2-16,-9 1 0,6 1 0,5 1 15,-9 1-15,-3 1 0,6 0 16,8 0-16,-6-1 0,-5-2 0,6 2 16,4 2-16,-10 0 15,-6 1-15,6-3 0,5-2 16,-10 1-16,-6 3 0,10-2 16,9 0-16,-8 1 0,-6 1 0,3 0 15,2 0-15,-6-3 0,-5-2 16,5 0-16,3 1 0,-7 0 15,-6 0-15,6 0 0,5-1 16,-10 2-16,-7 1 0,6-2 16,3 0-16,-16 0 0,0 1 0,-1-3 15,2-1-15,-2 1 16,-2 2-16,2 0 0,0-2 16,-4 3-16,0 0 0,-4 0 0,-1 3 15,-1-3-15,-1-2 0,-1 2 16,-3 0-16,0 0 0,-2 0 0,2 0 15,-2 0-15,3 0 16,-3 0-16,0 0 0,0 0 16,-3 0-16,1 0 0,0 0 15,0 0-15,2 0 0</inkml:trace>
  <inkml:trace contextRef="#ctx0" brushRef="#br0" timeOffset="510410.7453">12603 8868 0,'0'0'0,"0"0"15,0 0-15,0 0 0,0 0 0,0 0 16,0 0-16,0 0 0,0 0 0,0 0 16,0 0-16,0 0 15,0 0-15,0 0 0,0 0 16,0 0-16,0 0 0,0 0 16,0 0-16,0 0 0,0 0 0,22-5 15,-22 5-15,0 0 0,35 0 16,-35 0-16,30 0 0,-14 0 15,-1 1-15,4 0 0,3 1 16,0-1-16,0 0 0,7-1 16,-1-2-16,2 0 0,1 4 15,1-2-15,1-2 0,1 4 16,1-1-16,8 1 0,0-1 16,-3 0-16,-1 0 0,2 0 15,1-1-15,-1 0 0,0 1 0,8-1 16,-1 0-16,0 0 0,-3 0 15,2 0-15,2 1 0,-4-1 16,-2 0-16,10 0 0,1 1 16,-4-2-16,-3 0 0,3 0 15,0 1-15,-3-1 0,-4 0 16,11 0-16,2 0 0,-8 1 16,-2 0-16,3 0 0,4-1 15,-4 0-15,-5 0 0,3 1 0,4 2 16,-3-1-16,0 0 0,0-4 15,3-2-15,-3 4 0,-1 3 16,1-1-16,3-2 0,-4-1 16,-1-1-16,23 0 0,-3 3 15,-31-2-15,0 0 0,26 2 16,2 1-16,-28-2 0,1-2 0,22-1 16,-2 1-16,-24 1 0,1 0 15,24-2-15,-2 1 16,-24 2-16,0-1 0,21-1 0,-1 0 15,-20 1-15,1 0 0,3 1 16,3-1-16,-2 1 0,-1 0 16,3 0-16,2 2 0,-5-1 15,-2-1-15,3 1 0,5-2 16,-6-1-16,-3 0 0,5 3 16,1 0-16,-2 0 0,-4 0 0,3-2 15,1 1-15,-6 0 0,0 1 16,2 0-16,2-3 0,-1 3 15,-1 3-15,1-1 0,1 2 16,-2-6-16,-1-2 0,0 0 16,-1 3-16,-3 2 0,-2 3 0,0-4 15,0-3-15,-2 2 0,1-1 16,-2 0-16,-1-1 16,-6 2-16,-2-2 0,2 2 0,0 2 15,0-1-15,1 0 0,-2 0 16,-1 1-16,-4-1 15,-1-1-15,0 1 0,-2 1 0,0-1 16,-2 2-16,-1-2 0,1 1 16,-1-1-16,0 0 0,0 0 15,-3 0-15,2 0 0,-2 0 0,0 0 16,0 0-16,-2 0 16,-3 0-16,2 0 0,0 1 0,0-1 15</inkml:trace>
  <inkml:trace contextRef="#ctx0" brushRef="#br0" timeOffset="513848.2599">15865 8917 0,'0'0'15,"0"0"-15,0 0 0,0 0 0,0 0 16,2 23-16,-2-23 0,0 0 16,-3 28-16,3-28 0,-7 25 15,1-12-15,1 2 0,-4-1 16,-2 0-16,0-2 0,-1 1 0,0-1 15,-1 0-15,-1 1 16,2 0-16,0-1 0,0-1 16,1-4-16,1-3 0,1-1 15,2 1-15,2-2 0</inkml:trace>
  <inkml:trace contextRef="#ctx0" brushRef="#br0" timeOffset="514020.144">15906 8965 0,'0'0'0,"0"0"0,0 0 16,22-6-16,-22 6 0,20-2 16,-9-1-16,0 2 0,0-1 0,1 0 15,0-1-15,1 0 0,-1 2 16,-1-1-16,-1 2 0,-1 0 16,-2 0-16,0 0 0</inkml:trace>
  <inkml:trace contextRef="#ctx0" brushRef="#br0" timeOffset="514192.0262">15950 9036 0,'0'0'0,"0"0"16,0 0-16,0 0 0,0 0 16,0 0-16,0 0 0,22 13 15,-22-13-15,0 0 0,0 0 16,21 11-16,-21-11 0,0 0 15,0 0-15,24 1 0,-24-1 0,8-1 16</inkml:trace>
  <inkml:trace contextRef="#ctx0" brushRef="#br0" timeOffset="514426.402">16262 8833 0,'0'0'0,"0"0"0,0 0 15,0 0-15,0 0 0,0 0 16,0 0-16,0 0 0,-8 28 0,8-28 16,-13 25-16,13-25 0,-13 28 15,4-14-15,-1 2 0,2-1 16,-1-2-16,0 1 0,-1-1 16,1-2-16,-1-3 0,2-2 15,-1-4-15,1 1 0,1-1 0,2 0 16</inkml:trace>
  <inkml:trace contextRef="#ctx0" brushRef="#br0" timeOffset="514567.0284">16193 8942 0,'0'0'15,"0"0"-15,0 0 0,0 0 0,0 0 16,26-3-16,-26 3 0,22 0 16,-22 0-16,25 0 0,-25 0 15,25 3-15,-14-2 0,0 0 16,0 1-16,-1 1 0,-1 1 0,-1-2 15,-2 0-15,0 1 16</inkml:trace>
  <inkml:trace contextRef="#ctx0" brushRef="#br0" timeOffset="514770.1558">16185 9018 0,'0'0'0,"0"0"0,0 0 0,0 0 15,0 0-15,0 0 0,27 4 16,-27-4-16,25 0 0,-25 0 16,28 2-16,-28-2 0,28 2 0,-13 0 15,0-1-15,-1 2 0,0 0 16,-5-2-16,-2 1 0,0-2 16,-2 1-16,0-1 0</inkml:trace>
  <inkml:trace contextRef="#ctx0" brushRef="#br0" timeOffset="515098.2872">15888 9182 0,'0'0'0,"0"0"0,0 0 16,0 0-16,0 0 0,0 0 0,0 0 16,0 0-16,24-3 0,-24 3 15,31-2-15,-31 2 0,36-5 16,-14 2-16,2 2 0,-1-1 15,0 1-15,1-1 0,-2-1 16,-5 0-16,-2 0 0,-6 2 16,-4 1-16,-5 0 0,1 4 0,-7-2 15,-5-1-15,-3 2 0,0-1 16,-8 2-16,-2 2 0,-3 1 16,0 1-16,-2 3 0,0 2 15,-6 5-15,0-1 0,3 3 16,2 3-16,5 0 0,3 1 0,1 3 15,4-1-15,5-2 16,3-1-16,5-1 0,4-2 16,3-8-16,4-2 0,-2-2 0,0-1 15,-2-3-15</inkml:trace>
  <inkml:trace contextRef="#ctx0" brushRef="#br0" timeOffset="515410.8258">16348 9164 0,'0'0'0,"0"0"16,0 0-16,0 0 0,26 0 0,-16 2 15,3 0-15,-1 0 0,1 0 16,-1 3-16,-1 1 0,0 3 16,-1-1-16,0 2 0,0-2 15,-1 2-15,-1 1 0,1 4 16,-1 2-16,-1 0 0,-2-2 15,-1 2-15,-3 1 0,-1 0 16,-1-2-16,-1 1 0,-2-1 16,0-2-16,-1 0 0,-2 0 15,-4 2-15,-3-4 0,-1 1 0,-1-4 16,-3 1-16,0 0 0,0-4 16,-4-1-16,-3-4 0,1-1 15,3-1-15,0-2 0,5 1 16,2 1-16</inkml:trace>
  <inkml:trace contextRef="#ctx0" brushRef="#br0" timeOffset="515613.9441">16146 9245 0,'0'0'0,"0"0"16,0 0-16,0 0 0,0 0 0,0 0 16,0 0-16,12 22 0,-12-22 15,1 21-15,-1-21 0,-2 32 16,-1-14-16,1-1 0,1-1 15,0 1-15,0 0 0,0-4 16,0 0-16,0-4 0,-1-2 0,1-2 16,-1-3-16,2-2 0,0 0 15,-1 3-15,1-3 0,0 0 16</inkml:trace>
  <inkml:trace contextRef="#ctx0" brushRef="#br0" timeOffset="515848.2916">16189 9273 0,'0'0'16,"0"0"-16,0 0 0,0 0 15,0 0-15,0 0 0,26-5 16,-26 5-16,23-2 0,-23 2 16,25 1-16,-12 0 0,-2 0 0,0 1 15,0 1-15,0 1 0,-1 0 16,0 2-16,-1 0 0,0 2 16,-2-1-16,-2 1 0,0-1 15,-2 2-15,-1 0 0,-2 0 16,-1 1-16,0-1 0,-1 0 15,-1 1-15,-1-1 0,0-1 0,-1 0 16,-1-3-16,-3 0 16,1-1-16,1 0 0,0-2 0</inkml:trace>
  <inkml:trace contextRef="#ctx0" brushRef="#br0" timeOffset="516004.5744">16157 9396 0,'0'0'0,"0"0"0,0 0 0,0 0 15,0 0-15,0 0 0,25-3 16,-25 3-16,0 0 0,34-1 0,-34 1 16,31 0-16,-16-2 0,0 1 15,-1 1-15,-2 0 0,-1 0 0,-1 0 16</inkml:trace>
  <inkml:trace contextRef="#ctx0" brushRef="#br0" timeOffset="516145.2426">16233 9489 0,'0'0'16,"0"0"-16,0 0 0,0 0 0,0 0 15,0 0-15,33 0 16,-33 0-16,26-4 0,-26 4 0,39-10 16,-22 6-16,-1 0 0,-2 0 15</inkml:trace>
  <inkml:trace contextRef="#ctx0" brushRef="#br0" timeOffset="516410.8243">16913 9054 0,'0'0'0,"0"0"0,0 0 0,0 0 16,0 0-16,-23 17 0,23-17 15,-20 26-15,20-26 0,-30 31 16,11-11-16,2 0 0,-1 0 0,-4 5 16,0 0-16,1-1 0,2-3 15,1-2-15,-1-2 16,2-3-16,3 0 0,3-5 0,3-2 16,2-3-16,0 1 0,1-1 15</inkml:trace>
  <inkml:trace contextRef="#ctx0" brushRef="#br0" timeOffset="516582.6861">16857 9210 0,'0'0'15,"0"0"-15,0 0 0,0 0 0,8 26 16,-8-26-16,-1 22 0,1-22 16,-2 25-16,-1-7 0,-2 1 15,1 0-15,0 0 0,-1-3 16,1-3-16,-3 4 0,2-2 0,2 0 15,3-2-15,2-4 16,-1-4-16,0-2 0,0 0 16,0-1-16</inkml:trace>
  <inkml:trace contextRef="#ctx0" brushRef="#br0" timeOffset="516770.1889">17241 9221 0,'0'0'0,"0"0"0,0 0 0,0 0 15,0 0-15,0 0 0,0 0 16,-21 19-16,21-19 0,-19 18 16,19-18-16,-30 23 0,13-14 0,0 0 15,-1 1-15,-1 0 0,1-1 16,-1-1-16,1-1 0,-2-1 16,3-3-16,2-1 0,3 0 15,2 0-15</inkml:trace>
  <inkml:trace contextRef="#ctx0" brushRef="#br0" timeOffset="517113.9467">17122 9122 0,'0'0'0,"0"0"16,0 0-16,0 0 0,0 0 16,2 32-16,-2-32 0,-5 27 15,5-27-15,-7 32 0,3-16 16,1 1-16,-1 0 0,1 1 15,0 3-15,-1 2 0,2-2 16,2-4-16,2-2 0,2-3 16,1 1-16,3-3 0,1-1 15,0 0-15,1-2 0,2-1 0,2-3 16,1 1-16,1 0 0,0-1 16,2 0-16,-1-2 0,-3 0 15,0-2-15,1-1 0,-1-3 16,-1 0-16,0-1 0,2-5 15,-2 0-15,1-3 0,-1-5 16,0-3-16,-2-2 0,-1 1 0,-1-2 16,-1 5-16,-1 5 0</inkml:trace>
  <inkml:trace contextRef="#ctx0" brushRef="#br0" timeOffset="517535.8254">18143 9107 0,'0'0'0,"0"0"0,0 0 0,0 0 16,0 0-16,0 0 0,0 0 15,-26 3-15,26-3 0,-29 7 16,29-7-16,-34 10 0,16-5 0,-2 2 15,-2 0-15,2 0 16,2-1-16,1 1 0,2 1 16,-2 1-16,4 0 0,2 1 15,3 2-15,4-1 0,2 0 0,7 0 16,6 0-16,0 0 0,1 0 16,2 1-16,-1 2 0,0-3 15,0 0-15,-1 0 0,-1-1 16,-1 1-16,-2-1 0,-2-1 15,-3-1-15,-2-1 0,-1 0 0,-3 1 16,-4 0-16,-2 0 0,-1-1 16,-3-1-16,-2-1 15,-1-3-15,2-1 0,1-2 0,2-1 16,3-3-16,2-1 0,8-7 16,4-2-16,0 0 0,-2 4 15,-1 1-15</inkml:trace>
  <inkml:trace contextRef="#ctx0" brushRef="#br0" timeOffset="517723.3308">18343 9207 0,'0'0'0,"0"0"0,0 0 16,0 0-16,-10 26 0,10-26 0,-10 27 16,3-12-16,0 2 0,-1 0 15,0 0-15,0 0 0,2-2 0,-2 1 16,1-2-16,2-3 15,1-1-15,0-4 0,3-3 16,1-3-16,-1-7 0,1 3 0,0 1 16,0 0-16</inkml:trace>
  <inkml:trace contextRef="#ctx0" brushRef="#br0" timeOffset="517863.9513">18352 9008 0,'0'0'0,"0"0"0,0 0 15,0 0-15,0 0 0,27 18 16,-27-18-16,20 13 0,-20-13 0,20 16 16,-10-8-16,-1-2 0,-2 0 15,0-1-15</inkml:trace>
  <inkml:trace contextRef="#ctx0" brushRef="#br0" timeOffset="518410.9091">18622 9173 0,'0'0'0,"0"0"0,0 0 16,0 0-16,-12 24 0,12-24 0,-21 25 16,7-11-16,1 3 0,0 0 15,0 2-15,2-1 0,0-3 16,-2 3-16,2 0 0,3-5 16,1-2-16,2-3 0,1-1 15,2-4-15,2-3 0,2 0 16,3-4-16,0-3 0,2-3 0,3-2 15,2-1-15,5-5 0,1 0 16,0 1-16,-2 0 16,1 2-16,-1 3 0,1 2 15,0 1-15,0 3 0,-2 0 0,0 5 16,-3 2-16,-1 2 0,-1 1 16,-2 2-16,-2 2 0,0 1 15,-2-1-15,-1 1 0,0 0 16,-2-1-16,-1 0 0,-1 0 15,0-1-15,-1 1 0,0-1 0,0 0 16,0-3-16,1-1 0,0-1 16,-2 0-16,0-1 0,1 0 15,2-1-15,-1-2 0,2-4 16,2 1-16,3-4 0,1 0 16,3-2-16,4-2 0,0 2 15,2 0-15,2 1 0,4-1 16,-1 1-16,-1 4 0,-1 1 15,-2 2-15,0 2 0,-3 3 16,-3 4-16,-1 0 0,-2 4 0,-3-1 16,-1 2-16,-3 3 0,-1 3 15,-1 2-15,0 1 0,-2-1 16,1 0-16,1-4 0,1-2 16,0-2-16,0-2 0,0-1 15</inkml:trace>
  <inkml:trace contextRef="#ctx0" brushRef="#br0" timeOffset="518660.9009">19409 9204 0,'0'0'0,"0"0"0,0 0 15,0 0-15,0 0 0,-8 27 16,8-27-16,-20 31 0,7-9 0,-1 7 15,-2 5-15,1 1 16,-1 1-16,-2 10 0,-1-2 16,-1 4-16,2-7 0,2 0 0,3-7 15,2-6-15,3-5 0,1-6 16,2-5-16,1-6 0,2-2 16,0-6-16,1-5 0,0 1 15,0 1-15,0 2 0</inkml:trace>
  <inkml:trace contextRef="#ctx0" brushRef="#br0" timeOffset="518910.8819">19388 9187 0,'0'0'0,"8"-2"0,3-2 0,1 4 16,1 0-16,8 1 0,3 2 15,-1 1-15,0 1 0,0 5 16,-1 1-16,-3 3 0,-2 2 0,-1 3 15,-1 0-15,-4-2 0,-3-3 16,-7 0-16,-5 1 16,-2 1-16,-3-1 0,-4-1 15,-4-1-15,-2-1 0,-2-3 0,-1-2 16,-2-1-16,2-2 0,2-1 16,2-6-16,-1-3 0,6-3 15,3-2-15,2 2 0,1 1 16,2 2-16</inkml:trace>
  <inkml:trace contextRef="#ctx0" brushRef="#br0" timeOffset="519160.9159">19945 8977 0,'0'0'0,"0"0"16,0 0-16,-5 26 0,5-26 0,-11 37 15,0-10-15,-2 0 0,-1 3 16,-5 9-16,0 0 16,3-2-16,0-2 0,0 4 15,1-4-15,3-5 0,2-1 0,0-1 16,3-6-16,2-6 0,3-3 16,2-5-16,2-2 0,-1-2 15,0 0-15,0-1 0</inkml:trace>
  <inkml:trace contextRef="#ctx0" brushRef="#br0" timeOffset="519535.8501">19925 9330 0,'0'0'15,"0"0"-15,0 0 0,0 0 0,0 0 16,0 0-16,0 0 0,30-1 16,-30 1-16,23 2 0,-23-2 15,26 5-15,-13-2 0,3 0 16,0-1-16,1 1 0,1-2 15,-1-2-15,1 0 0,-3-3 16,0 1-16,-2-1 0,-1-1 16,-1 0-16,-1 0 0,-1-2 15,-2 0-15,-1-3 0,-2 0 0,-1-1 16,-2-1-16,-1 2 0,0 1 16,-4 1-16,-2 0 0,-3 2 15,-2-1-15,-5 3 0,0 4 16,0 4-16,1 4 0,-3 2 15,-1 2-15,0 1 0,1 3 0,2 3 16,1 3-16,1 5 0,3-1 16,7-2-16,6-2 15,4-3-15,5-2 0,5-3 0,1-2 16,2-2-16,0-3 0,4-1 16,5-3-16,-3-2 0,-2-1 0,-4-1 15,-4 1-15,-3 0 16</inkml:trace>
  <inkml:trace contextRef="#ctx0" brushRef="#br0" timeOffset="519785.9005">20507 9367 0,'0'0'0,"0"0"15,0 0-15,0 0 0,24 1 0,-24-1 16,24 0-16,-24 0 15,30 2-15,-12-1 0,2-1 16,-1 0-16,1-1 0,1 0 16,1 1-16,5-1 0,-3 0 0,-3 1 15,-2 0-15,-4 0 0,-2 0 16,-2-1-16,-2 1 16,-3 1-16,-2 0 0,-4-1 0,-1-4 15,0 3-15,0-2 0,1 3 16</inkml:trace>
  <inkml:trace contextRef="#ctx0" brushRef="#br0" timeOffset="520020.3012">20863 9242 0,'0'0'0,"0"0"16,0 0-16,0 0 0,0 0 0,19 14 15,-19-14-15,0 0 0,27 17 0,-27-17 16,23 10-16,-12-4 15,-1-1-15,0 1 0,0 0 16,-1-2-16,-1 0 0,-2 2 16,0-1-16,-3 0 0,-1 0 0,-4 1 15,-3 2-15,-4 2 0,-2-1 16,-4 2-16,-2 2 16,-4-1-16,-3-1 0,-3 0 0,5-1 15,3-1-15</inkml:trace>
  <inkml:trace contextRef="#ctx0" brushRef="#br0" timeOffset="524442.185">21813 9091 0,'0'0'0,"0"0"0,0 0 15,0 0-15,0 0 0,-33 5 16,33-5-16,-27 7 0,27-7 0,-37 14 16,14-6-16,1 0 0,0 0 15,-7 4-15,0 1 16,1 0-16,3 1 0,3 0 0,3 1 16,3-2-16,4 2 0,7-1 15,4 2-15,4 0 0,4 0 16,3 0-16,3 2 0,2-4 15,3 1-15,6 2 0,1-3 16,-4-1-16,-2 0 0,-3-2 16,-4-2-16,-3 0 0,-3-1 0,-4-1 15,-4-1-15,-3 1 0,-4-2 16,-4 2-16,-4-1 0,1-1 16,-1 0-16,-2-2 0,-1 1 15,3-2-15,1-2 0,4-3 16,6-3-16,1 1 0,2 0 0,0 2 15</inkml:trace>
  <inkml:trace contextRef="#ctx0" brushRef="#br0" timeOffset="524645.312">22024 9264 0,'0'0'0,"0"0"0,0 0 16,0 0-16,0 0 0,-7 22 15,7-22-15,-14 27 0,14-27 0,-21 34 16,7-14-16,0-1 0,2-2 16,1-2-16,0 0 15,-1 1-15,2-2 0,2-4 0,2-3 16,1-3-16,3-4 0,2 0 16,-2 0-16,2 0 0</inkml:trace>
  <inkml:trace contextRef="#ctx0" brushRef="#br0" timeOffset="524801.6291">22018 9052 0,'0'0'0,"0"0"16,0 0-16,0 0 0,0 0 16,22 10-16,-22-10 0,19 12 15,-19-12-15,23 15 0,-11-4 16,-1-2-16,-1-1 0,-2-1 15</inkml:trace>
  <inkml:trace contextRef="#ctx0" brushRef="#br0" timeOffset="525348.4538">22284 9282 0,'0'0'0,"0"0"16,0 0-16,0 0 0,-14 26 0,14-26 15,-19 28-15,9-13 16,0 2-16,-1 2 0,-1 0 15,0-3-15,-1 0 0,-2 2 16,3-3-16,2-3 0,1-3 16,4-1-16,2-3 0,0-2 15,3-3-15,0-2 0,4-3 0,0-3 16,3 0-16,4-8 0,2-2 16,4 0-16,0 1 0,3-1 15,2 1-15,-1 3 0,-1 3 16,3-3-16,-1 0 0,1 4 15,0 1-15,-2 7 0,-1 2 16,-3 3-16,-3 2 0,-3 2 16,-1 3-16,-5 1 0,0 2 0,-2 2 15,-2 0-15,-1-3 0,-1 1 16,-1 0-16,0-1 16,-2 1-16,0-1 0,1-4 0,1-2 15,-1-2-15,1 1 0,1-3 16,0 1-16,1-3 0,0 0 0,2-4 15,4-3-15,0-2 16,2 0-16,6-7 0,4-1 16,2 0-16,3 0 0,1 1 0,2 2 15,-1-1-15,1 3 0,5-2 16,-2 5-16,-5 2 0,-3 1 16,-2 4-16,-3 3 0,-1 2 15,-3 1-15,-3 5 0,-3 4 16,-1 3-16,-3 3 0,-2-1 15,-2-1-15,-2 0 0,1-3 16,-1 2-16,-2-1 0,1-1 16,-1 1-16,2-3 0,0-3 15,1-1-15</inkml:trace>
  <inkml:trace contextRef="#ctx0" brushRef="#br0" timeOffset="525598.4452">23151 9314 0,'0'0'0,"0"0"15,0 0-15,0 0 0,-4 29 0,4-29 16,-14 38-16,4-15 0,-2-1 16,0 4-16,-1 4 0,-3 9 15,1 0-15,-3 6 0,0-2 16,4-6-16,2-5 0,0-5 15,1-3-15,1-5 0,1-2 16,2-6-16,3-4 0,-2-5 16,1-5-16,1 0 0,0 2 15,1-1-15</inkml:trace>
  <inkml:trace contextRef="#ctx0" brushRef="#br0" timeOffset="525879.7593">23154 9301 0,'0'0'0,"0"0"16,0 0-16,29-5 0,-15 4 0,2 1 16,2 1-16,1 2 0,1 0 15,5 3-15,0 3 0,-1 0 16,-4 3-16,-2-1 0,-2 3 16,-4-2-16,-2 0 0,-4 1 15,-1 2-15,-4-2 0,-2 1 16,-8-2-16,-6 0 15,1 0-15,-1-1 0,-4-1 0,-2 0 16,-5 0-16,-1 0 0,3-6 16,1-1-16,4-3 0,3-2 0,3 0 15,2 1-15,2 0 0</inkml:trace>
  <inkml:trace contextRef="#ctx0" brushRef="#br0" timeOffset="526129.6999">23868 9056 0,'0'0'0,"0"0"16,0 0-16,0 0 0,-10 26 16,10-26-16,-18 34 0,4-12 15,-1 4-15,-8 8 0,-1 3 16,3-3-16,2-4 0,-1 7 15,2-2-15,4-3 0,3-4 0,3-3 16,4-2-16,2-2 16,1-4-16,4-2 0,5 0 15,3-3-15,4-2 0,-3-3 16,-2 0-16,-2-2 0</inkml:trace>
  <inkml:trace contextRef="#ctx0" brushRef="#br0" timeOffset="526332.834">24138 9364 0,'0'0'0,"0"0"0,0 0 0,0 0 16,-8 26-16,8-26 0,-14 27 16,6-12-16,-2 0 0,-1 2 15,-2 1-15,4-1 0,0-4 16,-1 3-16,2-3 0,3-3 15,0-2-15,2-4 0,3-4 16,-2 2-16,2-2 0,-3 1 16</inkml:trace>
  <inkml:trace contextRef="#ctx0" brushRef="#br0" timeOffset="526489.1484">24224 9181 0,'0'0'0,"0"0"16,0 0-16,0 0 0,21 12 0,-21-12 16,0 0-16,21 25 0,-13-13 15,-1-2-15,-1 0 0,0-2 16</inkml:trace>
  <inkml:trace contextRef="#ctx0" brushRef="#br0" timeOffset="526739.0963">24638 9318 0,'0'0'0,"0"0"16,0 0-16,0 0 0,-23 17 0,23-17 16,-29 23-16,12-11 0,2 0 15,0 3-15,-1 2 0,-2 2 16,3-1-16,3 2 0,2-1 15,3-2-15,3-1 0,4-1 16,3-3-16,4-1 0,4-2 0,5-2 16,7-1-16,-1 0 15,0-2-15,0 1 0,-4-2 0,-2 0 16</inkml:trace>
  <inkml:trace contextRef="#ctx0" brushRef="#br0" timeOffset="526957.848">25027 9401 0,'0'0'0,"0"0"0,0 0 15,0 0-15,0 0 0,-13 21 0,13-21 16,-13 17-16,13-17 0,-15 25 16,7-10-16,1-1 0,0 1 15,-1-1-15,1-1 0,0-2 16,2-1-16,1-2 0,2-1 15,1-1-15,0 0 0,0-1 16,1 0-16,0-1 0</inkml:trace>
  <inkml:trace contextRef="#ctx0" brushRef="#br0" timeOffset="527129.8006">25069 9227 0,'0'0'0,"0"0"0,0 0 0,0 0 16,0 0-16,10 26 0,-10-26 15,4 19-15,-4-19 0,6 21 16,-1-12-16,0-1 0,-1 0 0,-1-3 16</inkml:trace>
  <inkml:trace contextRef="#ctx0" brushRef="#br0" timeOffset="527395.3944">25421 9221 0,'0'0'0,"0"0"0,0 0 16,0 0-16,-4 24 0,4-24 0,-16 26 16,2-8-16,0 0 0,-1 4 15,-1 2-15,1 0 0,1-1 16,-4 5-16,2-2 0,3-2 15,3-2-15,1 0 0,3-2 16,4-5-16,2-2 0,3-3 16,2-2-16,3-3 0,1 0 0,3-2 15,2-1-15,1 0 0,-1-1 16,-2-1-16,-1 0 0,-2 0 16</inkml:trace>
  <inkml:trace contextRef="#ctx0" brushRef="#br0" timeOffset="527629.8121">25197 9415 0,'0'0'0,"0"0"0,0 0 0,0 0 15,26 1-15,-26-1 0,29 1 16,-11 0-16,0-1 0,2 1 15,2 1-15,6-1 0,0-1 0,1 1 16,0-1-16,-4-1 0,-3 0 16,5 0-16,-3 0 15,-8 1-15,-1-1 0,-3 1 0</inkml:trace>
  <inkml:trace contextRef="#ctx0" brushRef="#br0" timeOffset="528176.6765">25832 9359 0,'0'0'0,"0"0"0,0 0 0,0 0 16,0 0-16,0 0 0,0 0 16,-20 22-16,20-22 0,-16 18 15,16-18-15,-19 26 0,9-15 0,0 4 16,0 2-16,1-2 15,1-1-15,3 1 0,0-1 16,2-1-16,2-1 0,2 3 16,4 0-16,-1-6 0,0-1 0,7-2 15,6-2-15,-2-1 0,1 0 16,1-3-16,1-3 16,0-1-16,-2 0 0,3-5 0,2-2 15,-1-1-15,-2-1 0,3-5 16,-1-3-16,-3 4 0,-3 1 0,-3 3 15,-2 2-15,-1 0 16,-3 4-16,0 0 0,-1 2 16,-2 2-16,0 3 0,-3 3 15,-3 3-15,-2 2 0,1 2 0,-4 6 16,-3 4-16,0 0 0,1 0 16,0 4-16,0 2 0,-1 3 15,1-1-15,2 0 0,0-2 16,1-4-16,2-1 0,-1-3 15,0 0-15,2-3 0,-1-1 0,1-1 16,-1-1-16,2-3 0,0-2 16,-2-1-16,-1-1 15,1-2-15,-1 1 0,-2-3 0,-2 0 16,1-2-16,1 0 0,-4-1 16,1 1-16,-1-3 0,-1-4 15,-3-2-15,-3-3 0,4 2 16,1 1-16,3 2 0</inkml:trace>
  <inkml:trace contextRef="#ctx0" brushRef="#br0" timeOffset="537801.7633">18264 8887 0,'0'0'0,"0"0"15,0 0-15,0 0 0,0 0 0,0 0 16,0 0-16,0 0 16,0 0-16,0 0 0,0 0 15,0 0-15,0 0 0,26-8 0,-26 8 16,0 0-16,0 0 0,27-5 16,-27 5-16,24-2 0,-11 1 15,1 0-15,2 0 0,-1 0 16,1 0-16,4 1 0,3 2 15,0-2-15,-1 0 0,7-1 16,2-2-16,0 2 0,0-2 0,2 2 16,1-1-16,0 2 15,1 1-15,6-1 0,1-2 16,0 2-16,-1 0 0,0-3 0,0 1 16,-2 0-16,0 1 0,8 1 15,2 0-15,-3-1 0,-1 0 16,1 0-16,-2-2 15,0 2-15,-1-1 0,9-2 0,-1-1 16,-3 3-16,-4 2 0,1 0 16,2-1-16,-4 1 0,-2 1 15,6 1-15,2-1 0,-5-1 0,-4-2 16,8 0-16,3-1 16,-12 2-16,-3 1 0,9-1 0,3 1 15,-6 0-15,-4 0 0,4-1 16,2 0-16,-5 1 0,-3-1 15,5 2-15,4 1 0,-6-3 16,-4 0-16,6-2 0,3 2 16,-5 1-16,-4 0 0,3 0 0,3 0 15,-7 1-15,-1 2 0,8-3 16,2-3-16,-8 3 0,0 0 16,7 1-16,2-1 0,-8 0 15,-1-1-15,6-2 0,0-1 16,-6 2-16,2 3 0,6 0 15,1-1-15,-8 0 0,0 0 16,7 0-16,1 0 0,-7 0 16,-2 0-16,7 0 0,0 0 15,-7-1-15,-1-2 0,6 2 16,-1 1-16,-7-2 0,0 0 0,1 1 16,1 1-16,0-2 0,-1-2 15,1 2-15,3 0 0,-5 1 16,-4 0-16,5 1 0,4 0 15,-5 0-15,-4 1 0,3-2 16,1-2-16,-3 1 0,-3-1 0,1 3 16,-1 0-16,-1 0 0,-2 0 15,-2-1-15,1-1 16,-2 0-16,-2 1 0,0 0 0,-3-2 16,-1 0-16,-3 2 0,-4-1 15,-1 2-15,-4 0 0,-2 0 16,0 3-16,0-3 0,0 0 0</inkml:trace>
  <inkml:trace contextRef="#ctx0" brushRef="#br0" timeOffset="540411.2038">20336 9854 0,'0'0'0,"0"0"16,0 0-16,0 0 0,-12 21 16,12-21-16,-10 29 15,3-11-15,1 2 0,-1 3 0,-1 5 16,0 7-16,0-1 0,-1 0 15,0-1-15,0-1 0,1-3 0,-1 4 16,1-3-16,1-5 16,3-2-16,0-5 0,0-2 15,1-4-15,1-1 0,0-4 16,0-4-16,2-3 0,2-2 0,1-4 16,2-3-16,1-3 0,-1-1 15,2-5-15,0-2 0,1 0 16,2 1-16,4 0 0,2-1 15,4-1-15,0 3 0,1 0 16,1 3-16,-1 3 0,-1 2 0,1 4 16,1 4-16,-3 1 0,0 0 15,-2 5-15,-3 3 16,-2 2-16,-3 4 0,-3 4 0,-2 2 16,-2 0-16,-2 0 0,-3 0 15,-4-1-15,-2 1 0,-1-2 16,-3-2-16,-2 1 0,-1-4 15,0-2-15,-3-1 0,-3 0 16,-2-2-16,0-2 0,-1-1 16,1-3-16,1-1 0,2-2 0,-1-2 15,0-2-15,3-2 0,5-2 16,5-3-16,5-1 0,4 0 16,3 3-16,-1 1 0,0 3 15,-1 0-15</inkml:trace>
  <inkml:trace contextRef="#ctx0" brushRef="#br0" timeOffset="540833.0574">20626 10244 0,'0'0'0,"0"0"15,0 0-15,0 0 0,24 5 0,-24-5 16,0 0-16,27 7 15,-19-6-15,3-1 0,4 0 16,-1-1-16,0 1 0,2-3 16,0 0-16,0 0 0,-1 0 0,-1 0 15,-2-1-15,-1 0 0,0 0 16,-2-2-16,-1-2 0,-1 0 16,-2 1-16,-1-3 0,-2 0 15,-1 1-15,-1-1 0,-3 2 16,-3 1-16,-1 1 0,-3 3 15,-2 1-15,-3 2 0,-1 1 16,0 2-16,1 4 0,-1 3 16,2 2-16,0 1 0,0 3 15,1 4-15,2-1 0,2 3 0,4 0 16,2 2-16,3 4 0,3-3 16,5-3-16,4-1 0,3-4 15,5-2-15,4-3 0,5-3 16,2-4-16,2-4 0,2-6 15,3-4-15,6-2 0,-1 1 0,-10 1 16,-8 4-16,-5-1 0</inkml:trace>
  <inkml:trace contextRef="#ctx0" brushRef="#br0" timeOffset="541301.8206">21549 10190 0,'0'0'0,"0"0"0,0 0 15,0 0-15,0 0 0,0 0 16,0 0-16,0 0 0,0 0 0,-16-19 16,16 19-16,-20-4 0,20 4 15,-26-2-15,26 2 0,-31 3 16,16 0-16,-5 1 0,-3 2 16,1 2-16,0 0 0,-6 5 15,2 3-15,2 2 0,2 0 16,2 2-16,3 1 0,3-2 15,2-1-15,6 1 0,4-2 16,3-4-16,2-1 0,5-1 16,3-2-16,3-4 0,4-1 0,6-4 15,3-1-15,-2-5 0,0-2 16,2-1-16,1-2 0,-2 0 16,-3-1-16,-2-3 0,-2-2 15,-4 2-15,-1 0 0,-3-1 16,-2 1-16,-1 1 0,0 2 15,-3 1-15,-2 2 0,0 2 16,-1 2-16,-2 3 0,0 2 16,-2 2-16,-1 1 0,1 3 15,0 4-15,0 2 0,0 2 0,-1 3 16,1 3-16,1-2 0,0 0 16,1-1-16,1 1 0,1-2 15,2 1-15,2-4 0,4-1 16,-2-3-16,-2-1 0,0 0 15</inkml:trace>
  <inkml:trace contextRef="#ctx0" brushRef="#br0" timeOffset="541754.9778">21878 10186 0,'0'0'0,"0"0"16,0 0-16,0 0 0,0 0 0,0 0 15,-12 21-15,12-21 0,-14 21 16,14-21-16,-22 32 16,10-13-16,1 1 0,0 0 0,1 1 15,1-1-15,2-2 0,1 5 16,1-3-16,4-2 0,2-4 16,5-3-16,4-3 0,2-2 15,2-2-15,3-3 0,3-3 16,-1-1-16,2-3 0,1-2 15,0-3-15,-1 0 0,-1-2 0,6-5 16,-1-4-16,-1 2 0,-2 1 16,-2 1-16,-1 1 15,-4 1-15,-3 4 0,-3 1 0,-2 5 16,-2 0-16,0 1 0,-3 4 16,-2 3-16,-2 2 0,-3 1 15,-1 4-15,-3 4 0,-1 2 16,0 1-16,0 2 0,-1 3 15,2-3-15,2-2 0,0 3 16,1 0-16,4-2 0,2-2 16,5-1-16,1-3 0,3-4 0,2-3 15,2-2-15,3-2 0,0-13 16,2-10-16,0-1 0,-4 5 16,-2 5-16</inkml:trace>
  <inkml:trace contextRef="#ctx0" brushRef="#br0" timeOffset="542036.2443">22559 10067 0,'0'0'0,"0"0"0,0 0 0,0 0 0,0 0 16,0 0-16,0 0 0,-20 29 16,20-29-16,-23 30 0,4-7 15,0 1-15,0 1 0,1 2 16,-2 1-16,-2 5 0,2-3 0,0 2 15,5-3-15,4-5 16,3-3-16,7-2 0,4-3 16,3-3-16,0-4 0,3-5 0,4-1 15,2-2-15,1-1 0,1-2 16,1-2-16,0-2 0,-1 1 16,2-5-16,0-2 0,-3 3 15,-3 0-15,-3 3 0</inkml:trace>
  <inkml:trace contextRef="#ctx0" brushRef="#br0" timeOffset="542239.3734">22298 10278 0,'0'0'0,"0"0"0,0 0 15,0 0-15,30-3 0,-30 3 16,34 0-16,-34 0 0,40 1 15,-16 0-15,3 0 0,-1-1 16,1 1-16,8-1 0,1 2 16,-3-1-16,-3 0 0,0 2 15,-6-2-15,-4 0 0</inkml:trace>
  <inkml:trace contextRef="#ctx0" brushRef="#br0" timeOffset="542458.0951">22877 10316 0,'0'0'15,"0"0"-15,0 0 0,-4 18 0,4-18 16,-8 20-16,4-7 0,-1 0 16,1 1-16,-1 2 0,2-2 15,0-1-15,-1-1 0,2-1 16,0 0-16,1-2 0,0-2 0,0-1 15,0-1-15,1-3 16,0-2-16,0 3 0,0-3 0,0 0 16</inkml:trace>
  <inkml:trace contextRef="#ctx0" brushRef="#br0" timeOffset="542629.9686">23071 10083 0,'0'0'0,"0"0"16,0 0-16,16 14 0,-16-14 0,12 14 15,-3-3-15,0 0 0,3-1 16,-4-1-16,0 0 0,0-3 16</inkml:trace>
  <inkml:trace contextRef="#ctx0" brushRef="#br0" timeOffset="542926.8506">23521 10090 0,'0'0'0,"0"0"0,0 0 16,0 0-16,0 0 0,0 0 0,-21 27 16,21-27-16,-22 18 0,7-2 15,-4 6-15,1 1 0,2 1 0,-6 12 16,0 0-16,1 0 15,2-3-15,-1 7 0,2-2 16,4-6-16,1-2 0,0 4 16,2-2-16,2-4 0,1-6 0,0-3 15,2-4-15,0-6 0,1-1 16,-2-3-16,-1-2 16,1 0-16,-1-2 0,-5-5 0,-5-2 15,5-1-15,1-2 0,0-1 16,2 3-16,1 1 0</inkml:trace>
  <inkml:trace contextRef="#ctx0" brushRef="#br0" timeOffset="543130.0002">23133 10282 0,'0'0'0,"0"0"0,0 0 0,0 0 15,24-7-15,-24 7 0,30-4 16,-14 2-16,0-1 0,3 1 15,2-1-15,0 1 0,1 1 0,6 1 16,1 1-16,-4-1 0,-3-2 16,-1 1-16,0-1 15,-1 1-15,-1-1 0,-4 1 0,-2 1 16,-1-1-16</inkml:trace>
  <inkml:trace contextRef="#ctx0" brushRef="#br0" timeOffset="543661.2384">23787 10181 0,'0'0'0,"0"0"16,0 0-16,0 0 0,0 0 16,0 0-16,0 0 0,-18 22 15,18-22-15,-16 19 0,16-19 16,-23 26-16,11-12 0,1 2 15,1 0-15,2 0 0,0 0 0,1 0 16,2-2-16,1-1 16,2 0-16,2 1 0,4 1 15,0-7-15,4-1 0,4 0 0,1-1 16,1-3-16,2-2 0,-1-1 16,2-3-16,0-2 0,2-1 15,1-5-15,0-1 0,-1-1 16,-3-2-16,0-1 0,-2 0 15,-2 0-15,-1 2 0,1-1 16,-1 3-16,-3 5 0,-3 0 0,1 2 16,-2-1-16,0 2 15,-2 2-15,-2 4 0,-1 4 0,-1 4 16,-2 2-16,-2 7 0,-3 6 16,-1-1-16,0 0 0,-1 2 15,0 0-15,0 6 0,2-2 0,0 1 16,0-1-16,2-5 15,-1-2-15,1-4 0,1-4 16,0 0-16,1-2 0,0 0 16,1-4-16,-1-1 0,0-2 0,-3-3 15,-3 0-15,-2-5 0,-4 0 16,-3-2-16,-5-3 16,-1-3-16,-3-3 0,0 1 0,6 1 15,5 4-15</inkml:trace>
  <inkml:trace contextRef="#ctx0" brushRef="#br0" timeOffset="544942.5448">20506 10640 0,'0'0'0,"0"0"0,0 0 16,0 0-16,0 0 0,0 0 16,0 0-16,0 0 0,0 0 15,0 0-15,0 0 0,0 0 16,0 0-16,-23 20 0,23-20 15,-16 25-15,16-25 0,-15 34 16,7-12-16,0 2 0,1-1 0,-3 10 16,0-1-16,1-3 15,1-1-15,0-2 0,1 0 16,-1-2-16,1-5 0,0 3 0,0-5 16,4-5-16,1-1 0,-1-3 15,1 0-15,0-4 0,0 0 16,2-4-16,0-5 0,2-2 15,0-3-15,3-2 0,0-3 16,2-3-16,-1-2 0,3 2 16,1 0-16,2 1 15,3 0-15,3 1 0,5 0 16,-2 4-16,-2 1 0,2 3 0,-1 3 16,-1 2-16,-1 3 0,1 2 15,0 5-15,-3 1 0,-1 4 0,-4 1 16,-2 1-16,-3 1 0,-1 0 15,-3-2-15,-1 0 0,-3-3 16,-3 1-16,-4-1 0,-3 1 16,-1-3-16,0 0 15,-4-1-15,-2 0 0,-2 0 0,-1 0 16,-3-2-16,3-4 0,2-1 16,3-2-16,-1-2 0,2-1 15,0 0-15,2 1 0,5-1 16,2-3-16,4 0 0,3-1 0,0 2 15,0 1-15,0 1 0</inkml:trace>
  <inkml:trace contextRef="#ctx0" brushRef="#br0" timeOffset="545348.7675">20797 10965 0,'0'0'0,"0"0"16,0 0-16,0 0 0,24 15 0,-24-15 16,19 7-16,-7-5 0,2 1 15,4-1-15,3-1 16,0-1-16,-1-1 0,2-1 16,1-1-16,6-3 0,-2-1 15,-2 0-15,-3-2 0,-2 0 0,-3-1 16,-4 0-16,-2-2 0,-2 1 15,-2 0-15,-5 1 0,-3 1 16,-4-1-16,-2 3 0,-6 1 16,-3 4-16,-1 0 0,1 3 0,-5 2 15,-2 4-15,0 1 0,-1 1 16,-2 8-16,2 4 0,3-1 16,2 2-16,5-3 0,2-1 15,4 1-15,3 1 0,5-2 16,4 1-16,2-3 0,4 0 15,7-1-15,5-2 0,2-1 16,3-2-16,3-3 0,6-4 16,1-2-16,2-2 0,-3 1 15,-8-1-15,-6 1 0</inkml:trace>
  <inkml:trace contextRef="#ctx0" brushRef="#br0" timeOffset="545801.9315">21716 10972 0,'0'0'0,"0"0"0,0 0 16,0 0-16,0 0 0,-1-21 16,1 21-16,0 0 0,-15-20 0,15 20 15,-23-12-15,7 8 0,0 0 16,-2 3-16,-1 1 0,-1 2 16,-2 3-16,-5 2 0,-1 2 15,3 2-15,2 0 0,2 2 16,2 1-16,4 1 0,1 0 15,6 1-15,1 0 0,4-2 16,3 0-16,4-3 0,4-2 16,3-1-16,3-3 0,4-2 15,2-2-15,1-2 0,1-3 0,7-3 16,2-1-16,-3-2 0,-3 0 16,-3 1-16,-2-2 0,-2-2 15,-2 0-15,-1-2 0,-3-1 16,-2 1-16,-2 2 0,-2 3 15,-3 2-15,-1-1 0,1 4 0,-3 2 16,0 0-16,-3 4 16,1 3-16,-1 2 0,-2 3 15,1 0-15,0 3 0,-1 1 0,1 0 16,1 2-16,0-1 0,1 2 16,1 1-16,1-3 0,1 1 15,1-3-15,2-1 0,1-1 16,3-2-16,-2-1 0,0-2 15,0 0-15</inkml:trace>
  <inkml:trace contextRef="#ctx0" brushRef="#br0" timeOffset="546270.6439">22018 10891 0,'0'0'0,"0"0"0,0 0 0,0 0 15,0 0-15,0 0 0,-16 24 16,16-24-16,-18 22 0,18-22 16,-22 31-16,11-14 0,1-2 0,1 2 15,2-1-15,0 0 0,3-1 16,0-1-16,3 0 0,3-1 16,3-1-16,3-3 0,4 0 15,4 0-15,1-3 0,0-2 16,2-3-16,2-2 0,1 0 15,0-4-15,-1-2 0,-1-4 16,0 0-16,-1-3 0,-1-2 16,3-2-16,-2-2 0,-4 2 15,-1 1-15,-3 2 0,-3 2 0,-1 1 16,-1 1-16,-3 5 0,0 1 16,-2 2-16,-1 3 0,0 0 15,-2 2-15,-2 4 0,-2 2 16,0 3-16,-1 2 0,0 3 15,1 2-15,0 0 0,1-1 16,0-1-16,2 1 0,1-2 16,1-1-16,2 1 0,2-1 0,3-1 15,1-3-15,2-2 16,1-1-16,1-4 0,2-4 0,-2 0 16,-2 1-16,-1-1 0</inkml:trace>
  <inkml:trace contextRef="#ctx0" brushRef="#br0" timeOffset="546536.2889">22661 10824 0,'0'0'16,"0"0"-16,0 0 0,0 0 0,0 0 16,0 0-16,-11 27 0,11-27 15,-15 27-15,4-11 0,-3 3 16,1 1-16,0 1 0,1 1 15,1 1-15,-2 3 0,-1-2 0,4-2 16,4-1-16,1-2 16,3-4-16,2 1 0,2-1 15,3-2-15,1-2 0,5-3 0,4 0 16,0-4-16,2-2 0,-2-1 16,-1-2-16,0-2 0,-2-1 15,-2 0-15,-1 1 0,-2 0 16</inkml:trace>
  <inkml:trace contextRef="#ctx0" brushRef="#br0" timeOffset="546755.096">22421 10997 0,'0'0'0,"0"0"0,0 0 16,0 0-16,28 0 0,-28 0 15,25 1-15,-25-1 0,35 1 0,-14-1 16,2 0-16,0 0 0,0 1 16,8-1-16,1-1 15,-4 1-15,-3 0 0,-1 0 0,1-2 16,-4 1-16,-4 1 0,-2-1 16</inkml:trace>
  <inkml:trace contextRef="#ctx0" brushRef="#br0" timeOffset="547270.6694">22937 10950 0,'0'0'0,"0"0"16,0 0-16,0 0 0,0 0 16,0 0-16,0 0 0,-19 27 15,19-27-15,-13 21 0,13-21 16,-17 27-16,11-13 0,-1 2 15,1 0-15,1-2 0,1 1 0,0-1 16,2 1-16,1-1 16,1-2-16,3 1 0,4-2 15,1-2-15,1 0 0,2-4 0,3-2 16,2-2-16,0-3 0,1-3 16,3-1-16,0-2 0,0-2 15,0-2-15,0-3 0,-3 0 16,0-1-16,1-1 0,1 0 15,-2 1-15,-3 3 0,-2 2 16,-2 1-16,-3 5 0,-3 0 0,-1 1 16,0 2-16,-3 2 15,0 0-15,-1 3 0,-4 4 16,0 3-16,-1 4 0,-2 4 0,-2 5 16,1 1-16,-1 1 0,0 1 15,-1 1-15,-3 4 0,2-5 16,1 1-16,0-2 0,1-2 15,2 1-15,-1-6 0,1-1 16,0-2-16,2-3 0,-1-2 16,0-1-16,2-2 0,-1-1 0,1-2 15,-2-1-15,-2-1 0,-2 0 16,-4-2-16,-5-2 0,-1-1 16,-1 0-16,3 0 0,3 1 15,3-1-15</inkml:trace>
  <inkml:trace contextRef="#ctx0" brushRef="#br0" timeOffset="553723.8903">24599 10089 0,'0'0'0,"0"0"15,0 0-15,0 0 0,0 0 0,0 0 16,-4 22-16,4-22 0,-8 22 16,8-22-16,-20 29 15,8-11-15,0 0 0,-1 3 0,-2 1 16,2-2-16,1-1 0,-3 5 16,0 1-16,3-3 0,2-2 0,5-2 15,3-1-15,3-2 16,2-1-16,4-4 0,4-2 15,0-1-15,1-3 0,3-3 0,4-4 16,-3 0-16,0 1 0,-3-2 16,-2 2-16,-2 0 0</inkml:trace>
  <inkml:trace contextRef="#ctx0" brushRef="#br0" timeOffset="553958.3374">24343 10257 0,'0'0'0,"0"0"0,0 0 15,27-1-15,-27 1 0,26-3 0,-26 3 16,38-2-16,-17 1 0,2 0 16,2-1-16,6 2 0,0-1 0,-1-1 15,0 1-15,-4 0 0,-3 0 16,3 0-16,-4 0 15,-8 0-15,-2 0 0,-1 0 0,-2 0 16,-1 0-16</inkml:trace>
  <inkml:trace contextRef="#ctx0" brushRef="#br0" timeOffset="554411.4508">24911 10050 0,'0'0'0,"0"0"0,0 0 16,0 0-16,0 0 0,-4 25 0,4-25 16,-9 22-16,9-22 0,-14 32 15,3-10-15,0 2 0,0 1 16,-4 8-16,1 2 0,2-6 16,0-4-16,-2 2 0,3-2 15,1-5-15,3-1 0,-1-4 16,1-4-16,3-4 0,2-1 0,0-3 15,2-3-15,0 0 0,0-3 16,3-5-16,2-3 16,2-2-16,1-1 0,3-3 0,3-4 15,2 1-15,1 1 0,5 0 16,0 1-16,-2 3 0,-1 1 0,1 3 16,2 3-16,-5 2 15,-1 3-15,-2 3 0,-1 4 16,-2 0-16,-1 1 0,-2 5 15,-2 4-15,-3-3 0,-1 2 0,-3 7 16,-3 3-16,0-2 0,1-2 16,1-2-16,2-2 15,-2-2-15,-2 0 0,1 0 0,0-2 16,-1-2-16,2-4 0,1 1 16,1-1-16,1-1 0,2-3 0,0 0 15,-1 0-15,-2-1 0</inkml:trace>
  <inkml:trace contextRef="#ctx0" brushRef="#br0" timeOffset="554802.041">25155 10384 0,'0'0'0,"0"0"16,0 0-16,0 0 0,27 3 0,-27-3 16,24 0-16,-24 0 15,25 2-15,-10-1 0,4-1 16,0-1-16,0 0 0,-1-1 15,1-1-15,0-2 0,0 1 0,3-4 16,-3-1-16,-1-1 0,-2 1 16,-3-1-16,-2 0 15,-4-1-15,-1-1 0,-4 2 0,-3-1 16,-2 0-16,-3 1 0,-1 1 16,-3 2-16,-1 1 0,0 3 15,-3 0-15,-1 4 0,-2 2 16,0 0-16,-1 5 0,-1 3 15,2 2-15,0 3 0,1 2 16,0 1-16,1 4 0,3 0 0,4 0 16,4 1-16,2-4 15,5 0-15,3-2 0,3-3 0,5-1 16,4-2-16,4-4 0,5-1 16,-1-3-16,2-2 0,4 0 15,2-3-15,-2 0 0,-1 0 0,-3 0 16,-6 0-16,-4 1 0</inkml:trace>
  <inkml:trace contextRef="#ctx0" brushRef="#br0" timeOffset="555114.5494">26318 10260 0,'0'0'0,"0"0"16,0 0-16,0 0 0,0 0 0,0 0 16,-31-8-16,31 8 0,-25 5 15,25-5-15,-42 7 0,20-1 16,1-1-16,-3 5 0,-2 0 16,-4 5-16,4-1 0,3 2 15,2 0-15,3 0 16,4-2-16,2 4 0,5 1 0,5-6 0,3 0 15,9 1-15,8-2 16,-4-2-16,1-3 0,11 1 16,4-1-16,-2-3 0,-1-1 0,-5 0 15,-5-2-15,-2 0 0</inkml:trace>
  <inkml:trace contextRef="#ctx0" brushRef="#br0" timeOffset="555317.6624">26553 10333 0,'0'0'0,"0"0"16,0 0-16,0 0 0,0 0 15,-13 24-15,13-24 0,-15 21 16,15-21-16,-17 25 0,8-10 16,0 0-16,1-1 0,3-1 15,0-1-15,1-2 0,1-2 0,1 0 16,5-3-16,-1-3 15,0 1-15,0-2 0,0 0 0,-2-1 16</inkml:trace>
  <inkml:trace contextRef="#ctx0" brushRef="#br0" timeOffset="555489.5492">26567 10151 0,'0'0'0,"0"0"0,0 0 15,0 0-15,0 0 0,22 12 16,-22-12-16,19 12 0,-19-12 0,22 14 16,-9-7-16,2-1 0,0 0 15,-1-1-15,-2 0 0,-1-1 16</inkml:trace>
  <inkml:trace contextRef="#ctx0" brushRef="#br0" timeOffset="555739.5544">27004 10181 0,'0'0'0,"0"0"16,0 0-16,0 0 0,-14 20 0,14-20 15,-20 25-15,7-8 0,1 0 16,-3 4-16,-3 2 0,2 0 16,-1 0-16,-2 5 0,2-2 15,2-2-15,3-5 0,2 3 16,5-4-16,3-3 0,2-1 0,5-2 15,4 0-15,1-4 16,1-2-16,0-3 0,0-1 16,1-1-16,2-3 0,-3 1 0,-1 0 15,-1 0-15</inkml:trace>
  <inkml:trace contextRef="#ctx0" brushRef="#br0" timeOffset="555942.7022">26786 10317 0,'0'0'0,"0"0"15,0 0-15,0 0 0,31-2 0,-31 2 16,30-1-16,-30 1 16,37 1-16,-17-1 0,5 0 15,-2-1-15,-1 1 0,8-3 16,1 1-16,-6 0 0,-3 1 0,-4-1 15</inkml:trace>
  <inkml:trace contextRef="#ctx0" brushRef="#br0" timeOffset="556427.0657">27266 10256 0,'0'0'0,"0"0"0,0 0 16,0 0-16,0 0 0,0 0 15,-10 24-15,10-24 0,0 0 0,-15 30 16,15-30-16,-15 27 0,7-13 16,-3 3-16,-3 2 0,3-2 15,1 1-15,2-3 0,0 0 16,0 1-16,4-3 0,1 0 16,5-1-16,2-1 0,3-1 15,1-5-15,5-3 0,1-2 16,4-2-16,0-3 0,2-4 15,-1 0-15,-1-2 0,-1-1 16,1-2-16,-2 0 0,0 1 0,1-4 16,0-3-16,-3 2 0,-2 3 15,-2 2-15,-2 2 0,-2 5 16,-1 1-16,-2 2 0,-3 3 16,3 2-16,-3 5 0,-5 3 15,-1 5-15,-3 3 0,-1 5 16,0 4-16,0 3 0,1 0 15,0 0-15,-1 7 0,2-3 0,0-2 16,1-4-16,-3 3 0,0-3 16,4-8-16,0-2 0,-1-3 15,-2-2-15,0-5 0,0-2 16,-3-2-16,-2-3 16,-2-4-16,1-1 0,-4-4 0,-2-5 15,1-3-15,1-2 0,4 4 16,3 1-16,2 3 0</inkml:trace>
  <inkml:trace contextRef="#ctx0" brushRef="#br0" timeOffset="556942.7584">27908 10241 0,'0'0'0,"0"0"16,0 0-16,0 0 0,0 0 0,0 0 15,0 0-15,-29-5 0,29 5 16,-23 1-16,23-1 16,-31 5-16,17-1 0,-2 0 15,1 3-15,0 0 0,2 0 0,1 2 16,0 1-16,2-1 0,2 0 0,3 2 16,2 0-16,1 1 15,1-2-15,4 4 0,1 0 16,1 0-16,3 0 0,1 0 15,1-2-15,-1-2 0,0-1 0,-3 1 16,-1 1-16,-2-3 0,-2 0 16,-4-1-16,-5-2 15,0-1-15,-1 0 0,-5 0 0,-2-1 16,-3-1-16,0 0 0,-1-4 16,-1 0-16,3-2 0,0 1 0,2-3 15,3 0-15,3-1 16,4-1-16,0 2 0,2 0 15,0 2-15</inkml:trace>
  <inkml:trace contextRef="#ctx0" brushRef="#br0" timeOffset="557223.9518">28318 10228 0,'0'0'16,"0"0"-16,0 0 0,0 0 0,0 0 16,0 0-16,-35 0 15,35 0-15,-28 5 0,28-5 0,-34 11 16,15-2-16,-1 0 0,0 3 16,1 2-16,0 1 0,1-1 0,-2 4 15,4 2-15,1-2 16,2-1-16,4 0 0,4 0 15,2-2-15,1-2 0,6 0 16,3-1-16,5-2 0,1 0 0,-2-3 16,-2-1-16,-2-1 0</inkml:trace>
  <inkml:trace contextRef="#ctx0" brushRef="#br0" timeOffset="557692.708">28627 10332 0,'0'0'16,"0"0"-16,0 0 0,0 0 0,0 0 16,0 0-16,-4-18 0,4 18 15,0 0-15,-16-14 0,16 14 16,-23-7-16,23 7 0,-28-5 16,10 4-16,0 1 0,-1 2 15,-1 2-15,-1 2 0,0 1 16,1 1-16,-6 4 0,-2 1 15,5 2-15,3 0 0,4 2 0,1 0 16,5-3-16,4-1 0,5 0 16,4-1-16,4-2 0,1-2 15,5-3-15,1-1 0,2-3 16,3-1-16,5-3 0,2-3 16,-4-1-16,-1-2 0,0-2 15,0 0-15,-1-1 0,-2 0 16,-1-1-16,-3-2 0,-2 3 15,-2 0-15,-2 1 0,-1 2 16,-3 2-16,-1 3 0,-1 2 16,-2 2-16,2 2 0,-4 3 0,1 4 15,-1 3-15,0 0 0,-1 1 16,2 3-16,1 1 0,0 0 16,1 0-16,2-2 0,2 1 15,1-2-15,-1-1 0,2-1 16,1-3-16,0-3 0,-1-2 0,-1-1 15,-1 0-15,0-1 0</inkml:trace>
  <inkml:trace contextRef="#ctx0" brushRef="#br0" timeOffset="557958.329">28870 10269 0,'0'0'0,"0"0"0,0 0 16,0 0-16,-8 24 0,8-24 0,-9 29 16,2-8-16,0 0 0,-3 5 15,-2 4-15,-3 10 0,-1-1 16,0 8-16,1-1 0,3-7 16,2-3-16,2-2 0,0-2 15,1-4-15,2-5 0,-1 0 16,1-3-16,1-7 0,2-2 15,0-2-15,0-3 0,-1-4 16,-1-3-16,2 1 0,0-1 16,0 0-16</inkml:trace>
  <inkml:trace contextRef="#ctx0" brushRef="#br0" timeOffset="558270.839">28849 10211 0,'0'0'16,"0"0"-16,0 0 0,26-1 0,-26 1 16,23 2-16,-10 1 0,1 1 15,1-1-15,0 5 0,2 1 16,-2 2-16,-1 1 0,2 5 16,-2 0-16,-2 1 0,-2-3 15,-3 1-15,-3-3 0,-2 1 16,-2-1-16,-4 1 0,-4-1 15,-2-1-15,-1-1 0,-3-2 16,-3 1-16,-2-2 0,-3 0 0,0-2 16,-1-1-16,3-1 0,1-2 15,-3 0-15,1-3 0,3-2 16,4-2-16,5-4 0,6-2 16,0 3-16,1 2 0,0 0 15</inkml:trace>
  <inkml:trace contextRef="#ctx0" brushRef="#br0" timeOffset="558770.8519">29223 10428 0,'0'0'0,"0"0"16,0 0-16,0 0 0,25 1 15,-25-1-15,0 0 0,34 0 16,-19 0-16,1 0 0,2-1 16,0-2-16,-1 0 0,5-2 15,1-1-15,-2 0 0,-1 2 0,-1-3 16,-1-1-16,-3 0 15,-1-1-15,-3 1 0,-2-2 16,-1 2-16,-3-1 0,-3 1 16,-5-1-16,0 2 0,-2 1 0,-4 0 15,-3 0-15,-3 3 0,0 2 16,-6 2-16,-3 2 0,0 3 16,2 1-16,-2 4 0,-1 2 15,-1 2-15,2-1 0,-2 3 16,3-1-16,4 1 0,3 1 15,8 2-15,3 1 0,6-5 0,5-2 16,6-1-16,6 1 16,0-5-16,2 0 0,4-1 0,5-1 15,-2-2-15,-2-1 0,0-2 16,1-3-16,-7 1 0,-2 0 0,-4 0 16</inkml:trace>
  <inkml:trace contextRef="#ctx0" brushRef="#br0" timeOffset="563817.8051">29691 10332 0,'0'0'0,"0"0"0,0 0 16,0 0-16,0 0 0,27-3 0,-27 3 16,25-3-16,-25 3 0,31-1 15,-12 0-15,0 1 0,-1-2 16,2 1-16,0 1 0,0-1 16,0 1-16,5-1 0,0 0 15,-2 0-15,-4-1 0,-1 1 16,-3-2-16,-2 0 0,-3 0 15,-2 1-15,0-1 0,-2 1 0</inkml:trace>
  <inkml:trace contextRef="#ctx0" brushRef="#br0" timeOffset="564145.9766">29849 10134 0,'0'0'0,"0"0"15,0 0-15,0 0 0,0 0 0,12 27 16,-12-27-16,5 25 0,-3-9 16,0 3-16,-1 3 0,0 0 15,-1 1-15,0-1 0,0 1 16,-2 5-16,0-2 0,-3-1 16,1-4-16,0-1 0,-1-4 15,0 0-15,-1-3 0,1-2 16,-1-2-16,2-1 0,-1-3 15,2 1-15,0-2 0,1-1 16,0 0-16,5-2 0,0 0 0,4-1 16,3-1-16,2 0 15,2 1-15,4-2 0,3-1 0,6-1 16,2-1-16,-5 1 0,-4 1 16,-4 1-16</inkml:trace>
  <inkml:trace contextRef="#ctx0" brushRef="#br0" timeOffset="564349.0554">30131 10327 0,'0'0'0,"0"0"16,0 0-16,0 0 0,32-6 0,-32 6 15,31-3-15,-31 3 16,40-2-16,-17 0 0,1-1 15,-1 1-15,0 1 0,3 0 16,-1 0-16,-3 1 0,-2 0 0,-3 1 16,-3-1-16,-3 0 0</inkml:trace>
  <inkml:trace contextRef="#ctx0" brushRef="#br0" timeOffset="564520.962">30231 10361 0,'0'0'0,"0"0"0,0 0 16,0 0-16,0 0 0,-16 31 16,16-31-16,-17 27 0,8-12 0,0 2 15,0 2-15,0-2 0,2 0 16,-3 6-16,1 0 16,1-5-16,3-3 0,-1-4 0,2-1 15,0-2-15</inkml:trace>
  <inkml:trace contextRef="#ctx0" brushRef="#br0" timeOffset="564786.5943">30278 10457 0,'0'0'0,"0"0"16,0 0-16,0 0 0,21 4 16,-21-4-16,0 0 0,21 15 15,-13-8-15,-2 1 0,0 1 16,-3 0-16,-1 0 0,-2 2 15,-3 0-15,0 2 0,-2-2 0,-1 0 16,-3-1-16,0 0 16,0-2-16,-2-1 0,-1-3 15,-2 1-15,-1-1 0,-3-4 0,0-2 16,3-5-16,1 0 0,3-6 16,2-4-16,2 2 0,0 3 0,2 2 15</inkml:trace>
  <inkml:trace contextRef="#ctx0" brushRef="#br0" timeOffset="565005.3468">30307 10145 0,'0'0'0,"0"0"0,0 0 0,0 0 16,17 21-16,-17-21 0,17 32 16,-8-11-16,-1 3 0,2 4 15,0 4-15,1 8 0,-1 0 16,3 9-16,1 0 0,-2-5 15,-2-7-15,3 5 0,0-3 16,-2-6-16,-1-4 0,-3-3 16,-3-3-16,0-5 0,-2-4 0,-1-3 15,0-4-15,-1-7 0,0 0 16,-2-4-16,2 4 0,-2-3 16</inkml:trace>
  <inkml:trace contextRef="#ctx0" brushRef="#br0" timeOffset="565224.0788">30604 10365 0,'0'0'0,"0"0"16,0 0-16,0 0 0,0 0 15,-10 21-15,10-21 0,-18 33 16,6-13-16,-3 3 0,0 5 16,-1 0-16,2 1 0,-6 7 15,-1-1-15,2-3 0,3-6 16,-3 1-16,3-5 0,1-5 15,3-5-15,2-7 0,1-6 16,4-3-16,2-2 0,0-1 0,1 2 16,0 1-16</inkml:trace>
  <inkml:trace contextRef="#ctx0" brushRef="#br0" timeOffset="565395.9828">30612 10064 0,'0'0'16,"0"0"-16,0 0 0,0 0 0,12 23 0,-12-23 15,10 23-15,-4-11 16,-1 2-16,1-3 0,-2 0 16,0-2-16</inkml:trace>
  <inkml:trace contextRef="#ctx0" brushRef="#br0" timeOffset="565567.8571">30923 10071 0,'0'0'0,"0"0"0,0 0 0,0 0 0,0 0 16,7 22-16,-7-22 15,1 24-15,-1-12 0,-1 2 16,-2 0-16,0 0 0,0-2 0,-1-1 15,2-1-15,0-2 16</inkml:trace>
  <inkml:trace contextRef="#ctx0" brushRef="#br0" timeOffset="565739.6999">30700 10290 0,'0'0'0,"0"0"16,0 0-16,0 0 0,0 0 16,0 0-16,0 0 0,0 0 15,29-2-15,-29 2 0,36-1 16,-36 1-16,42-4 0,-18 2 15,4 0-15,-2 0 0,1 1 0,4-3 16,-4-1-16,-1 0 0,-3 2 16,-6-2-16,-3 1 15,-3 1-15,-2 0 0,-2 1 0</inkml:trace>
  <inkml:trace contextRef="#ctx0" brushRef="#br0" timeOffset="565927.2399">30752 10385 0,'0'0'16,"0"0"-16,0 0 0,0 0 0,0 27 15,0-27-15,1 25 16,-1-25-16,0 27 0,0-13 0,0 2 16,0-1-16,0 0 0,0-1 15,0-1-15,0-2 0,0 0 0,0-2 16</inkml:trace>
  <inkml:trace contextRef="#ctx0" brushRef="#br0" timeOffset="566208.4688">30776 10501 0,'0'0'0,"0"0"0,0 0 16,28-4-16,-28 4 0,32-5 0,-12 2 15,1 0-15,1 2 0,1-2 16,1 2-16,5 0 0,-3 0 15,0 1-15,-2 0 0,-3 2 0,-2 0 16,-3 2-16,-2 0 16,-3 2-16,-3 0 0,-5 2 0,-4 1 15,-3 1-15,-4 0 0,-2 3 16,-3-1-16,-1 0 0,-2 0 16,-1-2-16,-3-1 0,1 0 15,1-3-15,-4-1 0,1-3 16,4-2-16,1-3 0,2-3 15,0-5-15,5 1 0,1 0 0,2 2 16,0 1-16,2 1 0</inkml:trace>
  <inkml:trace contextRef="#ctx0" brushRef="#br0" timeOffset="566458.4745">30901 10324 0,'0'0'0,"0"0"16,0 0-16,0 0 0,0 0 15,0 0-15,0 0 0,0 0 16,0 0-16,11 22 0,-11-22 15,2 26-15,-2-26 0,1 34 16,-1-11-16,-1 1 0,0 2 0,-1 4 16,-1 2-16,-2 9 0,2-1 15,-2 5-15,0-3 0,0-1 16,1-2-16,0-2 0,-1 0 16,1-6-16,-1-4 0,1 1 15,1-1-15,-1-9 0,0-2 16,0-2-16,0-3 0,2-3 15,1-2-15,-3-7 0,-3-4 16,1-3-16,1-2 0,0 1 0,2 2 16,0 1-16</inkml:trace>
  <inkml:trace contextRef="#ctx0" brushRef="#br0" timeOffset="567067.8564">31267 10346 0,'0'0'0,"0"0"0,0 0 0,0 28 15,0-28-15,-3 30 0,0-8 16,0 1-16,0 2 0,-2 9 15,0 2-15,0-2 0,1-2 0,0 2 16,-1-3-16,2-3 0,1-3 16,0-4-16,0-5 0,1-4 15,0-3-15,1-3 0,0-6 16,0 0-16,-5-9 0,1-3 16,2-4-16,0 3 0,0 1 0,2-10 15,3-10-15,-1 0 16,0-1-16,3-5 0,2 3 15,-2 6-15,1 3 0,2 0 0,2 4 16,2 1-16,1 1 0,2 3 16,4 2-16,-3 4 15,3 0-15,1 3 0,1 0 0,0 4 16,1 2-16,0 4 0,0 3 16,-2 1-16,-2 2 0,-2 4 15,-3 5-15,-1 0 0,-2 1 0,-3 3 16,-3 3-16,-2 0 0,-1 0 15,-2 1-15,-1 4 16,0-1-16,0 0 0,-3 0 0,0-2 16,2-3-16,1-1 0,2-2 15,3-4-15,-1-3 0,1-1 16,2 0-16,1-1 0,4-3 16,2 0-16,3-5 0,1-2 15,1 0-15,-1-1 0,0-4 16,-3-3-16,-2-4 0,-3-1 0,-2 1 15,0 2-15,-2 2 0</inkml:trace>
  <inkml:trace contextRef="#ctx0" brushRef="#br0" timeOffset="567286.6272">31486 10400 0,'0'0'16,"0"0"-16,0 0 0,0 0 0,0 0 15,0 0-15,0 0 16,0 0-16,0 0 0,-1 33 0,1-33 16,-4 31-16,-1-14 0,0 2 15,-2 3-15,1-2 0,-1 0 16,-1 3-16,1-2 0,-1-4 16,0-3-16,-1-1 0,-1-5 15,0-2-15,1-2 0,1-1 16,1 0-16,2-1 0</inkml:trace>
  <inkml:trace contextRef="#ctx0" brushRef="#br0" timeOffset="567489.7592">31366 10494 0,'0'0'0,"0"0"16,0 0-16,0 0 0,20 19 0,-20-19 15,14 16-15,-5-6 0,0 0 0,1 1 16,2 0-16,-1 1 15,0-2-15,0-1 0,0 0 16,0-2-16,-1 0 0,-2-4 16,-2-2-16,1 0 0,-1 1 0,-2-2 15</inkml:trace>
  <inkml:trace contextRef="#ctx0" brushRef="#br0" timeOffset="567708.4924">31821 10153 0,'0'0'0,"0"0"0,0 0 0,0 0 16,11 21-16,-11-21 0,7 22 16,-7-22-16,7 29 0,-5-11 15,0 1-15,0 0 0,-1-1 0,1-1 16,-1-2-16,0-1 15,0-1-15,-1-3 0,0-4 16,0-3-16,0 0 0,0 0 0</inkml:trace>
  <inkml:trace contextRef="#ctx0" brushRef="#br0" timeOffset="567974.1219">31877 10229 0,'0'0'15,"0"0"-15,0 0 0,0 0 16,0 0-16,25-7 0,-25 7 15,29-4-15,-14 1 0,0 2 16,1 0-16,-2 1 0,1-1 0,0 2 16,2 0-16,-2 2 0,-1-1 15,1 1-15,-2 0 0,-2 1 16,-2 0-16,-2 2 0,0 2 16,-4 1-16,-2-1 0,-2 3 15,-2 2-15,-1 0 0,-3 0 16,-2 2-16,-1 0 0,-1-1 15,0 0-15,-2-3 0,-1 0 16,-2-1-16,1-1 0,2-1 0,2-1 16,2-2-16</inkml:trace>
  <inkml:trace contextRef="#ctx0" brushRef="#br0" timeOffset="568146.0247">31802 10344 0,'0'0'0,"0"0"0,0 0 15,0 0-15,28-2 0,-28 2 0,27-2 16,-27 2-16,34-3 0,-15 2 16,0 0-16,0 1 0,0 1 15,-1-2-15,-1 0 0,3 1 16,-2 1-16,-3 0 0,-2 0 16,-2-1-16</inkml:trace>
  <inkml:trace contextRef="#ctx0" brushRef="#br0" timeOffset="568302.3046">31872 10436 0,'0'0'0,"0"0"0,0 0 16,0 0-16,0 0 0,0 0 16,32 3-16,-32-3 0,0 0 0,33 2 15,-33-2-15,23 0 0,-14-1 16,-1-2-16,-1 2 0,-1 0 15</inkml:trace>
  <inkml:trace contextRef="#ctx0" brushRef="#br0" timeOffset="569146.048">31909 10440 0,'0'0'0,"0"0"15,0 0-15,0 0 0,0 0 0,0 0 16,13 28-16,-13-28 15,0 0-15,9 25 0,-9-25 0,3 22 16,-4-12-16,-1 2 0,-2 0 16,0 0-16,-2 0 0,0-2 15,-2-4-15,-2 1 0,-1 0 0,-2 0 16,-3-2-16,2-1 16,0-1-16,-1-2 0,2-1 15,1 0-15,0 0 0,0 0 16,2 1-16,2-1 0,2-1 0,2 0 15,4 1-15,2-4 0,4 3 16,5-4-16,4 0 16,3 0-16,0 2 0,9 0 0,4 1 15,-1-2-15,-1 0 0,-2 0 16,1-2-16,1 2 0,-2 2 16,-4 1-16,-3 1 0,-4-1 15,-1 0-15,-9 1 0,-6 0 16,0 0-16,-5 3 0,-2-1 15,-3 0-15,0 1 0,1 0 0,-5 3 16,-2 1-16,0 0 0,2 0 16,-1 0-16,-1 2 0,2 0 15,2 2-15,0 0 0,0 2 16,1 1-16,0 1 0,3 1 16,-1 0-16,2-1 0,2 1 15,-1-3-15,2-1 0,0-2 16,3 0-16,0-5 0,0-2 15,1-3-15,0 3 0,-1-6 0,-1-2 16,1 2-16,0 0 0,1-4 16,1-2-16,1 0 0,1 0 15,1 0-15,-2 4 0,0 1 16,0-1-16,0 0 0,2 1 16,-1-2-16,0 3 0,3 1 15,3-1-15,-1 1 0,2-2 0,2 2 16,2 1-16,-1 0 15,-1 0-15,0 2 0,-1 0 16,-1 0-16,-1 0 0,-2 1 16,-2 1-16,0-1 0,-2 2 0,-3 1 15,-2 2-15,-4 0 0,-2 0 16,-3 0-16,-2 0 0,0-1 16,1 1-16,-4 0 0,1 0 15,2-2-15,-1 2 0,3-2 16,1-1-16,3-1 0,0-2 0,5 0 15,4 2-15,1-3 0,3 0 16,3 0-16,2 1 16,2-1-16,1-1 0,5 1 15,1 0-15,-2 0 0,-2 2 0,-2-1 16,0-1-16,-4 0 0,-3 1 0,0-1 16,-2 1-16,0-1 0</inkml:trace>
  <inkml:trace contextRef="#ctx0" brushRef="#br0" timeOffset="569599.1463">31943 10824 0,'0'0'0,"0"0"15,0 0-15,0 0 0,0 0 0,0 0 16,3 29-16,-3-29 16,3 23-16,-3-23 0,1 31 15,-1-17-15,0 0 0,-1 1 16,1 1-16,-1-1 0,0 0 0,0-1 15,0-1-15,0-1 16,0-1-16,0-1 0,0-1 16,-2-1-16,0-2 0,0 0 0,-2-1 15,1-2-15,-1 0 0,-1-2 16,-3-3-16,0 0 0,0-1 16,1-3-16,-1-4 0,1 0 15,0 0-15,3-2 0,2-2 16,-1 2-16,1-1 0,1-1 15,-1 1-15,1 4 0,0 0 0,0 2 16,0 2-16,1 2 0,1 3 16,-4 1-16,2 2 0,-1 1 15,-1 2-15,0 1 0,0 3 16,-2-2-16,1 1 0,-1 1 16,-1 3-16,2-3 0,-1 1 15,1 0-15,1-1 0,-1-1 16,1 0-16,-1-1 0,2 0 15,0-2-15,0-2 0,1-2 16,2-2-16,0 0 0,0 0 0,0 0 16,0 0-16,-1-2 0</inkml:trace>
  <inkml:trace contextRef="#ctx0" brushRef="#br0" timeOffset="569739.8493">32167 11047 0,'0'0'0,"0"0"15,0 0-15,0 0 0,0 0 0,18 18 16,-18-18-16,0 0 0,9 27 16,-9-27-16,-3 20 0,-3-11 15,-1 0-15,0 0 0,1-3 16,2 0-16</inkml:trace>
  <inkml:trace contextRef="#ctx0" brushRef="#br0" timeOffset="574067.9575">3597 10997 0,'0'0'0,"0"0"16,0 0-16,0 0 0,0 0 0,0 0 16,0 0-16,0 0 15,0 0-15,29-10 0,-29 10 16,0 0-16,0 0 0,27-9 15,-27 9-15,0 0 0,21-4 0,-13 2 16,0-1-16,0 2 0,-1 0 16,3-1-16,2 1 0,4-1 15,-1 0-15,1 0 0,1-1 16,2 1-16,0-1 0,3 1 16,2 0-16,-1-1 0,3-1 15,9-1-15,1 1 0,0 1 16,-2 1-16,10-2 0,0-3 15,-3 0-15,-3 2 0,1 1 16,1 3-16,-2-1 0,0 0 0,6-2 16,-1-4-16,-2 5 0,-2 0 15,-4 1-15,-1-2 0,-1 1 16,-4 1-16,2 0 0,0 0 16,-6 0-16,-2 0 0,-6 0 15,1 1-15,-6 0 0,-2 1 16,-4 0-16,3 0 0,-4 0 15,-2-1-15,-1 1 0,0 0 0,1 0 16</inkml:trace>
  <inkml:trace contextRef="#ctx0" brushRef="#br0" timeOffset="575021.1077">6303 10861 0,'0'0'0,"0"0"15,0 0-15,0 0 0,0 0 16,0 0-16,0 0 16,0 0-16,0 0 0,0 0 0,0 0 15,0 0-15,0 0 0,0 0 16,0 0-16,32 3 0,-32-3 16,29-1-16,-29 1 0,39-1 15,-17 1-15,3 0 0,2 1 16,14-2-16,3 0 15,7 0-15,6-1 0,-5 2 16,-4 0-16,12-2 0,9 0 0,-2 0 16,0 1-16,5 0 0,-3 1 15,-4-4-15,-4 0 0,2-2 16,1 2-16,5-2 0,-7 4 0,1-1 16,1 0-16,-2 1 15,-1 0-15,1-2 0,1 0 16,23-1-16,-11 1 0,-6 0 0,-4 1 15,-5-2-15,-1-3 0,-1 2 16,1 0-16,-9 2 0,-1 1 16,-1 0-16,2 1 0,-6-1 15,-4 1-15,2 1 0,2-1 16,-6-1-16,-1 0 0,-1 1 16,4 0-16,-7 3 0,-2 1 15,-15-3-15,3-4 0,1 1 16,0 1-16,1 0 0,1 1 15,-6 1-15,-2-1 0,1 0 0,0 2 16,-2-2-16,0-1 0,-2 2 16,1 0-16,0-2 0,0 2 15,-1-2-15,-1 1 0,-2 1 16,-1 0-16,1 0 0,0 1 16,-2 0-16,0 1 0,-3-1 15,1-1-15,-2 1 0,0 0 16,0 0-16,0 0 0,1-1 0,-1 1 15,-2 0-15,2-1 0,-2 1 16,2 0-16,-2 0 0,0 0 16,0 0-16,0 0 0,0 0 15,0 0-15,0 0 0,1 3 0,-1-3 16,3-1-16,-3 1 16,2-2-16,-2 2 0</inkml:trace>
  <inkml:trace contextRef="#ctx0" brushRef="#br0" timeOffset="575458.6114">9405 10718 0,'0'0'16,"0"0"-16,0 0 0,0 0 0,0 0 15,0 0-15,0 0 0,0 0 16,0 0-16,0 0 0,0 0 15,0 0-15,0 0 0,0 0 16,0 0-16,0 0 0,0 0 0,0 0 16,0 0-16,-25 10 0,25-10 15,0 0-15,0 0 16,-27 15-16,27-15 0,-15 14 0,15-14 16,-17 15-16,7-7 0,0 1 15,2 0-15,-1 1 0,0 1 16,0 0-16,-2-1 0,1 0 15,-1 0-15,0 0 0,0 1 16,0 0-16,1-1 0,0-1 16,0 1-16,0-1 0,0-2 0,2 2 15,0-2-15,1 0 16,1-1-16,0-1 0,1 0 0,0-2 16,2 0-16,0 1 0,0-2 15,1 0-15,0-1 0,0-2 16,0 0-16,-1 0 0,1-1 15,1-3-15,0 0 0,0 1 16,0 1-16,0-1 0</inkml:trace>
  <inkml:trace contextRef="#ctx0" brushRef="#br0" timeOffset="575724.2369">9009 10768 0,'0'0'0,"0"0"0,0 0 16,0 0-16,0 0 0,0 0 16,0 0-16,26 15 0,-26-15 15,0 0-15,30 17 0,-30-17 16,28 14-16,-13-7 0,1 1 16,-1 0-16,1 1 0,0-2 0,3 1 15,0-2-15,0 1 0,3 2 16,-3-1-16,0-1 0,-4-1 15,-2 0-15,-2-2 0,-2 1 16,-2-2-16,-4-1 0,-3-2 16,0 4-16,0-4 0,0 2 15</inkml:trace>
  <inkml:trace contextRef="#ctx0" brushRef="#br0" timeOffset="578224.3069">10448 10904 0,'0'0'0,"0"0"16,0 0-16,0 0 0,0 0 0,0 0 16,0 0-16,0 0 15,19-15-15,-19 15 0,0 0 16,27-8-16,-27 8 0,23-5 15,-7 5-15,0-1 0,2 1 16,2-1-16,1-2 0,1 1 0,1 1 16,10 0-16,2-1 15,1 0-15,0 1 0,4-1 0,2 0 16,8-1-16,0 0 0,3 1 16,2 2-16,6-1 0,-5-1 0,2 0 15,4 0-15,-1 1 16,-2 1-16,14 0 0,2 2 15,-6-3-15,-5-2 0,16 2 16,2 2-16,-6-2 0,-4 0 0,38 2 16,-4 0-16,-14 1 0,-12-2 15,6 3-15,5 1 0,-11-4 16,-6-2-16,9 2 0,7 2 16,-7-2-16,-5 0 0,6 0 15,4 1-15,-8-1 0,-3 0 0,7 1 16,8 3-16,-7-2 15,-5 1-15,5-3 0,3-2 16,-8 2-16,-9-1 0,11 4 0,6-1 16,-7 0-16,-6 1 0,6-3 15,6-1-15,-7 2 0,-5 2 16,4 1-16,4 0 16,-8-2-16,-6-2 0,5 2 0,3-1 15,-4-1-15,-5-3 0,5-1 16,2-1-16,-8 3 0,-5 4 0,1-4 15,2-3-15,-7-1 0,-4 1 16,5-2-16,3-2 16,-8 4-16,-5 2 0,1-1 15,-1 0-15,-5-1 0,-3-2 0,1 3 16,1-1-16,-3 1 0,-2 1 16,-1-1-16,-3 1 0,-8 0 15,-5 0-15,6-1 0,3 0 16,-5 3-16,-1 2 0,-5-1 15,-3-3-15,-9 2 0,0 1 0,-2-1 16,2-2-16,-3 1 16,1 2-16,-1 0 0,-1 2 0,0-2 15,-1 0-15,-2 0 0,2 0 16,-2 0-16,0 0 0,0 0 16,0-3-16,0 0 0,0 0 15,0-3-15,0-2 0,0 0 16,0 1-16,1-3 0,0-3 15,0 0-15,0-1 0,1-2 16,0-2-16,-1-2 0,0-1 0,1-1 16,0-2-16,1 1 0,-1 0 15,1-3-15,0-2 0,0-5 16,-1 3-16,0 2 0,-1 0 16,1 2-16,0 1 0,1-2 15,0 1-15,-1 2 0,-1 2 16,0 2-16,-1 3 0,0 1 15,-1 1-15,1 1 0,0-2 0,-1-1 16,-1 1-16,-1 2 0,-2 2 16,1 3-16,-1 0 0,-1 1 15,-3 1-15,1 1 0,1-2 16,-2 2-16,-2 2 0,0 0 16,0 1-16,-4 0 0,0-1 15,-2 2-15,1-1 0,-2 3 16,1 0-16,-2 1 0,-1-1 15,-2-1-15,-2-1 0,-1 1 16,1 2-16,-3-1 0,-3-1 16,-5 0-16,1 1 0,-1-2 0,-2 0 15,0 1-15,2 0 0,-2 0 16,-3-1-16,1 0 0,2 0 16,-9 1-16,-1-1 0,3 1 15,2 0-15,-1-2 0,-1-2 16,3 1-16,2 2 0,-9 0 15,0-1-15,4 2 0,2 1 16,-1-1-16,0-2 0,1 1 16,2-2-16,-2 2 0,-1-1 15,2 1-15,3 2 0,-3-1 0,-2 0 16,3-2-16,3 0 0,-3 1 16,-1 0-16,2 1 0,0-1 15,0 0-15,-2-1 0,2 1 16,2 1-16,-1-1 0,1 2 15,-1 0-15,0 2 0,1-2 0,3-2 16,-1 1-16,-2 0 0,0 1 16,-1 1-16,2 0 15,1 1-15,-1-1 0,0 0 16,3-1-16,1-1 0,-3 3 0,-3-1 16,5 2-16,3 0 0,-5 0 15,-3 0-15,3 0 0,5 1 16,-6-3-16,-1-1 0,3 1 15,2 0-15,-3-1 0,0 0 16,1 0-16,0 2 0,1-1 0,0 2 16,0 0-16,1 2 0,-1-4 15,-1-2-15,5 0 0,2 1 16,-3 1-16,0-1 0,3 2 16,4 1-16,4 0 0,2 1 15,1-2-15,2-1 0,-2-1 16,1 0-16,1 0 0,2 1 15,2-1-15,0-1 0,1 2 16,1 0-16,3 2 0,0 2 16,1-2-16,-1 0 0,3 1 0,0 1 15,0-2-15,1 1 0,0 1 16,-1 0-16,1 1 0,1 1 16,-1 1-16,0 0 0,1-1 15,0 0-15,0 1 0,-1-1 16,1 2-16,0-3 0,0 3 15,0 2-15,0 0 0,-1 0 0,0 2 16,1-1-16,0 1 0,0-1 16,-1 1-16,0 2 0,0-1 15,1 1-15,-2 5 0,0 2 16,0-1-16,0-2 0,0 1 16,-1 0-16,1-1 0,1-1 0,-1 2 15,1 3-15,0-2 16,0-2-16,-2 2 0,1 1 15,0 0-15,0-2 0,0 1 0,-1 0 16,1-1-16,0 0 0,-1 4 16,-1-1-16,2-5 0,0-2 15,1 0-15,0-2 0,1-4 16,-1 0-16,1 0 0,0-1 16,0-2-16,0-2 0,0 1 15,0-2-15,0 0 0,0-4 16,0 3-16,0-1 0,0 1 15,0-1-15,0-2 0,0 0 16,0 0-16,0 0 0,0 3 0,0-3 16,-3 4-16,3-4 0,-2 1 15</inkml:trace>
  <inkml:trace contextRef="#ctx0" brushRef="#br0" timeOffset="584677.5328">9767 9915 0,'0'0'0,"0"0"0,0 0 16,0 0-16,22 0 0,-22 0 16,0 0-16,32 2 0,-32-2 0,26 2 15,-9 0-15,1-1 16,2 0-16,1-1 0,2 1 15,2 1-15,0 1 0,9-2 0,0-2 16,-1 1-16,0 0 0,5 2 16,-3 1-16,-3-1 15,-4-1-15,-3-1 0,-1-1 16,-3 0-16,-2 0 0,-5 0 0,-1 1 16,-5 0-16,0 0 0,-4 1 15,0 1-15,-2-1 0,-2 2 16,-1 0-16,-2 0 0,-2 1 15,0 0-15,-1 1 0,0 1 16,-2 0-16,0 1 0,-6 2 0,-3 1 16,1 0-16,-1-2 0,0 2 15,-2 1-15,0 0 0,-1-1 16,-3 1-16,-2 0 0,0 0 16,3 0-16,-7 3 0,-3-1 15,2 1-15,1-1 0,4-1 16,2-1-16,1-2 0,1 1 0,1-1 15,0-3-15,1 0 16,2-2-16,1 2 0,2-2 16,3 1-16,2 0 0,3-3 0,1 0 15,1-1-15,0-1 0,1-1 16,1-2-16,1 1 0,1-2 16,2 0-16,2-1 0,1-2 15,0-1-15,2-2 0,1-1 16,-1-1-16,0 0 0,2-5 15,1-1-15,-2 0 0,1-1 0,1-1 16,1 0-16,-1 0 0,0 1 16,0-1-16,0-1 15,1 3-15,1 0 0,-1 1 0,0 0 16,-1 0-16,-2 2 0,-1 2 16,0 3-16,0 1 0,-1 2 0,0-2 15,-2 1-15,0 1 16,-1 0-16,-1 3 0,0 2 15,-2 2-15,2 3 0,0 1 16,-1 2-16,0 0 0,0 2 0,0 2 16,0 1-16,-1 3 0,1 0 15,0 7-15,0 1 0,0-1 16,2 0-16,-1 1 0,0 1 16,1 0-16,1-1 0,-1 3 15,0-1-15,2-1 0,-1-1 16,2 3-16,-1-1 0,0-2 15,-1-1-15,-1-3 0,-1-2 16,1-3-16,-1-2 0,-1-3 0,0-2 16,0-1-16,0 0 0,-1-2 15,0-3-15,0 0 0,0 0 16,-1-3-16,-1-3 0,-1 0 16,-2-1-16,0-3 15,-1-3-15,1 1 0,-1-1 0,-3-5 16,-1-1-16,-1 0 0,-2 3 0,0-1 15,0-3-15,1 1 0,1 1 16,-2-2-16,0 1 16,2 1-16,0 0 0,-1-1 0,1 2 15,3 5-15,2 0 0,0 2 16,1 1-16,-1-1 0,2 3 16,0 0-16,2 3 0,0 0 15,0 3-15,0 1 0,2 0 0,-3-2 16</inkml:trace>
  <inkml:trace contextRef="#ctx0" brushRef="#br0" timeOffset="588990.0787">16950 9776 0,'0'0'0,"0"0"16,0 0-16,0 0 0,0 0 0,0 0 15,0 0-15,0 0 0,0 0 16,0 0-16,0 0 0,3 23 16,-3-23-16,-2 20 0,2-20 15,0 29-15,0-29 0,-4 30 16,2-11-16,-2-1 0,0 0 0,0-1 16,0 0-16,1-3 15,1-2-15,0 3 0,-1-2 16,1-3-16,-1-1 0,2-3 15,0-2-15,0 0 0,0-1 0,-2-3 16,0-1-16,1-4 0,1 0 16,1-4-16,1-2 15,0-1-15,-1-1 0,1-1 0,1-2 16,0 1-16,1-1 0,1-1 16,3 0-16,-2 3 0,1 0 0,2 3 15,4 0-15,-1 3 0,1 0 16,2 1-16,3 2 15,-1 1-15,1 0 0,-1 1 0,3 0 16,-3 3-16,0 3 0,-1 0 16,1 1-16,-3-2 0,-1 3 15,-2-1-15,-1-2 0,-1 0 16</inkml:trace>
  <inkml:trace contextRef="#ctx0" brushRef="#br0" timeOffset="589443.2009">17056 9945 0,'0'0'0,"0"0"0,0 0 16,0 0-16,0 0 0,0 0 16,30 6-16,-30-6 0,22 2 0,-8-1 15,4 1-15,0-1 0,-1-1 16,3 0-16,1 0 15,-1-2-15,-1-1 0,6-3 16,1-1-16,-1 2 0,-3-1 0,-2-1 16,-4-2-16,-2 2 0,-1-1 15,-5 0-15,-1-2 0,-4 2 16,-2-1-16,-5 2 0,-5 1 16,-2 0-16,-1 0 0,-2 5 15,-3 2-15,0 0 0,-2 1 0,-1 4 16,-2 2-16,3 2 15,1-2-15,0 5 0,1 2 16,4 0-16,2 1 0,3 2 16,3 2-16,3 0 0,2-3 0,6-1 15,7 1-15,3-5 0,3-2 16,3-4-16,3-3 0,0-1 16,2 1-16,1-4 0,1-4 15,-2 1-15,-3 0 0,1-6 16,-2-4-16,-5 5 0,0 1 0,-2 0 15,-3 3-15,-3 0 0</inkml:trace>
  <inkml:trace contextRef="#ctx0" brushRef="#br0" timeOffset="589708.8792">17651 9798 0,'0'0'16,"0"0"-16,0 0 0,0 0 0,0 0 0,0 0 15,0 0-15,0 0 16,-2 27-16,2-27 0,-7 29 16,1-10-16,1 1 0,-2 4 15,0 4-15,0-1 0,-1 0 16,-2 10-16,0-1 0,1-1 16,0-3-16,-1 4 0,1-4 15,1-4-15,1-5 0,1-3 16,0-2-16,2-2 0,-1-2 0,0-4 15,-1-1-15,2-6 0,-1-2 16,2 0-16,0 0 0,1 0 16</inkml:trace>
  <inkml:trace contextRef="#ctx0" brushRef="#br0" timeOffset="590021.362">17655 9798 0,'0'0'0,"0"0"0,0 0 16,0 0-16,27-2 0,-27 2 0,28 2 16,-14-1-16,1 2 0,0 2 15,2 1-15,-1 1 0,2 1 16,3 2-16,-1 1 0,-4 1 16,-2-1-16,-3-1 0,-1 0 15,-2-2-15,-2 2 0,-4-1 16,-2 3-16,-2-2 0,-4 0 0,-3 1 15,-3-1-15,-1 1 0,0-1 16,-3 0-16,-3-2 0,0 1 16,-2-2-16,0-1 0,1-2 15,1-1-15,1 0 0,1-3 16,0-1-16,3-2 0,2-1 16,2 1-16,1 0 0,1 0 15</inkml:trace>
  <inkml:trace contextRef="#ctx0" brushRef="#br0" timeOffset="590490.1199">17961 9967 0,'0'0'0,"0"0"16,0 0-16,0 0 0,0 0 0,0 0 15,22 11-15,-22-11 0,0 0 16,30 7-16,-30-7 0,30 4 16,-16-3-16,3-2 0,1-1 15,1 0-15,-1-1 0,1 0 16,0-1-16,-1 0 0,-1 0 0,1-3 16,-1 0-16,-4 1 15,-1 1-15,-2-3 0,-2-1 16,-3-1-16,-1 1 0,-5 1 15,-4 2-15,1 0 0,-2 2 0,-7-1 16,-3 2-16,-1 1 0,0 2 16,0 2-16,-2 3 15,0 1-15,-1 1 0,1 2 0,-1 4 16,2 0-16,3 0 0,-2 6 16,3 2-16,3-2 0,2 0 0,3-1 15,3 2-15,3-2 0,2-3 16,7-3-16,7-1 15,0-2-15,2-4 0,3-2 16,2-3-16,1-1 0,0-1 0,2-3 16,-1-1-16,-3-3 0,-2 0 15,-5 1-15,-1 2 0,-4 1 16</inkml:trace>
  <inkml:trace contextRef="#ctx0" brushRef="#br0" timeOffset="590786.9717">18580 9747 0,'0'0'0,"0"0"0,0 0 0,0 0 15,0 0-15,0 0 0,-7 22 16,7-22-16,-14 22 0,14-22 16,-22 35-16,11-13 0,0-1 0,-1 4 15,-1 3-15,-1 3 0,2-4 16,1-3-16,2-2 15,3-2-15,0-4 0,3 3 16,3-4-16,2-5 0,1-1 0,5-3 16,2-2-16,2-1 0,1-2 15,4-1-15,2-2 0,-2 0 16,0-2-16,-2-1 0,1-2 16,-2-1-16,-1 0 0,-2 2 15,-1 0-15,-1 2 0</inkml:trace>
  <inkml:trace contextRef="#ctx0" brushRef="#br0" timeOffset="591005.7607">18369 9934 0,'0'0'0,"0"0"0,0 0 15,0 0-15,0 0 0,0 0 16,28 2-16,-28-2 0,0 0 0,38 0 15,-38 0-15,37-3 0,-17 1 16,-1 1-16,1 0 0,0 1 16,0-1-16,5 1 0,1 1 15,-4 1-15,-4-1 0,-1 0 16,-4 0-16,-2 0 0</inkml:trace>
  <inkml:trace contextRef="#ctx0" brushRef="#br0" timeOffset="591193.2622">18823 9956 0,'0'0'0,"0"0"0,0 0 16,0 0-16,0 0 0,0 0 15,0 0-15,-12 25 0,12-25 16,-10 20-16,10-20 0,-13 26 16,7-13-16,0 0 0,0-1 15,2 0-15,0-1 0,0-2 16,2 0-16,1-3 0,1 0 0,0 0 15,0-2-15,0 1 0</inkml:trace>
  <inkml:trace contextRef="#ctx0" brushRef="#br0" timeOffset="591380.7422">18838 9776 0,'0'0'0,"0"0"16,0 0-16,0 0 0,0 0 0,0 0 16,16 21-16,-16-21 15,0 0-15,10 24 0,-10-24 16,8 19-16,-5-10 0,1-1 16,-1 0-16,-1-3 0</inkml:trace>
  <inkml:trace contextRef="#ctx0" brushRef="#br0" timeOffset="591677.625">19114 9839 0,'0'0'0,"0"0"0,0 0 16,0 0-16,0 0 0,-13 29 15,13-29-15,-20 28 0,9-13 0,-1 4 16,-1 3-16,1-2 0,1-1 15,-1 4-15,2-2 16,1-3-16,2-1 0,2-1 16,2-2-16,0-2 0,2-2 0,3-1 15,4-1-15,1-2 0,0-1 16,4-1-16,3-2 0,-1-2 16,-1-1-16,0-2 0,0-2 15,-1 1-15,0-2 0,-2 2 16,-1 0-16,-2 1 0</inkml:trace>
  <inkml:trace contextRef="#ctx0" brushRef="#br0" timeOffset="591896.3764">18927 9967 0,'0'0'0,"0"0"0,0 0 16,0 0-16,0 0 0,0 0 0,28-4 15,-28 4-15,26 1 0,-26-1 16,33-1-16,-15 0 0,-1 0 16,3 1-16,2 0 15,-1 0-15,-1 0 0,3 0 0,-2 0 16,-1-2-16,0-1 0,-4 0 16,-1 1-16,-4 1 0</inkml:trace>
  <inkml:trace contextRef="#ctx0" brushRef="#br0" timeOffset="592099.4943">19344 9973 0,'0'0'0,"0"0"0,0 0 15,0 0-15,0 0 0,0 0 16,0 0-16,-16 17 0,16-17 0,-12 17 16,12-17-16,-13 22 15,6-11-15,1 0 0,-1-1 16,1 1-16,-1-1 0,1-2 15,2 0-15,0-2 0,0-2 0,1-1 16,1-3-16,0-1 0,0-3 16,1 2-16,0-1 0,0 1 15</inkml:trace>
  <inkml:trace contextRef="#ctx0" brushRef="#br0" timeOffset="592255.7875">19407 9782 0,'0'0'0,"0"0"16,0 0-16,0 0 0,0 0 0,0 0 16,0 0-16,0 0 0,3 24 15,-3-24-15,0 0 0,0 24 16,0-24-16,0 0 0,0 24 16,0-24-16</inkml:trace>
  <inkml:trace contextRef="#ctx0" brushRef="#br0" timeOffset="592583.8865">19454 9947 0,'0'0'16,"0"0"-16,0 0 0,0 0 0,0 0 16,0 0-16,0 0 0,0 0 15,4 29-15,-4-29 0,-4 27 16,4-27-16,-4 28 0,1-13 16,1 0-16,1 0 0,0-3 15,0-1-15,1-1 0,0-1 16,1-2-16,1-1 0,3-4 15,0-1-15,1-2 0,1-1 0,2-3 16,1 1-16,0-1 0,1-4 16,1-2-16,0 1 0,-1-1 15,4-5-15,0-1 0,1 0 16,-1 1-16,-2 0 0,-1 1 16,-1 3-16,-1 2 0,-1 2 15,-1 0-15,-3 2 0,0 1 0,-2 1 16,-1 1-16,-2 3 15,-2-1-15,-1 1 0,-1 2 16,2-1-16,0 0 0,0 0 0</inkml:trace>
  <inkml:trace contextRef="#ctx0" brushRef="#br0" timeOffset="593005.7585">19655 10051 0,'0'0'0,"0"0"15,0 0-15,0 0 0,0 0 16,22 2-16,-22-2 0,0 0 16,26 4-16,-26-4 0,20 4 15,-9-3-15,0-1 0,1 0 16,1-2-16,1 0 0,-1-1 16,-1-1-16,0 0 0,-1-3 15,0 0-15,-1 0 0,-1 0 16,-1 0-16,-2 1 0,0-2 15,-2 1-15,-1-1 0,0 1 0,-2 0 16,-2 1-16,-2-1 16,-1 1-16,-3 0 0,-1 2 0,-2 1 15,-1 2-15,-1 1 0,-2 1 16,0 0-16,0 1 0,-5 2 16,1 4-16,1 2 0,0 0 15,2 4-15,0 3 0,4-2 0,2-1 16,3 0-16,1 0 15,4 0-15,4-1 0,3-1 16,4 0-16,1-1 0,2-1 0,3-3 16,3-1-16,0-1 0,3 0 15,-2-2-15,0 1 0,-3-2 16,-4 0-16,-2 0 0</inkml:trace>
  <inkml:trace contextRef="#ctx0" brushRef="#br0" timeOffset="593771.3971">16943 10434 0,'0'0'0,"0"0"16,0 0-16,0 0 0,0 0 0,0 0 15,0 0-15,0 0 0,0 0 16,0 0-16,-9 30 0,9-30 16,-10 21-16,10-21 0,-13 30 15,5-12-15,0 3 0,0-1 16,2 2-16,-1-1 0,1-1 0,-2 5 15,1-1-15,2-3 16,-1-4-16,3-2 0,1-3 16,0-3-16,0-2 0,1-3 15,1-4-15,0 0 0,-1-2 0,2-2 16,2-3-16,-1-1 0,1-3 16,3-2-16,1-2 0,4-7 15,3-3-15,0 3 0,2 4 16,0 1-16,-2 3 0,-1-1 15,-2 2-15,2 2 0,-1 1 0,1 3 16,0 0-16,0 2 16,1-2-16,-2 4 0,0 3 0,0 2 15,0 2-15,-1 1 0,-2-1 16,-1 2-16,-2-1 0,0 0 16,-1-2-16,0 1 0</inkml:trace>
  <inkml:trace contextRef="#ctx0" brushRef="#br0" timeOffset="594177.7235">17067 10680 0,'0'0'0,"0"0"0,0 0 16,0 0-16,27 8 0,-27-8 15,21 6-15,-8-3 0,1-1 0,4-1 16,1 0-16,-1-2 15,1 0-15,0-1 0,1-2 16,3-2-16,-1 0 0,-1-3 16,-1 1-16,-4-2 0,-2 0 0,-3 0 15,-2 0-15,-4-1 0,-3 0 16,-4 1-16,-4 0 16,-2 2-16,0 1 0,-4 1 0,-3 1 15,-1 3-15,-3 2 0,0 1 16,-1 4-16,2 3 0,-1 2 0,0 5 15,0 3-15,-2 5 16,4-1-16,4 1 0,4-2 16,3 1-16,5-1 0,3-2 15,5-1-15,3-2 0,3-1 0,5-4 16,3-3-16,1-3 0,1-2 16,2-1-16,3-2 0,-1-2 15,1-2-15,-6-1 0,-3 2 16,-5 1-16</inkml:trace>
  <inkml:trace contextRef="#ctx0" brushRef="#br0" timeOffset="594443.3525">17621 10526 0,'0'0'0,"0"0"0,0 0 15,0 0-15,0 0 0,-13 24 16,13-24-16,-15 27 0,5-9 0,0 4 15,0 4-15,0 2 0,0 2 16,-2 9-16,0 1 16,1-1-16,0-2 0,0 3 15,2-4-15,0-5 0,2-4 0,0-3 16,2-5-16,0-2 0,1-5 16,0-1-16,1-4 0,-1-3 15,-1-2-15,0-5 0,-1-6 16,2 2-16,1 1 0,-1 1 15</inkml:trace>
  <inkml:trace contextRef="#ctx0" brushRef="#br0" timeOffset="594708.9294">17597 10546 0,'0'0'0,"0"0"16,0 0-16,20-6 0,-20 6 15,0 0-15,33-1 0,-18 2 16,-1 2-16,0 3 0,2 0 15,-3 4-15,-1-1 0,-1 3 16,-1 0-16,1 3 0,-2-1 0,-2-1 16,-2 0-16,-2-1 0,0-1 15,-6 0-15,-1-1 0,-6 1 16,-3-2-16,-3-1 0,-1 2 16,-2-3-16,0 0 0,-2-1 15,-2 1-15,1-1 0,1-2 16,2 0-16,3-2 0,2-1 15,1-2-15,5-2 0,1-1 16,1 0-16,2 2 0,0-2 0</inkml:trace>
  <inkml:trace contextRef="#ctx0" brushRef="#br0" timeOffset="595130.8354">17896 10700 0,'0'0'0,"0"0"16,0 0-16,0 0 0,0 0 0,0 0 16,30 7-16,-30-7 0,0 0 15,28 9-15,-15-6 0,1-2 16,2 0-16,0-1 0,1 0 16,-1-1-16,1 1 0,0-3 15,1 0-15,0-2 0,-2-1 0,0 0 16,-3-1-16,-1-1 15,-1-1-15,-1-2 0,-3 1 16,-3-1-16,-2 0 0,-5 2 16,-5-1-16,-1 3 0,-2 3 0,-2 2 15,-4 0-15,0 2 0,-2 1 16,-1 3-16,0 1 0,2 1 16,-1 3-16,2 2 0,2 2 15,1 1-15,1 0 0,4 0 16,0 2-16,3 0 0,3 0 0,3-1 15,3 0-15,2 0 16,1-1-16,4-1 0,3 1 16,6-2-16,3-3 0,6-1 15,-1-3-15,-5 1 0,-3-3 0,-5 0 16</inkml:trace>
  <inkml:trace contextRef="#ctx0" brushRef="#br0" timeOffset="595646.4665">18621 10597 0,'0'0'0,"0"0"16,0 0-16,0 0 0,0 0 0,-24-2 15,24 2-15,-23 4 0,23-4 16,-25 9-16,25-9 15,-30 16-15,15-8 0,-3 2 0,-1 1 16,2 1-16,-1 2 0,-1 3 16,4 1-16,2 0 0,2-1 15,3-1-15,2-1 0,3-2 16,2-1-16,5-3 0,6 0 16,1-2-16,0-2 0,1-3 15,1-2-15,-1-1 0,1-1 0,2-3 16,3-3-16,-1-2 0,-2-1 15,-1-3-15,1-1 0,-2-1 16,-1 0-16,0-4 0,-1 0 16,-2 2-16,-1 1 0,-3 4 15,0 2-15,-2 3 0,-1 1 16,0 1-16,1 2 0,-3 4 16,0 0-16,1 6 0,-2 2 15,-2 2-15,1 0 0,0 3 16,0 4-16,0-2 0,-1 2 0,1 2 15,1 1-15,0-2 16,1 0-16,1-1 0,1-3 16,0-1-16,1-1 0,1-4 0,0-2 15,2-1-15,-1-1 0,4-4 16,3-3-16,-1 1 0,-2-2 0,-1 2 16</inkml:trace>
  <inkml:trace contextRef="#ctx0" brushRef="#br0" timeOffset="595912.0631">18938 10500 0,'0'0'0,"0"0"0,0 0 16,0 0-16,0 0 0,0 0 16,-11 28-16,11-28 0,-17 27 0,5-8 15,-2 3-15,1 1 16,0 1-16,2 1 0,1-1 15,-3 4-15,4-3 0,1-3 0,2-2 16,3-3-16,2-3 0,2-3 16,3-1-16,3-2 0,2 1 15,2-3-15,2-2 0,0-1 16,1-1-16,-1-4 0,-1-2 16,-1-3-16,-1-1 0,-2 1 15,-2 1-15,0 2 0</inkml:trace>
  <inkml:trace contextRef="#ctx0" brushRef="#br0" timeOffset="596099.5596">18751 10612 0,'0'0'0,"0"0"0,0 0 15,0 0-15,0 0 0,25 2 16,-25-2-16,29 4 0,-29-4 0,35 5 15,-15-3-15,2-1 0,1 1 16,0 0-16,1 0 0,4 2 16,-4 2-16,-3-2 0,-3 1 15,-4-3-15</inkml:trace>
  <inkml:trace contextRef="#ctx0" brushRef="#br0" timeOffset="596521.4502">18995 10768 0,'0'0'0,"0"0"15,0 0-15,21 3 0,-21-3 0,0 0 16,32 3-16,-32-3 0,26 0 16,-11-2-16,3 1 15,-1-2-15,2 1 0,-1 0 16,-2-2-16,3-2 0,-2 0 0,-2-3 15,0 0-15,-2 3 0,-4 0 16,-2-2-16,-2-1 0,-3 1 16,-2 0-16,-1 2 0,-3-2 15,-1 2-15,-2 1 0,-3 0 16,-3 2-16,-2 0 0,-1 0 16,1 3-16,-1 3 0,1 0 15,1 1-15,-2 4 0,0 3 16,1 0-16,2-1 0,1 3 15,1 0-15,2 1 0,2-1 0,5 0 16,3 2-16,3 0 0,0-2 16,4 0-16,3 1 0,1-4 15,2-1-15,5-2 0,4 0 16,-1-2-16,0 0 0,0-1 16,-4 0-16,-4 0 0</inkml:trace>
  <inkml:trace contextRef="#ctx0" brushRef="#br0" timeOffset="597083.9568">19680 10736 0,'0'0'0,"0"0"16,0 0-16,0 0 0,0 0 0,0 0 16,-21-18-16,21 18 15,0 0-15,-24-16 0,24 16 16,-21-12-16,9 5 0,-3 3 0,0 0 15,0 1-15,-1-1 0,1 3 16,0-1-16,0 2 0,-1 0 16,1 4-16,1 2 0,-1 1 15,1 2-15,-4 4 0,2 3 16,2 0-16,3-1 0,3 1 16,2-1-16,4-1 0,2-3 0,4 1 15,4 1-15,1-4 16,1-1-16,2-3 0,1-1 15,2-1-15,-1-3 0,2-3 16,3-2-16,-1-1 0,0 0 0,-2-5 16,-1-3-16,0-2 0,-1-1 15,5-6-15,0-1 0,-3-2 16,0 1-16,-2-2 0,-1-1 16,-1 4-16,-1 1 0,-1-1 15,0 2-15,-2 1 0,-2 3 0,0 3 16,0 3-16,-2 1 15,-1 3-15,-1 0 0,0 1 0,-1 2 16,0 2-16,-1 3 0,-1 3 16,-2 2-16,1 2 0,-1 4 15,-1 4-15,-1 2 0,1 1 0,-3 6 16,-1 3-16,2-1 16,0-2-16,-1 7 0,-1 3 15,0-4-15,0 0 0,1-1 16,-1 0-16,1-5 0,1-3 0,-1 3 15,0 2-15,3-6 0,1-4 0,-1-3 16,2-3-16,0-2 16</inkml:trace>
  <inkml:trace contextRef="#ctx0" brushRef="#br0" timeOffset="602568.4128">16717 9692 0,'0'0'0,"0"0"0,0 0 15,0 0-15,0 0 0,4 26 0,-4-26 16,-2 23-16,2-23 0,-2 22 16,-2-6-16,1 1 0,0-2 0,-1 2 15,1 1-15,0-2 16,-1 1-16,1 3 0,0-1 16,0-1-16,0-1 0,1-2 15,0-2-15,1 0 0,0-1 0,0-3 16,1-1-16,0-4 0,0-2 15,0 1-15,0-3 16,0 4-16</inkml:trace>
  <inkml:trace contextRef="#ctx0" brushRef="#br0" timeOffset="604771.5663">16687 9632 0,'0'0'0,"0"0"15,0 0-15,0 0 0,0 0 0,0 0 16,0 0-16,0 0 0,0 0 15,0 0-15,0 0 0,0 0 16,0 0-16,0 0 0,26 2 16,-26-2-16,0 0 0,28 0 15,-28 0-15,26-2 0,-26 2 0,29-4 16,-10 3-16,-2 0 16,1 1-16,3-1 0,3 0 15,0-1-15,1-1 0,9 1 0,1-1 16,0 0-16,0 0 0,8-1 15,1 0-15,-4 1 0,0 0 16,1 1-16,2-1 0,-1 0 16,-2-2-16,8 1 0,1 1 15,-4 0-15,-2 0 0,7 2 16,1 1-16,-10-2 0,-1-1 0,7 0 16,-1 1-16,-5-1 15,-4 0-15,2 0 0,4 1 16,-4 0-16,-3 1 0,4-1 15,1 1-15,-6 2 0,-4 1 0,6-1 16,4-1-16,-6 0 0,-4 0 16,5-2-16,3-2 0,-3 1 15,-5 1-15,3 1 0,0 0 16,-1 0-16,-1 0 0,1 1 16,1 2-16,-2-1 0,-2-2 0,2 1 15,2-1-15,-3 3 0,-3 2 16,6-1-16,2-1 15,-5 1-15,-5 0 0,7-1 0,5 0 16,-5 0-16,-3-1 0,3 1 16,2-1-16,-2 2 0,-1 3 0,1 2 15,0-1-15,0-3 16,-1-3-16,1 1 0,1 0 16,-4 2-16,-3 0 0,1-1 15,3 0-15,-3 0 0,-4-2 0,-1 2 16,-1 0-16,-4-1 0,-2-1 15,2 1-15,1 4 16,-3-3-16,-1 1 0,0-3 0,-1-1 16,0 2-16,-3 0 0,-2-1 15,0 0-15,0 0 0,0 1 0,-1 1 16,0 2-16,-2 0 16,0 0-16,-1-1 0,2 0 15,-2 0-15,0 0 0,-2 1 0,-1 0 16,0 3-16,-1 0 0,-1 2 15,-1 1-15,0-1 0,0-1 16,-1 1-16,0 0 0,1 2 16,0 1-16,-1 1 0,2 3 15,-1 0-15,0-3 0,1 1 16,1-1-16,0 1 0,1-1 0,-1 4 16,1 4-16,-1-2 0,0-2 15,1 1-15,0 1 16,0-2-16,-1-1 0,0 2 0,0 1 15,-1-1-15,0-1 0,0 1 16,1 1-16,-1-1 0,0 0 16,-1 6-16,0 3 0,-1-4 15,-1-2-15,1 0 0,0 1 16,0-3-16,1 0 0,0 1 16,-1 3-16,1-4 0,0-1 0,0 2 15,0 2-15,0-2 16,0 0-16,-1 2 0,-1 0 15,1 0-15,1-1 0,-2 1 0,0 2 16,-1-2-16,2-3 0,0 0 16,-1 0-16,0-1 0,1-1 15,0 3-15,0 1 0,-1 0 16,2-2-16,-1-1 0,0-2 16,0-2-16,1 0 15,-2 1-15,1-1 0,1-3 0,0-1 0,0-2 16,0 0-16,0-1 15,-1 0-15,-1 0 0,1-1 16,-1-1-16,-3-2 0,1 1 16,-1 1-16,0-2 0,-2 3 0,-2-3 15,-1 1-15,2-2 0,-1 2 16,0-3-16,0 1 0,-1 0 16,-1 0-16,-4 0 0,-2-1 15,-1 1-15,1 0 0,-1-1 16,0 0-16,0-1 0,1-1 0,-2 2 15,-2-2-15,0 0 0,0 1 16,-2-1-16,1 0 0,0 1 16,1 0-16,-2-1 0,-3 0 15,2-1-15,1 1 0,-7 1 16,-1 0-16,1-1 0,0 0 16,1-1-16,3-1 0,-2 1 15,1-1-15,-2 2 0,0 0 16,1 0-16,2 0 0,-2 2 15,-1-2-15,2 0 0,0 0 0,1-2 16,-1 2-16,0 0 0,0 0 16,-1 0-16,0-1 0,2 1 15,0 0-15,-2 0 0,-2 0 16,2-1-16,2 1 0,-2-1 16,0 1-16,0-1 0,-2 1 0,-4-1 15,5 1-15,-1-1 0,0 1 16,-2-2-16,0-1 15,2 2-15,3 0 0,-3 0 16,-1 1-16,3-2 0,1-4 0,2 2 16,0 1-16,-1 1 0,-3 1 15,0-1-15,2-1 0,-1 0 16,1 2-16,-3-1 0,-2-2 16,4 1-16,1 1 0,-1-1 15,1-1-15,-2 1 0,-1 1 0,0-2 16,1 0-16,3 0 15,0 2-15,-1-2 0,-2-1 16,4 2-16,1 0 0,-1 1 16,-3-1-16,0 0 0,2-1 0,2 2 15,0 2-15,0 0 0,-2 0 16,1-3-16,1-2 0,0 2 16,2 2-16,-1 1 0,0 1 15,5 0-15,1 0 0,1-1 16,-1-2-16,0 1 0,1 0 0,2 0 15,3 0-15,2 0 0,3 1 16,0-2-16,0 1 0,3-1 16,0 0-16,0 1 0,2 0 15,0 0-15,0 0 0,0 0 16,-1 0-16,3 1 0,-2-1 16,2 1-16,-2-1 0,2 1 15,0 0-15,0 0 0,0 0 16,0 0-16,-1-2 0,1 2 15,-3 0-15,3 0 0,-3-3 0,3 3 16,-2-2-16,2 2 0,-2-2 16,0 0-16,-2 0 0,2-1 15,0-1-15,0 0 0,1 0 16,-2-3-16,0 0 0,0-4 16,-2 0-16,0 1 0,-1 1 0,1 0 15,-1-1-15,0 2 16,-2-1-16,0 0 0,2-1 15,-1 2-15,2 0 0,-1-1 16,1 1-16,0 0 0,1 2 0,-1-1 16,2 3-16,0-1 0,-1 0 15,2 1-15,0 2 0,0 0 16,1-1-16,0 1 0,1 2 16,-3-4-16,3 4 0,-2-1 15</inkml:trace>
  <inkml:trace contextRef="#ctx0" brushRef="#br0" timeOffset="632287.6382">8391 11692 0,'0'0'0,"0"0"0,0 0 16,0 0-16,0 0 0,0 0 15,0 0-15,0 0 0,0 0 16,0 0-16,0 0 0,0 0 0,0 0 16,0 0-16,0 0 15,0 0-15,0 0 0,0 0 0,0 0 16,0 0-16,0 0 0,0 0 15,0 0-15,0 0 0,0 0 0,0 0 16,-12 22-16,12-22 16,0 0-16,-10 18 0,10-18 15,0 0-15,-16 19 0,16-19 16,-10 16-16,10-16 0,-8 19 16,2-9-16,-1 0 0,1 1 15,-1-3-15,2 2 0,-1-1 0,1 1 16,-1-1-16,1 0 0,-1-1 15,1-1-15,-1 1 0,1 0 16,0 0-16,0 0 16,0-1-16,1-1 0,-1-1 15,2 1-15,0-3 0,0 1 0,-1 0 16,1-2-16,-2-1 0,1-2 16,0-1-16,0 1 0,2-2 15,-2 2-15</inkml:trace>
  <inkml:trace contextRef="#ctx0" brushRef="#br0" timeOffset="632678.2729">8110 11782 0,'0'0'0,"0"0"0,0 0 15,0 0-15,0 0 0,0 0 16,0 0-16,0 0 0,0 0 0,0 0 16,0 0-16,0 0 15,0 0-15,5-21 0,-5 21 16,0 0-16,0 0 0,0 0 16,0 0-16,0 0 0,0 0 0,0 0 15,26 7-15,-26-7 0,0 0 16,23 12-16,-23-12 0,23 9 15,-23-9-15,26 8 0,-9-1 16,-1 0-16,1 0 0,1 0 16,0 1-16,1 0 0,-5-1 0,6 3 15,0 0-15,-1-1 0,-4 0 16,1-2-16,-2-1 16,-2 1-16,0 1 0,-4-2 0,0 0 15,-3-2-15,0-1 0,-4-1 16,-1-2-16,2 4 0</inkml:trace>
  <inkml:trace contextRef="#ctx0" brushRef="#br0" timeOffset="633803.314">4777 11014 0,'0'0'0,"0"0"16,0 0-16,0 0 0,0 0 0,-23-6 16,23 6-16,0 0 0,-25 0 15,16 1-15,-1 1 0,-4 1 16,2-2-16,-3 1 0,-1 3 15,3 0-15,-2 0 0,-1 0 16,0 0-16,-2-1 0,1 3 0,-9 2 16,2 2-16,2-2 0,2 0 15,1 2-15,1 0 16,-2 1-16,2 2 0,2 0 0,-3 2 16,0 0-16,2 1 0,0 2 15,3 0-15,1 1 0,2 0 0,0 7 16,0 1-16,4-2 0,0-2 15,4 3 1,-1 3-16,2 2 16,4 2-16,-1-3 0,2-3 0,1-2 15,3-2-15,2-1 0,0 1 0,4-2 16,2-1-16,0-3 0,1 0 16,2 0-1,2 1-15,3 1 0,0-3 0,5 1 16,0-3-16,-2-3 0,1-1 0,3-4 15,5-2 1,-2-4-16,0-1 0,4-1 16,-2-3-16,-1-2 0,-2-2 15,-1 0-15,-4-2 0,3 1 16,2-1-16,-6-1 0,-1-1 16,-3-1-16,0-1 0,-3 0 15,-3-1-15,4-3 0,0 0 16,0-1-16,-4 1 0,1-1 0,-2 0 15,-1-1-15,-1-2 0,0-2 16,1 0-16,0 2 16,-3 2-16,4-3 0,-4-3 15,0 2-15,-1 1 0,-1 1 0,-2 0 16,-1 0-16,-2 0 0,1-2 16,-4 0-16,1 2 0,-2 0 0,-3 0 15,-3-1-15,2 6 0,-1 1 16,-1 1-16,-3 0 15,1-1-15,-2 0 0,0 1 0,2 2 16,-5 2-16,3 0 0,-5 1 16,-2 2-16,-1 1 0,-1 0 15,0 1-15,1 0 0,-1 0 16,0 1-16,-3 1 0,-3 4 16,-1 2-16,3 1 0,-6 2 15,0 3-15,0-1 0,3-3 0,4 0 16,3-2-16,6 1 0</inkml:trace>
  <inkml:trace contextRef="#ctx0" brushRef="#br0" timeOffset="634772.0555">7935 11684 0,'0'0'16,"0"0"-16,0 0 0,0 0 15,0 0-15,0 0 0,0 0 16,25 0-16,-25 0 0,0 0 0,26 2 15,-26-2-15,23 2 0,-23-2 16,26 0-16,-12 0 0,0-1 16,4 1-16,0-1 0,0-1 15,1 1-15,2 0 0,-1 1 16,1 0-16,1 0 0,8 0 16,1-1-16,-3 0 0,1 0 0,2 1 15,1 0-15,-3-1 16,-1 1-16,7-2 0,2 1 15,-2-1-15,-1 0 0,0 1 16,-1 0-16,0 1 0,-1 1 0,0-1 16,0-1-16,-1-1 0,-1-3 15,3 4-15,3 1 0,2 1 16,-5-1-16,3 1 0,3 0 16,-4-1-16,-3 0 0,1 0 15,1 0-15,0 1 0,-1 1 0,0-2 16,0-1-16,-1-1 0,-1 0 15,0 1-15,-1-1 0,-1 2 16,-1 0-16,-1-1 0,2 0 16,-5-2-16,-3 0 0,-3 1 15,-3 2-15,-2-1 0,-2 1 16,-5-1-16,-3 0 0,-3 1 16,-3-4-16,0 2 0,0 1 0,1 1 15</inkml:trace>
  <inkml:trace contextRef="#ctx0" brushRef="#br0" timeOffset="638319.0123">14569 11117 0,'0'0'0,"0"0"16,0 0-16,0 0 0,0 0 0,-6 24 16,6-24-16,-5 24 15,5-24-15,-7 31 0,5-13 16,0 1-16,0-1 0,-2 3 15,1 1-15,0-1 0,0 0 0,-1 8 16,2 2-16,0-2 0,0-1 16,0 1-16,2 0 0,0-1 15,0-3-15,0 8 0,0 0 16,0-4-16,2-5 0,-2 0 16,0-1-16,0 0 0,0-1 0,-2-3 15,1-2-15,0-2 16,0-2-16,-2-4 0,0-4 15,-1-3-15,0 0 0,1-1 0,-1 0 16,2-1-16</inkml:trace>
  <inkml:trace contextRef="#ctx0" brushRef="#br0" timeOffset="640319.032">14404 11092 0,'0'0'0,"0"0"0,0 0 15,0 0-15,0 0 0,0 0 0,0 0 16,11-17-16,-11 17 0,0 0 15,22-8-15,-22 8 0,21-5 16,-8 3-16,1-2 0,2 1 16,-1 0-16,4 0 0,2 1 15,1 0-15,0-1 0,8 2 16,0 0-16,1 0 0,0-1 16,2 0-16,3-1 0,-1 0 15,0 0-15,10 0 0,1 1 16,-2 1-16,0 0 0,9 0 15,0 0-15,-4 0 0,-1-2 0,2 2 16,4-1-16,-5 2 0,-4 2 0,12-2 16,2-1-16,-4 0 15,-2 1-15,1-1 0,1-1 16,-1 2-16,0 0 0,8-1 16,1 0-16,-8-1 0,-5 0 0,7-1 15,3-1-15,-5 1 0,-2 1 16,25 2-16,-7 3 15,-6 1-15,-4-1 0,-1-2 0,2 0 16,-11-5-16,-8-2 0,8 4 16,5 1-16,-5 3 0,-4 0 0,2-2 15,-1-3-15,-4-1 16,-2 2-16,3 1 0,2 1 16,-2 2-16,0-1 0,0-1 15,1 2-15,-4-2 0,-2-2 0,2 8 16,2 4-16,-2-6 15,-1-6-15,-2 4 0,0 0 0,-18 1 16,3 1-16,7-2 0,3-2 16,-1 1-16,0 2 0,4-3 15,1-2-15,-1 2 0,-2 2 16,4-1-16,0 0 0,-1-1 16,-3-1-16,2 2 0,2 0 15,-7-1-15,-3-1 0,2 2 0,3 2 16,-7-2-16,0-1 0,-1-1 15,1-3-15,-3 3 16,0 3-16,2-4 0,0 0 16,-4 1-16,-3 1 0,0-1 0,-1 0 15,-3-1-15,-2 2 0,1 2 16,2 0-16,-1 0 0,-1-1 16,1 2-16,-1-1 0,-4 1 15,-1 2-15,0-1 0,-1 0 16,0 3-16,-1 1 0,0 1 0,1 1 15,-1-1-15,-1 0 0,2 1 16,0 0-16,-2 0 0,0 2 16,1 1-16,0 0 0,1 0 15,-1 1-15,0 1 0,1 1 16,-1 1-16,-2-1 0,1 0 16,0 1-16,1-2 0,-2 1 15,2 2-15,0 2 0,-2-3 16,2-1-16,-1 0 0,2 0 0,0-1 15,1 2-15,0-1 0,-1 1 16,0-2-16,0 1 0,-2-2 16,1 1-16,-1-2 0,-1-1 15,-1 0-15,0 0 0,-3-2 16,-1 0-16,0-1 0,0-2 16,0 0-16,-1 0 0,-1-1 15,-2-1-15,2 0 0,1 0 0,-2 1 16,-2 1-16,0-1 0,-1 0 15,1 2-15,-1 0 16,2 0-16,-1-1 0,1 0 0,0 0 16,-1-2-16,1 1 0,0 0 15,0 1-15,1-1 0,-2-1 0,1 0 16,-1-1-16,1 1 16,0 0-16,-2 0 0,0-1 15,-3-2-15,-1 1 0,-1-1 16,-1-2-16,-1 1 0,1 1 15,-1-1-15,-1 0 0,-3-1 0,0-1 16,-3 1-16,-2 0 0,-7-1 16,0 0-16,-3 0 15,-2 0-15,2 0 0,3-1 16,-10-1-16,-1 0 0,2 2 0,0 1 0,-2 0 16,-1 0-1,0 1-15,0 2 0,-9 1 0,1-1 16,4 1-16,3-1 0,-1-1 15,-1-4-15,2 5 0,2 1 16,-7-1-16,-2-1 0,6 1 16,3-1-16,-3-1 0,-1-2 15,4 1-15,2 1 0,-3 0 0,-2 1 16,4 0-16,0 0 0,-1-1 16,1-2-16,0-1 0,3 0 15,-4 0-15,-2-3 16,1 5-16,2 3 0,-3-6 15,-2-5-15,2 4 0,1 2 0,-1 1 16,-1 0-16,-6 0 16,-3 1-16,5-1 15,5 1-15,-6-2 0,2-1 0,4 3 16,3 1-16,-1-1 0,0 1 16,0-2-16,1-2 0,-1 3 15,-2 2-15,4-2 0,3-2 0,-5 0 16,-3 4-16,4-2 0,2-2 15,-3 1-15,0 0 16,3 1-16,4 1 0,-2 0 0,-3 2 16,4-2-16,3 1 0,-5-2 15,-3 0-15,9 1 0,1-1 0,-7-1 16,-2 0-16,10 0 16,4 0-16,-4 0 0,-2-1 15,-1 4-15,0 1 0,-1-3 16,-2 0-16,5 0 0,4 0 0,-4 1 15,-2-1-15,4-1 0,1 1 16,-2-1-16,-4 0 16,3 0-16,4-1 0,-2 2 0,1 2 15,5 0-15,1 0 0,-4-1 16,-3-1-16,4 0 0,2 2 0,-2 0 16,-2 0-16,0-1 0,3 0 15,-1-1-15,0-2 16,2 2-16,2 0 0,0 1 0,-2 1 15,0-2-15,0 0 0,0 0 16,1-1-16,5 0 0,1 1 0,1 1 16,0 0-16,0 0 15,0 2-15,2-1 0,0 0 16,0-1-16,1-2 0,1 1 16,-1-1-16,3 1 0,0 0 0,1 0 15,0-1-15,2 0 0,-1 0 16,1 1-16,1 1 15,1-2-15,-1 0 0,1-2 0,0 1 16,2 2-16</inkml:trace>
  <inkml:trace contextRef="#ctx0" brushRef="#br0" timeOffset="642069.108">19306 11409 0,'0'0'0,"0"0"0,0 0 0,0 0 16,0 0-16,22 2 0,-22-2 15,0 0-15,30 7 0,-19-4 16,0 1-16,1-3 0,1 0 0,3 0 15,2 0-15,0 1 0,1 2 16,1-2-16,1 1 0,1-1 16,0-2-16,8 2 0,1 1 15,-1-1-15,1 0 0,1 0 16,0-1-16,-2 0 0,-2 0 16,6 0-16,0-1 0,-3 1 0,-3 1 15,-2-1-15,-2 2 0,-4-3 16,-2 0-16,-3-2 0,-2 4 15,-2-2-15,-2 0 0,-3 0 16,-1 0-16,-2 1 0,0 0 16,-3-1-16,0 0 0,0 2 15,0-2-15,-5 3 0,-1-1 16,-1 2-16,-1-2 0,-2 1 16,-1 0-16,-1 0 0,-1 1 0,-1 0 15,-2 2-15,-4 3 16,1 1-16,-5-1 0,-1 3 15,1 0-15,2-1 0,-3-1 16,0 0-16,0-1 0,-1-1 0,-3 5 16,1 3-16,2-1 0,1 0 15,1 0-15,-1-1 0,2 0 16,1 0-16,1-2 0,2 0 16,2-2-16,4 0 0,1-1 15,2-1-15,1-1 0,1-1 0,3-2 16,1-2-1,-1 1-15,2-1 0,1-1 0,2-1 16,-1-4-16,1-1 0,1-1 16,1-2-1,1-4-15,0-2 0,2 0 16,-1 1-16,3-4 0,-1 3 0,2-1 16,0-1-16,1-2 0,0 0 15,-2-2-15,1 1 0,2-1 16,1-1-16,0 0 0,-1 1 15,1-5-15,-1 1 0,-1 2 0,-1-1 16,1 4-16,-1 2 0,1 1 16,0 0-16,1 3 0,1 2 15,-4 1-15,0 1 0,0 1 16,-2-1-16,1 2 0,-2 2 16,0 1-16,0 1 0,-1 2 15,1 1-15,-1 1 0,-1 2 16,0 0-16,1 2 0,0 2 15,-1 1-15,0 0 0,0 2 0,1 1 16,1 0-16,0 2 16,1 1-16,-1 1 0,0 1 15,2 4-15,-1 0 0,1 2 0,-1 1 16,1-2-16,-1 0 0,2-2 16,2-1-16,-1 1 0,-1 1 0,2-1 15,1 0 1,-1-1-16,0-1 0,-3 1 0,0 0 15,-1-1-15,2-2 0,0-1 16,-1-2-16,0-1 0,-1-2 0,0 1 16,-1-1-1,-1 0-15,1-2 0,-2 0 16,0-1-16,-1-1 0,0-1 16,0-1-16,1-1 0,-2 0 15,0-2-15,0 0 0,0 0 0,0 0 16,-4-2-16,1 0 0,-2 1 15,0-2-15,-2 0 16,1-2-16,0 1 0,-1-1 0,-3-1 16,0 1-16,0-1 0,-1-1 15,0-1-15,-1-2 0,-1 2 0,-2-2 16,-2-1-16,1-1 16,-1 0-16,-4-2 0,-1 3 15,3-1-15,-1 1 0,-2 0 0,-3 0 16,3-1-16,1 0 0,0-1 15,2 1-15,0-1 0,0 3 16,-2-5-16,0 0 0,2 2 16,2 2-16,0 2 0,2 1 15,2 1-15,2-1 0,3 3 16,1 0-16,2 2 0,0 0 0,2 0 16,0 2-16,1-1 0,-1-1 15,3 3-15,-2-2 16,2 2-16,-1-2 0,1 2 0,1 4 15,0-1-15,1-2 0,-2-1 16,3 3-16,-3-3 0</inkml:trace>
  <inkml:trace contextRef="#ctx0" brushRef="#br0" timeOffset="647131.6241">4867 12744 0,'0'0'16,"0"0"-16,0 0 0,0 0 0,0 0 15,0 0-15,0 0 16,0 0-16,0 0 0,0 0 0,29-3 15,-29 3-15,0 0 0,25 1 16,-25-1-16,26 1 16,-14-2-16,1 0 0,4 0 15,0 0-15,0 2 0,1 0 0,5-1 16,-4 0-16,2 1 0,8 0 16,2 0-16,-2 0 0,-1 0 15,4-1-15,-1 1 0,1-1 16,0 0-16,9 1 0,-3 1 15,1 0-15,-2-1 0,2-2 16,2-1-16,-2 1 0,-2 2 0,6-1 16,-1-2-16,1 2 0,1 0 15,-1-2-15,-2-1 0,-2 2 16,-3 0-16,7 0 0,0 1 16,-8 1-16,1-1 0,5 0 15,1-1-15,-2 1 0,-2 0 0,2 0 16,2-1-16,0 2 0,-4 0 15,2-1-15,2-1 0,-5-3 16,0 0-16,2 2 0,0 4 16,-2-3-16,1-1 0,1 1 15,4 1-15,-5 0 0,-3 0 16,6 0-16,3 2 0,-5-3 0,-3 0 16,4 2-16,3 4 15,-2-5-15,-2-2 0,4 1 16,3 2-16,-7-3 0,-2 0 0,9 2 15,-1 2-15,-4-2 0,-2-1 16,4 1-16,1 1 0,-2-1 16,-3-1-16,4 1 0,2 2 15,-8-1-15,-3-2 0,10 1 16,4 1-16,-5 0 0,-2 2 16,2-2-16,3-2 0,-2 2 15,-1 2-15,3-1 0,-1-1 16,-5 0-16,-5 0 0,3 0 0,1-1 15,-1 1-15,-2 1 0,3 0 16,-2 0-16,-3-2 16,-4-3-16,6 3 0,2 2 0,-10-1 15,-5 0-15,0 2 0,0 1 16,-2-3-16,-1 1 0,-1-2 16,-2 0-16,-2 0 0,-4-1 0,-5 1 15,-1 1-15,-1-1 16,0-1-16,-1 0 0,-3 1 15,2 0-15,-2 0 0,0 0 0,-2-2 16,-1 2-16,1 1 0,-3 0 16,-3 1-16,-1-1 0,-1-1 15,-1 0-15,-1-2 0,-1 1 16,-1 2-16,-3 0 0,-2-1 16,-2 0-16,-1 0 0,-1 0 15,-2 0-15,-3 0 0,0 0 0,-2 0 16,0 0-16,-6-2 15,0 0-15,-1 1 0,-2 3 16,3-3-16,2-1 0,-4-1 0,0 0 16,-5 1-16,3 0 0,-4 0 15,0-1-15,2 1 0,1 1 0,0-3 16,-1 0-16,4 0 16,3-1-16,-11 0 0,0 1 15,4 1-15,5 0 0,-5-1 0,-2 1 16,4-1-16,5-1 0,-6 1 15,-3 1-15,4 1 0,4-1 16,-6 2-16,-3-2 0,4 0 16,2-1-16,-3 0 0,-1 2 15,4 0-15,1 0 0,-1-1 16,-2 0-16,1 0 0,5 0 0,-4 1 16,0 1-16,3 0 15,3 2-15,-3-2 0,-3-3 16,4 1-16,3 0 0,-1 0 15,0 1-15,0 0 0,0-2 16,0 3-16,1-1 0,2 1 0,1 0 16,-2-1-1,-1-1-15,1 2 0,4-1 0,-5 1 16,-3 0-16,4 0 0,3 0 0,-2-1 16,0 0-16,3 0 0,0 1 15,-6 0-15,-2-1 0,7 2 0,-1 1 16,0 0-16,-3-1 15,3 0-15,0 1 0,-3 0 0,-1 0 16,3 2-16,4 1 0,-2-4 16,-1-4-16,1 2 0,0 2 15,2 2-15,-3 1 0,2-1 16,3-1-16,-4 0 16,-2 0-16,3-1 0,5 1 0,0 1 15,3 0-15,-1-1 0,-1 1 0,2-1 16,1 0-16,5-1 15,1 1-15,0-1 0,1 0 16,1 0-16,2 0 0,2 0 16,1 0-16,2 0 0,1 1 0,-1-1 15,1 2-15,2-2 0,2-2 16,1 1-16,-3 1 0,2-1 16</inkml:trace>
  <inkml:trace contextRef="#ctx0" brushRef="#br0" timeOffset="647631.6592">7152 11915 0,'0'0'0,"0"0"0,0 0 15,0 0-15,0 0 0,0 0 16,0 0-16,0 0 0,15 17 0,-15-17 15,0 0-15,7 33 0,-7-33 16,4 31-16,-2-12 0,-1 2 16,-1 3-16,0 1 0,0 1 15,0 7-15,3-1 0,-3 0 16,0 0-16,0-2 0,0-1 0,0 8 16,0 2-16,0-5 15,0-3-15,-3-1 0,2 0 16,0-5-16,1-1 0,-1-1 15,-1-1-15,0-2 0,-1-4 0,1-2 16,1-2-16,-1-4 0,1-1 0,-5-6 16,2-4-16,1-3 15,0-2-15,1 1 0,0 2 16,1-1-16</inkml:trace>
  <inkml:trace contextRef="#ctx0" brushRef="#br0" timeOffset="648256.6425">7125 11994 0,'0'0'16,"0"0"-16,0 0 0,0 0 15,0 0-15,24-9 0,-24 9 16,28-2-16,-13-1 0,5 1 0,2 0 15,4 1-15,-1-1 0,16 1 16,4 0-16,-1 1 0,-2 0 16,14-3-16,5 1 0,-3 0 15,0 0-15,11 1 0,1 2 16,-8-1-16,-3-1 0,9 0 16,0 0-16,-8 1 0,-5 1 0,5 0 15,0 0-15,-8-2 16,-2-2-16,-5 0 0,-2-2 15,-8 3-15,-4 1 0,1 1 0,0-1 16,-4 1-16,-3 0 0,0 0 16,1-1-16,-9 0 15,2 0-15,1 2 0,1 5 0,-4 0 16,-2-1-16,-4-1 0,0-1 16,0 0-16,-3 1 0,0 4 15,2 2-15,-1 1 16,0 1-16,1 1 0,2-1 0,-3 2 15,-3 3-15,2 2 16,1 2-16,1 5 16,0 3-16,-2-2 0,-2-3 0,1 1 15,-1 0-15,0 0 0,-2-2 16,0 5-16,-2-1 0,0-5 16,0 0-16,-1-1 0,0 1 15,-1-1-15,0 0 0,0-2 16,2 0-16,-2-2 0,0-1 0,0 0 15,0 1-15,0 0 0,0-2 16,-2-1-16,0-3 0,0-1 16,0-2-16,0-1 0,-2-2 15,2-2-15,0 0 0,0-2 16,0 1-16,2-2 16</inkml:trace>
  <inkml:trace contextRef="#ctx0" brushRef="#br0" timeOffset="649475.4217">9769 12804 0,'0'0'0,"0"0"0,0 0 15,0 0-15,0 0 0,29 1 0,-29-1 16,23 0-16,-23 0 0,27 0 16,-8 0-16,0 2 0,1 0 0,2-2 15,2 0-15,1 0 16,2 0-16,10 0 0,3 0 16,-2-2-16,1 1 0,13 0 15,3 0-15,-2 0 0,-4 0 0,15 0 16,3 0-16,-5 0 0,-2 1 15,13 0-15,1 1 0,-10-1 16,-8 0-16,13 1 0,4 2 16,-6 0-16,-3 0 0,33 1 15,-5-2-15,-17-2 0,-11-1 0,7-1 16,5 1-16,-6 0 16,-4 2-16,7 0 0,5 0 15,-7 1-15,-4 0 0,6-3 0,4-3 16,-11 2-16,-8 2 0,10 0 15,4 0-15,-6 0 0,-5-1 16,6-2-16,4-1 0,-8 2 16,-5 2-16,6-1 0,6-2 15,-11-1-15,-6-1 0,9 2 16,5 1-16,-5-2 0,-5-1 0,7 1 16,5 0-16,-10 0 0,-8 2 15,6-1-15,5 0 16,-6 1-16,-4 2 0,5-6 15,4-4-15,-6 7 0,-3 4 0,4 0 16,2 0-16,-8-3 0,-7 0 0,8-2 16,4 1-16,-8-4 15,-4 0-15,7 2 0,4 4 16,-5 0-16,-2 0 0,2-1 16,4-1-16,-5 2 0,-5 0 0,4 0 15,4 1-15,-7 0 16,-4 0-16,4 0 0,2 0 15,-5-3-15,-5-2 0,2-1 0,1 0 16,-2 3-16,-3-1 0,-1 7 16,0 1-16,-3-4 0,-3-2 15,2 0-15,1-2 0,-18 4 16,-1 1-16,4-1 0,4-1 16,0 2-16,0 0 0,-4 1 15,-1-1-15,-2 1 0,-3 1 0,-2-2 16,-2-1-16,-1 1 0,-1 0 15,-3-1-15,0 0 16,-6-1-16,-1 2 0,1-1 0,2 1 16,-1 0-16</inkml:trace>
  <inkml:trace contextRef="#ctx0" brushRef="#br0" timeOffset="651084.8726">16943 12754 0,'0'0'0,"0"0"16,0 0-16,0 0 0,0 0 0,0 0 15,19-13-15,-19 13 0,0 0 16,24-5-16,-24 5 15,23 1-15,-11 1 0,2-1 0,3-1 16,-1-1-16,2 1 0,2 0 16,1 1-16,1 0 0,1 0 15,10 0-15,2 0 0,-1 0 16,1 0-16,1 1 0,1 0 16,10 0-16,-1-1 0,6-1 15,3 0-15,-2 0 0,-1 1 16,14 1-16,2 1 0,-5-2 0,-4-2 15,11 3-15,2 2 0,2 0 16,-8-3-16,3 1 0,3-1 16,-6-1-16,-4-1 0,31 0 15,-3-1-15,-16 2 0,-10 3 16,4-2-16,1-1 0,-5-2 16,-4-1-16,3 0 0,2 2 15,-7 2-15,-4 5 0,8-8 0,5-5 16,-4 3-16,-1 0 0,-2 0 15,2 1-15,-7 0 0,-5 0 16,4-2-16,3-1 0,1 5 16,0 5-16,0-3 0,2-2 15,-7-4-15,-6-5 0,9 5 16,5 3-16,-4 0 0,-1 5 16,1-3-16,1 0 0,-5 0 0,-3 0 15,4 0-15,3-1 16,-4-3-16,-3 0 0,6 4 15,5 3-15,-7-1 0,-4 1 0,4-2 16,3 0-16,-2 0 0,-1 0 16,4 0-16,4 1 0,-14-2 15,-6-2-15,6 1 0,5 0 16,-5 2-16,0 0 0,2 1 16,3-1-16,0 2 0,1 3 0,-1-3 15,-1-1-15,-4-1 0,-2-2 16,5 1-16,4-1 15,-5-2-15,-4-1 0,4 1 0,3 2 16,-3-2-16,-3 0 0,0 2 16,1 1-16,-3-2 0,0-2 15,1 1-15,1 1 0,-8 1 16,-2 1-16,-1-1 0,0 1 16,-5-1-16,-2 1 0,2-3 15,1-1-15,-19 5 0,-1 1 0,-2-1 16,-1 0-16,-2 1 0,-1 0 0,-1 0 15,-2 1-15,-5-1 16,-4 0-16,3-2 0,1 1 16,0-1-16</inkml:trace>
  <inkml:trace contextRef="#ctx0" brushRef="#br0" timeOffset="656616.1458">17496 13039 0,'0'0'0,"0"0"16,0 0-16,0 0 0,0 0 0,0 0 16,0 0-16,0 0 15,29-3-15,-29 3 0,32 0 16,-32 0-16,42 1 0,-17 1 16,4-2-16,0 1 0,1 1 0,11-2 15,2-2-15,-2 2 16,-2 0-16,9 0 0,-3 0 15,-6-1-15,-6-1 0,1 1 0,-4-1 16,-12 2-16,-4-1 0,-7-2 16,-2-2-16,-2 1 0,-1 0 0,0 1 15</inkml:trace>
  <inkml:trace contextRef="#ctx0" brushRef="#br0" timeOffset="656866.1842">17851 12853 0,'0'0'0,"0"0"0,0 0 16,0 0-16,0 0 0,14 29 15,-14-29-15,10 34 0,-5-14 0,-1 7 16,-1 4-16,1 1 16,-1 0-16,0 10 0,1 0 15,-2-3-15,0-2 0,0 4 16,0-3-16,0-5 0,-1-5 0,-1-4 15,-1-3-15,-1-2 0,1-3 16,-2-5-16,0-3 0,-3-6 16,-1-2-16,1 0 0,2 0 15,0 0-15</inkml:trace>
  <inkml:trace contextRef="#ctx0" brushRef="#br0" timeOffset="657053.6689">17894 13064 0,'0'0'0,"0"0"0,0 0 0,0 0 16,0 0-16,-23 15 0,23-15 16,-22 22-16,22-22 0,-32 32 15,11-12 1,0 1-16,0 2 0,-5 5 0,0 0 16,2-4-16,1-2 0,-3 1 15,3-2-15,6-10 0,5-8 16,2 0-16,1-1 0,2 0 0</inkml:trace>
  <inkml:trace contextRef="#ctx0" brushRef="#br0" timeOffset="657225.5522">17840 13130 0,'0'0'0,"0"0"0,0 0 16,0 0-16,23 18 0,-23-18 16,20 18-16,-9-7 0,-1 2 0,0 2 15,0 3-15,0 0 0,0 1 16,5 5-16,2 0 15,-2-3-15,-1-2 0,1-5 0,-2-4 16,-2-2-16,-1-1 0,-2-1 16</inkml:trace>
  <inkml:trace contextRef="#ctx0" brushRef="#br0" timeOffset="657522.4703">18458 12858 0,'0'0'0,"0"0"16,0 0-16,0 0 0,0 0 0,0 0 16,0 0-1,0 0-15,0 0 0,-28 24 0,28-24 16,-33 23-16,16-11 0,1 0 16,-2-2-16,0 1 0,1-3 0,1 1 15,3-1-15,3-1 0,4-3 16,3 3-16,6 0 0,1 1 15,4-3-15,4 1 0,4-1 16,6 1-16,3 0 0,0-1 16,0 1-16,1-2 0,-1-1 15,-2 1-15,-1 2 16,-5-2-16,-5 0 0,-4 0 16,-5-3-16,0 0 0,-1 0 15,1-1-15</inkml:trace>
  <inkml:trace contextRef="#ctx0" brushRef="#br0" timeOffset="657709.9517">18197 13155 0,'0'0'0,"0"0"0,0 0 16,22 6-16,-22-6 0,21 4 15,-8-2-15,2 2 0,0 2 16,1 0-16,-1 0 0,-1-2 0,1 0 15,0 0-15,-2-1 0,-2 0 16</inkml:trace>
  <inkml:trace contextRef="#ctx0" brushRef="#br0" timeOffset="657897.4504">18131 13261 0,'0'0'15,"0"0"-15,0 0 0,0 0 0,0 0 16,0 0-16,30 18 0,-30-18 16,24 7-16,-24-7 0,27 7 15,-15-4-15,0 0 0,-2 1 16,-1-3-16,-2 2 0</inkml:trace>
  <inkml:trace contextRef="#ctx0" brushRef="#br0" timeOffset="658209.9223">18460 13328 0,'0'0'0,"0"0"0,0 0 0,0 0 16,0 0-16,0 0 0,0 0 0,0 0 16,0 0-16,-20 20 15,20-20-15,-34 12 0,34-12 0,-39 12 16,15-7-16,-1 2 0,1 0 15,-3 0-15,2 0 0,3-1 16,4-1-16,2 0 16,4-1-16,5 2 15,5 1-15,4-1 0,4 0 0,8-1 16,9-1-16,4 1 0,2 0 16,1-2-16,2-2 0,10 2 15,2 1-15,-2-1 0,-2 1 16,6-1-16,-3-3 0,-3-2 15,-3-2-15,-7 0 0,-6-1 0,-5 1 16,-4 1-16,-4-1 0</inkml:trace>
  <inkml:trace contextRef="#ctx0" brushRef="#br0" timeOffset="658459.9526">18778 12989 0,'0'0'0,"0"0"16,0 0-16,29 2 0,-29-2 15,37 1-15,-11-1 0,0 0 16,3 0-16,11 1 0,3 0 16,-3 2-16,-1-1 0,5 0 15,-2 1-15,-7 0 0,-4-2 16,-9-1-16,-8 0 0,-6-1 0,-5-3 15,0 2-15,-1 0 0,0 0 16</inkml:trace>
  <inkml:trace contextRef="#ctx0" brushRef="#br0" timeOffset="658663.1053">18962 12807 0,'0'0'0,"0"0"16,0 0-16,0 0 0,0 0 0,21 22 15,-21-22-15,12 24 0,-12-24 16,8 36-16,-5-12 0,-1 2 16,-2 3-16,0 8 15,0 2-15,0-5 0,1-3 0,0 5 16,1-6-16,0-3 0,0-6 16,1-4-16,-1-4 0,-1-2 15,0-3-15,0-1 0</inkml:trace>
  <inkml:trace contextRef="#ctx0" brushRef="#br0" timeOffset="658834.9455">19006 13072 0,'0'0'0,"0"0"0,0 0 16,0 0-16,-22 10 0,22-10 16,-31 15-16,13-6 0,-1 0 15,-1 1-15,0 0 0,-2 1 16,-1-1-16,-4 3 0,0 1 15,5-3-15,2-3 0,5-5 16,3-4-16,1 1 0,2-1 0,1 1 16</inkml:trace>
  <inkml:trace contextRef="#ctx0" brushRef="#br0" timeOffset="658991.239">18972 13091 0,'0'0'0,"0"0"15,0 0-15,34 5 0,-34-5 16,32 8-16,-13-2 0,1 0 0,2 0 15,6 1 1,-1 0-16,-2-1 0,0 0 0,-3 0 16,-2-1-16,-5 0 0,-4-2 15,-2 0-15,-1 0 0,-2-1 0</inkml:trace>
  <inkml:trace contextRef="#ctx0" brushRef="#br0" timeOffset="659194.3424">18869 13204 0,'0'0'0,"0"0"15,0 0-15,0 0 0,3 32 0,-3-32 16,4 28-16,-4-28 0,5 30 16,-1-13-1,2 1-15,-1-1 0,2-1 16,-2-3-16,1-2 0,-2-1 15,1-2-15,-2-1 0</inkml:trace>
  <inkml:trace contextRef="#ctx0" brushRef="#br0" timeOffset="659475.6002">18981 13264 0,'0'0'0,"0"0"16,0 0-16,30 0 0,-30 0 0,27 1 15,-12 2-15,0 0 0,3-2 16,1 2-16,0-2 0,3 3 16,-2 0-16,-2 1 0,-3 0 15,-1 0-15,-2-1 0,-3 2 16,-2 1 0,-1 0-16,-3 2 0,-3 2 0,-2 0 15,-4 1-15,-1 1 0,-4-1 16,-3 1-16,1-2 0,0-1 0,0-2 15,-1 0-15,0-3 16,-2-2-16,-1-2 0,1-1 0,1 0 16,3 0-16,2 0 15</inkml:trace>
  <inkml:trace contextRef="#ctx0" brushRef="#br0" timeOffset="659647.4452">18948 13326 0,'0'0'0,"0"0"0,0 0 0,0 0 16,0 0-16,0 0 0,0 0 15,0 0-15,0 0 0,33 6 16,-33-6-16,28 5 0,-14-2 16,1 1-16,1-1 0,-1 1 15,1-1-15,-2 0 0,0-1 16,-3 1-16,-2 0 0,-1-1 16,-1 0-16,-2 1 0</inkml:trace>
  <inkml:trace contextRef="#ctx0" brushRef="#br0" timeOffset="659819.3262">18953 13429 0,'0'0'0,"0"0"16,0 0-16,0 0 0,30 1 0,-30-1 16,29 4-1,-29-4-15,34 7 0,-16-4 0,-1 0 16,0-1-16,-2-1 15,0 0-15,-3 0 0,-1 0 16</inkml:trace>
  <inkml:trace contextRef="#ctx0" brushRef="#br0" timeOffset="659991.1918">18891 13607 0,'0'0'16,"0"0"-16,0 0 0,22 0 15,-22 0-15,25 2 0,-4 0 0,1-1 16,1-1-16,5 1 16,4 0-16,7 1 0,0 0 0,0-1 15,-7 1-15,-7-1 0</inkml:trace>
  <inkml:trace contextRef="#ctx0" brushRef="#br0" timeOffset="660163.1232">19571 13560 0,'0'0'0,"0"0"0,0 0 0,0 0 16,0 0-16,14 19 0,-14-19 16,0 0-16,0 0 0,13 18 15,-13-18-15,0 0 0,0 0 0,16 5 16</inkml:trace>
  <inkml:trace contextRef="#ctx0" brushRef="#br0" timeOffset="660381.8325">19844 12915 0,'0'0'0,"0"0"16,0 0-16,18 14 0,-18-14 0,0 0 16,20 25-16,-14-13 0,1 2 0,0 2 15,-2-1-15,1-1 16,-2-2-16,-1-1 16</inkml:trace>
  <inkml:trace contextRef="#ctx0" brushRef="#br0" timeOffset="660710.021">19727 13162 0,'0'0'0,"0"0"0,0 0 15,0 0-15,0 0 0,0 0 16,42-3-16,-19 2 16,5 0-16,-2-1 0,1 1 0,8-2 15,2 2-15,-4-1 16,-4 0-16,-1 2 0,0 0 15,-5 0-15,-2 1 0,-6 2 16,-3 0-16,-3 1 0,-5 2 0,-6 2 16,-5 0-16,-2 3 0,-1-1 15,-7 5-15,-6 4 0,-1 1 16,0-1-16,-9 8 0,-3 4 16,3-4-16,2-4 0,-2 1 15,5-3-15,2-2 0,4-2 0,3-3 16,3-3-16,2-5 0,1-3 15,6-2-15,0-1 0,2 1 16</inkml:trace>
  <inkml:trace contextRef="#ctx0" brushRef="#br0" timeOffset="660913.1521">20018 13394 0,'0'0'0,"0"0"16,0 0-16,5 25 0,-5-25 0,3 23 15,-2-8-15,0 1 0,0 1 16,-1 5-16,0-1 0,-1-2 16,0-2-16,0-2 0,0 0 15,1-3-15,0-1 0,-1-6 16,-1-3-16,-2-2 0,0-1 0,1 0 16,1 1-1,-1-1-15</inkml:trace>
  <inkml:trace contextRef="#ctx0" brushRef="#br0" timeOffset="661053.754">20081 13319 0,'0'0'0,"0"0"0,0 0 16,0 0-16,7 20 0,-7-20 16,9 19-1,-3-6-15,3-2 0,-1 0 0,0-3 16,-2 0-16,1-1 15,-2-1-15</inkml:trace>
  <inkml:trace contextRef="#ctx0" brushRef="#br0" timeOffset="661491.2256">20364 12994 0,'0'0'0,"0"0"0,0 0 16,-5 21-16,5-21 0,-5 26 0,-1-6 16,3-1-16,1 2 0,-1 0 15,2-2-15,0 3 0,0-4 16,0-3-16,0-3 0,0-2 16,0-1-16,-2-3 0,1-3 15,2-3-15,2-2 0,2-3 0,0-3 16,2-3-16,0-2 15,2-2-15,1-2 0,2-2 0,0 1 16,2 1-16,1 3 0,0 1 16,-1 1-16,0 4 0,0 0 15,0 3-15,-2 2 0,0 2 16,-2 2-16,-1 2 0,0 1 16,-3 8-16,0 5 0,-2 0 15,-1-1-15,-1 3 0,-1 2 16,-1 0-16,-1 1 0,-1 1 0,0-3 15,-1 0-15,1-1 0,-2-2 16,0 0 0,1-6-16,-2-1 0,2-2 0,0-1 15,1-1-15</inkml:trace>
  <inkml:trace contextRef="#ctx0" brushRef="#br0" timeOffset="661678.786">20422 13203 0,'0'0'15,"0"0"-15,0 0 0,0 0 16,-6 24-16,6-24 0,-7 29 16,1-10-16,0 0 0,-2 3 15,-1-1-15,-1 3 0,0 0 0,-3 7 16,1 0 0,2-5-16,2-3 0,3-7 15,-1-2-15,2-3 0,0-2 16,1 0-16</inkml:trace>
  <inkml:trace contextRef="#ctx0" brushRef="#br0" timeOffset="661881.8568">20410 13465 0,'0'0'0,"0"0"0,0 0 16,0 0-16,3 24 0,-3-24 16,8 22-16,-8-22 0,13 25 0,-2-12 15,3-1-15,1-1 0,-1 0 16,8-1-16,4-2 15,-2 0-15,-1 0 0,-1-2 16,-1-4-16,-3-1 0,-3-2 0,-1-2 16,0-2-16,-3-7 0,-1-6 15,-3-3-15,0-5 0,-2 5 16,0 4-16,-1 2 0</inkml:trace>
  <inkml:trace contextRef="#ctx0" brushRef="#br0" timeOffset="662084.9858">21075 12872 0,'0'0'0,"0"0"0,0 0 15,0 0-15,18 17 0,-18-17 0,0 0 16,20 21-16,-13-14 0,-3 1 15,0 0-15,-1-1 0,-1-1 0,0 0 16</inkml:trace>
  <inkml:trace contextRef="#ctx0" brushRef="#br0" timeOffset="662272.5271">20820 12919 0,'0'0'0,"0"0"15,0 0-15,0 0 0,-6 28 0,6-28 16,-1 26-16,1-26 0,1 34 16,1-17-16,0 2 15,0-1-15,1-2 0,3 0 0,1-3 16,0-2-16,-1-2 0,-2-1 16</inkml:trace>
  <inkml:trace contextRef="#ctx0" brushRef="#br0" timeOffset="662506.8661">20913 13031 0,'0'0'0,"0"0"16,0 0-16,0 0 0,0 0 0,0 0 16,0 0-16,28-8 15,-28 8-15,37-4 0,-12 2 16,0 0-16,1-1 0,2 2 0,3-1 16,8 1-16,-1 1 0,-1-1 15,-3-1-15,5 2 0,-3 2 0,-5-1 16,-4 0-16,-4 0 15,-4 0-15,-6 2 0,-4-1 16,-7 5-16,-4 2 0,-8 0 16,-5 2-16,-4-1 0,-3 0 15,-8 4-15,-2 0 0,0-3 0,2-3 16,4-1-16,5 0 0,5-3 16</inkml:trace>
  <inkml:trace contextRef="#ctx0" brushRef="#br0" timeOffset="662913.1238">20995 13007 0,'0'0'0,"0"0"0,0 0 0,0 0 16,0 0-16,0 0 16,-1 25-16,1-25 15,-4 28-15,4-28 0,-7 26 0,4-15 16,1-1-16,2-1 15,1-2-15,2 0 0,3-1 0,0-2 16,2-1-16,0 0 0,-1-2 16,3-1-16,1 0 0,1 0 15,3 0-15,-1-1 16,0-1-16,0 1 0,-2 1 0,-2 0 16,0 0-16,-3 5 15,0 3-15,-4 0 0,-2 1 16,-4 1-16,-4 3 0,-3 2 0,-1 0 15,-6 10 1,-2 4-16,-3 2 0,-2-1 16,2-3-16,1-5 0,-1 3 0,2-4 15,3-3-15,3-2 0,0-5 16,-1-2-16,2-2 0,1-4 0,-1-5 16,-2-5-16,4 1 15,3 1-15,0 1 0</inkml:trace>
  <inkml:trace contextRef="#ctx0" brushRef="#br0" timeOffset="663038.1153">20887 13196 0,'0'0'15,"0"0"-15,0 0 0,0 0 0,0 0 16,0 0-16,27 9 0,-27-9 16,24 6-16,-24-6 0,26 11 15,-13-5-15,-2 0 0,-2-1 16,0 0-16,-1-1 0</inkml:trace>
  <inkml:trace contextRef="#ctx0" brushRef="#br0" timeOffset="663210.04">20907 13322 0,'0'0'0,"0"0"15,0 0-15,0 0 0,24 2 0,-24-2 16,27 5-16,-27-5 0,28 2 15,-15-1-15,-2-1 16,-1 0-16</inkml:trace>
  <inkml:trace contextRef="#ctx0" brushRef="#br0" timeOffset="663538.1952">21372 13134 0,'0'0'15,"0"0"-15,0 0 0,0 0 16,0 0-16,0 0 0,26 16 0,-26-16 16,0 0-16,19 17 15,-19-17-15,0 0 16,16 24-16,-16-16 0,-2-1 0,-4 0 16,-2 1-16,1-1 0,-2 0 15,-2-2-15,-1-1 16,-1-1-16,-1 1 0,1 0 15,0 1-15,2-2 0,2-1 0,1 1 16,2-1-16,1 0 0,2 1 16,5 0-16,5 1 0,2 1 15,1-2-15,2 1 0,1 0 16,0-1-16,1 0 0,6 1 16,0-1-16,-2 1 0,-4-3 0,-2 2 15,-2-1-15,-1-1 0</inkml:trace>
  <inkml:trace contextRef="#ctx0" brushRef="#br0" timeOffset="663756.8895">21081 13380 0,'0'0'0,"0"0"0,0 0 16,0 0-16,0 0 0,30 0 0,-30 0 15,29 0-15,-29 0 0,32 0 16,-10 1-16,-1 0 0,0 1 16,1-1-16,0 0 0,2 0 15,-2 1-15,-3 0 0,-3-1 16,-1 0-16,-3 0 0,-2 0 16</inkml:trace>
  <inkml:trace contextRef="#ctx0" brushRef="#br0" timeOffset="663991.253">21045 13468 0,'0'0'0,"0"0"0,0 0 16,0 0-16,33 2 0,-33-2 15,33 0-15,-12 0 0,2 0 16,2 0-16,2 1 0,5-1 0,-2 0 15,-1 1-15,1-1 16,-3 2-16,-3 0 0,-1-1 0,-4 1 16,-9-2-16,-5 0 15,0 0-15,-2 0 0,0 0 0</inkml:trace>
  <inkml:trace contextRef="#ctx0" brushRef="#br0" timeOffset="664256.9263">21229 13501 0,'0'0'0,"0"0"0,0 0 0,0 0 16,0 0-16,12 20 0,-12-20 15,8 22-15,-8-22 0,6 26 16,-2-11-16,-1 2 0,0 0 0,0-1 16,-1 2-16,-1-3 15,0 0-15,0-3 0,0-1 0,0-1 16,-1-1-16,0-1 0,1 0 15,-1-2-15,0 0 0,0-1 16,0-1-16,0 0 0,-1-2 16,-1 0-16,-1-2 0,-2-1 15,0-2-15,-1-5 0,1-2 16,0 2-16,1 0 0,1 2 16</inkml:trace>
  <inkml:trace contextRef="#ctx0" brushRef="#br0" timeOffset="664444.3966">21066 13643 0,'0'0'0,"0"0"0,0 0 0,0 0 16,0 0-16,2 32 0,-2-32 16,1 21-16,-1-21 0,0 22 15,0-13-15,0 1 0,1-1 0,0-3 16,2 0-16,-1 0 0,1-3 15,0 1-15,0-2 0,-1 1 16</inkml:trace>
  <inkml:trace contextRef="#ctx0" brushRef="#br0" timeOffset="664600.6823">21444 13722 0,'0'0'0,"0"0"16,0 0-16,0 0 0,21 18 0,-21-18 15,0 0-15,20 24 0,-20-24 16,12 17-16,-8-5 0,1-3 16,-2 0-16,0-1 0</inkml:trace>
  <inkml:trace contextRef="#ctx0" brushRef="#br0" timeOffset="679960.267">24367 12750 0,'0'0'16,"0"0"-16,0 0 0,0 0 16,0 0-16,23 7 0,-23-7 15,0 0-15,23 4 0,-23-4 0,19 5 16,-8-2-16,1-1 0,2 0 15,3 1-15,-2-1 0,1-1 16,0 1-16,3 0 16,0-1-16,-1 1 0,9 1 0,0-1 15,0 1-15,-2 1 0,3-2 16,1-1-16,0 1 0,-1 0 0,8 0 16,3 1-16,-3-2 15,-2 1-15,3 0 0,0 1 16,-2-2-16,0 0 0,6 1 0,2 1 15,-3-1-15,-1 0 0,0 1 16,3 0-16,-1 0 0,-1-2 16,2-1-16,1 0 0,-1-1 15,-2 0-15,9 1 0,-1 2 16,-4-2-16,-2-1 0,1 1 16,1 1-16,-3 0 0,-1-1 0,2 1 15,2-1-15,-4 0 0,-2 2 16,7-1-16,1 2 15,-9-2-15,-1 1 0,10-1 0,0-1 16,-9 0-16,0 2 0,10-1 16,4 1-16,-7-1 0,-4-1 0,3 0 15,2-1-15,-3 0 16,-4 1-16,4 0 0,3 0 16,-4 0-16,-3-1 0,1 1 15,4 1-15,-3-2 0,-2 1 0,4 0 16,3-1-16,-6 1 0,-2-2 15,0 2-15,2 2 0,-1-4 16,2-1-16,1 2 0,2 2 16,-6-2-16,-1-2 0,3 4 15,5 1-15,-5-1 0,-3 0 0,3 0 16,2-1-16,-4-1 16,0 0-16,2 1 0,4 1 15,-4 0-15,-3-1 0,3-1 16,3-1-16,-4 0 0,-1 0 0,2 2 15,2 2-15,-2-1 0,-2-1 16,3 0-16,2-2 0,-2 0 16,-3-1-16,4 3 0,2 2 15,-2 0-15,-3-2 0,4 1 16,1-1-16,-3 2 0,-4-1 0,4 0 16,2 1-16,-4-2 15,0 0-15,0 0 0,3 1 16,-3-1-16,-3-2 0,2 1 0,3 2 15,-2 1-15,-3 2 0,4-2 16,1-2-16,-3 0 0,-3 0 16,4 1-16,3 0 0,-5 2 15,-6 0-15,8-2 0,5 0 16,-11 0-16,-3-1 0,8 1 0,4 1 16,-9-2-16,-1 0 0,8-1 15,3 0-15,-10 3 0,-2 1 16,7-2-16,4-3 0,-9 4 15,-3 1-15,4-2 0,2 0 16,-2 1-16,-1-1 0,4 1 16,1 0-16,-2 0 0,-1-2 15,2 0-15,0-2 0,-2 1 16,-2 1-16,2 0 0,3 3 16,-4-2-16,-3 2 0,4-3 15,4 0-15,-4 1 0,-5-1 0,4 0 16,3 1-16,-2-1 0,-1 1 15,1-2-15,1-3 16,-4 2-16,-2 0 0,1 2 0,2-1 16,-4-1-16,0 1 0,0 0 15,2 1-15,-3 0 0,-3 1 0,1-2 16,2-2-16,-6 2 0,-3 2 16,5-2-16,1-1 15,-5 1-15,-4 2 0,-1-2 0,0-1 16,-2 1-16,-1 1 0,-5-1 15,-2 1-15,-4 0 0,0 0 16,0 0-16,-3 1 0,3-1 16</inkml:trace>
  <inkml:trace contextRef="#ctx0" brushRef="#br0" timeOffset="683929.0785">25577 11355 0,'0'0'0,"0"0"16,0 0-16,0 0 0,0 0 0,0 0 16,0 0-16,0 0 0,0 0 15,0 0-15,0 0 0,-10 23 16,10-23-16,0 0 0,-20 22 15,20-22-15,-21 18 0,9-8 16,-2 1-16,0 0 0,-1 0 0,-1 2 16,-2 0-16,0 1 15,2-1-15,-4 1 0,1-1 16,4-3-16,2-1 0,3-1 0,2-1 16,4-1-16,1-1 0,6-4 15,3-2-15,2 0 0,1-1 16,4-1-16,2-2 0,1 0 15,-1-1-15,3 0 0,2 1 16,-1-1-16,-3 0 0,-1 1 16,0 2-16,-3 0 0,-1 1 0,-2 1 15,-3 0-15,-2 2 0,-3 1 16,-4 4-16,-5 1 16,-2 2-16,-2 2 0,-4-1 0,-2 1 15,-2 0-15,-1 2 0,-1 0 16,-3-1-16,3-1 0,4 0 15,-2 2-15,3-2 0,5-2 16,2-2-16,5-1 0,3-1 16,3-1-16,2-2 0,9-2 15,7-4-15,0 1 0,-1-3 0,7 1 16,4-1-16,4-2 0,-2 0 16,-1 0-16,0 1 15,-5 1-15,-3 2 0,-3 0 0,-5 1 16,-2 0-16</inkml:trace>
  <inkml:trace contextRef="#ctx0" brushRef="#br0" timeOffset="684116.5763">25261 11853 0,'0'0'0,"0"0"0,0 0 0,23-6 16,-23 6-16,29-6 0,-10 2 15,2-1-15,1-2 0,3 1 16,1 0-16,5-2 0,-1 3 0,-2-3 16,2-1-16,-6 2 15,-3 0-15,-3 2 0</inkml:trace>
  <inkml:trace contextRef="#ctx0" brushRef="#br0" timeOffset="684335.3399">25731 11498 0,'0'0'15,"0"0"-15,0 0 0,0 0 0,4 24 16,-4-24-16,2 30 16,-2-30-16,2 39 0,-1-16 15,0 1-15,-1-1 0,0-1 0,0 6 16,1-2-16,-1-2 0,0-4 15,0-3-15,0-2 0,0-6 16,0-2-16,0-1 16,0-2-16,0 0 0</inkml:trace>
  <inkml:trace contextRef="#ctx0" brushRef="#br0" timeOffset="684663.4552">25779 11507 0,'0'0'0,"0"0"15,0 0-15,22 0 0,-22 0 0,29 1 16,-29-1-16,36 0 16,-16 1-16,2 0 15,1 1-15,0 0 0,0-1 16,7 1-16,-1 0 0,-3 1 0,-2 0 16,-3-2-16,-2 1 15,-3-1-15,-2 2 0,-3 0 0,-1 2 16,-2 2-16,-3 1 0,-2 2 15,-2 3-15,-1 1 0,-2 4 0,-1 3 16,-3 2-16,1 1 0,-1-2 16,1 2-1,-2 1-15,1 0 0,-1 1 16,-1-2-16,2-4 0,-3-3 0,-2-1 16,1-5-16,1-3 0,3-2 15,0-1-15,2-1 0</inkml:trace>
  <inkml:trace contextRef="#ctx0" brushRef="#br0" timeOffset="684882.2196">25747 11716 0,'0'0'0,"0"0"0,0 0 16,0 0-16,0 0 0,0 0 0,34-8 15,-34 8-15,34-3 0,-14 2 16,3 0-16,0-1 0,2 1 0,-1 0 15,1 1-15,6-1 16,-2 0-16,-4 0 0,-2-2 16,-4 0-16,-5-1 0,-2 0 15,0 1-15,-4 1 0</inkml:trace>
  <inkml:trace contextRef="#ctx0" brushRef="#br0" timeOffset="685054.0885">25976 11561 0,'0'0'0,"0"0"0,0 0 0,0 0 16,0 0-16,0 0 0,0 0 15,2 26-15,-2-26 0,4 27 16,-4-27-16,-1 35 0,-2-16 16,1 2-16,0 1 0,1 0 15,0-3-15,-3 4 0,0-3 16,1-2-16,-1-3 0,2-4 0</inkml:trace>
  <inkml:trace contextRef="#ctx0" brushRef="#br0" timeOffset="685210.3489">25828 11892 0,'0'0'0,"0"0"0,0 0 16,0 0-16,0 0 0,0 0 16,0 0-16,0 0 0,35-2 0,-35 2 15,32-4 1,-13 1-16,2 0 0,3-1 0,1 0 15,0-2-15,2-1 0,1-1 16,-3 2-16,-6 0 0</inkml:trace>
  <inkml:trace contextRef="#ctx0" brushRef="#br0" timeOffset="685476.0331">26538 11389 0,'0'0'0,"0"0"0,0 0 0,0 0 0,24-4 16,-24 4-16,24-2 15,-24 2-15,27 0 0,-12-1 0,-1 1 16,0 0-16,1-1 0,-1 1 15,2 0-15,-3-1 0,0 0 16,-3 1-16,-2 1 0,-2-1 16,0 1-16,-1-1 0</inkml:trace>
  <inkml:trace contextRef="#ctx0" brushRef="#br0" timeOffset="685679.1398">26400 11518 0,'0'0'15,"0"0"-15,0 0 0,0 0 16,0 0-16,29-1 0,-29 1 16,36-2-16,-36 2 0,43-3 15,-17 2-15,-2 0 0,1-1 0,5 0 16,1 1-16,-1-1 16,-2-2-16,-6 2 0,-5 2 15,-3-1-15,-6-1 0,-1 2 0,-2-1 16,1 0-16</inkml:trace>
  <inkml:trace contextRef="#ctx0" brushRef="#br0" timeOffset="685882.2256">26234 11676 0,'0'0'16,"0"0"-16,0 0 0,26-1 0,-26 1 15,35-7-15,-11 6 0,3-2 16,0 0-16,5 0 0,3-1 15,9-1-15,-1-1 0,10 0 16,-1 2-16,-6-2 0,-4 0 16,-6 2-16,-6 0 0,-5-1 15,-7 0-15,-2 1 0,-4 1 16,-2 0-16</inkml:trace>
  <inkml:trace contextRef="#ctx0" brushRef="#br0" timeOffset="686100.977">26557 11461 0,'0'0'0,"0"0"0,0 0 16,0 0-16,1 29 0,-1-29 0,-3 33 16,0-10-16,-3 2 0,-2 2 15,-1 3-15,-4 7 0,1-1 0,-1-1 16,-1 1-1,0-5-15,1-2 16,-1 1-16,1-5 0,1-5 0,-1-4 16,2-6-16,3-7 0,0 0 15,2-1-15,2 0 0</inkml:trace>
  <inkml:trace contextRef="#ctx0" brushRef="#br0" timeOffset="686304.1489">26595 11725 0,'0'0'0,"0"0"0,0 0 16,0 0-16,10 25 0,-10-25 16,6 31-16,-4-11 0,1-1 0,-2 2 15,0 2-15,0 3 16,0-2-16,0-1 0,0 0 16,1-4-16,2-3 0,-3-3 0,-1-2 15,-1-3-15,-1-3 0,0 0 16,1-1-16,0-2 15</inkml:trace>
  <inkml:trace contextRef="#ctx0" brushRef="#br0" timeOffset="686585.3717">26641 11774 0,'0'0'0,"0"0"16,0 0-16,0 0 0,28-6 15,-28 6-15,26-3 0,-9 1 16,0 0-16,1-1 0,1 2 15,-2 1-15,1-1 0,1 2 16,-1 0-16,5 1 0,0-1 0,-4 2 16,-2 1-16,-3 1 15,-2 0-15,-1 4 0,-2 4 0,-2 1 16,-2 2-16,0 1 0,-2-1 16,-1 1-16,-1 1 0,-1-1 15,0 1-15,0-3 0,-1-1 0,0-1 16,0-2-16,-2 0 15,-2 0-15,0-4 0,-3-3 16,-1-2-16,-1-1 0,3 0 16,0-1-16,2 1 0</inkml:trace>
  <inkml:trace contextRef="#ctx0" brushRef="#br0" timeOffset="686788.4888">26678 11830 0,'0'0'0,"0"0"16,0 0-16,0 0 0,0 0 0,32-4 16,-32 4-16,25 2 0,-25-2 15,32 0 1,-15 0-16,1 1 0,1 1 16,-2 0-16,-1 0 0,-3-1 0,-1 0 15,-2 1-15</inkml:trace>
  <inkml:trace contextRef="#ctx0" brushRef="#br0" timeOffset="686976.0076">26708 11932 0,'0'0'0,"0"0"16,0 0-16,0 0 0,0 0 0,26 0 15,-26 0-15,26-1 0,-26 1 16,30-2-16,-15 1 0,1 1 15,-1 0-15,-1 0 0,0 0 16,-2-1-16,-2-1 0,-1 0 16,-2 1-16,0 0 0</inkml:trace>
  <inkml:trace contextRef="#ctx0" brushRef="#br0" timeOffset="687147.9046">26732 11994 0,'0'0'0,"0"0"16,0 0-16,24 2 0,-24-2 0,25 0 16,-25 0-16,37-3 0,-14 2 15,1 0-15,1 0 16,7-3-16,-1 0 0,-5-2 16,-4 2-16,-3 1 0</inkml:trace>
  <inkml:trace contextRef="#ctx0" brushRef="#br0" timeOffset="687397.8744">27380 11499 0,'0'0'0,"0"0"16,0 0-16,0 0 0,0 0 0,0 0 15,0 0-15,0 0 16,22 19-16,-22-19 0,0 0 16,14 19-16,-14-19 0,0 0 15,17 21-15,-13-12 0,-1-2 0,-1 0 16,0-1-16,-2-1 0,0 0 16,0-1-16</inkml:trace>
  <inkml:trace contextRef="#ctx0" brushRef="#br0" timeOffset="687897.9588">27305 11662 0,'0'0'0,"0"0"16,0 0-16,0 0 0,0 0 0,0 0 15,0 0-15,0 0 16,0 0-16,0 0 0,29 6 16,-29-6-16,0 0 0,36 7 15,-21-6-15,1 1 0,0-2 0,1 1 16,-2-1-16,1 0 15,-1 0-15,0 0 0,0 0 16,-2 0-16,0 0 0,-2 0 0,-1 0 16,-1 0-16,-2 0 0,-2 1 15,-1 1-15,0 2 0,-2-1 0,-3 3 16,-4 2-16,0 0 16,-2 0-16,0 2 0,-2 1 15,-2 1-15,-1 1 0,-2 1 16,0 0-16,-5 3 0,1 1 0,-1-4 15,1-1-15,1-1 0,-1-1 16,-1-2-16,-1-2 16,2-1-16,-1-1 0,2-1 0,2-2 15,1 1-15,1-3 0,4 0 16,0-2-16,1 2 0,2 0 0,2-1 16,2 1-16,2 0 0,4-2 15,3 3-15,4 3 16,2-2-16,3 2 0,6 3 15,3 2-15,3-1 0,1 1 0,3-1 16,1 2-16,8-2 16,1 0-16,1-1 0,1-2 0,-4-2 15,-4-2-15,1-4 0,-8-3 16,-5 1-16,-6 2 0,-3 0 16</inkml:trace>
  <inkml:trace contextRef="#ctx0" brushRef="#br0" timeOffset="688179.1598">27822 11567 0,'0'0'0,"0"0"15,0 0-15,0 0 0,0 0 0,23-2 16,-23 2-16,29-2 0,-29 2 0,39-2 16,-12-1-16,-1 2 15,2-2-15,8 0 0,3 0 16,-3 1-16,-2 1 0,6-1 16,-3-1-16,-6 0 0,-3 0 0,-5 2 15,-3 1-15,-7-1 0,-4-1 16,-1 1-16,-3 0 15,1 0-15</inkml:trace>
  <inkml:trace contextRef="#ctx0" brushRef="#br0" timeOffset="688460.3896">28136 11569 0,'0'0'0,"0"0"0,0 0 16,0 0-16,0 0 0,0 0 0,4 26 15,-4-26-15,3 23 0,-3-23 16,2 34-16,-1-15 0,0 0 16,1 2-16,0 1 0,1-1 15,-1-1-15,-1 7 0,0-2 16,0-1-16,0-4 0,0 0 0,-1-1 16,0-1-16,1-2 0,-1-1 15,0-1-15,0-2 0,0-3 16,0 0-16,0 0 15,0-3-15,0 0 0,0-1 0,0-3 16,0-2-16,0 0 0,0 0 16,0 0-16,0 0 0</inkml:trace>
  <inkml:trace contextRef="#ctx0" brushRef="#br0" timeOffset="688694.7688">28187 11720 0,'0'0'0,"0"0"0,0 0 16,0 0-16,0 0 0,0 0 15,28 6-15,-28-6 0,0 0 0,38 2 16,-38-2-16,30 7 0,-14-3 16,4-2-16,2-1 15,-1 0-15,-1 0 0,0 1 0,-1-1 16,6 2-16,-3 0 0,-4 0 15,-2-2-15,-3 2 0</inkml:trace>
  <inkml:trace contextRef="#ctx0" brushRef="#br0" timeOffset="699741.8308">28186 13082 0,'0'0'0,"0"0"0,0 0 0,0 0 16,9 20-16,-9-20 0,5 19 16,-5-19-16,4 27 0,-3-9 15,0 3-15,1 0 0,-2-1 0,0 3 16,-2 1-16,1 6 16,1-2-16,0-3 0,0-1 15,0-5-15,0-1 0,0-2 16,1-1-16,1-2 0,-1-3 0,-1-1 15,0-2-15,0-2 0,0-1 0,0-4 16,3-1-16,-1-2 16,1 0-16,1-5 0,0-4 15,2-1-15,0 0 0,1-2 16,1 0-16,3-5 0,-1 0 0,0 1 16,-1-2-16,1 2 15,-1 0-15,2 1 0,2 2 16,1 1-16,-1 3 0,1 1 0,2 1 15,-2 1-15,0 1 0,1 1 16,0 3-16,-2 1 0,-1 1 16,2 3-16,0 1 0,-2 0 15,-2 0-15,-1-1 0</inkml:trace>
  <inkml:trace contextRef="#ctx0" brushRef="#br0" timeOffset="700179.3356">28512 13365 0,'0'0'0,"0"0"0,0 0 16,0 0-16,0 0 0,0 0 0,0 0 15,25 14-15,-25-14 0,20 8 16,-20-8-16,24 8 0,-10-6 15,1-1-15,4 1 0,-1-2 16,0-2-16,0 1 0,-1-2 16,0-1-16,-2 0 0,1 0 15,-2-2-15,-2 1 0,-1-2 0,0-1 16,-2-1-16,-4 1 16,-4 1-16,-1-2 0,-3 1 15,-1 0-15,-2 1 0,-6 0 0,-3 2 16,-2 3-16,1 2 0,-1 4 15,2 3-15,-2 2 0,2 1 16,1 5-16,1 2 0,2 3 16,2 1-16,3-1 15,4 1-15,2-1 0,3 0 0,6 0 16,4 0-16,5-3 0,3-1 16,2-4-16,3-2 0,0-4 0,-2-2 15,4-4-15,1-5 0,-4 1 16,-6 1-16,-3 1 0</inkml:trace>
  <inkml:trace contextRef="#ctx0" brushRef="#br0" timeOffset="700476.2772">29172 13093 0,'0'0'0,"0"0"0,0 0 16,-1 24-16,1-24 0,-5 27 16,0-7-16,0 1 0,-2 2 15,-2 1-15,-2 3 0,-1 4 0,1 0 16,0 2-16,1-5 16,2-1-16,3 0 0,2-5 15,1-3-15,4-3 0,0-3 0,3-3 16,3 1-16,0-3 0,1-2 15,-1-2-15,2-3 0,1-2 16,1-2-16,-1-2 0,1-2 16,-4 2-16,0-1 0,-1 2 15</inkml:trace>
  <inkml:trace contextRef="#ctx0" brushRef="#br0" timeOffset="700679.3472">28929 13307 0,'0'0'0,"0"0"16,0 0-16,0 0 0,0 0 0,35 3 15,-35-3-15,35 1 16,-35-1-16,43 1 0,-16 1 16,-2-1-16,-1 0 0,7-1 15,-1 0-15,-3 0 0,1-2 16,-5 0-16,-3 1 0,-3 0 0</inkml:trace>
  <inkml:trace contextRef="#ctx0" brushRef="#br0" timeOffset="701054.4115">29389 13244 0,'0'0'15,"0"0"-15,0 0 0,0 0 0,0 0 16,0 0-16,-10 27 0,10-27 15,-7 26-15,1-9 0,0 1 16,-1 0-16,2 1 0,-1 0 16,0 0-16,2-1 15,0-2-15,-1 2 0,1-1 0,1-4 16,0-2-16,1-4 0,0-2 16,1-2-16,1-3 0,0 0 15,-1-3-15,1-2 0,1-2 0,2-4 16,3-5-1,1-2-15,2-2 0,0 3 16,0 1-16,2-1 0,0 0 16,-1 3-16,-1 4 0,1 1 15,1 0-15,-3 2 0,1 3 0,0 1 16,1 5-16,-1-1 0,0 0 16,1 2-16,1 1 15,-2 2-15,1 1 0,0 1 0,0-2 16,-1-1-16,-2-1 0,-2 1 15</inkml:trace>
  <inkml:trace contextRef="#ctx0" brushRef="#br0" timeOffset="701444.985">29675 13332 0,'0'0'16,"0"0"-16,0 0 0,0 0 0,0 0 0,-17 18 15,17-18-15,-12 23 16,12-23-16,-14 28 0,6-12 16,1-1-16,0 0 0,2 0 15,3 0-15,2-2 0,1-1 0,5 0 16,2-1-16,2-1 16,2 0-16,6-3 0,4-3 15,2-3-15,-1-2 0,1-1 0,1-4 16,0-1-16,-2-2 0,2-5 15,-3-2-15,-3 0 0,-4-1 16,-3 0-16,-3 0 0,-2-1 16,-3-2-16,-5 2 15,-4 1-15,-6 2 0,-6 2 0,-3 2 16,-1 2-16,0 2 0,0 4 16,-1 2-16,0 3 0,1 2 15,3 1-15,4 0 16,7 1-16,1-1 15,2-1-15,-1-1 0</inkml:trace>
  <inkml:trace contextRef="#ctx0" brushRef="#br0" timeOffset="701788.7288">30280 13262 0,'0'0'0,"0"0"0,0 0 15,0 0-15,0 0 0,-25-11 0,25 11 16,-28-4-16,14 4 0,-1 0 16,-1 2-16,1 2 0,-1 2 15,2 0-15,0 1 0,1 1 16,2 1-16,3 3 0,2 2 16,3 4-16,4 0 0,3-1 15,2 1-15,3-2 0,2 0 0,1 0 16,1 0-16,1-2 0,1-2 15,-2 1-15,-2-2 16,-1 0-16,-1-2 0,-5-2 0,-2 0 16,-4 0-16,-3 0 0,-5-1 15,-4-2-15,1 0 0,0 0 16,-2-4-16,-2-2 0,0-3 16,1-2-16,2 2 15,1-1-15,4 3 16</inkml:trace>
  <inkml:trace contextRef="#ctx0" brushRef="#br0" timeOffset="702054.3793">30457 13293 0,'0'0'16,"0"0"-16,0 0 0,0 0 0,1 25 15,-1-25-15,-6 35 16,1-11-16,-2 4 0,-1 3 15,1 4-15,-3 8 0,1-2 0,-2 12 16,1 2-16,0-5 0,1-4 16,0 3-16,2-6 0,0-7 15,3-4-15,-1-5 0,1-5 16,-1-5-16,2-5 0,-2-4 16,-1-1-16,-1-9 0,1-6 0,-1-5 15,2-5-15,0 2 16,1 4-16,1 2 0</inkml:trace>
  <inkml:trace contextRef="#ctx0" brushRef="#br0" timeOffset="702319.9949">30490 13251 0,'0'0'16,"0"0"-16,0 0 0,23-1 15,-23 1-15,21 3 0,-10 4 16,1 1-16,1 0 0,0 4 15,1 0-15,-2 2 0,-1 0 16,1 5-16,-2 0 0,-2-1 0,-3-1 16,-3-2-16,-2 0 0,-3-1 15,-4 0-15,-1 0 16,-4 0-16,0-1 0,-2 1 0,-4-1 16,-1 2-16,0-3 0,0-5 15,-3-1-15,1-2 0,2-6 16,4-1-16,3-6 0,3-2 15,3 4-15,1 0 0,0 2 16</inkml:trace>
  <inkml:trace contextRef="#ctx0" brushRef="#br0" timeOffset="702710.6289">30758 13443 0,'0'0'16,"0"0"-16,0 0 0,0 0 15,26 14-15,-26-14 0,24 7 16,-9-2-16,-1 0 0,2-1 16,2-1-16,1 0 0,0 1 15,-1-1-15,1-1 0,3-2 0,-3-2 16,-3-1-16,-1-1 16,-3-2-16,-2 0 0,-2-4 15,-2-3-15,-3-2 16,-3-1-16,-2 2 0,-1 0 0,-6 1 15,-5 0-15,-1 1 0,1 3 16,-1 1-16,-2 3 0,1 3 16,-1 1-16,-7 5 0,-3 4 15,9 0-15,0-1 0,-1 8 16,3 6-16,2-2 0,3-1 0,4 2 16,1 2-16,4-4 0,2-1 15,7 2-15,5 1 16,3-4-16,3-2 0,3-2 0,3-2 15,1-3-15,2-1 0,-2-1 16,-5-1-16,-5-1 0</inkml:trace>
  <inkml:trace contextRef="#ctx0" brushRef="#br0" timeOffset="702991.9392">31468 13381 0,'0'0'0,"0"0"0,0 0 0,0 0 15,0 0-15,-14-17 0,14 17 16,0 0-16,-26-7 0,26 7 16,-32 7-16,13-2 0,0 1 15,0 5-15,-2 3 0,-4 2 16,3 2-16,2 1 0,2 1 16,3 1-16,4-1 0,4 2 0,4-2 15,3-3-15,3-3 0,4-1 16,4 0-16,0-5 0,3-4 15,4-1-15,4-2 16,0-4-16,1-1 0,-3-9 0,1-6 16,-3 3-16,-4 3 0,-3 3 15</inkml:trace>
  <inkml:trace contextRef="#ctx0" brushRef="#br0" timeOffset="703241.9064">31673 13117 0,'0'0'0,"0"0"0,0 0 0,0 0 16,0 25-16,0-25 0,-9 31 15,2-13-15,-1 2 0,0 6 16,-2 4-16,0 0 0,1 1 0,-1 5 16,1-3-16,-1 3 0,3-4 15,2-3-15,3-2 16,1-5-16,1-4 0,2-2 15,2-3-15,2-2 0,2-3 0,3-4 16,5-2-16,1-5 16,-1-4-16,2-3 0,1-5 0,-1 0 15,-2 2-15,-4 4 0</inkml:trace>
  <inkml:trace contextRef="#ctx0" brushRef="#br0" timeOffset="703460.659">31486 13337 0,'0'0'15,"0"0"-15,0 0 0,0 0 16,0 0-16,28 2 0,-28-2 16,24 0-16,-24 0 0,32 1 15,-12 2-15,0-2 0,-1-1 0,0 0 16,2-1-16,-1-1 0,-1 2 15,4-2-15,-1-1 0,-4 0 16,-3 1-16,-2 0 0</inkml:trace>
  <inkml:trace contextRef="#ctx0" brushRef="#br0" timeOffset="703663.7615">31874 13375 0,'0'0'0,"0"0"0,0 0 16,0 0-16,-4 26 0,4-26 15,-8 28-15,3-12 0,-1 1 16,1 2-16,-2 1 16,2-2-16,0-2 0,1 3 0,-1-4 15,2-1-15,1-2 0,2-1 16,1-1-16,1-4 0,3-5 16,-3-2-16,-2-4 0,0 1 0,0 0 15,0 2-15</inkml:trace>
  <inkml:trace contextRef="#ctx0" brushRef="#br0" timeOffset="703820.0079">31909 13202 0,'0'0'16,"0"0"-16,0 0 0,0 0 16,0 0-16,22 12 0,-22-12 15,0 0-15,23 18 0,-23-18 16,20 18-16,-10-7 0,-1 0 0,0-2 15,-1-1-15,-1 0 0</inkml:trace>
  <inkml:trace contextRef="#ctx0" brushRef="#br0" timeOffset="704163.7984">32060 13429 0,'0'0'0,"0"0"0,0 0 16,0 0-16,0 0 0,-18 22 0,18-22 15,-12 21-15,12-21 0,-11 26 16,7-14-16,2 1 16,2 1-16,2-3 0,4 0 15,0-1-15,0-2 0,2-1 0,2-2 16,1-1-16,1-1 0,4-2 16,1-2-16,0-2 0,-2-1 0,-2-3 15,-2-3-15,-1 0 0,-1-2 16,-2-2-16,-2-3 15,-1 0-15,0 0 0,-3 0 16,-2-1-16,-4 2 0,-1 3 0,-4 0 16,-3 1-1,-3 3-15,0 1 0,-1 4 16,1 2-16,1 2 0,3 0 0,3-2 16,5-1-16,-1 0 15,2 0-15,0 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2T23:54:44.07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27923 14087 0,'0'0'0,"0"0"16,0 0-16,0 0 0,0 0 0,0 0 16,0 0-16,0 0 0,0 0 15,0 0-15,0 0 0,0 0 16,0 0-16,-10 30 0,10-30 16,-15 26-16,15-26 0,-18 30 15,6-10-15,1-1 0,1 2 0,0 0 16,0-2-1,-2 4-15,1-3 0,1-2 0,1-4 16,2-1-16,0-3 0,1-1 16,2-3-16,0-2 0,0-1 15,2-3-15,2 0 0,0-3 16,0 3-16,0-3 0</inkml:trace>
  <inkml:trace contextRef="#ctx0" brushRef="#br0" timeOffset="154.0131">27979 13871 0,'0'0'0,"0"0"0,0 0 0,0 0 16,0 0-16,25 9 16,-25-9-16,18 15 0,-7-7 0,2 1 15,1 2-15,-1 0 16,0-1-16,-1 0 0,-2-2 0,-1-1 15</inkml:trace>
  <inkml:trace contextRef="#ctx0" brushRef="#br0" timeOffset="587.6324">28222 14109 0,'0'0'0,"0"0"0,0 0 15,0 0-15,-16 18 0,16-18 16,-14 28-16,4-12 0,-2 1 15,-1 2-15,-1 1 0,-1 1 0,1 0 16,-3 3-16,3-2 16,1-3-16,2-1 0,1-2 15,1-2-15,1-3 0,3-2 0,0 0 16,1 0-16,1-5 0,0-4 16,3 0-16,-1-5 0,2 0 15,2-2-15,0-3 0,2-3 16,3-1-16,1-1 0,4-5 15,3 0-15,-1 2 0,2 1 16,-1 1-16,2-1 0,-1 3 0,0 2 16,1 2-16,0 1 15,0 2-15,-1 2 0,-2 4 16,-1 2-16,-2 2 0,-2 3 0,-2 2 16,-1 4-16,-3 1 0,-1 2 15,0 1-15,-3 1 0,-1 1 16,-2 0-16,0 0 0,-1-2 15,-2-1-15,-1 0 0,1-4 16,0-2-16,0-1 0,-1-1 16,0-2-16,2-3 0,5-2 15,1-2-15,-1 2 0,2-4 16,-2 4-16</inkml:trace>
  <inkml:trace contextRef="#ctx0" brushRef="#br0" timeOffset="845.7083">28709 14050 0,'0'0'15,"0"0"-15,0 0 0,-10 23 16,10-23-16,-15 29 0,4-9 16,-2 1-16,-3 2 0,-1 6 0,0 2 15,2-5-15,0-1 0,2 3 16,2-4-16,3-4 0,4-3 15,5-2-15,4-4 0,3-2 16,3-1-16,1-2 0,2-2 16,0-3-16,1-2 0,4-2 15,2 1-15,-3-1 0,-4 1 0,-2 0 16</inkml:trace>
  <inkml:trace contextRef="#ctx0" brushRef="#br0" timeOffset="1036.6328">28484 14147 0,'0'0'15,"0"0"-15,0 0 0,0 0 16,26 4-16,-26-4 0,32 1 0,-32-1 16,36 3-16,-14-1 15,3-1-15,1 2 0,-1-1 16,7 0-16,1 0 0,-2 0 0,-2 1 15,-5-1-15,-3 0 0,-3-1 16</inkml:trace>
  <inkml:trace contextRef="#ctx0" brushRef="#br0" timeOffset="1412.3471">28990 14159 0,'0'0'0,"0"0"15,0 0-15,-2 18 0,2-18 16,-6 23-16,6-23 0,-13 32 16,6-14-16,-2 1 0,-1 1 15,0-2-15,0 0 0,-1 2 16,2-1-16,2-3 0,-1-3 0,1-3 16,2-2-16,1-1 0,2-3 15,2-4-15,0 0 16,5-4-16,-1-1 0,3-4 15,0-4-15,2-1 0,1-2 0,3-5 16,1-1-16,-1 2 0,1 2 16,-1 3-16,1 1 0,-1 2 15,0 2-15,0 3 0,2 1 16,-2 2-16,0 3 0,-1 1 16,0 3-16,-1-1 0,0 3 0,1 1 15,1 0-15,-2 1 0,-1-1 16,-2-1-16,0 0 15,-2-2-15</inkml:trace>
  <inkml:trace contextRef="#ctx0" brushRef="#br0" timeOffset="1778.6314">29323 14221 0,'0'0'16,"0"0"-16,0 0 0,0 0 0,0 0 15,0 0-15,-12 26 0,12-26 16,-14 29-16,4-12 0,-1 2 16,1 0-16,1 1 0,3-1 15,0 1-15,4 0 0,2-1 16,4 1-16,4-3 0,3-3 16,2-3-16,5-2 0,3-2 15,1-5-15,1-3 0,1-3 16,2-4-16,-1-2 0,1-3 0,3-5 15,-4-1-15,-4-2 0,-3 1 16,-5 0-16,-3 2 0,-2 0 16,-4-1-16,-5 3 0,-5 1 15,-7 2-15,-3 2 0,-3 3 16,-1 2-16,-1 3 0,-1 1 16,-1 1-16,-1 2 0,3 1 15,2 1-15,6 1 0,4-1 16,1 1-16,3-1 0,1-1 0</inkml:trace>
  <inkml:trace contextRef="#ctx0" brushRef="#br0" timeOffset="2129.1485">30028 14235 0,'0'0'0,"0"0"16,0 0-16,0 0 0,0 0 0,-25-23 15,25 23-15,-26-13 0,8 8 16,0 2-16,-3 1 0,1 1 16,1 2-16,1 1 0,1 1 15,-2 4-15,3 2 0,3 3 16,5 2-16,3 0 0,5 2 0,4 1 16,2 1-16,4-1 15,2 1-15,4-1 0,1 0 16,0-1-16,-3-2 0,2 2 15,-4-2-15,-2-2 0,-3-1 0,-3-3 16,-3 0-16,-3-2 0,-4-2 16,-5 0-16,-4-1 0,-2-1 15,0-1-15,-1-2 0,-1-3 16,0-1-16,1-1 0,1-2 16,2-2-16,2 3 0,2 0 0,3 2 15</inkml:trace>
  <inkml:trace contextRef="#ctx0" brushRef="#br0" timeOffset="2395.3172">30192 14241 0,'0'0'0,"0"0"0,0 0 0,0 0 15,-3 30-15,-3-13 0,-3 4 16,1 3-16,-1 2 0,-4 10 15,-2 2-15,0 1 0,-1 1 0,-2 5 16,0-3-16,1-4 0,2-2 16,0 3-16,1-2 0,3-7 15,2-4-15,2-6 0,1-4 16,3-5-16,1-1 0,-1-3 16,1-2-16,0-4 0,0-4 15,1-5-15,1-6 0,0 1 16,0 3-16,0 2 0</inkml:trace>
  <inkml:trace contextRef="#ctx0" brushRef="#br0" timeOffset="2696.0115">30214 14208 0,'0'0'16,"0"0"-16,0 0 0,0 0 15,27 1-15,-27-1 0,0 0 0,29 12 16,-15-6-16,-1 1 0,0 3 15,-1 2-15,0 1 0,-1 1 16,0-1-16,-1-1 0,-1 1 16,-1 5-16,-3-2 0,-1-2 15,-2 0-15,-4-2 0,-5 1 16,-3-2-16,-3 0 0,-3 0 16,-1 0-16,-2-1 0,-1-1 15,-2-2-15,-2-2 0,2-1 0,2 2 16,1-5-16,2-1 15,1-3-15,3 0 0,4-3 16,4-3-16,2 1 0,4-2 0,1 3 16,-1 0-16,0 3 0</inkml:trace>
  <inkml:trace contextRef="#ctx0" brushRef="#br0" timeOffset="3045.9031">30454 14381 0,'0'0'0,"0"0"15,0 0-15,0 0 0,26 14 0,-26-14 16,24 10-16,-11-4 0,0-2 16,3 0-16,3-1 0,-1-2 15,2 1-15,0-2 0,0 0 16,4-2-16,-1 0 0,-1-2 16,-1-2-16,-2-1 0,-2-3 15,-3-1-15,-2-3 0,-3-1 16,-3 0-16,-3 0 0,-3 2 15,-5 0-15,-1 4 0,-3 0 16,-2 2-16,-4 2 0,-1 2 0,-3 2 16,-1 3-16,1 2 0,0 2 15,-1 5-15,0 3 0,-1 5 16,2 1-16,4-1 0,3 3 16,3-2-16,2 2 0,6-1 15,5 1-15,2-2 0,3-2 0,5-2 16,6-1-16,2-5 15,3-4-15,-6 0 0,-2-1 0,-4-2 16</inkml:trace>
  <inkml:trace contextRef="#ctx0" brushRef="#br0" timeOffset="3298.1964">31210 14323 0,'0'0'0,"0"0"0,0 0 15,0 0-15,0 0 0,-28 1 16,28-1-16,-26 10 0,26-10 0,-34 20 16,16-8-16,0 2 0,0 1 15,3 2-15,1 1 0,0 3 16,5-2-16,3-1 0,3-2 16,5 0-16,3-1 0,4-2 15,3 0-15,4-4 0,1-2 0,4-2 16,4-5-1,1-3-15,2-3 0,-5 1 0,-3 0 0,-4 1 16</inkml:trace>
  <inkml:trace contextRef="#ctx0" brushRef="#br0" timeOffset="3563.1479">31482 14134 0,'0'0'0,"0"0"0,0 0 0,0 0 15,0 0-15,-17 28 0,17-28 16,-15 30-16,7-12 0,-3 5 16,-2 5-16,-1 0 0,-2-2 0,-1 9 15,1-1-15,3-3 0,2-5 16,1 5-16,3-2 0,3-4 16,1-4-16,4-2 0,3-1 15,4-4-15,2-3 0,3-3 16,4-4-16,-1-2 0,2 0 15,4-6-15,4-3 0,-2-1 16,-1-1-16,-6 3 0,-3-1 16,-1 3-16</inkml:trace>
  <inkml:trace contextRef="#ctx0" brushRef="#br0" timeOffset="3795.1982">31231 14366 0,'0'0'0,"0"0"0,0 0 15,0 0-15,30 2 0,-30-2 16,31 2-16,-13 0 0,0 1 0,1-2 16,5 1-16,-2-1 0,0-2 0,4 1 15,-1 1-15,-4 0 16,-2 1-16,-2-2 0,-2-1 15,-2 0-15,-2 0 0,-2 0 16</inkml:trace>
  <inkml:trace contextRef="#ctx0" brushRef="#br0" timeOffset="4029.3432">31616 14368 0,'0'0'16,"0"0"-16,0 0 0,0 0 15,0 0-15,-10 22 0,10-22 16,-8 22-16,8-22 0,-10 27 16,4-12-16,1 0 0,-1 0 0,2-1 15,0 1-15,1-1 0,0-1 16,1-1-16,-1-1 0,2-2 16,0-1-16,0-2 0,-1-2 15,0-1-15,1-1 0,-2-4 16,0-5-16,0 1 0,1 1 0,-1 0 15</inkml:trace>
  <inkml:trace contextRef="#ctx0" brushRef="#br0" timeOffset="4197.368">31594 14189 0,'0'0'0,"0"0"15,0 0 1,0 0-16,0 0 0,23 15 0,-23-15 15,0 0-15,24 18 0,-24-18 0,15 21 0,-7-10 16,0-1-16,-2-1 16,1 0-16,-2-2 0</inkml:trace>
  <inkml:trace contextRef="#ctx0" brushRef="#br0" timeOffset="4552.5084">31711 14409 0,'0'0'0,"0"0"0,0 0 16,0 0-16,-15 17 0,15-17 0,-15 20 0,15-20 15,-15 26-15,8-12 0,2 0 0,2-2 16,1 1-16,4-1 16,2-1-16,3-1 15,0 1-15,2-3 0,1-2 0,1-2 0,1-1 16,5-2-16,-1-2 15,1-3-15,-1-2 0,0-2 0,-3-2 16,-1-2-16,-1 1 0,-2-3 16,-1 0-16,-4-1 0,-1 1 0,-3 1 31,-2 1-31,-1 1 0,-1 3 0,-4 0 0,-2 1 0,0 2 16,0 2-16,-1 0 15,0 1-15,1 1 0,1 2 0,2 0 16,0 1-16,1 0 0,2-1 0,2 1 15,0-2-15,-1 1 16</inkml:trace>
  <inkml:trace contextRef="#ctx0" brushRef="#br0" timeOffset="5007.2775">31986 14393 0,'0'0'0,"0"0"0,0 0 0,0 0 16,0 0-16,-17 25 0,17-25 15,-13 23-15,5-10 0,1 1 16,-1 2-16,0 0 0,1-2 0,1-1 16,0 0-16,1-1 0,-1 1 15,2-3 1,1-1-16,-1 0 0,2-2 0,0-2 0,1 0 15,-1-1-15,-1-2 0,3-2 16,0 0-16,3-2 0,-1-5 16,1-2-16,1-2 0,1 0 0,0 0 15,3-2-15,2-1 0,1-1 16,1 1-16,5-4 16,-1 3-16,-1 1 0,-1 3 0,0 1 15,1 1-15,-1 2 0,-1 0 16,2 3-16,-1 1 15,-2 2-15,-1 1 0,-1 3 0,-1 2 16,-2 2-16,-1 2 0,-2 2 16,0 3-16,-2 0 0,-1 0 0,-2 3 31,-1 1-31,-1 1 0,2 3 0,-2 0 0,-1 1 16,-1-2-16,2-3 0,-4 8 15,0 3-15,0-5 0,1-5 0,2-3 16</inkml:trace>
  <inkml:trace contextRef="#ctx0" brushRef="#br0" timeOffset="16638.9502">27128 13589 0,'0'0'0,"0"0"16,0 0-16,0 0 0,0 0 0,0 0 16,28 6-16,-28-6 0,0 0 15,0 0-15,28 2 0,-28-2 16,21 3-16,-21-3 0,26 1 15,-12 0-15,0-1 0,1 1 16,0 0-16,2 0 0,0 1 0,3-3 16,1-1-16,0 2 15,0 0-15,7 1 0,-1 2 16,1-2-16,0-2 0,-1 2 16,-2 1-16,0-2 0,-3 1 0,1 0 15,1-1 1,0 0-16,-1 0 0,-3 1 15,-2-1-15,-1 0 0,-2 0 16,-5 0-16,-1 1 0,-2-1 16,0 1-16,-2-1 0,0 0 15,-1 0-15,0 0 16,-2 0-16,0 0 0,-2 0 16,2 0-16,-2 0 0,2 0 15,-2 0-15,3 0 0,-3 0 16,0 0-16,0 0 0,2 0 0,-2 0 15,0 0 1,0 0-16,0 0 0,0 0 16,0 0-1,0 0-15,0 0 0,0 0 0,0 0 0,0 0 16,0 0 0,0 0-16,0 0 0,0 0 15,0 0-15,0 0 0</inkml:trace>
  <inkml:trace contextRef="#ctx0" brushRef="#br0" timeOffset="29357.9085">27190 13182 0,'0'0'15,"0"0"-15,0 0 0,0 0 0,0 0 0,0 0 16,0 0-16,-9 25 16,9-25-16,0 0 0,-13 29 15,6-18-15,1 1 0,0 0 16,1 1 0,-1 1-16,1-1 0,-1-1 0,2-1 0,-1 0 15,2-1-15,0-1 16,-1-1-16,2-1 0,0 0 15,0-1-15,0-1 0,-2-1 16,0-1-16,-1 0 0,1-2 0,0-4 16,-1-4-16,2 2 0,0 0 15,-1 1-15</inkml:trace>
  <inkml:trace contextRef="#ctx0" brushRef="#br0" timeOffset="29561.0319">27189 12993 0,'0'0'0,"0"0"0,0 0 0,0 0 15,0 0-15,0 0 0,22 12 16,-22-12-16,0 0 0,26 15 16,-26-15-16,22 14 0,-11-5 0,2-1 15,-1-1-15,0 1 16,0-1-16,0 0 0,1 0 15,-1 1-15,-1 0 0,-1-2 0,-1 0 16,-1 0-16</inkml:trace>
  <inkml:trace contextRef="#ctx0" brushRef="#br0" timeOffset="30076.663">27495 13203 0,'0'0'0,"0"0"16,0 0-16,0 0 0,0 0 0,0 0 15,0 25-15,0-25 0,0 0 16,-8 28-16,8-28 0,-14 23 16,14-23-16,-14 28 15,5-11-15,0-1 0,1-1 16,0-1-16,1 0 0,1-2 0,0 0 15,1-2-15,0-1 0,1-1 16,0 0-16,2-2 0,0-1 16,0-1-16,0-2 0,2-2 15,-3 1-15,3-3 0,0-3 16,3-2-16,0-4 16,1-1-16,1-1 0,1 1 0,2 0 15,2-1-15,1-1 0,3-2 16,1 0-16,-1 1 0,0 2 0,2 2 15,0 2-15,2 0 0,0 1 16,0 3-16,1 0 16,-2 4-16,-2 3 15,-2 1-15,-1 2 0,-1 2 0,-1 2 16,-2 0-16,-1-2 0,-2 4 16,-1 2-16,-2 1 0,0 1 0,-2 1 15,-1 2-15,0 0 16,-1-1-16,-1 1 0,1 0 15,-1 1-15,-1 0 0,2-3 16,0-2-16,0-3 0</inkml:trace>
  <inkml:trace contextRef="#ctx0" brushRef="#br0" timeOffset="31061.1323">27842 14871 0,'0'0'0,"0"0"0,0 0 15,0 0-15,0 0 0,24 1 0,-24-1 16,0 0-16,30 3 0,-30-3 16,25 3-16,-12-1 0,0 0 0,3 0 15,0 1-15,4 1 0,1 0 16,2 0-16,2-2 16,0-1-16,1 1 0,7-1 0,-1 1 15,1 0-15,2 1 0,10-2 16,2-2-16,1 2 15,-2 1-15,-1 0 0,0 1 0,8 1 16,0-1-16,3 0 16,3 0-16,2 0 15,0-1-15,-6 0 0,-4-1 0,13 4 16,3 1-16,-9-1 0,-9-3 16,15 1-16,5-2 0,-9 1 15,-4-2-15,26 2 0,-7 0 16,-32-1-16,0-2 0,33 1 15,1-1-15,-17 1 0,-12 1 0,6 2 16,4 0-16,-6-2 0,-2-1 16,6-1-16,6-1 15,-7 1-15,-4 1 0,5 1 0,4 3 16,-16-4-16,-10-1 0,12 0 16,9 0-16,-8-1 0,-9 0 15,6 0-15,5 2 0,-7-2 16,-6-1-16,6 2 0,3 2 15,-8 0-15,-5 0 0,3 1 16,2 0-16,-16 0 0,0-1 16,0-3-16,2-1 0,-2 2 0,-1 3 15,1 0-15,2 1 16,-5-2-16,-5-2 0,-3 3 0,0 0 16,-2-2-16,-1-1 0,-2 0 15,-2 1-15,0 0 0,1-1 0,-4 1 16,-1 3-16,-4-3 15,-1-2-15,1 0 0,1 1 16,0-1-16</inkml:trace>
  <inkml:trace contextRef="#ctx0" brushRef="#br0" timeOffset="34561.1222">28942 15245 0,'0'0'0,"0"0"16,0 0-16,0 0 0,0 0 0,0 0 15,0 0-15,16-15 0,-16 15 16,0 0-16,0 0 16,16 20-16,-16-20 0,9 17 0,-9-17 15,8 33-15,-4-13 0,-1 2 16,-1 3-16,0 1 0,0 0 16,-1 10-16,1 2 15,-1-4-15,1-3 0,0 2 16,2-2-1,-2-7-15,0-5 0,0-4 0,-1-4 16,0-1-16,1-3 0,-2-1 0</inkml:trace>
  <inkml:trace contextRef="#ctx0" brushRef="#br0" timeOffset="34920.5016">29054 15295 0,'0'0'0,"0"0"0,0 0 0,27-4 0,-27 4 16,28-2-16,-6 0 16,2 2-16,0 0 0,6 1 0,4 1 15,8 1-15,-2 0 0,11 1 16,1-2-16,-3 3 0,-4-3 16,5 2-16,-2 1 0,-10 1 15,-6 0-15,-6 2 0,-5 0 16,-5 4-16,-1 3 0,-8 5 15,-3 3-15,-4 0 0,-4 4 0,-8 10 16,-5 3 0,-1-3-16,2-1 0,1-2 0,0-3 15,1-4-15,2-2 0,-1 1 16,1-3-16,1-7 0,0-1 0,0-2 16,-1-2-16,-2-4 0,1-3 15,-1-5-15,-2-4 0,4-2 16,1-2-16,2 1 15,2 2 1,1 2-16</inkml:trace>
  <inkml:trace contextRef="#ctx0" brushRef="#br0" timeOffset="35139.2647">29549 15173 0,'0'0'0,"0"0"15,0 0-15,0 0 0,-11 33 0,2-14 16,-2 6-16,-2 0 16,-3 1-16,-8 7 0,-1-1 0,2-3 15,3 0-15,-5 5 0,-1-2 16,2-6-16,2-4 0,1-3 16,0-5-16,5-3 0,2-3 15,3-2-15,3-1 16,1-1-16</inkml:trace>
  <inkml:trace contextRef="#ctx0" brushRef="#br0" timeOffset="35295.5119">29480 15511 0,'0'0'0,"0"0"0,0 0 16,16 15-16,-16-15 0,15 15 0,-5-5 16,0 1-16,-1 1 0,1 0 15,0-3-15,0 2 0,-1-1 16,0-3-16,0-1 0,-2-1 15,0-1-15,0-1 0</inkml:trace>
  <inkml:trace contextRef="#ctx0" brushRef="#br0" timeOffset="35576.7613">30304 15125 0,'0'0'16,"0"0"-16,0 0 0,0 0 0,-3 25 15,3-25-15,-5 33 0,0-12 16,0 2-16,-2 1 16,0 1-16,2-1 0,-1-1 0,1 3 15,1-3-15,0-1 0,1-3 16,0 0-16,-1-4 0,-1-1 15,-1-4-15,-1-2 0,-1-4 16,-1-3-16,0-1 0,3-1 16,0 1-16,1 0 0</inkml:trace>
  <inkml:trace contextRef="#ctx0" brushRef="#br0" timeOffset="35764.2525">30152 15201 0,'0'0'0,"0"0"0,0 0 15,0 0-15,-8 28 0,8-28 16,-10 25-16,3-11 0,-2 2 0,-2 1 16,-2 3-16,0-3 0,-1 1 15,-1 3-15,1-3 0,0-1 16,2-3-16,1-3 0,1-2 16,0-3-16,2-1 0,2-3 15,3-3-15,1 1 0,-1 0 16,1 0-16</inkml:trace>
  <inkml:trace contextRef="#ctx0" brushRef="#br0" timeOffset="36186.1437">30250 15344 0,'0'0'0,"0"0"0,0 0 15,34 6-15,-17-2 0,3 1 0,3 1 16,8 2-16,1 1 0,-1-1 16,-1 0-16,4 3 0,-2 0 15,-2 1-15,-3-3 0,-3-1 16,-3-1-16,-4-2 0,-5-1 15,-3-1-15,-3 1 0,-4-2 16,-5-1-16,-1-1 0,-2-3 0,-1-1 16,-3-2-16,0 1 0,0 0 15,-2 1-15,-1 1 0,0-1 16,1 1-16,-1 0 0,-1 1 16,0 2-16,1 0 0,0 2 15,-1 0-15,-1 3 0,0 1 16,-4 1-16,-3-1 0,0 3 15,-1 2-15,-5 3 0,-4 4 16,-6 5-16,0 0 0,-1-2 16,-3 0-16,3 0 0,3-2 0,-8 3 15,0-1-15,5-2 0,4 0 16,3-3 0,2-1-16,4-1 0,1-1 15,7-3-15,4-2 0,5-1 16,4 0-16,-1-5 0,2-3 15,1-1-15,2-4 0,0 1 16,-1 2-16,2 0 0</inkml:trace>
  <inkml:trace contextRef="#ctx0" brushRef="#br0" timeOffset="36420.5199">30223 15526 0,'0'0'0,"0"0"15,0 0-15,0 0 0,0 0 16,18 12-16,-18-12 0,0 0 15,11 28-15,-9-13 0,-1 2 16,-2 4-16,-1 4 0,-2 1 16,1 4-16,-3 6 0,0 1 0,-2-1 15,1 1-15,-1 6 0,-1-2 16,1-5-16,1-5 0,0-2 16,-1-3-16,1-2 0,2-2 15,-1-5-15,1-5 0,-1-4 16,1-5-16,-1-4 0,2-4 15,1 2-15,-1 0 0,2 1 0</inkml:trace>
  <inkml:trace contextRef="#ctx0" brushRef="#br0" timeOffset="36748.7109">30202 15663 0,'0'0'0,"0"0"15,0 0-15,0 0 0,27-8 16,-27 8-16,30-5 0,-13 3 15,0 1-15,1-1 0,1 1 16,1 0-16,1 1 0,5 0 16,1 0-16,-2 1 0,-1 2 0,-2 1 15,-2 2-15,-1-1 0,-2 2 16,-1 3-16,-3 2 0,-2 3 16,-2 1-16,-2 3 15,-3 4-15,-2 2 0,-2 2 0,-1 5 16,-1-1-16,0-1 0,1 1 0,-2-1 15,1-2-15,1-1 0,0-3 16,-1-2-16,1-2 16,0-1-16,-1-2 0,1-3 0,0-1 15,-1-4-15,-1-3 0,-3-2 16,-2-2-16,2-5 0,-1-5 16,2 2-16,-1 0 0,2 2 15</inkml:trace>
  <inkml:trace contextRef="#ctx0" brushRef="#br0" timeOffset="36983.038">30278 15760 0,'0'0'0,"0"0"0,0 0 15,0 0-15,25 6 0,-25-6 16,28 6-16,-28-6 0,31 5 0,-14-2 15,2 1-15,0-1 0,0 0 16,-1 1-16,0 2 16,3 0-16,-2-1 0,-5 0 15,-3 1-15,-5-2 0,-3 0 0,0 0 16,-1 0-16,1-1 0</inkml:trace>
  <inkml:trace contextRef="#ctx0" brushRef="#br0" timeOffset="37186.1671">30279 15907 0,'0'0'0,"0"0"0,0 0 15,0 0-15,0 0 0,23 8 0,-23-8 16,22 6-16,-22-6 0,31 5 16,-11-2-1,1-1-15,0 2 16,-1-1-16,-3 0 0,0 0 0,-2-1 15,-1 0-15,-2 1 0,-5-2 16,-2 1-16,-2-1 0,0 0 0,0 1 16</inkml:trace>
  <inkml:trace contextRef="#ctx0" brushRef="#br0" timeOffset="37389.3479">30223 16020 0,'0'0'0,"0"0"0,0 0 16,0 0-16,27 2 0,-27-2 0,25 3 16,-25-3-16,33 5 0,-14-1 15,0 0-15,1 1 0,0 2 0,5-1 16,1 0-16,-2-1 16,-2 0-16,-3 0 0,-3-1 15,-1-1-15,-4 0 0,-1 0 16</inkml:trace>
  <inkml:trace contextRef="#ctx0" brushRef="#br0" timeOffset="43170.6728">2080 14709 0,'0'0'16,"0"0"-16,0 0 0,0 0 0,0 0 16,0 0-16,0 0 0,0 0 15,22-2-15,-22 2 0,0 0 16,0 0-16,0 0 0,29-2 16,-29 2-16,0 0 0,0 0 0,29-1 15,-23-1-15,3 2 16,-1-1-16,1 0 0,1 0 15,-2 0-15,1 0 0,1 1 16,-3-1-16,2 0 0,0 1 0,4 0 16,0-1-1,-1 0-15,-1-1 0,3 1 0,0-1 16,1 1-16,-2 0 0,3 1 16,2 0-16,1 0 15,0-2-15,0 2 0,-2-1 0,7 1 16,0 1-16,-2 0 15,-1 0-15,-2-1 0,4 1 16,-1 0-16,0 0 0,0-1 0,-1 0 16,2 0-16,1-1 15,2-1 1,3 0-16,2 2 0,-2 0 16,-2-1-16,-1-2 0,6 1 0,-4 0 15,-2 2-15,-1 0 0,0-1 16,3-4-16,-2 3 0,2-1 0,-2 2 15,2-1-15,-3 0 16,2 0-16,3 1 0,-2-1 16,-2 0-16,-4 1 0,3 0 0,0 0 15,1-1-15,2 1 0,-3-2 16,-1 0-16,-1 1 0,0 2 16,0-2-16,4 1 0,-2-1 15,0 0-15,1 0 0,-1 2 16,1-1-16,-4-1 0,3 1 15,1-2-15,-1 0 0,-2-3 0,1 3 16,-1 2-16,1-1 0,2 0 16,-3 0-16,-1 1 0,-1 0 15,-5 1-15,4-1 0,2 0 16,-1-1-16,-4 2 0,1-3 16,-2 1-16,-4 1 0,-1 1 15,0 0-15,-3 0 0,-3-1 16,1 1-16,-2 0 0,0 0 15,-1-1-15,-1 0 0,1 0 16,-1 0-16,-2 1 0,2 0 0,-2 0 16,0 0-16,0 0 15,2-3-15,-2 1 0,1 0 16,-1-1-16,0 1 0,0-2 0,2 1 16,-2-2-16,1-1 0,2-1 15,0-3-15,-2 0 0,1 0 0,2-3 16,0-1-16,0 0 0,0 1 15,2-4-15,1-2 16,-2 0-16,2-1 0,3-5 16,-3 2-16,1 0 0,-1 0 0,-1-1 15,-2 0-15,1 2 0,-1 0 16,-1 0-16,-2 0 0,1 0 16,-2 2-16,-2-1 0,1 0 15,-2 1-15,-3 1 0,1 0 16,-2 2-16,3 1 0,-3 1 0,-1-4 15,1 3-15,0 2 0,0 1 16,2 2-16,-4 0 0,1 1 16,0 0-16,-2 0 0,-1-1 15,0 2-15,-4 1 0,2 0 16,0 1-16,0 1 0,0 0 16,1 0-16,0 1 0,-1-1 15,0-1-15,-3 1 0,0 2 16,-2-2-16,3 1 0,-2 0 15,2 2-15,-1-1 0,2 1 0,0 1 16,-2 0-16,2 1 0,-2-2 16,1 2-16,0 1 0,-1-1 15,1-1-15,0 1 0,3 2 16,-1-1-16,-2 1 0,1 0 16,2 1-16,-3 1 0,-1 1 15,1 1-15,-2-2 0,2 1 16,2 1-16,-3-1 0,3 2 15,-2-2-15,1 1 0,-1-2 0,-3 0 16,2 3-16,0 1 0,1-1 16,1 2-16,1 0 0,0 1 15,2 2-15,0 2 0,0 0 16,1-2-16,0 0 0,-3 0 16,2 0-16,3 2 0,2 1 15,-1 1-15,2 0 0,-4 0 0,1 1 16,0 0-16,2-1 15,1 1-15,0-1 0,1 3 16,1-1-16,0-1 0,1 1 16,-2 0-16,3-1 0,1 0 0,0-2 15,0 0-15,0 1 0,1 0 16,2 1-16,0 0 0,-2 1 16,1-1-16,1-1 0,-1-1 15,0-1-15,0-1 0,1-1 16,1 1-16,0-1 0,1-1 0,-1 0 15,-1-1-15,0 1 0,3-1 16,-3 0-16,1-2 16,-3-2-16,1 0 0,1 1 0,0 0 15,1 0-15,-1 0 0,0-1 16,1 0-16,-2 1 0,0 0 16,1-1-16,-1-1 15,0 0-15,1 0 0,-3-1 16,0 0-16,0 0 0,0-1 0,0-2 15</inkml:trace>
  <inkml:trace contextRef="#ctx0" brushRef="#br0" timeOffset="44483.2149">6790 14559 0,'0'0'0,"0"0"0,0 0 0,0 0 16,0 0-16,0 0 0,0 0 16,0 0-16,23 3 0,-23-3 15,0 0-15,27 2 0,-27-2 0,19 1 16,-6-1-16,-2 1 0,0-1 15,1 0-15,0 0 16,0-1-16,0 0 0,2 0 16,3 1-16,0 0 0,-1 0 0,1 0 15,-1 0-15,1 0 0,-1 0 16,8-1-16,3 1 0,-2 0 16,-2 0-16,1 0 0,0 0 15,-1 0-15,0 0 0,3 0 16,1 1-16,-2 0 0,0-1 0,9 1 15,0 0-15,-2 0 0,-3 0 16,0 0-16,2-1 16,-2 1-16,0 2 0,-1 0 0,1-2 15,-1 2-15,-1-1 0,2 0 16,1 1-16,-2 0 0,-1-1 0,6 0 16,0-1-16,-6 1 15,1-1-15,5 2 0,-1 0 16,0 0-16,-3-2 0,1-1 15,2 0-15,-3 0 0,-6 1 0,5 0 16,3-1-16,-4-1 0,-1 1 16,-1 0-16,1 0 0,-2 0 15,0 0-15,2 2 0,3-1 16,-4 1-16,-2-1 0,1-1 16,-1-1-16,0 1 0,-1 1 0,1 1 15,1 1-15,-6-3 16,-3 1-16,4 0 0,-1 1 15,-5-1-15,-1-1 0,-1 0 16,0 0-16,-3 0 0,-1 0 0,-2 0 16,-4 0-16,-1 0 0,-4-2 15,-5-1-15,-5-2 0,1 0 16,5 2-16,-2 0 0</inkml:trace>
  <inkml:trace contextRef="#ctx0" brushRef="#br0" timeOffset="45405.1006">7759 14616 0,'0'0'0,"0"0"0,0 0 16,0 0-16,-29 0 0,29 0 0,-25-1 16,25 1-16,-31 0 0,15 0 15,-4-1-15,-1-1 16,-1-1-16,-1 1 0,-2 0 16,-3 0-16,-1 0 0,0-1 0,0 0 15,0 1-15,0 1 0,-7-2 16,-2-2-16,3 4 0,2 1 0,-2-1 15,-3-2-15,4 0 16,3-1-16,0 1 0,2 1 0,-2 1 16,0 0-16,-5-1 15,-1-2-15,6 2 0,-1 0 0,-4 0 16,1 0-16,3 1 0,3-2 16,-6 1-1,-5 0-15,5-1 0,3 0 0,-1 1 16,-1 1-16,0-3 0,2 0 0,2 1 15,0 2-15,-1-1 0,-1 0 16,1 1-16,1 0 16,2 0-16,-1 1 0,-2 1 0,-1 0 15,4-2-15,-2-2 0,0 1 16,1 0-16,-3 1 0,0 0 16,2 0-16,-2 0 0,0 0 15,1 1-15,-1 0 0,2 0 16,0 0-16,2-2 0,-4 1 15,-3 1-15,7 0 0,0 0 0,-3 1 16,-2-1-16,1-1 0,1-2 16,2 2-16,1 3 15,-3-1-15,1-1 0,0-1 0,1 0 16,-2 0-16,2-1 0,-3 4 16,0 1-16,0-3 0,5-2 0,-2 1 15,1 1-15,-3-1 16,1 0-16,2 3 0,1 1 15,1-2-15,1 0 0,2 1 16,-2 1-16,4-1 0,2 0 0,3-3 16,3-1-16,4 1 0,2 0 15,1 0-15,2 0 0,-1 1 16,2 0-16,1 0 0,0-1 16,2 1-16,-3-1 0,3 1 15,0 0-15,3 2 0,-2 0 16,-1 0-16,0-2 0,0 4 0</inkml:trace>
  <inkml:trace contextRef="#ctx0" brushRef="#br0" timeOffset="48014.4514">9802 14510 0,'0'0'0,"0"0"15,0 0-15,0 0 0,0 0 0,0 0 16,24 1-16,-24-1 0,0 0 16,0 0-16,24 0 0,-24 0 15,0 0-15,27 3 0,-27-3 16,26 4-16,-9 0 0,1-4 15,0 0-15,4 0 0,1 0 0,3 1 16,0 1-16,11-1 0,0 2 16,3-2-16,2 1 0,2 0 15,1 0-15,13-1 0,2 2 16,-4-2-16,-3-1 0,14 2 16,3-1-16,-6-1 15,-2 1-15,6 1 0,-4-1 0,5 2 16,-3 0-16,3-1 15,1 0-15,-5-1 0,-4 0 0,23 2 16,-11-1-16,-6 2 0,-3 1 16,9-3-16,5-3 15,-8 0-15,-3-1 0,-9 0 0,-3 1 16,-1-2-16,1-1 0,11 2 16,8 1-1,2 1-15,4 1 0,-22-2 0,-14-1 0,8-1 16,5 0-16,-4 0 0,-3 0 15,7 2-15,5 1 16,-11-1-16,-7-1 0,10-2 16,8-3-16,-10 4 0,-4 3 0,4 0 15,3 0-15,-5-1 0,-1-2 16,4-2-16,3-1 0,-6 2 16,-4 2-16,6-1 0,3 0 15,-10-2-15,-6 1 0,8 0 16,7 0-16,-9 0 0,-4 0 0,4-1 15,5 1-15,-9-1 16,-6 2-16,8-1 0,7-3 16,-8 0-16,-6 1 0,1 4 0,2 2 15,-5-2-15,-3 1 0,4-3 16,4-2-16,-6 2 0,-2 1 16,1-1-16,2-3 0,-16 4 15,-1 0-15,4 0 0,2 0 16,-1 1-16,-1 2 0,3-3 15,1-2-15,-6 2 0,-2 3 0,-1-1 16,-3-1-16,-2 0 16,-1 0-16,-2 1 0,-1-1 15,0 2-15,-2 2 0,-1-4 0,-2 1 16,0 1-16,0-1 0,-2 1 16,-2-3-16,-2 1 0,-2-1 0,2 1 15,-1 0 1,2 0-16</inkml:trace>
  <inkml:trace contextRef="#ctx0" brushRef="#br0" timeOffset="51045.7593">3079 14718 0,'0'0'0,"0"0"15,0 0-15,0 0 0,0 0 0,-27-7 16,27 7-16,-24-3 16,11 1-16,-2-2 0,-3 0 15,2 0-15,-4-1 0,1 0 16,-3 1-16,0 0 0,-2-1 15,-9 0-15,-2 0 0,3 0 16,2 1-16,-11 0 0,-1 3 16,2-1-16,4 1 0,-5 2 0,-3 2 15,5 0-15,3 2 0,-6 3 16,1 1-16,0 0 0,1 0 16,-2 2-16,-1 3 0,3-1 15,4 0-15,-1 6 0,0 3 16,3-2-16,2-2 0,-4 7 15,2 2-15,6 2 0,2-1 0,2 3 16,1 2-16,1-4 16,3-1-16,0 0 0,4 0 15,5-2-15,3-1 0,5 3 0,5 1 16,3-1-16,1-3 0,2 2 16,4 1-16,-1-6 0,1 1 0,6 3 15,3-2-15,-2-4 16,4 1-16,3 3 0,2 0 15,-4-4-15,2-1 0,10 0 16,1-2-16,-1-2 0,0-3 0,3 3 16,3 1-16,2-2 0,0-2 15,2-2-15,3 0 0,4-3 16,0-2-16,9 1 0,-2-1 16,1-1-16,-1-2 0,2 1 15,-1 1-15,-2-5 0,1-2 0,24-1 16,-6 1-16,-9 0 15,-3 1-15,-5-4 0,1-6 16,-3 5-16,-3 1 0,2-4 16,-1-2-16,-7-1 0,-4 1 0,7-1 15,3 0-15,-4-1 0,-5-1 16,0-1-16,2-1 0,-3 0 16,2 1-16,-3 3 0,-1 2 15,-2-4-15,-2-3 0,-6-3 16,0-3-16,0 2 0,-2 1 0,-2 3 15,-3 2-15,-5-3 16,-5-1-16,-5-1 0,5-7 16,-2 6-16,-1 1 0,-4 2 15,-2 2-15,-3-4 0,0-1 0,-3-1 16,2 1-16,-3 4 0,-2 3 16,-6-6-16,0-3 0,-4-1 15,-3-2-15,-3 4 0,0 2 16,0 3-16,1-1 0,-9 0 15,-3-1-15,-1-1 0,2 1 0,-5 2 16,-7 1-16,-5-3 0,1 1 16,-6 0-16,1 1 0,-1 1 15,1 0-15,-10-1 16,-9-1-16,6 4 0,6 2 16,-12-3-16,0-1 0,2 3 0,1 4 15,-25-3-15,8 5 0,11-3 16,6 1-16,-5 2 0,-1 2 15,7 3-15,5 2 0,0 5 16,-3 5-16,4-4 0,1 0 16,4-1-16,1 1 0,3 1 15,7 0-15,-2 4 0,-1 4 16,10-3-16,4-1 0,7-3 16,6-3-16,3 7 0,4 5 0,3-8 15,-4-2-15,4 2 16,1 0-16,0 2 0,-1 2 0,1-3 15,2-2-15,2-2 0</inkml:trace>
  <inkml:trace contextRef="#ctx0" brushRef="#br0" timeOffset="53030.1561">3543 15338 0,'0'0'0,"0"0"0,0 0 15,0 0-15,0 0 0,0 0 0,0 0 16,0 0-16,0 0 0,29 11 16,-29-11-16,23 4 0,-23-4 0,31 5 15,-12-2-15,1 0 16,0 0-16,6 0 0,-1 2 15,2-1-15,0-1 0,7 3 16,3 1-16,-4-1 0,-5-1 0,9 2 16,-1 2-16,-6-1 0,-2-2 15,-4-2-15,-3-1 0,-2-1 16,-4 0-16,-3 1 0,-2-2 16,-3 1-16,-2 0 0,0-2 15,-3 0-15,0 1 0,1 0 16,-3-1-16,1 1 0,-1-1 15,0 0-15,0 0 0,-4 3 16,1-3-16,-1 1 0,-1 0 16,-2 1-16,-1 1 0,1-1 0,-2 0 15,0 1-15,1 0 0,-1 1 16,0 0-16,-3 1 16,-1 0-16,2 1 0,-4 1 15,-4 3-15,0 1 0,3-1 0,-8 4 16,-3 1-1,-1 0-15,-3 2 0,3-3 0,5-3 16,-9 6-16,-2 1 16,3-1-16,1 0 0,2 1 0,0-2 15,3-2-15,0-3 0,0 3 16,-1 0-16,4-2 0,1-1 0,4-1 16,4-2-16,1-1 15,2-1-15,3-2 0,1-1 16,1-1-16,2 0 0,5-6 15,1-4-15,1-1 0,1 1 0,3-6 16,2-6-16,1 2 0,-1 1 16,2-4-16,0-2 0,1-5 15,-1 1-15,2-1 16,-1 0-16,0 2 0,-1 3 0,1-3 16,3-3-16,-2 2 15,0 4-15,2-2 0,-1 1 0,-3 3 16,-2 2-16,-1 1 0,-1 1 15,-1 5-15,0 0 0,0 2 16,-1 1-16,-1 2 16,0 1-16,1 2 0,-3 1 0,1 2 15,-1 1-15,0 4 16,3 4-16,-3 0 0,1 0 0,2 2 16,-3 1-16,1 2 0,1 2 0,2 4 15,-3 2-15,2-2 0,-1-1 16,2 3-16,-1 3 0,-2 1 15,0 1-15,2 6 16,-1 1-16,2-1 0,-3-1 0,2 0 16,-1-1-16,-2-1 0,1 0 15,-1 1-15,-1 0 16,0-4-16,1-4 0,-1-2 0,1-1 16,-2-3-16,1-1 0,0-4 15,0-1-15,-2-2 0,0-2 0,0 0 16,0-1-16,0-1 0,0-1 15,0-3-15,0-4 0,-2 0 16,0-2-16,2 0 0,-3-2 16,1-4-16,1-1 0,-5-5 15,0-2-15,-1 0 0,-3 0 16,1-2-16,-3-2 0,0 0 16,-1 0-16,0 0 0,1-2 15,-4-3-15,3 1 0,-3-1 16,3 1-16,-2 3 0,-1 3 0,3 1 15,0 0-15,1-1 0,0 0 16,2 1-16,-2 2 16,3 2-16,2 2 0,0 4 0,2 3 15,1 0-15,0 1 0,1 3 16,1-1-16,1 0 0,-3 2 0,2 0 16,-1-1-1,0 1-15,0 0 0,2 1 0</inkml:trace>
  <inkml:trace contextRef="#ctx0" brushRef="#br0" timeOffset="57889.6652">12302 15641 0,'0'0'0,"0"0"16,0 0-16,0 0 0,0 0 0,0 0 15,0 0-15,0 0 16,26-9-16,-26 9 0,0 0 15,27-6-15,-27 6 0,23-3 16,-10 1-16,-1 1 0,1 0 0,3 0 16,4-1-1,0 1-15,0-1 0,0 1 0,0 2 0,2-1 16,1-1-16,8 0 0,1 0 16,-3 0-16,0 1 0,2 1 15,2 0-15,-1 0 0,-1 0 16,9-1-16,0 0 0,-1 2 15,-2-1-15,3 0 0,2 0 16,-2 0-16,-2-1 0,10 0 16,0 0-16,-4 0 0,-2 0 0,2 1 15,3 1-15,-4-2 0,-3 0 16,3-2-16,1 1 0,4 0 16,-5 1-16,2-2 0,1 1 15,-2 1-15,-1 0 0,2 0 16,-1-2-16,-2 2 0,-3 2 0,4-2 15,1-2-15,-3 0 16,-2-1-16,2 2 0,2 1 16,-3 1-16,0 2 0,2-3 0,2 0 15,-3-2-15,-3 1 0,3 0 16,1-2-16,-2 3 0,-3 1 16,2-1-16,1-1 0,-4-1 15,-2 0-15,2 0 0,4 0 16,-3 0-16,-2-1 0,0-1 15,-1 1-15,2 0 0,-1 1 16,-2-1-16,-2 2 0,0-2 16,-1-1-16,2 0 0,2 0 15,-2 2-15,-3 0 0,4-1 0,2 0 16,-6 1-16,-1 1 0,-1-1 16,2 0-16,-4 1 0,3 0 15,-3-2-15,1-1 0,-1 1 16,-1 2-16,3 0 0,1 2 15,-2-2-15,-3-1 0,2 0 16,2-2-16,-3 3 0,-2 1 0,1 1 16,0-1-16,-2 0 0,-1-1 15,2 1-15,1 2 0,-4-1 16,0 0-16,1 0 0,0-1 16,-2-1-16,0 0 0,0 0 15,0-2-15,0 3 0,0 1 16,-1 0-16,0 0 0,-2-1 15,1 1-15,-2-1 0,-2 0 16,0-1-16,-1-2 0,-2 3 16,0 0-16,0-1 0,1 1 0,-2 0 15,1 1-15,-2 0 0,-2 0 16,0 0-16,-2 0 0,-3-1 16,1 4-16,-5-3 0,-3 1 15,1-2-15,0 1 0,2-1 16</inkml:trace>
  <inkml:trace contextRef="#ctx0" brushRef="#br0" timeOffset="60732.6739">18466 14383 0,'0'0'0,"0"0"0,0 0 15,0 0-15,0 0 0,-33-7 0,33 7 16,-31 4-16,16-3 0,-4 0 16,-3 0-16,0 0 0,-1 1 15,-10 3-15,-3 2 16,2-3 0,1-2-16,-11 4 0,-1 3 15,1 0-15,1 1 0,0 1 0,0 2 0,-7 3 0,2 0 16,0 1-16,2-1 0,2 2 15,2 1-15,-5 8 0,3 2 16,2-4-16,2 0 0,6 1 16,2 2-16,3 0 0,3 0 0,1 2 15,2 1-15,3 1 0,4 1 16,3-3-16,3-1 0,1-3 16,2 0-16,5 4 15,3 5-15,2-7 0,2-5 0,3 1 16,2 1-16,3 0 0,1 0 15,3 1-15,1 1 0,-2-8 16,-1-1-16,10 3 0,2 2 16,0 1-16,-1-1 0,4-2 15,2-3-15,1 0 0,1-1 0,2 3 16,2 0-16,0 0 16,2 1-16,3-3 0,3-3 0,-1-3 15,-4 0-15,7 0 0,4 3 16,-2-3-16,0-3 0,7 4 15,0 1-15,1-3 0,1 0 0,4-2 16,1-1-16,-4 1 16,-5 1-16,49 1 15,8-5-15,-45-1 0,-5 2 0,23 0 16,-10 1-16,-1-3 0,-2-1 16,5 0-16,2 0 0,-6 2 15,-4-1-15,-1 0 0,1-1 16,0-2-16,2-3 0,-3 4 15,-1 2-15,-2-3 0,-1-1 16,9-4-16,5-2 16,-5 5-16,-4 2 0,0-1 0,3-1 15,-3-1-15,1-1 0,-2 0 0,0 0 16,-3-2-16,-2-2 0,3 0 16,3 1-16,0 0 0,1 1 15,7 1-15,7 1 16,-15-2-16,-9-2 0,2 2 0,3-1 15,-4 0-15,-2 1 0,1-3 16,3-3-16,-2-2 0,-2-1 0,-3-3 16,-2-1-16,-3 1 0,-3 3 15,1-2-15,1 1 16,-7-1-16,-5 0 0,2 0 0,2 0 16,-3-3-16,-2-2 0,2 0 15,-1-1-15,-3 1 0,-1 2 0,-7-2 16,-4-1-16,-1 0 15,-1-1-15,0 2 0,0-1 16,-4 0-16,-3-4 0,-11 9 16,1-5-16,-2-1 0,0-1 0,-2-3 15,-1-3-15,-5 6 0,-4 0 16,-2-1-16,-1 0 0,-5 0 16,-2-1-16,-1-4 0,1-1 15,-6 2-15,-2 3 0,-6-2 16,-5-1-16,-5-1 15,-5-3-15,6 6 0,4 4 0,-14-5 16,-6 1-16,4 1 0,3 1 16,-12 1-16,-3 1 15,15 5-15,4 0 0,-38-9 0,-3 1 16,9 3-16,7 3 0,-3-1 16,-3-1-16,10 2 0,6 2 15,-12 0-15,-7-1 0,9 4 16,8 2-16,-11-5 0,-6-6 15,10 11-15,7 6 0,-20-2 16,-13-2-16,14-1 0,11 0 0,-6-3 16,-6-2-16,5 4 15,2 4-15,-12 4 0,-8 2 16,10 1-16,7 1 0,-3-3 16,-2-2-16,10 2 0,8 1 0,-7 3 15,-4 1-15,10 4 0,8 2 16,-3-1-16,-4-1 0,6-3 15,3-2-15,3 4 0,2 3 16,6 0-16,7 0 0,4 0 16,5 1-16,0-1 0,1 1 0,2-2 15,-1-1-15,2 3 0,3 1 16,7-3-16,6-3 0,3 0 16</inkml:trace>
  <inkml:trace contextRef="#ctx0" brushRef="#br0" timeOffset="70717.2121">22129 14040 0,'0'0'0,"0"0"0,0 0 16,0 0-16,0 0 0,0 0 0,4-22 16,-4 22-16,0 0 0,-17-16 15,17 16-15,-18-13 0,18 13 16,-23-12-16,9 8 0,-2 0 16,-3 0-16,-1 1 0,-1 1 15,0 1-15,0 1 0,-6 0 0,-2 1 16,4 1-16,2 2 0,3 1 15,2 2-15,4 2 0,3 0 16,3 3-16,5 2 0,3 0 16,3 0-16,6 1 15,5 0-15,2 2 0,0 0 16,7 5-16,2 1 0,-2-3 0,0-2 16,-3-1-16,-3-1 0,-2-1 15,-4-1-15,-2-1 0,-3-1 16,-1 0-16,-3-3 0,-4 0 15,-5-3-15,-2-1 0,-3-3 0,-3 1 16,-2-1-16,1-2 0,-1 0 16,-1-3-16,0 0 0,-1-3 15,0-2-15,-1 0 0,5 1 16,2 1-16</inkml:trace>
  <inkml:trace contextRef="#ctx0" brushRef="#br0" timeOffset="71201.5849">22325 14115 0,'0'0'0,"0"0"0,0 0 16,0 0-16,-10 21 0,10-21 0,-16 24 15,7-9-15,-4 0 0,2 2 16,1 2-16,2-1 0,0 0 15,-1 3-15,2-3 0,2-1 16,1-1-16,1-3 0,3-1 16,3-3-16,1-3 0,7-2 15,4-1 1,-1-4-16,0-3 0,4-3 0,-2-3 16,5-4-16,3-5 0,-2 0 15,-1-1-15,3-9 16,-2-2-16,-4 5 0,0 2 0,-1 0 15,-4 3-15,-4 5 0,-2 4 0,0 1 16,-2 3-16,-1 4 0,-4 4 16,0 0-16,0 4 15,-3 2-15,-1 5 0,0 3 0,-1 5 16,1 1-16,-1 1 0,0 5 16,-1 2-16,3-2 0,2-3 15,1-1-15,2-2 0,0-2 16,1-5-16,0-1 0,1-3 15,2 0-15,-1-1 0,2-5 16,2-2-16,-1 0 0,-3-1 0,1 1 16</inkml:trace>
  <inkml:trace contextRef="#ctx0" brushRef="#br0" timeOffset="71670.3554">22848 13898 0,'0'0'0,"0"0"16,0 0-16,-2 21 0,2-21 0,-6 25 15,-1-2-15,-1 2 0,0 2 16,-7 9-16,-1 0 0,1-3 16,2-3-16,-1 5 0,2 0 15,1-5-15,2-6 0,1-2 16,1-4-16,2-3 0,-1-3 15,2-3-15,0-2 0,-1-4 16,2-2-16,2-6 0,0-4 16,1-3-16,2-3 0,2 0 15,3 1-15,3-3 0,3-2 0,1 1 16,3 0-16,2 0 0,-1 3 16,2 1-16,2 2 0,0 5 15,2 1-15,-1 3 0,-1 2 16,-2 4-16,-2 2 0,-1 5 15,-2 4-15,-1 0 0,-3 1 0,-3 1 16,-1 1-16,-3 1 0,-1 0 16,-5-1-16,-1 0 15,-3-3-15,-3 0 0,-6-1 0,-3-2 16,-4-2-16,-3-2 0,0-3 16,-1-2-16,-2 0 0,0-1 15,3-2-15,1-2 0,4-2 16,3-2-16,5-4 0,5-3 15,0 1-15,3 4 0,-1 0 16</inkml:trace>
  <inkml:trace contextRef="#ctx0" brushRef="#br0" timeOffset="72029.73">23493 14069 0,'0'0'16,"0"0"-16,0 0 0,0 0 16,0 0-16,-36 2 0,36-2 0,-37 4 15,18 0-15,-2 0 0,-1 2 16,1 0-16,0 1 16,3 5-16,3 1 0,1 3 0,3-1 15,6 0-15,6 1 0,5 0 16,3 2-16,2 0 0,2-1 15,1-2-15,2 1 0,2 2 16,2 0-16,-3-3 0,-2-1 0,-3-3 16,-3-1-16,-3-2 0,-4-2 15,-6-2-15,-3-1 0,-4 0 16,-3-1-16,-1-1 0,-3 0 16,-1-1-16,-3-1 0,-2-1 15,0-2-15,0 0 0,4 1 16,3 0-16</inkml:trace>
  <inkml:trace contextRef="#ctx0" brushRef="#br0" timeOffset="72342.2617">23856 14082 0,'0'0'0,"0"0"0,0 0 16,-24 4-16,12-2 0,-5 3 0,-4 2 15,0 1-15,-1 3 16,-5 6-16,-1 2 0,4-1 0,3-2 16,0 4-16,3 0 15,8-1-15,6-1 0,5 0 16,5 0-16,1-2 0,2-2 0,6-2 15,3-2-15,2-1 0,1-2 16,3-4-16,3-3 16,-5 0-16,-5 0 0,-2 0 15</inkml:trace>
  <inkml:trace contextRef="#ctx0" brushRef="#br0" timeOffset="72717.2358">24145 14072 0,'0'0'0,"0"0"0,0 0 16,0 0-16,0 0 0,-4 26 0,4-26 15,-10 29-15,10-29 0,-15 38 16,5-17-16,0 0 0,2-2 16,-1 0-16,1 0 15,-1 3-15,2-3 0,1-3 0,2-2 16,-1-4-16,2-1 0,1-3 15,1-1-15,1-5 0,0-3 0,2-4 16,1-1-16,3-4 16,0-1-16,3-7 0,1 0 15,0-1-15,-1 1 0,0 1 16,-1 0-16,1 3 0,0 2 0,1 2 16,1 1-16,2 3 0,2 2 15,-1 0-15,0 2 0,-1 1 16,1 2-16,-1 1 0,0 2 15,0 3-15,1-1 0,-1 3 16,1 0-16,-1 0 0,0-1 0,-2-1 16,-3 0-16,0-2 0</inkml:trace>
  <inkml:trace contextRef="#ctx0" brushRef="#br0" timeOffset="72936.0382">24550 14193 0,'0'0'0,"0"0"0,0 0 15,-10 17-15,10-17 0,-11 17 16,11-17-16,-16 27 0,8-14 0,2 3 16,-1-1-16,2 0 15,0-1-15,1 2 0,1-2 16,-1-3-16,2-2 0,1-3 15,0-1-15,1-5 0,0 0 0,0 0 16,0 0-16,0 0 0</inkml:trace>
  <inkml:trace contextRef="#ctx0" brushRef="#br0" timeOffset="73107.8682">24596 13822 0,'0'0'0,"0"0"0,0 0 0,0 0 16,13 21-16,-13-21 0,10 20 15,-3-10-15,-1 1 0,3-1 0,1-1 16,-1-1-16,-1 0 0,-2-2 16</inkml:trace>
  <inkml:trace contextRef="#ctx0" brushRef="#br0" timeOffset="73670.406">24896 13796 0,'0'0'0,"0"0"0,0 0 0,0 0 15,0 30-15,0-30 0,-8 35 16,0-13-16,-3 4 0,-1 4 15,-1 2-15,-5 10 16,2 0-16,-1-1 0,3-2 16,-3 3-16,3-7 0,3-2 0,2-3 15,-1-1-15,0-6 0,3-7 16,0-5-16,3-1 0,0-3 0,2-3 16,0-3-16,1-4 0,0-4 15,1-6-15,2-4 16,1-1-16,2 0 0,0-3 0,1-1 15,1-3-15,2 2 0,0 1 16,1 2-16,-1 4 0,1 2 16,4 0-16,4 0 0,0 2 15,2 2-15,1 2 0,1 3 16,-1 4-16,0 3 0,1 2 16,2 1-16,-3 3 0,-2 4 0,-2 2 15,-3 3-15,-3 2 16,-2 0-16,-4 2 0,-2 0 0,-5-2 15,-1 1-15,-5-2 0,-3-1 16,-2-1-16,-2-1 0,-3-2 16,-2-1-16,-2 0 0,-2-3 15,-1-2-15,-1 0 0,1-3 16,1-1-16,-1-1 0,2-1 16,1-2-16,1-1 0,4-4 15,0-3-15,6-3 0,3-3 0,6-1 16,5-1-16,0 2 0,-1 2 15,-1 4-15</inkml:trace>
  <inkml:trace contextRef="#ctx0" brushRef="#br0" timeOffset="74295.4616">25105 14241 0,'0'0'0,"0"0"0,0 0 15,0 0-15,0 0 0,0 0 16,26 2-16,-26-2 0,0 0 15,29 2-15,-29-2 16,27 3-16,-13-1 0,4-2 16,2 1-16,1-2 15,1-1-15,-3 0 0,-1 0 0,5-3 16,-1-1-16,-2-1 0,-3-1 16,-1 1-16,1-2 15,-3 1-15,-2 0 0,-1-2 0,-2-1 16,-1 0-16,-3 1 0,-1 1 15,-2 0-15,-3 1 0,-1 0 0,-4 0 16,-3-1-16,0 2 0,1 1 16,-6 3-16,-1 3 15,-2 2-15,0 2 0,-3 3 0,-2 3 16,1 1-16,1 1 0,-1 5 16,-1 4-16,-2 4 0,2 1 0,3 0 15,4 1-15,2-2 16,5 0-16,4 1 0,6-2 15,3-7-15,2-1 0,4-2 16,4-1-16,0-2 0,1-3 0,5-2 16,4-2-16,-2-1 0,-1-1 15,1-2-15,0-2 16,-8-1-16,-2-2 0,0 1 16,0 2-16,-4 0 0,-1-1 0,-4 1 15,-4-2-15,-3 1 16,-1 1-16,2 0 0,-1 1 0,1 0 15</inkml:trace>
  <inkml:trace contextRef="#ctx0" brushRef="#br0" timeOffset="83514.3263">26058 14143 0,'0'0'0,"0"0"0,0 0 16,0 0-16,0 0 0,0 0 0,0 0 16,0 0-16,15-14 0,-15 14 15,0 0-15,0 0 0,0 0 16,0 0-16,0 0 0,0 0 16,0 0-16,4 23 0,-4-23 15,-8 22-15,8-22 0,-15 26 16,15-26-16,-18 34 0,7-14 15,0-2-15,0 1 0,-1 4 16,0-2-16,3-1 0,1-2 16,1-1-16,2-2 0,1 0 15,4-1-15,5-3 0,3-2 16,3 1-16,2-3 0,0 0 0,1-2 16,3-2-16,1-2 0,-1-1 15,0-1-15,-3-1 0,-2 1 16,-2 1-16</inkml:trace>
  <inkml:trace contextRef="#ctx0" brushRef="#br0" timeOffset="84139.3077">25858 14238 0,'0'0'0,"0"0"0,0 0 15,0 0-15,0 0 0,0 0 16,28-4-16,-28 4 0,0 0 0,38 0 16,-38 0-16,40 2 0,-20-2 15,2 1-15,3 2 0,0-2 16,-2 1-16,8 0 0,-1 0 16,-2 0-16,-2 1 0,0 0 15,-2 0-15,-3 0 0,-2 0 16,-4-1-16,-2 1 0,-2-1 15,-2 0-15,-1 0 0,-1 1 16,-2-1-16,0 0 0,-3-1 16,0-1-16,0 1 0,-2-1 0,1 2 15,-1-2 1,-2 3-16,2-3 0,-3 2 0,1 1 16,-2 0-16,0 1 0,-2 0 15,0 3-15,-1-1 0,-1 2 0,0 2 16,-1-1-16,0 3 0,1-1 15,2 1-15,0-1 16,2 2-16,0 1 0,5-2 0,4-1 16,1-1-16,3-1 0,3 0 15,4 0-15,3 1 0,-1-1 16,4-2-16,4-3 0,-2-1 16,0-2-16,0-2 0,1-2 15,3-1-15,0-1 0,-3-3 16,0-3-16,-6 0 0,-2-1 0,-4-2 15,-2-1-15,-2-1 0,-2 1 16,-4-2-16,-3-1 0,-3 1 16,-4 1-16,-6 1 0,-6 3 15,0 1-15,1 3 0,-7 1 16,-3 2-16,-1 3 0,0 2 0,0 6 16,-2 5-16,5-3 15,5-1-15,5-1 0</inkml:trace>
  <inkml:trace contextRef="#ctx0" brushRef="#br0" timeOffset="85123.6935">26608 14670 0,'0'0'0,"0"0"0,0 0 16,0 0-16,0 0 0,0 0 15,0 0-15,0 0 0,-30-2 16,30 2-16,0 0 0,-31 2 15,31-2-15,-27 2 0,10-1 16,1 2-16,-2-2 0,-2-1 16,-2 0-16,-1 0 0,-1 0 0,-9 2 15,-3 0-15,1-1 0,1-2 16,-3 2-16,-1 0 0,-9 0 16,1-1-16,-1 0 0,-2 0 15,5 0-15,4 0 0,-12 0 16,-3 1-16,4-2 0,3-1 15,-1 0-15,-3 1 0,5 1 16,1-1-16,-8 0 0,0 0 16,5-2-16,2 2 0,-2 0 0,-2 0 15,2 3-15,1-1 0,-6 1 16,1-1-16,4-2 0,1-1 16,0 1-16,-2 0 0,5 0 15,2 1-15,-5 0 0,-2-1 16,6 0-16,4 1 0,-6 0 15,-5 1-15,8 0 0,7 0 0,-9-3 16,-4-2-16,6 1 0,4 1 16,-4 2-16,-4 0 15,4 0-15,3 0 0,-4 0 0,-3 0 16,3-2-16,2 1 0,-2-2 16,-3 0-16,6 2 0,7-1 15,-5 1-15,-4-3 0,4 1 16,4 1-16,-6 0 0,-2-1 15,4 2-15,5-1 0,-5 1 16,-4 0-16,2 0 0,1 0 0,-1 0 16,0-1-16,4 2 0,2 1 15,-5 0-15,-3-1 16,6 0-16,2-2 0,-4 2 0,-5-1 16,6 1-16,5-1 0,-1 2 15,-5 0-15,6-1 0,3 0 0,-3 2 16,2 1-16,5-2 15,1 0-15,1 0 0,2 1 16,5-1-16,2-1 0,3 0 0,4 0 16,1-1-16,2 1 15,1-1-15,1 1 0,1-1 0,2 1 16,-3-1-16,3 1 0,-2 0 16,2 0-16,-2-1 0,2 1 15,0 0-15</inkml:trace>
  <inkml:trace contextRef="#ctx0" brushRef="#br0" timeOffset="102155.2155">19950 15593 0,'0'0'0,"0"0"0,0 0 0,0 0 16,0 0-16,0 0 0,0 0 15,0 0-15,0 0 0,0 0 16,0 0-16,0 0 0,0 0 15,0 0-15,0 0 0,0 0 0,0 0 16,0 0-16,0 0 16,0 0-16,0 0 0,0 0 0,0 0 15,0 0-15,-9 22 0,9-22 16,0 0-16,0 0 0,0 0 16,0 0-16,-26 11 0,26-11 15,0 0-15,0 0 0,-23 6 16,23-6-16,0 0 0,-20 4 15,12-3-15,0 0 0,1 1 16,-1-1-16,1-1 0,1 2 0,0-2 16,1 1-16,0 0 15,2 1-15,1-1 0,2-1 0,-1 4 16,3-1-16,1 1 0,3 1 16,0 1-16,2 0 0,1 0 15,0 0-15,1 1 0,0 0 16,-1 1-16,2-1 0,3 0 15,-2-1-15,0 1 0,0-1 16,0-1-16,-1 1 0,0-2 0,-1 1 16,0 0-1,-1-1-15,-1 0 0,-2 0 0,1-1 0,-2-2 16,0 0-16,-1 0 16,0-1-16,-1 0 0,0 1 15,-1-2-15,-1-2 0,1-1 16,-2-2-16,-2 2 0,1-1 15,-1 0-15,-1-2 0,-2 0 16,0 0-16,-1-2 0,1-1 0,-1 0 16,1 2-16,-1 1 0,1-1 15,-1 1-15,1 0 0,-1 0 16,1-1-16,-1 0 0,1 0 16,0 0-16,1 0 0,0 1 15,0 0-15,1 1 0,1 0 0,0 1 16,-1 2-16,1-1 15,0 1-15,1 0 0,0 0 0,1 3 16,-3-3-16,3 3 0,-2-3 16,2 3-16,-1-3 0,1 3 15,-2-3-15,2 3 0,0 0 16,0 0-16,0-3 0,0 3 16,0-2-16,0 2 0,-2-4 15,2 4-15,-9-7 0,5 4 16,0 1-16,1 0 0</inkml:trace>
  <inkml:trace contextRef="#ctx0" brushRef="#br0" timeOffset="103780.2324">23531 15691 0,'0'0'0,"0"0"16,0 0-16,0 0 0,23 2 15,-23-2-15,0 0 0,28 0 16,-28 0-16,22 2 0,-9-2 15,1 0-15,2 0 0,1 0 16,2 0-16,0-1 0,0-1 0,8 1 16,4 1-1,-1-1-15,-2-1 0,9 1 16,5 1-16,1-1 16,0 1-16,5 0 0,-3-1 0,2 1 15,0 1-15,5-1 0,-4 0 16,1 0-16,2 0 15,-5 0-15,-2 1 0,13 2 16,5 0-16,-1-1 16,-1 0-16,-8-1 0,-6-2 0,10 1 15,0 1-15,-8 1 0,-5-1 16,7-1-16,5 0 0,-10 3 16,-6 1-16,7-1 0,6-1 15,-4-1-15,-2-1 0,8 1 16,5 2-16,-4-2 15,-4 1-15,17 0 0,-9 1 0,-4-2 16,-2-2-16,-6 0 0,-1-1 16,-2 1-16,0-1 0,2 3 15,1 1-15,-20-2 0,2-1 16,7 1-16,7 1 0,-2 2 16,-3 0-16,3-2 0,2-1 0,-2-1 15,-3 0-15,4-2 0,4-2 16,-7 3-16,-2 2 0,0-1 15,2 0-15,-4 0 0,-2-1 16,2 0-16,2-2 0,-2 1 16,-2-1-16,-3 0 0,-3-1 15,-2 3-15,0 1 0,3-1 16,1-2-16,0 1 0,-1-1 0,-1 1 16,1-3-16,-1 3 0,0-1 15,-3 2-15,-2-1 0,-2 0 16,1 0-16,0 1 0,1 0 15,-1-1-15,0 2 0,-1-1 16,-1 0-16,2 0 0,1-1 0,0 0 16,2 0-16,-6 3 15,0 1-15,-2-1 0,0-1 16,0 0-16,3-1 0,-1 2 16,-2 1-16,0 0 0,-3 0 0,-3 0 15,-1 0-15,-3 0 0</inkml:trace>
  <inkml:trace contextRef="#ctx0" brushRef="#br0" timeOffset="108874.088">23378 15916 0,'0'0'0,"0"0"0,0 0 0,0 0 16,0 0-16,0 0 0,-1 36 15,1-36-15,-8 32 0,3-10 16,0 3-16,-1 3 0,0 0 0,-4 13 15,-1 3 1,0-5-16,-1-5 0,-2 2 0,2-5 16,1-3-16,0-3 0,-2-7 15,-2-6 1,1-6-16,3-6 0,3 0 0,0 0 16,1 0-16</inkml:trace>
  <inkml:trace contextRef="#ctx0" brushRef="#br0" timeOffset="109155.3398">23391 15815 0,'0'0'0,"0"0"0,0 0 16,29-2-16,-17 2 0,3 2 16,4 1-16,0 2 0,0 2 15,6 5-15,-1 2 0,-1 1 16,0 0-16,-3 1 0,-1 2 15,-4-2-15,0 0 0,0 6 16,-2 1-16,-4-4 0,-3-2 0,-5-1 16,-5-2-16,0-3 0,-3-1 15,-1 0-15,-5 2 16,0-3-16,-1-1 0,-9-2 0,-3-4 16,3 1-16,2-2 0,-1-4 15,0-3-15,5 1 0,2 1 0,3 0 16</inkml:trace>
  <inkml:trace contextRef="#ctx0" brushRef="#br0" timeOffset="109483.4427">23969 15861 0,'0'0'0,"0"0"0,0 0 15,0 0-15,7 26 0,-7-26 16,4 28-16,-4-12 0,-1 4 0,-2 0 15,0 3-15,0 0 0,-2 0 16,-1 4-16,-1-2 16,2-4-16,-1-4 0,1-2 0,-1-2 15,2-4-15,0-4 0,2-5 16,1-2-16,1-5 0,1-2 16,3-5-16,2-1 0,2-4 15,1-3-15,2 2 0,3 1 16,1 3-16,2 0 0,5 1 15,0 1-15,0 4 0,0 2 0,5 2 16,3 2-16,-2 2 16,-3 0-16,0 2 0,-1 1 0,-1 3 15,1 3-15,-2 0 16,0 1-16,-4-3 0,-4-1 0,-2 0 16</inkml:trace>
  <inkml:trace contextRef="#ctx0" brushRef="#br0" timeOffset="109858.5126">24219 16092 0,'0'0'0,"0"0"16,0 0-16,0 0 0,0 0 16,30 10-16,-30-10 0,25 7 15,-7-3-15,0-1 0,2 0 16,1-1-16,0-1 0,2-1 15,3-1-15,2-2 0,-1-1 0,-3-1 16,-2-1-16,-3-1 0,-2-1 16,-2-1-16,-4-1 15,-2-3-15,-3-1 0,-2 1 0,-3 1 16,-4 1-16,-1 1 0,-4 3 16,-2 2-16,-4 1 0,-4 3 15,1 2-15,-2 2 0,-1 4 16,-1 5-16,-1 2 0,0 3 15,1 6-15,5 0 0,5 3 16,3 0-16,7-2 0,5-1 0,7-2 16,6-1-16,5-3 15,5-3-15,5-3 0,5-4 0,-3 0 16,-8-2-16,-5-1 0</inkml:trace>
  <inkml:trace contextRef="#ctx0" brushRef="#br0" timeOffset="110170.9639">25270 16065 0,'0'0'0,"0"0"16,0 0-16,0 0 0,-8-21 0,8 21 15,-19-18-15,5 10 0,-4 1 16,-3 0-16,-2 0 0,-2 1 16,-2 3-16,-6 1 0,1 3 15,2 2-15,4 1 0,4 3 16,3 3-16,7 1 0,5 1 15,5 3-15,4-1 0,5 3 16,3 2-16,8 5 0,4 0 16,-1-3-16,-2-3 0,0-2 15,-2-2-15,-4 1 0,-1-2 0,-4-2 16,-4-1-16,-4 0 0,-3-2 16,-8-2-16,-7-1 0,1-3 15,-3-1-15,-7-1 0,0-1 16,-1-3-16,2-3 0,5 1 15,3 2-15,4-1 0</inkml:trace>
  <inkml:trace contextRef="#ctx0" brushRef="#br0" timeOffset="110452.2183">25784 15977 0,'0'0'0,"0"0"0,0 0 16,-19 3-16,19-3 0,-28 3 0,6 1 15,-3 2-15,-3 2 16,-2 3-16,-1 1 0,-4 3 0,3-1 16,-2 6-16,5 1 0,6 0 15,5 0-15,10-2 0,5 1 16,6-3-16,2-3 0,9 2 15,7-1-15,3-2 0,1-2 0,4-3 16,3-1-16,-2-3 0,1-4 16,-2 1-16,-6-1 0,-5 1 15</inkml:trace>
  <inkml:trace contextRef="#ctx0" brushRef="#br0" timeOffset="110842.8573">26102 15954 0,'0'0'0,"0"0"15,0 0-15,0 0 0,0 0 0,-6 33 16,6-33-16,-10 33 0,4-15 0,-3 3 16,-3 4-16,1-1 15,-1-2-15,-3 4 16,2 0-16,2-4 0,1-3 0,2-4 15,2-2-15,0-2 0,2-1 16,1-4-16,0-4 0,1-2 16,0-4-16,2-3 0,1-3 15,2-1-15,3-3 0,2-5 16,-1-1-16,1 3 0,0 2 0,1-1 16,-1 0-16,2 1 15,0 0-15,1 2 0,3 0 0,1 2 16,2 2-16,1 1 0,2 1 15,0 1-15,0 1 0,1 2 16,1 2-16,0 2 0,-1 0 16,3 2-16,-1 1 0,-4-1 15,-4 0-15,-2-1 0</inkml:trace>
  <inkml:trace contextRef="#ctx0" brushRef="#br0" timeOffset="111061.5943">26508 16123 0,'0'0'15,"0"0"-15,0 0 0,0 0 0,-4 22 16,4-22-16,-7 21 0,7-21 16,-11 24-16,4-12 0,0 0 15,1 1-15,-1 1 0,2-1 16,0-1-16,1-2 0,0-1 15,2-3-15,0-2 0,1-1 16,0 0-16,0 0 0</inkml:trace>
  <inkml:trace contextRef="#ctx0" brushRef="#br0" timeOffset="111233.538">26563 15802 0,'0'0'16,"0"0"-16,0 0 0,0 0 0,24 15 16,-24-15-16,21 18 0,-10-7 15,1 1-15,0-1 0,0 1 16,-2-2-16,-1 0 0,-1-2 16</inkml:trace>
  <inkml:trace contextRef="#ctx0" brushRef="#br0" timeOffset="111733.4852">26865 15791 0,'0'0'0,"0"0"16,0 0-16,0 0 0,0 0 0,-1 35 15,1-35-15,-11 35 0,2-13 16,-1 3-16,-1 3 0,1-2 15,0-1-15,-1 7 0,1 2 16,1-4-16,2-3 0,-1 2 0,2-4 16,1-5-16,0-3 0,2-5 15,0-2-15,1-3 0,-1-2 16,3-5-16,-2 0 0,1-6 16,0-5-16,1-3 0,0-4 15,2 0-15,1-2 0,2-3 16,0-2-16,1 3 0,1 1 0,4 0 15,2 4-15,1 2 16,2 4-16,1 1 0,2 4 0,2 2 16,2 2-16,1 7 15,3 4-15,-5 3 0,-2 3 16,-3 1-16,-1 2 0,-3-1 16,-3-1-16,-1 3 0,-2 1 15,-1 0-15,-2 1 0,-4-3 0,-2-2 16,-2-3-16,-3-1 0,-4-3 15,-3 0-15,-6-4 0,-4-2 16,-1-1-16,0-1 0,0-3 16,-1 0-16,1-4 0,0-2 15,4-3-15,4-2 0,3 2 16,3 3-16,2 1 0</inkml:trace>
  <inkml:trace contextRef="#ctx0" brushRef="#br0" timeOffset="112217.8645">27227 16120 0,'0'0'0,"0"0"0,0 0 15,24 8-15,-24-8 0,19 6 0,-19-6 16,26 5-16,-13-5 0,2 1 16,3 0-16,0 0 0,-1-2 15,5-2-15,1-1 0,-4-1 16,-1 0-16,-1-3 15,-1-2-15,-2-2 0,-1-1 0,-4-2 16,-2-1-16,-3 0 0,-1 3 0,-3 0 16,-3 2-16,0 1 15,-2 2-15,-4 0 0,-2 2 16,-5 2-16,-2 1 0,-1 4 0,0 2 16,-2 3-16,-1 2 0,-3 7 15,-3 5 1,4-1-16,3 1 0,0 4 0,6 0 15,4 0-15,3 0 0,8-1 16,5-1-16,5 0 0,4-2 0,2 1 16,3 0-16,2-2 0,1-1 15,-1 0-15,-5-4 16,-2-4-16</inkml:trace>
  <inkml:trace contextRef="#ctx0" brushRef="#br0" timeOffset="121483.6418">28038 15828 0,'0'0'0,"0"0"0,0 0 16,0 0-16,0 0 0,0 0 15,1 29-15,-1-29 0,-3 23 16,3-23-16,-8 29 0,3-12 15,1 1-15,-3 0 0,0-1 16,-1-2-16,0 0 0,1-2 16,-2 1-16,1-4 0,0 0 0,1 0 15,1-1-15,2-3 0,0-1 16,2-1-16,1-1 0,1-3 16,0 0-16,3 0 0,2-2 15,0-2-15,3-1 0,0 0 16,1-2-16,0 2 0,1 0 0,1 1 15,2 2-15,-1 0 16,0 0-16,0 1 0,0 0 16,0 2-16,-1 2 0,-1 1 15,0 3-15,-2 0 0,-2 2 0,1 6 16,-3 4-16,-1-1 16,-2 2-16,-5-2 0,-2 0 15,-3 0-15,-1-1 0,-1 0 16,-2 0-16,0-2 0,0 0 0,-6 1 15,-5 1-15,2-3 0,1-2 16,-1-2-16,-1-1 16,2-3-16,1-1 0,1-3 0,-1-2 15,4 0-15,3 0 0,2 0 16</inkml:trace>
  <inkml:trace contextRef="#ctx0" brushRef="#br0" timeOffset="121733.6442">27845 16126 0,'0'0'0,"0"0"0,0 0 0,0 0 15,19 20-15,-19-20 0,23 26 16,-9-11-16,2 1 0,1 2 16,2 2-16,7 7 0,2-2 15,1 2-15,-1 1 0,10 4 16,0 0-16,0-2 15,0-2-15,2 0 0,2-3 16,-6-3-16,-4-4 0,0 5 16,-4-2-16,-5-4 0,-4-4 0,-4-7 15,0-8-15,-6-4 16,-3-3-16,-2 3 0,0 2 16,-2 0-16</inkml:trace>
  <inkml:trace contextRef="#ctx0" brushRef="#br0" timeOffset="121999.3383">28338 15941 0,'0'0'0,"0"0"0,0 0 0,0 0 15,0 0-15,0 0 0,4 31 16,-4-31-16,0 33 0,-1-8 15,0 8-15,0-1 16,0-1-16,-2 9 0,1-2 16,1-4-16,0-4 0,0 0 15,2-3-15,-1-5 0,-1-1 0,0-8 16,0-4-16,0-5 0,1-4 16,-3 4-16,3-4 0,-2 3 15</inkml:trace>
  <inkml:trace contextRef="#ctx0" brushRef="#br0" timeOffset="122171.1444">28370 16169 0,'0'0'0,"0"0"0,0 0 16,0 0-16,25 13 0,-25-13 16,15 13-16,-15-13 0,18 16 15,-10-9-15,0 0 0,-2-1 16,1 0-16,-2-1 0,1-2 15,-2 0-15,1-1 0,-2 0 16</inkml:trace>
  <inkml:trace contextRef="#ctx0" brushRef="#br0" timeOffset="122358.7146">28807 15981 0,'0'0'0,"0"0"0,0 0 16,0 0-16,0 0 0,16 22 0,-16-22 16,7 19-16,-7-19 0,6 21 15,-4-10-15,0 0 0,2-1 16,-2-1-16,0 0 0,0-2 16</inkml:trace>
  <inkml:trace contextRef="#ctx0" brushRef="#br0" timeOffset="122577.4292">28619 16163 0,'0'0'15,"0"0"-15,0 0 0,0 0 16,0 0-16,28-5 0,-28 5 16,34 1-16,-34-1 0,45 2 15,-19-1-15,2 0 0,0 2 0,10 1 16,-1 1-16,0-1 0,-3-1 15,-3 0-15,-4 0 0,0 2 16,-6 0-16,-4 0 0,-2-2 16,-4 0-16</inkml:trace>
  <inkml:trace contextRef="#ctx0" brushRef="#br0" timeOffset="122858.703">28841 16238 0,'0'0'0,"0"0"0,0 0 16,0 0-16,0 0 0,24 18 0,-24-18 15,16 19-15,-6-8 0,0 3 16,0 1-16,-1 0 0,0 0 16,1 4-16,-1 3 15,0-2-15,0 1 16,1 1-16,-1-1 0,-4-3 15,-2-1-15,-2 0 0,-2-1 0,-2-3 16,0-1-16,-1-2 0,-2 0 16,-4-5-16,-2 0 0,-2-4 15,-1-3-15,1-2 0,0-1 16,2-1-16,2 2 0,1 0 16</inkml:trace>
  <inkml:trace contextRef="#ctx0" brushRef="#br0" timeOffset="123030.5867">28811 16220 0,'0'0'0,"0"0"16,0 0-16,0 0 0,0 0 15,-7 21-15,7-21 0,-13 27 16,2-10-16,-1 1 0,-2 0 16,1 1-16,0 1 0,2-3 15,1-1 1,1-3-16</inkml:trace>
  <inkml:trace contextRef="#ctx0" brushRef="#br0" timeOffset="123311.8344">29243 16737 0,'0'0'0,"0"0"15,0 0-15,11 17 0,-11-17 0,0 0 16,16 22-16,-10-13 0,-1 0 15,1-2-15,-2-1 0,1-2 16,-2 0-16,0 0 0</inkml:trace>
  <inkml:trace contextRef="#ctx0" brushRef="#br0" timeOffset="123780.62">29583 16261 0,'0'0'0,"0"0"0,0 0 0,0 0 16,0 0-16,0 0 0,31 0 15,-31 0-15,29 1 0,-29-1 16,37 3-16,-17-1 0,0 0 0,3 2 16,3 2-16,-3-2 0,-2 0 15,2 0-15,-3-1 16,-4 0-16</inkml:trace>
  <inkml:trace contextRef="#ctx0" brushRef="#br0" timeOffset="123968.1099">29458 16404 0,'0'0'0,"0"0"16,0 0-16,0 0 0,0 0 15,0 0-15,24 3 16,-24-3-16,35 3 0,-13-2 0,4 0 15,0 1-15,1-1 0,2 0 16,3 0 0,7 1-16,-2-1 0,-6 1 0,-5-2 15,-4 1-15,-4-1 16,-2 1-16</inkml:trace>
  <inkml:trace contextRef="#ctx0" brushRef="#br0" timeOffset="124186.8122">29676 16302 0,'0'0'0,"0"0"0,0 0 15,0 0-15,7 25 0,-7-25 0,1 26 16,-1-26-16,-4 44 0,1-18 16,-1 3-16,-1 1 0,0 1 15,-1 8-15,1-1 0,-1-4 16,2-4-16,-1 3 0,2-4 15,0-6-15,1-4 0,-2-8 16,1-6-16,1-1 0,0-1 0,-1 0 16</inkml:trace>
  <inkml:trace contextRef="#ctx0" brushRef="#br0" timeOffset="124358.6896">29642 16508 0,'0'0'0,"0"0"0,0 0 16,0 0-16,-17 23 0,17-23 16,-16 17-16,16-17 0,-26 22 0,13-11 15,0 1-15,1-3 0,1 0 16,2-1-16</inkml:trace>
  <inkml:trace contextRef="#ctx0" brushRef="#br0" timeOffset="124514.9369">29671 16576 0,'0'0'0,"0"0"16,0 0-16,0 0 0,23 15 15,-23-15-15,18 14 0,-8-5 16,-1 1-16,0 0 0,1 0 16,0-1-16,0-2 0,-1 0 15,-2-1-15,0-1 0</inkml:trace>
  <inkml:trace contextRef="#ctx0" brushRef="#br0" timeOffset="124702.4428">30018 16513 0,'0'0'0,"0"0"0,0 0 15,0 0-15,0 0 0,-16 25 16,16-25-16,-16 23 0,16-23 15,-22 22-15,9-10 0,-2 0 16,0 1-16,-1-2 0,1-1 16,1-3-16,0-2 0,3 0 0,1-1 15,2-1-15</inkml:trace>
  <inkml:trace contextRef="#ctx0" brushRef="#br0" timeOffset="124890.0081">29877 16656 0,'0'0'0,"0"0"0,0 0 0,24 17 15,-24-17-15,25 17 0,-8-7 16,2 2-16,2 1 0,7 6 16,3 0-16,1-2 0,0-1 0,-2-2 15,-2-2-15,4 2 0,-3-1 16,-4-4-16,-1-2 16,-5-3-16,-2 0 0,-7-5 0,-6-3 15,0 1-15,-2 1 0,0 0 16</inkml:trace>
  <inkml:trace contextRef="#ctx0" brushRef="#br0" timeOffset="125093.0749">30099 16338 0,'0'0'0,"0"0"15,0 0-15,0 0 0,0 0 16,0 0-16,11 22 0,-11-22 15,0 0-15,14 27 0,-14-27 16,11 22-16,-5-11 0,2 0 16,1-1-16,-1-2 0,-2-1 0,0 0 15</inkml:trace>
  <inkml:trace contextRef="#ctx0" brushRef="#br0" timeOffset="125358.706">30280 16285 0,'0'0'16,"0"0"-16,0 0 0,0 0 15,1 23-15,-1-23 0,-3 25 0,3-25 16,-10 37-16,1-13 0,-3 3 16,-2 3-16,-2 3 0,-3 10 15,0 1-15,-3 7 0,0-3 16,0-6-16,0-5 0,-2 3 15,3-4-15,4-5 0,0-4 16,4-5-16,1-4 0,2-4 16,1-3-16,0-5 0,1-5 0,1-5 15,1-6-15,2 2 0,1 1 16,1 2-16</inkml:trace>
  <inkml:trace contextRef="#ctx0" brushRef="#br0" timeOffset="125546.1968">30298 16584 0,'0'0'0,"0"0"16,0 0-16,0 0 0,0 0 0,19 10 16,-19-10-16,0 0 15,17 15-15,-17-15 0,0 0 16,19 13-16,-15-11 0,1 1 0,-2-1 15,0-1-15</inkml:trace>
  <inkml:trace contextRef="#ctx0" brushRef="#br0" timeOffset="126030.6136">30891 16276 0,'0'0'0,"0"0"0,0 0 16,0 0-16,11 21 0,-11-21 16,7 20-16,-7-20 0,6 23 15,-4-11-15,1 1 0,-1-1 16,-1 1-16,-1-1 0,-1-1 16,0-2-16,0-1 0,0 0 0</inkml:trace>
  <inkml:trace contextRef="#ctx0" brushRef="#br0" timeOffset="126202.4865">30588 16443 0,'0'0'0,"0"0"15,0 0-15,0 0 0,0 0 0,0 0 16,0 0-16,0 0 16,37 8-16,-37-8 0,41 7 15,-19-4-15,1 1 0,3-1 0,2 1 16,9 1-16,-1 1 0,0 0 15,1 0-15,-4-2 0,-3 0 16,2 2-16,-6 1 16,-4-2-16,-4-2 0,-4 0 0,-2-2 15,-2 1-15</inkml:trace>
  <inkml:trace contextRef="#ctx0" brushRef="#br0" timeOffset="126514.9616">30878 16583 0,'0'0'0,"0"0"15,0 0-15,15 19 0,-15-19 0,9 21 16,-3-7-16,-1 2 0,1 0 16,0 4-16,1 4 0,2 5 15,-2-3-15,1 0 0,-1 0 16,-1-1-16,1-1 0,-1 4 15,0-2-15,-2-2 0,0-5 16,-5 0-16,-5 0 0,-1-3 16,0 0-16,0-5 0,-1-1 15,0-1-15,-1-1 0,-3-3 16,-2-3-16,1-4 0,0-3 0,0-1 16,-2-4-16,3 3 0,2 1 15,2-1-15</inkml:trace>
  <inkml:trace contextRef="#ctx0" brushRef="#br0" timeOffset="126702.4754">30829 16580 0,'0'0'0,"0"0"0,0 0 16,0 0-16,0 0 0,0 0 0,-4 23 16,4-23-16,-16 27 0,5-10 15,-2 3-15,-2 2 0,-3 2 16,0 1-16,1 0 0,-4 6 15,2-2-15,1-1 0,2-1 16,-3 1-16,2-4 0,0-5 16,2-3-16,2-4 0,4-2 0,1-2 15</inkml:trace>
  <inkml:trace contextRef="#ctx0" brushRef="#br0" timeOffset="145280.9546">17832 16336 0,'0'0'0,"0"0"0,0 0 16,0 0-16,0 0 0,0 0 0,-5 20 15,5-20-15,0 0 0,-6 22 16,6-22-16,-4 19 15,2-8-15,-1 0 0,1 0 16,0-1-16,0-1 0,0 0 0,-1-1 16,2-1-16,0 0 0,0 0 15,0 0-15,-1-2 0,0-2 16,-1 0-16,1 0 16,1 0-16</inkml:trace>
  <inkml:trace contextRef="#ctx0" brushRef="#br0" timeOffset="145437.1456">17842 15987 0,'0'0'0,"0"0"16,0 0-16,0 0 0,0 0 15,28 14-15,-28-14 0,20 8 16,-20-8-16,19 13 0,-9-5 15,0-1-15,0-1 0,-1 0 16,-1-1-16,-2-1 0</inkml:trace>
  <inkml:trace contextRef="#ctx0" brushRef="#br0" timeOffset="145874.6558">18193 16197 0,'0'0'0,"0"0"15,0 0-15,0 0 0,0 0 0,-10 28 16,10-28-16,-9 25 16,4-10-16,-1 1 0,-1 3 15,1-1-15,0 0 0,0-1 16,-1 0-16,-1 3 0,1-2 0,0-3 16,1 0-16,2-3 15,0-2-15,0-2 0,3-3 16,0-2-16,1-3 0,0 0 0,2-4 15,2-1-15,-1-2 0,1-4 16,3-2-16,0-1 0,0 0 16,5-6-16,3 1 15,-1 2-15,0 2 0,2 3 0,-1 0 16,0 1-16,-1 3 0,1 1 16,1 1-16,0 2 0,2 3 15,0 2-15,-2 3 0,-1 3 16,-3 4-16,-2 2 0,-2 3 15,0 0-15,-2-2 0,-3 4 16,-2 4-16,-1 0 0,-1-1 16,-1 2-16,-2-3 0,0-2 0,0-2 15,-1-2 1,1 0-16,2-5 0,-1-1 16,1-1-16</inkml:trace>
  <inkml:trace contextRef="#ctx0" brushRef="#br0" timeOffset="146296.576">19003 16273 0,'0'0'0,"0"0"0,0 0 15,0 0-15,0 0 0,-20-10 0,20 10 16,-20-6-16,20 6 0,-29-3 15,9 1-15,0 1 0,1 0 16,-2 1-16,-2 0 0,1 1 16,0 0-16,-2 3 0,2 2 15,3 1-15,4-1 0,2 4 16,3 2-16,4 2 0,3 0 0,7 0 16,7-1-16,2 1 0,2 1 15,2 2-15,3 1 0,2 0 16,1 0-16,4 2 0,-2-2 15,-2-3-15,-3-1 0,-2-2 16,-3-2-16,-3 0 0,-3 0 0,-5-2 16,-2-1-16,-7-3 15,-3-3-15,-4-1 0,-4-2 16,-2-1-16,1 0 0,-8-3 16,1-2-16,-1 1 0,-1-1 0,2-2 15,1-1-15,3 0 0,4 0 16,2 1-16,3 3 0,2 1 15</inkml:trace>
  <inkml:trace contextRef="#ctx0" brushRef="#br0" timeOffset="146640.3296">19444 16294 0,'0'0'0,"0"0"16,0 0-16,0 0 0,0 0 0,0 0 15,-19-13-15,19 13 0,-20-2 16,20 2-16,-31 1 15,13 2-15,-1 1 0,-2 2 0,-1 2 16,1 3-16,0 1 0,-2 5 16,3 1-16,5 1 0,3 0 0,6 2 15,7 3 1,4-4-16,4-3 0,4 3 0,2-3 16,4-3-16,2-2 0,3-3 15,5-1-15,-6-2 0,-4-2 0,-4 0 16</inkml:trace>
  <inkml:trace contextRef="#ctx0" brushRef="#br0" timeOffset="147046.6076">19672 16280 0,'0'0'16,"0"0"-16,0 0 0,0 0 0,-3 28 15,3-28-15,-9 28 0,4-10 16,-2 1-16,0 2 0,1 1 16,0-1-16,2 0 0,-1 2 15,2-3-15,0-1 0,1-2 0,-1-3 16,1-3-16,1-1 0,0-2 16,0-3-16,1-5 0,0 0 15,0 0-15,-1-6 0,2-2 16,0-3-16,1-2 0,3-3 15,1-1-15,2-2 0,-1 2 16,1 0-16,2 0 0,0 2 16,0 0-16,1 2 0,1 2 15,0 2-15,1 3 0,1 0 16,1 1-16,2 1 0,1 2 0,0 0 16,2 2-16,-2 1 0,-2 1 15,-1 0-15,-2 0 0,-2 0 16,-1-1-16,-2 1 15</inkml:trace>
  <inkml:trace contextRef="#ctx0" brushRef="#br0" timeOffset="147265.2887">20095 16436 0,'0'0'0,"0"0"0,0 0 15,-2 19-15,2-19 0,-3 21 16,3-21-16,-6 25 0,2-11 0,1 1 16,0 2-16,0-3 15,1-1-15,1 0 0,1-1 0,0-2 16,0 0-16,0-3 16,1 0-16,0-4 0,-1-3 0,2 0 15,-2 0-15,0 0 0</inkml:trace>
  <inkml:trace contextRef="#ctx0" brushRef="#br0" timeOffset="147437.1739">20136 16134 0,'0'0'16,"0"0"-16,0 0 0,0 0 0,25 13 15,-25-13-15,18 15 16,-18-15-16,19 19 0,-7-8 0,2 0 15,0-1-15,1 0 0,0-1 16,-3-1-16,-1-1 0</inkml:trace>
  <inkml:trace contextRef="#ctx0" brushRef="#br0" timeOffset="147999.6872">20517 16037 0,'0'0'0,"0"0"0,0 0 15,-2 20-15,2-20 0,-6 23 0,-2-1 16,0 0-16,-1 1 0,0 3 16,0 3-16,-2 6 0,1-2 15,0 8-15,2-2 0,2-3 16,0-2-16,2-4 0,0-3 15,0-4-15,2-4 0,-1-1 16,-1-1-16,2-6 0,1-2 16,-1-4-16,0-3 0,-1-2 15,0-2-15,2-5 0,1-4 16,1-5-16,2-5 0,1-2 16,-1-1-16,0 3 0,0 2 0,0-3 15,1 1-15,1 2 0,0 0 16,5 3-16,2 3 0,2 2 15,-1 3-15,-1 3 0,2 2 16,-1 3-16,1 1 0,-1 4 16,1 4-16,1 1 0,-1 3 15,0 0-15,-1 1 0,0 2 16,-1 3-16,-1 6 16,-2 1-16,-7-3 15,-6-2-15,1-4 0,-1-3 0,-5-1 16,-4 0-16,-1-1 0,1-2 0,-8-3 15,-6-2-15,2-1 16,2 1-16,1-3 0,1-3 16,1-2-16,3 0 0,0-1 15,2-2-15,3-2 0,4-2 0,5-7 16,4-6-16,3 0 0,3 1 16,-2 4-16,0 3 15,-2 4-15</inkml:trace>
  <inkml:trace contextRef="#ctx0" brushRef="#br0" timeOffset="148530.9869">20768 16497 0,'0'0'0,"0"0"0,0 0 16,0 0-16,0 0 0,0 0 0,28 8 16,-28-8-16,21 8 0,-21-8 15,23 8-15,-11-5 0,1 0 0,4-3 16,1 1-16,0-1 15,-1 0-15,-1-1 0,0 1 16,-1-4-16,-1-1 0,2-2 16,-1 0-16,-2-2 0,-2 1 0,1-2 15,-4 0-15,-2 0 0,-3 0 16,-3 0-16,-2-1 16,-1 0-16,-2-1 0,-1 2 15,-2 0-15,-4 3 0,-3 3 0,-2 2 16,-3 4-16,0 1 0,1 2 15,-3 3-15,-2 2 0,1 5 16,1 3-16,-2 6 0,4 1 16,5-3-16,6-2 0,4 2 15,5 0-15,7 1 0,4 0 0,3-3 16,4 0-16,0-4 0,2-3 16,5-1-16,2-2 0,-5-1 15,-4-2-15,-4-2 0</inkml:trace>
  <inkml:trace contextRef="#ctx0" brushRef="#br0" timeOffset="149171.5855">21215 16895 0,'0'0'0,"0"0"0,0 0 16,0 0-16,0 0 0,0 0 15,0 0-15,0 0 0,0 0 0,-28-4 16,28 4-16,-25-2 0,25 2 16,-31-2-16,13 2 15,-2-1-15,-1 1 0,-1-1 0,-1 0 16,0 1-16,0-1 0,-11 0 16,-3 1-16,2 0 0,1 1 15,-2-1-15,-4 0 0,-6 0 16,3 0-16,-4 0 0,-2 0 15,0 0-15,2-1 0,-13-1 16,0 0-16,1-2 0,4 0 0,-14 1 16,-3 1-16,5 0 0,3 0 15,-12-1-15,0-1 16,7-1-16,7 0 0,-33-4 16,3-1-16,7 1 0,5 1 0,-2 1 15,0 3-15,8-2 0,4 1 16,-6 0-16,-4 1 0,9 3 15,8 1-15,-4-2 0,-4 1 16,7 2-16,5 2 0,-3-1 16,-2 0-16,11-2 0,8-1 0,1 1 15,1-1-15,9-2 0,6 0 16,7 2-16,4 1 16,2 1-16,3 0 0,6-2 0,3-2 15,3 3-15,0 0 0,5 3 16,1-2-16,2-5 0,1-1 15,-4 0-15,0 1 0,-2 2 0</inkml:trace>
  <inkml:trace contextRef="#ctx0" brushRef="#br0" timeOffset="154874.8533">21855 16405 0,'0'0'0,"0"0"16,0 0-16,0 0 0,0 0 0,0 0 16,0 0-16,0 0 0,0 0 15,0 0-15,-20 13 16,20-13-16,-16 18 0,16-18 16,-23 26-16,11-13 0,0 1 0,0 2 15,-2 1-15,-1 0 0,-2 0 16,-5 5-16,-1 1 0,2-2 15,1-2-15,0 0 0,1 1 16,1-1-16,-1 0 0,0-1 16,2 0-16,-4 0 0,2-2 0,5-2 15,1-1-15,5-5 0,-1-2 16,1-1-16,1-3 0,2 0 16,1 0-16,0 0 0</inkml:trace>
  <inkml:trace contextRef="#ctx0" brushRef="#br0" timeOffset="155281.0442">21435 16331 0,'0'0'16,"0"0"-16,0 0 0,0 0 16,0 0-16,0 0 0,18 15 15,-18-15-15,0 0 0,22 20 0,-22-20 16,17 18-16,-8-10 0,3 4 16,4 2-16,0 2 0,2 1 15,0 0-15,-1-1 0,2 1 16,0-1-16,8 6 0,3 1 15,-2-1-15,-3-1 0,7 4 16,1-2-16,-4-2 0,-3 1 0,0 0 16,-2 0-16,-2-2 15,-3-2-15,-2-2 0,-1 0 16,-3-4-16,-1-3 0,-2 0 16,-1-2-16,-3-1 0,0-2 0,-3 0 15,1-2-15,-4-2 0,1 3 16,-1-3-16,0 0 0,0 0 0</inkml:trace>
  <inkml:trace contextRef="#ctx0" brushRef="#br0" timeOffset="164009.423">8822 16611 0,'0'0'0,"0"0"15,0 0-15,0 0 0,0 0 0,0 0 16,0 0-16,0 0 0,0 0 0,0 0 15,0 0-15,-23 4 0,23-4 16,0 0-16,0 0 16,-27 4-16,27-4 0,0 0 0,-27 5 15,27-5-15,-29 0 0,14 1 16,-2 0-16,0-1 0,0 0 16,-3 0-16,-2 0 0,0 0 15,-1-2-15,-10 0 0,-3-1 16,2 0-16,1 0 0,-1 2 15,-1 0-15,-1-2 0,1 0 16,-8-2-16,2 1 0,-1 0 0,1 1 16,-2-1-16,1-1 0,-7 2 15,-2 1-15,1-1 0,-2 0 16,3-1-16,4 0 0,-10-2 16,-7-3-1,-2 0-15,-1 0 0,1 0 0,12 3 16,-12-3-16,-3-1 15,8-1-15,5 0 0,-5 5 0,-1 3 16,6 1-16,5-1 0,-28-4 16,3-2-16,10 1 0,11 3 15,-5 1-15,-3 2 0,6-1 16,3 1-16,-6-1 0,-4 2 16,7 1-16,4-1 0,-5 0 15,-1 1-15,4 0 0,8 1 0,-8-2 16,-3-2-16,6 0 0,6 1 15,-7 0-15,-4 1 16,3-2-16,5 0 0,-7 2 0,-1 1 16,7 1-16,7 1 0,2-4 15,-2 0-15,5 0 0,3 0 0,-2 3 16,4 0-16,5 1 16,1 0-16,-1-2 0,1 0 15,13 0-15,2-2 0,-1 3 0,0 0 16,2 1-16,2-1 0,2-1 15,2 2-15,-1-2 0,1 0 16,0 0-16,0 0 0,3 0 16,0 0-16,0 0 0,-2 0 15,2 0-15,0 0 0,0 0 16,4-2-16,-1 2 0,0 0 0,0-1 16,4-1-16,-5 1 15,2 1-15,-1-1 0</inkml:trace>
  <inkml:trace contextRef="#ctx0" brushRef="#br0" timeOffset="165634.4486">10973 15679 0,'0'0'0,"0"0"0,0 0 16,0 0-16,0 0 0,-19-20 15,19 20-15,-26-11 0,12 4 0,-4 2 16,-6 1-1,1-2-15,0 0 0,-13 1 16,-5 2-16,2 1 0,2 1 0,-14 1 16,-2 1-16,3 1 0,0 2 15,-6 1-15,2 2 0,2-1 16,1 0-16,-4 5 0,3 3 16,1 3-16,2 2 0,1 2 15,3 0-15,3 1 0,2 0 0,1 6 16,2 4-1,-1 0-15,1-2 0,5-2 0,4-1 16,-1 8-16,5 2 16,5-4-16,6-4 0,3 5 15,2 4-15,4-5 0,2-4 0,5 2 16,4 4-16,4-9 16,2-4-16,8-1 0,5-1 0,3 1 15,1 0-15,7 0 0,5 1 16,5-1-16,3-2 0,20 2 15,7-2-15,-11 0 16,-8-2-16,33 6 0,-6-3 0,-1-3 16,-2 0-16,5-4 0,4-1 15,-5-2-15,-2-1 0,3 0 16,4 2-16,0-2 0,-1-2 0,4 4 16,3 2-16,-1 2 0,-1 2 15,1-3-15,1-2 16,0 1-16,2 0 0,1-3 0,2-2 15,-1-3-15,-3-1 0,2 0 16,2 2-16,-8-2 0,-2 0 16,4-2-16,4 0 0,-5 1 15,-4 3-15,2-2 0,1-1 16,-8-5-16,-6-1 0,3-6 16,2-4-16,-7 3 0,-5 3 0,1 0 15,0 1-15,-7-4 0,-4-1 16,0-6-16,0-5 0,-2 4 15,-2 1-15,-5-1 0,-4-2 16,-1-2-16,-2-1 0,-8-4 16,-6 0-16,-1 1 0,-1 1 15,-6 2-15,-2 2 0,-7-5 16,-6-2-16,-5-1 0,-3 0 16,-3 0-16,-1 0 0,-6 1 15,-3 1-15,-5-1 0,-3-1 0,-9-5 16,-5-6-16,12 17 0,-1-1 15,-7 4-15,-9 0 0,2-5 16,-1-4-16,-6 3 0,-3 2 16,-1-1-16,-2 0 0,-21-12 15,6 1-15,0 6 0,0 4 0,-2 1 16,-1 1-16,1 1 0,1-2 16,-5 6-16,-5 3 15,7 1-15,7 1 0,-7-4 16,-3-1-16,-3 0 0,-2 0 0,-6 2 15,-2 1-15,5 2 0,4 0 16,-2 2-16,0 1 0,-1 4 16,-2 2-16,0 1 0,-2 0 15,2-1-15,0-1 0,-1 2 16,-2 2-16,1 1 0,2 1 0,-3 2 16,-1 3-16,5-1 0,4 2 15,-1-1-15,0 0 16,8 1-16,5 1 0,-3 5 15,-4 1-15,8-3 0,6-2 0,-2 0 16,-1 1-16,9 1 0,4 1 16,2-2-16,2-2 0,7 1 15,4 1-15,-2-1 0,-1-1 16,4-1-16,4-1 0,5-3 16,4-1-16,3 2 0,1-1 0,4 0 15,2 1-15,3-2 0</inkml:trace>
  <inkml:trace contextRef="#ctx0" brushRef="#br0" timeOffset="167103.2212">14991 16059 0,'0'0'0,"0"0"0,0 0 15,27 0-15,-18 0 0,3 0 16,2 2-16,4-1 0,1 0 0,11 3 16,3 1-16,1 0 0,2-1 15,3 3-15,6 0 0,6 4 16,-1-2-16,0 3 0,0 1 15,11 2-15,-3-1 0,-4 1 16,-4-1-16,4 1 0,-3-2 0,-7-3 16,-4-3-16,-9 0 15,-3-1-15,-5-2 0,-3-1 16,-5-1-16,-4-2 0,-3 0 16,-1 1-16,-3-1 0,-2 1 0,-2-1 15,-5 2-15,-1 0 0,-1 0 16,-3 1-16,-2 1 0,-2-1 15,-2 0-15,-3 1 0,-1 3 16,-2 1-16,-2 3 0,-10 3 16,-3 0-16,2 0 0,0-2 15,-3 2-15,0 3 0,-6 2 0,1 1 16,-2 2-16,-2 0 16,5-1-16,5-3 0,-7 3 15,1-1-15,5 0 0,6 0 0,1 0 16,2 1-16,1-4 0,2-4 15,4-2-15,3-2 0,5-1 16,2-2-16,5-2 0,1 0 16,2-1-16,1-1 0,0-2 15,3 0-15,-1-4 0,2 0 16,3-4-16,0-3 0,0-2 0,2-3 16,-1-1-16,2 1 15,0-2-15,-1-4 0,4-9 16,1-2-16,-1-1 0,0 2 0,0-1 15,0 0-15,-1-1 0,0 1 16,1-8-16,-2-1 0,2 4 16,0 5-16,0-3 15,-1 0-15,2 2 0,1 4 0,0 1 16,0 2-16,-1 4 0,0 1 0,-2 1 16,0 1-16,-1 3 15,-1 3-15,-1 3 0,-2 2 16,0 2-16,-1 1 0,0 1 15,0 2-15,-1 3 0,0 2 0,-1 4 16,0 4-16,-1 1 16,0 1-16,0 1 0,1 2 0,0 3 15,0 2-15,1 2 0,0 3 16,0 1-16,0 4 0,3 9 16,0 2-16,2 0 0,0 1 15,3 1-15,2 1 0,3 7 16,-1-2-16,-1-2 0,-1 0 0,1 3 15,-2-4-15,0-5 0,0-2 16,-1-2-16,0-3 0,-2-2 16,0-3-16,-1-5 0,-2-5 0,0-3 15,-1-5-15,-2-3 16,0-1-16,0-1 0,-1-2 16,-1-1-16,0-3 0,0 0 15,-3 0-15,1-3 0,0-1 0,0-1 16,-2-1-16,0-5 0,0-3 15,-2-3-15,1-2 0,-3-1 16,0 0-16,-3-2 0,-2-1 16,-5-6-16,0-1 0,-2-2 15,0-2-15,1 0 0,1 2 16,-4-1-16,-2-2 0,-4-4 16,0 2-16,4 2 0,2 3 15,2 2-15,2 1 0,2 1 16,0-1-16,3 6 0,1 5 0,2 5 15,2 1-15,3 3 16,1 1-16,1 1 0,0 1 0,2 3 16,0 0-16,1 3 0,-2-3 15,2 3-15,0 0 0,-2 3 16,0 0-16,0-2 0,0 1 0,2-2 16</inkml:trace>
  <inkml:trace contextRef="#ctx0" brushRef="#br0" timeOffset="172947.0805">14256 16487 0,'0'0'0,"0"0"16,0 0-16,0 0 0,0 0 0,0 0 16,0 0-16,0 0 0,0 0 15,-33-6-15,33 6 0,-29-5 16,29 5-16,-31-5 0,13 2 16,-6 0-16,-2 0 0,-4 0 15,-3 1-15,-7 1 0,3 2 16,-2 0-16,0 0 0,-10 1 15,2-2-15,-4 1 0,-2-1 0,-4 3 16,5 0-16,-1-1 0,-1-3 16,3 0-16,4-1 0,-6 0 15,2-1-15,7-2 0,6 1 0,1-1 16,3 0-16,5 0 16,6 1-16,7 1 0,5 0 15,4 0-15,3-1 0,7-1 0,5-1 16,3 1-16,4-1 0,7 1 15,5 2-15,2-1 0,4-1 16,8 3-16,7 1 16,8 1-16,0 2 0,3 0 0,1 0 15,7 1-15,-3 0 0,3 1 16,1 2-16,4-3 0,-7 1 0,-5 0 16,-2 0-16,-3 1 15,-2 2-15,-2-4 0,-5-2 16,-13 3-16,-5 2 0,0-2 15,-1 0-15,-6-4 0,-5-1 16,-6 2-16,-5 0 0,-5-1 0,0 0 16,-9-3-1,-3-1-15,-2 1 0,-4 1 0,-2 4 16,-2 2-16,-6-1 0,-5-3 0,-3 1 16,0-1-16,-5 0 0,-3-1 15,-8-1-15,-5 2 16,5 0-16,5 1 0,-11 0 0,1-1 15,-1-2-15,-1 0 0,0-3 16,6 0-16,3 2 0,3 3 16,7-1-16,6-2 0,5 2 15,5-1-15,10 1 16,6 1-16,8 0 16,4 3-16,3-1 0,1 1 0,12-1 15,9 0-15,0 2 0,-1 1 0,9 1 16,8 2-16,0-1 0,2-1 15,11 4-15,4 0 16,-7-2-16,-4-1 0,9-1 0,2-2 16,-10 0-16,-8-2 0,1-1 15,0-2-15,-8 0 0,-6 1 0,-6-3 16,-4-2 0,-4 1-16,-5 1 0,-4-2 0,-2-1 15,-4 2-15,-1 1 0,-4 0 16,-4 0-16,-1 0 0,-3 0 0,-10-1 15,-9-1-15,4 2 0,0 2 16,-14 1-16,-5 1 0,-2-1 16,-3 0-16,-5 2 0,-3 1 15,-3 1-15,8 1 0,-7-2 16,-3 0-16,3-1 0,5-1 16,-2-2-16,4 0 0,10-1 15,6-1-15,-8-1 0,10 1 16,20 1-16,5-2 0,7 2 15,5 1-15,5 0 0,3 0 0,10-3 16,7-2-16,2 2 0,3 2 16,10 0-16,6-1 15,-1 1-15,-4 1 0,17 3 0,8 2 16,-6 1-16,-1 3 0,12 3 16,3 2-16,-15-2 0,-11-1 0,24 6 15,-7-2-15,-19-3 16,-15-2-16,-16-4 0,-10-3 15,-5-4-15,-3 0 0,-15-3 0,-11 0 16,-1-6-16,-6-3 0,10 3 16,5 2-16,6 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2T23:57:46.15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9214 2505 0,'0'0'0,"0"0"0,0 0 16,0 0-16,0 0 0,0 0 0,0 0 16,0 0-16,0 0 0,22 10 15,-22-10-15,0 0 0,0 0 16,0 0-16,21 6 0,-21-6 15,0 0-15,0 0 0,21 1 16,-13 1-16,1 1 0,2 1 16,2-1-16,-1 0 0,0-5 0,0 1 15,1-1-15,0 1 16,1 2-16,2-1 0,0 1 0,1-1 16,0 1-16,0-2 0,-1-1 15,4 1-15,2 1 0,6 1 16,-2 2-16,0-3 0,-2-2 15,0 0-15,1 2 0,2 0 16,-1 1-16,0-4 0,-1-1 16,-1 2-16,1 0 0,1-1 15,2 1-15,3-1 16,-4-2-16,0 5 0,2 2 16,3-1-16,-2 1 0,-2-2 0,-2 0 15,-1-3-15,1-2 0,0 6 16,2 6-16,-3-4 0,1-2 15,-2-2-15,0-2 0,0 1 16,1 5-16,-1 0 0,0 2 16,-1-2-16,0-3 0,0 0 15,1-1-15,-1 1 0,0 1 0,-1 1 16,0-1-16,0 0 0,-1-1 16,0-1-16,0 1 0,2-1 15,1-1-15,2 2 0,-1 1 16,0-1-16,1-1 0,1 1 15,2-1-15,-1 0 0,-2-1 0,3 2 16,0 0-16,1 1 0,-1 0 16,1-2-16,-1-3 15,2 3-15,-1 2 0,-1 1 16,-1-1-16,0-2 0,-1-1 0,7 2 16,-2 2-16,-7-4 0,-1 0 15,-2 1-15,-1 1 0,0-1 16,0-2-16,-2 3 0,-4 4 15,0-3-15,-1 0 0,-2-1 16,-1 1-16,-3 1 0,-2-1 0,-1 0 16,-2-1-16,0 1 0</inkml:trace>
  <inkml:trace contextRef="#ctx0" brushRef="#br0" timeOffset="1468.8113">9219 2516 0,'0'0'0,"0"0"15,0 0-15,0 0 0,0 0 0,0 0 16,24 5-16,-24-5 0,0 0 15,30-1-15,-30 1 0,28 4 16,-13-2-16,0-1 0,2-2 16,0 0-16,2 1 0,3 1 15,2 0-15,-2-2 0,2-2 16,9 2-16,2 2 0,-1 0 16,-1-1-16,2 1 0,3 0 15,5-2-15,-3-2 0,2 2 16,2 1-16,-2 0 0,-3-1 0,10-3 15,0 1-15,-5-1 0,-3 0 16,3 2-16,2 2 0,-3-1 16,-3-3-16,11 1 0,1 1 15,-6 0-15,-3-2 0,3 3 16,3 1-16,-5-1 0,-2-3 16,1 1-16,0 0 0,-2 1 0,-2-1 15,2 2-15,2 0 16,-3 0-16,-3 1 0,3 0 15,2 1-15,-3-2 0,-4 0 0,5 0 16,1 2-16,-3 0 0,-4 0 16,1 0-16,2 1 0,-5 2 15,-3 2-15,1-5 0,1-3 16,-2 2-16,-3 1 0,0 0 16,0-2-16,-4 0 0,-2-2 0,-2 3 15,-2 3-15,-2-3 0,1-2 16,-3 2-16,-1-1 0,-3 1 15,-3-1-15,-2 0 0,0 1 16,-1-1-16,-2 1 0,0 0 16,-2 0-16,-2 1 0,-1 1 15,-3-1-15,-1 2 0,1-3 16,-1 0-16,-3-1 0,-4-2 16,0 2-16,-3 1 0,-3 0 15,-1 1-15,-3-2 0,-1 0 0,-4-1 16,-3-1-16,-9 0 15,0 1-15,-5 1 0,-1 0 0,0 0 16,2-1-16,-14 1 0,-2 1 16,6-1-16,4-1 0,-11 2 15,-1 1-15,2 2 0,3 2 0,-9-4 16,3-2-16,5 0 16,6-1-16,-3 0 0,-3 2 15,6 0-15,4 3 0,-22-1 0,4 0 16,10 0-16,5-1 0,1 0 15,2-1-15,5 0 0,3 0 16,-1 3-16,0-1 0,3 0 16,1 0-16,3-1 0,0 0 15,16 1-15,-2-2 0,-1 4 16,-2 3-16,4 0 0,0-3 0,0-5 16,-1-5-16,7 3 15,1 2-15,2-1 0,2 1 16,3 0-16,3-1 0,1 2 15,2-1-15,1 1 0,1 0 0,1 3 16,5-1-16,2 0 0,1 1 16,2-3-16,3-2 0,-3 4 15,2 2-15,3-3 0,4 0 16,0-2-16,0 1 0,5-1 16,3 0-16,2-1 0,2 2 0,1 2 15,2-2-15,1 0 0,2 0 16,2-2-16,1 1 0,7 2 15,-2 3-15,0-4 0,1-1 16,-2 2-16,-1 2 0,9 0 16,0 0-16,-3-2 0,-3-2 15,3 1-15,1 0 0,-2 2 16,-3 1-16,5 0 0,3-2 16,-3-3-16,-4-3 0,8 3 15,0 4-15,-3 0 0,-3 2 0,1-4 16,2-4-16,-3 5 0,-4 4 15,1-4-15,2-3 16,-5 4-16,-4 5 0,2-7 0,0-3 16,-5 2-16,-3 2 0,0-1 15,-1 1-15,-4-3 0,-3-1 0,2 2 16,-1 3-16,-8 0 16,-4 0-16,-2 1 0,-1-1 15,-4 0-15,-5 0 0,-7-4 16,-6 0-16,2 0 0,2 1 0,2-1 15</inkml:trace>
  <inkml:trace contextRef="#ctx0" brushRef="#br0" timeOffset="3640.6817">2533 2646 0,'0'0'15,"0"0"-15,0 0 0,0 0 0,0 0 16,28 7-16,-28-7 0,0 0 15,23-1-15,-23 1 16,30 6-16,-14-2 0,-2-3 0,1 3 16,2-1-16,0 0 0,2-2 15,0 1-15,2 0 0,1 0 16,2 0-16,5 2 0,2-2 16,-2-1-16,4-2 0,-1 1 15,4 1-15,-2 1 0,2-1 0,10 1 16,-1-2-16,-1 1 0,0 2 15,-2-2-15,1 0 0,8-1 16,0-1-16,-1 0 0,1 0 16,-4 1-16,-2 0 0,11-2 15,1-2-15,-7-1 0,-2 0 0,2 5 16,4 4-16,-2-2 16,0 0-16,-1-5 0,-1-3 15,1 4-15,0 5 0,8-3 0,2-2 16,-5 1-16,-5 3 0,4-2 15,4 0-15,-2-1 0,-3-1 16,9-2-16,-6-5 0,3 5 16,-4 3-16,21 2 0,-2 3 15,-11-8-15,-7-4 0,1 1 16,0 2-16,3 6 0,1 6 0,1-3 16,-1 0-16,-4-9 0,-3-5 15,2 3-15,6 1 0,-4 4 16,2 2-16,2 1 0,-2 1 15,-2-3-15,-7-1 0,6-1 16,4 0-16,-3 0 0,0 0 16,1 5-16,0 2 0,-3-4 15,-2-3-15,4 2 0,0 2 16,0-2-16,0-1 0,1 0 16,4 0-16,-5 1 0,0 2 0,3 0 15,0-2-15,-2 1 0,-3 1 16,1-2-16,0-1 0,0 1 15,0-1-15,1 0 0,3 4 16,-4-1-16,0-1 0,2-1 16,4-1-16,-2 4 0,-3 0 15,1-4-15,4-3 0,-5 0 16,0 0-16,3 0 0,1 3 16,-2-1-16,0 0 0,-1-1 15,-1 1-15,-2-2 0,-1 1 0,2 0 16,2 3-16,-2 0 15,-1 1-15,13-1 16,8 1-16,-21-3 0,-14 0 0,-7 3 16,-7 1-16,-3 6 0,-3 6 15,-8-5-15,-4-2 0,-3-2 16</inkml:trace>
  <inkml:trace contextRef="#ctx0" brushRef="#br0" timeOffset="17719.0949">10676 2612 0,'0'0'0,"0"0"0,0 0 16,0 0-16,0 0 0,0 0 16,0 0-16,0 0 0,0 0 0,0 0 15,0 0-15,0 0 0,0 0 16,-22 4-16,22-4 0,-26 19 16,26-19-16,-33 17 0,11-5 15,0 1-15,-2 1 0,-5 5 16,-1 2-16,1 0 0,2-2 0,-8 4 15,3 0-15,5-3 0,4-2 16,4 0-16,4-3 16,-998-1-16,2005-1 0,-998-1 0,5 2 15,3-6-15,4-3 0,6-2 16,7-1-16,3-1 0,2-1 16,11 0-16,4-3 0,-1 1 15,2-1-15,-1-2 0,-1 0 16,2-2-16,-6-1 0,-3 0 15,-4 1-15,-2-2 0,-3 1 0,-5-1 16,-2-2-16,-4 3 16,-3 0-16,-3-1 0,-2-2 0,-3-1 15,-3-1-15,-2-1 16,-3-2-16,0 1 0,0 0 0,0-1 16,-1 2-16,1-1 0,1 1 15,2 0-15,0 1 0,1 3 16,1 4-16,-1 3 0,1 4 15,1 0-15,0-1 0,0 0 16</inkml:trace>
  <inkml:trace contextRef="#ctx0" brushRef="#br0" timeOffset="68467.6557">26832 6363 0,'0'0'0,"0"0"16,0 0-16,0 0 0,3-22 0,-3 22 16,0 0-16,0-29 15,0 29-15,-1-24 0,0 9 16,0 2-16,0-2 0,-2 1 15,1-1-15,-1 1 0,0-1 0,-3 2 16,-1-2-16,1 3 0,-1 1 16,-3-1-16,-2 1 15,0 4-15,0 1 0,-5 5 0,-1 3 16,-3 3-16,0 1 0,1 7 16,0 4-16,1 2 0,2 2 15,-4 10-15,1 7 0,3-3 16,4 0-16,5 0 0,5 1 15,4-2-15,4-5 0,2-6 16,3-4-16,2-6 0,2-5 16,7-6-16,5-4 0,-5-6 15,1-3-15,7-11 0,0-4 16,0-3-16,0-1 0,-2-6 0,-1-6 16,-2 2-16,-1 0 0,5-7 15,-1-2-15,-5 7 0,-4 4 16,1-4-16,-3 2 0,-5 10 15,-3 5-15,-1 1 0,-3 5 16,-1 8-16,1 2 0,-3 4 16,-1 5-16,0 0 0,-3 7 0,-2 7 15,-4 8-15,0-1 0,-2 4 16,-4 11-16,-2 7 0,2-2 16,-1-1-16,3 3 0,3 1 15,3-5-15,1-4 0,-1 3 16,2-4-16,2-5 0,2-4 0,-1-5 15,1-6-15,0-3 0</inkml:trace>
  <inkml:trace contextRef="#ctx0" brushRef="#br0" timeOffset="68842.7231">27049 6303 0,'0'0'0,"0"0"15,0 0-15,0 0 0,27-1 0,-27 1 16,28-3-16,-28 3 16,29-7-16,-12 3 0,3-2 15,-1 1-15,-1-1 0,2-5 16,0-3-16,-2 2 0,-3 2 0,-1-3 16,-2-1-16,-2 2 0,-3-1 15,-1 1-15,-2 0 0,-3 2 16,-1 1-16,-5 2 0,-6 2 15,-1 2-15,-1 4 0,-3 5 16,0 3-16,-3 2 0,-1 2 0,1 4 16,2 4-16,1 2 0,2 1 15,2 8-15,4 0 0,5-3 16,4-2-16,5-1 0,5-2 16,2-2-16,-1-4 0,11 0 15,7-5-15,-4-4 0,3-4 16,-3 1-16,-5-2 0,-4 0 0</inkml:trace>
  <inkml:trace contextRef="#ctx0" brushRef="#br0" timeOffset="69373.9812">28011 6110 0,'0'0'0,"0"0"16,0 0-16,0 0 0,0 0 0,-21-6 15,21 6-15,-27-2 16,27 2-16,-34 2 0,12 3 16,-2 0-16,0 0 0,-2 4 0,-2 4 15,-5 5-15,1 1 0,2 3 16,2 2-16,-2 5 0,6 0 0,5-1 16,5-2-16,5-3 15,4-3-15,9-3 0,6-3 16,4-4-16,5-2 0,5-5 15,5-7-15,-1-2 0,2-1 0,5-7 16,-1-4-16,-3 0 0,-2-1 16,-1-5-16,-3-2 15,-4 2-15,-2 2 0,-4 0 16,-3 4-16,-2 3 0,-2 3 0,-3 6 16,-1 4-16,-4 2 0,2 5 15,-3 5-15,-3 5 0,-1 8 16,-2 5-16,0 6 0,-3 5 15,0 0-15,0 1 0,-3 10 0,-1 1 16,3-9-16,1-5 0,-2-2 16,0-3-16,1-7 0,1-2 15,-3-4-15,-4-4 0,1-5 16,-3 0-16,-3-5 0,-2-2 16,1-2-16,0-3 0,-2-8 15,0-4-15,2-1 0,2 0 16,4-6-16,5-5 0,2 0 0,3-1 15,5-1-15,7 1 16,-1 7-16,0 4 0,-2 2 0</inkml:trace>
  <inkml:trace contextRef="#ctx0" brushRef="#br0" timeOffset="69686.4225">28322 6124 0,'0'0'0,"0"0"0,0 0 16,-7 29-16,7-29 0,-15 32 0,4-11 15,0 2-15,-1 1 0,-1 4 16,1-2-16,1-4 0,2-4 16,0-1-16,1-2 0,4-6 15,-1-2-15,2-4 0,0-3 16,1-4-16,1-2 0,3-7 15,3-5-15,2-3 0,1 1 0,1-3 16,4 3-16,0 0 16,0 3-16,3-2 0,-3 4 0,0 2 15,0 3-15,3 5 16,0 1-16,1 2 0,0 3 0,3 2 16,1 4-16,-1 1 0,-1 0 15,-4 0-15,-2-2 0,-3-2 0</inkml:trace>
  <inkml:trace contextRef="#ctx0" brushRef="#br0" timeOffset="70139.5443">29012 6141 0,'0'0'0,"0"0"0,0 0 16,0 0-16,0 0 0,0 0 15,-8-22-15,8 22 0,0 0 16,-26-17-16,26 17 0,-31-7 0,16 5 16,-6 4-16,-4-1 15,-1 2-15,0 2 0,-10 7 0,0 4 16,2 2-16,2 0 0,-3 9 16,3 5-16,5-3 0,6-2 0,4 3 15,5-1-15,6-7 16,6-2-16,11-7 0,9-3 15,1-2-15,2-5 0,8-6 16,5-7-16,-4 0 0,-4 0 0,3-5 16,3-3-16,-2-2 0,-2 0 15,-1-6-15,-2-1 0,-6 3 16,-4 4-16,-4 2 0,-4 4 16,-2 5-16,-1 1 0,-3 5 15,-1 3-15,-2 3 0,-1 2 0,-1 3 16,-3 6-16,2-1 15,1 3-15,1 6 0,0 4 16,3-1-16,2 1 0,6-1 0,6-1 16,1-5-16,2-4 0,-1-2 15,-5-2-15,-2-2 0</inkml:trace>
  <inkml:trace contextRef="#ctx0" brushRef="#br0" timeOffset="70624.0011">29605 6172 0,'0'0'0,"0"0"0,0 0 16,-6-18-16,6 18 0,-13-13 0,1 7 15,-2-1-15,0 3 0,-5 0 16,-4 2-16,0 2 0,-1 0 0,-8 4 16,-1 5-16,1 2 15,2 1-15,1 10 0,3 6 16,-2 6-16,6-4 0,3 5 15,6-2-15,5-4 0,6-2 0,10-6 16,7-5-16,5-4 0,2-7 16,6-6-16,4-6 0,0-4 15,1-2-15,0-5 0,0-4 16,-1-2-16,0-2 0,3-10 16,-3-6-16,-3 1 0,-4-1 15,-1-1-15,0 1 0,-6 4 16,-2 4-16,-3 3 0,-1 4 15,-3 6-15,-1 3 0,-3 6 16,0 2-16,-3 3 0,-2 4 0,0 6 16,-1 5-16,-1 3 0,-2 4 15,-2 6-15,-3 8 0,-1 2 16,-1 4-16,-3 12 0,-2 3 16,4-3-16,2-3 15,2-1-15,3-3 0,1-7 16,2-6-16,0 1 0,1-4 0,0-5 15,0-4-15,2-5 0,0-4 16,0-1-16,0 0 0,0-3 16</inkml:trace>
  <inkml:trace contextRef="#ctx0" brushRef="#br0" timeOffset="70920.8714">29772 6308 0,'0'0'0,"0"0"0,0 0 15,0 0-15,0 0 0,0 0 16,32 2-16,-32-2 0,26-1 15,-26 1-15,35 2 0,-16-3 16,2-1-16,3-3 0,0-1 16,0-1-16,-1-1 0,6-2 15,-3-1-15,0-3 0,-3-1 0,-3 0 16,-4 0-16,-5 0 0,-4-1 16,-6 2-16,-3 0 0,-4 2 15,-3 1-15,-6 4 0,-6 2 16,-3 6-16,-3 3 0,-7 7 15,-2 2-15,2 3 0,3 5 16,4 2-16,4 5 0,2 6 16,7-1-16,8-3 0,9-2 15,9-4-15,7-5 0,12-3 16,8-3-16,3-4 0,3-4 0,-10 0 16,-7-3-16,-6 0 0</inkml:trace>
  <inkml:trace contextRef="#ctx0" brushRef="#br0" timeOffset="72889.6487">26579 6898 0,'0'0'0,"0"0"0,0 0 0,30-5 15,-30 5-15,32-8 0,-10 2 16,1-1-16,1 1 16,13-4-16,4-1 0,-3 1 0,-1-1 15,6-2-15,-3 0 0,-1 1 16,-2 3-16,5-3 0,-3 3 15,-6-1-15,-4-1 0,-3 4 16,-2 3-16,-4 2 0,-3 0 0,-7-1 16,-4 0-16,0 1 0,-2 0 15,0 1-15</inkml:trace>
  <inkml:trace contextRef="#ctx0" brushRef="#br0" timeOffset="73139.6021">26710 7058 0,'0'0'0,"0"0"16,0 0-16,0 0 0,24-10 0,-24 10 15,30-9-15,-11 4 16,1-2-16,5 0 0,5 0 15,7-3-15,-2 0 0,7-1 16,4-1-16,-4 2 0,-4 1 0,7 1 16,-5 4-16,-1 0 0,-8 1 15,-8-1-15</inkml:trace>
  <inkml:trace contextRef="#ctx0" brushRef="#br0" timeOffset="76967.8238">26884 7586 0,'0'0'15,"0"0"-15,0 0 0,0 0 0,0 0 16,0 0-16,0 0 15,-5 28-15,5-28 0,-12 26 0,0-8 16,-1 3-16,-2 0 0,-1 4 16,-1 2-16,-4 4 0,1-1 15,3-1-15,1-2 0,3-5 16,1-5-16,1-1 0,2-5 16,4-8-16,-1-5 0,4-3 15,3-3-15,1-4 0,2-2 0,0-5 16,1-4-16,0 3 0,-2 3 15,0 4-15</inkml:trace>
  <inkml:trace contextRef="#ctx0" brushRef="#br0" timeOffset="77077.2048">26861 7373 0,'0'0'0,"0"0"0,0 0 16,0 0-16,0 0 0,0 0 16,21-16-16,-21 16 0,0 0 0,32-2 15,-16 4-15,-2 2 16,-1 1-16,0-1 0,-2-1 15,-3 0-15</inkml:trace>
  <inkml:trace contextRef="#ctx0" brushRef="#br0" timeOffset="77655.3004">27270 7552 0,'0'0'0,"0"0"0,0 0 16,-11 25-16,11-25 0,-14 30 0,3-10 15,-1 2-15,-2 1 0,-4 7 16,0-1-16,2-2 0,-1-3 16,1 1-16,1-5 0,4-3 15,3-4-15,1-3 0,3-4 16,4-6-16,-2-2 0,6-7 16,2-3-16,3-1 0,2 0 15,4-5-15,1-4 0,3-1 16,1-1-16,7-5 0,2 2 15,-2 6-15,-1 3 0,5 2 0,0 3 16,-6 4-16,-3 2 0,-3 6 16,-2 4-16,-5 2 0,-1 1 15,-3 6-15,-3 2 0,-4 3 16,-2 1-16,-5 2 0,-3-1 16,2 2-16,-1 0 0,-1-3 15,-1-1-15,1-1 0,2-3 0,1-2 16,2-2-16,-1-2 0,2-3 15,3-4-15,0 0 0,2-7 16,4-2-16,4-7 0,4-3 16,2-1-16,3 0 0,8-7 15,2-2-15,0 6 0,-1 1 0,-1 1 16,0 0-16,1 1 16,-1 3-16,-4 7 0,-2 4 15,-3 3-15,-3 4 0,-5 5 16,-2 4-16,-5 4 0,-3 3 0,-5 5 15,-3 5-15,-2 0 16,0 0-16,0 0 0,0-2 16,-1 4-16,2-3 0,1-3 0,1-4 15,1-3-15,2-5 0,2-3 16,-1-1-16,1-2 0</inkml:trace>
  <inkml:trace contextRef="#ctx0" brushRef="#br0" timeOffset="77889.7423">28178 7535 0,'0'0'0,"0"0"15,0 0-15,0 0 0,-6 22 0,6-22 16,-20 36-16,6-12 16,-2 4-16,-2 6 0,-1 6 15,-5 9-15,0 0 0,-4 9 16,3-2-16,-2 1 0,4-10 0,3-6 15,5-5-15,2-7 0,3-7 16,1-4-16,1-3 16,-2-5-16,-1-3 0,4-3 0,0 0 15,1 0-15</inkml:trace>
  <inkml:trace contextRef="#ctx0" brushRef="#br0" timeOffset="78139.7406">28257 7496 0,'0'0'0,"0"0"0,21 0 16,-7 1-16,2 1 0,7 5 15,4 2-15,-4 3 0,-2 0 16,-4 5-16,-1 2 0,-1 1 16,-3-2-16,-4 0 0,-4-2 15,-4 0-15,-2-2 0,-11-1 16,-10 1-16,-1 0 0,-1-4 0,-7 2 15,-5 0-15,2-1 0,0-3 16,-4 2-16,0-2 0,7-2 16,6-2-16,5 0 0,4-2 15,4-1-15</inkml:trace>
  <inkml:trace contextRef="#ctx0" brushRef="#br0" timeOffset="78467.8134">28751 7549 0,'0'0'0,"0"0"0,0 0 0,-23 18 15,23-18-15,-25 27 0,8-10 16,-1 2-16,1 1 0,-2 5 16,5 2-16,4-4 0,3-2 15,9-1-15,8-3 0,2-7 16,4-3-16,11-4 0,6-4 15,-1-4-15,0 0 0,1-4 0,2 0 16,-6-2-16,-2-3 0,-1-8 16,-4-3-16,-5 2 0,-5 2 15,-8 2-15,-6 3 0,-5 0 16,-4 1-16,-10 2 0,-7 4 16,-2 3-16,-1 2 0,-1 2 15,-1 2-15,7 3 0,5 2 0,10 1 16,8 3-16,8-4 0,8-1 15,-4 0-15,-2-2 0,-2-1 16</inkml:trace>
  <inkml:trace contextRef="#ctx0" brushRef="#br0" timeOffset="78764.7126">29542 7439 0,'0'0'0,"0"0"16,0 0-16,-30 0 0,13 1 0,-5 3 15,-5 3-15,-11 1 0,-2 2 16,3 3-16,1 4 0,-2 3 16,6-1-16,8 0 0,7 1 15,7-2-15,7-1 0,10-1 16,8-1-16,5-1 0,3-3 16,3 1-16,0-1 0,3 1 15,-5-1-15,-5-1 0,-5-2 16,-3-2-16,-3 1 0,-10-2 0,-8 4 15,-4-3-15,-1 0 0,-7 0 16,-5-1-16,2 1 0,1 0 16,2-3-16,2-3 0,4-2 15,4-1-15,2-1 0,3 1 16,0 0-16</inkml:trace>
  <inkml:trace contextRef="#ctx0" brushRef="#br0" timeOffset="79108.4888">30007 7432 0,'0'0'0,"0"0"0,0 0 15,0 0-15,0 0 0,-29 7 16,29-7-16,-40 9 0,17 0 0,-2 3 16,-4 1-16,2 2 15,0-1-15,-3 6 0,6-2 16,5 0-16,6-2 0,7 4 0,7-1 15,5-5-15,5 0 0,9 0 16,3-1-16,-1-1 0,-1-1 16,-1-1-16,-1-2 0,-5-1 15,-4-1-15,-6 0 0,-6 0 16,-5-1-16,-5 0 0,-3 0 16,-3 1-16,-6 0 0,-2 1 15,-5 0-15,0-1 0,4-1 16,2 0-16,7-5 0,4-3 0,3 1 15,3 0-15,0 1 0</inkml:trace>
  <inkml:trace contextRef="#ctx0" brushRef="#br0" timeOffset="79280.3162">30177 7607 0,'0'0'0,"0"0"15,0 0-15,-6 22 0,6-22 0,-7 25 16,2-9-16,-1-1 0,2 1 16,0 0-16,0-2 0,2-2 15,0-2-15,1 0 0,1-6 16,0-1-16,0-1 0,0 1 16</inkml:trace>
  <inkml:trace contextRef="#ctx0" brushRef="#br0" timeOffset="79436.5776">30177 7252 0,'0'0'0,"0"0"16,0 0-16,27 12 0,-16-7 0,2 3 16,2 3-16,-1-1 15,0 1-15,3 0 0,-4-2 16,-2-1-16</inkml:trace>
  <inkml:trace contextRef="#ctx0" brushRef="#br0" timeOffset="79889.7476">30573 7292 0,'0'0'15,"0"0"-15,0 0 0,-11 28 0,5-14 16,-4 7-16,-3 6 15,-5 9-15,0 3 0,-4 6 0,0-3 16,2-3-16,3-1 0,-1-3 16,3-7-16,2-4 0,1-4 15,5-7-15,1-5 0,3-4 16,1-1-16,4-5 0,2-3 16,2-4-16,0-3 0,4-6 15,4-4-15,0-1 0,0 0 0,5-1 16,3 0-16,0 4 0,1 3 15,3 1-15,0 2 16,1 3-16,-1 4 0,5 2 0,0 4 16,-7 4-16,-4 2 0,-3 8 15,-1 5-15,-8-2 0,-4 1 0,-3 2 16,-2 1-16,-3 0 16,-3-3-16,-6 1 0,-7 0 15,-1-2-15,0-1 0,-12-1 16,-6 0-16,3-6 0,1-2 0,-4-2 15,-3-4-15,6 0 16,4-1-16,8-6 0,4-2 16,5-8-16,6-4 0,1 4 0,2 4 15,2 2-15</inkml:trace>
  <inkml:trace contextRef="#ctx0" brushRef="#br0" timeOffset="80108.4677">31074 7208 0,'0'0'0,"0"0"15,0 0-15,-4 33 0,0-17 0,-5 7 16,-3 7-16,-5 9 16,-2 0-16,-5 12 0,-2-1 15,2-3-15,1-4 0,1 1 16,3-7-16,4-6 0,1-4 0,7-5 15,2-2-15,3-8 0,2-5 16,0 0-16,0-4 0,0 1 16</inkml:trace>
  <inkml:trace contextRef="#ctx0" brushRef="#br0" timeOffset="80436.5931">31100 7663 0,'0'0'0,"0"0"15,0 0-15,25 2 0,-25-2 0,26 2 16,-9-2-16,0 0 0,3-3 16,7 2-16,-1-1 0,-1-3 15,0-2-15,-1-2 0,0 1 16,-3-2-16,-2-1 0,-4-3 16,-1-1-16,-6 0 0,-4 2 15,-5 1-15,-5 1 0,-5 1 16,-2 2-16,-7 4 0,-5 2 0,-5 3 15,0 4-15,-1 6 0,-1 6 16,4 1-16,2 1 0,2 6 16,5 2-16,6-1 0,3-1 15,8 0-15,6-3 0,6-2 16,6-3-16,8-3 0,8-1 16,3-3-16,2-2 0,-9-1 15,-5-2-15,-5 0 0</inkml:trace>
  <inkml:trace contextRef="#ctx0" brushRef="#br0" timeOffset="80920.9753">26919 8230 0,'0'0'0,"10"-2"16,5 1-16,3-1 0,1 1 0,11-3 15,6 1-15,1 0 0,2 0 16,11 0-16,2-2 0,-3 3 16,-3 2-16,7-3 0,-3-2 15,-7 2-15,-6 2 0,-5 1 16,-4 0-16,-9 3 0,-4 2 0,-4-2 16,-2 0-16,-3 0 0</inkml:trace>
  <inkml:trace contextRef="#ctx0" brushRef="#br0" timeOffset="81139.7566">26892 8475 0,'0'0'15,"0"0"-15,26-4 0,-9 2 0,3-1 16,6 1-16,4-2 15,12 1-15,2-1 0,15 0 0,3 1 16,-5-1-16,-3 1 0,9 2 16,-3 2-16,-12-1 0,-11 0 0,-8 0 15</inkml:trace>
  <inkml:trace contextRef="#ctx0" brushRef="#br0" timeOffset="103327.5747">27719 6824 0,'0'0'0,"0"0"0,0 0 16,0 0-16,0 0 0,0 0 0,22-4 15,-22 4-15,0 0 0,23 2 16,-23-2-16,0 0 0,32 0 0,-18 0 16,1 2-16,2-2 15,0 1-15,3-1 0,1 0 16,2 1-16,1-1 0,9 0 0,2-1 15,0-2-15,2 1 0,1 1 16,-2 1-16,9-2 0,0-1 16,1 0-16,3 0 0,2 1 15,0 0-15,10 0 0,-1-1 16,-2 0-16,-3-2 0,10 0 16,0 3-16,-4-3 0,-1 0 0,1 1 15,-1-1-15,5 1 0,-4 2 16,3 0-16,2 1 0,-6 1 15,-5 0-15,9-2 0,-2 1 16,16 1-16,-9 3 0,-5-2 16,-6 1-16,-4-3 0,-3-1 15,2 0-15,1 1 0,-6-1 16,-7 0-16,0 0 0,-1 1 16,-8-2-16,-6 1 0,-9 2 15,-6 2-15,-9-1 0,0 0 0,-2-1 16</inkml:trace>
  <inkml:trace contextRef="#ctx0" brushRef="#br0" timeOffset="104405.711">30698 5754 0,'0'0'15,"0"0"-15,0 0 0,0 0 0,0 0 16,0 0-16,-2 27 0,2-27 15,-16 19-15,16-19 0,-22 24 16,9-10-16,-1 0 0,-2 1 0,1-2 16,1 2-16,0-1 0,0 3 15,2-2-15,3-1 0,4-1 16,3-3-16,6-1 0,2-2 16,4-1-16,4-1 0,2-1 15,2-2-15,2 0 0,-1 0 16,2-1-16,-3 0 0,-3-1 0,0 1 15,-3 1-15,-3 2 16,-4 2-16,-4 3 0,-3-1 0,-7 3 16,-4 1-16,-5 2 15,-3 0-15,-3 2 0,-3 1 0,-6 4 16,1 1-16,2-5 0,1-3 16,5 1-16,2-3 0,4-2 15,4-2-15,5-1 0,5 0 16,6-3-16,6-2 0,6-3 15,6-2-15,4-1 0,2-1 16,1 0-16,-1 0 0,1 1 0,-1 0 16,-4 3-16,-3 2 15,-7 2-15,-5 0 0,-9 4 0,-7 2 16,-4 3-16,-5 3 0,-6 3 16,-5 2-16,0 1 0,0-2 0,-2 1 15,-1-2-15,0 1 16,5-1-16,6-4 0,4-1 15,7-4-15,8-3 0,8-5 16,7-2-16,7-3 0,6-1 0,5-5 16,4-1-16,1-1 0,1-3 15,8-3-15,1-1 0,-10 5 16,-7 3-16,-7 3 0</inkml:trace>
  <inkml:trace contextRef="#ctx0" brushRef="#br0" timeOffset="104686.9725">30960 6014 0,'0'0'0,"0"0"16,0 0-16,-5 29 0,5-29 0,-7 35 15,1-10-15,-2 3 0,0 2 16,-4 12-16,-2 0 0,-3 6 16,3-5-16,1-7 0,1-3 15,3-5-15,2-4 0,1 0 16,0-5-16,3-8 0,0-4 0,0-4 16,-1-4-16,2-5 15,0-4-15,2 3 0,0 1 16,0 1-16</inkml:trace>
  <inkml:trace contextRef="#ctx0" brushRef="#br0" timeOffset="105108.9119">31091 6012 0,'0'0'0,"0"0"15,0 0-15,26-13 0,-13 8 0,2 2 16,0-2-16,2 3 16,0 2-16,4 2 0,-1 5 15,-4 0-15,-1 2 0,-5 3 16,-4 1-16,-3 3 0,-5 1 0,-4 0 15,-4 2-15,-3-1 0,-4-1 16,-7 2-16,-3 0 0,2-1 16,0-2-16,0-3 0,1-1 15,3-3-15,4-2 0,3-4 16,6-1-16,2-1 0,4-1 16,7-1-16,7-2 0,0 0 15,1-3-15,4-2 0,5 1 16,4 1-16,-2 1 0,-1 3 15,0 2-15,-4 1 0,-2 2 0,-2 3 16,-1 6-16,-3 1 0,-3 2 16,-6 5-16,-3 4 0,-2 0 15,-3-1-15,-4 0 0,-3 1 16,-2-2-16,-3-3 0,-2 0 16,-2-1-16,0-3 0,0 0 0,-6-2 15,-3-3-15,3 1 16,3-1-16,-1-7 0,2-5 15,5 1-15,5-1 0,3 1 0</inkml:trace>
  <inkml:trace contextRef="#ctx0" brushRef="#br0" timeOffset="105233.8586">30984 6444 0,'0'0'0,"0"0"0,0 0 16,28 5-16,-28-5 0,24 10 0,-7-3 15,1 0-15,0 1 0,7 1 16,-2 0-16,-1-1 0,-1-1 15,-2-1-15,-3-3 16,0 1-16,-3-2 0,-2 0 0,-1 1 16,-1-2-16</inkml:trace>
  <inkml:trace contextRef="#ctx0" brushRef="#br0" timeOffset="105483.8533">31474 6007 0,'0'0'0,"0"0"15,0 0-15,9 20 0,-9-20 0,4 25 16,-1-8-16,-2 1 0,0 1 0,0 0 16,1 3-16,0 1 15,1-2-15,-1-6 0,0-1 16,-1-5-16,-1-2 0,-2-4 15,-3-4-15,3-3 0,1-1 0,0 1 16,0 1-16,0-1 0</inkml:trace>
  <inkml:trace contextRef="#ctx0" brushRef="#br0" timeOffset="105796.3651">31550 5973 0,'0'0'0,"0"0"0,0 0 15,0 0-15,22-6 0,-22 6 0,27-1 16,-13 2-16,0 2 0,1 0 15,0 2-15,0 0 0,-2 0 16,-2 0-16,0 1 16,-2 1-16,-3 0 0,-4 3 0,-3 2 15,-4-1-15,-5-1 0,-8 6 16,-4 2-16,-1-1 0,-1 1 0,-3-3 16,-1-1-16,-3 2 15,5-2-15,6-3 0,3-1 16,4-3-16,2-1 0,7-1 15,7-1-15,2-3 0,4-2 0,4-2 16,5 1-16,2-2 0,1 0 16,7 0-16,2 1 0,-2 1 15,-4 0-15,-4 3 0,-5 1 16,-3 1-16,-3 1 0,-9 0 16,-7 2-16,3-3 0,0 0 0,0 0 15</inkml:trace>
  <inkml:trace contextRef="#ctx0" brushRef="#br0" timeOffset="106093.2583">31391 6443 0,'0'0'0,"0"0"16,0 0-16,0 0 0,0 0 0,0 0 16,0 0-16,0 0 0,20-15 0,-20 15 15,36-11-15,-15 5 16,1 1-16,3-1 0,3-1 16,-2 1-16,0 0 0,6 0 15,-1 2-15,-2 2 0,-3 1 0,-2 4 16,-3 2-16,-5 3 15,-3 0-15,-2 2 0,-2 3 0,-4 0 16,-4 1-16,-4 0 0,-1 1 16,-1-2-16,-2 0 0,-2 1 15,0-3-15,-1 1 0,-1 0 0,-2-2 16,-3-2-16,-1-2 16,0-2-16,2-1 0,1-1 15,0-3-15,1-1 0,0-4 16,0-4-16,2 2 0,1 2 0,2 0 15</inkml:trace>
  <inkml:trace contextRef="#ctx0" brushRef="#br0" timeOffset="106265.1201">31620 6266 0,'0'0'0,"0"0"16,0 0-16,0 0 0,0 0 0,0 0 16,0 28-16,0-28 0,-4 25 15,4-25-15,-7 34 16,2-16-16,1-1 0,-1 1 15,2-2-15,0 1 0,1-2 0,-1-2 16,1-2-16,1-3 0,1-1 16,1-3-16,1-4 0,1 0 15,-1 0-15,-2 0 0</inkml:trace>
  <inkml:trace contextRef="#ctx0" brushRef="#br0" timeOffset="106437.0038">31890 6176 0,'0'0'0,"0"0"16,0 0-16,0 0 0,0 0 0,0 0 16,4 28-16,-4-28 0,0 0 15,-2 34-15,2-34 0,-7 28 16,5-15-16,-1-2 0,0 0 16,0-4-16,1-2 0,0 0 0,0-1 15,1-1-15</inkml:trace>
  <inkml:trace contextRef="#ctx0" brushRef="#br0" timeOffset="106671.3745">32045 6096 0,'0'0'16,"0"0"-16,0 0 0,0 0 0,0 0 16,9 29-16,-9-29 15,1 40-15,-1-14 0,0 1 16,0 4-16,0-2 0,0-1 0,0 6 15,0-2-15,-1-4 0,0-2 16,0 3-16,0-5 0,-1-1 16,-2-3-16,-3-1 0,-4-3 15,-2-8-15,-1-3 0,-5-1 16,-4 0-16,-4-4 0,-4-3 16,0 2-16,6-2 0,5 1 0</inkml:trace>
  <inkml:trace contextRef="#ctx0" brushRef="#br0" timeOffset="107749.5869">27032 6897 0,'0'0'0,"0"0"0,0 0 0,-28 6 16,14-5-16,-2 0 0,-4 3 15,-7-2-15,-1 0 0,-3-1 16,-3-1-16,2-1 0,2-2 16,-7-1-16,0-1 0,1 0 15,1 1-15,-1-4 0,0-1 16,2-1-16,2-1 15,-3-5-15,-2-5 0,4 2 0,3 1 16,-1-8-16,5-1 0,2-4 16,3 1-16,0 0 0,1-2 0,6 0 15,4-1-15,0-4 16,0-2-16,3-4 0,4 0 0,2 1 16,2-2-16,2 3 0,3 1 15,2-1-15,0-1 0,2 0 16,1 2-16,3 0 0,2 1 15,2 2-15,0 4 0,7-2 16,2-1-16,3 4 0,0 1 16,8-2-16,4 4 0,-3 3 0,-3 0 15,5 5-15,4 1 16,0 4-16,2 5 0,-1 4 16,0 1-16,3 3 0,2 1 0,-1 1 15,1 2-15,-4 4 0,0 3 16,-2 6-16,0 4 0,-5 0 15,-3 4-15,-1 0 0,-2 1 16,-5 3-16,-1 3 0,-1 3 16,-2 3-16,-4 0 0,-2 0 0,-6 6 15,-3 4-15,-1-1 0,-2-1 16,-1 3-16,-1 3 16,-3-3-16,-2 1 0,-3-1 0,-3-1 15,-7-1-15,-2 0 0,-6-2 16,-4-3-16,-4 1 0,-2-3 15,-7 1-15,-5-1 0,-26 12 16,2-6-16,-1-3 0,-1 0 16,22-13-16,15-7 0,10-8 0</inkml:trace>
  <inkml:trace contextRef="#ctx0" brushRef="#br0" timeOffset="132796.7834">26446 6357 0,'0'0'0,"0"0"16,0 0-16,0 0 0,0 0 0,0 0 15,0 0-15,0 0 0,0 0 0,0 0 16,0 0-16,0 0 16,0 0-16,0 0 0,-24 7 15,24-7-15,0 0 0,0 0 16,-25 7-16,25-7 0,0 0 0,-29 8 16,15-3-16,0-2 0,0-1 15,-3 1-15,-1 2 0,1 1 16,-1-2-16,-2 3 0,-1-1 15,0 0-15,1 1 0,-10 2 16,-2 1-16,1-1 0,1 1 0,-1-2 16,0 3-16,2-1 15,0 0-15,-6 2 0,1 0 16,3-3-16,2 1 0,-1-2 16,0 1-16,4-2 0,2 0 0,1 1 15,2 2-15,2-3 0,1-1 16,2-1-16,-1-1 0,3-2 15,1 1-15,3-2 0,2-1 16,2 0-16,1-1 0,1 1 16,-1 1-16,2-1 0,0-1 0,0 0 15,1 0-15,2 1 16,-2-2-16,2 2 0,-1-3 16,1 3-16,0-2 0,0 2 0,0 0 15,0 0-15</inkml:trace>
  <inkml:trace contextRef="#ctx0" brushRef="#br0" timeOffset="133343.6718">25565 6513 0,'0'0'0,"0"0"15,0 0-15,0 0 0,0 0 0,0 0 16,0 0-16,0 0 16,0 0-16,0 0 0,-25 11 15,25-11-15,0 0 0,0 0 16,0 0-16,-27 8 0,27-8 0,0 0 16,-17 13-16,17-13 0,-12 8 15,7-2-15,-2 0 16,1 1-16,0-1 0,1 1 0,-1-1 15,1 1-15,-1 1 0,0-1 16,-1-2-16,1 1 0,1-1 16,-1 2-16,1-1 0,-1-2 0,1 2 15,0-3-15,2-1 16,0 1-16,0 1 0,0-2 0,1 2 16,0-2-16,0 3 0,2-3 15,0-2-15,3 5 0,0-3 16,1 0-16,0 0 0,2 1 15,-1-2-15,2 0 0,0 0 16,2 0-16,0 1 0,2 0 16,1 1-16,1-1 0,1 1 0,-1-3 15,1 0-15,2-2 16,-1 2-16,2 0 0,-1 0 16,1 0-16,-2 0 0,1-1 0,-2 0 15,-2 0-15,-1 0 0,-5 2 16,-4 2-16,-1 1 0,0-2 15,0 0-15</inkml:trace>
  <inkml:trace contextRef="#ctx0" brushRef="#br0" timeOffset="158422.2538">26677 8833 0,'0'0'0,"0"0"16,0 0-16,0 0 0,0 0 16,0 0-16,0 0 0,0 0 15,0 0-15,12 20 0,-12-20 16,-3 22-16,3-22 0,-13 31 16,2-11-16,-1 2 0,-1 2 0,-2 1 15,0 2-15,-5 6 0,1-1 16,2 0-16,0-2 0,-1 1 15,5-5-15,5-1 0,4-2 16,4-5-16,4-2 0,5-5 16,3-2-16,1-4 0,1 1 15,7-5-15,2-2 0,0-1 16,-1-3-16,-1 0 0,-1-1 16,-4 0-16,-2 2 0,-3 1 0</inkml:trace>
  <inkml:trace contextRef="#ctx0" brushRef="#br0" timeOffset="158640.9845">26392 9064 0,'0'0'0,"0"0"16,0 0-16,0 0 0,0 0 0,0 0 15,28-6-15,-28 6 0,34-4 16,-14 3-16,4 0 0,1 0 15,1 0-15,3 0 0,1-1 16,8 2-16,1 2 0,-1-2 16,-2-2-16,-5 2 0,-6-1 15,-3 1-15</inkml:trace>
  <inkml:trace contextRef="#ctx0" brushRef="#br0" timeOffset="159031.5803">27118 9024 0,'0'0'0,"0"0"0,0 0 16,0 0-16,-22 10 0,22-10 0,-18 20 16,18-20-16,-26 28 0,12-10 15,-3 3-15,2 0 0,1 1 16,-1 3-16,4 0 0,3-3 15,5-4-15,5-1 0,5-2 16,3-3-16,3-3 0,6-5 16,5-4-16,1-1 0,2-1 0,8-5 15,4-3-15,-4-2 0,-2-1 16,2-6-16,-3-3 0,-5 2 16,-4 0-16,-6 0 0,-5-3 15,-7 3-15,-4 5 0,-7-1 16,-6-1-16,-5 2 0,-2 2 15,-8 2-15,-6 3 0,-2 4 16,0 3-16,1 3 0,1 3 16,2 1-16,4 1 0,3 1 0,5-1 15,4 0-15,5-2 0,3-1 16,0-1-16,3 1 0</inkml:trace>
  <inkml:trace contextRef="#ctx0" brushRef="#br0" timeOffset="159297.2619">27530 8978 0,'0'0'0,"0"0"0,0 0 16,0 0-16,0 0 0,9 24 0,-9-24 15,9 28-15,-3-11 0,2 3 16,1 2-16,4-1 0,0 0 15,3 5-15,1-1 0,1-2 0,0-4 16,1 0-16,1 1 16,-1-3-16,-3-1 0,0-2 0,-2-2 15,-1-1-15,-2-2 0,-1-2 16,-1-2-16,-2-1 0,-1-2 0,0-1 16,-2 2-16,-1-3 15</inkml:trace>
  <inkml:trace contextRef="#ctx0" brushRef="#br0" timeOffset="159547.2388">28005 8979 0,'0'0'0,"0"0"16,0 0-16,0 0 0,0 0 0,-21 13 15,21-13-15,-31 23 16,14-8-16,-5 2 0,-3 5 15,0-2-15,-2 1 0,-8 7 16,-2-1-16,4-3 0,1-3 0,-2 4 16,6-3-16,3-3 0,6-3 15,3 0-15,3-1 0,4-5 16,2-3-16,6-4 0,5-4 16,-2-1-16,0 2 0,0-1 15</inkml:trace>
  <inkml:trace contextRef="#ctx0" brushRef="#br0" timeOffset="159781.5913">28212 9115 0,'0'0'0,"0"0"15,0 0-15,0 0 0,-12 23 0,12-23 16,-12 33-16,5-16 0,0 0 0,1 1 15,-2-1-15,0 0 16,0-3-16,-1 4 0,3-3 16,1-1-16,0-4 0,1-2 0,1-5 15,-1-4-15,1-2 0,1 0 16,1 1-16,1 2 0</inkml:trace>
  <inkml:trace contextRef="#ctx0" brushRef="#br0" timeOffset="159953.5409">28223 8823 0,'0'0'0,"0"0"16,0 0-16,0 0 0,23 13 0,-23-13 16,17 15-16,-17-15 15,16 23-15,-6-9 0,0-1 16,-1-1-16,-1-1 0,-2-3 0</inkml:trace>
  <inkml:trace contextRef="#ctx0" brushRef="#br0" timeOffset="160265.9736">28862 9018 0,'0'0'0,"0"0"15,0 0-15,0 0 0,0 0 0,0 0 16,-18-14-16,18 14 16,-25-5-16,25 5 0,-38-3 0,15 4 15,-3 1-15,-1 3 0,-4 3 16,-8 4-16,1 3 0,1 3 16,2 5-16,-2 5 0,6 0 15,8 1-15,5 0 0,6-4 16,4-3-16,11 1 0,11-2 15,1-5-15,5-3 0,13 1 16,8-2-16,-2-4 0,0-5 0,4-3 16,2-2-16,-9 1 0,-9-1 15,-5 0-15</inkml:trace>
  <inkml:trace contextRef="#ctx0" brushRef="#br0" timeOffset="165406.7372">27638 8700 0,'0'0'0,"0"0"15,0 0-15,0 0 0,0 0 0,0 0 16,0 0-16,-14-20 15,14 20-15,0 0 0,-17-11 16,17 11-16,-20-6 0,6 2 16,-4 1-16,-1-1 0,-1 2 0,-5 1 15,-4-1-15,0 1 0,-2 1 16,-16 2-16,-4 1 0,-9 4 16,5 0-16,-19 4 0,-3 3 15,6 2-15,6 2 0,-14 5 16,-2 2-16,9 0 0,5 1 0,-7 8 15,-8 5-15,-1 5 16,18-6-16,5 5 0,2 0 16,13 0-16,10-3 0,7 3 0,7 5 15,5-7-15,2-1 0,10 1 16,7 4-16,5-6 0,4-4 16,11 1-16,7-1 0,3-6 15,3-4-15,15 3 0,12 2 16,-3-5-16,-4-4 0,20-1 15,14-4-15,-9-3 0,-6-5 0,23 1 16,16-1-16,-13-2 0,-7-2 16,16-2-16,12-2 15,-13 0-15,-8-1 0,16-2 0,13-1 16,-17 0-16,-10 1 0,13-4 16,8 2-16,-17-1 0,-12 3 15,11-7-15,6-5 0,-18 1 16,-13 1-16,2-3 0,1-2 15,-14 1-15,-8 2 0,0-9 16,0-7-16,-9 0 0,-6 5 0,-4-8 16,-2 0-16,-15-3 0,-8 1 15,-5-8-15,-2-6 16,-5 11-16,-4 6 0,-14-9 16,-9-5-16,-3 4 0,-3 5 0,-17-10 15,-11-5-15,1 4 0,0 5 16,-17 4-16,-10 2 0,6 8 15,3 3-15,-18-3 0,-15-2 16,6 4-16,4 3 0,-23 7 16,-14 5-16,13 1 0,8 0 0,-23 11 15,-17 7-15,11 4 0,6 4 16,43-4-16,28-4 0,20-1 16</inkml:trace>
  <inkml:trace contextRef="#ctx0" brushRef="#br0" timeOffset="166422.3683">25575 10333 0,'0'0'0,"0"0"0,0 0 0,0 0 16,0 0-16,-21 29 0,21-29 15,-21 27-15,10-12 0,-1 3 16,0 2-16,0 1 0,-1 1 0,-1 3 16,1 0-16,1-5 0,1-3 15,2-3-15,2-1 16,2-4-16,-1-1 0,2-1 0,1-2 16,-1-1-16</inkml:trace>
  <inkml:trace contextRef="#ctx0" brushRef="#br0" timeOffset="166578.5946">25600 10116 0,'0'0'0,"0"0"0,0 0 15,23 5-15,-23-5 0,21 6 16,-21-6-16,26 9 0,-16-6 0,-2 1 15</inkml:trace>
  <inkml:trace contextRef="#ctx0" brushRef="#br0" timeOffset="166984.8258">25843 10424 0,'0'0'0,"0"0"15,0 0-15,-20 19 0,11-9 0,-1 2 16,0 3-16,0-2 0,0-1 16,-3 5-16,-1-1 15,1-1-15,1-4 0,2-1 0,2-1 16,2-3-16,3-1 0,3-5 16,2-1-16,2-3 0,0-1 15,5-4-15,1-1 0,3-1 16,2-3-16,4 0 0,3-2 15,-1 3-15,-1 2 0,1 0 16,1 1-16,6-1 0,-2 0 0,-1 3 16,-2 2-16,-3 5 15,-2 1-15,-1 1 0,-1 1 16,-2 3-16,0 1 0,-4 5 0,-3 4 16,-2-3-16,-3 1 0,-1 3 15,-2 2-15,-1-1 0,-2 1 16,0 3-16,-2 0 0,2-2 0,0-3 15,-1-2-15,1 0 16,-1-7-16,0 0 0,0-2 16,2 0-16,0-1 0</inkml:trace>
  <inkml:trace contextRef="#ctx0" brushRef="#br0" timeOffset="167281.7043">26645 10225 0,'0'0'0,"0"0"0,0 0 16,0 0-16,-15 29 0,5-11 0,-2 5 16,-4 1-16,-1 2 0,-5 8 15,0 4-15,2-4 0,2-2 0,1 3 16,1-4-16,5-5 15,3-4-15,5-4 0,3-1 16,5-4-16,2-3 0,6-1 16,5-4-16,1-1 0,0-2 0,3-4 15,2-3-15,-1-3 0,-1-5 0,-4 3 16,-4 2-16,-3 2 16</inkml:trace>
  <inkml:trace contextRef="#ctx0" brushRef="#br0" timeOffset="167469.2236">26354 10453 0,'0'0'0,"0"0"16,0 0-16,0 0 0,30-6 16,-30 6-16,35-2 0,-13 1 15,2 0-15,3 0 0,4-1 16,10 2-16,0 0 0,-7 0 15,-6 0-15,-3 0 0</inkml:trace>
  <inkml:trace contextRef="#ctx0" brushRef="#br0" timeOffset="167859.9157">27044 10463 0,'0'0'0,"0"0"0,0 0 15,0 0-15,0 0 0,0 0 16,0 0-16,-23 23 0,23-23 0,-18 21 16,18-21-1,-24 26-15,15-10 0,0 1 0,1 1 0,2-1 16,3 0-16,4-1 0,5-1 16,4 0-16,2-3 0,4-3 15,4-4-15,3-2 0,3-1 16,1-3-16,3-1 0,-1-3 15,-1-1-15,7-6 0,-1-2 16,-5-2-16,-2-1 0,-5-3 16,-3 0-16,-6 0 0,-2 0 0,-7 0 15,-5-2-15,-3 5 0,-4 4 16,-8 0-16,-8 1 0,-1 3 16,-2 2-16,-11 2 0,-4 3 15,5 4-15,3 0 0,4 5 16,3 2-16,3 0 0,2 1 15,4-2-15,5-2 0,2-1 0</inkml:trace>
  <inkml:trace contextRef="#ctx0" brushRef="#br0" timeOffset="168125.5066">27648 10442 0,'0'0'0,"0"0"16,0 0-16,0 0 0,13 22 0,-13-22 15,10 28-15,-4-10 0,2 0 16,2 4-16,2 2 0,5 6 16,0-2-16,2 0 0,1-2 15,-1-2-15,-1-2 0,4 0 16,-1-3-16,-2-3 0,-2-2 0,-3-4 15,-2 0-15,-3-3 16,-1-2-16,-5-4 0,-3-1 16,2-2-16,-2 2 0,2-2 0</inkml:trace>
  <inkml:trace contextRef="#ctx0" brushRef="#br0" timeOffset="168359.8478">28048 10490 0,'0'0'0,"0"0"16,0 0-16,0 0 0,-30 18 0,30-18 15,-38 22-15,16-8 0,0 3 16,-11 5-16,-2 2 0,1-1 16,2-1-16,-5 4 0,4-2 15,5-2-15,1-4 0,5-1 16,5-1-16,4-3 0,6-1 0,6-6 15,5-3-15,-1-1 0,1 0 16,-2 0-16</inkml:trace>
  <inkml:trace contextRef="#ctx0" brushRef="#br0" timeOffset="168547.3586">28345 10576 0,'0'0'0,"0"0"0,0 0 16,0 0-16,-4 27 0,4-27 16,-8 28-16,3-12 0,-1 0 0,1 1 15,-1 0-15,0-2 0,-1-2 16,1 4-16,4-2 0,0-4 16,0-2-16,1-3 0,0-1 15,0 0-15</inkml:trace>
  <inkml:trace contextRef="#ctx0" brushRef="#br0" timeOffset="168719.288">28402 10253 0,'0'0'0,"0"0"15,0 0-15,0 0 0,0 0 0,13 26 16,-13-26-16,13 28 15,-13-28-15,12 26 0,-6-15 16,-2-1-16</inkml:trace>
  <inkml:trace contextRef="#ctx0" brushRef="#br0" timeOffset="169000.4915">29041 10435 0,'0'0'0,"0"0"16,0 0-16,0 0 0,0 0 0,0 0 16,-28 6-16,28-6 0,-28 7 15,28-7-15,-40 16 0,18-5 16,-1 0-16,-2 3 0,-2 4 16,-4 4-16,4-1 0,2 1 15,3 2-15,4-3 0,2 0 16,3 2-16,5 0 0,4-1 15,3-2-15,8-2 0,8 0 16,4-4-16,3-2 0,6-5 16,8-3-16,-8 0 0,-5-1 0,-4-1 15</inkml:trace>
  <inkml:trace contextRef="#ctx0" brushRef="#br0" timeOffset="169438.0382">29517 10614 0,'0'0'0,"0"0"16,0 0-16,0 0 0,0 0 0,-10-17 16,10 17-16,0 0 0,-27-12 15,27 12-15,-34-6 0,15 6 16,-1 3-16,-2 0 0,-2 1 16,-1 3-16,1 0 0,-7 5 15,2 3-15,3 0 0,3 1 0,-1 3 16,4 0-16,5-1 15,4 0-15,5-2 0,5 0 16,4-4-16,3-1 0,5-4 16,5 0-16,3-5 0,2-1 0,5-3 15,2-3-15,1-1 0,-1-1 0,0-3 16,-1-2-16,-1-1 16,-2 0-16,-1-1 0,-1-1 15,-3 1-15,-2-1 0,-4 3 16,-2 1-16,-2 4 0,-3 2 0,-1 3 15,-2 4-15,-2 1 0,-1 0 16,-2 3-16,-1 5 16,-1 1-16,1 1 0,-1 4 15,-1 2-15,3 0 0,1 0 0,3 3 16,2-1-16,4-4 0,1-3 16,3-6-16,1-4 0,-4-1 15,-1 0-15,-2-2 0</inkml:trace>
  <inkml:trace contextRef="#ctx0" brushRef="#br0" timeOffset="169719.2531">30019 10434 0,'0'0'0,"0"0"16,0 0-16,-12 20 0,12-20 0,-17 27 15,4-8-15,-2 3 0,-2 3 16,-5 8-16,0 2 16,3-3-16,3-3 0,-1 4 0,5-3 15,3-4-15,3-3 0,3-4 16,6-2-16,3-4 0,4-1 16,6-5-16,2-2 0,0-4 15,0-3-15,4-5 0,5-4 16,-1 1-16,-2-3 0,-4 3 15,-4 2-15,-3 1 0</inkml:trace>
  <inkml:trace contextRef="#ctx0" brushRef="#br0" timeOffset="169922.3811">29796 10528 0,'0'0'15,"0"0"-15,0 0 0,26 2 0,-26-2 16,33 2-16,-10-1 16,2-1-16,2 1 0,2 1 15,3-1-15,9 1 0,-1-1 0,5 2 16,-3-2-16,-8 1 0,-6-1 16,-6 1-16</inkml:trace>
  <inkml:trace contextRef="#ctx0" brushRef="#br0" timeOffset="170313.0022">30124 10694 0,'0'0'0,"0"0"0,0 0 15,20 2-15,-20-2 0,24 1 16,-24-1-16,32-1 0,-14 1 0,5-2 15,3-1-15,5-1 16,-1-1-16,0-1 0,1-2 16,-3 0-16,-4 1 0,4-3 0,-3-2 15,-6 3-15,-4 0 0,-4-1 16,-4-3-16,-5 5 0,-2 0 16,-7 2-16,-5 2 15,-1-1-15,-1 2 0,-5 4 0,-2 3 16,-1 0-16,0 0 0,-6 6 15,0 4-15,2 1 0,3 3 0,2 1 16,3 3-16,2-3 16,3 3-16,4 3 0,7 2 15,3-8-15,3-2 0,10 3 16,4-2-16,1-3 0,3-3 0,12-2 16,6-3-16,-9-3 0,-7 0 15,-5-1-15</inkml:trace>
  <inkml:trace contextRef="#ctx0" brushRef="#br0" timeOffset="170766.1381">31100 10685 0,'0'0'0,"0"0"0,0 0 16,0 0-16,-11-21 0,11 21 15,-24-11-15,24 11 0,-33-13 16,12 8-16,-2 2 0,-1 1 15,-3 3-15,-7 4 0,0 3 16,1 1-16,2 1 0,-4 6 16,2 1-16,6 0 0,6 0 0,6 2 15,4 0-15,6-2 0,6-1 16,8-2-16,7-1 0,1-3 16,3-2-16,6-4 0,3-4 15,0-1-15,0-2 0,3-4 16,2-3-16,3-3 0,-4-2 15,-3-6-15,-2-6 0,-3 0 0,-3-1 16,-2-3-16,-4-3 16,-1 0-16,-3 1 0,-2-5 15,-2 0-15,-2 5 0,1 5 0,-3 1 16,-2 3-16,0 7 0,-1 2 16,0 3-16,-1 2 0,1 3 15,0 2-15,-1 9 0,0 4 16,0 3-16,0 5 0,-2 6 15,-2 6-15,-1 3 0,-2 2 0,-3 8 16,-2 7-16,-1 6 16,2 1-16,-1 4 0,0 3 0,1-6 15,2-14-15,2-11 0</inkml:trace>
  <inkml:trace contextRef="#ctx0" brushRef="#br0" timeOffset="182172.6022">15983 2532 0,'0'0'0,"0"0"16,0 0-16,0 0 0,0 0 0,0 0 16,0 0-16,0 0 0,0 0 15,0 0-15,0 0 16,0 0-16,0 0 0,0 0 0,0 0 16,0 0-16,0 0 0,24 9 15,-24-9-15,0 0 0,0 0 16,0 0-16,28 10 0,-28-10 15,0 0-15,26 4 0,-26-4 16,22 2-16,-11-2 0,2 2 16,1 0-16,1-2 0,0 0 15,4 0-15,2-2 0,0 0 16,-1 1-16,6 0 0,0 0 16,1 1-16,0-1 0,1 2 15,1 0-15,-2-2 0,0-2 0,0 2 16,1 1-16,-1 0 0,0 0 15,5-1-15,-1 0 0,-2 1 16,0 1-16,0-1 0,-1 0 16,2 0-16,2 1 0,0-2 0,-1-4 15,1 4-15,0 0 0,0 1 16,-1 1-16,0 0 16,0 0-16,-1 0 0,2-1 0,6 3 15,-1 1-15,0-2 0,-1-1 16,0-1-16,2 0 0,-2 0 15,1 1-15,0-1 0,1 0 16,-1 2-16,2-1 0,-4-1 16,-1-3-16,3 1 0,0-1 15,1 2-15,0 1 0,1-1 16,-1 0-16,-1 1 0,-2 0 0,8-1 16,1-1-16,-4 1 0,-3 1 15,2 1-15,-1 2 0,0-2 16,-2 0-16,2 0 0,-1 1 15,0-4-15,-2-1 0,0 2 16,0 1-16,2 0 0,0-3 16,1 2-16,0 1 0,1-1 15,0-1-15,-1 2 0,2 3 16,-3 1-16,0-2 0,-2-2 16,0-1-16,-1 0 0,1-1 0,-1 2 15,0 2-15,-1-2 0,0-2 16,0 4-16,1 0 0,-2-2 15,-1-2-15,0 0 0,1 0 16,-2 0-16,-1-2 0,-2 3 16,0-2-16,-8 3 0,-1 1 0,0-1 15,-2-1-15,-3 2 0,0 1 16,-8-1-16,-3-1 16,-2 0-16,2 0 0,-2 0 0</inkml:trace>
  <inkml:trace contextRef="#ctx0" brushRef="#br0" timeOffset="185141.3637">16510 2907 0,'0'0'0,"0"0"0,0 0 16,0 0-16,0 0 0,32-2 16,-32 2-16,30 0 0,-13-3 15,3 1-15,0 0 0,1 0 16,0-2-16,5 2 0,-2-1 15,-1 2-15,0-1 0,-4-1 16,-4-1-16,-2 2 0,-3 2 0,-4-1 16,-3-2-16,0 2 0,-1-1 15,0 1-15</inkml:trace>
  <inkml:trace contextRef="#ctx0" brushRef="#br0" timeOffset="185313.2438">16652 2995 0,'0'0'0,"0"0"0,0 0 16,0 0-16,-4 28 0,4-28 16,-2 33-16,2-33 0,-2 40 0,1-17 15,0 3-15,0-4 0,1-1 16,0 2-16,0-2 0,-2-3 16,0-1-16,-2 0 0,-2-2 15,3-4-15,1-3 0,0-2 16,-1-1-16,1 0 0</inkml:trace>
  <inkml:trace contextRef="#ctx0" brushRef="#br0" timeOffset="185469.5027">16669 3226 0,'0'0'0,"0"0"0,0 0 0,18-10 16,-18 10-16,20-12 0,-4 3 16,1 2-16,-1 1 0,0 1 15,-1 3-15,-1-2 0,0 0 16,0 0-16,-2 1 0,-2 1 15,-2 2-15,-4-1 0,1 1 16,-2 0-16</inkml:trace>
  <inkml:trace contextRef="#ctx0" brushRef="#br0" timeOffset="185719.5061">16501 3175 0,'0'0'0,"0"0"0,0 0 15,0 0-15,0 0 0,0 0 16,0 0-16,-3 27 0,3-27 0,0 26 16,0-26-16,3 29 0,-1-13 15,1 0-15,0 0 16,3-2-16,2-3 0,1 0 0,4 0 16,-1-1-16,1-2 0,1-2 15,2-3-15,4 0 0,-1-1 16,1-1-16,-1-2 0,-4-1 0,-2 1 15,-2 0-15,-3 0 16,0 0-16</inkml:trace>
  <inkml:trace contextRef="#ctx0" brushRef="#br0" timeOffset="186172.6378">16288 3285 0,'0'0'0,"0"0"0,0 0 0,0 0 16,23 15-16,-23-15 0,15 25 16,-6-10-16,0 2 0,0-1 15,0 0-15,-1 5 0,0-3 16,-3 2-16,-2-2 0,-3-1 15,-2 0-15,-3-1 0,0 0 16,-3 0-16,-1-2 0,-3-1 16,-2 0-16,0-2 0,1-2 0,0-3 15,0-3-15,1-2 0,2-2 16,2-4-16,3-5 16,2-1-16,4-1 0,3-1 0,0 0 15,2 2-15,1 2 0,5 0 16,4 1-16,2 2 0,1 1 15,7 2-15,4 3 0,6 0 0,0 1 16,5 2-16,3 1 16,-2-1-16,-1 1 0,6-1 15,0-1-15,-7-1 0,-3 0 0,-4-3 16,-2-2-16,-5-3 0,-3-2 16,-4 2-16,-5 2 0,-3 0 15</inkml:trace>
  <inkml:trace contextRef="#ctx0" brushRef="#br0" timeOffset="186407.0162">17269 2984 0,'0'0'0,"0"0"16,-12 16-16,2-3 0,-1 3 15,-3 5-15,-3 4 0,-7 12 0,-3-1 16,-7 9-16,-1-3 16,2-4-16,1-5 0,0-2 15,5-4-15,9-7 0,5-4 0,8-7 16,5-5-16,0-2 0,0 0 0,0-2 16</inkml:trace>
  <inkml:trace contextRef="#ctx0" brushRef="#br0" timeOffset="186625.8026">17229 3180 0,'0'0'15,"0"0"-15,0 0 0,-1 26 0,1-26 16,-2 33-16,0-8 0,1-1 16,0 0-16,1 8 0,0 0 15,0-2-15,0-1 0,1 1 16,1-5-16,1-8 0,2-3 0,1-6 15,3-6-15,-1-3 16,1-2-16,-3-1 0,0 1 16,-1 1-16</inkml:trace>
  <inkml:trace contextRef="#ctx0" brushRef="#br0" timeOffset="186813.2637">17497 3084 0,'0'0'0,"0"0"15,0 0-15,0 0 0,0 30 0,0-30 16,-2 36-16,0-13 16,-2 0-16,0 2 0,0-1 15,-1 4-15,1-1 0,0-5 16,2-3-16,0-2 0,1-4 0,0-4 16,0-4-16,1-5 0,0-3 15,0 1-15,0-1 0,0 3 16</inkml:trace>
  <inkml:trace contextRef="#ctx0" brushRef="#br0" timeOffset="187094.5312">17519 3089 0,'0'0'0,"0"0"15,0 0-15,0 0 0,0 0 16,26-18-16,-26 18 0,34-11 16,-14 7-16,3-1 0,2 0 15,-1 1-15,1 2 0,4-1 0,0 1 16,-1 2-16,-1-1 0,-3 2 15,-3 1-15,-2 0 0,-3 3 16,-3 3-16,-2 2 0,-4 3 16,-1 3-16,-4 3 0,-3 2 15,-2 2-15,-2 1 0,-2 4 16,-3-2-16,0-3 0,0-1 0,0-3 16,0-1-16,1-2 15,0-2-15,-2-2 0,-1-1 0,-3-1 16,-3-1-16,4-3 0,2 0 15,2-1-15</inkml:trace>
  <inkml:trace contextRef="#ctx0" brushRef="#br0" timeOffset="187250.7704">17482 3275 0,'0'0'0,"0"0"0,0 0 15,0 0-15,0 0 0,31-9 0,-31 9 16,37-10-16,-16 5 0,1-1 15,1 2-15,-1 0 0,0 0 16,4 1-16,-4 0 0,-4 1 16,-2 2-16,-3 0 0,-2 0 15,-2 0-15</inkml:trace>
  <inkml:trace contextRef="#ctx0" brushRef="#br0" timeOffset="187453.932">17494 3436 0,'0'0'0,"0"0"16,0 0-16,0 0 0,28-9 16,-28 9-16,39-14 0,-15 7 15,3 0-15,-1 0 0,2-1 16,6-1-16,-1 2 0,-2-2 16,-2 1-16,-5 2 0,-3 0 0,-5 1 15,-2 1-15,-5-1 0,-1 0 16,-1 2-16,-2-1 0,0 1 15</inkml:trace>
  <inkml:trace contextRef="#ctx0" brushRef="#br0" timeOffset="187719.5379">17790 2859 0,'0'0'0,"0"0"0,0 0 15,0 0-15,0 0 0,0 0 16,0 0-16,-7 32 0,7-32 0,-16 39 16,5-14-16,0 4 15,0 3-15,-2 16 0,0 5 0,2-3 16,2-1-16,-1 13 16,0 0-16,1 3 0,3-8 0,-1 10 15,1-4-15,2-3 0,0-6 16,-2 0-16,1 0 0,-4-6 0,-1-6 15,1-7-15,2-8 16,3-9-16</inkml:trace>
  <inkml:trace contextRef="#ctx0" brushRef="#br0" timeOffset="204594.7934">19435 3239 0,'0'0'0,"0"0"0,0 0 16,0 0-16,0 0 0,0 0 15,0-23-15,0 23 0,0 0 0,0 0 16,-10-22-16,10 22 0,-11-16 16,4 9-16,-2 1 0,-1-1 15,-1 1-15,-1 1 0,0 0 16,-2 1-16,1 2 0,-1 1 16,-2 1-16,1 0 0,-2 1 15,2 2-15,0 3 0,0-2 16,2 1-16,-2 5 0,0 1 15,2 3-15,1 3 0,2 1 0,1 0 16,1 1-16,3 0 16,0 0-16,3 1 0,1 0 0,2 0 15,4-1-15,1-1 0,3-4 16,3-1-16,4-4 0,1-4 16,2-3-16,1-4 0,7-4 15,3-4-15,0-2 16,-1-2-16,3-6 0,1-4 15,-2 1-15,-2 1 0,4-9 0,-2 0 16,-2 0-16,-2 0 0,0-1 16,-2 2-16,-4 2 0,-2 3 0,-1-3 15,-5 2-15,-4 5 0,-3 0 16,-2 2-16,-3 2 0,-1 0 16,-1 2-16,-2 4 0,1 4 15,0 1-15,0 2 0,-3 2 16,0 2-16,-1 1 0,1 4 0,-2 3 15,-1 5-15,3 0 0,-1 2 16,-1 4-16,-2 3 16,-1 5-16,1 1 0,-2 1 15,0 2-15,0-3 0,0-1 0,0 1 16,0 1-16,0-3 0,0 0 16,1-4-16,1-1 0,2 0 15,1-2-15,2-1 0,1 1 16,3-5-16,3 0 0,-2-3 15,0-2-15,0-2 0</inkml:trace>
  <inkml:trace contextRef="#ctx0" brushRef="#br0" timeOffset="205016.7484">19842 3164 0,'0'0'0,"0"0"0,0 0 15,0 0-15,-14 20 0,14-20 16,-13 26-16,5-11 0,0 2 16,0 3-16,1 3 0,0 1 15,3-1-15,0 3 0,3-5 16,1-2-16,2-2 0,4-4 15,3-2-15,3-4 0,3-3 0,3-1 16,2-4-16,1-5 16,0-2-16,2-5 0,2-5 15,2-1-15,-5 2 0,-5-1 16,-1-1-16,-4-2 0,-2 0 0,-4 0 16,-1 0-16,-3 1 0,-2 0 15,-4 5-15,-3 6 16,-5 1-16,-4 0 0,0 4 0,-2 2 15,1 1-15,-2 2 0,1 1 16,1 3-16,0 2 0,1 2 16,2 1-16,3 2 0,1-2 15,3-2-15,0-2 0</inkml:trace>
  <inkml:trace contextRef="#ctx0" brushRef="#br0" timeOffset="205391.697">20241 3150 0,'0'0'0,"0"0"0,0 0 16,-5 25-16,5-25 0,-7 28 16,2-9-16,-2 1 0,0 1 15,-3 6-15,-1 0 0,3-2 0,0-2 16,2-2-16,2-4 15,-2-4-15,1-2 0,2-4 0,0-2 16,2-2-16,1-3 0,-1-3 16,2-3-16,1-1 0,2-2 15,1-4-15,2-5 16,0 2-16,-1 2 0,1-3 16,0-2-16,0 4 0,-1 0 0,-1 3 15,1 1-15,-1 3 0,1 0 16,1 2-16,3 0 0,1 1 15,0 1-15,4 1 0,1 3 16,1 0-16,0 0 0,3-1 16,1 0-16,0 2 0,0 1 0,-3 1 15,-4-2-15,-2 1 0</inkml:trace>
  <inkml:trace contextRef="#ctx0" brushRef="#br0" timeOffset="206047.9624">20668 3103 0,'0'0'0,"0"0"16,0 0-16,0 0 0,0 0 0,0 0 16,-7 31-16,7-31 15,-11 24-15,3-8 0,-1 4 16,0-2-16,0-2 0,0 2 15,0-1-15,0 0 0,2-3 16,-2 2-16,0-3 0,2-1 0,2-3 16,1-4-16,-1 1 0,3-3 15,0-1-15,2-2 16,1-3-16,1-3 0,1 0 16,4-7-16,2-3 15,2-1-15,1 1 0,7-5 0,2-2 16,0 3-16,-2-1 0,7-2 0,-1 2 15,0 4-15,0 4 0,-2 2 16,-2 4-16,-2 2 0,-4 3 16,-1 4-16,0 2 0,-2 3 15,-1 4-15,-4 1 0,-1 3 16,-5 1-16,-2 2 0,-2 4 16,-1-1-16,0-2 0,0 1 0,-1-5 15,0 0-15,0-2 16,1-2-16,-1-1 0,1-1 0,1-3 15,-1-2-15,2-1 0,0 0 16,2-3-16,-1-7 0,3 0 16,1-3-16,2-1 0,1-1 15,5-5-15,4-2 0,1 0 0,4 0 16,1 1-16,2 0 16,1 0-16,2 1 0,6-2 15,-1 2-15,-3 4 0,-1 4 16,-2 3-16,-2 3 0,-1 3 15,-2 2-15,-3 5 0,-4 1 0,-4 3 16,-4 2-16,-3 3 0,-3 4 16,-2 0-16,-4 1 0,1 0 15,-2-1-15,2 0 0,-1 0 16,1-2-16,2 0 0,0-3 16,0-3-16,2-2 0</inkml:trace>
  <inkml:trace contextRef="#ctx0" brushRef="#br0" timeOffset="216438.745">21824 2845 0,'0'0'0,"0"0"16,0 0-16,0 0 0,28-3 0,-28 3 15,30 5-15,-14-2 0,1-2 16,0 1-16,2 2 0,2 1 16,-2 0-16,-3-1 0,0 0 15,-3 1-15,-2-1 0,-2-2 16</inkml:trace>
  <inkml:trace contextRef="#ctx0" brushRef="#br0" timeOffset="216657.4943">21609 3052 0,'0'0'0,"0"0"0,0 0 0,0 0 0,-6 25 15,6-25-15,-5 28 0,3-13 16,0 3-16,0 0 0,-1 1 16,2-1-16,1-2 0,0-1 15,0-4-15,0-1 16,0-3-16,0 0 0</inkml:trace>
  <inkml:trace contextRef="#ctx0" brushRef="#br0" timeOffset="216923.1241">21801 3050 0,'0'0'0,"9"-2"0,3 0 15,4 0-15,2-1 0,12-3 16,3-1-16,2 1 0,3 1 16,9 2-16,2 1 0,-4 0 15,-3-3-15,2 2 0,-5 0 16,-9 2-16,-5-3 0,-7 2 15,-4 1-15,-4 2 0,-3 2 0,-7 1 16,-5 2-16,-7 3 0,-5 1 16,-7 5-16,-7 1 0,-3-1 15,-4 0-15,-8 6 0,-1 2 16,4-3-16,2 0 0,9-4 16,7-4-16,5-3 0</inkml:trace>
  <inkml:trace contextRef="#ctx0" brushRef="#br0" timeOffset="217126.2698">21888 3180 0,'0'0'0,"0"0"0,0 0 16,0 0-16,0 0 0,-20 18 0,20-18 16,-23 23-16,9-12 0,-2 3 15,-1 3-15,-1-1 0,-1 0 16,-6 5-16,-1 0 0,1-2 15,3-1-15,4-1 0,1-2 16,3-2-16,2-5 0,2 0 0,1-1 16,1-3-16</inkml:trace>
  <inkml:trace contextRef="#ctx0" brushRef="#br0" timeOffset="217298.1304">21684 3371 0,'0'0'0,"0"0"0,0 0 15,0 0-15,2 26 0,-2-26 0,0 31 16,-1-11-16,0 2 0,1 0 16,0 3-1,0 5-15,0 0 0,0-4 0,1-2 0,0-4 16,2-2-16,-1-5 16,0-2-16,1-2 0,1-4 0,-1-1 15,-1 1-15,0-2 0</inkml:trace>
  <inkml:trace contextRef="#ctx0" brushRef="#br0" timeOffset="217735.627">21936 3278 0,'0'0'0,"0"0"0,0 0 16,26-6-16,-26 6 0,27-9 16,-8 5-16,1-2 0,0 3 0,4-2 15,-2 2-15,-2-1 16,-2 1-16,-5 1 0,-2 1 15,-2 2-15,-2 1 0,-5 1 0,-3 1 16,-3 0-16,-2 3 0,-9 4 16,-4 2-16,-2 1 0,0 1 15,-5 1-15,-3 3 0,1-1 16,2-2-16,-4 4 0,2 0 16,4-3-16,1-3 0,4-1 15,4-1-15,3-5 16,2-3-16,3-4 0,3-2 0,-1-4 0,1 2 15,4-1-15,3 1 16,0 0-16,2 1 0,-1 1 16,1-1-16,-2 2 0,-1-1 0,0 4 15,2 3-15,-2 2 16,1 0-16,-1 3 0,1 4 16,-1 0-16,0 1 0,1 7 0,-1 3 15,2-2-15,-1 0 0,0-4 16,2 2-16,-1-4 0,2-3 0,-1-3 15,0-3-15,-2-1 0,0-1 16,-1-1-16</inkml:trace>
  <inkml:trace contextRef="#ctx0" brushRef="#br0" timeOffset="218048.1383">21983 3475 0,'0'0'0,"0"0"15,0 0-15,24-8 0,-13 5 0,5 0 16,3-1-16,-1 3 0,0 2 16,3 1-16,-1-4 0,-2 1 15,0 0-15,-1 1 0,-2 1 16,-1 0-16,0 1 0,-3-1 16,-1 0-16,-2 0 0,-1 1 15,-2 2-15,0 3 0,-3 0 16,-1 1-16,-2 2 0,-2 3 15,-2 2-15,1-1 0,-3 7 0,0 1 16,0-1-16,2-1 16,-1-2-16,2-2 0,0-2 0,1 0 15,0-2-15,-1-2 16,1-2-16,0 2 0,-2-4 0,-1-1 16,0-2-16,2 1 0,-1-1 15</inkml:trace>
  <inkml:trace contextRef="#ctx0" brushRef="#br0" timeOffset="218220.0203">21908 3635 0,'0'0'0,"0"0"0,0 0 16,0 0-16,0 0 0,33-8 16,-33 8-16,28-6 0,-28 6 15,34-4-15,-13 2 0,-1 0 16,0 1-16,-3 1 0,0 1 15,-3-1-15,-2-1 0,-1-1 0,-2 2 16,-1-1-16</inkml:trace>
  <inkml:trace contextRef="#ctx0" brushRef="#br0" timeOffset="218391.8981">21932 3752 0,'0'0'16,"0"0"-16,0 0 0,0 0 15,31-1-15,-31 1 0,30-3 16,-30 3-16,36-7 0,-15 4 16,2-2-16,1 0 0,0 1 0,2 0 15,-4-1-15,-3 2 0</inkml:trace>
  <inkml:trace contextRef="#ctx0" brushRef="#br0" timeOffset="218782.5257">22900 2912 0,'0'0'16,"0"0"-16,0 0 0,0 0 0,0 0 15,-17 15-15,17-15 0,-19 18 16,19-18-16,-27 25 0,11-12 16,-1-1-16,1 0 0,0 1 15,2-3-15,1-1 16,2 0-16,-1-1 0,2-3 16,3 0-16,3 0 0,4-1 0,3 0 15,5-1-15,3-1 0,4-1 16,4-2-16,7 1 0,2-2 0,1 1 15,-1 0-15,0-1 0,-1-1 16,4 2-16,-1 0 16,-5 1-16,-4 0 0,-6 1 0,-5 3 15,-5 0-15,-3 1 0,-1-2 16,1 1-16,-1-2 0</inkml:trace>
  <inkml:trace contextRef="#ctx0" brushRef="#br0" timeOffset="218954.4086">22618 3270 0,'0'0'0,"0"0"0,0 0 0,0 0 15,29-4-15,-29 4 0,34-5 16,-14 0-16,0 1 0,2 0 16,1-1-16,0 0 0,-1 1 0,6 0 15,-3-1-15,-4 3 16,-3 0-16,-4 1 0,-2 0 15,-1-1-15</inkml:trace>
  <inkml:trace contextRef="#ctx0" brushRef="#br0" timeOffset="219188.85">22554 3454 0,'0'0'0,"0"0"0,0 0 16,0 0-16,33 0 0,-33 0 15,34-4-15,-12 2 0,4-3 0,2 0 16,4 0-16,9-2 0,-2 0 16,-1-2-16,1 1 0,4-2 15,-4 2-15,-6 0 0,-5 2 16,-5 0-16,-4 0 0,-9 1 16,-7 1-16,1 2 0,-2 0 0,0-1 15</inkml:trace>
  <inkml:trace contextRef="#ctx0" brushRef="#br0" timeOffset="219923.1752">22841 3321 0,'0'0'0,"0"0"0,0 0 16,0 0-16,0 0 0,0 0 15,-6 31-15,6-31 0,-7 23 0,7-23 16,-16 37-16,5-17 0,0 2 15,0 0-15,0 1 16,0-4-16,0 0 0,-1 2 16,1-1-16,1-3 0,1-3 0,0-2 15,0-2-15,1-3 0,-1 0 16,0-4-16,0-2 0,0-2 16,-1-1-16,5 0 0,0-3 15,1 1-15,0-3 0,0 3 16,2-2-16,0 3 0,1 0 0,1 3 15,-2-3-15,2 3 16,2 3-16,1 0 0,2 3 16,-1 1-16,0 1 0,1 2 15,-1 1-15,1 2 0,-1 0 0,0-1 16,1 2-16,-1-2 0,1-1 16,0 2-16,1-1 0,-2-1 15,1-1-15,-2-4 0,-1-2 16,-1-1-16,-1 1 0,0-4 15,0 0-15,-3-5 0,1 1 0,-3-1 16,0-2-16,0 1 0,1 0 16,-1-3-16,1-1 0,1 0 15,1 0-15,-1 1 0,1 1 16,1 1-16,1-1 0,2 0 16,3 0-16,1 1 0,3 2 15,5-1-15,5-1 0,1 2 16,0 2-16,10-2 0,2 0 15,-3 1-15,0-1 0,-3 0 0,-1 3 16,1 0-16,-3 0 0,-3 0 16,-2 1-16,-5 0 0,-2 1 15,-5 2-15,-2 3 0,-4-1 16,-3 2-16,-5 3 0,-3 2 16,-4-1-16,-4 1 0,-3 1 15,-3 2-15,1-2 0,0 1 0,-4 2 16,2-2-16,4-2 0,3 0 15,5-4-15,3-1 0,3-2 16,4-2-16,8 0 16,8 0-16,1-2 0,4-2 0,6-2 15,6-2-15,5-2 0,-1 1 16,3 1-16,4 4 0,-2-2 16,-3 2-16,-2-1 0,-8 2 15,-5-1-15</inkml:trace>
  <inkml:trace contextRef="#ctx0" brushRef="#br0" timeOffset="387816.4708">16331 3877 0,'0'0'0,"0"0"15,0 0-15,0 0 0,0 0 0,0 0 16,0 0-16,0 0 0,0 0 0,5 30 15,-5-30-15,-13 28 16,13-28-16,-20 32 0,7-14 16,0 0-16,1 0 0,-5 3 15,2-1-15,1-4 0,2-2 0,2-4 16,3-5-16,1-2 16,3-3-16,2-2 0,2-2 15,0 2-15,0-1 0,0 1 0</inkml:trace>
  <inkml:trace contextRef="#ctx0" brushRef="#br0" timeOffset="388003.952">16525 3746 0,'0'0'0,"0"0"0,0 0 15,0 0-15,19-9 0,-19 9 16,0 0-16,27-4 0,-17 5 0,0 4 16,1 4-16,-1 0 0,-1 2 15,-1 2-15,1 3 16,0 0-16,0-1 0,2 4 15,1-1-15,1-3 0,1-4 0,-3 1 16,0-2-16,-5 1 0,-1-1 0,-2-1 16,0-2-16,-1-1 0</inkml:trace>
  <inkml:trace contextRef="#ctx0" brushRef="#br0" timeOffset="388379.0216">16352 4107 0,'0'0'0,"0"0"0,0 0 0,0 0 16,0 0-16,0 0 0,25-1 15,-25 1-15,31-3 0,-11-1 16,3 0-16,1 0 0,2-1 0,-2-1 16,0 0-16,6-3 0,-2 0 15,-1 1-15,-2 2 16,-2 3-16,-2 1 0,-4 2 0,-3 0 15,-2 1-15,-2 2 0,-3 6 16,-4 8-16,-3 1 0,-2 0 16,-4 5-16,-1 3 0,-1-1 15,0 0-15,0 4 0,-1 0 16,-1-2-16,-1-3 0,0-3 16,-1-3-16,-1-3 0,1 0 0,-2-5 15,0 0-15,-2-4 16,1 0-16,0-5 0,2-3 15,2-3-15,1 0 0,3 3 0,0 3 16,3-1-16,0 1 0,1-1 16</inkml:trace>
  <inkml:trace contextRef="#ctx0" brushRef="#br0" timeOffset="388550.8256">16621 4104 0,'0'0'0,"0"0"16,0 0-16,-16 22 0,16-22 0,-17 22 15,17-22-15,-29 31 0,9-11 16,-2 0-16,-1 1 0,-8 6 16,0-3-16,1-2 0,1-2 15,-3 1-15,4-5 0,5-5 16,4-3-16,5-2 0,5-3 16,1-1-16,3 0 0,0-1 0</inkml:trace>
  <inkml:trace contextRef="#ctx0" brushRef="#br0" timeOffset="388878.9853">17014 3988 0,'0'0'0,"0"0"0,0 0 16,0 0-16,28-8 0,-28 8 15,33-8-15,-13 3 0,2 0 0,3-1 16,4 1-16,-2-1 16,0 1-16,9-4 0,2-2 15,-5 1-15,-3 2 0,3-2 16,-4 0-16,-4 2 0,-6 1 0,-4 2 15,-4 1-15,-5 3 0,-3 2 16,-6 1-16,-3 1 16,0-1-16,2 0 0,1-1 0</inkml:trace>
  <inkml:trace contextRef="#ctx0" brushRef="#br0" timeOffset="389175.8809">17332 3728 0,'0'0'16,"0"0"-16,0 0 0,0 0 0,0 0 0,0 0 16,0 0-16,0 0 15,0 0-15,0 0 0,-4 32 16,4-32-16,-2 31 0,1-8 16,0 5-16,-1 0 0,0 0 0,-1 13 15,1 2-15,1-2 16,0-5-16,0 7 0,0-2 15,-1-6-15,-1-3 0,1 1 0,0-2 16,0-9-16,0-2 0,0-3 16,1-2-16,0-4 15,0-3-15,0-2 0,0-2 0,-1-3 16,0-2-16,-1 1 0,1-1 16,2 1-16</inkml:trace>
  <inkml:trace contextRef="#ctx0" brushRef="#br0" timeOffset="389378.9745">17302 3995 0,'0'0'0,"0"0"15,0 0-15,0 0 0,0 0 16,0 0-16,-15 28 0,15-28 16,-17 22-16,17-22 0,-24 32 15,11-13-15,-2 2 0,0-2 16,-2-1-16,-4 2 0,1-3 0,3 1 15,1 0-15,3-5 0,2-4 16,3-1-16,4-2 0,1 0 16,0-1-16,1-2 0</inkml:trace>
  <inkml:trace contextRef="#ctx0" brushRef="#br0" timeOffset="389550.8522">17359 4050 0,'0'0'0,"0"0"15,0 0-15,0 0 0,26 14 0,-26-14 16,21 13-16,-11-5 0,-1-1 16,1 0-16,0 1 0,-1-1 15,0-1-15,-1-2 0,-1 0 16,1-2-16,-1-4 0,-2 2 16,1-1-16,-2 1 0</inkml:trace>
  <inkml:trace contextRef="#ctx0" brushRef="#br0" timeOffset="389769.6169">17591 3921 0,'0'0'0,"0"0"0,0 0 0,0 0 16,0 0-16,0 0 0,6 21 16,-6-21-16,-5 25 0,5-25 15,-11 38-15,4-16 0,0 1 0,-1 1 16,0 0-16,-1 5 0,3-1 15,0-4-15,1-2 16,0-2-16,3-2 0,1-2 16,1-4-16,1-3 0,1 0 0,0-3 15,1 0-15,-2-1 0</inkml:trace>
  <inkml:trace contextRef="#ctx0" brushRef="#br0" timeOffset="390254.0433">17639 3998 0,'0'0'0,"0"0"16,0 0-16,0 0 0,18-11 0,-18 11 16,23-9-16,-9 4 0,1-1 15,-1 0-15,0-1 0,1 1 16,-1 0-16,2 1 0,-1-1 16,4 0-16,-3 2 0,-1-2 15,-2 1-15,-1 2 0,-1 2 0,-4 2 16,-2 2-16,0 2 0,-2 1 15,-3 5-15,-2 2 0,-2 4 16,0 2-16,-3 9 0,1 1 16,-1-1-16,2-1 0,-1-3 15,2 1-15,-1 0 0,1-1 16,1-3-16,0-1 0,2-1 16,0-3-16,1-3 0,2-1 15,1-4-15,-1 0 0,2-1 16,2 1-16,2-3 15,3-1-15,4-2 0,2-2 16,1 0-16,0 0 0,2-2 0,2 0 16,0-2-16,0-2 0,-2 1 15,-2 0-15,0-1 0,-2 0 0,1 0 16,0 1-16,-3-1 0,-2 0 16,-2 1-16,-1 1 0,-2-1 15,0 1-15,-1-2 0,-1 0 16,-2-1-16,0 1 0,-2-2 15,0-3-15,-1 1 0,-1 0 16,0-1-16,-2-3 0,1-2 16,1-1-16,0 3 0,1 1 15,0 3-15</inkml:trace>
  <inkml:trace contextRef="#ctx0" brushRef="#br0" timeOffset="401769.7961">26133 2494 0,'0'0'0,"0"0"0,0 0 0,0 0 0,0 0 16,24-2-16,-24 2 15,0 0-15,26-5 0,-15 4 16,3 0-16,0 1 0,1 0 16,3-1-16,3-1 0,0 1 0,0 1 15,9-1-15,3 2 0,0-2 16,0-2-16,3 1 0,4 1 16,9 0-16,-1-2 0,2 1 15,0 0-15,3 1 0,1 1 16,12-1-16,2 0 0,-3 0 15,-1-1-15,12 0 0,-1-1 16,-4 1-16,0 2 0,11-1 0,-1 2 16,-4-2-16,-2-2 0,33 2 15,-9 0-15,-11 0 0,-9 1 16,3-1-16,0-2 0,0 2 16,-2 2-16,0 1 0,-3 1 15,0-2-15,1 2 0,1-5 16,0 0-16,-6 1 0,-4 2 0,4-1 15,2 1-15,0-2 0,0 0 16,1 1-16,1 2 0,-4 2 16,-4 1-16,2-5 0,2-2 15,2 0-15,2 1 0,1 0 16,0-2-16,-6 1 0,-6 0 16,1 0-16,2 2 15,-4 0-15,-2-1 0,-4-1 0,-2 0 16,-3 2-16,-1 0 0,-4 2 0,-3 0 15,1-1-15,-1-1 0,-6 0 16,-4 2-16,-3-1 16,-2-1-16,-6 4 0,-4 6 15,-7 1-15,-5 1 0,-3-2 0,-3-5 16,0 0-16</inkml:trace>
  <inkml:trace contextRef="#ctx0" brushRef="#br0" timeOffset="405832.3511">2023 3768 0,'0'0'0,"0"0"0,0 0 15,0 0-15,0 0 0,0 0 16,0 0-16,0 0 0,0 0 0,0 0 16,0 0-16,0 0 15,26-13-15,-26 13 0,0 0 16,25 6-16,-25-6 0,0 0 0,22 6 15,-22-6-15,0 0 0,25-1 16,-15 2-16,0 0 0,2 0 16,1-2-16,0 0 15,2 1-15,-2 1 0,-1-1 0,1-1 16,3 1-16,-3 1 0,4 1 16,0 0-16,0-1 0,0 0 0,4 0 15,1 1-15,-1-1 0,1 0 16,0-1-16,4 0 15,-3 1-15,1-1 0,-1 1 0,2-1 16,0 1-16,-2-1 0,8 2 16,1-1-16,-7 1 0,0-1 0,7-1 15,2-3-15,-6 3 16,1 0-16,0 0 0,2 1 16,-3 0-16,-1-1 0,4 1 15,-1-1-15,0 1 0,-1 0 0,7 0 16,3 0-16,-5-3 0,-7-3 15,7 5-15,4 5 16,-2-4-16,-3-3 0,2 0 16,2 1-16,-4 0 0,1 1 0,-1 0 15,3-3-15,-3 0 0,-2-3 16,8 4-16,0 4 0,-7-2 16,-3 0-16,8-2 0,-1-1 15,-6 2-15,2 2 0,5-1 16,3 1-16,-6-1 0,-5-2 0,7-2 15,3 1-15,-4 2 0,-3 3 16,3-1-16,2-1 16,-5 0-16,-1 1 0,1 0 0,2 1 15,-1-2-15,-2 0 0,1-2 16,2 0-16,-2 1 0,-2 1 0,3 2 16,3 3-16,-6-5 15,-1-2-15,3 0 0,5 2 16,-2 2-16,-3 0 0,3-1 15,0 1-15,-4-2 0,-2-1 0,0 1 16,5 1-16,-2-1 0,-2 0 16,0-2-16,1 0 0,-1 1 15,1 1-15,3 1 0,2 0 16,-6-2-16,-4-3 0,6 3 16,6 1-16,-5 2 0,-3 2 15,2-2-15,3-1 0,-4 1 0,-2 2 16,0-7-16,1-2 15,1 3-15,-2 2 0,4 0 0,3 2 16,-11-3-16,-5-3 0,11 2 16,4 1-16,-9 0 0,-2 0 15,8 1-15,4 1 0,-8-2 16,0-2-16,1 2 0,3 1 16,-5 1-16,-1 0 0,6 0 15,0-3-15,-8 2 0,0-1 0,3-2 16,4 2-16,-2 0 0,-4 1 15,3 0-15,0 0 16,1 0-16,-4 1 0,4 1 0,-2 1 16,0-3-16,-3-1 0,5-2 15,3 2-15,-5 2 0,-2 3 0,1-3 16,3-2-16,-3 1 16,2 0-16,-2 0 0,2 0 15,-4-1-15,-1-1 0,4 4 16,5-1-16,-5 0 0,-3-1 0,0-1 15,0 0-15,-1-1 0,1 0 16,2 2-16,0 0 0,-2 1 16,-5 2-16,3-2 0,1 0 15,1-1-15,2-1 0,-3 1 16,1 1-16,-4 0 0,-1 1 0,6-1 16,2 1-16,-7-1 0,-3 1 15,3-2-15,1-2 16,0 1-16,-3 0 0,2 0 0,4 1 15,-2-1-15,0 1 0,0-1 16,-1 0-16,1 0 0,0 1 16,1 0-16,1 1 0,-2 0 15,0-1-15,-1 0 0,2 0 16,-2 1-16,0 0 0,1-1 16,3-1-16,-3 2 0,-1 1 0,0-2 15,1-2-15,0 2 0,-3 1 16,4 0-16,-1-1 15,-3 1-15,0 2 0,0-3 0,1-3 16,0 2-16,-1 2 0,2-1 16,1-1-16,-2 4 0,-2 0 15,0-3-15,-1-2 0,1 2 16,-1 0-16,2 0 0,1 1 16,-2 1-16,-2 0 0,1-1 15,-1 0-15,0-2 0,-1-2 0,2 3 16,0 1-16,-3-1 0,-1 1 15,1 0-15,0 0 16,1-2-16,-2-1 0,0 1 0,2-1 16,-1 1-16,0 0 0,1 1 15,-1 0-15,0 0 0,1 0 0,-1 1 16,0-1-16,0-1 16,-2-2-16,1 2 0,1-1 15,1 1-15,-1 0 0,1 1 16,0 1-16,-1-2 0,-1 0 0,2 0 15,0 0-15,-2 2 0,-1 0 16,2 0-16,0-2 16,-1 0-16,-1 0 0,1 1 0,2 0 15,-2-2-15,0 1 0,0 0 16,1 0-16,-3 0 0,-1 0 0,0-1 16,-1 0-16,1 1 15,-1 0-15,1 1 0,0 0 16,-2 0-16,0 0 0,-1 0 15,1 1-15,0-1 0,-2 0 0,2-1 16,0 0-16,-2 0 0,1 0 16,0 0-16,-2 1 15,1 1-15,-2 1 0,0-1 0,1 0 16,-2-1-16,0-1 0,0 2 16,-1 1-16,0-1 0,0-1 0,-2 0 15,2 2-15,-2-2 0,3 1 16,-3-1-16,2 0 15,-2 0-15</inkml:trace>
  <inkml:trace contextRef="#ctx0" brushRef="#br0" timeOffset="407519.8858">3816 3809 0,'0'0'0,"0"0"0,0 0 0,0 0 16,0 0-16,0 0 0,0 0 16,0 0-16,0 0 0,0 0 0,0 0 15,0 0-15,0 0 0,0 0 16,0 0-16,-26 8 0,26-8 16,0 0-16,-20 14 0,20-14 15,0 0-15,-21 23 0,21-23 16,-16 16-16,6-8 0,-1 0 15,0 1-15,-1 0 0,0-1 0,0 1 16,-1 0-16,2-1 16,1-2-16,-2 1 0,2 2 0,-1-2 15,1 1-15,2-1 0,0 0 16,1-1-16,1-1 0,1 0 16,1-1-16,2-1 0,1 1 15,1-2-15,3-1 0,-2 0 16,2 0-16,2 1 0,1-1 15,1-1-15,3 0 0,2 0 16,-1 1-16,3-1 0,0 0 0,1-1 16,-2 1-16,2-1 0,1 1 15,0-2-15,2 2 0,1-1 16,1 1-16,2-1 0,-2 0 16,1-1-16,-3 0 0,1 1 15,1 0-15,-3 1 0,0-1 16,-2 0-16,-1 1 0,-1-1 15,-1-1-15,-2 1 0,0-2 16,-1 2-16,-4-1 0,2 1 16,-4 2-16,2-1 0,-2-1 0,-1-2 15,0-1-15,0 1 0,-2-1 16,0 0-16,0 1 0,-2-1 16,0-1-16,0 2 0,1 0 15,-2 0-15,-4-2 0,1 0 16,1-2-16,1 1 0,-3 0 15,1-2-15,1 1 0,1 0 16,-3 0-16,0 0 0,1 1 16,0-1-16,0 1 0,-1-2 15,1 0-15,1 2 0,0 1 0,0-1 16,1 1-16,-1-1 0,1-1 16,-2 1-16,2 0 0,-1 1 15,2 2-15,-1-3 0,0 2 16,1 0-16,0 2 0,-1-2 15,1 1-15,0 1 0,1-1 0,-1 0 16,2-1-16,-2 3 0,0 0 16,-1 2-16,0 0 15,1-1-15,3 0 0,-1 1 0,1-1 16,-4 0-16</inkml:trace>
  <inkml:trace contextRef="#ctx0" brushRef="#br0" timeOffset="412582.5044">10278 3246 0,'0'0'0,"0"0"0,0 0 0,0 0 15,0 0-15,0 0 0,-3-22 16,3 22-16,0 0 0,0 0 16,-16-17-16,11 15 0,-2-1 0,-1 0 15,-4 2-15,0-1 0,-2 2 16,-3 0-16,-1 2 15,0 2-15,0-1 0,-1 2 0,-2 2 16,-5 2-16,3 0 0,2 1 16,4 2-16,1 1 0,3-3 15,2 0-15,2 1 0,4-1 16,0-1-16,5 1 0,3-1 16,5-1-16,3 0 0,4 0 15,2-2-15,2 0 0,1-1 0,1 1 16,1 2-16,-2 0 0,-3-1 15,1 4-15,-4 0 16,-5-4-16,-3-1 0,-6 3 0,-4 2 16,-2-1-16,-3 0 0,-4-1 15,-4 1-15,0-1 0,1-2 16,-3 1-16,-2-3 0,1 0 16,1-1-16,-2-2 0,3 0 15,4-1-15,2-1 0,2 1 16</inkml:trace>
  <inkml:trace contextRef="#ctx0" brushRef="#br0" timeOffset="413098.1463">10426 3257 0,'0'0'0,"0"0"15,0 0-15,-6 22 0,6-22 0,-6 27 16,2-6-16,0-1 0,0 0 16,-2 7-16,1 0 0,0 0 15,2-4-15,1-3 0,1-2 16,1-3-16,2 0 0,2-7 16,3-3-16,2-2 0,2-3 15,4-7-15,4-3 0,-3-3 16,0 1-16,4-7 0,0-1 0,-2-1 15,1-2-15,-1 0 0,-3 2 16,-2-1-16,-2 0 0,-2 3 16,-2 2-16,-2 3 0,0 3 15,-1 3-15,-1 2 0,0 3 16,-1 5-16,-1 2 0,-1 4 16,-1 3-16,0 2 0,-1 6 15,-2 6-15,1-1 0,0 1 0,-1 8 16,2 2-16,0-3 0,-1-4 15,0-3-15,1-2 16,-1-2-16,0-1 0,-1-2 0,2-2 16,-1 0-16,-1-3 0,2-1 15,0-1-15,0-3 0,0 1 16,-2-1-16,0-1 0,-2 0 16,-1-2-16,-1-1 0,0-1 15,-1-1-15,-2-2 0,0-1 16,0-4-16,1 2 0,3 0 0,0 1 15</inkml:trace>
  <inkml:trace contextRef="#ctx0" brushRef="#br0" timeOffset="413488.729">11116 3227 0,'0'0'0,"0"0"0,0 0 0,0 0 15,0 0-15,0 0 0,-29-3 16,29 3-16,-25 6 0,25-6 16,-33 11-16,15-6 0,1 3 0,0 0 15,1 0-15,1-1 16,3-1-16,2 1 0,1 1 15,3 0-15,0-1 0,4 1 0,3 0 16,2-1-16,3 1 0,3 1 16,2 1-16,0 0 0,1-1 15,1 4-15,-1-1 0,-2 0 16,-3-3-16,-3 2 0,-1-1 16,-3 3-16,-3 0 0,-4 0 15,-6-1-15,0-1 0,-1-2 0,-2 0 16,1-1-16,0 0 0,0-2 15,2-2-15,2-4 16,2-2-16,4 0 0,-1 0 0,2 0 16,0 1-16</inkml:trace>
  <inkml:trace contextRef="#ctx0" brushRef="#br0" timeOffset="413769.9866">11437 3110 0,'0'0'0,"0"0"0,0 0 15,0 0-15,-9 32 0,9-32 16,-11 38-16,3-15 0,0 1 16,-2 4-16,-1 4 0,-3 4 15,2-3-15,-1 5 0,2-4 16,2-3-16,4-6 0,1-5 15,3-4-15,2-2 0,2-3 0,2-3 16,4-2-16,1-4 0,2-3 16,2-2-16,3-4 0,-3 0 15,-3 3-15,-1-1 0</inkml:trace>
  <inkml:trace contextRef="#ctx0" brushRef="#br0" timeOffset="413957.4935">11194 3325 0,'0'0'0,"0"0"0,0 0 15,0 0-15,0 0 0,0 0 16,29-5-16,-29 5 0,33-3 16,-33 3-16,42-4 0,-19 3 15,0-1-15,2 0 0,-1 0 16,7-1-16,-2 3 0,-4 0 15,-4 0-15,-4 0 0</inkml:trace>
  <inkml:trace contextRef="#ctx0" brushRef="#br0" timeOffset="414395.0132">11557 3419 0,'0'0'15,"0"0"-15,0 0 0,22-4 0,-22 4 16,23-3-16,-23 3 0,29-4 16,-14 2-16,3 1 0,2 1 15,-1-2-15,-2-1 0,5-2 16,0-1-16,-2 1 0,-1-2 16,0 0-16,-2 0 15,-2 0-15,-3-1 0,-3 1 0,-4 0 16,-1-2-16,-1 1 0,-4-1 0,-3 1 15,-1-1-15,-3 2 0,-2 1 16,-1 2-16,-2 2 0,-1 1 16,-5 3-16,-2 3 0,-1 1 15,0 2-15,-1 5 0,-3 1 16,2 2-16,1 2 0,0 6 16,4 1-16,5-1 0,3 2 15,4-5-15,4-1 0,3-2 16,3-2-16,7-3 0,5-3 15,3-3-15,1-2 0,6-4 16,6-2-16,0-3 0,-1-3 0,0-2 16,2-1-16,-6 2 0,-5 1 15,-4 2-15</inkml:trace>
  <inkml:trace contextRef="#ctx0" brushRef="#br0" timeOffset="415035.6687">12134 3263 0,'0'0'0,"0"0"0,0 0 16,-9 20-16,9-20 0,-16 23 15,6-8-15,1 3 0,-1 2 16,0-1-16,0 1 0,-1 2 16,1-1-16,1-3 0,2-3 15,2-2-15,0-2 0,2-4 16,0-1-16,1-3 0,-1-3 0,3 0 15,2-4-15,0-3 0,1-1 16,5-4-16,2-4 0,5-5 16,2 0-16,0 1 0,1 2 15,2-2-15,1-1 0,4-2 16,-1 2-16,-2 2 0,-1 3 16,-2 4-16,-3 5 0,-2 2 15,-1 3-15,-2 4 0,-1 5 16,-3 2-16,-2 1 0,-3 4 15,-2 2-15,-1 1 16,-1-2-16,-2 4 0,-2 1 16,1-2-16,0-1 0,1 1 0,-1-3 15,1-3-15,1-2 0,0-2 16,2 1-16,0-4 0,0 0 16,1-5-16,0 0 0,3 1 15,1-1-15,-1-4 0,2 0 16,1-4-16,2-3 0,3-5 15,1-1-15,2 1 0,2 0 0,0 0 16,2 2-16,0-2 0,-1 1 16,2 0-16,1 1 0,-1 0 15,-1 3-15,4 1 16,-1 2-16,-6 4 0,-2 1 0,0 3 16,-1 4-16,-1 0 0,-2 1 0,-1 3 15,-1 4-15,-1 1 16,-2 2-16,-1 0 0,-3 3 0,0-2 15,-2-2-15,0 0 16,0-1-16,-1 1 0,-2 2 0,0-1 16,-1 0-16,0 0 0,-1-1 15,0 2-15,0 1 0,2-4 16,4-3-16,0-1 0,0-1 16,0-2-16</inkml:trace>
  <inkml:trace contextRef="#ctx0" brushRef="#br0" timeOffset="415160.6208">12984 3471 0,'0'0'0,"0"0"0,0 0 16,0 0-16,0 0 0,-24 13 16,24-13-16,0 0 0</inkml:trace>
  <inkml:trace contextRef="#ctx0" brushRef="#br0" timeOffset="417941.9262">5280 3778 0,'0'0'0,"0"0"0,0 0 0,0 0 15,0 0-15,22 2 0,-22-2 16,0 0-16,23 1 0,-23-1 15,0 0-15,32 1 0,-19 1 0,-1-4 16,4-1-16,0 3 0,0 1 16,-1-2-16,3-1 15,0 0-15,3 2 0,5-1 0,2-3 16,-2 2-16,0 1 0,4 0 16,3 1-16,-2-2 0,-6 0 0,13 0 15,0-1-15,0 2 16,-5-2-16,4 1 0,4 1 15,-2 0-15,-3 0 0,12-2 16,2-1-16,-6 3 0,-4 0 0,6-1 16,5-1-16,-6 2 0,-4 2 15,13-2-15,4-2 16,-7 1-16,-2 1 0,4-1 0,3 0 16,-4 2-16,-4 0 0,9 0 15,3 1-15,-7-1 0,-5 0 0,8 0 16,4 1-16,-8-1 15,-7-1-15,28 8 0,0 4 16,-12-3-16,-6-3 0,2-8 16,-1-4-16,-4 5 0,-4 2 0,9-1 15,5 0-15,-10 6 0,-7 4 16,11-2-16,4-1 0,-7-7 16,-7-5-16,6 1 0,3 1 15,-2 7-15,-1 3 0,8 0 16,4-3-16,-10 2 0,-7 0 0,8-5 15,6-5-15,-6 3 16,-3-1-16,6 3 0,6 1 16,-7-1-16,-4-1 0,7 2 0,5 2 15,-11 0-15,-6-3 0,9-2 16,6 0-16,-5 3 0,-4 0 0,8 2 16,5-1-16,-9-2 15,-6-2-15,7 1 0,3-1 16,-5 1-16,-5 1 0,2 0 15,3-1-15,-4 5 0,-4 3 0,7-6 16,3-1-16,-8-3 0,-7 0 16,9 4-16,5 4 15,-4-5-15,-2-1 0,3-2 0,4 0 16,-6 2-16,-6 1 0,7 0 16,5 1-16,-7 0 0,-4 1 0,5-3 15,3-2-15,-5 0 16,-5 2-16,7-3 0,4-1 15,-8 5-15,-5 4 0,6-1 16,6 1-16,-9-4 0,-4-3 0,5 2 16,5 1-16,-9 4 0,-5 3 15,8-1-15,6-3 0,-9-6 16,-4-4-16,6 4 0,5 2 16,-8 1-16,-3 0 0,3-4 15,2-1-15,-6 1 0,-5 2 0,7 2 16,3 1-16,-8-3 15,-5-3-15,3 5 0,3 4 16,-8-3-16,-4 0 0,-2-3 16,-1-2-16,-11 3 0,0-1 0,2 2 15,1 0-15,-3 0 16,-1-1-16,0-3 0,1-5 0,-2 1 16,-2 1-16,-2 0 0,1 0 15,-1 1-15,1 2 0,-1-7 16,2-2-16,-2 2 0,2 1 0,1-4 15,-1-4-15,2 0 16,0-1-16,-1-3 0,-1-2 16,1 1-16,0-1 0,0-1 0,-1 0 15,0 2-15,-2-1 16,1-2-16,0-3 0,-2 4 16,0 0-16,-1 0 0,-2 3 0,-1 5 15,-3 2-15,1-2 0,0 2 16,-3-1-16,-3 1 0,-5 3 15,-4 2-15,-1 0 0,1 1 0,-3 0 16,-2 2-16,-3 3 0,-3 0 16,-1 0-16,0 1 0,-3-1 15,-3 2-15,1 0 0,0 1 16,-8-1-16,0 0 0,3 2 16,1 3-16,1-2 0,-1-2 15,1-2-15,-1 2 0,1 0 16,-2 2-16,2-2 0,0 0 15,1 1-15,-1 0 0,0-1 16,-2 0-16,3-1 0,2 2 0,-9 0 16,-2 0-16,4-1 0,2 0 15,0-1-15,-3 2 0,2-1 16,2 0-16,-2 0 0,-4 0 16,3 0-16,3-1 0,-4 0 15,-3 0-15,4 1 0,4 0 16,-5 0-16,-3-1 0,4 0 15,4 4-15,-5-2 0,-4-2 16,5 2-16,0 2 0,-2-4 16,-2 0-16,3 0 0,1 1 0,-8 1 15,1 1-15,5 0 0,0 0 16,-7 0-16,1 0 0,0-1 16,2 0-16,-2-1 0,1 1 15,0-1-15,2 1 0,-4 0 16,0 2-16,2 1 0,4 1 0,-5-3 15,-3-2-15,3-1 0,4 1 16,-5-1-16,-1-1 0,2 2 16,3 0-16,-3 0 0,1 0 15,0 1-15,-1 1 0,-1-1 16,-1 1-16,1-1 0,0-1 16,-24-1-16,6 0 0,25 2 15,2 0-15,-22 0 0,2 1 16,7-2-16,4-2 0,-1 0 15,1-1-15,-2 0 0,0 1 0,1-1 16,2 3-16,-2 2 0,-1 2 16,0-6-16,-1-4 0,5 7 15,4 4-15,-6-4 0,-3-1 16,4-1-16,1 1 0,0 1 16,-3-1-16,-2-5 0,0-3 15,2 2-15,2 2 0,0 5 16,2 2-16,-4-2 0,-1-2 15,4 1-15,3-2 0,-4-2 16,-2-3-16,5 2 0,4 1 0,-5 1 16,-1 3-16,4-1 0,0 0 15,-3 0-15,-3 2 0,3-1 16,2 0-16,0-1 0,2 2 16,14-1-16,-5-1 0,-19 1 15,2 2-15,21-1 0,-4 0 0,-4-1 16,-1 1-16,-2 0 15,0 0-15,0 1 0,1 0 16,-1 1-16,0 0 0,1 0 16,3 1-16,-3-3 0,2 0 0,0 1 15,1 0-15,0 0 0,0 0 16,-1 3-16,1 1 0,3-1 16,1-3-16,-2 3 0,0 5 15,3-5-15,1-4 0,-1 0 16,-3 0-16,5 2 0,4 2 15,0-2-15,3 0 0,0 2 16,1 3-16,3-2 0,3-1 0,4 0 16,2-1-16,0 2 15,1 0-15,2 0 0,3 1 0,0 1 16,-1 2-16,2 0 0,0 2 16,3 0-16,0 2 0,1 1 15,2 3-15,-1 2 16,0 5-16,3 5 0,0 1 0,-1 0 15,-1 0-15,-2 3 0,1 1 16,-1-1-16,0 0 0,-1 5 16,-1-1-16,3-2 0,3 0 15,-1-5-15,0-3 0,-1 0 16,0-2-16,-1 0 0,3 0 0,-1-2 16,1-3-16,-4 1 0,1 2 15,1-7-15,-3-2 0,1-4 16</inkml:trace>
  <inkml:trace contextRef="#ctx0" brushRef="#br0" timeOffset="447130.5638">5346 5175 0,'0'0'0,"0"0"16,0 0-16,0 0 0,0 0 0,21 7 16,-21-7-16,0 0 15,25 4-15,-25-4 0,27 9 16,-13-6-16,0-2 0,4 0 0,1 0 15,-1 1-15,4-1 0,0 1 16,4-1-16,6-1 0,-2-1 0,3-1 16,2 1-16,0 0 15,0-1-15,12 1 0,-3 0 16,0 0-16,0 0 0,-1-2 16,2 0-16,6 1 0,-3 2 0,2-1 15,1 0-15,-4 1 16,-3-1-16,11 0 0,1-1 15,-6 0-15,-2 0 0,3-1 0,3 2 16,-4 0-16,-4 1 0,10-4 16,0 2-16,-4 1 0,-3 1 15,1 0-15,4-2 0,-3 2 16,-3 2-16,3-2 0,3-2 16,-4 2-16,-1 2 0,3-2 0,4 1 15,-7-1-15,-2-3 0,25 0 16,-3 0-16,-26 3 0,1 1 15,19 2-15,-3 2 0,-5-3 16,-2-1-16,-1-3 0,2-4 16,-4 5-16,-2 2 0,1 0 15,5 2-15,-6-1 0,-7 3 16,9-3-16,4 1 0,-5-4 16,-4-3-16,3 1 0,3 1 15,-4 1-15,-1 2 0,1-1 16,2 0-16,-2 0 0,-1 1 15,2-3-15,0-2 0,1 2 0,-2 4 16,0 2-16,0 0 0,-3-2 16,-2-5-16,4 2 0,4 0 15,-7 3-15,-6 3 0,8-6 16,5-4-16,-21 5 0,-2 1 0,24-1 16,1-2-16,-24 0 15,1-3-15,11 3 0,3 1 0,-10-1 16,-2-2-16,5 2 0,4 1 15,-4-2-15,-3-1 0,2 4 16,2 3-16,-4 0 0,-1 0 16,1-4-16,2-3 0,-3 3 15,-2 2-15,1-2 0,1-1 16,-5 1-16,1 1 0,1 2 16,0 3-16,-1-1 0,-3 1 0,3-2 15,2-2-15,-4 0 16,-3 0-16,-2 2 0,-1-1 15,-7-2-15,-1-2 0,-1 2 0,0 1 16,-2-1-16,-1-1 0,-2 0 16,-2 1-16,-1-2 0</inkml:trace>
  <inkml:trace contextRef="#ctx0" brushRef="#br0" timeOffset="448364.9479">14481 5095 0,'0'0'15,"0"0"-15,0 0 0,0 0 0,24-7 16,-24 7-16,0 0 0,25-6 16,-16 5-16,2-1 0,1 1 15,0-2-15,1 1 0,0 1 16,1-1-16,1 0 0,0 1 0,1 0 15,2 0-15,1-1 0,0 1 16,6 0-16,0 0 0,1 1 16,-1-1-16,-1-1 0,1 1 15,0 1-15,0 1 0,0-1 16,-1-1-16,0 0 0,-1 0 16,1 0-16,2 0 0,-3-1 15,-1 0-15,0 1 0,-1 1 16,0 1-16,0 0 0,-1-1 15,0-1-15,-1 1 0,0-1 0,-1 1 16,-1 0-16,-1 1 0,-2-1 16,1 1-16,-1-1 0,-1 0 15,0 0-15,-2-2 0,-1-1 16,-1 1-16,-1 1 0,-2 1 16,0 0-16,-3 1 0,1-1 15,-2 1-15,0-1 0,-2 0 0,2-4 16,-2 4-16,0 0 15,-1 3-15,-1-2 0,-1 0 16,-2 0-16,0 0 0,-1-1 0,-2 2 16,0 0-16,-2 0 0,-1 0 15,-1-1-15,-2 1 0,0 0 16,-1-1-16,-2-1 0,0 0 16,0 1-16,-1-1 0,-1 1 15,0-1-15,-8 0 0,2-1 16,-2 1-16,1 0 0,-2 0 0,1 0 15,-1 0-15,1 0 16,-1 0-16,-1 0 0,-6 0 0,1 0 16,2 0-16,2 2 0,2-4 15,-1-2-15,0 2 0,-1 1 16,3 1-16,-1 0 0,3 0 16,1 0-16,1 0 0,0 0 15,4 0-15,1-1 0,3 1 16,1 0-16,3 0 0,2-1 0,5 1 15,2 1-15,2-1 0,2 2 16,4-2-16,2 1 0,3 0 16,3 1-16,0-1 0,3 0 15,1 1-15,3 0 0,1-1 16,3 1-16,-1 1 0,0-2 16,0 0-16,2 0 0,2 2 15,-1-1-15,-5 2 0,-3-1 16,-4 1-16,-3 0 0,-7 0 15,-5-1-15,0-1 0,0 1 0,0-3 16</inkml:trace>
  <inkml:trace contextRef="#ctx0" brushRef="#br0" timeOffset="449177.4722">9239 5195 0,'0'0'0,"0"0"0,0 0 16,0 0-16,0 0 0,0 0 15,27 0-15,-27 0 0,0 0 0,28 1 16,-28-1-16,26 0 0,-10 0 15,-1 0-15,4-1 0,1-1 16,1 1-16,2 0 0,3-1 16,8 0-16,2 0 0,1-1 15,2 1-15,-1-1 0,0-1 16,9 0-16,1 2 0,-2-1 16,-1 0-16,9 1 0,0 0 15,-4-1-15,-5 2 0,2-1 16,2 0-16,-5 0 0,-4 1 0,5 1 15,0 3-15,-3-6 0,-2-1 16,-4 3-16,-2 0 0,-1 3 16,-1 1-16,-1-2 0,-1-3 15,-5 0-15,-4 1 0,0-1 16,0 1-16,-7-1 0,0 2 0,-4 0 16,-3 0-16,0 0 0</inkml:trace>
  <inkml:trace contextRef="#ctx0" brushRef="#br0" timeOffset="450599.3723">10698 4866 0,'0'0'16,"0"0"-16,0 0 0,0 0 0,0 0 15,0 0-15,0 0 16,27-6-16,-27 6 0,0 0 16,23-1-16,-23 1 0,17 0 0,-8 0 15,1 0-15,-1 0 0,0 2 16,1 0-16,1 1 0,0 1 15,1-1-15,1 2 0,3-1 16,0 2-16,1-1 0,-1 3 16,1 1-16,0-1 0,1-1 15,7 4-15,3 2 0,-3 0 0,1 2 16,1 0-16,2-1 16,0 1-16,-1 0 0,10 5 15,0 1-15,-1-2 0,-3-1 0,1 0 16,2 1-16,-2 0 15,0-1-15,8 5 0,0 3 16,-3-4-16,-3-4 0,2 3 0,-1 1 16,-1-3-16,-1-2 0,6 5 15,-1-2-15,-6-4 0,-3-3 16,2 2-16,2 1 0,-4-1 16,-4-2-16,-1-1 0,-3-1 15,-3 0-15,-1-3 0,-5-1 16,-2 1-16,-5-2 0,-3-1 0,-1 0 15,-1-2-15,-1 0 0</inkml:trace>
  <inkml:trace contextRef="#ctx0" brushRef="#br0" timeOffset="451380.6922">12985 5539 0,'0'0'16,"0"0"-16,0 0 0,0 0 0,0 0 15,0 0-15,2-19 16,-2 19-16,0 0 0,0 0 0,-10-21 15,10 21-15,0 0 0,-19-13 16,7 6-16,-1 3 0,0-2 16,-3 3-16,0 1 0,-3 1 15,-2 1-15,-2 1 0,-1 1 16,-6 2-16,2 1 0,0 2 16,-2 3-16,3 0 0,3-1 15,3 5-15,4 4 0,-1 2 0,4 0 16,5 3-16,4 0 15,3-2-15,2 0 0,7-1 0,6-1 16,1-3-16,2-3 0,5-4 16,4-3-16,2-3 0,-1-3 15,3-4-15,0-6 0,0-2 16,-1-1-16,3-7 0,-2-4 16,-2-1-16,-4 0 0,0-3 15,1-1-15,-3 1 0,-2 3 0,-4-5 16,-1-2-16,-2 1 0,-1 3 15,-1 1-15,0 1 0,-3 2 16,0 3-16,-1 3 0,-2 2 16,0 4-16,0 2 0,-2 5 15,-2 5-15,0 0 0,1 7 16,-3 2-16,-2 5 0,-1 4 0,-3 4 16,-2 7-16,-1 4 15,-1-1-15,0 0 0,2 1 16,2 1-16,1 3 0,1-3 0,3-2 15,1-2-15,1-3 0,-1-5 16,4-3-16,1-1 0,-1-5 16,0-3-16,0-2 0</inkml:trace>
  <inkml:trace contextRef="#ctx0" brushRef="#br0" timeOffset="451724.4496">13236 5604 0,'0'0'0,"0"0"0,0 0 16,0 0-16,23 5 0,-23-5 15,23-1-15,-7 0 0,0 0 0,1-3 16,1-3-16,-1 1 0,1-2 16,5-2-16,1-2 15,-3 1-15,-2-1 0,-4 0 0,-1 1 16,-4-2-16,-4 1 0,-5 0 15,-4 0-15,-4 2 0,-2 3 16,-3 1-16,-3 2 0,-4 1 16,-3 0-16,-1 6 0,0 4 15,0 2-15,1 2 0,-6 6 16,1 4-16,2 0 0,5 1 0,5 2 16,4 3-16,5-1 15,5-3-15,10 6 0,7 2 16,3-10-16,5-6 0,8-4 0,8-5 15,-9-1-15,-7-2 0,-4 0 16</inkml:trace>
  <inkml:trace contextRef="#ctx0" brushRef="#br0" timeOffset="452036.8919">14139 5173 0,'0'0'0,"0"0"0,0 0 16,0 0-16,-24 0 0,24 0 16,-21 11-16,21-11 0,-29 22 0,13-5 15,-1 2-15,2 4 0,1 3 16,-3 12-16,0 6 16,2 0-16,2-1 0,-2 7 15,4-1-15,-1-1 0,2-8 0,2-6 16,2-5-16,0-4 0,2-5 15,0-2-15,-1-2 0,0-3 16,-3-1-16,-2-3 0,-3 0 16,1-3-16,-1-3 0,-1-3 15,-2-2-15,0-6 0,1-4 0,1 3 16,3 1-16,3 2 0</inkml:trace>
  <inkml:trace contextRef="#ctx0" brushRef="#br0" timeOffset="452193.1868">13815 5424 0,'0'0'0,"0"0"16,20-3-16,-7 1 0,0-1 0,5 0 15,4 0-15,7 0 16,-2-1-16,3 2 0,0-1 16,-2 2-16,0 0 0,-1 0 0,-5 1 15,-3-2-15</inkml:trace>
  <inkml:trace contextRef="#ctx0" brushRef="#br0" timeOffset="452568.1374">14098 5561 0,'0'0'0,"0"0"0,0 0 15,0 0-15,28-2 0,-28 2 0,30-5 16,-30 5-16,33-5 0,-14 1 15,4 2-15,-1-3 0,-1 0 16,5-4-16,-1 1 0,-2-1 16,-2 0-16,-1 0 0,-1 1 15,-4 0-15,-2-1 0,-7-1 16,-4 2-16,-2 0 0,-2 0 0,-4 1 16,-3 1-16,-2 0 0,-1 1 15,-5 1-15,-3 3 16,0 1-16,2 2 0,-2 4 0,-2 3 15,2-1-15,1 0 0,-2 5 16,2 5-16,4-1 0,3 1 16,4 2-16,4-1 0,3 2 15,4-2-15,7 2 0,5-1 16,2-3-16,2-2 0,6-4 16,7-3-16,1-3 0,0-3 0,-1-1 15,-8 0-15,-4 0 0</inkml:trace>
  <inkml:trace contextRef="#ctx0" brushRef="#br0" timeOffset="452958.7956">14735 5447 0,'0'0'0,"0"0"15,0 0-15,-8 24 0,3-13 0,-1 5 16,-2 6-16,0-1 0,0 0 15,1 6-15,0-2 0,2-3 16,0-4-16,4-3 0,2-4 16,0-4-16,2-3 0,0-6 15,2-2-15,1-4 0,-1-3 16,2-2-16,1-3 0,-2-2 0,1-1 16,2-3-16,2-2 15,3-2-15,2 2 0,0 1 0,2 1 16,-3 2-16,1 2 0,-2 4 15,-1 2-15,1 1 0,1 4 16,0 3-16,2 3 0,-2 4 16,1 3-16,-2 6 0,-1 4 15,-2 1-15,-2 2 0,-3 2 16,-2 4-16,-2-2 0,-1-2 0,-1 0 16,-1 1-16,0-2 15,0-2-15,-2-2 0,-2 0 0,2-3 16,0-3-16,0-1 0</inkml:trace>
  <inkml:trace contextRef="#ctx0" brushRef="#br0" timeOffset="453490.038">15578 5458 0,'0'0'0,"0"0"0,0 0 15,0 0-15,0 0 0,0 0 0,0 0 16,-1-24-16,1 24 0,0 0 16,-21-23-16,21 23 0,-23-12 15,8 9-15,-1-1 0,-2 2 16,-1 2-16,1 2 0,-1 2 16,0 3-16,-1 1 0,-4 6 15,1 0-15,3 2 0,2 2 0,4 1 16,2 1-16,2 1 0,2-2 15,3 4-15,1-2 0,6-3 16,3-2-16,6-4 0,3-3 16,1-3-16,1-4 0,6-4 15,3-7-15,0-1 0,0 1 16,0-6-16,-1-3 0,-2-1 0,-2-3 16,1-1-16,1-2 15,-4 1-15,-1-1 0,-1-5 16,0 0-16,-3 3 0,-2 2 0,-1 2 15,-2 0-15,-3 2 0,0 3 16,-2 5-16,-1 3 0,-1 3 16,2 1-16,-2 4 0,-1 2 15,-1 4-15,-1 3 0,-2 2 16,-3 5-16,0 2 0,-1 3 0,-1 3 16,-1 6-16,-2 3 0,1-1 15,1-1-15,1 2 16,2-3-16,0-3 0,3-2 0,-1 0 15,2-3-15,1-1 0,-1-4 16,2-2-16,0-4 0</inkml:trace>
  <inkml:trace contextRef="#ctx0" brushRef="#br0" timeOffset="454005.6732">16129 5518 0,'0'0'0,"0"0"16,0 0-16,0 0 0,0 0 0,1-20 15,-1 20-15,0 0 16,-10-23-16,10 23 0,-14-17 16,5 9-16,0 3 0,-2 1 0,-2 1 15,-1 1-15,-2 0 0,-1 2 16,-3 2-16,1 2 0,1 2 15,-6 4-15,0 4 0,2-1 16,1 1-16,2 4 0,4 2 16,2-2-16,4-1 0,1 3 15,5-1-15,3-1 0,3-3 16,5-5-16,5-2 16,1-3-16,2-1 0,6-4 0,1-3 15,0-2-15,-1-2 0,0-1 16,-1-3-16,-2-1 0,-2-1 0,0-2 15,-2-2-15,-1 1 0,-5 2 16,1-1-16,0 2 0,-3 2 16,-2 2-16,0 3 0,-1 1 15,-3 2-15,-1 3 0,0 0 16,-1 2-16,0 4 0,-1 2 0,-1 3 16,-2 4-16,2 1 15,0 1-15,0 0 0,2 0 0,1-1 16,1 1-16,2-4 0,0-1 15,1 0-15,3-1 0,1-3 16,2-4-16,-3 0 0,0 0 16,-2-1-16</inkml:trace>
  <inkml:trace contextRef="#ctx0" brushRef="#br0" timeOffset="454427.5753">16370 5475 0,'0'0'0,"0"0"0,0 0 0,0 0 16,-5 22-16,5-22 0,-10 28 15,3-12-15,0-1 0,-1 1 16,0 0-16,2-2 0,0 0 0,1-2 16,0-1-16,1-2 15,0-3-15,2-1 0,0-1 0,2-4 16,-2 1-1,3-6-15,2-3 0,1-1 0,0-2 16,1-1-16,2-4 0,0 1 0,0-2 16,4-2-16,2 4 15,-1 0-15,1-2 0,0 3 16,1-1-16,1 5 0,0 3 0,0 2 16,-2 4-16,0 0 0,-1 1 15,-1 1-15,0 4 0,-2 3 16,-2 2-16,-3 2 0,-1 3 15,0-1-15,-2 2 0,-1 1 16,-1-1-16,-2 0 0,1 0 0,0-2 16,0 2-16,0-3 0,-1 0 15,1-1-15,0-2 0,1-1 16,1-3-16,1-1 16,1-3-16,0-1 0,-2-1 0,3 4 15</inkml:trace>
  <inkml:trace contextRef="#ctx0" brushRef="#br0" timeOffset="454693.1985">16930 5261 0,'0'0'0,"0"0"0,0 0 15,0 0-15,-11 21 0,11-21 16,-17 31-16,5-11 0,-2 1 0,0 5 15,-1 3-15,-4 9 0,0-2 16,4-3-16,2-4 0,3 1 16,4-3-16,6-4 0,6-3 15,4-7-15,4-3 0,4-5 16,1-5-16,1-3 0,0-1 0,1-2 16,0-2-16,-3-4 15,-4-4-15,-2 3 0,-2 3 0,-2 1 16</inkml:trace>
  <inkml:trace contextRef="#ctx0" brushRef="#br0" timeOffset="454880.726">16632 5458 0,'0'0'0,"0"0"0,0 0 15,22-5-15,-22 5 0,31-1 0,-10-1 16,2 1-16,1 0 0,4 1 15,2 0-15,11 0 0,0 1 16,-7 0-16,-5 1 0,-5-1 16</inkml:trace>
  <inkml:trace contextRef="#ctx0" brushRef="#br0" timeOffset="455021.3187">17338 5630 0,'0'0'0,"0"0"0,0 0 16,-14 23-16,3-11 0,-2 1 16,-3 2-16,2-3 0,0-2 0,-2 1 15,3-3-15,2 0 0</inkml:trace>
  <inkml:trace contextRef="#ctx0" brushRef="#br0" timeOffset="455677.6117">18117 5509 0,'0'0'0,"0"0"0,0 0 16,0 0-16,0 0 0,1-23 15,-1 23-15,-3-20 0,-1 8 0,0 0 16,-2-1-16,-1 0 0,-1-1 16,-3 2-16,-1 2 15,-2 1-15,1 2 0,-7-1 0,-2 1 16,-1 3-16,0 2 0,-1 8 15,0 2-15,1 3 0,3 2 16,-6 7-16,1 3 0,4 1 16,3 1-16,4 2 0,4 4 15,3-3-15,3-3 0,7-1 16,6 0-16,1-5 0,1-3 0,7-4 16,2-4-16,-2-4 15,2-3-15,3-6 0,3-6 16,-4 0-16,-4 0 0,8-9 0,1-5 15,0-2-15,-2 0 0,-1-3 16,1-1-16,-4-2 0,-2-1 16,6-3-16,-1 0 0,-4 7 15,-4 5-15,-2 1 0,-2 2 16,-2 2-16,0 5 0,-4 5 16,0 1-16,-3 2 0,-1 2 0,0 3 15,-2 2-15,-1 4 0,-2 1 16,-5 8-16,-2 5 15,-2 1-15,-2 4 0,0 6 0,-2 4 16,3-1-16,2-2 0,-2 5 16,-1 0-16,2-4 0,1-4 15,1-1-15,0-2 0,3-4 16,0-4-16,2-2 0,1-3 16,1-4-16</inkml:trace>
  <inkml:trace contextRef="#ctx0" brushRef="#br0" timeOffset="456021.3158">18367 5506 0,'0'0'16,"0"0"-16,0 0 0,24 3 0,-24-3 16,27 1-16,-9 0 15,1-1-15,1 0 0,4-2 16,-1-3-16,-2 0 0,-1 1 0,-2-3 15,-2 0-15,-1-1 0,-3-2 16,-4-1-16,-3-2 0,-3 2 16,-2 0-16,-2 1 0,-3-1 15,-3 3-15,-2 1 0,-3 4 16,-4 3-16,1 2 0,-1 1 16,1 5-16,-1 2 0,0 3 0,2 1 15,-3 8-15,3 3 16,4-1-16,2 2 0,5 1 0,4-1 15,4-4-15,4-3 0,7-3 16,7-2-16,4-4 0,1-6 16,9-6-16,5-5 0,-2 1 15,-8 0-15,-7 2 0</inkml:trace>
  <inkml:trace contextRef="#ctx0" brushRef="#br0" timeOffset="456286.9454">19271 5106 0,'0'0'0,"0"0"0,0 0 0,-20 13 16,20-13-16,-25 12 0,8-2 15,0 3-15,-1 3 0,-3 6 16,-1 6-16,-4 10 0,1 3 0,0 13 16,3 4-16,3-4 15,4-4-15,1 2 0,6-6 16,0-7-16,1-7 0,2-1 0,0-4 15,2-9-15,1-4 0,-3-2 16,0-1-16,-4-2 0,-2-2 0,-3-6 16,-4-2-16,0-2 15,1-3-15,-1-3 0,1-3 16,2 1-16,3 3 0,2 1 16</inkml:trace>
  <inkml:trace contextRef="#ctx0" brushRef="#br0" timeOffset="456427.6436">18819 5419 0,'0'0'0,"0"0"0,0 0 16,29-8-16,-16 5 0,6-1 16,3 1-16,2-1 0,2 2 15,10-2-15,1 3 0,-2 0 16,0 1-16,8 2 0,-2 0 16,-6 1-16,-7 0 0,-5-1 0</inkml:trace>
  <inkml:trace contextRef="#ctx0" brushRef="#br0" timeOffset="456802.5913">19238 5521 0,'0'0'0,"0"0"16,0 0-16,0 0 0,0 0 0,27 7 15,-27-7-15,35 4 0,-35-4 16,40 0-16,-14-3 15,0 0-15,2-1 0,6-3 0,-1-2 16,-2 0-16,-1 0 0,-4-1 16,-2-1-16,1-2 0,-5 1 15,-6-2-15,-5 0 0,-7 3 16,-4 1-16,-6 1 0,-3 2 16,-3 2-16,-3 2 0,-8 4 15,-4 2-15,1 4 0,2 2 16,-2 4-16,1 4 0,0 0 0,1-1 0,4 3 15,2 2-15,6-1 16,3 1-16,6 2 0,8 1 16,4-2-16,5-1 0,10-5 15,8-3-15,3-2 0,3-1 16,4-9-16,4-6 0,-2-4 16,-2-3-16,-5 2 0,-8 2 0,-7 2 15</inkml:trace>
  <inkml:trace contextRef="#ctx0" brushRef="#br0" timeOffset="457193.225">19913 5410 0,'0'0'0,"0"0"0,0 0 16,-6 22-16,6-22 0,-9 26 15,3-8-15,-2 1 0,0 0 0,1 0 16,0 2-16,0 4 0,2-4 15,-1-3-15,1-5 0,1-2 16,2-4-16,2-4 0,2-5 16,1-2-16,-2-4 0,2-5 15,0-2-15,2-1 0,0 0 16,3-3-16,1-4 0,0 3 16,1-1-16,4-3 0,1 1 15,2 3-15,-1 3 0,3 4 0,1 4 16,0 0-16,-1 1 0,0 4 15,1 4-15,-1 2 16,0 5-16,-2 2 0,-1 5 0,-4 3 16,-2 1-16,-5 6 0,-3 4 15,-4 0-15,0-2 0,-1 1 16,0 1-16,-1-1 0,2-2 0,2 2 16,3-4-16,0-7 15,-1-4-15,-1-2 0</inkml:trace>
  <inkml:trace contextRef="#ctx0" brushRef="#br0" timeOffset="457677.6065">20722 5426 0,'0'0'0,"0"0"0,0 0 15,0 0-15,0 0 0,-23-20 0,9 14 16,1 2-16,-1 1 0,-3 2 15,-2 4-15,-2 0 0,0 3 16,-7 3-16,0 3 0,3 1 16,2 2-16,1 5 0,1 0 15,-1 4-15,3-1 0,7 1 16,5 2-16,4-5 0,4-2 0,6-4 16,4-3-16,4-4 0,3-3 15,5-5-15,4-5 16,-2-2-16,-1-3 0,3-3 0,1-3 15,-1-2-15,-2-3 0,2-8 16,-2-5-16,-3 1 0,-2 1 0,1-2 16,0-1-16,-4 3 15,0 2-15,-1-2 0,-1 4 16,-5 10-16,-1 2 0,-3 5 0,-1 3 16,-2 2-16,-1 2 0,0 3 15,-1 3-15,-1 2 0,0 3 16,-3 6-16,-2 6 15,-3 2-15,0 1 0,-4 7 0,-2 6 16,-1-1-16,2 0 0,0 3 16,3-2-16,3-7 0,2-3 15,2-4-15,0-1 0,2-2 16,1-3-16,2-3 0,2-3 16,-2-5-16,-2-4 0,2 2 15,-2-2-15,0 0 0</inkml:trace>
  <inkml:trace contextRef="#ctx0" brushRef="#br0" timeOffset="458036.9851">20855 5554 0,'0'0'0,"0"0"0,0 0 16,0 0-16,0 0 0,27 0 0,-27 0 16,25-1-16,-25 1 0,30-1 15,-14-1-15,1 0 0,-2-2 16,2-1-16,1-1 0,-2 0 15,-1 1-15,0-2 0,-2-1 16,-2-1-16,-1 0 0,-1-4 16,-3 0-16,-2 2 0,-3 0 0,-3-3 15,-4 3-15,-2 1 16,1 3-16,-4 4 0,-3 3 16,0 2-16,-1 1 0,-2 4 15,-1 3-15,2 2 0,2 1 0,0 4 16,3 2-16,3 2 0,0 2 15,2 6-15,4 2 0,3-4 16,3-3-16,7-5 0,6 1 16,1-6-16,-1-3 0,7-4 15,3-2-15,-5-1 0,-4-1 0,-4 0 16</inkml:trace>
  <inkml:trace contextRef="#ctx0" brushRef="#br0" timeOffset="458365.106">21425 5368 0,'0'0'0,"0"0"0,0 0 15,0 0-15,0 0 0,-9 30 16,9-30-16,-8 28 0,2-9 0,-1 1 16,0 4-16,-1 0 0,0-1 15,1 5-15,1-2 0,2-4 16,0-3-16,2-3 0,0-3 15,0-2-15,0-4 0,2-3 16,2-4-16,0-3 0,0-2 0,0-3 16,1-2-16,0-7 15,-1-1-15,1-2 0,2-3 16,0 2-16,2 4 0,1 0 0,0-1 16,1 2-16,0 2 0,1 4 15,2 3-15,0 2 16,1 2-16,1 5 0,-1 0 15,1 4-15,2 2 0,-3-1 0,-2-3 16,-2 1-16</inkml:trace>
  <inkml:trace contextRef="#ctx0" brushRef="#br0" timeOffset="458786.9875">20158 6051 0,'0'0'0,"0"0"15,0 0-15,0 0 0,0 0 0,0 0 16,0 0-16,13 19 0</inkml:trace>
  <inkml:trace contextRef="#ctx0" brushRef="#br0" timeOffset="469365.2777">14798 5906 0,'0'0'0,"0"0"0,0 0 15,0 0-15,0 0 0,26 4 16,-26-4-16,0 0 15,27 6-15,-27-6 0,23 12 16,-11-4-16,0-1 0,-3 0 0,0-1 16,-1-1-16</inkml:trace>
  <inkml:trace contextRef="#ctx0" brushRef="#br0" timeOffset="469709.0462">14709 6066 0,'0'0'0,"0"0"0,0 0 16,0 0-16,0 0 0,0 0 16,0 0-16,0 0 0,26 11 15,-26-11-15,29 0 0,-29 0 16,33 2-16,-14-1 0,1 0 16,0 0-16,-1-1 0,0-1 15,0-1-15,-3 0 0,0 2 0,-3 1 16,-1 2-16,-2 0 0,-1-1 15,-1 3-15,-3 2 0,0 3 16,-3 2-16,-1 3 0,-2-1 16,-1 3-16,-2 1 0,-1 5 15,-2-1-15,1 0 0,-1-2 16,1-1-16,2-1 0,-1-1 16,-1-2-16,-1-2 0,1-2 15,0 0-15,1-1 0,0-3 0,1 0 16,1-1-16</inkml:trace>
  <inkml:trace contextRef="#ctx0" brushRef="#br0" timeOffset="470005.9138">15173 6012 0,'0'0'0,"0"0"0,0 0 0,0 0 16,0 0-16,0 0 0,-21 17 15,21-17-15,-24 17 0,24-17 16,-36 22-16,14-9 0,-2 1 16,0 0-16,0 1 0,-7 1 15,1-2-15,4 0 0,1 0 16,6-2-16,1-1 0,5-3 16,3 0-16,3-2 0,4 0 0,4-1 15,3-1-15,6-1 0,5-2 16,3 0-16,6-2 0,0 0 15,1-2-15,3-1 0,0-1 16,8-2-16,-1-1 0,-6 1 16,-6 2-16,-4 2 0</inkml:trace>
  <inkml:trace contextRef="#ctx0" brushRef="#br0" timeOffset="470240.3314">15270 5964 0,'0'0'0,"0"0"0,0 0 16,0 0-16,0 24 0,0-24 15,-3 32-15,0-12 0,-2 2 0,1 2 16,-1 1-16,1 2 0,-1 0 16,1 7-16,0 0 15,0-6-15,1-6 0,1-1 0,0-2 16,1-3-16,-1-4 0,0-4 15,0-4-15,0-1 0,0 0 16,-1 0-16</inkml:trace>
  <inkml:trace contextRef="#ctx0" brushRef="#br0" timeOffset="470505.9324">15320 6001 0,'0'0'0,"0"0"0,0 0 0,31-13 16,-14 9-16,3-1 0,3 0 15,0 2-15,2-1 0,7 1 16,1-1-16,-2 2 0,-3 0 16,6 1-16,-2 0 0,-4 0 15,-4 1-15,-4-1 0,-2-1 16,-5 4-16,-3 1 0,-6 1 16,-3 1-16,-3 2 0,-2 3 0,-4 0 15,-2 0-15,-1 1 0,-1-1 16,-3 1-16,-3 1 0,0-1 15,0-3-15,0 1 0,1 0 16,2-5-16,-1-1 0,3-2 16,2 0-16,1 0 0</inkml:trace>
  <inkml:trace contextRef="#ctx0" brushRef="#br0" timeOffset="470927.8716">15485 5874 0,'0'0'16,"0"0"-16,0 0 0,0 0 15,0 0-15,0 0 0,0 0 16,21 23-16,-21-23 0,8 20 16,-8-20-16,4 31 0,-4-13 0,-2 2 15,-2 3-15,-2-3 0,1 2 16,-2-2-16,-1-2 0,-4 2 16,-1-2-16,1-3 0,0-1 15,-2-2-15,0-3 0,1-2 16,2-2-16,1-1 0,2-2 0,2 0 15,1 0-15,5-2 16,3-3-16,3 1 0,2-1 16,3-1-16,3 1 0,6-2 15,2 1-15,0 0 0,-1 0 0,1 1 16,1-1-16,-3 3 0,-2-1 16,-2 2-16,-2 2 0,-1 0 15,-3 3-15,-4 0 0,-1 0 16,-5 1-16,-4 3 0,-1 2 15,-3 3-15,-2 1 0,-1 1 16,-2 1-16,-4 3 0,0-2 16,-2-1-16,-4 1 0,1-2 15,1-1-15,1-1 0,-1-2 16,0-2-16,1-7 0,1-4 0,4 1 16,3 0-16,2 0 0</inkml:trace>
  <inkml:trace contextRef="#ctx0" brushRef="#br0" timeOffset="471131.0028">15396 6246 0,'0'0'16,"0"0"-16,0 0 0,30 13 15,-16-6-15,0 2 0,2 2 0,0 0 16,2 2-16,6 5 0,3-1 16,-3-1-16,-1 1 0,-3-3 15,-1 0-15,-3-3 0,-2 0 16,-1-3-16,-2-2 0,-3-3 15,-1-1-15,-3-2 0,0-2 16,-1 1-16,-1-1 0,0 1 0</inkml:trace>
  <inkml:trace contextRef="#ctx0" brushRef="#br0" timeOffset="471318.4537">16064 5878 0,'0'0'0,"0"0"0,0 0 15,-2 20-15,2-20 0,-4 23 16,1-6-16,0 2 0,-1 1 0,0 0 16,0 0-16,-2 5 0,1 0 15,0-6-15,1-1 16,1-3-16</inkml:trace>
  <inkml:trace contextRef="#ctx0" brushRef="#br0" timeOffset="471537.2051">16154 5971 0,'0'0'0,"0"0"0,18-5 15,-5 3-15,4-2 0,1 1 16,3 1-16,6-3 0,-1 0 0,1 2 15,0 0-15,-1 1 0,-3-2 16,-3 1-16,-3 1 0,-2 0 16,-3 0-16,-3 0 0,-4 0 15,-5 2-15,0 0 0,-3 2 16,1-2-16,2 0 0</inkml:trace>
  <inkml:trace contextRef="#ctx0" brushRef="#br0" timeOffset="471740.3191">16313 5816 0,'0'0'0,"0"0"15,0 0-15,0 0 0,0 0 0,4 29 16,-4-29-16,-1 27 0,1-27 16,-2 35-16,1-16 15,1 0-15,0 0 0,0-1 0,0-1 16,0-2-16,-1 0 0,-1 2 15,-2 0-15,1-6 0,0-1 16,0-2-16,-1 0 0,2-1 16</inkml:trace>
  <inkml:trace contextRef="#ctx0" brushRef="#br0" timeOffset="471943.5166">16099 6157 0,'0'0'0,"0"0"16,0 0-16,0 0 0,29-4 15,-29 4-15,26-5 0,-26 5 16,36-3-16,-17 1 0,2 0 16,1 0-16,0 0 0,1 1 15,0-1-15,5 0 0,-1 1 0,-4-1 16,-3 2-16,-4-1 16,-1 1-16,-3 0 0,-2 0 15,-1 0-15</inkml:trace>
  <inkml:trace contextRef="#ctx0" brushRef="#br0" timeOffset="472146.5767">16137 6308 0,'0'0'16,"0"0"-16,0 0 0,0 0 0,4 26 15,-4-26-15,5 24 0,-5-24 16,5 28-16,-2-14 0,2-1 15,-1-2-15,1 0 0,-1-1 16,1 0-16,0-3 0,-1-1 16,0-1-16,-1-3 0,0 0 15,-1-1-15,1 0 0</inkml:trace>
  <inkml:trace contextRef="#ctx0" brushRef="#br0" timeOffset="472443.4627">16153 6356 0,'0'0'0,"0"0"0,0 0 0,0 0 15,0 0-15,0 0 0,24-19 16,-24 19-16,25-9 0,-25 9 16,32-7-16,-16 5 0,1-1 15,0-1-15,1 2 0,0 0 16,0 1-16,0 0 0,-1 1 16,-2 1-16,0 0 0,-1 0 15,-2 0-15,-1 1 0,-1 0 0,-1 0 16,-2 0-16,0 0 0,0 0 15,-2 2-15,-1 0 0,0 1 16,-1-1-16,-1 3 0,-1-1 16,-1 0-16,-1 0 0,-1 1 15,-1 1-15,-2 0 0,0 1 16,-2 0-16,0 1 0,-1-1 16,-1 0-16,1-1 0,2-3 0,0 1 15</inkml:trace>
  <inkml:trace contextRef="#ctx0" brushRef="#br0" timeOffset="472568.4645">16283 6486 0,'0'0'0,"0"0"16,0 0-16,21-8 0,-21 8 0,26-4 16,-26 4-16,37-3 15,-15 0-15,-3 2 0,-3-1 16,-1 0-16</inkml:trace>
  <inkml:trace contextRef="#ctx0" brushRef="#br0" timeOffset="483240.5104">18219 6132 0,'0'0'0,"0"0"0,0 0 15,0 0-15,0 0 0,0 0 0,-18-14 16,18 14-16,0 0 15,0 0-15,-26-12 0,26 12 16,0 0-16,-25-5 0,14 5 0,-2 1 16,-2-1-16,0 2 0,-1 1 15,1 1-15,-1 3 0,1-1 16,0 1-16,0-1 0,1 0 16,1 3-16,-1-1 0,3 0 15,3 0-15,1 1 0,4 1 16,2 1-16,3 0 0,1 0 15,3 1-15,2 2 0,3 0 0,3 1 16,0-1-16,0-1 0,2-3 16,-3 1-16,-1 1 0,-2-1 15,-1-1-15,-2 0 0,-2-2 16,-4 1-16,-2-2 0,-4 1 16,-4 0-16,-2-1 0,-1 0 15,-2-1-15,0-1 0,-3 1 16,-1-2-16,-3 0 0,-1-1 15,3-2-15,1-3 0,3-1 16,2 0-16,2 0 0,1 0 0,2 1 16</inkml:trace>
  <inkml:trace contextRef="#ctx0" brushRef="#br0" timeOffset="483537.3892">18487 6021 0,'0'0'0,"0"0"0,0 0 0,0 0 15,-5 21-15,5-21 0,-11 27 16,1-10-16,-1 3 0,-3 1 16,0 5-16,-4 5 0,2-1 0,2-2 15,0-2-15,3-3 0,3-1 16,-1 1-16,2-2 15,3-3-15,1-2 0,6-8 0,3-1 16,3-3-16,2 0 0,2-3 16,3-2-16,-2 0 0,-1-3 15,-1-1-15,1-2 0,-2 2 16,-3 0-16,0 0 0</inkml:trace>
  <inkml:trace contextRef="#ctx0" brushRef="#br0" timeOffset="483724.9611">18275 6223 0,'0'0'0,"0"0"0,0 0 16,0 0-16,0 0 0,30-5 16,-30 5-16,30-3 0,-13 1 0,1 0 15,2 1-15,1 1 0,1-1 16,7-1-16,-1 1 15,-3-1-15,-5 1 0,-3 0 0</inkml:trace>
  <inkml:trace contextRef="#ctx0" brushRef="#br0" timeOffset="484053.0207">18797 6174 0,'0'0'0,"0"0"0,0 0 15,0 0-15,-13 22 0,13-22 16,-18 30-16,7-12 0,0 1 0,0-2 16,0-1-16,0 4 15,2-5-15,1 0 0,1-2 16,1-2-16,2-2 0,0-3 16,2-3-16,2-3 0,0 0 0,-2-1 15,2-5-15,1 0 0,1-2 16,2-2-16,0-4 15,2 0-15,1-1 0,3-2 0,1 2 16,-1 0-16,-1 1 0,0 3 16,1 1-16,0 1 0,1 2 15,2 2-15,2 4 0,1 1 16,0 0-16,1 1 0,-1 1 16,-1 0-16,-3-1 0,-2 0 0</inkml:trace>
  <inkml:trace contextRef="#ctx0" brushRef="#br0" timeOffset="484271.7778">19192 6216 0,'0'0'0,"0"0"0,0 0 15,0 0-15,-16 17 0,16-17 0,-14 21 16,6-9-16,2 1 0,-1 1 15,0 1-15,2-2 0,-1 0 16,2-4-16,1 0 0,-1-3 16,2-3-16,2-3 0,-2 0 15,2 0-15,-2-1 0,2 1 16</inkml:trace>
  <inkml:trace contextRef="#ctx0" brushRef="#br0" timeOffset="484443.6766">19161 5952 0,'0'0'16,"0"0"-16,0 0 0,0 0 15,0 0-15,25 14 0,-25-14 16,18 13-16,-18-13 0,17 18 16,-8-6-16,1-3 0,2 1 0,-2-2 15,-1-1-15,-1 0 0</inkml:trace>
  <inkml:trace contextRef="#ctx0" brushRef="#br0" timeOffset="484662.3968">19526 5968 0,'0'0'0,"0"0"0,0 0 16,0 0-16,0 0 0,0 0 0,-12 28 15,12-28-15,-17 28 0,6-6 16,-2 5-16,1 1 0,-1 1 15,-2 8-15,0 0 16,2-3-16,2-3 0,-1 6 0,1-4 16,1-3-16,3-4 0,-1-4 15,0-1-15,-1-4 0,1-1 16,1-4-16,1-3 0,2 0 0</inkml:trace>
  <inkml:trace contextRef="#ctx0" brushRef="#br0" timeOffset="484959.2873">19715 6092 0,'0'0'0,"0"0"0,0 0 16,0 0-16,0 0 0,-33 10 0,33-10 15,-26 15-15,26-15 0,-31 20 16,12-8-16,0 2 0,1 0 15,-4 4-15,2 0 16,2-2-16,4-1 0,2 1 0,2-1 16,2 1-16,3-3 0,3 2 15,5 0-15,1-4 0,2-2 0,3 1 16,6 2-16,-1-2 0,2-2 16,1 0-16,2-3 15,-1-1-15,-2-1 0,-2-1 0,-1 0 16,-3 0-16</inkml:trace>
  <inkml:trace contextRef="#ctx0" brushRef="#br0" timeOffset="485365.5767">19676 6318 0,'0'0'0,"0"0"16,0 0-16,0 0 0,0 0 15,0 0-15,26 7 16,-26-7-16,0 0 0,32 4 0,-32-4 15,35 0-15,-16 0 0,0-2 16,0-3-16,-1 1 0,1-3 16,0 0-16,0 1 0,3-4 15,-4-1-15,-1 0 0,-4 1 16,-3 1-16,-2 0 0,-6-1 16,-4-2-16,-3 0 0,0 2 0,-3 1 15,-2 2-15,-1 3 0,0 1 16,-3 3-16,-4 0 0,0 4 15,1 3-15,-1 3 0,1 3 16,0 3-16,0 1 0,3 6 16,1 2-16,0 6 0,2-2 0,5 1 15,5-1-15,3-5 16,3-5-16,5-3 0,5-2 16,4-3-16,1-4 0,4-4 15,3-5-15,3-2 0,0-1 0,5-8 16,-1-1-16,-2-3 0,-2-1 15,-7 3-15,-4 4 0,-5 3 16</inkml:trace>
  <inkml:trace contextRef="#ctx0" brushRef="#br0" timeOffset="485662.4224">20384 6107 0,'0'0'0,"0"0"16,0 0-16,0 0 0,0 0 0,0 0 15,-19 28-15,19-28 0,-19 28 16,7-7-16,-1 6 0,0 0 15,2-1-15,-2 6 0,2 0 16,2-6-16,2-2 0,0-5 16,0-3-16,3-6 0,1-1 15,0-6-15,3-3 0,0-4 16,2-1-16,0-5 0,1-4 16,0-2-16,1-3 0,2-2 0,4-4 15,1 4-15,0 0 0,4-3 16,-1 3-16,-1 4 0,-1 3 15,0 4-15,1 2 0,-1 5 16,0 2-16,1 4 0,1 4 16,-2-2-16,2 3 0,1 1 15,3 3-15,-4-2 0,-2-1 0,-1-2 16</inkml:trace>
  <inkml:trace contextRef="#ctx0" brushRef="#br0" timeOffset="485865.5399">20924 5938 0,'0'0'0,"0"0"0,0 0 16,0 0-16,0 0 0,8 28 0,-8-28 15,5 20-15,-1-9 0,0-2 16,-1-1-16,0 0 0</inkml:trace>
  <inkml:trace contextRef="#ctx0" brushRef="#br0" timeOffset="486209.295">21393 5943 0,'0'0'0,"0"0"16,0 0-16,0 0 0,0 0 0,0 0 15,0 0-15,-17 16 0,17-16 16,-28 12-16,28-12 0,-36 17 16,16-8-16,-4 1 0,-4 0 15,-1 0-15,1-1 0,-12 2 16,-1-1-16,3 0 0,2 0 16,-6-1-16,4 2 0,5-5 0,4-1 15,6-1-15,5-1 0,5 1 16,4-1-16,9-3 0,10 3 15,3-3-15,5-1 16,13-1-16,10-1 0,7-2 16,0 0-16,11 2 0,3 1 0,-4-3 15,-3-3-15,7 1 0,-3 0 16,-9 3-16,-4 3 0,-8-1 16,-4-1-16,-11-2 0,-6 1 15,-8 3-15,-5 1 0,0 1 0,-2 0 16,-2-1-16</inkml:trace>
  <inkml:trace contextRef="#ctx0" brushRef="#br0" timeOffset="486428.0497">21004 6211 0,'0'0'16,"0"0"-16,0 0 0,-19 10 0,19-10 15,-16 14-15,6-3 0,0 4 16,1 2-16,0 1 15,0 3-15,-3 7 0,0-1 0,2 1 16,1-1-16,3-1 0,0-2 16,3-2-16,1-3 0,2-3 15,1-1-15,0-4 0,1-2 16,0-3-16,2-3 0,-2 0 16,0 0-16,-2-3 0</inkml:trace>
  <inkml:trace contextRef="#ctx0" brushRef="#br0" timeOffset="486693.7074">21040 6293 0,'0'0'0,"0"0"0,0 0 15,0 0-15,20-7 0,-20 7 16,21-3-16,-9 3 0,2 1 0,-1 0 16,0 3-16,-1 0 0,0 4 15,-1 1-15,1 2 16,-2 3-16,-1-1 0,-1 2 15,-1-1-15,0 4 0,-1 0 0,-3-2 16,-1 0-16,-1-2 0,-1-1 16,-1-2-16,-1-1 0,-1 1 15,-1-1-15,-2-2 0,-3 1 16,-2-1-16,-1-1 0,-4-1 16,0 0-16,-1-3 0,1-2 0,1 0 15,3 0-15,2 0 0</inkml:trace>
  <inkml:trace contextRef="#ctx0" brushRef="#br0" timeOffset="486834.3105">20897 6410 0,'0'0'0,"0"0"0,0 0 15,0 0-15,0 0 0,25-4 16,-25 4-16,28-4 0,-28 4 0,31-4 16,-16 2-16,3 2 0,1 0 15,-1-1-15,0-1 16,-2 1-16,-2 0 0,-2-1 0</inkml:trace>
  <inkml:trace contextRef="#ctx0" brushRef="#br0" timeOffset="486990.5859">21002 6501 0,'0'0'0,"0"0"0,0 0 15,0 0-15,0 0 0,29-9 16,-29 9-16,26-8 0,-26 8 0,34-11 15,-15 4-15,-3 2 0,-1 0 16,-2 1-16</inkml:trace>
  <inkml:trace contextRef="#ctx0" brushRef="#br0" timeOffset="487209.3167">21424 6249 0,'0'0'0,"0"0"0,0 0 0,0 0 16,0 0-16,-1 24 0,1-24 16,-6 23-16,6-23 0,-6 26 15,3-12-15,-1 0 0,1 0 16,1-1-16,0-1 0,0-2 16,1-1-16,1-2 0,1-2 15,3-5-15,1-4 0,0 2 0,-1-1 16,-1 1-16</inkml:trace>
  <inkml:trace contextRef="#ctx0" brushRef="#br0" timeOffset="487428.0695">21549 6210 0,'0'0'15,"0"0"-15,0 0 0,0 0 16,0 0-16,0 0 0,15 25 0,-15-25 16,6 26-16,-6-26 15,0 39-15,-3-17 0,1 2 0,0-1 16,0 1-16,0-2 0,-2-2 15,0 4-15,-1-3 0,0-1 16,-2-2-16,0-3 0,-2-2 16,-1-2-16,-1-4 15,-1-1-15,0-4 0,-1 0 0,1-2 0,1-3 16,1-1-16,2-2 16,0 3-16,2-1 0</inkml:trace>
  <inkml:trace contextRef="#ctx0" brushRef="#br0" timeOffset="487709.3346">22096 5926 0,'0'0'0,"0"0"0,0 0 0,0 0 16,0 0-16,-19 29 0,19-29 15,-23 30-15,9-15 16,0 1-16,-1-1 0,1-3 0,4 1 16,1 0-16,3-2 0,5-1 15,4-2-15,3-3 0,3-2 16,2-1-16,2-1 0,6 0 16,2 0-16,-1-2 0,1-1 15,-2 0-15,-1 0 0,-3 1 0,-2 1 16,-2 0-16,-2 0 0,-1 0 15</inkml:trace>
  <inkml:trace contextRef="#ctx0" brushRef="#br0" timeOffset="487912.4588">21787 6261 0,'0'0'0,"0"0"0,0 0 16,24-7-16,-24 7 0,30-4 0,-10 1 15,0 0-15,-1 0 0,2 1 16,1-1-16,6 1 0,1 0 16,-4 1-16,-1-1 0,-4 1 15,-5 1-15,-1-1 0,-3 1 16,-1-1-16</inkml:trace>
  <inkml:trace contextRef="#ctx0" brushRef="#br0" timeOffset="488084.3238">21761 6388 0,'0'0'0,"0"0"16,0 0-16,0 0 0,35-1 15,-35 1-15,34-3 0,-13 0 16,2-1-16,2 1 0,2-2 16,-1 0-16,1-1 0,4-2 15,-3 3-15,-4-2 0,-3 1 0,-4 4 16,-4 1-16,-2 1 0,-1-1 15,-2 1-15</inkml:trace>
  <inkml:trace contextRef="#ctx0" brushRef="#br0" timeOffset="488334.3267">21979 6331 0,'0'0'0,"0"0"0,0 0 0,-5 25 15,5-25-15,-7 29 0,1-10 16,0-2-16,2 0 0,2 1 16,2 0-16,1 1 0,0-1 15,2-6-15,2-2 0,1-3 16,2-2-16,1-4 0,1-2 16,1-3-16,0-3 0,1-3 15,2-2-15,1-4 0,1-2 0,-3 3 16,-1 2-16,-3 2 0</inkml:trace>
  <inkml:trace contextRef="#ctx0" brushRef="#br0" timeOffset="488896.8487">22562 5892 0,'0'0'0,"0"0"0,0 0 15,0 0-15,0 0 0,-22 17 16,22-17-16,-27 20 0,11-6 0,-1-1 15,1 1-15,0 0 0,3-1 16,1 0-16,2-2 0,2-2 16,3 1-16,4-4 0,3-1 15,5-2-15,4 0 0,2-2 16,1-2-16,7-2 0,1-1 0,1-1 16,3-1-16,-4 0 15,-3 0-15,-2-1 0,-3 0 16,-3 4-16,-1 2 0,-4 3 15,-3 0-15,-4 5 0,-3 2 0,-5 3 16,-3 1-16,-3 4 0,-1 4 16,-3 4-16,-1 3 0,-5 5 15,-2 0-15,3-2 0,1-4 16,3-3-16,3-3 0,-2 0 16,2-4-16,2-4 0,-1-4 0,2-5 15,-1-1-15,0-3 0,2-2 16,2-1-16,2-2 15,1-3-15,1-3 0,2-3 16,3-5-16,2 2 0,2 1 0,4 3 16,2 1-16,-3 4 0,1 1 15,1 0-15,3 1 0,1 1 16,0 2-16,5 1 0,4 0 16,2 1-16,3 2 0,3 0 15,1 2-15,9 0 0,0 0 0,0-2 16,-2 1-16,0 2 15,-2 3-15,-5-2 0,-2-2 0,-5-2 16,-3 1-16,-4 1 0,-3 1 16,-4 1-16,-4 0 0,0-1 15,-2-2-15,0 1 0</inkml:trace>
  <inkml:trace contextRef="#ctx0" brushRef="#br0" timeOffset="489084.3399">22428 6397 0,'0'0'0,"0"0"0,0 0 0,0 0 16,27-2-16,-27 2 0,25-3 15,-25 3-15,33-1 0,-14-1 16,0 1-16,0-1 0,-2 1 0,1 1 16,-2-1-16,0 1 15,-3 0-15,-3 1 0,-2 0 16,-2 0-16,0 0 0,-2-1 0</inkml:trace>
  <inkml:trace contextRef="#ctx0" brushRef="#br0" timeOffset="489271.8565">22383 6530 0,'0'0'0,"0"0"16,0 0-16,0 0 0,25-5 0,-25 5 15,26-4-15,-26 4 0,35-6 16,-14 4-16,1 0 15,0-1-15,-1 1 0,0 0 0,1-1 16,5 1-16,-3-2 0,-4 3 16,-3 0-16,-2 1 0,-3-1 15,-2 1-15</inkml:trace>
  <inkml:trace contextRef="#ctx0" brushRef="#br0" timeOffset="489474.9816">22363 6677 0,'0'0'0,"0"0"0,0 0 16,31-5-16,-31 5 0,40-7 15,-14 3-15,2 0 0,1 0 16,10-3-16,2-1 0,-2 1 16,-2 1-16,7-2 0,-3 0 15,-6 2-15,-5 0 0,-6 0 16,-5 1-16,-7-1 0,-4 0 0,-1 1 15,-2 0-15,0 2 0</inkml:trace>
  <inkml:trace contextRef="#ctx0" brushRef="#br0" timeOffset="489693.7971">22605 6320 0,'0'0'0,"0"0"16,0 0-16,0 0 0,0 0 15,0 0-15,-3 32 0,3-32 16,-5 32-16,3-11 0,-1 3 16,-1 4-16,2 3 0,1-1 15,1 2-15,1 5 0,1-3 16,-2-1-16,-1-3 0,-2 4 16,-3-5-16,2-4 0,1-5 15,0-4-15</inkml:trace>
  <inkml:trace contextRef="#ctx0" brushRef="#br0" timeOffset="512303.457">5166 6490 0,'0'0'0,"0"0"16,0 0-16,0 0 0,0 0 0,0 0 15,0 0-15,0 0 0,0 0 16,0 0-16,31-2 0,-31 2 15,0 0-15,28 0 0,-28 0 16,25 1-16,-12 0 0,1-1 16,3 0-16,-1 0 0,2 0 0,2 0 15,2 1-15,0-1 16,-2-1-16,9 1 0,1 0 16,1 0-16,-2-1 0,1 0 15,1-1-15,-1 2 0,2 0 0,6 0 16,-1 0-16,2 2 0,-3-1 15,2 0-15,-1 1 0,0-2 16,-2-1-16,9 1 0,1 1 16,-3 0-16,-1-1 0,2-1 15,-1 0-15,1 0 0,0 1 0,1-1 16,2 1-16,-2-1 0,0 1 16,8-2-16,1 1 0,-3 0 15,-3 0-15,2 1 0,1 1 16,-2-1-16,-4-1 0,10 0 15,2-2-15,-7 3 0,-5 3 16,5-3-16,3-2 0,-5 1 16,-3 0-16,1 0 0,4 1 15,-3 0-15,0 1 0,1 0 16,1 2-16,-4-3 0,0-3 0,4 2 16,5-1-16,-5 2 0,-4 1 15,4 0-15,2-2 0,-3 1 16,-2-1-16,9 1 0,3 1 15,-14 1-15,-5 2 0,32-1 16,-1-3-16,-30-1 0,1-1 0,25-1 16,-4 1-16,-20 1 15,1 0-15,21-1 0,-2 1 16,-6 0-16,-3 0 0,2 0 16,1-1-16,-8 4 0,-3 2 0,9-4 15,6-3-15,-7-1 0,-4 1 16,1 3-16,3 3 0,-2-3 15,-3-2-15,4 2 0,2 1 16,-2 1-16,-2 1 0,3-2 16,1-1-16,-5-1 0,-3 0 0,6-3 15,7 1-15,-11 4 0,-5 6 16,5-5-16,5-2 16,-3 2-16,-2 0 0,-1 0 0,0 0 15,-1-1-15,1-1 0,-3 1 16,-1 0-16,-1 0 0,-1-1 0,-4 5 15,-1 0-15,-3-5 16,-1-4-16,-11 1 0,1-2 16,-5 4-16,-1-1 0,-4 1 15,-2 1-15,-5 0 0,-1 0 0,-7 0 16,-6 0-16,3 0 0,3 0 16,1 0-16</inkml:trace>
  <inkml:trace contextRef="#ctx0" brushRef="#br0" timeOffset="517912.993">8708 5419 0,'0'0'0,"0"0"0,0 0 15,0 0-15,-23-12 0,23 12 0,-22-4 16,7 3-16,-2 0 0,-4 1 16,-3 2-16,-1 2 0,-1-1 15,-10 5-15,-3 1 0,-2 3 16,3 2-16,-12 7 0,-2 3 15,3 0-15,1 2 0,-8 8 16,2 5-16,5-2 0,2-2 0,-1 7 16,5 0-16,6-3 0,6-2 15,1 10-15,2 2 0,9-6 16,7-4-16,9-1 0,6-3 16,6 0-16,3-3 0,6 1 15,4 1-15,5-5 0,4-2 16,12 1-16,9 0 0,0-4 0,-1-5 15,10-2-15,7 0 16,-1-2-16,-1-2 0,43 4 16,-2-5-16,-13-3 0,-9 0 0,12-1 15,10-1-15,-10-3 0,-7-1 16,10 3-16,6 2 0,-10-5 16,-8-4-16,8-1 0,6-3 15,-10 2-15,-6 2 0,9-1 16,5 0-16,-11 0 0,-9 0 15,6-1-15,4-1 0,-6 0 16,-3-3-16,0-3 0,1 0 16,-10-3-16,-7-1 0,1 0 15,-1-2-15,-6-3 0,-2-1 0,-6-3 16,-2 1-16,-8-3 0,-6-3 16,-3-1-16,-1-2 0,-4 1 15,-2-1-15,-6-2 0,-2-4 16,-8 2-16,-5 0 0,-6-2 15,-6-5-15,-5 4 0,-3 2 16,-9-1-16,-4-2 0,-7 2 16,-2 2-16,-9-3 0,-4-2 15,-1 4-15,0 3 0,-14-4 16,-10-3-16,3 4 0,2 4 16,-12 0-16,-9 0 0,3 6 0,1 5 15,-9-1-15,-6-2 0,4 6 16,4 3-16,-16 5 0,-11 2 15,8 6-15,3 3 0,-12 8 16,-8 5-16,10 2 0,7 1 0,-7 8 16,-5 7-16,19 0 0,13 3 15,30-13-15,20-7 0,13-4 16</inkml:trace>
  <inkml:trace contextRef="#ctx0" brushRef="#br0" timeOffset="518709.8513">6700 6406 0,'0'0'0,"0"0"0,0 0 15,0 0-15,0 0 0,-20-7 0,20 7 16,0 0-16,-18-11 16,18 11-16,-15-12 0,5 5 0,0-2 15,-1-1-15,0-1 0,0 0 16,0 0-16,-1-3 0,-1-1 15,1-1-15,1 0 0,-3-6 16,0-1-16,-1-1 0,2 1 16,0-3-16,1-1 0,0 0 0,2-1 15,-2-6-15,3 1 16,1 1-16,1 2 0,3 0 0,2-1 16,2-1-16,3 2 0,4 1 15,3 1-15,1 0 0,2 1 0,10-6 16,6 1-16,0 3 15,2 4-15,7 2 0,5 0 16,-1 2-16,-4 2 0,16-2 16,5 3-16,-2 6 0,-2 3 0,10 7 15,1 6-15,-6 3 0,-4 0 16,4 8-16,1 3 16,-7 2-16,-4 1 0,17 19 0,-12 5 15,-14 0-15,-11-1 0,-8 3 16,-5 0-16,-11-4 0,-4-4 15,-5 7-15,-2 2 0,-5-2 16,-1-1-16,-9-6 0,-7-3 16,-7 1-16,-4-2 0,-10-1 15,-5 0-15,6-7 0,-1-4 0,-13-4 16,-12-3-16,-1-2 0,1-3 16,-16-2-16,-8-3 0,11-6 15,8-4-15,-2-5 0,3-1 16,24 2-16,17 3 0,11 1 15</inkml:trace>
  <inkml:trace contextRef="#ctx0" brushRef="#br0" timeOffset="524006.7988">5070 5483 0,'0'0'0,"0"0"0,0 0 15,28-4-15,-28 4 0,28-6 0,-6 2 16,0 1-16,4 0 0,10-2 16,4-1-16,-2-1 0,0 0 15,6 0-15,-3 0 0,-3 1 16,0 1-16,-8 1 0,-4-1 15,-4 3-15,-4 1 0,-6-2 16,-3-2-16,-3 2 0,0 1 0,-2-1 16</inkml:trace>
  <inkml:trace contextRef="#ctx0" brushRef="#br0" timeOffset="524225.521">5389 5274 0,'0'0'0,"0"0"0,0 0 16,0 0-16,0 0 0,0 0 16,6 25-16,-6-25 0,5 28 0,-4-6 15,0 4-15,-1 2 0,-1 0 16,1 4-16,0 1 0,0 7 16,0-3-16,1 3 0,1-3 15,-1-6-15,-1-5 0,-1-2 16,-1-2-16,-1-5 0,-1-4 15,1-2-15,1-2 0,1-2 0</inkml:trace>
  <inkml:trace contextRef="#ctx0" brushRef="#br0" timeOffset="524413.0575">5196 5652 0,'0'0'0,"0"0"0,0 0 16,0 0-16,29-5 0,-29 5 15,31-7-15,-12 2 0,1 0 0,4 0 16,2 1-16,-1 1 16,-2-2-16,7 1 0,-1 1 0,-4 0 15,-6 0-15,-2 1 0</inkml:trace>
  <inkml:trace contextRef="#ctx0" brushRef="#br0" timeOffset="524569.3057">5622 5518 0,'0'0'0,"0"0"0,0 0 16,23-8-16,-23 8 0,23-7 15,-5 4-15,1-1 0,0 0 0,0-1 16,-1 0-16,2 1 0,0 1 16,3-2-16,-2 2 0,-3 0 15,-3-1-15,-2 1 0,0 0 16,-6 1-16</inkml:trace>
  <inkml:trace contextRef="#ctx0" brushRef="#br0" timeOffset="524803.6546">5755 5533 0,'0'0'0,"0"0"0,0 0 0,0 0 16,0 0-16,3 24 0,-3-24 15,7 25-15,-7-25 0,4 32 16,-2-12-16,1-3 0,-1-1 15,0-1-15,0 1 0,0-3 16,-1 0-16,-1-3 0,-1-1 16,-1-2-16,-1 0 0,-3 0 15,0-1-15,-3-2 0,2 1 0,-3-3 16,-2-5-16,2 2 16,0-1-16,2 0 0,1 1 0,-1 0 15</inkml:trace>
  <inkml:trace contextRef="#ctx0" brushRef="#br0" timeOffset="525100.548">6176 5210 0,'0'0'0,"0"0"16,0 0-16,0 0 0,0 0 0,0 0 15,-23 26-15,23-26 16,-27 23-16,11-8 0,-1 3 15,0-4-15,1 0 0,2-2 16,1-2-16,-2 1 0,5-2 16,4-3-16,2-1 0,4-5 0,4 2 15,3-4-15,8-3 16,1 0-16,2-1 0,5-2 16,1-1-16,2 1 0,-1 0 0,3 0 15,-4 1-15,-4 1 0,-3 2 16,-1-1-16,-6 3 0,-1-1 15</inkml:trace>
  <inkml:trace contextRef="#ctx0" brushRef="#br0" timeOffset="525241.1625">6100 5426 0,'0'0'0,"0"0"0,0 0 15,0 0-15,0 0 0,11 20 16,-11-20-16,0 0 0,0 0 15,14 17-15,-14-17 0,0 0 0,0 0 16,0 0-16</inkml:trace>
  <inkml:trace contextRef="#ctx0" brushRef="#br0" timeOffset="525538.0544">6481 5156 0,'0'0'0,"0"0"0,0 0 16,0 0-16,0 0 0,-16 21 16,16-21-16,-20 19 0,20-19 0,-24 23 15,10-10-15,1 1 0,0-1 16,1-1-16,2-1 0,-1-1 16,3-1-16,2-1 0,-1-4 15,4 1-15,2-1 0,3-3 16,3-4-16,2 0 0,3-1 15,3 1-15,5-2 0,-3 0 16,2 3-16,5-4 0,1 0 16,-2 1-16,-1 0 0,-4 0 15,-1 2-15,-7 2 0,0 1 0,-1 0 16,-2 0-16,0 0 0</inkml:trace>
  <inkml:trace contextRef="#ctx0" brushRef="#br0" timeOffset="525678.6697">6330 5389 0,'0'0'0,"0"0"15,0 0-15,0 0 0,0 0 0,0 0 16,29-4-16,-29 4 16,29-3-16,-29 3 0,35-5 0,-16 2 15,0 1-15,1 1 16,1 0-16,-2-1 0,-2-3 0,-3 2 16,-1-1-16,-2 1 0</inkml:trace>
  <inkml:trace contextRef="#ctx0" brushRef="#br0" timeOffset="525897.4615">6177 5499 0,'0'0'0,"0"0"0,0 0 16,0 0-16,-7 24 0,7-24 15,-4 21-15,2-10 0,0 0 16,-1 1-16,1 0 0,0 0 15,1-1-15,1-2 0,0-1 16,1-2-16,0-2 0,1-3 16,2-2-16,0-3 0,-1-1 0,1 2 15,-1-1-15,0 1 0</inkml:trace>
  <inkml:trace contextRef="#ctx0" brushRef="#br0" timeOffset="526116.1796">6296 5478 0,'0'0'16,"0"0"-16,0 0 0,0 0 0,23-9 0,-23 9 15,26-2-15,-12 3 16,0-1-16,-1 1 0,1 0 16,-2 0-16,-1 2 0,-1 0 15,-2 2-15,-2 1 0,1 2 16,-4 2-16,-2 2 0,-1-1 0,-1 1 16,-2-1-16,-5 1 0,1 1 15,0-1-15,-7 3 0,0 0 16,0 0-16,2-1 0,-3-3 15,1-2-15,2-1 0,2-2 0,2-1 16</inkml:trace>
  <inkml:trace contextRef="#ctx0" brushRef="#br0" timeOffset="526241.2087">6209 5594 0,'0'0'0,"0"0"16,0 0-16,0 0 0,0 0 0,0 0 16,19-17-16,-19 17 0,20-7 0,-20 7 15,23-8-15,-11 3 16,0 1-16,1 1 0,2 1 15,-3 0-15,-2 2 0,-2 0 16,1 0-16,-3 0 0</inkml:trace>
  <inkml:trace contextRef="#ctx0" brushRef="#br0" timeOffset="526413.108">6159 5657 0,'0'0'0,"0"0"0,0 0 16,0 0-16,0 0 0,0 0 15,32-9-15,-32 9 0,26-8 16,-26 8-16,28-11 0,-12 6 16,-3 1-16,2 1 0,0 0 15,-2 1-15,0 2 0,-2-1 0,-1 0 16,-1 1-16</inkml:trace>
  <inkml:trace contextRef="#ctx0" brushRef="#br0" timeOffset="526569.3253">6142 5746 0,'0'0'16,"0"0"-16,0 0 0,25-14 0,-14 8 15,6-1-15,1-1 16,4 2-16,2-1 0,6 0 0,2-2 16,-3 3-16,-4 0 0,-2 0 15,-4-1-15,-2 0 0,-3 2 0,-2 0 16</inkml:trace>
  <inkml:trace contextRef="#ctx0" brushRef="#br0" timeOffset="526772.4484">6030 5869 0,'0'0'0,"0"0"0,0 0 15,35-9-15,-20 5 0,8-3 16,4-1-16,0 1 0,2-2 0,11-2 15,1 0-15,5-3 16,-6 0-16,-2 2 0,-3 2 16,-4-1-16,-7 1 0,-4 2 15,-8 0-15,-1 3 0,-2 0 0,-1 2 16</inkml:trace>
  <inkml:trace contextRef="#ctx0" brushRef="#br0" timeOffset="526991.2031">6283 5669 0,'0'0'0,"0"0"0,0 0 15,0 0-15,0 0 0,1 27 0,-1-27 16,-3 27-16,3-27 0,-7 30 16,3-10-16,-1-1 0,2-1 15,2-1-15,-1 1 16,2-3-16,2 0 0,-1 0 0,2-3 15,1-6-15,0-5 0,-1 0 16,1 0-16,-1 1 0</inkml:trace>
  <inkml:trace contextRef="#ctx0" brushRef="#br0" timeOffset="527131.8667">6404 5656 0,'0'0'0,"0"0"15,0 0-15,0 0 0,0 0 16,9 31-16,-9-31 0,-3 38 15,-1-14-15,-1 6 0,-1 7 16,1 1-16,-1-5 0,3-6 16</inkml:trace>
  <inkml:trace contextRef="#ctx0" brushRef="#br0" timeOffset="528850.5983">11837 5913 0,'0'0'0,"0"0"16,0 0-16,0 0 0,0 0 0,0 0 16,0 0-16,21 16 0,-21-16 15,4 18-15,-4-18 0,-1 24 16,1-24-16,-5 24 0,2-13 15,-1-1-15,2-1 0,0-1 16</inkml:trace>
  <inkml:trace contextRef="#ctx0" brushRef="#br0" timeOffset="529069.3546">11548 6170 0,'0'0'0,"0"0"15,0 0-15,0 0 0,0 0 0,29-5 16,-29 5-16,36-6 15,-14 2-15,4-1 0,2 0 16,2-1-16,1 2 0,9-4 16,-1 0-16,-2 0 0,-3 3 0,6-4 15,-4 1-15,-6 3 0,-5 2 16,-6 1-16,-6 1 0,-6 1 16,-5 3-16,-5 0 0,-5-2 15,1 0-15,2 2 0,0-2 16</inkml:trace>
  <inkml:trace contextRef="#ctx0" brushRef="#br0" timeOffset="529210.0239">11800 6156 0,'0'0'0,"0"0"0,0 0 16,0 0-16,0 0 0,0 0 0,0 0 15,0 0-15,0 0 0,-10 25 16,10-25-16,0 0 0,-3 18 16,3-18-16,0 0 0,2 29 15,0-19-15,1-1 0,1 0 16,0-1-16,-1-1 0,0-1 15</inkml:trace>
  <inkml:trace contextRef="#ctx0" brushRef="#br0" timeOffset="529506.8636">12082 6153 0,'0'0'0,"0"0"0,0 0 16,0 0-16,0 0 0,0 0 0,0 0 15,-29 22-15,29-22 0,-30 24 16,9-12-16,-1 3 0,-1 2 0,-3-1 15,-3 0-15,-6 3 16,2-3-16,3-1 0,4 0 16,-3-1-16,4-2 0,5-3 15,4-2-15,6-2 0,3-1 0,4-4 16,6-3-16,5 0 0,7-2 16,5 0-16,4-3 0,5 0 15,2 1-15,11-5 0,1-2 16,0 2-16,0 1 0,6 0 15,-4 2-15,-5 3 0,-5 1 0,-7 0 16,-6-1-16,-6 1 0,-3 1 16,-3 1-16</inkml:trace>
  <inkml:trace contextRef="#ctx0" brushRef="#br0" timeOffset="529694.3546">11801 6450 0,'0'0'0,"0"0"16,0 0-16,0 0 0,1 24 0,-1-24 16,0 0-16,0 30 0,0-30 15,0 32-15,0-12 0,0-2 16,1-2-16,0-2 0,0-1 16,0-3-16,0-2 0,0-1 15,1-1-15,-1 0 0</inkml:trace>
  <inkml:trace contextRef="#ctx0" brushRef="#br0" timeOffset="529944.3604">11826 6493 0,'0'0'0,"0"0"0,0 0 15,0 0-15,0 0 0,18-18 0,-18 18 16,25-8-16,-11 2 0,1 1 16,-1 2-16,1 0 0,1 1 15,2 0-15,0 1 0,0 1 16,-2 0-16,0 1 0,-1 2 15,2 1-15,-3 0 0,-3 3 16,-2 2-16,-3-3 0,-3 1 0,-2 2 16,-3 2-16,-3 1 0,-1 0 15,-5 4-15,-3-1 16,1 1-16,0-1 0,-2-2 0,-2-1 16,1-2-16,-1 0 0,3-2 15,2 0-15,2-3 0</inkml:trace>
  <inkml:trace contextRef="#ctx0" brushRef="#br0" timeOffset="530084.999">11792 6589 0,'0'0'0,"0"0"16,0 0-16,0 0 0,0 0 0,0 0 15,24-11-15,-24 11 0,27-4 16,-27 4-16,34-6 0,-17 2 16,1 1-16,1 1 0,0 0 15,-1 2-15,1 1 0,-4-1 16,-1 0-16,-2-1 0,-1 1 15,-2-1-15</inkml:trace>
  <inkml:trace contextRef="#ctx0" brushRef="#br0" timeOffset="530241.3091">11779 6689 0,'0'0'0,"0"0"0,0 0 0,0 0 15,0 0-15,28-1 0,-28 1 16,36-7-16,-15 1 0,1-1 15,2 0-15,1 1 0,2 0 0,1 0 16,-3 1-16,-6 0 0</inkml:trace>
  <inkml:trace contextRef="#ctx0" brushRef="#br0" timeOffset="530475.6587">11829 6715 0,'0'0'0,"0"0"0,0 0 0,0 0 16,-18 26-16,18-26 0,-24 23 16,11-9-16,-1 1 15,0 3-15,-1 2 0,3-1 0,0-2 16,-1 1-16,1-3 0,2-3 16,2-1-16,4-3 0,1-3 15,1 1-15,0-2 0,5-8 0,4-6 16,-2 1-16,0 2 0,-2 1 15</inkml:trace>
  <inkml:trace contextRef="#ctx0" brushRef="#br0" timeOffset="530663.1257">11869 6772 0,'0'0'0,"0"0"16,0 0-16,0 0 0,0 0 0,7 24 16,-7-24-16,12 19 0,-12-19 15,19 22-15,-7-10 0,1-2 16,2-1-16,4 0 0,3-1 15,-1-4-15,0-1 0,5-2 16,0-2-16,-3-2 0,-1 0 16,-1 0-16,-1 1 0,-4-2 15,-1-2-15,-5 1 0,-5-1 16,1 0-16,-2 2 0,-1 1 16</inkml:trace>
  <inkml:trace contextRef="#ctx0" brushRef="#br0" timeOffset="530819.3842">12071 6744 0,'0'0'15,"0"0"-15,0 0 0,0 0 16,0 0-16,0 0 0,13 23 16,-13-23-16,0 0 0,14 19 15,-14-19-15,0 0 0,17 13 0,-13-10 16</inkml:trace>
  <inkml:trace contextRef="#ctx0" brushRef="#br0" timeOffset="530991.2626">12301 6656 0,'0'0'0,"0"0"0,0 0 15,0 0-15,0 0 0,0 23 16,0-23-16,0 0 0,1 28 0,-1-28 15,-1 22-15,1-22 0,0 17 16,0-11-16,0 0 0,0-1 16</inkml:trace>
  <inkml:trace contextRef="#ctx0" brushRef="#br0" timeOffset="531272.523">12576 6250 0,'0'0'0,"0"0"15,0 0-15,0 0 0,0 0 0,4 23 16,-4-23-16,-1 33 0,-1-14 16,-4 6-16,0 3 0,-2 3 15,0 1-15,-2 8 0,2-1 16,0-5-16,1-3 0,1 4 15,-1-3-15,1-7 0,2-5 16,1-4-16,1-2 0,-1-5 16,2-2-16,1-7 0,0 0 15,-1-2-15,1 2 0,0-2 0</inkml:trace>
  <inkml:trace contextRef="#ctx0" brushRef="#br0" timeOffset="531663.1388">12685 6181 0,'0'0'16,"0"0"-16,19-5 0,-7 1 0,1 0 15,4 0-15,3-1 16,8-1-16,0 0 0,1 1 0,3 2 16,-2-1-16,-1 0 0,5-1 15,-2 1-15,-3 1 0,-4 0 16,-2 2-16,-1 3 0,0 0 15,-1 1-15,-2 4 0,-3 1 16,-1 2-16,-4-1 0,-2 3 16,-3 4-16,0 0 0,-2 1 0,-3 5 15,-2 5-15,-2 2 16,-2 3-16,-2 7 0,-2 8 0,0-1 16,0 1-16,0 6 0,3-4 15,0-8-15,2-5 0,-1 3 16,3-3-16,0-7 0,0-5 15,-1-2-15,-2-3 0,2-6 16,0-2-16,-2-3 0,0-2 16,-2-3-16,-1-2 0,-3-3 0,-3-5 15,-2-2-15,1-2 0,3 2 16,2 1-16,1 3 0</inkml:trace>
  <inkml:trace contextRef="#ctx0" brushRef="#br0" timeOffset="532085.0248">12933 6245 0,'0'0'0,"0"0"0,0 0 0,0 0 16,-21 16-16,21-16 0,-22 18 15,11-7-15,0 0 0,1-2 16,1 1-16,1-2 0,2 0 0,1-2 16,2 0-16,1-2 15,2 1-15,4-4 0,4-1 16,2-1-16,2-2 0,2-1 0,4 0 16,0-3-16,0 2 0,7-2 15,-1 1-15,-3 1 0,-1-1 16,-4 3-16,-3 2 0,-1 3 15,-4 1-15,-4 5 0,-5 2 16,-6 2-16,-4 3 0,-3 3 16,-3 4-16,-3-1 0,-2 0 0,-8 7 15,-1 1-15,3-3 16,0-2-16,-5 0 0,-1-3 16,3-3-16,4-1 0,3-5 0,5-2 15,2-1-15,2-1 0,2-5 16,4-2-16,2 1 0,1-2 0,2 1 15</inkml:trace>
  <inkml:trace contextRef="#ctx0" brushRef="#br0" timeOffset="532256.9072">12828 6482 0,'0'0'0,"0"0"16,0 0-16,28 1 0,-28-1 0,26 6 15,-10-2-15,0 0 0,1 2 16,5 2-16,0-1 0,-2 0 15,-2-1-15,-2 1 0,-3-3 16,-3 2-16,-3 0 0,-2-1 0,0-1 16,-1 0-16</inkml:trace>
  <inkml:trace contextRef="#ctx0" brushRef="#br0" timeOffset="532413.1941">12883 6643 0,'0'0'0,"0"0"16,0 0-16,0 0 0,25 2 0,-25-2 16,16 5-16,-7-2 0,0 0 15,-2 1-15,1-1 0,-1 0 16,-2-1-16,1 1 0,-2-2 16,1 1-16</inkml:trace>
  <inkml:trace contextRef="#ctx0" brushRef="#br0" timeOffset="532600.6726">12797 6742 0,'0'0'0,"0"0"0,0 0 15,0 0-15,0 0 0,29 8 0,-29-8 16,28 3-16,-28-3 0,26 3 16,-13-2-16,0 1 0,1-2 15,-3 2-15,-1 0 0,-2 0 16,0 1-16,-1-2 0</inkml:trace>
  <inkml:trace contextRef="#ctx0" brushRef="#br0" timeOffset="532725.7248">12712 6849 0,'0'0'16,"0"0"-16,0 0 0,0 0 16,0 0-16,29 4 0,-6-7 15,2 1-15,0-1 0,4 1 16,2 1-16,-3 0 0,-4 0 0,-3 0 15</inkml:trace>
  <inkml:trace contextRef="#ctx0" brushRef="#br0" timeOffset="556179.1947">2178 8004 0,'0'0'0,"0"0"0,0 0 0,22 14 16,-22-14-16,22 14 0,-6-7 15,4 3-15,0 1 0,10 3 16,5 3-16,2-1 0,0-2 15,15 4-15,5-1 0,-2-3 0,1-3 16,19 1-16,4-3 16,-3-1-16,-3-1 0,20-2 0,4-3 15,3-4-15,-11 0 0,45-7 16,-8-1-16,-20 0 0,-11 1 0,-3-4 16,-5-2-16,-12-4 15,-9-2-15,5-8 0,4-3 16,-13-1-16,-9 0 0,-2-2 15,-4-3-15,-8-2 0,-5-2 0,-5-4 16,-4-3-16,-5 3 0,-3 4 16,-6-15-16,-7-8 0,-8 8 15,-11 5-15,-5-2 0,-6-3 16,1 0-16,0 0 0,-13 0 16,-6 0-16,-3 5 0,3 4 15,-11-4-15,-7-3 0,0 10 16,-2 6-16,-9 3 0,-4 4 15,2 4-15,2 2 0,-13-1 16,-6 1-16,5 4 0,5 3 0,-13 10 16,-7 5-16,8 3 0,5 2 15,-9 1-15,-5 1 16,7 3-16,4 2 0,-6 13 0,-4 10 16,9 1-16,8 1 0,-8 0 15,-5 0-15,17 1 0,8-2 16,1 11-16,5 5 0,8 3 15,7 1-15,8 4 0,6 2 16,7-1-16,5-2 0,16 12 16,8 7-16,11-10 0,4-5 0,12 9 15,6 7-15,9-9 0,9-8 16,17 10-16,13 6 0,-27-24 16,-15-15-16,-12-11 0</inkml:trace>
  <inkml:trace contextRef="#ctx0" brushRef="#br0" timeOffset="560772.9848">2394 8209 0,'0'0'0,"0"0"15,0 0-15,0 0 0,0 0 0,-22 7 16,22-7-16,0 0 0,-22 16 16,22-16-16,-17 17 0,6-7 15,1 1-15,0 1 0,-3 2 16,2 2-16,1 1 0,0 1 15,-2 3-15,-2 7 0,1 0 0,-2 1 16,2 3-16,-2 1 0,4 2 16,-4 8-16,-1-2 0,0 0 15,0-1-15,-1 2 0,0 1 16,-3 11-16,3-1 0,1-1 16,2 0-16,0-1 0,0 0 15,-1 9-15,2-2 0,-1 0 16,2 2-16,-4 7 0,-2-1 15,6-4-15,4-2 0,-1 0 16,4 1-16,1 20 0,0-8 16,-2-5-16,-2-5 0,1-4 0,3-2 15,7-4-15,4-2 16,-6-5-16,-2-3 0,1 3 0,0 4 16,1-4-16,3-5 0,0 0 15,2-1-15,-2 1 0,-1 0 16,0-1-16,3-2 0,-2-2 15,2 0-15,-2-1 0,2-1 16,-3-12-16,0 3 0,0 2 16,0 2-16,0 0 0,-2 1 0,1-3 15,-2 1-15,0 4 0,0 3 16,0 3-16,-3 1 0,3 0 16,-2-2-16,1 2 0,-3 1 15,1-3-15,0-2 0,1 2 16,-1 2-16,6-1 0,2-2 15,-2 2-15,1 0 16,-1-6-16,0-3 0,1 7 0,1 0 16,2-7-16,-3-1 0,3 2 15,0 0-15,0 2 0,1 0 16,3-1-16,3-2 0,0 3 16,2 0-16,0-3 0,6-2 15,-3 1-15,0 0 0,0 0 16,3 1-16,0-5 0,3-3 15,-2 1-15,3 0 0,-1 0 0,3-1 16,4 1-16,2 1 0,-1-5 16,-1-3-16,7-1 0,3 1 15,5-1-15,0 0 0,0-1 16,1-2-16,3-2 0,0-1 0,11 2 16,0 1-16,-4 0 0,-3-1 15,4 0-15,2 0 0,2-1 16,4 1-16,31 8 15,-5 2-15,-22-3 0,-11-4 0,0 1 16,5-1-16,0 0 0,4-1 16,4 1-1,8 0-15,4-2 0,5 0 16,-18-3-16,-13-1 0,12-1 0,8-1 16,-14 0-16,-9 1 0,9 3 15,7 2-15,-9-4 0,-2-1 16,8-2-16,4-2 0,-7 0 15,-5 0-15,8 1 0,6 1 16,-13-1-16,-7 0 0,11-3 16,10-3-16,-6 3 0,-8 1 0,6 0 15,5 0-15,-9-1 0,-7-1 16,10 1-16,7 0 16,-11 0-16,-10-2 0,7 2 0,2 2 15,0-2-15,-5 1 0,7 1 16,5 2-16,-12-2 0,-8 0 0,10-4 15,6 0-15,-9-1 0,-4-1 16,11 4-16,4 1 16,-9 0-16,-6 1 0,8-1 0,6 0 15,-11-1-15,-5 0 0,4 1 16,3 1-16,-2 0 0,-1-1 16,7-1-16,5-1 0,-11 0 15,-7-1-15,7 3 0,5 1 16,-5-1-16,-2-2 0,10 1 15,7 0-15,-11-1 0,-9-1 0,9 2 16,9 1-16,-8 1 0,-5-2 16,9-1-16,7-1 0,-13 2 15,-4 3-15,7-3 16,5-2-16,-1 0 0,-1-1 0,5 2 16,5 2-16,-13 0 0,-8 1 15,10-1-15,7 1 0,-5-3 16,-4 0-16,8 1 0,6 1 15,-11-1-15,-6 0 0,9 2 16,7-1-16,-10 2 0,-7 0 0,8 0 16,7-1-16,-6-3 0,-2-2 15,8 5-15,5 2 0,-9 3 16,-7 0-16,13-3 0,7-2 16,-10 0-16,-8 1 0,11-1 15,9 2-15,-9-2 0,-7-2 0,12 2 16,7 2-16,-10-2 15,-7-2-15,15 4 0,8 2 16,-9-2-16,-8-1 0,13 1 16,9 3-16,-13-4 0,-9-2 0,11 1 15,8 0-15,-8 1 0,-6 1 16,10 0-16,5-1 16,-11-1-16,-8-4 0,13 0 0,8-1 15,-10-1-15,-7-1 0,7 0 16,5-1-16,-10 3 0,-3 2 15,8 0-15,6 0 0,-10 1 0,-8 2 16,8-5-16,4-2 16,-8 0-16,-5 2 0,6 1 0,2 1 15,-7-3-15,-5-1 0,6 3 16,3 2-16,-12-1 0,-7 1 16,8-1-16,6-1 0,-13 1 15,-9 0-15,6 0 0,5-1 16,-5 2-16,-3-1 0,5 0 15,2 0-15,-6-1 0,-4-2 0,7 3 16,6 1-16,-13-2 0,-8-2 16,8-1-16,4 0 15,-3-2-15,-3-1 0,3 2 0,2 1 16,-3-1-16,-3-1 0,9-1 16,3-1-16,-9 2 0,-7 4 0,10-1 15,6 0-15,-4 0 16,-3 0-16,9-6 0,6-2 15,-11 4-15,-5 3 0,8 4 16,6 2-16,-3-8 0,-2-5 0,3-5 16,2-4-16,-12 7 0,-8 4 15,10-2-15,4-3 16,-6 5-16,-5 3 0,7-4 0,5-1 16,-5 0-16,-3 1 0,6 1 15,5 1-15,-11-1 0,-8 2 16,7-3-16,6-3 15,-6 4-15,-4 1 0,4-1 0,1 0 16,-4-1-16,-3 1 0,4 0 16,3-1-16,-9 3 0,-6 1 0,5-3 15,4-1-15,-6 2 0,-5 2 16,3-5-16,4-2 0,-7 1 16,-5 2-16,6-3 0,5-3 15,-5 5-15,-5 2 0,9-1 16,6-2-16,-1 0 15,-3 0-15,2-1 0,2-2 0,-4 0 16,-3 1-16,6 3 0,2 4 16,2-2-16,2 0 0,-3-3 15,-3-2-15,7-2 0,5-1 16,6-4-16,6-2 0,-13 5 16,-11 3-16,6 0 0,4-1 15,6-5-15,4-4 0,4-1 16,3 0-16,-6 0 0,-4 0 0,1-3 15,1-1-15,-2 1 16,-2 2-16,10-10 16,6-7-16,11-1 0,8 0 15,-22 11-15,-14 7 0,3-5 16,1-3-16,-7-2 0,-3-2 0,6-2 16,3-1-16,-5-1 0,-2 0 15,4-3-15,5-5 0,-7 4 16,-6 0-16,0-4 0,1-3 15,0 3-15,0 4 0,4-6 16,4-6-16,-8 2 0,-5 1 0,6-4 16,5-3-16,-3 6 0,-3 4 15,0-2-15,1-1 0,-5 0 16,-1-1-16,3-4 0,2-4 16,-6 8-16,-3 5 0,6-5 15,3-4-15,-6 2 0,-7 0 0,6-3 16,1-1-16,-5 6 0,-2 4 15,3-5-15,1-6 16,-3 7-16,-2 6 0,1-4 16,0-2-16,-6 9 0,-3 4 0,7-4 15,7-4-15,-10 2 0,-5 2 16,3-1-16,4-3 0,-6 8 16,-4 5-16,4-1 15,2-3-15,-1 1 0,1 0 0,-7 2 16,-4 1-16,0 3 15,2 4-15,-3-3 0,-1-2 0,-6 7 0,-3 4 16,0-6-16,-1-6 16,-4 1-16,-4 3 0,-3-4 0,-2-1 15,-2 3-15,-2 1 0,-5-1 16,-3 0-16,-3 3 0,-1 0 16,-7-1-16,-5 0 0,3 5 15,2 1-15,-7-3 0,-4-1 16,13 15-16,-1 2 0,-17-9 15,-1-1-15,16 9 0,-3-3 0,-23-10 16,-1 3-16,24 11 0,-1 0 16,-24-12-16,0 2 0,22 13 15,0 1-15,-22-6 0,1 0 16,24 9-16,2 1 0,-26-1 16,-2 4-16,23 0 0,1 1 15,-8 0-15,-5 2 0,3-1 16,4 1-16,-6 1 0,-5 0 15,3 1-15,1 2 0,-4-2 16,-3 0-16,-1 2 0,1 2 0,-22 0 16,6 0-16,25-1 0,2 2 15,-24-2-15,-2 0 16,9 3-16,8 2 0,-4-2 0,-3-3 16,3-2-16,2-1 0,-4 0 15,-2 0-15,0 0 0,1-1 16,-7 2-16,-4 3 0,5-4 0,5-1 15,-8-8-15,-5-3 16,3 9-16,2 6 0,-3-4 16,-3-3-16,3-1 0,0 1 0,-6 0 15,-6 2-15,10 1 0,5 0 16,-9-2-16,-7-3 0,7-2 16,6-3-16,-8 4 0,-6 3 15,6 1-15,5-1 0,-13 1 16,-6 0-16,5-3 0,3-2 15,-7-1-15,-6-1 0,10 6 16,6 4-16,-10-3 0,-6 0 16,5 0-16,5-2 0,-4 4 0,-1 3 15,4-2-15,3-1 0,-8-1 16,-8-1-16,9 1 0,6 1 16,-5-1-16,-4 0 0,6 2 15,5 2-15,-11-2 0,-6-1 16,8 1-16,9 2 0,-10-1 15,-6 0-15,8 1 0,2 1 0,-7-1 16,-9 1-16,10-6 0,8-1 16,-12 1-16,-9 0 15,9 1-15,7 1 0,-4 3 16,-1 3-16,5-4 0,5-3 0,-9 0 16,-7 2-16,7 0 0,6 2 15,-10-4-15,-8-1 0,9-2 16,6-1-16,-5 6 0,-3 4 15,8 1-15,7-2 0,-16-4 16,-9-3-16,7 0 0,5 0 0,-6 3 16,-4 2-16,8-1 0,4-1 15,-12 1-15,-9 1 0,10 0 16,7 1-16,-8 1 0,-7 1 16,6 0-16,3 2 0,-5-5 15,-4-2-15,10 0 0,5 1 16,-12 1-16,-9-1 0,10 3 15,9 1-15,-12 0 0,-8 1 16,12 1-16,7 2 0,-9-4 0,-6-1 16,7 0-16,7 2 0,-5 1 15,-4 3-15,9-7 0,5-3 16,-8-1-16,-6-2 0,11 6 16,9 2-16,-3-2 0,-2 0 15,6-2-15,4 0 0,-9 1 16,-6-1-16,6 0 0,5 0 0,-9-1 15,-2-2-15,8 2 0,6 0 16,-6 1-16,-4 2 16,6-1-16,6 1 0,-13-1 0,-11-1 15,11-1-15,5-1 0,-1 1 16,-2 2-16,7-1 0,4 2 0,-7-4 16,-2 1-16,4 0 15,8-1-15,-13 1 0,-8 0 16,9 1-16,6 0 0,-5-2 15,-3-1-15,8-2 0,8-4 0,-9 5 16,-4 2-16,7 0 0,4-1 16,-6-1-16,-5-3 0,9 1 15,7 1-15,-6-2 0,-7-1 16,10 1-16,5 3 0,-7-2 16,-8-2-16,13 4 0,6-1 15,-6-7-15,-6-3 0,7 2 16,5 4-16,-7-2 0,-4-2 15,7 4-15,8 3 0,-7-3 16,-3-1-16,4 5 0,3 4 0,-7-5 16,-6-5-16,8 1 0,2 2 15,-2 0-15,0 3 0,3 2 16,3 2-16,-1-3 0,-3-1 16,8 2-16,6-1 0,-8 2 15,-4 1-15,10 1 0,7 0 16,-7 0-16,-4-1 0,4 3 15,2 1-15,-1 3 0,-2 2 16,9-4-16,7 0 0,-6-2 0,-3 1 16,6 2-16,5-1 0,-3 5 15,-1 2-15,0 4 0,5 1 16,-8 5-16,-1 1 0,5-4 16,2-2-16,-1 3 0,-3 3 15,5 0-15,5-2 0,1 2 16,1-1-16,4-1 0,-1-2 15,6 1-15,1 2 0,7-4 0,3-2 16,-2 6-16,-2 3 16,3-2-16,6-2 0,6 8 0,4 6 15,3-15-15,-1 0 0,4 6 16,3 3-16,0 1 0,0 0 0,-1 6 16,0 4-16,0 0 15,0 0-15,0 4 0,3 1 16,-5-1-16,-2-3 0,0 5 15,-3 4-15,-3-6 0,-2 0 0,0 7 16,-2 5-16,1 0 0,0-3 16,-10 17-16,-4 4 0,-1-3 15,10-21-15,1-16 0</inkml:trace>
  <inkml:trace contextRef="#ctx0" brushRef="#br0" timeOffset="570905.5297">8198 7996 0,'0'0'16,"0"0"-16,0 0 0,0 0 0,0 0 15,0 0-15,29-3 0,-29 3 16,22-3-16,-22 3 0,33-2 15,-14 2-15,2 0 0,5-2 16,4-3-16,0 3 0,2 1 0,14-1 16,1 0-16,11-1 0,2 1 15,1 0-15,0-1 0,11 0 16,-3 1-16,2-1 0,1 0 16,8 2-16,-3 0 15,10-1-15,-2-1 0,-3-1 16,-3 0-16,36-2 0,-8 2 0,-10 3 0,-6 3 0,1 2 15,-1 5-15,-2-8 0,-3-5 16,5 0-16,3 0 0,-3 2 16,-1 3-16,7 0 0,6 1 15,-2 1-15,-4 0 0,0-3 16,0-1-16,-3 1 0,0 2 0,5 0 16,4 1-16,-2-5 0,-1 0 15,2 2-15,4 0 0,-6-3 16,-3-2-16,8 4 0,4 4 15,-4-3-15,-5-3 0,4 0 16,2-3-16,4 3 16,3 1-16,22 1 15,15-2-15,-37 1 0,-23-1 0,-4 0 0,-4-3 16,4 3-16,4 2 0,-2 0 16,0 0-16,-6-2 0,-5-2 15,1 3-15,3 3 16,-5-1-16,-2 1 0,-3-1 0,0-1 15,-6-1-15,-3 0 0,-2 2 16,0 3-16,-10 3 0,-4 1 0,-9-3 16,-4-4-16,-10 1 0,-7-1 15,-5 0-15</inkml:trace>
  <inkml:trace contextRef="#ctx0" brushRef="#br0" timeOffset="572077.4331">19277 7998 0,'0'0'0,"0"0"16,28-2-16,-13 1 0,1-1 0,11-1 15,3 1-15,3 0 0,3-1 16,12 3-16,5 0 16,1-1-16,0-2 0,17 1 15,3-1-15,-5 0 0,-2 2 0,17-1 16,3 0-16,6 0 0,-7 1 15,13-1-15,0 1 0,15 0 16,-16 1-16,4-1 0,3 0 16,-11-2-16,-8 0 0,8 0 15,6-2-15,-9 5 0,-5 3 0,11-4 16,7-3-16,-12 0 16,-9 0-16,9 3 0,5 2 15,-6-4-15,-2-2 0,2-5 0,2-1 16,-12 1-16,-6 2 0,4 1 15,1 1-15,-7 1 0,-7 2 16,2 0-16,2-3 0,-11 2 16,-6-1-16,0 1 0,1-1 15,-12 5-15,-7 4 0,-6-2 16,-4-2-16,-4-4 0,-3-3 0,-6 6 16,-3 4-16,-7 0 15,-4 0-15,1 0 0,1-3 0,-2 2 16</inkml:trace>
  <inkml:trace contextRef="#ctx0" brushRef="#br0" timeOffset="597171.6137">20145 7987 0,'0'0'0,"0"0"0,29-4 15,-16 3-15,3 1 0,8-1 0,4-3 16,1 1-16,1-1 0,10-1 15,2 2-15,-3-1 0,-1-1 16,0 0-16,2-1 0,2-1 16,-7-1-16,-4-1 0,-2-2 15,-6 4-15,-4-1 0,-8 0 16,-7-2-16,-2 3 0,0 2 0,1 1 16</inkml:trace>
  <inkml:trace contextRef="#ctx0" brushRef="#br0" timeOffset="598749.7104">4347 12729 0,'0'0'0,"0"0"15,0 0-15,0 0 0,0 0 0,0 0 16,0 0-16,25 8 0,-25-8 16,21 4-16,-21-4 0,36 4 15,-21-2-15,7 1 0,1-1 16,3-1-16,-1-1 0,11 1 15,3-1-15,-2-1 0,0-1 0,12-2 16,4 0-16,-8 1 16,-4 0-16,10-2 0,3-2 15,-7 0-15,-5-2 0,3-2 16,4-4-16,-8 1 0,-4 1 0,4-6 16,0 0-16,-3 0 0,0 1 15,-3-2-15,-2-1 0,-3 0 16,-1-1-16,-4-1 0,0-3 15,-3 1-15,-6 2 0,-2-4 16,-2 0-16,-3 2 0,-2 2 0,-4-2 16,-3-2-16,-3 3 0,-3-1 15,-7-1-15,-6-1 16,1 6-16,-2 0 0,-9-6 16,-6-2-16,1 5 0,-4 3 0,-6 3 15,-6 1-15,4-1 0,3-1 16,-13-1-16,-5 0 0,8 6 15,7 4-15,-14-1 0,-9-1 16,9 0-16,8 2 0,-34 2 16,3 6-16,13 2 0,10 0 0,-6 7 15,-7 2-15,11 1 0,8 0 16,-4 5-16,-4 4 16,17-2-16,7-2 0,-9 5 0,-6 5 15,8 0-15,2 0 0,0 8 16,-1 3-16,11-2 0,7-4 0,0 5 15,-5 5-15,8-4 16,1-2-16,6 5 0,6 5 16,4-7-16,4-4 0,7 1 15,5 1-15,3-7 0,3-5 0,9 4 16,9 2-16,-5-6 0,-3-2 16,15-4-16,10-1 15,-23-9-15,1-2 0,34 8 0,5 0 16,-29-6-16,2 0 0,33 5 15,1-1-15,-15-2 0,-10-3 0,-16-2 16,-9-1-16,-9-1 16</inkml:trace>
  <inkml:trace contextRef="#ctx0" brushRef="#br0" timeOffset="612328.0304">3734 8035 0,'0'0'0,"0"0"16,0 0-16,24-3 0,-24 3 0,23-6 16,-4 2-16,3-1 0,2-2 15,13-3-15,4-1 0,2 1 16,1 1-16,14-4 0,7-2 15,-3 2-15,1-1 0,12-1 16,0 0-16,4 1 0,-9 1 16,2 2-16,-6 4 0,-12 2 15,-12 1-15,-4 1 0,-8 2 0,-7 3 16,-5 3-16,-10 4 0,-8 3 16,-4 0-16,-4 2 0,-8 4 15,-7 2-15,-1 1 0,-4 3 16,-12 4-16,-4 1 0,0 4 15,-3 2-15,-8 5 0,-8 4 16,-3 1-16,1-5 0,-5 1 16,1-2-16,-5 9 0,14-2 0,9-7 15,5-5-15,12-11 0,7-9 16,13-7-16,9-7 0,2-8 16,3-4-16,5-6 0,6-6 15,0-2-15,3-2 0,2-4 16,5-6-16,0 0 0,0-1 15,7-11-15,4-5 0,-4 3 0,-2 1 16,-1 1-16,-2 0 16,-2 2-16,-2 1 0,6-12 15,1 11-15,-8 11 0,-2 10 0,-5 4 16,-2 2-16,-5 14 0,2-1 16,0 4-16,3 0 15,0 5-15,1 4 0,5 8 0,5 6 16,-3 2-16,-2 5 0,3 7 15,-2 6-15,1-3 0,0 0 16,2 12-16,1 2 0,0 0 16,1-1-16,-2 4 0,-1-1 15,-4-6-15,-2-6 0,-2-2 0,-5-2 16,0-3-16,-2-3 0,0-4 16,-1-3-16,-1-5 0,2-3 15,-3-7-15,0-2 16,0-6-16,-4 1 0,-2-8 0,-4-5 15,-2-4-15,-4-3 0,-6-4 16,-5-3-16,-3-2 0,-3-1 16,-7-2-16,-4-2 0,-2 3 0,-2 1 15,-13-5-15,-7 0 16,4 2-16,4 2 0,-13 0 0,-3 3 16,8 4-16,7 2 0,-6 0 15,19 7-15,15 3 0</inkml:trace>
  <inkml:trace contextRef="#ctx0" brushRef="#br0" timeOffset="618015.6852">5531 8144 0,'0'0'0,"0"0"0,32 0 16,-17 0-16,4 0 0,11 0 16,7 1-16,5-1 0,5 1 0,19 1 15,4 1-15,15-1 16,-1 2-16,24-1 0,7 0 15,7-2-15,-8-2 0,60-4 16,-6-2-16,-14 2 0,-12 3 0,10-4 16,6-2-16,-13-6 15,-11-2-15,12 2 0,10 4 0,-12 2 16,-7 1-16,6-3 0,5-2 16,-15 7-16,-10 5 0,6-2 15,5-1-15,-11 0 0,-10-3 16,8 1-16,6-2 15,-14 3-15,-11-1 0,4 0 0,2 1 16,-11 0-16,-7-1 0,3-2 16,2-2-16,-8 2 0,-4 0 0,3 4 15,2 3-15,-9-7 16,-6-3-16,4-3 0,4-3 16,-10 4-16,-5 0 0,-1-4 0,2-4 15,-9 0-15,-4 0 0,1-3 16,0 0-16,-8 4 0,-7 3 15,1-8-15,0-4 0,-7 1 16,-4 0-16,-5 0 0,-3-1 16,-2-4-16,1-1 0,-7-1 15,-3 1-15,-8 6 0,-8 3 0,-7-3 16,-4-3-16,-5-2 0,-3-2 16,-16-1-16,-12-3 0,0 2 15,-1 1-15,-17-7 0,-12-4 16,-2 12-16,-2 8 0,-15-1 15,-12 1-15,4 2 0,2 4 16,-14-2-16,-10 0 0,5 1 0,6 1 16,-16 2-16,-9 3 15,5 3-15,5 2 0,-14 5 0,-7 2 16,12 1-16,8 1 0,-12 0 16,-7 1-16,10 3 0,10 3 15,-11 2-15,-6 3 0,12-5 16,9-4-16,-12 2 0,-9 4 15,16 1-15,9 2 0,-5-1 16,-5-3-16,16 1 0,10-1 0,-2 0 16,-2 3-16,11-1 0,9 0 15,-8 2-15,-2 1 0,13 4 16,5 3-16,0-1 0,-4-2 16,10 1-16,3 0 0,-1 2 15,-2 3-15,8 0 0,7 1 16,-5 5-16,-4 5 0,16-3 15,10 0-15,-5 3 0,-1 2 16,6 2-16,2 2 0,3 2 16,2 3-16,8-4 0,5-2 0,1 7 15,1 5-15,4-4 0,3-3 16,9 3-16,7 0 0,7-2 16,2 0-16,13-2 0,6-2 15,9-7-15,7-7 0,11-3 16,12-6-16,-4-2 0,2-3 15,12-2-15,8-5 0,-5 1 0,0-2 16,6 10-16,5 4 16,-27-5-16,-20-4 0,-11-3 0</inkml:trace>
  <inkml:trace contextRef="#ctx0" brushRef="#br0" timeOffset="628078.3054">9738 8204 0,'0'0'0,"0"0"16,0 0-16,0 0 0,0 0 0,0 0 16,10 23-16,-10-23 0,-2 26 0,0-7 15,-2 5-15,0 3 16,-2 4-16,0 5 0,-2 3 15,-2 10-15,1-2 0,-3 6 16,-1-5-16,0-7 0,0-5 0,2 0 16,2-5-16,0-7 0,1-5 15,2-7-15,1-4 0,-1-3 16,1-3-16,1-7 0,-1-4 16,2-9-16,1-7 0,-3-1 15,2 4-15,1 5 0</inkml:trace>
  <inkml:trace contextRef="#ctx0" brushRef="#br0" timeOffset="628312.664">9661 8306 0,'0'0'0,"0"0"16,0 0-16,23-21 0,-12 14 0,4 0 15,4-1-15,7-1 0,-1 2 16,2 3-16,4 3 0,-1 1 16,0 3-16,4 6 0,-2 4 15,-2 3-15,-2 3 0,-3 2 16,-3-1-16,-5 1 0,-2-2 0,-6 0 15,-5-1-15,-5-2 0,-4-2 16,-5 0-16,-4-2 16,-3 1-16,-6-1 0,-2-1 0,-2-1 15,-1-3-15,0 0 0,1-3 16,-2-2-16,3-3 0,1-2 16,2-1-16,5 2 0,3-1 15</inkml:trace>
  <inkml:trace contextRef="#ctx0" brushRef="#br0" timeOffset="628640.7924">10361 8237 0,'0'0'0,"0"0"16,0 0-16,-1 28 0,1-28 15,-7 35-15,2-13 0,-2 0 16,-1 1-16,0 2 0,0 0 15,1-4-15,1-3 0,0-4 0,2-2 16,0-1-16,1-4 0,1-1 16,1-4-16,1-2 0,3-5 15,0-3-15,2-3 0,1-6 16,2-3-16,1-2 0,2-1 16,1 2-16,0 1 0,2 2 15,2 3-15,0 1 0,1 1 16,3 0-16,0 3 0,0 3 15,-2 4-15,2 2 0,1 1 16,1 3-16,0 1 0,-3-1 0,-5 1 16,-2-2-16</inkml:trace>
  <inkml:trace contextRef="#ctx0" brushRef="#br0" timeOffset="629000.1803">10581 8433 0,'0'0'0,"0"0"16,0 0-16,21 3 0,-21-3 15,22 3-15,-5-3 0,2 0 16,0-1-16,5-2 0,2-1 16,7-3-16,-1-2 0,-1 0 15,0-2-15,-5-1 0,-4 1 0,0-3 16,-4-1-16,-5 1 0,-3-1 15,-8 4-15,-6 1 16,-5 1-16,-4 0 0,-6 5 0,-3 5 16,-2 3-16,-3 2 0,0 5 15,-2 6-15,4-1 0,3 1 16,0 11-16,4 4 0,6-3 16,5-3-16,9-1 0,4 0 15,6-4-15,5-3 0,10-5 16,9-6-16,-1-2 0,1-3 0,4-4 15,3-5-15,-3 0 0,-3 0 16,-3 1-16,-8 0 0,-8 3 16</inkml:trace>
  <inkml:trace contextRef="#ctx0" brushRef="#br0" timeOffset="629265.8663">11453 8070 0,'0'0'16,"0"0"-16,0 0 0,-18 27 0,18-27 16,-22 37-16,8-8 0,-5 10 15,-2 1-15,2 1 0,2 0 16,0 2-16,2-7 0,4-2 16,4-7-16,3-5 0,5-1 15,5-6-15,4-5 0,0-6 16,0-3-16,3-5 0,2-4 15,2-3-15,1-2 0,0-4 16,2-2-16,-3 3 0,-4 4 0,-2 1 16</inkml:trace>
  <inkml:trace contextRef="#ctx0" brushRef="#br0" timeOffset="629422.0748">11190 8270 0,'0'0'16,"0"0"-16,0 0 0,30 1 0,-30-1 16,34-1-16,-11 1 0,2-2 15,3 0-15,12-2 0,3 0 16,-3 3-16,-2 1 0,0 0 16,-7 0-16,-5 0 0</inkml:trace>
  <inkml:trace contextRef="#ctx0" brushRef="#br0" timeOffset="629812.7431">11502 8386 0,'0'0'0,"0"0"16,0 0-16,0 0 0,26 4 0,-26-4 16,32 3-16,-32-3 15,39-2-15,-15-1 0,3-2 16,-1 1-16,-1-1 0,9-2 15,-1-3-15,-5 0 0,-2 2 0,-4-3 16,-4 1-16,-4 2 0,-4-2 0,-8 0 16,-7 1-16,-1-1 15,-4 3-15,-4 0 0,-5 3 16,-2 1-16,-1 4 0,-7 3 16,-1 2-16,2 4 0,0 2 15,2 5-15,0 5 0,5 1 16,4 0-16,2 8 0,7 2 15,4-4-15,5-4 0,9-3 0,8-2 16,2-4-16,2-3 0,10-6 16,6-4-16,0-5 0,-2-2 15,4-6-15,3-1 0,-4-3 16,-4-1-16,7-9 0,-2-4 16,-9 7-16,-8 5 0,-5 5 15</inkml:trace>
  <inkml:trace contextRef="#ctx0" brushRef="#br0" timeOffset="630140.816">12189 8236 0,'0'0'0,"0"0"0,0 0 16,0 0-16,0 0 0,0 0 0,-18 29 16,18-29-16,-16 24 0,5-7 15,-3 3-15,1 3 0,0 0 16,-3 5-16,3-3 0,2-4 16,1-4-16,3-4 0,0-3 15,1-2-15,2-3 0,2-3 16,2-2-16,2-7 0,1-1 15,4-4-15,3-6 0,1-3 16,2-3-16,0 2 0,1 1 0,-1 2 16,0-1-16,6 1 0,1 3 15,-3 3-15,0 2 0,-1 2 16,1 4-16,-3 4 0,-2 2 0,-2 3 16,-1 4-16,-3 1 15,-1 2-15,-2 4 0,-1 4 16,-2-1-16,0 2 0,-3 8 15,0 1-15,1-3 0,1-3 16,2-3-16,1-3 0,0-4 16,-1-2-16,0-2 0</inkml:trace>
  <inkml:trace contextRef="#ctx0" brushRef="#br0" timeOffset="630562.757">12830 8316 0,'0'0'15,"0"0"-15,0 0 0,0 0 16,0 0-16,-15-16 0,15 16 16,-23-5-16,23 5 0,-33-1 0,12 4 15,0 1-15,-1 2 0,-8 5 16,-2 4-16,4 3 0,4 1 0,3 2 16,4 1-16,0 2 15,5-3-15,6-2 0,6-2 16,6-5-16,4-1 0,8-6 15,5-4-15,3-2 0,2 0 0,1-9 16,3-4-16,-2-2 16,-2 0-16,5-9 0,0-2 15,-4-1-15,-4 1 0,-3-6 0,-2-3 16,-5 2-16,-4 4 0,-1-2 16,-2 4-16,-4 11 0,-1 5 15,-2 2-15,-1 2 0,-3 7 16,1 5-16,-2 4 0,-2 3 15,0 5-15,-1 3 0,-1 6 16,0 5-16,1 1 0,3 2 0,-2 9 16,1 2-16,1-7 15,2-6-15,4-5 0,4-4 16,1-5-16,1-6 0,-1-2 0,-2-2 16,0-2-16</inkml:trace>
  <inkml:trace contextRef="#ctx0" brushRef="#br0" timeOffset="630812.6904">13634 8122 0,'0'0'0,"0"0"0,-8 23 15,1-6-15,-2 2 0,-9 11 16,-3 6-16,1 0 0,2-2 0,-1 6 15,5-4-15,3-5 16,3-7-16,5 2 0,4-4 16,5-4-16,5-4 0,5-7 0,4-4 15,-2-2-15,0-1 0,3-3 16,3-1-16,-2-7 0,-1-4 0,-4 3 16,-3 2-16,-3 3 15</inkml:trace>
  <inkml:trace contextRef="#ctx0" brushRef="#br0" timeOffset="630984.5992">13421 8305 0,'0'0'0,"0"0"0,0 0 16,31 0-16,-13 0 0,5-1 0,6 0 15,9-1-15,1 2 0,5 1 16,3 2-16,2 0 0,-9 0 0,-9-1 15</inkml:trace>
  <inkml:trace contextRef="#ctx0" brushRef="#br0" timeOffset="631312.7638">13943 8299 0,'0'0'0,"0"0"0,0 0 16,0 0-16,-13 27 0,13-27 15,-13 32-15,8-14 0,1 2 0,2-2 16,4 0-16,1 3 0,2-4 16,9-4-16,4-2 15,3-6-15,1-1 0,4-6 0,1-2 16,0-3-16,-1-2 0,3-5 16,-3-3-16,-5 0 0,-3-1 15,-6-4-15,-4-3 0,-6 1 16,-4 3-16,-9 1 0,-7 2 15,-1 4-15,-2 3 0,-10 4 16,-3 1-16,3 4 0,3 2 0,5 5 16,3 5-16,5 0 0,6 1 15,6 4-15,8 4 0,6-3 16,4-2-16,1-1 0,-4-2 16,-3-2-16</inkml:trace>
  <inkml:trace contextRef="#ctx0" brushRef="#br0" timeOffset="631767.7136">14978 8257 0,'0'0'0,"0"0"0,0 0 16,-18-13-16,18 13 0,-24-9 0,5 5 15,0 2-15,-4 2 0,-1 2 16,-2 0-16,-7 4 0,2 0 0,2 5 15,3 4-15,3 2 16,2 2-16,0 8 0,3 2 16,6 0-16,4-2 0,7-4 0,5-2 15,6-6-15,5 0 0,5-7 16,5-3-16,4-5 0,1-3 16,9-7-16,1-4 0,-4-2 15,-3-2 1,0-7-16,0-5 15,-4-2-15,-4 1 0,2-10 16,-4-1-16,-5 4 0,-4 3 0,-4 4 16,-2 3-16,-4 6 0,-2 5 15,-1 4-15,0 6 16,-1 1-16,-1 3 0,-3 6 0,-3 7 16,1 4-16,-2 1 0,0 7 15,-1 9-15,1 1 0,0 1 0,-2 10 16,1 2-16,4-5 15,1-4-15,4-1 0,4-2 0,1-9 16,2-6-16,3-6 0,2-4 16,-2-1-16,-3-2 0,-1-1 15</inkml:trace>
  <inkml:trace contextRef="#ctx0" brushRef="#br0" timeOffset="632064.6131">15344 8301 0,'0'0'0,"0"0"0,-13 17 16,4-6-16,-1 2 0,0 5 0,0 3 15,-1 6-15,2-3 0,7 0 16,4-3-16,5-2 0,4-4 16,9-2-16,5-6 0,2-3 15,1-1-15,2-6 0,0-4 16,-4-4-16,-1-2 0,2-8 0,-2-3 15,-6 1-15,-6-2 0,-8 4 16,-8 0-16,-4 3 0,-2 0 16,-7 5-16,-8 3 0,-1-1 15,-1 1-15,-2 5 0,0 4 16,2 2-16,1 2 0,5 2 16,4 0-16,6 1 0,6-1 15,2 0-15,0-2 0,-1 1 0</inkml:trace>
  <inkml:trace contextRef="#ctx0" brushRef="#br0" timeOffset="632517.7631">16347 8133 0,'0'0'16,"0"0"-16,0 0 0,0 0 16,0 0-16,-23 5 0,23-5 15,-26 7-15,26-7 0,-31 8 16,12-3-16,0 2 0,2 0 0,0 1 15,2-1-15,1 2 0,3-1 16,4 5-16,5-1 0,3 1 16,2 1-16,6 1 0,3 2 15,1-2-15,1 0 0,2 0 16,0 1-16,-1-2 0,-2-1 0,-1 3 16,-4-1-16,-5-4 0,-3-3 15,-5 2-15,-8-2 16,1-1-16,-1 0 0,-6-1 15,-4-1-15,0-2 0,0 1 0,-5-3 16,2-1-16,5-2 0,3-1 16,4 1-16,2 0 0,2 1 15</inkml:trace>
  <inkml:trace contextRef="#ctx0" brushRef="#br0" timeOffset="632767.7475">16746 8067 0,'0'0'0,"0"0"0,0 0 15,0 0-15,-22 21 0,22-21 16,-31 30-16,13-10 0,-2 0 16,1 4-16,1 3 0,0 6 15,1-5-15,3 4 0,5-5 16,6-3-16,4-3 0,8-4 0,5-1 15,3-5-15,1-4 0,2-3 16,2-3-16,-1-3 0,-1-2 16,-4 0-16,-2 1 0,-3 0 15</inkml:trace>
  <inkml:trace contextRef="#ctx0" brushRef="#br0" timeOffset="632939.6613">16563 8278 0,'0'0'0,"0"0"16,22-5-16,-22 5 15,30-2-15,-10 1 0,4 1 16,9-2-16,2 1 0,2-1 0,3-1 16,3 2-16,-5 4 0,-7-2 0,-6 0 15,-4 0-15</inkml:trace>
  <inkml:trace contextRef="#ctx0" brushRef="#br0" timeOffset="633392.7298">17222 7961 0,'0'0'0,"0"0"15,0 0-15,0 0 0,-5 22 16,5-22-16,-11 28 0,2-7 16,-1 2-16,-2 4 0,-1 2 15,-4 6-15,2 0 0,0-5 16,-1-1-16,1 1 0,1-4 0,3-2 16,3-4-16,1-4 0,2-4 15,0-2-15,2-5 16,2-1-16,1-4 0,2 0 0,2-5 15,2-2-15,2-3 0,4-4 16,3-3-16,1 0 0,0 1 16,3 3-16,2 2 0,1 0 15,0 1-15,5 1 0,0 2 16,-3 4-16,-1 2 0,0 5 16,2 5-16,-5 0 0,-3 3 0,-2 2 15,-4 2-15,-3 1 0,-1-1 16,-3 2-16,-1 0 0,-3-1 15,-2-2-15,0 1 0,0-1 16,-2 0-16,-3-2 0,0 2 16,1-2-16,0-1 0,2-3 0,1-1 15</inkml:trace>
  <inkml:trace contextRef="#ctx0" brushRef="#br0" timeOffset="633533.3647">17828 8472 0,'0'0'0,"0"0"15,0 0-15,0 0 0,-14 21 0,14-21 16,0 0-16,-16 17 0</inkml:trace>
  <inkml:trace contextRef="#ctx0" brushRef="#br0" timeOffset="633908.3642">16374 8292 0,'0'0'0,"0"0"0,0 0 15,0 0-15,0 0 0,0 0 0,0 0 16,0 0-16,31 4 0,-31-4 16,26 0-16,-26 0 0,33-2 0,-13 2 15,2-1-15,0 0 16,0-1-16,-2 1 0,-2 0 16,-3-1-16</inkml:trace>
  <inkml:trace contextRef="#ctx0" brushRef="#br0" timeOffset="648659.6968">18998 8535 0,'0'0'0,"0"0"0,0 0 16,0 0-16,0 0 0,0 0 0,25 14 15,-25-14-15,12 16 0,-12-16 16,13 28-16,-6-13 0,-2 1 15,1 2-15,1 3 0,-1-3 16,1 0-16,1 3 0,-1-3 16,1-2-16,0-5 0,2-2 15,1-4-15,0-1 0,1-4 0,1-2 16,0-4-16,0-3 16,0-3-16,1-5 0,2-4 15,1 0-15,0 0 0,5-8 0,2-3 16,-2 1-16,-2 2 0,1 0 15,1 1-15,0-1 0,-4 5 16,0 2-16,0 2 0,-4 4 16,-3 1-16,-1 6 0,-2 4 15,-3 3-15,1 3 0,-2 0 16,0-1-16,-1 1 0</inkml:trace>
  <inkml:trace contextRef="#ctx0" brushRef="#br0" timeOffset="648800.3261">19641 8824 0,'0'0'0,"0"0"15,0 0-15,0 0 0,0 0 0,0 0 16,16 17-16,-16-17 16,0 0-16,0 0 0</inkml:trace>
  <inkml:trace contextRef="#ctx0" brushRef="#br0" timeOffset="649315.9982">20267 8327 0,'0'0'0,"0"0"0,0 0 16,0 0-16,0 0 0,-20-5 0,20 5 15,-27 4-15,27-4 0,-33 8 16,14-1-16,1 2 0,-2 1 0,-1 4 16,-1 2-16,-4 5 15,3 1-15,5 3 0,2 2 16,4 1-16,3-1 0,4 6 16,2 1-16,5-3 0,1-1 0,3 3 15,4 1-15,0-2 0,0-3 16,-1 5-16,-2 0 15,-4-2-15,-3-2 0,-3 2 0,-3 1 16,-4-1-16,-3-2 0,-2 1 16,-3 2-16,4-3 0,3-2 0,2 0 15,2 2-15,3-2 16,2-1-16,3 2 0,3 0 16,3 2-16,0 0 0,6 6 15,3 3-15,-2-1 0,0-1 0,-1 12 16,-2 5-16,-5-3 0,-2-1 15,-10 4-15,-5 2 0,-3-3 16,-3-1-16,-1 6 0,-1 0 16,0-2-16,0-2 0,-13 21 15,-1-7-15,6-15 0,4-11 16,5-5-16,6-3 0,3-8 0,2-6 16,2-9-16,1-8 15,4-4-15,-3 1 0,3-1 0</inkml:trace>
  <inkml:trace contextRef="#ctx0" brushRef="#br0" timeOffset="649675.3707">20844 8243 0,'0'0'15,"0"0"-15,0 0 0,-2 25 0,2-25 16,-6 32-16,2-7 0,-1 3 15,-3 2-15,-3 12 0,-1 3 16,1-5-16,1-1 0,-1 5 16,2-1-16,0-8 0,0-5 15,0 2-15,3-5 0,0-7 16,1-3-16,-1-7 0,-1-2 16,-2-4-16,-1-1 0,2-1 0,2-1 15,0 0-15</inkml:trace>
  <inkml:trace contextRef="#ctx0" brushRef="#br0" timeOffset="649847.2781">20637 8496 0,'0'0'0,"0"0"0,20-6 16,-6 4-16,2-1 0,5 0 0,4 0 16,7 1-16,0 0 0,3-1 15,4 2-15,6-1 0,-3 0 16,-1 2-16,-2 1 0,-6 0 15,-6 0-15,-5-1 0</inkml:trace>
  <inkml:trace contextRef="#ctx0" brushRef="#br0" timeOffset="650144.128">21070 8529 0,'0'0'16,"0"0"-16,0 0 0,-10 18 0,10-18 15,-10 24-15,4-7 0,0 2 16,1 3-16,3 3 0,4 0 15,3-3-15,3-3 0,7-5 16,7-2-16,3-5 0,0-4 16,9-3-16,3-5 0,-3-3 15,-2-3-15,-4-2 0,-2-1 16,-5-2-16,-5-3 0,-5-1 16,-4 0-16,-6-2 0,-4 0 0,-8 2 15,-7 1-15,-4 5 0,-2 2 16,-9 1-16,-3 5 0,6 3 15,1 5-15,3 3 0,4 3 16,7 4-16,4 3 0,9 5 16,7 5-16,0-6 0,-2-5 0,-1-2 15</inkml:trace>
  <inkml:trace contextRef="#ctx0" brushRef="#br0" timeOffset="650566.0162">22144 8533 0,'0'0'0,"0"0"0,0 0 0,0 0 15,-29-13-15,29 13 0,-36-9 16,14 8-16,-2 2 0,-2 2 0,0 4 16,-8 3-16,0 3 0,2 5 15,1 3-15,0 9 0,5 0 16,9-1-16,4 0 0,7-3 15,6-4-15,9-5 0,7-4 16,3-3-16,3-6 0,5-4 16,4-4-16,4-6 0,0-2 15,1-7-15,2-3 0,-4-7 16,-2-5-16,-2-3 0,-1-3 16,1-7-16,0 2 0,-7 5 0,-5 6 15,-6 4-15,-3 3 0,-4 8 16,0 5-16,-2 4 15,0 1-15,-7 6 0,-6 7 0,-1 6 16,-2 3-16,-1 8 0,-2 4 16,1 5-16,-1 6 0,1 4 15,-1 4-15,3-3 0,1-4 16,6 3-16,6-3 0,7-9 0,3-5 16,2-5-16,2-3 15,-5-7-15,-2-1 0,-2-2 0</inkml:trace>
  <inkml:trace contextRef="#ctx0" brushRef="#br0" timeOffset="650847.2654">22506 8589 0,'0'0'0,"0"0"0,0 0 16,-16 17-16,16-17 0,-20 26 0,7-9 15,1 1-15,1 1 0,3 0 16,5-2-16,4 3 0,7-5 15,5-2-15,5-6 0,4-3 16,3-2-16,0-4 0,1-3 16,-1-3-16,0-3 0,3-6 15,-3-2-15,-5-1 0,-4 0 0,-11-1 16,-6-2-16,-6 3 0,-4 1 16,-12 5-16,-9 4 0,-6 5 15,-6 6-15,-11 4 0,-2 6 16,13-3-16,10-1 0,8-2 15</inkml:trace>
  <inkml:trace contextRef="#ctx0" brushRef="#br0" timeOffset="651440.99">21051 9979 0,'0'0'15,"0"0"-15,0 0 0,0 0 0,0 0 16,0 0-16,-3-18 0,3 18 15,0 0-15,-15-18 0,5 10 16,-1 1-16,-1 0 0,-2-2 16,0 0-16,0 0 0,-2 1 0,-2 1 15,-3 3-15,-6 0 0,3 3 16,0 5-16,-1 4 16,2 3-16,1 1 0,1 5 0,1 2 15,2 5-15,3-2 0,10-1 16,6-1-16,4-4 0,4-3 0,8-3 15,6-2-15,2-6 16,2-2-16,5-6 0,4-5 16,-1-2-16,0-3 0,6-6 15,1-3-15,-3 0 0,-3 0 0,5-9 16,-3-2-16,-5 1 16,-4 4-16,-1 0 0,-3-3 15,-5 7-15,-4 4 0,-3 2 0,-4 8 16,-4 6-16,0 2 0,-5 5 15,-6 6-15,0 1 0,-2 4 0,-8 10 16,-6 5-16,2 3 16,3 1-16,-4 6 0,-2 7 15,4-2-15,4-1 0,2 5 16,6-2-16,4-9 0,6-7 0,6-6 16,4-3-16,-3-5 0,-4-3 15,0-2-15</inkml:trace>
  <inkml:trace contextRef="#ctx0" brushRef="#br0" timeOffset="651753.5141">21480 9894 0,'0'0'0,"0"0"16,0 0-16,-21 19 0,21-19 0,-21 26 15,10-7-15,1 1 0,2-2 16,0 7-16,4-2 15,2-1-15,5-3 0,7-4 0,6-5 16,3-2-16,2-4 0,4-4 16,5-4-16,4-3 0,-2-1 0,-2-6 15,0-1-15,-5-3 16,-3-1-16,-1-6 0,-5 0 16,-7 1-16,-6 1 0,-8 1 15,-5 1-15,-3 5 0,-4 1 0,-7 6 16,-7 3-16,0 4 0,2 2 15,-2 5-15,0 6 16,3 0-16,4 2 0,6 4 0,6 4 16,4-5-16,0-3 0,2-2 15</inkml:trace>
  <inkml:trace contextRef="#ctx0" brushRef="#br0" timeOffset="651941.0251">22034 9903 0,'0'0'0,"0"0"0,0 0 0,0 0 16,-16 22-16,16-22 0,-23 34 15,9-13-15,-2-1 0,1 4 16,1 1-16,-3 4 0,2-3 0,4-4 16,3-2-16,2-5 15,3-4-15,1-3 0,0-1 0,0-1 16</inkml:trace>
  <inkml:trace contextRef="#ctx0" brushRef="#br0" timeOffset="652097.2445">22097 9659 0,'0'0'0,"0"0"0,0 0 0,0 0 15,0 0-15,32 0 0,-32 0 16,24 9-16,-24-9 0,26 16 15,-15-11-15,-2 1 0</inkml:trace>
  <inkml:trace contextRef="#ctx0" brushRef="#br0" timeOffset="652425.3859">22341 9929 0,'0'0'0,"0"0"0,0 0 16,0 0-16,-11 22 0,11-22 0,-14 23 15,5-10-15,-1 1 0,-1 2 16,-1-1-16,2 1 0,0 0 0,0-1 15,2-1-15,1-4 16,1-2-16,4-7 0,2-1 16,3-5-16,3 1 0,2-5 15,3-3-15,3-4 0,2-1 16,0-2-16,2-1 0,2 1 0,2 0 16,4 0-16,1 2 15,-4 5-15,-3 3 0,-1 4 0,1 5 16,-2 1-16,-3 2 0,-3 5 15,-3 4-15,-1 3 0,-1 1 16,-6 5-16,-6 2 0,1-1 16,-2-1-16,1 2 0,0-1 15,2-2-15,1-3 0,2-1 16,2-2-16,5-4 0,3-2 0,-3-1 16,0-3-16,-2 0 0</inkml:trace>
  <inkml:trace contextRef="#ctx0" brushRef="#br0" timeOffset="652894.1447">23030 9918 0,'0'0'16,"0"0"-16,0 0 0,0 0 0,0 0 15,-13-19-15,13 19 16,-21-5-16,21 5 0,-33 1 16,11 3-16,-2 2 0,-2 2 0,-7 8 15,0 5-15,4 0 0,1 1 16,2 4-16,5-2 0,6-3 15,6-4-15,8 0 0,7-1 16,6-5-16,6-3 0,5-5 16,4-3-16,2-1 0,1-1 0,-2-5 15,0-4-15,-2-3 0,0 0 16,0-7-16,-3-1 16,-4 3-16,-3 1 0,-5 1 0,-3 1 15,-2 4-15,-2 2 0,-4 4 16,-4 3-16,-2 4 0,-1 4 0,-3 7 15,-2 8-15,-2 6 16,0 3-16,-5 9 0,-3 5 16,2 1-16,3-2 0,-1 6 15,3-1-15,0-1 0,3-6 0,-1-6 16,0-4-16,1-6 0,1-5 16,-8-1-16,-5 0 0,3-7 15,-1-3-15,-9-5 0,-8-4 16,1-2-16,0-2 0,-9-6 15,-2-3-15,10-3 0,6-5 16,6-1-16,6-2 0,9 0 16,6 1-16,11-1 0,7-1 15,-3 7-15,-3 4 0,0 6 16</inkml:trace>
  <inkml:trace contextRef="#ctx0" brushRef="#br0" timeOffset="653284.7641">23689 9935 0,'0'0'0,"0"0"0,0 0 0,0 0 15,0 0-15,0 0 0,0 0 16,0 0-16,0 0 0,4 23 15,-8-5-15,-2 2 0,1-1 0,-1 5 16,2 3-16,0-1 16,2-2-16,2 6 0,3-1 15,3-2-15,2-4 0,7 2 16,5-3-16,-1-6 0,-1-4 0,8-8 16,5-7-16,-2-4 0,1-4 15,8-10-15,5-7 16,4-8-16,-4 0 0,10-14 0,2-4 15,-9 6-15,-5 5 0,8-2 16,-1 4-16,-11 6 0,-8 6 16,8-6-16,-7 7 0,-13 17 0,0 3 15,-5 2-15,-3 2 16,-4 2-16</inkml:trace>
  <inkml:trace contextRef="#ctx0" brushRef="#br0" timeOffset="661581.7863">8074 13215 0,'0'0'0,"0"0"0,0 0 16,-24-8-16,24 8 0,-26-6 0,9 3 15,-3 1-15,-3 0 0,-9 1 16,-4 0 0,-16 1-16,-3 1 0,3 1 15,4 1-15,-16 3 0,-14 5 16,11 0-16,8 2 0,-14 5 0,1 3 16,10-2-16,7 0 0,-4 9 15,4 4-15,7-3 0,5-2 0,0 7 16,4 1-16,10-5 15,5-1-15,-6 19 0,7 1 16,12-22-16,4 0 0,5 7 16,5 1-16,3-5 0,3 0 0,6-4 15,5-1-15,5 0 0,4-1 16,9 0-16,9 1 16,-1-5-16,1-3 0,14 1 15,6-2-15,-1-3 0,1-2 0,43 6 16,-3-2-16,-16-4 0,-10-4 0,8 2 15,6 0-15,-9-2 0,-7 0 16,5-3-16,3-3 16,-12-1-16,-7 0 0,10-2 15,4-2-15,-11 1 0,-8-1 0,-2-6 16,0-4-16,-7 4 0,-5 4 16,2-5-16,3-3 0,-9-2 15,-8-3-15,1-2 0,-1-3 16,-5 1-16,-3 1 0,-4-3 15,-3 0-15,-5-1 0,-4 2 0,0-4 16,-1-2-16,-2 3 16,-2 3-16,-7-8 0,-4-7 15,-3 8-15,-1 4 0,-6-4 16,-4-4-16,6 17 0,2-1 0,-11-4 16,-5-2-16,0 1 0,1 3 0,-6-3 15,-3-2-15,-2 4 16,-3 4-16,-7-3 0,-5-1 15,3 0-15,4 2 0,-34-8 16,-2 6-16,29 10 0,4 4 0,-30-6 16,-1 1-16,8 7 0,7 5 15,-5 4-15,-6 1 16,7 1-16,5 1 0,-1 0 0,0 2 16,10 3-16,6 2 0,6 5 15,6 4-15,9-7 0,8-5 0,6-3 16</inkml:trace>
  <inkml:trace contextRef="#ctx0" brushRef="#br0" timeOffset="662784.9329">9673 13998 0,'0'0'0,"0"0"0,0 0 15,0 0-15,0 0 0,0 0 16,0 0-16,0 0 0,23 18 0,-23-18 15,23 7-15,-23-7 0,33 10 16,-11-4-16,4 1 16,0-1-16,3-1 0,15 3 15,7 0-15,-2-1 0,0-1 0,18 4 16,6 1-16,6 0 0,-6-2 16,21 3-16,6-1 15,-12-2-15,-8 1 0,42 4 0,11 3 16,-24-6-16,-16-2 0,2-1 15,2-2-15,-12 0 0,-9-2 0,12 1 16,9 1-16,-15-4 0,-10-2 16,13 4-16,9 3 15,-2-6-15,-3-3 0,-2-4 16,-1 0-16,-10-1 0,-8 2 16,3-3-16,1-1 15,-9-3-15,-3-1 0,0-2 0,-2-1 16,-5 3-16,-2 0 0,-2-5 15,1-4-15,-3-2 0,-2 0 0,2-9 16,-1-3 0,-2 1-16,-1 3 0,-14 8 0,-9 5 15,-5-6-15,-3-4 16,-2 4-16,-1 5 0,-4-12 0,-1-6 16,-4 6-16,-2 5 0,-6 2 15,-5-1-15,-1 0 0,2-2 16,-6-4-16,-7-3 0,8 22 15,-3 1-15,-6-8 0,-2-6 16,0 2-16,1 1 0,-9 0 16,-6 1-16,2 2 0,1 4 0,-8-2 15,-6-2-15,4 3 0,5 1 16,-30-10-16,3 2 0,10 3 16,8 3-16,-10-2 15,-6 0-15,6 1 0,5 2 0,-10 4 16,-4 3-16,11 0 0,7 2 0,-12-5 15,-10-2-15,6 5 0,5 2 16,-9 3-16,-5 1 16,6-2-16,6-1 0,-8 3 15,-6 1-15,14 2 0,8 2 0,-16 1 16,-10 0-16,13 3 0,9-1 16,-9 2-16,-8 3 15,12 1-15,6 1 0,-12 3 0,-8 4 16,7-6-16,6-2 0,-2 8 15,-3 4-15,11 0 0,8-1 0,-7 3 16,-3 1-16,9-4 0,6-3 16,-2 6-16,0 5 15,9-3-15,8-2 0,-2 3 0,-2 3 16,6-2-16,3-1 0,5 0 16,3 1-16,4-4 0,2-3 0,4 8 15,2 5-15,1-8 16,1-7-16,6 3 0,4 2 15,6-3-15,4-2 0,6 4 16,4 0-16,-9-13 0,1-1 0,12 1 16,7 2-16,-4-3 15,-1-2-15,-8-2 0,-6-1 16,-4-2-16</inkml:trace>
  <inkml:trace contextRef="#ctx0" brushRef="#br0" timeOffset="666753.7721">13785 13397 0,'0'0'0,"0"0"16,0 0-16,0 0 0,25 1 16,-25-1-16,31 2 0,-31-2 15,43 1-15,-13 0 0,7-1 16,-2 1-16,0 0 0,15-1 15,1 0-15,5-2 0,-8 1 0,1 0 16,-10-2-16,-8 1 16,-7 0-16,-5 1 0</inkml:trace>
  <inkml:trace contextRef="#ctx0" brushRef="#br0" timeOffset="667003.7021">14173 13232 0,'0'0'0,"0"0"0,0 0 16,0 0-16,0 0 0,15 28 0,-15-28 15,4 33-15,-4-10 0,-1 7 16,-2 3-16,-2 3 0,0 2 16,-4 14-16,0 4 15,-1 6-15,1-5 0,0 3 0,2-6 16,0-8-16,0-6 0,1-1 15,0-6-15,1-10 0,-2-5 0,-4-4 16,-3-3-16,-5-7 16,-3-7-16,4 2 0,5-1 15,2 1-15</inkml:trace>
  <inkml:trace contextRef="#ctx0" brushRef="#br0" timeOffset="667159.9657">13930 13653 0,'0'0'15,"0"0"-15,0 0 0,35-1 0,-35 1 16,45-1-16,-14 0 16,1-1-16,0 1 0,10-2 15,1 2-15,5-3 0,-4 1 0,-8 0 16,-8 0-16,-3 2 16</inkml:trace>
  <inkml:trace contextRef="#ctx0" brushRef="#br0" timeOffset="667347.4907">14522 13485 0,'0'0'0,"0"0"16,22-1-16,-6 1 0,3 0 0,10-1 16,3 1-16,2 0 0,2 0 15,12-1-15,0-1 16,-7 1-16,-6 1 0,1-2 0,-5 1 15,-8-1-15,-4 1 0,-4 0 16</inkml:trace>
  <inkml:trace contextRef="#ctx0" brushRef="#br0" timeOffset="667535.0049">14691 13552 0,'0'0'0,"0"0"15,0 0-15,-25 20 0,25-20 16,-26 26-16,9-6 15,-2 1-15,-1-1 0,-5 6 16,0 1-16,3-2 0,1-3 0,-2 4 16,2-2-16,2-4 0,2-2 0,4-3 15,2-4-15,2-2 0</inkml:trace>
  <inkml:trace contextRef="#ctx0" brushRef="#br0" timeOffset="667689.4834">14701 13689 0,'0'0'0,"0"0"0,0 0 0,0 26 0,0-26 0,-2 27 16,-1-7-16,-2 2 0,1 1 15,-2 5-15,1-1 0,1-2 16,0-2-16,2-3 0,2-3 16,0-3-16,0-2 0,0-2 15</inkml:trace>
  <inkml:trace contextRef="#ctx0" brushRef="#br0" timeOffset="668001.9643">14698 13683 0,'0'0'0,"0"0"0,0 0 16,30 9-16,-15-7 0,2 3 15,1 1-15,0 0 0,-1-1 0,7 4 16,1 0-1,-3 3-15,-2 0 0,-6 1 0,-4 0 16,-6 1-16,-8 3 0,-1-2 16,-2 0-16,-6-1 0,-5-1 15,0-1-15,0-2 0,-3 1 16,2-1-16,4-1 0,3-1 0,3-1 16,3-2-16,5 0 15,5-2-15,8-1 0,8-1 16,2-2-16,2 0 0,13-4 0,6-3 15,-8 2-15,-7 1 0,-5 1 16</inkml:trace>
  <inkml:trace contextRef="#ctx0" brushRef="#br0" timeOffset="668376.9776">15476 13330 0,'0'0'0,"0"0"16,0 0-16,0 0 0,31-1 0,-31 1 15,33 1-15,-14 1 0,1 0 16,1 1-16,2 1 16,0 1-16,1-1 0,5 2 15,-1 0-15,-5-1 0,-5 0 0,-3 1 16,-5 2-16,-6-1 0,-3 1 15,-10-1-15,-8-1 0,-4 2 16,-3 0-16,-12 2 0,-4-2 16,1 1-16,1-2 0,-2 0 15,3-1-15,10-1 0,6 0 0,6-2 16,5 0-16,7-2 0,5-1 16,13 2-16,9 0 15,4-1-15,1 0 0,4-1 16,5-1-16,-2 1 0,0 1 0,3-1 15,-2 0-15,-9-1 0,-7 0 0,-4 1 16,-4-1-16,-3 1 16</inkml:trace>
  <inkml:trace contextRef="#ctx0" brushRef="#br0" timeOffset="668595.7441">15369 13339 0,'0'0'0,"0"0"0,0 0 15,0 0-15,0 0 0,0 0 16,-2 34-16,2-34 0,-5 36 0,-1-9 16,-2 7-16,0 2 0,-1 2 15,-6 19 1,-1 5-16,-1 9 0,3-4 0,-1 3 16,1-10-16,3-3 0,4-13 0,1-11 15,2-9-15,0-12 16,0-9-16,2-2 0,0 1 0,-1-1 15</inkml:trace>
  <inkml:trace contextRef="#ctx0" brushRef="#br0" timeOffset="668783.2289">15398 13635 0,'0'0'0,"0"0"15,26-2-15,-7 1 0,2 0 0,5 0 16,3 0-16,10-1 0,-1 2 15,10 2-15,-2-1 0,-3 1 16,-4-2-16,-4 1 0,-2 0 16,-1-1-16,-7 0 0,-8 0 15,-4 0-15,-2 0 0</inkml:trace>
  <inkml:trace contextRef="#ctx0" brushRef="#br0" timeOffset="668955.096">15536 13488 0,'0'0'0,"0"0"16,0 0-16,0 0 0,3 26 15,-3-26-15,2 26 0,-2-26 16,3 31-16,-2-13 0,0 0 16,0 0-16,1-2 0,1-2 15,1-4-15,-1 0 0,0-2 0,0-1 16</inkml:trace>
  <inkml:trace contextRef="#ctx0" brushRef="#br0" timeOffset="669283.2582">15834 13491 0,'0'0'0,"0"0"16,0 0-16,0 0 0,1 28 0,-1-28 15,-8 27-15,8-27 0,-17 32 16,6-13-16,-1 1 0,-1-1 15,0-1-15,-7 1 0,-2-3 16,-1-6-16,-2-2 0,0-1 16,-1 0-16,-1 0 0,1-1 15,-4-1-15,3-3 0,5-1 16,5 0-16,2 0 0,4 1 16,6-1-16,2 1 0,6 0 15,6 1-15,5 0 0,6-2 0,6 0 16,6 2-16,1 0 0,1-3 15,9 0-15,2 1 0,-3 0 16,-3 1-16,5-1 0,-3 0 16,-9-1-16,-6 1 0,-7-1 15</inkml:trace>
  <inkml:trace contextRef="#ctx0" brushRef="#br0" timeOffset="669673.8671">15568 13873 0,'0'0'0,"0"0"16,0 0-16,-7 23 0,7-23 0,-4 23 15,2-10-15,0 1 16,1-1-16,2 0 0,3 1 16,4-2-16,3 1 0,3-3 15,4-1-15,7 1 0,2-2 0,3-2 16,2-4-16,2-1 0,2-2 15,4-3-15,-2-1 16,-6-1-16,-6-2 0,-4 0 0,-2-2 16,-4 0-16,-5-1 0,-5 0 15,-4-1-15,-4-2 0,-3 0 16,-10 2-16,-5 2 0,-3 3 16,1 4-16,-4 1 0,-3 4 15,3 1-15,2 1 0,4 2 16,4 2-16,5 2 0,5 2 0,9 3 15,8 3-15,4-1 16,3-1-16,6 0 0,7 0 0,2-3 16,3-3-16,10 0 0,2-2 15,-2-4-15,-5-3 0,-7 1 16,-9-1-16,-5-1 0</inkml:trace>
  <inkml:trace contextRef="#ctx0" brushRef="#br0" timeOffset="670126.9882">16701 13564 0,'0'0'0,"0"0"0,0 0 0,21 16 15,-21-16-15,24 15 0,-24-15 16,36 7-16,-14-4 0,5 0 16,6 0-16,9-2 0,-1-2 15,6-2-15,-4 0 0,-5-2 16,-5-4-16,-2-2 0,-3-1 16,-4-1-16,-5-2 0,-6 0 0,-7-4 15,-7 2-15,-5 2 0,-7 2 16,-3 0-16,-6 4 0,-6 0 15,-6 9-15,-6 5 16,2 3-16,1 2 0,0 10 0,4 6 16,3-2-16,4 1 0,5 13 15,9 5-15,6-7 0,6-5 16,12-2-16,9-2 0,8-4 16,6-5-16,8-4 0,7-3 15,-3-3-15,-2-1 0,3-10 16,0-4-16,-3-3 0,-2-2 0,1-6 15,-3-3-15,-11 6 16,-9 4-16,-6 2 0</inkml:trace>
  <inkml:trace contextRef="#ctx0" brushRef="#br0" timeOffset="670314.5006">17386 13442 0,'0'0'0,"0"0"0,0 0 16,20 30-16,-10-14 0,3 7 15,3 7-15,5 4 16,6 2-16,2 5 0,-2-6 0,9 6 16,3-2-16,0-1 15,-6-8-15,-7-7 0,-4-5 16,-4-7-16,-4-4 0,-3-2 16,-2-1-16,-2-1 0</inkml:trace>
  <inkml:trace contextRef="#ctx0" brushRef="#br0" timeOffset="670517.663">17780 13461 0,'0'0'15,"0"0"-15,0 0 0,0 0 0,-24 8 16,24-8-16,-28 17 16,10-4-16,-1 2 0,-4 3 15,-3 4-15,0 0 0,1 3 0,-8 6 16,0 1-16,-3 0 0,7-4 0,7-2 15,5-1 1,3-4-16,3-5 0,2-3 16</inkml:trace>
  <inkml:trace contextRef="#ctx0" brushRef="#br0" timeOffset="670752.0008">18008 13481 0,'0'0'0,"0"0"0,0 0 0,0 29 16,0-29-16,-4 37 0,1-9 15,-1 5-15,-2 3 0,-2 15 16,-1 3-16,1 9 0,0-2 0,-1 5 16,1-6-16,1-9 15,-1-7-15,0-2 0,1-8 0,0-9 16,0-6-16,-1-8 0,-4-6 15,4-7-15,0-7 0,1 2 16,2 2-16,2 1 0</inkml:trace>
  <inkml:trace contextRef="#ctx0" brushRef="#br0" timeOffset="671002.0054">18025 13438 0,'0'0'0,"0"0"0,22-4 15,-22 4-15,31-1 0,-11 2 0,2 3 16,6 4-16,-1 1 0,0 6 16,-2 1-16,-1 3 0,-2 1 0,1 3 15,-4 0-15,-6 1 16,-4-1-16,-7 0 0,-4 0 16,-3-3-16,-3-2 0,-5-2 15,-5-2-15,-5-3 0,-5-3 0,-2-2 16,-2-2-16,-2-4 0,0-2 15,2 1-15,7 0 0,5 0 16</inkml:trace>
  <inkml:trace contextRef="#ctx0" brushRef="#br0" timeOffset="671564.5297">19001 13590 0,'0'0'0,"0"0"0,0 0 16,0 0-16,0 0 0,-3-22 0,3 22 15,-11-17-15,11 17 0,-18-19 16,2 10-16,0 0 0,-2 1 15,-3 0-15,-1 0 0,-3 2 16,-2 2-16,-8 3 0,0 3 16,2 1-16,2 2 0,-5 6 15,0 4-15,7 3 0,3 4 16,5 0-16,5 2 0,4 0 0,4-1 16,5 0-16,4-1 15,8-2-15,5-3 0,3-3 16,4-5-16,4-2 0,1-2 0,7-3 15,0-3-15,-3-3 0,-3-2 16,1-7-16,1-5 0,-4-3 16,-2 0-16,-3-3 0,-2-2 15,-5 1-15,-2 0 0,-2 4 16,-2 3-16,-2 4 0,-2 3 0,0 3 16,-1 2-16,-2 3 0,0 3 15,-1 3-15,0 4 0,-3 4 16,0 3-16,2 1 0,-1 5 15,0 6-15,1 3 0,2 2 16,2 1-16,1-3 0,2-4 16,1 0-16,3 0 0,1-3 15,2-2-15,4-6 0,0-5 16,1-4-16,-1-2 0,-2-1 16,-3 0-16,-3-1 0</inkml:trace>
  <inkml:trace contextRef="#ctx0" brushRef="#br0" timeOffset="672017.7058">19246 13455 0,'0'0'0,"0"0"16,0 0-16,0 0 0,-11 22 16,11-22-16,-21 35 15,7-10-15,1 3 16,2-3-16,2-1 0,-2 6 15,1-1-15,3-5 0,0-4 0,2-3 16,-1-3-16,3-3 0,-1 0 16,2-3-16,0-3 0,2-5 0,0 0 15,-1-5-15,2-5 16,0-2-16,0-3 0,3-5 16,0-2-16,1-1 0,2-1 0,2-1 15,0 2-15,2 2 0,1 4 16,2-3-16,1 2 0,-2 3 15,0 2-15,1 3 0,2 4 16,-3 4-16,1 0 0,1 3 16,-1 2-16,-1 3 0,-1 2 0,-3 6 15,-1 6 1,-4 3-16,-1 1 0,-2 8 16,-1 2-16,-1-2 15,-1 0-15,1-4 0,0-5 0,-1-1 16,-1-2-16,-1-3 0,1-2 15,3-5-15,1-1 0,0-1 16,0-3-16,0 0 0</inkml:trace>
  <inkml:trace contextRef="#ctx0" brushRef="#br0" timeOffset="672377.0555">19914 13486 0,'0'0'0,"0"0"15,0 0-15,0 0 0,0 0 0,0 0 16,-1-21-16,1 21 16,-16-14-16,16 14 0,-30-9 15,14 4-15,0 1 0,-2 2 16,-2 1-16,-2 3 16,-1 0-16,-4 4 0,4 1 15,4 1-15,4 0 0,3 3 0,2 2 16,4 4-16,4 1 0,5 1 15,4 1-15,3 1 0,2-1 0,4 6 16,-1 0-16,-1-1 0,1-2 16,-2-3-16,-1-3 0,-3 0 15,-4-1-15,-1-2 0,-4 0 16,-3-3-16,0-1 0,-4-4 16,-1 0-16,-3-2 0,-1-1 0,-2-1 15,0-2-15,-1-2 16,0-2-16,2-1 0,1-1 15,1-3-15,1 0 0,1 0 0,1 2 16,2 2-16</inkml:trace>
  <inkml:trace contextRef="#ctx0" brushRef="#br0" timeOffset="672861.4079">19962 13644 0,'0'0'0,"0"0"0,0 0 16,0 0-16,0 0 0,0 0 0,24 3 16,-24-3-16,0 0 0,31 6 15,-31-6-15,29 4 16,-14 0-16,4-3 0,2-1 15,-1 0-15,-2-2 0,1 0 16,2-1-16,-1 0 0,-1-1 0,3-2 16,-1-2-16,-2-1 15,-3-2-15,-2 0 0,-3-1 0,-4 0 16,-1-1-16,-4 1 16,-3-1-16,-7 1 15,-5 1-15,0 2 0,1 1 0,-8 5 16,-6 2-1,1 2-15,-1 2 0,-9 6 0,1 3 0,2 4 16,1 3-16,5 2 0,3 3 16,5 0-16,4 2 0,3 3 15,5 0-15,8-1 0,7-1 16,9-3-16,6-2 0,5 0 16,3-3-16,1-2 0,2-3 15,2-3-15,-1-4 0,-7-1 16,-7-1-16,-5-2 15</inkml:trace>
  <inkml:trace contextRef="#ctx0" brushRef="#br0" timeOffset="772675.435">16951 14162 0,'0'0'0,"0"0"16,0 0-16,0 0 0,0 0 15,24-10-15,-24 10 0,0 0 16,25-8-16,-13 7 0,1 1 0,2-1 16,0-2-16,-1 0 15,1 1-15,-1-1 0,1 1 0,3-1 16,2 3-16,1 0 0,0-1 16,9 1-16,0 0 0,2 0 15,2 0-15,1 0 0,2 0 16,2 1-16,1 0 0,11 1 15,3 0-15,-2 1 0,-1 0 16,11 1-16,-1 0 0,2 1 16,1 0-16,11 1 0,0 2 15,-5-2-15,-3-1 0,11 2 0,1 1 16,-4-1-16,-4-1 0,35 2 16,-7-1-16,-9-1 0,-5-1 15,-3 0-15,0-2 0,-4-1 16,-1-1-16,2 1 0,2-1 15,-4 3-15,-2 2 0,-1-1 16,0-1-16,-10-6 0,-6-2 0,-4 3 16,-2 2-16,-2 3 0,-2 3 15,-8-4-15,-7-2 0,-8-2 16,-4-2-16,-7 0 0,-4 2 16,-3 0-16</inkml:trace>
  <inkml:trace contextRef="#ctx0" brushRef="#br0" timeOffset="773394.2377">20745 13683 0,'0'0'0,"0"0"0,0 0 0,32 0 15,-32 0-15,28 2 16,-9 0-16,5-1 0,2 0 15,8 0-15,0 1 16,2-1-16,-1 0 0,0 1 16,-6-1-16,-6 0 0</inkml:trace>
  <inkml:trace contextRef="#ctx0" brushRef="#br0" timeOffset="773784.8662">21405 13583 0,'0'0'0,"0"0"0,0 0 15,0 0-15,0 0 0,29-9 0,-29 9 16,29-5-16,-12 2 0,5 1 16,5 1-16,0 0 0,2 1 15,11 0-15,3 0 0,0 0 16,0-1-16,7 1 0,-1 0 15,-5 0-15,-4 1 0,1 0 16,-6-1-16,-9-1 0,-6 0 0,-7 0 16,-2 0-16,-2 1 0</inkml:trace>
  <inkml:trace contextRef="#ctx0" brushRef="#br0" timeOffset="774081.7208">21795 13321 0,'0'0'0,"0"0"0,0 0 16,3 18-16,-3-18 0,1 26 16,-2-6-16,-1 3 0,-2 2 15,-1 4-15,-3 3 0,-2 10 16,0 0-16,-1-1 0,0 0 15,-1 4-15,1-5 0,-4 2 16,-3-6-16,0-7 0,1-4 0,-2-2 16,-2-2-16,0-4 0,0-4 15,0-3-15,-1-3 0,4-6 16,1-4-16,0-2 0,1-2 16,3 0-16,2 2 0,2 1 15</inkml:trace>
  <inkml:trace contextRef="#ctx0" brushRef="#br0" timeOffset="774269.1722">21804 13855 0,'0'0'0,"6"6"16,1 2-16,-1 0 0,1 1 15,4 6-15,1 2 0,3 0 16,2 0-16,1-2 15,0-3-15,-1-2 0,-3 0 16,-2-2-16,-1 0 0,-2-3 0</inkml:trace>
  <inkml:trace contextRef="#ctx0" brushRef="#br0" timeOffset="774566.0643">22350 13415 0,'0'0'0,"0"0"0,0 0 0,0 31 16,-1-16-16,-1 6 0,0 5 15,-2 9-15,1 1 0,0 2 16,-1 1-16,1 4 0,0-4 0,2-3 15,2-2-15,0-5 0,0-2 16,-1 2-16,0-3 16,0-6-16,-1-1 0,-1-4 15,-3-1-15,1-5 0,-1-1 0,-2-8 16,-3-3-16,3-7 0,2-3 16,1 4-16,1 1 0,1 2 15</inkml:trace>
  <inkml:trace contextRef="#ctx0" brushRef="#br0" timeOffset="774769.1918">22542 13618 0,'0'0'0,"0"0"0,0 0 0,33 0 16,-19 0-16,5 0 15,4 0-15,-1 0 0,0 0 16,5-2-16,-4 1 15,-3 0-15,-2-1 0,-5 1 16,-3-3-16,-2 1 0,0 1 16,-2 0-16</inkml:trace>
  <inkml:trace contextRef="#ctx0" brushRef="#br0" timeOffset="774956.6815">22735 13329 0,'0'0'16,"0"0"-16,0 0 0,0 0 0,0 0 16,0 0-16,0 0 15,0 0-15,18 24 0,-18-24 0,-2 27 16,2-27-16,-5 29 0,-1-12 16,0 4-16,0-4 0,2-2 15,0-1-15</inkml:trace>
  <inkml:trace contextRef="#ctx0" brushRef="#br0" timeOffset="775284.8212">22548 13870 0,'0'0'0,"0"0"0,0 0 16,20-4-16,-20 4 0,0 0 15,31-10-15,-19 6 0,1 0 0,0 0 16,1 1-16,2 1 0,-1 0 16,0 0-16,1 1 15,-3 0-15,-1 1 0,3 0 0,-3 0 16,-3 2-16,-2 2 0,0 2 16,-1 3-16,0 1 0,-2 2 0,-1 3 15,-2 5-15,0 5 16,-1 2-16,-2 0 0,-3 0 15,1-3-15,-2-2 0,-3 6 0,-2 0 16,-3-2-16,-1-2 0,-6-4 16,-2-1-16,4-4 0,3-2 15,3-4-15</inkml:trace>
  <inkml:trace contextRef="#ctx0" brushRef="#br0" timeOffset="787598.109">19708 13323 0,'0'0'0,"0"0"16,0 0-16,15-13 0,-15 13 0,13-13 15,-4 4-15,1-1 0,1 1 16,3-1-16,4-2 0,0 0 16,0-1-16,12-7 15,5-4-15,-2 0 0,-1 2 0,16-9 16,5-1-16,3 2 0,2-1 16,22-7-16,6-2 0,10-2 15,-6 5-15,25-7 0,6 1 31,38-14-31,-19 7 0,-1 9 0,0 7 16,-16 5-16,-9 4 0,4 0 16,2 2-16,-13 7 0,-9 2 15,2 9-15,3 6 0,-15-1 16,-9 0-16,9 5 16,7 5-16,-11 4 15,-7 4-15,-28-5 0,-21-4 0,-2 1 16,-4 0-1,-2-3-15,-3-1 0,-5-2 0,-3-2 16,-3 1-16</inkml:trace>
  <inkml:trace contextRef="#ctx0" brushRef="#br0" timeOffset="788207.4417">23606 12428 0,'0'0'0,"0"0"15,0 0-15,0 0 0,0 0 0,18-18 16,-18 18-16,0 0 15,7-28-15,-6 16 0,-1-1 0,-1 0 16,-1-1-16,-3 2 16,-4 1-16,-2 0 0,-3 1 0,-1 2 15,-2-1-15,-7 3 0,-2 1 16,-3 4-16,-1 2 0,2 4 16,0 2-16,-2 6 0,-2 4 15,-2 7-15,4 1 0,4 8 16,3 4-16,0 8 0,4-1 0,9-3 15,7-3-15,5-5 0,5-5 16,8-4-16,8-7 0,0-5 16,2-4-16,3-5 15,5-4-15,0-6 0,-1-1 0,8-9 16,1-3-16,-5-2 0,-3-1 0,-4-4 16,-4-3-16,-2-1 0,-2 1 15,-2 4-15,-2 4 16,-5 4-16,-3 4 0,-4 2 15,-2 3-15,0 5 0,-3 4 0,-2 4 16,-3 4-16,-1 3 0,1 5 16,1 4-16,-1 3 0,3 2 15,2 1-15,2 2 0,1 1 16,4-3-16,2-4 0,3 2 16,2-4-16,2-3 0,-1-3 0,2-6 15,-1-7 1,-5 0-16,-2-1 0,-1 1 0</inkml:trace>
  <inkml:trace contextRef="#ctx0" brushRef="#br0" timeOffset="788582.4555">24038 12372 0,'0'0'0,"0"0"15,0 0-15,-4 18 0,4-18 0,-10 30 16,3-6-16,0 0 15,1-1-15,-3 8 0,0-2 16,2-4-16,0-3 0,1-4 16,2-3-16,1-2 0,-1-2 15,3-4-15,1-2 0,0-5 0,1-6 16,3-4-16,0-5 16,3-3-16,3-4 0,4-3 15,5-3-15,1 3 0,-1 0 16,9-3-16,1 2 0,-1 5 0,1 3 15,1 2-15,-5 7 16,-1 2-16,-1 4 0,1 6 16,-2 6-16,-7 2 0,-1 6 0,-1 5 15,-4 6-15,-2 3 0,-4 2 16,-1 7-16,-4-2 0,0-3 16,0-1-16,1-2 0,0-1 15,1-7-15,0-6 0,0-3 16</inkml:trace>
  <inkml:trace contextRef="#ctx0" brushRef="#br0" timeOffset="788957.4634">24900 12593 0,'0'0'0,"0"0"16,0 0-16,21 3 0,-21-3 0,24 4 15,-5-1-15,0-2 16,1-1-16,8 0 0,4 0 16,-1 0-16,0-1 0,1-3 0,1-4 15,-2 0-15,-1-1 0,2-4 16,-4-2-16,-4 0 0,-6-1 16,-3-1-16,-5-2 0,-7 2 15,-4 1-15,-9 3 0,-8 2 16,-3 4-16,-1 2 0,-8 3 15,-6 5-15,1 3 0,2 2 0,-7 10 16,1 4-16,5 3 0,6 3 16,6 5-16,5 5 15,8-1-15,7-1 0,14 3 0,10-5 16,6-4-16,4-3 0,11-6 16,8-5-16,4-5 15,1-3-15,3-5 0,-3-3 0,-8-4 16,-6-3-16,-12 2 0,-8 2 15,-7 0-15</inkml:trace>
  <inkml:trace contextRef="#ctx0" brushRef="#br0" timeOffset="789160.5774">25709 12547 0,'0'0'0,"0"0"15,16 13-15,-16-13 0,23 25 16,-8-8-16,2 4 0,4 7 15,0 0-15,2 0 16,2 0-16,3 2 0,-3-3 0,-2-6 16,-1-4-16,-3-6 0,-2-4 0,-3-5 15,-2-6 1,-2 1-16,-2 1 0,-2 0 0</inkml:trace>
  <inkml:trace contextRef="#ctx0" brushRef="#br0" timeOffset="789348.0806">26059 12491 0,'0'0'16,"0"0"-16,0 0 0,-12 21 0,12-21 0,-22 24 15,3-5 1,-4 2-16,-4 3 0,-8 6 0,-1 0 16,-10 6-16,2-2 0,4-4 15,1-3-15,0-2 0,6-6 16,7-6-16,6-4 0,6-7 15,5-3-15,3 1 0,2 0 0,0 0 16</inkml:trace>
  <inkml:trace contextRef="#ctx0" brushRef="#br0" timeOffset="789598.1473">26323 12485 0,'0'0'15,"0"0"-15,0 0 0,-2 33 0,-2-14 16,-4 9-16,-3 7 16,-5 13-16,-2 5 0,-5 15 0,-1 0 15,0-4-15,1-2 0,0 4 16,4-7-16,3-2 0,3-10 16,2-11-16,3-10 0,1-7 15,2-5-15,-3-9 0,0-6 16,2-11-16,0-8 0,2 4 15,0 4-15,1 2 0</inkml:trace>
  <inkml:trace contextRef="#ctx0" brushRef="#br0" timeOffset="789816.8997">26167 12537 0,'0'0'0,"0"0"0,0 0 0,31-17 16,-12 11-16,5 0 15,4 2-15,13 3 0,3 3 0,11 7 16,-1 5-16,-5 2 0,-4 2 15,-1 9-15,-6 3 0,-11-1 16,-7 0-16,-7 3 0,-8-2 16,-8-8-16,-7-1 0,-10-3 15,-9-4-15,-5-2 0,-5-1 0,-8-4 16,-3-3-16,2-1 16,0 1-16,6-5 0,5-3 0,9 1 15,7 1-15,6 0 0</inkml:trace>
  <inkml:trace contextRef="#ctx0" brushRef="#br0" timeOffset="790270.0066">27308 12571 0,'0'0'0,"0"0"0,0 0 15,-29-7-15,29 7 0,-33-2 0,8 2 16,-3 3-16,0 0 0,-13 5 16,-2 3-16,1 4 0,1 2 15,-5 8-15,4 5 0,7-1 16,6-2-16,6 4 0,9-3 16,9-4-16,10-3 0,9-5 15,8-5-15,8-3 0,5-3 0,4-4 16,1-4-16,1-4 0,0-4 15,6-9-15,-1-5 16,-8-2-16,-5 0 0,-6-5 16,-6-3-16,-8 3 0,-5 3 0,-4 6 15,-3 6-15,-3 5 0,-1 3 0,-5 7 16,-3 2-16,0 7 16,-2 5-16,0 7 0,2 5 15,3 2-15,0 2 0,3 5 16,3 4-16,3-4 0,3-2 0,4-2 15,7-1-15,4-3 0,3-5 16,2-3-16,1-5 0,-5-3 16,-5-2-16,-2-1 0</inkml:trace>
  <inkml:trace contextRef="#ctx0" brushRef="#br0" timeOffset="790644.983">27605 12578 0,'0'0'0,"0"0"0,0 0 16,-4 30-16,4-30 0,-10 36 15,3-9-15,-2 0 0,0 3 0,-2 5 16,-1 0-16,2-5 16,2-3-16,2 1 0,1-5 15,1-4-15,-1-5 0,2-6 16,1-4-16,2-8 0,1-5 0,1-4 15,1-5-15,3-3 0,-1-3 16,8-9-16,2-3 16,2 2-16,1 4 0,1 3 0,1 4 15,3-1-15,0 4 0,3 6 16,1 4-16,0 4 0,-2 2 16,-1 6-16,-1 3 0,-2 5 15,-2 2-15,-4 7 0,-1 4 16,-7 8-16,-4 5 0,-6-1 15,-2 1-15,-2-3 0,1 0 0,0-4 16,1-2-16,-1-4 0,1-2 16,0-5-16,1-3 0,2-6 15,2-4-15,0-3 0,0 2 16,0-2-16</inkml:trace>
  <inkml:trace contextRef="#ctx0" brushRef="#br0" timeOffset="790957.4882">28405 12559 0,'0'0'0,"0"0"0,0 0 15,-24-5-15,24 5 0,-31 0 16,9 1-16,0 2 0,-1 1 0,-1 4 16,1 1-16,-2 4 15,3 2-15,5 0 0,4 0 16,6 3-16,5-1 0,4 3 15,4 2-15,1 0 0,0-1 0,3 5 16,1 0-16,0-6 0,0-3 16,-5-1-16,-4 0 15,-5-3-15,-4 0 0,-2-3 0,-2-1 16,0-3-16,-2-2 0,-5 0 16,-3-2-16,2-2 0,0-2 15,-2-5-15,2-4 0,4 2 0,3 2 16,2 1-16</inkml:trace>
  <inkml:trace contextRef="#ctx0" brushRef="#br0" timeOffset="791269.9808">28566 12854 0,'0'0'0,"8"3"0,3-1 16,0 0-16,0-1 0,3 1 15,3 0-15,2 0 0,1 1 0,0-2 16,0-2-16,-2-2 0,-3-1 15,-3-5-15,-2-3 0,-2-3 16,-3-3-16,-5-1 0,-5-2 16,-4-1-16,-4-1 0,-6-2 15,-2 3-15,-1 1 0,-1 1 16,-3 4-16,-1 2 0,2 7 16,1 5-16,1 5 0,1 5 15,2 5-15,3 5 0,1 6 0,4 5 16,7 0-16,6 2 0,10 7 15,9 1-15,8-2 0,8-4 16,9 0-16,8 0 0,6-1 16,-1-5-16,-15-7 0,-12-5 15,-6-3-15</inkml:trace>
  <inkml:trace contextRef="#ctx0" brushRef="#br0" timeOffset="791629.3726">29614 12716 0,'0'0'0,"0"0"15,0 0-15,0 0 0,0 0 0,-32 23 16,17-9-16,-1 3 16,0 2-16,-2 3 0,0 5 15,-3 3-15,4-3 0,8-1 16,8 0-16,3-2 0,4-1 0,12-1 15,8-2-15,2-7 0,0-4 16,7-6-16,5-5 16,3-5-16,-5-4 0,0-8 0,2-7 15,-7 0-15,-4-1 0,-7-5 16,-9-1-16,-8 2 0,-5 3 0,-11 1 16,-7 0-16,-3 5 0,-2 3 15,-10 2-15,-7 0 16,7 7-16,4 6 0,-1 6 0,1 5 15,3 0-15,4 1 0,7 8 16,5 8-16,10-3 0,6 0 16,-1-5-16,-2-5 15,0-2-15</inkml:trace>
  <inkml:trace contextRef="#ctx0" brushRef="#br0" timeOffset="791895.0277">30346 12537 0,'0'0'0,"0"0"0,0 0 15,-17 9-15,17-9 0,-19 20 16,7-1-16,-2 1 0,-3 2 0,-5 13 16,-1 7-16,3-2 15,2-1-15,-2 10 0,3 1 16,5-6-16,4-3 0,2 3 0,3-4 15,0-7-15,1-5 0,-2-4 16,0-2-16,0-7 0,-2-5 16,-4-7-16,-2-6 0,4 1 15,2 0-15,0 1 0</inkml:trace>
  <inkml:trace contextRef="#ctx0" brushRef="#br0" timeOffset="792051.3177">29981 12630 0,'0'0'0,"15"0"16,8 0-16,2 2 0,3 0 0,16 3 16,15 3-16,0 1 0,-1 1 0,11 3 15,-2 1-15,0-2 16,-9-3-16,-15-2 0,-10-2 16,-9-1-16</inkml:trace>
  <inkml:trace contextRef="#ctx0" brushRef="#br0" timeOffset="792910.6416">24560 13489 0,'0'0'0,"0"0"16,0 0-16,0 0 0,0 0 0,0 0 15,0 0-15,0 0 0,0 0 16,-15-17-16,15 17 15,0 0-15,0 0 0,-6-24 0,6 24 16,0 0-16,-3-22 0,0 12 16,-1 0-16,-3 0 0,-1 0 15,-1 1-15,1 0 0,-2 1 0,0 1 16,-4 0-16,-5 1 16,0 2-16,0 1 0,-1 2 15,-2 1-15,-5 4 0,-1 1 0,2 8 16,-1 5-16,4 0 15,3 3-15,-1 7 0,5 2 16,4-1-16,4-2 0,7-4 16,6-2-16,9-4 0,4-3 0,11-6 15,6-3-15,1-3 16,-1-3-16,7-6 0,0-4 0,-4-2 16,-1-4-16,-6-1 0,-5 0 15,-5 1-15,-3 1 0,-2-4 16,-3 4-16,-5 5 0,-4 2 15,-4 5-15,-2 5 0,-2 4 0,-4 3 16,-3 6-16,-3 7 16,-1 5-16,1 5 0,1 9 0,0 6 15,-1 8-15,2-1 0,2-1 16,3 0-16,0 3 0,3-6 16,0-6-16,1-6 0,-1-6 15,-1-6-15,-1-4 0,-3-5 16,-6-3-16,-2-3 0,-6-6 15,-4-3-15,4-5 0,-1-5 0,-5-4 16,-3-4-16,5-7 16,3-6-16,7-2 0,4-4 15,5 3-15,3 0 0,2 3 0,0 9 16,1 4-16</inkml:trace>
  <inkml:trace contextRef="#ctx0" brushRef="#br0" timeOffset="793207.568">24969 13460 0,'0'0'0,"0"0"0,0 0 15,-10 30-15,4-12 0,-3 4 16,-2 5-16,-6 7 0,-3 0 0,2-5 16,3-2-16,-1 1 15,4-7-15,2-4 0,2-3 16,4-6-16,1-3 0,5-7 15,2-4-15,3-4 0,1-4 0,2-6 16,3-5-16,3-7 0,1 0 16,1 2-16,-1 3 0,0 5 15,-1 2-15,1 4 0,-1 2 16,2 3-16,1 2 0,-2 5 16,1 2-16,1 5 0,2 4 0,3 6 15,4 4-15,-3 1 16,-1 0-16,-5-5 0,-4-1 15,-1-3-15</inkml:trace>
  <inkml:trace contextRef="#ctx0" brushRef="#br0" timeOffset="793582.5149">25865 13617 0,'0'0'15,"0"0"-15,0 0 0,-22-20 16,22 20-16,-28-14 0,11 7 0,-5 2 15,-5 0-15,-9 0 0,-4 4 16,0 3-16,2 4 0,-11 5 16,1 4-16,6 3 0,4 3 15,4 5-15,8 2 0,10-3 16,9-3-16,12-2 0,9-1 16,7-2-16,5-3 0,6-5 0,6-3 15,1-3-15,-1-3 16,2-3-16,1-3 0,0-1 0,-2-2 15,2-7-15,-6-3 0,-7 0 16,-6-1-16,-6 6 0,-5 3 16,-4 2-16,-1 0 0,-4 3 15,-2 1-15,-3 5 0,-3 4 0,-2 6 16,-1 7-16,0 1 16,2 1-16,3 4 0,3 4 0,5-2 15,5 1-15,-3-6 0,0-3 16,-2-3-16</inkml:trace>
  <inkml:trace contextRef="#ctx0" brushRef="#br0" timeOffset="793863.7815">26605 13622 0,'0'0'0,"0"0"0,0 0 15,-33-11-15,10 7 0,-1 0 16,-3 1-16,-10 2 0,1 2 15,3 3-15,3 1 16,0 5-16,6 3 0,9 2 0,6 2 16,10 1-16,9 2 0,6 0 15,6 0-15,2 0 0,0 0 0,-1-2 16,-2-2-16,-1 1 16,-4-4-16,-10 2 0,-8-1 15,-6-4-15,-5-2 0,-8-1 0,-7-2 16,-2-3-16,-1-2 0,0-3 15,-3-2-15,4 0 0,5 2 16,7 1-16</inkml:trace>
  <inkml:trace contextRef="#ctx0" brushRef="#br0" timeOffset="794176.2838">27275 13639 0,'0'0'0,"0"0"0,0 0 0,-29-12 16,10 5-16,-3 2 0,-4 1 16,-4 0-16,-2 1 0,-7 2 15,1 2-15,5 2 0,3 4 0,3 5 16,6 5-16,9 2 16,6 3-16,10 3 0,9 2 0,4 1 15,5 1-15,1-1 0,1-3 16,-2 3-16,-6-4 0,-3-3 15,-2-3-15,-7-5 0,-6-3 16,-9-3-16,-7-2 0,-2-4 16,-4-2-16,-3-3 0,-1-4 15,-2-1-15,0-1 0,-2-4 16,3-3-16,11-4 0,6-6 0,3 6 16,1 6-16,3 3 0</inkml:trace>
  <inkml:trace contextRef="#ctx0" brushRef="#br0" timeOffset="794410.6653">27635 13323 0,'0'0'0,"0"0"16,0 0-16,0 0 0,0 0 0,-10 31 15,10-31-15,-18 38 0,6-14 16,-3 4-16,-1 4 0,-2 2 15,0 2-15,-2 7 0,0-4 16,-1 4-16,3-5 0,4-1 16,2-2-16,2-6 0,2-5 15,2-4-15,3-5 0,0-2 16,1-2-16,-1-3 0</inkml:trace>
  <inkml:trace contextRef="#ctx0" brushRef="#br0" timeOffset="794848.1725">28150 13700 0,'0'0'16,"0"0"-16,0 0 0,0 0 0,0 0 16,-5-27-16,5 27 0,-19-12 15,19 12-15,-32-9 0,12 4 16,-3 2-16,-3 2 0,-3-1 15,-1 2-15,-10 5 0,1 3 0,1 4 16,4 5-16,-3 3 16,4-1-16,7 1 0,6 2 15,7-3-15,6 2 0,10-1 16,6 0-16,8-3 0,7-3 0,11-6 16,6-5-1,4-3-15,1-4 0,0-3 0,-7-2 16,3-7-16,-4-5 15,-8 2-15,-7 0 0,-5 1 0,-6-1 16,-3 4-16,-3 5 0,-1 2 16,-3 3-16,-2 5 0,0 0 15,-6 10-15,-1 5 0,0-2 16,-1 2-16,1 3 0,-2 3 16,3 1-16,3 0 0,3 2 15,2 1-15,3-1 0,1-1 0,4 1 16,2-3-16,2-7 15,2-3-15,-3-2 0,-2-1 16,-2-2-16</inkml:trace>
  <inkml:trace contextRef="#ctx0" brushRef="#br0" timeOffset="795223.1626">28535 13721 0,'0'0'0,"0"0"0,0 0 15,-8 22-15,8-22 0,-11 25 0,2-7 16,-2 0-16,-1 0 0,-3 6 16,1 0-16,0-3 0,3-1 15,2-4-15,2-2 0,0-4 16,2-1-16,1-7 0,4-2 16,-1-5-16,2-2 0,3-4 15,2-5-15,2-1 0,0 0 16,2-4-16,1-3 0,0-1 0,1 0 15,6-2-15,5 4 0,-1 4 16,-1 3-16,1 3 16,0 1-16,0 4 0,0 1 0,0 7 15,0 4-15,-3 3 0,-4 2 16,-1 6-16,1 3 0,-7 1 16,-1-1-16,-6 7 0,-4 4 15,-2-3-15,0-3 0,-4 5 16,-1 1-16,1-1 0,1-3 0,1-5 15,1-4-15,2-4 16</inkml:trace>
  <inkml:trace contextRef="#ctx0" brushRef="#br0" timeOffset="795691.9196">29453 13947 0,'0'0'0,"0"0"0,0 0 16,0 0-16,-4-25 0,4 25 0,-13-21 16,2 10-16,-3-2 0,-1 2 15,-3 0-15,0 2 0,-2 2 0,-10 1 16,-2 3-16,0 2 16,1 2-16,-6 6 0,-1 4 15,6 3-15,5 1 0,5 2 0,4 1 16,5-1-16,4 1 0,6 1 15,5 3-15,7-3 0,6-1 16,5-6-16,3-3 0,4-5 16,1-5-16,8-4 0,-2-6 15,-1-4-15,-2-6 0,2-12 16,1-12-16,-5 1 16,-5-1-16,0-5 0,-4 3 0,-2 3 15,-3 2-15,-1 6 0,0 7 16,-2 4-16,-1 7 0,-4 5 15,-1 3-15,-3 9 0,-1 4 0,0 6 16,-2 4-16,-4 5 16,-2 4-16,-2 9 0,0 4 15,0 3-15,0 4 0,-1 4 16,1 3-16,-1 0 0,-1 3 0,-1 7 16,0-2-16,4-15 0,0-9 15,3-10-15</inkml:trace>
  <inkml:trace contextRef="#ctx0" brushRef="#br0" timeOffset="803598.3456">24840 13183 0,'0'0'0,"0"0"0,0 0 16,24-3-16,-24 3 0,24-1 0,-9 1 15,4-1-15,3 1 0,3 0 16,0 0-16,8 0 0,1 1 0,5 1 15,3 0-15,11-1 16,-1-1-16,9 2 0,5-1 16,8 3-16,-3 0 0,15 0 0,2 0 15,-2 0-15,-2 1 0,18 1 16,3-1-16,32 2 0,-18-1 16,5-1-16,6-2 0,-13 0 15,-9 1-15,11 0 0,8 2 16,-9-1-16,-4-1 0,7 1 0,8-2 15,-14 0-15,-11 0 0,15 4 16,11 2-16,-16-1 0,-12-1 16,2-2-16,0 0 15,-9-1-15,-7 1 0,-7 2 0,-1 0 16,-11 0-16,-5-2 0,-7 0 16,-4 1-16,-14-5 0,-9-1 0,-5-1 15,-4-1-15,-7 1 16,-5 1-16,-2 0 0,-3 0 0,0 0 15</inkml:trace>
  <inkml:trace contextRef="#ctx0" brushRef="#br0" timeOffset="823786.105">25393 11733 0,'0'0'0,"0"0"15,0 0-15,-21-12 0,21 12 0,-20-11 16,7 5 0,-1-1-16,-2 0 0,-1 3 0,-4-2 15,-5 2-15,2-1 0,1 3 0,1 3 16,1 1-16,2-1 0,1 3 15,3 1-15,3 1 0,2 0 16,6 3-16,4 2 16,1-1-16,2 0 0,4 2 0,4 2 15,3-1-15,4 0 16,1 4-16,3 2 0,-1-2 0,-1-1 16,3 3-16,-1 0 0,-3-4 15,-3-1-15,-8-1 0,-4 0 16,-5-2-16,-5-2 0,-5 1 0,-4 1 15,-5-3-15,-3-1 0,-2-1 16,0-3-16,0 0 0,-1-1 16,4-4-16,2-1 0,6-5 15,5-3-15,2 2 0,0 2 16,3 1-16</inkml:trace>
  <inkml:trace contextRef="#ctx0" brushRef="#br0" timeOffset="824036.0944">25824 11592 0,'0'0'0,"0"0"0,0 0 15,0 0-15,0 0 0,0 0 16,-12 26-16,12-26 0,-13 26 0,3-5 16,-2 4-16,-2 3 15,0 4-15,-5 8 16,-1 1-16,3-3 0,1-4 0,2 2 15,4-4-15,5-7 0,2-4 0,9-2 16,6-2-16,4-2 0,1-3 16,6-6-16,6-5 15,-1-2-15,-1-3 0,-5 1 0,-3 0 16,-4 1-16</inkml:trace>
  <inkml:trace contextRef="#ctx0" brushRef="#br0" timeOffset="824207.9629">25598 11732 0,'0'0'15,"0"0"-15,0 0 0,0 0 16,35 1-16,-35-1 0,42 2 16,-15 0-16,1 0 0,4 2 0,5 0 15,7 2-15,-1 1 0,0-2 16,-8-1-16,-6 1 15</inkml:trace>
  <inkml:trace contextRef="#ctx0" brushRef="#br0" timeOffset="824551.7108">26315 11686 0,'0'0'0,"0"0"16,0 0-16,0 0 0,-16 22 15,16-22-15,-14 27 0,5-8 0,0 2 16,-1 2-16,-1 0 16,0-2-16,1-2 0,-1 2 0,1-3 15,3-3-15,1-2 0,2-5 16,0-1-16,2-5 16,2-2-16,1-4 0,2-4 15,1-4-15,3-2 0,0-2 0,3-2 16,1 2-16,1-1 0,3 2 15,-1 0-15,0 1 16,1 2-16,-3 1 0,-2 2 0,1 3 16,1 4-16,0 0 15,1 2-15,2 3 0,0 3 16,-1 3-16,1-1 0,-3 1 16,-2-2-16,-1-1 0</inkml:trace>
  <inkml:trace contextRef="#ctx0" brushRef="#br0" timeOffset="824926.7065">26472 11864 0,'0'0'0,"0"0"0,0 0 16,0 0-16,0 0 0,0 0 15,20 14-15,-20-14 0,0 0 0,32 11 16,-32-11-16,36 9 0,-16-7 15,1-1-15,0-1 0,-1-1 16,-1-2-16,0-3 16,0-2-16,-1 1 0,-3 1 0,1-5 15,-4-2-15,-4 2 0,-4-1 0,-6 3 16,-6-1 0,-1 2-16,0 1 0,-7 2 0,-3 3 15,-2 1-15,-1 3 0,-1 5 16,-1 7-1,2 6-15,1 6 0,3 2 16,7-3-16,9 1 0,8 0 16,8-2-16,7-2 0,12-1 0,6-4 15,2-5-15,6-3 0,2-4 16,4-2 0,-12-2-16,-9-1 0,-7 1 0</inkml:trace>
  <inkml:trace contextRef="#ctx0" brushRef="#br0" timeOffset="825176.7199">27223 11660 0,'0'0'0,"0"0"0,0 0 16,0 0-16,-11 20 0,11-20 15,-21 35-15,8-11 0,-1 2 0,-1 3 16,1 0-16,-3 8 0,3-2 15,3-3-15,2-4 0,1 1 16,3-5-16,5-4 0,4-5 16,5-2-16,4-1 0,5-6 15,3-4-15,1-6 16,6-3-16,1-5 0,-3-1 0,-5 2 16,-5 1-16,-1 3 0</inkml:trace>
  <inkml:trace contextRef="#ctx0" brushRef="#br0" timeOffset="825364.2217">27032 11781 0,'0'0'0,"0"0"0,0 0 16,0 0-16,0 0 0,0 0 15,0 0-15,37 3 0,-37-3 0,42 5 0,-15-2 16,2 0-16,2 0 15,3 1-15,4-2 0,4 0 0,-6 0 16,-7 0-16</inkml:trace>
  <inkml:trace contextRef="#ctx0" brushRef="#br0" timeOffset="825661.1036">27866 11823 0,'0'0'16,"0"0"-16,0 0 0,0 0 0,0 0 16,-22-12-16,22 12 0,-28-7 15,28 7-15,-38-1 16,13 3-16,-1 2 0,-1 1 0,-7 4 16,1 3-16,3 2 0,4 2 15,4 4-15,4 2 16,6 0-16,4-1 0,7 4 0,8-2 15,8-4-15,9-2 0,5-4 16,8-3 0,6-3-16,5-3 0,3-4 15,-6-4-15,-4-5 0,-3-5 16,-8 4-16,-7 2 0,-4 1 0</inkml:trace>
  <inkml:trace contextRef="#ctx0" brushRef="#br0" timeOffset="826036.1059">28160 11553 0,'0'0'0,"0"0"15,0 0-15,0 0 0,-11 31 0,11-31 16,-19 40-16,7-16 16,-2 3-16,-1 2 0,-2 4 15,-4 8-15,0-2 0,-1 1 16,2-6-16,5-4 0,3-6 0,1-4 15,2-2-15,1-5 16,3-2-16,3-6 0,5-5 0,-1-2 16,1-4-16,5-5 0,3-4 15,2-4-15,3-1 0,3-3 16,6 0-16,2-1 0,0 2 16,1 3-16,2-1 15,4 3-15,-1 4 0,-4 6 0,-3 4 16,-2 4-16,-5 4 0,-3 7 15,-3 5-15,-4 5 0,-4 2 16,-5 2-16,-3 5 0,-2 4 0,-1-2 16,-3 1-16,-2 0 0,0-2 15,1-2-15,3-6 0,0-5 16,3-5-16</inkml:trace>
  <inkml:trace contextRef="#ctx0" brushRef="#br0" timeOffset="833551.8946">6629 14186 0,'0'0'16,"0"0"-16,0 0 0,0 0 16,2 26-16,-2-26 0,2 29 0,-2-11 15,0 2-15,0 4 0,0 3 16,-1 8-16,-1-2 0,0 5 16,-1 3-16,-1 9 0,-1-2 15,0 0-15,1-1 0,0-5 16,0-2-16,-1 8 0,0-1 0,2-6 15,0-6-15,-1 0 0,2-2 16,0-5-16,1-3 0,-2-1 16,3-3-16,-3-3 15,3-3-15,0-4 0,3-5 0,-3-3 16,0-3-16,0 0 0,0 0 16,0 0-16</inkml:trace>
  <inkml:trace contextRef="#ctx0" brushRef="#br0" timeOffset="834958.1049">6491 14234 0,'0'0'15,"0"0"-15,0 0 0,0 0 16,13-18-16,-13 18 0,0 0 15,23-16-15,-15 10 0,3 1 0,3-1 16,0 1-16,0 2 0,5 0 16,3 1-16,0-1 0,0 1 15,10 0-15,3 0 0,1 1 16,-1 2-16,15-2 0,2 0 16,0 0-16,-1-2 0,10 0 15,3 2-15,1-1 0,-3 0 0,6 0 16,2 1-16,7-1 0,-5-1 15,14 0-15,1 1 0,-10 2 16,-7 3-16,38-3 0,-3-3 16,-14-2-16,-12-3 0,3 8 15,2 5-15,-8-5 0,-4-4 16,7 3-16,7-1 0,-9 4 16,-6-1-16,4 6 0,4 0 15,-5-2-15,-4-3 0,4 0 0,1-1 16,-9 3-16,-6 1 0,7-1 15,2-2-15,-7-1 0,-3-2 16,1 2-16,3 4 0,-5-1 16,-5-1-16,-1-2 0,0-2 15,-3 0-15,-3 1 0,-2 0 16,-2-1-16,-4-2 0,-4-2 16,-1-2-16,0-2 0,-1 8 15,0 4-15,0-2 0,-1-1 16,-7 0-16,-5 0 0,2-1 15,2-1-15,-10 2 0,2 2 0,2 2 16,0 1-16,-4 1 0,-2 1 16,-2-1-16,-1 2 0,1 1 15,0 5-15,-1-3 0,1 2 16,-2 1-16,1 2 0,1 6 16,1 5-16,0-2 0,0-2 0,0 3 15,1 1-15,-2 1 16,-1 0-16,0-1 0,0 0 15,-1 2-15,1-1 0,1 0 0,1 0 16,1-2-16,2-1 16,-1 4-16,0 1 0,-2-4 15,-1-5-15,-2 0 0,-2 0 0,0 2 16,-1-1-16,-1 3 16,0 2-16,-2-4 0,-1-5 0,-4 2 15,-2-1-15,0-2 0,2-1 16,-2 0-16,-1 2 0,-1-3 15,-1-2-15,0-1 0,1-1 16,0 0-16,-1-1 0,-1 1 0,-1 0 16,-1-1-16,0-1 0,-6-1 15,-3 0-15,6-2 16,-1 0-16,-4-1 0,0-1 0,-4-1 16,-3-1-16,-1-1 0,1-1 15,-3 0-15,-2-2 0,-2 0 16,-2-2-16,1 2 0,0 0 15,-8-1-15,-1 2 0,0-2 16,0-1-16,-8-1 16,-7 0-16,6 1 0,5 1 0,-9 1 15,0-1-15,2 1 0,1 0 0,-9-1 16,0 0-16,2 0 16,-2 2-16,2-1 0,2 0 0,1 1 15,3 0-15,-3 0 0,-3-1 16,-3 1-16,6 1 0,-19 0 15,5-1-15,6 0 0,0 0 16,-3 0-16,0 0 0,10-2 16,5-1-16,-2-1 0,-1-2 15,-4 2-15,0 1 0,-1 2 16,0 1-16,6-2 0,4 1 0,-2 0 16,0 1-16,-1-1 15,1 0-15,0-2 0,0 1 16,1 2-16,3 1 0,1-3 0,0 0 15,3 0-15,2 0 0,-7 3 16,-4 2-16,9-2 0,5-2 16,-6 2-16,-1 0 0,2 2 15,0 0-15,2-1 0,-2 0 16,4 0-16,0 1 0,0 0 16,-1 1-16,0 0 0,1-2 0,3 1 15,0-1-15,19-1 0,-2 0 16,-5 1-16,-3 1 0,5 1 15,3-2-15,1 0 0,2 1 16,2-4-16,1 0 0,4 3 16,2 3-16,2-1 0,4 1 15,0-4-15,1-3 0,3 3 16,0-2-16,0 2 0,0 0 16,0 0-16,0 0 0,0 0 15,0 0-15,0 0 0,1 4 0,-1-4 16,0 3-16,0-3 0</inkml:trace>
  <inkml:trace contextRef="#ctx0" brushRef="#br0" timeOffset="836270.614">10850 14961 0,'0'0'16,"0"0"-16,0 0 0,0 0 0,0 0 16,21-5-16,-21 5 0,25 0 15,-25 0-15,30 4 0,-12 0 16,2-1-16,2-1 0,3 3 16,3 1-16,6 1 0,0 0 0,2 0 15,0 0-15,0 3 16,0-1-16,8 5 0,-1 0 15,-4-1-15,-1-2 0,-1 0 0,1-1 16,-1-1-16,-6-3 0,-4 1 16,-5 1-16,-6-2 0,-3-2 0,-4-1 15,-2-1-15,-2 0 16,1-1-16,-4-1 0,-2 0 16,0 0-16,-4 0 0,-2 2 15,-3-1-15,-1 2 0,-1-1 0,-3 1 16,-4 0-16,0 1 15,-1 0-15,-2 1 0,-3-1 16,-2 3-16,0 2 0,-1 0 16,0 2-16,-7 0 0,0 0 0,0 2 15,3-2-15,0 0 0,0-1 16,-1 0-16,-1-1 0,5-1 16,4-2-16,-4 0 0,3-1 15,5-2-15,1-2 0,3 1 16,0-1-16,2 0 0,2 0 15,2-2-15,2-1 0,3-4 16,0-1-16,4-3 0,2-1 16,3-1-16,-1-1 0,4-2 0,3 0 15,1-2-15,0-1 0,4-7 16,2-3-16,0 2 0,2 3 0,2 0 16,2-1-16,-2 3 0,-2 1 15,0-2-15,-1-1 16,1 5-16,-1 1 0,3 3 15,0 3-15,-7 2 0,-2 2 0,-1 1 16,0 2-16,-2 4 0,-3 0 16,1 3-16,-1 3 0,-3 2 15,0 3-15,1 3 0,-2 2 16,-1 3-16,0 1 0,-1 3 16,-1 2-16,0 2 0,-1-3 0,-1 3 15,1 1-15,0 1 16,1 2-16,0-2 0,0-2 15,-1-2-15,0-3 0,1 0 16,1 3-16,0-5 0,0-3 0,-1-1 16,0-1-16,0-4 0,-1-1 15,1-3-15,-1-3 0,0-2 16,0-4-16,-2-2 0,-3-4 16,-1-3-16,-1-3 0,-2-1 15,0-2-15,-1-1 0,1-2 0,-7-7 16,-5-1-16,0 2 0,-1 2 15,-1-2-15,-1-1 0,1-1 16,1 0-16,-8 2 0,-2 6 16,3 2-16,3 5 0,6 1 15,5 4-15,3 1 0</inkml:trace>
  <inkml:trace contextRef="#ctx0" brushRef="#br0" timeOffset="846552.0506">11825 15073 0,'0'0'0,"0"0"0,0 0 0,0 0 16,0 0-16,0 0 0,0 0 16,23 6-16,-23-6 0,0 0 15,33 5-15,-33-5 0,31 5 0,-10-3 16,3-1-16,2 0 0,-1 1 15,7 0-15,4-2 0,12 0 16,-1 1-16,18 0 0,4 0 16,-3 0-16,-2 2 0,18-2 15,5-1-15,6 1 16,-8 1-16,19 0 0,2 0 0,-9-1 16,-6 1-16,44-4 0,-7-2 15,-17 2-15,-13 4 0,1 0 16,1 2-16,-7-3 0,-6 0 0,6 0 15,4-1-15,-10 2 0,-7 0 16,11-3-16,4-1 0,-7 1 16,-8-1-16,10-1 0,7 2 15,-11-2-15,-7 0 0,3 2 16,4 3-16,-7-4 0,-5 1 16,6-2-16,4 1 0,-9 0 15,-6 0-15,10 1 0,5 1 16,-11 1-16,-9-1 0,7 2 0,4-1 15,-4-1-15,-1 1 0,3-2 16,2 0-16,-6-3 0,-5-2 16,4 5-16,3 5 0,-8-3 15,-6-1-15,5 0 0,3 2 16,-1 0-16,0 0 0,-3-1 16,-1-1-16,-9-1 0,-7-1 0,5 0 15,5-2-15,-10 3 0,-6 3 16,4-4-16,2-2 15,-10 2-15,-6 1 0,-1 1 0,1 1 16,-4 0-16,-2 0 0,-5-2 16,-5 0-16,-5 0 0,-2 2 15,-5-1-15,0-4 0,-1 0 16,1-1-16,0 2 0,0 1 16,0 2-16</inkml:trace>
  <inkml:trace contextRef="#ctx0" brushRef="#br0" timeOffset="847583.2849">17897 14720 0,'0'0'0,"0"0"0,0 0 16,0 0-16,27-5 0,-27 5 16,36-3-16,-13 3 0,2-1 0,13 1 15,7 0-15,2 0 16,0 1-16,18 3 0,6-1 16,4 0-16,-9 0 0,13 1 15,1 1-15,-10 3 0,-5 2 0,3-3 16,-4-2-16,-14-2 0,-10 0 15,-6-3-15,-4 0 16,-8 0-16,-7 3 0,-4-3 0,-4-1 16,-4 2-16,-3-1 0,-6 6 15,-8-1-15,-1 1 0,-4 1 0,-7 1 16,-5 3-16,-2-1 16,-1 0-16,-9 0 0,-6 2 15,3 1-15,3 3 0,-15 6 0,-4 1 16,5-3-16,6-2 0,-12 3 15,0 0-15,7-7 0,4-3 16,-13 6-16,13-1 16,27-6-16,3-2 0,-5 2 0,8-6 15,12-2-15,1-1 0,3-3 16,2-1-16,3-2 0,2 0 0,6-4 16,5-4-16,-2-1 15,-1 0-15,3-6 0,3-4 16,2 1-16,0 0 0,1-5 15,1-1-15,-2 0 0,-3 1 0,4-3 16,3 0-16,-4 1 0,-3 2 16,3-6-16,-1 1 0,-2 4 15,-3 2-15,-2 0 0,1 1 16,-5 4-16,0 3 0,-1 1 16,-1 2-16,-1 5 0,-2 2 0,1 4 15,1 2-15,-1 5 0,1 3 16,-2 5-16,1 2 15,1 2-15,-1 1 0,0 4 0,-2 3 16,2 0-16,3 2 0,2 5 16,2 5-16,-2 0 0,1-2 15,3 13-15,-1 4 0,-1-4 16,0-4-16,4 9 0,3 3 16,2-7-16,1-7 0,-2 2 15,0 1-15,-3-6 0,-3-4 0,-1-1 16,-3-4-16,-3-11 0,0-4 15,-2-3-15,0-2 16,-3-2-16,-1 0 0,-2-7 0,-2-4 16,-1-2-16,-2-3 0,-3-6 15,-3-5-15,-5 1 0,-3 2 16,-6-11-16,-4-5 0,1 3 16,-1 2-16,-3-4 0,-2-1 15,-6-4-15,1 6 0,-1-2 0,0 1 16,4 3-16,2 3 0,-2 0 15,1 1-15,10 7 0,6 5 16,5 4-16,5 2 0,6 4 16,1 1-16,1 1 0,2 0 15,1 3-15,-2 1 0,2-1 16,2 2-16,0 0 0,1 1 0,-1 1 16,0-1-16,-1 1 0,0-1 15,-1-3-15,0 0 16,-2 0-16,2 0 0,-2-1 0</inkml:trace>
  <inkml:trace contextRef="#ctx0" brushRef="#br0" timeOffset="848757.7975">6328 14007 0,'0'0'0,"0"0"16,0 0-16,0 0 0,0 0 0,13 22 15,-13-22-15,9 26 16,-3-8-16,-3 7 0,0 4 15,-1 2-15,1 1 0,1 15 16,3 6-16,-3 5 0,2-4 0,0 10 16,3-1-16,-1-2 0,2-3 15,-2 9-15,0-2 0,-1-7 16,-1-5-16,-2-1 0,-1-4 0,-1 2 16,0-6-16,-2-7 0,-1-4 15,0-4-15,0-3 0,-3-9 16,-5-7-16,1-9 15,-1-6-15,-1-8 0,2-6 0,1 6 16,2 4-16,1 0 16</inkml:trace>
  <inkml:trace contextRef="#ctx0" brushRef="#br0" timeOffset="851617.2476">6253 14025 0,'0'0'16,"0"0"-16,0 0 0,0 0 0,0 0 15,17-15-15,-17 15 0,0 0 16,29-6-16,-12 3 0,5 2 15,3-1-15,4 0 0,4 1 16,5 0-16,9-2 0,-2 1 16,16 0-16,3 0 0,-3 0 0,0-2 15,17 1 1,5 3-16,-1-1 0,-3 1 0,13-4 16,7-2-16,-8 2 0,-4 2 0,36-2 15,-7 1-15,-17 1 0,-10-1 16,-2 0-16,1 0 0,-2-1 15,-1 0-15,11 1 16,8 2-16,-12-1 0,-6 1 16,-2-2-16,-2 0 0,-8-3 0,-6-3 15,6 2-15,3 3 0,-2 3 16,0 2-16,8 2 16,3 0-16,11-2 0,5 1 15,-22 3-15,-17 1 0,9 0 16,6-1-16,-8-3 0,-6 1 0,7-1 15,8 1-15,-10-2 0,-5-1 16,8 3-16,5 1 16,-5 0-16,-3-2 0,7 1 15,6-1-15,-12 3 0,-6 1 0,11 1 16,9-1-16,-13-7 0,-10-3 16,9 4-16,6 5 0,-7 1 15,-5 0-15,10-3 0,7-3 16,-8-2-16,-4 1 0,5 0 15,3-1-15,-7 1 0,-2 1 0,4-1 16,4 0-16,-13 3 16,-9 1-16,11 0 0,9 0 15,-7-3-15,-4-2 0,7 1 0,4 0 16,-8 3-16,-6 1 0,13-2 16,8 0-16,-10 1 0,-5 0 15,8 1-15,6 1 16,-12 0-16,-7 0 0,14-1 0,10-1 15,-12 2-15,-6-1 0,12 2 16,8 2-16,-10-3 0,-7-3 0,10 1 16,8 2-16,-9 1 0,-9 0 15,14 4-15,9-1 16,-13-3-16,-7-2 0,11 1 0,8 1 16,-11-1-16,-9-3 0,10 2 15,6 1-15,-10-1 0,-6 0 0,4-2 16,5 1-16,-6 0 15,-4 0-15,5 1 0,5 0 16,-11 0-16,-6-1 0,10-1 16,6 2-16,-12-2 0,-7 0 0,9-1 15,8 0-15,-11-1 0,-9 0 16,7-1-16,6 2 16,-7-1-16,-6 0 0,7 0 0,4 0 15,-7-2-15,-6-1 0,7 0 16,6 1-16,-10 5 0,-5 2 0,6 0 15,4 0-15,-11-4 16,-8 0-16,8-4 0,6-1 16,-6 4-16,-4 2 0,0-3 15,1-1-15,-4 3 0,-3 2 0,1-3 16,0-1-16,-7 5 0,-5 4 16,4-6-16,4-5 0,-6 0 15,-3 0-15,2 4 0,2 4 16,-8-2-16,-5-2 0,3 2 15,4 0-15,-5 1 0,-2 0 0,-10-1 16,4 1-16,-3 1 16,-1 0-16,2 1 0,3 1 15,-3 0-15,1 0 0,-1 4 16,1 1-16,-3 0 0,1 0 0,-2 4 16,0 2-16,0 3 0,1 2 15,3-1-15,5 2 0,0 0 16,0-1-16,2 3 0,2 2 15,4-1-15,2-3 0,2 3 16,1 1-16,6 4 0,-1 0 0,0 0 16,1 0-16,-5-2 15,-2-3-15,4 4 0,4 2 16,-6-4-16,-5-1 0,6 9 0,3 2 16,-5-4-16,-3-2 0,-3 0 15,-4-1-15,-3-2 0,-2-1 16,-3-3-16,-2 0 0,-2-6 0,-1-3 15,-5 0-15,-3 2 16,-2-3-16,-1-3 0,-3 1 16,0 0-16,0-5 0,-2 0 0,-2-2 15,-2-2-15,-1-1 0,-1-1 16,-3 0-16,-4 1 0,-2 0 16,-1-2-16,-3-1 0,-3-2 15,0 1-15,-3 0 0,-4 1 16,-1-2-16,-8 1 0,1-2 15,-4 2-15,-4-1 0,3 0 16,4-3-16,-13 1 0,-5 0 16,4 1-16,2 1 0,-6-2 15,-3-2-15,6-1 0,5 0 0,-13-1 16,-2-1-16,1 1 0,3 0 16,-35-2-16,5 0 0,18 3 15,11 0-15,-8-3 0,-5-2 16,5 3-16,4 0 0,-2 4 15,-3 0-15,3-1 0,3 1 0,-6-3 16,-5 1-16,7 1 16,5 2-16,-7 1 0,-5 2 15,10 0-15,7 1 0,-7-2 0,-6 1 16,4 1-16,5 2 0,-8-3 16,-5 0-16,5-3 0,5-2 15,-3 4-15,-1 3 0,2-1 16,1 1-16,-2 3 0,-2 1 15,11 0-15,9 0 0,-5 0 16,-4-1-16,2-1 0,2-1 0,-4 1 16,-4 0-16,10 0 0,6-1 15,-7-2-15,-3 0 16,0 1-16,2 1 0,-8 0 0,-5-1 16,5 0-16,3 0 0,-4-1 15,-1 1-15,5-2 0,5-1 16,-5-1-16,-3 1 0,1 1 15,0 0-15,-5-2 0,-4-1 16,3-1-16,3-2 0,-5 1 16,-4 0-16,11 5 0,6 3 15,-13-5-15,-8-1 0,7 0 16,5 0-16,-5 0 0,-4 0 16,8-1-16,6-1 0,-4-1 0,-4 1 15,2 1-15,3 0 0,-5 4 16,-2 2-16,6-1 0,4 1 0,-2 1 15,-3 0-15,11 0 16,6-1-16,-5 2 0,-1 1 16,-2-1-16,0-3 0,-1 0 15,-1-2-15,9 5 0,7 1 0,-7-1 16,-5-1-16,6-3 0,3-1 16,-3 3-16,-3 1 0,2 0 15,2-1-15,0-1 0,1 0 16,6 2-16,3 1 0,-7-2 15,-3-1-15,7 1 0,6 1 16,-6-1-16,-6 0 0,6 1 0,4 1 16,-3-2-16,-3-2 15,3 1-15,2 1 0,-3 1 0,-1 0 16,0-3-16,2-3 0,-9 3 16,-5-1-16,6-1 0,4 1 0,-5-2 15,-5-1-15,8 3 16,6 3-16,-7 1 0,-6 0 15,6-3-15,1-3 0,-1 2 16,1 1-16,1-1 0,-3 2 0,0-1 16,-1 0-16,6 3 0,6 1 15,-9-2-15,-8-1 16,10 1-16,4-1 0,-3 3 0,-3 1 16,-2-1-16,-2-1 0,0-1 15,0 2-15,8 0 0,4 0 16,-5-2-16,-4 0 0,6 1 15,3 1-15,-9-1 0,-5 1 16,5 0-16,4 1 0,-4-1 16,-1-2-16,2-1 0,3 2 0,-10-4 15,-1 1-15,3 2 0,4 1 16,-6 1-16,0 2 0,6-5 16,4-2-16,-4-1 0,-2 0 15,-2 0-15,2 2 0,0 2 16,-4 2-16,6-1 0,4-1 15,-3-3-15,0 1 0,7-1 0,4 2 16,-7 0-16,-2 2 16,7-2-16,5 0 0,-3-2 15,-3 2-15,6 0 0,6-1 0,5 0 16,4-2-16,7 1 0,0 1 16,7 1-16,2 0 0,1 0 15,3 1-15,2-1 0,2 0 16,-2 0-16,-2 0 0,2 0 15,0 0-15,3-1 0,4 0 0,1 0 16,2-1-16,1 1 16,-2 1-16,4-1 0,-1 1 15,1-2-15,3 0 0,1 0 0,4-1 16,-1 0-16,-1 2 0,8-2 16,2 0-16,1-1 0,-1-1 0,5 0 15,2 1-15,-3 1 16,1 2-16,3-2 0,1 0 15,1 1-15,-2 0 0,11-1 16,1 1-16,-1 0 0,-3 2 0,7-2 16,5 0-16,7-1 0,-3 2 15,3-1-15,3 0 16,-3-1-16,-3 2 0,14-1 0,3 1 16,-2-1-16,-2 1 15,9 2-15,0 2 0,6 1 0,-17-1 16,-9-2-16,-5-1 0,-4-1 15,-1 0-15,-16 1 16,-12-2-16,-9 2 0</inkml:trace>
  <inkml:trace contextRef="#ctx0" brushRef="#br0" timeOffset="858757.94">20131 15143 0,'0'0'0,"0"0"0,0 0 0,0 0 16,0 0-16,0 0 0,31 7 15,-31-7-15,0 0 0,28 2 0,-28-2 16,26 1-16,-11 0 0,3 0 16,2-1-16,0 2 0,-1-1 15,7-1-15,4 1 0,8-1 16,2 0-16,3 0 0,3 0 16,-1 0-16,-1 2 0,15-1 15,11 0-15,0-1 0,-1 1 16,2 1-16,1-1 0,6 1 0,-3-1 15,12 0-15,0 0 16,-7 0-16,-3 1 0,34-1 0,-6 0 16,-16 1-16,-11 1 0,-2-1 15,-1 0-15,-11 0 0,-9 1 16,4 0-16,0-2 0,-1-1 16,-3-1-16,-10 0 15,-7 0-15,-12 0 0,-9 0 0,3 0 16,1 0-16,-3 1 0,-3 0 15,-7 1-15,-6-1 0,-2 0 0,-2-1 16,-5 0-16,-2 1 0,2 0 16,2 0-16,2 0 0</inkml:trace>
  <inkml:trace contextRef="#ctx0" brushRef="#br0" timeOffset="859320.4483">23465 14979 0,'0'0'0,"0"0"0,0 0 15,0 0-15,4-23 0,-4 23 0,0 0 16,1-28-16,-1 18 0,-2 0 16,-1-1-16,-3 1 0,0-1 15,-4 2-15,-4 1 16,0 1-16,0-1 0,-4 3 0,-3 2 16,-6 3-16,-2 3 0,0 5 15,0 3-15,-1 3 0,0 4 16,-5 7-16,2 4 0,5-3 15,7-1-15,6-1 0,5-2 16,4-3-16,5-2 0,10-1 16,9-3-16,0-4 0,3-4 0,6-4 15,5-3-15,-1-4 0,-2-2 16,9-4-16,1-4 0,-5 1 16,-2 1-16,-6-5 0,-3-3 15,-5 0-15,-4 0 0,-3 6 16,-3 2-16,-3 3 0,-1 2 0,-3 4 15,-1 5-15,0 0 16,-2 7-16,-1 6 0,1 5 16,1 1-16,1 2 0,1 0 0,1 1 15,2-1-15,1-1 0,6 0 16,6 1-16,1-3 0,0-3 16,-2-2-16,-4-3 0,-2-2 15</inkml:trace>
  <inkml:trace contextRef="#ctx0" brushRef="#br0" timeOffset="859586.0817">24380 14796 0,'0'0'0,"0"0"0,0 0 15,0 0-15,0 0 0,0 0 16,-13-22-16,13 22 0,-20-6 0,3 7 15,-5 3-15,-1 1 16,-1 3-16,-13 6 0,-2 2 16,1 5-16,3 3 0,-3 7 15,6 0-15,7-2 0,6-4 16,7 4-16,8-3 0,9-1 0,10-1 16,8-6-16,7-5 0,7-2 15,6-3-15,-9-1 0,-7-2 16,-6-1-16</inkml:trace>
  <inkml:trace contextRef="#ctx0" brushRef="#br0" timeOffset="859914.2607">24715 14852 0,'0'0'15,"0"0"-15,0 0 16,-23 10-16,23-10 0,-21 18 0,11-3 15,0 2-15,1 1 0,3 2 16,1 1-16,3-1 16,3-2-16,6 3 0,5-1 0,4-5 15,4-4-15,2-3 0,1-3 16,4-3-16,2-3 0,2-6 16,-1-4-16,-3-4 0,-4-1 0,-5-7 15,-5-4-15,-6 2 16,-3 2-16,-5-5 0,-5 2 15,-8 1-15,-7 3 0,-4 4 0,-4 3 16,0 6-16,2 2 0,0 4 16,1 2-16,5 3 0,3 4 15,9 3-15,7 2 0,9-2 16,7-2-16,-4-2 0,-2-1 16,-2-1-16</inkml:trace>
  <inkml:trace contextRef="#ctx0" brushRef="#br0" timeOffset="860523.6045">25222 14874 0,'0'0'0,"0"0"16,-12 18-16,3-5 0,-1 2 0,-3 8 15,-1 2-15,0 0 0,2 0 16,1-2-16,1-3 0,0 0 15,3-3-15,1-4 16,3-4-16,2-6 0,1-3 0,3-4 16,-1-4-16,3-5 0,1-2 15,5-5-15,5-5 16,0-1-16,1-2 0,5-3 0,0 2 16,1 3-16,1 1 0,6 2 15,0 5-15,-4 6 0,-1 5 16,-1 5-16,1 5 0,-3 4 0,-2 5 15,-2 7-15,-4 6 0,-4 3 16,-3 1-16,-5 2 16,-2 1-16,-2 0 0,-2 0 0,0-6 15,-2-2-15,1-6 0,-2-3 16,1-2-16,-2-2 0,1-3 16,2-2-16,0-5 0,1-2 15,2-4-15,1-2 0,5-11 16,5-9-16,3 0 0,3-1 15,3-1-15,3-1 0,1 2 0,2 2 16,8-2-16,3 3 16,-4 4-16,0 2 0,0 5 0,-1 4 15,-2 4-15,-3 2 0,-4 6 16,-3 5-16,-4 1 0,-3 2 16,-2 4-16,-4 6 0,-1 2 15,-3 3-15,-2 0 0,-3-1 16,-1 0-16,-2-3 0,-3 2 15,-2 2-15,2-5 0,1-3 0,3-4 16,-1-2-16,3-5 0,-1-2 16,2-1-16,0-1 15,0 0-15</inkml:trace>
  <inkml:trace contextRef="#ctx0" brushRef="#br0" timeOffset="860742.338">26190 14833 0,'0'0'0,"0"0"16,0 0-16,-4 33 0,-1-13 0,-4 6 15,-4 7-15,-3 15 0,-1 3 16,-7 15-16,-4 0 0,2-5 16,2-4-16,-2 6 0,1 3 15,5-13-15,3-10 0,3-10 16,1-6-16,2-9 0,2-6 0,1-10 15,1-7-15,2-9 0,2-8 16,1 4-16,0 5 16,0 3-16</inkml:trace>
  <inkml:trace contextRef="#ctx0" brushRef="#br0" timeOffset="860976.7291">26079 14794 0,'0'0'0,"0"0"0,20-5 16,-5 2-16,3 1 0,5 4 15,5 1-15,9 4 0,0 5 0,7 5 16,-1 3-16,-4 1 0,-4 3 16,-6 1-16,-6 0 0,-2 3 15,-6-1-15,-7-3 16,-7-2-16,-8 0 0,-8 0 0,-6-4 16,-5-3-16,-7-3 0,-6-2 15,-3-3-15,-2-2 16,3-3-16,5-2 0,2-10 0,6-5 15,7 3-15,6 4 0,4 1 16</inkml:trace>
  <inkml:trace contextRef="#ctx0" brushRef="#br0" timeOffset="861211.1208">27013 14541 0,'0'0'16,"0"0"-16,0 0 0,-7 22 0,7-22 16,-13 28-16,-1-6 0,-1 4 15,-2 4-15,-8 13 0,-2 2 16,-5 5-16,3-5 0,4-3 16,2-2-16,-1 6 0,2-3 15,2-7-15,3-6 0,3-6 16,6-3-16,1-5 0,2-4 15,0-3-15</inkml:trace>
  <inkml:trace contextRef="#ctx0" brushRef="#br0" timeOffset="861664.237">27469 14950 0,'0'0'0,"0"0"15,0 0-15,0 0 0,-8-25 0,8 25 16,-20-12-16,6 7 16,-1-1-16,-6 3 0,-5-1 15,0 4-15,-2 2 0,-10 4 0,-2 4 16,3 4-16,0 2 0,-4 6 16,5 2-16,7-1 0,7-3 0,8 5 15,8 0-15,6-5 0,5-2 16,10-4-16,9-2 15,1-4-15,1-3 0,11-1 0,1-3 16,-1-2-16,-2-1 0,-1-7 16,0-4-16,-4-4 0,-2 0 15,-3-2-15,-2-1 0,-5 0 16,-4 0-16,-6 3 0,-5 2 16,-2 4-16,-1 1 0,-3 4 15,-3 1-15,0 6 0,-3 2 16,-1 7-16,0 4 0,0 1 15,1 2-15,2 4 0,0 4 16,3-4-16,-1 0 0,3-1 0,2 2 16,2-1-16,3 0 0,1-2 15,2-1-15,1-5 0,1-3 16,-2-3-16,-1 0 0,-1-3 0</inkml:trace>
  <inkml:trace contextRef="#ctx0" brushRef="#br0" timeOffset="861867.4263">27813 14988 0,'0'0'0,"0"0"0,0 0 16,0 0-16,0 0 0,-23 29 0,23-29 16,-27 33-16,14-15 0,-2 0 15,-2 1-15,2-1 0,1 0 0,0 1 16,3-2-16,1-5 15,1-4-15,3-7 0,0-6 16,2 0-16,0 1 0,1 0 0</inkml:trace>
  <inkml:trace contextRef="#ctx0" brushRef="#br0" timeOffset="862008.0445">27801 14698 0,'0'0'0,"0"0"0,0 0 0,17 10 16,-17-10-16,0 0 0,26 19 0,-16-12 16,-3-1-16,1-1 0</inkml:trace>
  <inkml:trace contextRef="#ctx0" brushRef="#br0" timeOffset="862398.6441">27971 15040 0,'0'0'0,"0"0"16,-13 18-16,3-6 0,-1 2 0,-2 3 15,1-1-15,1-1 0,2-1 16,3-2-16,-1-2 0,3-2 16,-1-3-16,3-3 15,2-2-15,1-4 0,1 0 0,3-5 16,0-4-16,3-3 0,2-3 15,3-2-15,3-1 0,-2 1 16,-1 1-16,0 2 0,-1 2 16,4-1-16,-1 0 0,0 8 15,-1 4-15,0 3 0,1 2 0,-5 6 16,-3 3-16,-1 2 16,-2 0-16,-2 4 0,0 2 0,-2 2 15,-2 2-15,1 3 0,1-2 16,-3 1-16,-1 0 0,-1 0 15,2 0 1,0-3-16,-1-1 0,1-5 0,0-4 16,0-1-16,1-2 15,0-1-15</inkml:trace>
  <inkml:trace contextRef="#ctx0" brushRef="#br0" timeOffset="862664.2893">28627 14795 0,'0'0'0,"0"0"15,0 0-15,-3 21 0,3-21 0,-14 25 16,0-1-16,-3 1 0,-1 1 16,-9 12-16,-3 1 0,4-2 15,1-3-15,1 6 0,4-3 16,5-4-16,3-3 0,2-1 15,3-5-15,6-7 0,3-3 0,8-3 16,6-2-16,1-4 16,3 0-16,2-5 0,1-3 0,4-3 15,3-3-15,-3-2 16,0-2-16,-6 3 0,-4 2 0,-2 1 16</inkml:trace>
  <inkml:trace contextRef="#ctx0" brushRef="#br0" timeOffset="862867.4172">28464 15030 0,'0'0'0,"11"0"15,4 0-15,2 0 0,4 0 0,12 1 16,7 0-16,6-1 15,0-1-15,-3 0 0,-10 1 16,-7-1-16</inkml:trace>
  <inkml:trace contextRef="#ctx0" brushRef="#br0" timeOffset="863242.4447">29518 14798 0,'0'0'0,"0"0"0,0 0 16,0 0-16,0 0 0,-12 29 0,12-29 16,-22 30-16,6-10 0,-5 5 15,-4 4-15,0 0 0,0 1 16,-6 9-16,1 0 0,0 5 16,7-2-16,3 1 0,8-7 15,6-4-15,5-1 0,7-4 16,7-3-16,2-6 0,-1-3 0,6-7 15,3-5-15,-1-5 16,3-4-16,0 0 0,-7 1 0,-3 1 16</inkml:trace>
  <inkml:trace contextRef="#ctx0" brushRef="#br0" timeOffset="863476.7517">29157 14993 0,'0'0'0,"0"0"16,0 0-16,27 2 0,-27-2 0,35 2 15,-15 1-15,5-1 0,2 1 16,13 0-16,3 2 16,-3-2-16,-3 0 0,5 0 15,-4-1-15,-5-1 0,-4 0 0,-7-3 16,-4-1-1,-4 1-15,-3 0 0,-2 0 0</inkml:trace>
  <inkml:trace contextRef="#ctx0" brushRef="#br0" timeOffset="863758.0073">29677 15099 0,'0'0'0,"0"0"0,0 0 0,0 0 15,-15 27-15,15-27 0,-15 32 16,8-13-16,-1 2 0,1-1 15,2-1-15,3-1 0,3 0 0,4 4 16,4-1-16,3-3 0,5-2 16,3-3-16,3-1 15,3-5-15,3-3 0,6-4 0,0-4 16,0-4-16,-3-3 0,-3-2 16,0-4-16,-7-2 0,-4-2 15,-10-6-15,-9 0 16,-5 4-16,-5 1 0,-14-5 0,-9 1 15,-4 5-15,-4 5 0,-4 3 16,-4 5-16,-10 4 0,1 2 0,14 2 16,12-1-16,7 1 0</inkml:trace>
  <inkml:trace contextRef="#ctx0" brushRef="#br0" timeOffset="864179.9238">28144 14956 0,'0'0'0,"0"0"15,0 0-15,0 0 0,0 0 0,0 0 16,0 0-16,0 0 0,0 0 15,29 13-15,-29-13 16,31 7-16,-31-7 0,43 7 0,-12-4 16,0-1-16,1 1 0,14 1 15,6 1-15,-1-1 0,0-1 0,10-1 16,-1 0-16,-4-2 16,-12 1-16,-10-1 0</inkml:trace>
  <inkml:trace contextRef="#ctx0" brushRef="#br0" timeOffset="864648.7116">30730 15033 0,'0'0'0,"0"0"16,0 0-16,0 0 0,-29-6 0,29 6 15,-26-1-15,12 1 16,-2 0-16,0 1 0,-1 2 16,2 1-16,0 2 0,0 4 0,2 3 15,3 1-15,2 2 0,7 1 16,5 0-16,2 3 0,2 0 0,0 1 16,2 3-16,-1-2 15,0-2-15,2 5 0,-1 0 16,-2-4-16,-3-3 0,-4-3 15,-3-1-15,-2-6 0,-2-3 0,-5-4 16,-6-4-16,-1-1 0,-3 0 16,-2-3-16,-3-3 0,1 1 15,4 1-15,4 3 0</inkml:trace>
  <inkml:trace contextRef="#ctx0" brushRef="#br0" timeOffset="865179.9342">31182 14763 0,'0'0'0,"0"0"0,0 0 16,-7 23-16,7-23 0,-12 28 15,2-6-15,-2 2 0,-1 3 0,-8 11 16,-2 3-16,1-4 16,2-2-16,-1 10 0,2 2 0,1 0 15,2-7-15,4-5 0,2-4 16,2-6-16,2-4 0,1-4 16,2-4-16,0-3 0,1-2 15,2-8-15,0 0 0,0-7 16,2-1-16,1-7 0,3-6 15,-2 2-15,1-1 0,4-3 16,2 1-16,1 0 0,2 2 16,0 0-16,1 1 0,0 4 0,-1 2 15,4 5-15,3 1 16,0 5-16,0 2 0,0 6 0,1 3 16,-5 0-16,-1 1 0,-3 4 15,-2 4-15,-3-1 0,-3 0 16,-2 0-16,-1 1 0,-4-3 15,0 1-15,-5-1 0,-6-1 16,-1-3-16,-2-2 0,-2 0 16,-2 0-16,-1-1 0,0-2 0,-3 0 15,-3-1-15,4-2 0,2 0 16,4-3-16,2-1 0,3-1 16,2 2-16,3 0 0</inkml:trace>
  <inkml:trace contextRef="#ctx0" brushRef="#br0" timeOffset="865351.8508">31405 15434 0,'0'0'16,"0"0"-16,0 0 0,0 0 15,0 0-15,-21 6 0</inkml:trace>
  <inkml:trace contextRef="#ctx0" brushRef="#br0" timeOffset="875738.5747">21014 14745 0,'0'0'0,"0"0"16,0 0-16,0 0 0,0 0 0,0 0 16,0 0-16,0 0 15,0 0-15,0 0 0,0 0 16,0 0-16,0 0 0,-11 23 0,11-23 15,-10 16-15,10-16 0,-12 21 16,12-21-16,-18 29 16,11-13-16,-1-1 0,1 0 15,1-1-15,0-1 0,1-1 0,-1-1 16,2 0-16,-1-2 0,2-1 16,0 0-16,0-2 0,1-2 0,2-4 15,-2 0 1,2 0-16,-2-3 0,2 3 0</inkml:trace>
  <inkml:trace contextRef="#ctx0" brushRef="#br0" timeOffset="875910.4475">21093 14470 0,'0'0'0,"0"0"15,0 0-15,0 0 0,0 0 0,17 17 16,-17-17-16,0 0 0,18 21 16,-18-21-16,0 0 15,18 22-15,-11-13 0,-2-3 0,1 0 16,-2 0-16</inkml:trace>
  <inkml:trace contextRef="#ctx0" brushRef="#br0" timeOffset="876363.5717">21537 14634 0,'0'0'0,"0"0"16,0 0-16,0 0 0,0 0 0,0 0 16,0 0-16,0 0 0,0 0 15,0 0-15,-29-9 16,29 9-16,0 0 0,-34-2 0,34 2 15,-25 2-15,14-1 0,-1 0 16,0 1-16,0 1 0,-1-1 16,0 2-16,-2 1 15,3 1-15,1 1 0,1 0 0,2 0 16,2 0-16,1 1 0,4 2 16,4 1-16,1 2 15,1 0-15,2 1 0,0-1 0,2 3 16,0-2-16,2 0 15,0-1-15,1 0 0,-3-1 0,-1-1 16,-2-1-16,-1 0 0,0-2 0,-2 2 16,0-1-16,-2-1 15,-2-2-15,-2-2 0,-4 0 16,1 0-16,-2 0 0,-2-2 16,-1-1-16,-3-3 0,-3 0 0,-4-2 15,0 0-15,4 1 0,0 1 16,3-5-16,1 0 0,1 0 15,4 2-15,0 0 0</inkml:trace>
  <inkml:trace contextRef="#ctx0" brushRef="#br0" timeOffset="876847.9719">21952 14639 0,'0'0'15,"0"0"-15,0 0 0,0 0 16,0 0-16,0 0 0,0 0 16,-19-20-16,19 20 0,0 0 15,-26-9-15,26 9 0,-22-2 0,9 1 16,-2-1-16,1 3 0,0 1 15,-1 2-15,0 3 0,2-1 16,-1 2-16,2 0 0,1 3 16,3 1-16,0 0 0,2 1 15,2 0-15,2 0 0,1-1 16,1 7-16,3-1 0,2-2 0,4-1 16,1-2-16,1 0 15,0 0-15,0 1 0,-1-1 16,0-1-16,-1 1 0,-1-1 15,-3-1-15,0-1 0,-2-1 0,0-1 16,-3-1-16,-1-2 0,-3 0 16,-3-1-16,-1-2 0,-2 1 15,-1-2-15,-1-1 0,-2-2 16,0-1-16,-1 0 0,2-2 0,-1 0 16,-1-1-16,3-1 0,1-3 15,3-1-15,4 0 16,0 2-16,0 1 0,1 2 0</inkml:trace>
  <inkml:trace contextRef="#ctx0" brushRef="#br0" timeOffset="877426.0556">22151 14620 0,'0'0'0,"0"0"0,0 0 16,0 0-16,0 0 0,0 0 0,0 0 15,-17 27-15,17-27 0,-16 19 16,16-19-16,-21 29 0,11-13 16,1 0-16,1 1 0,2 0 15,-1-2-15,1 1 16,2 1-16,1 0 0,0 0 0,2 1 15,1-1-15,1-1 0,2-1 16,0-2-16,0-1 0,3-2 16,-1-3-16,3-2 0,1-2 15,0-2-15,0-1 0,0-3 16,1-3-16,0-1 0,0-1 0,2-3 16,2-2-16,-1-1 0,1-2 15,2-2-15,0-2 0,-2 1 16,1 1-16,-3 0 0,0 2 15,-2 0-15,0 2 0,-1 0 16,-2 1-16,-1 1 16,-1 3-16,0 1 0,-2 1 0,0 3 15,0 0-15,-3 4 0,0 0 16,0 6-16,-1 0 0,-4 4 16,-1 4-16,-1 1 0,1 0 15,-1 4-15,-1 0 0,1 0 0,2 0 16,2 0-16,0-1 0,0-1 15,0-2-15,0 0 0,3-2 16,0-1-16,2 1 0,-1-2 16,0-1-16,0-2 0,0-1 15,0-3-15,-1-4 0,0 3 16,0-3-16,0 0 0</inkml:trace>
  <inkml:trace contextRef="#ctx0" brushRef="#br0" timeOffset="878160.47">22431 14814 0,'0'0'0,"0"0"15,0 0-15,0 0 0,0 0 0,0 0 16,0 0-16,0 0 0,26 10 15,-26-10-15,0 0 16,0 0-16,27 5 0,-27-5 0,0 0 16,29-3-16,-29 3 0,26-4 15,-13 2-15,0 0 0,-1 0 16,-1 0-16,0 0 0,-1 1 16,0-1-16,0 0 0,-1-2 15,0 2-15,0-2 0,-1 1 16,1 0-16,-1-2 0,-1-2 0,-1 0 15,0 0-15,-1 1 0,0 1 16,-3-1-16,-1-2 16,-2 1-16,-1 0 0,-2-1 15,1 0-15,-1 0 0,-1 1 0,-1 1 16,-3 2 0,-1 1-16,0 1 0,-2 2 0,-3 2 15,1 2-15,0 0 0,-1 4 16,1 2-16,0 1 0,-2 2 0,-2 3 15,-1 2-15,5-2 0,2 0 16,3 0-16,0-1 0,2-1 16,2 1-16,2-2 15,3 0-15,3 0 0,0-1 0,2 0 16,2-1-16,1 0 0,-1 0 0,1-2 16,1-1-16,1 0 15,1-1-15,1-1 0,1 0 16,-1-2-16,1 1 0,-2-3 15,0 1-15,-1-2 0,-2-1 0,0 2 16,-2-2-16,-1 1 0,0-1 16,-2 0-16,-1 0 0,0 0 15,0 0-15,1 0 0,-3 0 16,2 2-16,-2-2 0,2 0 16,-2 0-16,2 0 0,-2 0 0,0 0 15,0 0-15,0 0 16,0 0-16,0 0 0,0 0 0,0 0 15,0 0-15,0 0 16,0 0-16,0 0 0,2 0 0,-2 0 16,0 0-16,0 0 0,0 0 15,0 0-15,0 0 0,0 0 16</inkml:trace>
  <inkml:trace contextRef="#ctx0" brushRef="#br0" timeOffset="885754.3089">21537 15480 0,'0'0'0,"0"0"0,0 0 0,0 0 0,0 0 16,0 0-16,12-23 16,-12 23-16,0 0 0,10-20 0,-10 20 15,0 0-15,6-25 0,-6 18 16,-1-1-16,0 1 0,0-1 16,-1 0-16,0 0 0,-1 1 15,1 1-15,-1 1 0,-1-1 16,0 2-16,0 2 0,-2 0 15,-2 1-15,1 0 0,-1 1 0,-1 1 16,0 1-16,-1 0 0,1 1 16,-1 2-16,0 2 15,1 2-15,0-1 0,0 3 0,1 3 16,1-1-16,-1 0 0,-1 9 16,0 4-16,1 0 0,0 0 15,0 1-15,0 0 0,2-2 16,-1-2-16,0 7 0,0-1 15,1-2-15,2-4 0,-2 4 16,-1 4-16,0-2 0,1-3 0,-2 0 16,0-1-16,1-2 0,1-1 15,-1 0-15,1 0 16,0-2-16,-1-1 0,1-1 16,-1 1-16,1-4 0,-1-4 0,-1 0 15,1-2-15,-2 0 0,-1-3 16,-2-4-16,-3-3 15,5-1-15,1-2 0,1 0 16,1 1-16,2 1 0</inkml:trace>
  <inkml:trace contextRef="#ctx0" brushRef="#br0" timeOffset="886035.5619">21076 15662 0,'0'0'0,"0"0"0,0 0 0,0 0 16,0 0-16,32-4 16,-32 4-16,27-2 0,-27 2 0,31 0 15,-10 0 1,1 1-16,1 0 0,-1 0 0,-1 0 15,7 1-15,1 2 16,-4 0-16,-2-1 0,0 1 16,0-1-16,-2 2 0,-1 1 15,-3-1-15,-3 0 0,-3-2 16</inkml:trace>
  <inkml:trace contextRef="#ctx0" brushRef="#br0" timeOffset="886332.4445">21823 15719 0,'0'0'0,"0"0"0,0 0 16,0 0-16,0 0 0,-11 24 15,11-24-15,-12 20 0,12-20 16,-16 30-16,7-15 0,1 0 15,0 2-15,2-3 0,-1 0 0,2-1 16,0 0-16,1-1 0,-1-1 16,2-2-16,0-1 15,-1 0-15,1 0 0,1-2 16,1 0-16,-1-2 0,-1-1 0,1-3 16,0-1-16,1-2 0,0-2 0,0 1 15,0 0-15,1 2 16</inkml:trace>
  <inkml:trace contextRef="#ctx0" brushRef="#br0" timeOffset="886535.5899">21851 15487 0,'0'0'0,"0"0"0,0 0 16,0 0-16,0 0 0,0 0 15,22 16-15,-22-16 0,0 0 0,20 20 16,-20-20-16,17 18 0,-8-8 16,-1-2-16,-2 0 15,0-2-15</inkml:trace>
  <inkml:trace contextRef="#ctx0" brushRef="#br0" timeOffset="886879.3131">22297 15407 0,'0'0'0,"0"0"0,0 0 16,0 0-16,0 0 0,2 20 15,-2-20-15,-5 21 0,5-21 0,-11 28 16,1-8-16,0 0 16,0 0-16,0 3 0,1 2 0,-2 6 15,3-3-15,0-3 0,0-2 16,2-1-16,0 0 0,2 0 16,0 0-16,2-2 0,1-2 15,0-1-15,1 0 0,0-2 16,0-2-16,0-1 0,0-2 15,0-3-15,1-2 0,-1 0 16,0 0-16,0-2 0</inkml:trace>
  <inkml:trace contextRef="#ctx0" brushRef="#br0" timeOffset="887457.5154">22355 15788 0,'0'0'0,"0"0"0,0 0 0,0 0 15,0 0-15,0 0 0,26 9 16,-26-9-16,0 0 0,32 5 16,-32-5-16,25 7 0,-12-3 0,1-1 15,1-1-15,2 0 16,2 0-16,-1 1 0,1-2 15,-1 0-15,-2-1 0,6 0 16,1-1-16,-3 0 0,-3-2 0,-1 1 16,1 0-16,-3 0 0,-1 0 15,-2-1-15,-1-2 16,-1-1-16,-1-1 0,-3-2 0,0-2 16,-3 3-16,-2 1 0,-2-3 15,-4 0-15,1 2 0,-1-2 0,-4 0 16,-2 2-16,0 2 15,1 1-15,-4 2 0,-4 2 16,1-1-16,1-2 0,-2 5 16,-1 3-16,1 2 0,3 3 15,-1 3-15,1 1 0,0 0 0,2 0 16,2 1-16,2 3 0,2-1 16,2 0-16,1 5 0,4-1 15,3-5-15,3-1 0,0 1 16,3 0-16,1-1 0,1-2 15,6 3-15,5 1 16,-1-3-16,-1-2 0,3 1 0,-1 0 16,-1-5-16,-1-1 0,1-3 15,1-3-15,-3-2 0,-3-1 0,-3-1 16,-2-1-16,-4 1 0,-3-1 16,-4 0-16,-3-2 15,-1 1-15,2 2 0,0 0 16</inkml:trace>
  <inkml:trace contextRef="#ctx0" brushRef="#br0" timeOffset="916395.4209">3958 16152 0,'0'0'0,"0"0"0,0 0 16,0 0-16,24-5 0,-24 5 16,22-4-16,-22 4 15,32-5-15,-13 3 0,3 1 16,0 0-16,1-2 0,9 2 15,5 1-15,4-1 16,3-1-16,-5 2 0,-2 0 0,14-1 16,1 0-16,-4 1 0,-3 1 15,13 0-15,6 1 16,-6-1-16,-2 0 0,12-1 16,1-2-16,-8 2 15,-5 2-15,14-2 0,-1-1 16,4 1-16,2 1 0,-15 2 0,-12 0 15,36 2-15,3 0 16,-7-1-16,-5 0 0,1-1 16,3-2-16,-20 2 0,-12 0 0,9 0 15,4 1-15,2-3 0,-1 1 16,-1-2-16,0 1 0,-3 2 16,-2 1-16,4-3 0,1-2 15,1 2-15,1 1 0,2 2 16,1-1-16,-6-2 0,-5-2 0,4 1 15,2 0-15,5 4 0,-1 4 16,-1-9-16,-2-5 0,-5 3 16,-5 3-16,4 2 0,3 2 15,1 0-15,-1-1 0,0 2 16,1 4-16,-4-5 0,-2-1 0,4 0 16,4 1-16,-5-2 15,-3-2-15,0-1 0,0-2 16,3 2-16,2 2 0,1 0 15,0 1-15,-6-2 0,-3 0 0,5 0 16,5 1-16,-2 0 0,-1 0 16,0-1-16,-1-2 0,1 1 15,1 1-15,-1-1 0,1-1 16,-2 1-16,-1 0 0,-1 0 16,0-3-16,0 3 0,2 1 0,0 2 15,4 2-15,-6-3 0,-5-2 16,5 0-16,4 0 15,-6 3-15,-2 2 0,1-2 0,1 0 16,1-2-16,-1 0 0,-2 3 16,-1 4-16,-1-5 0,1-1 15,1 1-15,2 0 16,-4-2-16,-4-1 0,5-1 0,5-1 16,-6 5-16,-5 3 0,5-2 15,5-2-15,-2 0 0,-3 1 0,1-2 16,0 1-16,3-1 0,1-1 15,1 1-15,2 0 0,-4 2 16,-3 0-16,6 1 0,4 0 16,0-3-16,-3-4 0,-3 1 15,-3 0-15,2 1 0,2 3 16,3-1-16,-1 1 0,-8-1 16,-5-1-16,-4 0 0,-3 0 15,1-1-15,-1-1 0,-8 1 16,-6 0-16,-7 0 0,-3 1 0,-6 0 15,0 1-15,1 0 0,-1-1 16,-4-1-16,-2-2 0,0 0 16,0 2-16,0 2 0</inkml:trace>
  <inkml:trace contextRef="#ctx0" brushRef="#br0" timeOffset="917645.3687">12597 15660 0,'0'0'0,"0"0"16,0 0-16,0 0 0,0 0 15,0 0-15,0 0 16,0 0-16,33 1 0,-33-1 16,47 1-1,-15 0-15,5 1 0,-2 1 16,-1-1-16,13 0 0,4 1 15,11-1-15,-3 2 0,2-1 0,0-1 16,1 1-16,-8-1 0,4 1 16,-6 1-16,-5-2 0,-3-2 0,-9 0 15,-6 0-15,-7 0 0,-4 0 16,-7 0-16,-2 0 0,-3 0 16,0 1-16,-3-1 0,-3 0 15,0 0-15,-2 0 0,-5 2 16,-2 1-16,-2 0 0,-3 1 0,-2 0 15,-4 1-15,-1 0 0,-1 2 16,-10 3-16,-4 1 0,2 1 16,1 0-16,-3 1 15,-4 0-15,3 1 0,0 3 0,-8 2 16,-1 1-16,4-2 0,3-3 16,1 0-16,0-1 0,5-1 15,3-2-15,6 0 0,3-2 16,5 0-16,2 1 0,3-4 15,3 0-15,1-3 0,4-2 0,0-1 16,3 0-16,0 0 0,3-6 16,0 0-16,2-3 0,2 0 15,2-1-15,2-3 0,1-3 16,0-3-16,0-2 0,4-8 16,0-2-16,-1 0 15,-2 1-15,-1 3 0,0 1 16,-1-1-16,0 0 0,-1 0 0,-1 0 15,-1 3-15,-2 3 0,0 2 16,-2 2-16,1 3 0,0 0 16,1 2-16,-2 1 0,0 0 15,2 2-15,-2 2 0,2 2 16,-2 3-16,1 4 0,0 0 16,2 3-16,-1 1 0,0 2 0,-1 3 15,2 5-15,-1 1 0,-1 2 16,3 1-16,1 1 0,0 1 15,4 2-15,-1 2 0,0 2 16,1 6-16,0 1 0,-1-2 16,2-2-16,-2 0 0,0-1 15,-1 1-15,0 1 0,2 1 16,2-4-16,-1-2 0,1-1 16,-1-2-16,-1 0 0,-1-3 15,-1-1-15,-1-2 0,-2 0 0,-2-5 16,0 0-16,-2-2 0,-2-2 15,1-2-15,-1-2 0,0-1 16,-1-1-16,-1-3 0,0 3 16,-2-3-16,-1-1 0,-3-1 15,-1 0-15,-1-1 0,-2-2 0,-2-2 16,-2-4-16,1-1 0,0-1 16,-2 0-16,-1 0 15,-4-2-15,-3-1 0,0 0 16,0-2-16,-3-1 0,-1 0 0,-7-4 15,-2 2-15,2 0 0,0 2 16,-1-2-16,-2-2 0,-2-3 16,3 1-16,0 3 0,0 3 15,4 0-15,2 1 0,6 1 16,3 2-16,4 2 0,4 3 0,3 1 16,2 4-16,2 0 0,1 1 15,2 2-15,1-2 16,-1 2-16,3 2 0,-2 0 0,2 0 15,-2-3-15,2 3 0,0 0 16,0 0-16,1 4 0,-1-1 16,0 0-16,0 0 0,0-1 0</inkml:trace>
  <inkml:trace contextRef="#ctx0" brushRef="#br0" timeOffset="940223.8127">6692 17113 0,'0'0'0,"0"0"0,0 0 15,0 0-15,0 0 0,0 0 16,0 0-16,25-4 0,-25 4 0,0 0 16,23-4-16,-23 4 15,0 0-15,26-4 0,-26 4 0,22-3 16,-8 2-16,3 1 15,0-2-15,2 1 0,1 0 0,4 1 16,2 1-16,-1-1 0,-2 1 16,11 1-16,4-1 0,-1 2 15,3-1-15,1 0 16,2 0-16,1 0 0,-3 1 0,-3 0 16,1 0-16,6-1 0,-1 0 0,-3-1 15,-4 0-15,1 1 16,-1 1-16,2 0 0,1 0 15,-5-2-15,-2-3 0,0 1 16,2 1-16,-2 3 0,-1 1 0,7-2 16,5-1-1,-1 0-15,0 0 0,-7-1 16,-3-1-16,5 2 0,0 2 16,-2-3-16,-2-1 0,0-1 0,1 2 15,-3 2-15,-3 2 0,5-3 16,1-2-16,-4-1 0,-2 0 15,0 3-15,4 2 16,-8-1-16,-1-1 0,4 0 0,-1 0 16,-3-1-16,-1 0 0,2-1 15,4-2-15,-5 0 0,-2 2 0,1 0 16,3 2-16,-1-2 0,-1-2 16,2 1-16,0 0 15,-4 2-15,-2 1 0,3-2 16,2-3-16,-1 2 0,-2 1 0,-1-1 15,0 0-15,-2 1 0,-1 2 16,3-1-16,2 0 0,-4-2 16,-2 1-16,1-1 0,0 1 15,-3 1-15,0 1 0,3-1 16,4 0-16,-3-1 0,-2 1 0,0 0 16,1 1-16,-2-1 0,0 1 15,-1-1-15,1-1 16,1 0-16,2 0 0,1 0 0,2 2 15,-3 0-15,-2 0 0,1 0 16,0 0-16,-2 0 0,1-1 0,1 0 16,2 1-16,-5 0 15,-2 0-15,1-1 0,-1 0 16,-4 0-16,-1 0 0,-3 1 16,0 0-16,-2-1 0,-1-1 0,-6-4 15,-5-3-15,1 1 0,2 1 16,0 2-16</inkml:trace>
  <inkml:trace contextRef="#ctx0" brushRef="#br0" timeOffset="941708.2417">10703 17115 0,'0'0'15,"0"0"-15,0 0 0,0 0 0,0 0 16,0 0-16,0 0 0,28 1 15,-28-1-15,0 0 0,34 4 16,-34-4-16,30 0 0,-11 1 16,2 1-16,0-1 0,0 1 0,2 0 15,1 1-15,12 0 16,2-3-16,5 2 16,2 1-16,-4 0 0,-3 0 0,10 1 15,2-1-15,-2 0 0,-1 0 0,11 1 16,3-1-16,-5 0 15,-4 0-15,7 1 0,-2 1 0,0-2 16,0-2-16,6 1 16,5-1-16,-10 1 0,-8 2 0,9-2 15,-1 0-15,-3-1 0,-2-2 16,-1 1-16,0 1 0,2 0 16,2 2-16,22-3 0,-8-1 15,-11 0-15,-5 1 0,11 1 16,8 2-16,-17-4 0,-9-2 0,-1 2 15,0 3-15,5-3 16,3-2-16,9 0 0,5 2 16,-13 0-16,-8 2 0,2-1 15,3 0-15,-3-2 0,-2 0 0,3 1 16,2 1-16,4 2 0,0-1 16,-3 1-16,-1-2 15,-3 1-15,1-1 0,-1-1 0,1-2 16,-3 1-16,1 1 0,3 1 15,3 0-15,-6 0 0,-2 0 16,4 1-16,3 2 0,0-4 16,0-2-16,-3 2 0,-1 1 15,1 1-15,1-1 0,1-1 16,1-2-16,-7 2 0,-4 0 0,2 3 16,4 1-16,-4-1 0,-1 1 15,13-2-15,8-2 16,-11 1-16,-7 2 0,0 1 0,-3 0 15,4 2-15,3 0 0,-4-3 16,-2-1-16,2 0 0,2-1 16,-2 0-16,-1 0 0,-1 0 15,-1 0-15,4-1 0,0 0 16,-4 0-16,-1 0 0,-2 3 16,-1 1-16,-15-4 0,5-1 0,3 0 15,1-1-15,2 2 0,1 1 16,0-3-16,3 0 0,-2-1 15,1 2-15,-3 0 0,-1 1 16,1-1-16,1-2 0,2 1 16,3 3-16,-11-1 0,-5 0 15,6 0-15,0 0 0,-6 1 16,-2 0-16,4-1 0,2-1 16,-1-2-16,1-1 0,-4 1 15,-2 2-15,-1 2 0,-1 0 0,0-1 16,2-2-16,0 2 15,-1 1-15,-5 0 0,-2 1 0,-2 0 16,0 1-16,0 0 16,0 0-16,-3-1 15,-1 0-15,-2 0 0,-2 0 16,0-1-16,-2-1 0,-3 1 0,-2-3 16,-4-1-16,-1-2 0,0 1 15,2 1-15,0 1 0</inkml:trace>
  <inkml:trace contextRef="#ctx0" brushRef="#br0" timeOffset="942426.9724">10480 16143 0,'0'0'15,"0"0"-15,0 0 0,0 0 16,0 0-16,0 0 0,-9 27 15,9-27-15,-6 24 0,1-5 16,1 5-16,0 1 0,1 1 16,-1 5-16,-2 5 0,-2 11 0,1 2 15,-1 11-15,0-1 0,2-3 16,0-4-16,1 7 0,1-3 16,1-7-16,1-4 0,1 6 15,1-3-15,0-4 0,0-4 0,0-6 16,0-5-16,1-2 15,0-1-15,1-4 0,0-1 16,-1-7-16,1-1 0,-1-5 16,1-3-16,-1-2 0,-1-3 0,3-3 15,-1-7-15,1 2 0,-1 2 16,-1 1-16</inkml:trace>
  <inkml:trace contextRef="#ctx0" brushRef="#br0" timeOffset="944192.6214">10363 16241 0,'0'0'0,"0"0"0,0 0 16,0 0-16,0 0 0,0 0 0,18-17 15,-18 17-15,0 0 0,29-12 16,-29 12-16,29-6 0,-13 3 16,3 1-16,6 2 0,-1-1 15,1-1-15,13 0 16,5 1-16,0 0 0,-1 1 0,13 0 16,2 1-16,0-1 0,0 1 15,12 1-15,-1 0 0,9 2 16,-6 0-16,0-2 0,-1-2 15,11 0-15,-3 1 0,3-1 0,-1 0 16,-1-1-16,0 0 0,34 1 16,-9 3-16,-10-5 0,-7-3 15,-2 3-15,-3 0 0,-1 1 16,-2-1-16,0 0 0,1-1 16,-2-2-16,-1 0 0,-2 3 15,-1 2-15,-2-1 0,-2-2 16,2-1-16,1-3 0,-5-1 0,-2-3 15,4 3-15,1 3 16,1 0-16,0 1 0,2 2 0,1 0 16,0 1-16,-2 0 0,2 0 15,1 0-15,-4-1 0,-2-1 16,1-3-16,1-1 0,-3 2 16,0 1-16,1 0 0,3 0 15,-4-4-15,-2-3 0,2 2 16,3 1-16,-3 0 0,1 1 0,2 0 15,3-1-15,-3 4 0,-1 1 16,1-1-16,2-1 0,-3-4 16,-2-1-16,-4 3 0,-1 1 15,-2 2-15,-1 2 0,4-2 16,3-1-16,-5 1 0,-4 0 16,0 2-16,-1-1 0,0 0 15,-2-1-15,3-1 0,4 0 16,-10 4-16,-7 2 0,3-2 15,2-2-15,-4-1 0,-1-1 0,-3-1 16,-1-1-16,-2-3 0,-3 0 16,0 1-16,-1 1 0,-5 2 15,-3-1-15,0 3 0,2 3 16,0 0-16,-2-1 0,-1 2 16,-2 1-16,-9-1 0,2 1 15,2 0-15,2 1 0,-3-2 16,-2 0-16,-2 4 0,2 2 15,-1 1-15,1 0 0,1 2 16,2 2-16,-5 1 0,-3 2 0,0 3 16,0 3-16,0 2 0,-1 4 15,1 0-15,1-1 0,1 3 16,0 1-16,-1 4 0,0 2 16,1 0-16,-1 0 0,-1 0 15,0 1-15,-1 1 0,-1 3 16,2 4-16,0-2 0,2-3 0,0-2 15,-1-2-15,0-1 16,-2 0-16,-1 1 0,-1-2 0,-1 0 16,0-4-16,-1-2 0,0-2 15,-2-2-15,0-2 0,-2-2 16,-1-3-16,1-1 0,-2-2 16,-1-1-16,0 0 0,0 1 15,-1-2-15,-2 0 0,0-4 16,-1 0-16,-2 0 0,1 3 0,-3 0 15,-2 0-15,-1 1 0,0 1 16,-2 2-16,-2 1 16,4-3-16,0-2 0,-6 2 15,-3-1-15,-2 0 0,-1-2 0,-2 3 16,2-1-16,-2-2 0,-2 0 16,-1 0-16,-3-1 0,0 0 15,0-1-15,-3-1 0,-2 0 16,-1-1-16,1-2 0,-9 1 15,-1-1-15,-1 0 0,-2 1 16,1-4-16,-1-3 0,0-3 16,-3-1-16,-11 0 0,-1 1 15,5-1-15,4-2 0,-3 4 16,-1 2-16,-9-2 0,3-1 0,2 0 16,0 1-16,5 0 0,4 2 15,-31 0-15,2 1 16,9 1-16,8 0 0,2-2 0,2 1 15,1-2-15,2 1 0,-15 0 16,-9 0-16,14 2 0,9 1 0,3-1 16,1-1-16,-3-1 0,1 0 15,-4-1-15,-1 0 16,0 4-16,1 1 0,-13 2 16,-9 1-16,1 2 15,2-1-15,23-1 0,17-3 0,-11-1 16,-9 0-16,-3 1 15,-3 0-15,-2 2 0,1 1 16,16-3-16,10-2 0,-10 3 0,-7 2 16,-2-4-16,0-3 0,-3 3 15,-3 0-15,15 2 0,6 2 0,-8 0 16,-7 1 0,7-4-16,5-2 0,-10 3 0,-9 2 15,10-1-15,6 1 0,-9-1 16,-5 1-16,10-1 0,6-1 0,-6 1 15,-4 1-15,1-2 0,2 0 16,-10 1-16,-6 2 0,12-2 16,10-2-16,-10 0 0,-8 1 15,6 1-15,4 1 0,-9-1 16,-5-1-16,4-1 0,6 1 0,-10 2 16,-4 0-16,14-1 15,9-2-15,-10 1 0,-6 2 16,5-1-16,5 1 0,-6 3 15,-5 1-15,13-3 0,8 0 0,0-3 16,1-1-16,2 1 0,4 1 16,5 0-16,3 1 0,10 1 15,8 0-15,-2-2 16,-1-2-16,-1 2 0,0 1 0,7-1 16,4-2-16,3 0 0</inkml:trace>
  <inkml:trace contextRef="#ctx0" brushRef="#br0" timeOffset="968864.8458">12654 16795 0,'0'0'0,"0"0"0,0 0 15,0 0-15,0 0 0,0 0 16,0 0-16,0 0 0,0 0 0,0 0 15,0 0-15,0-26 0,0 26 16,0 0-16,0 0 0,2-27 16,-2 27-16,7-21 0,-7 21 15,14-28-15,-5 12 0,2-1 16,1-2-16,0 1 0,0-1 0,7-7 16,2-2-16,1 4 0,1 0 15,0 0-15,2-2 16,-2 0-16,0 0 0,10-6 15,3 1-15,-2 0 0,-4 2 0,12-5 16,3-1-16,-3 4 0,-3 2 16,4-1-16,2-1 0,6-2 15,-4 4-15,3 0 0,2 1 16,0 1-16,-1 2 0,9-5 16,-2-1-16,-3 5 0,-3 1 0,8 0 15,5 0-15,3 0 16,-5 4-16,23-6 0,-2 5 0,-14 2 15,-7 2-15,6 0 0,3 1 16,-1 2-16,-1 4 0,4-1 16,2-1-16,-8 4 15,-7 2-15,7-2 0,1-1 0,-5 3 16,-3 1-16,9 1 0,6 1 16,-3 1-16,-4 0 0,3 5 15,3 1-15,-5-1 0,-5-2 0,16 1 16,12-1-1,-9 2-15,-6 0 0,3 1 16,4-2-16,1 4 0,0 0 16,-24 1-16,-17-2 0,14 0 15,9-1-15,-6 2 0,-5 0 0,13 10 16,8 7 0,-3-5-16,-1-3 0,6 1 15,4 0-15,-1 3 16,-2 1-16,-23-6 0,-19-3 0,11 7 15,8 5-15,-4-6 16,-2-2-16,-7-2 0,-3 0 0,2 3 16,1 2-16,-3 2 0,-2 0 15,2 1-15,1 0 0,2 0 16,1 0-16,-5-4 0,-4-3 16,-1-1-16,-1 0 0,2 2 15,1 4-15,-2 3 0,-2 2 16,1-6-16,1-4 0,-4-1 0,-2 0 15,-5-1-15,-4 1 0,8 1 16,5 1-16,-17-6 0,0 1 16,0 3-16,0 2 0,0-3 15,2-1-15,-3-2 0,1-2 16,-6-2-16,-1 0 0,-2-1 16,-2 1-16,-1-2 0,-1-2 0,-1 1 15,0 0-15,-3-1 16,0 0-16,0 0 0,0 0 0,-2-3 15,0 0-15,0 1 0,0-1 16,2 3-16</inkml:trace>
  <inkml:trace contextRef="#ctx0" brushRef="#br0" timeOffset="969396.143">18897 16086 0,'0'0'0,"0"0"15,0 0-15,0 0 0,0 0 0,0 0 16,0 0 0,0 0-16,0 0 0,22 13 15,-22-13-15,0 0 0,18 14 0,-18-14 16,22 18-1,-9-8-15,2 0 0,-2 1 0,0 2 16,-1-1-16,0 0 0,-1-2 16,-1-1-16,0 0 0,1 0 15,-1 0-15,-1 1 0,-1-1 16,-1 2-16,0-4 0,-2-1 0,1 0 16,-1 0-16,0-1 0,-2 0 15,1 1-15,-2-1 16,-1 0-16,0-1 0,-1-1 15,0 1-15,0-2 0,0-2 0,0 5 16,-1-3-16,1-2 0,-3 4 16,0-3-16,1 0 0,0 1 15,0 0-15,-1 0 0,1-1 16,0 1-16,0-1 0,-1 0 16,-1-1-16,0 0 0,-1-1 0,-1-1 15,-3 0-15,-1-1 0,-2 1 16,-3-3-16,-4-1 15,-4 0-15,-4 0 0,-10-2 0,-10-2 16,-17-3-16,-2 1 0,-1 0 16,3 0-16,14 3 15</inkml:trace>
  <inkml:trace contextRef="#ctx0" brushRef="#br0" timeOffset="971286.7576">19658 16021 0,'0'0'0,"0"0"0,0 0 0,0 0 16,0 0-16,0 0 0,0 0 16,-7 30-16,7-30 0,-7 29 15,1-7-15,1 2 0,-1 0 16,-1 5-16,-1 2 0,-3 7 0,-1-2 15,-1-1-15,0-2 0,-1 4 16,2-4-16,1-6 0,1-2 16,2-5-16,1-5 0,2-2 15,0-4-15,2 0 0,0-3 0,3-6 16,-1-2-16,2-7 16,1-4-16,4-3 0,2-3 0,2 0 15,1-2-15,0 0 16,0-1-16,3-2 0,-1 3 0,5 5 15,4 1-15,0 5 0,1 2 16,1 3-16,0 2 0,1 6 16,0 5-16,0 5 0,1 5 15,-5-1-15,-4 1 0,-2 4 16,-4 2-16,-3 1 0,-2 0 0,-4-1 16,-4-4-16,-6-6 15,-4-3-15,-5 0 0,-2-3 16,-1-2-16,0-2 0,-4-3 0,-5-1 15,1-4-15,2-1 0,-5-5 16,1-4-16,5-1 0,3-3 16,10-2-16,6-3 0,2 5 15,1 4-15,0 3 0</inkml:trace>
  <inkml:trace contextRef="#ctx0" brushRef="#br0" timeOffset="971677.4123">20080 16576 0,'0'0'16,"0"0"-16,0 0 0,21 7 0,-21-7 15,24 8-15,-7-5 0,1-1 16,-1 0-16,5-2 0,3-2 15,4-1-15,-1-2 0,-2 0 16,1-4-16,-1-4 16,0-4-16,-5-3 0,-3-1 15,-3 1-15,-3 1 0,-5-3 0,-4 0 16,-8 3-16,-4 1 16,-4 5-16,-3 4 0,-4 5 0,-2 3 15,-2 6-15,-3 4 0,1 4 16,-1 2-16,1 9 15,0 5-15,5-1 0,4 0 0,7 8 16,9 2-16,5-5 0,5-3 16,5-4-16,4-3 0,7 0 15,6 1-15,8-3 0,2-6 16,2-7-16,2-6 0,-11-1 0,-9 0 16,-5-1-16</inkml:trace>
  <inkml:trace contextRef="#ctx0" brushRef="#br0" timeOffset="971927.3786">21051 16288 0,'0'0'15,"0"0"-15,0 0 0,0 0 0,0 0 16,0 0-16,0 0 0,-18 21 16,18-21-16,-26 36 0,11-9 15,-2 2-15,1 3 0,-5 8 16,0 1-16,3-4 0,3-4 0,2 5 15,4-1 1,4-5-16,4-2 0,2-4 0,4-4 16,1-5-16,2-3 0,4-5 0,4-3 15,0-7-15,3-5 16,-4 2-16,-2 0 0,-3 1 0</inkml:trace>
  <inkml:trace contextRef="#ctx0" brushRef="#br0" timeOffset="972114.8919">20771 16427 0,'0'0'0,"0"0"15,0 0-15,0 0 0,0 0 16,34 2-16,-34-2 0,34 2 16,-12 2-16,5 1 15,6 2-15,4-2 16,2 1-16,9-1 0,-4 0 0,0 0 15,-8-1-15,-7-1 16</inkml:trace>
  <inkml:trace contextRef="#ctx0" brushRef="#br0" timeOffset="972427.4229">21411 16481 0,'0'0'0,"0"0"15,-7 17-15,3-4 0,-2 2 0,0 3 16,-2 4-16,-4 3 16,-2 0-16,0-4 0,2-2 15,1-1-15,2 0 0,2-5 16,-1-2-16,2-4 0,3-3 0,3-4 16,0 0-16,5-6 0,2-4 15,2-7-15,2-4 0,1 0 16,1-1-16,2 0 0,1-1 15,5-3-15,1 4 0,-2 4 16,-1 3-16,-3 5 0,-1 2 0,-1 3 16,-1 1-16,4 5 15,2 4-15,-3 4 0,0 4 16,-1 2-16,-1 0 0,-3-3 0,-2-2 16,-1-2-16</inkml:trace>
  <inkml:trace contextRef="#ctx0" brushRef="#br0" timeOffset="972911.7778">22164 16565 0,'0'0'0,"0"0"0,0 0 15,0 0-15,0 0 0,0 0 16,0 0-16,6-18 0,-6 18 0,0 0 15,-17-23 1,17 23-16,-30-13 0,30 13 16,-33-7-16,11 7 15,-5 2-15,1 3 0,0 2 0,-11 5 16,0 3-16,4 1 0,3 2 0,0 7 16,7 0-16,5-1 0,6-3 15,8 0-15,7 0 0,8-3 16,7-2-16,4-4 15,4-4-15,2-2 0,-1-2 0,5-5 16,-1-5-16,-1-1 0,0-1 16,-3-4-16,1-1 0,-6-2 15,-4-2-15,-4-1 0,-3 1 16,-3 3-16,-2 1 0,-1 3 16,-2 2-16,-1 3 0,-1 2 0,-1 3 15,-1 5-15,-1 3 0,0 3 16,-2 3-16,1 2 0,1-2 15,0 3-15,1 5 0,1 3 16,1-2-16,1-1 0,1-3 16,2-1-16,-1-3 0,2-3 0,-2-3 15,-1-2-15,0 0 0</inkml:trace>
  <inkml:trace contextRef="#ctx0" brushRef="#br0" timeOffset="973364.9097">22470 16537 0,'0'0'15,"0"0"-15,0 0 0,0 0 0,0 0 16,-14 21-16,14-21 0,-21 25 0,10-8 16,0 1-16,1 1 15,1-1-15,2 0 0,0-1 16,3 1-16,-1 3 0,3 0 0,3-4 15,3-1-15,5-3 0,4-1 16,3-3-16,0-2 0,2-4 16,1-1-16,3-8 0,3-4 15,-1-2-15,1-3 0,1-3 16,-2 0-16,1-2 0,-2-1 16,-2 2-16,-1 2 0,-4 2 15,-1 3-15,-4 3 0,-3 2 16,-1 1-16,-1 1 0,-3 5 15,-2 5-15,-1 5 0,-1 5 0,-6 8 16,-3 8-16,0 1 0,-1 1 16,0 10-16,1 1 0,2-2 15,0-2-15,-1 4 0,1-1 16,-1-8-16,1-4 0,-2-6 16,-1-3-16,-1-6 0,-1-3 15,-3-5-15,-3-3 0,-2-7 16,-1-5-16,-5-12 0,-5-10 15,7 6-15,7 5 0,2 5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3T00:14:17.90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4796 2614 0,'0'0'0,"0"0"16,0 0-16,24 5 0,-24-5 0,22 8 16,-22-8-16,26 8 0,-7-4 15,0-1-15,-1 0 0,2 1 16,3 0-16,-1 0 0,0-1 15,10-1-15,2-1 0,0-1 16,-2 3-16,12-5 0,2-2 16,-2 2-16,-2 0 0,11-1 15,5 0-15,-10 1 0,-2 0 0,12-2 16,5 1-16,-9 0 0,-7 1 16,6-3-16,5-1 15,-5 1-15,-8 0 0,15 0 0,4 0 16,-8 3-16,-5 3 0,32-1 15,-2-1-15,-15 0 0,-10 0 0,8-2 16,6 0-16,-9-1 16,-7-2-16,11 3 0,7 2 15,-12 0-15,-8 1 0,8 0 16,6 0-16,-8-2 0,-6-3 0,8 1 16,9 0-16,-11 4 0,-5 3 15,10-4-15,6-2 16,-9 0-16,-7 0 0,12 2 0,8 1 15,-13 0-15,-7-1 0,9 0 16,7 0-16,-7-1 0,-6 1 0,8-2 16,6 1-16,-13 3 15,-9 4-15,12-4 0,7-2 16,-9-3-16,-7 1 0,11-1 0,8 2 16,-13-2-16,-6-3 0,10 5 15,9 4-15,-12-2 0,-6 0 16,11-3-16,6-1 0,-11 2 15,-10 4-15,8-7 0,6-2 16,-11 3-16,-7-1 0,10 5 16,9 3-16,-9-3 0,-5 0 0,11 3 15,6 3-15,-14-7 0,-9-4 16,12 6-16,9 7 16,-10-6-16,-7-2 0,7-3 0,4-3 15,-5 3-15,-3-1 0,10 9 16,6 5-16,-13-1 0,-9 0 15,10-4-15,8-5 0,-10-5 16,-6-4-16,7 3 0,6 3 16,-6-1-16,-2 1 0,6 6 15,6 4-15,-12 0 0,-9 1 0,10-7 16,5-2-16,-11-3 0,-7 0 16,11 6-16,6 4 15,-7-4-15,-5-2 0,5-1 0,3 0 16,-6 0-16,-4 1 0,6 2 15,6 0-15,-6 0 0,-5-4 0,9 1 16,6 1-16,-9 4 16,-9 1-16,10-6 0,6-4 15,-8 2-15,-9 2 0,12 0 16,6 1-16,-7 1 0,-5 1 0,7-2 16,5 2-16,-7-4 0,-6 1 15,9 0-15,7 1 0,-11 1 16,-6 2-16,8-8 0,6-5 15,-9-2-15,-9 0 0,10 11 16,6 8-16,-7-4 0,-3 0 0,5-7 16,4-6-16,-3 7 15,-4 3-15,4-4 0,2-1 16,-7 1-16,-4-1 0,10 4 16,5 1-16,-11 1 0,-9-1 0,10 0 15,10-1-15,-12 0 0,-7-3 16,9 2-16,3 0 0,-5 2 15,-6 1-15,9-1 0,3 1 16,-5 1-16,-6 3 0,9-2 16,4 1-16,-5 0 0,-2 2 0,2-2 15,5 3-15,-8-7 0,-4-4 16,8 4-16,5 3 16,-10 1-16,-6 3 0,12-6 0,6-4 15,-12 0-15,-7 1 0,9 2 16,7 1-16,-9-6 0,-7-5 15,11 5-15,6 6 0,-7-2 16,-3-1-16,7-1 0,4 0 16,-7 2-16,-7 0 0,7-1 15,4-1-15,-7 1 0,-3-1 0,6 1 16,5 1-16,-9-2 0,-6 2 16,6-1-16,4 1 15,-7 1-15,-6 0 0,8 0 0,6 0 16,-8 1-16,-7 0 0,6 3 15,4-1-15,-8-2 0,-4-2 0,7 1 16,4 1-16,-5-2 16,-3 0-16,7 2 0,5 4 15,-9 3-15,-5 2 0,3-3 16,1-1-16,-2-3 0,-2-1 0,8-3 16,4-1-16,-22 4 0,-3 3 15,21 1-15,0 0 0,-19-5 16,0 0-16,5-3 0,2 0 15,-4 2-15,-4 0 0,5 0 16,5 0-16,-5-1 0,-3-2 0,3-4 16,1-4-16,-3 4 15,-2 1-15,3-1 0,3 3 16,-5 0-16,-3 3 0,2-3 16,2-3-16,0 2 0,0 4 0,2 0 15,-1-1-15,-6 1 0,-2-2 16,7 0-16,2 2 15,-2-2-15,-2 1 0,-1 2 0,-1 1 16,-2-2-16,-1-1 0,3-1 16,2 1-16,-2 1 0,0 1 0,-1-1 15,-1-2-15,-2 2 16,-1-1-16,4 0 0,3 1 16,-1 0-16,-1 0 0,0-1 15,1 0-15,-3 0 0,1 2 0,3-1 16,3 1-16,-3-1 0,-1-1 15,-2 2-15,1 2 0,0-2 16,1 1-16,2-1 0,2 1 16,-1-1-16,-2-1 0,0 2 15,1 1-15,-1-1 0,-1-2 0,2 1 16,1 1-16,-2-1 0,-2-1 16,3 2-16,3 2 0,-1-2 15,-1 0-15,2 0 0,0 0 16,1 0-16,-1-1 0,3-1 15,3 1-15,-3-1 0,0 0 0,9 1 16,2 2-16,-4 1 16,-4-3-16,4 0 0,4 0 15,-4 0-15,-1-2 0,5 1 16,4 1-16,-4 0 0,-4 1 0,12-1 16,2 2-16,-6-2 0,-4 1 15,5 2-15,5 1 0,-4-3 16,-3-1-16,11 0 0,2-1 15,-10 4-15,-2 1 0,11 0 16,3 0-16,-5-2 0,-3-3 0,4 3 16,4 2-16,-7-2 0,-6-1 15,30 2-15,1 1 16,-10-1-16,-5 0 0,-15 2 16,14 1-16,17-1 0,-14-2 15,-4 2-15,-1 0 0,2-1 0,3-2 16,1-4-16,0-6 0,0 13 15,0 9-15,3-6 0,2-5 16,-1-5-16,-1-6 0,2 3 16,0 1-16,0 2 0,1-2 15,-1-3-15,2-4 0,0 3 16,-1 0-16,5 3 0,3 1 16,-3 2-16,-3 4 0,1-3 0,-1-2 15,1 2-15,0 1 0,3-2 16,3 1-16,-2-3 0,-4-4 15,2 1-15,0 3 0,-1-1 16,0 2-16,3-4 0,4-1 16,-1 1-16,1 0 0,1 4 15,3 2-15,-4-2 0,-2 0 16,2-3-16,1 0 0,-3 2 16,-3 2-16,2-2 0,1 0 15,1 2-15,-2 1 0,-1-4 16,-2-1-16,-4 2 0,-3 3 0,3 2 15,1 2-15,0 3 0,0 2 16,1 3-16,4 3 0,-4-10 16,-1-5-16,2 0 0,0 1 15,-3 0-15,0 0 0,2 0 16,1 0-16,-4 3 0,0 1 0,5 0 16,3-2-16,-4 2 15,-4-1-15,4-1 0,1-1 16,0 0-16,-2-1 0,1 5 15,1 2-15,0-5 0,0-6 0,2 3 16,1 2-16,-2 4 0,-1 3 16,0-2-16,1-1 0,-6-6 15,-4-3-15,4 3 0,4 3 16,-2 1-16,-2 0 0,1 0 16,2 0-16,-3-2 0,0-1 15,-1 0-15,0 0 0,-3 0 0,-2 1 16,2 0-16,2 1 0,-1-3 15,0-5-15,-2 9 0,0 3 16,-1-1-16,0-3 0,2-2 16,2-1-16,-3-3 0,-2 0 15,-5 6-15,-1 0 0,-1 2 16,0-2-16,-1 1 0,-2-2 16,-1 2-16,0 4 0,-6 2 15,-3 5-15,-3-7 0,-3-7 0,-6 3 16,-6 3-16,-5-2 0,-4 1 15,-6-2-15,-3 0 0,-2-2 16</inkml:trace>
  <inkml:trace contextRef="#ctx0" brushRef="#br0" timeOffset="1718.772">2808 3762 0,'0'0'0,"0"0"16,0 0-16,0 0 0,0 0 0,19-10 15,-19 10-15,0 0 0,27-1 16,-27 1-16,0 0 16,30 1-16,-19-1 0,3 0 0,4 1 15,-1-1-15,1 2 0,4-2 16,0 0-16,4 0 0,0 0 0,12 0 15,1 0-15,3 0 16,-1-2-16,13 0 0,2 0 16,-2 1-16,-5-2 0,17 3 15,3 3-15,-4-2 0,-6 1 0,9 0 16,-4 1-16,-1 1 0,-2 0 16,10 2-16,0 1 0,-2-2 15,1-1-15,1-5 0,2-4 16,30 3-16,-10 5 0,3-4 15,0-1-15,-6-3 0,-8-2 0,5-2 16,4 3-16,-6 0 16,-4 2-16,5-2 0,2-1 15,-6 4-15,-6 3 0,1-3 16,4-3-16,-9 6 0,-4 4 16,-2 4-16,-1 4 0,-4-6 0,-3-3 15,4 3-15,2 3 0,-5-3 16,-4-2-16,-17-1 0,-12-1 15,-8-1-15</inkml:trace>
  <inkml:trace contextRef="#ctx0" brushRef="#br0" timeOffset="2807.6559">8199 2986 0,'0'0'0,"0"0"16,0 0-16,0 0 0,0 0 0,0 0 31,0 0-31,0 0 0,0 0 0,28 6 15,-28-6-15,0 0 0,36-3 16,-36 3-16,42-4 16,-17 0-16,2-2 0,7 1 0,3-2 0,12-2 15,-2 0-15,15-2 0,3-2 16,-6 2-16,-4 1 0,10 2 0,-1 2 16,-9-1-16,-7-1 0,5 4 15,-3 0-15,-12 0 0,-7-2 16,-6 3-16,-4 0 0,-5 2 15,-5 1-15,-9 5 0,-5 1 16,-4 1-16,-3 3 0,-12 7 16,-9 6-16,-3-2 0,-2-1 0,-14 7 15,-9 5-15,3-1 0,5-2 16,-14 16-16,-10 14 16,9-13-16,6-9 0,-19 18 0,12-6 15,11-12-15,8-9 16,3-2-16,5 0 0,13-7 0,11-6 15,4-5-15,4-7 0,-2-3 16,0-2-16,5-4 0,2-2 16,3-4-16,3-1 0,2-10 15,4-5-15,0-3 0,0 0 0,3-4 16,2-3-16,0-2 16,1-2-16,2 0 0,4 3 15,-3-1-15,1-1 0,1-2 0,-2 4 16,-1 3-16,-2 4 0,2 4 15,-1 1-15,0 5 0,-1 4 16,-2 6-16,2 1 0,-2 5 16,-1 3-16,1 4 0,1 3 15,-3 1-15,0 3 0,3 3 16,1 5-16,3 5 0,1 6 0,0 4 16,-1 5-16,2 2 15,0 3-15,1 2 0,1 4 16,4 3-16,0-2 0,-1-3 15,-1-5-15,0-5 0,-2-4 0,0-3 16,0-3-16,-2-1 0,-2 1 16,-3-3-16,-3-1 0,-3-2 15,-3-1-15,-1-3 0,-3 0 16,-4-4-16,-4 0 0,-6-2 16,-5-3-16,0-3 0,-4-1 0,-7-2 15,-6-4-15,-2-1 0,-2 0 16,-11-8-16,-3-2 0,-2-1 15,-1-3-15,-8-4 0,1-2 16,6 2-16,5-1 0,0-3 16,7 2-16,1-2 0,3 0 0,3 3 15,6 5-15,4 2 16,-2 1-16,1 3 0,1 0 16,7 5-16,7 2 0,2 3 0</inkml:trace>
  <inkml:trace contextRef="#ctx0" brushRef="#br0" timeOffset="6573.3533">4049 3923 0,'0'0'0,"-12"-1"0,-1 0 16,0 2-16,-3 1 0,-11-1 16,-5-3-16,0 1 0,0-1 0,-12 2 15,-3 2-15,2-2 0,-1-1 16,-9 0-16,-1-1 0,-2 1 15,2-1-15,-4 1 0,-1 2 16,-5 2-16,6 1 0,-5-1 16,0 2-16,-8-3 0,7 0 15,-2 2-15,0-2 0,9 0 16,5-1-16,-29-4 0,5-2 16,8-3-16,10-2 0,1-4 15,4-5-15,5 3 0,-1 2 0,1-2 16,5 1-16,4 0 0,2 0 15,2 0-15,1-1 0,0-4 16,2-2-16,5-5 16,-2-2-16,9 9 0,5 7 0,5-3 15,-3-8-15,1 0 0,-1-3 16,2-1-16,-3 1 0,10 1 16,2-1-16,4 1 0,1 0 15,5 1-15,-1 1 0,2-1 16,3-4-16,2 3 0,7 1 0,0-2 15,0-1-15,1-1 0,2 0 16,9 3-16,3 1 0,-2 0 16,0-3-16,6 0 0,3 1 15,3 1-15,1 0 0,8-5 16,1-1-16,0 5 0,-1 4 0,8 0 16,8 0-16,-6 6 15,-2 5-15,30-13 0,-10-1 16,-5 3-16,-3 2 0,7 7 0,-1 2 15,-4 6-15,-4 3 0,7 1 16,4 1-16,-3 0 0,-3 0 16,5 4-16,5 3 0,-7-3 15,-5-2-15,8 3 16,6 2-16,-6 3 0,-4 1 0,5-2 16,3-2-16,-4 0 0,-6-1 0,10 2 15,5 3-15,-4-2 16,-4 2-16,8 1 0,4 2 15,-9-3-15,-8-2 0,7 1 0,5 3 16,-9-2-16,-8 0 0,7 3 16,8 3-16,-15-4 0,-4-3 15,4 5-15,2 2 0,-7 1 16,-3 2-16,-2-1 0,3 0 16,-9-4-16,-5-3 0,1 5 15,2 3-15,-3-1 0,-1 0 0,0 4 16,2 5-16,-5-3 0,-5 1 15,-1 0-15,-3-1 0,0-1 16,-3-3-16,0 8 0,-2 4 16,-7-3-16,-1-2 0,-3-3 15,2-1-15,-6 3 0,-5 0 0,-4 3 16,-7 2-16,-1-2 16,-4-1-16,-4 5 0,-5 2 15,0-10-15,-2-7 0,-2-4 0,-5 4 16,-2 0-16,0-1 0,-6 1 15,-5 1-15,0-2 0,-3-2 16,-7 0-16,-4-3 16,2 0-16,2 2 0,-10-5 0,-6-2 15,1-1-15,-2-2 0,-8 1 16,-5 0-16,-25 3 0,16 1 0,-3-4 16,-7-3-16,6 0 15,8 1-15,-9-3 0,-4 0 16,7-1-16,5 1 0,-7-2 15,-4 1-15,7-2 0,6-1 0,-10-3 16,-6-4-16,9 6 0,10 4 16,-8-1-16,-6-3 0,8 1 15,6-2-15,-6 0 0,-8-3 16,12 2-16,4-1 0,-5 1 16,-7 0-16,10 3 0,2 2 0,-7-4 15,-6-1-15,11 3 0,8 4 16,-2-1-16,-2 0 0,9-4 15,2-4-15,-5-3 0,-3-2 16,10 3-16,10 2 0,0 1 16,-3-2-16,3 3 0,0 1 15,5-5-15,3-2 0,5 3 16,5 2-16,-6 5 0,-5 0 16,7-4-16,2-1 0,-6 2 0,-5 4 15,13 0-15,11 1 0,3 0 16</inkml:trace>
  <inkml:trace contextRef="#ctx0" brushRef="#br0" timeOffset="9604.6265">4302 5057 0,'0'0'0,"0"0"16,0 0-16,-21-8 0,21 8 0,-19-5 15,5 2-15,-2 0 16,0 0-16,-4 1 0,-1 0 15,-9-1-15,2 0 0,-2-1 0,-2 1 16,2 1-16,1 1 16,-6 2-16,-4 2 0,-7 1 15,5-2-15,0 2 0,-1 4 0,-6 0 16,1 0-16,-1 0 0,1 4 16,-3 3-16,2 1 0,-1 2 15,1 1-15,-9 2 0,-1 1 0,2 2 16,2 4-16,1-1 15,5-2-15,-9 8 0,0 0 0,6 4 16,2 2-16,-2-1 0,0 3 16,-3 1-16,7 0 0,-16 19 15,9 1-15,3-12 0,5-7 16,5 2-16,5 3 0,2-2 16,2-2-16,0 3 0,-3 2 15,7-2-15,2-1 0,4-1 0,1 2 16,5-2-16,-1 0 0,-1 0 15,0 2-15,7-1 0,2 1 16,-1 3-16,1 1 16,-1-1-16,2-4 0,2 2 15,3 1-15,-2-2 0,2-1 0,0 2 16,-1 0-16,6-2 0,1-3 16,-4 2-16,-1 2 0,4-2 15,-1-2-15,1 1 0,-1-2 16,5 0-16,0 0 0,3-3 15,-2 0-15,3-2 0,2 0 0,3-2 16,-2 0-16,7 3 0,6 2 16,-12-17-16,0 2 0,1-4 15,0 1-15,5 0 0,4 2 16,2 0-16,-1-1 0,4 0 16,3-2-16,0-1 0,2-1 15,1-1-15,2 0 0,1-3 16,2-4-16,3 2 0,1 1 15,-3 0-15,-3 0 0,4 0 16,2-1-16,-1-4 0,1-1 0,4-2 16,2 1-16,-2-1 0,-3-1 15,6 1-15,2 1 0,-1-2 16,0 1-16,-1-5 0,-1-3 16,0 3-16,5 2 0,4-2 15,-2-1-15,18-5 0,-13-4 0,0 2 16,-2 3-16,1-3 0,-2-1 15,1-3-15,-3-2 0,0-3 16,-2 0-16,3 1 16,3-3-16,-6 2 0,-2 0 0,3-2 15,1-4-15,1-1 0,2 0 16,-1-2-16,-2 1 0,-6-3 16,-5-3-16,5-2 0,3 0 15,-7 2-15,-3 2 0,4-5 16,0-1-16,0 3 0,-1 0 0,-2-8 15,-2-3-15,-2 3 0,-3 3 16,0-4-16,3-4 16,-4 2-16,-5 0 0,1 2 0,0-1 15,-7 1-15,-3 0 0,1-3 16,-2-1-16,1 1 0,0 3 16,-1 1-16,-1 1 0,-6-4 0,-2-4 15,-5 4-15,-2 2 16,2-5-16,2-7 0,-2 3 15,1-1-15,-1 5 0,0 3 0,0-4 16,0-1-16,-3 3 0,0 1 16,-3 1-16,-2-1 0,-6 3 15,-1 4-15,-3-6 0,-3-3 16,0 0-16,2 2 0,0 4 16,0 2-16,-2 3 0,0 2 0,-5-4 15,0-3-15,6 19 0,-4-1 16,-3-6-16,0-4 0,1 1 15,-1 1-15,-3 0 0,-1 2 16,-2 0-16,1 3 0,-2-4 16,-3-3-16,1 4 0,2-1 15,-3 0-15,0 0 0,0 2 16,2 1-16,-3 4 0,-2 2 16,1-1-16,4 1 0,-1-3 15,-1-2-15,1 8 0,0 1 0,-3 0 16,1 0-16,-1 0 0,-4 0 15,2 0-15,0 0 0,-3 1 16,0 2-16,-1 1 16,0 1-16,-4 2 0,1 1 0,-3 0 15,0-2-15,-1 4 0,-4 3 16,2-2-16,1 0 0,-10 3 16,1 1-16,-4 3 0,-1 0 15,0 1-15,0 2 0,1 1 16,-1 4-16,-4 2 0,-1 1 0,-5 2 15,19-4-15,17-5 0</inkml:trace>
  <inkml:trace contextRef="#ctx0" brushRef="#br0" timeOffset="12089.0526">18269 5414 0,'0'0'0,"0"0"0,-13-18 0,4 10 16,-1-1-16,-4 0 0,-3-1 16,-3-1-16,-2-3 0,-11-1 15,-4-1-15,-4 1 0,-2 4 0,-18-1 16,-5 3-16,-12 2 0,2 4 16,-17 6-16,-2 7 0,6 1 15,4 3-15,-22 7 0,-5 6 16,-34 17-16,20 2 0,8 1 15,6 3-15,16 0 0,13-1 16,2 11-16,1 6 0,15-5 16,13-4-16,-1 9 0,0 7 15,11-8-15,6-7 0,2 8 16,0 4-16,5-3 0,5-3 0,5 5 16,6 5-16,7-9 0,3-4 15,3 2-15,4-1 16,1 1-16,3-1 0,6 1 15,4 2-15,2-8 0,1-7 0,10 0 16,6 1-16,4-2 0,2-1 16,3 0-16,4 3 0,-1-11 15,0-7-15,12 5 0,8 2 16,-6-9-16,-5-3 0,14-3 16,8-1-16,0 0 0,-2 0 0,17 0 15,10-1-15,-6-5 0,-4-5 16,12-2-16,7 0 0,-4-3 15,-1 0-15,14-2 0,12-1 16,-12-1-16,-6 1 0,9-3 16,6-4-16,-5 4 0,-4 0 0,10-2 15,7-4-15,-14-2 16,-10-1-16,13-8 0,9-4 16,-14 2-16,-9 0 0,12-1 0,8-2 15,-13-1-15,-10-1 0,-3-7 16,-1-3-16,-6-7 0,-5-6 0,-2-4 15,-1-3-15,-19 2 16,-13 1-16,-1-9 0,-3-7 16,-8 5-16,-6 4 0,-8-5 15,-5-4-15,-7 0 0,-5-2 16,-5-14-16,-3-9 0,-11 13 16,-6 10-16,-12-8 0,-7-3 15,-5 5-15,-4 5 0,-8-6 16,-5-6-16,-11 3 0,-5 2 0,-17 3 15,-12 1-15,4 7 0,3 3 16,-15-2-16,-11 0 0,-1 11 16,0 7-16,-19-3 0,-14-3 15,14 8-15,9 5 0,-22 0 16,-12 1-16,8 7 0,6 5 0,-15 12 16,-10 9-16,9-4 0,7-2 15,-14 17-15,-11 8 0,11 3 16,6 0-16,50-6 0,34-4 15,23-2-15</inkml:trace>
  <inkml:trace contextRef="#ctx0" brushRef="#br0" timeOffset="43417.5962">2984 7612 0,'0'0'0,"0"0"0,0 0 15,22 5-15,-22-5 0,0 0 0,38 1 16,-19 2-16,3 0 0,4-1 16,5 0-16,11-1 0,1-1 15,8 0-15,6 1 0,13-2 16,2 0-16,17 0 0,6-1 15,9-1-15,-9-1 0,18 0 16,5 1-16,2-3 0,-11-2 0,30 4 16,-11 0-16,-17 1 0,-13 0 15,-1 1-15,-5-1 16,-10 2-16,-8 0 0,-5-3 0,-2 0 16,-13 1-16,-9 1 0,-7-3 15,-5 1-15,-5-1 0,-5 0 16,-11 1-16,-8 1 0,-6 2 15,-8 1-15,-11-6 0,-7-2 16,-3 4-16,-2 2 0,2-1 16,-8-2-16,-1 4 0,-1 1 0,-11-1 15,-8-1-15,-2 0 0,0-1 16,-40 7-16,3 7 0,8 0 16,1 0-16,-4-2 15,-7 0-15,12-5 0,7-1 0,-11 4 16,-7 3-16,10 1 0,5 3 0,-9-1 15,-5 1-15,13-4 16,10-3-16,3-1 0,4-1 16,9-2-16,9-3 0,3 0 15,4-1-15,7-1 0,6 1 0,8 1 16,7 3-16,3-7 0,1-3 16,5 1-16,2 2 0,4 0 15,-2-1-15,6-1 0,0-2 16,3 5-16,7 0 0,6-1 15,7 0-15,2-2 0,3 0 0,10 1 16,4 1-16,2 0 0,-3-1 16,11 3-16,9 0 15,1 0-15,-2 0 0,17-2 16,7 2-16,-6 1 0,-4 0 0,41 1 16,-4-1-16,-14 0 0,-12-1 15,7 2-15,3 2 0,-12-3 16,-12 0-16,3 1 0,2 1 15,-9-1-15,-7-1 0,-5-1 16,-2 2-16,-12 0 0,-6 0 0,-8 0 16,-5 3-16,-4-3 0,-6-1 15,-8-3-15,-7-2 16,-3 5-16,-3 3 0,-7 1 0,-6 1 16,3-2-16,-3-1 0,-7-1 15,-10 0-15,0-1 0,-2-1 0,-11 1 16,-11 0-16,2 2 15,-3 3-15,-21-3 0,-6-2 16,6 1-16,1 0 0,-47 2 16,-1 3-16,18-1 0,13-1 0,-3 1 15,-3-1-15,7-1 16,7-1-16,2-1 0,-1 0 16,11 1-16,5 0 0,0 2 0,1 0 15,17-4-15,8-2 0,1-4 16,0-1-16,10 5 0,10 1 15,3 4-15,5 1 0,5-2 0,3 0 16,4-1-16,3-1 16,4 1-16,5 1 0,12-1 15,4 0-15,-3 2 0,3-2 0,8 1 16,7-1-16,4 0 0,0-1 16,7 1-16,11 0 0,-2 0 15,3 0-15,19 1 0,12-1 16,-8 0-16,-3 0 0,49-1 15,-6-1-15,-13 1 0,-8 2 0,-1 2 16,3 0-16,-9-5 16,-6-3-16,2 1 0,3-1 15,-11 3-15,-10 1 0,-1-1 16,-2-1-16,-20 1 0,-9-1 0,-8 0 16,-3-1-16,-11 2 0,-9 2 15,-7-1-15,-3 1 0,-3-2 16,-4 2-16,-14 0 0,-9 0 15,-4-3-15,-2-1 0,3 2 16,-11-1-16,-6 2 0,-4-2 16,-13 1-1,-9 2-15,-3 0 0,3 0 0,-54 4 0,1 1 16,14 1-16,9 2 0,-7 3 0,-4 3 16,12-4-16,4 0 0,-2 2 15,-3 3-15,14-2 0,11-1 16,-1 0-16,3-2 0,11-3 15,9-4-15,8 4 0,10 0 16,14-3-16,10-4 0,9-1 16,6-1-16,7-1 0,7-2 0,16-2 15,10-3-15,10 0 0,8 1 16,16-3-16,17-1 16,-7 4-16,0 2 0,16 2 0,12-2 15,-2-1-15,-4-2 0,13 3 16,10 2-16,-10 3 0,-7 1 15,8 2-15,1 3 0,-13 0 16,-9 0-16,-5 1 0,2 0 16,-17 3-16,-9 1 0,-17-1 15,-10 0-15,-12-2 0,-7-2 0,-9-1 16,-3-1-16,-2-1 0</inkml:trace>
  <inkml:trace contextRef="#ctx0" brushRef="#br0" timeOffset="55839.65">10629 2429 0,'0'0'0,"0"0"16,0 0-16,0 0 0,0 0 0,0 0 15,0 0-15,0 0 0,0 0 16,0 0-16,0 0 16,25-10-16,-25 10 0,0 0 0,0 0 15,0 0-15,0 0 0,0 0 16,0 0-16,0 0 0,0 0 0,0 0 16,0 0-16,0 0 15,0 0-15,0 0 0,0 0 16,0 0-16,0 0 0,0 0 15,0 0-15,0 0 0,0 0 0,0 0 16,0 0-16,0 0 0,0 0 16,0 0-16,0 0 0,0 0 15,0 0-15,0 0 0,0 0 16,0 0-16,0 0 0,0 0 16,0 0-16,0 0 0,0 0 0,0 0 15,0 0-15,0 0 16,0 0-16,0 0 0</inkml:trace>
  <inkml:trace contextRef="#ctx0" brushRef="#br0" timeOffset="55964.6585">10648 2424 0,'0'0'0,"0"0"0,0 0 16,0 0-16,0 0 0,0 0 0,0 0 15,0 0-15</inkml:trace>
  <inkml:trace contextRef="#ctx0" brushRef="#br0" timeOffset="57636.549">9794 2513 0,'0'0'0,"0"0"0,0 0 16,27-4-16,-27 4 0,31-7 0,-7 1 16,3-1-16,4 0 0,10-1 15,1 1-15,0 2 16,0 0-16,6 0 0,-4 1 0,-5 1 15,-5 2-15,-5 1 0,-4-2 16,-4 2-16,-3-1 0,-8 2 16,-6 2-16,0-1 0,0 0 0,-2 0 15</inkml:trace>
  <inkml:trace contextRef="#ctx0" brushRef="#br0" timeOffset="57824.0707">9715 2681 0,'0'0'16,"0"0"-16,0 0 0,0 0 15,1 29-15,-1-29 0,8 29 16,-8-29-16,11 33 0,-6-16 16,1 0-16,0-2 0,1-2 0,-2-1 15,0-1-15,-1-2 0</inkml:trace>
  <inkml:trace contextRef="#ctx0" brushRef="#br0" timeOffset="58105.2935">9781 2728 0,'0'0'16,"0"0"-16,22-8 0,-4 4 0,3 0 15,4-2-15,5 0 0,12-3 16,3 2-16,12-3 0,0 2 15,-4 1-15,-4 4 0,5-1 16,-4 1-16,-7 3 0,-6 3 16,-6 0-16,-5 0 0,-6 1 15,-4-2-15,-5 1 0,-5 0 16,-6 3-16,-4 2 0,-8 0 16,-6 2-16,-2 1 0,-1 0 0,-2 0 15,-2-1-15,-2 1 0,1-1 16,-1 1-16,2 0 0,1-4 15,1-3-15,4-2 0,3 0 16,4 0-16</inkml:trace>
  <inkml:trace contextRef="#ctx0" brushRef="#br0" timeOffset="58292.8288">9929 2607 0,'0'0'0,"0"0"16,0 0-16,0 0 0,-1 31 15,1-31-15,1 29 0,1-12 16,1 1-16,3 1 0,3 1 16,-1-2-16,2-2 0,2 2 15,1-5-15,-2-3 0,-1-5 0,-2-1 16,-1 1-16,-2-3 0</inkml:trace>
  <inkml:trace contextRef="#ctx0" brushRef="#br0" timeOffset="58777.1816">10241 2555 0,'0'0'0,"0"0"16,0 0-16,0 0 0,0 0 0,-14 30 15,14-30-15,-17 33 16,5-15-16,-3 3 0,0 2 16,1 0-16,-1 0 0,-3 5 0,-1-2 15,-1-3-15,-2-2 0,0-1 16,-1-5-16,2-1 0,2-3 15,-1-1-15,4-4 0,5-3 16,1-1-16,2-1 0,2-1 16,4-1-16,2-4 0,6 1 15,5-1-15,4-1 0,5-1 0,2-1 16,2 0-16,2 2 0,0 0 16,5-2-16,-3 3 15,-4-1-15,-3 2 0,-4 0 0,-1 1 16,-5 2-16,-2 4 0,-7 0 15,-3 4-15,-5 2 0,-2 3 16,-8 3-16,-4-1 0,0 4 16,-1 2-16,-6 4 0,-2 1 15,4-2-15,1-2 0,3 0 16,3-2-16,4-3 0,3-3 0,5-1 16,6-3-16,7 0 0,6 0 15,4-1-15,2-1 0,3-3 16,4 0-16,0-2 0,1 1 15,-1 1-15,0-1 0,-2 0 16,-1 2-16,-1-3 0,-1 0 16,-3-2-16,-3-1 0,-4-1 15,-3-1-15,-2 0 0,0 1 0,-2 0 16</inkml:trace>
  <inkml:trace contextRef="#ctx0" brushRef="#br0" timeOffset="58995.9824">10279 2977 0,'0'0'0,"0"0"0,0 0 0,0 0 16,-16 18-16,16-18 0,-20 24 15,7-10-15,-3 2 0,-1 2 16,-3 0-16,1 2 0,0-1 0,-7 4 16,-3-1-16,0-2 0,2-3 15,-3 0-15,4-5 0,0-3 16,1-2-16,1-3 0,2-3 15,4-1-15,4 1 0,2-1 16</inkml:trace>
  <inkml:trace contextRef="#ctx0" brushRef="#br0" timeOffset="59105.3165">9766 3127 0,'0'0'0,"0"0"15,0 0-15,0 0 0,0 0 16,23-8-16,-23 8 0,25-7 16,-25 7-16,40-9 0,-15 5 0,4 0 15,3-1-15,1 0 0,1 2 16,11-1-16,3-2 0,6-3 15,-5-3-15,-8 3 0,-8 1 16,-6 2-16</inkml:trace>
  <inkml:trace contextRef="#ctx0" brushRef="#br0" timeOffset="59370.9376">10575 2820 0,'0'0'0,"0"0"0,0 0 0,26-6 16,-26 6-16,33-8 0,-11 4 16,4 0-16,1-1 0,3-1 15,3 0-15,7-1 0,-2 0 0,-1 1 16,-2-1-16,3-1 0,-7 1 16,-4 2-16,-5 1 0,-7 0 15,-4-1-15,-6 3 0,-5 2 16,-6-3-16,-1 2 0,-4-1 15,-3-1-15,3 0 0,3 1 0,0 0 16</inkml:trace>
  <inkml:trace contextRef="#ctx0" brushRef="#br0" timeOffset="59620.9711">10833 2603 0,'0'0'0,"0"0"0,0 0 0,0 0 16,0 0-16,0 0 0,0 33 15,0-33-15,-4 32 0,2-13 16,1 3-16,0 5 0,0 3 0,1 2 16,2 0-16,0 7 15,1-2-15,-1-2 0,-1-3 16,1 4-16,-1-4 0,-1-3 16,-1-2-16,0-4 0,0-2 0,-1-5 15,-2-4-15,1-3 0,0 0 16,-2-4-16,-1-1 0,-2-2 15,-1-3-15,-2-2 0,0-4 16,1 2-16,2 0 0,2 2 16</inkml:trace>
  <inkml:trace contextRef="#ctx0" brushRef="#br0" timeOffset="59792.8872">10530 2931 0,'0'0'0,"0"0"16,0 0-16,0 0 0,0 0 15,0 0-15,0 0 0,29-3 16,-29 3-16,25 2 0,-25-2 16,25 5-16,-25-5 0,22 13 15,-14-4-15,-2-1 0,1-2 0,-2 0 16</inkml:trace>
  <inkml:trace contextRef="#ctx0" brushRef="#br0" timeOffset="59933.4672">10482 3112 0,'0'0'16,"0"0"-16,0 0 0,0 0 16,29-6-16,-29 6 0,38-8 15,-13 4-15,2-2 0,3-1 16,1 1-16,9-1 0,-2-1 0,-6 1 16,-4 2-16,-5-1 0</inkml:trace>
  <inkml:trace contextRef="#ctx0" brushRef="#br0" timeOffset="60230.3571">11098 2892 0,'0'0'0,"0"0"0,0 0 16,0 0-16,0 0 0,0 0 15,-26 14-15,26-14 0,-24 15 0,8-6 16,0-1-16,0 2 0,1 1 16,1 1-16,0-2 0,3 0 15,1-2-15,4 2 0,2 0 16,4-1-16,4 1 0,2 0 15,5-1-15,3 2 0,0-2 16,9 3-16,5-2 0,-1 1 16,1 0-16,-1-1 0,2-3 15,3 2-15,-3-3 0,-4-2 16,-3-3-16,-3-1 0,-3-1 0,-2-1 16,-5-1-16,-3-1 0,-3 0 15,-2-3-15,-3-1 0,-3-2 16,-5-1-16,2 1 0,1 2 15,2 2-15</inkml:trace>
  <inkml:trace contextRef="#ctx0" brushRef="#br0" timeOffset="60371.0115">11094 2502 0,'0'0'16,"0"0"-16,0 0 0,0 0 15,25 19-15,-25-19 0,18 24 16,-7-8-16,1 1 0,-1-2 16,-2-2-16,-1-1 0</inkml:trace>
  <inkml:trace contextRef="#ctx0" brushRef="#br0" timeOffset="62105.3599">15722 2715 0,'0'0'0,"0"0"0,0 0 16,0 0-16,26 6 0,-26-6 0,22 10 15,-10-5-15,-1 1 0,-1 1 16,-2 1-16,-2 2 0,-4-1 15,0-1-15,1 0 0,-1-2 16</inkml:trace>
  <inkml:trace contextRef="#ctx0" brushRef="#br0" timeOffset="62433.494">15466 2967 0,'0'0'0,"0"0"0,0 0 16,0 0-16,25-10 0,-25 10 15,27-11-15,-27 11 0,35-14 0,-16 8 16,0 0-16,-1 1 0,-2 0 16,-2 3-16,1 0 15,-3 1-15,-2 2 0,-4 2 0,-1 3 16,-2 0-16,-2 3 0,-2 3 16,-2 2-16,-3 1 0,0 1 15,-4 8-15,-1 0 0,1 0 16,1-2-16,2-1 0,2 0 15,1-4-15,-1-2 0,4-3 16,3-2-16,4-4 0,3-2 0,3-4 16,3-5-16,3-2 0,3-3 15,3-3-15,4-2 16,2-8-16,-1-1 0,-6 4 0,-4 5 16,-4 1-16</inkml:trace>
  <inkml:trace contextRef="#ctx0" brushRef="#br0" timeOffset="62902.2813">16256 2543 0,'0'0'15,"0"0"-15,0 0 0,-20 12 0,20-12 16,-27 19-16,10-5 0,-2 3 16,-2 0-16,-1 1 0,-1-1 15,-5 3-15,4-2 0,4-3 16,4-1-16,2-2 0,3-3 0,6 0 15,4-2-15,5-2 16,5-4-16,5-1 0,6-2 16,3-1-16,4-2 0,4 1 0,4-1 15,5-1-15,-3-1 0,0 2 16,-2-1-16,-3 1 0,-1 0 16,2-1-16,-3 0 0,-6 2 15,-4 2-15,-6 0 0,-2-1 16,-1 1-16,-2 4 0,-1 2 15,-2 3-15,-1 1 0,-2 2 16,-1 3-16,0 4 0,-2 3 0,-1 1 16,-1 12-16,-1 6 15,1 1-15,-1 1 0,1 0 16,0 1-16,-1 2 0,0-2 0,1-6 16,0-4-16,0-3 0,-1-4 15,-1-4-15,2-3 0,-1-1 16,-2-1-16,-1-2 0,-2-1 15,-1-6-15,-1 0 0,-3 0 16,-2-3-16,-1 1 0,1-3 0,-5 0 16,-2-3-16,4 0 0,4 1 15,2 0-15</inkml:trace>
  <inkml:trace contextRef="#ctx0" brushRef="#br0" timeOffset="63386.6347">16077 2947 0,'0'0'0,"0"0"0,0 0 15,0 0-15,0 0 0,3 28 0,-3-28 16,-1 31-16,2-10 0,-1 1 16,0 1-16,0 0 0,0-2 15,0 1-15,2-1 0,-1-4 16,0-4-16,1-2 0,0-4 15,0-4-15,1-2 0,-1-3 16,0-4-16,-1-3 0,-1-3 0,0-3 16,1-2-16,1-4 0,2 1 15,-2 1-15,0 2 0,0 0 16,1 2-16,-1 1 0,1-1 16,1 2-16,3 1 0,2 1 15,2 0-15,0 1 0,1 2 16,1 0-16,2 1 0,-1 1 15,0 3-15,0 0 0,-1 2 16,-1 0-16,0-1 0,-1 6 16,0 3-16,-2 2 0,-1 1 0,-2 1 15,0 2-15,-2 1 0,-1 2 16,1 1-16,-2 3 0,-1-2 16,-1-3-16,0 2 0,0-2 15,-2 1-15,0 0 0,-1-3 16,1 0-16,-1-2 0,0-1 15,-2-2-15,1-1 0,-3 1 16,-1-2-16,1-1 0,-2 0 16,1-2-16,2 0 0,0 1 0</inkml:trace>
  <inkml:trace contextRef="#ctx0" brushRef="#br0" timeOffset="63558.5458">16088 3105 0,'0'0'0,"0"0"0,0 0 16,0 0-16,32-4 0,-32 4 0,29-2 16,-29 2-16,35-2 0,-16 2 15,1 0-15,-3 0 0,0 0 16,-3 1-16,-2 2 0,-1-1 16,-2 0-16,-1 0 0</inkml:trace>
  <inkml:trace contextRef="#ctx0" brushRef="#br0" timeOffset="63714.7676">16074 3233 0,'0'0'0,"0"0"0,0 0 16,0 0-16,23-5 0,-23 5 0,26-6 16,-26 6-16,38-7 0,-16 2 15,1 1-15,1-2 0,1 1 16,-4-1-16,-3 2 0,-1 0 15</inkml:trace>
  <inkml:trace contextRef="#ctx0" brushRef="#br0" timeOffset="63933.5026">16919 2702 0,'0'0'0,"0"0"16,0 0-16,24 1 0,-24-1 0,27 3 16,-11-1-16,-2 0 0,0 3 15,-1 0-15,1 3 0,0 0 16,-2-2-16,-2-2 0,-1 0 16,-1 0-16</inkml:trace>
  <inkml:trace contextRef="#ctx0" brushRef="#br0" timeOffset="64136.6426">16882 2855 0,'0'0'0,"0"0"0,0 0 15,0 0-15,-8 23 0,8-23 0,-4 29 16,2-11-16,-1 3 0,1 3 16,0 1-16,0 0 0,0-1 0,-1 7 15,2-1-15,1-4 16,0-1-16,0-5 0,1-4 15,2-2-15,0 0 0,1-4 16,2-5-16,2-1 0,0-4 0,0 2 16,-1-2-16,-2 1 0</inkml:trace>
  <inkml:trace contextRef="#ctx0" brushRef="#br0" timeOffset="64511.6459">17213 2819 0,'0'0'0,"0"0"15,0 0-15,31-5 0,-18 7 0,4-4 16,5 1-16,1 0 0,0 0 16,6 1-16,1 2 15,-1-1-15,-2 1 0,5-1 0,-1-1 16,-4 1-16,-5 0 0,-2 2 16,-2 2-16,-1-1 0,-2 0 15,-4 2-15,-2 2 0,-1 1 16,-1 2-16,-2 6 0,-1 3 15,-1 0-15,-1 1 0,-1 3 16,-1 4-16,0 5 0,0-1 0,-1 2 16,-2-1-16,-1-1 0,2-3 15,-1-2-15,1-3 16,-2-3-16,1-2 0,-1 0 0,-2 1 16,-1-3-16,0-3 0,-4-3 15,-3-2-15,-1-2 0,-2 0 0,0-5 16,-1-3-16,2-1 15,-1-2-15,-3-2 0,-2-5 16,0-1-16,0 0 0,4 1 16,4 2-16,2 2 0</inkml:trace>
  <inkml:trace contextRef="#ctx0" brushRef="#br0" timeOffset="64746.0907">17118 3027 0,'0'0'0,"0"0"16,0 0-16,0 0 0,0 0 0,11 25 16,-11-25-16,9 19 0,-9-19 15,7 23-15,-2-10 0,-2-1 16,0 0-16,1 1 0,-1-1 16,-1-2-16,0-1 0,0-2 15,-1 0-15,0 0 0,-1-1 16,0-2-16,-1-1 0,1-3 15,-3 1-15,3-5 0,0-2 16,0 1-16,0 1 0,0-1 0</inkml:trace>
  <inkml:trace contextRef="#ctx0" brushRef="#br0" timeOffset="65011.7056">17164 3039 0,'0'0'0,"0"0"0,0 0 16,0 0-16,0 0 0,0 0 0,0 0 15,16-15-15,-16 15 0,0 0 16,26-7-16,-26 7 0,22-4 15,-22 4-15,24-2 0,-13 2 16,0 1-16,0 0 0,0 0 16,-1-1-16,-1 0 0,-1 1 15,0 1-15,-2 0 0,1 0 0,-2 0 16,1 3-16,-2-1 0,1 2 16,-2 0-16,0 1 0,-2-1 15,1 1-15,-2 2 0,-2 2 16,0 0-16,-1-1 0,-1 1 15,-2 0-15,-1 1 0,0 2 0,-3-2 16,-2 0-16,0-2 0,-1-2 16,0 1-16,2-1 0,2-1 15</inkml:trace>
  <inkml:trace contextRef="#ctx0" brushRef="#br0" timeOffset="65121.0525">17153 3235 0,'0'0'0,"0"0"16,0 0-16,0 0 0,0 0 15,0 0-15,0 0 0,13-23 16,-13 23-16,22-7 0,-22 7 15,36-7-15,-19 5 0,5 0 16,4 1-16,-4 0 0,-3 0 0,-3 1 16</inkml:trace>
  <inkml:trace contextRef="#ctx0" brushRef="#br0" timeOffset="66589.8018">12957 2291 0,'0'0'0,"0"0"0,0 0 15,0 0-15,27 1 0,-27-1 16,27 1-16,-11 0 0,-1 0 0,3 2 16,2-1-16,1 2 0,-1-1 15,7 3-15,-1 0 16,0-2-16,-1 3 0,3-3 0,3 1 16,-4 0-16,-2-1 0,11 0 15,2-1-15,-1-2 0,-3 0 0,1-3 16,0-3-16,0-1 15,-2 2-15,5-6 0,0-5 16,-4 0-16,-2 1 0,-1-1 16,0-1-16,-4-1 0,-3-1 0,1-1 15,0-2-15,-2 2 0,-2 2 16,-1-6-16,-1-3 0,-4 3 16,-2-1-16,-2-1 0,-3-4 15,-1 4-15,-3 4 0,-3-1 16,-3-3-16,-1 3 0,-2 1 15,-6-2-15,-5 0 0,1 0 16,2 4-16,-2 1 0,-3 1 16,1-1-16,-1-3 0,-3 4 15,-2-1-15,0 3 0,1 2 0,-2-1 16,1-3-16,-2 1 0,0 1 16,-2 1-16,0 1 0,1 3 15,2 1-15,-5 1 0,-2-1 16,3 2-16,1 0 0,0 2 15,-1 2-15,-2 0 0,1-1 0,-1 4 16,1 4-16,2-1 16,0 2-16,-2 2 0,0 4 15,1-1-15,4 1 0,-4 4 0,-1 2 16,2 2-16,4-1 0,0 9 16,0 2-16,2-2 0,2-1 15,1 5-15,1 5 0,3-1 16,3 0-16,2 9 0,1 1 15,4-5-15,4-4 0,6 2 16,3 1-16,1-2 0,2-1 16,4-1-16,5-1 0,1-3 0,2 0 15,2-5-15,4-1 0,1-3 16,2 1-16,1-3 0,1-1 16,-1-6-16,1-4 0,-1-1 15,1-4-15,-9 0 0,-6-1 0,-4-1 16</inkml:trace>
  <inkml:trace contextRef="#ctx0" brushRef="#br0" timeOffset="67730.4994">16965 1459 0,'0'0'0,"0"0"0,0 0 0,0 0 15,0 0-15,-11-21 0,11 21 16,0 0-16,-21-14 0,21 14 15,0 0-15,-30-10 0,18 12 16,-4-1-16,-1 3 0,-2-1 16,0 0-16,-1 2 0,-1 2 15,0-1-15,1 1 0,-8 4 16,0 3-16,3 1 0,3 1 0,0 2 16,0 2-16,1-1 0,1 0 15,-3 8-15,0 2 0,3-1 16,3 0-16,3 3 0,3 1 15,2-2-15,4 0 0,0 5 16,3 3-16,3-2 0,3-1 0,2-1 16,3 0-16,2-1 0,1-2 15,1 0-15,1-4 0,0-1 16,1-2-16,4 0 0,2 1 16,1-2-16,0 0 0,1-4 15,0-1-15,1-3 0,-1-5 0,3-2 16,3-2-16,-3-3 15,-1-4-15,1 2 0,3 1 16,-1-3-16,1-3 0,1-6 16,1-3-16,-4 1 0,-1 0 0,-1-3 15,1 1-15,-2-2 0,-5 0 16,1 1-16,0-1 16,-2-3-16,-2-1 0,2-6 0,1-2 15,-4 0-15,-1 1 0,-1-5 16,-2-2-16,-3 1 0,0 2 0,-2-4 15,-2-2-15,-1 4 16,0 2-16,-3-6 0,-2 0 16,0 8-16,0 1 0,-6-2 15,-3 2-15,-1 5 0,-2 0 0,-6-5 16,-2 0-16,2 7 0,0 3 16,-5 6-16,-4 3 0,1 1 15,-2-1-15,-4 5 0,-4 0 16,4 7-16,1 5 0,3-2 15,8 0-15,6-3 0</inkml:trace>
  <inkml:trace contextRef="#ctx0" brushRef="#br0" timeOffset="73964.9007">14206 3925 0,'0'0'0,"0"0"0,0 0 16,0 0-16,0 0 0,26 9 0,-26-9 15,21 9-15,-21-9 0,28 7 16,-10-4-16,0 1 0,0 0 16,3-2-16,2-1 0,1-1 15,-1-1-15,5-1 0,0-2 16,-3-1-16,-2-2 0,1-1 15,-1-2-15,-3-1 0,-4 1 16,-2-1-16,-1-1 0,-4-1 16,-1 1-16,-6-3 0,-4 1 15,-2 2-15,-3 1 0,-3 1 0,-3 2 16,-4 0-16,-3 2 0,-3 3 16,-1 2-16,-3 1 0,0 2 0,-3 6 15,0 5-15,0 1 16,1 2-16,4 2 0,2 5 15,3 1-15,2 1 0,2 6 16,3 0-16,6 0 0,3-2 0,4 0 16,5 0-16,1-5 15,4-2-15,8-4 0,5-4 16,0-2-16,2-2 0,2-2 0,3-3 16,0-4-16,1-2 0,-2-6 15,1-7-15,-7 3 0,-4 3 0,-5 2 16</inkml:trace>
  <inkml:trace contextRef="#ctx0" brushRef="#br0" timeOffset="74386.7918">14906 3746 0,'0'0'0,"0"0"0,0 0 0,0 0 16,0 0-16,-4 22 0,4-22 15,-8 33-15,4-13 0,-4 4 16,-1 4-16,0-2 0,1 2 0,-3 7 16,1-1-16,1-3 0,1-6 15,-1 0-15,2-4 16,1-6-16,1-4 0,0-3 0,2-3 16,0-3-16,0-2 0,1-4 15,0-5-15,1-2 0,1-1 0,2-5 16,2-4-16,2 2 15,-1-2-15,4-2 0,3-2 16,1 0-16,0 0 0,6-3 16,0 4-16,1 3 0,-1 3 0,2 3 15,1 4-15,-1 1 0,-1 3 16,0 4-16,-2 3 0,0 3 16,-3 4-16,0 8 0,-3 7 15,-2-1-15,-2 1 0,-2 0 16,1 1-16,-4 2 0,-2-2 15,-1 1-15,0 0 0,0-2 0,-1 1 16,0-2-16,0-1 16,3-3-16,4-3 0,-2-3 0,-1-1 15,-1-3-15</inkml:trace>
  <inkml:trace contextRef="#ctx0" brushRef="#br0" timeOffset="74761.8512">15653 3706 0,'0'0'0,"0"0"0,0 0 15,0 0-15,0 0 0,-27-6 0,27 6 16,-30 6-16,30-6 0,-40 12 16,15-2-16,0 2 0,0 0 15,-7 3-15,1 0 0,4 1 16,5 0-16,5-1 0,4-1 15,5 1-15,4-2 0,9-2 16,5 0-16,3-1 0,2-2 16,11 2-16,5 1 0,-4-1 15,0 0-15,-1 0 0,1 0 16,-4-2-16,-3 1 0,-4-2 0,-3 0 16,-4 2-16,-3-1 0,-7 1 15,-6 0-15,-2-1 0,-2-2 0,-4 1 16,-4 0-16,2-2 15,0-1-15,-4 0 0,0-1 16,4-3-16,3-2 0,3-1 0,2 2 16,1 0-16</inkml:trace>
  <inkml:trace contextRef="#ctx0" brushRef="#br0" timeOffset="75199.3262">15889 3761 0,'0'0'0,"0"0"15,0 0-15,-10 18 0,10-18 0,-16 26 16,6-6-16,-1 1 0,-1 0 16,-3 10-16,0 2 0,3-5 15,2-2-15,2 1 0,2-3 16,5-7-16,3-3 0,6-4 15,5-5-15,0-2 0,2-4 0,2-3 16,3-3-16,4-3 16,0-2-16,-1-3 0,0-3 0,-2 0 15,-2 0-15,-1-4 0,1-4 16,-1 3-16,-2 3 0,1-4 16,-4 3-16,-5 5 0,-2 2 15,-1 4-15,-1 3 0,-2 3 16,-2 0-16,-2 8 0,-1 3 15,-3 3-15,-3 2 0,1 3 16,-1 5-16,1 2 0,0 1 0,2 6 16,0 0-16,4-3 0,1-3 15,5-4-15,5-3 0,3-4 16,3-3-16,3-2 0,6-3 16,-1-4-16,0-3 0,-4-1 15,-4 2-15,-3 0 0</inkml:trace>
  <inkml:trace contextRef="#ctx0" brushRef="#br0" timeOffset="75558.7355">16451 3722 0,'0'0'0,"0"0"16,0 0-16,0 0 0,-10 26 15,10-26-15,-13 36 0,5-15 16,0 1-16,1 4 0,-1 2 15,-2 4-15,0-2 0,2-5 16,2-1-16,0-4 0,2-3 0,-1-5 16,2-3-16,1-1 0,0-1 15,1-5-15,1-2 16,0-5-16,0-2 0,1-5 0,0-2 16,0-2-16,1-1 0,1-4 15,1-3-15,1 1 0,2 0 0,2-1 16,-1 2-16,3 5 15,2 2-15,0 2 0,2 2 16,0 4-16,-1 0 0,0 3 16,2 3-16,-3 1 0,0 1 0,3 2 15,0 0-15,1 2 0,-1-2 16,1 4-16,-2 1 16,-2-2-16,-2 0 0,-2-1 0</inkml:trace>
  <inkml:trace contextRef="#ctx0" brushRef="#br0" timeOffset="75964.9879">16678 3935 0,'0'0'0,"0"0"15,0 0-15,0 0 0,22 15 0,-22-15 16,30 2-16,-30-2 15,34 1-15,-14-3 0,2 0 16,0-3-16,0 0 0,4-2 16,-1-1-16,-3 0 0,-1 1 0,-3-6 15,-1-1-15,-4-1 0,-2 2 16,-4-2-16,-5 1 0,-2 2 16,-1 4-16,-3-2 0,-3 0 15,-3 0-15,-2 2 0,-5 3 16,-3 5-16,0 1 0,-1 2 15,-1 2-15,-2 4 0,-3 3 16,1 3-16,4 4 0,3 3 16,2 1-16,4 1 0,5 2 15,4 3-15,5-4 0,3 1 0,12 0 16,8-4-16,3-3 0,3-3 16,11-7-16,9-3 0,-1-3 15,2-2-15,-6-1 0,-11 1 16,-8-1-16</inkml:trace>
  <inkml:trace contextRef="#ctx0" brushRef="#br0" timeOffset="76246.2189">18035 3796 0,'0'0'0,"0"0"15,0 0-15,-5 23 0,5-23 0,-9 30 16,2-10-16,1 2 0,-1 0 16,-3 7-16,0 0 0,1-3 15,2-2-15,-1 0 0,2-4 16,3-8-16,0-2 0,2-4 15,1-4-15,0-2 0,2-3 0,-1 0 16,0 1-16,-1 2 0</inkml:trace>
  <inkml:trace contextRef="#ctx0" brushRef="#br0" timeOffset="76386.8367">18017 3595 0,'0'0'15,"0"0"-15,0 0 0,25 3 16,-25-3-16,26 2 0,-26-2 16,33 7-16,-16-1 0,-3-1 15,-1 0-15,-2-1 0</inkml:trace>
  <inkml:trace contextRef="#ctx0" brushRef="#br0" timeOffset="76793.0829">18291 3834 0,'0'0'0,"0"0"16,0 0-16,-9 26 0,5-13 0,-3 3 15,-2 5-15,0-1 0,1-1 16,-3 4-16,1 0 0,2-4 16,2-2-16,1-3 0,1-3 15,-1-4-15,2-1 0,1-5 16,2-1-16,0-4 0,2 1 0,2-7 15,3-2-15,-1-2 0,2-3 16,1-2-16,1-3 16,0 1-16,1 0 0,4-4 0,3 1 15,-2 3-15,1 2 0,3 2 16,3 3-16,-3 2 0,-3 2 16,2 3-16,1 3 0,-1 5 15,0 4-15,-4 5 0,-1 5 16,-2 0-16,-2 3 0,-4 4 15,-4 4-15,-1-3 0,0-4 0,-2 4 16,-2 1-16,1 0 0,-1-2 16,3 4-16,4-2 15,-2-8-15,-1-3 0,0-1 0,0-3 16,-1-2-16</inkml:trace>
  <inkml:trace contextRef="#ctx0" brushRef="#br0" timeOffset="77168.0608">19131 3654 0,'0'0'0,"0"0"16,0 0-16,0 0 0,0 0 16,-21 3-16,21-3 0,-31 2 15,31-2-15,-37 8 0,16-2 16,-1-1-16,0 2 0,1 1 15,0 2-15,-2 1 0,3 2 0,3-1 16,3 0-16,3 1 16,3 0-16,6 0 0,3 0 15,6 1-15,3-1 0,3 0 0,2 0 16,2-1-16,-1 0 0,0 0 16,-1 1-16,0-1 0,-2-1 15,-1 4-15,-4-3 0,-5-1 16,-3-3-16,-3 1 0,-5-1 15,0 0-15,-1-1 0,-4-1 16,-3 0-16,-1-1 0,2-3 0,-2 0 16,1-2-16,1-4 0,2 0 15,2-1-15,2 2 0,1 0 16</inkml:trace>
  <inkml:trace contextRef="#ctx0" brushRef="#br0" timeOffset="77621.196">19259 3704 0,'0'0'0,"0"0"16,0 0-16,0 0 0,-11 28 0,11-28 15,-17 31-15,7-13 16,0 2-16,1 3 0,-1 2 15,-1 4-15,2-2 0,2-4 16,3-1-16,0-4 0,2-2 0,3-3 16,3-2-16,1-3 0,3-1 15,3-6-15,2-2 16,0-1-16,-1-1 0,3-6 0,1-2 16,0-2-16,-2 0 0,5-8 15,2-4-15,-2 1 0,-3-2 0,0 0 16,-2 2-16,-2 0 15,-1 2-15,-1 1 0,-2 3 16,-3 7-16,0 2 0,-2 2 16,-1 4-16,-1 1 0,-1-1 0,0 7 15,-1 2-15,-1 2 0,0 2 16,-3 5-16,-1 4 0,0 3 16,1 1-16,-2 7 0,0 1 15,2-5-15,2-3 0,1-1 16,5 0-16,0-5 0,1-2 0,4-4 15,2-3-15,2-2 0,2 0 16,-2-2-16,-4-1 16,0 0-16</inkml:trace>
  <inkml:trace contextRef="#ctx0" brushRef="#br0" timeOffset="78043.1038">19708 3681 0,'0'0'0,"0"0"16,0 0-16,0 0 0,-10 29 0,10-29 15,-16 32-15,7-12 0,-1 3 16,2 1-16,-1 2 0,-2 4 16,2-2-16,1-4 0,3-3 15,0-4-15,2 0 0,0-2 16,-1-2-16,2-4 0,1-1 0,1-5 15,0-3-15,2-1 16,1-4-16,-1-1 0,1-3 16,0-2-16,1-2 0,2-6 15,2-4-15,1 0 0,1-1 0,0 2 16,0 0-16,-2 1 0,1 2 16,2 1-16,0 2 0,-2 4 15,-1 2-15,0 4 0,-1 1 16,1 2-16,0-1 0,0 3 15,2-1-15,-1 2 0,0 3 0,1-1 16,1 2-16,0 0 0,0 0 16,0 3-16,0-1 15,-1 0-15,-1-1 0,-3-1 0,0 0 16,-1 0-16</inkml:trace>
  <inkml:trace contextRef="#ctx0" brushRef="#br0" timeOffset="78480.6564">19855 3894 0,'0'0'0,"0"0"0,0 0 16,0 0-16,0 0 0,26 4 15,-26-4-15,22 0 0,-22 0 0,29-3 16,-10 1-16,-1-3 15,-1-1-15,2 1 0,2 2 16,-1-1-16,0-1 0,5-2 16,-1-2-16,-3-1 0,-3 1 0,-2-2 15,-2 1-15,-2-1 0,-1-1 16,-2-1-16,-3 0 16,-1 1-16,-2 1 0,-2-1 0,-2 1 15,-3 2-15,-3 0 0,-5 4 16,-3 1-16,-1 1 0,1 1 15,-3 3-15,-1 4 0,-1 2 0,0 1 16,-3 2-16,1 4 16,3 0-16,0 3 0,-1 9 15,2 3-15,3-3 0,2 0 0,5-3 16,4 1-16,2-2 0,2-1 16,6-4-16,5-1 0,3-3 15,3-1-15,4-2 0,4-4 16,-1-3-16,1 0 0,-5-1 15,-5-1-15,-2 0 0</inkml:trace>
  <inkml:trace contextRef="#ctx0" brushRef="#br0" timeOffset="91527.6888">20846 3403 0,'0'0'0,"0"0"0,0 0 0,-21 22 16,13-10-16,-3 5 0,-1 3 15,-2 2-15,0 3 0,-7 9 16,-2 0-16,1 1 0,2-2 15,-3 8-15,2-4 0,2-4 0,3-5 16,-2 2-16,2-2 16,3-6-16,2-5 0,4-8 15,1-6-15,3-2 0,-1 2 0,2-2 16</inkml:trace>
  <inkml:trace contextRef="#ctx0" brushRef="#br0" timeOffset="91730.7998">20792 3671 0,'0'0'0,"0"0"16,0 0-16,-3 33 0,3-33 0,-3 38 15,1-11-15,-3 7 0,0 1 16,0 2-16,3 0 0,0 3 16,1-3-16,1-8 0,0-6 15,1-2-15,1-6 0,1-7 16,2-7-16,-2-1 0,-1 1 0,0-1 15</inkml:trace>
  <inkml:trace contextRef="#ctx0" brushRef="#br0" timeOffset="91933.9076">20993 3512 0,'0'0'0,"0"0"15,0 0-15,-2 29 0,2-29 0,1 28 16,0-8-16,0 0 0,0 1 16,1 2-16,2 0 15,0-6-15,2-4 0,-1-4 0,0-4 16,-1-2-16,-1-1 0,1 1 16</inkml:trace>
  <inkml:trace contextRef="#ctx0" brushRef="#br0" timeOffset="92230.7835">21060 3442 0,'0'0'0,"0"0"16,0 0-16,0 0 0,0 0 0,0 0 16,21-14-16,-21 14 0,26-3 15,-26 3-15,33-3 0,-15 2 16,2 0-16,2 1 0,4 0 16,-4 0-16,-2 1 0,3 1 15,-3 1-15,-4-1 0,-3 2 16,-7 5-16,-7 3 0,-5 1 15,-4 2-15,-5 2 0,-5 1 16,-4 0-16,-3 1 0,-5 2 16,1-3-16,6-2 0,4-3 0,4-2 15,2-2-15,5-2 0,4-1 16,3-3-16,6 0 0,7-1 16,7-2-16,0-2 0,3-2 15,7 0-15,3 0 0,-1-1 16,-2-1-16,-5 1 0,-4 1 15,-4 1-15</inkml:trace>
  <inkml:trace contextRef="#ctx0" brushRef="#br0" timeOffset="92465.1948">20856 3895 0,'0'0'0,"0"0"0,0 0 0,27-7 15,-27 7-15,41-11 0,-15 4 16,4 0-16,3-1 0,12-1 16,1 0-16,-2 1 0,-2 0 0,6-1 15,-5 0-15,-6 3 0,-4 0 16,-6 0-16,-5 0 16,-10 2-16,-8 0 0,-5 2 0,-5 1 15,0 0-15,2 0 0,0-1 16</inkml:trace>
  <inkml:trace contextRef="#ctx0" brushRef="#br0" timeOffset="92668.2837">21136 3671 0,'0'0'0,"0"0"16,0 0-16,0 0 0,0 28 0,0-28 15,-1 38-15,0-13 0,0 5 16,0 4-16,1 4 0,1 9 15,0-2-15,0 8 0,-1-3 16,1-6-16,2-6 0,-1-1 16,0-5-16,0-7 0,0-3 0,-3-9 15,-1-3-15,1-2 0,0 0 16,0-4-16</inkml:trace>
  <inkml:trace contextRef="#ctx0" brushRef="#br0" timeOffset="92855.7872">21190 3871 0,'0'0'0,"0"0"0,0 0 16,0 0-16,0 0 0,0 0 15,-19 20-15,19-20 0,-25 26 0,11-8 16,-1 2-16,-2 2 0,-2 1 16,-1 1-16,-1 2 0,-3 6 15,2 0-15,2-7 0,3-3 16,-1-3-16,4-6 0,2-1 15,2-3-15,2-2 0</inkml:trace>
  <inkml:trace contextRef="#ctx0" brushRef="#br0" timeOffset="93012.1079">21262 4023 0,'0'0'0,"0"0"0,11 9 0,-3-1 16,2 1-16,0 1 0,1 1 15,0 0-15,0 0 0,4 1 16,1-3-16,-3-1 0,-2-1 0,-2-1 16</inkml:trace>
  <inkml:trace contextRef="#ctx0" brushRef="#br0" timeOffset="93277.6752">21640 3652 0,'0'0'0,"0"0"16,0 0-16,24 2 0,-15 1 0,2 2 15,4 1-15,-2 0 0,-1 1 16,2 3-16,-2-1 0,-2 3 16,-2-1-16,-4 1 0,-4 2 15,-2-2-15,-2-1 0,-4 1 16,-3-3-16,0 3 0,0-3 15,-1 1-15,-2-2 0,0-2 16,1-1-16,0-2 0,1-3 16,1-3-16,2-1 0,1 0 0,2 0 15,0 1-15</inkml:trace>
  <inkml:trace contextRef="#ctx0" brushRef="#br0" timeOffset="93465.1794">21558 3712 0,'0'0'16,"0"0"-16,0 0 0,-2 25 15,2-25-15,-4 31 0,2-7 16,0 4-16,-1 2 0,1 11 16,0 1-16,0-2 0,1-1 0,0 5 15,2-3-15,0-6 0,0-5 16,0-4-16,0-4 0,0-7 16,-1-2-16,1-6 0,1-6 15,1-4-15,0-2 0,-1 1 16,0 0-16,0 2 0</inkml:trace>
  <inkml:trace contextRef="#ctx0" brushRef="#br0" timeOffset="93762.1189">22120 3375 0,'0'0'0,"0"0"0,0 0 16,0 0-16,0 0 0,0 0 15,-12 24-15,12-24 0,-20 28 0,7-10 16,-3 2-16,1-1 0,-1-2 16,4 0-16,2-1 15,-1 2-15,3-3 0,7-3 0,7-1 16,2-2-16,2-2 0,6-1 16,6-2-16,1 1 0,0 0 15,3-3-15,1-2 0,0 2 16,-3-1-16,2 2 0,-2 0 15,-7-1-15,-2 0 0,-10 1 16,-6 3-16,1-1 0,0-1 0,0-1 16</inkml:trace>
  <inkml:trace contextRef="#ctx0" brushRef="#br0" timeOffset="93949.6197">21898 3824 0,'0'0'0,"0"0"0,0 0 16,24-3-16,-24 3 0,25-1 0,-11 0 16,0 1-16,1-1 0,0 1 15,1-1-15,-2 1 0,0 1 16,1 0-16,-4 1 0,-7 1 16,-3 0-16,0 0 0,0 1 15,0-2-15</inkml:trace>
  <inkml:trace contextRef="#ctx0" brushRef="#br0" timeOffset="94090.1844">21904 3939 0,'0'0'0,"0"0"0,0 0 0,0 0 16,0 0-16,0 0 0,32 0 16,-32 0-16,0 0 0,29-1 15,-29 1-15,0 0 0,28 2 16,-20-1-16,-2-1 0,0 0 0</inkml:trace>
  <inkml:trace contextRef="#ctx0" brushRef="#br0" timeOffset="94262.1002">21842 4057 0,'0'0'0,"0"0"0,0 0 15,0 0-15,0 0 0,0 0 16,26 13-16,-26-13 0,28 7 0,-28-7 15,34 10-15,-16-8 16,-1-2-16,-1 2 0,-2-2 0,-2 0 16</inkml:trace>
  <inkml:trace contextRef="#ctx0" brushRef="#br0" timeOffset="94543.3155">22340 4024 0,'0'0'16,"0"0"-16,0 0 0,0 0 15,0 0-15,0 0 0,0 0 16,-25 19-16,25-19 0,-29 16 0,12-6 16,-3 1-16,-1 0 0,-2-2 15,-3 3-15,1-1 0,1 0 16,-8 4-16,0-1 0,2 0 16,4-3-16,-2-1 0,6-3 15,6-1-15,4 0 0,6-1 16,5 1-16,7-2 0,7-1 15,6 0-15,7-3 0,2-2 16,4 1-16,13-3 0,6-2 16,-6 2-16,-3 2 0,9 0 15,0 1-15,-7-1 0,-6 1 0,-7 0 16,-8 1-16,-4-1 0</inkml:trace>
  <inkml:trace contextRef="#ctx0" brushRef="#br0" timeOffset="97512.0977">23564 3927 0,'0'0'0,"0"0"0,0 0 16,0 0-16,15-20 0,-15 20 15,0 0-15,10-25 0,-10 25 0,4-20 16,-5 8-16,-2 3 16,0-1-16,-4 2 0,-1-2 15,-1 2-15,-1 0 0,-2 1 16,-3 2-16,0 1 0,-2 1 0,-6 3 15,-2 1-15,2 2 0,2 3 16,-1 2-16,-1 2 0,1 2 16,0 1-16,-4 9 15,3 2-15,4 1 0,4-3 0,3 5 16,2 2-16,2-4 0,3-6 0,3-1 16,6 0-16,2-1 15,3-2-15,6-5 0,3-4 16,0-2-16,0-2 0,4-6 15,4-2-15,-2-2 0,-2-1 0,0-5 16,0-3-16,-1-1 0,-2 1 16,4-3-16,2 0 0,-6 1 15,-1 0-15,-4 4 0,-1 3 16,-4 3-16,-1 2 0,-2 5 16,-3 2-16,0 0 0,1 0 0,-3 6 15,-1 5-15,-1-2 16,-1 4-16,1 1 0,0 2 15,1 2-15,1-1 0,3 6 16,0 2-16,2-5 0,-1-4 0,1-3 16,-2-3-16,-1-2 0</inkml:trace>
  <inkml:trace contextRef="#ctx0" brushRef="#br0" timeOffset="98043.4041">24232 3896 0,'0'0'0,"0"0"0,0 0 0,0 0 16,0 0-16,-9-22 0,9 22 15,-16-16-15,16 16 0,-21-16 16,9 9-16,-2 1 0,0 2 15,-4 2-15,-1 0 0,-2 4 0,0-1 16,-9 5-16,-1 2 16,1 2-16,3 1 0,0 4 0,2 3 15,-3 4-15,5 1 0,6 1 16,4 3-16,5-6 0,3-3 0,6-5 16,6-2-16,6 0 0,6-3 15,5-3-15,5-5 16,1-4-16,-1-1 0,1-4 15,0-3-15,2-4 0,-3-2 16,-3 2-16,-1-1 0,-1 0 16,-5 1-16,-2 1 0,-3 0 0,-3 5 15,-1 4-15,-3 1 0,-2 0 16,-1 3-16,-2 3 0,-1 5 16,-1 4-16,0 1 0,-1 2 0,-1 7 15,-3 4-15,1 7 16,-1 4-16,2 1 0,0 0 15,1-3-15,0-4 0,0 0 16,1-3-16,-3-5 0,-4-1 0,-3-2 16,-3-1-16,0-6 0,0-2 15,-7-2-15,-5-1 0,0-4 16,2-3-16,4 0 0,5-1 16,2 2-16</inkml:trace>
  <inkml:trace contextRef="#ctx0" brushRef="#br0" timeOffset="98574.6217">24719 3744 0,'0'0'0,"0"0"0,0 0 0,0 0 16,0 0-16,-32-2 0,32 2 15,-27 7-15,27-7 0,-32 7 16,11 0-16,1 2 0,0 1 0,-5 8 16,0 3-16,1 0 15,3 0-15,3 1 0,1 0 16,5 1-16,2-3 0,7 1 15,6-3-15,3-2 0,1-3 0,5-4 16,4-5-16,2-1 16,1-5-16,2-3 0,1-5 0,-1-1 15,-1-2-15,-1-1 0,0-4 16,-3 1-16,-1-1 0,-1-2 16,0-2-16,-2 4 0,-2 1 0,-2 5 15,-1 2-15,-2 2 16,-2 3-16,0 3 0,-3 2 15,1 4-15,-2 1 0,-3 5 0,-1 2 16,-1 3-16,2 1 0,1 2 16,-1 2-16,2 1 0,1-2 15,5 3-15,6-4 0,0-2 16,1-4-16,5-3 0,2-4 16,2-4-16,0-1 0,-3-1 15,-4 1-15,-2-2 0</inkml:trace>
  <inkml:trace contextRef="#ctx0" brushRef="#br0" timeOffset="98777.8125">25023 3780 0,'0'0'0,"0"0"0,0 0 0,-10 20 16,10-20-16,-11 24 0,2-5 15,0 2-15,0-1 0,-1 7 16,0 0-16,3-2 0,0-1 0,1-5 15,3-5-15,1-3 0,2-3 16,1-5-16,1-4 16,2-2-16,0-1 0,-1-1 0,1 3 15,-2-2-15</inkml:trace>
  <inkml:trace contextRef="#ctx0" brushRef="#br0" timeOffset="98902.8104">24949 3608 0,'0'0'16,"0"0"-16,0 0 0,0 0 0,0 0 16,33 6-16,-33-6 0,28 9 15,-28-9-15,25 7 0,-15-5 16,-2 2-16</inkml:trace>
  <inkml:trace contextRef="#ctx0" brushRef="#br0" timeOffset="99293.4058">25199 3824 0,'0'0'0,"0"0"0,0 0 15,-7 29-15,3-15 0,-2 2 16,0 3-16,-1-3 0,2 3 16,-1 0-16,2-1 0,-1-3 15,1-4-15,1-1 0,0-2 16,3-3-16,0-5 0,4 0 15,-1-6-15,0-1 0,2-2 0,0-1 16,2-2-16,1-6 0,0 0 16,1-4-16,2-1 0,-1 2 15,0 2-15,-1 2 0,0 0 16,-2 2-16,0 2 0,1 2 16,0 0-16,-2 4 0,1 3 0,-1 2 15,2 2-15,-1 5 0,-2 1 16,1 6-16,-1 2 15,-1 3-15,-3 4 0,-1 0 16,-1 2-16,-1-4 0,1 0 0,0 1 16,1-3-16,0-1 0,1-2 15,0-3-15,2 0 0,-2-2 16,0-2-16,0 0 0</inkml:trace>
  <inkml:trace contextRef="#ctx0" brushRef="#br0" timeOffset="99605.8781">25722 3664 0,'0'0'0,"0"0"0,0 0 16,0 0-16,-30 8 0,30-8 16,-28 11-16,14-5 0,-2 4 0,1-2 15,0 2-15,1 1 16,2 0-16,3 1 0,3 0 15,2 3-15,4-1 0,5 0 16,1-1-16,3-2 0,2 0 0,4 1 16,1 0-16,0-1 0,-2-1 15,-1-1-15,-2 0 0,-2-1 16,-2-3-16,-5 2 0,-3 2 16,-4-1-16,-1 0 0,-5-1 15,-4-1-15,1 2 0,-1 0 16,-2-2-16,-1-2 0,4-3 0,3-2 15,1 0-15,2-1 0,2 2 16</inkml:trace>
  <inkml:trace contextRef="#ctx0" brushRef="#br0" timeOffset="99871.5499">25999 3579 0,'0'0'0,"0"0"16,0 0-16,0 0 0,-16 24 0,16-24 16,-21 35-16,8-11 0,-2-1 15,-5 13-15,0 3 0,2-3 16,4-2-16,1 2 0,7-5 16,4-4-16,3-2 0,4-7 15,6-3-15,0-2 0,1-5 0,4-3 16,1-4-16,2-2 15,1 0-15,-1-3 0,0-1 16,-4-1-16,-3-1 0,-2 2 0,-1 2 16,-3-1-16</inkml:trace>
  <inkml:trace contextRef="#ctx0" brushRef="#br0" timeOffset="100074.6444">25808 3810 0,'0'0'0,"0"0"0,0 0 0,25-4 16,-25 4-16,30-3 0,-30 3 15,39-5-15,-19 2 0,2-1 16,1 3-16,-1-1 0,0 1 0,8-2 16,1-1-16,-6 2 15,-2-1-15,-6 1 0</inkml:trace>
  <inkml:trace contextRef="#ctx0" brushRef="#br0" timeOffset="100277.7623">26514 3748 0,'0'0'0,"0"0"0,0 0 15,0 0-15,0 0 0,0 0 0,0 0 16,1 24-16,-1-24 0,0 0 16,0 0-16,1 23 0,-1-23 15,0 0-15,0 0 0,0 0 16</inkml:trace>
  <inkml:trace contextRef="#ctx0" brushRef="#br0" timeOffset="100465.2757">26727 3762 0,'0'0'0,"0"0"0,0 0 16,0 0-16,0 0 0,0 0 16,0 0-16,8 24 0,-8-24 0,0 0 15,4 20-15,-4-20 16,0 0-16,3 14 0</inkml:trace>
  <inkml:trace contextRef="#ctx0" brushRef="#br0" timeOffset="100621.5166">26986 3744 0,'0'0'0,"0"0"0,0 0 16,0 0-16,0 0 0,0 0 0,11 26 15,-11-26-15,0 0 0,-2 33 16,2-33-16,0 0 0</inkml:trace>
  <inkml:trace contextRef="#ctx0" brushRef="#br0" timeOffset="143684.6187">13697 4318 0,'0'0'0,"0"0"15,0 0-15,0 0 0,0 0 0,-11 23 16,11-23-16,-14 26 0,6-10 16,-2 2-16,-1 2 15,-2 1-15,-3 3 0,-1 2 0,-3 2 16,-4 6-16,1-3 0,-2 4 15,1-4-15,4-5 0,3-7 16,3-2-16,1-4 0,4-3 16,4-3-16,1-8 0,3-5 15,0 1-15,0 1 0,1 1 16</inkml:trace>
  <inkml:trace contextRef="#ctx0" brushRef="#br0" timeOffset="143856.5063">13694 4495 0,'0'0'0,"0"0"0,0 0 16,5 24-16,-5-24 0,1 31 15,-2-7-15,0 0 0,1 2 0,0 11 16,0 2-16,-1-3 16,-1-4-16,0 4 0,0-4 15,1-4-15,0-6 0,0-2 16,0-5-16,1-4 0,0-2 0,2-4 15,4-3-15,-3-1 0,0 0 0,0-1 16</inkml:trace>
  <inkml:trace contextRef="#ctx0" brushRef="#br0" timeOffset="144622.1658">13831 4343 0,'0'0'0,"0"0"0,0 0 15,0 0-15,3 24 0,-3-24 16,0 31-16,0-13 0,1 4 0,0-1 16,0 4-16,0-3 15,1-2-15,2 3 0,-1-2 16,1-3-16,1-3 0,-1-4 0,2-1 15,-2-2-15,-1-2 0,0-5 16,-2-4-16,0 1 0,-1 2 0,2-3 16</inkml:trace>
  <inkml:trace contextRef="#ctx0" brushRef="#br0" timeOffset="145059.6353">13828 4355 0,'0'0'0,"0"0"0,0 0 0,0 0 15,0 0-15,0 0 0,30-7 16,-30 7-16,20-6 0,-20 6 16,26-7-16,-11 4 0,-1 2 0,0 0 15,2-2-15,-2 2 16,-2 0-16,0 0 0,-1 1 16,-1 1-16,0 0 0,-1 1 0,-1 3 15,-2 1-15,0 0 0,-2 4 16,-2 3-16,-1 2 0,1 1 15,-2-2-15,-2 1 0,0 0 16,-1 2-16,-3 5 0,0 1 16,-2-4-16,-2-4 0,-1 1 15,-1-3-15,1 0 0,1-3 16,0-5-16,1-1 0,-1 1 16,2 1-16,-2-4 0,-1-4 0,1 1 15,0-2-15,2 1 0,1-3 16,2 3-16,1-1 0,1 2 15,3 1-15,3-1 0,1 0 16,4 1-16,2-1 0,2 1 16,1-2-16,4 0 0,1 0 15,4-1-15,-1 1 0,1 0 16,1 0-16,-3 1 0,-2 0 0,-4 0 16,-2 0-16,-2 0 0</inkml:trace>
  <inkml:trace contextRef="#ctx0" brushRef="#br0" timeOffset="145278.4013">13753 4800 0,'0'0'0,"0"0"16,0 0-16,0 0 0,29-14 0,-29 14 15,36-10-15,-13 4 0,2 1 16,1-2-16,2 1 15,5-4-15,-1 2 0,-1 1 0,-1 1 16,-2 1-16,-3-2 0,2 1 16,-5 2-16,-9 1 0,-4 3 15,-1-1-15,-2-1 0,0 1 0</inkml:trace>
  <inkml:trace contextRef="#ctx0" brushRef="#br0" timeOffset="145497.2171">13982 4623 0,'0'0'0,"0"0"0,0 0 16,0 0-16,0 0 0,0 0 15,14 30-15,-14-30 0,9 31 0,-4-10 16,1 2-16,-1-1 0,1 1 16,-1 0-16,1 3 15,-1 2-15,1-3 0,-1-2 0,0-3 16,-1-3-16,-1-2 0,-1-2 15,1 0-15,-2-2 0,-1-1 16,0-3-16,0-1 0,0 0 0</inkml:trace>
  <inkml:trace contextRef="#ctx0" brushRef="#br0" timeOffset="145684.6578">14070 4742 0,'0'0'0,"0"0"0,0 0 16,0 0-16,0 0 0,-15 21 0,15-21 15,-22 23-15,22-23 0,-25 30 16,11-11-16,-1 0 0,0-1 16,-1 0-16,1 0 0,-3 3 15,3-4-15,3-3 0,2-1 16,2-7-16,1-3 0,2 0 16,0-1-16,1-1 0</inkml:trace>
  <inkml:trace contextRef="#ctx0" brushRef="#br0" timeOffset="145840.9263">14050 4845 0,'0'0'0,"0"0"0,0 0 0,0 0 16,25 7-16,-25-7 0,22 10 15,-8-5-15,3 0 0,0 1 16,0-1-16,0 0 0,0-2 0,4 1 16,0 0-16,-2-2 0,-2-1 15,-3-1-15,-2-2 16,-4-2-16,-4 0 0,-1 1 0,1-1 15,-1 2-15</inkml:trace>
  <inkml:trace contextRef="#ctx0" brushRef="#br0" timeOffset="146028.4198">14447 4461 0,'0'0'0,"0"0"15,0 0-15,0 0 0,0 0 0,26 9 16,-26-9-16,18 12 16,-9-4-16,-3 0 0,-1 1 15,-2-3-15,0 1 0,0-2 16</inkml:trace>
  <inkml:trace contextRef="#ctx0" brushRef="#br0" timeOffset="146372.1714">14390 4657 0,'0'0'0,"0"0"0,0 0 16,0 0-16,0 0 0,0 0 15,0 0-15,28-13 0,-28 13 0,0 0 16,29-10-16,-29 10 16,22-6-16,-12 4 0,0 0 15,-2 1-15,0 1 0,-2 0 0,-1 1 16,-2 2-16,0 1 0,-5 1 15,-1 5-15,-1 3 0,-1 1 0,1 3 16,-2 3-16,2-1 16,0-1-16,-1 3 0,3 2 15,1-5-15,2 0 0,2-3 16,3-3-16,2-3 0,1-2 0,2-5 16,2-2-16,0-1 15,1-3-15,4-3 0,2-3 16,-2-4-16,1-1 0,0-6 0,0-1 15,4-4-15,-1 2 0,-3 4 16,-4 4-16,-3 3 0</inkml:trace>
  <inkml:trace contextRef="#ctx0" brushRef="#br0" timeOffset="146590.9169">14699 4463 0,'0'0'0,"0"0"0,0 0 16,0 0-16,30-1 0,-30 1 16,34-4-16,-34 4 0,38-7 0,-18 4 15,4-2-15,0 1 16,0 0-16,5-2 0,-3-1 16,-2 1-16,-1 1 0,-5 0 15,-1 0-15,-4 3 0,-2 1 0,-5-1 16,-6 2-16,2-1 0,-2 1 15,2-1-15</inkml:trace>
  <inkml:trace contextRef="#ctx0" brushRef="#br0" timeOffset="146794.0682">14900 4519 0,'0'0'0,"0"0"16,0 0-16,0 0 0,0 0 0,6 28 15,-6-28-15,4 28 0,-4-28 16,3 34-16,-2-15 0,-1 2 15,0-2-15,1 2 0,0-2 16,0 2-16,0-2 0,1-3 16,-1-2-16,0-1 0,0-2 15,-1-5-15,-1-1 0,1-5 0,-2 0 16,2 0-16,-3 0 0,3 0 16</inkml:trace>
  <inkml:trace contextRef="#ctx0" brushRef="#br0" timeOffset="146981.5902">14904 4688 0,'0'0'0,"0"0"0,0 0 0,0 0 16,0 0-16,0 0 0,23-4 16,-23 4-16,25-3 0,-25 3 15,29-3-15,-13 0 0,0 1 0,0-1 16,-1 1-16,-1 0 16,1-1-16,-3 1 0,-2 0 15,-2 0-15,-3 1 0,-3 0 0,-2 1 16,-2-3-16,2 3 0,-2-2 15</inkml:trace>
  <inkml:trace contextRef="#ctx0" brushRef="#br0" timeOffset="147200.3615">14753 4622 0,'0'0'0,"0"0"15,0 0-15,0 0 0,0 0 0,0 0 16,12 24-16,-12-24 0,0 0 0,13 32 15,-9-18-15,-1 1 16,-1-1-16,0 1 0,1-1 16,0 1-16,0-2 0,1 0 15,0-1-15,-1 0 0,0 0 16,-5-1-16,0 0 0,-1-1 16,-1-1-16,0 1 0,1-3 0,1-1 15</inkml:trace>
  <inkml:trace contextRef="#ctx0" brushRef="#br0" timeOffset="147372.1742">14707 4950 0,'0'0'0,"0"0"16,0 0-16,0 0 0,0 0 0,32-8 15,-32 8-15,38-6 16,-17 4-16,5-3 0,2-1 16,2 1-16,0 0 0,11-2 15,1 0-15,-5 0 0,-2 1 0,7 0 16,-1 0-16,-6 3 0,-5 2 15,-6-1-15,-4 2 0,-7-1 16,-5-2-16,-2 1 0,-2 0 16,0 1-16</inkml:trace>
  <inkml:trace contextRef="#ctx0" brushRef="#br0" timeOffset="147747.1848">13816 5123 0,'0'0'16,"0"0"-16,0 0 0,-10 19 0,10-19 16,-12 22-16,12-22 0,-18 36 15,6-13-15,-1 1 0,-1 4 16,-4 8-16,1-2 0,2-1 16,1-2-16,-2 2 0,3-2 0,2-7 15,1-3-15,2-4 0,2-3 16,1-4-16,4-3 0,1-5 15,0-2-15,2 3 0,-2-3 16,3 1-16</inkml:trace>
  <inkml:trace contextRef="#ctx0" brushRef="#br0" timeOffset="147950.3369">13818 5267 0,'0'0'0,"0"0"15,0 0-15,0 0 0,0 0 0,12 31 16,-12-31-16,7 30 0,-5-10 15,0 2-15,1 3 0,-2 0 16,0 1-16,1 5 0,1-1 16,1-2-16,-1-1 0,0-5 15,1-4-15,-1-2 0,-1-3 0,0-2 16,0-4-16,1-3 0,-1-3 16,-2-1-16,2 2 15,-2-2-15</inkml:trace>
  <inkml:trace contextRef="#ctx0" brushRef="#br0" timeOffset="148481.6363">14009 5175 0,'0'0'0,"0"0"0,0 0 16,0 0-16,0 0 0,12 23 0,-12-23 15,6 28-15,-3-13 0,0 0 16,0 2-16,1 1 0,-2-2 15,1 0-15,1-1 0,-1-3 16,0-1-16,-1-4 0,1-1 16,-1-2-16,0-3 0,-1-3 15,-1-4-15,0-3 0,0-3 0,0 2 16,0 1-16,-1-4 0,-2-1 16,1-4-16,0 4 15,2 1-15,0 1 0,0 1 16,0 2-16,2 1 0,1 0 0,1 1 15,3 0-15,2 1 0,1 1 16,-2 1-16,2 1 0,2-2 16,2 0-16,0 2 15,0 1-15,3 1 0,-3-1 0,-3 2 16,-1 1-16,-2 1 0,-1 2 16,-3 2-16,-2 1 0,-2 1 15,-2 0-15,-4 3 0,-2 1 16,-6 3-16,1 0 0,-1-1 15,-1-1-15,2-2 0,1 0 0,2-3 16,2-1-16,2 0 0,0-1 16,3-1-16,1-2 15,4 1-15,2-3 0,3-1 16,2-1-16,3-2 0,2-1 0,4 0 16,1 0-16,-2 0 0,1-2 15,0 2-15,0-1 0,-1 1 16,-2 2-16,-3 1 0,-3 1 15,-1 0-15,-1 0 0,-2 0 0</inkml:trace>
  <inkml:trace contextRef="#ctx0" brushRef="#br0" timeOffset="148715.9451">14009 5506 0,'0'0'0,"0"0"0,0 0 0,0 0 15,0 0-15,30-11 0,-30 11 16,29-7-16,-10 3 0,1-1 16,1-1-16,1-2 0,1 2 0,1 0 15,2-1-15,5-2 0,-3-1 16,-1 2-16,-3-1 0,-3 2 16,-2 1-16,-6 1 0,-3 1 15,-3 0-15,-4 0 0,0 2 16,-1-1-16,1 1 0</inkml:trace>
  <inkml:trace contextRef="#ctx0" brushRef="#br0" timeOffset="148950.3284">14204 5339 0,'0'0'0,"0"0"0,0 0 0,0 0 15,3 30-15,-3-30 0,4 33 16,-2-14-16,0 2 0,0 1 15,1 0-15,-1 2 0,0 1 0,1 4 16,1-3-16,-2-4 16,0-2-16,0-3 0,0-2 15,1-1-15,-1-3 0,-1-2 0,-1-2 16,0-3-16,-1-2 0,1-2 16,-4-5-16,2 2 0,1-1 15,0 2-15</inkml:trace>
  <inkml:trace contextRef="#ctx0" brushRef="#br0" timeOffset="149106.5692">14212 5468 0,'0'0'16,"0"0"-16,0 0 0,0 0 0,0 0 15,-19 16-15,19-16 0,-19 22 16,19-22-16,-21 28 0,10-13 16,0 2-16,1 5 0,-2-3 15,-1 2-15,-1 1 0,2-3 0,2-3 16,1-3-16,2-3 15,3-2-15,0-1 0,1-2 16,1 0-16</inkml:trace>
  <inkml:trace contextRef="#ctx0" brushRef="#br0" timeOffset="149294.1066">14249 5536 0,'0'0'0,"0"0"0,0 0 15,0 0-15,23 14 0,-23-14 16,24 12-16,-11-6 0,0 1 0,0 1 15,0 0-15,1-1 16,-1-1-16,-1 0 0,0 0 0,-2-3 16,-1-2-16,-1-3 0,-2-3 15,1 1-15,-2 1 0,0-1 16</inkml:trace>
  <inkml:trace contextRef="#ctx0" brushRef="#br0" timeOffset="149778.4845">14623 5215 0,'0'0'0,"0"0"0,0 0 0,24-2 15,-24 2-15,25-3 0,-12 3 16,0 0-16,1 1 0,1 1 16,-1-1-16,-1-1 0,0 0 0,-2 0 15,-2 1-15,-1 0 16,-1-1-16,-4 1 0,-1 2 15,-3 0-15,-3 0 0,-3 2 16,-2 1-16,-1 0 0,-1 3 0,-3-1 16,-2 2-16,-4-1 0,-1-1 15,1 0-15,1 0 0,1 0 16,2 1-16,0-2 0,2-3 16,2-1-16,1-2 0,2-3 15,2-3-15,2 1 0,-1-2 0,3 0 16,1-1-16,1 1 15,1 0-15,0 1 0,0 0 16,1 1-16,0 1 0,-1 3 0,3 0 16,0 2-16,0 3 0,0 4 15,0 3-15,1 4 0,-1 3 16,0 2-16,2 1 0,0 7 16,0 1-16,0-1 0,2-1 15,-2-2-15,1-1 0,-1 1 16,0-2-16,-2-5 0,0-2 0,0-4 15,-2-2-15,-1-6 16,-1-1-16,-2-3 0,0-1 0,1-4 16,0-3-16,-1 0 0,2 2 15,0 1-15</inkml:trace>
  <inkml:trace contextRef="#ctx0" brushRef="#br0" timeOffset="150075.3338">15082 5004 0,'0'0'0,"0"0"0,0 0 0,0 0 15,0 0-15,0 0 0,-11 22 16,11-22-16,-20 22 0,20-22 16,-23 26-16,10-12 0,1-2 15,2-1-15,3-1 0,0-2 16,2-1-16,2 0 0,4 0 15,4-3-15,3 0 0,3-1 16,2-1-16,2-2 0,3 0 0,2-1 16,1-1-16,4 0 15,-2 0-15,-2-1 0,-1 2 0,-3-1 16,-4 1-16,-4 2 0,-4 2 16,-4 3-16,-2 2 0,0-2 15,0-2-15,0 0 0</inkml:trace>
  <inkml:trace contextRef="#ctx0" brushRef="#br0" timeOffset="150278.4736">14881 5318 0,'0'0'0,"0"0"0,0 0 0,0 0 16,25 0-16,-25 0 0,25 3 15,-11-3-15,0-1 0,1-1 16,-2 2-16,0 0 0,0 0 0,1 0 15,-2 2-15,-2-1 16,-2 0-16,-1 0 0,-3 1 16,-1 0-16,-3 0 0,0 1 15,0-3-15,0 3 0</inkml:trace>
  <inkml:trace contextRef="#ctx0" brushRef="#br0" timeOffset="150403.4929">14902 5431 0,'0'0'0,"0"0"15,0 0-15,0 0 0,0 0 0,0 0 16,27-2-16,-27 2 0,0 0 16,32 5-16,-32-5 0,24 2 15,-14-2-15,-2 1 0,0-1 16,-1 0-16</inkml:trace>
  <inkml:trace contextRef="#ctx0" brushRef="#br0" timeOffset="150575.3427">14868 5565 0,'0'0'0,"0"0"15,0 0-15,0 0 0,0 0 0,24 6 16,-24-6-16,25 4 0,-25-4 16,32 3-16,-15-3 0,-3-1 15,-2 1-15,-1-2 0</inkml:trace>
  <inkml:trace contextRef="#ctx0" brushRef="#br0" timeOffset="150934.7248">15309 5465 0,'0'0'0,"0"0"0,0 0 16,0 0-16,0 0 0,0 0 16,-18 14-16,18-14 0,-19 18 15,19-18-15,-28 25 0,11-12 16,1 2-16,-2-2 0,0 1 15,1-1-15,-1 0 0,-3 4 16,1-1-16,2-3 0,0-1 0,4-2 16,1-2-16,4-1 0,1-2 15,2-1-15,3-1 0,4 1 16,3-1-16,4-1 0,2 1 16,3-2-16,3-1 0,7-2 15,2-1-15,1 0 0,-1-1 16,1 1-16,1-1 0,-2 0 15,0 0-15,1-2 0,-2 3 16,-3-1-16,-2 1 0,-4 0 0,-1 1 16,-6-1-16,0 3 0,-2-1 15,-2 1-15,-4 0 0,-2 0 16,0 1-16,-1-1 0,3 0 16</inkml:trace>
  <inkml:trace contextRef="#ctx0" brushRef="#br0" timeOffset="154294.2158">25470 2594 0,'0'0'0,"10"-2"16,6 0-16,2 0 0,3-1 0,13 0 16,6-1-16,13-2 0,2 0 15,0 1-15,0 1 0,6-3 16,-7-1-16,-3 0 0,-4 4 15,-1-3-15,-6 3 0,-7-1 16,-4 0-16,-8 2 0,-7 2 0,-5 1 16,-2 0-16,-7 0 0,-2 4 15,-5-3-15,-6 3 0,1-2 16,4-1-16,1 2 0</inkml:trace>
  <inkml:trace contextRef="#ctx0" brushRef="#br0" timeOffset="154497.338">25483 2506 0,'0'0'0,"0"0"16,0 0-16,6 21 0,-6-21 0,4 19 15,-4-19-15,6 31 0,-3-14 16,0-1-16,1 1 0,-1-3 15,0 0-15,2 1 0,0-1 16,0-2-16,-2-3 0,0 0 16</inkml:trace>
  <inkml:trace contextRef="#ctx0" brushRef="#br0" timeOffset="154684.7744">25846 2454 0,'0'0'0,"0"0"16,0 0-16,0 0 0,-10 22 0,10-22 16,-17 31-16,7-10 15,0 3-15,0 2 0,-1 3 16,-1 2-16,2-5 0,2-4 0</inkml:trace>
  <inkml:trace contextRef="#ctx0" brushRef="#br0" timeOffset="154872.2793">25828 2726 0,'0'0'0,"0"0"0,0 0 15,0 0-15,0 0 0,0 0 16,-28 23-16,28-23 0,-24 24 0,5-9 16,-4 2-16,-1 2 0,0 1 15,-11 4-15,-3 0 0,2-2 16,2-4-16,-8 3 15,1-3-15,5-4 0,4-3 0,5-2 16,6-2-16,4-2 0</inkml:trace>
  <inkml:trace contextRef="#ctx0" brushRef="#br0" timeOffset="155122.2794">25499 2862 0,'0'0'0,"0"0"0,22-1 16,-7 2-16,3 0 0,10 3 15,2 2-15,1 2 0,0 2 16,7 4-16,-1 0 0,-5-1 16,-4-2-16,-4 0 0,-2 0 15,-4 0-15,-5 0 0,-4 1 16,-4 3-16,-3 0 0,-1 0 0,-5 2 16,-5 2-16,-4-2 0,-5-1 15,-2 1-15,-2-1 0,0 0 16,0-1-16,-1-1 0,-1-3 15,4-4-15,4-2 0,2-2 16,3 1-16,2-2 0</inkml:trace>
  <inkml:trace contextRef="#ctx0" brushRef="#br0" timeOffset="155309.7814">25785 2962 0,'0'0'15,"0"0"-15,0 0 0,-14 22 0,14-22 16,-18 26-16,4-9 0,0 1 16,-1 1-16,-3 6 0,-1-2 15,1 0-15,3-1 0,-2-1 16,3-6-16,5-5 0,2-3 0,0 0 16,1-2-16,2 0 0</inkml:trace>
  <inkml:trace contextRef="#ctx0" brushRef="#br0" timeOffset="155512.9589">25853 2973 0,'0'0'0,"0"0"0,0 0 16,28-10-16,-13 6 0,3 1 16,6-1-16,5-2 0,2-1 0,1 2 15,1-1-15,-3 1 0,-3 0 16,2 0-16,-2 1 0,-5 1 15,-3 0-15,-6 2 0,-3 2 16,-5 2-16,-3-1 0,-2-2 16,3 4-16,-3-4 0</inkml:trace>
  <inkml:trace contextRef="#ctx0" brushRef="#br0" timeOffset="155731.7345">26166 2798 0,'0'0'0,"0"0"16,0 0-16,0 0 0,-13 25 0,13-25 16,-16 33-16,7-12 15,1 2-15,-5 3 0,-2 1 16,-4 6-16,0 0 0,1-3 16,-1 0-16,-2 3 0,3-6 0,4-4 15,2-4-15,1-4 16,2-1-16,2-7 0,3-4 0,1-2 15,1-1-15,-1 1 0</inkml:trace>
  <inkml:trace contextRef="#ctx0" brushRef="#br0" timeOffset="155919.1731">26113 3101 0,'0'0'0,"0"0"15,0 0-15,20 16 0,-11-8 0,0 3 16,3 2-16,-1 0 0,0-1 15,5 3-15,2 0 0,-3-2 16,-1 0-16,1-5 0,-1 0 16,-4-2-16,-2-2 0,-2 1 15,0-3-15,-3-1 0,-1-2 0,1 0 16,-3 1-16,2-1 0</inkml:trace>
  <inkml:trace contextRef="#ctx0" brushRef="#br0" timeOffset="156091.0463">26250 2723 0,'0'0'0,"0"0"16,0 0-16,0 0 0,0 0 0,0 0 16,15 29-16,-15-29 0,6 21 15,-6-21-15,6 21 16,-3-12-16,0-1 0,-1-1 0</inkml:trace>
  <inkml:trace contextRef="#ctx0" brushRef="#br0" timeOffset="156325.4254">26749 2544 0,'0'0'0,"0"0"0,0 0 0,0 0 16,-11 22-16,11-22 0,-13 25 15,4-9-15,-1-1 0,-2 3 16,-1 1-16,1-2 0,-1-2 0,2 3 16,4-2-16,2-3 0,4-3 15,0-2-15,0-1 0,1-1 16</inkml:trace>
  <inkml:trace contextRef="#ctx0" brushRef="#br0" timeOffset="156528.5587">26946 2632 0,'0'0'16,"0"0"-16,0 0 0,-15 17 0,15-17 16,-21 20-16,3-8 0,-2 2 15,0 0-15,-5 4 0,-1 4 16,-7 3-16,0 0 0,-4 4 15,4-1-15,6-4 0,4-5 16,4-2-16,3-2 0,5-4 16,5-4-16,0-1 0,2-2 15,0 1-15</inkml:trace>
  <inkml:trace contextRef="#ctx0" brushRef="#br0" timeOffset="156731.7075">26796 2781 0,'0'0'15,"0"0"-15,0 0 0,0 0 16,2 28-16,-2-28 0,-6 36 16,3-13-16,-1 1 0,0 4 15,0 1-15,-1 8 0,1-2 16,0-1-16,2-4 0,1 3 0,0-6 16,1-5-16,0-2 15,1-7-15,0-3 0,3-7 0,2-6 16,0 2-16,-2-2 0,-1 2 15</inkml:trace>
  <inkml:trace contextRef="#ctx0" brushRef="#br0" timeOffset="156950.4798">27041 2482 0,'0'0'0,"0"0"16,0 0-16,0 0 0,-3 27 15,3-27-15,-8 34 0,4-14 16,-2 2-16,-1 4 0,-2 1 16,0-2-16,0-2 0,0 4 15,3-3-15,0-2 0,3-3 0,-1-5 16,1-6-16,2-3 0,1 0 16,0-2-16,0 0 0,0-1 15</inkml:trace>
  <inkml:trace contextRef="#ctx0" brushRef="#br0" timeOffset="157247.3195">27036 2498 0,'0'0'15,"0"0"-15,0 0 0,0 0 0,0 0 16,23-4-16,-23 4 16,27-2-16,-27 2 0,32-1 0,-15 1 15,-1 0-15,1 0 0,-1 0 16,1-2-16,-2 1 0,-1 1 15,-3 0-15,-1-1 16,-2 2-16,0 0 0,-3 4 0,-3 0 16,-1 1-16,0 1 0,-2 0 15,-4 1-15,1 2 0,0 1 0,-2 2 16,0 3-16,-1-1 0,0 1 16,-3 5-16,0 0 15,1-2-15,-1-2 0,-1 1 0,-3-1 16,0-1-16,-1-1 0,-1-3 15,2-2-15,2 0 0,2-2 0,1-2 16</inkml:trace>
  <inkml:trace contextRef="#ctx0" brushRef="#br0" timeOffset="157434.8262">26972 2663 0,'0'0'0,"0"0"0,0 0 0,0 0 16,28-4-16,-28 4 0,25-6 15,-11 5-15,0 0 0,2-1 16,0 0-16,-1 1 0,-2 1 16,-2 1-16,-1 0 0,-4 2 15,-1 2-15,-5-1 0,-5 2 16,2-2-16,0 0 0,1-1 0</inkml:trace>
  <inkml:trace contextRef="#ctx0" brushRef="#br0" timeOffset="157591.0731">26891 2785 0,'0'0'0,"0"0"0,0 0 16,0 0-16,0 0 0,24-5 16,-24 5-16,28-7 0,-28 7 0,33-8 15,-13 3-15,0 0 16,0 3-16,-2-3 0,1 1 16,-2 2-16,-2-1 0,1 2 0,-3 0 15,-6 2-15,-1 2 0,-2-2 16,1 1-16,-2-1 0</inkml:trace>
  <inkml:trace contextRef="#ctx0" brushRef="#br0" timeOffset="157762.9471">26834 2939 0,'0'0'16,"0"0"-16,0 0 0,0 0 0,0 0 16,23-5-16,-23 5 0,30-9 15,-30 9-15,41-10 0,-16 2 16,1 0-16,2 0 0,6-1 15,-1 2-15,-3 1 0,-4-1 16,-2 4-16,-3 2 0,-4-1 16,-1-2-16,-3 2 0,-2 0 15,-2 0-15</inkml:trace>
  <inkml:trace contextRef="#ctx0" brushRef="#br0" timeOffset="157981.6933">27009 3037 0,'0'0'0,"0"0"0,19-4 16,-6 0-16,3 0 0,8-1 15,3-4-15,2 2 0,1 2 0,6-2 16,0-1-16,-6 1 16,-2 0-16,-4 1 0,-3 1 0,-5 1 15,-4 2-15,-6 1 0,-6 1 16,0 0-16,-5 4 0,1-3 15,1 1-15,1-1 0</inkml:trace>
  <inkml:trace contextRef="#ctx0" brushRef="#br0" timeOffset="158231.7453">27222 2939 0,'0'0'0,"0"0"0,0 0 16,0 0-16,0 0 0,0 0 0,0 0 15,23 20-15,-23-20 0,11 24 16,-11-24-16,8 33 0,-6-16 15,-1 3-15,0 1 0,-1 0 16,0-2-16,0 3 0,-1-1 16,-1-3-16,1-2 0,-1-2 15,-2 0-15,1-2 0,-1-2 16,-2-3-16,0-2 0,0-1 16,0-1-16,0 0 0,-3 0 15,0 0-15,-1-2 0,-1-2 0,0-2 16,1-1-16,2 2 0,0-1 15</inkml:trace>
  <inkml:trace contextRef="#ctx0" brushRef="#br0" timeOffset="158341.0839">27052 3158 0,'0'0'0,"0"0"16,0 0-16,0 0 0,0 0 0,0 0 16,34 4-16,-34-4 0,28 2 15,-28-2-15,34 5 0,-16-3 16,0-2-16,-1 2 0,-3-2 15,0 1-15</inkml:trace>
  <inkml:trace contextRef="#ctx0" brushRef="#br0" timeOffset="161841.1503">2454 7763 0,'0'0'0,"0"0"15,0 0-15,0 0 0,0 0 16,0 0-16,-25-3 0,25 3 15,-26 1-15,26-1 0,-32 14 16,16-7-16,-2 1 0,-2 4 16,-2 0-16,-6 7 0,0 2 15,-3 4-15,-2 3 0,1-2 0,1-1 16,-6 12-16,-1 4 16,-1 6-16,1-4 0,-3 12 15,6 1-15,6-4 0,7-2 0,1 2 16,5 2-16,4-6 0,2-6 15,3 11-15,7-1 0,1-6 16,5-7-16,2 2 0,4 1 16,3-4-16,1-5 0,9-2 15,9-2-15,1-3 0,1-4 0,8-5 16,6-5-16,1 0 0,0-1 16,36-1-16,2-5 15,-13-3-15,-6-4 0,5-8 0,4-8 16,-13 3-16,-7-1 0,9-2 15,5-2-15,-10 1 0,-6 0 0,2-4 16,2-6-16,-8 2 16,-9 0-16,-2-12 0,-1-7 15,-7 6-15,-9 3 0,-1-6 16,-5-4-16,-3 2 0,-2 0 0,-7-7 16,-3-6-16,-1 7 0,-1 3 15,-7-3-15,-3 0 0,-1 7 16,-3 6-16,-1-8 0,-3-4 15,-3 4-15,-2 5 0,-9-1 16,-7 0-16,5 9 0,1 5 0,-11 2 16,-9-2-16,4 6 15,0 5-15,-13 9 0,-8 4 16,0 3-16,2 1 0,-15 8 0,-11 4 16,8 7-16,3 5 0,-20 11 15,-10 9-15,10 1 0,7 2 16,30-15-16,20-10 0,15-7 15</inkml:trace>
  <inkml:trace contextRef="#ctx0" brushRef="#br0" timeOffset="167403.7089">5500 8815 0,'0'0'0,"0"0"16,0 0-16,0 0 0,0 0 0,31-1 15,-31 1-15,29-1 0,-14 1 16,7 1-16,3-1 15,1 1-15,3 1 0,11-2 0,8 0 16,0 0-16,2-2 0,17 0 16,5-2-16,9 1 0,-1-1 0,15 2 15,0-1-15,-4 0 16,-4 0-16,17-3 0,1-2 16,29 2-16,-22 2 0,-5 1 0,-4 1 15,-12 1-15,-7 2 0,-2 1 16,-2 2-16,-12-2 0,-7-4 15,-1 2-15,-1 3 16,-10-1-16,-6 0 0,-13 1 0,-3 1 16,-9 3-16,-7 1 0,-3-1 15,-4-3-15,-1-1 0</inkml:trace>
  <inkml:trace contextRef="#ctx0" brushRef="#br0" timeOffset="167966.2442">5620 8835 0,'0'0'0,"0"0"0,0 0 15,0 0-15,0 0 0,28-2 0,-28 2 16,0 0-16,31 0 0,-15 0 16,1 2-16,0-2 0,0-2 15,3 2-15,4 0 0,-2 0 16,3 0-16,6 0 0,2 0 16,3 0-16,-1 0 0,10 0 0,3 1 15,-3 0-15,-2 0 0,2-2 16,2-1-16,7 2 0,-2 2 15,4 0-15,5 0 0,0-2 16,-1-2-16,16-1 0,0-1 16,-4 0-16,-5 2 0,14-3 15,-1 0-15,-7 3 0,-7 2 0,33-5 16,-1 0-16,-19 0 0,-10 1 16,-4 4-16,-4 1 15,-19 1-15,-13-2 0,-10 1 0</inkml:trace>
  <inkml:trace contextRef="#ctx0" brushRef="#br0" timeOffset="168997.4926">8555 8776 0,'0'0'0,"0"0"0,0 0 16,0 0-16,0 0 0,29-1 16,-29 1-16,22-1 0,-22 1 0,28-1 15,-10 0-15,0 1 0,0 0 16,4 0-16,3-1 0,6 1 15,-1 1-15,4-1 0,1 1 16,-1-1-16,1 1 0,10 0 16,3 0-16,-3-2 0,-2 0 0,3 0 15,3 1-15,7 0 16,-4 2-16,3-2 0,2-1 16,-4 2-16,1 2 0,12-2 0,4 0 15,-6-2-15,-3 0 0,11-1 16,3 0-16,-6 2 15,-4 0-15,32-2 0,-4 0 0,-11 2 16,-8 2-16,3-1 0,3 1 16,-6-2-16,-4-1 0,6 0 15,5 0-15,-7 1 0,-6 0 16,7 2-16,4 0 0,-7-3 16,-6-2-16,10 3 0,6 1 15,-5 0-15,-5-1 0,4-1 0,5 1 16,-7 1-16,-5 1 0,7-2 15,5 0-15,-7-1 0,-5-1 16,6 1-16,4 0 0,-6 1 16,-4 0-16,4-1 0,6-1 15,-10-1-15,-5 1 0,7 1 16,4 0-16,-5 1 0,-3 0 0,4 0 16,1-3-16,-6 0 15,-5-2-15,5 4 0,2 2 0,-11 0 16,-6 3-16,-1-1 0,0 2 15,-10-2-15,-7-2 0,-10 0 16,-7 1-16,-5-2 0</inkml:trace>
  <inkml:trace contextRef="#ctx0" brushRef="#br0" timeOffset="170263.1811">14818 8764 0,'0'0'0,"0"0"0,0 0 16,0 0-16,23-3 0,-23 3 0,0 0 15,30-1-15,-30 1 0,27-3 16,-11 2-16,1 0 0,0 0 0,4 1 16,2 0-16,0 0 15,1 1-15,8 1 0,2-1 16,0 2-16,-1-1 0,12 2 16,3 1-16,-3-1 0,-2 1 0,4-2 15,4-2-15,4 2 0,-4-2 16,5 1-16,5 0 15,-5 1-15,-3 0 0,14 0 0,4 2 16,-7-1-16,-4-2 0,15 2 16,3 0-16,-7 1 0,-6 0 0,36 3 15,-2-2-15,-17-4 16,-9-4-16,9 6 0,5 4 16,-9-8-16,-6-5 0,7-4 15,5-2-15,-13 11 0,-7 8 0,12-2 16,8-2-16,-8-2 0,-4-4 15,7-1-15,6-2 16,-8 5-16,-5 4 0,6 0 0,5 2 16,-7-6-16,-4-4 0,6-1 15,5-1-15,-10 5 0,-7 3 0,9-1 16,6 0-16,-8-6 16,-7-5-16,10 3 0,8 3 15,-15 0-15,-8 2 0,10 0 0,5 1 16,-8 2-16,-5 1 0,3-2 15,2-1-15,-11-1 0,-10 1 0,2 5 16,-1 2-16,-14-1 16,-11-2-16,-7 0 0</inkml:trace>
  <inkml:trace contextRef="#ctx0" brushRef="#br0" timeOffset="171466.2705">21779 8876 0,'0'0'16,"0"0"-16,0 0 0,28-1 16,-28 1-16,23-2 0,-8 1 15,3-1-15,1 0 0,7-1 16,2 2-16,-1 1 0,2 0 0,2 0 15,1-2-15,1 1 0,0 1 16,10-1-16,2 1 0,-2-1 16,-1 0-16,10-3 0,1 0 15,-1 4-15,-2 2 0,2-3 16,2-2-16,-3-2 0,-3 0 0,14-2 16,2 2-16,-5 1 0,-2 3 15,12-3-15,4-2 16,-9 1-16,-7 0 0,6 1 0,3 1 15,-2-1-15,-2 2 0,33-3 16,-5 1-16,-14 0 0,-9 1 0,4-1 16,3 3-16,-5-1 15,-1 0-15,5 0 0,6-1 16,-10 2-16,-4 0 0,8 0 0,5 1 16,-5 0-16,-5 1 0,6-2 15,4-3-15,-6 3 16,-5 0-16,9 1 0,7 1 15,-9-4-15,-7-2 0,8 0 0,7 2 16,-6 2-16,-3 0 0,2 0 16,2-1-16,-4 4 0,-5 0 15,2-2-15,2-5 0,-11-2 16,-8 0-16,-5 2 0,-2 4 16,-5-1-16,-3-1 0,-5-1 15,-3 1-15,-14 2 0,-7 0 0,-4 1 16,-1 0-16,-1 0 0</inkml:trace>
  <inkml:trace contextRef="#ctx0" brushRef="#br0" timeOffset="174450.6841">3704 8860 0,'0'0'15,"0"0"-15,0 0 0,0 0 0,0 0 16,-22-7-16,22 7 0,-22-5 16,22 5-16,-25-8 0,9 4 15,-5 0-15,-1 2 0,-1 0 16,-2 2-16,-10-2 0,-3 0 0,-1 2 16,-1 1-16,-1 2 0,-3-1 15,-14 3-15,-1 2 16,2-1-16,0 0 0,-13 2 0,0 1 15,4 3-15,0 2 0,-9 2 16,1 0-16,3 2 0,3 0 16,-8 6-16,7 1 0,6 2 15,3 0-15,-22 12 0,9-3 16,10-1-16,10-3 0,1-1 16,-1-1-16,12-4 0,8-2 0,1 2 15,2-1-15,1 2 0,2 1 16,7 1-16,4-1 0,4-3 15,6-2-15,2-8 0,1 5 16,3-5-16,7-1 0,-1 6 16,1 4-16,5-4 0,0 1 15,8 0-15,2 1 0,3-1 16,0-2-16,6-3 0,5-5 16,1 1-16,2-1 0,7 0 0,2-1 15,0 1-15,2 0 0,4-2 16,1-2-16,10 1 0,1 0 15,1-1-15,5 0 0,-3-3 16,-2 0-16,35-1 0,-5 0 16,-5 1-16,-6 1 0,-4-2 15,0-2-15,1 0 0,-1-1 0,3 0 16,2-1-16,-4-1 0,0-1 16,3-1-16,2-3 15,-3 1-15,-3-1 0,5 3 16,3 2-16,-4-1 0,-3-1 0,5 0 15,2-1-15,-7-2 0,-5-3 16,-2-3-16,2-1 0,-4 3 16,-2 2-16,-2-2 0,0 0 15,-7-1-15,-4 0 0,-5-4 16,-2-3-16,-5 1 0,-2 2 0,-8 0 16,-3 4-16,-3-6 0,1-4 15,-3-3-15,-4-3 0,-8 2 16,-6 2-16,-1-2 0,-3 2 15,-5-3-15,-5-1 0,-7-4 16,-2-2-16,-4 5 0,-2 4 16,2 7-16,-3-4 0,-7 0 15,-2-1-15,-8-4 0,-1-4 16,-3 1-16,-1 0 0,-4 2 16,-3 1-16,-5 0 0,-5 1 0,-33-14 15,1 0-15,5 8 0,4 8 16,-4 5-16,-3 2 0,-1-1 15,1-1-15,-7 3 0,-7 3 16,1 4-16,-2 2 0,-10 6 16,-8 5-16,0-2 0,-1 1 15,-8 7-15,-6 5 0,0 5 0,-6 6 16,-4 7-16,-5 6 16,5 3-16,4 2 0,44-13 0,30-10 15,22-6-15</inkml:trace>
  <inkml:trace contextRef="#ctx0" brushRef="#br0" timeOffset="181340.3714">6003 9796 0,'0'0'0,"0"0"15,0 0-15,0 0 0,0 0 0,0 0 16,0 0-16,0 0 0,16 21 16,-16-21-16,24 9 15,-24-9-15,28 7 0,-10-3 16,4-2-16,1 1 0,1 0 0,6 0 16,2-2-16,9 1 0,-1-2 15,15 2-15,2-2 0,-2 1 16,-3-1-16,13-1 15,1-2-15,-4 2 16,-8 1-16,12-2 0,0-2 16,-9 1-16,-6 0 0,7-1 0,-2 2 0,-10-1 15,-6 1-15,-5-2 0,-3 0 16,-6 1-16,-4-1 0,-3 3 16,-2 0-16,-8 1 0,-6 1 0,-3-1 15,0-6-15,-6 2 0,-1 0 16,1 0-16,1 2 0,1 0 15</inkml:trace>
  <inkml:trace contextRef="#ctx0" brushRef="#br0" timeOffset="181668.4364">6159 9833 0,'0'0'0,"0"0"15,0 0-15,0 0 0,0 0 0,29 0 16,-29 0-16,30 4 16,-30-4-16,38 3 0,-11-1 15,2 0-15,0 0 0,15 1 0,6 1 16,2-3-16,1-1 0,16 2 15,3-1-15,7 2 0,-9-1 16,16 1-16,1-2 0,-9 1 16,-6-1-16,9 2 0,-2 1 15,-22-2-15,-16 1 0,-12-2 16</inkml:trace>
  <inkml:trace contextRef="#ctx0" brushRef="#br0" timeOffset="184731.0589">8516 9741 0,'0'0'0,"0"0"0,0 0 15,0 0-15,0 0 0,0 0 0,0 0 16,0 0-16,0 0 0,0 0 15,0 0-15,0 0 0,0 0 0,0 0 16,21-17-16,-21 17 16,0 0-16,24 1 0,-24-1 15,25 1-15,-25-1 0,31 2 16,-12-1-16,0-1 0,1 0 0,3 0 16,4 0-16,5 0 0,-2-1 15,3 1-15,3 0 0,-2 0 16,-1 0-16,10 0 0,2 0 15,-3 0-15,-3-2 0,9 2 16,2 2-16,-6-2 0,-4 0 0,1 1 16,2-1-16,-4 1 15,-1-1-15,3 1 0,2 1 16,-4 0-16,-1-1 0,8-1 16,0 0-16,-3 1 0,-2 2 0,1-1 15,2-1-15,-2 0 0,-3-1 16,1 1-16,3 0 15,-2 0-15,-2 1 0,9-4 0,3 0 16,-11 1-16,-4 0 0,10 1 16,3 0-16,-6-1 0,-5 1 0,7 1 15,3 2-15,-7-2 16,-5-2-16,7 0 0,5-1 16,-8 2-16,-3 0 0,8 1 15,5 2-15,-7-3 0,-5-3 0,6 4 16,3 1-16,-5-2 0,-5-4 15,6 3-15,3 0 0,-5-1 16,-5 0-16,7 2 0,5 2 16,-7-1-16,-6 0 0,8-2 15,5 0-15,-5-2 0,-4 2 0,5 0 16,4 0-16,-4 1 16,-4 0-16,5 2 0,1 0 15,-2-3-15,-2-1 0,21 0 0,-4 2 16,-24 0-16,1-2 0,24 1 15,0 0-15,-27 1 0,0 1 16,26-2-16,-1-3 16,-25 2-16,0 0 0,22 0 0,-2 1 15,-24-2-15,-1 0 0,20 3 16,-4 2-16,-21-1 0,-1 0 0,1 0 16,2-1-16,-6 1 0,-1 1 15,0-2-15,-1 1 16,-6 0-16,-2 0 0,-3-1 0,-2-1 15,-2 1-15,-2 0 0,3-1 16,-3 1-16,-3-2 0,0 2 16,-3-1-16,-1-1 0,-1 1 15,0 1-15,0-1 0,-4-1 16,0 1-16,-1 1 0,-3 0 0,-3 0 16,1 1-16,2 0 0,-4-2 15,-2-3-15,-1 4 16,-2 1-16,-7 1 0,-1-1 15,0 0-15,1 0 0,-3 0 0,-2 0 16,1-1-16,3 2 0,-10-2 16,-1-2-16,4 1 0,4-1 0,-6 1 15,-3 1-15,2 0 0,3 1 16,-8-1-16,-2-1 16,4-2-16,1 1 0,-3 0 15,0 0-15,1 1 0,3 0 0,-10 1 16,-2-1-16,12-1 0,3 0 15,-11 0-15,-2 1 0,7 1 16,6 1-16,-6-1 0,-6-1 16,6-1-16,6-1 0,-7 0 15,-3-3-15,5 3 0,3 2 0,-23 0 16,4 2-16,26-1 16,0-2-16,-23 1 0,4-2 15,24 2-15,-1 0 0,-23-1 0,1 0 16,25 2-16,3 2 0,-24-2 15,2-2-15,21 1 0,1 0 16,-6 1-16,-5 1 0,3-1 16,1-1-16,-3-1 0,-3-1 15,6 2-15,3 2 0,-4-1 16,-4 1-16,3 0 0,4 1 0,-5-1 16,-2-1-16,5 0 15,3-2-15,-2 3 0,-1 1 16,5-2-16,2 1 0,-3-2 0,-2-2 15,1 4-15,3 1 0,-4-1 16,-2-1-16,4 0 0,5 0 16,-5 1-16,-2 1 0,3 0 15,1-1-15,0 2 0,-2-1 16,2 0-16,0 1 0,-3-2 0,-1 1 16,7 0-16,2 0 0,-6 0 15,-3 1-15,5-1 16,3 0-16,-1 0 0,-1 1 15,1-1-15,2 0 0,-3-1 0,-3 0 16,4 0-16,3-1 0,-3 0 16,-3 0-16,3 1 0,2 2 0,-1-1 15,0 0-15,3-1 16,2-1-16,0 1 0,-1 0 16,3 0-16,1 0 0,-1 0 15,-1 1-15,3-2 0,-2 0 0,3 1 16,1 0-16,2 0 0,2 0 0,0 1 15,1 0-15,2-1 16,2 0-16,0-1 0,-1 0 16,2 0-16,2 0 0,0 0 15,0 0-15,0 0 0,4-1 0,-1 1 16,1 1-16,2 0 0,0-1 16,4 0-16,4 0 15,-3 1-15,1 1 0,1 1 0,1-1 16,2-1-16,-1-1 0,8 1 15,3 1-15,-2-1 0,-1 0 16,3 1-16,4-2 0,-2 2 16,0-1-16,9 0 0,0-2 15,1 0-15,-4 0 0,2 0 16,2 0-16,-2 0 0,0 1 0,8-1 16,1-2-16,-2 1 0,-1 1 15,0-2-15,2 1 16,-5-1-16,-2 1 0,9 0 0,2 0 15,-6 1-15,-3-1 0,3 1 16,2-2-16,-3 2 0,-4 0 16,4 1-16,2 1 0,-4-1 15,-4-1-15,5 1 0,3 0 16,-5 1-16,-1 0 0,3-1 0,6 0 16,-6 0-16,-2 1 0,7 0 15,3 0-15,-10-1 0,1 0 16,7 1-16,1 0 15,-2-2-15,-4 0 0,5 0 0,1 0 16,-4 1-16,-2 2 0,6-2 16,5 1-16,-5-2 0,-2 1 15,3-2-15,4 0 0,-7 1 16,-5 1-16,26-2 0,-1 1 16,-30 1-16,-2 0 0,28-2 15,2-2-15,-30 2 0,-1 0 0,24 1 16,0 0-16,-24 0 0,-1 0 15,24 0-15,0-2 0,-24 2 16,0 0-16,22-1 0,-2 0 16,-24 2-16,1 2 0,21-4 15,1-2-15,-23 4 0,-2 3 0,6-1 16,5 0-16,-4-3 0,-2-1 16,4 1-16,2-1 15,-3 1-15,-3 0 0,2 0 16,2 0-16,-3 0 0,-3 2 0,1 0 15,1 2-15,-5-1 0,-2-1 16,2-1-16,3-3 0,-4 3 16,-2 0-16,1 2 0,1-1 15,-2 1-15,-1-2 0,1 2 16,2-1-16,-7-1 0,-1 0 0,-1 1 16,1 0-16,-4-1 0,-2-1 15,-2 1-15,1 1 16,-3 1-16,-3-1 0,0-1 0,0 0 15,-3 0-15,0 0 0,0 0 16,-6 0-16,1 0 0,-2 0 16,-3 0-16,-3 0 0,-3 0 15,0 0-15,-4 0 0,-3 1 16,-1-2-16,-2-2 0,-4 2 0,-4 1 16,-8 1-16,0 2 0,-4-3 15,-5 0-15,3 0 0,2 0 16,-15-1-16,-4-1 15,5 0-15,6 1 0,-15 1 0,-4 0 16,7 0-16,5 0 0,-15-1 16,-3 2-16,8 0 0,7 0 0,-36-1 15,3-1-15,18-1 16,13 0-16,-6 0 0,-4 1 16,6-2-16,6 0 0,-7 0 15,-5 2-15,12 2 0,9 2 0,-8-3 16,-7-3-16,9-1 0,6 1 0,-7 0 15,-5 0-15,9 1 16,6-1-16,-7 2 0,-6-1 16,7 1-16,7 0 0,-4 2 15,-4 1-15,11-4 0,6-2 0,-7 0 16,-4-1-16,10 5 0,7 0 16,-7 0-16,-6-4 15,10 2-15,6 0 0,-7 1 0,-3 1 16,10-2-16,8 2 0,-5-3 15,-2-1-15,4 0 0,4 2 16,2 0-16,1 1 0,11 2 16,0 1-16,-4-3 0,-5 0 15,3-1-15,0 1 0,5 0 16,1-1-16,0 0 0,1 0 0,3 1 16,0-1-16,2 1 0,1 0 15,0 1-15,1-2 0,0 2 16,2 0-16,-2 2 0,2-2 15,-2 4-15,2-2 0,0-2 16,-4 3-16,4-3 0</inkml:trace>
  <inkml:trace contextRef="#ctx0" brushRef="#br0" timeOffset="187996.6564">13967 9756 0,'0'0'16,"0"0"-16,25 3 0,-8-2 0,1-2 15,11 0-15,7 0 16,1 1-16,2 2 0,14 0 0,4-1 15,0 0-15,-1-2 0,16 0 16,3 0-16,8 1 0,-6 0 0,13-1 16,1 1-16,-7-1 15,-5 1-15,39-4 0,-7-2 16,-12 7-16,-7 3 0,2-1 16,3-3-16,-8-2 0,-5-2 0,7 1 15,5 1-15,-8 1 0,-4 2 16,8-2-16,7 0 0,-10 0 15,-6 0-15,8 2 0,6 0 16,-7-1-16,-5-2 0,5 1 16,5-2-16,-7 3 0,-5 0 15,4 4-15,2-1 0,-5-1 16,-4-3-16,6 0 0,6 1 16,-8 0-16,-6 0 0,8-1 0,5-1 15,-8 2-15,-7 2 0,6 2 16,4 1-16,-8-1 0,-5-1 15,5 0-15,4 2 16,-5-5-16,-3-3 0,5-2 0,3 0 16,-6 1-16,-4 0 0,6 1 15,1-1-15,-6 1 0,-6 0 16,4-1-16,2-1 0,-10 1 0,-8 1 16,6 0-16,3-1 15,-8 1-15,-5 2 0,-3 2 0,0 0 16,-4 3-16,-2 0 0,-4-3 15,-1-2-15,-12 0 0,-7 1 0,-6-1 16</inkml:trace>
  <inkml:trace contextRef="#ctx0" brushRef="#br0" timeOffset="188543.5313">21656 9685 0,'0'0'0,"0"0"0,21 3 0,-21-3 16,23-1-16,-5 0 0,6 0 15,8 1-15,1 1 0,5 1 16,6 0-16,8 0 0,-1-1 0,14 0 16,3-1-16,-5 0 0,-4 0 15,16-2-15,4 0 16,-9 3-16,-7 2 0,18-4 0,5-2 15,-10 1-15,-6 0 0,36-2 16,-5 0-16,-17 0 0,-9 1 0,6 0 16,5 1-16,-11 0 15,-8 0-15,8-1 0,6-1 16,-10-3-16,-6-1 0,6 4 0,4 1 16,-7-1-16,-5 0 0,3-3 15,4 0-15,-13 3 0,-9 2 16,3-3-16,2-2 15,-7-1-15,-3-3 0,-4 2 0,-3 2 16,-6 2-16,-5 1 0,-1 1 16,-2-1-16,-8 2 0,-4 1 0,-6 0 15,-4 1-15,-4 0 16,-3 0-16,4 0 0,1 0 0,2 0 16</inkml:trace>
  <inkml:trace contextRef="#ctx0" brushRef="#br0" timeOffset="193949.8597">3199 9731 0,'0'0'0,"0"0"16,0 0-16,0 0 0,0 0 15,-18-19-15,18 19 0,0 0 16,-26-16-16,14 10 0,-1-2 15,0 0-15,-3 1 0,-1 0 16,-4 2-16,-1 0 0,-1 3 0,-10 0 16,0 1-16,1 3 15,1 1-15,-9 3 0,-2-1 16,4 1-16,3 0 0,-2 6 0,-4 3 16,3 2-16,3 1 0,-9 4 15,0 2-15,5-2 0,5 0 16,2 1-16,0 1 0,3 1 15,5 1-15,-3 8 0,1 4 16,4-4-16,5-2 0,-1 3 16,2 1-16,5-4 0,4-3 15,2 2-15,3 3 0,4-2 16,-1-1-16,7-1 0,5-1 16,0-2-16,0-2 0,5 0 0,2-1 15,5-2-15,3-1 0,4-2 16,4 2-16,0-5 0,-1 0 15,7-1-15,4 0 0,0-1 16,-2 0-16,12 0 0,2-1 16,-3-5-16,-4-5 0,6-2 15,10-3-15,-8 2 0,-2 0 0,28-9 16,-4-5-16,-12 2 0,-7 1 16,8-7-16,3-5 15,-6 6-15,-10 4 0,2-6 0,2-4 16,-7 2-16,-4 0 0,1-1 15,2-3-15,-11 4 0,-8 3 16,3-10-16,1-5 0,-8 4 16,-3 5-16,-3-5 0,-3-2 15,-5 1-15,-1 1 0,-9-5 16,-2 0-16,-7 2 0,0 5 0,-6-9 16,-2-4-16,-1 6 0,2 3 15,-17-3-15,-9-2 0,14 16 16,-1-1-16,-28-17 0,-5 1 15,25 20-15,-1 1 0,-32-14 16,-7 0-16,7 7 0,1 5 0,-15 5 16,-12 4-16,12 5 15,8 4-15,-14 0 0,-8-1 16,12 6-16,4 5 0,-12 10 16,-11 7-16,12-1 0,8-3 0,24-7 15,17-5-15,13-4 0</inkml:trace>
  <inkml:trace contextRef="#ctx0" brushRef="#br0" timeOffset="209915.6135">3791 9943 0,'0'0'0,"15"-7"0,3-1 0,-1 1 16,4-3-16,12-7 0,4-5 15,13-6-15,1 0 0,16-11 16,5-4-16,0-1 0,2-2 0,18-10 15,1-2-15,9-4 16,-9 6-16,48-28 0,-5 5 16,-14 6-16,-11 4 0,4 1 15,3-2-15,-13 11 0,-6 6 0,11-5 16,9-6-16,-13 7 0,-8 3 16,-2 4-16,-1 4 0,-11 2 15,-5 1-15,1-2 0,2 0 16,-9 8-16,-7 5 0,-5 3 15,-3 2-15,-8 3 0,-8 4 0,0 0 16,-1 1-16,-9 4 0,-4 1 16,-4 2-16,-5 2 0,-1 3 15,0 0-15,-6 3 0,-3 2 16,-4 0-16</inkml:trace>
  <inkml:trace contextRef="#ctx0" brushRef="#br0" timeOffset="210165.5446">7672 7598 0,'0'0'16,"0"0"-16,0 0 0,23 5 0,-23-5 16,0 0-16,30 9 15,-30-9-15,21 8 0,-10-5 0,0 0 16,-1-1-16,-4 1 0,1-1 16</inkml:trace>
  <inkml:trace contextRef="#ctx0" brushRef="#br0" timeOffset="210337.4268">7554 7813 0,'0'0'0,"0"0"0,0 0 0,0 0 16,0 0-16,29-5 0,-29 5 16,33-9-16,-12 4 0,3-1 15,4 0-15,0-2 0,2-3 16,3-2-16,-5 2 0,-5 3 15</inkml:trace>
  <inkml:trace contextRef="#ctx0" brushRef="#br0" timeOffset="210681.2263">8081 7427 0,'0'0'0,"0"0"16,0 0-16,0 0 0,0 0 0,-13 20 15,13-20-15,-17 20 16,17-20-16,-21 24 0,8-8 16,0-2-16,0 0 0,0-1 0,2 0 15,0 0-15,3-2 0,0-1 16,5-2-16,3-4 0,2-1 16,4-3-16,5 0 0,4-3 15,1-2-15,9 0 0,0 2 16,0-1-16,-1 0 0,2 1 15,-2 1-15,-3 0 0,-2 1 16,-2 4-16,-2-1 0,-6 2 0,-3 1 16,-2 1-16,-7 2 15,0 1-15,-3 0 0,-3 2 0,-5 1 16,1-2-16,-2-2 0,3-1 16,1-1-16,2-2 0</inkml:trace>
  <inkml:trace contextRef="#ctx0" brushRef="#br0" timeOffset="210837.4351">7982 7646 0,'0'0'16,"0"0"-16,0 0 0,0 0 15,0 0-15,0 0 0,0 0 0,-18 28 16,18-28-16,-18 23 0,18-23 16,-18 29-16,7-14 0,0 0 15,1 1-15,1-1 0,1 0 0,2-2 16,0-3-16,1 0 15</inkml:trace>
  <inkml:trace contextRef="#ctx0" brushRef="#br0" timeOffset="210946.8041">7989 7754 0,'0'0'15,"0"0"-15,0 0 0,0 0 0,30-2 16,-30 2-16,21 4 0,-10 0 16,1 1-16,0 1 0,1 1 15,-2 0-15,-3-2 0,0 1 16</inkml:trace>
  <inkml:trace contextRef="#ctx0" brushRef="#br0" timeOffset="211212.4348">7945 7895 0,'0'0'0,"0"0"0,0 0 16,0 0-16,-16 19 0,16-19 15,-14 18-15,6-8 0,-1 0 16,1 0-16,2 0 0,1 1 15,2-1-15,3 1 0,3-2 16,2 0-16,1 2 0,3 0 16,2 1-1,2-1-15,3 0 0,3 2 0,3 0 0,-3 0 0,-1-2 16,-1-1-16,-2 0 0,0 0 16,0 0-16,-2-4 0,-1 0 15,-3 2-15,-2 4 0,-2-3 16,2-1-16,-4 0 0</inkml:trace>
  <inkml:trace contextRef="#ctx0" brushRef="#br0" timeOffset="211399.9688">8123 7933 0,'0'0'0,"0"0"16,0 0-16,0 0 0,0 0 16,0 0-16,0 0 0,-7 24 15,7-24-15,-13 25 0,13-25 16,-24 32-16,11-15 0,-3 1 15,0 1-15,-1-1 0,1 0 0,-9 1 16,-1-2-16,0-4 16,3-3-16,3-2 0,4 0 0,2-2 15</inkml:trace>
  <inkml:trace contextRef="#ctx0" brushRef="#br0" timeOffset="211556.2614">7792 7965 0,'0'0'0,"9"-1"16,5 0-16,2-1 0,0 0 0,11 0 16,4 1-16,1-2 0,0 2 15,12-4-15,2-2 0,-5 2 16,-4 1-16,2-2 0,0 0 16,-1 0-16,-9 1 0,-6 1 15</inkml:trace>
  <inkml:trace contextRef="#ctx0" brushRef="#br0" timeOffset="211774.944">8561 7595 0,'0'0'0,"0"0"0,0 0 0,0 0 16,26-11-16,-26 11 0,30-5 15,-14 3-15,1-1 0,0 0 16,3 0-16,0 0 0,0-1 0,3 1 16,-2 0-16,-3 2 0,-3 1 15,-2 0-15,-2 0 0,-2 0 16</inkml:trace>
  <inkml:trace contextRef="#ctx0" brushRef="#br0" timeOffset="211978.0737">8740 7465 0,'0'0'0,"0"0"0,0 0 16,0 0-16,0 0 0,0 0 0,0 0 16,0 0-16,0 0 0,0 0 15,0 30-15,0-30 0,-1 25 16,1-25-16,-3 36 0,1-16 16,-2 1-16,2 3 0,0 0 15,0 0-15,1 0 0,-3 2 16,1-3-16,1-2 0,0-6 0,-1 0 15</inkml:trace>
  <inkml:trace contextRef="#ctx0" brushRef="#br0" timeOffset="212274.9601">8539 7760 0,'0'0'0,"0"0"16,0 0-16,0 0 0,0 0 16,0 0-16,0 0 0,0 0 15,5-23-15,-5 23 0,23-13 16,-23 13-16,38-15 0,-14 8 15,5 0-15,-1-3 0,2 0 16,10-1-16,0 2 0,-2 1 0,-2 2 16,4-1-16,-5 0 15,-5 2-15,-5 3 0,-3 3 0,-3 3 16,-3 2-16,-4 2 0,-3 2 16,-3 3-16,-1 0 0,-2 1 15,-1-3-15,1 2 0,1-5 0,0 0 16,5-1-16,2 0 15,1-1-15,0-2 0,0-1 16,2-1-16,-2-1 0,-1 0 0,-1-2 16,1-1-16,-4 0 0,1 0 15,-1 1-15</inkml:trace>
  <inkml:trace contextRef="#ctx0" brushRef="#br0" timeOffset="212524.9571">9061 7511 0,'0'0'0,"0"0"15,0 0-15,-9 18 0,9-18 0,-13 21 16,3-4-16,-3 1 16,0 1-16,-1 3 0,0 4 15,-5 5-15,-1-1 16,1-3-16,0-2 15,1-2-15,3-4 0,-5 1 0,2-3 16,3-5-16,2-3 0,4-6 0,0-2 16,1-5-16,2-3 0,0 2 15,2-1-15,-1 3 0</inkml:trace>
  <inkml:trace contextRef="#ctx0" brushRef="#br0" timeOffset="212649.9797">8750 7746 0,'0'0'0,"0"0"0,0 0 15,0 0-15,0 0 0,26 4 16,-26-4-16,29 5 0,-29-5 0,32 9 15,-15-5-15,-1 2 0,2-2 16,1 2-16,-1 0 16,0 1-16,-2 1 0,-2-1 0,-2-1 15,-1-1-15</inkml:trace>
  <inkml:trace contextRef="#ctx0" brushRef="#br0" timeOffset="212993.7192">8582 8044 0,'0'0'16,"0"0"-16,0 0 0,0 0 15,0 0-15,31-4 0,-31 4 16,38-5-16,-17 2 0,4 0 16,2-1-16,0-1 0,1 0 0,8-2 15,1 2-15,-4-2 16,-2 0-16,-3 4 0,-1 0 15,-3 2-15,-1 2 0,1 2 16,-4 1-16,-5 4 0,-6 1 0,-1 1 16,-3 1-16,-2 1 0,0 2 15,-4 0-15,-2 2 0,-2 0 16,1-1-16,0-1 0,-1-1 16,0-3-16,-2-1 0,-1-1 15,-1-2-15,-2-1 0,0 0 0,-1-4 16,1-1-16,-1-4 15,0-1-15,1-3 0,0-4 0,2 2 16,1 2-16,2 1 0</inkml:trace>
  <inkml:trace contextRef="#ctx0" brushRef="#br0" timeOffset="213181.2266">8932 7855 0,'0'0'0,"0"0"0,0 0 15,0 0-15,0 0 0,0 0 16,6 27-16,-6-27 0,-6 26 0,6-26 15,-10 35-15,2-18 16,-1 0-16,-2 1 0,-3 0 0,0-2 16,-1 1-16,-5 2 0,0-1 15,-3-2-15,-2-2 0,1-2 16,0-1-16,2-2 0,2-2 16,3-1-16,3-1 0,2 0 15</inkml:trace>
  <inkml:trace contextRef="#ctx0" brushRef="#br0" timeOffset="220946.9802">7652 10582 0,'0'0'0,"0"0"0,0 0 15,0 0-15,0 0 0,0 0 16,23-9-16,-23 9 0,0 0 0,33 1 16,-33-1-16,29-1 0,-10 2 15,0-2-15,4 0 0,1 0 16,-2-1-16,14 1 0,5 1 16,0 0-16,0 0 0,15 0 15,0-1-15,0-1 0,0-1 16,13 1-16,4-1 0,-4 1 15,-3 3-15,17-3 0,3-3 16,0 2-16,-9 1 0,39 0 16,-4 0-16,-20 1 0,-16 0 0,9 2 15,5 0-15,-14-2 0,-8-2 16,5 1-16,7 1 0,-9-2 16,-3 0-16,0 3 0,2 2 15,-14 1-15,-9 1 0,3-3 16,3 0-16,-8-1 0,-4-2 0,-4 1 15,0 0-15,-10 2 0,-4 1 16,5-4-16,3-3 16,-6 2-16,-2 1 0,-5-1 0,-4 2 15,-5 2-15,-3 3 0,-6-4 16,2 2-16,-2-2 0,-1 4 16,-10-4-16,-8-2 0,7 1 15,2 0-15,2 1 0</inkml:trace>
  <inkml:trace contextRef="#ctx0" brushRef="#br0" timeOffset="224837.6909">14936 10582 0,'0'0'0,"0"0"0,0 0 16,0 0-16,0 0 0,0 0 15,0 0-15,28 1 0,-28-1 0,0 0 16,23 2-16,-23-2 0,0 0 16,27 1-16,-16-1 0,0 0 15,2 1-15,1 0 0,2 0 16,1-1-16,0 1 0,1-1 16,2 2-16,0-2 0,1 1 0,8-2 15,1-1-15,1 1 16,-1-1-16,2 1 0,2 0 15,-2 1-15,-2 0 0,10-1 16,2 0-16,-4 1 0,-3-3 0,4 2 16,3 1-16,-4-1 0,-2-1 15,9 0-15,1 1 16,-4 0-16,-3 0 0,2 0 0,1 1 16,-2-1-16,-3 0 0,6 2 15,0 1-15,-4-3 0,0-1 0,2 0 16,1 1-16,-6 0 15,-3-1-15,2 1 0,3-2 16,-4 1-16,-2 1 0,4-1 0,3 0 16,-5 4-16,-2 0 0,3-2 15,4-2-15,-3-1 0,-2 3 16,4 0-16,2 1 0,-6-1 16,-4-2-16,6 4 0,5 2 15,-7-1-15,-4-2 0,3-2 16,2-2-16,-2-1 0,-1 2 0,3-2 15,5-1-15,-4 1 16,0 1-16,-1 2 0,1 2 16,0-1-16,-2-2 0,1 3 15,1 0-15,-1-1 0,-2-3 0,1 2 16,1 1-16,-2-1 0,-1 0 16,3-1-16,3-1 15,-6 2-15,-3 1 0,6 0 0,5-1 16,-7 0-16,-4-1 0,6 1 15,2 0-15,-3 1 0,-3-1 0,3 2 16,3 2-16,-5-2 16,-3-1-16,2 0 0,1 0 15,-2-3-15,-1-2 0,3 4 0,2 4 16,-4-2-16,-5-3 0,4 1 16,1 1-16,-2 0 0,-4 3 0,1-5 15,-2-3-15,-5 4 16,0 4-16,2 0 0,1 0 15,-1-3-15,-3 0 0,0 0 16,-2 2-16,-3-1 0,-2 0 0,-2-1 16,-2-1-16,-2 0 0,0 0 15,0 0-15,-2 1 16,-2 0-16,2 1 0,-2-1 0,0 0 16,0 0-16,-2 2 0,0-2 15,-2-1-15,0 1 0,0-1 0,-2 1 16,-1 0-16,1 1 15,-1 0-15,-2-1 0,0 1 16,-1-1-16,0 0 0,-1 0 16,0 1-16,0 0 0,-2-1 0,-1 0 15,-2 3-15,-1-2 0,1 1 16,-7-1-16,0-1 16,1 0-16,1-1 0,-3 1 0,-2 1 15,1 0-15,2 0 0,-2-1 16,-3-1-16,1 1 0,-1 1 0,-6 1 15,1-2-15,2 0 0,2 1 16,-3 0-16,-2 1 16,4-2-16,4 0 0,-5-1 15,-3 1-15,3 1 0,4 1 0,-8 1 16,0-1-16,1-2 0,0-3 16,1 5-16,0 3 0,3-2 15,3-3-15,-4 0 0,-4 0 16,3 1-16,2 1 0,-3-1 15,-3 0-15,2-1 0,3 0 0,-3-1 16,-3-2-16,3 2 0,1 2 16,0-5-16,-1-1 15,1 5-15,1 4 0,-6 3 0,0-2 16,7-4-16,0-3 0,-9 0 16,-2 1-16,5 0 0,4-2 0,-3 2 15,-3-2-15,3 0 16,0 0-16,-1 0 0,-3 2 15,4-1-15,0 1 0,-2 4 16,-4 0-16,6-2 0,3-2 0,-6-1 16,-3-1-16,3 3 0,3 3 15,-4-3-15,-3-2 16,5-1-16,4 0 0,-7 3 16,-4 3-16,4 0 0,4 0 0,-9-3 15,-2 0-15,11-2 0,4-2 0,-11 3 16,-3 2-16,5 4 15,4 0-15,-2-1 0,-3-2 16,6 0-16,6 1 0,-7-1 16,-5 2-16,5-2 0,5 1 0,-2-5 15,-3 1-15,8 1 0,0 1 16,-7 2-16,1-1 0,6-2 16,2-1-16,-7 3 0,2 1 15,7-1-15,2-1 0,-4-3 16,-2 1-16,4 1 0,3 1 15,-3 1-15,-1 0 0,2-2 0,2-3 16,-1 3-16,-2 3 16,5-3-16,1-2 0,-3 0 0,-4 1 15,3 0-15,1 2 0,-3-3 16,0 0-16,1 0 0,0 2 16,-2-1-16,-3-1 0,2 1 15,3 0-15,-4 1 0,-1 0 16,1 0-16,2-2 0,-1 1 15,-3 1-15,1-1 0,2-1 0,-3 2 16,-1 0-16,2 0 0,1-3 16,-3 2-16,-2-1 15,2 1-15,3 0 0,-5-1 0,-4 0 16,5 2-16,3 2 0,-3-2 16,-4-1-16,4 1 0,4 0 15,-10 0-15,-2-1 0,10-1 16,3 0-16,-7-1 0,0 1 15,3 1-15,1 1 0,-2 4 16,-1 2-16,8-3 0,0-1 16,-9-1-16,-5 0 0,6-2 15,5 0-15,-5 0 0,-4-1 16,5 1-16,3 0 0,-1 2 16,-1 2-16,0-2 0,1-1 0,-1 0 15,-1 2-15,3-2 0,3 1 16,-5-1-16,-2 1 0,4 1 15,3 0-15,-5-2 0,-3 0 16,9 0-16,0 2 0,-6 0 16,-2 1-16,7-3 0,0-2 0,-4 0 15,3 3-15,5 2 0,2 3 16,-4-4-16,-2-3 0,1 0 16,1 0-16,0 1 0,-1 2 15,3 0-15,1 0 0,-1 0 16,-1-1-16,1 1 0,2-1 15,-4-2-15,-1-2 0,3 1 0,2 1 16,0 1-16,0 1 16,3 0-16,3-1 0,3 1 15,0 0-15,1 0 0,1 0 0,1-1 16,0 0-16,1 0 0,2 2 0,1 0 16,1-1-1,1-1-15,-1 1 0,1 2 0,0 2 16,0-1-16,1-1 0,0 0 15</inkml:trace>
  <inkml:trace contextRef="#ctx0" brushRef="#br0" timeOffset="228462.6873">13030 9561 0,'0'0'0,"-8"0"0,-3 1 15,-2-1-15,-2-1 0,-13 3 0,-6 3 16,-4-1-16,-2-1 0,-17 4 16,-3 2-16,1-1 0,3-1 0,-18 5 15,-3 3-15,-6 2 16,8-1-16,-12 7 0,1 6 15,9-4-15,5-1 0,-28 12 16,10 0-16,17 0 0,13-1 0,4-1 16,3 2-16,9 2 0,7 3 15,5-4-15,3-4 0,9-4 16,7-3-16,6 0 0,5 0 16,4 3-16,4 0 0,8 6 15,6 2-15,4-7 0,4-4 0,-3-14 16,9 1-16,4 1 15,3-1-15,10 3 0,9 2 16,2-4-16,1 0 0,42 0 16,2-3-16,-11 2 0,-6-1 0,5-2 15,6-4-15,-10-1 0,-5-2 16,7-3-16,6-3 0,-8 3 16,-8 1-16,8-2 0,5-3 15,-10 0-15,-7-1 0,7 1 16,5 2-16,-10-1 0,-7 0 15,4-4-15,4 0 0,-5-6 16,-3-2-16,-2 6 0,0 4 16,-8-3-16,-7 0 0,3-4 0,1-3 15,-13 1-15,-7-1 0,0 0 16,-1-2-16,-3 1 0,-4 1 0,-1-8 16,0-5-16,-7 4 15,-4 2-15,-2 0 0,-1-1 16,-5 0-16,-4 0 0,-3 0 15,-1-1-15,-3 0 0,-1-2 0,-2 2 16,-2 0-16,-2 8 0,-1-4 16,-7-2-16,-3-2 15,-2-1-15,-1-3 0,-9 2 0,-7 1 16,5 2-16,0-4 0,-15 2 16,-7 2-16,0 2 0,-1 3 0,-10 1 15,-7 0-15,4 0 16,2-2-16,-43-4 0,0 2 15,12 8-15,9 6 0,-5 2 16,-5-1-16,6 3 0,7 2 16,-1 4-16,1 4 0,10 1 0,7 0 15,4 2-15,4 0 0,8 0 16,7-3-16,11 4 0,8 4 16,9-2-16,7 0 0,16 3 15,10 1-15,-4-5 0,-5-4 0,-3-3 16</inkml:trace>
  <inkml:trace contextRef="#ctx0" brushRef="#br0" timeOffset="229478.3865">15817 9812 0,'0'0'0,"0"0"15,0 0-15,-12-19 0,12 19 0,-19-12 16,5 4-16,-3 0 0,-2 1 16,-11-2-16,-7 1 15,-1-1-15,-3 2 0,-15 1 0,-4 4 16,-1 1-16,1 2 0,-14 10 16,0 4-16,6 4 0,5 4 15,-11 7-15,1 5 0,1-1 16,10-4-16,1 12 0,7 5 15,5 9-15,14-5 0,11-1 16,6-3-16,12-4 0,7-4 0,11 2 16,7 2-16,7-11 0,5-7 15,17 4-15,11 2 16,2-3-16,-1-1 0,15-3 0,9-1 16,-1-3-16,-1 3 0,23-1 15,14 2-15,-5-9 0,-5-6 16,11 0-16,9 2 0,-8-4 15,-5-1-15,12 3 0,9 1 16,-14-2-16,-9-3 0,7 0 16,5-1-16,-8 0 0,-7 1 0,5-5 15,4-1-15,-13-2 0,-9-1 16,5 2-16,1 1 16,-9-7-16,-6-1 0,7 0 0,5 1 15,-14-4-15,-8-2 0,5-4 16,3-1-16,-10 4 0,-6 4 15,-1-7-15,3-4 0,-9 2 16,-4 1-16,1-3 0,2-4 16,-11 2-16,-8 1 0,-2 0 15,-2-1-15,-5 2 0,-2 0 0,-7-6 16,-4-2-16,-1 0 0,-1 0 0,-5 1 16,-4 1-16,-7-1 15,-4 1-15,-4-4 0,-4-3 16,-9 9-16,-5 8 0,-10-8 15,-5-4-15,-4 2 0,-1 2 0,-13-3 16,-10-3-16,3 5 0,4 1 16,-13-5-16,-7-3 15,1 8-15,0 8 0,-14 1 0,-9 2 16,8-4-16,6 0 0,-9 2 16,-8 3-16,4 3 0,2 0 15,-12 1-15,-8 1 0,8 2 16,5 0-16,-4 4 0,-3 2 15,7 4-15,5 0 0,-8 2 16,-7 2-16,14 2 0,8 1 16,1 4-16,-1 1 0,10-4 0,5-4 15,-2 2-15,0 2 0,7 3 16,7 0-16,0 4 0,-1 2 16,12-2-16,9 0 0,0-1 15,0 0-15,11-2 0,7-3 0,12 1 16,9 1-16,10 1 15,8 1-15,-4-4 0,-2-5 0,-3-1 16</inkml:trace>
  <inkml:trace contextRef="#ctx0" brushRef="#br0" timeOffset="230634.6121">22036 9532 0,'0'0'0,"0"0"15,0 0-15,-31-4 0,31 4 0,-33 0 16,8 0-16,-3 1 0,-2 2 0,-14 2 16,-4 0-1,-6 1-15,4 2 0,-15 5 0,-3 4 16,6-3-16,5 1 0,-11 6 15,2 4-15,7 0 0,5-1 16,-12 7-16,-2 2 0,14-3 16,10-2-16,-24 16 0,3-2 15,28-15-15,8 0 0,-11 18 0,6 0 16,3-7-16,2-6 0,8 8 16,6 5-16,9-13 0,7-9 15,12 3-15,6 1 0,-5-9 16,1 0-16,10 1 0,9 2 15,2-4-15,2 1 0,16-2 16,12 0-16,-8-2 0,-3-2 0,49 13 16,6 1-16,-11-7 0,-8-8 15,12 1-15,10 1 16,-11-2-16,-7-4 0,16 3 0,12-1 16,-14 1-16,-9-2 0,12 2 15,8 0-15,-14-2 0,-11 0 0,11-2 16,8-1-1,-17 2-15,-11-1 0,13-4 0,10-6 16,-18 0-16,-14 0 0,8-2 16,6-2-16,-15 1 0,-10 2 0,3-7 15,1-5-15,-6-1 0,-4 0 16,0-1-16,2-2 16,-10 2-16,-6 0 0,4-6 0,2-1 15,-14 3-15,-8 4 0,4-6 16,4-5-16,-11 3 0,-5 3 0,-6-5 15,-4-4-15,-3 7 0,-3 5 16,-6-6-16,-3-6 16,-4 5-16,-1 3 0,-6-7 0,-2-4 15,-4 4-15,-1 7 0,-10-3 16,-6 0-16,-3 4 16,-2 6-16,-15-6 0,-10-2 0,4 6 15,4 7-15,-12-9 0,-9-3 16,6 6-16,5 4 0,-18-5 15,-14-1-15,9 2 0,6 4 16,-18 0-16,-10 1 0,9 4 16,8 2-16,-18 0 0,-10-1 15,12 3-15,8 2 0,-14-3 0,-10-3 16,17 6-16,13 2 0,-7 2 16,-6 3-16,15-1 0,10 1 0,1-1 15,1 1-15,15 2 16,10 2-16,9 2 0,3 2 15,8-2-15,6-2 0,8 5 16,5 2-16,7 1 0,5 2 0,2-6 16,3-3-16,0-2 0</inkml:trace>
  <inkml:trace contextRef="#ctx0" brushRef="#br0" timeOffset="235134.6471">15656 10897 0,'0'0'0,"0"0"0,0 0 15,0 0-15,0 0 0,0 0 0,0 0 16,0 0-16,-10 29 0,10-29 16,-19 24-16,19-24 0,-25 32 15,6-11-15,-4 1 0,1-1 16,1 0-16,-6 7 0,-2 1 15,-3 2-15,1-3 0,3-4 16,2-3-16,4-3 0,3-2 0,5-3 16,2-3-16,2-2 0</inkml:trace>
  <inkml:trace contextRef="#ctx0" brushRef="#br0" timeOffset="235322.1492">15587 11129 0,'0'0'16,"0"0"-16,0 0 0,3 21 0,-3-21 16,-2 29-16,-2-8 0,1 0 15,-1 2-15,-1 6 16,1-1-16,-1-3 0,2-3 0,1-2 16,1-2-16,0-3 0,0-4 15,-1-1-15,1-2 0,0 0 16</inkml:trace>
  <inkml:trace contextRef="#ctx0" brushRef="#br0" timeOffset="235619.0267">16028 10893 0,'0'0'0,"0"0"15,0 0-15,0 0 0,0 0 16,0 0-16,0 0 0,-15 19 15,15-19-15,-21 17 0,21-17 16,-28 21-16,13-10 0,2-1 16,0 1-16,2-2 0,1 0 0,2-1 15,3-1-15,1-1 16,3-2-16,5 0 0,3-1 16,4-1-16,4 0 0,2-2 0,3-1 15,8-2-15,0-2 0,1 1 16,-1 0-16,-3 1 0,-1 1 15,3-1-15,-5 0 0,-4 2 0,-2-1 16,-4 1-16</inkml:trace>
  <inkml:trace contextRef="#ctx0" brushRef="#br0" timeOffset="235822.1588">15950 11155 0,'0'0'0,"0"0"0,0 0 16,0 23-16,0-23 0,1 30 0,1-10 16,-2 1-16,-2 0 0,0 5 15,-1 0-15,0-4 0,-1 1 16,1-4-16,0-1 0,-1-3 16,2-2-16,-1-4 15,0-3-15,0-1 0,1 0 0,0-2 16</inkml:trace>
  <inkml:trace contextRef="#ctx0" brushRef="#br0" timeOffset="235994.0459">16047 11175 0,'0'0'0,"0"0"0,0 0 0,26-2 15,-26 2-15,27-2 0,-11 2 16,-1-1-16,1 1 0,-1 1 15,0-1-15,-1 1 0,-3 1 0,-1 0 16,-3 0-16,1-1 0</inkml:trace>
  <inkml:trace contextRef="#ctx0" brushRef="#br0" timeOffset="236134.7345">16041 11297 0,'0'0'16,"0"0"-16,0 0 0,27-1 15,-27 1-15,29-2 0,-29 2 0,37-10 16,-13 4-16,-5 0 0,-1 1 16,-2 1-16</inkml:trace>
  <inkml:trace contextRef="#ctx0" brushRef="#br0" timeOffset="236306.5423">16590 10907 0,'0'0'0,"0"0"16,0 0-16,0 0 0,19 18 0,-19-18 15,9 17-15,-3-8 0,-1-1 16,-1 1-16,-2 1 0,0-2 16,0-1-16,0 0 0</inkml:trace>
  <inkml:trace contextRef="#ctx0" brushRef="#br0" timeOffset="236462.8531">16415 11083 0,'0'0'0,"0"0"15,0 0-15,27 4 0,-27-4 0,32 1 16,-9-1-16,1 0 0,2 0 16,9-2-16,4 0 0,-3 0 15,-1 0-15,0 1 0,-2 0 16,1 1-16,-7-1 0,-5 0 15</inkml:trace>
  <inkml:trace contextRef="#ctx0" brushRef="#br0" timeOffset="236681.5548">16684 11121 0,'0'0'0,"0"0"16,0 0-16,0 0 0,0 0 15,-10 25-15,10-25 0,-8 25 16,5-9-16,-2 0 0,1-1 15,-2 1-15,1 1 0,-3-1 16,-2 0-16,-1-2 0,-1 0 0,-4 1 16,0 0-16,-1-3 0,0-4 15,-3-1-15,-1-3 0,1-5 16,3-2-16,1-1 0,3 1 16,2 0-16</inkml:trace>
  <inkml:trace contextRef="#ctx0" brushRef="#br0" timeOffset="236822.1688">16466 11212 0,'0'0'16,"0"0"-16,0 0 0,18 13 0,-18-13 16,19 15-16,-19-15 0,29 23 15,-12-10-15,0 2 0,0 1 16,1 0-16,1 0 0,6 3 16,2 3-16,-1-6 0,-2-4 15,-4-2-15,-4-1 16,-1-1-16</inkml:trace>
  <inkml:trace contextRef="#ctx0" brushRef="#br0" timeOffset="236978.4244">16998 11352 0,'0'0'0,"0"0"15,0 0-15,0 0 0,15 18 16,-15-18-16,11 17 0,-11-17 15,17 13-15,-17-13 0,14 10 16,-7-6-16</inkml:trace>
  <inkml:trace contextRef="#ctx0" brushRef="#br0" timeOffset="237212.7971">17567 10947 0,'0'0'16,"0"0"-16,0 0 0,0 0 0,0 0 15,-14 28-15,14-28 0,-18 25 16,7-9-16,-5 0 0,-3 2 16,1 0-16,-1 0 0,-4 4 15,2 0-15,1-3 0,1-1 16,3-4-16,2-2 0,3-1 15</inkml:trace>
  <inkml:trace contextRef="#ctx0" brushRef="#br0" timeOffset="237400.3126">17524 11112 0,'0'0'0,"0"0"0,0 0 0,0 0 16,12 24-16,-12-24 0,3 29 15,-2-11-15,-1 2 0,-1 0 16,-1 0-16,0 3 0,-1-2 0,1-3 16,1 0-16,0-7 0,1-3 15,0-2-15,0-1 16,0 0-16</inkml:trace>
  <inkml:trace contextRef="#ctx0" brushRef="#br0" timeOffset="237665.9415">17958 10815 0,'0'0'15,"0"0"-15,0 0 0,0 0 0,0 0 16,-8 24-16,8-24 0,-16 23 16,16-23-16,-22 27 0,11-14 15,2 0-15,1-2 0,3 0 16,1-1-16,3-3 0,3 0 15,5-1-15,5-2 0,1 0 16,2-3-16,3 1 0,6 0 16,4-2-16,0-1 0,-1-1 15,1 0-15,-3-1 0,-2 2 0,2-1 16,-7 1-16,-2 0 0</inkml:trace>
  <inkml:trace contextRef="#ctx0" brushRef="#br0" timeOffset="237884.7511">17922 11062 0,'0'0'15,"0"0"-15,0 0 0,0 0 0,3 28 16,-3-28-16,2 29 0,-1-12 16,0 2-16,0 4 15,1 0-15,-1 2 0,0-1 0,0 6 16,0-2-16,-1-3 0,0-4 0,0-4 15,0-2-15,-1-4 0,-1-1 16,-1-2-16,1-1 16,0-1-16</inkml:trace>
  <inkml:trace contextRef="#ctx0" brushRef="#br0" timeOffset="238040.9348">18059 11146 0,'0'0'0,"0"0"0,0 0 16,26-3-16,-17 3 0,0 1 16,3 2-16,0-2 0,1 1 0,0 1 15,-2 1-15,-2-1 0,-1-1 16,-2 0-16</inkml:trace>
  <inkml:trace contextRef="#ctx0" brushRef="#br0" timeOffset="238181.5742">17989 11295 0,'0'0'0,"0"0"0,0 0 16,0 0-16,34-3 0,-34 3 15,32-5-15,-12 2 0,2-1 0,2-2 16,3-1-16,1-2 0,-3 2 16,-6 2-16</inkml:trace>
  <inkml:trace contextRef="#ctx0" brushRef="#br0" timeOffset="238400.3442">18471 10903 0,'0'0'0,"0"0"15,0 0-15,0 0 0,0 0 0,4 23 16,-4-23-16,2 21 0,-2-21 0,2 29 15,0-9-15,-1-2 16,0-2-16,1 0 0,1-1 16,2-3-16,-1-2 0,0-1 0,0-1 15,-1-3-15</inkml:trace>
  <inkml:trace contextRef="#ctx0" brushRef="#br0" timeOffset="238728.4853">18522 10943 0,'0'0'16,"0"0"-16,0 0 0,0 0 0,31-1 16,-31 1-16,27-2 15,-12 2-15,2 2 0,0-2 0,2 0 16,-1 1-16,-2 2 0,3-1 16,-2 1-16,-3 3 0,-2-2 15,-3 2-15,-3 1 0,-2-2 16,-2 2-16,-4 1 0,-4 3 15,-3 1-15,-2 1 0,-5 2 16,-2 0-16,1-3 0,0-1 0,-2-2 16,-1 0-16,2-3 15,0 0-15,3-3 0,1-2 16,3 0-16,1 0 0,4-1 0,3 0 16,3 0-16,5-3 0,5 1 15,3-1-15,0 1 0,1 1 16,4 0-16,4 0 0,1-1 15,-3 1-15,-2 0 0,-2 0 16,-4 0-16</inkml:trace>
  <inkml:trace contextRef="#ctx0" brushRef="#br0" timeOffset="238962.8722">18329 11287 0,'0'0'16,"0"0"-16,0 0 0,0 0 0,0 0 15,0 0-15,0 0 0,12 25 16,-12-25-16,0 0 16,11 28-16,-11-28 0,6 19 0,-1-10 15,-1-2-15,0 0 0,1-1 16,-2 0-16,0-1 0,0-1 0</inkml:trace>
  <inkml:trace contextRef="#ctx0" brushRef="#br0" timeOffset="239275.3973">18396 11256 0,'0'0'0,"0"0"0,0 0 15,25-8-15,-15 6 0,3 0 16,4 1-16,0 1 0,1 1 15,4 1-15,-2 0 0,-1 1 16,-2 2-16,-1-1 0,-3 2 16,-3-2-16,-1 1 0,-5 2 15,-3 1-15,-2 1 0,-2 0 0,-4 0 16,-3 0-16,-2 0 0,-2-1 16,-2-1-16,0-2 0,0 0 15,3-1-15,1-1 0,1-2 16,1 0-16,2-1 0,2 2 15,1 2-15,3-1 0,2-3 0,0 0 16,7 0-16,0 0 16,4 0-16,3 0 0,1 1 0,1-1 15,-2-1-15,2 1 0,-2-2 16,-3 2-16</inkml:trace>
  <inkml:trace contextRef="#ctx0" brushRef="#br0" timeOffset="239509.7345">18770 11202 0,'0'0'0,"0"0"16,0 0-16,0 0 0,0 0 0,0 0 16,0 29-16,0-29 15,-2 25-15,2-25 0,-2 34 16,1-16-16,0 1 0,1-2 15,1-1-15,0-2 0,1-1 0,-1-3 16,0 0-16,1-5 0,-1-2 16,-1 0-16,0 0 0,0-1 15</inkml:trace>
  <inkml:trace contextRef="#ctx0" brushRef="#br0" timeOffset="239869.1012">18767 11278 0,'0'0'0,"0"0"0,0 0 15,0 0-15,0 0 0,24-6 16,-24 6-16,25-3 0,-25 3 0,27-1 16,-12 1-16,-1 0 0,-1 1 15,0 1-15,1 0 0,-1 0 16,-1 1-16,-1 1 0,-1 0 16,-2 1-16,-2 0 0,-1 3 15,-3 1-15,-2 1 0,-1 0 16,-3 1-16,0 0 0,-3 1 15,0-3-15,-3 1 0,-2 0 16,-5-1-16,-1 0 0,2-3 16,-1-1-16,3-1 0,2-2 0,1-1 15,2 0-15,1-1 0,2 0 16,1 0-16,2-1 16,3 1-16,0 0 0,4 0 0,6-1 15,2 0-15,3 1 0,0 1 16,2 0-16,6-1 0,0 1 0,2-1 15,2 0-15,-5 0 16,-3 0-16,-3 0 0</inkml:trace>
  <inkml:trace contextRef="#ctx0" brushRef="#br0" timeOffset="240087.8372">19229 11468 0,'0'0'0,"0"0"0,0 0 0,0 0 16,0 0-16,16 15 0,-16-15 15,0 0-15,0 0 0,16 21 16,-16-21-16,0 0 0</inkml:trace>
  <inkml:trace contextRef="#ctx0" brushRef="#br0" timeOffset="240322.2157">19601 10976 0,'0'0'0,"0"0"16,0 0-16,0 0 0,-8 23 0,8-23 15,-18 28-15,6-12 0,-2 1 16,-2 3-16,1 3 0,-2-1 16,1 1-16,-4 3 0,2-2 15,2-5-15,0-4 0,3-3 16,2 0-16,2-3 0</inkml:trace>
  <inkml:trace contextRef="#ctx0" brushRef="#br0" timeOffset="240525.4022">19559 11151 0,'0'0'0,"0"0"0,0 0 0,0 0 15,9 22-15,-9-22 0,4 30 16,-3-12-16,0 1 0,-1 2 15,0 2-15,0-3 0,0 0 16,0 3-16,1-1 0,0-4 0,0-2 16,1-5-16,-1-3 15,1-5-15,0-2 0,0-1 0,-2 0 16,3 2-16</inkml:trace>
  <inkml:trace contextRef="#ctx0" brushRef="#br0" timeOffset="240790.9851">19973 10858 0,'0'0'0,"0"0"0,0 0 0,0 0 16,-16 20-16,16-20 0,-20 24 16,20-24-16,-20 26 0,12-14 15,2 0-15,1 0 0,3-1 16,3-1-16,3-3 0,2 0 15,2-1-15,5-2 0,5-2 16,-1-1-16,2 2 0,4-3 0,1-1 16,0-1-16,-1 2 0,-3-2 15,-3 0-15,-1 0 0,-4 0 0,-1 2 16</inkml:trace>
  <inkml:trace contextRef="#ctx0" brushRef="#br0" timeOffset="241009.7986">19888 11060 0,'0'0'16,"0"0"-16,0 0 0,3 19 0,-3-19 15,1 26-15,-2-6 0,-2 3 16,0 2-16,-1 5 0,-1 1 16,-1 8-16,-1-1 0,0 6 15,2-1-15,-1-4 0,1-5 0,-1-5 16,2-3-16,0-5 15,-1-3-15,2-3 0,0-2 16,-2-4-16,1-3 0,-1-4 16,0-4-16,1 1 0,1 1 0,1 0 15</inkml:trace>
  <inkml:trace contextRef="#ctx0" brushRef="#br0" timeOffset="241181.6132">19923 11168 0,'0'0'0,"0"0"0,0 0 16,0 0-16,0 0 0,34 0 0,-34 0 15,22 7-15,-22-7 0,22 10 16,-12-5-16,-1-1 0,-2 1 0,0-2 16</inkml:trace>
  <inkml:trace contextRef="#ctx0" brushRef="#br0" timeOffset="241306.615">19912 11318 0,'0'0'0,"0"0"0,0 0 15,0 0-15,0 0 0,25 2 0,-25-2 16,33-3-16,-33 3 0,36-4 16,-14 2-16,-2-1 0,-2 1 0,-3 0 15</inkml:trace>
  <inkml:trace contextRef="#ctx0" brushRef="#br0" timeOffset="241541.0018">20292 11123 0,'0'0'0,"0"0"15,0 0-15,0 0 0,6 22 0,-6-22 16,2 29-16,-4-10 15,1 0-15,0 4 0,0 0 16,-1 1-16,0-3 0,0 4 0,0-2 16,1-5-16,1-3 0,-1-3 15,0-3-15,-1-4 0,0-4 16,0 0-16,-1 0 16,3-1-16</inkml:trace>
  <inkml:trace contextRef="#ctx0" brushRef="#br0" timeOffset="241806.6398">20257 11142 0,'0'0'0,"0"0"16,0 0-16,0 0 0,27-7 0,-27 7 16,30-3-16,-11 1 15,2 2-15,3 0 0,5 0 16,-1 2-16,2-1 0,9 0 0,-1 0 16,-3 1-16,-3 2 0,6 1 15,-2 0-15,-6 2 0,-5-2 16,-4 1-16,-3 0 0,-5 0 15,-2 0-15,-5 4 0,-4 3 16,-3-1-16,-4 2 0,-3 3 16,-3-1-16,-3 2 0,1-1 0,-5 7 15,1 1-15,-3-5 0,-1-1 16,0-4-16,1-4 0,2-1 16,-1-1-16,4-3 0,3 0 15,2-1-15</inkml:trace>
  <inkml:trace contextRef="#ctx0" brushRef="#br0" timeOffset="242009.7434">20271 11305 0,'0'0'0,"0"0"0,0 0 0,27-3 16,-27 3-16,31-4 16,-10 2-16,2 0 0,3-2 0,1 1 15,3 2-15,7-1 0,-3 1 16,-1 0-16,-2-1 0,-4 1 15,-1 0-15,0 1 0,-4 0 16,-5-1-16,-5 0 0,-3 1 16,-3 0-16,0 0 0</inkml:trace>
  <inkml:trace contextRef="#ctx0" brushRef="#br0" timeOffset="242228.5641">20442 11010 0,'0'0'0,"0"0"0,0 0 16,0 0-16,0 0 0,1 26 0,-1-26 15,-3 35-15,-1-16 0,1 6 16,-1 3-16,-1 1 0,1-1 16,-1 5-16,2-2 0,0-3 15,1-5-15,-1-2 16,2-3-16,0-4 0,0-2 0,0-5 15,0-4-15,0 0 0,0 0 0,1-1 16</inkml:trace>
  <inkml:trace contextRef="#ctx0" brushRef="#br0" timeOffset="242462.8821">20595 10997 0,'0'0'0,"0"0"0,0 0 15,0 0-15,0 0 0,0 0 16,8 25-16,-8-25 0,1 30 0,-2-9 16,-3 4-16,1 1 0,0 1 15,0 1-15,-1 0 16,-1 5-16,-1-3 0,1-2 0,-1-1 16,-2-4-16,1-3 0,-5 1 15,-3-3-15,3-7 0,0-1 16,2-1-16,1-3 0,2 0 0</inkml:trace>
  <inkml:trace contextRef="#ctx0" brushRef="#br0" timeOffset="242666.0484">20250 11440 0,'0'0'0,"0"0"0,0 0 16,0 0-16,0 0 0,0 0 16,0 0-16,0 0 15,0 0-15,35 1 0,-35-1 16,34-3-16,-34 3 0,39-5 0,-15 2 15,1 1-15,-2 0 0,1 0 16,1 1-16,6 0 0,-2 0 16,-2 0-16,-1 1 0,-4 0 0,-3 1 15,-4-1-15,-2 1 0,-2-1 16</inkml:trace>
  <inkml:trace contextRef="#ctx0" brushRef="#br0" timeOffset="242837.8772">20920 11508 0,'0'0'0,"0"0"16,0 0-16,0 0 0,0 0 0,19 20 16,-19-20-16,0 0 0,18 18 15,-18-18-15,12 15 0,-7-9 16,0-1-16,-1 1 0,-1-2 15,1 0-15</inkml:trace>
  <inkml:trace contextRef="#ctx0" brushRef="#br0" timeOffset="245119.1685">21540 10999 0,'0'0'0,"0"0"0,0 0 16,0 0-16,0 0 0,0 0 16,0 0-16,0 0 0,0 0 0,0 0 15,0 0-15,0 0 16,0 0-16,-38 6 0,38-6 15,-35 13-15,35-13 0,-38 17 16,14-6-16,3-1 0,2-2 0,-3 2 16,3-1-16,2-3 0,4-1 15,4 1-15,5-1 16,4 1-16,3-1 0,7-2 0,4 0 16,1 0-16,-1 0 0,3-1 15,0 1-15,0 0 0,-2 0 0,-2-1 16,0 0-16,-5 1 15,-1-1-15,-6 2 0,-4 2 16,-3 0-16,0 2 0,-5 1 0,-4 2 16,1-1-16,0 2 0,-3-1 15,-2 2-15,3-3 0,1-1 16,1 1-16,3-2 0,4-1 16,3-1-16,5-1 0,6-2 15,2 1-15,2 0 0,1 2 16,1-2-16,-1 1 0,-1 0 0,-2 1 15,-2 0-15,-4 0 0,-1-1 16,-5 2-16,-5 2 16,-4 0-16,-2 1 0,-4 0 0,-2 1 15,1 0-15,2-2 0,0 0 16,2-1-16,3-2 0,3-1 16,6-1-16,4 1 15,2-1-15,2-1 0,12-4 0,8-3 16,1 0-16,0-1 0,13-4 15,4 0-15,-2 0 0,-2 3 0,-1-2 16,-10 4-16,-4-1 0</inkml:trace>
  <inkml:trace contextRef="#ctx0" brushRef="#br0" timeOffset="245369.1627">21660 11078 0,'0'0'0,"0"0"0,0 0 16,0 0-16,0 0 0,4 28 0,-4-28 15,-1 26-15,1-26 0,-3 39 16,0-13-16,-1 0 0,1 0 16,-3 8-16,-2 0 0,1-5 15,2-4-15,1-2 0,2 0 16,2-4-16,1-5 0,0-4 15,0-6-15,-1-1 0,0 0 16,0-1-16</inkml:trace>
  <inkml:trace contextRef="#ctx0" brushRef="#br0" timeOffset="245634.7919">21726 11110 0,'0'0'0,"0"0"16,0 0-16,24-6 0,-24 6 0,24-1 15,-11 1-15,0 2 0,0 0 16,3 3-16,0 0 16,0 0-16,-1 1 0,3 1 0,-2 4 15,-2 0-15,-2 1 0,-4 5 16,-1 4-16,-3 0 0,-1 1 16,-3 0-16,-3 1 15,-1 0-15,-1-1 0,-3 5 0,0-3 16,0-2-16,2-3 0,-2-2 15,0-1-15,1-5 0,-1-2 0,0-5 16,-1-3-16,2 1 0,1-1 16,1 0-16</inkml:trace>
  <inkml:trace contextRef="#ctx0" brushRef="#br0" timeOffset="245791.0971">21726 11270 0,'0'0'15,"0"0"-15,0 0 0,20-2 0,-20 2 16,0 0-16,33-1 16,-20 1-16,1 1 0,-1 0 0,0 1 15,-2-1-15,-1 0 0,-2 0 16,-1 0-16,0 0 0</inkml:trace>
  <inkml:trace contextRef="#ctx0" brushRef="#br0" timeOffset="245931.7335">21703 11361 0,'0'0'0,"0"0"0,0 0 16,0 0-16,0 0 0,0 0 0,0 0 16,0 0-16,33 8 0,-33-8 15,29 3-15,-29-3 0,31 3 16,-15-2-16,2 3 16,-3-2-16,-2-1 0,0 1 0</inkml:trace>
  <inkml:trace contextRef="#ctx0" brushRef="#br0" timeOffset="246166.0996">21517 11560 0,'0'0'0,"9"1"0,4-2 15,1 1-15,3 1 0,7-2 0,3-1 16,5 1-16,4 0 0,11 0 15,3 0-15,-4-3 0,-2 0 16,0-2-16,0 1 0,3-1 16,-5 0-16,-9 2 15,-8 1-15,-5 0 16</inkml:trace>
  <inkml:trace contextRef="#ctx0" brushRef="#br0" timeOffset="246337.9384">22220 11263 0,'0'0'0,"0"0"15,23-3-15,-23 3 0,30-2 0,-10 2 16,3 2-16,8-2 0,1-2 16,2 2-16,2 0 0,-1-1 15,-3 1-15,1-2 0,-6 1 16,-5-2-16,-4 2 0,-4-1 15,-3 1-15,-2 0 0</inkml:trace>
  <inkml:trace contextRef="#ctx0" brushRef="#br0" timeOffset="246541.1145">22209 11282 0,'0'0'0,"0"0"16,0 0-16,0 0 0,-7 25 0,7-25 15,-6 29-15,1-12 16,1 1-16,0 1 0,-1 1 0,1-1 16,-1-1-16,0 3 15,0-1-15,0-4 0,-1-5 16,2-1-16,1-2 0,-1-1 0</inkml:trace>
  <inkml:trace contextRef="#ctx0" brushRef="#br0" timeOffset="246759.8395">22224 11361 0,'0'0'0,"0"0"0,0 0 0,0 0 16,30 0-16,-30 0 0,22 4 15,-22-4-15,22 13 0,-12-5 16,0 2-16,-1-2 0,0 2 0,-4 1 16,-1 1-16,-2 1 0,-1 1 15,-3 1 1,-2 1-16,-2-1 0,-4-1 15,-3 1-15,-2-2 0,0-4 16,-1-6-16,3-2 0,1-2 0,1-1 16,2 1-16,2 0 0</inkml:trace>
  <inkml:trace contextRef="#ctx0" brushRef="#br0" timeOffset="247009.8446">22365 11058 0,'0'0'0,"0"0"0,0 0 16,0 0-16,25 21 0,-25-21 0,23 32 16,-12-11-16,0 2 0,0 7 15,1 3-15,4 8 0,-2-2 16,6 9-16,1 2 0,-1-6 16,-2-1-16,2 3 0,-1-3 15,-4-5-15,0-6 0,-4-4 16,-1-4-16,-3-3 0,1-7 0,-2-1 15,-2-4-15,-2-4 16,-1-1-16,-1-8 0,-1-4 16,0 2-16,1 0 0,0 3 0</inkml:trace>
  <inkml:trace contextRef="#ctx0" brushRef="#br0" timeOffset="247228.6227">22690 11320 0,'0'0'0,"0"0"0,0 0 16,0 0-16,-11 25 0,11-25 0,-21 35 16,6-12-16,0 2 0,0 2 15,-2 4-15,-4 6 0,0 1 16,-4 2-16,-1-5 0,5-6 16,3-5-16,1-6 0,3-3 15,2-4-15,1-4 0,3-7 16,2-6-16,3-7 0,2-5 15,0 3-15,0 3 0,1 1 0</inkml:trace>
  <inkml:trace contextRef="#ctx0" brushRef="#br0" timeOffset="247431.701">22609 11019 0,'0'0'0,"0"0"15,0 0-15,0 0 0,19 15 0,-19-15 16,17 16-16,-17-16 0,22 22 16,-9-10-16,2-1 0,1 1 15,-1 0-15,-1 1 0,0 1 16,-2 5-16,-1 6 0,1 2 16,-2-5-16,-1-3 0</inkml:trace>
  <inkml:trace contextRef="#ctx0" brushRef="#br0" timeOffset="247634.8247">23000 11752 0,'0'0'0,"0"0"0,0 0 0,0 0 15,18 17-15,-12-12 0,0 1 16,0 3-16,-2-2 0,1 0 0,-2 0 16,0-2-16</inkml:trace>
  <inkml:trace contextRef="#ctx0" brushRef="#br0" timeOffset="252791.2151">23251 11253 0,'0'0'0,"0"0"0,0 0 16,32-6-16,-18 5 0,9-3 15,5 0-15,-1 0 0,1 0 16,3 0-16,2 0 15,-3 0-15,-5 0 0,3 0 0,-4 1 16,-3 1-16,-5 1 0,-3 0 16,-6 1-16,-3-1 0,-4 1 0,0 0 15,0 0-15,0 0 0</inkml:trace>
  <inkml:trace contextRef="#ctx0" brushRef="#br0" timeOffset="252978.6993">23265 11334 0,'0'0'16,"0"0"-16,0 0 0,-1 20 0,1-20 15,-2 26-15,0-10 0,1 2 16,0 1-16,-3 2 16,-1 3-16,-1-2 0,1-3 15,-1 2-15,1-1 0,-1-6 0,0-3 16,0-1-16,0-2 15,2-1-15</inkml:trace>
  <inkml:trace contextRef="#ctx0" brushRef="#br0" timeOffset="253228.6818">23274 11356 0,'0'0'0,"0"0"15,0 0-15,0 0 0,0 0 0,29 1 16,-29-1-16,0 0 0,29 8 15,-17-4-15,0 1 0,0 1 16,0 0-16,-1 2 0,-1 2 16,-1 0-16,-2 1 0,-1 4 15,-2 2-15,0-1 0,-1-1 16,-3 4-16,-2-1 0,-2-1 16,0-3-16,-3-1 0,0-3 15,-2-2-15,0-3 0,-1-6 16,0-4-16,0-5 0,0-4 0,3 2 15,0 1-15,1 2 0</inkml:trace>
  <inkml:trace contextRef="#ctx0" brushRef="#br0" timeOffset="253478.7195">23442 11058 0,'0'0'0,"0"0"0,0 0 16,16 16-16,-16-16 0,16 24 15,-6-4-15,-1 5 0,2 3 0,5 12 16,0 3-16,0 0 0,-2 3 16,3 8-16,-2-2 0,1-7 15,-2-3-15,4 4 16,-2-2-16,0-8 0,-3-6 0,-1-4 16,-1-3-16,-2-6 0,-2-4 15,-2-4-15,-2 0 0,-3-9 16,-2-2-16,0 1 0,2 1 15,-2-2-15</inkml:trace>
  <inkml:trace contextRef="#ctx0" brushRef="#br0" timeOffset="253697.4341">23682 11336 0,'0'0'16,"0"0"-16,0 0 0,-3 24 15,3-24-15,-8 30 0,2-9 16,1 1-16,-1 3 0,-2 2 0,-1-4 16,0-1-16,1-1 0,-1-5 15,-1-3-15,-1-3 16,0-4-16,2-4 0,0-3 0,2-6 16,3-5-16,-1 2 0,2 2 15,1 0-15</inkml:trace>
  <inkml:trace contextRef="#ctx0" brushRef="#br0" timeOffset="253838.0301">23689 11021 0,'0'0'0,"0"0"16,0 0-16,0 0 0,17 19 16,-17-19-16,16 20 0,-16-20 15,17 25-15,-8-12 0,0 1 16,-1-3-16,-1-1 0,0 0 15</inkml:trace>
  <inkml:trace contextRef="#ctx0" brushRef="#br0" timeOffset="254025.5497">24002 11197 0,'0'0'0,"0"0"0,0 0 0,0 0 16,-5 25-16,5-25 0,-7 25 15,7-25-15,-13 31 0,7-17 16,-2 0-16,0-1 0,1-1 0,-2-3 16,1-1-16,1-2 0,1 0 15,0-1-15</inkml:trace>
  <inkml:trace contextRef="#ctx0" brushRef="#br0" timeOffset="254197.4595">24222 11101 0,'0'0'0,"0"0"16,0 0-16,16 15 0,-11-8 0,1 3 15,-1 3-15,1 1 0,-1 2 16,0 1-16,-2 0 0,0 2 16,-1-1-16,1-4 0,-2-2 15,0-1-15</inkml:trace>
  <inkml:trace contextRef="#ctx0" brushRef="#br0" timeOffset="254525.5518">23965 11408 0,'0'0'0,"0"0"16,0 0-16,0 0 0,0 0 16,28 8-16,-28-8 0,32 4 15,-32-4-15,36 2 0,-14-1 16,0 0-16,1 0 0,0-1 15,-3 1-15,6 1 0,-2 0 0,-1 3 16,-1-1-16,-2 3 0,-1 1 16,-4 5-1,-1 3-15,-6 4 0,-3 3 16,-4-2-16,-2 0 0,-3 0 16,-2-1-16,-1-1 0,1-3 0,-2 3 15,0-1-15,-1-3 0,-1-2 16,-2-3-16,-1-3 0,2-3 15,-1-2-15,-1-4 0,-2-2 16,2-2-16,2-3 0,1-3 16,1-4-16,2 3 0,0 2 0,2 1 15</inkml:trace>
  <inkml:trace contextRef="#ctx0" brushRef="#br0" timeOffset="254697.4894">24124 11471 0,'0'0'16,"0"0"-16,0 0 0,0 0 0,0 0 15,0 0-15,0 0 0,0 0 16,-3 26-16,3-26 0,-6 28 0,6-28 15,-19 36-15,7-17 16,0 0-16,-1 1 0,0 1 16,-4 2-16,2-3 0,-1 1 15,1-2-15,1-2 0,0-2 0,1-2 16,0-2-16,1-1 0,0-1 16,0-3-16,-1-2 15,2-1-15,3 0 0,0 0 0</inkml:trace>
  <inkml:trace contextRef="#ctx0" brushRef="#br0" timeOffset="262010.0236">24291 10033 0,'0'0'0,"0"0"0,0 0 0,0 0 0,0 0 16,0 0-16,0 0 15,22-11-15,-22 11 0,21-7 16,-21 7-16,29-8 0,-13 4 0,4-1 16,5 0-16,-1-2 0,0 1 15,14-4-15,4 1 16,-1-2-16,-1-3 0,17-4 0,4-1 15,-1-2-15,-3 1 0,16-3 16,2-1-16,3-1 0,-8 3 0,13-5 16,2 1-16,-13 2 15,-9 4-15,27-8 0,-5 5 16,-18 4-16,-11 3 0,-7 1 16,-3 1-16,-10 4 0,-9 1 0,-5 2 15,-4 0-15,-4 5 0,-4-1 16,-3 7-16,-3 2 0,-7-6 15,-4-2-15,-2 2 0,-3 0 16,1 0-16,3 1 0,2-1 16,2 0-16,0 0 0</inkml:trace>
  <inkml:trace contextRef="#ctx0" brushRef="#br0" timeOffset="262338.153">26280 9011 0,'0'0'0,"0"0"16,0 0-16,0 0 0,0 0 0,-24 18 15,24-18-15,-26 20 0,9-9 16,1 1-16,-2 1 0,3 1 15,0-1-15,3 0 0,2 0 16,0 0-16,4-1 0,7-3 16,7 0-16,4-2 0,3-1 15,7-3-15,6-1 0,0-1 16,1 2-16,7-1 0,1 0 16,-3-1-16,-2-1 0,-3 2 15,-4-2-15,-7 3 0,-7 1 0,-3 0 16,0-1-16,-2-1 0</inkml:trace>
  <inkml:trace contextRef="#ctx0" brushRef="#br0" timeOffset="262510.0321">26036 9398 0,'0'0'0,"0"0"0,0 0 15,29-3-15,-29 3 0,39-3 0,-12-2 16,1 1-16,2 2 0,10-2 15,2-1-15,-4 1 0,-1 1 16,2 1-16,-5 0 0,-7 1 16,-7 2-16,-4-1 0,-3 0 15,-2 0-15</inkml:trace>
  <inkml:trace contextRef="#ctx0" brushRef="#br0" timeOffset="262697.5986">26047 9561 0,'0'0'0,"0"0"15,0 0-15,0 0 0,0 0 0,0 0 16,36 2-16,-36-2 0,40-2 0,-14-1 16,6-2-16,-1-1 15,0 1-15,9-2 0,-2 1 16,-2-2-16,-3 0 0,0-4 16,-6-1-16,-5 2 0,-4 2 0,-4 3 15</inkml:trace>
  <inkml:trace contextRef="#ctx0" brushRef="#br0" timeOffset="262900.6572">26294 9417 0,'0'0'15,"0"0"-15,0 0 0,-10 25 0,10-25 16,-9 30-16,3-9 16,2 1-16,1 1 0,-1 7 0,2 1 15,2-3-15,2-4 0,5 1 16,2-4-16,1-7 15,2-3-15,6-5 0,2-5 0,-2-4 16,2-3-16,6-7 0,2-4 16,-4-2-16,-2-2 0,-4 4 15,-4 3-15,-2 3 0</inkml:trace>
  <inkml:trace contextRef="#ctx0" brushRef="#br0" timeOffset="263088.1642">26514 9124 0,'0'0'0,"0"0"16,0 0-16,23-3 0,-23 3 0,35-2 15,-11 3-15,2-2 16,4-1-16,11-1 0,3-1 16,-2 1-16,-3-1 0,8 2 0,-5 1 15,-6-2-15,-5 0 0,-7 0 16,-5 0-16,-4 1 0,-3 0 0,-2 0 15</inkml:trace>
  <inkml:trace contextRef="#ctx0" brushRef="#br0" timeOffset="263291.298">26872 8982 0,'0'0'15,"0"0"-15,0 0 0,0 0 0,0 0 16,-13 20-16,13-20 0,-18 27 15,3-11-15,0 3 0,-2 2 16,0 0-16,-1-1 0,-6 5 16,-1 1-16,3-4 0,3-3 0,1-1 15,2-2-15,3-4 0,1-3 16,2-1-16,1-1 0,3-3 16</inkml:trace>
  <inkml:trace contextRef="#ctx0" brushRef="#br0" timeOffset="263478.7898">26645 9254 0,'0'0'16,"0"0"-16,0 0 0,4 25 15,-4-25-15,0 31 0,-3-9 16,2 3-16,0 0 0,0 8 0,0-1 16,1-4-16,1-3 0,1-2 15,2-4-15,-2-7 0,0-1 16,-1-2-16,-1-6 0,0 1 15,0-2-15,0 2 0</inkml:trace>
  <inkml:trace contextRef="#ctx0" brushRef="#br0" timeOffset="263760.0441">26665 9299 0,'0'0'0,"0"0"0,0 0 16,0 0-16,0 0 0,24-16 0,-24 16 15,27-9-15,-11 5 0,2 1 16,1-1-16,1 2 0,1-1 15,1 2-15,1 0 0,3 2 16,-1 3-16,-4-1 0,-4 2 16,-1 1-16,-3 1 0,-2 2 15,-2 3-15,-2 2 0,-1 1 0,-3 4 16,-1 5-16,0-2 16,-1 2-16,-2 0 0,-2-2 15,1-1-15,-1-2 0,-2 2 0,1-3 16,-2-5-16,0-1 0,-5-3 15,-4-1-15,3-4 0,0-2 16,-2-2-16,-2-4 0,3 2 16,2 0-16,1-1 0</inkml:trace>
  <inkml:trace contextRef="#ctx0" brushRef="#br0" timeOffset="263931.9948">26640 9356 0,'0'0'0,"0"0"0,0 0 0,0 0 16,0 0-16,0 0 0,30-7 15,-30 7-15,25-6 0,-25 6 16,39-1-16,-20 2 0,0-1 16,1 1-16,0 1 0,-1 0 15,-1 0-15,2 2 0,-4 2 16,-5-2-16,-5-4 0,-1 0 16,-1 0-16,-1 0 0</inkml:trace>
  <inkml:trace contextRef="#ctx0" brushRef="#br0" timeOffset="264119.4264">26681 9436 0,'0'0'0,"0"0"0,0 0 16,0 0-16,0 0 0,0 0 16,0 0-16,0 0 0,0 0 0,23 3 15,-23-3-15,26 4 0,-26-4 16,34 3-16,-34-3 16,36 3-16,-19-3 0,2 0 0,0 1 15,-3-1-15,-1 0 0,-3 1 16,-2 2-16,-5-2 0,-1 0 15,-2-1-15,0 0 0,0 0 16</inkml:trace>
  <inkml:trace contextRef="#ctx0" brushRef="#br0" timeOffset="264275.6759">26670 9512 0,'0'0'16,"0"0"-16,0 0 0,0 0 0,0 0 16,0 0-16,0 0 0,0 0 15,28 5-15,-28-5 0,36 1 16,-36-1-16,40 3 0,-15-2 15,2-1-15,0 0 0,-2-1 16,5-2-16,-4 0 0,-3 2 16,-2 1-16,-5 0 0,-6-1 15,-1 1-15,-2-1 0,-1 1 0</inkml:trace>
  <inkml:trace contextRef="#ctx0" brushRef="#br0" timeOffset="264635.1063">26467 9599 0,'0'0'0,"0"0"16,0 0-16,0 0 0,0 0 0,0 0 16,34 3-16,-34-3 15,40 3-15,-14-2 0,5-1 16,1-1-16,1 0 0,13 0 16,3-1-16,-5 0 0,-2-1 0,7-3 15,-1 1-15,-10-1 16,-6 1-16,-2 1 0,-8 1 15,-9 0-15,-4 1 0,-7 1 0,-5 1 16,-3 0-16,-3 0 0,-5 1 16,-2 2-16,-3 0 0,-1 0 15,-1 1-15,-1 2 0,3 1 16,0-1-16,-1 3 0,-1 3 16,0 0-16,1-1 0,-1 2 15,0 3-15,1-1 0,1-2 0,0 3 16,0-1-16,2-1 0,0-5 15,4 1-15,2 0 0,1-5 16,1-3-16,2 0 0,2-1 16,0 0-16</inkml:trace>
  <inkml:trace contextRef="#ctx0" brushRef="#br0" timeOffset="264806.9344">26922 9681 0,'0'0'0,"0"0"15,0 0-15,23 20 0,-14-9 0,1 0 16,1-1-16,0 1 16,1 1-16,5 1 0,-1-1 15,1-2-15,0-1 0,-2-4 16,-3-3-16,-2-2 0,-4-3 0,0 2 16,-1-1-16,0 1 0</inkml:trace>
  <inkml:trace contextRef="#ctx0" brushRef="#br0" timeOffset="264994.5108">27370 9097 0,'0'0'15,"0"0"-15,0 0 0,26 10 0,-15-6 0,1 3 16,3 0-16,-2 1 15,-1-1-15,3 1 0,1-3 16,-4-2-16,-1 1 0,-2-1 16</inkml:trace>
  <inkml:trace contextRef="#ctx0" brushRef="#br0" timeOffset="265197.5676">27225 9224 0,'0'0'0,"0"0"16,0 0-16,-5 22 0,5-22 0,-5 22 16,3-8-16,0 1 15,0-1-15,1 1 0,1 1 16,0-2-16,0-2 0,1 1 16,1-5-16,0-3 0,0-2 0,1 0 15,-1 0-15,0-2 0</inkml:trace>
  <inkml:trace contextRef="#ctx0" brushRef="#br0" timeOffset="265541.3195">27225 9307 0,'0'0'0,"0"0"0,0 0 15,0 0-15,26-3 0,-26 3 16,27-3-16,-27 3 0,34-2 0,-12 0 16,4 0-16,-2 0 15,-1-1-15,9-1 0,1 0 16,-2 1-16,-2 2 0,-4-2 0,-3 2 15,-3 1-15,-4-1 0,-1 1 16,-3 1-16,-3 0 0,-1 2 0,-7 1 16,-4 3-16,-5 1 15,-4 2-15,-4 1 0,-3 2 16,-2-1-16,-2-1 0,-3 0 0,0 0 16,-4 1-16,3 0 0,2-2 15,1-3-15,4 0 0,3-2 16,4-1-16,3-1 15,3 0-15,2 0 0,9-3 0,4-4 16,4 3-16,3 0 0,4 0 16,6-2-16,-1 0 0,1 0 15,6 0-15,1 0 0,-3 1 0,0 0 16,-6 1-16,-3 0 0,-4 1 16</inkml:trace>
  <inkml:trace contextRef="#ctx0" brushRef="#br0" timeOffset="265791.3244">27445 9523 0,'0'0'0,"0"0"15,0 0-15,-11 18 0,11-18 16,0 0-16,-12 24 0,7-17 0,2 0 16,1 2-16,0 0 0,2-2 15,2-1-15,1-1 0,2-2 16,4-1-16,3-1 0,0-2 15,2 0-15,0-1 0,1 0 16,4-2-16,2 0 0,3-2 16,-2-2-16,-3 2 0,-3 0 15,-3 0-15,-2 2 0,-3 2 16,-4 0-16,-1 0 0,1 1 0,-1 0 16</inkml:trace>
  <inkml:trace contextRef="#ctx0" brushRef="#br0" timeOffset="266041.3475">27215 9544 0,'0'0'16,"0"0"-16,0 0 0,0 0 0,0 0 16,5 26-16,-5-26 0,4 24 15,-4-24-15,3 30 0,-1-14 16,-2 0-16,-2 0 0,1-2 15,0 0-15,0-2 0,0 1 16,-1-2-16,0-2 0,-2-1 16,1-2-16,-1-1 0,-2 0 15,1-2-15,-1 0 0,2 0 16,-1-1-16,2 0 0</inkml:trace>
  <inkml:trace contextRef="#ctx0" brushRef="#br0" timeOffset="266244.4543">27308 9640 0,'0'0'0,"0"0"0,0 0 0,0 0 16,31 6-16,-31-6 0,32 7 16,-12-4-16,1 1 0,3 1 15,2 1-15,3 0 0,0 1 16,10 1-16,2 0 0,-1-2 16,-2 1-16,9 0 0,-2 1 0,-4-4 15,-4-1-15,-5 1 0,-5-2 16,-6 1-16,-5 0 0,-4-1 15,-3-1-15,-2 0 0,-2-1 16,0 1-16</inkml:trace>
  <inkml:trace contextRef="#ctx0" brushRef="#br0" timeOffset="270369.5123">25577 10721 0,'0'0'0,"0"0"15,0 0-15,19 10 0,-19-10 16,22 11-16,-6-5 0,0-1 15,-1 2-15,4-2 0,2 1 16,7 0-16,-2-1 0,0-5 16,2-3-16,-2 0 0,1-2 0,6-5 15,0-2-15,-4 0 16,-5 1-16,1-3 0,2-2 16,-2-1-16,-1 1 0,0-1 0,-1 1 15,-3 3-15,-3 2 0,0 1 16,-2 3-16,1 1 0,-1 2 15,2 4-15,0 6 0,0 2 16,-3 0-16,2 5 0,-1 3 16,0 0-16,0 0 0,2-2 15,3 2-15,1-4 0,0-1 0,1 0 16,1-1-16,-1-3 16,0 0-16,4-4 0,2-2 15,-2-1-15,-2 0 0,3-1 0,2-2 16,-1 0-16,-2-2 0,5-4 15,0-3-15,-1 0 0,-3-1 0,3 2 16,1 0-16,-6 2 16,-3 2-16,0 4 0,2 3 15,-5 4-15,-1 2 0,4 4 16,2 2-16,-5-2 0,-1-2 0,4 7 16,0 4-16,-2-4 0,0 0 15,6 2-15,3-2 16,-3-1-16,-1-3 0,6-3 0,5-3 15,-4-1-15,-3-1 0,7-4 16,3-2-16,-3-3 0,-5-1 0,2-3 16,2-2-16,-1-2 15,-1-1-15,5-4 0,-3 0 16,-6 3-16,-1 1 0,5 2 16,-1 3-16,-5 3 0,-5 2 15,2 6-15,1 4 0,-4 0 0,1 0 16,2 3-16,-1 2 0,-1 1 15,0 1-15,5 3 0,5 1 16,-1 0-16,-1-2 0,5-2 16,4-1-16,-3-2 0,-1-3 0,5-2 15,3-3-15,-4 0 16,-4 0-16,10-4 0,2-3 16,-8-1-16,-4 0 0,3-3 0,1-4 15,-5-1-15,-3-2 0,-2 3 16,0 3-16,-4 2 0,-3 1 15,2 3-15,-1 2 0,-2 3 16,-1 3-16,-4 3 0,1 1 16,0-1-16,1 0 0,2 1 15,2 4-15,0 0 0,0-1 0,2 2 16,3 2-16,1-2 0,4-2 16,3-3-16,3-2 15,-1-1-15,0-1 0,0-2 0,2-2 16,-2-2-16,0-2 0,5-5 15,-2-3-15,-6 3 0,-1 2 16,5-7-16,0-2 0,-5 3 16,-2 0-16,-1 2 0,1 0 15,-3 4-15,-3 3 0,-3 2 16,-2 2-16,-4 2 0,-2 2 0,4 2 16,1 4-16,1 1 15,0 0-15,0 3 0,0-1 16,1 2-16,1 1 0,6-2 0,7-2 15,-2-1-15,0-1 0,3-3 16,3-3-16,-3 0 0,-1-2 0,3-4 16,0-4-16,-2 1 15,-5 1-15,7-4 0,1-2 16,-8 0-16,-3-1 0,4-4 16,-2 0-16,-2 3 0,-3 3 0,-5 3 15,-4 1-15,-3 3 0,-2 1 16,1 6-16,1 1 0,-1 0 15,-1-1-15,0 1 0,2 2 16,3 1-16,0 1 0,4 1 16,2 1-16,0 0 0,-1 2 15,7-2-15,5-2 0,-2-3 16,-2-1-16,12-3 0,2-4 16,-3 1-16,-4 1 0,3-6 15,2-2-15,-5-3 0,-2-2 0,3-2 16,0 0-16,-3 0 0,-2 2 15,1-2-15,-4 1 0,-9 4 16,-3 1-16,1 1 0,-1 2 16,-4-1-16,-3 2 0,2 5 15,2 2-15,-2 1 0,0 1 16,2 0-16,1 3 0,1-1 16,0 1-16,6 1 0,5 0 15,-1 1-15,1 0 0,0-3 0,1-1 16,-2-2-16,-1-3 0,-1-1 15,-2-2-15,-6 0 0,-4-2 0,-3 2 16,-1 0-16,-1 0 0</inkml:trace>
  <inkml:trace contextRef="#ctx0" brushRef="#br0" timeOffset="277651.5942">30286 10892 0,'0'0'0,"0"0"16,0 0-16,0 0 0,0 0 0,0 0 16,0 0-16,-20 19 0,20-19 15,-24 20-15,7-5 0,-1 0 16,0 2-16,-4 3 0,-4 2 15,-5 9-15,2 2 0,-2-2 16,-1 2-16,-3 2 0,3-3 16,3-7-16,4-5 0,4-5 15,4-2-15,3-3 0</inkml:trace>
  <inkml:trace contextRef="#ctx0" brushRef="#br0" timeOffset="277839.1014">30088 11148 0,'0'0'16,"0"0"-16,0 0 0,0 0 16,10 28-16,-10-28 0,1 38 15,-2-14-15,-1 4 0,0 2 16,-1 2-16,-1 9 0,1-1 0,1 3 16,1-5-16,0-9 0,-1-5 15,4-7-15,1-6 0,-1-1 16,0-2-16,-1-2 0</inkml:trace>
  <inkml:trace contextRef="#ctx0" brushRef="#br0" timeOffset="278182.802">30376 11043 0,'0'0'0,"9"-1"0,3-1 16,2 2-16,3 0 0,6 0 15,2 0-15,1 2 16,-1 1-16,2 1 0,0 2 16,-3-1-16,-3 2 0,-1 0 0,-3 1 15,-7-1-15,-6 1 0,-7-1 16,-6 2-16,-4-3 0,-5 1 16,-5-1-16,-5-2 0,-7 3 15,-1-1-15,-1 0 0,1 0 16,4-1-16,4 0 0,6 2 15,5 1-15,5-2 0,3-2 0,8-1 16,6 0-16,8 0 0,7 1 16,6-3-16,3-1 0,3-3 15,1 0-15,-1-1 0,0 0 16,-3 0-16,-4 2 0,0 1 16,-7-1-16,-3 1 0</inkml:trace>
  <inkml:trace contextRef="#ctx0" brushRef="#br0" timeOffset="278401.5751">30425 11112 0,'0'0'0,"0"0"0,0 0 16,0 0-16,0 32 0,0-32 15,-4 39-15,2-12 0,0 5 0,-4 11 16,0 4-16,-1 0 0,1-3 15,-1 6-15,1-5 16,4-6-16,1-5 0,-1-3 0,-1-6 16,0-8-16,2-3 0,0-5 15,0-2-15,0-1 0</inkml:trace>
  <inkml:trace contextRef="#ctx0" brushRef="#br0" timeOffset="278557.7933">30432 11304 0,'0'0'0,"0"0"16,0 0-16,0 0 0,27 1 15,-27-1-15,26 3 0,-11 1 16,-2-1-16,-1 2 0,-1 1 16,-1-1-16,-1-1 0,-2 1 15</inkml:trace>
  <inkml:trace contextRef="#ctx0" brushRef="#br0" timeOffset="278698.4302">30436 11433 0,'0'0'0,"0"0"0,0 0 0,0 0 15,0 0-15,0 0 0,34 3 16,-34-3-16,35-1 0,-12-2 16,5 0-16,-4 0 15,-3 1-15,-2 0 0</inkml:trace>
  <inkml:trace contextRef="#ctx0" brushRef="#br0" timeOffset="279495.3749">30884 11008 0,'0'0'16,"0"0"-16,0 0 0,0 0 0,0 0 15,21 16-15,-21-16 0,0 0 16,21 25-16,-12-16 0,1 0 16,-2 1-16,-3 0 0,1-1 15,-2-1-15,-3 1 0,-2-1 0,-3 0 16,-3-1-16,-1 0 16,-2 1-16,-3-1 0,-3-3 15,-1 2-15,1-3 0,-3 0 16,2-1-16,3 1 0,2-1 0,2 0 15,2 1-15,3 0 0,1-1 16,7 0-16,2 1 0,5-1 16,4 1-16,4 0 0,2 0 15,7 2-15,1 0 0,0 0 16,-2 1-16,-2-1 0,-3 0 0,-3 0 16,-4 0-16,-5 3 15,-3 0-15,-6 0 0,-5 3 16,-5-2-16,-5 0 0,-4 1 15,-2-2-15,-2 0 0,-2 0 0,-6-1 16,1-1-16,5 1 0,3-1 16,4-2-16,4 0 0,3-2 15,3-2-15,3 1 0,3-1 16,4 1-16,5 1 0,4 2 16,6-1-16,0 0 0,2-1 0,3 3 15,3 1-15,1 1 0,-1 2 16,4 0-16,-4 0 0,-2-2 15,-2-1-15,-3 1 0,-3 1 16,-3 1-16,-2 2 0,-4 2 16,-4 0-16,-3-3 0,-3 0 15,-5 1-15,-3 2 0,-5-2 16,-3-2-16,-7 2 16,-3-1-16,-3-3 0,-2-1 0,-1 0 15,2-2-15,-1-1 0,0-3 0,-4-3 16,3-3-1,8-1-15,3-2 16,0-3-16,7 2 0,7 1 0,4-2 16,6 4-16,2 1 0,8 3 15,5 1-15,4 2 0,2 1 0,5 3 16,4 6-16,-1 0 16,2 1-16,9 4 0,1 3 15,-1-1-15,-3-3 0,0 2 0,-1-2 16,-3 0-16,-3-4 0,0 0 15,-3-1-15,-9-6 0,-1-4 16,-4 0-16,-2 0 0,-2 1 16</inkml:trace>
  <inkml:trace contextRef="#ctx0" brushRef="#br0" timeOffset="279682.8516">31415 11155 0,'0'0'0,"0"0"15,0 0-15,22 9 0,-12-2 0,0 0 16,1 2-16,-3 2 0,0-1 16,1 1-16,-1-2 15,-2 0-15</inkml:trace>
  <inkml:trace contextRef="#ctx0" brushRef="#br0" timeOffset="279979.6979">31168 11372 0,'0'0'0,"0"0"0,0 0 16,0 0-16,25 2 0,-25-2 0,27 4 15,-27-4-15,31 8 0,-14-2 16,1 0-16,-3 3 0,-2-1 15,-3 4-15,-3 1 0,-3 1 16,-2 1-16,-3 6 0,-2 1 16,-2-2-16,-2-4 0,0 1 15,2-1-15,0-3 0,1-2 16,2-2-16,1-2 0,1-1 16,2-1-16,6-4 0,5-1 15,1-4-15,2-4 0,1-3 0,4-5 16,2-3-16,3-2 0,-5 3 15,-4 3-15,-2 2 0</inkml:trace>
  <inkml:trace contextRef="#ctx0" brushRef="#br0" timeOffset="280401.6453">31776 11112 0,'0'0'16,"0"0"-16,0 0 0,-4 25 0,4-25 15,-8 31-15,4-12 0,-1 2 16,1-1-16,-2 5 0,1-2 16,-1-3-16,1-2 0,0-4 15,2-2-15,0-2 0,1-2 16,-2-5-16,1-3 0,1-4 0,1-1 16,2-6-16,2-4 15,2-3-15,-1-1 0,4-4 0,3-4 16,1 3-16,1 3 0,5-3 15,0 1-15,0 4 0,-1 3 16,-2 2-16,0 3 0,1 4 16,0 2-16,-1 2 0,-2 3 15,-1 3-15,0 3 0,-4 5 16,-4 2-16,-1-1 0,-1 1 0,-3 3 16,-3 5-16,0 4 0,0-1 15,0-1-15,3 0 16,2-3-16,1-4 0,5 0 0,2-2 15,2-1-15,1-2 0,1-2 16,0-1-16,1 1 0,0-1 16,-1-5-16,-1-3 0,-3 0 15,-2 0-15,-2 0 0</inkml:trace>
  <inkml:trace contextRef="#ctx0" brushRef="#br0" timeOffset="280682.8541">31719 11469 0,'0'0'16,"0"0"-16,0 0 0,0 0 16,0 0-16,0 0 0,32 2 15,-32-2-15,35 3 0,-13-1 16,2-2-16,1 0 0,-1 0 0,-1 0 16,-2 2-16,-1 0 0,-2 2 15,0 2-15,-3 2 16,-4 1-16,-4 2 0,-4 3 0,-6 1 15,-4 0-15,-5-2 0,-5 3 16,-2 2-16,-1-1 0,-1-2 0,-7 0 16,-3-3-16,3 0 15,4-1-15,-1-4 0,1-2 16,-1-4-16,2-2 0,4 1 16,5 0-16,2 0 0</inkml:trace>
  <inkml:trace contextRef="#ctx0" brushRef="#br0" timeOffset="280948.5179">31761 11629 0,'0'0'15,"0"0"-15,20 8 0,-7-2 16,2 0-16,3 3 0,3 1 16,8 5-16,0 0 0,3 0 15,2-2-15,7 2 0,-1-2 0,-3 2 16,-1 2-1,-4-2-15,-3-2 0,-3-3 0,-4-2 16,-3-2-16,-4 0 0,-3-2 16,-1 1-16,-3-3 15,-3 1-15,-1-4 0,-4-2 0,-5-1 16,-2-2-16,-1 0 16,1-1-16,2 1 0,0 1 15,2 2-15</inkml:trace>
  <inkml:trace contextRef="#ctx0" brushRef="#br0" timeOffset="286761.0369">28525 7309 0,'0'0'0,"0"0"16,0 0-16,0 0 0,0 0 0,17 25 15,-17-25-15,10 28 0,-10-28 16,5 38-16,-5-10 16,0 2-16,0 1 0,-2 17 15,-1 5-15,-1 3 0,1 1 0,-4 16 16,-2 14-16,2-4 0,-1-5 15,1 16-15,1 2 0,0 2 16,2-9-16,-1 33 0,3-13 16,1-19-16,1-13 0,1-1 15,0 0-15,-1-4 0,1-5 0,1 1 16,0 2-16,0-8 16,0-8-16,2 3 0,-1 2 15,2-5-15,2-1 0,-2-5 0,1-3 16,-1-4-16,1-2 0,-3-7 15,1-3-15,-3-8 0,-1-5 16,2-14-16,2-9 0,-4-6 16,-2-6-16,1 12 0,0 2 15,0 1-15</inkml:trace>
  <inkml:trace contextRef="#ctx0" brushRef="#br0" timeOffset="287214.1846">28514 7387 0,'0'0'0,"0"0"16,0 0-16,0 0 0,0 0 0,-12 23 16,12-23-16,-14 20 15,5-8-15,-2 0 0,-1 3 16,0-1-16,-1 1 0,1 0 16,0-1-16,-2 3 0,1 0 0,-1-4 15,1-4-15,2-2 0,2 0 16,2-1-16</inkml:trace>
  <inkml:trace contextRef="#ctx0" brushRef="#br0" timeOffset="287401.7347">28619 7347 0,'0'0'0,"0"0"0,0 0 0,15 16 16,-15-16-16,15 19 0,-6-6 15,0 3-15,0 2 0,2 1 16,2 3-16,4 1 0,-2-1 0,-1-4 16,-3-3-16,-1-2 0</inkml:trace>
  <inkml:trace contextRef="#ctx0" brushRef="#br0" timeOffset="288136.0629">25121 6590 0,'0'0'0,"0"0"0,0 0 16,0 0-16,0 0 0,-12-22 0,12 22 15,0 0-15,-29-16 0,13 10 16,-1 1-16,-2 2 0,-1-1 15,-4 2-15,-4 2 16,-6 2-16,1 3 0,-2 3 0,-2 3 16,4 1-16,3 2 0,-6 5 15,3 5-15,6 1 0,3-3 0,4 4 16,2 1-16,6-2 0,3 1 16,7-1-16,6-1 0,3-6 15,2-6-15,8-3 0,7-4 16,-3-6-16,1-3 0,7-3 15,2-3-15,-1-1 0,-2-2 16,1-3-16,0-2 0,-5 1 16,-3 1-16,-1-2 0,-3-2 15,-2 2-15,-3 2 0,-3 5 16,-3 2-16,-1 3 0,-2 1 16,-3 5-16,-1 4 0,0 3 0,-1 1 15,-1 5-15,0 3 16,1 2-16,0 1 0,3 0 0,3 2 15,4 1-15,3 1 0,4-3 16,4 0-16,-3-4 0,-4-3 0,-2-3 16</inkml:trace>
  <inkml:trace contextRef="#ctx0" brushRef="#br0" timeOffset="288464.2591">25616 6462 0,'0'0'0,"0"0"16,0 0-16,0 0 0,-29 1 0,29-1 15,-39 11-15,17-3 0,0 0 16,-9 5-16,-1 2 16,5 0-16,3-1 0,1 6 0,5 0 15,7-3-15,4-1 0,11 1 16,8-1-16,1-2 0,2-2 15,5-1-15,4 1 0,-2-1 16,-1 0-16,-3-2 0,-2 0 16,-4 0-16,-4-1 0,-8 3 15,-7 0-15,-4 0 0,-3-3 0,-5 2 16,-6 1-16,0-1 16,-1-3-16,-1-2 0,1-2 15,3-1-15,2-1 0,4 0 0,4-1 16,2 2-16</inkml:trace>
  <inkml:trace contextRef="#ctx0" brushRef="#br0" timeOffset="288776.6969">26074 6427 0,'0'0'0,"0"0"0,0 0 0,0 0 16,-25 5-16,25-5 0,-36 14 15,14-5-15,-2 0 0,0 3 16,0 1-16,-4 3 0,4 0 0,5 2 16,4-1-16,4 1 15,4-2-15,7 2 0,5-2 16,3-2-16,5-3 0,0 1 16,1 1-16,-1-2 0,0 0 0,2 4 15,-1-2-15,-3-1 0,-3-1 16,-6-1-16,-4 1 15,-2-1-15,-3-3 0,-5 3 0,-5-1 16,-1 0-16,-3-3 0,-1 1 16,-2 1-16,-4-4 0,0-2 0,6 0 15,5-1-15,2 0 0</inkml:trace>
  <inkml:trace contextRef="#ctx0" brushRef="#br0" timeOffset="289198.6359">26237 6451 0,'0'0'0,"0"0"0,0 0 16,0 0-16,-6 27 0,6-27 16,-14 39-16,4-17 0,-1 0 0,-4 12 15,1 0-15,3-2 0,2-3 16,1 0-16,4-6 15,3-4-15,2-3 0,8-7 0,5-3 16,0-5-16,1-4 0,3-6 16,6-4-16,-3-2 0,-2 0 0,2-6 15,1-6-15,-2 3 0,-1 0 16,3-8-16,-1 0 16,-3 4-16,-3 6 0,-4 3 0,-3 3 15,-3 6-15,0 2 0,-3 4 16,-2 4-16,-2 2 0,-2 3 15,-1 8-15,-2 6 0,1 1 16,-1 0-16,2 5 0,1 2 16,3-1-16,1-2 0,5-3 15,2-1-15,3-6 0,2-1 0,4-6 16,3-5-16,0-1 0,1-2 16,-3 1-16,-4-1 15,-2 1-15</inkml:trace>
  <inkml:trace contextRef="#ctx0" brushRef="#br0" timeOffset="289776.7214">26769 6444 0,'0'0'0,"0"0"0,0 0 16,-10 24-16,10-24 0,-10 31 0,2-8 15,-1 1-15,1-1 0,-6 6 16,1-1-16,1-5 0,1-1 15,-1 0-15,2-3 0,3-7 16,2-2-16,0-5 0,1-3 16,4-2-16,1-3 0,4-7 15,2-4-15,2-3 0,1-2 0,2-4 16,2-4-16,3-1 16,3 2-16,5-7 0,2 3 15,-4 4-15,-3 3 0,2 3 0,-1 4 16,-3 4-16,-1 4 0,-2 6 15,1 4-15,-3 5 0,-2 2 0,-4 7 16,-4 5-16,-2 0 16,-1 1-16,-2 4 0,-3 0 15,1-1-15,-1-2 0,0-1 16,1-1-16,-1-3 0,1-4 0,0-2 16,-1-2-16,1-3 0,-1-3 15,1-2-15,-1-3 0,3-3 16,0-1-16,3-5 0,2-4 15,3-4-15,2-2 0,3-3 16,3-2-16,4-4 0,-2 0 16,1 2-16,-1 3 0,0 3 15,-1 3-15,-1 5 0,0 0 16,-2 5-16,0 1 0,1 6 16,0 2-16,-2 4 0,-2 3 0,-3 7 15,-4 4-15,-2 4 0,-1 1 16,-2 6-16,-2 2 0,2-3 15,0-3-15,0-3 0,1-3 16,1-2-16,0-1 0,1-3 16,0-2-16,0-2 0,0 0 0,0-3 15,0-1-15,0-1 0</inkml:trace>
  <inkml:trace contextRef="#ctx0" brushRef="#br0" timeOffset="290120.4552">27253 6585 0,'0'0'0,"0"0"0,0 0 16,22-1-16,-22 1 0,22-3 15,-22 3-15,30-5 0,-14 3 0,3-1 16,2-3-16,-1 1 16,-3 1-16,5-5 0,1 0 15,-4-2-15,0-1 0,-3 1 16,-3-1-16,-3 1 0,-4 0 0,-2 0 15,-4-2-15,-3 5 0,-1 2 16,-7 3-16,-4 5 0,-2-1 16,-1 2-16,-3 6 0,-2 4 15,1 2-15,1 1 0,-3 8 16,1 3-16,4-1 0,5 1 0,5 0 16,6 1-16,4-3 0,2-3 15,5-2-15,3-3 0,2-2 16,4-3-16,5-3 0,5-5 15,0-2-15,-1-2 0,-1 0 16,-5 0-16,-4 0 0</inkml:trace>
  <inkml:trace contextRef="#ctx0" brushRef="#br0" timeOffset="290307.9762">27719 6547 0,'0'0'0,"0"0"15,0 0-15,29 1 0,-29-1 0,29-2 16,-13 1-16,2-1 16,0 1-16,2 1 0,1 0 15,3 1-15,-1 1 0,-3-2 16,0-2-16,-3 1 0,-3 0 0,-2 0 16,-1 0-16,-2 1 0</inkml:trace>
  <inkml:trace contextRef="#ctx0" brushRef="#br0" timeOffset="290526.7825">27932 6434 0,'0'0'0,"0"0"15,0 0-15,21 5 0,-21-5 0,22 6 16,-8-1-16,2 1 0,0 0 16,2 0-16,0 2 0,-3 0 15,-1-1-15,1 3 0,-3 0 16,-5-1-16,-2 2 0,-8 0 15,-6 1-15,-4 1 0,-4 0 16,-6 0-16,-5 3 0,2-1 16,-1-1-16,-2 3 0,2-1 15,6-6-15,5-4 0,1-1 0,4-1 16,2 0-16</inkml:trace>
  <inkml:trace contextRef="#ctx0" brushRef="#br0" timeOffset="291011.101">28712 6388 0,'0'0'0,"0"0"0,0 0 16,0 0-16,0 0 0,0 0 15,0 0-15,-25-13 0,25 13 16,-24-6-16,24 6 0,-36 0 15,17 2-15,-4 2 0,-4 3 16,1 0-16,-1 2 0,-6 6 16,1 3-16,4 1 0,1 3 0,-2 6 15,5 3-15,5-3 0,5-1 16,9-2-16,7 0 16,3-5-16,4-4 0,7-4 0,6-3 15,1-6-15,2-3 0,0-3 16,2-4-16,-2-1 15,1-3-15,2-7 0,-1-2 0,-5 0 16,-3 0-16,-4 0 0,-2-3 16,-2 2-16,-2 0 0,-2 6 15,-2 4-15,0 1 0,-3 3 0,-1 3 16,-1 4-16,0 0 0,1 7 16,-1 5-16,0 5 0,0 0 15,0 0-15,-1 8 0,0 4 16,2-3-16,1-1 0,4-2 15,2-1-15,5-4 0,1-3 0,7-6 16,4-1-16,3-8 0,0-5 16,-4 1-16,-6 1 15,-2 1-15</inkml:trace>
  <inkml:trace contextRef="#ctx0" brushRef="#br0" timeOffset="291307.9871">29333 6304 0,'0'0'0,"0"0"15,0 0-15,0 0 0,-16-13 16,16 13-16,-27-2 0,8 3 16,-1 1-16,-5 3 0,-1 4 15,-7 3-15,1 2 0,4 2 0,3 0 16,4-1-16,2 1 0,4 2 16,6 0-16,6-3 0,4-1 15,6-3-15,7 0 0,1-2 16,3 1-16,2 1 0,-2-1 15,-2 0-15,-4 1 0,-2 0 16,-4 3-16,-5-2 0,-4 1 0,-3-2 16,-5 2-16,-4-1 15,-1-2-15,-5 3 0,1-4 16,2 1-16,4-2 0,2-5 16,3-4-16,1-1 0,2 1 0,1 0 15</inkml:trace>
  <inkml:trace contextRef="#ctx0" brushRef="#br0" timeOffset="291651.7965">29703 6284 0,'0'0'0,"0"0"0,0 0 0,0 0 16,0 0-16,-31 2 0,31-2 15,-38 10-15,14-2 0,-4 2 16,-1 4-16,-1-1 0,1 3 15,-4 4-15,4 1 0,6-4 16,5-4-16,1 6 0,7 0 16,7-3-16,6-3 0,6-4 15,6 0-15,2 0 0,2 1 0,3 3 16,-3-4-16,-1 1 0,-1 0 16,-5 1-16,-3 0 0,-6-1 15,-3-1-15,-4 0 0,-4 1 16,-1-1-16,-1-2 0,-5 0 15,-5 0-15,0 1 0,0-1 16,-2 2-16,3-2 0,4-7 16,3-5-16,2 1 0,1 2 0,2 0 15</inkml:trace>
  <inkml:trace contextRef="#ctx0" brushRef="#br0" timeOffset="292057.9861">29807 6353 0,'0'0'0,"0"0"0,0 0 16,0 0-16,-7 28 0,7-28 15,-13 30-15,6-10 0,-2 1 0,-1 1 16,0 3-16,1-3 0,1-1 16,2 4-16,3-6 0,3-2 15,4-1-15,3-5 0,3-4 16,3-4-16,2-1 0,4-6 15,2-3-15,0-2 0,1-3 16,-1-1-16,-1-2 0,4-6 16,-1-1-16,-2-2 0,-1 1 15,-1-1-15,-2 1 0,-2 2 16,-2 3-16,-3 3 0,-1 0 0,-3 4 16,0 3-16,-3 4 0,-1 5 15,-2 3-15,-2 3 0,-2 3 16,-2 2-16,-2 5 0,-2 3 15,0 2-15,2 2 0,-3 6 16,1-1-16,3-1 0,3-3 0,1-4 16,2-3-16,5-2 15,1-5-15,5-2 0,4-2 16,2-4-16,-1-2 0,2-4 16,1-3-16,-4 2 0,-2-1 0,-2 2 15</inkml:trace>
  <inkml:trace contextRef="#ctx0" brushRef="#br0" timeOffset="292636.1633">30411 6345 0,'0'0'15,"0"0"-15,0 0 0,0 0 0,0 0 16,-7 30-16,7-30 0,-11 28 16,3-11-16,0 4 0,-1 1 15,1 1-15,-1 1 0,1-3 16,1 0-16,0 2 0,0-2 0,3-3 15,0-3-15,1-2 16,1-3-16,2-5 0,2-3 16,1-4-16,1-1 0,1-4 0,1-3 15,3-6-15,-1-1 0,3-3 16,3-4-16,-1 3 0,0 0 16,0 2-16,2-1 0,2 1 15,1 3-15,-2 3 0,0 2 16,-2 4-16,1 3 0,-4 4 15,0 5-15,-3-1 0,0 1 16,-1 5-16,-2 2 0,-1 3 16,-2 2-16,-1 1 0,0 0 15,-2 0-15,-1-2 0,-1-2 16,1-1-16,0-1 0,-1 0 0,1-4 16,-1 0-16,1-4 0,0-1 15,0-3-15,0-2 0,2-2 16,1-2-16,1-4 0,2-2 15,4-7-15,1-2 0,3 2 16,3-3-16,2 2 0,1 2 0,-1 0 16,1 2-16,1-1 0,-3 4 15,1 2-15,-2 4 0,-1 2 16,0 5-16,-3 3 0,0 1 16,-3 5-16,0 2 0,-3 3 15,-3 6-15,-2 0 0,-1 2 16,-2 7-16,0 0 0,0-3 15,0-2-15,1-2 0,4-3 16,-1-3-16,0-4 0,0-1 16</inkml:trace>
  <inkml:trace contextRef="#ctx0" brushRef="#br0" timeOffset="292901.819">31078 6367 0,'0'0'16,"0"0"-16,0 0 0,-4 26 0,4-26 15,-8 29-15,1-6 0,-3 6 16,-3 4-16,-3 11 0,1 2 16,1-4-16,2 0 0,0 6 15,2 0-15,0-1 0,2-6 16,2-10-16,0-5 0,3-6 15,0-2-15,-1-5 0,2-4 16,-3-5-16,-3-5 0,-1-2 0,0-2 16,3-1-16,0 2 0,2 1 15</inkml:trace>
  <inkml:trace contextRef="#ctx0" brushRef="#br0" timeOffset="293151.7959">31035 6364 0,'0'0'0,"9"-3"15,4 0-15,4 1 0,3-1 16,7 1-16,3 1 0,-1 4 16,-2 3-16,4 3 0,-2 1 15,-6 4-15,-3 1 0,-8 4 16,-5 0-16,-8 0 0,-6-1 16,-5 0-16,-4 0 0,-2-1 15,-3 0-15,-5-1 0,-2-2 16,-1-1-16,0-3 0,-4-1 15,1-3-15,4-1 0,1-2 0,8-5 16,7-4-16,8-5 0,4-3 16,0 3-16,0 1 0,0 1 15</inkml:trace>
  <inkml:trace contextRef="#ctx0" brushRef="#br0" timeOffset="293386.1262">31635 6143 0,'0'0'0,"0"0"0,0 0 16,0 0-16,-8 31 0,8-31 0,-16 39 15,4-14-15,-3 1 0,-1 5 16,-2 4-16,-2 6 0,3-3 16,0 3-16,6-7 0,6-6 15,4-5-15,5-4 0,6-4 16,2-4-16,2-3 0,3-3 15,2-2-15,2-4 0,1-2 0,-3-3 16,-1-5-16,-4 4 0,-1 0 16,-3 3-16</inkml:trace>
  <inkml:trace contextRef="#ctx0" brushRef="#br0" timeOffset="293558.0087">31455 6336 0,'0'0'0,"0"0"0,0 0 0,30-1 16,-13 1-16,4 0 0,3 0 15,0 0-15,2-1 0,7 1 16,2 0-16,-2 0 0,-1 1 16,0-1-16,-6 0 0,-5 0 15</inkml:trace>
  <inkml:trace contextRef="#ctx0" brushRef="#br0" timeOffset="293792.3977">31892 6389 0,'0'0'0,"0"0"0,0 0 15,-3 18-15,3-18 0,-7 19 0,0-6 16,1 2-16,-2 1 0,0 0 15,0 0-15,1-1 0,3-2 16,0 0-16,3-2 0,1-4 16,1-1-16,1-3 0,2-3 15,0-3-15,1-3 0,-1 2 16,-1 0-16,1 0 0</inkml:trace>
  <inkml:trace contextRef="#ctx0" brushRef="#br0" timeOffset="293948.6663">31974 6157 0,'0'0'0,"0"0"15,0 0-15,18 10 0,-18-10 0,18 11 16,-18-11-16,19 16 0,-9-7 16,0 0-16,-1 0 0,0-2 15,-1 0-15,-1-1 0</inkml:trace>
  <inkml:trace contextRef="#ctx0" brushRef="#br0" timeOffset="294276.7822">32128 6385 0,'0'0'0,"0"0"16,0 0-16,0 0 0,0 0 0,-20 22 16,20-22-16,-16 24 0,6-10 15,0 3-15,1 2 0,1 0 16,2-1-16,2-2 0,4-1 15,4 0-15,1-2 0,7-4 16,7-4-16,1-3 0,1-2 16,1-1-16,1-3 0,-1 0 15,-2-4-15,-1-1 0,-3-2 16,1-4-16,-3-1 0,-5 0 16,-6-2-16,-4-1 0,-2 0 0,-5 0 15,-3 1-15,-2 2 0,-2 2 16,-3 2-16,-4 2 0,-2 2 15,1 1-15,2 5 0,1 2 16,2 2-16,0 2 0,4 2 16,3 3-16,3 0 0,4 1 15,0-2-15,1 0 0,1-4 16</inkml:trace>
  <inkml:trace contextRef="#ctx0" brushRef="#br0" timeOffset="294745.5926">32520 6324 0,'0'0'16,"0"0"-16,0 0 0,0 0 0,-13 23 16,13-23-16,-22 24 15,10-8-15,0 0 0,-2 2 0,-1 4 16,-2 2-16,0-1 0,4-3 15,2-1-15,2-2 0,1-4 16,1-1-16,0-3 0,3-2 16,0-1-16,3-2 0,1-4 15,2 0-15,2-2 0,0-4 16,2-3-16,-1-1 0,2-2 16,5-7-16,3-2 0,2 2 15,1-2-15,3 0 0,1 0 0,2 2 16,-1 4-16,4-3 0,0 3 15,-3 4-15,-2 3 0,-1 4 16,-1 1-16,-2 5 0,-3 0 16,-2 8-16,-1 4 0,-3 3 15,-3 1-15,-4 3 0,-2 1 16,-2 1-16,-3-2 0,1 3 16,-1 0-16,2-2 0,1-1 0,0-3 15,-2-2-15,1 0 0,1 0 0,1-2 16,1-2-16,-1-2 15,-1 0-15,0-3 0,1 0 16,0-3-16</inkml:trace>
  <inkml:trace contextRef="#ctx0" brushRef="#br0" timeOffset="295604.9238">29287 6918 0,'0'0'0,"0"0"0,0 0 16,0 0-16,0 0 0,29 6 15,-29-6-15,26 3 0,-26-3 0,33 1 16,-13 2-16,1-2 0,0 0 16,11-1-16,4 1 15,1-1-15,-1 1 0,4-1 0,4-1 16,8-1-16,-2-1 15,11 0-15,7 1 0,7-1 0,-6-1 16,9 1-16,-3 0 0,-2 2 16,-2 1-16,12-1 0,-2-2 15,-2 2-15,-3 2 0,34 2 16,-6-2-16,-8 1 0,-6-1 0,-1-2 16,0-1-16,-5 2 15,-1 0-15,0 1 0,-1 1 0,-3-1 16,-3-1-16,-2 2 0,-3 0 15,0-3-15,-1-1 0,-2 1 16,-3 1-16,-10 4 0,-8 2 16,-2-3-16,-3-3 0,-6 1 15,-7 3-15,-1-2 0,-3-2 16,-3 0-16,-1 0 0,-6 1 16,-4 2-16,-4 0 0,0 2 0,-5-6 15,0-4-15,1 5 0,-3 0 16,2 1-16,-2-1 0,0 0 15,0 0-15,0 0 0,0-3 16,0 3-16,0 0 0,0-3 16,0 3-16,0 0 0,0-2 15,0 2-15,0-5 0,0 5 16,0-3-16,0 3 0,0-2 16,0 2-16,0 0 0,2-1 15,-2 1-15,0 0 0,1-2 0,-1 2 16,-3 0-16,1 0 0,-1 0 15,1 0-15</inkml:trace>
  <inkml:trace contextRef="#ctx0" brushRef="#br0" timeOffset="298995.6086">25726 7042 0,'0'0'16,"0"0"-16,0 0 0,0 0 0,0 0 15,0 0-15,33-2 0,-33 2 16,34-4-16,-10 3 0,5 0 16,3-2-16,2 0 0,15-2 15,4 0-15,4 1 0,4 2 0,18 0 16,4 0-16,14 0 16,-1-2-16,13 1 0,-2 1 15,4 1-15,-8 0 0,28-2 0,-19 1 16,-21-2-16,-16 2 0,-14 2 15,-9 1-15,-14 2 0,-9-2 16,-9 0-16,-5 0 0,-7 0 16</inkml:trace>
  <inkml:trace contextRef="#ctx0" brushRef="#br0" timeOffset="299558.093">24704 5734 0,'0'0'15,"0"0"-15,0 0 0,0 0 0,0 0 16,0 0-16,-23 15 0,23-15 0,0 0 16,-28 24-16,28-24 15,-24 26-15,10-11 0,-1 2 16,1 3-16,1 1 0,1 3 0,-2 5 15,2 1-15,3-1 0,3-2 16,3-2-16,0-1 0,4-2 16,3-1-16,6 1 0,4-2 15,1-6-15,1-3 0,4-3 0,4-1 16,1-7-16,2-3 0,-5-1 16,-5 1-16,-2 0 0</inkml:trace>
  <inkml:trace contextRef="#ctx0" brushRef="#br0" timeOffset="299917.5086">25001 5831 0,'0'0'0,"0"0"0,0 0 16,0 0-16,-19 20 0,19-20 0,-17 25 16,8-6-16,1 2 0,-2 2 15,-1 2-15,2-1 0,2 1 16,3 3-16,2-1 0,4-5 15,3-3-15,4-4 0,2-5 16,5-6-16,3-3 0,2-3 16,1-3-16,-2-3 0,-2-4 15,4-4-15,0-3 0,-2-2 0,-3-1 16,-3 1-16,-5 0 16,-5-1-16,-3-2 0,-4 3 15,-4-1-15,-1 3 0,-2 2 0,-3 3 16,-3 4-16,-3 3 0,-2 1 15,0 3-15,0-1 0,2 3 16,2 2-16,1 3 0,1 2 16,3 1-16,3 0 0,5 0 15,2 0-15,1-2 0,0-1 0,0-1 16</inkml:trace>
  <inkml:trace contextRef="#ctx0" brushRef="#br0" timeOffset="300308.1076">25327 5770 0,'0'0'16,"0"0"-16,0 0 0,0 0 16,0 0-16,5 30 0,-5-30 15,-5 28-15,-1-10 0,0 3 16,-2 1-16,0 2 0,1 0 0,-3 6 16,1-2-16,0-2 15,1-5-15,2-1 0,0-4 16,2-3-16,-1-1 0,2-5 15,2-2-15,1-5 0,0-4 0,2-1 16,0-3-16,2-4 0,0-3 16,3-4-16,0-5 0,3-1 15,2-1-15,3-1 0,1 1 16,4-6-16,-1 4 0,1 2 16,0 2-16,-1 5 0,0 3 0,1 4 15,1 2-15,-2 5 0,-3 2 16,-1 6-16,-3 4 15,-2 5-15,-3 2 0,-2 8 0,-3 6 16,-3 1-16,-2 3 0,-2 0 16,-1 1-16,-1-3 0,-1-5 15,2 4-15,1-2 0,3-4 16,1-6-16,5-2 0,4-2 16,-3-4-16,0-2 0,-2-2 15</inkml:trace>
  <inkml:trace contextRef="#ctx0" brushRef="#br0" timeOffset="300620.6009">26028 5682 0,'0'0'16,"0"0"-16,0 0 0,0 0 0,0 0 16,-32 6-16,32-6 15,-31 14-15,12-5 0,1 2 0,-2 2 16,1 2-16,1 1 0,0 4 15,1 0-15,6 1 0,3-3 16,5-2-16,4-4 0,5 1 16,4 0-16,1-1 0,1 1 15,-1-3-15,0-1 0,-1 1 16,1-2-16,-5 2 0,-2-2 0,-4 2 16,-2 2-16,-4-1 0,-2 0 15,-4 0-15,-3 0 0,-2-2 16,-2-1-16,3 0 0,-1-1 15,4-2-15,1-1 0,2 0 16,1-2-16,2 1 0</inkml:trace>
  <inkml:trace contextRef="#ctx0" brushRef="#br0" timeOffset="301058.112">26243 5717 0,'0'0'0,"0"0"16,0 0-16,-10 29 0,-1-7 15,-1 0-15,-1 0 0,-1 4 0,1 3 16,-1 3-16,3-3 0,2 2 16,4-4-16,1-4 0,3-5 15,7-7-15,6-6 0,1-2 16,1-3-16,4-5 0,2-7 15,-1 1-15,-1 0 0,3-5 16,2-7-16,-2 3 0,-2 0 0,2-9 16,0-3-16,-3 4 15,-4 2-15,-2 3 0,-2 3 16,-2 4-16,-3 3 0,-1 3 0,-3 5 16,-2 3-16,-3 2 0,-1 7 15,-3 6-15,0 3 16,1 3-16,-2 5 0,-1 4 15,1-2-15,0-2 0,4 6 0,2 1 16,3-9-16,3-2 16,4-3-16,6-2 0,0-4 0,1-4 15,5-2-15,4-3 0,0-4 16,0-4-16,2-5 0,-1-5 16,-4 4-16,-4 2 0,-3 2 15</inkml:trace>
  <inkml:trace contextRef="#ctx0" brushRef="#br0" timeOffset="301667.513">26770 5739 0,'0'0'0,"0"0"0,0 0 16,-11 27-16,5-11 0,0 2 0,-2 4 16,0-1-16,2 3 0,-2 5 15,0-3-15,2-3 0,0-3 16,1-3-16,-1-3 0,2-1 15,0-5-15,2-1 0,1-2 16,1-5-16,-1-4 0,3-3 16,2-4-16,0-3 0,1-4 15,2-3-15,2-4 0,1-1 16,1-1-16,3 2 0,3 1 16,1-4-16,-1 4 0,-2 3 15,0 1-15,-2 5 0,0 5 0,0 3 16,1 2-16,-2 4 0,-1 4 15,-2 5-15,-2 5 0,-2 1 16,-2 3-16,-1 8 0,-3 3 16,-1-1-16,-1 0 0,-2 0 15,1-2-15,-1-3 0,1-1 0,1-3 16,-1-3-16,1-1 0,0-1 16,1-4-16,1-3 15,-1-2-15,2-4 0,0 0 0,2-7 16,1-1-16,2-4 0,3-2 15,2-5-15,2-3 0,4-3 16,-1-2-16,0 0 0,4-4 16,0 3-16,0 2 0,-1 3 15,-1 2-15,-2 3 0,0 3 16,-1 4-16,0 5 0,1 5 0,-3 3 16,-2 2-16,-1 4 15,-2 4-15,-1 5 0,-3 4 16,-2 3-16,-1 3 0,-2 1 0,0 1 15,-2-2-15,0-1 0,1-1 16,-1-2-16,1-4 0,1-2 16,-1-3-16,0-3 0,1-3 15,0-1-15,0-3 0,0-1 16,0 0-16,2-3 0,-2 3 16</inkml:trace>
  <inkml:trace contextRef="#ctx0" brushRef="#br0" timeOffset="302011.2513">27253 5838 0,'0'0'0,"0"0"16,0 0-16,0 0 0,27 4 0,-27-4 15,25 3-15,-10-3 0,3 0 16,2 0-16,2-2 16,-1 0-16,0-1 0,5-3 0,-1 1 15,1-2-15,-1 0 0,-3-2 16,-1 0-16,-4-1 0,-3 0 15,-3 1-15,-3-1 0,-4-1 16,-1-1-16,-5 1 0,-4 0 16,-4 3-16,-2 1 0,-4 3 15,-2 3-15,-1 1 0,-2 4 0,-1 1 16,-3 4-16,2 3 16,1 3-16,-4 9 0,1 1 15,4 0-15,3-1 0,6 3 0,5 2 16,5-2-16,3-1 0,5-4 15,6-3-15,4-3 0,5-3 16,9-2-16,3-4 0,-7-3 16,-6 1-16,-4-3 0</inkml:trace>
  <inkml:trace contextRef="#ctx0" brushRef="#br0" timeOffset="302276.9381">27849 5806 0,'0'0'0,"0"0"16,0 0-16,0 0 0,28-2 0,-28 2 15,30-2-15,-30 2 0,36-1 16,-16 0-16,2 0 0,0 1 15,-1 0-15,3-2 0,-3 0 16,-3-1-16,-3 0 0,-2 2 16,0 1-16,-6-2 0,-1 0 0,-3 1 15,0 0-15,0 1 0</inkml:trace>
  <inkml:trace contextRef="#ctx0" brushRef="#br0" timeOffset="302511.2643">28150 5687 0,'0'0'16,"0"0"-16,0 0 0,0 0 0,0 0 15,28 5-15,-28-5 0,22 6 16,-11-2-16,0 1 0,0 2 16,-1-2-16,-1 0 0,-2-1 15,-1 3-15,-3 0 0,-2 0 16,-5 1-16,-5 1 0,-2-1 15,-1 1-15,-5 2 0,-2 4 16,-6 0-16,2 1 0,4-4 16,3-1-16,3-3 0</inkml:trace>
  <inkml:trace contextRef="#ctx0" brushRef="#br0" timeOffset="302995.663">28905 5473 0,'0'0'0,"0"0"16,0 0-16,0 0 0,0 0 0,0 0 15,-32 3-15,32-3 16,-27 10-16,8 0 0,-4 4 16,1 1-16,0 0 0,-9 9 15,-2 3-15,3 2 0,4 0 0,-3 7 16,4 0-16,4-2 0,4-3 16,5-3-16,4-1 0,4-5 15,2-4-15,7-2 0,7-4 16,3-3-16,2-2 0,5-7 15,4-5-15,0-1 0,2 0 16,-2 0-16,-5 1 0,-5 1 16</inkml:trace>
  <inkml:trace contextRef="#ctx0" brushRef="#br0" timeOffset="303339.3997">28958 5578 0,'0'0'0,"0"0"0,0 0 15,-16 17-15,16-17 0,-19 23 16,8-5-16,1 0 0,1 2 0,2 1 16,0 2-16,1 3 0,4-2 15,4-3-15,4-1 16,4-6-16,4-3 0,5-6 16,3-5-16,2-3 0,2-3 0,2-5 15,-1-2-15,-3-2 0,-2 0 16,-4-4-16,-3-2 0,-5 0 15,-3 2-15,-6-3 0,-5-2 16,-2 3-16,-3-1 0,-5 4 16,-4 2-16,-1 2 0,1 3 15,-6 2-15,0 6 0,4 3 16,0 1-16,-2 5 0,1 1 16,8 2-16,2 0 0,5 2 15,3 3-15,6-3 0,2-1 0,0-1 16,-1-2-16,-1-2 0</inkml:trace>
  <inkml:trace contextRef="#ctx0" brushRef="#br0" timeOffset="303730.0698">29360 5513 0,'0'0'0,"0"0"0,0 0 15,0 0-15,-11 25 0,11-25 0,-13 35 16,6-14-16,-2 2 0,-1 0 15,-1 3-15,-2 4 0,0-5 16,2-1-16,2-3 0,1-3 16,1-2-16,2-5 0,2-2 15,-1-1-15,1-2 0,3-6 0,2-2 16,1-2-16,2-4 16,0-2-16,2-4 0,0-1 0,-1-4 15,2-2-15,1-4 0,2 1 16,1 1-16,6-1 0,0 2 15,1 3-15,-1 4 0,-2 1 16,1 2-16,-2 5 0,0 4 16,-1 4-16,0 5 0,-2 1 15,-2 3-15,-1 5 0,-1 3 16,-3 2-16,-1-1 0,-3 5 0,-1 1 16,-1-2-16,-2-1 0,1-2 15,1 2-15,-1-3 0,0-1 16,2-5-16,2-1 15,-1-2-15,0-3 0,0-1 0</inkml:trace>
  <inkml:trace contextRef="#ctx0" brushRef="#br0" timeOffset="304058.1574">29960 5409 0,'0'0'0,"0"0"16,0 0-16,0 0 0,0 0 15,0 0-15,-35 16 0,35-16 16,-34 21-16,14-11 0,-1 2 16,1 1-16,2 0 0,-2 4 15,3 1-15,6 2 0,5-2 0,5 1 16,5-1-16,1-2 16,3-2-16,2-1 0,3 0 15,-1 1-15,1-2 0,-5-2 0,-2-1 16,-2 1-16,-1 1 0,-6 0 15,-3 2-15,-2-2 0,-1 1 16,-4-2-16,-4 0 0,1-1 16,-2-1-16,2-4 0,-1 0 15,3-2-15,2-2 0,4-4 0,5-5 16,3-1-16,3-1 0,-1 2 16,0 2-16,1 0 0</inkml:trace>
  <inkml:trace contextRef="#ctx0" brushRef="#br0" timeOffset="304480.0409">30080 5515 0,'0'0'0,"0"0"0,0 0 16,-14 19-16,14-19 0,-17 23 0,6-3 16,0-1-16,0 3 0,-3 5 15,2-1-15,2-1 0,2-2 16,2-3-16,3-2 0,0-3 15,3-3-15,4-4 0,4-1 16,1-4-16,4-2 0,2-4 16,3-5-16,-1 0 0,1-1 0,2-4 15,1-3-15,2-4 0,-1-1 16,-1-3-16,0-3 16,-2 1-16,-3-1 0,-2 4 0,0 2 15,-3 5-15,-1 3 0,-4 3 16,-1 4-16,-3 1 0,-1 3 15,-2 4-15,-1 6 0,-2 1 16,0 3-16,-3 5 0,-3 4 16,0 1-16,2 1 0,-2 6 15,0 2-15,4-3 0,5-4 0,1-4 16,2-1-16,4-4 0,3-3 16,3-4-16,3-3 15,3-4-15,2-3 0,1-3 0,1-2 16,-2-2-16,-2-5 0,-2 4 15,-4 2-15,-2 1 0</inkml:trace>
  <inkml:trace contextRef="#ctx0" brushRef="#br0" timeOffset="305417.6179">30621 5475 0,'0'0'0,"0"0"15,0 0-15,0 0 0,-6 24 0,6-24 16,-5 28-16,-1-11 0,0 1 0,-2 2 15,-1 1-15,1-1 16,2-1-16,-1 3 0,2-1 16,0-4-16,2-4 0,0-2 15,-1-2-15,2 0 0,0-3 0,1-2 16,1-4-16,-2 1 16,2-1-16,0-2 0,0 2 15,0-4-15,-1 1 0,-1 0 0,2-1 16,-1 0-16,0 0 0,0 0 15,0 2-15,0-1 0,0 1 16,1-1-16,0 1 0,0 2 16,-1-4-16,1 4 0,0-2 15,0 2-15,0 0 0,0 0 16,0 0-16,0 4 0,0-4 0,0 4 16,-2 0-16,-1 0 0,1-1 15,0 1-15,0 0 0,0-1 16,-1 1-16,1-1 0,0 0 15,0 0-15,-1-1 0,1 1 16,1 1-16,0 0 0,-1-2 16,1 1-16,0-1 0,1-2 15,-3 3-15,3-3 0,-1 4 16,1-4-16,0 3 0,0-3 16,0 0-16,0 0 0,0 0 0,3-5 15,-3 5-15,3-7 0,-1 2 16,0-3-16,0-2 15,3-1-15,2 0 0,-1-1 0,1-3 16,0-1-16,2 0 0,-1-1 16,0-1-16,-1 3 0,1-1 15,3-2-15,0 2 0,-1 2 16,-1 1-16,-2 2 0,-2 1 16,2 3-16,-1 2 0,0 4 15,-1 2-15,0 0 0,-3 2 0,-1 4 16,-1 4-16,-1 0 0,0 2 15,-2 2-15,-3 3 0,-1 3 16,2-3-16,-1 0 0,1 1 16,0-3-16,1-1 0,1-2 15,-1-1-15,1-1 0,0-1 16,1-1-16,1 0 0,-1-2 0,1-2 16,1-5-16,0 0 15,0-5-15,1 1 0,2-5 0,0 1 16,1-3-16,2-3 0,3-4 15,2-1-15,1 0 0,2 1 16,2-1-16,0 1 0,1 1 16,-1 2-16,4 2 0,2 2 15,-1 3-15,-2 4 0,3 1 16,-1 3-16,-5 3 0,-1 3 0,-3 4 16,-3 4-16,-4-1 15,0-1-15,-2 8 0,-2 2 0,-1-1 16,-1-2-16,-1-1 0,-3 0 15,2-1-15,0 0 0,-5-2 16,-2-3-16,2-2 0,1-2 16,1-3-16,0 0 0,3-4 15,1-5-15,1 2 0,0-1 16,1 3-16</inkml:trace>
  <inkml:trace contextRef="#ctx0" brushRef="#br0" timeOffset="305667.5834">31154 5483 0,'0'0'15,"0"0"-15,0 0 0,-6 20 0,6-20 16,-10 28-16,1-7 0,0 5 16,-1 0-16,-4 15 0,-3 1 15,2-2-15,1-1 0,-2 6 16,2-2-16,1-5 0,2-5 15,0-1-15,1-6 0,2-5 16,3-2-16,1-7 0,2-2 16,0-4-16,0-4 0,2-6 15,2-6-15,-1 3 0,0 2 0,0 0 16</inkml:trace>
  <inkml:trace contextRef="#ctx0" brushRef="#br0" timeOffset="305901.936">31143 5538 0,'0'0'16,"0"0"-16,0 0 0,28-5 16,-16 4-16,4 2 0,1 1 15,0 1-15,-1 2 0,4 3 16,-1 4-16,-4 2 0,-3 0 0,-5 2 16,-4 2-16,-3 2 0,-3-1 15,-5-1-15,-3-1 0,-1-1 16,-1-2-16,-8 4 0,-3-1 15,-1-3-15,2-3 0,2-1 16,4-3-16,2-3 0,4-3 16,5-6-16,1-2 0,2 1 0,1 1 15,0 1-15</inkml:trace>
  <inkml:trace contextRef="#ctx0" brushRef="#br0" timeOffset="306136.3834">31679 5348 0,'0'0'0,"0"0"16,0 0-16,0 0 0,-11 27 0,11-27 15,-19 35-15,8-13 16,0 1-16,-1 4 0,-1 2 16,-3 8-16,1-3 0,3 4 15,4-4-15,4-7 0,4-4 16,3-4-16,4-1 0,3-7 0,2-3 15,6-5-15,2-2 0,0-1 16,-1-1-16,-3-1 0,-4 2 16,-2 0-16</inkml:trace>
  <inkml:trace contextRef="#ctx0" brushRef="#br0" timeOffset="306323.8207">31432 5529 0,'0'0'16,"0"0"-16,0 0 0,32-4 16,-32 4-16,33-1 0,-12-1 15,2 0-15,2-1 0,8 2 0,0 0 16,-1 0-16,-1 0 16,-2 1-16,1 1 0,1-4 0,-4-1 15,-5 1-15,-5-1 0,-2 2 16</inkml:trace>
  <inkml:trace contextRef="#ctx0" brushRef="#br0" timeOffset="306542.573">31990 5524 0,'0'0'0,"0"0"16,0 0-16,0 0 0,-11 22 0,11-22 15,-15 28-15,6-12 0,0 1 16,0 3-16,-1 0 0,1-2 15,2-1-15,-1 3 0,1-4 16,2-1-16,2-4 0,-1-2 16,1-5-16,1 0 0,2 1 15,0-5-15,1-7 0,0 2 0,0 1 16,-1 0-16</inkml:trace>
  <inkml:trace contextRef="#ctx0" brushRef="#br0" timeOffset="306683.2353">32066 5313 0,'0'0'16,"0"0"-16,0 0 0,0 0 15,33 5-15,-33-5 0,23 10 16,-23-10-16,22 17 0,-12-10 0,-2 0 16,0-2-16</inkml:trace>
  <inkml:trace contextRef="#ctx0" brushRef="#br0" timeOffset="306995.6904">32149 5601 0,'0'0'15,"0"0"-15,0 0 0,-20 18 16,11-8-16,0 4 0,1 6 16,0-3-16,1 0 0,2 1 0,1-4 15,4 0-15,4-2 0,6-3 16,5-3-16,3-4 0,0-2 15,3-2-15,1-2 0,2-2 16,0-1-16,2-5 0,-1-1 16,-7-1-16,-2-2 0,-5 0 15,-3 0-15,-3-1 0,-2 0 0,-4-1 16,-4-1-16,-4 3 16,-2 2-16,-5 2 0,-1 1 0,-2 3 15,0 2-15,-1 4 0,1 3 16,0 1-16,2 2 0,3 1 15,3 5-15,4-2 0,3 2 16,1-2-16,0-1 0,1-2 0</inkml:trace>
  <inkml:trace contextRef="#ctx0" brushRef="#br0" timeOffset="307401.9795">32655 5527 0,'0'0'0,"0"0"16,0 0-16,0 0 0,-13 22 0,13-22 16,-20 29-16,9-12 15,-1 1-15,-3 1 0,0 2 16,1-1-16,1-4 0,0 3 16,2-2-16,1-3 0,1-3 0,2 0 15,0-2-15,2-4 0,1-3 16,4-2-16,4-1 15,0-2-15,3-3 0,-1-2 0,3-4 16,3-3-16,1-2 0,4 0 16,3-2-16,0 0 0,0 1 15,0 1-15,3 2 0,3-2 16,-1 2-16,-2 4 0,0 4 16,-4 2-16,0 3 0,-3 3 15,-3 6-15,-2 0 0,-2 2 0,-4 4 16,-2 5-16,0 2 0,-2 1 15,-3 3-15,-4 1 0,1-3 16,-1 0-16,-2-2 0,1 2 16,-1-2-16,0 1 0,3-4 15,0-2-15,1-4 0</inkml:trace>
  <inkml:trace contextRef="#ctx0" brushRef="#br0" timeOffset="310901.9973">2447 11415 0,'0'0'0,"0"0"0,0 0 16,0 0-16,0 0 0,26-2 0,-26 2 15,21-3-15,-8 1 0,-1-1 16,1 1-16,3 0 0,-3 1 15,6-1-15,-1 0 0,1 0 16,1 0-16,2 0 0,2 1 16,6-1-16,1-1 0,-1 1 15,3 1-15,-3 1 0,0 1 0,8-2 16,1 0-16,-2 0 0,0-2 16,2 2-16,2 1 15,-3 0-15,0 0 0,9 1 16,1-1-16,-3 0 0,-2 0 0,1 2 15,3-1-15,-1-1 0,0-1 16,9 1-16,-1 1 0,-3-1 16,-3 0-16,3-1 0,0-2 15,-4 3-15,-3 1 0,7 2 16,4-1-16,0-1 0,-4-1 0,1-1 16,4 0-16,-8 2 0,-1 0 15,1 1-15,4-1 0,-1 0 16,-4 1-16,4-1 0,0-1 15,-3 0-15,2 1 0,24-1 16,-3-1-16,-33 2 0,-3 1 0,31 0 16,0-2-16,-6 2 15,-6-2-15,0-3 0,-3 0 16,-3 2-16,0 3 0,4 0 16,5-1-16,-3 1 0,-6 0 15,3-2-15,1-1 0,-5 1 16,-2 0-16,8 0 0,6-1 0,-9 1 15,-3 1-15,2-1 0,4 0 16,-1 0-16,-3 0 0,1 0 16,3-1-16,-5 1 0,-2 0 15,5-2-15,2-1 0,-6-1 16,-4-1-16,4 4 0,3 1 16,-5 0-16,-3 0 0,4-1 0,5 0 15,-9 2-15,-5 0 0,6 0 16,5-1-16,-7-1 0,-6 0 15,5 1-15,1 1 0,-17-1 16,-2 0-16,10-1 0,5-1 16,-9-1-16,-3 1 0,3 1 15,0 2-15,0-3 0,-1-1 0,-1 0 16,-1-1-16,-5 4 0,-1 1 16,1-2-16,1 0 15,-4 0-15,0 0 0,-1 0 0,1-1 16,-6 1-16,-1 0 0,-1-1 15,0-1-15,-3 1 0,-1 1 16,-1 0-16,-2 1 0,0-1 16,-2 1-16,0 0 0,-2-3 15,0 2-15,2 1 0,-2-3 0</inkml:trace>
  <inkml:trace contextRef="#ctx0" brushRef="#br0" timeOffset="313370.7809">8728 11332 0,'0'0'0,"0"0"0,0 0 15,0 0-15,0 0 0,0 0 0,0 0 16,6-19-16,-6 19 0,0 0 15,0 0-15,0 0 0,0 0 16,24-13-16,-24 13 0,21-3 16,-8 1-16,0 0 0,3 1 15,2 1-15,1 1 0,3 0 16,4-1-16,0 0 0,2 0 0,9 0 16,3-1-16,1 2 0,1 0 15,10 0-15,1 0 0,1-1 16,3 0-16,8 0 0,1-1 15,-4 2-15,-3 2 0,9-2 16,-1 0-16,-2 0 0,-1 1 16,1 0-16,1-1 0,1 1 15,-6 0-15,0-1 0,2 1 16,-2 0-16,-3-1 0,26 0 16,-9-1-16,-8 2 0,-5 0 0,0 0 15,-1 1-15,-4-4 0,-4-2 16,0 0-16,-1-1 0,1 5 15,0 4-15,0-3 0,1-3 16,-2 3-16,-2 1 0,3 0 16,1 0-16,-3-3 0,-1-2 0,4 0 15,3 0-15,-3 6 0,-2 3 16,1-2-16,1 0 16,1-4-16,0 0 0,9-1 15,7-1-15,-16 0 0,-10-2 0,3 2 16,2 1-16,3 0 0,1-1 15,-1 1-15,-1 1 16,0 0-16,1 3 0,0-3 0,2-3 16,-6-2-16,-3-2 0,2 6 15,3 3-15,0-4 0,-1-4 0,1 4 16,0 2-16,-2 2 16,1 1-16,-3-5 0,1-3 15,-2 1-15,1 2 0,0 0 0,-1-1 16,-2 4-16,-2 4 0,0-6 15,0 0-15,-1 1 0,-2 3 16,2-1-16,1 1 0,-18-1 16,4 1-16,2-1 0,2 0 15,1 0-15,1-2 0,-2 0 16,-2-1-16,-3-1 0,0 0 16,-1 0-16,-1 2 0,-5-1 0,-2 3 15,-3-3-15,0-2 16,-3 0-16,-1-4 0,-2 3 15,-2 2-15,1-2 0,0 0 0,-1-2 16,2-2-16,-1-3 0,0-4 16,-3 0-16,0-1 0,-2 0 15,0 0-15,1-5 0,-1-2 16,-1-2-16,-1 1 0,0 0 16,0 1-16,0-2 0,2 1 0,-1-1 15,1 1-15,-1 0 0,1 3 16,-1-1-16,-1 3 0,1-3 15,3 0-15,-2 3 0,-1 3 16,-1-1-16,-2 0 0,-1 2 16,-1 0-16,-2 2 0,1 1 15,-2 3-15,-2 1 0,1 1 16,-2-1-16,0 1 0,-1 0 16,-1 0-16,0 2 0,-2 1 0,-1 0 15,0-3-15,1-1 0,-2 2 16,-3 4-16,0-1 0,0 0 15,-4 0-15,-3-1 0,0 0 16,-1 1-16,-2-2 0,-2 1 16,-7-1-16,-2 2 0,-2-3 15,1-1-15,-2 2 0,0 2 0,-3 0 16,-3 0-16,-7 0 16,1 0-16,0-1 0,1 0 15,1-1-15,0-3 0,-5 4 0,3 2 16,0 1-16,0 1 0,1-3 15,1 0-15,1 0 0,0-1 16,-8 1-16,1 0 0,5-1 16,2 0-16,-1-1 0,-2 1 15,3-1-15,0 1 0,1 2 16,2 2-16,-3-2 0,-1 0 16,2-2-16,0 1 0,1-2 15,1-1-15,-4 2 0,-1 1 16,5 1-16,1 2 0,-9-4 0,-2-2 15,-12 1-15,10 1 0,1 2 16,3 3-16,-1-6 0,-1-3 16,3 5-16,1 4 0,2-2 15,3 0-15,-4-2 0,-2-3 16,3 7-16,1 2 0,-3 1 16,-2-2-16,1-4 0,2-3 0,0 1 15,1 3-15,0-2 0,-1 0 16,1 0-16,-2 0 0,3 2 15,2 1-15,-3 0 0,0-1 16,1 2-16,2 1 0,1-1 16,-1 1-16,-2-3 0,-1-1 15,1 1-15,2 1 0,1-1 16,-1 0-16,0-3 0,-1 1 16,3 4-16,2 4 0,-5-2 15,2-1-15,3-4 0,4-2 0,-6 2 16,-2 2-16,2 0 0,4 1 15,-2-2-15,-1-1 0,1 1 16,0 1-16,1 0 0,0-1 16,19 0-16,-4-1 0,-3 5 15,-2 1-15,-1-3 0,1-4 0,-2 1 16,2-2-16,1 0 16,4 1-16,-1 2 0,-2 1 15,3-1-15,1 0 0,7 0 0,2 0 16,-1 1-16,0 2 0,1-2 15,2 1-15,2-1 0,3 2 16,2-1-16,1 2 0,3 0 16,1 2-16,0 0 0,2 0 15,-1 2-15,2 0 0,0 2 16,0 1-16,0 1 0,1 1 0,0-2 16,1 1-16,1 1 0,0 0 15,2 0-15,-1 1 0,0 1 16,-1 2-16,1 2 15,2-1-15,-1 2 0,-2 0 0,1 1 16,-2 1-16,0 0 0,1 0 16,-1 4-16,0-3 0,0-1 15,0-1-15,2 0 0,-1-1 16,1 0-16,0-2 0,1-2 16,1-1-16,-1-4 0,1-1 0,0 0 15,1-2-15,2-1 0,1-1 16,0-1-16,2-2 0,3-2 15,3 0-15,2 1 0,3 0 16,-1-1-16,1 0 0,3-1 16,2-1-16,2 1 0,0 1 15,8 0-15,-1 0 0,0 1 16,1 1-16,1 0 0,-1-1 16,0 1-16,0-1 0,-2-1 15,0 0-15,5 2 0,-4 0 0,-1 0 16,0 1-16,-4 0 0,-3 0 15,-6 0-15,-5-1 0,-3-1 16</inkml:trace>
  <inkml:trace contextRef="#ctx0" brushRef="#br0" timeOffset="314714.5486">14339 10889 0,'0'0'16,"0"0"-16,0 0 0,0 0 16,0 0-16,0 0 0,0 0 15,0 0-15,0 0 0,0 0 16,0 0-16,0 0 0,27-13 16,-27 13-16,28 2 0,-28-2 0,40 1 15,-13 2-15,4 0 0,0 1 16,0 0-16,13 3 15,3 1-15,-3 2 0,-1-2 0,9 1 16,-1-2-16,-7 1 0,-5 1 16,2 0-16,-4 0 0,-8-3 15,-3-1-15,-6 0 0,-5 1 16,-5-2-16,-2-1 0,-6 2 16,-5 3-16,-2-2 0,0-2 0,-4 3 15,-2 2-15,0-1 0,-1-1 16,-5 4-16,-3 1 15,-4 3-15,1 0 0,-1 0 0,-2 0 16,0 0-16,-1-1 0,0 1 16,-1 1-16,1-4 0,-1 0 15,-5 4-15,0 2 0,4-1 16,4-1-16,0-5 0,-2 0 16,2-3-16,1-1 0,3-4 0,3-3 15,6 0-15,1 1 0,2-3 16,1-1-16,3-1 0,0-3 15,5-4-15,3-3 0,0-2 16,2-1-16,4-2 16,2-4-16,1 2 0,2-2 0,0-1 15,0-1-15,2 3 0,-1 1 0,2-2 16,1-4-16,0 1 16,-1 2-16,2-2 0,1 1 15,-3 2-15,-3 1 0,-1 3 16,1 1-16,-5 6 0,0 2 0,0 1 15,0 1-15,-2 3 0,-2 0 16,2 4-16,0 1 0,-1 3 16,-2 1-16,2 4 0,-1 3 15,1 2-15,-1 1 0,1 3 16,-1 3-16,1 1 0,-2 1 0,3 9 16,0 1-16,-2 0 0,1-2 15,-1 2-15,1 1 0,-2-2 16,0-2-16,0-1 0,-1 0 15,0-2-15,0-3 0,0 4 16,-1-2-16,-1-7 0,0-2 16,-1-1-16,0-3 0,0-1 15,1-3-15,-1-2 16,-1-2-16,1-4 0,-2 2 0,-1-4 16,-3-3-16,0-1 0,-1-2 0,-4-3 15,-2-2-15,-2-1 16,1-2-16,-2-1 0,-1 0 15,0-2-15,1 1 0,-8-7 16,-3 0-16,4 0 0,2 0 0,0 2 16,1 1-16,2 1 0,0 3 0,0 0 15,1 0-15,2 1 16,3 0-16,1 1 0,1 1 16,1 2-16,3 2 0,0 2 15,2 1-15,-1 1 0,2 1 0,1 3 16,0 0-16,1 0 0</inkml:trace>
  <inkml:trace contextRef="#ctx0" brushRef="#br0" timeOffset="324683.4496">21212 7381 0,'0'0'0,"0"0"16,0 0-16,0 0 0,0 0 0,0 0 15,0 0-15,31 14 0,-31-14 0,26 7 16,-26-7-16,33 8 15,-15-5-15,5-1 0,3-2 16,-1 0-16,1-2 0,9-4 16,1-2-16,-3-1 0,-1 2 0,4-5 15,-3-2-15,-5 0 16,-3-1-16,-7 1 0,-2-2 16,-5 1-16,-3 3 0,-8 1 15,-7-1-15,-2 4 0,-2 3 0,-9 5 16,-7 5-16,1 2 0,2 0 15,-5 5-15,-3 4 0,3 1 16,1 2-16,-2 6 0,5 2 16,4-3-16,5-3 0,5 5 15,5 3-15,4-3 0,2-2 0,8-4 16,5-1-16,4-1 0,3 0 16,6-6-16,4-4 0,0-1 15,0-4-15,1-3 0,1-2 16,-2-4-16,-3 0 0,6-8 15,0-4-15,-10 5 0,-3 2 0,0-9 16,-2-6-16,-6 3 0,-2 0 16,1-4-16,0 2 15,-4 6-15,-2 2 0,-1 1 0,1 2 16,0 2-16,1 3 0,0 2 16,2 3-16,-1 4 0,-1 1 15,5 5-15,5 3 16,-3 1-16,0 3 0,2 3 15,1 6-15,1 2 0,-1 1 0,2 1 16,1 4-16,-1-5 0,0-3 16,2 1-16,-1-4 0,-4-3 15,-2-3-15,-3-5 0,-2-3 16,-4-3-16,0-2 0,-1 0 0,-1 0 16,0 0-16</inkml:trace>
  <inkml:trace contextRef="#ctx0" brushRef="#br0" timeOffset="324886.5771">22209 7300 0,'0'0'0,"0"0"16,0 0-16,0 0 0,0 0 0,-15 18 16,15-18-16,-26 24 0,11-10 15,-4 3-15,-2 2 0,-2 1 16,-1 1-16,-7 7 0,0 0 15,3-2-15,3-2 0,-6 4 16,1-2-16,7-5 0,6-2 16,2-5-16,4-1 0,1-3 0</inkml:trace>
  <inkml:trace contextRef="#ctx0" brushRef="#br0" timeOffset="325120.945">22336 7339 0,'0'0'0,"0"0"16,0 0-16,0 0 0,1 32 0,-1-32 15,-7 39-15,2-14 16,-2 3-16,-2 2 0,-1 5 16,-2 7-16,0-1 0,-2 10 0,1-1 15,2-6-15,1-7 0,0 3 16,1-8-16,1-6 0,3-6 15,-3-3-15,-1-6 0,4-2 16,0-3-16,2 0 0</inkml:trace>
  <inkml:trace contextRef="#ctx0" brushRef="#br0" timeOffset="325402.2681">22456 7274 0,'0'0'0,"9"-2"0,4 2 0,1 0 0,2 3 16,6 1-16,3 4 15,-2 1-15,-2-2 0,1 8 0,-2 5 16,-4 0-16,-4 0 0,-7-1 16,-4-2-16,-3 1 15,-2 0-15,-9 0 0,-7 0 16,-1-1-16,-1 0 0,-5 1 0,-4 0 15,3-4-15,1-2 0,-1-2 16,2-4-16,3-3 0,3-2 0,5-1 16,3 1-16,2-1 0</inkml:trace>
  <inkml:trace contextRef="#ctx0" brushRef="#br0" timeOffset="325620.9567">22941 7061 0,'0'0'0,"0"0"16,0 0-16,2 24 0,-2-24 0,-6 26 15,-2-2-15,-2 3 0,-2 1 16,-7 14-16,-1 5 16,2-1-16,-1 0 0,-3 3 15,0-6-15,0 2 0,4-8 0,4-4 16,2-3-16,2-6 15,3-5-15,3 5 0,1 4 16,2-5-16,0-6 0,0-3 0</inkml:trace>
  <inkml:trace contextRef="#ctx0" brushRef="#br0" timeOffset="325933.4655">23032 7421 0,'0'0'0,"0"0"0,0 0 0,0 0 15,-13 22-15,13-22 0,-11 33 16,5-13-16,-1 0 0,2 1 16,0 0-16,3-1 0,2-2 0,2 0 15,3-3-15,3-4 16,3-2-16,6-5 0,4-2 16,-1-3-16,-3-1 0,3-5 0,1-3 15,-1-3-15,0-3 0,2-6 16,-3-1-16,-5 0 0,-3 1 15,-4 1-15,-4 0 0,-4 4 16,-4 0-16,-3 4 0,-6 1 16,0 4-16,-1 4 0,-4 2 15,-3 1-15,1 3 0,1 2 0,4 3 16,0 2-16,7 0 0,5 0 16,1-2-16,-1-1 0,2-1 15</inkml:trace>
  <inkml:trace contextRef="#ctx0" brushRef="#br0" timeOffset="326292.8399">23766 7262 0,'0'0'16,"0"0"-16,0 0 0,-25 1 0,25-1 15,-33 6-15,11 0 0,-1 0 16,-1 0-16,-7 4 0,0 2 15,4-1-15,1 1 0,4-1 16,4 0-16,3 1 0,5 1 0,7 2 16,6 1-16,3-2 15,1-2-15,7 1 0,4 0 16,5 4-16,-1-1 0,-3 0 16,0 1-16,-3-1 0,-3-2 0,-2-1 15,-2-2-15,-4-1 0,-3 0 16,-3 0-16,-3 1 15,-2-5-15,-2-1 0,-6 0 16,-3-1-16,-1-1 0,0-2 0,-1 1 16,-4-4-16,-2 1 0,2-2 0,2-1 15,3-1-15,5-2 16,4-3-16,2 3 0,0 1 16,3 0-16</inkml:trace>
  <inkml:trace contextRef="#ctx0" brushRef="#br0" timeOffset="326511.6002">23907 7423 0,'0'0'0,"0"0"0,0 0 16,-8 21-16,8-21 0,-15 25 0,5-7 16,0 1-16,1-3 0,0 2 15,2 0-15,-2 2 0,0-3 16,2-4-16,2-1 0,0-3 15,3 1-15,1-5 0,1-5 16,2-2-16,-1-1 0,0 0 16,1 1-16,-1 0 0</inkml:trace>
  <inkml:trace contextRef="#ctx0" brushRef="#br0" timeOffset="326667.9107">23907 7189 0,'0'0'0,"0"0"0,0 0 0,0 0 16,26 2-16,-26-2 0,26 11 16,-26-11-16,31 15 0,-15-5 15,2 2-15,0-2 0,1 0 16,2 1-16,-3-2 0,-4-1 0</inkml:trace>
  <inkml:trace contextRef="#ctx0" brushRef="#br0" timeOffset="326996.0038">24166 7447 0,'0'0'0,"0"0"16,0 0-16,-19 11 0,19-11 0,-20 16 15,7-4-15,1 3 0,0 1 16,2-1-16,2 1 0,3 2 16,3-3-16,6-2 0,7-2 15,3-3-15,5 0 0,4-6 16,5-2-16,-2-2 0,1-1 0,7-3 15,0-4-15,-4 0 16,-3-3-16,-4-1 0,-4-2 16,-4 0-16,-4 1 0,-4-3 15,-2-1-15,-5 2 0,-4 1 0,-7 1 16,-5 2-16,-2 0 16,-1 2-16,-1 4 0,-4 2 0,1 3 15,0 1-15,0 3 16,0 1-16,4 1 0,4 2 0,2-1 15,5 1-15,2 0 0,4-1 16,0 0-16,0 0 0,0-3 16</inkml:trace>
  <inkml:trace contextRef="#ctx0" brushRef="#br0" timeOffset="327386.6574">24664 7331 0,'0'0'0,"0"0"0,0 0 0,0 0 16,-7 24-16,7-24 0,-13 27 16,6-10-16,-2 0 0,-1 3 15,-1 2-15,-1-1 0,0-2 0,-3 2 16,2-1-16,3-4 0,2-3 16,2-3-16,0-3 0,2 0 15,1-3-15,3-4 0,2-1 16,1-2-16,3-5 0,4-5 15,2-2-15,1-2 0,1-1 16,5-2-16,3-2 16,1 0-16,0 0 0,6 0 0,1 2 15,-3 5-15,-1 5 0,-2 2 16,-1 2-16,-3 5 0,-2 2 16,-4 4-16,-2 4 0,-3 1 15,-1 2-15,-5 9 0,-3 4 16,-1 0-16,-3-1 0,-2 2 0,-3 3 15,0-2-15,0 0 0,-4 1 16,-2-1-16,4-8 0,2-3 0,1-4 16</inkml:trace>
  <inkml:trace contextRef="#ctx0" brushRef="#br0" timeOffset="327933.4953">21678 7967 0,'0'0'0,"0"0"16,0 0-16,33 0 0,-17 0 0,5 0 15,3 2-15,12-1 0,2 1 16,6 2-16,5-2 0,14 2 16,1 0-16,16-1 0,3 0 15,0-2-15,0 1 0,19 0 16,-1 0-16,13-1 16,-5-1-16,21 0 0,14 0 15,30-2-15,-41-3 0,-15 5 0,-10 5 16,0 0-16,0 0 0,-1 1 15,0-3-15,-8 1 0,-5 3 0,0-3 16,-2-4-16,-8 1 0,-7 0 16,-3 3-16,-2 1 0,-8-6 15,-6-4-15,-12 4 0,-8 1 16,-13 0-16,-6-1 0,-6-1 16,-4 2-16,-4-1 0</inkml:trace>
  <inkml:trace contextRef="#ctx0" brushRef="#br0" timeOffset="349030.3306">4222 12251 0,'0'0'0,"0"0"15,0 0-15,0 0 0,0 0 0,0 0 16,22-4-16,-22 4 16,0 0-16,27-5 0,-27 5 15,20-3-15,-9 2 0,-2 0 0,0-1 16,3 1-16,-1 1 0,2-1 15,2 0-15,1 0 0,0 0 0,3 0 16,-3 1-16,3-1 16,0 1-16,7-1 0,4 1 15,-3-2-15,-2 0 0,3 0 16,1-2-16,1 3 0,0 1 0,7-1 16,1-2-16,-3 2 15,-1-1-15,-1 1 0,2 0 16,-1 1-16,-3-1 0,9 0 0,2-1 15,-3 0-15,-4 1 0,5-1 16,1 1-16,-3-1 0,-3 1 16,5 0-16,3-1 0,-3 1 15,-7 0-15,11 2 0,2 2 16,-5-2-16,-5-1 0,7-1 16,3-2-16,-6 2 0,-3 1 0,5 1 15,5 2-15,-6-2 0,-6-1 16,9 0-16,3 0 15,-5-1-15,-4 1 0,11 1 0,2 1 16,-5-1-16,-6 1 0,6-1 16,3-1-16,-5 2 0,-3 1 0,8-1 15,5 1-15,-5-3 0,-1 0 16,2 1-16,3 1 16,-4-1-16,-3-2 0,25 3 0,0 1 15,-27 0-15,-6-2 0,24 0 16,0 1-16,-8-1 0,-6-1 15,6 3-15,4 1 0,-4-3 16,-3-3-16,4 2 0,4 3 16,-9-1-16,-6 1 0,12-3 15,6 0-15,-10 1 0,-7 1 0,8 1 16,8-1-16,-7 2 16,-2-1-16,7 2 0,6 0 15,-11-4-15,-6-1 0,8-1 0,8 1 16,-9 1-16,-3 1 0,10 0 15,6-1-15,-8 0 0,-6 0 16,7 1-16,7-1 0,-10 2 16,-5 0-16,8 0 0,7-2 15,-7-1-15,-5-1 0,8 0 16,5 1-16,-7 2 0,-6 0 0,8 0 16,7 0-16,-11-2 0,-7 0 15,9 3-15,5 2 16,-3-2-16,-4-3 0,4-2 15,4 0-15,-10 2 0,-7 2 0,11 0 16,7 0-16,-5-2 0,-3 0 0,7-1 16,5 0-16,-12 2 15,-8 2-15,6-2 0,7 0 16,-3-3-16,-2-2 0,6 8 16,5 4-16,-12-3 0,-7-2 0,9-3 15,6-2-15,-5 3 0,-3 1 16,8 0-16,6 0 15,-7 1-15,-4 1 0,9 0 0,6-1 16,-12 1-16,-9-3 0,14 2 16,8 2-16,-10 0 0,-9-1 0,22-2 15,14-2 1,-12 2-16,-9 1 0,23-1 16,16 2-1,5-1-15,3 3 0,-31-2 0,-20 1 16,6-3-16,6-2 15,15 3-15,11 2 0,-28-2 16,-18 0-16,12-1 16,7-1-16,-7 2 0,-5 1 0,3-1 15,2-1-15,-1 0 0,0 0 16,7-2-16,8 0 16,-6 2-16,-2-1 0,-4 2 0,-2 0 15,-4 0-15,-4 1 0,2-1 16,3-1-16,-3 0 0,0-2 15,0 1-15,1-1 0,-4 0 16,-1 0-16,3-1 0,2-1 16,-2 0-16,-1 1 0,0 1 15,1 2-15,-3-3 0,-1-2 0,0 2 16,2 2-16,-1-1 0,0-1 16,3-4-16,2 0 0,-4-3 15,-2-1-15,-1 5 0,-1 2 16,-1-2-16,0 1 0,2 2 15,2 3-15,1-3 0,0-3 16,-2-2-16,-2-1 0,-6 2 16,-3 4-16,5-2 0,6 0 15,-4-2-15,-3-1 0,0-1 16,1-2-16,-4 6 0,-1 1 0,3-2 16,2-1-16,-5 1 0,-5-1 15,-1 0-15,0-1 0,1 2 16,-2 1-16,-1-2 0,-1-1 15,-2 2-15,0 3 0,-2-2 16,-4-1-16,-1-1 0,-1 3 16,-4-3-16,0 2 0,-4-3 0,-4-2 15,-16 5-15,-1 1 0,-2 1 16</inkml:trace>
  <inkml:trace contextRef="#ctx0" brushRef="#br0" timeOffset="349936.5821">19279 11779 0,'0'0'0,"0"0"0,0 0 0,0 0 16,0 0-16,0 0 0,0 0 15,0 0-15,27-7 0,-27 7 16,26-1-16,-10 1 0,2 1 16,6 1-16,6 0 0,1 1 15,0 0-15,9 1 0,2-1 16,1 1-16,0 1 0,13 2 15,4 1 1,-5-2-16,-3-1 0,-10 0 0,-8-3 16,-1 2-16,-8-1 0,-5 0 15,-4-2-15,-5 3 0,-2 3 16,-5 0-16,-3 1 0,-3 2 16,-4 2-16,-2 1 0,-5 2 0,-3 0 15,-3 2-15,-1-2 0,0-1 16,-6 1-16,-6 2 0,1 0 15,0-1-15,-10 1 0,-2-1 16,4-2-16,1 2 0,0-3 16,-2 1-16,4-2 0,3-3 0,3 1 15,2-3-15,7-2 16,5-2-16,3-1 0,2 0 16,3-3-16,2-3 0,4-2 15,3-1-15,2-5 0,4-1 16,1-2-16,2-1 0,1-5 0,2-2 15,2-2-15,3-1 0,-1 0 16,-1 0-16,-2-1 16,0-1-16,1-4 0,-1 1 0,1 3 15,-1 1-15,-1 4 0,1 1 16,-2 3-16,0 3 0,-1 5 16,-1 3-16,0 5 0,1 3 15,-1 2-15,1 2 0,-1 7 16,0 3-16,-2 4 0,0 3 0,-1 5 15,-1 3 1,0 6-16,-1 5 0,0-3 16,-1-5-16,1 8 0,-2 0 15,0-5-15,2-3 0,-2-3 16,0-2-16,2-5 0,-1-4 0,-2-4 16,0-3-16,-2-2 15,-1-3-15,-1-3 0,-2-4 16,-2-2-16,-2-2 0,-4-10 15,-3-8-15,-2-2 0,0-2 0,-8-5 16,-4-5-16,-3 3 0,-2 4 0,-12-13 16,-1-2-16,-5 2 15,4 6-15,-1 2 0,1 1 16,-1 1-16,6 7 0,12 6 16,9 6-16,6 4 0</inkml:trace>
  <inkml:trace contextRef="#ctx0" brushRef="#br0" timeOffset="353546.0776">5522 12275 0,'0'0'16,"0"0"-16,0 0 0,0 0 16,-25 0-16,15 0 0,-4 0 15,-1-1-15,0 0 0,-2 1 0,-1-1 16,-1 2-16,-2 1 0,-6 2 15,-4 0-15,2-1 0,1 1 16,-4-1-16,0 2 0,1 1 16,3 0-16,-13 5 0,0 1 15,6-1-15,1-1 0,-2 4 16,-3 3-16,6-1 0,1-1 0,-6 6 16,4 3-16,2-2 15,3-1-15,1 3 0,-1 1 16,7 0-16,0-2 0,6 0 15,2-1-15,3 1 0,1 1 16,5-1-16,2-2 0,2 1 16,2 0-16,4 0 0,2 0 15,4-3-15,3-1 0,2-2 0,4-1 16,1 0-16,1 3 0,7-3 16,5-2-16,-1-1 0,0-2 15,6 3-15,2 2 0,1-5 16,-1-5-16,11 4 0,-1 2 15,1-1-15,0-1 0,-1-1 16,2 2-16,-2-3 0,1 0 0,1-1 16,1-1-16,-5-1 15,-6-1-15,12 0 0,1 1 0,-5-3 16,-2-1-16,4-1 16,4 0-16,4-2 15,4-1-15,-13 1 0,-10-1 0,4-2 16,2-1-16,-8-1 0,-7-3 0,20-1 15,0 4-15,-24 2 16,-2 0-16,18-10 0,0-2 16,-23 9-16,-4 0 0,3-1 15,1 0-15,-3-2 0,-1-3 16,-2-3-16,3 0 0,-6 3 0,-2 2 16,-1-2-16,0-2 15,-1 2-15,-5 1 0,1-4 16,-2-1-16,-1 4 0,-1 1 0,-2-3 15,-1-1-15,-2-1 0,-1 2 16,-6 0-16,-2-1 0,0 5 16,-1 1-16,0-4 0,-1-3 15,1 5-15,0 1 0,-9-5 16,-3-1-16,5 5 0,0 2 0,-7-4 16,-1-1-16,2 3 0,0 0 15,-3 1-15,-2 0 0,1-1 16,0 3-16,-2-2 0,-1-1 15,-1 3-15,2 2 0,-6-2 16,-3-1-16,1 4 0,2 1 0,-14 0 16,-3 0-16,2 2 15,2 2-15,-20-3 0,-9-1 16,24 1-16,15 2 0,13 1 0</inkml:trace>
  <inkml:trace contextRef="#ctx0" brushRef="#br0" timeOffset="357139.8301">6926 13167 0,'0'0'0,"0"0"0,0 0 15,0 0-15,0 0 0,0 0 0,0 0 16,0 0-16,0 0 15,0 0-15,28 2 0,-28-2 0,0 0 16,0 0-16,30-1 0,-30 1 16,23 0-16,-10 0 15,2-1-15,-1 0 0,0 0 0,2 1 16,0 0-16,4-1 0,2 0 16,4 0-16,1 1 15,4 0-15,2 0 16,8 0-16,-2 0 0,10-1 0,2-1 15,-6 1-15,-3 0 0,10 0 16,2 0-16,-4 0 0,0 1 16,-2-1-16,2 1 0,-2-2 15,-6 0-15,10 1 0,4 1 16,-7-1-16,-3-1 0,4 2 16,3 2-16,-3-3 0,-6 0 0,12 1 15,3 1-15,-8 0 0,-6-1 16,6 0-16,3-1 0,-5 0 15,-5 1-15,10 1 0,2 1 16,-13 0-16,-2-1 0,23 1 16,-6-1-16,-21 0 0,-3-2 0,20 0 15,-5 0-15,-21 0 0,1 0 16,18-3-16,-2-2 16,-22 3-16,0 0 0,6 2 0,3-2 15,-5 2-15,-4-1 0,2 0 16,4 0-16,-6 1 0,-3 0 15,-4 1-15,1 0 0,-5 0 16,-3-2-16,-4 1 0,-1 1 16,-2 0-16,-2 0 0,2 0 15</inkml:trace>
  <inkml:trace contextRef="#ctx0" brushRef="#br0" timeOffset="358514.829">11213 13129 0,'0'0'16,"0"0"-16,0 0 0,0 0 0,0 0 16,0 0-16,0 0 15,0 0-15,0 0 0,24-6 0,-24 6 16,0 0-16,0 0 0,28-2 15,-28 2-15,0 0 0,26 0 16,-26 0-16,19 0 0,-8 0 16,0-2-16,2 2 0,2-1 15,-1 1-15,0 0 0,2 0 16,-1 0-16,1 0 0,-1 0 0,3-1 16,3-1-16,-1 2 0,-1 0 15,7 1-15,0 1 16,0-2-16,0 0 0,2 0 0,0-1 15,-1-1-15,-2 2 0,9-1 16,3 1-16,-4 0 0,-1 0 16,3 0-16,4-1 0,-4 0 15,-2 0-15,4 1 0,4 1 16,3-1-16,-4 0 0,3 0 16,1 0-16,-3 1 0,-3 1 0,5-1 15,4 0-15,-5 0 16,-4 0-16,11 1 0,1 1 0,-5-1 15,-7-2-15,6 3 0,5 0 16,-6-2-16,-5 0 0,7-1 16,6 2-16,-8 1 0,-5 1 0,12-3 15,4-2-15,-7-1 16,-6 1-16,5-1 0,5 1 16,-4-1-16,-2 1 0,4 1 15,1 1-15,-2-2 0,-3 0 0,8 0 16,1 3-16,-9-4 0,-1-2 15,25 1-15,-5 1 0,-28 3 16,-1 0-16,31-2 0,3-1 16,-15 4-16,-9 3 0,6-2 15,2-1-15,-7-3 0,-4 0 0,6 2 16,6 3-16,-4-5 0,-3-3 16,4 1-16,1 0 15,-6 2-15,-4 0 0,4-2 16,4-1-16,-4 2 0,-2 4 0,5-2 15,3 0-15,-9 1 0,-6 0 0,5-2 16,4 0-16,-5-1 16,-2 1-16,6-2 0,4 0 15,-7-1-15,-5-2 0,4 2 16,2 1-16,-8-1 0,-4-1 0,0 1 16,2 1-16,-16 1 0,2 1 15,0-1-15,1 0 0,-5 0 16,-3 1-16,-2 0 0,-2-1 15,-4 4-15,0-2 0,-6 6 16,-2 3-16,1-3 0,1-1 0,-1-2 16</inkml:trace>
  <inkml:trace contextRef="#ctx0" brushRef="#br0" timeOffset="359514.8555">14855 13228 0,'0'0'0,"0"0"16,0 0-16,0 0 15,0 0-15,0 0 0,0 0 0,0 0 16,-17 20-16,17-20 0,0 0 16,-15 21-16,15-21 0,-15 19 15,6-7-15,1 2 0,-1 0 16,-1 1-16,-2 0 0,-2 0 16,1-2-16,-1 2 0,0 2 0,-4 2 15,1-1-15,2 2 16,1-1-16,0-2 0,3-1 0,0-2 15,0 0-15,1-1 0,0-2 16,2-2-16,-1-1 0,1-2 16,2-2-16,0-1 0,2 0 15,-1-1-15</inkml:trace>
  <inkml:trace contextRef="#ctx0" brushRef="#br0" timeOffset="359827.3472">14490 13310 0,'0'0'0,"0"0"0,0 0 16,0 0-16,0 0 0,0 0 16,0 0-16,27 12 0,-27-12 0,20 14 15,-20-14-15,29 23 16,-12-10-16,4 1 0,2 2 15,1 1-15,0 0 0,8 5 0,2 0 16,-2-1-16,0 0 0,8 2 16,-1-1-16,-3-2 0,-6-2 15,4 1-15,-6-1 0,-2-2 16,-4-2-16,-1-4 0,-2-6 16,-5-6-16,-4-3 0,-2 0 15,-1 1-15,-2 1 0</inkml:trace>
  <inkml:trace contextRef="#ctx0" brushRef="#br0" timeOffset="361343.0024">20835 12213 0,'0'0'0,"0"0"16,0 0-16,-27-13 0,27 13 0,-26-11 15,11 6-15,-4 0 0,-3 1 16,-8-2-16,-1 2 0,-4-1 16,0 0-16,-1 3 0,-2 3 15,-9 0-15,-1 0 0,1 3 16,-2 1-16,1 1 0,1 3 0,-12 4 15,0 1-15,2 2 0,3 0 16,-5 6-16,3 0 0,-1 2 16,2 0-16,5 0 0,3 3 15,-3 3-15,2 2 0,4 3 16,3 2-16,4-3 0,3-2 16,-1 2-16,0 0 0,6 0 15,6-2-15,3 2 0,3 0 16,4-2-16,3-1 0,5 0 15,4 1-15,3-5 0,4-2 16,0-3-16,4-1 0,5-1 16,3-1-16,10 2 15,5 0-15,10-2 0,7-1 16,-7-4-16,-5-3 0,19 3 16,8 0-16,-7-3 0,3-2 15,10 0-15,2-1 0,26 2 0,-11-1 16,-2-1-16,-2 1 0,-1-1 15,-1-1-15,2-3 0,2-1 16,-2-2-16,-2-1 0,5 1 16,4 3-16,-4-1 0,-2-1 15,2-1-15,2-1 0,-3 0 16,0-1-16,7-2 16,7-1-16,-8 0 0,-4-2 0,2 1 15,1 0-15,-7 0 0,-6-1 16,0-2-16,1 0 0,-6-5 15,-4-2-15,5 2 0,2 2 16,-9 0-16,-6 0 0,-3-5 0,0-3 16,-6-3-16,-2-2 0,0 1 15,0 2-15,-8 1 0,-5 3 16,-1-9-16,-1-3 16,-6-1-16,-4 1 0,-7-2 15,-5 0-15,-5-3 0,-4-4 0,-4 3 16,-2 2-16,-6 1 0,-4 2 15,-4-4-15,-3-2 0,-9-1 0,-6-1 16,-2 5-16,-2 3 16,-5 2-16,-2 2 0,-7-4 15,-3-3-15,3 7 0,2 4 0,-9 0 16,-3 1-16,-6 0 0,-1-1 16,-5 3-16,-2 2 0,3 5 15,3 2-15,-10 3 0,-5 1 16,0-1-16,0-1 0,-5 2 15,-4 2-15,2 5 0,0 3 0,-6 1 16,-3 2-16,-1-1 16,1 1-16,-15 4 15,-8 3-15,14 0 0,13 1 0,6 2 16,3 2-16,6 2 0,6 1 0,8-3 16,4 0-16,10-1 0,6-2 15,16 5-15,11 3 16,7-8-16,4-5 0,2-4 0</inkml:trace>
  <inkml:trace contextRef="#ctx0" brushRef="#br0" timeOffset="362499.3318">20914 13414 0,'0'0'16,"0"0"-16,0 0 0,0 0 0,0 0 15,26-6-15,-26 6 16,28-1-16,-13 2 0,6 0 0,4-2 16,3 1-16,2-1 0,4 2 15,3 0-15,10 2 0,-2-3 0,12 1 16,2 0-16,-2 0 15,-1 0-15,9 0 0,-2 0 16,-10 2-16,-8-1 0,-2 1 0,-7 0 16,-7-1-16,-2 0 0,-5 0 15,-3-1-15,-7-1 0,-1-1 16,-6 2-16,-5 3 0,-2-1 16,-1 2-16,-4 2 0,-3 0 15,-2 1-15,-1-1 0,-6 3 16,-3 2-16,0 0 0,0 2 15,-2 0-15,-3 2 0,-3 0 16,0 0-16,-4 1 0,1 2 16,-6 4-16,0 0 0,2-2 15,-1 0-15,3-3 0,1-1 0,1-1 16,0-1-16,3-2 0,2-1 16,2-2-16,0-1 0,3-7 15,2-2-15,4-2 0,0-1 16,5 0-16,3-1 0,1-1 15,2-1-15,1-3 0,3-2 0,1-5 16,1-5-16,3 1 0,4-1 16,2-4-16,2-1 0,1-2 15,1 0-15,0-1 0,1-1 16,0-1-16,0 1 0,4-4 16,1 2-16,-2 6 0,1 2 15,0 2-15,-2 0 0,-1 1 16,-3 2-16,-1 3 0,0 1 15,-1 4-15,-2 3 0,1 3 16,1 1-16,0 6 16,0 2-16,1 6 0,1 2 0,-2 2 15,-1 1-15,0 5 0,-2 3 16,2 2-16,0 5 0,0 1 16,0 3-16,-3-1 0,0-2 15,1 5-15,0-1 0,0 2 16,-1 0-16,2-3 0,0-4 15,0 0-15,-1-2 0,2-1 16,0-2-16,-1-2 0,-2-2 0,0-4 16,-1-2-16,0-3 0,-2-1 15,-1-3-15,-1 1 16,0-2-16,1-2 0,-2 0 16,-2 0-16,0-4 0,0-4 15,0 0-15,1-2 0,-4-2 16,-1-2-16,-2-2 0,-1-1 15,0-3-15,-1-3 0,-2 1 0,-1 0 16,-5-3-16,-3-5 0,2 1 16,0 1-16,-8-6 0,0-2 15,-1 3-15,2 3 0,-6-4 16,1-1-16,3 5 0,4 2 16,-2 2-16,-2 0 0,5 4 15,4 2-15,2 1 0,1 0 16,4 3-16,2 1 0,2 2 15,3 2-15,2 2 0,2 1 0,-1 1 16,2 2-16,-2-4 0</inkml:trace>
  <inkml:trace contextRef="#ctx0" brushRef="#br0" timeOffset="369108.8141">24225 13269 0,'0'0'0,"0"0"0,0 0 16,0 0-16,0 0 0,0 0 0,26-1 15,-26 1-15,0 0 0,20-3 16,-12 3-16,1-1 0,1-1 16,3 1-16,3 0 0,-2 0 15,1-1-15,0 0 0,2 1 16,0 0-16,2-1 0,2 2 15,1 1-15,1 0 0,0-1 0,10 1 16,3-1-16,-1 1 16,0-1-16,4 0 0,2 0 15,8-1-15,0 1 0,-1 2 0,1 1 16,-1-2-16,1-2 0,10 1 16,1 1-16,-3 0 0,-1 0 15,12 1-15,0 0 0,-4 0 16,-2 1-16,2-2 0,1 0 15,4 1-15,-4-2 0,2 2 16,4 1-16,-5-1 0,-3-2 0,27 1 16,-8-2-16,-7 6 0,-4 1 15,2 1-15,0 0 16,-2-5-16,-2-3 0,8 1 16,6 0-16,4 2 15,3 0-15,-20 0 0,-16-2 0,10 2 16,7 0-16,-12-1 15,-11 1-15,11-2 0,5-2 16,-6 3-16,-3 1 0,9 0 16,6-1-16,-12 0 0,-8 1 0,10 0 15,8 1-15,-8-3 0,-5-1 0,10 1 16,8 1-16,-14 3 16,-11 3-16,9-3 0,7-1 15,-7-3-15,-7-3 0,4 5 16,3 2-16,-7 1 0,-3 1 15,-1-6-15,-1-4 0,-10 3 0,-6 3 16,3-3-16,3-1 16,-2 1-16,-1 1 0,-1 1 0,-2 1 15,-7-1-15,-4 0 0,3-5 16,3-1-16,-12 3 0,0 2 0,-2 0 16,-1 0-16,-2 1 0,-1-1 15,-3 0-15,0-1 16,-1 0-16,0 0 0,-9-2 15,-6 0-15,4 2 0,3-2 0,0 2 16</inkml:trace>
  <inkml:trace contextRef="#ctx0" brushRef="#br0" timeOffset="370608.754">25124 11839 0,'0'0'0,"0"0"0,0 0 16,29 3-16,-29-3 0,34 3 16,-10-1-16,3 1 0,0 0 15,15-1-15,3 0 0,-1-1 16,-1 0-16,10 0 0,0 0 16,-7 0-16,-5-1 0,2 0 15,-4-2-15,-9 0 0,-7-1 16,-8-3-16,-5-3 0,-3 3 0,-2 1 15,0 1-15</inkml:trace>
  <inkml:trace contextRef="#ctx0" brushRef="#br0" timeOffset="370827.5153">25621 11711 0,'0'0'0,"0"0"0,0 0 15,0 0-15,0 0 0,20 19 16,-20-19-16,12 27 0,-12-27 0,11 38 15,-6-12-15,-2 1 0,-1 2 16,0 10-16,-1 2 16,-2 0-16,-2 0 0,-3 1 0,1-5 15,-2-4-15,0-3 0,-3-4 16,-2-3 0,-5-9-16,-4-7 0,5-3 0,1 1 15,4-1-15</inkml:trace>
  <inkml:trace contextRef="#ctx0" brushRef="#br0" timeOffset="370968.1572">25349 12086 0,'0'0'0,"0"0"0,0 0 16,0 0-16,0 0 0,0 0 15,36-11-15,-36 11 0,42-7 16,-13 3-16,4 0 0,1 1 16,0-1-16,15-1 0,3-1 15,-8 1-15,-8 1 0,-5 0 0</inkml:trace>
  <inkml:trace contextRef="#ctx0" brushRef="#br0" timeOffset="371140.0128">26229 11819 0,'0'0'16,"0"0"-16,0 0 0,0 0 15,-30 17-15,30-17 0,-33 18 0,13-7 16,-2 0-16,-2 3 15,-3 1-15,-6 3 0,3 2 16,2-4-16,1-1 0,-1 2 16,3-1-16,5-4 0,5-1 0,2-2 15</inkml:trace>
  <inkml:trace contextRef="#ctx0" brushRef="#br0" timeOffset="371343.1383">26179 11964 0,'0'0'0,"0"0"16,0 0-16,-1 24 0,1-24 0,-7 36 16,0-12-1,-1 4-15,-1 3 0,-1 4 0,0-1 16,3-4-16,-1-4 0,1 0 16,3-5-16,-1-8 0,2-4 15,3-9-15,4-7 0,0 3 16,-2-1-16,0 1 0</inkml:trace>
  <inkml:trace contextRef="#ctx0" brushRef="#br0" timeOffset="371515.0211">26477 11701 0,'0'0'0,"0"0"15,0 0-15,0 0 0,16 20 0,-16-20 16,11 19-16,-6-7 0,-1 2 15,-1-1-15,1 0 0,-3-1 16,0-1-16,-1-1 16,0-2-16,0 0 0</inkml:trace>
  <inkml:trace contextRef="#ctx0" brushRef="#br0" timeOffset="371686.8974">26267 11855 0,'0'0'15,"0"0"-15,0 0 0,29 3 0,-29-3 16,34 1-16,-13 1 16,4 2-16,3 1 15,-2-2-15,0 1 0,6-1 0,-1 0 16,-5 1-16,-4 0 16,-3 1-16,-4-2 0,-1 0 0</inkml:trace>
  <inkml:trace contextRef="#ctx0" brushRef="#br0" timeOffset="371858.7817">26199 11984 0,'0'0'0,"0"0"0,0 0 16,31 0-16,-31 0 0,36-1 0,-12 1 16,3 1-16,3-1 0,9 1 15,3-1 1,-2 0-16,-2 1 0,2 2 0,-8 1 15,-5-1-15,-6-1 0,-4 0 16</inkml:trace>
  <inkml:trace contextRef="#ctx0" brushRef="#br0" timeOffset="372046.2698">26181 12091 0,'0'0'0,"0"0"15,0 0-15,0 0 0,0 0 0,0 0 16,43 0-1,-43 0-15,49-1 0,-19 1 0,3-1 16,0 1-16,1 0 0,10 0 16,0 0-16,-5-2 15,-4 0-15,-2 0 0,-8 0 0,-4 0 16,-3 1-16,-4-1 0</inkml:trace>
  <inkml:trace contextRef="#ctx0" brushRef="#br0" timeOffset="372296.3438">26486 11947 0,'0'0'0,"0"0"0,0 0 15,0 0-15,-9 31 0,9-31 0,-15 30 16,7-10-16,-2 5 0,0 2 16,-1 1-16,-1 4 15,2-3-15,2-3 0,2-3 0,3 0 16,3-2-16,3-3 0,3-2 15,3-8-15,3-2 0,4-5 16,5-2-16,0-2 0,0-1 0,9-6 16,3-2-1,-1-3-15,-1 0 0,-6 2 0,-5 3 16,-3 1-16</inkml:trace>
  <inkml:trace contextRef="#ctx0" brushRef="#br0" timeOffset="372468.1647">26987 11775 0,'0'0'15,"0"0"-15,0 0 0,0 0 16,0 0-16,3 28 16,-3-28-16,3 30 15,-3-30-15,3 34 0,0-22 0,1-1 16,-1-2-16,-1-1 0</inkml:trace>
  <inkml:trace contextRef="#ctx0" brushRef="#br0" timeOffset="372733.7779">27354 11901 0,'0'0'0,"0"0"0,0 0 0,-24 3 15,24-3-15,-33 6 0,11-1 16,-3-1-16,-4 2 0,-1-1 15,-1 2-15,-8 0 0,-1 0 0,-4 0 16,5-1 0,8 1-16,6-3 0,6 3 0,7-1 15,5 1-15,5-2 0,9 0 16,6 0-16,5-1 0,3-1 0,10 2 16,4-1-16,0 0 0,1-2 15,2 1-15,1-1 16,-5 1-16,-3 0 0,-3 1 0,-5-1 15,-5-1-15</inkml:trace>
  <inkml:trace contextRef="#ctx0" brushRef="#br0" timeOffset="372983.8544">27126 11739 0,'0'0'0,"0"0"15,0 0-15,0 0 0,0 0 0,-1 33 16,1-33-16,-6 30 0,2-11 16,0 7-1,-2 5-15,-1 3 0,1 2 0,-2 9 16,2-2-16,-1 2 0,3-8 0,-1-4 16,3-6-1,1-4-15,0-3 0,2-9 0,2-4 16,0-1-16,0-1 0,-1-2 0</inkml:trace>
  <inkml:trace contextRef="#ctx0" brushRef="#br0" timeOffset="373233.7875">27154 12057 0,'0'0'0,"0"0"16,0 0-16,-22 8 0,22-8 0,-26 11 15,10-4 1,-5 3-16,-5 2 0,4-2 0,1 0 15,-3 1-15,2-2 16,2-1-16,3-4 0,6-1 16,4-2-16,3 0 0,0-1 0,6-1 15,6 1-15,2 0 0,3 0 16,4 1-16,4 2 0,2 1 16,2 2-16,4 1 15,3 1-15,-2-1 0,-4-1 0,5 0 16,-3 0-16,-5-2 0,-3 0 15,-4 0-15,-3-1 0,-2-1 16</inkml:trace>
  <inkml:trace contextRef="#ctx0" brushRef="#br0" timeOffset="373468.1947">26867 12026 0,'0'0'0,"0"0"0,0 0 16,-6 27-16,3-14 0,1 6 0,1 3 16,1-1-16,2 2 0,4 6 15,1 1-15,7-4 0,3-1 16,9 0-16,1-4 0,4-4 16,3-4-16,4-3 0,2-4 15,0-5-15,-1-4 0,-3 0 16,-7 1-16,-7 0 0</inkml:trace>
  <inkml:trace contextRef="#ctx0" brushRef="#br0" timeOffset="373671.2955">27878 11830 0,'0'0'0,"0"0"0,0 0 0,0 0 15,0 0-15,0 0 0,-23 3 16,23-3-16,-34 9 0,12 0 15,-4 3-15,-2 0 0,-2 1 0,-3 0 16,-4 1-16,-6-1 16,4-3-16,-5-2 0,4-3 15,5-5-15,3-2 0,6 0 16,5 0-16,5 1 0</inkml:trace>
  <inkml:trace contextRef="#ctx0" brushRef="#br0" timeOffset="373843.1775">27448 11859 0,'0'0'0,"0"0"16,0 0-16,8 27 0,-7-13 0,-2 5 16,-3 3-16,0 8 15,0 1-15,-1 2 0,1 1 16,-1-5-16,1-2 0,-2 1 16,2-4-16,-2-6 0,2-3 0,-1-3 15,-1-2 1,2-3-16,0-2 0,1 1 15</inkml:trace>
  <inkml:trace contextRef="#ctx0" brushRef="#br0" timeOffset="374015.0448">27484 12037 0,'0'0'0,"0"0"0,0 0 16,26-3-16,-26 3 0,36-1 16,-11 1-16,3 0 0,3 0 0,11 2 15,2-1-15,-2 0 16,-3-1-16,7 3 0,-4 0 15,-6 1-15,-4 1 0,-7-2 16,-6-1-16,-6-1 0,-4-1 0,-1 1 16,-2 0-16,0-1 0</inkml:trace>
  <inkml:trace contextRef="#ctx0" brushRef="#br0" timeOffset="374186.9321">27833 12125 0,'0'0'0,"0"0"15,0 0-15,4 30 0,-3-14 0,0 2 16,0 2-16,1 7 16,-1 0-16,0 1 0,0 1 15,0-1-15,0-3 0,1 6 16,-1-3-16,2-4 0,-1-4 0,-1-3 16,0-3-16,0-3 0</inkml:trace>
  <inkml:trace contextRef="#ctx0" brushRef="#br0" timeOffset="374968.2164">30664 12264 0,'0'0'0,"0"0"0,-22 4 16,6-2-16,-1 1 0,-13 3 15,-6 3-15,-3 1 0,-1 2 0,-14 7 16,-3 4-16,5 1 0,4 0 15,-10 9-15,1 4 16,10 1-16,6 2 0,6 4 16,9-1-16,13-1 0,10-1 15,24 9-15,17 0 16,8-10-16,11-3 0,23 5 0,11-1 16,47 12-16,-6-6 0,3-9 15,3-6-15,-6-5 0,-3-5 16,6-4-16,4-1 0,-5-6 15,-3-3-15,-2-5 0,-1-4 16,-11-3-16,-7-2 0,-9-6 16,-9-4-16,-10-3 0,-7 0 0,-7-21 15,-4-14 1,-21-8-16,-13-6 0,-17 11 0,-12 9 16,-12-4-16,-7-3 0,-12-4 15,-7-2-15,-10 3 0,-7 2 16,-2 10-16,-3 7 0,-12-4 15,-10-1-15,0 3 0,-2 5 0,-11 3 16,-7 2-16,2 6 16,0 4-16,-1 5 0,-1 3 15,10 4-15,9 2 0,-4 7 16,-1 7-16,10 6 0,9 4 16,16 5-16,13 3 0,6 6 15,6 4-15,4 7 0,4 5 16,6-14-16,4-12 0,2-6 0</inkml:trace>
  <inkml:trace contextRef="#ctx0" brushRef="#br0" timeOffset="377218.2498">3367 13008 0,'0'0'0,"0"0"0,0 0 16,0 0-16,0 0 0,-26-8 16,26 8-16,-22-7 0,10 5 0,-1 2 15,-6 0-15,1 0 16,-2 1-16,-2 1 0,-4 1 15,1 0-15,0 0 0,-13 2 16,-3 2-16,3 0 0,-3 1 0,-13 4 16,-2 1-16,2 1 15,0 2-15,-18 5 0,-2 2 16,5-1-16,3 1 0,-9 2 0,1-1 16,-7 4-16,7-1 0,-2 6 15,8 3-15,-15 10 0,7-5 16,7 1-16,-1 0 15,17-3-15,9-3 0,8-5 0,2-3 16,8-1-16,8-1 16,4 2-16,8 0 0,6-3 0,6-3 15,4 2-15,6 1 0,-1-11 16,5 2-16,5 0 0,3 0 16,7 0-16,6-1 0,6 1 15,7 1-15,4-1 0,2-2 0,12 0 16,4 0-16,10 1 0,1 0 15,40-2-15,-2-4 16,17 2-16,12 1 16,-28-1-16,-23-1 0,14-3 0,7-1 15,-13-2-15,-7 0 16,16-1-16,12-2 0,-12-3 0,-8-3 16,15 0-16,10-2 0,-13 1 15,-11 0-15,12-3 0,9-4 16,-20 1-16,-13-2 0,7-1 15,4-2-15,-18-2 0,-13-1 16,8-3-16,4-4 0,-12 8 16,-11 4-16,5-8 0,2-6 15,-12 1-15,-7 1 0,0-1 0,2-4 16,-13 4-16,-7 3 0,-6-8 16,-4-3-16,-6 1 0,-4 0 0,-8-1 15,-4-1-15,-7 2 16,-4 3-16,-16-7 0,-9-2 15,0 3-15,3 3 0,-17-3 16,-11-1-16,3 5 0,0 5 0,-17-3 16,-13-2-16,10 7 0,5 4 15,-20-1-15,-14 1 0,5 1 16,5 0-16,-13 8 0,-11 4 16,11 3-16,5 4 0,-17-2 15,-12 1-15,15-2 0,8-1 0,-16 7 16,-13 6-16,15 6 15,8 5-15,-16 3 0,-9 3 16,13-3-16,12-1 0,-12 5 0,-6 3 16,17 1-16,12 0 0,-1 5 15,-3 3-15,17-6 0,13-6 16,5 6-16,7 4 0,12-9 16,11-5-16,18 6 0,12 4 15,4-10-15,0-6 0,0-4 16</inkml:trace>
  <inkml:trace contextRef="#ctx0" brushRef="#br0" timeOffset="378812.0031">3446 13950 0,'0'0'0,"0"0"16,32-2-16,-17 1 0,-1 1 0,12-1 16,6-2-16,0 1 0,-3 1 15,13 0-15,4 1 0,-5-2 16,-1 1-16,8-2 0,3 2 16,-8-1-16,-3 0 0,0-1 15,1 0-15,-8 0 0,-2 0 0,-8 0 16,-2 1-16,-8 0 15,-1 0-15,-6-1 0,-2 0 16,-4 3-16,-6-2 0,-10 1 16,-7-1-16,-2 0 0,-4-1 0,-5 3 15,-10 0-15,0 0 0,-1 0 16,-17 0-16,-5 2 0,7-2 16,6 0-16,-7 3 0,0 1 15,12 0-15,6 1 0,5 1 16,7 0-16,9-2 0,7-2 0,7 0 15,8 1-15,3-1 16,6-2-16,9 1 0,11 0 16,3 0-16,-1 1 0,12-2 15,10 0-15,0 0 16,-3 1-16,17-1 0,-1 0 0,-9-1 0,-10 1 16,5-2-16,-4 1 0,-11 0 15,-6 0-15,-11-1 0,-5-1 16,-6 0-16,-2 1 0,-16-1 15,-8 0-15,2-2 0,0-1 0,-9 2 16,-10-1-16,2 3 0,0 0 16,-9 0-16,-6 1 15,3 0-15,3 0 0,-10 1 0,2 0 16,5 0-16,4 0 0,-1 1 16,5 0-16,14 1 0,8-1 0,3 0 15,6 1-15,5 2 16,7 2-16,8-2 0,5-1 15,8 1-15,1-3 0,11 2 0,7-1 16,1 0-16,-3-1 0,13 3 16,3-2-16,-10 0 0,-7-1 15,0-1-15,0 0 16,-15 0-16,-7 2 0,-6-1 0,-6 0 16,-6-1-16,-4 0 0,-11-1 15,-8-1-15,0-1 0,0 2 0,-9-3 16,-9-2-16,1 2 15,1-2-15,-6 0 0,-9 0 16,6 2-16,2 1 0,-5 0 0,-3-2 16,9 2-16,6 3 0,5 0 15,4 0-15,6 0 0,7 0 16,3-1-16,6 1 0,4 0 16,7 2-16,8 1 0,9 1 15,2-2-15,4-1 0,10 2 16,7 1-16,-3-1 0,-1-1 0,11 1 15,6 2-15,-12-3 0,-5 1 16,0 0-16,2-1 16,-9-1-16,-11-1 0,0 0 15,-6-2-15,-7 3 0,-2 0 0,-10-1 16,-3 1-16,-6-2 0,-7 0 0,-6-1 16,-6-1-16,-1-1 15,-3-1-15,-8 2 0,-10 0 16,5 1-16,2 0 0,-9 1 15,-1 1-15,8-1 0,4 0 0,6 1 16,4 0-16,6 0 16,2-1-16,8 1 0,5 1 15,5 0-15,4 1 0,8 0 0,11 1 16,2 0-16,4 0 0,10-1 16,9 0-16,0-3 0,-2-2 0,7 1 15,5 2-15,0 1 16,-5 1-16,-1-2 0,0-3 15,-8 0-15,-9 0 0,-5 0 16,-7 1-16,-8 0 0,-4 0 0,-10-2 16,-8-2-16,-5 0 0,0-1 15,-6 0-15,-7 1 0,0 0 16,-2 1-16,-9 1 16,-6 0-16,3 2 0,1 1 0,-5-5 15,2-1-15,5 3 0,4 3 16,5-1-16,1 1 0,8 0 15,4 0-15,7 0 16,2-1-16,4 1 0,4 1 0,7 2 16,1-1-16,9 0 0,3-1 15,7 1-15,2 2 0,5 1 0,3-2 16,6 1-16,1-1 16,-2-1-16,-2 0 0,-5-1 0,0 0 15,-7 1-15,-7 1 0,-5 0 16,-3-1-16,-4-1 0,-4-2 15,-6-2-15,-4 1 0,-4-2 16,-3-1-16,-5 2 0,0 0 16,-5 1-16,-3 0 0,2 2 15,-3 2-15,3-1 0,0 0 0,-1 1 16,1 2-16,5-2 0,1 0 16,5 0-16,3 1 0,0-2 15</inkml:trace>
  <inkml:trace contextRef="#ctx0" brushRef="#br0" timeOffset="384999.5946">6448 13340 0,'0'0'0,"0"0"15,0 0-15,0 0 0,12 26 16,-12-26-16,5 31 0,-4-13 0,-1-1 16,0 2-16,-1 1 0,-3-2 15,0 0-15,-1 4 0,-1-1 16,-2-2-16,-1 0 0,5-3 15,0-3-15,1-1 0,1-2 16,1-1-16,1-1 0,3-2 0,4-2 16,0-3-16,4-1 15,5-1-15,4 0 0,10-2 16,2-1-16,3 0 0,4 1 0,6-4 16,2 0-16,-1-2 0,-3-1 15,-5 0-15,-2 2 0,1-1 16,-6 1-16,-7 0 0,-4 0 15,-7-2-15,-4-3 0,-4 5 16,0 2-16,0 1 0</inkml:trace>
  <inkml:trace contextRef="#ctx0" brushRef="#br0" timeOffset="385218.3468">6679 13319 0,'0'0'0,"0"0"0,0 0 16,0 0-16,5 24 0,-5-24 16,-3 37-16,0-13 0,-2 2 15,-1 6-15,-2 4 0,-3 10 16,0 1-16,-7 8 0,0-4 16,1-5-16,0-5 0,-4 5 15,3-4-15,-1-6 0,1-4 0,4-7 16,3-6-1,2-4-15</inkml:trace>
  <inkml:trace contextRef="#ctx0" brushRef="#br0" timeOffset="385499.5817">6652 13768 0,'0'0'15,"0"0"-15,0 0 0,35-6 0,-19 2 16,2 0-16,0 0 15,1 0-15,2 1 0,2 1 0,1 2 16,-3 1-16,-2 0 0,-3 2 16,-3 1-16,-2 3 0,-5 2 15,-1 4-15,-5 1 0,-5 2 16,-1 2-16,-6 1 0,-2-1 16,-2 1-16,0 1 0,-6 3 15,-4-1-15,1-3 0,-1-2 0,2-1 16,1-4-16,0-2 0,1-4 15,5-1-15,2-1 0,3 0 16</inkml:trace>
  <inkml:trace contextRef="#ctx0" brushRef="#br0" timeOffset="385687.1192">6662 13818 0,'0'0'0,"0"0"15,0 0-15,23 16 0,-23-16 0,26 20 16,-12-8-16,1 3 0,2 1 0,8 8 15,2 2-15,-2-1 16,-1-1-16,5 3 0,-1-1 16,-3-4-16,-2-4 0,-2-3 15,-1-4-15,-5-5 0,-1-3 0,-6-6 16,-1-4-16,-3 1 0,1 1 16,-2 2-16</inkml:trace>
  <inkml:trace contextRef="#ctx0" brushRef="#br0" timeOffset="385843.345">6896 13332 0,'0'0'0,"0"0"0,0 0 16,0 0-16,21 15 0,-21-15 0,15 19 15,-15-19-15,18 23 0,-10-12 16,-2-3-16,2 0 15</inkml:trace>
  <inkml:trace contextRef="#ctx0" brushRef="#br0" timeOffset="386124.5917">7428 13337 0,'0'0'16,"0"0"-16,0 0 0,0 0 15,-11 28-15,11-28 0,-17 26 0,6-12 16,-1 0-16,0 1 16,1 1-1,3-1-15,1-1 0,3-1 0,1-1 16,7-1-16,5 0 0,3-3 16,2 1-16,11-1 0,6 0 15,-1-2-15,-1-1 0,9 0 0,4-3 16,-4 0-16,-4-1 0,-4 1 15,-4-1-15,-4-4 0,-3 0 16,-2 1-16,-3-1 0,-2 2 16</inkml:trace>
  <inkml:trace contextRef="#ctx0" brushRef="#br0" timeOffset="386343.3574">7519 13429 0,'0'0'0,"0"0"0,0 0 0,0 0 16,9 25-16,-9-25 0,5 30 16,-3-11-16,0 3 0,-2 3 15,-2 4-15,1-1 0,1-1 0,0 7 16,0-2 0,1-3-16,1-3 0,-4 3 0,-2-2 15,-3-5-15,0-5 0,0-3 16,1-2-16,2-3 0</inkml:trace>
  <inkml:trace contextRef="#ctx0" brushRef="#br0" timeOffset="386546.5438">7348 13724 0,'0'0'16,"0"0"-16,0 0 0,26-2 15,-26 2-15,25-2 0,-25 2 16,27 0-16,-9 0 0,1 0 15,0 0-15,0 1 0,0 1 0,0 0 16,-1-1-16,-1 2 0,-2 1 16,2 2-16,-3-1 0,-4 0 15,-4 0-15,-2-2 0,-1 0 16,1-1-16</inkml:trace>
  <inkml:trace contextRef="#ctx0" brushRef="#br0" timeOffset="386749.6705">7297 13911 0,'0'0'0,"0"0"16,0 0-16,30-5 0,-30 5 15,36-2-15,-13-1 0,3 0 16,1 0-16,10-1 0,0 2 16,2-1-16,-1 0 0,9 1 15,-1 1-15,-5 0 0,-3 1 0,-5-2 16,-3 1-16,-7 0 0,-2-1 15,-6 1-15,-2 0 16,-3 1-16</inkml:trace>
  <inkml:trace contextRef="#ctx0" brushRef="#br0" timeOffset="390499.7238">2178 14644 0,'0'0'0,"0"0"16,0 0-16,0 0 0,0 0 15,0 0-15,0 0 16,0 0-16,0 0 0,-25 3 0,25-3 16,0 0-16,0 0 0,-3 20 15,3-20-15,0 0 0,13 21 16,-13-21-16,22 17 0,-22-17 16,23 14-16,-23-14 0,38 15 15,-14-7-15,-1 0 0,13 3 0,6-1 16,-1 1-16,-2-2 0,15 2 15,3-1-15,1-1 0,3 0 16,11-1-16,2-1 0,-5-1 0,-2 0 16,17-4-16,0 1 15,6-3-15,-8 0 0,-5-2 16,-2 0-16,23-4 0,-12 1 16,1-3-16,-3-2 15,-22 0-15,-17 2 0,-11-1 0,-8 0 16,-4 0-16,-4-1 0,-10 1 15,-6-1-15,-7 3 0,0-4 16,0 3-16,1 2 16,2 2-16</inkml:trace>
  <inkml:trace contextRef="#ctx0" brushRef="#br0" timeOffset="392327.8138">8333 14858 0,'0'0'0,"0"0"15,0 0-15,0 0 0,0 0 0,0 0 16,20-10-16,-20 10 16,0 0-16,18-11 0,-18 11 15,14-5-15,-7 3 0,3 1 16,2-2-16,0 0 0,1 1 0,4 0 15,2 1-15,0-1 0,2 2 16,5 0-16,3 0 16,10 0-16,-1 1 0,3 0 0,4 1 15,7 0-15,-2-1 0,10 2 16,-1 1-16,-5-2 0,-4-1 0,-1 1 16,0 2-16,-4-2 0,-3 0 15,3-2-15,-4 0 16,-6 0-16,-5 0 0,-2-3 15,-4-3-15,-5 2 0,-5-1 0,-4 0 16,-1 0-16,-4 1 0,0 1 0,-5-1 16,-5 0-1,0 0-15,-2 1 0,-5-1 0,-5 1 16,1 1-16,0 1 0,-8 0 16,-5-2-16,1 0 0,0 0 0,-5 0 15,-9 0-15,3 2 16,-1 3-16,-14-4 0,-6 0 15,3 0-15,2-1 0,-15 1 0,-1-1 16,8 1-16,8 1 0,-11 2 16,-2 1-16,8-4 0,5-2 0,-21 1 15,11 3-15,15-2 16,12-1-16,8 2 0,4-1 16,16 2-16,4 2 0,0-1 15,6-1-15,2 1 0,4 1 0,8-2 16,9 0-16,-2-2 0,1 1 15,13-1-15,4 1 16,1-1-16,1 0 0,12 1 16,5-3-16,-2 2 0,-2 1 0,14-1 15,1-2-15,-9 3 0,-8 2 0,7-2 16,3-1-16,-6-2 16,-3 1-16,24 1 0,-8 0 15,-11 1-15,-9-2 0,-6 2 0,-3 1 16,-6 0-16,-4-1 0,-5-1 15,-2-2-15,-15 2 16,-1 1-16,-4 1 0,-1 0 16,-2 0-16,3-2 0,-9 1 0,-3 0 15,-3 1-15,-2 1 0,-7-2 16,-5-2-16,0 2 0,0 1 0,-9 1 16,-5 2-16,-1 0 15,-1 0-15,-4 0 0,-4 0 16,-4 1-16,3-1 0,-4 0 15,-4 1-15,6 1 0,5 2 0,-10 1 16,-3-2-16,7 1 0,6-2 16,1-1-16,3-1 15,7 1-15,4 0 0,3-1 0,2-1 16,9-1-16,5 1 0,5-2 16,5 1-16,4-1 0,1-4 0,11 2 15,8-2-15,4 2 0,4 2 16,8 0-16,11 1 15,-2-1-15,2 0 0,18 1 0,6 1 16,-6 1-16,-3 1 0,14-1 16,2 0-16,-12 2 0,-9 1 0,27-1 15,-8 0-15,-18-3 16,-14-2-16,-8 0 0,-5 0 16,-9-3-16,-4-1 0,-8 3 15,-4 0-15,-6 1 0,-4-4 0,-4-1 16,-5 0-16,0 1 15,-3-2-15,-6 1 0,-4-2 16,-1 1-16,-1 1 0,-10 0 0,-6 0 16,1 2-16,0 0 0,-17 1 15,-3-1-15,1 0 0,4 0 0,-10 1 16,0 1-16,7 1 16,6-1-16,-25 2 0,6 0 15,19-1-15,13 0 0,12-1 0,10 1 16,13-1-16,4 0 0,3 1 15,6 0-15,-1 2 0,3-1 16,12-1-16,11 0 16,-6 1-16,0 0 0,11 0 0,5-1 15,-2 0-15,-3 1 0,12 0 16,4 1-16,-8-1 0,-7 0 0,3-1 16,-3-1-16,-4 2 0,-4 3 15,-8-1-15,-6-2 16,-2 1-16</inkml:trace>
  <inkml:trace contextRef="#ctx0" brushRef="#br0" timeOffset="393827.8932">12603 14730 0,'0'0'0,"0"0"15,0 0-15,0 0 0,0 0 0,0 0 16,0 0-16,0 0 0,23-6 15,-23 6-15,0 0 0,32-1 16,-32 1-16,28 1 0,-11 1 16,1 0-16,3 2 0,5-2 15,2 0-15,2 0 0,2 0 0,12 2 16,2 0-16,1 0 16,-1 0-16,14 1 0,0 0 15,6 1-15,-6-2 0,2 0 16,0 1-16,-4-1 0,-5-2 0,7 4 15,-1 1-15,-5-3 0,-5-3 16,4-2-16,-3-1 16,-10 1-16,-2 1 0,3-2 0,-2 0 15,-12-1-15,-3 0 0,-1 1 16,0 0-16,-5 0 0,-1-3 16,-3 2-16,-1-1 0,-5 2 15,-1 0-15,-3 0 0,-1 2 16,0-1-16,-1-1 0,-4-1 0,-4-1 15,-4 1-15,-2 1 16,1 0-16,-2-1 0,0 2 0,-1 1 16,-10-2-16,-5 0 0,0 2 15,-1 0-15,-4-2 0,-3-1 16,0 1-16,-1 2 0,-5-1 16,-3-1-16,0-1 0,1 2 0,-9-4 15,1 2-15,-9 0 0,2 1 16,-1 0-16,-2-1 15,10 0-15,8-1 0,-7 1 0,1-1 16,8 0-16,5-1 0,2 1 16,3 0-1,9 1-15,4 0 0,4 2 0,3 0 16,6-1-16,2 2 0,3 2 16,0-1-16,5-1 0,4-3 0,5 5 15,6 0-15,4 1 16,4-1-16,5 1 0,3 1 15,5-2-15,4 1 0,16 0 16,5 0-16,-4 1 0,-4-1 0,7 2 16,-5-1-16,7-1 0,-2 0 15,-1 1-15,-2 2 16,-3-1-16,-4-1 0,-8-1 16,-7 0-16,-1-2 0,-2-1 15,-7-1-15,-6-2 0,-6 1 0,-3 2 16,-4-2-16,-2-2 0,-2 2 15,0 2-15,-3 0 0,-2 0 16,0 0-16,-7-2 16,1-1-16,-3 2 0,-6-1 0,-6 1 15,0 0-15,0 0 0,-8 0 16,-6-1-16,2 1 0,1-1 0,-13-1 16,-5 0-16,5 1 15,3 2-15,-6-1 0,-3-1 16,1 1-16,3 1 0,-9-1 0,2 1 15,9-2-15,7 1 0,-5-2 16,2 1-16,13 0 0,7-1 16,6 1-16,3 2 0,4-1 15,3 0-15,1 2 0,4-1 16,0 2-16,4-1 0,4-1 16,7 1-16,-1 0 0,1-1 0,-2 1 15,-3-1-15,-2 0 0</inkml:trace>
  <inkml:trace contextRef="#ctx0" brushRef="#br0" timeOffset="396031.0121">19113 14724 0,'0'0'16,"0"0"-16,0 0 0,0 0 0,0 0 15,0 0-15,25-6 0,-25 6 16,0 0-16,27-1 0,-27 1 16,24 0-16,-11 0 0,2 0 15,4 0-15,-2 0 0,1 0 16,1 0-16,1 0 0,1 0 0,1 1 16,10 0-16,2 0 15,0-1-15,0 0 0,4-1 16,2 1-16,0 0 0,0 1 0,8 0 15,1 0-15,8 0 0,-2-1 16,-3 0-16,-3 1 0,-1 1 16,1 0-16,2-1 0,-2 0 15,-5 2-15,-2 1 0,-2 0 16,-3 0-16,-3-1 0,-2 1 16,0-2-16,0-1 0,-4 1 15,-3-2-15,-4-1 0,-2-1 16,-7 0-16,-1 0 0,-3 0 15,-2 1-15,0 0 0,-2 0 0,-2 1 16,-2 0-16,0 0 16,0 0-16,-3-2 0,-1 3 0,-3 0 15,-2-1-15,-4-2 16,-4 0-16,-1 0 0,-1 1 0,-2-1 16,-1-1-16,-3 2 0,-5-2 0,-8-1 15,0 1-15,-2-1 0,-1 2 16,-6-2-16,-5 1 15,5-1-15,4 0 0,-12 0 16,-2 1-16,-3-2 0,3 0 0,-2 0 16,-3-1-1,7 2-15,4 1 0,1-1 0,7-1 16,4 0-16,4 0 0,-1 2 16,1 3-16,11 1 0,4 1 0,6-1 15,2 1-15,3-1 0,2-1 16,3 0-16,0 0 15,2 0-15,2 0 0,2 0 16,3 1-16,6-1 0,4 2 0,6-1 16,5 1-16,-1 0 15,0 1-15,7 1 0,4-1 0,2 0 16,3-2-16,14 3 0,4 2 16,-5 0-16,-4-1 0,10-1 15,-1-1-15,-2 0 0,-2-2 0,0 0 16,0 1-16,-2 1 15,-2 1-15,0 0 0,-4 1 0,-8-4 16,-3-1-16,-3-1 0,-1 1 16,-6-2-16,-3 0 0,-6 1 15,-5 0-15,-3 1 0,-1-1 0,-3 1 16,-1 0-16,-1-1 16,-3 1-16,-3-3 0,-2 2 15,-6 1-15,-5-1 0,1 1 16,0-1-16,-4 1 15,-2 1-15,-1-1 0,-1 0 0,-5 0 16,-3 0-16,2 0 0,0-1 0,-12 2 16,-3 0-16,-2 1 15,-1 0-15,0 0 0,1-1 16,0-1-16,3 1 0,-7-2 16,0-1-16,3 1 0,3-1 0,0 0 15,-1 1-15,7 1 0,3 1 16,1-2-16,3-1 15,2 0-15,3 1 0,2 0 0,1 1 16,8-3-16,5 0 0,3 2 16,3 1-16,0 0 0,1 0 0,5 1 15,4 0-15,2-2 16,1 0-16,7 1 0,5-1 16,2 1-16,2 1 0,6 0 15,4 0-15,1 0 0,0-1 0,16 1 16,5 1-16,-6-1 0,-6 0 15,13 0-15,2-1 16,-5 1-16,-4 0 0,1 2 0,1 0 16,-6-1-16,-4-1 0,5 1 15,-3 3-15,-7-3 0,-3 0 0,0 1 16,0-1-16,-8-1 0,-7 0 16,-3-1-16,-4-1 15,-4 1-15,-2 1 0,-3-1 0,-2-1 16,-2 1-16,2 1 0,-2-1 15,-3-2-15,1 1 0,-1-2 16,-7 1-16,-6-1 0,2 2 16,-3 0-16,-6-1 0,-2-1 15,-3 1-15,0-2 0,-6 0 16,-6 0-16,0 0 0,2 1 0,-14-2 16,-4-2-16,6 1 0,5 0 15,-15 0-15,-4 0 16,8 0-16,6 1 0,0-1 0,-2 1 15,6 0-15,4 1 0,0 0 16,7 0-16,9 2 0,7 2 0,8-1 16,5-1-16,6 2 15,0 0-15,13 2 0,8-2 16,1 1-16,1-1 0,10 3 16,7 3-16,1-1 0,-1 0 0,16 1 15,3 0-15,-4 1 0,-4-1 16,2-1-16,1 1 15,-8-2-15,-4 2 0,0-1 0,-4 0 16,-10-2-16,-5 0 0,-8-5 16,-8-4-16,-2 2 0,-2 1 0,0 0 15</inkml:trace>
  <inkml:trace contextRef="#ctx0" brushRef="#br0" timeOffset="398062.2629">24930 14718 0,'0'0'0,"0"0"16,0 0-16,0 0 0,0 0 0,0 0 15,22 2-15,-22-2 16,0 0-16,34 3 0,-19-1 15,-1-2-15,0 0 0,4 1 0,3 2 16,2 0-16,1-2 0,11 2 16,4 1-16,-3-3 0,1-1 15,4 2-15,4 0 0,5 1 16,-3-1-16,2-1 0,2 0 16,5-1-16,-5 1 0,-1-2 15,-3 0-15,-4-2 0,-3 1 0,-1 1 16,2 1-16,-5-3 0,-6 0 15,1-2-15,-3 0 16,-8 1-16,-2 1 0,-2 1 0,-3 0 16,-3 1-16,-2-1 0,-4 1 15,-1 0-15,-3 1 0,0 0 16,-3-1-16,-3 1 0,-1-1 16,-1 1-16,-3 0 0,-2 0 15,-3 0-15,0 1 0,-5 0 0,-2 1 16,-4-1-16,-1 0 0,-9 0 15,1-1-15,0-1 0,-2 0 0,-2-1 16,-3 0-16,-2 1 16,-2-2-16,-7 1 0,2 0 15,3 0-15,3 4 0,-3-5 16,2 0-16,8 0 0,4 1 0,5 1 16,1 2-16,7 0 15,4-1-15,7 0 0,2 0 16,3 1-16,1 0 0,5-1 15,0 0-15,6 2 0,4-1 0,4 0 16,5-1-16,0 1 0,0 2 16,6-2-16,3 1 0,1-1 15,0-1-15,4 1 0,4 0 16,0 0-16,-2-1 0,8 0 16,0 0-16,-5-2 0,-1 1 0,-3-1 15,-2 1-15,-2 0 16,-2 1-16,-2-3 0,-3 0 0,-4 0 15,-4-1-15,-2 1 0,-3 0 16,-3 1-16,-2 2 0,-1 0 16,-2 1-16,-4-2 0,-4 0 15,-2 1-15,-1 0 0,-4 0 16,-1 1-16,-4-1 0,-1-1 16,-1 2-16,-1 0 0,-8-1 15,-3 1-15,-1 1 0,-1 0 0,-5-1 16,-3 0-16,1 0 15,0 0-15,-8 0 0,2 0 0,2-1 16,1 0-16,3 0 0,3 1 16,5 0-16,4-1 0,4 1 15,3 0-15,6 0 0,3 0 16,5 0-16,3-1 0,5 0 16,7 2-16,7-2 0,7 0 15,2 0-15,1 0 0,8 0 16,7 1-16,1 1 0,2-1 0,14 0 15,4 0-15,0 0 0,0 1 16,2-1-16,-3 0 0,-7-1 16,-5-1-16,-7 1 0,-6-2 15,-9 2-15,-5 0 0,-6-3 16,-4-2-16,-5-2 0,-4-1 16,0 3-16,-1 1 0,0 1 15</inkml:trace>
  <inkml:trace contextRef="#ctx0" brushRef="#br0" timeOffset="399577.9133">27952 13775 0,'0'0'15,"-9"0"-15,-5-1 0,-3-1 0,-2 0 16,-10 0-16,-6 2 15,-1 0-15,-4 1 0,-10 2 0,-3 1 16,2 0-16,3 1 0,-15 4 16,-2 4-16,6-1 0,5 1 15,-12 8-15,-1 6 16,6 1-16,6 1 0,-1 9 0,7-1 16,6 0-16,6-1 0,2 4 15,0 4 1,10 3-16,6 4 0,8-10 15,5-5-15,11 16 0,11-6 16,-4-24-16,2-5 0,6 2 0,4 1 16,4-1-16,0-1 0,8 0 15,2 1-15,4-1 0,2-1 16,5-2-16,1 0 0,0-4 16,-3-1-16,7-1 0,5-1 15,-3-3-15,-2-2 0,32 1 16,0 0-16,-8-1 0,-5 0 0,5-3 15,4 0-15,-4 2 0,-3 2 16,6 0-16,1 0 16,0 0-16,0 0 0,-1 0 0,2-2 15,0 1-15,-1 1 0,0 1 16,-2 1-16,-4 1 0,-2-1 0,7-1 16,5 1-16,-7-5 15,-4 0-15,8 2 0,4 1 16,-3 1-16,-4 0 0,5 0 0,3 0 15,-6-4-15,-5-1 0,8-2 16,4 0-16,-6 2 0,-6 1 16,6-3-16,3-2 0,-7-2 15,-4 0-15,8 1 0,5 1 16,-8-6-16,-4-1 0,5-1 16,2-1-16,-4 4 0,-3 3 0,1-1 15,3 0-15,-3-3 16,-1-1-16,-1-2 0,0-1 15,-11 2-15,-9-1 0,7 1 16,3 2-16,-8-1 0,-4 1 0,6-2 16,5-2-16,-12 0 0,-10 2 0,4-8 15,3-5 1,-8-3-16,-5-1 0,-3 1 0,-1 1 16,-8 2-16,-5 2 0,-5-6 15,-1-6-15,-6 2 0,-3 0 0,-6-3 16,-2-1-16,-6 6 0,-4 6 15,-7-3-15,-5-2 16,-3 2-16,-3 0 0,-6 7 0,-4 2 16,11 9-16,-3-2 0,-29-7 15,-5-1-15,27 9 0,-2-1 16,-39-6-16,-4 3 0,5 1 16,4 1-16,-13 6 0,-11 1 15,10-3-15,6-2 0,-11 0 16,-8 0-16,6 7 0,3 5 15,-16 1-15,-11-1 0,9-3 0,9-3 16,-14 5-16,-8 3 0,7 1 16,4 0-16,-19-1 15,-14-3-15,16 1 0,9 1 0,1 7 16,-2 5-16,3-6 0,2-6 16,-6-2-16,-4-1 0,8 3 15,5 4-15,0-2 0,-2 1 16,6 3-16,5 1 0,6-3 15,3-1-15,6 1 0,4 2 0,3 2 16,3 1-16,11 1 0,8-2 16,7 1-16,4 3 15,13-3-15,10-1 0,11-3 16,8-1-16,6 1 0,3 0 0,9 1 16,7 3-16,-5-4 15,-4-3-15,-1 0 0</inkml:trace>
  <inkml:trace contextRef="#ctx0" brushRef="#br0" timeOffset="400702.9924">26149 13589 0,'0'0'0,"0"0"16,0 0-16,0 0 0,0 0 0,0 0 16,0 0-16,0 0 0,0 0 15,0 0-15,26 6 0,-26-6 16,28 7-16,-7-3 0,5-1 16,1 0-16,4 0 0,4-1 15,5 0-15,11 3 0,-2-1 0,15 2 16,2 2-1,-7 0-15,-7-1 0,2 1 0,-7-2 16,-8-1-16,-10 0 0,-5-3 16,-7 1-16,-4 1 0,-3 0 0,-6 1 15,-7 1-15,-4 0 0,-6 0 16,-4-1-16,-2 0 0,-5 1 16,-6 2-16,-2 1 0,-1 0 15,-4 1-15,-4 1 0,-12 2 16,-3 0-16,4 2 0,3 0 0,-1 1 15,-2 1-15,-4 1 16,5-2-16,2 0 16,3-1-16,9-2 0,6 0 0,4-4 15,9-2-15,5-2 0,5-2 16,1 0-16,4-3 0,2-4 0,2-2 16,2-2-16,3-2 15,0-1-15,3-3 0,2-2 0,2-6 16,3-1-16,0 0 0,2-4 15,1-1-15,-1-1 0,0 1 16,6-6-16,2 1 0,-2-1 16,0 2-16,-3 0 0,-1 3 15,-1 3-15,-2 4 0,1-1 16,1 2-16,-2 4 0,1 2 16,-3 4-16,1 3 15,-1 4-15,1 3 0,-5 2 16,-1 3-16,0 4 0,-1 6 15,0 1-15,0 0 0,0 8 0,2 6 16,-2-1-16,-3 0 0,2 12 16,0 5-16,0-4 0,-2-2 15,1 3-15,-1 1 0,0-2 16,-2-2-16,1 7 0,-2 1 16,-1-7-16,-1-5 0,0 1 15,1-1-15,-4-6 0,0-6 0,-1-5 16,1-2-16,0-5 0,-1-2 15,3-4-15,0-1 0,-1-1 16,1-3-16,-3-2 16,0-7-16,0-1 0,2-3 0,-3-4 15,-3-4-15,0-1 0,-2-3 16,-2-3-16,-1-2 0,-3-1 16,-1 0-16,-11-9 15,-3-2-15,1 5 0,0 1 0,-3 3 16,-2-2-16,-4-1 0,3 2 0,2 3 15,1 3-15,5 4 0,1 5 16,4 1-16,2 1 16,5 2-16,4 2 0,3 4 0,4 3 15,0 2-15,1-1 0,3 5 16,6 0-16,-1 1 16,4 1-16,-4 5 0,-1 2 0,-1-1 15,-1-2-15,0 0 0</inkml:trace>
  <inkml:trace contextRef="#ctx0" brushRef="#br0" timeOffset="407018.0291">1957 15625 0,'0'0'0,"0"0"0,0 0 16,0 0-16,0 0 0,0 0 15,0 0-15,26 8 0,-26-8 16,0 0-16,34 4 16,-34-4-16,26 3 0,-7-2 15,3-1-15,3 0 16,0 0-16,1 2 0,-1-2 0,10 0 16,5-2-16,-1 1 0,-2-1 15,12 0-15,3 0 0,-4 0 16,-3-1-16,12 1 0,3 0 15,-4 0-15,-3-1 0,14-1 16,4-1-16,-6 3 0,-2 1 16,14 2-16,7 1 15,-15-2-15,-8 0 0,30-4 16,-2-2-16,-10 5 0,-6 5 0,-3-4 16,2-1-16,-5 0 0,-1 0 15,3 1-15,-3 1 0,1-2 16,-1-2-16,1 1 0,5 0 15,-2 5-15,2 1 0,1-5 16,0-4-16,-9 1 0,-4 0 0,8 3 16,3-1-16,0 1 0,-2 0 15,-1 0-15,-2 1 0,0-1 16,-1 0-16,2 1 0,0 1 16,-7 0-16,-6 0 0,3 0 15,3 0-15,0 2 0,4 0 16,1-3-16,-2-3 0,-5 4 15,-5 3-15,2 0 0,2 0 16,0 0-16,2-1 0,-4 1 16,-2 0-16,-1-3 0,-3 1 0,4-1 15,1 0-15,-3 0 0,-4 1 16,3-3-16,1-1 0,-6 1 16,-4 0-16,1 0 0,1-1 15,-7 2-15,0 2 0,0-3 16,1 0-16,-6 1 0,-5 0 0,1 1 15,0 2-15,-11-4 16,0-2-16,2-1 0,-3 1 16,-1 2-16,-3 2 0,-3-1 0,0 1 15,-1 1-15,-1 0 0,-1 0 16,-1 1-16,0-1 0,-1-2 16,-3 0-16,2 0 15,-2 0-15,0 0 0,0 0 0,0 0 16,0 0-16,0 0 0,0 0 15,0-2-15,0 2 0,0 0 0,-3-2 16,-1 1-16,1-1 0,2 1 16,-2 0-16</inkml:trace>
  <inkml:trace contextRef="#ctx0" brushRef="#br0" timeOffset="408299.3173">8863 15665 0,'0'0'0,"0"0"0,0 0 16,0 0-16,22-6 0,-22 6 16,22-3-16,-22 3 0,27-4 0,-9 3 15,2 0 1,1 1-16,0-1 0,8 0 0,5 1 15,0-1-15,3 0 16,-2 3-16,1 2 0,7-2 16,3-3-16,-4 1 0,-2 1 0,16 1 15,6 0 1,-6-1-16,-4-2 0,8 4 0,1 2 16,-3-1-16,-1-1 0,13-1 15,4-3-15,-11 1 0,-7 1 16,18 2-16,6 3 15,-15-3-15,-2 0 0,29 1 0,-10 0 16,-5-1-16,-6-1 0,0-1 16,-1 0-16,-4-1 0,-2 0 15,5 0-15,1 1 0,0 1 0,-1-1 16,1 1-16,-2 0 16,-5 0-16,-4 1 0,4-1 0,1 0 15,1-3-15,0-2 0,5 3 16,2 1-16,-1-1 0,-3-1 15,0 1-15,-1 1 0,-4-3 16,-4-1-16,4 2 0,1 0 16,1 0-16,2 1 0,2-2 15,1-1-15,-9 2 0,-8 2 0,5-3 16,5-2-16,-1-1 0,0 0 16,-2 2-16,2 1 0,-4-1 15,-1 1-15,-2-3 0,-1-1 16,4 3-16,4 2 0,-7 3 15,-3 1-15,-1-4 0,-2-4 16,5 3-16,4 2 0,-7-1 16,-2 1-16,-1-2 0,0 1 15,-1-2-15,-1-1 0,-3 3 16,-1 0-16,0 0 0,0 1 0,-4-1 16,-4-1-16,-6 2 0,-3 0 15,2 0-15,2-1 0,-13 1 16,0 0-16,-4-1 0,-1-2 15,-3 1-15,-2 1 0,-1 0 16,-2 2-16,-1-1 0,1 0 0,-3 0 16,0 0-16,0 0 15,-4-3-15,1 0 0,0-2 16,-1 2-16,2 0 0,0 1 0</inkml:trace>
  <inkml:trace contextRef="#ctx0" brushRef="#br0" timeOffset="409614.2545">16262 15630 0,'0'0'0,"0"0"0,0 0 0,0 0 0,30 0 16,-30 0-16,27 0 16,-11 1-16,2 0 0,2 0 15,1-1-15,2 1 0,2 1 0,9-1 16,2 2-16,2-2 0,3-1 15,9 2-15,-1 1 0,2 2 16,1 2-16,-1 1 16,2 1-16,6-1 15,-4-3-15,1-1 0,3 0 16,5 1-16,-4 1 0,-1 2 0,-2 0 0,1-2 0,2-1 16,5-2-16,-3 1 0,-6 0 15,-2 4-15,4-2 0,3-2 16,-6-5-16,-4-2 0,8 4 15,6 3-15,-6-2 16,-4-1-16,23-1 0,-8-2 16,-11 2-16,-5 4 0,2-4 0,3-2 15,-5 2-15,-2 2 0,-3-6 16,-1-3-16,1 4 0,3 2 16,-2-2-16,-2 0 0,0 3 15,-2 2-15,-1-4 0,-1-3 0,-1 3 16,0 0-16,4 1 0,0 0 15,-5 0-15,-2 0 0,-1 0 16,1-1-16,-15 1 0,4 0 16,3 0-16,3-2 0,1 2 15,-1 1-15,2-1 0,4 1 16,-1 0-16,-2 0 0,3 1 16,1-1-16,-1 1 0,-1-1 0,-4 0 15,-1 0-15,4 1 0,0-1 16,0 0-16,-1 0 0,-1 0 15,2 1-15,-4 2 0,-2 1 16,-1-4-16,1-3 0,0 0 16,1 0-16,0-1 0,1 0 15,-1 2-15,0 1 0,-2 0 16,-2 0-16,3-1 0,2-1 16,-2-1-16,-3 0 0,2 1 15,1 3-15,-1-2 0,0-1 0,-2 0 16,-2 1-16,2 0 0,0 0 15,0 0-15,-2 1 0,-5-2 16,-1 1-16,2 1 0,1 2 16,0-2-16,1-1 0,-4 0 15,-1 0-15,-1 0 0,-1 1 16,-1 1-16,-1 3 0,-1-2 16,0 2-16,-5-3 0,0 1 15,-2 1-15,1-1 0,-2 0 16,-2 0-16,-4-1 0,-2 0 0,0 0 15,0 0-15,0 0 16</inkml:trace>
  <inkml:trace contextRef="#ctx0" brushRef="#br0" timeOffset="410911.1435">18256 15800 0,'0'0'16,"0"0"-16,0 0 0,0 0 0,0 0 15,0 0-15,27 2 0,-27-2 16,28 6 0,-8-2-16,3 0 0,2 1 0,2 1 0,2 3 15,3 2-15,12 1 0,3 1 0,12 1 16,2 0-16,-5-1 0,-3 0 16,10 5-16,-3 0 15,-8 0-15,-8 0 0,4-3 0,-5-3 16,-8-3-16,-5 0 0,-7-2 15,-5-2-15,-7-2 0,-4-1 16,-3 0-16,-4 1 0,-3 2 0,-1 1 16,-6-2-16,-4-1 15,-3 2-15,-1 1 0,-8 0 0,-5-1 16,0 1-16,1 2 0,-8 0 16,-4 2-16,-7 3 0,1-1 15,0 2-15,-1 0 0,2-3 16,0 0-16,-3 0 0,2-2 15,8-3-15,4 0 0,5-1 16,5-1-16,4-2 0,3-1 0,6-1 16,4-1-16,5 1 0,4 0 15,2-4-15,6-5 0,2-1 16,3-2-16,2-4 0,4-4 16,2-1-16,2-2 0,0-2 15,1-2-15,3-3 0,-3 0 16,2 0-16,1 1 0,0-1 15,-2 0-15,-2 1 0,-2 3 16,-1 1-16,0 2 0,1 2 16,0 0-16,-4 4 0,-1 3 0,-2 3 15,-1 3-15,-2 2 0,-2 3 16,-1 2-16,-2 2 0,0 4 16,-2 3-16,1 4 0,-2 2 15,0 5-15,0 3 0,-1 4 16,0 4-16,-1 1 0,0 2 15,-1 3-15,-1 3 0,1 0 0,0 1 16,0 9-16,-1-2 16,0-2-16,0-2 0,-1-3 15,-1-1-15,2 4 0,0-2 0,0-5 16,0-4-16,1-6 0,0-5 16,-1-4-16,0-3 15,1-4-15,0 0 0,0-5 0,0-3 16,0-2-16,-2-1 0,-1-5 15,-1-4-15,-2-3 0,0-2 16,-4-6-16,-3-4 0,-2-1 16,1-2-16,-1-3 0,-1-2 15,-4-3-15,-3-2 0,-6-8 16,0 1-16,0 2 0,1 0 0,-5-1 16,0 2-16,5 4 0,2 2 15,5 5-15,4 3 0,2 5 16,4 5-16,3 4 0,1 3 15,2 4-15,2 2 0,1 2 16,2 3 0,-1-3-16,1 3 0,0-3 15,0 3-15,0 0 0,2 3 0,-2-3 16,2 3-16,-2-3 0,0 2 16,0-2-16,2 1 0,-2-1 15,0 0-15,0 0 0,0 0 0,0 0 16,0 0-16,0 0 0,0 0 15,0 0-15,0 0 16,0 0-16,0 0 0,0 0 16,0 0-16,2-3 0,-2 3 15,-2-3-15,1 1 0,0 0 0,1 2 16,-2-4-16</inkml:trace>
  <inkml:trace contextRef="#ctx0" brushRef="#br0" timeOffset="414208.087">5751 16026 0,'0'0'0,"0"0"15,0 0-15,0 0 0,0 0 16,0 0-16,0 0 0,0 0 16,0 0-16,0 0 0,25-16 15,-25 16-15,23-8 0,-23 8 16,40-11-16,-16 6 0,1 0 15,5 0-15,3 1 0,11-2 0,1 1 16,2 1-16,-1 1 0,9 0 16,-4-1-16,-4 1 0,1 0 15,0 0-15,-5 3 0,-2-1 16,-3-1-16,-7 1 0,-5 1 0,-6 0 16,-5 2-16,-4-2 15,0 0-15,-7 0 0,1 1 16,-3 0-16,-2-1 0,-1 4 15,-5-1-15,-1 0 0,-5 1 0,-4 3 16,-4 3-16,-2 1 0,-5 0 16,-9 6-16,-1 2 15,-1-2-15,1 0 0,-7 7 16,-6 6-16,-4-1 0,6-4 16,-3 0-16,6-4 15,4-4-15,4-3 0,9-2 16,7-1-16,3-4 0,4-3 15,3-3-15,1-1 0,5-2 16,1-2-16,3 0 0,1-1 0,5-8 16,2-7-16,3-1 0,-1-3 15,4-4-15,-2-6 0,0 3 16,-1 2-16,6-8 0,-2 0 16,0 1-16,0 2 0,1 3 15,0 3-15,0 4 0,-1 2 0,2-4 16,-4 2-16,-2 9 0,-4 4 15,-1 3-15,-1 2 16,0 1-16,2 2 0,-2 7 0,4 3 16,2 1-16,-2 2 0,3 3 15,2 3-15,-2 2 0,2 0 0,0 5 16,2 3-16,-1 0 16,-3-1-16,1 4 0,2 3 15,0-3-15,-2-2 0,5 11 16,-2 5-16,-2-6 0,-1-2 0,-2 0 15,-1 2-15,-1-6 16,-2-5-16,-2 1 0,-3-4 0,-1-5 16,1-1-16,-2-3 0,-1-3 15,-1-2-15,0-3 0,-1-4 16,-3-3-16,-2-2 0,1-1 16,-3-2-16,-2-4 0,1 0 15,0-2-15,-7-6 0,-5-5 16,0 0-16,-1-1 0,-3-3 15,-5-4-15,0 3 0,1 1 0,-6-3 16,2 2-16,-2 0 16,3 0-16,-2-1 0,1 2 0,5 6 15,6 4-15,0 3 0,-1 2 16,7 2-16,2 2 0,6 1 16,0 2-16,3 1 0,2 1 15,2 1-15,1 0 0,-1 1 16</inkml:trace>
  <inkml:trace contextRef="#ctx0" brushRef="#br0" timeOffset="420895.66">20224 16288 0,'0'0'0,"0"0"0,0 0 0,0 0 15,0 0-15,6-23 16,-6 23-16,2-22 0,-2 10 0,0-1 16,0-2-16,0 2 0,-1 0 15,-2-1-15,-1 0 0,-4 1 16,-1 2-16,-5-4 0,-2 2 16,1 0-16,-1 1 0,-1 1 15,-2 3-15,-2 3 0,-2 2 0,0 3 16,-2 2-16,1 3 0,-1 2 15,-2 2-15,-1 2 0,-3 7 16,3 2-16,4 2 0,3 1 16,3-2-16,4-3 0,3 0 15,3 0-15,5-1 0,3-1 0,4-2 16,5-3-16,6-1 16,3-2-16,3-1 0,2-2 15,2-2-15,0-2 0,4-3 0,2-1 16,-4-2-16,-1-2 0,-2-2 15,-1-1-15,0 0 0,0 2 16,-2-5-16,-1-2 0,-5 0 16,-1-1-16,-4 4 0,-2 1 15,-1 2-15,-1 2 0,-3 2 16,-1 1-16,-2 4 0,2 3 0,-3 2 16,-1 3-16,0 2 15,0 2-15,-1 1 0,2 1 0,1 1 16,1 1-16,3 1 0,0 2 15,1-1-15,0-1 0,2-2 16,0-3-16,1-1 0,1-3 16,-1 0-16,-2-2 0,0 0 15</inkml:trace>
  <inkml:trace contextRef="#ctx0" brushRef="#br0" timeOffset="421348.8317">20487 16096 0,'0'0'15,"0"0"-15,0 0 0,0 0 0,-10 24 16,5-11-16,-2 2 0,0 2 16,0-1-16,-1 2 15,0 1-15,2-4 0,-1 0 0,-1 3 16,3-3-16,-1-2 0,2-4 15,1-2-15,-1-1 0,4-6 16,-2 0-16,2-4 0,0 0 16,1-3-16,1-3 0,2-2 15,0-4-15,3-5 0,0-1 0,4 1 16,4 1-16,0 0 0,2 2 16,-2 0-16,1 2 0,-1 3 15,2 3-15,5 0 0,2 2 16,-1 3-16,-2 3 0,-2 6 15,-3 4-15,-5 1 0,-1 1 16,0 7-16,-1 3 0,-2 1 16,-3 1-16,-1 0 0,-1-1 15,0 0-15,-2-1 0,0-2 16,-2 0-16,0-2 0,-1 1 0,-3-2 16,0-2-16,-2-1 0,0-2 15,2-4-15,-1-2 16,2-1-16,0 0 15,1-1-15</inkml:trace>
  <inkml:trace contextRef="#ctx0" brushRef="#br0" timeOffset="421817.608">20980 16043 0,'0'0'16,"0"0"-16,0 0 0,0 0 15,0 0-15,-1 29 0,1-29 16,-12 33-16,4-15 0,0 3 16,-1 0-16,1-1 0,0 0 0,-2 5 15,0-3-15,1 1 0,1-4 16,2-1-16,0-3 0,1-3 16,0-2-16,2-2 0,0-2 15,1-3-15,2-3 0,-2-3 16,4-2-16,0-3 0,1-1 0,1-2 15,2-2-15,2-4 0,1-1 16,4-2-16,2-1 16,2 0-16,-1 1 0,1 1 15,-1 4-15,1 1 0,1 3 0,6-2 16,0 0-16,-1 4 0,-1 4 16,-2 3-16,-2 3 0,-3 2 15,-1 2-15,-3 7 0,-2 5 16,-2 2-16,-2 2 0,0 0 15,-3 0-15,-1 0 0,-1 0 16,-1-1-16,0 2 0,-1-3 0,0-1 16,-1-3-16,0-2 15,0 0-15,1-1 0,-1-3 16,1-2-16,1-3 0,1-2 16,0-2-16,0 4 0,0-4 0</inkml:trace>
  <inkml:trace contextRef="#ctx0" brushRef="#br0" timeOffset="422161.2908">21537 16128 0,'0'0'0,"0"0"16,0 0-16,0 0 0,0 0 16,0 0-16,0 0 0,-19 26 15,19-26-15,-21 27 0,7-10 16,1 3-16,1-1 0,3 2 15,3-1-15,3-1 0,3-3 16,5 4-16,5-1 0,2-3 16,2-4-16,7-1 0,5-1 15,-2-3-15,-2-4 0,3-2 16,-1-1-16,-2-4 0,-1-1 0,-2-11 16,1-8-16,-5 3 15,-7 1-15,-3-2 0,-5-2 0,-2-2 16,-3-1-16,-3 2 0,-1 3 15,-5 3-15,-2 3 0,-7-2 16,-3 2-16,6 6 0,2 2 16,0 5-16,0 3 0,3 2 15,1 1-15,2-1 0,2 0 16,2 0-16</inkml:trace>
  <inkml:trace contextRef="#ctx0" brushRef="#br0" timeOffset="422692.5832">22004 16054 0,'0'0'0,"0"0"16,0 0-16,0 0 0,0 0 0,-13 23 15,13-23-15,-12 22 0,12-22 16,-15 32-16,5-11 16,2-1-16,0-2 0,1 3 15,3 0-15,1-1 0,0 0 0,6 2 16,2-2-16,3-3 0,-1-3 16,3-1-16,1-3 0,0-2 15,0-1-15,4-4 0,1-3 16,1-4-16,-1-2 0,1-4 15,1-4-15,-2 0 0,0-1 0,1-7 16,0-1-16,-2-1 0,0 0 16,-1 2-16,-1 4 0,-1 1 15,-1 5-15,-2 0 0,-2 1 16,-2 3-16,-2 3 0,-3 2 16,0 3-16,-3 5 15,1 5-15,-2 5 0,-3 5 0,-1 5 16,-1 3-16,2 2 0,0 2 15,-1 8-15,2 1 0,-1 2 16,1 0-16,-1 3 0,1-6 0,0-3 16,-2-3-16,0-7 0,1-2 15,-7-4-15,-2-3 0,-3-4 16,-1-3-16,-11-9 0,-7-8 16,7 1-16,7 2 0,5 0 15</inkml:trace>
  <inkml:trace contextRef="#ctx0" brushRef="#br0" timeOffset="424630.0859">22844 16094 0,'0'0'0,"0"0"0,0 0 16,0 0-16,0 0 0,0 0 15,-1-26-15,1 26 0,0 0 0,0 0 16,-4-23-16,4 23 15,0 0-15,0 0 0,-17-19 16,9 15-16,-2 0 0,-2 1 16,-2 1-16,0 1 0,-2 2 0,-1 2 15,-4 0-15,0 4 0,-1 3 16,-5 1-16,3 0 0,1 2 16,1 2-16,0 2 0,1 1 15,3 1-15,4 0 0,3-2 16,3-1-16,2-2 0,4 0 0,4-1 15,4-1-15,1-2 16,0-1-16,7-2 0,2-1 16,3-3-16,1-1 0,1-3 0,0-1 15,5-2-15,2 1 0,-2-4 16,0-2-16,-2-1 0,-3-1 16,-4-2-16,-1-1 0,-2 0 15,-1 2-15,-1 0 0,0 0 16,-3 2-16,-1 2 0,-2 1 15,-3 1-15,-2 2 0,-1 0 0,-2 2 16,-2 1-16,1 3 0,-1 0 16,-1 5-16,0 4 0,-1 2 15,0 1-15,-2 3 0,0 2 16,0-1-16,2 0 0,0 1 16,2 0-16,2 0 0,2-1 15,2-1-15,2-2 0,2-2 16,0-1-16,3-4 0,2-1 15,4-1-15,1-2 0,-3-1 16,-2 1-16,-1-2 0</inkml:trace>
  <inkml:trace contextRef="#ctx0" brushRef="#br0" timeOffset="425067.6405">23160 16085 0,'0'0'0,"0"0"16,0 0-16,0 0 0,0 0 0,-12 28 16,5-9-1,-3 1-15,-2 2 0,-1-2 0,2-3 16,2 2-16,-1 1 0,-1 1 16,1-2-16,1-4 0,2-2 15,2-2-15,0-3 0,2-4 16,1-4-16,0-1 0,0-3 0,4-2 15,1-2-15,1-2 0,3 0 16,5-8-16,3-6 16,0 1-16,-2 2 0,2 1 15,3 2 1,2 3-16,2 3 0,2-1 0,-2 2 16,0 4-16,0 3 15,-3 3-15,-3 2 0,-1 3 0,-1 2 16,0 4-16,-2 4 0,-5 4 15,-2 2-15,-3 2 0,-1 0 0,-3 2 16,-2 1-16,-1-2 0,1-1 16,-1 0-16,1 0 15,-1-2-15,1-1 0,0-1 0,-1-2 16,2-3-16,1-1 0,0-3 16,-1-1-16,2-2 0</inkml:trace>
  <inkml:trace contextRef="#ctx0" brushRef="#br0" timeOffset="425348.8407">23834 16082 0,'0'0'0,"0"0"15,0 0-15,0 0 0,0 0 0,0 0 16,-27 5-16,27-5 15,-29 10-15,10 1 0,-3 6 16,1 0-16,0 0 0,-4 10 16,1 2-1,4-1-15,4 1 0,5-5 0,5-3 16,5 3-16,6-1 0,2-3 16,0-3-16,3-2 0,4-2 15,2-5-15,4-4 0,-4-1 16,-2-1-16,-3 0 0</inkml:trace>
  <inkml:trace contextRef="#ctx0" brushRef="#br0" timeOffset="425723.8344">23799 16304 0,'0'0'0,"0"0"0,0 0 0,0 0 15,0 0-15,0 0 0,0 0 16,33 9-16,-33-9 0,26 9 15,-26-9-15,33 5 0,-14-2 0,2-1 16,2-1-16,-1-1 0,-1-1 16,1-1-16,0-1 15,5-3-15,-3-2 0,-2 0 16,-3-2-16,-4-1 0,-3-2 0,-3-2 16,-3-1-16,-5-1 0,-4-2 15,-4 1-15,-2 1 16,-2 3-16,-1 2 0,-6 0 0,-3 2 15,0 2-15,0 3 0,-1 4 16,-1 3-16,0 5 0,-1 2 16,2 7-16,1 6 15,4-1-15,4 0 0,9 2 0,5 3 16,4 0-16,3 0 0,5 4 16,5-3-16,6 1 0,5-1 0,4 2 15,3 0 1,-7-7-16,-6-4 0,-5-4 0</inkml:trace>
  <inkml:trace contextRef="#ctx0" brushRef="#br0" timeOffset="426348.8565">24440 16933 0,'0'0'0,"0"0"15,0 0-15,0 0 0,0 0 0,0 0 16,-25 5-16,25-5 0,-27-5 15,27 5-15,-38-4 16,16 1-16,-2 0 0,-4 0 0,-3 3 16,-8-3-16,-2-1 0,-5 0 15,-4 0-15,-10-1 0,3 0 0,-17 0 16,-2-1-16,3 0 16,4 0-16,-18 2 0,-4 2 15,7-1-15,2 2 0,-18-1 16,-5 1-16,-32 0 0,18 0 0,1-2 15,0-3-15,11 3 0,9 1 16,-7 3-16,-4 3 0,6-3 16,3-1-16,-7-1 0,-4-1 15,9 1-15,6 0 0,-12 1 16,-10 0-16,10 0 0,5-1 16,-4-1-16,-2 1 0,8-1 15,5 2-15,-11-1 0,-7-1 16,14 0-16,8 2 0,4-2 15,2-2-15,8 4 0,6 2 0,4-1 16,2-1-16,14-1 0,10-2 16,3 2-16,3 0 15,11 1-15,7 0 0,5-1 0,5 0 16,3 1-16,1 2 0,4-2 16,2 2-16,2-4 0,-1-2 15,-3 4-15,0 0 0,0 0 16,2 1-16,-2-1 0,3 0 15,-3 0-15</inkml:trace>
  <inkml:trace contextRef="#ctx0" brushRef="#br0" timeOffset="436942.7767">25395 16184 0,'0'0'0,"0"0"16,0 0-16,0 0 0,0 0 0,0 0 15,1 30-15,-1-30 16,-5 32-16,-1-12 0,-1 4 15,0 2-15,0 5 0,-2 7 0,0 0 16,0-2-16,1 0 0,-1 4 16,2-5-16,0-4 0,1-4 0,2-5 15,1-4-15,-1-3 0,2-4 16,-1-3-16,-2-2 16,3-3-16,0 0 0,0-1 0</inkml:trace>
  <inkml:trace contextRef="#ctx0" brushRef="#br0" timeOffset="437224.0174">25379 16151 0,'0'0'16,"0"0"-16,0 0 0,0 0 0,28-3 16,-28 3-16,33 8 15,-14-2-15,-1 1 0,2 1 16,1 3-16,1 1 15,1 0-15,2 3 0,-3-1 0,-2 4 16,0 3 0,-5-2-16,-1-1 0,-6-2 0,-1-1 15,-5-1-15,-4 0 0,-7 1 16,-6-1-16,-2-1 0,-2-2 0,-8-4 16,-5-3-16,2-4 0,1-1 15,2-3-15,0-2 0,5 0 16,5 2-16,2 1 15</inkml:trace>
  <inkml:trace contextRef="#ctx0" brushRef="#br0" timeOffset="437677.1388">26005 16122 0,'0'0'0,"0"0"0,0 0 16,0 0-16,-3 27 0,3-27 0,-14 28 16,5-11-16,1 1 0,-1 3 15,-1 1-15,1 0 0,1-1 16,1 5-16,0-1 0,2-2 16,1-4-16,4 0 0,1-2 15,4-4-15,1-2 0,9-5 16,5-4-16,-2-2 0,0-1 15,1-4-15,1-2 0,5-5 16,1-3-16,0-3 0,-1-2 16,-3 0-16,-2 0 0,-2 4 15,-2 1-15,-2 2 0,-1 0 0,-5 4 16,0 2-16,-2 2 16,-2 1-16,-4 1 0,-3 1 15,-1 2-15,0 1 0,-4 8 16,-3 7-1,-1 3-15,0 3 0,1-2 0,1-2 16,1 5-16,4 1 0,0 0 0,1-2 16,3-1-16,2-3 0,1-3 15,3-2-15,3-5 16,4-2-16,-3-3 0,-1 0 0,-2 0 16</inkml:trace>
  <inkml:trace contextRef="#ctx0" brushRef="#br0" timeOffset="437942.7685">26703 16017 0,'0'0'0,"0"0"0,0 0 15,-18 23-15,18-23 0,-23 27 0,6-6 16,1 4-16,-2 3 0,-5 10 15,0 1-15,3-3 0,2-2 0,2 7 16,4-1-16,5-4 0,5-3 16,4 1-16,5-5 0,2-10 15,3-3-15,8-5 16,6-4-16,0-4 0,1-2 16,-2-1-16,-5 1 0,-4-1 0</inkml:trace>
  <inkml:trace contextRef="#ctx0" brushRef="#br0" timeOffset="438192.7763">27139 15997 0,'0'0'0,"0"0"0,0 0 15,-15 27-15,7-14 0,-3 6 0,-1 6 16,-6 9-16,-2 1 0,2 1 15,-1 1-15,-2 5 0,3-3 0,4-2 16,4 1-16,2 1 16,3-4-16,10-5 0,9-4 15,-1-8-15,2-2 0,9-2 16,2-3-16,5-5 0,2-4 0,-7 1 16,-6-2-16,-4 0 15</inkml:trace>
  <inkml:trace contextRef="#ctx0" brushRef="#br0" timeOffset="438567.7973">27687 16279 0,'0'0'0,"0"0"0,0 0 16,-15 20-16,15-20 0,-19 23 0,6-8 15,1 2-15,1 1 0,0 7 16,3 1-16,6-3 0,3-3 16,7-3-16,5-1 0,3-3 15,4-2-15,4-3 16,6-2-16,4-1 0,-2-3 0,0-5 16,0-5-16,-3-2 0,-2-2 15,-1-9-15,-6-6 16,-8 5-16,-3-1 0,-5-6 0,-5 1 15,-7 3-15,-4 2 0,-6 3 16,-1 0-16,-5 3 0,0 3 0,-3 4 16,-3 3-16,3 3 0,3 2 15,2 4-15,1 3 0,5-1 16,2 0-16,3-1 0,4-1 16,0 0-16</inkml:trace>
  <inkml:trace contextRef="#ctx0" brushRef="#br0" timeOffset="439005.2772">28199 16209 0,'0'0'0,"0"0"16,0 0-16,-9 23 0,9-23 0,-14 28 15,-1-7-15,1 0 16,0 0-16,-3 6 0,1 1 15,1-2-15,3-1 0,-1-1 16,2-4-16,2-5 0,1-2 0,3-2 16,0-3-16,2-4 0,1-1 15,1-7-15,1-4 0,2-5 16,1-2-16,5-7 16,3-7-16,4-2 15,5 1-15,-2 3 0,-3 3 16,6-2-16,0 3 0,-1 3 15,-1 3-15,2 4 0,0 4 16,-3 1-16,-2 3 0,-2 7 0,-2 5 16,-2 2-16,-1 1 0,-2 6 15,-3 5-15,-2 1 0,1 1 0,-3 1 16,-2 1-16,1-3 16,-1 0-16,-1 1 0,-2 2 15,1-5-15,0-3 0,-2-2 16,-2-1-16,1-4 0,-2-1 0,2-2 15,2-1-15,0-2 0</inkml:trace>
  <inkml:trace contextRef="#ctx0" brushRef="#br0" timeOffset="439349.0986">28491 16401 0,'0'0'16,"0"0"-16,0 0 0,21 5 15,-21-5-15,23 3 0,-23-3 0,34 5 16,-13-3 0,3 0-16,2-2 0,-2-1 0,-2 0 0,3 0 15,0-2-15,-3-3 0,-2 0 16,-4-4-16,-2 0 0,-3-2 16,-2-2-16,-5 1 0,-6 0 15,-1 1-15,-3 2 0,-7 2 16,-3 3-16,-3 0 0,-2 3 15,-3 4-15,-3 2 0,-6 5 16,-1 4-16,3 3 0,3 2 16,3 1-16,6 0 0,5 1 15,6 3-15,3-1 0,5 1 0,14-2 16,13 0 0,7-4-16,7-3 0,-3-2 0,-7-2 15,-6-2-15</inkml:trace>
  <inkml:trace contextRef="#ctx0" brushRef="#br0" timeOffset="439677.1566">29351 16284 0,'0'0'0,"0"0"0,0 0 15,0 0-15,-26-8 0,26 8 16,-33-1-16,14 2 0,-2 1 0,0 3 15,-1 1-15,-7 3 16,0-1-16,5 4 0,3 2 16,6 0-16,5-1 0,9 7 15,8 3-15,2 0 16,1-1-16,6 4 0,2-2 0,1 0 16,0 0-16,-2-2 0,0-2 15,-3-4-15,-3-2 0,-3-4 16,-4-1-16,-5-4 0,-4-2 0,-7-2 15,-6-3-15,3-2 0,-3-3 16,-7-3-16,-4-3 0,1-1 16,2-2-16,1-5 0,0-3 15,4-1-15,3 0 0,0 2 16,4 4-16,3 4 0</inkml:trace>
  <inkml:trace contextRef="#ctx0" brushRef="#br0" timeOffset="439849.0834">29188 15883 0,'0'0'16,"0"0"-16,0 0 0,-10 18 16,10-18-16,-12 18 0,12-18 0,-18 29 15,7-9-15,1-4 0,2-1 16,1-2-16</inkml:trace>
  <inkml:trace contextRef="#ctx0" brushRef="#br0" timeOffset="440130.3018">29966 15936 0,'0'0'0,"-2"7"0,-3 4 15,-1 3-15,-3 3 0,-9 13 16,-4 7-16,0 2 0,0 0 0,-3 10 16,1-2-1,2 5-15,4-5 0,4-2 0,4-8 16,1-6-16,1-4 0,5-7 15,4-6-15,0-5 0,1-5 0,-1 0 16,0-1 0,0-1-16</inkml:trace>
  <inkml:trace contextRef="#ctx0" brushRef="#br0" timeOffset="440520.9582">29855 16228 0,'0'0'0,"0"0"0,0 0 15,0 0-15,32 9 0,-32-9 16,30 9-16,-10-4 0,3 0 0,2 0 16,0 0-16,2-1 15,0 2-15,8-1 0,0 0 0,-2-2 16,0-1-16,-4-3 0,-2-3 16,1-2-16,-6-1 0,-5-3 15,-4-3-15,-6-4 0,-5-3 16,-4 1-16,-5 0 0,-2 2 15,-3 2-15,-4 2 0,-4 3 16,-2 2-16,-2 2 0,-2 4 16,1 1-16,0 3 0,0 0 0,-1 8 15,-3 7-15,5 1 0,3 4 16,4 1-16,2 0 16,3 5-16,4-1 0,6 0 15,5 0-15,7-2 0,6-1 0,4-2 16,4-5-16,3 0 0,4 1 15,1-4-15,1-1 0,-7-4 16,-6-2-16,-5-1 16</inkml:trace>
  <inkml:trace contextRef="#ctx0" brushRef="#br0" timeOffset="441036.6231">30902 16319 0,'0'0'0,"0"0"0,0 0 16,0 0-16,0 0 0,-13-24 16,13 24-16,-23-10 0,23 10 15,-29-9-15,10 5 0,-2 1 0,-2 0 16,-4 2-16,-4 2 16,-9 2-16,1 1 0,4 3 15,2 3-15,-3 2 0,4 1 0,5 2 16,5 2-16,7-3 0,5-1 15,8 2-15,6 1 16,5-2-16,4-2 0,7-1 0,5-2 16,1-4-16,-1-4 0,3-1 15,1-1-15,0-3 0,0-3 16,2-2-16,-3-1 0,0-2 16,-3-2-16,-3-3 0,-2 0 15,-5 2-15,-2 2 0,-6 4 16,0-1-16,-2 3 0,-1 4 0,-1 0 15,-1 2-15,-2 1 0,-1 6 16,-3 3-16,-3 5 0,-1 2 16,0 0-16,-2 8 0,0 4 15,-2 9-15,1 0 0,1 1 16,1 1-16,1-1 0,0 0 0,0 6 16,0-2-16,1-6 15,1-6-15,-1-4 0,0-2 16,2-5-16,-1-2 0,0-5 15,-2-3-15,-3-5 0,-3-4 0,-3-5 16,-2-5-16,-5-10 0,-5-6 16,6 4-16,5 5 0,2 2 15</inkml:trace>
  <inkml:trace contextRef="#ctx0" brushRef="#br0" timeOffset="453349.2738">7644 16391 0,'0'0'0,"0"0"0,0 0 15,0 0-15,0 0 0,-17-19 0,17 19 16,0 0-16,-23-16 0,23 16 16,-25-6-16,12 1 0,0-1 15,1 1-15,-3 1 0,2 0 0,0 0 16,-1 1-16,-1 0 15,-2-2-15,-1 1 0,-1 2 16,1 1-16,-3-2 0,1-1 0,-9 0 16,-6 2-16,2 2 0,1 0 15,-5 2-15,-2 0 0,-9 3 16,2-1-16,-4 1 0,-1 2 16,0 1-16,0 4 0,-11 2 15,1 0-15,3 3 0,5 2 0,-11 6 16,-1 1-16,7 0 15,4-2-15,-6 6 0,6 0 16,8 2-16,4 1 0,1-3 0,3 0 16,7 0-16,8 0 0,2 4 15,4 4-15,7-6 0,2-4 16,4 3-16,2 3 0,4-3 16,2-1-16,6 1 0,5 2 15,6-6-15,4-3 0,5 0 16,4 0-16,0-5 0,6-1 15,3 0-15,4-1 0,1 0 16,-3-3-16,8 0 0,5-1 0,1-4 16,0-2-16,4-1 0,4-1 15,34 2-15,-5 0 0,-6-1 16,-4-1-16,-13 0 0,-14-1 16,11 1-16,5 3 0,-1-3 15,-2-3-15,6 0 0,4-1 16,-7 2-16,-5 1 0,5 1 15,2 0-15,-8-3 0,-4 0 0,8-2 16,4 0-16,-1 0 0,0-1 16,-7-3-16,-5-2 0,-7 2 15,-6 1-15,5 1 0,2 0 16,-4-4-16,-6-2 0,4-3 16,2-3-16,-4 3 15,-1 2-15,-4-4 0,-3-2 16,-12-5-16,-8-2 0,0 0 0,1 0 15,-1 3-15,-1 3 0,0-10 16,1-7-16,-8 7 0,-4 5 0,-4 0 16,-3 2-16,-1 1 0,1-5 15,-3 2-15,-2 0 0,0 1 16,0 2-16,-2-3 0,-2-3 16,-3-2-16,-1-2 0,-5 3 15,-4 4-15,-1-1 0,-1 0 16,-2 0-16,-1-2 0,-5 3 15,-4 1-15,-2 2 0,-3 0 16,-2-2-16,-4-1 0,-12-3 16,-6-2-16,4 3 15,6 2-15,-10-2 0,-1 2 0,-1 0 16,0 0-16,-32-7 0,4 3 16,9 6-16,6 2 0,-1 3 0,3 3 15,6 2-15,4 1 0,-1-2 16,0-3-16,2 1 0,2 3 15,0 3-15,2 2 0,7 0 16,6 1-16,-1 3 0,-2 1 16,5-1-16,2 0 0,2 2 15,2-1-15,5 3 0,6 1 0,-2 2 16,-1 0-16,6-2 0,2-2 16,7 2-16,2 3 0,9-3 15,2 2-15,1 0 0,4 2 16,-2-4-16,1-1 0,0-1 15</inkml:trace>
  <inkml:trace contextRef="#ctx0" brushRef="#br0" timeOffset="455349.2625">11204 16318 0,'0'0'0,"0"0"16,0 0-16,0 0 0,0 0 15,0 0-15,-20-12 0,20 12 16,0 0-16,-23-13 0,23 13 16,-27-9-16,12 5 0,0 1 15,-2-1-15,-1 1 0,-2-1 0,-3 1 16,-4 0-16,-6-1 15,0 2-15,-6-1 16,-4 2-16,-1-1 0,0 1 0,-9 1 16,3 0-16,-10 3 0,3 0 15,1 2-15,-1-1 0,3 3 0,4 2 16,-9 3-16,2 2 0,5-2 16,6-1-16,-1 4 0,1 2 15,5-1-15,6-1 0,-4 6 16,-2 6-1,4 1-15,4 3 0,8-7 16,5-4-16,2 1 0,3 0 0,1 0 16,-1-1-16,5-1 0,3 0 15,1 2-15,3 0 0,3-1 16,3 1-16,0-3 0,2-1 0,0 1 16,2 0-16,-2-1 15,1-1-15,1 0 0,0 0 16,1 0-16,0-1 0,2-1 15,3 1-15,2 0 0,3-1 0,0-1 16,-1-2-16,1 2 0,-1 0 16,5-1-16,3 0 0,0-1 15,0 1-15,2 1 0,0 1 16,2-1-16,2-1 0,5 2 16,0-2-16,-1-2 0,1-1 0,2-1 15,0 0-15,1-1 16,0 1-16,-1-1 0,0-1 15,1 2-15,3 0 0,6 2 0,-3 0 16,1-2-16,0 0 0,0-1 16,-1 1-16,0-1 0,0-1 15,0 2-15,0 0 0,-1 0 16,-1-3-16,1-1 0,0-1 16,-2 2-16,0 0 0,15-1 15,7-1 1,-19 0-16,-6-1 0,7 1 0,2 3 0,-1-2 15,-3-1-15,6 1 16,4 2-16,-6-2 0,-4 0 0,-1-1 16,-2 0-16,2-1 0,1 0 15,0 2-15,0 1 0,3-2 16,1-3-16,6 2 0,6-1 16,-10 2-16,-7 0 0,26 1 15,-5 1-15,-6 1 0,-4 2 0,17-3 16,10-2-1,-33-1-15,2 1 0,16-1 0,-17-3 16,20 2-16,16 2 16,-17 1-16,-13 2 0,-1-2 0,-1-2 15,2 0-15,1-1 0,7 1 16,4-1-16,-10-2 16,-6-1-16,-2 1 0,-2 1 0,0-1 15,2-1-15,10-3 16,9-2-16,-13-3 0,-8-2 0,-3 3 15,-2 4-15,1-1 0,1-2 0,-2-1 16,0-1-16,0-2 0,0-1 16,2 0-16,1 0 15,-6 4-15,-5 3 0,-2-5 0,-1-3 16,-6-1-16,-3 0 0,0-3 16,1-2-16,-6 10 0,4-1 15,-2-2-15,-2-3 16,-4 0-16,-3-1 0,-2-3 0,-1 0 15,-3 4-15,-1 2 0,0-1 16,-2-1-16,-2 0 0,0 0 16,-3 1-16,0-1 0,-2 0 15,-1 1-15,-2 0 0,-2 0 16,-5 1-16,-2 2 0,-1-2 16,-1-1-16,3 2 0,1-2 0,-4-1 15,-2-2-15,-2 2 0,-2 0 16,-3 0-16,0 0 15,-3 2-15,-1 3 0,1-4 0,1-1 16,-1 0-16,0 2 0,-3 0 16,-3 2-16,1-1 0,-1 0 15,0 0-15,-2 1 0,0-2 16,2-2-16,-10 0 0,0 1 16,-1-1-16,1 1 0,3 2 15,3 0-15,-4 3 0,-3 0 0,-5 2 16,-5-2-16,8 0 15,7 1-15,-10-3 0,-3 4 16,8-3-16,4 0 0,-5 0 16,-3 0-16,2 1 0,2 3 15,0 0-15,1 0 0,0 0 0,1-1 16,0 2-16,0 1 0,-1 1 16,-2 2-16,-3 0 0,2-1 15,7 1-15,-1-1 0,-8 3 16,0 2-16,10-2 0,3 0 0,-7 0 15,-2 0-15,5 0 16,3-2-16,-3 4 0,-5 1 0,6-2 16,3-1-16,-3 3 0,-1 2 15,4-2-15,1-2 0,-2 2 16,-3 1-16,2 0 0,1 1 16,-3-3-16,-2-1 0,-2 0 15,-3 2-15,-5-5 0,-4-2 16,17 1-16,12 1 0,9 0 0</inkml:trace>
  <inkml:trace contextRef="#ctx0" brushRef="#br0" timeOffset="460630.6396">15154 16193 0,'0'0'0,"0"0"0,0 0 16,0 0-16,0 0 0,0 0 15,1 27-15,-1-27 0,0 0 0,-9 31 16,9-31-16,-14 26 0,7-12 16,-1 0-16,-1 1 0,0-1 15,0 0-15,0 0 0,-2 1 16,-1-1-16,0-1 0,-3 3 15,-2 0-15,4 3 16,2 4-16,2-3 0,2-5 0,0-1 16</inkml:trace>
  <inkml:trace contextRef="#ctx0" brushRef="#br0" timeOffset="460802.4634">15174 16340 0,'0'0'0,"0"0"15,0 0-15,26-1 0,-14 1 0,3 0 16,3-1-16,-1 1 0,2 2 16,4-1-16,0 2 0,-2 1 15,0 0-15,-3-2 0,-1-2 16,-4 0-16,-2 0 0,-1 0 0</inkml:trace>
  <inkml:trace contextRef="#ctx0" brushRef="#br0" timeOffset="460958.7733">15236 16408 0,'0'0'0,"0"0"16,0 0-16,0 0 0,0 0 15,0 0-15,3 28 0,-3-28 16,0 0-16,20 22 0,-20-22 0,21 15 16,-21-15-16,25 10 0,-10-7 15,-3-1-15,-1 0 0,-2-1 16</inkml:trace>
  <inkml:trace contextRef="#ctx0" brushRef="#br0" timeOffset="461193.0899">15739 16134 0,'0'0'0,"0"0"15,0 0-15,0 0 0,0 0 16,0 0-16,0 0 0,-9 27 15,9-27-15,-10 23 0,10-23 16,-21 30-16,6-10 0,-1 1 16,1 0-16,0 0 0,2-2 15,-3 5-15,1-3 16,1-3-16,0-3 0,0-1 0,2-3 16,2-5-16,2-5 0,1 0 0,1 1 15,1-2-15</inkml:trace>
  <inkml:trace contextRef="#ctx0" brushRef="#br0" timeOffset="461349.3466">15666 16319 0,'0'0'0,"0"0"15,0 0-15,0 0 0,25 3 16,-25-3-16,22 5 0,-7-3 16,0 0-16,1 1 0,-1 0 15,-1 0-15,0 1 0,-2-2 0,-2 0 16,-2 1-16</inkml:trace>
  <inkml:trace contextRef="#ctx0" brushRef="#br0" timeOffset="461521.2786">15674 16416 0,'0'0'0,"0"0"15,0 0-15,15 14 0,-15-14 0,19 14 16,-6-5-16,2 0 0,2-1 15,1 1-15,0-2 16,-1 0-16,-3-1 16,-2-1-16</inkml:trace>
  <inkml:trace contextRef="#ctx0" brushRef="#br0" timeOffset="461771.2278">15514 16452 0,'0'0'0,"0"0"16,0 0-16,-22 14 0,22-14 0,-22 20 15,22-20-15,-30 26 16,10-9-16,-2 1 0,-2 0 16,-5 5-16,3-2 0,-2-2 0,-1-2 15,-5 4-15,0 0 16,3-2-16,4-1 0,2-1 0,4-2 15,1-4-15,0-5 0,3-11 16,4-9-16,2 2 0,2 3 16,1 1-16</inkml:trace>
  <inkml:trace contextRef="#ctx0" brushRef="#br0" timeOffset="461943.1008">15397 16589 0,'0'0'0,"0"0"0,0 0 16,27 8-16,-27-8 0,30 9 15,-13-2-15,3 1 0,2 1 0,6 2 16,1 0-16,-1-1 0,-2 0 16,3-1-16,0 0 0,-2-1 15,-3 2-15,0-1 0,-3-2 16,-5-2-16,-4-3 0,-4-1 16,-2 0-16,0 0 0</inkml:trace>
  <inkml:trace contextRef="#ctx0" brushRef="#br0" timeOffset="462114.9737">15367 16711 0,'0'0'0,"0"0"0,0 0 16,0 0-16,29 11 0,-16-7 15,4 0-15,-1 1 0,1 1 0,-1 0 16,2 1-16,2 1 15,-2 0-15,-2-2 0,-3-1 16,-2 0-16</inkml:trace>
  <inkml:trace contextRef="#ctx0" brushRef="#br0" timeOffset="462318.1414">15235 16788 0,'0'0'0,"0"0"0,0 0 0,0 0 16,23 10-16,-23-10 0,21 13 15,-21-13-15,22 13 0,-11-6 16,0-1-16,0 0 0,0-1 0,-2-1 16,-1 0-16,-2 0 15</inkml:trace>
  <inkml:trace contextRef="#ctx0" brushRef="#br0" timeOffset="462505.6087">15198 16915 0,'0'0'0,"0"0"0,0 0 15,0 0-15,18 15 0,-18-15 16,21 10-16,-21-10 0,29 8 0,-13-5 15,2-1-15,-3 0 0,-1-1 16,-3 0-16</inkml:trace>
  <inkml:trace contextRef="#ctx0" brushRef="#br0" timeOffset="462786.8586">15530 17016 0,'0'0'0,"0"0"16,0 0-16,0 0 0,0 0 0,-23 9 15,23-9-15,-25 7 0,25-7 0,-30 9 16,12-3-16,0-1 16,-1 1-16,0-1 0,-1 0 0,2 0 15,0 1-15,-2 0 16,4 0-16,2-2 0,3 0 0,4 0 16,2-1-16,4 1 0,3 0 15,6 1-15,5 0 0,3 0 16,1 0-16,13 2 15,6 0-15,-1 0 0,-3-1 0,8 1 16,1-1-16,-3-1 0,-4-3 16,-5 1-16,-6-1 15,-5-1-15</inkml:trace>
  <inkml:trace contextRef="#ctx0" brushRef="#br0" timeOffset="463005.6821">16308 16318 0,'0'0'0,"0"0"16,0 0-16,0 0 0,0 0 15,24 19-15,-24-19 0,13 17 16,-13-17-16,14 16 0,-6-6 15,1 1-15,1 2 0,-1-3 0,-2-1 16,0-1-16</inkml:trace>
  <inkml:trace contextRef="#ctx0" brushRef="#br0" timeOffset="463240.0359">16064 16457 0,'0'0'16,"0"0"-16,0 0 0,-7 18 0,7-18 16,-6 20-16,1-7 0,1 1 15,-1 1-15,1 3 16,0 1-16,-1-1 0,2-1 0,0 1 16,0-2-16,1-3 0,1-1 15,0-2-15,0-2 0,1-3 16,0-1-16,0 0 0,0-1 15,0 0-15</inkml:trace>
  <inkml:trace contextRef="#ctx0" brushRef="#br0" timeOffset="463443.1212">16198 16504 0,'0'0'0,"0"0"16,0 0-16,30 0 0,-30 0 0,28 4 15,-13-1-15,2 0 0,0 1 16,2 1-16,1 0 15,2 1-15,-2 0 0,-3 0 0,0 2 16,-4-2-16,-2 1 0,-3 2 16,-4 1-16,-6 0 0,-6 1 15,-4 1-15,-3 0 0,-3 0 16,0-1-16,-6-3 0,-1-3 16,3 0-16,3-1 0,4-1 15</inkml:trace>
  <inkml:trace contextRef="#ctx0" brushRef="#br0" timeOffset="463911.8815">16029 16633 0,'0'0'0,"0"0"0,0 0 16,0 0-16,25 8 0,-25-8 15,30 10-15,-14-4 0,1 1 0,0 1 16,3-1-16,1 1 0,0-1 16,3 3-16,-1 1 15,-5-2-15,-1 1 0,-4-1 0,-2 0 16,-2 0-16,-1 0 0,-6 0 15,-3-1-15,-6 0 0,-3 1 16,-3-4-16,-4-1 16,1-1-16,0-1 0,-1-1 15,-1-1-15,1 0 0,-1 0 0,2 0 16,2 1-16,4-1 0,2 0 16,4-1-16,2 1 0,2 0 15,6 3-15,2-1 0,3 1 16,1 0-16,0 2 0,3 0 0,0 0 15,2 0-15,2 0 0,-2 3 16,0 0-16,-3 3 0,-2 2 16,-2 1-16,-1 2 0,-1 0 15,-3 1-15,0 1 0,-2-1 16,-1 1-16,-1 0 0,-1 0 16,0 1-16,-1-2 0,-1-1 0,0 0 15,-2-2-15,0 0 0,-1-2 16,0-2-16,-2-1 0,1-2 15,-1-2-15,-2 0 0,-1-1 16,0-2-16,1-2 0,-4-2 16,-1-3-16,-1-1 0,-3-2 0,4 2 15,2 0-15,1 1 0</inkml:trace>
  <inkml:trace contextRef="#ctx0" brushRef="#br0" timeOffset="464146.2831">15945 16924 0,'0'0'0,"0"0"0,0 0 16,0 0-16,29 3 0,-29-3 0,27 6 16,-7-2-16,3 0 0,2 0 15,4 0-15,2 1 0,1 0 16,11 3-16,2 0 0,6 1 16,-4-1-16,-2-1 0,-2 0 15,-3 0-15,-2 0 0,-2 0 16,-5-1-1,-11-3-15,-5-1 0,-3-1 0,-2 0 16,-5-3-16,-5-1 0,0 1 16,0-1-16,0 3 0</inkml:trace>
  <inkml:trace contextRef="#ctx0" brushRef="#br0" timeOffset="468240.1001">17244 16828 0,'0'0'0,"0"0"16,0 0-16,0 0 0,0 0 0,0 0 15,11 20-15,-11-20 0,1 24 16,-1-24-16,-3 36 0,1-17 16,0 1-16,0 1 0,-1 5 15,-1-2-15,1-1 0,-1 4 0,0-4 16,1-2-16,0-2 0,-1-2 16,2-2-16,0-3 15,0-1-15,1-3 0,-1 0 0,2-5 16,0-3-16,2-4 0,0 0 15,1-2-15,3-4 0,0-3 16,1-4-16,2-6 0,-1 0 16,2 1-16,1 1 0,-1 0 15,0 0-15,5-2 0,-1 3 16,2 3-16,2 4 0,1 1 16,0 4-16,-3 1 0,0 3 0,-4 1 15,0 2-15,0 0 0,1-1 16,0 2-16,1 0 0,-3 0 15,-1 0-15,-3 0 0</inkml:trace>
  <inkml:trace contextRef="#ctx0" brushRef="#br0" timeOffset="468661.9875">17466 17056 0,'0'0'0,"0"0"0,0 0 0,0 0 16,0 0-16,22 21 0,-22-21 16,27 14-16,-27-14 0,34 14 15,-15-7-15,-1-1 0,1 0 16,3-2-16,2-2 0,4 0 0,-3-1 16,2-2-16,-1-2 15,0 0-15,-3-2 0,-2-2 16,-1-2-16,-4 0 0,-2 0 0,-2-2 15,-3 0 1,-2-2-16,-1 1 0,-4-2 0,-2 0 16,-4-1-16,-2-1 0,-3 5 15,-3 2-15,-1 2 0,-1 1 0,-2 3 16,-4 1-16,-1 2 0,-1 2 0,-4 5 16,0 5-16,0 0 15,-2 0-15,2 5 16,0 5-16,7 2 15,3 2-15,5-6 0,4-3 0,11 0 16,7 1-16,1-1 0,0 0 0,6-1 16,3-1-16,3-2 15,2-1-15,0-1 0,-6-3 16,-5-1-16</inkml:trace>
  <inkml:trace contextRef="#ctx0" brushRef="#br0" timeOffset="469099.5157">18412 17030 0,'0'0'0,"0"0"16,0 0-16,0 0 0,0 0 0,0 0 16,0 0-16,0 0 0,-22-20 15,22 20-15,-22-5 0,22 5 16,-24-3-16,8 4 0,-1 0 15,-1 1-15,0 0 0,1 0 16,0 1-16,2 2 0,2 1 16,1 1-16,2 1 15,2 1-15,1 1 0,3 1 0,2 1 16,3 1-16,2-1 0,7 5 16,3 2-16,2-2 0,-1 0 0,0 1 15,1 1 1,-2-2-16,-1-2 0,-2-2 0,-1-1 0,-3-1 15,-1-1-15,-5-1 16,-5-1-16,-1-3 16,-4-2-16,-1-1 0,-1-1 0,-5-3 15,-2-3 1,2-1-16,1-1 0,3-1 0,2-1 16,2-1-16,3-1 0,0 1 15,2 2 1,-1 1-16</inkml:trace>
  <inkml:trace contextRef="#ctx0" brushRef="#br0" timeOffset="469302.6373">18633 17119 0,'0'0'0,"0"0"0,0 0 0,0 0 15,-4 24-15,4-24 0,-5 21 16,5-21-16,-8 26 0,4-11 15,-1 0-15,1-2 0,1-1 0,-1-2 16,2 0-16,0-1 0,0-2 16,-1-2-16,1-3 15,0 0-15,0-1 0,2-1 0</inkml:trace>
  <inkml:trace contextRef="#ctx0" brushRef="#br0" timeOffset="469458.8342">18645 16788 0,'0'0'16,"0"0"-16,0 0 0,0 0 0,0 0 15,0 0-15,11 22 16,-11-22-16,0 0 0,17 28 0,-17-28 16,17 28-16,-9-12 0,-2-2 15,0-2-15,-1-1 0</inkml:trace>
  <inkml:trace contextRef="#ctx0" brushRef="#br0" timeOffset="470005.7547">19112 17242 0,'0'0'0,"0"0"16,0 0-16,0 0 0,0 0 15,6-24-15,-6 24 0,0 0 16,1-28-16,-1 28 0,-2-25 15,-1 12-15,0 1 0,-3-1 16,-3 2-16,-3 1 0,-4 3 16,1 2-16,-2 2 0,1 2 15,0 1-15,-7 7 0,-2 5 16,0 1-16,2 0 0,3 3 16,4 1-16,3-1 0,2 1 15,3 1-15,4 0 0,6-1 16,5-2-16,9-4 15,5-2-15,-2-4 16,0-1-16,3-1 0,-2-3 0,2-6 16,2-5-16,-5-1 0,-1 0 15,-3-1-15,-1 0 0,-3 2 0,-2 1 16,-3 2-16,0 2 16,-2 1-16,0 1 0,-1 2 0,-3 2 15,-1 3-15,-2 2 0,-1 8 16,-2 6-16,0 0 0,-1-1 15,-2 6-15,-1 5 0,-1 4 16,3-4-16,0 1 0,1 0 16,1-3-16,1 0 0,-2 2 15,-2-1-15,2-9 0,2-2 0,-3-2 16,-1-2-16,-1-4 16,-1-3-16,-3-1 0,-4-2 15,0-1-15,2-2 0,-2-6 0,0-6 16,2-3-16,3-1 0,2-7 15,2-5-15,1 5 0,2 5 16,1 4-16</inkml:trace>
  <inkml:trace contextRef="#ctx0" brushRef="#br0" timeOffset="470521.3503">19378 17074 0,'0'0'0,"0"0"0,0 0 16,0 0-16,0 0 0,-2 28 15,2-28-15,-7 26 0,7-26 16,-13 35-16,4-14 15,1-1-15,1-4 0,-2 5 0,1 0 16,0-2-16,2-1 0,0-1 16,1-1-16,0-3 0,2-3 15,0-1-15,1-3 0,-1 0 0,2-2 16,1-4-16,0-3 16,1-2-16,2-1 0,1-4 0,3-1 15,0-4-15,2-3 0,4-4 16,3 1-16,-2 2 0,0 1 15,2 2-15,0 1 0,1 1 16,-1 1-16,5 0 0,-1 0 16,-3 6-16,-1 1 0,-1 2 15,-3 1-15,-1 2 0,0 1 0,-2 3 16,-1 3-16,0 1 0,-1 2 16,-2 3-16,0 1 15,-2 3-15,-1 0 0,0 3 0,0 1 16,-1 1-16,0-2 0,-1 2 15,0 0-15,1 0 0,0-2 0,-1 4 16,0-2-16,0-4 0,0-3 16,0-3-16</inkml:trace>
  <inkml:trace contextRef="#ctx0" brushRef="#br0" timeOffset="479662.1014">17185 17710 0,'0'0'16,"0"0"-16,0 0 0,0 0 0,0 0 16,12 19-16,-12-19 0,0 0 15,23 13-15,-23-13 0,22 13 16,-9-8-16,-1 0 0,4 0 15,4 1-15,2-1 0,1 0 0,6-1 16,5 0-16,8-1 16,-2-1-16,16 1 0,5 0 15,-1 0-15,1 2 0,16-1 16,4 1-16,-5-3 0,-5 0 0,19 1 16,13 0-16,-14-1 0,-9-2 15,39 5-15,-6 1 0,-21 3 16,-15 0-16,-2-2 0,0-2 15,-10-4-15,-6-2 0,2 2 16,3 0-16,-16 2 0,-13 1 0,1-2 16,1-2-16,-9-2 15,-5-1-15,-7 1 0,-5 1 16,-3 0-16</inkml:trace>
  <inkml:trace contextRef="#ctx0" brushRef="#br0" timeOffset="480005.9205">19950 17042 0,'0'0'0,"0"0"16,0 0-16,0 0 0,0 0 0,0 0 16,29 1-16,-29-1 15,28 6-15,-8-1 0,3 1 16,1 0-16,-1 0 0,3 1 0,4 1 16,7 1-16,-1-1 0,-2 0 15,-2 2-15,-1-1 0,-3-2 16,0 2-16,-7-3 15,-5-1-15,-1 0 0,-4-2 0</inkml:trace>
  <inkml:trace contextRef="#ctx0" brushRef="#br0" timeOffset="480162.0987">19913 17266 0,'0'0'0,"0"0"0,0 0 16,0 0-16,24 14 0,-24-14 0,34 9 15,-13-4-15,2 0 0,4 0 16,1 0-16,3-1 0,2 1 0,9 0 16,-1-1-16,-3 0 15,0-1-15,1 0 0,-9 0 0,-4-1 16</inkml:trace>
  <inkml:trace contextRef="#ctx0" brushRef="#br0" timeOffset="480365.2382">20283 17170 0,'0'0'15,"0"0"-15,0 0 0,0 0 0,0 0 16,-12 20-16,12-20 16,-11 28-16,11-28 0,-17 37 0,5-15 15,-1 1-15,-1 1 0,-5 7 16,1 0-16,3-5 15,2-5-15,2-2 0</inkml:trace>
  <inkml:trace contextRef="#ctx0" brushRef="#br0" timeOffset="480740.238">20095 17529 0,'0'0'0,"0"0"0,0 0 15,-5 20-15,5-20 0,-5 21 0,1-11 16,0 0-16,1-2 0,-1 0 16,1 0-16,1-2 0,1 0 15,0-1-15,-1-2 0,2-3 16,0 0-16,4 0 0,-1-5 16,1-2-16,2-2 0,2 0 15,3-1-15,2 0 0,1-1 0,1 4 16,-1 2-16,0 1 0,1 2 15,4 3 1,2 5-16,-2 2 16,-2 3-16,-5 0 0,-2-2 0,-6 2 15,-4 0-15,-2 1 0,-4 0 0,0-1 16,-3 0-16,-1-1 16,-1-1-16,-5-2 0,-4-4 0,1-2 15,0-2-15,2-3 0,-1-4 16,2-4-16,3-4 0,0-1 15,2 4-15,2 2 0</inkml:trace>
  <inkml:trace contextRef="#ctx0" brushRef="#br0" timeOffset="480927.7458">20660 17019 0,'0'0'0,"0"0"16,0 0-16,0 0 0,0 0 15,13 23-15,-13-23 0,0 24 16,0-24-16,-7 28 0,1-14 16,1-3-16,-1 0 0,1-1 0,-2 1 15,1-3-15,2 0 0,0-1 16</inkml:trace>
  <inkml:trace contextRef="#ctx0" brushRef="#br0" timeOffset="481084.0547">20485 17161 0,'0'0'0,"0"0"0,0 0 0,0 0 16,26 6-16,-26-6 0,32 4 16,-12-1-16,3 2 0,1 0 15,2 1-15,1-1 0,2-1 0,6 2 16,-2 1-16,-3-2 0,-1-1 16,-5-1-16,-4 0 0,-4 0 15</inkml:trace>
  <inkml:trace contextRef="#ctx0" brushRef="#br0" timeOffset="481224.6489">20576 17283 0,'0'0'0,"0"0"0,0 0 0,-1 20 16,1-20-16,0 0 0,-1 28 15,2-17-15,1 1 0,1-1 16,-2-2-16,0 0 0</inkml:trace>
  <inkml:trace contextRef="#ctx0" brushRef="#br0" timeOffset="481505.9427">20879 17348 0,'0'0'0,"0"0"16,0 0-16,0 0 0,0 0 0,0 0 15,-30 15-15,30-15 0,-30 11 16,11-4-16,-3 2 0,-1-2 15,-1 1-15,-1 0 16,0 0-16,1 0 0,1-1 0,-2 0 16,4-1-16,4 0 0,2-2 15,9 2-15,6-1 16,5 1-16,5-2 0,4 1 16,2 0-16,7-1 0,6 1 15,2 0-15,1-1 0,5 0 16,-2-1-16,-1 0 0,-4 1 0,0-2 15,-7 0-15,-5 0 0</inkml:trace>
  <inkml:trace contextRef="#ctx0" brushRef="#br0" timeOffset="481693.3839">20403 17605 0,'0'0'16,"0"0"-16,0 0 0,0 0 15,22 10-15,-22-10 0,33 12 16,-12-7-16,1-1 0,5 1 0,3 1 16,0 0-16,2 0 0,9 0 15,0-2-15,-6-1 0,-3-2 16,4-1-16,-6-1 0,-4 1 16,-5-1-16,-5 1 0</inkml:trace>
  <inkml:trace contextRef="#ctx0" brushRef="#br0" timeOffset="481896.5092">20725 17528 0,'0'0'0,"0"0"15,0 0-15,0 0 0,0 0 0,0 31 16,0-31-16,-2 29 0,2-29 0,-2 42 16,0-18-16,-2 1 15,1-1-15,-3 9 0,1 1 16,-2-4-16,1-3 0,-1-3 15,2-5-15,-1-2 0,2-3 0,-1-6 16,1-5 0,0 0-16,2-2 0,0 1 0</inkml:trace>
  <inkml:trace contextRef="#ctx0" brushRef="#br0" timeOffset="482115.2613">21203 17229 0,'0'0'0,"0"0"15,0 0-15,0 0 0,26 4 0,-26-4 16,32 0-16,-32 0 0,39 2 16,-15 0-16,3 0 0,0 1 15,-2 0-15,9 1 0,1 1 16,-5-3-16,-1 1 0,-5-1 15,-3-1-15,-3 0 0</inkml:trace>
  <inkml:trace contextRef="#ctx0" brushRef="#br0" timeOffset="482302.8029">21304 17341 0,'0'0'0,"0"0"0,0 0 15,-6 26-15,6-26 0,-9 25 0,3-9 16,-1 0-16,2 1 0,-1 1 16,1 1-16,-1 2 0,2-3 15,1-1-15,0-3 0,1-3 16,1-1-16,0-2 0</inkml:trace>
  <inkml:trace contextRef="#ctx0" brushRef="#br0" timeOffset="482552.8266">21459 17307 0,'0'0'15,"0"0"-15,0 0 0,0 0 0,0 0 16,6 29-16,-6-29 0,0 34 16,-1-14-16,-3 5 0,-1 6 15,-1-1-15,0 0 0,-2 12 16,2 1-16,0-1 0,2-2 0,-2 7 15,2-2-15,-1-8 16,1-4-16,-1 1 0,2-4 16,-1-5-16,0-4 0,0-6 0,-2-3 15,1-7-15,-1-5 0,2 0 16,1 0-16,1 0 0</inkml:trace>
  <inkml:trace contextRef="#ctx0" brushRef="#br0" timeOffset="482740.2649">21338 17445 0,'0'0'0,"0"0"0,0 0 0,0 0 16,0 0-16,13 17 0,-13-17 15,0 0-15,0 0 0,14 17 16,-14-17-16,0 0 0,9 17 0,-9-17 15,5 8-15,-3-6 0</inkml:trace>
  <inkml:trace contextRef="#ctx0" brushRef="#br0" timeOffset="482927.7776">21232 17519 0,'0'0'0,"0"0"0,0 0 0,0 0 15,0 0-15,22 13 0,-22-13 16,0 0-16,27 19 0,-27-19 16,20 13-16,-12-8 0,0 2 0,-1-2 15,-2 1-15,0-1 0,-2 0 16,0-1-16</inkml:trace>
  <inkml:trace contextRef="#ctx0" brushRef="#br0" timeOffset="483099.6504">21072 17674 0,'0'0'0,"0"0"0,0 0 16,0 0-16,0 0 0,25 11 0,-25-11 15,29 5-15,-29-5 0,38 0 16,-13-2-16,2 0 0,-1-1 16,4-1-16,3-1 0,8-3 15,-3-2-15,-6 2 0,-4 1 16,-5 1-16</inkml:trace>
  <inkml:trace contextRef="#ctx0" brushRef="#br0" timeOffset="483302.8169">21717 17314 0,'0'0'0,"0"0"0,0 0 0,0 0 16,0 0-16,10 22 0,-10-22 15,5 21-15,-5-21 0,3 31 16,-3-14-16,0 0 0,0-2 16,0 0-16,0 0 0,0-2 0,0-2 15,0-1-15,0-2 0,0 0 16</inkml:trace>
  <inkml:trace contextRef="#ctx0" brushRef="#br0" timeOffset="483599.6994">21715 17336 0,'0'0'0,"0"0"16,0 0-16,0 0 0,0 0 0,30 2 15,-30-2-15,27 6 16,-27-6-16,25 5 0,-12-2 0,1-1 16,2 0-16,0 0 0,2 1 15,-2-1-15,0 2 0,-2-1 16,-1 0-16,-2-1 0,-1 0 15,-1 1-15,-1-1 16,-1 0-16,-2-1 0,-1 2 0,0 1 16,-3 2-16,-1 1 0,-3 1 15,-2 1-15,-1-1 0,-3 2 0,-2-1 16,-1 3-16,1-2 16,0 0-16,-4 4 0,1 0 0,-4-1 15,-2 0-15,4-3 0,2 0 16,1-3-16</inkml:trace>
  <inkml:trace contextRef="#ctx0" brushRef="#br0" timeOffset="483771.5615">21692 17552 0,'0'0'0,"0"0"16,0 0-16,0 0 0,0 0 0,0 0 16,0 0-16,31 3 0,-31-3 15,27 5-15,-27-5 0,32 6 16,-15-5-16,2 0 0,2 0 15,-2 0-15,1 0 0,-1-2 16,-1 0-16,-3-1 0,-2 1 0,-1 0 16</inkml:trace>
  <inkml:trace contextRef="#ctx0" brushRef="#br0" timeOffset="484021.5612">21774 17706 0,'0'0'0,"0"0"15,0 0-15,0 0 0,-11 22 16,11-22-16,-10 17 0,10-17 16,-11 17-16,4-7 0,0-1 15,1 1-15,-1-2 0,-1 2 16,1 0-16,-1-1 0,0 0 0,1-2 15,0 0-15,-2-2 16,0 1-16,1-3 0,-1-2 16,1 0-16,1 0 0,2 0 0</inkml:trace>
  <inkml:trace contextRef="#ctx0" brushRef="#br0" timeOffset="484224.7207">21998 17870 0,'0'0'0,"0"0"16,0 0-16,0 0 0,13 20 0,-9-13 15,3 2-15,-1 0 0,2-1 16,1 3-16,2 3 0,1-1 16,0 0-16,-1-1 15,-1-1-15,-1-3 0,-1 0 0,-2-1 16</inkml:trace>
  <inkml:trace contextRef="#ctx0" brushRef="#br0" timeOffset="497709.2241">22794 17037 0,'0'0'0,"0"0"16,0 0-16,0 0 0,0 0 15,0 0-15,0 0 0,-1 26 16,1-26-16,-4 24 0,4-24 15,-12 34-15,3-15 0,-1 3 16,-1 3-16,0-1 0,1 0 0,-3 7 16,-1 0-1,0-4-15,2-2 0,-1 0 0,2-4 16,2-5-16,1-3 0,4-4 16,1-2-16,0-3 0,1-4 0,3-8 15,3-6-15,-1 0 16,1-1-16,2-2 0,2-3 15,-1-2-15,2 0 0,4-3 16,4 4-16,-1 2 0,2 3 0,-1 0 16,0 2-16,0 1 0,-1 2 15,6 3-15,6 2 16,-2 2-16,1 0 0,-5 4 16,-3 1-16,1 4 0,0 2 15,0-1-15,-1 2 0,-5-2 0,-1-1 16,-4-1-16</inkml:trace>
  <inkml:trace contextRef="#ctx0" brushRef="#br0" timeOffset="498084.2291">22934 17346 0,'0'0'0,"0"0"15,0 0-15,0 0 0,0 0 0,26 13 16,-26-13-16,27 13 15,-6-6-15,3-1 0,0-1 16,0-1-16,0 0 0,8 0 0,0-1 16,-1-1-16,0-2 0,-2-2 15,-2-3-15,-1-1 0,-3-2 0,1-2 16,-4-1-16,-6-2 16,-4 1-16,-6-4 0,-4 1 15,-2 3-15,-3-2 0,-7 0 0,-5 3 16,-1 3-16,0 3 0,-7 4 15,-2 1-15,0 5 0,2 4 16,0 3-16,-2 3 0,3 0 16,1 0-16,4 8 0,5 5 15,4 4-15,7-1 0,8-3 16,8-1-16,3-2 0,1-1 0,12-2 16,8-3-16,-7-5 0,-7-2 15,-5-3-15</inkml:trace>
  <inkml:trace contextRef="#ctx0" brushRef="#br0" timeOffset="498428.0568">24057 17287 0,'0'0'0,"0"0"0,0 0 15,-21-9-15,21 9 0,-23-7 0,6 3 16,-3 1-16,-2 0 0,-9 1 15,-1 2-15,3 2 0,0 1 16,1 2-16,2 0 0,4 2 16,3 0-16,2 3 0,3 1 15,9 0-15,5 4 0,5 3 16,6 3-16,5 3 0,0-2 0,4 1 16,3 1-16,2-1 15,-1-1-15,2 0 0,-1-1 16,-10-6-16,-3 0 0,-3-2 15,-5-2-15,-5-5 0,-4-1 0,-10-3 16,-7-1-16,0-2 0,0-1 16,-3-3-16,-5 1 15,4-3-15,1-2 0,7-1 0,3-2 16,4 2-16,2 2 0,2 1 16</inkml:trace>
  <inkml:trace contextRef="#ctx0" brushRef="#br0" timeOffset="498615.4913">24322 17416 0,'0'0'15,"0"0"-15,0 0 0,0 0 16,-3 23-16,3-23 0,-10 22 16,10-22-16,-15 27 0,5-10 15,-2 2-15,1-1 0,1-2 0,1-1 16,2-2-16,2-1 15,0-1-15,1 2 0,1-3 0,-1-1 16</inkml:trace>
  <inkml:trace contextRef="#ctx0" brushRef="#br0" timeOffset="498771.8026">24396 17109 0,'0'0'15,"0"0"-15,0 0 0,0 0 0,12 20 16,-12-20-16,9 19 0,-9-19 16,11 30-16,-5-16 0,-2-2 15,1-1-15</inkml:trace>
  <inkml:trace contextRef="#ctx0" brushRef="#br0" timeOffset="499287.4197">24931 17476 0,'0'0'0,"0"0"0,0 0 0,0 0 15,1-25-15,-1 25 0,-3-20 16,3 20-16,-11-18 0,1 9 16,-3 2-16,-3 0 0,0 1 0,-3 2 15,-2 3-15,-2 3 16,-1 3-16,-7 6 0,1 5 15,5 0-15,3-3 0,0 6 0,5 0 16,7 0-16,6 1 0,4-2 16,3 1-16,7-3 0,5-1 15,4-4-15,3-2 0,0-3 16,1-3-16,3-7 16,1-6-16,-3-1 0,0-2 0,-5 0 15,-1-1-15,-4 1 0,-1-1 0,-5 1 16,0 1-1,-2 3-15,-1 1 0,-2 4 0,-3 4 16,0 3-16,-2 4 16,-3 4-16,-3 6 0,-2 4 0,-1 4 0,-3 12 15,-1 5-15,2-3 0,2-1 16,0 6-16,3-2 16,2-7-16,-1-5 0,2-2 0,-1-4 15,2-4-15,-1-2 0,-4-7 16,-4-4-16,2-6 15,-1-3-15,-6-2 0,-2-4 0,0-8 16,1-6-16,0-4 0,0-3 16,4 5-16,3 5 0,2 3 15</inkml:trace>
  <inkml:trace contextRef="#ctx0" brushRef="#br0" timeOffset="499756.1315">25403 17345 0,'0'0'0,"0"0"0,0 0 15,0 0-15,0 0 0,-22 27 16,22-27-16,-23 28 0,9-13 0,0 3 15,-1 1-15,0-1 0,2 1 16,-3 4-16,0-1 0,3-4 16,2-2-16,2-3 0,2-2 15,2-2-15,-1-2 0,2-2 16,1-3-16,3-2 0,0-6 16,3-4-16,3-2 0,0-2 15,2-1-15,4-6 0,3-3 16,2 2-16,1 1 0,5-2 15,0 2-15,-2 4 0,-1 3 0,2 3 16,1 4-16,-1 1 0,-1 2 16,-1 6-16,0 4 15,-5 5-15,-2 2 0,-2 3 0,-2 2 16,-2 1-16,-3-1 0,-2 3 16,-3 2-16,-1 0 0,-1 0 0,-5 0 15,-3 1-15,2-4 16,3-2-16,-2 0 0,-2-1 15,2-3-15,2 0 0,0-4 16,2-1-16,0-2 0</inkml:trace>
  <inkml:trace contextRef="#ctx0" brushRef="#br0" timeOffset="500224.8864">26116 17484 0,'0'0'0,"0"0"0,0 0 16,0 0-16,19-12 0,-15 6 0,1-1 16,-2-1-16,-1 1 0,-3-2 15,-3-1-15,-2 1 0,0 0 16,-3 1-16,-1 2 0,-3 1 16,-4 2-16,-8 4 15,-4 4-15,3 3 0,0 4 0,0 0 16,-2 3-16,-3 3 0,4 2 0,6 2 15,4 2-15,6-1 16,4-2-16,6-3 0,4-1 16,3 0-16,4 0 0,4-3 15,1-2-15,0-4 0,1-4 0,4-3 16,3 0-16,-1-4 0,1-3 16,-2-4-16,0-3 15,-2-3-15,-1-2 0,-1-1 0,-2 1 16,-1 2-16,-2 2 0,-2 3 15,-1 2-15,-4 0 0,-1 3 16,-1 3-16,-3 3 16,0 0-16,0 0 0,0 8 0,-4 4 15,1 2-15,0 3 0,-1-1 16,2 0-16,0 1 0,1-1 0,2 1 16,1 2-16,3-1 15,1-1-15,3-4 0,1-5 16,-1-1-16,-3-1 0,0-1 15</inkml:trace>
  <inkml:trace contextRef="#ctx0" brushRef="#br0" timeOffset="500521.7619">26579 17196 0,'0'0'0,"0"0"15,0 0-15,0 0 0,0 0 16,-7 31-16,7-31 0,-14 33 0,1-13 16,-3 6-1,-4 5-15,1-2 0,2-1 0,-1 5 16,0-3-16,0 4 0,4-3 0,3-5 16,3-4-16,5-1 15,3-3-15,2 0 0,4-1 16,5-5-16,5-3 0,5-5 15,3-3-15,3-2 0,2-3 0,-6 1 16,-5 0-16,-2 1 0</inkml:trace>
  <inkml:trace contextRef="#ctx0" brushRef="#br0" timeOffset="500740.5264">26315 17337 0,'0'0'0,"0"0"0,0 0 0,0 0 16,0 0-16,29 1 0,-29-1 15,33 3-15,-10-2 0,5 3 16,6 1-16,-1-1 16,-1 1-16,8 1 0,0 0 0,-3-1 15,0-1-15,0-1 0,-6 0 16,-6-4-16,-4-2 0,-3 0 15,-4 0-15,-3 2 0</inkml:trace>
  <inkml:trace contextRef="#ctx0" brushRef="#br0" timeOffset="500959.2705">26960 17414 0,'0'0'0,"0"0"16,0 0-16,0 0 0,0 0 0,-4 30 15,4-30-15,-12 27 0,3-12 16,1 3-16,-1 1 16,0-1-16,1 1 0,0-2 15,2 0-15,-1 1 0,2-3 0,0-3 16,2-4-16,1-3 0,2-2 16,0-3-16,1-5 0,0 2 15,0-1-15,0 1 0</inkml:trace>
  <inkml:trace contextRef="#ctx0" brushRef="#br0" timeOffset="501131.2101">27080 17087 0,'0'0'0,"0"0"0,0 0 15,0 0-15,0 0 0,9 28 16,-9-28-16,7 20 0,-7-20 0,12 26 15,-4-10-15,1 1 0,2 0 16,-2-2-16,-1-3 0,-2 0 16</inkml:trace>
  <inkml:trace contextRef="#ctx0" brushRef="#br0" timeOffset="501490.5215">27212 17404 0,'0'0'16,"0"0"-16,0 0 0,-16 20 0,6-10 16,-1 3-16,-2 1 0,2 1 15,3 0-15,1 6 0,5 0 16,5-2-16,6-1 0,3 0 16,3 0-16,5-2 0,2-4 15,2-1-15,0-4 0,4-1 16,1-3-16,-1-5 0,-2-2 15,-3-3-15,-1-4 0,-4-3 16,-5-4-16,-3 0 0,-2-2 0,-7 0 16,-5-3-16,-5 3 0,-3 0 15,-3 2-15,0-1 0,-2 3 16,0 1-16,-2 3 0,-2 2 16,0 3-16,0 2 0,3 3 15,3 2-15,3 2 0,2 2 16,4 1-16,4 2 0,1-1 15,0-1-15,0-1 0</inkml:trace>
  <inkml:trace contextRef="#ctx0" brushRef="#br0" timeOffset="501943.6631">27708 17347 0,'0'0'0,"0"0"16,0 0-16,0 0 0,0 0 0,-5 26 16,5-26-16,-6 27 0,6-27 15,-11 33-15,2-13 16,2 0-16,-1-1 0,0 0 0,2-1 16,-2 2-16,0-1 0,1-3 15,2-3-15,1-2 0,0-2 16,1 0-16,1-3 0,2-2 15,1-1-15,1-4 0,1-1 16,2-5-16,1-2 0,2-3 16,1-2-16,1 0 0,1-1 0,5-5 15,3-2-15,-1 1 0,-1 3 16,1 1-16,0 4 0,-2 0 16,1 1-16,4 3 0,0 3 15,-5 5-15,1 3 0,-1 7 16,2 5-16,-4 0 0,-3 1 0,0 6 15,-2 0-15,-3 2 16,-4 0-16,0 1 0,-1 0 16,-2-1-16,-2 0 0,-2 0 15,0 0-15,-2-2 0,-1-2 0,0-4 16,-3-2-16,1-2 0,0 0 16,2-2-16,1-2 0,2-2 15</inkml:trace>
  <inkml:trace contextRef="#ctx0" brushRef="#br0" timeOffset="502443.6719">28075 18047 0,'0'0'0,"0"0"16,0 0-16,0 0 0,-27-3 0,27 3 15,-34-7-15,11 3 16,-1-1-16,-4-1 0,-4 0 0,-9-2 16,0 1-16,-12-2 15,-1 1-15,-1 1 0,0 2 0,-11-2 16,1 1-16,4 0 0,4 1 15,-14 0-15,-1 1 0,4 2 16,2 0-16,-12 0 16,-1-1-16,13-2 0,8 0 0,-7 0 15,-4-1-15,-25-1 0,9 2 0,5 1 16,4 1-16,13 0 0,9-1 16,0-1-16,1 0 15,7 1-15,5 2 0,2 2 0,0 0 16,13 0-16,7-1 0,6 1 15,3-1-15,4-1 0,3 1 16,3 1-16,0 0 0,1 3 16,0-1-16,1-2 0,1-1 15,-1 2-15,-1 1 0,2-1 16,2-3-16,-2 1 0,0 0 0,-1 0 16,1 1-16,-3 0 15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2025/9/23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tags" Target="../tags/tag8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6.xml"/><Relationship Id="rId1" Type="http://schemas.openxmlformats.org/officeDocument/2006/relationships/tags" Target="../tags/tag8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0.xml"/><Relationship Id="rId1" Type="http://schemas.openxmlformats.org/officeDocument/2006/relationships/tags" Target="../tags/tag8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2.xml"/><Relationship Id="rId1" Type="http://schemas.openxmlformats.org/officeDocument/2006/relationships/tags" Target="../tags/tag9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.emf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6" Type="http://schemas.openxmlformats.org/officeDocument/2006/relationships/customXml" Target="../ink/ink2.xml"/><Relationship Id="rId5" Type="http://schemas.openxmlformats.org/officeDocument/2006/relationships/image" Target="../media/image1.emf"/><Relationship Id="rId4" Type="http://schemas.openxmlformats.org/officeDocument/2006/relationships/customXml" Target="../ink/ink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6" Type="http://schemas.openxmlformats.org/officeDocument/2006/relationships/image" Target="../media/image4.emf"/><Relationship Id="rId5" Type="http://schemas.openxmlformats.org/officeDocument/2006/relationships/customXml" Target="../ink/ink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6" Type="http://schemas.openxmlformats.org/officeDocument/2006/relationships/image" Target="../media/image6.emf"/><Relationship Id="rId5" Type="http://schemas.openxmlformats.org/officeDocument/2006/relationships/customXml" Target="../ink/ink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>
                <a:solidFill>
                  <a:srgbClr val="FF0000"/>
                </a:solidFill>
              </a:rPr>
              <a:t>专题一</a:t>
            </a:r>
            <a:r>
              <a:rPr lang="en-US" altLang="zh-CN">
                <a:solidFill>
                  <a:srgbClr val="FF0000"/>
                </a:solidFill>
              </a:rPr>
              <a:t> </a:t>
            </a:r>
            <a:r>
              <a:rPr lang="zh-CN" altLang="en-US">
                <a:solidFill>
                  <a:srgbClr val="FF0000"/>
                </a:solidFill>
              </a:rPr>
              <a:t>词形变化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84175"/>
            <a:ext cx="10968990" cy="586549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IV. 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形容词变副词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-c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publicly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之外，其余均为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cally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结尾；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le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wholly, solely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之外，其余均为去掉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加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y;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以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shyly, dryly (drily)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之外，其余需要变为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ily;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以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truly, duly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之外，其余直接加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ly;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7190"/>
            <a:ext cx="10968990" cy="58724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V. </a:t>
            </a:r>
            <a:r>
              <a:rPr lang="zh-CN" altLang="en-US" sz="19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词义辨析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1. sustained / sustainable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2. extended / extensive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3. respected / respectful /respectable / respective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4. broadness / breadth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5. completeness / completion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6. effect / effectiveness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7. imaginary / imaginative / imaginable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8. adoption / adaptation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9. tire / tiredness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10. busyness /business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11. destruction / destructiveness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12. pricy (pricey) / priceless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13. publicity / publication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14. momentous / momentary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15. medical / medicinal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16. opening/openness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17. tasteful / tasty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18. earthy / earthly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19. comparable / comparative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20. successful / successive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46710"/>
            <a:ext cx="10968990" cy="60509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VI. </a:t>
            </a:r>
            <a:r>
              <a:rPr lang="zh-CN" altLang="en-US" sz="2400">
                <a:solidFill>
                  <a:schemeClr val="tx1"/>
                </a:solidFill>
              </a:rPr>
              <a:t>动词的过去式和过去分词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rise rose risen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arise arose arisen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deal dealt dealt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mean meant meant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hang (</a:t>
            </a:r>
            <a:r>
              <a:rPr lang="zh-CN" altLang="en-US" sz="2400">
                <a:solidFill>
                  <a:schemeClr val="tx1"/>
                </a:solidFill>
              </a:rPr>
              <a:t>悬挂</a:t>
            </a:r>
            <a:r>
              <a:rPr lang="en-US" altLang="zh-CN" sz="2400">
                <a:solidFill>
                  <a:schemeClr val="tx1"/>
                </a:solidFill>
              </a:rPr>
              <a:t>) hung hung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        (</a:t>
            </a:r>
            <a:r>
              <a:rPr lang="zh-CN" altLang="en-US" sz="2400">
                <a:solidFill>
                  <a:schemeClr val="tx1"/>
                </a:solidFill>
              </a:rPr>
              <a:t>绞死</a:t>
            </a:r>
            <a:r>
              <a:rPr lang="en-US" altLang="zh-CN" sz="2400">
                <a:solidFill>
                  <a:schemeClr val="tx1"/>
                </a:solidFill>
              </a:rPr>
              <a:t>) hanged hanged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lie (</a:t>
            </a:r>
            <a:r>
              <a:rPr lang="zh-CN" altLang="en-US" sz="2400">
                <a:solidFill>
                  <a:schemeClr val="tx1"/>
                </a:solidFill>
              </a:rPr>
              <a:t>躺</a:t>
            </a:r>
            <a:r>
              <a:rPr lang="en-US" altLang="zh-CN" sz="2400">
                <a:solidFill>
                  <a:schemeClr val="tx1"/>
                </a:solidFill>
              </a:rPr>
              <a:t>) lay lain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     (</a:t>
            </a:r>
            <a:r>
              <a:rPr lang="zh-CN" altLang="en-US" sz="2400">
                <a:solidFill>
                  <a:schemeClr val="tx1"/>
                </a:solidFill>
              </a:rPr>
              <a:t>说谎</a:t>
            </a:r>
            <a:r>
              <a:rPr lang="en-US" altLang="zh-CN" sz="2400">
                <a:solidFill>
                  <a:schemeClr val="tx1"/>
                </a:solidFill>
              </a:rPr>
              <a:t>) lied lied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lay laid laid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67385" y="900430"/>
            <a:ext cx="2800350" cy="1221105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 rtlCol="0">
            <a:noAutofit/>
          </a:bodyPr>
          <a:lstStyle/>
          <a:p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66750" y="2261235"/>
            <a:ext cx="3011805" cy="108394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0070C0"/>
                </a:solidFill>
              </a14:hiddenFill>
            </a:ext>
          </a:extLst>
        </p:spPr>
        <p:txBody>
          <a:bodyPr wrap="square" rtlCol="0">
            <a:noAutofit/>
          </a:bodyPr>
          <a:lstStyle/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667385" y="3485515"/>
            <a:ext cx="4241165" cy="27641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845560" y="900430"/>
            <a:ext cx="4064000" cy="18643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bind bound bound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bound bounded bounded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wind wound wound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winded winded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050790" y="2927985"/>
            <a:ext cx="4064000" cy="15881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show showed showed / shown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sow   sowed sowed / sown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sew   sewed sewed / sewed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prove proved proved / proven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050790" y="4679315"/>
            <a:ext cx="4948555" cy="15690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see saw seen </a:t>
            </a: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see-saw  see-sawed  see-sawed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3060"/>
            <a:ext cx="10968990" cy="589661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91515" y="492125"/>
            <a:ext cx="3802380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weep wept wept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sweep swept swept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creep crept crept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91515" y="1907540"/>
            <a:ext cx="380174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stick  stuck stuck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strike  struck  struck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choke  choked  choked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stroke  stroked  stroked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29615" y="3692525"/>
            <a:ext cx="376364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ride  rode  ridden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stride  strode  stridden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slide  slid  slid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glide  glided  glided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642485" y="492125"/>
            <a:ext cx="4064000" cy="8763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hear  heard  heard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overhear overheard  overheard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642485" y="1604645"/>
            <a:ext cx="4972685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drive  drove  driven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strive  strove  striven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strived  strived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shake  shook  shaken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643120" y="3107055"/>
            <a:ext cx="6733540" cy="23247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light  lit  lit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lighted  lighted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shine  shone  shone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shined  shined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speed  sped  sped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speeded speeded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smell, burn, dream, learn, spill, quit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过去式和过去分词均有两拼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swell  swelled  swelled / swollen 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16865"/>
            <a:ext cx="10968990" cy="593280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60095" y="509905"/>
            <a:ext cx="5906135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过去式和过去分词不变：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bet, cut, hit, hurt, let, put, set, shut, cost, cast, broadcast, thrust, burst, shed, read, spread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60095" y="2012950"/>
            <a:ext cx="5905500" cy="30460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break  broke  broken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choose  chose  chosen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freeze  froze  frozen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steal  stole  stolen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wake  woke  woken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awake  awoke  awoken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waken  wakened  wakened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awaken  awakened  awakened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807200" y="509905"/>
            <a:ext cx="458279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fight  fought   fought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bring brought brought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buy bought  bought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seek sought  sought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806565" y="2462530"/>
            <a:ext cx="4584065" cy="34150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blow  blew  blown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draw  drew  drawn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fall  fell fallen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grow  grew  grown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know  knew  known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throw  threw  thrown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fly flew flown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flow  flowed  flowed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tow towed towed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84860" y="615950"/>
            <a:ext cx="3427730" cy="23069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bleed  bled  bled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feed  fed  fed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breed  bred  bred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lead  led  led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flee  fled  fled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exceed, succeed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直接加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ed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420235" y="615950"/>
            <a:ext cx="4064000" cy="303784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ring  rang  rung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string  strung  strung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sting  stung  stung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swing  swung  swung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fling  flung  flung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cling  clung  clung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sling  slung  slung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spring  sprang / sprung   sprung </a:t>
            </a: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47395" y="3113405"/>
            <a:ext cx="3465195" cy="8337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beat  beat  beaten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bite  bit  bitten </a:t>
            </a: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47395" y="4137660"/>
            <a:ext cx="4064000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panic   panicked  panicked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picnic  picnicked  picnicked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traffic  trafficked  trafficked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982210" y="3898265"/>
            <a:ext cx="5584825" cy="19380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重读闭音节双写：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dip, slip, clip, tap, slap, nap, pop, equip, drip, skip, whip, snap, wrap, swap, clap, trap, grab, mop, dot, sob, fan, stir, star, grin, regret, pen, control ...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71805"/>
            <a:ext cx="10968990" cy="616013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巩固训练</a:t>
            </a:r>
            <a:r>
              <a:rPr lang="en-US" altLang="zh-CN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Running stores aren’t typically seen as trendsetters in the retail (</a:t>
            </a:r>
            <a:r>
              <a:rPr lang="zh-CN" altLang="en-US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零售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world. But wander into a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56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(style)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shop in Manhattan’s West Village, and you may begin to think otherwise.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57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(go)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are the narrow seats sandwiched between towers of shoeboxes and stuffed shelves of backpacks. Instead, there is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58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(novel)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tables furnished with vases of wildflowers and modernist armchairs.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“We wanted the space to reflect us and our community,” says the owner of the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59 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(taste)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space that makes the experience of trying on trainers at conventional sporting goods stores, a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60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(function)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yet generally uninspiring event, feel even more retired. It’s a place for people to come and hang out.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Boutique (</a:t>
            </a:r>
            <a:r>
              <a:rPr lang="zh-CN" altLang="en-US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精品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ships around the world now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61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(priority)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both interior design and customer experience. One store even has showers for a post-run wash, and a pizza counter that serves wine. These practices are really a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62  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(reveal)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“These aren’t just shopping spaces; they are social spots where people naturally connect over running,” says another industry insider based in Stockholm. “They give people some time to recharge, distancing them from            </a:t>
            </a:r>
            <a:r>
              <a:rPr lang="en-US" altLang="zh-CN" sz="23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63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(machine)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action of choosing and trying on shoes.” 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4655"/>
            <a:ext cx="10968990" cy="5835015"/>
          </a:xfrm>
          <a:ln>
            <a:solidFill>
              <a:schemeClr val="accent1"/>
            </a:solidFill>
          </a:ln>
        </p:spPr>
        <p:txBody>
          <a:bodyPr>
            <a:normAutofit fontScale="77500" lnSpcReduction="10000"/>
          </a:bodyPr>
          <a:lstStyle/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I. </a:t>
            </a:r>
            <a:r>
              <a:rPr lang="zh-CN" altLang="en-US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名词后缀：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1. -ment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特殊：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argument, judg(e)ment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2. -ion, -tion,-ation, -cion, -sion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duce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-production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produce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可以表示农产品，不可数）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inter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vene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-intervention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-ify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ification: identification, clarification, purification, classification, justification, qualification, simplification, beautification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-sfy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faction: satisfaction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com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pete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-competition, repeat-repetition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organi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ze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-organization, recognize-recognition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ex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pect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-expectation, suspect-suspicion, inspect-inspection (on closer inspection)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ada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pt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-adaptation, adopt-adoption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-cribe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cription: description, subscription, prescription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pare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: preparation, comparison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96880" y="972000"/>
              <a:ext cx="10996560" cy="40726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87520" y="962640"/>
                <a:ext cx="11015280" cy="409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4" name="墨迹 3"/>
              <p14:cNvContentPartPr/>
              <p14:nvPr/>
            </p14:nvContentPartPr>
            <p14:xfrm>
              <a:off x="604800" y="4677480"/>
              <a:ext cx="10969560" cy="1472040"/>
            </p14:xfrm>
          </p:contentPart>
        </mc:Choice>
        <mc:Fallback>
          <p:pic>
            <p:nvPicPr>
              <p:cNvPr id="4" name="墨迹 3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95440" y="4668120"/>
                <a:ext cx="10988280" cy="14907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9735"/>
            <a:ext cx="10968990" cy="582993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-end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ension: extend-extension, comprehend-comprehension, suspend-suspension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defend-defence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defense), offend-offence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offense)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intend-intention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pretend-pretence (pretense), pretend-pretension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845" y="2988945"/>
            <a:ext cx="6166485" cy="170370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64845" y="4636770"/>
            <a:ext cx="860298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-and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ansion: expansion</a:t>
            </a: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-lain: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explain-explanation, complain-complaint </a:t>
            </a: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-tain: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maintenance, sustenance</a:t>
            </a: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-veal: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reveal-revelation, conceal-concealment </a:t>
            </a: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墨迹 1"/>
              <p14:cNvContentPartPr/>
              <p14:nvPr/>
            </p14:nvContentPartPr>
            <p14:xfrm>
              <a:off x="564840" y="877320"/>
              <a:ext cx="10975320" cy="537372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5480" y="867960"/>
                <a:ext cx="10994040" cy="53924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7190"/>
            <a:ext cx="11201400" cy="587248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-quire: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require-requirement, enquire/ inquire-enquiry, acquire-acquisition / acquirement</a:t>
            </a:r>
          </a:p>
          <a:p>
            <a:pPr marL="0" indent="0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495" y="1539240"/>
            <a:ext cx="6461760" cy="134302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608330" y="2834640"/>
            <a:ext cx="11202035" cy="3476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-ve: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arrive-arrival, survive-survival, approve-approval, remove-removal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例外：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starve-starvation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特殊：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refuse-refusal, withdraw-withdrawal, deny-denial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-pose: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propose-proposal, compose-composition / composure, suppose-supposition, oppose-opposition, expose-exposure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-sume: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assume-assumption, consume-consumption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-ence: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refer-reference, exist-existence, prefer-preference, infer-inference, occur-occurrence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-ance: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resist-resistance, rely-reliance, attend-attendance, guide-guidance, ignore-ignorance, insure-insurance, accept-acceptance, avoid-avoidance, appear-appearance, disturb-disturbance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-ure: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depart-departure, sign-signature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墨迹 1"/>
              <p14:cNvContentPartPr/>
              <p14:nvPr/>
            </p14:nvContentPartPr>
            <p14:xfrm>
              <a:off x="541800" y="509040"/>
              <a:ext cx="11283480" cy="598824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32440" y="499680"/>
                <a:ext cx="11302200" cy="60069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89255"/>
            <a:ext cx="10968990" cy="58604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-age: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short-shortage, marry-marriage, cover-coverage, store-storage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-t/-te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变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cy: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frequent-frequency, fluent-fluency, consistent-consistency, urgent-urgency,  sufficient-sufficiency,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private-privacy,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delicate-delicacy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-dom: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freedom, wisdom, boredom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-ceive: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reception, perception, deception, conception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-ty: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certain-certainty, novel-novelty, poor-poverty, unite-unity, major-majority, minor-minority, prior-priority, anxious-anxiety, equal-equality, secure-security, special-specialty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-ity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regular-regularity, superior-superiority, inferior-inferiority, rapid-rapidity, valid-validity, hostile-hostility, creative-creativity, curious-curiosity, generous-generosity, complex-complexity, diverse-diversity, intense-intensity, clear-clarity / clearness (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前者首选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), necessary-necessity, simple-simplicity, modern-modernity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mit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permit-permission, admit-admission, transmit-transmission, submit-submission </a:t>
            </a: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zh-CN" altLang="en-US" sz="2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特殊：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pursue-pursuit, humble-humility, if-ifs, but-buts, extra-extras, give-given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1955"/>
            <a:ext cx="10968990" cy="602043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II.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非典型前缀和后缀：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il-, ir-: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illegal, illogical, irregular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inter-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international, interpersonal, interaction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intra-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intrapersonal, intracity, intraoffice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introspection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macro-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macroworld, macroclimate, macroeconomics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micro-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microscope, microwave, microeconomics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mal-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malcontent, malpractice, malnutrition, maltreat, malfunction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mis-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misfortune, misspell, misplace, misinformation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mono-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monologue, monotony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multi-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multiple, multitude, multimedia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out-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outdo, outlive, outnumber, outwit, outsmart, outperform, outshine, outswim, outrun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be-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befriend, befall, belittle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contra-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contradict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counter-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counteract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3060"/>
            <a:ext cx="10968990" cy="5896610"/>
          </a:xfrm>
          <a:ln>
            <a:solidFill>
              <a:schemeClr val="accent1"/>
            </a:solidFill>
          </a:ln>
        </p:spPr>
        <p:txBody>
          <a:bodyPr>
            <a:normAutofit fontScale="62500" lnSpcReduction="10000"/>
          </a:bodyPr>
          <a:lstStyle/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de-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desalt, deforest, decode, defame, devalue 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dis-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disorder, dishonest, dishonorable, disagreeable, disarm, dysfunctional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ex-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export, exclude, extract, exhale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hyper-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hyperactive, hypertension, hypersensitive, hypercritical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post-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postwar, postgraduate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pro-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progress, project, promote, propel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trans-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transcontinent, transnormal, transplant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ultra-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ultrasound, ultraliberal, ultraclean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un-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unlock, untie, unwrap, unfold, unbind, unbotton, uncover, unearth, undress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circ-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circular, circuit, circulate, circuitous, circus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-ject 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eject, project, reject, inject, subject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luc, lust, lumin-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lucid, elucidate, luster, illustrate, illuminate, luminous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marine-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submarine, maritime, mariculture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scend-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ascend, descend, transcend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-spect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prospect, inspect, suspect, respect, introspect, retrospect, spectator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-tract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contract, protract, distract, attract, extract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un, uni-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unanimous, unison, uniform</a:t>
            </a:r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1955"/>
            <a:ext cx="10968990" cy="58477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III. 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形容词后缀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-ic: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symbolic,poetic,artistic,heroic,chaotic,dramatic,athletic,energetic,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strategic,periodic, apologetic,grammatical,astronomic / astronomical,mechanic / mechanical,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systemic / systematic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-ous: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mountainous, poisonous,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disastrous, spacious, voluminous, miraculous, laborious, courageous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-cial, -tial: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beneficial, provincial,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essential, influential, substantial, residential,  palatial, controversial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weighty, starry, rosy, sticky, tricky, brainy, toasty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-ly: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costly, scholarly, orderly, daily, monthly, yearly, deadly, leisurely, timely, homely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-able: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accessible, digestible, knowledgeable, noticeable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-ing: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promising, loving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比较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loved), trying, forbidding, pressing, misleading, striking, ballooning, biting, stinging, demanding, engaging, enlightening, enterprising, inviting, sweeping, towering, underlying, inquiring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-ed: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pointed, sighted, winged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-ful: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eventful, fruitful, regretful, stressful, handful, mouthful, spoonful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-ative: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qualitative, quantitative, authoritative, representative, argumentative, initiative, preventative (preventive)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-ual: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factual, textual, spiritual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-ary: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revolutionary, monetary, planetary, visionary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1665</Words>
  <Application>Microsoft Office PowerPoint</Application>
  <PresentationFormat>宽屏</PresentationFormat>
  <Paragraphs>202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1" baseType="lpstr">
      <vt:lpstr>微软雅黑</vt:lpstr>
      <vt:lpstr>Arial</vt:lpstr>
      <vt:lpstr>Times New Roman</vt:lpstr>
      <vt:lpstr>Wingdings</vt:lpstr>
      <vt:lpstr>WPS</vt:lpstr>
      <vt:lpstr>专题一 词形变化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seewo</dc:creator>
  <cp:lastModifiedBy>³He</cp:lastModifiedBy>
  <cp:revision>229</cp:revision>
  <dcterms:created xsi:type="dcterms:W3CDTF">2019-06-19T02:08:00Z</dcterms:created>
  <dcterms:modified xsi:type="dcterms:W3CDTF">2025-09-23T00:23:41Z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BB83EBE53C4D453783F55872012F7CDC_11</vt:lpwstr>
  </property>
</Properties>
</file>