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ink/ink1.xml" ContentType="application/inkml+xml"/>
  <Override PartName="/ppt/tags/tag71.xml" ContentType="application/vnd.openxmlformats-officedocument.presentationml.tags+xml"/>
  <Override PartName="/ppt/tags/tag72.xml" ContentType="application/vnd.openxmlformats-officedocument.presentationml.tags+xml"/>
  <Override PartName="/ppt/ink/ink2.xml" ContentType="application/inkml+xml"/>
  <Override PartName="/ppt/tags/tag73.xml" ContentType="application/vnd.openxmlformats-officedocument.presentationml.tags+xml"/>
  <Override PartName="/ppt/tags/tag74.xml" ContentType="application/vnd.openxmlformats-officedocument.presentationml.tags+xml"/>
  <Override PartName="/ppt/ink/ink3.xml" ContentType="application/inkml+xml"/>
  <Override PartName="/ppt/tags/tag75.xml" ContentType="application/vnd.openxmlformats-officedocument.presentationml.tags+xml"/>
  <Override PartName="/ppt/tags/tag76.xml" ContentType="application/vnd.openxmlformats-officedocument.presentationml.tags+xml"/>
  <Override PartName="/ppt/ink/ink4.xml" ContentType="application/inkml+xml"/>
  <Override PartName="/ppt/tags/tag77.xml" ContentType="application/vnd.openxmlformats-officedocument.presentationml.tags+xml"/>
  <Override PartName="/ppt/tags/tag78.xml" ContentType="application/vnd.openxmlformats-officedocument.presentationml.tags+xml"/>
  <Override PartName="/ppt/ink/ink5.xml" ContentType="application/inkml+xml"/>
  <Override PartName="/ppt/tags/tag79.xml" ContentType="application/vnd.openxmlformats-officedocument.presentationml.tags+xml"/>
  <Override PartName="/ppt/tags/tag80.xml" ContentType="application/vnd.openxmlformats-officedocument.presentationml.tags+xml"/>
  <Override PartName="/ppt/ink/ink6.xml" ContentType="application/inkml+xml"/>
  <Override PartName="/ppt/ink/ink7.xml" ContentType="application/inkml+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ink/ink8.xml" ContentType="application/inkml+xml"/>
  <Override PartName="/ppt/tags/tag85.xml" ContentType="application/vnd.openxmlformats-officedocument.presentationml.tags+xml"/>
  <Override PartName="/ppt/tags/tag86.xml" ContentType="application/vnd.openxmlformats-officedocument.presentationml.tags+xml"/>
  <Override PartName="/ppt/ink/ink9.xml" ContentType="application/inkml+xml"/>
  <Override PartName="/ppt/tags/tag87.xml" ContentType="application/vnd.openxmlformats-officedocument.presentationml.tags+xml"/>
  <Override PartName="/ppt/tags/tag88.xml" ContentType="application/vnd.openxmlformats-officedocument.presentationml.tags+xml"/>
  <Override PartName="/ppt/ink/ink10.xml" ContentType="application/inkml+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3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778" autoAdjust="0"/>
    <p:restoredTop sz="94660"/>
  </p:normalViewPr>
  <p:slideViewPr>
    <p:cSldViewPr snapToGrid="0" showGuides="1">
      <p:cViewPr varScale="1">
        <p:scale>
          <a:sx n="30" d="100"/>
          <a:sy n="30" d="100"/>
        </p:scale>
        <p:origin x="420" y="24"/>
      </p:cViewPr>
      <p:guideLst>
        <p:guide orient="horz" pos="2160"/>
        <p:guide pos="3838"/>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20T01:22:49.524"/>
    </inkml:context>
    <inkml:brush xml:id="br0">
      <inkml:brushProperty name="width" value="0.05292" units="cm"/>
      <inkml:brushProperty name="height" value="0.05292" units="cm"/>
      <inkml:brushProperty name="color" value="#FF0000"/>
    </inkml:brush>
  </inkml:definitions>
  <inkml:trace contextRef="#ctx0" brushRef="#br0">2336 4110 0,'0'0'0,"0"0"0,0 0 16,23 2-16,-23-2 0,28 0 0,-12-2 16,5 1-16,2 1 0,9-1 15,4-2-15,0 1 0,-1-1 16,14 1-16,3-1 0,-5 1 16,2 2-16,11-4 0,3 0 15,-1 0-15,-4 1 0,14 0 16,1-1-16,-6 0 0,-1 0 0,13-1 15,2 2-15,-5-2 0,-3 3 16,37-4-16,-4-1 16,-15 3-16,-7 2 0,6-2 0,5-1 15,-8 2-15,-9 2 0,12-5 16,9-1-16,-5-1 0,-3 0 0,11-1 16,5 2-16,-9-2 0,-7 0 15,14 0-15,5-1 16,-8 3-16,-5 2 0,8-4 0,6-1 15,-7 0-15,-9 2 0,11 0 16,8-1-16,-9 4 0,-4 0 16,6 2-16,8 1 0,-8-2 15,-9 0-15,12 2 0,7 1 16,-11 0-16,-7 1 0,12 0 16,7 0-16,-9 0 0,-4 1 0,9 0 15,9-1-15,-9 0 0,-5 0 16,10 0-16,5 2 15,-8-4-15,-7 1 0,14 1 0,8 1 16,-10 1-16,-7-1 0,9 0 16,7 0-16,-10-1 0,-7-1 0,8 2 15,6 1-15,-14 1 16,-8-3-16,4 2 0,3 2 16,-12 0-16,-7-1 0,0-1 0,2 1 15,-11 1-15,-7-1 0,0 6 16,0 3-16,-13-2 0,-8-1 15,0-2-15,1 0 16,-7-1-16,-5-3 0,0 1 0,0 0 16,-8 1-16,-8 3 0,-1-2 15,-3 1-15,-4-1 0,-2 0 16,-1-3-16,0-1 0,-3 1 0,-2-2 16,-4 2-16,-3 0 15,1 2-15,1-1 0,-4-1 16,-1 1-16,-3-4 0,0 0 0,0 0 15,0 0-15,0 0 16,0 0-16,0 0 0,0 0 0,-2 0 16,0 1-16,2-1 0,-2 1 15,2-1-15,0 0 0,0 0 16,0 0-16,0 0 0,0 0 0,0 0 16,0-3-16,0 3 0,0 0 15,0 0-15,0 0 16,2-3-16,-2 3 0,2-2 15,-2 2-15,0-4 0,0 4 0,0-3 16,0 0-16,0 3 0,-4-1 16,2 1-16,-1 0 0,1 0 0</inkml:trace>
  <inkml:trace contextRef="#ctx0" brushRef="#br0" timeOffset="2184.5998">3649 4092 0,'0'0'0,"0"0"15,0 0-15,-11-18 0,11 18 0,0 0 16,-19-19-16,10 12 0,0 0 15,-5 1-15,-1-1 0,-3 0 16,2 4-16,-7-3 0,-5 0 16,0 1-16,2 1 0,-6 2 15,-1 2-15,0 0 0,1 0 0,-12 2 16,-2 2-16,4 1 16,1-1-16,-13 6 0,0 5 15,3-1-15,5 0 0,-12 0 16,-4 2-16,8 0 0,6 1 0,-3 6 15,-3 3-15,4-5 0,3-4 16,-8 5-16,0 4 0,10-3 16,6-2-16,-8 7 0,0 3 15,10-9-15,4-2 0,-1 2 16,-4 1-16,12-1 0,4 1 0,0-1 16,0-1-16,1-1 15,4-1-15,0-3 0,-1-3 16,7 5-16,3 5 0,2-1 0,-3-1 15,3-2-15,2-2 0,-2 2 16,3 2-16,1-1 0,4 1 0,1-2 16,3-2-16,-3 1 15,1 1-15,2 1 0,4 2 16,2-3-16,4-2 0,-3 1 16,2 2-16,1-1 0,0-1 0,3 2 15,4 0-15,1-1 0,2-2 16,5 1-16,1-1 15,-3-2-15,2 0 0,7-1 0,3 0 16,-3-2-16,0-1 0,10 4 16,6-2-16,-4-2 0,-3-2 0,4 2 15,2 3-15,-2-3 16,-3-1-16,10-2 0,3-2 16,-4 1-16,-3 2 0,6-2 15,4 2-15,-6-2 0,-4-1 0,30 0 16,0-1-16,-11 1 0,-7-1 15,4 0-15,5-1 16,-8-2-16,-7 0 0,6 2 0,4 2 16,-4-5-16,0-1 0,1-1 15,4-3-15,-5 8 0,-1 3 16,5-6-16,6-5 0,-7 1 16,-6 1-16,7-1 0,7 3 15,-6-1-15,-1-1 0,2-2 16,8 0-16,-9 1 0,-3-1 0,6 3 15,4-1-15,-6 0 0,-5 0 16,4-2-16,5-1 0,-6 3 16,-7-1-16,7 1 0,5 0 15,-5-2-15,-5-1 0,3 3 16,3 0-16,-6 2 0,-7-1 0,8-1 16,6-1-16,-6 0 0,-2 0 15,8 0-15,2-1 16,-3 2-16,-5 1 0,7 0 0,3 1 15,-8-2-15,-8-3 0,6 0 16,5-1-16,-4 1 0,-3 1 16,4-3-16,4-4 0,-8 4 15,-3 2-15,8-4 0,7-5 16,-10 5-16,-7 1 0,5-7 16,3-5-16,-9 2 0,-3 2 0,3 2 15,1 1-15,-5-3 0,-3 0 16,1-4-16,0-2 0,-8 3 15,-6 1-15,3 1 0,1 0 16,-4-5-16,-4-2 0,-3-2 16,-2-2-16,-5 8 0,-6 3 0,2-5 15,2-4-15,-7-1 16,-7-1-16,-5 3 0,-6 3 16,1-6-16,0-3 0,-7 12 15,-4-4-15,-4 2 0,-1 2 16,-6-4-16,-1-2 0,-4 1 0,-1 0 15,-6 2-15,-6-1 0,-1 2 16,-1 0-16,-5-4 0,-4-1 16,0 2-16,0 5 0,-9 0 15,-5 0-15,-6-2 0,5-1 16,-31-8-16,0 0 0,11 8 0,7 3 16,-3 5-16,-2 3 15,5-2-15,5 0 0,-3-4 16,-4-1-16,5 4 0,4 1 0,-7 3 15,-9 2-15,10 1 0,4 0 16,-6-1-16,-4 0 0,7 2 16,4 1-16,-5 0 0,-3 1 15,9 1-15,5 2 0,-6-4 16,-5-1-16,6 2 0,4 1 16,-8-1-16,-2-3 0,7 8 15,7 6-15,-10-4 16,-3-1-16,5-5 0,4-2 0,-4 3 0,-2 1 15,7 2-15,4 1 0,-6 2 16,-5 2-16,8-1 16,5-2-16,-5 3 0,-8 0 0,13 0 15,8 2-15,-7-6 0,-4-2 16,8 3-16,5 2 0,-6 2 16,-4 4-1,5-3-15,3-3 0,-3 3 0,-1 0 0,10 0 16,8-1-16,-7 0 15,-5 1-15,11-1 0,6-3 16,-2 5-16,-2 2 0,7-4 0,7-3 0,-6-2 16,0 0-16,8-1 0,4 0 15,4 2-15,1 3 16,3-1-16,1 1 0,5-4 0,-4-1 16,4-3-16,0-1 0,0 2 15,-3 0-15,2-1 0,1 1 16,-1 1-16,2 1 0,1-1 15,1 0-15,1 2 0,1 0 0,1-2 16,-3 0-16,3 0 0,0 0 16,0 0-1,0 0-15,-1 0 0,1 0 0,0 0 0,0 0 0,0 0 16,-2 4-16,2-2 16,-1 1-16,1-3 0,-2 3 15,2-3-15</inkml:trace>
  <inkml:trace contextRef="#ctx0" brushRef="#br0" timeOffset="9658.3037">2558 6546 0,'0'0'0,"0"0"15,0 0-15,0 0 0,0 0 0,19-1 16,-19 1-16,0 0 0,28-3 16,-16 4-16,3 2 0,0-2 15,0 1-15,4 0 0,0 0 16,1 1 0,1-2-16,7 2 0,2 0 15,1 1-15,0-1 0,1-1 16,3 1-16,0-1 0,2-1 0,7 1 15,3-2-15,-2 1 0,-2 0 16,11 1-16,4-2 0,-8 1 16,0 0-16,12 0 0,3-1 15,-7 1-15,-3-1 0,6 2 0,3 0 16,4-2-16,-5-2 0,4 1 16,4 1-16,-6-1 0,-8 1 0,38-2 15,-2 0-15,-13 0 0,-7 1 16,6 4-16,4 1 15,-10-4-15,-5-3 0,6 3 0,8 2 16,-15-3 0,-5-3-16,10 2 0,9 0 15,-7 2-15,-5 0 0,10 0 0,5-1 16,-9 1-16,-6-1 0,11 0 16,8 0-16,-13-1 0,-8 0 0,13 2 15,9 1-15,-12 3 16,-7 2-16,9-9 0,7-6 15,-10 5-15,-6 3 0,10 5 0,10 2 16,-11-6-16,-7-2 0,10 0 0,8 1 16,-12 3-16,-8 2 0,13-3 15,9-3-15,-14 3 0,-8 2 16,12-3-16,10-2 16,-12 0-16,-7-2 0,9 2 0,10 2 15,-15-3-15,-7 1 0,8 0 0,8 0 16,-11 4-16,-6 4 0,6-6 0,6-3 15,-11 1-15,-4 1 0,9 0 16,7 1-16,-10-1 0,-8 1 0,8 1 16,8 2-16,-15-7 15,-9-3-15,6 3 0,4 2 16,-7 5 0,-2 2-16,1-7 0,4-4 15,-11 6-15,-7 6 0,1-4 0,1-2 16,-4-1-16,-3-1 0,3-3 15,2-3-15,-8 3 0,-6 4 16,0-2-16,0-3 16,-6-3-16,-6-2 0,5 5 15,3 3-15,-6 4 0,-5 1 0,-5 3 0,-6 0 16,-4-5-16,3 0 0,-3 0 0,2 0 16,-2 0-16</inkml:trace>
  <inkml:trace contextRef="#ctx0" brushRef="#br0" timeOffset="10877.8125">13166 6595 0,'0'0'0,"0"0"0,0 0 0,0 0 0,25-7 16,-25 7-16,22-6 16,-9 2-16,2 1 0,-3-1 0,-1 2 15,-3 0-15</inkml:trace>
  <inkml:trace contextRef="#ctx0" brushRef="#br0" timeOffset="13338.0638">2756 7651 0,'0'0'0,"8"0"0,4 0 16,0 0-16,3 1 0,8-1 0,0 0 15,11 0-15,3 1 0,2 1 16,0 0-16,4-1 0,1-2 16,13 1-1,0 1-15,0 1 0,0-1 16,12 0-16,2 1 0,1-1 15,-3-1-15,10 3 0,0 2 16,-2-3-16,-1 0 0,34 0 16,-6 1-16,-8 0 0,-5 2 0,4-2 15,3-1-15,-3-1 0,-1-1 16,-2 2-16,2 0 0,1-1 16,-4-2-16,11-2 0,5-1 15,1 2-15,2 1 0,-4-3 16,1-1-16,0 2 0,1-2 0,1 4 15,1 1-15,-5 1 0,-7 0 16,1 0-16,-1 1 0,-6 0 16,-2 1-16,-2-1 15,3 0-15,-14 1 0,-12 0 0,-1 0 16,-2-2-16,-8 0 0,-6 1 16,-6-2-16,-6-2 0,-6 1 0,-4 1 0,-10-1 15,-3-1-15,-4 1 0,-3 0 16,-3-2-16,-2-3 0,0 2 0,0 1 15,-1 3 1</inkml:trace>
  <inkml:trace contextRef="#ctx0" brushRef="#br0" timeOffset="13901.7501">9176 7099 0,'0'0'0,"0"0"0,0 0 16,0 0-16,13 21 0,-13-21 0,9 20 15,-5-5 1,1 1-16,0 2 0,2 1 0,-3 1 0,3-1 15,0 6-15,1 0 16,-1-3-16,-2 1 0,2-5 16,1-1-16,2-2 0,1-1 0,2-3 0,1-3 15,3-2-15,0-4 0,8-3 0,4-4 16,4-5-16,4-3 0,10-8 16,6-6-16,0-2 0,-1-1 15,15-10-15,3-2 0,5-1 16,-7 4-16,4-5 0,-6 3 15,-10 6 1,-6 4-16,10-7 0,-10 7 0,-16 10 16,-11 6-16,-9 6 0,-5 7 15,-5 1-15,-2 0 0,-2 1 16</inkml:trace>
  <inkml:trace contextRef="#ctx0" brushRef="#br0" timeOffset="17867.545">4173 7652 0,'0'0'16,"0"0"-16,0 0 0,-25-3 0,14 0 16,-3 2-16,-3 0 15,-2 0-15,-3 1 0,-12 2 0,-2-1 0,-1 2 16,-1 0-16,-10 2 0,-3 3 16,1 4-16,2 1 0,-12 6 15,-2 3 1,4 1-16,1 1 0,-8 11 15,1 4-15,7-5 0,0-3 0,-5 8 16,1 2-16,10 1 0,4 2 16,-13 26-16,6-2 0,10-8 15,6-7-15,10-1 0,6 0 16,5-5-16,9-1 0,2 1 16,5 1-16,4-5 0,1-4 15,4 8-15,2 4 0,10-8 16,8-5-16,4-1 0,6-2 15,-1-7-15,-2-4 0,9 3 0,5 3 16,0-1-16,-1-1 0,11-4 16,11-3-16,-7-5 0,1-2 15,6-4-15,5-4 0,-6 1 16,-3-2-16,7 0 0,7-3 0,-7-2 0,-1-1 0,6-5 16,5-1-16,-9-3 0,-6 1 0,2 0 15,3-2-15,-7-5 16,-6-2-16,0-4 0,-4-1 15,-4 2-15,-5 0 0,0-2 0,-4-3 16,-4-2-16,-1-2 16,-4-3-16,1-3 0,-8 4 15,-5 4-15,0-7 0,2-4 16,-5 1-16,0 1 16,-3-6-16,-1-1 0,-5 5 0,-4 4 15,-3-4-15,-1-5 0,0 7 16,-1 3-16,-4-2 0,0-1 15,0-2-15,0-3 16,-5 0-16,-7 2 16,4 3-16,-1 0 0,-8 3 0,-3-2 15,10 19-15,-1-1 0,-5-7 0,0-4 0,2 8 0,0 2 16,-10-2-16,-7-2 16,2 3-16,2 1 0,-9 2 15,-2-2-15,0 7 0,2 4 0,-10-1 16,-4 2-16,-1 3 0,-1 3 15,-10 5-15,-5 3 0,-4 3 16,1 1 0,-11 3-16,27-4 0,17-3 0</inkml:trace>
  <inkml:trace contextRef="#ctx0" brushRef="#br0" timeOffset="22983.6234">12242 6926 0,'0'0'0,"0"0"16,0 0-16,0 0 0,-30 7 0,30-7 15,-24 7-15,24-7 0,-37 14 16,16-4-16,-2 4 0,0 0 16,-1 2-16,-7 10 15,1 1-15,3 1 0,2 0 16,1 7-16,4-1 0,6-1 16,3-2-16,9-3 0,7-2 15,7-4-15,6-4 0,6-5 16,5-2-16,3-4 0,3-5 15,11-4-15,3-5 0,-2-1 0,0-2 16,-5 2-16,-12 1 0,-6 3 0</inkml:trace>
  <inkml:trace contextRef="#ctx0" brushRef="#br0" timeOffset="23315.3167">12762 7003 0,'0'0'0,"0"0"0,0 0 15,-9 25-15,9-25 0,-13 28 0,4-8 16,-1 2-16,-1 2 0,-2 7 16,1-1-16,2-3 0,1-1 0,3-3 15,-1-3-15,1-2 0,2-4 16,1-6-16,-1-5 0,2-3 16,0-2-1,2-4-15,1-4 0,2-4 16,2-2-16,2-2 0,3-3 15,3 3-15,1-2 0,1 3 16,2 0-16,4-1 0,0 2 0,1 5 16,2 3-16,0 3 0,2 0 15,-2 4-15,0 2 0,0 4 16,1 1-16,-1 3 0,0 0 0,-2 0 16,0 0-16,-4-2 0,-4-1 15,-2-2-15</inkml:trace>
  <inkml:trace contextRef="#ctx0" brushRef="#br0" timeOffset="23700.9711">13408 7060 0,'0'0'16,"0"0"-16,0 0 0,0 0 0,0 0 15,-19 24-15,19-24 0,-18 25 16,7-9-16,0 2 0,0 1 15,2 0-15,1 1 0,1-1 16,2 0-16,0 0 0,3-5 0,4-3 16,4-1-16,5-1 0,3-4 0,4-2 15,2-3-15,2-4 0,1-4 16,2-3-16,3-5 16,-1-1-16,1-2 0,5-5 0,-1-3 15,-2 4-15,-3 0 0,1-1 16,-6 2-1,-4 4-15,-5 4 0,-4 5 16,-4 4-16,-3 5 0,0 4 0,-5 4 16,-1 1-16,-4 3 0,-3 2 15,0 6-15,0 2 0,2 4 16,2-1-16,3 2 0,4-1 16,5-4-16,2-2 0,8-2 15,3-1-15,-2-4 0,-4-2 0,-2-2 16</inkml:trace>
  <inkml:trace contextRef="#ctx0" brushRef="#br0" timeOffset="23986.0018">14427 7021 0,'0'0'0,"0"0"0,0 0 0,0 0 0,-26-4 16,26 4-16,-37 1 15,13 1-15,-4 0 0,1 3 0,-1 0 16,-5 3-16,2 2 0,3 1 15,3 3-15,6 0 0,6 0 16,8 0-16,5 1 0,4-1 16,5 2-1,3-1-15,3 1 0,4 2 0,-1-2 16,-4-2-16,-2-1 16,-3-1-16,-2 0 0,-5 0 15,-4 0-15,-5-4 0,-3 0 0,-1 0 16,-3-2-16,-1-1 0,1-3 15,0-1-15,1-2 0,0-1 16,2-3-16,2 1 0,1 1 0,1-1 0</inkml:trace>
  <inkml:trace contextRef="#ctx0" brushRef="#br0" timeOffset="24387.3054">14796 6816 0,'0'0'0,"0"0"16,0 0-16,-16 24 0,16-24 15,-20 31-15,3-10 0,0 4 0,-3 3 16,-3 9-16,0 0 16,4-3-16,0-2 0,-1 5 0,4 0 15,0-6-15,2-4 0,3-4 0,1-3 16,2-4-16,4-3 0,-1-3 15,2-3-15,3-3 0,2-5 0,4-5 16,3-5-16,2-3 0,3-3 16,3-2-16,6-2 15,5-4-15,3 3 0,2 1 16,4 3-16,-2 1 0,-1 4 0,5 1 0,-3 3 16,-4 4-16,-3 3 0,-4 7 15,-2 5-15,-7 3 0,-5 4 0,-6 5 16,-3 1-16,-4 3 15,-2 3-15,-3 1 0,-2 0 16,-1-1-16,-1-1 0,0 0 16,0-2-16,2-6 15,2-4-15,1-3 0</inkml:trace>
  <inkml:trace contextRef="#ctx0" brushRef="#br0" timeOffset="24836.5856">12273 7790 0,'0'0'0,"0"0"0,0 0 15,0 0-15,0 0 0,-25-2 0,25 2 16,-26 5-16,26-5 0,-31 12 15,10-2 1,1 0-16,0 1 0,-3 7 0,2 2 16,2 1-16,3 1 0,4 2 15,2 2-15,2-2 0,3 0 0,6 4 16,6-1-16,6-5 16,3-1-16,11-6 0,7-7 15,0-1-15,1-2 0,15-7 16,5-5-16,-4-3 0,-5-2 0,-4 2 15,-10 3-15,-9 1 0</inkml:trace>
  <inkml:trace contextRef="#ctx0" brushRef="#br0" timeOffset="25138.7274">12947 7792 0,'0'0'0,"0"0"0,0 0 15,-18 18-15,18-18 0,-25 24 0,11-7 16,0 4-16,-1 1 0,-3 8 15,-1 0-15,1-3 0,3-2 0,1-3 32,3-3-32,0 1 0,3-4 0,2-4 15,3-3-15,1-6 0,2-3 16,1-4-16,2-4 0,3-4 16,1-4-16,2-3 0,1-3 15,2-1-15,2-1 0,4-4 16,1 2-16,-3 3 0,0 3 0,-1 3 15,1 2-15,0 2 0,1 4 0,1 3 16,2 2-16,0 4 0,1 3 16,0 3-16,0 6 15,-1 1-15,-3 1 0,-2-2 0,-3-2 16,-2-3-16</inkml:trace>
  <inkml:trace contextRef="#ctx0" brushRef="#br0" timeOffset="25593.2162">13817 7949 0,'0'0'0,"0"0"0,0 0 16,0 0 0,8-20-16,-8 20 0,0 0 0,-6-28 0,-1 18 0,-3 0 15,-2 1-15,-4 0 0,-2 3 16,-2 1-16,-5 0 0,-9 3 15,-1 2-15,-2 5 0,0 2 16,-8 6-16,2 2 0,3 4 16,4 2-16,5 1 0,3 1 15,4 4-15,6-4 0,7 0 16,6-4-16,7-2 0,7-3 16,5-6-16,6-2 0,5-3 15,5-5-15,3 1 0,2-2 0,7-6 16,0-4-16,-2-2 15,-3 1-15,-2-4 0,-3-1 16,-5 2-16,-3 1 0,-6 3 16,-4 0-16,-4 3 15,-2 2-15,-5 2 0,-3 3 16,-2 2-16,-2 1 0,-3 4 16,-1 4-16,1 2 0,0 3 0,0 3 15,1 3-15,1 0 0,2 1 16,5-1-16,5-1 15,-2-3-15,0-2 0,-1-3 0</inkml:trace>
  <inkml:trace contextRef="#ctx0" brushRef="#br0" timeOffset="25894.1828">14430 7765 0,'0'0'0,"0"0"15,0 0-15,-24-2 0,24 2 0,-41-3 16,15 4-16,-3 2 0,-1 0 16,-7 4-16,1 2 0,3 2 15,2 2-15,2 5 0,6 2 16,7 0-16,7 0 0,8 1 16,7-2-16,1 1 0,3-3 0,4 0 15,1 1-15,-1-4 0,1 0 0,-3-1 16,-2-1-16,-4-1 0,-2-1 15,-5-2-15,-4 1 0,-2-4 16,-1 1-16,-2-4 0,-1-2 16,-1 0-16,-2 0 0,1-4 15,1-2-15,2 1 0,1 1 0,2 0 0</inkml:trace>
  <inkml:trace contextRef="#ctx0" brushRef="#br0" timeOffset="26279.8682">14710 7575 0,'0'0'0,"0"0"0,0 0 16,0 0-16,-13 24 0,13-24 0,-24 29 16,8-10-16,0 5 0,-3 1 15,-1 3-15,-4 4 0,1 0 0,2-2 16,2 1-16,-1 2 15,4-3-15,1-4 0,4-5 0,1-3 0,3-3 16,0-3-16,3-1 0,-1-5 16,2-3-16,3-3 0,0-6 15,3-2-15,2-3 0,3-2 16,5-1-16,2 0 0,3-2 0,-1 1 16,1-1-16,2 4 15,2-2-15,5 3 16,1 4-16,-3 2 0,-2 3 15,-1 3-15,0 3 0,-3 3 16,-1 2-16,-5 4 0,-3 3 16,-3 2-16,-3 1 0,-4 1 15,-2 2-15,-3 0 0,-1 1 0,0-4 16,2-4-16,1-2 0</inkml:trace>
  <inkml:trace contextRef="#ctx0" brushRef="#br0" timeOffset="26712.6021">12329 8516 0,'0'0'0,"0"0"16,0 0-16,0 0 0,0 0 0,0 0 16,0-22-16,0 22 0,0 0 15,0 0-15,-13-19 16,13 19-16,-18-6 0,4 7 0,-4 3 15,0 1-15,2 1 0,-4 3 0,-3 3 16,-5 3-16,3-1 0,2 4 16,2 2-16,3 1 0,3 0 0,1 7 15,5 3-15,2-4 0,4-1 16,9-3-16,10-1 16,1-4-16,3 0 0,9-3 0,7-2 15,2-4 1,-1-3-16,0 0 0,-10-3 15,-5 1-15</inkml:trace>
  <inkml:trace contextRef="#ctx0" brushRef="#br0" timeOffset="26934.9726">13126 8305 0,'0'0'0,"0"0"0,0 0 15,0 0-15,-14 21 0,14-21 0,-26 27 16,11-9-16,-2 2 0,0 4 16,-1 4-16,-5 8 0,1 1 15,2-2 1,2 2-16,1 4 0,2-2 0,4-4 16,2-5-16,5-5 15,3-2-15,0-5 0,0-4 0,0-3 0</inkml:trace>
  <inkml:trace contextRef="#ctx0" brushRef="#br0" timeOffset="27382.4134">13500 8607 0,'0'0'0,"0"0"0,0 0 16,0 0-16,0 0 0,0 0 0,-8-17 15,8 17-15,0 0 0,-27-11 0,27 11 0,-33-6 16,15 5-16,-2 3 16,-2 2-16,-1 1 0,-1 3 0,-5 3 15,1 4-15,4-1 0,2 3 0,3 1 16,4 3-16,2-2 31,5 1-31,3 2 0,5-2 16,6-2-16,3-1 0,6-6 0,7-3 15,2-2-15,2-4 0,2-3 16,4-2-16,-1-3 0,-1-2 16,6-4-16,1-2 0,-5-1 15,-5-1-15,-3-1 0,-3 0 0,-3 2 16,-4 2-16,-3 1 0,-2 2 16,-2 3-16,-3 2 0,-2 3 15,1-1-15,-3 3 0,-1 4 0,-2 1 0,0 2 0,0 2 16,-1 2-16,1 4 0,0 4 15,0 1-15,0-1 0,3 0 16,4 1-16,1-5 0,3-4 16,0 0-16,-3-2 0,1-1 15</inkml:trace>
  <inkml:trace contextRef="#ctx0" brushRef="#br0" timeOffset="27710.4131">14257 8497 0,'0'0'0,"0"0"0,0 0 15,0 0-15,-25-11 0,25 11 0,-36-3 16,15 4-16,-2 0 0,-1 2 16,-1 2-16,-4 2 0,4 2 0,3 3 15,2 0-15,4 1 16,5 1-16,6 0 0,4 3 15,3-1-15,3-2 0,6 3 0,5 2 16,-2-4-16,0 0 0,2 2 16,-1-1-16,-3-1 0,-3-3 0,-4-1 15,-6-2-15,-4-1 0,-1 0 16,-7-2-16,-4-1 16,-1-2-16,-1-1 0,-1-1 15,-4-1-15,-2-3 0,2-2 16,3-4-16,3-4 0,4 1 15,3 3-15,1 2 16</inkml:trace>
  <inkml:trace contextRef="#ctx0" brushRef="#br0" timeOffset="28146.5825">14574 8275 0,'0'0'0,"0"0"15,0 0-15,0 0 0,0 0 0,-5 33 16,5-33-16,-18 36 0,7-16 16,-2 4-16,-2 3 15,-1 1-15,2 1 16,-4 6-16,1 0 16,-3 2-16,2-6 0,3-1 0,1-3 15,3-4-15,3-3 0,0-3 16,1-2-16,3-5 0,-1-1 0,2-3 15,1-3-15,2-3 16,1-5-16,3-3 0,3-4 16,2-1-16,2-2 0,4-2 0,5-1 0,1 0 15,0 1-15,9-2 0,2 1 16,-2 4-16,-2 3 0,6 1 16,1 4-16,-12 3 0,-3 2 0,2 6 15,-2 3-15,-6 0 0,-2 1 16,-3 4-16,-3 3 15,0 1-15,-2 1 0,-3-1 0,-3 2 0,0 0 32,-1-2-32,-2 1 0,0 3 0,-1-5 0,1-1 0,0-4 31,1-1-31,1-2 0</inkml:trace>
  <inkml:trace contextRef="#ctx0" brushRef="#br0" timeOffset="29616.8159">15565 6639 0,'0'0'0,"0"0"0,0 0 0,0 0 16,28-8-16,-28 8 0,41-5 16,-16 1-16,4 0 0,5 2 15,5 1-15,10 0 0,1 0 0,12-2 16,1 1-16,-5 0 0,-3-1 15,4 3-15,-7 1 16,-9 0-16,-8-1 0,-9 0 16,-5 0-16,-4 0 0</inkml:trace>
  <inkml:trace contextRef="#ctx0" brushRef="#br0" timeOffset="29867.4898">15706 6790 0,'0'0'0,"0"0"16,0 0-16,-7 26 0,4-14 16,-2 7-16,0 4 0,-1 2 15,0 2-15,-5 12 0,0 4 16,0 0-16,0-3 0,-3 6 16,2-2-16,1-7 0,2-3 0,1 0 15,0-6-15,1-6 16,2-4-16,-2-7 0,-1-4 0,2-3 15,-2-2-15,0-3 0,1-4 16,0 1-16,1 1 0,2 1 16</inkml:trace>
  <inkml:trace contextRef="#ctx0" brushRef="#br0" timeOffset="30012.2921">15723 7125 0,'0'0'0,"10"-3"16,6-1-16,1 0 0,3-1 0,13-1 15,6-3-15,-1 2 0,1 1 16,8-3-16,-1 1 0,-6 0 15,-2 1-15,0-2 0,-5 3 16,-6-2 0,-6 1-16,-5 1 0,-2 2 15,-4 1-15</inkml:trace>
  <inkml:trace contextRef="#ctx0" brushRef="#br0" timeOffset="30382.3618">16021 6904 0,'0'0'0,"0"0"0,0 0 16,0 0-16,0 25 0,0-25 0,0 32 16,0-32-16,-1 38 0,-1-16 15,-2 2-15,1-1 0,0 2 16,-3 7-16,0 0 0,-1-3 16,1-2-16,-5 0 0,-2-4 15,2-8 1,-1-2-16,-2 2 0,-1-1 15,5-5-15,1-2 0,0-1 16,1-3-16,2 0 0,1 1 0,3-1 16,2-3-16,5 2 0,5-2 15,9 0-15,7 0 0,5-1 16,2 1-16,8 0 0,5-1 16,7 0-16,-2 0 0,9 0 0,-3-1 15,-6 2-15,-7-1 0,-1 0 16,-8-1-16,-12 1 0,-5 0 0,-6-1 15,-3 0-15,-5 1 0,-4 1 16,-1-6-16,-3-1 0,0 1 16,1 2-16,1-1 0</inkml:trace>
  <inkml:trace contextRef="#ctx0" brushRef="#br0" timeOffset="30498.3669">16538 7134 0,'0'0'16,"0"0"-16,0 0 0,0 0 0,0 0 15,0 0-15,0 0 0,19 15 16,-19-15-16,0 0 0,12 25 16,-12-25-16,4 22 0,-4-22 0,2 18 0,0-11 15</inkml:trace>
  <inkml:trace contextRef="#ctx0" brushRef="#br0" timeOffset="32551.2997">15200 7761 0,'0'0'0,"0"0"0,26-2 16,-8 1-16,2-2 0,7 0 0,4-2 15,1 1-15,2 3 0,8-1 16,-1 2-16,-4 0 0,-1-1 16,-6 1-16,-3-1 0,-6 0 0,-5 0 0,-2-2 15,-3 2-15,-3 0 0</inkml:trace>
  <inkml:trace contextRef="#ctx0" brushRef="#br0" timeOffset="32751.6133">15492 7520 0,'0'0'0,"0"0"16,0 0-16,0 0 0,0 0 0,4 25 15,-4-25-15,1 32 0,-1-12 16,-1 5-16,-1 4 0,0 4 16,-2 3-16,0 10 0,1-1 15,-2-4-15,0-3 0,-2 7 16,1-3-16,-3-3 0,-1-5 0,-3-2 15,-3-3-15,1-5 0,-2-5 16,4-3-16,2-3 0,2-3 16</inkml:trace>
  <inkml:trace contextRef="#ctx0" brushRef="#br0" timeOffset="32889.7207">15238 8047 0,'0'0'16,"0"0"-16,0 0 0,34-11 15,-34 11-15,41-12 0,-13 6 0,3 1 16,2-2-16,11-2 0,1 0 16,9-3-16,-2-1 0,-3-1 15,-1-1-15,-3 1 0,-10 2 16,-7 4-16</inkml:trace>
  <inkml:trace contextRef="#ctx0" brushRef="#br0" timeOffset="33068.2424">16065 7468 0,'0'0'0,"0"0"0,0 0 15,0 0-15,0 0 0,0 0 0,14 18 16,-14-18-16,0 0 0,10 28 16,-10-28-16,-1 27 0,-1-13 15,0-3-15,1-1 0,0-1 16</inkml:trace>
  <inkml:trace contextRef="#ctx0" brushRef="#br0" timeOffset="33237.6467">15825 7668 0,'0'0'0,"0"0"0,0 0 16,0 0-16,0 0 0,27-11 0,-27 11 16,43-4-16,-16 1 0,2-1 15,5 0-15,7 1 0,1 0 16,0 0-16,0-1 0,3 2 0,-5 2 0,-7 0 15,-5-1-15,-9 0 0,-4-1 16,-3 1-16,-2 0 0,-2 0 16</inkml:trace>
  <inkml:trace contextRef="#ctx0" brushRef="#br0" timeOffset="33384.9058">16072 7686 0,'0'0'0,"0"0"0,0 0 16,0 0-16,0 0 0,-16 20 0,16-20 15,0 0-15,-10 29 0,10-29 16,-6 21-16,3-10 0,2 0 16,4-1-16,1 0 0,-1-1 15,1-1-15,-2-2 0</inkml:trace>
  <inkml:trace contextRef="#ctx0" brushRef="#br0" timeOffset="33654.5373">16365 7758 0,'0'0'0,"0"0"16,-22 3-16,4 3 0,-4 2 16,-5-1-16,-6 1 15,-12 4-15,0-1 0,-8 3 16,4 1-16,3-1 0,6-1 16,0-1-16,8-2 0,9-2 15,7-1-15,10-4 0,8-1 16,10 0-16,10 2 0,10-6 15,8-1-15,3-1 0,3 0 16,14 0-16,1 0 0,-1 1 0,-3 0 0,2-1 16,-9 3-16,-8 2 0,-7 1 15,-10-4-15,-7 0 0,-5-1 16,-3 1-16,-3 1 0</inkml:trace>
  <inkml:trace contextRef="#ctx0" brushRef="#br0" timeOffset="33855.2033">16085 8006 0,'0'0'0,"0"0"0,0 0 15,0 0-15,0 0 0,0 0 16,-27 17-16,27-17 0,-14 16 16,14-16-16,-18 22 0,10-10 15,-1 0-15,1-1 0,1 1 0,2 0 16,1 1-16,0-2 0,2-2 15,1-2-15,0-2 0,1 0 16,0-1-16,0 0 0</inkml:trace>
  <inkml:trace contextRef="#ctx0" brushRef="#br0" timeOffset="34624.7275">15991 8102 0,'0'0'0,"0"0"0,0 0 0,0 0 16,22-13-16,-22 13 0,30-7 15,-11 3-15,2 1 0,1 0 16,2-2-16,1 2 0,1 0 0,3 0 15,-1 1-15,-3 2 0,-3 1 16,-2 0-16,-2 1 16,-4 1-16,-2-1 15,-3 1-15,-2 2 16,-4 0-16,-3 0 0,-3 1 0,-3 0 16,-4 1-16,-3 1 0,-3-1 15,-3 0-15,1-1 0,2 0 0,-1 0 16,1-2-16,0-1 0,2-1 15,2-3-15,2-2 0,2 1 16,1-2-16,4-1 0,1 0 0,2-1 16,1 1-16,0 0 0,0 1 15,-1 4-15,2-3 0,1 5 16,-1-1-16,0 3 0,-1 2 0,0 2 16,-1 1-1,0 1-15,-1 3 0,-1 1 16,0 2-16,-2 1 0,1-1 0,0 3 15,0-2-15,-1-1 16,0-2-16,-1-1 0,2-1 16,-1-2-16,-1-2 0,-1-1 15,-2-1-15,0-2 0,1-2 0,-2 0 16,0-2-16,0-1 0,0-1 16,-1 0-16,0-3 0,2 1 0,-1-2 15,1 1-15,3 1 0,0 0 16,1 0-16,1 0 0,3 1 15,3-1-15,1 0 0,5 1 16,3 1-16,2 1 0,3 1 0,1 0 16,0 0-16,7 1 0,-1 0 15,-1 0-15,-1 0 0,-2 0 16,-4 1-16,-1 1 0,-3 1 0,-4 0 16,-4-1-16,-6 2 0,-5 0 15,-4 2-15,-3 0 0,-7 2 16,-6-1-16,-1 1 0,-3-2 0,-10 2 15,0 1-15,3-1 0,1-1 16,4 0-16,3-2 0,7 0 16,6 0-16,2-3 15,5-1-15,4 0 16,1 2-16,10-3 0,5 0 0,8 0 16,7-1-16,6 0 0,5 0 15,3 0-15,1-1 0,3 0 16,1-1-16,6 0 0,-4 0 15,-3 2-15,-3 0 0,-6 0 16,-4 2-16,-7 0 16,-5 0-16,-8-1 0,-5 1 0,0 0 0,-2-2 15,-1 1-15</inkml:trace>
  <inkml:trace contextRef="#ctx0" brushRef="#br0" timeOffset="35042.0609">15184 8823 0,'0'0'0,"0"0"15,0 0-15,23-6 0,-23 6 0,29-6 16,-9 2-16,1 1 0,1 1 16,9 0-1,3-1-15,-3 2 0,-3-1 0,-1 0 16,-2 1-16,-3 0 16,-1 0-16,0 1 0,-4 0 15,-4-1-15</inkml:trace>
  <inkml:trace contextRef="#ctx0" brushRef="#br0" timeOffset="35296.2363">15549 8576 0,'0'0'16,"0"0"-16,0 0 0,0 0 0,0 0 16,0 0-16,6 32 15,-6-32-15,-2 31 0,0-7 0,-1 5 16,0 0-1,-2 2-15,-1 10 0,-1 1 16,2-3-16,0-3 0,1 5 16,0-4-16,1-3 0,0-5 0,-2-4 15,-1-2-15,-2-5 16,-2 0-16,-2-5 0,-3-2 0,2-2 16,3-1-16,2-2 0</inkml:trace>
  <inkml:trace contextRef="#ctx0" brushRef="#br0" timeOffset="35427.8524">15214 9043 0,'0'0'16,"0"0"-16,0 0 0,0 0 0,0 0 16,34-16-16,-14 11 0,1-1 15,2 1-15,5-3 0,2 1 16,2-1-16,0 1 0,4-2 0,-7 3 16,-3 0-16</inkml:trace>
  <inkml:trace contextRef="#ctx0" brushRef="#br0" timeOffset="35596.9593">15869 8576 0,'0'0'0,"0"0"0,0 0 15,0 0-15,0 0 0,0 0 0,0 0 16,0 0-16,0 0 0,6 24 15,-6-24-15,0 0 0,3 31 16,-3-31-16,0 0 0,0 25 0</inkml:trace>
  <inkml:trace contextRef="#ctx0" brushRef="#br0" timeOffset="35812.8178">15706 8682 0,'0'0'0,"0"0"15,0 0-15,25 0 0,-25 0 0,36-1 16,-11 1-16,1-2 16,2-1-16,8 1 0,0 3 15,-1 0-15,-2-1 0,4 2 0,-3 0 16,-6-1-16,-6-1 0,-7 1 16,-4 0-16,-2 1 0,-1-2 15,-3 1-15</inkml:trace>
  <inkml:trace contextRef="#ctx0" brushRef="#br0" timeOffset="35944.372">15856 8723 0,'0'0'0,"0"0"0,0 0 16,0 0-16,0 0 0,0 0 15,0 0-15,0 0 0,0 0 0,0 0 32,-10 21-32,10-21 0,0 0 0,-11 27 15,5-15-15,2-1 0,-1 1 16,2-1-16,0-3 0,-1-1 15</inkml:trace>
  <inkml:trace contextRef="#ctx0" brushRef="#br0" timeOffset="36244.8998">16052 8754 0,'0'0'15,"0"0"-15,0 0 0,0 0 0,0 0 16,-33 14-16,13-8 0,-1 1 15,-1 0-15,-5-1 0,-3 2 16,0 0-16,0 0 0,-6 2 0,0-2 16,5-1-16,6-1 0,-1-1 0,5 1 15,6-2-15,7 0 0,8-4 16,10 0-16,3-1 0,3-1 16,9 1-16,5 0 0,8-2 15,-2 1-15,3 0 0,1-1 16,-4 1-1,-3 0-15,2 3 0,-4 1 16,-6-1-16,-5-2 0,-4 0 0,-4 0 16,-2 1-16</inkml:trace>
  <inkml:trace contextRef="#ctx0" brushRef="#br0" timeOffset="36414.4505">15698 8990 0,'0'0'0,"0"0"16,0 0-16,0 0 0,-9 20 0,9-20 16,0 0-16,-5 24 15,5-14-15,2 0 0,1 0 16,0-5-16,1-2 16,-1-1-16,0-1 0,0 2 15</inkml:trace>
  <inkml:trace contextRef="#ctx0" brushRef="#br0" timeOffset="37163.6655">15762 9007 0,'0'0'0,"0"0"16,0 0-16,0 0 0,0 0 0,26-4 15,-26 4-15,25-2 0,-25 2 0,26 0 16,-11 1-16,1 0 0,-1-1 16,1 1-16,-2-1 0,-1 2 15,-1-1-15,-2 2 0,-1-1 16,-1 0-16,-1 0 0,-4 1 15,-2 2-15,-2-1 0,-1 1 0,-5 1 16,-3-1-16,0 0 0,0-1 0,-1-1 16,-1 0-16,0-1 0,0 0 0,-2-2 15,0-2-15,5 0 16,1-1-16,0 0 0,1 1 16,2-2-16,-1 2 0,2 0 15,1 0-15,0 0 0,3 2 0,0 0 16,0 3-1,0 1-15,0 2 0,1 1 16,1 3-16,-1-1 0,-1 0 0,0 2 16,0 1-16,0 2 15,0-2-15,0 0 0,0 0 16,0-2-16,0-1 0,0 0 16,0-2-16,0-2 0,-1 0 0,-3-2 15,0-1-15,-2-1 0,1 0 0,-2-2 16,-1-2-16,2 1 0,-1-1 15,1-1-15,0 1 0,1 0 16,0-1-16,2 1 0,0 0 16,0 1-16,1-2 0,3 2 0,4-1 15,1 1-15,3 1 0,3 2 16,3 1 0,-2 0-16,0-1 0,0 1 15,1-1-15,-2 2 0,-1-2 16,-1 2-16,-3 1 0,-1 0 15,-3-1-15,-3 1 0,-3 1 16,-3 1-16,-3 0 0,-5 0 16,-5-1-16,1 1 0,-1-1 0,-6 3 15,-2 0-15,3-2 0,2-3 0,3 0 16,4 1-16,1-1 0,3 1 0,7-1 16,4-1-16,4 0 0,5-1 15,8 1-15,5-1 0,2 0 16,2-1-16,3 0 0,2 2 15,7-1-15,-2 1 0,-3-2 16,-3-1 0,-4 2-16,-4 0 0,-3 0 15,-5 1-15,-4-2 0,-4 1 0,-8 0 16,-6 1-16,1-1 0,3 1 16,-1-2-16</inkml:trace>
  <inkml:trace contextRef="#ctx0" brushRef="#br0" timeOffset="43499.5359">17201 7454 0,'0'0'0,"0"0"0,0 0 16,0 0-16,0 0 0,0 0 15,0 0-15,0 0 0,0 0 0,0 0 16,-27 23-16,27-23 0,-23 25 16,6-3-16,-4 8 15,1 0-15,-3 2 0,-6 17 0,-2 8 16,-1 10-16,4-2 16,3 13-16,7 0 0,5-12 0,3-10 15,4 0-15,2-11 0,6-7 0,5-6 16,4-7-16,5-3 0,1-8 15,2-3-15,3-3 0,2-3 16,-6-2-16,-5 1 0,-3-3 0</inkml:trace>
  <inkml:trace contextRef="#ctx0" brushRef="#br0" timeOffset="43711.3008">17558 7822 0,'0'0'0,"0"0"0,0 0 16,-12 20-1,12-20-15,-18 26 0,4-8 16,-3 2-16,-3 3 0,-5 7 16,-2 2-16,0-1 0,-2 0 0,-6 2 15,1-2-15,2-3 0,2-2 16,-2-4-16,3-7 0,6-3 15,6-3-15,2-2 16</inkml:trace>
  <inkml:trace contextRef="#ctx0" brushRef="#br0" timeOffset="43953.7106">17180 7961 0,'0'0'0,"0"0"16,0 0-16,33-4 0,-33 4 0,36-3 15,-13 5-15,1-1 0,3 2 16,7 2-1,0 4-15,-1 2 0,0 1 0,3 5 16,-4 1-16,-6 1 0,-3 3 16,-4 1-16,-4 2 0,-2-2 15,-5 0-15,-2 0 0,-3 1 16,-2 0-16,-2-1 0,-6 1 16,-6-1-16,0-2 0,0-1 15,-4-2-15,0-2 0,-1 1 0,0 0 0,-1-7 16,-1-4-16,3-1 0,4-1 15,2 0-15</inkml:trace>
  <inkml:trace contextRef="#ctx0" brushRef="#br0" timeOffset="44154.3066">17564 8117 0,'0'0'15,"0"0"-15,0 0 0,0 0 0,-17 17 16,17-17-16,-21 26 0,6-10 15,-1 3-15,-3 1 0,-1 4 16,2 0-16,0-1 0,-3 6 16,1-2-16,4-4 0,1-3 0,3-3 15,4-6-15,3-8 0,2-5 0,0 1 16,1 0-16,0 0 0</inkml:trace>
  <inkml:trace contextRef="#ctx0" brushRef="#br0" timeOffset="44587.0101">17870 7822 0,'0'0'0,"0"0"16,0 0-16,24-11 0,-24 11 15,24-6-15,-9 3 0,1 1 16,2 2-16,2 3 16,2 0-16,2 3 0,-2 0 0,-2 3 15,-3 2-15,-1 0 0,-2 1 16,-2-1-1,-2 0-15,-1 1 0,-2 0 0,-3 3 16,-3 1-16,-2 0 16,-1-1-16,-2 2 0,-3 0 15,-1-3-15,-2 0 0,-3-1 16,-4-1-16,0-2 0,-2-2 0,-1 1 16,-2-2-16,-6-1 0,-1-2 15,2-4-15,3-5 0,3-1 0,2-1 16,4-1-16,3-2 0,3 1 15,2-1-15,4-1 0,2-1 16,4 3-16,5 0 0,6 1 16,7 0-16,5 1 0,4 1 0,10-1 15,5 1-15,1 2 0,1-1 16,5 0 0,-5 0-16,-3 2 0,-3 1 15,-6 2-15,-4 1 0,-6 0 0,-7 1 16,-9 2-16,-7 1 0,-6 0 15,-6-2-15,3-1 0,3 0 16,0 0-16</inkml:trace>
  <inkml:trace contextRef="#ctx0" brushRef="#br0" timeOffset="44787.6222">17858 8198 0,'0'0'0,"0"0"0,0 0 0,0 0 15,4 24-15,-4-24 0,2 22 16,-2-22-16,1 26 0,-1-13 0,0 0 16,0-1-16,0 0 0,0-1 0,1 0 15,-1-2-15,-1-3 0,0 0 16,0-1-16,0 0 0</inkml:trace>
  <inkml:trace contextRef="#ctx0" brushRef="#br0" timeOffset="45019.0647">17917 8272 0,'0'0'16,"0"0"-16,0 0 0,24-11 0,-24 11 16,31-10-16,-9 7 0,1 0 15,3 0-15,8 1 0,1 1 16,-3 1-16,-2 0 0,-1 3 16,-1 0-16,3 3 0,-3 1 15,-5 1-15,-3 1 0,-4 1 0,-1 1 0,-4 1 16,-4 2-16,-3-4 15,-3 0-15,-6-1 0,-2 0 16,-3 0-16,-2 0 0,-4-1 0,-1 2 16,-4-5-16,-3 1 0,0-2 15,5-1-15,4 1 0</inkml:trace>
  <inkml:trace contextRef="#ctx0" brushRef="#br0" timeOffset="45172.7968">17993 8311 0,'0'0'0,"0"0"16,0 0-16,0 0 0,0 0 15,5 29-15,-5-29 0,1 22 0,-1-22 0,0 24 16,-1-11-16,1-1 0,0-2 16,0-2-16,0 0 0,0-2 15</inkml:trace>
  <inkml:trace contextRef="#ctx0" brushRef="#br0" timeOffset="45342.2174">18163 8300 0,'0'0'0,"0"0"0,0 0 0,0 0 16,0 0-16,0 0 0,0 24 15,0-24-15,0 0 0,-10 28 16,10-28-16,-11 24 0,3-10 15,-2-3-15,-1-1 0,1-1 0,3-1 0,-1-1 16</inkml:trace>
  <inkml:trace contextRef="#ctx0" brushRef="#br0" timeOffset="45605.4284">17697 8508 0,'0'0'0,"0"0"0,0 0 15,24-4-15,-24 4 0,36-5 16,-9 2-16,3 0 0,3 0 0,3-1 16,4 1-16,11-2 15,2 1-15,8-2 0,-4 1 16,-4-2-16,-4 1 16,0 1-16,-8 0 0,-9 1 15,-6 1-15,-7 1 0,-4-1 16,-4 1-16,-4 1 0,-4 0 15,-4-2-15,-5-1 0,-2-2 16,2 3-16,0-1 0,2 1 16</inkml:trace>
  <inkml:trace contextRef="#ctx0" brushRef="#br0" timeOffset="45805.9497">18820 8058 0,'0'0'0,"0"0"16,17 14-16,-7-3 0,-1 1 0,0 4 15,0 4-15,0 8 0,-2 3 0,-5 1 16,-4 3-16,-7 5 0,-5-1 16,-9-1-16,-6-1 0,-19 2 15,-8-4-15,12-8 0,10-6 16,7-4-16</inkml:trace>
  <inkml:trace contextRef="#ctx0" brushRef="#br0" timeOffset="48652.6412">16797 8697 0,'0'0'16,"0"0"-16,0 0 0,0 0 0,0 0 15,0 0-15,0 0 0,0 0 16,-21 17-16,21-17 0,-20 21 16,20-21-16,-27 33 0,10-13 0,-2 1 15,2 2-15,-1 2 0,-4 8 16,2 2-16,3-2 0,2 0 0,1 6 15,3-2-15,4-4 0,4-3 16,7-4-16,7-3 0,4-2 16,2 0-16,7-8 0,3-3 15,-5-2 1,-3-2-16,-4 0 0</inkml:trace>
  <inkml:trace contextRef="#ctx0" brushRef="#br0" timeOffset="53235.7137">16852 8850 0,'0'0'15,"0"0"-15,0 0 0,0 0 16,30-2-16,-30 2 0,32-1 16,-32 1-16,40 3 0,-16-3 0,3 0 15,0-1-15,0 1 0,10 0 16,0 0 0,-4 0-16,-2-1 0,5-1 15,-3 0-15,-5 0 0,-2 1 16,-5 0-16,-5-1 0,-5 0 15,-5 0-15,-2 1 0,-1 0 16,1 0-16</inkml:trace>
  <inkml:trace contextRef="#ctx0" brushRef="#br0" timeOffset="53567.616">17011 8682 0,'0'0'16,"0"0"-16,0 0 0,0 0 0,0 0 15,9 23-15,-9-23 0,10 33 16,-5-14-16,0 3 0,-1 5 16,0 0-16,1 2 0,-2 10 15,-1 3-15,2-6 0,0-3 0,0 1 0,-1-4 0,-1-4 16,-1-2 0,-2-3-16,-2-4 15,-3-2-15,-3-2 0,-4-4 0,-4 0 16,3-5-16,0-1 0,-2-4 15,0-2-15,-1-3 0,1-2 0,-2-3 16,3 0-16,3 0 0,2 1 0,3 2 16,3 1-16,1 2 0,2-1 15,8-2-15,6 0 16,4 0-16,1 0 0,7 1 0,3 1 16,1-1-16,0-2 0,-1 0 15,-4 2-15,-6 1 0</inkml:trace>
  <inkml:trace contextRef="#ctx0" brushRef="#br0" timeOffset="53768.0967">17338 8918 0,'0'0'0,"0"0"15,0 0-15,0 0 0,0 24 0,0-24 16,0 21-16,0-21 0,0 26 0,0-11 15,0 2 1,0 0-16,0-2 0,1 1 16,2-2-16,-1-1 0,1-3 15,-1-3-15,1 1 0,-1-2 0</inkml:trace>
  <inkml:trace contextRef="#ctx0" brushRef="#br0" timeOffset="54247.473">17304 8988 0,'0'0'0,"0"0"0,0 0 0,0 0 16,34 0-16,-34 0 16,43-2-16,-15 2 15,3-1-15,4 1 0,4-1 16,8 1-16,-3-1 0,11 1 16,-1-1-16,-6 1 0,-5-1 0,1 3 15,-6 0-15,-7 2 0,-6 0 0,-6-1 16,-3 0-16,-7-1 15,-3 3-15,-4 3 0,-3 4 0,-3 0 0,-2 0 16,-6 1-16,-5 3 16,-4-2-16,-2 1 0,-1-2 0,0 2 15,1-2-15,1-1 0,-3-2 16,-4-2-16,1-1 0,2 0 16,-5-3-16,-4-1 0,3 0 15,2-1-15,-6-1 0,-1-1 0,3-4 0,3-1 16,5-4-16,3-2 15,4 1-15,2 0 0,5 2 0,2 0 16,4 3-16,1 0 0,4 1 16,2 1-16,6 0 0,3 1 0,9-1 15,7 2-15,2-1 16,0 0-16,5 0 16,4 1-16,-2 0 0,-2 0 15,8 2-15,0 0 0,-8-1 16,-5-2-16,-3-3 0,-4 0 15,-5-2-15,-3 1 0,-6-2 16,-5-2-16,-3 1 0,-2-1 16,1 3-16,-1 0 0,2 1 15</inkml:trace>
  <inkml:trace contextRef="#ctx0" brushRef="#br0" timeOffset="54432.4846">17571 8811 0,'0'0'0,"0"0"0,0 0 0,0 0 16,0 0-16,0 0 0,4 21 15,-4-21-15,0 0 0,2 39 16,-2-39 0,0 37-16,-2-17 0,1 1 0,-1 2 15,1 0-15,1-2 0,0 5 16,1-3-16,2-3 0,3-5 16,-1-3-16,1-4 0,-1-1 15,0-1-15,-2-1 0</inkml:trace>
  <inkml:trace contextRef="#ctx0" brushRef="#br0" timeOffset="54771.3676">18320 8636 0,'0'0'0,"0"0"16,0 0-16,0 0 0,0 0 0,0 0 15,0 0-15,-24 23 16,24-23-16,-27 13 0,27-13 16,-29 15-16,17-9 0,3 0 15,3-1-15,2-1 0,3 2 0,7-1 16,4 1-16,2-2 16,1-2-16,5 0 0,4 0 0,0 1 0,0 1 15,4 0-15,-1 1 0,-5-1 16,-1-1-16,-4 2 0,-3 2 15,-5-2-15,-2 3 0,-7 1 16,-6 0-16,-4 0 0,-4-2 0,-2 2 16,-4 1-16,-4-1 15,0 0-15,-8 1 0,-3-2 0,7 0 0,6-2 16,5-2-16</inkml:trace>
  <inkml:trace contextRef="#ctx0" brushRef="#br0" timeOffset="54934.2362">18001 8910 0,'0'0'0,"0"0"16,0 0 0,0 0-16,0 0 0,14 18 0,-14-18 15,11 17-15,-11-17 0,12 20 16,-6-9-16,-1 1 0,1 0 0,-2-1 16,0-1-16,-1-3 0</inkml:trace>
  <inkml:trace contextRef="#ctx0" brushRef="#br0" timeOffset="55338.7036">18120 8933 0,'0'0'0,"0"0"0,0 0 15,32-5-15,-15 4 0,5-1 16,4 1-16,3-2 0,3 0 0,11 0 16,2 2-16,6 0 15,-5-1-15,-4 2 16,-3-1-16,-2 1 0,-4 1 15,-2 2-15,-6-1 0,-9 1 16,-5 0-16,-10 2 0,-8 0 16,-4 2-16,-3 1 0,-9 0 15,-6 1-15,-1-1 0,0-1 0,-4 0 16,-3 0-16,1-1 0,4 0 16,-3 1-16,3-2 0,5-3 0,4-4 15,5-1-15,5-1 0,5-2 16,5-1-16,5 0 0,4 0 15,1 0-15,1 0 0,-2 1 16,1 1-16,-1 3 0,-1 1 0,-2 1 16,1 1-16,-3 1 0,-1 2 15,-2 3-15,-2 5 16,-3 0-16,-5 0 16,-4 5-16,-5 1 0,0 2 0,0 0 15,-8 3-15,-1-2 0,2-4 0,3-1 16,3-1-16,3-2 15,3-2-15,3-1 0,2-2 16,2-1-16,3-3 0</inkml:trace>
  <inkml:trace contextRef="#ctx0" brushRef="#br0" timeOffset="55592.7903">18314 9126 0,'0'0'0,"0"0"0,0 0 0,29 10 16,-15-5-16,1 2 0,1 2 15,-1-1-15,1 0 0,4 2 0,-1 1 16,-2 0-16,-3-1 0,-2 1 16,-3 1-16,-3 0 0,-3-1 0,-3 1 15,-3 0-15,-3 2 0,0-1 16,-3 0-16,-1 1 0,-1-3 16,-1 0-16,-3-2 0,-1-1 15,-1 0-15,0-2 16,0-4-16,1-1 0,1 0 15,3 0-15,2-1 0</inkml:trace>
  <inkml:trace contextRef="#ctx0" brushRef="#br0" timeOffset="55773.4964">18298 9178 0,'0'0'15,"0"0"-15,0 0 0,0 0 16,0 0-16,0 0 0,-16 23 0,16-23 15,-19 17 1,19-17-16,-25 20 0,13-11 16,0 1-16,1 0 0,1 1 15,1-3-15,1-1 0,2-1 16,1-2-16,1 0 0,1-1 16,-1-1-16</inkml:trace>
  <inkml:trace contextRef="#ctx0" brushRef="#br0" timeOffset="55936.3027">18390 9254 0,'0'0'0,"0"0"0,0 0 16,0 0-16,0 0 0,0 0 0,0 0 15,-21 17-15,21-17 0,-20 12 0,20-12 16,-26 18-16,12-9 0,-1-1 16,2-1-16,2-1 0,1-1 15,1-1-15</inkml:trace>
  <inkml:trace contextRef="#ctx0" brushRef="#br0" timeOffset="56190.4663">18756 9161 0,'0'0'0,"0"0"0,0 0 0,0 0 16,0 0-16,0 0 0,0 0 15,0 0-15,-37 4 16,37-4-16,-33 7 15,33-7-15,-38 9 0,19-5 16,1 1-16,0 1 0,3 1 0,1 0 16,3 0-16,4 1 0,2 0 15,5 0-15,3 1 0,4-2 16,2 1-16,2-1 0,1 0 16,6 0-16,0-1 0,2 1 0,1 1 0,-1-3 15,-2-2-15,-3 0 0,-3-1 16,-1-1-16</inkml:trace>
  <inkml:trace contextRef="#ctx0" brushRef="#br0" timeOffset="56406.7094">19125 8944 0,'0'0'0,"0"0"0,20 11 15,-8-4-15,1 2 0,-1 3 16,0 4-16,1 6 0,-2 1 0,-3 5 16,-4 1-16,-5 1 0,-4-1 0,-13 6 15,-7-2-15,-10 0 0,-5-3 16,1-2-16,9-6 0,7-4 16</inkml:trace>
  <inkml:trace contextRef="#ctx0" brushRef="#br0" timeOffset="60868.5661">19551 8889 0,'0'0'0,"0"0"0,0 0 0,0 0 15,0 0-15,0 0 0,0 0 16,0 0-16,24-4 0,-24 4 16,0 0-16,36-6 0,-36 6 15,29-3-15,-12 2 0,-2-2 0,1 0 0,-1 1 16,2 0-16,-2 2 0,-1 2 15,0-1-15,-2 0 16,-1 1-16,-2 1 0,-2 2 16,-1 2-16,-4 3 15,-2 1-15,-3 3 0,-4 2 16,-1 2-16,0 1 0,-7 6 16,-2 1-16,-2-4 0,-1-1 15,-3 3-15,2-2 0,0-1 16,1-1-16,-1-3 0,-2-3 15,2-2-15,2-2 0,1-3 0,0-3 16,4-2-16,3-4 0,2 0 16,1 1-16,2 0 0</inkml:trace>
  <inkml:trace contextRef="#ctx0" brushRef="#br0" timeOffset="61021.5252">19542 9003 0,'0'0'0,"0"0"0,0 0 15,0 0-15,0 0 0,17 13 16,-17-13-16,0 0 0,18 26 0,-11-13 0,0 1 15,0 2-15,1-1 0,1 2 16,1 2-16,1-2 0,0 0 0,2 2 16,-1-2-16,-2-2 0,-1-3 0,-1-2 15</inkml:trace>
  <inkml:trace contextRef="#ctx0" brushRef="#br0" timeOffset="61407.3131">20074 8814 0,'0'0'0,"0"0"0,0 0 16,0 0-16,0 0 0,0 30 16,0-30-16,-3 26 0,3-26 0,-4 28 15,1-12-15,-1-3 0,1-2 0,0 1 16,1 1-16,-1-4 0,2 0 0,0-3 15,0 0-15,1-3 16,0-3-16,2 1 0,2-4 16,0-2-16,1-1 0,5-3 15,4-2-15,0 1 0,1 0 0,2 0 16,1 2 0,4-2-16,0 1 0,0 3 15,0 3-15,-2 2 0,-2-1 16,-1 5-16,-2 3 0,-1 2 15,-3 2-15,-4 3 0,-2 4 16,-3 0-16,-1-1 0,-3 1 16,-4 3-16,-1-1 0,-2-2 0,-3 4 15,-3-2-15,2-4 0,1-2 0,-5-3 16,-4-6-16,5 0 0,3 0 0,2-1 16</inkml:trace>
  <inkml:trace contextRef="#ctx0" brushRef="#br0" timeOffset="61607.9293">20156 9050 0,'0'0'16,"0"0"-16,0 0 0,0 0 15,-1 23-15,1-23 0,-8 23 16,8-23-16,-12 28 0,4-12 16,-2 3-16,-1-1 0,0-2 0,-3 1 15,0 1-15,-4 3 0,2-2 16,-1-4-16,2-2 0,2-2 15,0-4-15,2-2 0,2-2 0,1-1 16,1 0-16,2 0 0</inkml:trace>
  <inkml:trace contextRef="#ctx0" brushRef="#br0" timeOffset="61777.0988">20109 9254 0,'0'0'0,"0"0"0,0 0 0,0 0 15,16 19-15,-16-19 0,15 18 0,-15-18 0,16 23 16,-6-9-16,0 0 0,0-1 31,0 0-31,0-2 0,1 0 0,0-1 16,0-2-16,0 0 0,1-3 15,0-2-15,0-1 0,-1 0 16,-2-1-16,-1 1 0</inkml:trace>
  <inkml:trace contextRef="#ctx0" brushRef="#br0" timeOffset="61971.2933">20794 8760 0,'0'0'0,"0"0"0,0 0 16,0 0-16,13 19 0,-13-19 0,3 23 15,-3-10-15,0 1 0,-2 1 16,-1 2-16,-2 0 0,0-2 0,-1 2 15,2-3-15,-1-3 16</inkml:trace>
  <inkml:trace contextRef="#ctx0" brushRef="#br0" timeOffset="62140.3177">20822 8896 0,'0'0'0,"0"0"0,0 0 16,24-6-16,-24 6 0,26-4 0,-9 3 15,1-1-15,1 1 0,-2 0 0,1 1 16,-1-2-16,-3 1 0,2-1 16,-1 2-16,-4 1 0,-3 0 15,-3 0-15,-1 0 0,0 0 16</inkml:trace>
  <inkml:trace contextRef="#ctx0" brushRef="#br0" timeOffset="62324.9676">20608 9028 0,'0'0'0,"0"0"16,0 0-16,0 0 0,5 22 0,-5-22 15,4 23-15,-4-23 16,8 24-16,-8-24 16,10 25-16,-5-12 0,1-1 15,0-1-15,1 0 0,-1-3 16,-1-2-16,1 0 0,-2-1 15,-1-2-15</inkml:trace>
  <inkml:trace contextRef="#ctx0" brushRef="#br0" timeOffset="62679.0877">20681 9076 0,'0'0'0,"0"0"16,0 0-16,0 0 0,30-8 0,-30 8 15,37-7-15,-15 4 16,2 1-16,1 0 0,4 1 15,4 0-15,-3-1 0,-1 1 16,-2 1 0,-5 1-16,-3 0 0,-3 1 0,-3-1 15,-4 1-15,-4 0 0,-6 2 16,-6 2-16,-5 0 0,-5 2 16,-4-1-16,-4 1 0,-3 1 15,-2-2-15,-4 1 0,1 0 16,4-1-16,5-1 0,4-1 15,4-1-15,3-1 0,2 1 0,5-2 0,5 1 16,3-1-16,4-1 0,6-1 16,8 1-16,-1-1 0,2 0 0,7-1 15,2 1-15,-4 0 0,0 0 16,-4 1-16,-1 0 0,-6-1 16,-3-1-16,-2 0 0,-2 0 15,-2 0 1</inkml:trace>
  <inkml:trace contextRef="#ctx0" brushRef="#br0" timeOffset="62895.3274">20476 9353 0,'0'0'15,"0"0"-15,0 0 0,0 0 16,0 0-16,19 21 0,-19-21 15,0 0-15,15 16 0,-15-16 16,0 0-16,20 15 0,-13-12 0,-1 2 16,1-1-16,-1-1 0,1-1 15,-1 1-15,-1-2 0,0 1 0</inkml:trace>
  <inkml:trace contextRef="#ctx0" brushRef="#br0" timeOffset="63080.2789">20764 9363 0,'0'0'0,"0"0"0,0 0 15,0 0-15,0 0 0,22 15 16,-22-15-16,0 0 0,0 0 0,22 16 16,-22-16-16,0 0 0,19 13 15,-13-9-15,2-1 16,-1-2-16,-1 0 0,0 0 0,-1-1 15,0 1-15</inkml:trace>
  <inkml:trace contextRef="#ctx0" brushRef="#br0" timeOffset="63258.7585">21050 9332 0,'0'0'0,"0"0"0,0 0 15,0 0 1,0 0-16,0 0 0,0 0 15,20 21-15,-20-21 0,0 0 16,15 15-16,-15-15 0,0 0 0,16 18 16,-10-14-16,-1 1 0,0-1 15,-1 0-15,-1-1 0,1-1 16</inkml:trace>
  <inkml:trace contextRef="#ctx0" brushRef="#br0" timeOffset="63412.4873">21296 9336 0,'0'0'0,"0"0"16,0 0-16,0 0 0,0 0 0,24 15 16,-24-15-16,15 16 0,-15-16 0,12 17 15,-7-6-15,0 0 0,-2-1 0,0-2 16,0 0-16,-1-1 0</inkml:trace>
  <inkml:trace contextRef="#ctx0" brushRef="#br0" timeOffset="70382.3464">2456 9275 0,'0'0'16,"0"0"-16,0 0 16,0 0-16,0 0 0,0 0 15,0 0-15,0 0 0,0 0 0,26 14 16,-26-14-16,0 0 16,25 15-16,-25-15 0,22 18 15,-10-8-15,1 1 0,3 2 16,3 1-16,0-1 0,1 1 0,8 5 15,3 2-15,-3-1 0,-1 1 0,9 4 16,-1 1-16,1-4 0,-1 1 0,1 1 16,0 0-16,-1 0 15,-1-1-15,8 3 0,1-3 16,-7-1-16,-4-4 0,5 4 16,0-1-1,-11-5-15,-3-4 0,1 1 0,-1-1 0,-7-5 0,-4-1 0,-5 0 16,1-1-16,-1-1 0,-4-1 0,0-2 15,-3-1-15,-3 4 16,-6 0-16,4-2 0,0-1 16,2 1-16</inkml:trace>
  <inkml:trace contextRef="#ctx0" brushRef="#br0" timeOffset="74866.9904">2675 10554 0,'0'0'0,"0"0"15,0 0-15,0 0 0,0 0 0,0 0 16,0 0-16,0 0 0,0 0 0,0 0 15,0 0-15,0 0 16,16-16-16,-16 16 0,0 0 0,0 0 0,0 0 16,0 0-16,0 0 15,0 0-15,0 0 0,0 0 0,0 0 16,0 0-16,0 0 0,0 0 16,24 16-16,-24-16 0,0 0 0,15 15 15,-15-15-15,12 17 16,-6-9-16,2 2 15,2 1-15,0-1 0,0 1 16,3 2-16,1 0 16,2-1-16,-3-1 0,3 1 0,-1 1 15,6 5-15,0-1 0,1-1 16,1 0-16,-2-1 0,-1-1 16,2 1-16,2 0 0,-2 0 15,-2-1-15,5 4 0,1 1 0,-4-2 16,-3-3-16,-1 0 15,1 0-15,-4-4 0,-4-2 0,1 0 16,-3-3-16,-2-1 0,-1 1 0,0-2 16,-3 0-16,2 0 15,-2-2-15,-1 2 0,1-1 16,-2 0-16,1 1 0,-2-3 0,1 2 0,-1-2 16,2-1-16,-2 1 0,0 0 31,0 0-31,0 0 0,0 0 0,-3-2 0,-4 0 0,0 1 0,0-1 15,3 1-15,-2-1 0</inkml:trace>
  <inkml:trace contextRef="#ctx0" brushRef="#br0" timeOffset="79988.6094">3104 12864 0,'0'0'0,"0"0"16,0 0-16,0 0 0,0 0 15,0 0-15,0 0 0,0 0 16,0 0-16,0 0 0,0 0 16,17 20-16,-17-20 0,0 0 15,24 20 1,-24-20-16,22 23 0,-10-8 16,2 2-16,1 3 0,3-1 0,3 4 15,1 3-15,6 4 0,0 0 16,4 2-16,0 0 0,5 4 15,-5-3-15,-4-3 0,-2-2 16,-1 0-16,-7-3 0,-3-5 16,-3-6-16,-3-2 0</inkml:trace>
  <inkml:trace contextRef="#ctx0" brushRef="#br0" timeOffset="82535.8597">23465 12428 0,'0'0'0,"0"0"0,0 0 0,0 0 0,0 0 16,0 0-16,0 0 15,0 0-15,16 25 0,-16-25 0,7 30 16,-4-12-16,-1 0 0,1 6 16,-2 3-16,0 3 0,-1 3 15,-1 12-15,-1 2 0,-1 9 16,0-5-16,1 4 16,0 2-16,1 6 15,1-6-15,0 0 0,1-2 16,0 4-16,0-5 0,1-4 0,0-2 15,0-5-15,2-2 0,-3-2 16,0-3-16,-1-7 0,0-5 0,0-2 16,-1-3-16,-1-4 15,-1-4-15,0-7 0,0-6 16,1 1-16,-1 0 0,1 0 16</inkml:trace>
  <inkml:trace contextRef="#ctx0" brushRef="#br0" timeOffset="84264.4221">23484 12546 0,'0'0'16,"0"0"-16,0 0 0,0 0 0,22-6 15,-22 6-15,19-4 0,-6 2 16,0 1-16,1 1 0,2 0 16,0 0-16,3 0 0,3 0 15,2 0-15,3 0 0,0 0 0,12 0 16,3 0-16,2 0 0,1-2 0,16 1 15,2 0-15,-1 1 0,-2 1 16,17-2-16,5-2 16,6 1-16,-7-1 0,22 2 15,4 1-15,-8-1 0,-5 0 0,42-2 16,-9 2-16,-14 1 0,-11 0 0,12 0 16,7 0-16,-15 0 0,-10 1 15,15 3-15,10 3 16,12-3-16,7-3 15,-36-1-15,-23 0 0,6 1 16,4 2-16,2-3 0,0 0 0,-5-2 16,-3-1-1,-1 1-15,-3 0 0,0 1 16,-1 1-16,-4-2 0,-1 0 0,-1 1 16,1 0-16,-6 0 0,-1-1 15,-2-2-15,0-1 0,-4 1 16,-3 1-16,1-3 0,0 1 15,-1 1-15,-2 4 0,-1-2 16,0 2-16,-6-1 0,-1-1 0,0 1 16,2 0-16,-4 0 0,-2 0 0,-1 1 15,1-1-15,-2 1 0,-1 0 16,-1-1-16,0-4 0,-4 4 16,-3-1-16,0 0 0,1-1 15,-3-1-15,-1 0 0,-5 2 16,-3 3-1,2-2-15,2-1 0,-11 1 16,3 0-16,-1 1 0,-2-1 0,1 0 16,0 1-16,-1 0 0,0 0 15,0 1-15,-1-1 0,1-1 16,-1 1-16,-4 0 0,-1 2 16,-2 0-16,-2-1 0,0 0 15,-1-1-15,1 4 0,-2 3 0,1 1 16,-2 0-16,0 1 0,1 2 0,-1-2 15,0 0-15,2 1 0,-1 0 16,1 3-16,1 3 0,-2 1 16,0 0-16,0 0 0,2 0 15,-1 3-15,1 0 0,-1 3 32,1 2-32,-1-1 0,0 1 0,2 5 15,2-2-15,0-1 0,-1 1 0,-1 0 0,1 0 0,0 4 16,0 2-16,1-1 0,4-1 15,-2 0-15,0 0 0,2 5 16,0-2-16,-1-2 0,-1-1 0,0 0 16,0-1-1,-1 0-15,0-3 0,-2 0 16,-3-2-16,2-1 0,0-1 0,-1 0 16,0 0-16,-1-4 0,1-4 15,-1-1-15,1-2 16,-4 0-16,-1 0 0,0 1 15,0 0-15,-1 1 0,-1 0 0,-1-2 16,-1-1-16,-2-1 0,0-1 0,-1-1 16,0 0-16,-1-3 0,0 0 0,-4 1 15,-2-1-15,-2 0 0,-2 0 16,1-2-16,-1 0 16,1 1-16,-2 0 0,-3-2 0,-2-1 15,0 1-15,0 1 0,-4 0 16,-2 0-1,-5 0-15,0-1 0,1-1 16,2-1-16,-3 1 0,-2-2 16,-2 1-16,1 1 0,-1-2 15,1 0-15,-10 0 0,1 0 16,0 0-16,1 1 0,-3-1 16,0 1-16,1-1 0,2 0 0,-11 0 15,-1 0-15,0 3 0,2 1 0,1 2 16,0-1-16,5 0 0,1 0 0,-9-1 15,-1 1-15,1 1 0,1 1 16,0-2-16,-2 0 0,4-5 16,1-3-16,-7 1 15,-7 1-15,-3 2 16,0 0-16,3 0 16,5 1-16,-31-2 0,7-2 15,13-3-15,10-1 0,-7 3 16,-6 1-16,7-1 0,5 0 0,-5 1 15,-5 1-15,8 2 0,6 2 16,-11-1-16,-9-1 16,12-1-16,7 2 0,-8-5 15,-6-2-15,8 1 0,5 3 0,-9-2 0,-5-1 16,8 3-16,6 0 0,-12 0 16,-7-1-16,9-3 0,7 1 0,-8-2 15,-5 0-15,10 2 0,7 1 16,-9 2-16,-9 1 15,8-1-15,4-1 0,-6-1 16,-7-1-16,9-3 0,3-2 0,-7 6 0,-5 1 16,9-1-16,7 1 0,-4 0 15,-5 1-15,14 1 0,7 1 0,-5-2 16,-6-2-16,10 3 0,6 0 16,1 0-16,0 0 15,5 0-15,5 0 0,0 0 0,3 2 16,10-2-1,7-1-15,2 1 0,3 3 16,0 1-16,1 3 0,-2 3 16,-1 5-16,9-11 0,0 0 0,1-1 15</inkml:trace>
  <inkml:trace contextRef="#ctx0" brushRef="#br0" timeOffset="95458.2733">23610 14132 0,'0'0'0,"0"0"15,0 0 1,0 0-16,0 0 0,0 0 15,0 0-15,0 0 0,0 0 16,27 7-16,-27-7 0,26 6 0,-26-6 16,35 6-16,-14-3 15,1 1-15,2-2 0,0 2 16,2 1-16,9-1 0,-1 0 0,1 0 16,1 1-16,0-1 0,-2 1 0,9-1 15,0-2 1,-8 0-16,-6-1 0,-6 0 0</inkml:trace>
  <inkml:trace contextRef="#ctx0" brushRef="#br0" timeOffset="95660.9908">24338 14138 0,'0'0'0,"0"0"0,0 0 16,0 0-16,0 0 0,33-2 15,-33 2-15,25-3 0,-25 3 0,33-3 16,-9 0-16,-1 2 16,1 0-16,1 0 0,3 0 15,5-1-15,-1-1 0,-1-1 0,-1 1 0,-5 0 0,-4 0 0,-3 1 16</inkml:trace>
  <inkml:trace contextRef="#ctx0" brushRef="#br0" timeOffset="95985.3481">24708 13859 0,'0'0'0,"0"0"0,0 0 16,0 0-16,4 27 0,-4-27 15,-1 35-15,-2-14 0,0 3 16,-1 5-16,-3 5 0,-2 10 15,-1-1-15,-1 12 0,0 1 16,1-3-16,3-3 0,-2 5 16,1-3-16,-1-7 0,0-4 0,-1-2 15,-2-3-15,2-3 0,1-4 16,-4 1-16,0-4 0,3-8 16,1-3-16,1-2 0,-1 0 0,1-4 15,1-2-15,0-7 0,-2-4 16,1-4-16,-1-3 0,2-9 15,-1-6-15,0-4 0,1-2 0,0 5 16,1 5-16,2 5 0</inkml:trace>
  <inkml:trace contextRef="#ctx0" brushRef="#br0" timeOffset="96123.5724">24319 14352 0,'0'0'0,"0"0"15,0 0-15,32 5 0,-32-5 0,33 6 16,-10-3-16,2-1 0,0 0 15,11 0-15,3-1 0,-2-1 16,0-1-16,0-1 16,-7 1-16,-6 1 0</inkml:trace>
  <inkml:trace contextRef="#ctx0" brushRef="#br0" timeOffset="96524.9897">24811 14257 0,'0'0'16,"0"0"-16,0 0 0,32-1 0,-32 1 15,34-1-15,-9 1 16,2-1-16,2 1 0,10 0 0,4 1 16,-1 0-16,0 0 0,9 1 15,-2 3 1,-5 0-16,-4 1 0,2 3 0,-5 2 15,-6-1-15,-3 0 0,-8 1 16,-5-1-16,-6 2 0,-5 1 16,-8-4-16,-6 2 0,-3-1 15,-3 2-15,-7 0 0,-5-1 16,-2-1-16,-1-1 0,-4 0 16,-4 1-16,-5-2 0,3-1 0,2 0 0,0 0 15,6-4-15,5-1 0,6 0 16,6-1-16,4 0 0,3 0 15,7 0-15,4 1 0,7-1 16,4 0-16,3-2 0,4-1 16,2-1-16,2-1 0,4 0 15,2-3 1,-4 0-16,-1 2 0,-7 0 0,-2 1 16,-3 2-16</inkml:trace>
  <inkml:trace contextRef="#ctx0" brushRef="#br0" timeOffset="96725.6969">25121 14355 0,'0'0'0,"0"0"0,0 0 16,0 0-16,0 0 0,0 0 15,3 26-15,-3-26 0,0 0 16,-3 27-16,3-27 0,-5 20 0,3-9 15,-1-3-15,-1 0 0,1-1 0,1-1 16,0-1-16</inkml:trace>
  <inkml:trace contextRef="#ctx0" brushRef="#br0" timeOffset="97111.3211">24966 14309 0,'0'0'0,"0"0"16,0 0-16,0 0 0,-4 25 0,4-25 16,-6 27-16,6-27 15,-6 34-15,2-15 0,0 3 16,-1-3-16,-1 1 0,-2 6 0,2 0 16,0-1-16,2-1 0,-1-2 0,2-2 15,1-2-15,1-2 0,2 0 16,1-1-16,1 0 0,2-1 15,1 1-15,3 1 0,2-1 0,2 0 16,7-2-16,5-2 16,1 0-16,2-1 0,9 2 0,3-1 15,1-3 1,-1-3-16,1 3 0,-1 1 16,5-1-16,-2-1 0,-4-3 15,-3 0-15,-6-3 0,-6-3 0,-4-2 16,-4-2-16,-2-4 15,-3-2-15,-4-15 0,-1-10 16,-3-4-16,-2-3 0,0 9 0,1 8 16,-1 6-16</inkml:trace>
  <inkml:trace contextRef="#ctx0" brushRef="#br0" timeOffset="98229.4422">25724 14385 0,'0'0'0,"0"0"0,0 0 0,29 3 0,-29-3 15,38 3-15,-13-2 0,3 0 16,1 1-16,12 0 16,4 2-16,5 0 0,-2 0 0,3 0 15,-3 0-15,-6 0 0,-5 0 0,-7-3 16,-6-2-16,-8-2 0,-6-3 15,-3 2 1,-1 1-16,-2 1 0</inkml:trace>
  <inkml:trace contextRef="#ctx0" brushRef="#br0" timeOffset="98514.9114">26097 14182 0,'0'0'0,"0"0"16,0 0-16,9 18 0,-9-18 0,6 20 16,-5-3-16,-2 3 15,-3 2-15,1 4 0,0 3 0,-3 10 16,1 0-16,-2 3 0,0 2 16,-3 6-16,0-4 0,-1 1 0,0-1 15,-4 4-15,1-3 0,0-4 16,-1-3-16,2-7 0,1-4 15,0-6-15,1-2 0,-2-4 16,-2-2-16,1-7 0,-2-3 16,4-2-16,4 0 0,0-1 0</inkml:trace>
  <inkml:trace contextRef="#ctx0" brushRef="#br0" timeOffset="98662.0833">25693 14649 0,'0'0'0,"0"0"0,0 0 16,0 0-16,0 0 0,29-1 0,-29 1 16,34 0-16,-12 0 0,5-1 15,6-2-15,4 0 16,1 0-16,9-3 0,-4 0 0,0 0 16,-8 0-16,-6 2 0</inkml:trace>
  <inkml:trace contextRef="#ctx0" brushRef="#br0" timeOffset="98975.517">26703 14215 0,'0'0'0,"0"0"15,0 0-15,0 0 0,0 0 16,0 0-16,0 0 16,0 0-16,-32 21 0,32-21 0,-37 22 15,15-7-15,-2 2 0,-2 0 16,-3 1-16,-9 4 0,1 0 16,-7 4-16,3-1 15,2-2-15,4-1 0,1-4 16,2-3-16,6-2 0,5-2 15,4-4-15,4-2 0,2-2 16,2 0-16,2 0 0</inkml:trace>
  <inkml:trace contextRef="#ctx0" brushRef="#br0" timeOffset="99176.5979">26523 14421 0,'0'0'0,"0"0"0,0 0 15,0 0-15,25 19 0,-13-11 0,3 1 16,1 0-16,2 2 0,0-1 0,0 0 16,8 2-1,0 1-15,0-2 0,-1 0 16,-2-2-16,-2-1 0,0-3 16,0 1-16,-3-2 0,-4-1 0,-2 0 0</inkml:trace>
  <inkml:trace contextRef="#ctx0" brushRef="#br0" timeOffset="99494.9508">26336 14588 0,'0'0'0,"0"0"0,0 0 0,21 5 15,-21-5-15,24 7 0,-7-4 16,1 1-16,1-1 0,0 1 16,0 1-16,1-2 0,-1 1 15,4 2-15,0 1 0,-3 1 16,-2-2-16,-3 1 0,0 1 16,-6 0-16,-1-1 15,-5 1-15,-3 3 0,-4-2 16,-3 0-16,-2 1 0,-5 1 15,1-1-15,1 0 0,-3-2 16,-3-1-16,0-1 0,2-2 0,1 0 16,3-1-16,2-1 0</inkml:trace>
  <inkml:trace contextRef="#ctx0" brushRef="#br0" timeOffset="99865.1673">26394 14608 0,'0'0'0,"0"0"16,0 0-16,-5 22 0,5-22 0,-7 22 16,1-9-16,-1 1 0,-2 1 0,0 2 15,-1 1-15,1 0 0,2-1 16,-2 3-16,1-1 16,3-1-16,2 0 0,6 0 15,2 0-15,5-1 0,3-1 0,4 0 16,4-2-16,3 0 15,3-2 1,11 1-16,3-2 0,-2-1 0,0 0 0,0-1 16,-2 1-16,5-2 0,-3-2 15,-6-4-15,-6-2 0,-5 1 16,-4 0-16,-5-2 0,-3-1 16,-2-4-16,-2-5 0,-1-6 15,-2-4-15,-1-3 0,-1 0 0,1-6 16,0-3-16,0 2 0,1 2 15,1 2-15,-2 6 0,0 4 16</inkml:trace>
  <inkml:trace contextRef="#ctx0" brushRef="#br0" timeOffset="100166.3236">27266 14414 0,'0'0'0,"0"0"0,0 0 15,0 0-15,0 0 0,0 0 16,38 2-16,-38-2 0,38 4 0,-10-1 15,6 2 1,0 0-16,0 0 0,8 0 0,0 1 0,7 0 31,-3 0-31,-6-1 0,-6-2 0,-6 0 16,-4-1-16,-8-2 0,-4-2 16,-2 1-16,-2 0 0,-2 0 15</inkml:trace>
  <inkml:trace contextRef="#ctx0" brushRef="#br0" timeOffset="100397.4186">27525 14244 0,'0'0'0,"0"0"0,0 0 0,0 0 0,0 0 0,0 0 31,0 0-31,8 28 0,-8-28 0,0 35 16,0-35-16,-2 37 0,-2-12 15,0 0-15,0-1 0,-2 8 0,1 2 16,0-1-16,1-2 0,-1 1 16,1-4-16,-2-4 0,1-5 0,0-4 15,1-2-15,1-2 0</inkml:trace>
  <inkml:trace contextRef="#ctx0" brushRef="#br0" timeOffset="100597.3243">27290 14698 0,'0'0'0,"0"0"16,0 0-16,0 0 0,0 0 0,30 2 15,-30-2-15,33 2 16,-33-2-16,41 3 0,-17-3 0,3 2 16,0-1-16,9 0 0,-1 2 15,-1-1-15,-2-1 0,-2 0 16,-3-1-16,-5 1 0,-3-1 0,0 1 15,-4-1-15,-3 1 0</inkml:trace>
  <inkml:trace contextRef="#ctx0" brushRef="#br0" timeOffset="100797.9761">27526 14818 0,'0'0'0,"0"0"15,0 0-15,-2 21 0,2-21 0,-5 27 16,0-11-16,1 1 0,-1-1 0,0 1 16,-1-1-16,1 5 0,-1-2 15,1 0-15,-1-3 0,1 1 16,-1-3-16,2 0 0,0-5 16,1 0-16</inkml:trace>
  <inkml:trace contextRef="#ctx0" brushRef="#br0" timeOffset="100983.0782">27579 14960 0,'0'0'0,"0"0"15,0 0-15,23 4 0,-23-4 16,23 4-16,-10 0 0,1-1 16,2-1-16,1 1 15,0-1-15,-2-1 0,0-1 16,-1 0-16,-2-1 0,-5-1 15,-1-1-15,-2 1 0,0-1 16,-1 1-16</inkml:trace>
  <inkml:trace contextRef="#ctx0" brushRef="#br0" timeOffset="101243.1214">27293 14861 0,'0'0'0,"0"0"16,0 0-1,0 0-15,-5 23 0,5-23 0,-5 28 16,5-28-16,-13 31 0,7-15 16,-1 1-16,1 1 0,-1 0 0,-1 3 15,1 0-15,0-2 16,0-2-16,0-2 0,-2-1 15,-1-3-15,1-2 0,-2-1 16,-1 0-16,2-4 16,2-2-16,2-1 0,0 0 15,1 1-15</inkml:trace>
  <inkml:trace contextRef="#ctx0" brushRef="#br0" timeOffset="101515.6954">27362 15082 0,'0'0'0,"0"0"0,0 0 16,0 0-16,22 19 0,-22-19 0,23 14 15,-10-7-15,2 1 0,0 0 16,2-1-16,0 2 0,2 0 16,1 2-16,1 0 15,5 4-15,0 1 0,0-1 0,2 0 0,-2-1 16,1-1-16,-3-2 0,-2 0 15,-2 1-15,-3-1 0,3-1 16,-2-2-16,-6-1 0,-1 0 0,-2-2 16,-1-1-16,-3-2 0,-2-1 15,1-1-15,-1 1 0,-1-1 16</inkml:trace>
  <inkml:trace contextRef="#ctx0" brushRef="#br0" timeOffset="115714.2493">26049 13991 0,'0'0'0,"0"0"15,0 0-15,0 0 0,0 0 0,0 0 16,0 0-16,0 0 0,0 0 16,-18-19-16,18 19 0,0 0 15,-25 3-15,25-3 0,-21 4 16,21-4-16,-22 11 0,8-2 15,-3 3-15,-1-1 0,1 1 0,-2 2 16,-1 2-16,-4 6 16,0-1-16,-3 5 0,0 2 15,1 1-15,3 1 0,-4 12 0,0 3 16,4-2-16,2-2 0,-2 11 16,1 3-1,5-5-15,6-3 0,2 8 16,4 0-16,4-6 0,2-5 0,7 11 15,3 2-15,-2-15 0,-1-5 16,8 8-16,4 2 0,2-8 16,2-2-16,3 3 0,4 4 15,0-6-15,0-7 0,21 16 16,1-5-16,-23-18 0,-1-1 0,25 13 16,0-3-1,-5-6-15,-4-6 0,0-1 0,1 1 0,-3-6 0,-3-2 16,4-5-16,3-2 0,-8-3 15,-3-2-15,1-3 0,2-2 16,-2 0-16,0 1 0,-1-9 16,0-6-1,-18 7-15,-1-1 0,6-7 16,5-5-16,-1 3 0,-2 2 0,2-11 16,-1-7-16,-1 8 0,0 2 15,-1-5-15,-1-3 16,-4 1-16,-4 4 0,1-7 0,-1-4 15,-2 4-15,0 3 0,0-3 16,1-4-16,-3 4 0,-1-1 0,-2-3 0,-3-4 16,1 6-16,-2 3 0,-3-3 15,-1-5-15,-1 5 0,0 3 16,-4-3-16,-4-4 16,2 7-16,1 4 0,-4-5 0,-4-5 15,3 6-15,1 4 0,-3-3 16,-1-2-16,-2 5 0,1 2 0,-8 1 0,-6 1 15,5 2-15,3 1 0,-5-4 16,-5-3-16,1 6 0,1 6 16,-5-1-16,-5-2 0,1 1 15,-1-1-15,-7 7 0,-5 3 16,5 1-16,3 2 0,-11-1 16,-9 0-1,0 3-15,0 3 0,-38-4 0,3 3 16,31 2-16,20 1 0,15 0 15</inkml:trace>
</inkml:ink>
</file>

<file path=ppt/ink/ink10.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20T01:53:27.951"/>
    </inkml:context>
    <inkml:brush xml:id="br0">
      <inkml:brushProperty name="width" value="0.05292" units="cm"/>
      <inkml:brushProperty name="height" value="0.05292" units="cm"/>
      <inkml:brushProperty name="color" value="#FF0000"/>
    </inkml:brush>
  </inkml:definitions>
  <inkml:trace contextRef="#ctx0" brushRef="#br0">12881 5737 0,'0'0'0,"0"0"15,0 0-15,0 0 0,0 0 0,0 0 16,0 0-16,0 0 15,0 0-15,-16 17 0,16-17 16,-19 24-16,19-24 0,-27 35 16,9-10-16,-2 3 0,0 1 0,-5 12 15,0 4-15,-2 6 16,1-3-16,7-3 0,4-3 0,2 2 16,4-5-16,9-8 0,7-5 15,3-5-15,3-3 0,8-7 16,5-4-16,1-5 0,-1-4 15,4-5-15,2-4 0,-3-1 16,-4-2-16,-3 0 0,-2-2 16,-5 0-16,-3 1 0,-3 2 15,-2 3-15,-2 3 0</inkml:trace>
  <inkml:trace contextRef="#ctx0" brushRef="#br0" timeOffset="200.0614">12418 6049 0,'0'0'0,"0"0"0,22-7 15,-6 3-15,1-1 0,13-3 16,5 0-16,2 1 0,0-1 0,14-1 16,2 0-16,-3 3 0,-1 3 15,6-4-15,-2-1 0,-6 1 0,-2 2 16,-6 0-16,-9 1 15,-8 2-15</inkml:trace>
  <inkml:trace contextRef="#ctx0" brushRef="#br0" timeOffset="665.0226">13363 5954 0,'0'0'0,"0"0"15,0 0-15,0 0 0,0 0 0,-10-17 16,10 17-16,0 0 16,-19-13-16,19 13 0,-20-7 15,7 6-15,-1 0 0,-4 2 16,-2 2-16,0 2 0,0 1 0,-4 5 16,0 1-16,-6 6 0,3 2 0,3 1 15,2 3-15,-2 7 16,5-1-16,4 0 0,5 1 15,5-4-15,1-3 0,8-5 16,3-2-16,4-6 0,4-3 0,4-5 16,3-4-16,1-4 15,1-3-15,2-4 0,2-4 16,-3 1-16,-3-3 0,4-6 0,-2-1 16,-3 1-16,-1 1 0,-4-1 15,0 2-15,-5 5 0,-3 2 0,-2 4 16,-1 3-16,-3 2 15,-1 1-15,-3 8 0,-3 3 16,0 4-16,-3 3 0,0 5 16,0 4-16,1 2 0,1-1 15,5 1-15,2 2 0,2-4 0,0-1 16,4-1-16,2-4 0,-1-1 16,-1-4-16,-2-1 0</inkml:trace>
  <inkml:trace contextRef="#ctx0" brushRef="#br0" timeOffset="915.0715">13717 5704 0,'0'0'0,"0"0"15,0 0-15,0 0 0,-8 25 0,8-25 16,-15 34-16,5-12 0,0 4 15,-2 6-15,-2 7 16,-3 11-16,-1 0 0,-3 7 16,2-4-16,3-6 0,2-4 15,-1-1-15,3-5 0,3-8 0,3-5 16,3-10-16,3-8 0,0-2 0,0-1 16,0 1-16</inkml:trace>
  <inkml:trace contextRef="#ctx0" brushRef="#br0" timeOffset="1165.6685">13951 5834 0,'0'0'16,"0"0"-16,0 0 0,0 0 16,0 0-16,-36 11 0,15-2 0,-1 1 0,0 1 15,-3 3-15,-4 0 16,-4 7-16,2-1 0,1 1 15,3 0-15,-2 2 0,6-3 0,7-2 16,6 1-16,4-3 16,5 2-16,4 0 0,5-2 15,3-2-15,2-1 0,6 1 16,4-2-16,-1-1 0,-1 0 0,-3-4 16,-4 0-16,-3-2 0</inkml:trace>
  <inkml:trace contextRef="#ctx0" brushRef="#br0" timeOffset="1514.4112">13901 6168 0,'0'0'0,"0"0"0,0 0 16,0 0-16,0 0 0,34 1 15,-34-1-15,34-1 0,-34 1 16,41-2-16,-16-3 0,1 0 15,0-1-15,7-3 0,0-3 16,-2 1-16,-1 0 0,-2-3 16,-2 0-16,0-6 0,-3-1 0,-6 0 15,-3 1-15,-4 1 0,-4 2 16,-7 0-16,-7 1 0,-4 3 16,-3 4-16,-8 5 15,-3 4-15,-3 4 0,0 3 0,-3 6 16,-3 4-16,1 3 0,0 2 15,0 10-15,5 5 0,6-1 16,5-1-16,6 5 0,8 0 16,7-6-16,8-2 0,11-9 15,9-4-15,2-4 0,4-5 0,-10-2 16,-6-3-16,-5 0 0</inkml:trace>
  <inkml:trace contextRef="#ctx0" brushRef="#br0" timeOffset="2184.4526">10863 5839 0,'0'0'0,"0"0"0,0 0 16,0 0-16,0 0 0,-12 28 16,12-28-16,-15 36 0,5-13 15,-2 4-15,-1 3 0,1 0 16,1-1-16,-4 8 0,1 1 15,0-1-15,1-4 0,2-7 16,2-4-16,1-5 0,1-3 16,3-9-16,0-5 0,4-4 15,2-3-15,1-6 0,2-3 0,3-5 16,2-3-16,9-9 0,5-5 16,-1 2-16,0 0 0,8-2 15,2 4-15,-2 5 0,-2 4 16,-2 5-16,0 3 0,-4 5 15,-3 5-15,0 6 0,0 4 16,-3 4-16,0 4 0,-4 7 16,-2 8-16,-3 1 0,-3 0 15,0 7-15,-3 4 0,-2-5 0,-1-3 16,0-2-16,0-2 0,1-2 16,1-6-16,0 1 0,1-2 15,-1-2-15,0-5 0,0-2 16</inkml:trace>
  <inkml:trace contextRef="#ctx0" brushRef="#br0" timeOffset="2514.4753">11237 6148 0,'0'0'0,"0"0"0,0 0 16,0 0-16,0 0 0,0 0 0,29-11 16,-29 11-16,25-8 0,-9 4 15,1 0-15,3-3 0,1 0 0,-1-3 16,0-2-16,-1-1 15,-1 0-15,3-5 0,-1 0 16,-4 0-16,-4-1 16,-5-1-16,-3-1 0,-3 2 0,-2 0 15,-3 3-15,0 2 0,-4 5 0,-3 2 16,-4 7-16,-4 3 0,0 4 16,1 2-16,-4 9 0,1 5 15,1 5-15,1 2 0,4 4 16,3 3-16,4-1 0,4 0 15,7 6-15,3-4 0,5-8 16,3-5-16,5-7 0,7-7 16,1-6-16,2-4 0,0-9 15,-2-5-15,-5 2 0,-4 2 0,-5 2 16</inkml:trace>
  <inkml:trace contextRef="#ctx0" brushRef="#br0" timeOffset="2814.732">11739 5858 0,'0'0'0,"0"0"0,0 0 0,-8 27 16,8-27-16,-6 37 0,1-11 0,1 1 16,-1 3-16,2 5 0,1-3 15,1-3-15,1-3 0,1 0 16,1-4-16,3-9 0,0-4 15,3-6-15,2-1 0,1-7 16,1-3-16,-1-4 0,0-5 16,0-2-16,0-4 0,2-9 15,1-3-15,0 1 0,-1 2 16,-1 3-16,-2 2 0,-1 6 0,0 1 16,-4 0-16,-2 3 0,0 5 15,-1 3-15,-1 1 0,0 2 16,0 1-16</inkml:trace>
  <inkml:trace contextRef="#ctx0" brushRef="#br0" timeOffset="3183.3778">11908 6117 0,'0'0'0,"0"0"0,0 0 15,0 0-15,27-4 0,-27 4 16,26-9-16,-26 9 0,32-8 15,-15 1-15,2-3 0,0 0 16,-1-1-16,0-3 0,-1-2 16,1-2-16,0-1 0,-3-1 15,-1-1-15,-6 2 0,-2-1 16,-4 2-16,-3 2 0,-2 2 0,-3 2 16,-1 3-16,-5 3 0,-2 5 15,-2 2-15,-3 6 0,-2 4 16,0 5-16,0 2 0,-4 12 15,0 5-15,4 0 0,4 1 16,3 6-16,5-4 0,6-4 16,6-2-16,3-7 0,4-5 0,2-6 15,2-3-15,5-6 0,6-4 16,0-4-16,1-4 0,0-5 16,-1-3-16,1-7 0,-1-2 15,-5 4-15,-5 5 0,-3 4 16</inkml:trace>
  <inkml:trace contextRef="#ctx0" brushRef="#br0" timeOffset="3464.9894">12342 5778 0,'0'0'0,"0"0"15,0 0-15,0 0 0,0 0 0,0 0 16,-10 19-16,10-19 0,-12 31 16,3-9-16,-3 6 0,1 2 15,0 0-15,-3 9 0,0-3 16,3-3-16,3-4 0,-1 2 15,2-6-15,2-6 0,0-2 16,1-7-16,0-3 0,2-7 16,1-2-16,2-6 0,3-3 15,-1-4-15,1-3 0,5-5 16,3-5-16,4-4 0,-1 3 0,1 5 16,0 1-16,2 5 0,0 2 15,2 5-15,2 3 0,0 1 16,2 3-16,0 0 0,1 4 15,-5-1-15,-3 1 0,-4-1 16</inkml:trace>
  <inkml:trace contextRef="#ctx0" brushRef="#br0" timeOffset="4917.324">14884 5981 0,'0'0'0,"0"0"0,-5 18 16,-1-7-16,-1 0 0,-6 6 0,-1 2 16,-1 1-16,-1 0 0,1 1 15,0-2-15,1-1 0,0 1 0,-3-1 16,3-5-16,3-3 16,2-1-16,4-6 0,0-4 15,5-2-15,3 0 0,3-7 16,2-5-16,1-2 0,0-2 0,6-3 15,2-4-15,9-5 0,0 0 16,3 0-16,2 2 0,-1 6 16,-1 4-16,2-1 0,-3 1 15,-4 7-15,-2 3 0,-3 7 16,-3 4-16,-4 4 0,-3 4 16,-4 5-16,-3 5 0,-3 5 15,-1 1-15,-3 1 0,0-1 16,-1-1-16,2-2 0,-2 1 15,2-1-15,-1-5 0,0-3 0,2-4 16,0-5-16,2 0 0,1-3 16,0-3-16,4-5 0,-1-4 15,1-3-15,4-3 0,3-3 16,3-4-16,4-2 0,6-7 16,3 0-16,-1 2 0,1 3 0,-1 5 15,-1 2-15,3 2 16,-5 4-16,-3 6 0,-3 2 15,-5 6-15,-2 3 0,-4 4 0,-1 5 16,-4 5-16,-2 2 0,-3 6 16,-1 2-16,-2 0 0,1 1 0,-2-1 15,1-2-15,0 2 0,0-3 16,6-7-16,4-7 16,-1-4-16,1-1 0,-2-1 15</inkml:trace>
  <inkml:trace contextRef="#ctx0" brushRef="#br0" timeOffset="5352.6641">15792 5853 0,'0'0'0,"0"0"16,0 0-16,0 0 0,-21 24 0,21-24 15,-22 31-15,7-9 0,-1 4 16,-2 2-16,0 2 15,-1 7-15,2-4 0,6-4 0,4-4 16,5 2-16,6-6 0,5-5 16,7-8-16,4-3 0,4-6 0,6-6 15,5-5-15,3-5 16,0-2-16,6-11 0,-1-4 16,-4 0-16,-4 0 0,3 1 15,-5 5-15,-8 5 0,-5 5 16,-6 6-16,-5 2 0,-6 6 15,-3 4-15,-7 5 0,-9 6 0,-1 6 16,-2 6-16,-1 10 0,-1 7 16,-2 4-16,-3 4 0,7-1 15,2-1-15,2 3 0,3-7 16,2-5-16,2-7 0,2-3 16,2-5-16,0-4 0,0-1 15,0-5-15,-2-2 0,-4-3 16,-3-2-16,-6-1 0,-4-1 15,-2-3-15,0-3 0,-2-5 0,1-4 0,5 3 16,4 1-16,5 2 0</inkml:trace>
  <inkml:trace contextRef="#ctx0" brushRef="#br0" timeOffset="5896.1265">16655 6012 0,'0'0'16,"0"0"-16,0 0 0,-12 28 0,6-16 16,-3 6-16,-2 5 15,1 0-15,2-2 0,0 6 16,2-3-16,4-2 0,1-5 0,7 0 15,5-4-15,1-7 0,2-2 0,6-7 16,3-6-16,6-2 16,-1-1-16,3-5 0,1-4 15,-2-2-15,-2-2 0,2-8 16,-1-2-16,-2 4 0,-3 5 0,-5 5 16,-6 5-16,-4 4 15,-3 5-15,-1 2 0,-3 4 0,-3 5 16,-3 3-16,-2 7 0,-4 7 15,-1 2-15,0 3 0,0 2 16,1 1-16,3 0 0,3-2 0,3 2 16,4-4-16,6-5 15,5-4-15,9-6 0,8-7 16,-2-2-16,-2-2 0,1-6 16,1-5-16,-1-1 0,0-4 15,1-6-15,-1-5 0,-3 3 0,-3 0 16,-4-2-16,-1 0 0,-5 2 15,-3 4-15,-5 0 0,-5 3 16,-2 5-16,-3 3 0,-3 5 16,-2 1-16,-1 3 0,-1 1 15,3 1-15,1 3 0,4 0 16,2 0-16,0 1 0,1-3 16,0 1-16</inkml:trace>
  <inkml:trace contextRef="#ctx0" brushRef="#br0" timeOffset="6251.1251">17656 6028 0,'0'0'16,"0"0"-16,0 0 0,-20 24 16,9-13-16,-2 4 0,-3 4 15,-1 5-15,1 1 0,5-1 0,4 1 16,3-5-16,3-3 0,9-2 15,6-2-15,1-7 0,1-4 0,9-3 16,6-4-16,-2-4 16,-2 0-16,-1-4 0,-2-4 15,-2-1-15,-2-2 0,1-7 16,-3-3-16,-7 3 0,-6 3 0,-6 0 16,-6 2-16,0 3 15,-3 4-15,-9 5 0,-7 4 0,-2 4 16,0-1-16,-2 8 0,-5 5 15,6 0-15,2 0 0,5 2 16,4 2-16,6-1 0,5 0 0,9-3 16,8-3-16,-3 0 15,0-3-15,-1-1 0</inkml:trace>
  <inkml:trace contextRef="#ctx0" brushRef="#br0" timeOffset="6566.2038">18124 5984 0,'0'0'0,"0"0"16,0 0-16,-8 27 0,8-27 0,-16 31 15,3-10-15,1 0 16,0-2-16,-2 5 0,2-2 16,2-4-16,3-3 0,0-2 15,2-3-15,1-3 0,2-3 0,2-4 16,1-4-16,1-2 0,2-2 0,1-5 15,3-4-15,1-1 16,2 0-16,0 0 0,1 0 16,-1 0-16,-1 2 0,1 1 15,-1 6-15,-1 1 0,1 3 16,2 2-16,2 3 0,1 1 16,2 3-16,2 3 0,2 3 15,0-2-15,1-1 0,0 1 0,-4-3 16,-3 0-16</inkml:trace>
  <inkml:trace contextRef="#ctx0" brushRef="#br0" timeOffset="6986.1533">18686 5973 0,'0'0'0,"0"0"15,0 0-15,0 0 0,-24-7 0,24 7 16,-30 4-16,10-2 0,-2 3 0,-4 3 15,-2 1-15,-9 7 16,3 1-16,-1 5 0,0 4 16,-3 7-16,7-3 0,8-1 15,6-1-15,8 1 0,6-4 16,10-7-16,6-3 0,6-7 16,3-6-16,7-8 0,4-3 15,2-4-15,0-2 0,1-6 0,-1-4 16,-2-1-16,0-1 0,7-13 15,-1-4-15,-4 2 0,-5 4 0,0 2 16,-1 3-16,-6 5 16,-5 5-16,-3 2 0,-5 5 15,-4 7-15,-3 2 0,-3 1 16,-1 2-16,-5 5 0,-2 5 16,-6 6-16,-5 5 0,0 5 15,-1 6-15,-6 10 0,-3 8 0,3-1 16,4 0-16,3 9 0,7-3 15,7-8-15,6-7 0,9-6 16,7-8-16,-3-5 0,-4-4 0,-3-4 16</inkml:trace>
  <inkml:trace contextRef="#ctx0" brushRef="#br0" timeOffset="7281.1986">19458 5959 0,'0'0'0,"0"0"15,0 0-15,0 0 0,-21-6 0,21 6 16,-37-3-16,12 5 16,-4 0-16,-3 4 0,-2 2 15,-7 3-15,2 3 0,-1 3 16,5 1-16,9-1 0,6-1 16,12 0-16,11 0 0,4 0 15,6-3-15,9 0 0,7-1 0,0-2 16,-3 1-16,6 0 0,1-2 15,-6 0-15,-5 1 0,-7-1 16,-5-1-16,-4 0 0,-4 1 16,-9 0-16,-5 1 0,-1 1 15,-1-1-15,-4-1 0,-3-4 16,2-1-16,2-1 0,2-1 16,3 0-16,2-1 0</inkml:trace>
  <inkml:trace contextRef="#ctx0" brushRef="#br0" timeOffset="7617.4017">20242 5896 0,'0'0'0,"0"0"16,0 0-16,0 0 0,-7 24 0,7-24 16,-19 36-16,7-13 0,0 5 15,-4 7-15,-3 7 16,-5 10-16,0-1 0,-6 13 0,0-2 16,2 2-16,6-10 0,3-2 15,5-11-15,4-8 16,3-9-16,2-7 0,1-4 15,2-7-15,0-4 0,0-10 0,-1-7 16,1-3-16,1 0 0,0 4 0,0 3 16,1 4-16</inkml:trace>
  <inkml:trace contextRef="#ctx0" brushRef="#br0" timeOffset="7847.4566">20016 5988 0,'0'0'0,"7"-5"0,3-2 16,1 1-16,1-1 0,11-3 15,7 0-15,1 2 0,0 1 0,3 4 16,3 2-16,3-1 0,-5 4 0,-3 3 16,-2 5-16,-5 4 15,-5 1-15,-4 9 0,-9 1 16,-4-2-16,-6-1 0,-4 0 16,-6 1-16,0-3 0,-2 0 0,-8-3 15,-8-2-15,2 0 0,2-3 16,-4 0-16,-3 1 15,3-5-15,2-1 0,7-1 0,4-2 16,5 0-16</inkml:trace>
  <inkml:trace contextRef="#ctx0" brushRef="#br0" timeOffset="8167.4314">20465 6121 0,'0'0'0,"10"-1"0,5-1 16,3 1-16,2-2 0,10-1 0,2-2 15,0-1-15,1-1 0,6-4 0,0-2 16,-5-2-16,-4-1 16,0-3-16,-6-2 0,-5 4 15,-5 1-15,-6-3 0,-6-3 16,-3 5-16,-3 3 0,-4 6 0,-7 2 16,-3 3-16,-5 0 0,-2 8 15,-1 5-15,-2 2 0,-1 3 16,-3 11-16,3 5 15,3 2-15,5 3 0,5 2 0,4 2 16,4-4-16,5-4 0,6 3 16,6-2-16,7-7 0,5-4 0,10-8 15,8-4-15,2-7 16,0-4-16,4-7 0,0-5 16,-11 4-16,-9 1 0,-6 4 0</inkml:trace>
  <inkml:trace contextRef="#ctx0" brushRef="#br0" timeOffset="8447.4709">21221 5911 0,'0'0'0,"0"0"0,0 0 16,-9 24-16,9-24 0,-15 31 16,2-8-16,-2 1 0,1 1 0,-1 6 15,1-1-15,3-4 0,3-2 16,-1-2-16,1-6 15,3-4-15,0-5 0,3-6 0,0-4 16,2-4-16,1-2 0,3-7 16,3-3-16,3-3 0,2-1 0,4-6 15,3 0-15,-1 3 16,-1 5-16,2 3 0,0 3 16,2 3-16,1 3 0,1 4 15,1 3-15,2 1 0,0 1 0,-5 0 16,-3 0-16,-4 0 0</inkml:trace>
  <inkml:trace contextRef="#ctx0" brushRef="#br0" timeOffset="8731.5889">21926 5828 0,'0'0'15,"-10"1"-15,-6 3 0,-3 1 16,-5 0-16,-9 5 0,-2 5 0,-5 2 15,4-1-15,4 4 0,3 2 16,6-1-16,6-2 0,3 1 16,8 0-16,8-7 0,6-2 0,5-1 15,4 1-15,0-4 16,-2-1-16,0-1 0,-3 1 16,-3-1-16,-3-2 0,-5 4 15,-3 0-15,-4 1 0,-4 1 16,-9 1-16,-6 2 0,0-1 0,1 0 0,-1-2 15,-1-1-15,5-1 16,4-1-16,2-1 0,3-2 16,2 0-16</inkml:trace>
  <inkml:trace contextRef="#ctx0" brushRef="#br0" timeOffset="9066.5977">22084 5968 0,'0'0'0,"0"0"0,0 0 0,-22 23 16,14-12-16,-3 7 0,-3 2 15,-2 8-15,-1 1 0,6-1 16,5-1-16,6-4 0,4-3 0,11-4 16,9-6-16,2-7 15,3-3-15,4-6 0,3-5 16,0-2-16,-2-3 0,4-5 0,-1-2 15,-5-2-15,-4 2 0,-5-2 16,-3-3-16,-5 4 0,-7 0 0,-5 3 16,-9 3-16,-3 6 15,-3 0-15,-7 6 0,-6 4 16,-2 3-16,-3 4 0,-1 2 16,-1 2-16,3 1 0,2 3 0,4 2 15,4 3-15,3-6 0,4-2 16,3-1-16</inkml:trace>
  <inkml:trace contextRef="#ctx0" brushRef="#br0" timeOffset="9450.7061">22733 5903 0,'0'0'0,"0"0"0,0 0 16,-18 24-16,18-24 0,-22 30 0,4-9 15,0 1-15,-2 1 0,-4 8 16,0 0-16,5-5 0,1-2 0,0-1 16,5-4-16,2-5 15,3-5-15,5-6 0,3-3 16,3-6-16,1 2 0,4-7 0,5-4 16,2-3-16,4-2 0,7-9 15,3-2-15,1 2 0,-1 0 16,9-5-16,0 2 0,-2 7 15,-4 4-15,1 4 0,0 4 16,-4 4-16,-5 3 0,-2 6 16,-2 5-16,-5 4 0,-2 2 0,-3 6 15,-2 4-15,-6 4 16,-2 1-16,-3 3 0,-4 3 16,2-2-16,-1-3 0,2 0 0,-1-2 15,2-2-15,2-2 0,0-4 16,0-3-16,0-4 0</inkml:trace>
  <inkml:trace contextRef="#ctx0" brushRef="#br0" timeOffset="9871.1931">23757 5900 0,'0'0'16,"0"0"-16,0 0 0,0 0 15,-16-15-15,16 15 0,-29-8 16,9 5-16,-2 1 0,-8 4 16,-5 3-16,-10 3 0,0 2 0,-12 9 15,-3 7-15,7-1 16,5 2-16,-1 7 0,4 2 16,12-4-16,8-4 0,14 0 15,15-5-15,3-7 0,2-3 0,13-7 16,10-5-16,2-1 0,1-2 0,11-8 15,2-4-15,-4-2 16,-2 0-16,-1-3 0,-1-5 16,-5 1-16,-4-1 0,1-4 15,-4 0-15,-8 8 0,-4 4 0,-4 1 16,-2 3-16,-4 4 16,-1 3-16,-5 5 0,-3 4 15,-1 2-15,-3 0 0,-4 8 0,-2 6 16,2-2-16,1 0 0,1 4 15,2 3-15,1-1 0,3-2 16,3 4-16,4-3 0,2-6 0,2-5 16,-3-3-16,-1-2 15,0-1-15</inkml:trace>
  <inkml:trace contextRef="#ctx0" brushRef="#br0" timeOffset="10151.189">24190 5649 0,'0'0'0,"0"0"0,0 0 0,-21 26 16,21-26-16,-23 32 0,3-11 15,-1 4-15,-1 1 0,-8 13 0,0 4 16,-6 6-16,4-3 0,3 3 15,5-5-15,8-8 0,5-6 0,8-7 16,6-4-16,5-5 16,5-3-16,4-6 0,6-1 15,3-8-15,4-5 0,1-4 16,1-6-16,-7 3 0,-5 5 0,-5 1 16</inkml:trace>
  <inkml:trace contextRef="#ctx0" brushRef="#br0" timeOffset="10383.7975">24601 5617 0,'0'0'16,"0"0"-16,0 0 0,-24 24 16,24-24-16,-29 32 0,12-10 15,-4 3-15,-2 3 0,-6 12 0,2 2 16,-2 5-16,5-2 0,5-6 15,5-5-15,0 1 0,5-5 0,7-6 16,4-4-16,6-4 16,3-5-16,5-5 0,4-2 0,-4-2 15,-3 1-15,-2-1 0</inkml:trace>
  <inkml:trace contextRef="#ctx0" brushRef="#br0" timeOffset="10854.4895">24797 5905 0,'0'0'0,"0"0"16,-7 19-16,1-5 0,1 2 0,-3 6 15,-1 1-15,3-1 0,1-2 16,3-1-16,2-1 0,3-4 15,2-2-15,6-3 0,5-3 16,4-3-16,2 0 0,4-6 16,1-1-16,9-5 0,-1-1 15,-1-4-15,-1-3 0,0-2 0,0-3 16,2-4-16,-1 0 0,-8 5 16,-5 1-16,-5 3 0,-2 2 15,-4 4-15,-3 4 0,-2 2 16,-2 4-16,-3 3 0,-1 3 15,-3 5-15,-4 2 16,-2 6-16,-1 4 0,-6 8 16,-2 7-16,2-1 0,3-2 15,-1 3-15,3-1 0,2-2 0,3-4 0,-1 1 16,0-1-16,0-3 16,0-4-16,-1-2 0,-1-3 15,-3-1-15,-2-1 0,-2-4 16,-2-2-16,-5-4 0,-3-3 0,0-3 15,-5-2-15,-7-5 16,2-3-16,7 2 0,7 3 16,5 0-16</inkml:trace>
  <inkml:trace contextRef="#ctx0" brushRef="#br0" timeOffset="11019.4979">25367 6134 0,'0'0'15,"0"0"-15,0 0 0,0 0 0,-26 8 0,26-8 16,-21 4-16,21-4 0</inkml:trace>
  <inkml:trace contextRef="#ctx0" brushRef="#br0" timeOffset="22435.4263">10665 6597 0,'0'0'0,"0"0"0,0 0 15,0 0-15,0 0 0,0 0 16,27-2-16,-27 2 0,0 0 0,30 0 16,-30 0-16,30 2 0,-12-1 15,3 0 1,3 0-16,1 1 0,-25-2 0,27 0 0,11 2 0,4 2 15,0-2-15,-1-1 0,12 2 16,2 0-16,0 0 0,0-1 16,15 1-16,1 0 15,-3-2-15,-4-1 0,15 2 16,3-1-16,-7 3 0,-5-1 0,16 1 0,2-3 16,-6 1-16,-6 0 0,41-2 15,-6-2-15,-14 3 0,-11 1 16,6-2-16,4-1 0,-11 2 15,-7 2-15,9-2 16,7-1-16,-10 0 0,-4 1 0,8 2 16,8 2-16,-10-5 0,-8-4 15,8 5-15,4 4 0,-6-4 16,-1-3-16,6-2 0,5 0 16,-9 2-16,-7 1 0,10-1 15,8-1-15,-5 1 0,-5 0 0,5 1 16,3-2-16,-7 1 0,-4-1 15,8 0-15,6-1 0,-7 1 16,-7-3-16,9 3 0,5-2 16,-8 1-16,-5 0 0,9 4 15,5 1-15,-10-2 0,-6-2 0,7-1 16,5-4-16,-6 5 0,-4 3 16,3-3-16,2-1 0,-8 2 15,-4 2-15,13-4 0,9-2 16,-11 8-16,-7 5 0,5-4 15,2-3-15,-6-3 0,-5-3 16,8 2-16,5 4 16,-7 1-16,-6 3 0,9-2 15,5-1-15,-5-3 0,-5-1 0,5 1 16,4 5-16,-5-3 0,-4-3 0,7 2 16,7-2-16,-7 3 0,-3 3 15,6-4-15,5-3 0,-8 1 16,-5-2-16,9 5 15,6 3-15,-10 2 0,-5-1 0,9-4 16,9-4-16,-9 2 0,-4 1 16,7 3-16,4 1 0,-9-2 15,-8-2-15,10 3 0,5 2 16,-7-3-16,-4-2 0,10 2 16,7 1-16,-14 2 0,-9-1 0,12-1 15,6-2-15,-6-1 0,-8-1 16,11 1-16,8 0 0,-9 1 15,-5 2-15,9 0 0,6 1 16,-11-2-16,-6 1 0,10-1 16,8-1-16,-10 1 0,-7 1 15,8 2-15,6 2 0,-9-6 16,-2-3-16,9-2 0,7 1 0,-12 6 16,-8 3-16,5-1 0,5-1 15,-7-1-15,-5-2 0,7 1 16,6 2-16,-7 1 0,-6 1 15,3 0-15,2 2 0,-8-2 16,-5 0-16,2 3 0,2 3 16,-12-4-16,-7-3 0,5-3 15,4-2-15,-11 5 0,-7 1 0,-4 4 16,-3 2-16,-9-5 0,-8-3 16,-4-4-16,-3-1 0,-9-6 15,-5-3-15,-4 3 0,-1 3 16,0 1-16</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20T01:25:31.045"/>
    </inkml:context>
    <inkml:brush xml:id="br0">
      <inkml:brushProperty name="width" value="0.05292" units="cm"/>
      <inkml:brushProperty name="height" value="0.05292" units="cm"/>
      <inkml:brushProperty name="color" value="#FF0000"/>
    </inkml:brush>
  </inkml:definitions>
  <inkml:trace contextRef="#ctx0" brushRef="#br0">2593 6253 0,'0'0'0,"9"0"15,4-1-15,2 0 0,2 0 0,8 0 16,4 1-16,4 1 0,0-1 15,13 0 1,0-1-16,0-2 0,-2-2 16,10 3-16,3 4 0,0-2 15,-3 0-15,0-2 16,-1-2-16,10 1 0,-2 0 0,2 1 16,1-1-16,-2 1 0,-2 1 15,10-3-15,-1-2 0,-3 2 0,0 0 16,4-2-16,3 2 15,25-3-15,-10 3 0,-5-1 16,-4 2-16,-4-2 0,-2 1 0,1 0 16,1 0-16,-3 1 0,-1 2 15,3-2-15,1 2 0,-1-3 16,-5-3-16,5 1 0,1 1 16,-1 2-16,-3 1 0,3 0 15,1 0-15,-3 2 0,-3 1 0,6 1 16,3 1-16,-2-3 0,-4 0 15,4-2-15,3 1 0,-3 0 16,-3-1-16,4 3 0,2 2 0,-1-1 0,1-1 16,-4 0-16,-1 1 0,-1 2 15,0 3-15,2-4 16,1-3-16,0 0 0,0-1 16,0 3-16,2 2 0,-3-5 15,1-2-15,2 3 0,0 3 16,-3 0-16,-2 1 0,2-1 15,2-3-15,-2 1 0,-2 1 0,3-1 16,2 0-16,-3-1 0,-3 0 16,4-1-16,3 1 0,1-1 0,0-1 15,1 1-15,2 0 0,-1 2 16,-2 2-16,2-1 0,2 2 0,-7-2 31,-4-2-31,2-1 0,0-1 0,0 2 0,0 1 0,-1-1 16,1 0-16,-3 1 0,-2 0 15,3-2 1,5 0-16,-5 0 0,-1 0 16,2 1-16,1 2 0,-4-1 15,-3 0-15,2-1 0,2 1 16,5-1-16,4 1 0,-3 1 16,-1 2-16,-7 3 0,-6 2 0,2-5 15,2-1-15,-1-5 0,0-3 16,0 2-16,1 4 0,-3 2 0,-3 0 0,4-3 15,2-2-15,-3 3 16,-2 2-16,2-2 0,1-1 16,-2 0-16,-1 1 0,1-1 15,0 1-15,0-4 0,-1-1 0,1 3 16,2 1-16,-2-1 0,-2-2 16,1 1-1,-1 0-15,3-4 0,3-1 0,-3 4 16,0 2-16,-5-1 15,-1 0-15,4-1 0,2 0 16,-1-2-16,-2-4 0,5 3 0,2 3 16,-5 0-16,-3 3 0,2-2 15,0 0-15,-2 2 0,-2 2 16,0-2-16,1 1 0,-2-2 0,0-1 0,1 0 16,-1 2-16,-6-1 0,-4 1 15,7-3-15,5-1 0,-2 3 16,-2 2-16,0-1 0,0-1 15,-1-1-15,-1-1 0,3 0 16,0 1-16,0 2 0,0 1 16,1 1-16,0 1 0,0 3 0,-2 1 0,3-6 15,3-2-15,-6 1 0,-3 1 16,4 0-16,0-1 0,0-1 16,1 0-16,0 1 0,0 0 15,-4 0-15,-2 0 0,5-1 16,2-2-16,2 2 0,2 1 15,-1-1 1,2 0-16,-4-1 0,-3 0 0,5-1 16,2 1-16,-2 4 0,-3 5 15,5-7-15,3-4 0,-1-2 16,1-3-16,-1 6 0,-1 3 16,-2 0-16,-3-1 0,4 1 15,2 1-15,-3-1 16,-2 1-16,4-2 0,2-2 0,-2 0 0,-1-2 0,1 5 15,1 1-15,-1 2 0,0 0 16,2-2-16,1-1 0,-1 0 16,0 3-16,5-6 0,3 0 15,-6 2-15,-3 2 0,1 0 16,1 3-16,0-3 0,2-2 0,-1 4 31,2 3-31,-4-3 0,-1-2 0,4-2 16,4-2-16,-2-1 0,1 1 15,-1 5-15,-2 5 0,0-3 16,-1-2-16,6-1 0,4-1 16,-4-1-16,-2-1 0,2 1 15,0 2-15,-2 2 0,0 3 0,1-4 16,0-2-16,-2-2 0,0-1 0,3 2 16,3 3-16,-1-3 0,0-1 15,1 0-15,1 0 0,-5 4 16,-3 3-16,1-4 0,2-1 15,2-4-15,1-2 0,1 2 16,-1 3-16,-1 1 0,0 1 16,2 1-16,3-1 0,-6-2 15,-3-1-15,3 0 0,1-1 0,1 1 0,-2 0 16,3 3-16,1 0 0,-4 1 16,-1-1-16,2 0 0,2-1 15,-2-2-15,-2-2 0,1 1 16,1 0-16,1 0 0,1 1 0,0-1 31,2-1-31,-4 4 0,-3 3 0,6-5 16,2-5-16,-4 0 0,-2 0 15,2 4-15,2 3 0,-3-3 16,-1-3-16,2 2 0,2 2 16,0 3-16,-2 3 0,-1-2 15,0-2-15,-1-4 0,-1-3 0,2 5 16,2 4-16,-2-4 0,-1-2 0,2 0 15,3 2-15,-4 1 0,-1 2 16,2-2-16,2-3 0,-3 2 16,-2 2-16,-1-1 0,-1 1 15,-2 0-15,1 0 0,0-2 16,1 0-16,-3 3 0,0 4 0,-1-2 31,2-1-31,-2-1 0,-1-1 0,2 1 16,0 2-16,-3-3 0,-2-2 15,2 0-15,0-3 0,1 8 16,-1 5-16,-1-4 0,0-5 16,-1-2-16,-1 1 0,-1-1 15,1 2-15,-2 0 0,-2 2 0,1-2 16,-2-1-16,1 2 0,0 0 0,1-4 16,-1 0-16,-5 3 0,-2 2 15,2-1-15,1-1 0,-3-4 16,-1-2-16,2 2 0,3 2 15,0 4-15,1 2 0,-3-1 16,-2-2-16,0-2 0,-1-1 0,1 2 16,1 3-1,1-1-15,1 0 0,-3-4 16,-2-3-16,0 5 0,-1 2 16,3 2-16,5 1 0,-6-2 15,-1-2-15,2 1 0,1 0 16,0 2-16,1 1 0,0-2 15,0-2-15,-3 0 0,-3-1 16,1 2-16,-2 3 0,1-3 0,3-1 0,-2 1 16,-2 1-16,-2-1 0,-2 0 15,1-5-15,0-5 0,2 6 16,0 3-16,-1 3 0,0 1 16,-1 1-16,-1-1 0,2-3 15,-2-1-15,0 1 0,0 1 0,2-1 16,2-1-16,-23 1 0,2 1 0,5-1 15,4-2-15,-2 2 0,-1 1 16,-1-2-16,0-2 0,2 4 16,1 0-16,-5 4 0,-3 1 15,-1-8-15,1-5 0,-3 4 16,2 2-16,-2 2 0,-2 2 0,0-1 16,0 0-1,-2-5-15,-1-2 0,-2 1 16,2 3-16,-3 2 0,0 0 0,-2-1 15,0-1-15,-3 1 16,-1 2-16,-1-5 0,-1-1 16,0-1-16,-1 1 0,-2 0 0,-4 1 15,0 2-15,0-3 0,0 3 16</inkml:trace>
  <inkml:trace contextRef="#ctx0" brushRef="#br0" timeOffset="12920.338">4280 4377 0,'0'0'0,"0"0"0,0 0 0,0 0 15,0 0-15,23 12 0,-23-12 16,21 6-16,-21-6 0,22 10 15,-10-4-15,1-1 0,0 1 16,3 0-16,3-1 0,-1 2 16,0 2-16,3-2 0,1 0 0,6 1 0,1 0 15,2-2-15,0 1 0,1 0 16,1 0-16,7-3 0,-1-1 16,1 0-16,1 0 0,0-3 15,0-2-15,2-2 0,1-1 16,6-3-16,0 0 0,0-2 15,-2 1-15,2-2 0,0-1 0,8-3 0,-6 0 16,-1-2-16,1-1 16,-2 1-16,-3 2 0,1-1 0,-1-1 15,-4-1-15,-2-3 0,5 0 16,-4 3-16,-5-2 0,-2-1 16,-4-5-16,-4 0 0,-3 3 15,-2 4-15,-1-3 16,-1-3-16,-9 3 0,-2-2 15,-3 2-15,-2 2 0,-3-3 16,-2-2-16,-3-1 0,-3 1 16,-3-1-16,-2 2 0,-5-1 15,-3 0-15,3 7 0,-2 0 16,-6-2-16,-5 2 0,-1 0 0,0 1 16,-7-4-16,-3 2 0,3-1 0,1 2 15,-2 0-15,-4 0 0,4 5 16,1 3-16,-5 0 0,-1-2 15,2 3-15,1 1 0,-4-2 16,-2 2-16,0-1 0,6 1 0,-10 1 31,-1 3-31,1 3 0,1 1 0,3 1 16,2 1-16,-1 3 0,-3 2 0,1 3 0,-2 1 16,2 2-16,-3 0 0,0 5 0,1 3 15,2 0-15,4 0 16,-9 10-16,-4 7 0,9-4 15,10-1-15,-16 13 0,7-6 0,9 6 16,4 2 0,6-2-16,5-3 0,-1-2 0,2-1 15,11 3-15,4-1 0,14-1 16,4-2-16,10 1 16,4 0-16,-8-12 0,-5-9 0,-4-6 15</inkml:trace>
  <inkml:trace contextRef="#ctx0" brushRef="#br0" timeOffset="14964.5967">9414 4349 0,'0'0'0,"0"0"15,0 0-15,26 1 0,-26-1 0,0 0 16,30 4-16,-18-2 0,0 1 16,2-2-16,-1-1 15,1 1-15,2 3 0,0 1 16,2-2-16,0 1 15,2 1-15,6-2 0,0 0 0,2 0 0,0-1 16,2-1 0,1 1-16,1 1 0,1-2 0,1 0 15,3-1-15,8 2 0,0 0 0,1 0 16,1 1-16,0-2 16,-1-1-16,12 0 0,-1 0 15,-2 0-15,-1-1 0,8 3 16,-1 2-16,-3-3 0,-1-1 0,1 0 15,0-1-15,-2 1 16,-2 0-16,8 1 0,-1 2 16,-3-5-16,-2 0 0,1-1 15,-2 0-15,1 0 0,-1 2 0,2-2 16,2 1-16,22-3 0,-8 3 16,-3-3-16,-3 1 0,-8 0 15,-5 0-15,1-3 0,3-2 16,-2 0-16,1-1 0,-2 2 0,0 1 0,-5 3 15,-2-1-15,1-3 0,2-3 16,-1 0-16,-1 2 0,-1 1 0,-1 4 16,-3-4-16,-2 0 0,0 0 15,0 1-15,0-5 0,-2-2 16,-2-4-16,-3-1 16,-4 5-16,-3 0 0,-12 7 15,3-1-15,-1-2 0,0-1 16,-1 0-16,-1 0 0,0-6 15,-2-5-15,-3 5 0,-1 0 16,-2 0-16,-2 0 0,-2 1 16,-3 0-16,-2-2 0,-1-3 0,-4-1 15,-3 0-15,-1 2 0,-1-1 0,-4-3 16,-4-2-16,-4 0 0,-2-1 16,-3 1-16,-2 2 0,-1-1 15,-1 2-15,-8-8 0,-3-1 16,0 7-16,0 3 0,-3-2 15,0-2-15,0 0 0,0 1 0,-12-3 32,-1 1-32,1 2 0,2 2 0,-5 1 15,-2 1-15,2 3 0,2 3 16,-30-5-16,4 3 0,5 2 16,3-1-16,1 4 0,1 0 15,0 0-15,0-1 0,0 5 16,1 3-16,0 5 0,2 5 0,-5 0 15,-4 0-15,-1 0 0,0 0 0,0 2 16,-2 0-16,6 4 0,4 1 16,0 3-16,1 1 0,4 1 15,3-2-15,-2 8 0,1 5 16,4-2-16,4 0 0,7 1 16,6 1-16,1 0 0,2-1 0,4 0 15,1 0-15,4 5 0,2 0 0,3 0 16,3 0-16,4-6 0,4-3 15,6 9-15,3 7 0,2-5 16,0-6-16,5-3 0,2-1 16,8 6-16,4 4 0,-1-6 15,0-4-15,-1-12 0,3 2 0,7 7 16,5 5 0,-1-3-16,-2-1 0,4 2 15,1-1-15,3 3 0,1 1 16,0-1-16,0 3 0,0 3 15,-1 1-15,-8-9 0,-6-6 16,-5-6-16</inkml:trace>
  <inkml:trace contextRef="#ctx0" brushRef="#br0" timeOffset="18752.9802">2282 8349 0,'0'0'16,"0"0"-16,0 0 0,21-3 0,-21 3 15,24-1-15,-8 1 0,0-2 0,2 2 16,11-1-16,2 2 0,-1-1 16,1-1-16,3 1 0,5 0 15,5-1-15,-2 0 0,4 1 16,2 1-16,-1 0 0,-3 0 0,13 0 15,3-1-15,-4 2 0,-2 1 16,10-1-16,2 0 0,-5-2 0,-5 1 0,15-3 16,3-3-16,-9 4 15,-7 4-15,35-1 0,-2 0 16,-16-1-16,-8-1 0,8-1 0,6 0 16,-10 1-16,-4 0 0,5-1 15,9-3-15,-8 2 0,-5-1 16,6 3-1,6 3-15,-7-3 0,-3-2 0,6 1 16,7-2-16,-9 2 16,-10-1-16,14-1 0,7-1 15,-10 1-15,-6 2 0,12 3 0,11 1 16,-15-4-16,-5-2 0,7 2 16,9 2-16,-13-2 0,-6 0 15,12 0-15,11-1 0,-13 1 0,-10-2 0,11 4 16,7 2-16,-13-3 0,-5-1 15,9 1 1,7 0-16,-11 1 16,-4-1-16,9 1 0,6 1 15,-12 0-15,-8-2 0,12 2 0,9-1 16,-10-1-16,-7 0 0,10 0 16,5 1-16,-11 0 0,-4-1 0,10 0 15,7 0-15,-8 0 16,-5-2-16,8 1 0,6-1 15,-11 0-15,-5 1 0,9-1 16,5-1-16,-13 2 0,-6 2 0,10-4 16,8-2-16,-10 3 0,-5 5 15,6 0-15,4 0 0,-7-2 0,-6-1 0,8 0 16,4 2-16,-9-2 0,-6-3 16,9 1-16,6 1 15,-7-1-15,-6 1 0,6 0 16,7-1-16,-12 2 0,-8-1 0,10 0 15,5-2-15,-8 5 0,-5 3 16,9-4 0,7-2-16,-8-3 0,-8-1 0,10 2 15,6 1-15,-11 0 0,-7 1 16,6 2-16,4 0 0,-7-2 16,-2-3-16,6 0 0,4 0 15,-6 3-15,-6 3 0,7-2 16,6 1-16,-12 3 0,-7 3 0,8-8 15,8-5-15,-9 2 0,-5-1 0,4 2 16,4 0-16,-6 2 0,-3 1 16,6 2-16,5 1 0,-10-1 15,-6 1-15,5-4 0,2-5 16,-6 3-16,-6 2 0,2 1 16,2 1-16,-6 1 0,-5 0 0,4-2 15,1-1-15,-5-1 0,-6 1 0,2 0 16,0 1-16,-7-1 0,-5-1 15,-7 1-15,-5 2 16,-5-1-16,0 2 0,-2-2 0,-2 1 16,-2 0-16,-3 0 0,3 0 15,0 0-15,1-1 0</inkml:trace>
  <inkml:trace contextRef="#ctx0" brushRef="#br0" timeOffset="22503.6025">3032 8382 0,'0'0'0,"0"0"0,-25-3 15,9-1-15,-1 1 0,-13-1 0,-6-2 16,1 1-16,-3 1 0,-9-3 0,-4 1 15,4-1-15,3 0 0,-10-1 16,-2 0-16,5 1 0,3 0 16,-6-4-1,0-2-15,5 2 0,7 1 0,-5 1 16,-1-1-16,7 0 0,2-1 16,-3-4-16,0-3 15,11 3-15,2 1 0,-3-6 0,1-2 16,9 3-16,6-2 0,0-2 15,0-3-15,4 2 0,2 1 0,4-3 16,4-2-16,4 0 0,2-1 16,2-3-16,4-1 15,5 3-15,0 2 0,8-5 16,5-1-16,0 3 0,-2 2 0,9-4 16,9-2-16,-6 3 0,-2 3 15,14-7-15,4 1 0,-4 3 16,0 6-16,26-16 0,0 1 15,-10 8-15,-6 8 0,6-1 0,7 2 0,-9 0 0,-5 2 16,7 2-16,4 2 16,-6 2-1,-7 1-15,11 3 0,5 1 16,-7-1-16,-4 1 0,6 0 0,5 1 16,-10 5-16,-9 6 15,25-3-15,17-4 0,-19 2 16,-13 4-16,-4 0 0,-6 0 15,3 0-15,6 0 0,-6 4 16,1 0-16,-5 3 0,-5 0 0,5 3 16,4 2-16,-3-8 0,-2-2 0,-1 3 15,-4 1-15,1 5 0,-4 1 16,1-1-16,0-2 0,0 0 16,2-2-16,-4 3 0,-5 0 15,3 2-15,0 1 0,-2-2 16,-2 0-16,1 2 0,-3 1 0,-1 2 15,0 4-15,-2-1 16,-3 1-16,1-3 0,3-3 16,-17-4-16,1 1 0,1 2 15,4 1-15,1 0 0,1 1 0,-2 1 16,1 1-16,-6-3 0,-3 1 16,-1 1-16,3 2 15,-4 0-15,1 1 0,0 1 16,0 0-16,-2 3 0,-4 0 0,0-5 15,1 0-15,-1 0 0,1-1 16,-3 1-16,-1 0 0,-2 2 16,-1-1-16,-1 3 0,0-1 15,-1 1-15,1 1 0,-5-2 16,0 2-16,-1-1 0,1-2 0,-2 0 16,-1 2-16,1 0 0,-2 1 0,-1-2 15,0 0-15,-1 0 0,0 2 16,-1-2-16,-1-1 0,-4 0 15,-2 1-15,-3-1 0,-3-1 16,-4-2-16,-2-2 0,-10 2 16,-4-2-16,-2-1 0,-4-1 0,13-3 15,8-3-15,7-1 0</inkml:trace>
  <inkml:trace contextRef="#ctx0" brushRef="#br0" timeOffset="34111.1323">13900 7335 0,'0'0'0,"0"0"0,0 0 0,0 0 16,0 0-16,0 0 0,0 0 15,20-4-15,-20 4 0,0 0 16,5 28-16,-5-28 0,-1 35 0,-2-9 16,-3 6-16,0-1 15,-2 1-15,-6 11 0,-4 4 0,-2 4 0,2-5 16,0 2-16,1-6 15,4-7-15,3-5 0,2-9 0,3-7 16,-1-4-16,1-3 0,1-7 16,3-3-16,1-8 15,3-5-15,2-9 0,4-7 16,2 0-16,2 2 0,7-6 16,3-1-16,0-1 0,2-4 15,1 5-15,3 3 16,5-2-16,0 5 0,-1 3 15,-1 4-15,-5 6 0,-4 3 0,2 6 16,3 4-16,-5 3 16,-2 4-16,-8-1 0,-2 0 15,-3 0-15</inkml:trace>
  <inkml:trace contextRef="#ctx0" brushRef="#br0" timeOffset="34489.73">14213 7713 0,'0'0'0,"0"0"0,0 0 16,23 0-16,-23 0 0,28-2 15,-9 1-15,2-1 0,1-2 16,10-2-16,4-2 0,-3-1 0,-1 0 15,5-3-15,0-1 0,-5-2 0,-4-3 16,-5 0-16,-3-1 0,-5 0 16,-6 0-16,-6 2 0,-8 1 15,-5 2-15,-4 1 0,-6 5 16,-4 4-16,-5 4 0,-3 4 0,-2 6 16,-3 5-16,-5 6 0,3 2 15,6 7-15,4 5 0,5-1 0,4 2 16,5 3-16,7-1 0,8-7 15,6-3-15,12-4 0,11-5 16,7-5-16,5-3 0,10-8 16,6-4-16,-14 1 0,-11-1 0,-7 0 15</inkml:trace>
  <inkml:trace contextRef="#ctx0" brushRef="#br0" timeOffset="35059.4602">15092 7533 0,'0'0'0,"0"0"15,0 0-15,-15 24 0,15-24 16,-17 31-16,3-9 0,0 0 16,0 2-16,-4 5 0,2-2 15,1-3-15,3-3 0,2-3 16,2-4-16,2-3 0,0-1 0,3-7 15,3-3-15,1-6 0,3-2 16,5-5-16,5-6 16,0-5-16,2-2 0,10-9 0,4 0 15,-1 4-15,2 3 0,4-2 16,-1 4-16,-5 8 0,0 6 0,0 3 16,-2 4-16,-4 4 0,-2 3 15,-4 9-15,-4 6 16,-3 4-16,-2 2 0,-5 6 0,-3 5 15,-3-2-15,-3-1 0,-2-4 0,0-1 16,-1-5-16,-1-3 0,1-2 16,0-4-16,2-2 0,-1-3 0,0-3 15,0-3-15,5-3 0,2-4 16,5-7-16,5-6 16,6-3-16,3-5 0,5 1 0,6-2 15,1 4 1,1 1-16,10-3 0,3 2 15,-5 5-15,-2 5 0,-3 4 16,-2 3-16,-3 4 0,-4 3 0,-3 6 16,-2 4-16,-7 3 0,-4 4 15,-7 1-15,-6 3 0,-4 3 16,-2 2-16,-1-1 0,0 0 16,1-1-16,0-2 0,0 0 0,1-1 15,3-3-15,2-3 0,1-4 16,1-2-16,0-2 0</inkml:trace>
  <inkml:trace contextRef="#ctx0" brushRef="#br0" timeOffset="35391.63">16111 7570 0,'0'0'15,"0"0"-15,0 0 0,-13 29 0,13-29 16,-15 35-16,6-12 0,2 1 15,3 1-15,5-2 16,4 0 0,5 1-16,4-5 0,3-4 0,4-3 15,3-6-15,4-5 0,5-5 16,0-5-16,-3-1 0,-1-2 16,-3-6-16,-1-5 0,-1-6 15,-6 1-15,-6-3 0,-4 0 16,-7 3-16,-4 4 0,-6 2 15,-4 4-15,-6 5 0,-4 3 0,-2 2 0,-2 4 16,3 1-16,2 5 0,4 2 16,3 4-16,3 2 0,2 2 15,6-2-15,4 0 0,0-2 16,0 0-16,0-3 0</inkml:trace>
  <inkml:trace contextRef="#ctx0" brushRef="#br0" timeOffset="35714.7053">16828 7479 0,'0'0'0,"0"0"16,0 0-16,-3 30 0,3-30 0,-10 33 0,1-11 15,-2 1-15,-2 3 0,-3 6 16,2-3-16,2-1 0,1-2 0,0 2 15,2-6-15,1-5 0,3-6 16,0-5-16,2-2 0,1-4 16,0-4-16,0-3 0,1-2 15,2-6-15,2-5 0,2-2 0,3-3 16,3 0-16,2 0 0,4-3 16,-1 3-16,0 3 0,-1 3 0,3 4 15,0 3-15,2 5 0,0 2 16,1 4-16,2 2 0,-2 5 15,-2 4-15,-4-2 0,-3-2 16,-2 0-16</inkml:trace>
  <inkml:trace contextRef="#ctx0" brushRef="#br0" timeOffset="36047.0583">17568 7402 0,'0'0'0,"0"0"0,0 0 16,0 0-16,-34-5 0,34 5 0,-46 3 16,20 0-16,-2 1 0,0 2 15,-2 1-15,-4 5 0,3 1 16,4 1-16,5 2 0,2 4 16,6-2-16,8 1 0,6 1 15,5-2 1,6 0-16,2-1 0,4-1 15,-2 1-15,-2-2 0,0-1 16,-2-1-16,-4 0 0,-2 2 0,-4-2 16,-3-1-16,-5 1 0,-2-1 15,-3-4-15,-3 1 0,-3-2 16,-2-1-16,-5 1 0,-2 0 16,3-5-16,1-4 0,4-1 0,4 2 0,3 0 15</inkml:trace>
  <inkml:trace contextRef="#ctx0" brushRef="#br0" timeOffset="36363.1522">17422 7669 0,'0'0'15,"0"0"1,20-2-16,-6 2 0,3 0 0,7-2 16,3 0-16,0 0 0,1-2 15,0 1-15,1-1 0,4-4 16,-2 0-16,-3-2 0,-4 0 0,-4 0 15,-3-1-15,-5-3 16,-3-1-16,-4-1 0,-4-1 0,-6 0 16,-2 2-16,-9 2 0,-6 2 0,-2 4 15,-1 0-15,-4 5 0,-3 3 16,0 6-16,0 2 0,0 5 16,0 5-16,-2 7 0,3 3 15,8 0-15,5 2 0,7-1 16,6 1-16,8-3 0,7-1 15,7-1-15,8-2 0,7-5 0,5-4 0,8-6 16,6-4-16,9-5 0,-2-5 16,-14 1-16,-11 1 0,-7 1 15</inkml:trace>
  <inkml:trace contextRef="#ctx0" brushRef="#br0" timeOffset="36648.5825">18575 7245 0,'0'0'0,"0"0"0,0 0 15,-25 9-15,25-9 0,-33 18 16,9-3-16,-2 3 0,0 4 0,-9 14 16,-3 6-16,-4 10 0,5-1 0,6-2 15,7-2-15,0 2 0,6-6 16,3-2-16,4-3 0,1-1 15,3-4-15,0-5 0,2-4 16,-2-7-16,-1-2 0,-3-2 16,-2 1-16,-6-5 0,-4-2 0,-2-4 15,-2-6 1,6 2-16,5 0 0,4 0 16</inkml:trace>
  <inkml:trace contextRef="#ctx0" brushRef="#br0" timeOffset="36783.5519">18105 7635 0,'0'0'16,"10"-2"-16,4-3 0,2 2 0,4 0 0,8-1 15,0 1-15,9-2 0,0 0 0,-1 0 16,-2 2-16,-7 1 16,-5 1-16,-4-1 15</inkml:trace>
  <inkml:trace contextRef="#ctx0" brushRef="#br0" timeOffset="37218.3467">18729 7492 0,'0'0'0,"0"0"0,0 0 0,0 0 15,0 0-15,-13 22 16,13-22-16,-19 27 0,19-27 15,-21 33-15,9-10 0,1-2 16,1 0-16,0 3 16,1-1-16,3-2 0,3-4 0,3-2 15,3-2-15,3-2 0,2-4 16,4-2-16,4-3 0,2-2 0,1-1 16,0-5-16,4-4 0,0-2 15,2-3-15,5-6 0,-3-1 16,-1 0-1,-3 1-15,-3 2 0,-2 2 16,-3 2-16,-3 4 0,-2 2 16,-4 1-16,0 5 0,-3 1 0,-3 2 15,0 3-15,-3 3 0,-3 5 16,0 1-16,-1 3 0,1 2 16,-1 2-16,1-1 0,2-1 15,0 0-15,0-1 0,4 1 0,3-1 0,0-5 16,2-2-16,5-2 0,5-2 15,0-3-15,2-4 0,-3 0 16,-2 1-16,-2 0 0</inkml:trace>
  <inkml:trace contextRef="#ctx0" brushRef="#br0" timeOffset="37465.9168">19525 7251 0,'0'0'0,"0"0"16,0 0-16,-14 20 0,14-20 0,-20 32 15,5-7-15,-1 3 16,-3 2-16,-5 9 0,-1 3 0,4-5 16,4-2-16,-1 4 0,4-6 15,3-4-15,2-2 0,2-7 16,3-1-16,3-5 0,3-1 0,6-3 15,4-1-15,3-3 0,4-5 0,-4 1 16,-2 0-16,-4-1 0</inkml:trace>
  <inkml:trace contextRef="#ctx0" brushRef="#br0" timeOffset="51766.8256">12392 9349 0,'0'0'16,"0"0"-16,0 0 0,29 0 15,-15 0-15,4 0 0,6 1 0,0 0 0,1-1 16,13 0-16,3-1 16,1 1-16,0 1 0,17-1 15,4 0-15,7 2 0,-4-1 0,15 2 16,1 0-16,-6-2 0,-4 1 0,17-1 15,4 3-15,-9-2 16,-7-1-16,43 3 16,-2-1-16,-19 1 0,-12 0 15,8-2-15,6 0 16,-14 1-16,-9-2 0,13 2 0,10 0 16,-13 0-16,-8 0 0,12 0 15,7 2-15,-11-5 0,-6-1 0,9 2 16,9 0-16,-12 1 15,-8 2-15,10-4 0,7-2 0,-10 1 0,-6 0 16,11-1-16,6-1 0,-14 1 16,-10-1-16,11 1 0,6-2 15,-13 1-15,-8-1 0,4 2 16,3-2-16,-8 3 0,-6 2 0,7-4 16,3-3-16,-11 3 0,-8-2 15,-1 2 1,-1-1-16,-8 0 0,-5 0 0,-2 2 15,-1 2-15,-8-1 16,-7-2-16,-1 2 0,0 1 16,-6 0-16,-2-1 0,-10-9 15,-5-6-15,1 5 0,0 4 0,1 2 16</inkml:trace>
  <inkml:trace contextRef="#ctx0" brushRef="#br0" timeOffset="58908.6112">12051 8375 0,'0'0'16,"0"0"-16,0 0 0,16 20 0,-16-20 16,13 20-16,-6-4 0,2 1 0,0 1 0,0 2 15,1 4-15,2 6 0,0-2 16,0 5-16,0 3 0,3 7 16,-2-1-16,-1 0 0,-1 2 15,-2-3-15,-2-2 0,2 8 16,0 0-1,-2-6-15,-3-3 0,2-1 0,0 0 16,0-4-16,-2-2 0,0-4 16,-1 0-16,-1-5 0,-1-2 0,-1-1 15,0-1-15,-1-2 0,0-1 16,-1-6-16,-2-4 0,2-3 16,1 1-16,0-1 0</inkml:trace>
  <inkml:trace contextRef="#ctx0" brushRef="#br0" timeOffset="60143.7372">11903 8345 0,'0'0'0,"0"0"0,0 0 16,0 0-16,0 0 0,0 0 0,18-10 16,-18 10-16,0 0 0,20-6 15,-20 6-15,0 0 0,25-7 16,-13 5-16,3 0 0,-1 0 15,1 1-15,4 0 0,2 0 0,1 0 0,1 0 16,10-2-16,4 1 16,-1 0-16,0 1 0,13-2 15,4 1-15,-4-1 0,0-2 0,13 1 16,2 1-16,-5-1 0,-4 0 16,17 0-16,4 0 0,-9-1 15,-5 0-15,14-2 16,3 1-16,-8 0 0,-6 1 15,38 1-15,-3 3 16,-17-2-16,-13-4 0,6 0 0,4 0 16,-10 2-16,-6 1 0,10 0 15,6 1-15,-6 0 0,-4-1 16,3 3-16,3 1 0,-9-1 16,-5-1-16,13-2 0,8-1 0,-13 1 0,-11 3 15,10-2-15,6 1 16,-9-2-16,-7 2 0,9 1 15,3 0-15,-7 0 0,-5-1 0,9 1 16,7-1-16,-10 0 0,-7 1 0,5-1 16,5-1-16,-6 2 15,-1-1-15,4 1 16,3 0-16,-11-1 0,-9-2 16,7 0-16,6 0 15,-8 1-15,-5 1 0,6-2 0,5 2 16,-10 2-16,-5 1 0,5 0 15,4 1-15,-9-2 0,-4-2 16,4-5-16,3-8 0,-7 10 16,-6 3-16,6 1 0,3 1 0,-9 1 0,-7 3 15,9-8-15,3-4 16,-4 9-16,-5 6 0,-3-1 0,-4-2 16,-3-5-16,-1-6 0,2 8 15,1 6-15,-11-3 0,-1-1 16,3 1-16,1-2 0,-4-1 15,0 1-15,1 4 16,1 1-16,-2-1 16,0 0-16,1 0 0,1 2 0,-1 0 15,0-1-15,-1 2 0,0-1 16,-2 2-16,-2 1 0,2 0 16,0-1-16,0 1 0,-2 0 15,2 2-15,0 2 0,-1-1 16,1-1-16,1 2 0,0 0 0,-1 0 0,1-3 15,0 4-15,0 2 0,-1 2 16,-1 0-16,0 2 0,0 1 16,-1-1-16,1-2 0,-1 2 15,2 0-15,-1-1 0,-2-2 0,-1 2 16,-2-1-16,0-1 0,0-1 16,2 3-16,-1 3 0,-1-4 0,0 0 15,-1-2-15,0-1 0,1 1 16,-1-1-16,0 2 0,0 0 15,0-1-15,0-2 0,-1 2 16,-1 2-16,0-2 0,0-1 0,0 0 16,0 1-16,-1-2 0,1 1 15,-1 0 1,0 2-16,-1-2 16,-3-1-16,2 0 0,0 0 0,2-1 15,0-2-15,1 0 0,0 2 16,0-4-16,-2 0 0,1 0 15,-1 1-15,0-1 0,-1-2 0,0 2 16,-2 1-16,1-3 16,-1 0-16,-1-2 0,-2-1 0,-1-1 0,-2-3 0,-9-2 15,-7-3-15,5 0 16,3 1-16,4 1 0</inkml:trace>
  <inkml:trace contextRef="#ctx0" brushRef="#br0" timeOffset="60947.6284">13037 8618 0,'0'0'0,"0"0"0,0 0 16,0 0-16,0 0 0,0 0 0,0 0 0,-14-23 15,14 23-15,0 0 0,-8-24 16,8 24-16,-5-24 0,2 10 16,-1-2-16,1-2 0,0 0 0,-2-6 31,2-1-31,0-1 0,0-2 0,-2-11 15,2-3-15,0 1 0,-1-1 16,1-12-16,0 1 0,0 1 16,2-1-16,1-10 0,0 3 15,2 2-15,3 1 0,2-10 16,1 2-16,2 4 0,1 3 0,5-6 16,2 1-16,2 4 15,1 3-15,0-1 0,2 2 0,3 3 16,1 6-16,14-20 0,-3 7 0,-6 6 15,-4 5-15,5 6 0,5 5 16,-7 4-16,-4 4 0,-1 0 16,-1 1-16,1 6 0,2 5 15,-6 3-15,-4 1 0,-13 7 0,1 1 16,-2 2-16,-1 0 16,0 3-16,-3 0 15,2 2-15,-2-2 0,1 4 16,-2 0-16,0-1 0,0-1 15,1-2-15</inkml:trace>
  <inkml:trace contextRef="#ctx0" brushRef="#br0" timeOffset="61531.7888">14211 6235 0,'0'0'0,"0"0"15,0 0-15,0 0 0,0 0 0,0 0 16,-9 21-16,9-21 0,0 0 16,-14 36-16,7-19 0,0 3 31,1 1-31,0 4 0,1 0 15,-1 3-15,0 3 0,-3 10 16,-1 1-16,0-4 0,1-2 0,-2 2 16,1-6-16,1-4 0,0-4 0,2-6 15,0-2-15,2-4 0,0-1 16,1-6-16,0-2 0,4-3 16,-2-5-16,4-5 0,3-4 15,0 1-15,1 2 0,2-7 16,2-3-16,2-1 0,2 0 0,8-3 15,2 1-15,-1 3 0,0 0 0,0 2 16,2 1-16,2 3 0,0 3 16,-3 4-16,-1 3 15,0 3-15,-3 5 0,0 1 0,-1 3 16,-4 4-16,-1 6 0,-4 1 16,-3 3-1,-4-1-15,-5 0 0,-3 0 16,-4-1-16,-2-1 0,0 0 0,-5-1 15,-5 0-15,-1-2 0,-2-1 16,0-1-16,-1 0 0,-3-3 16,1-2-16,-4 0 0,2-3 15,6-2-15,3-3 0,2-5 16,3-4-16,7-2 0,4-1 0,1 1 16,0 3-16,1 1 0</inkml:trace>
  <inkml:trace contextRef="#ctx0" brushRef="#br0" timeOffset="61748.1705">14819 6584 0,'0'0'0,"0"0"0,0 0 0,0 0 16,-3 20-16,3-20 0,-9 21 15,9-21-15,-13 20 0,6-8 16,0 1-16,0 0 0,1-1 0,1-1 0,-2 0 16,2 0-16,0-1 0,2-2 15,0 0-15,-1-1 0</inkml:trace>
  <inkml:trace contextRef="#ctx0" brushRef="#br0" timeOffset="61964.1382">14737 6251 0,'0'0'0,"0"0"0,0 0 16,0 0-16,0 0 0,26 8 15,-26-8-15,20 10 0,-20-10 16,23 13-16,-10-5 0,-1-3 15,-1-2-15,-1 0 0,-1 0 16,-1 0-16</inkml:trace>
  <inkml:trace contextRef="#ctx0" brushRef="#br0" timeOffset="62232.9979">15266 6238 0,'0'0'0,"0"0"15,0 0-15,0 0 0,-2 23 0,2-23 16,-9 27-16,3-11 16,0 5-16,-4 3 15,-2 3-15,-2 1 0,0 1 16,-5 9-16,0-1 16,0 4-16,1-3 0,4-4 0,2-1 15,2-5-15,2-6 0,2-2 16,3-4-16,2-3 0,1-2 0,4-3 15,4-1-15,2-2 0,2-4 16,1-1-16,4-3 0,-1 0 0,0-4 16,-1 2-16,-1 0 0,-5 1 15</inkml:trace>
  <inkml:trace contextRef="#ctx0" brushRef="#br0" timeOffset="62502.6533">15052 6548 0,'0'0'16,"0"0"-16,0 0 0,0 0 0,0 0 16,30-2-1,-30 2-15,33 0 0,-33 0 16,38-1-16,-13-1 0,-1 1 15,0 0-15,8-1 0,1-2 16,-1 1-16,-1 1 0,-2-3 16,-2 1-16,-4 0 0,-3 0 0,-3 2 15</inkml:trace>
  <inkml:trace contextRef="#ctx0" brushRef="#br0" timeOffset="62734.6279">15647 6554 0,'0'0'0,"0"0"15,0 0-15,0 0 0,0 0 0,-16 22 16,16-22-16,-14 26 16,14-26-16,-13 24 0,7-11 15,-1 0-15,1-1 0,2-1 16,0 1-16,0-2 0,1-1 0,1-2 15,1-1-15,1-1 16,0-1-16,0-4 0,3 0 0,0-1 0,1-2 16,-1 2-16,-1 0 0,0 0 15</inkml:trace>
  <inkml:trace contextRef="#ctx0" brushRef="#br0" timeOffset="62893.8607">15700 6340 0,'0'0'16,"0"0"-16,0 0 0,0 0 0,0 0 16,0 0-16,0 0 0,30 9 15,-30-9-15,0 0 0,27 12 16,-27-12-16,17 8 0,-10-6 16</inkml:trace>
  <inkml:trace contextRef="#ctx0" brushRef="#br0" timeOffset="63336.4271">15873 6569 0,'0'0'16,"0"0"-16,0 0 0,-4 24 0,4-24 0,-6 25 16,2-10-16,-2 0 15,1 1-15,-3 3 0,0-2 16,2-2-16,0-2 0,1-1 0,0-3 15,2-2-15,1 0 0,1-2 16,1-3-16,0-2 0,3-1 16,1-4-1,2-1-15,-1-1 0,1-1 0,1-2 16,0-3-16,2-1 0,1 0 16,3-5-16,2 1 15,0 1-15,1 0 0,-1 0 0,1 2 16,0 1-16,-2 1 0,1 2 15,-1 2-15,0 1 0,1 1 16,-2 2-16,-1 2 0,-1 2 0,-1 1 0,-2 4 16,-2 2-16,0 1 15,-2 1-15,-2 3 0,-2 4 16,-1 1-16,-1-1 0,0 2 0,-1 1 16,-1-1-16,2-3 0,-1 2 15,-1-1-15,1 1 0,0-1 16,2-3-1,2 0-15,-1-3 0,0-1 0,0 0 16</inkml:trace>
  <inkml:trace contextRef="#ctx0" brushRef="#br0" timeOffset="63878.5742">16641 6536 0,'0'0'0,"0"0"0,0 0 16,0 0-16,0 0 0,0 0 15,-30-11-15,30 11 0,-27-2 16,9 2-16,-6 1 0,1 2 0,1 0 0,-2 1 16,-1 2-16,-6 5 0,2 2 15,3 2-15,1 1 16,4-1-16,4 2 0,0 3 0,5 0 15,4-3-15,4-2 0,7-3 16,6 0-16,1-5 0,2-1 16,2-2-16,3-3 15,1-2-15,0 0 0,7-4 16,0-1-16,-3-4 0,-2 1 16,0-6-16,-2-1 0,0 1 15,-2 1-15,-2 0 0,-2 0 16,-2 3-16,-3 3 0,-2 1 15,1 2-15,-2 2 0,-1 1 16,-3 2-16,-2 2 0,-1 3 0,-2 3 0,-1 7 16,-2 6-16,0 2 0,1 3 15,-1 4-15,1 2 0,0 6 16,-1-2-16,1-1 0,1-2 16,-1-4-16,1-2 0,-1 1 15,-1-4-15,0-6 0,1-3 0,-4-2 31,-2 0-31,0-4 0,-1 0 0,-6-7 0,-4-3 16,-2-3-16,-1-2 0,2-6 0,1-4 16,8-3-16,5-3 0,2 5 15,1 2-15,3 4 0</inkml:trace>
  <inkml:trace contextRef="#ctx0" brushRef="#br0" timeOffset="64370.6398">17256 6195 0,'0'0'0,"0"0"0,0 0 0,0 0 16,0 0-16,-15 32 0,4-13 16,-2 3-16,-2 3 0,-6 11 0,-6 9 15,-6 10-15,0 1 0,-7 12 16,-5 9-1,8-8-15,5-7 0,-7 3 16,-4 1-16,7-12 0,5-8 16,3-9-16,2-7 0,7-8 15,6-7-15,3-4 0</inkml:trace>
  <inkml:trace contextRef="#ctx0" brushRef="#br0" timeOffset="64972.0162">17777 6468 0,'0'0'0,"0"0"16,0 0-16,0 0 0,0 0 0,0 0 16,-9-21-16,9 21 15,0 0-15,-27-12 16,27 12-16,-31-6 0,12 5 16,-3 2-16,-2 2 0,1 0 15,0 3-15,-6 3 0,0 3 16,3-1-16,3 1 0,4 2 15,3 1-15,5 1 0,5 0 16,2 5-16,7 0 0,1-5 0,3 0 16,2 3-16,0 1 15,0-1-15,0-1 0,-1 0 0,-2 0 16,0-3-16,-3-3 0,-3-1 16,-2-2-16,-1-2 0,-3 0 15,-4 0-15,-4-1 0,-1-3 16,-2 1-16,0-3 0,1 0 15,1-1-15,0-1 0,2-3 16,1-3-16,2-1 0,1-3 0,1 4 0,2-1 0,0 2 16</inkml:trace>
  <inkml:trace contextRef="#ctx0" brushRef="#br0" timeOffset="65257.3221">18010 6361 0,'0'0'0,"0"0"15,0 0-15,-10 24 0,10-24 0,-17 28 16,1-6-16,-2 2 0,1 1 0,-6 8 16,3 0-16,0-2 0,2-2 15,-2 5-15,4-3 0,2-3 16,6-2-16,2 3 0,6-3 15,3-10-15,3-2 16,5-3-16,4-4 16,1 0-16,1-1 0,1-5 15,1-5-15,-4 1 0,-3 1 16,-2 1-16</inkml:trace>
  <inkml:trace contextRef="#ctx0" brushRef="#br0" timeOffset="65442.3034">17812 6598 0,'0'0'16,"0"0"-16,0 0 0,30-3 0,-15 0 16,2 1-16,4 1 0,2-1 0,3 1 15,7 0-15,0 1 0,-2 0 0,-3-1 16,-3 1-16,-4 0 0,-4 0 15</inkml:trace>
  <inkml:trace contextRef="#ctx0" brushRef="#br0" timeOffset="65693.8057">18465 6592 0,'0'0'0,"0"0"0,0 0 16,0 0-16,0 0 0,-13 29 15,13-29-15,-21 26 0,9-12 0,-1 3 0,-1 2 16,2 0-16,1-1 0,-1 2 16,2-3-16,1-3 0,2-1 15,2-4-15,4-5 0,1-4 0,4 0 0,-1-1 16,-1 1-16,0-1 15</inkml:trace>
  <inkml:trace contextRef="#ctx0" brushRef="#br0" timeOffset="65842.9811">18533 6371 0,'0'0'16,"0"0"-16,0 0 0,0 0 0,0 0 15,32 1-15,-32-1 0,22 9 0,-22-9 16,21 8-16,-12-5 0,-1 0 16</inkml:trace>
  <inkml:trace contextRef="#ctx0" brushRef="#br0" timeOffset="66212.1452">18659 6687 0,'0'0'0,"-4"6"15,-1 1-15,1 2 0,-2 0 0,-1 8 16,-2 1-16,0-1 0,1-1 16,2-2-16,-1-1 15,2-2-15,0-3 0,2-1 16,1-2 0,1-2-16,1-3 0,3-5 0,2-3 15,0-1-15,0-3 0,4-5 16,2-4-16,1 0 0,0-1 15,5 0-15,2-2 0,-2 3 16,1 0-16,2-2 0,-1 4 16,-1 2-16,1 4 0,1 3 0,1 2 0,-1 4 15,-3 1-15,0 4 0,-3 4 16,-2 2-16,-3 2 0,-2 7 16,-3 3-1,-2 3-15,-1 0 0,-2 2 16,-2 3-16,-2-5 0,-2-1 0,-1-2 15,0-1-15,3-1 0,2 0 16,-1-2-16,2-4 0,0-1 16</inkml:trace>
  <inkml:trace contextRef="#ctx0" brushRef="#br0" timeOffset="66729.497">19596 6576 0,'0'0'16,"0"0"-16,0 0 0,0 0 16,0 0-16,-17-9 0,17 9 15,-35-4-15,35 4 0,-41 2 16,11 3-16,1 1 0,0 2 0,-10 6 16,-3 3-16,5-1 0,4 2 15,-1 5-15,6 2 0,4-4 0,7-1 0,4-1 16,6-1-16,6-7 15,3 0-15,12-5 0,9-1 16,1-4-16,-1-1 0,5-3 16,6-3-16,-5-3 0,-1-2 0,5-4 15,0 0-15,-4-3 0,-4-1 16,-1-1 0,-1-1-16,-4 3 0,-4 4 0,-4 3 15,-4 3-15,-1 2 16,-2 1-16,-1 6 0,-1 3 15,-2 1-15,-2 2 0,-4 6 16,-4 8-16,-2 2 0,-1 3 0,-2 5 16,-1 6-16,2-2 15,3-1-15,2 0 0,1-3 0,-1 1 16,2-5-16,1-3 0,0-4 0,0-1 16,-1-3-16,-1-5 0,-1-4 15,-3-1-15,-3-2 0,-3-2 16,0-3-16,-1-2 0,1-5 15,2-2-15,0-2 0,4-7 16,2-2-16,2 3 16,2 3-16,1 4 0</inkml:trace>
  <inkml:trace contextRef="#ctx0" brushRef="#br0" timeOffset="67014.8255">19920 6568 0,'0'0'0,"0"0"0,0 0 16,0 0-16,0 0 0,0 0 16,-10 25-16,10-25 0,-16 29 0,4-12 31,-3 2-31,2 0 0,1-1 0,2-1 15,1-1-15,2-2 0,0 0 16,0 1-16,2-2 16,0-2-16,2-3 0,2-4 15,1-4-15,0 0 0,3-5 0,0 2 16,-1 0-16,-1 0 0</inkml:trace>
  <inkml:trace contextRef="#ctx0" brushRef="#br0" timeOffset="67162.0124">19828 6368 0,'0'0'0,"0"0"16,0 0-16,0 0 0,0 0 0,31 1 15,-31-1-15,27 5 0,-27-5 0,33 7 16,-13-2-16,-2-2 0,-3 0 16,-2-1-16</inkml:trace>
  <inkml:trace contextRef="#ctx0" brushRef="#br0" timeOffset="67563.379">20131 6584 0,'0'0'0,"0"0"0,0 0 16,-13 20-16,13-20 0,-12 25 16,4-8-16,-1 0 0,0-1 15,-3 4-15,1-4 0,2 1 0,3-3 16,-1-2-16,0-2 15,2-1-15,-1-4 0,3-1 0,3-4 16,0 0-16,0 0 0,1-7 0,2-1 16,2 0-16,-1-2 0,2-2 15,2-2-15,1-6 0,2 1 0,3 1 16,0 0-16,-1 3 16,-1 2-16,2 0 0,0 4 15,-1-1-15,0 3 16,0 0-16,-1 3 0,0 2 15,-1 1-15,0 4 0,0 1 16,-1 3-16,-1 0 0,-3 5 16,0 2-16,-3-1 0,-1 0 15,-1 1-15,-1 1 0,0 0 16,0-1-16,-2 1 0,0 2 16,0-2-16,0-1 0,0 0 0,2-1 0,4-3 15,1 0-15,0-1 0,-2-2 16,0-2-16</inkml:trace>
  <inkml:trace contextRef="#ctx0" brushRef="#br0" timeOffset="68096.132">20917 6585 0,'0'0'0,"0"0"16,0 0-16,0 0 0,0 0 0,0 0 15,-19-15-15,19 15 16,-30-5-16,11 4 0,-3 0 16,-3 2-16,-1 2 0,-12 2 0,0 5 0,0 1 15,2 2-15,-5 5 0,4 1 16,5-1-16,5 2 0,5-2 16,5 1-16,4-2 0,6-1 15,4-2-15,6-1 0,2-2 0,5-1 16,7-2-1,5-2-15,-2-2 0,-1-1 0,5-3 0,1-1 0,-1-4 16,0 0-16,0-4 0,-2-3 16,0-1-16,-1-2 0,0 1 15,-2 0-15,-3 2 0,-3-1 0,-1 3 16,-2 1-16,-1 2 16,-2 1-16,-2 2 0,-1 1 15,-1 2-15,-3 1 16,0 3-16,-3 2 0,-1 3 15,0 1-15,-4 5 0,-3 4 16,0 1-16,0 2 0,0 3 16,1 3-16,1-2 0,1 0 0,-2 3 15,1-3-15,0-2 0,0-2 16,0-1-16,0 1 16,0-3-16,1-2 0,-2-2 0,-1-1 0,0-3 15,0-3-15,-2-1 0,-1-1 16,0-4-16,-3-1 0,-4-4 15,-3-3-15,-2-4 0,1-2 16,6 3-16,2 1 0,4 2 0</inkml:trace>
  <inkml:trace contextRef="#ctx0" brushRef="#br0" timeOffset="73601.9346">18863 8111 0,'0'0'0,"0"0"16,0 0-16,0 0 0,-20 17 0,20-17 15,-24 26-15,7-10 0,-1 0 16,-3 5-16,-2 1 16,-7 9-16,0-2 0,-5 7 0,1 1 15,5-7 1,5-3-16,-2 0 0,4-6 15,7-6-15,1-2 0,0-1 16,4-2-16,3-3 0</inkml:trace>
  <inkml:trace contextRef="#ctx0" brushRef="#br0" timeOffset="73804.5735">18800 8322 0,'0'0'0,"0"0"0,0 0 15,0 0-15,7 27 0,-7-27 0,3 27 16,-2-10-16,-1 1 0,-1 2 16,0 0-16,0-1 0,0-1 0,0 4 15,0-3-15,0-2 0,-1-2 16,4-3-16,0-2 0,0-5 0,1-8 16,-1 1-16,1 1 0,-1 0 15</inkml:trace>
  <inkml:trace contextRef="#ctx0" brushRef="#br0" timeOffset="74056.8715">19297 7978 0,'0'0'0,"0"0"16,0 0-16,0 0 0,0 0 0,0 0 15,0 0-15,0 0 16,-9 21-16,9-21 0,-23 23 15,23-23-15,-29 27 0,14-12 0,2 0 16,2-1-16,2-1 0,3-1 0,2 0 16,4-1-16,5-2 0,4-2 15,4-2-15,2 0 0,4-2 0,9-1 16,1 0-16,1-2 16,0 0-16,5 0 0,-1 0 15,-5 0-15,-4 0 16,-4 0-16,-4 0 0,-4 0 15</inkml:trace>
  <inkml:trace contextRef="#ctx0" brushRef="#br0" timeOffset="74404.3101">19049 8451 0,'0'0'0,"0"0"0,0 0 0,0 0 15,0 0-15,0 0 0,0 0 16,31-2-16,-31 2 0,38-4 15,-14 1 1,2-1-16,3 2 0,1-2 0,2 0 16,6 0-16,-1-1 0,-3 1 15,-1 2-15,-3 2 0,-4 0 0,3 5 0,-6 2 0,-4 4 16,-4 2-16,-4 4 0,-3 2 16,-2 1-16,-3 0 0,-3 4 15,-3 0-15,-2-2 0,0-2 16,-3 0-16,-2-2 0,3-3 15,3-2-15,0-2 0,-2 1 16,2-3 0,-1-4-16,0-1 0,-1-3 0,1-3 15,-1-2-15,1-3 0,-1-4 16,2 1-16,-1 3 0,2 1 16</inkml:trace>
  <inkml:trace contextRef="#ctx0" brushRef="#br0" timeOffset="74620.6757">19451 8286 0,'0'0'0,"0"0"0,0 0 0,0 0 15,-10 32-15,10-32 0,-19 40 16,5-15-16,-3 2 0,-6 12 16,-1 2-16,0 1 0,-1-1 0,-5 8 31,2-1-31,2-7 0,4-5 0,-3 3 15,1-2-15,0-4 0,0-3 0,3-7 16,3-4-16,3-4 16,3-2-16,2-6 0,3-5 15,0 0-15,1-1 0,3 0 16</inkml:trace>
  <inkml:trace contextRef="#ctx0" brushRef="#br0" timeOffset="74959.4589">20068 8209 0,'0'0'0,"0"0"0,0 0 0,-8 21 15,4-12-15,-7 6 0,-5 2 16,1 1-16,0 3 0,-10 8 16,-3 3-16,0-2 0,2-1 0,-5 7 15,1-1-15,2-5 0,2-7 16,0 2-16,2-1 15,7-6-15,5-6 0,2-2 0,2-2 0,2-1 16</inkml:trace>
  <inkml:trace contextRef="#ctx0" brushRef="#br0" timeOffset="75160.1237">19953 8497 0,'0'0'0,"0"0"15,0 0-15,22 11 0,-22-11 0,21 12 16,-7-5-16,-1 1 0,0 1 16,1-1-16,1 2 15,2 2-15,1 0 0,-3-2 16,0 0-16,-4-2 0,-1 0 0,-3-2 16,-1-2-16,-2 0 0,1 0 0,-2-1 0</inkml:trace>
  <inkml:trace contextRef="#ctx0" brushRef="#br0" timeOffset="75392.0495">20691 8076 0,'0'0'0,"0"0"16,0 0-16,0 0 0,0 0 0,0 0 15,-10 25-15,10-25 0,-18 23 16,18-23-16,-25 29 0,11-13 16,-1 1-16,-1-1 0,-2 2 0,2-1 15,0-1-15,-3 2 0,3-3 0,3-1 16,2-2-16,1-3 0</inkml:trace>
  <inkml:trace contextRef="#ctx0" brushRef="#br0" timeOffset="75561.5722">20518 8357 0,'0'0'0,"0"0"15,0 0-15,3 19 0,-3-19 16,1 23-16,-2-7 0,0 1 16,0 1-16,0-1 0,-1 1 15,-1 1-15,2-3 0,0-2 16,0-3-16,0-2 0,0-1 0,0-3 15,0 1-15,0-3 0</inkml:trace>
  <inkml:trace contextRef="#ctx0" brushRef="#br0" timeOffset="75824.7071">20518 8339 0,'0'0'16,"0"0"-16,0 0 0,0 0 16,0 0-16,19-10 0,-19 10 0,24-7 0,-24 7 15,31-7-15,-14 5 0,0 1 16,-2 0-16,1 1 0,0 1 15,0 1-15,-2 1 0,-1 3 16,1 0-16,-2 3 0,-1 0 0,0 6 16,-1 3-16,-3-2 15,0 1-15,-3 2 16,-1 2-16,-1-3 16,-1 0-16,-1-1 0,-2-2 0,-2-2 15,1-1-15,-4-1 0,-1 0 16,0-4-16,0-1 0,2-2 15,0 0-15,1-1 0</inkml:trace>
  <inkml:trace contextRef="#ctx0" brushRef="#br0" timeOffset="75978.5211">20559 8440 0,'0'0'0,"0"0"15,0 0-15,0 0 0,0 0 0,26 3 16,-26-3-16,30 1 15,-30-1-15,31 2 16,-16-2-16,0 0 0,-2 0 16,-2-1-16,-1 1 0,-1 0 15</inkml:trace>
  <inkml:trace contextRef="#ctx0" brushRef="#br0" timeOffset="76128.6241">20553 8593 0,'0'0'0,"0"0"0,0 0 15,0 0-15,0 0 0,0 0 16,0 0-16,35 6 0,-35-6 16,38-3-16,-13 2 0,1-3 0,0-2 0,-3 0 15,-3 2-15,-2 0 16</inkml:trace>
  <inkml:trace contextRef="#ctx0" brushRef="#br0" timeOffset="76563.7463">21205 8138 0,'0'0'0,"0"0"0,0 0 0,0 0 0,0 0 16,0 0-16,-23 26 0,23-26 15,-28 22-15,13-10 0,-3 4 16,0-2-16,1 0 0,-2-1 15,0 0-15,-1 1 0,3-3 0,2-2 16,3 0-16,2-3 16,3 0-16,5-4 0,6-2 0,1-1 0,4 0 15,7-4-15,2-2 0,3 1 16,1 0-16,1 1 0,3 1 16,-2 2-16,-1 0 0,6 1 15,-2 1-15,-3 0 0,-5 2 0,-1 3 16,-2 0-16,-4 5 0,-4 3 15,-2-1 1,-4 1-16,-3-1 0,-3 2 0,-4 4 16,-2 2-16,-3 3 15,0-1-15,0-1 0,2-1 16,0-2-16,-1-2 0,-2-1 16,-3-1-16,2 0 0,-2-3 0,1 0 15,-2 1-15,2-6 0,0-1 16,4-3-16,2 0 0,1 1 0</inkml:trace>
  <inkml:trace contextRef="#ctx0" brushRef="#br0" timeOffset="76711.0087">20936 8437 0,'0'0'16,"0"0"-16,0 0 0,0 0 0,0 0 16,0 0-1,28 4-15,-28-4 0,25 7 16,-25-7-16,35 8 0,-15-4 15,1 0-15,2-1 0,1 0 16,-2 1-16,-3-2 0,-3 0 0</inkml:trace>
  <inkml:trace contextRef="#ctx0" brushRef="#br0" timeOffset="76911.0997">21698 8130 0,'0'0'15,"0"0"-15,0 0 0,0 0 0,0 0 16,20 21-16,-20-21 16,0 0-16,20 21 0,-20-21 0,10 11 15,-5-6-15</inkml:trace>
  <inkml:trace contextRef="#ctx0" brushRef="#br0" timeOffset="77281.1626">21524 8304 0,'0'0'15,"0"0"-15,0 0 0,0 0 0,0 0 16,0 0-16,0 0 0,35-6 0,-35 6 0,29-3 15,-29 3-15,32-3 0,-17-1 16,-1 2-16,0 2 16,0 0-16,-1 2 0,-2 2 0,-2 1 15,-3 2-15,0 2 0,-3 3 16,-3 3-16,-1 0 0,-1 2 16,-3 6-1,0 1-15,-1-3 0,2-1 0,0-2 16,-1-2-16,2-3 15,2-2-15,1 0 0,1-2 16,1-1-16,0-2 0,5-4 0,3-3 16,3-1-16,2-2 0,5-3 15,2-4-15,3-3 0,0-2 16,2-6-16,3-4 0,6-6 0,-3-3 0,-6 7 16,-5 6-16,-4 3 0</inkml:trace>
  <inkml:trace contextRef="#ctx0" brushRef="#br0" timeOffset="77497.1221">21994 8031 0,'0'0'0,"0"0"0,0 0 16,0 0-16,27-2 0,-27 2 0,33 2 15,-33-2-15,38 2 0,-15 0 16,3-2-16,-1 1 0,0 1 0,7 0 16,0 2-16,-3-2 0,-4-1 15,-3 0-15,-3 0 0,-3 0 16</inkml:trace>
  <inkml:trace contextRef="#ctx0" brushRef="#br0" timeOffset="77728.9729">21877 8272 0,'0'0'0,"0"0"16,0 0-16,33-6 0,-33 6 0,39-8 16,-13 5-16,2-1 15,1-1-15,11-1 0,3 2 16,-3-1-16,-2 2 0,6 0 0,-2-2 15,-7 0-15,-4 0 0,-8 1 16,-4 1-16,-5 0 0,-2 1 0,-2 1 16</inkml:trace>
  <inkml:trace contextRef="#ctx0" brushRef="#br0" timeOffset="77951.9008">22186 8097 0,'0'0'15,"0"0"-15,0 0 0,0 0 16,0 0-16,0 0 0,-2 29 16,2-29-16,-4 26 15,4-26-15,-7 33 16,2-15-16,0 1 0,-2 1 0,1 3 16,-1-3-16,1 0 0,-1 4 15,0-2-15,0-2 0,2 0 16,-2-4-16,0-2 0,0-2 15,1-2-15,2 0 0</inkml:trace>
  <inkml:trace contextRef="#ctx0" brushRef="#br0" timeOffset="78130.42">22023 8504 0,'0'0'0,"0"0"0,0 0 16,0 0-16,2 25 0,-2-25 0,2 24 0,-1-12 15,0 2-15,0-1 0,1 2 16,0-3-16,0-1 0,1-2 16,2 1-16,-1-2 0,1-1 0,-2-1 15,0-1-15,-1-1 0</inkml:trace>
  <inkml:trace contextRef="#ctx0" brushRef="#br0" timeOffset="78531.3751">22069 8481 0,'0'0'0,"0"0"0,0 0 0,0 0 15,0 0-15,28-6 0,-28 6 16,24-3-16,-24 3 0,27-1 0,-9 0 0,0 1 16,-1 0-16,0 0 0,-1 0 15,0 1-15,-2 0 0,-1 1 16,0-1-16,-4 0 0,0 1 0,-2 3 15,-3 1-15,0 1 0,-2 1 16,-4-1-16,-4 2 16,-2-3-16,-2 2 15,-2 0-15,-2 0 0,-3 2 16,2-2-16,0 0 0,-1 1 16,2-2-16,1-1 0,2 0 15,1-1-15,2-1 0,2-2 0,2 1 16,0-1-16,1 0 0,1 0 15,2-2-15,4 4 0,0-3 0,0-1 16,2 0-16,0 0 0,1-1 16,1 1-16,1-2 0,1 1 15,-1-1-15,2 0 0,-1 0 16,0 0-16,-1 0 0,-1 0 0,-2 1 16</inkml:trace>
  <inkml:trace contextRef="#ctx0" brushRef="#br0" timeOffset="81977.8249">1948 10293 0,'0'0'0,"0"0"0,0 0 16,0 0-16,0 0 0,29 3 16,-29-3-16,27 3 0,-27-3 0,35 4 15,-12-4-15,0 1 0,1 1 16,5-1-16,3 0 16,8 0-16,1-1 0,7 0 0,4 1 15,14-2 1,-1 0-16,15 0 0,5 1 15,-6-2-15,-2 0 0,18-3 16,1-1-16,8 0 0,-8 1 0,48-1 16,-8 0-16,-16 0 0,-12 0 15,9 0-15,5 2 0,-10 0 16,-9 0-16,12 0 0,7-1 16,-8 1-16,-8 2 0,4-1 15,3 0-15,-9 2 0,-6 3 0,3-3 16,3-3-16,-12 1 15,-10 2-15,7 4 0,2 2 16,-11-1-16,-11-1 0,4 0 0,1-1 16,-9-1-16,-7-1 0,1 1 15,-4 1-15,-4-3 0,-2 0 16,-5 0-16,-3 0 0,-6 1 16,0 1-16,-5-2 0,-4 0 0,-8 1 15,-1 1-15,-9-1 0,-3-1 16,-2 0-16,-3 1 0,0-3 0,0 3 15,-4 0-15,1 1 0,-14 3 16,-8 1-16,8-1 0,5-2 16,4 0-16</inkml:trace>
  <inkml:trace contextRef="#ctx0" brushRef="#br0" timeOffset="87803.1565">6498 11253 0,'0'0'0,"0"0"16,0 0-16,0 0 0,0 0 0,0 0 16,0 0-16,0 0 0,0 0 0,0 0 15,0 0-15,25-11 0,-25 11 16,22-3-16,-22 3 15,26-2-15,-14 2 0,4 0 0,1 0 16,4 0-16,0 0 0,2 0 0,2 1 16,4-1-16,0 1 0,11 0 15,2 1-15,0-2 0,0 0 0,12 1 16,1 2-16,-1-2 0,-1-1 16,10 1-16,-1 1 15,-1 1-15,2-1 0,8 1 0,0 0 0,-4 0 16,-2-1-16,0-1 0,1-1 15,9 1-15,-1 0 0,1 0 16,1-2-16,5 3 0,-2 1 0,22-3 16,-7-2-16,-7 0 0,-4-1 15,-2 2-15,1 0 16,-5 0-16,-3-1 16,4 0-16,2-1 0,-2 1 15,-3 0-15,1 2 0,1 0 16,-2-3-16,-2-1 0,3 2 15,2 1-15,-3 0 0,-2 1 0,2-2 16,2-1-16,-1-2 0,0 0 16,1 0-16,2 2 0,-1 1 15,-2 0-15,1-1 0,2 1 0,-2-1 16,0 0-16,0 0 0,0 1 16,-1 0-16,-1-1 0,1 1 15,1-1-15,-3 1 0,-1 1 0,1 1 16,1 2-16,-2-4 0,0-4 15,1 1-15,1 1 16,-3 3-16,-4 2 16,4 0-16,2 1 0,1-1 15,0 0-15,-1-1 0,1 0 16,-3 1-16,-1 2 0,-2-4 16,2-2-16,-1-1 0,1-2 0,2 2 15,2 3-15,-4-1 0,-2 1 16,1 0-16,3-1 0,0 1 15,-2-2-15,2 0 0,2 2 0,-2 1 16,-3 0-16,3-4 0,2-2 16,-4 4-16,-3 3 0,4-1 15,3 1-15,0-1 0,-2 2 0,2-5 16,3-1-16,-2 2 0,-1 2 16,2 0-16,0 2 0,-3-1 15,-1 1 1,-1-1-16,1 0 0,-3-3 15,-3-1-15,3 0 0,4 0 16,-4-1-16,-2-1 0,-2-1 16,0-1-16,-5 4 0,-3 3 0,3-5 15,2-4-15,-4 1 0,0 1 16,-4-1-16,-1 1 0,-3 0 16,-3 1-16,-3 1 0,0 1 0,-4-2 15,1-1-15,0 0 0,1 1 16,-3 0-16,-4-1 0,-4 3 15,-2 2-15,-1 1 0,0 1 0,-2-3 16,-2-3-16,-5 2 0,-4-1 16,-8 2-16,3 1 0,2-2 15,0 0-15,-4 3 0,-3 2 0,-3-2 16,-3 1-16,-5-2 0,-6 4 0,2-2 16,3 1-16,0-1 0</inkml:trace>
  <inkml:trace contextRef="#ctx0" brushRef="#br0" timeOffset="88574.7434">6441 10202 0,'0'0'0,"0"0"16,0 0-16,0 0 0,0 0 0,-4 23 16,4-23-16,-2 26 15,2-26-15,-2 35 0,2-14 16,0 4-16,1 1 0,-1 4 15,0 3-15,-1 8 0,0 0 0,1 11 0,-4-1 16,4-3-16,-2-2 0,1 7 16,-2-2-16,-1-4 0,1-2 15,2-2-15,1-1 16,0-5-16,1-4 0,-1-3 0,0-3 16,0-3-16,1-3 0,0-2 15,0-1 1,-1-5-16,0-2 0,-2-4 0,-2-3 15,2-6-15,-2-3 0,1 1 16,1 0-16,0 1 0</inkml:trace>
  <inkml:trace contextRef="#ctx0" brushRef="#br0" timeOffset="89376.9906">6200 10247 0,'0'0'0,"0"0"16,0 0-16,0 0 0,0 0 0,17-18 16,-17 18-16,22-10 15,-22 10-15,25-8 0,-8 3 16,3 1-16,2 2 0,4-2 15,6 0-15,9-1 0,0 0 0,6 1 0,7 0 16,10-2-16,-1 0 0,18-3 16,5 2-16,-5 0 0,-4 1 0,21 0 15,16 0-15,-12 0 16,-7-2-16,54-3 16,-1 2-16,-26 1 0,-15 3 0,10-1 15,7 0-15,-12 0 0,-10-1 0,16 2 16,9 1-16,-13 0 0,-11 3 15,17-4-15,13-1 0,-17 2 0,-10 2 0,16 2 16,10 2 0,-15-2-16,-10-1 0,11 1 0,8-1 15,-15 1-15,-11 1 0,15-2 16,9 0-16,-18 1 0,-12 0 0,14-2 16,9 2-16,-15-2 15,-9 0-15,5 1 16,4 1-16,-17-1 0,-12 0 0,6 0 15,5 0-15,-11-2 16,-8 2-16,5-1 0,2 1 16,-9-2-16,-8 0 0,6 1 15,4-2-15,-12 3 0,-9 2 0,-2-1 16,-1 2-16,-5-1 0,-2 0 16,1 2-16,1 2 0,-6-1 0,-4 0 0,4 2 15,1 3-15,-7 2 16,-4 0-16,5 6 0,5 3 15,-3-2-15,-1-1 0,-2 5 16,-2 4-16,-1 0 0,0-1 0,1 11 16,0 6-16,-3-5 0,-3-3 15,-1 10 1,-1 7-16,-1-9 0,0-5 0,3 10 16,0 8-16,-1-8 15,-3-4-15,-3 4 0,0 2 16,0-6-16,4-4 0,-6 2 0,-1-1 15,-4-9-15,-2-6 0,-2-3 16,0-2-16,-8-3 0,-5-2 16,-6-15-16,-8-4 0,8 2 0,5 1 0,5 0 15</inkml:trace>
  <inkml:trace contextRef="#ctx0" brushRef="#br0" timeOffset="90228.9401">17834 10391 0,'0'0'0,"0"0"15,0 0 1,0 0-16,0 0 0,-2-22 0,2 22 16,0 0-16,-24-19 0,9 13 15,-4 1-15,-2 1 0,0 1 16,-3 1-16,-4 3 0,-5 2 16,3 2-16,1 2 0,-1 3 15,3-1-15,3 2 0,1 3 16,6 1-16,9 0 0,4 0 0,8 3 15,4 1-15,3 1 0,4 0 0,7 3 16,6 2-16,-1-2 0,-2 1 0,5 4 16,-1-2-16,-6-4 15,-3-1-15,-6-3 0,-3-3 16,-8 1-16,-4-2 0,-6-3 16,-5-2-16,1-3 0,0-3 0,-4-1 0,-3-2 31,0-1-31,-2-1 0,0-3 0,0-2 0,2 0 0,4-1 0,3-2 31,3 1-31,5-3 0,4-1 16,-1 1-16,0 4 0,0 1 15</inkml:trace>
  <inkml:trace contextRef="#ctx0" brushRef="#br0" timeOffset="90712.4776">18251 10439 0,'0'0'0,"0"0"0,0 0 0,0 0 0,0 0 15,0 0-15,-17 22 0,17-22 16,-20 21-16,20-21 0,-27 35 16,13-14-16,0-1 0,-2 2 15,1-1-15,-2 4 0,4-1 16,5-3-16,4-1 0,2-3 0,1-1 15,4-4 1,5-1-16,0-3 0,3 1 16,6-6-16,4-3 0,1-3 15,0-4-15,2-2 0,3-3 16,4-5-16,-2-1 0,2-5 16,-1-6-16,-1 2 0,-2 1 0,4-2 15,-2 2-15,-8 4 0,-6 3 16,-3 4-16,-2 1 0,-1 4 0,-2 2 15,-4 3-15,-2 2 0,-1 3 16,-3 1-16,-5 6 0,-3 3 16,1 0-16,0 2 0,-1 7 15,1 4-15,1 2 0,3-2 16,1 1-16,3-1 0,3-3 16,3-1-16,5-2 15,7-3-15,2-3 0,0-3 0,4-3 16,3-3-16,0-2 15,1-1-15,3-3 0,1-3 16,-6 1-16,-4 1 0,-4 2 0</inkml:trace>
  <inkml:trace contextRef="#ctx0" brushRef="#br0" timeOffset="91028.508">19017 10464 0,'0'0'0,"0"0"15,0 0-15,-16 16 0,16-16 0,-17 20 16,4-5-16,-2 3 0,-3 4 15,-4 5-15,0-2 16,3-1-16,3-2 0,2-2 16,3-2-16,1-2 0,3-4 0,0-2 0,2-2 15,0-2-15,2-2 0,3-4 16,-1-3-16,2-3 0,2-2 0,3-4 16,1-5-16,4-2 15,3 0-15,0-2 0,1 0 0,-1 1 16,-2 3-16,0-1 0,-2 1 15,0 5 1,-1 3-16,1 3 0,1-1 16,2 3-16,2 1 0,2 3 15,0 1-15,0 1 0,-2 2 0,4 0 16,3 2-16,-1-2 0,-1 1 16,-3-1-16,-3-1 0,-2 0 15</inkml:trace>
  <inkml:trace contextRef="#ctx0" brushRef="#br0" timeOffset="91668.0834">19475 10512 0,'0'0'0,"0"0"0,0 0 16,0 0-1,-17 21-15,17-21 0,-17 22 16,6-7-16,-1 1 0,-2 1 15,0-1-15,2 0 0,0-1 0,-1 2 16,2-3-16,2-2 0,2 0 16,2-5-16,0-2 0,3-2 15,2-3-15,2-1 0,3-3 16,1-2-16,3-2 0,2-2 0,2-5 16,7-3-16,1-1 0,3-1 15,4-1-15,-3 2 0,0 2 0,2-2 16,0 3-16,-4 2 0,-2 4 15,-3 4-15,-1 2 0,-3 4 16,-1 1-16,-4 5 0,-2 3 16,-4 0-16,-1 2 0,-3 4 0,-3 3 15,-3 0-15,-2 2 0,0 1 0,0-5 16,1 1-16,1-2 0,2-2 16,0-2-16,1-3 0,1 0 15,1-3-15,0-2 0,2-3 16,0 0-16,0-3 0,4-1 15,1-5 1,4-3-16,4-5 0,5-3 16,1-1-16,1 1 0,4-1 0,4 1 15,4-3-15,-2 3 0,-1 2 16,0 2-16,-3 4 0,-1 1 16,-1 3-16,-4 3 0,-1 1 15,-2 3-15,-3 3 0,-2 2 16,-3 3-16,-2 3 0,-4 2 0,-3 4 0,-2-1 15,-3 0-15,0 5 0,-2 1 16,-2-1-16,-1-2 0,1 0 16,-1-2-16,1-2 0,1-2 15,0-1-15,2 1 0,1-3 16,3-2-16,2-4 0,3-2 16,0-1-16,-1 1 15,0 0-15</inkml:trace>
  <inkml:trace contextRef="#ctx0" brushRef="#br0" timeOffset="92023.3571">20397 10511 0,'0'0'0,"0"0"0,0 0 0,0 0 16,-16 19-16,16-19 15,-23 25-15,23-25 0,-28 32 0,16-15 16,1 2-1,2-3-15,3 0 0,3 3 0,4 0 0,4-3 16,6-1-16,5-4 0,3-3 16,4-2-16,0-2 15,2-3-15,2-4 0,-2-1 16,-1-5-16,7-3 0,1-2 16,-4-2-16,-5-4 0,-5 1 15,-2-2-15,-6 1 0,-4 0 16,-6 1-16,-4 1 0,-6 1 15,-4 1-15,-5 2 0,-4 2 16,-4 2-16,0 2 0,-1 3 0,1 2 16,-4 3-16,1 1 0,5 4 0,2 2 15,6 2-15,6 0 0,8-2 16,5 0 0,0-1-16,-1-2 0,0 0 0</inkml:trace>
  <inkml:trace contextRef="#ctx0" brushRef="#br0" timeOffset="92485.9899">21000 10432 0,'0'0'0,"0"0"0,0 0 16,0 0-16,0 0 15,-14 20-15,14-20 0,-21 23 0,21-23 16,-25 30-16,10-8 0,0 0 15,2-1-15,-2 5 16,3 0-16,2-5 0,3-2 16,5-2-16,3-2 0,3-1 15,3-3-15,5-3 0,5 0 16,1-6-16,3-1 0,1-3 0,3-5 0,0 0 16,0-2-16,8-5 0,0-4 15,-1-1-15,-1-4 0,0 3 16,0 1-16,0-1 0,-5 1 0,-6 3 15,-4 1-15,-4 4 0,-3 3 16,-4 3-16,0 1 16,-5 4-16,0 0 15,-6 5-15,-4 2 0,1-1 0,-1 1 16,-1 4-16,-2 4 16,1 1-16,1 1 0,1 4 15,2 0-15,4-2 0,2-3 16,7 0-16,6-2 0,4-2 0,2-1 15,5-3-15,5-4 16,0-3-16,1-2 0,-6-1 0,-3 2 0,-4-1 16</inkml:trace>
  <inkml:trace contextRef="#ctx0" brushRef="#br0" timeOffset="92887.1301">21650 10505 0,'0'0'0,"0"0"16,0 0-16,-13 17 0,13-17 0,-16 18 16,5-3-16,0 0 15,0 1-15,0 1 0,0 1 16,1-3-16,3 0 0,-1 1 16,2-3-16,1-3 0,1-1 0,2-4 15,5-2-15,0-3 0,1-2 0,3-3 16,2-2-16,1-2 0,1-3 0,4-6 15,3-2-15,-2-2 16,0 3-16,0-2 0,2 0 16,2-1-16,-3 5 0,1 2 0,0 3 15,-2 0-15,0 3 0,-2 4 16,0 3-16,-3 2 0,-1 1 0,-1 5 16,-1 2-16,-2 3 0,0 0 0,-3 3 15,-1 2-15,0 0 0,-2 2 16,0 0-16,-2 1 15,0-2-15,-1 0 0,-3 3 0,1-2 16,-1-5-16,0-2 0,-1-1 16,-1-1-1,1-2-15,0 0 0,2-2 16,0-1-16,1 0 0</inkml:trace>
  <inkml:trace contextRef="#ctx0" brushRef="#br0" timeOffset="93218.8918">22288 10261 0,'0'0'16,"0"0"-16,0 0 0,0 0 0,0 0 0,0 0 15,-4 25-15,4-25 16,-12 26-16,2-6 0,-2 4 15,-1-1-15,-1 0 0,-5 10 16,-3 1-16,3-3 0,2-3 0,0 4 16,2-3-16,4-3 0,2-2 15,3-1-15,1-3 16,4-2-16,3-1 0,6-3 0,5-1 16,1 0-16,0-2 0,4-2 15,3-3-15,1-1 0,1-1 16,1-4-16,0 0 0,-4 0 0,-3 0 15,-4-6-15,-2-3 0,-2 1 0,-2 3 16,-1-1-16</inkml:trace>
  <inkml:trace contextRef="#ctx0" brushRef="#br0" timeOffset="93456.9277">21984 10536 0,'0'0'0,"0"0"0,0 0 15,0 0-15,0 0 0,0 0 0,0 0 16,0 0-16,0 0 0,0 0 16,14-21-1,-14 21-15,26-6 0,-26 6 16,35-5-16,-16 4 0,0 0 16,3-1-16,2 0 0,0 0 0,-1 0 15,6-2-15,-1 0 16,-2 0-16,-1-1 0,-1-1 15,-2-2-15,-4 2 0,-2 0 0,-3 1 16</inkml:trace>
  <inkml:trace contextRef="#ctx0" brushRef="#br0" timeOffset="95695.196">22848 10134 0,'0'0'16,"0"0"-16,0 0 0,0 0 15,0 0-15,0 0 0,0 0 16,0 0-16,15 26 0,-15-26 0,0 0 16,2 30-16,-2-30 0,-2 23 15,0-8-15,-1 0 0,1 0 0,0-2 16,0-1-16,0-2 0</inkml:trace>
  <inkml:trace contextRef="#ctx0" brushRef="#br0" timeOffset="96042.7379">22890 10124 0,'0'0'15,"0"0"-15,0 0 0,26 0 16,-26 0-16,25 0 0,-7 1 16,0 0-16,1 1 0,1 1 0,1 0 0,3 2 0,-1 0 15,-1 0-15,-1 0 0,-4 1 16,-3-2-16,-6 3 0,-6-1 16,-3 0-16,-2 1 0,-8 0 15,-7 0-15,-2 1 0,-2-1 0,-5 2 16,-5-1-16,1-1 0,1-1 15,-5 2-15,1 1 0,4-1 16,3-2 0,8 0-16,4-1 0,3-1 15,2-1-15,6 0 0,5 0 16,5 1-16,4-1 0,6 0 16,6-1-16,1-2 0,2-2 0,1-1 15,-6 2-15,-4-1 0</inkml:trace>
  <inkml:trace contextRef="#ctx0" brushRef="#br0" timeOffset="96466.2491">22994 10391 0,'0'0'16,"0"0"-16,0 0 0,0 0 0,-24 19 16,24-19-1,-20 19-15,10-7 0,0 1 0,1 2 16,2-1-16,1 0 15,3 0-15,2 3 0,2 0 16,4-2-16,4-1 0,4-5 0,5 0 16,0-5-16,1-1 0,2-2 15,3-1-15,-4-3 0,-1 0 16,-1-2-16,-2 2 0,-2-1 16,-3 0-16,-4-1 0,-1 0 0,-4 1 15,-2-3-15,-8 4 0,-7 2 16,-4-1-16,-2 4 0,-6 0 15,-6 3-15,-2 1 0,1 0 0,-10 5 16,-2 5-16,5-1 0,4 1 16,-3 5-16,5-1 0,7-4 15,7-1-15,8 0 0,5 1 0,7-1 16,5 1-16,9-2 0,4 2 16,3-5-16,5-4 0,13 2 0,6-2 15,-2-1-15,-1-2 0,3-2 16,3-3-16,-5-3 0,-3-4 0,-5 2 15,-9 0-15,-5 2 0</inkml:trace>
  <inkml:trace contextRef="#ctx0" brushRef="#br0" timeOffset="96713.9134">23296 10198 0,'0'0'0,"0"0"0,0 0 16,25-6-16,-25 6 0,32-5 0,-11 4 15,3 0-15,1 0 0,10 0 16,2 1-16,-1-1 0,0 0 16,6 0-16,-3 1 0,-6 1 15,-6 1-15,-3-3 16,-6-3-16,-4 1 0,-6 1 0,-1 0 15,-2 0 1,0 1-16</inkml:trace>
  <inkml:trace contextRef="#ctx0" brushRef="#br0" timeOffset="96930.2403">23610 10023 0,'0'0'0,"0"0"0,0 0 0,0 0 16,0 0-16,-13 31 0,13-31 15,-21 29-15,8-12 0,-3 4 16,-1 4-16,-2 2 0,-2 1 0,-5 7 16,-1 1-16,-1 6 0,2-6 15,5-4 1,4-3-16,2-5 0,3-4 16,3-3-16,2-4 0,3-5 15,4-2-15,0-2 16,0-1-16,0 0 0</inkml:trace>
  <inkml:trace contextRef="#ctx0" brushRef="#br0" timeOffset="97083.5734">23590 10360 0,'0'0'0,"0"0"0,0 0 16,0 0-16,21 2 0,-21-2 0,0 0 16,27 12-16,-16-7 0,1 1 15,0-1-15,-1 2 0,-1-1 16,-2 1-16,-2-1 0,-2 0 15,-3 0-15,0-1 0,0-1 0,-1 0 0</inkml:trace>
  <inkml:trace contextRef="#ctx0" brushRef="#br0" timeOffset="97284.0824">23255 10500 0,'0'0'0,"0"0"15,0 0 1,0 0-16,0 0 0,26 2 15,-26-2-15,35-1 0,-12 1 0,5 1 16,3 0-16,-1 0 0,2-1 16,10 1-16,1 2 0,-3-1 15,-4 2-15,3-1 0,-5 0 16,-7 1-16,-8 0 0,-2-1 0,-4 0 16,-2 0-16</inkml:trace>
  <inkml:trace contextRef="#ctx0" brushRef="#br0" timeOffset="97447.0074">23248 10646 0,'0'0'0,"0"0"0,0 0 0,0 0 0,0 0 15,0 0 1,0 0-16,25 1 0,-25-1 16,43 0-16,-15-1 0,3-1 15,5 0-15,0 0 0,2 1 16,8-3-16,-2 1 0,1-1 15,-8 1-15,-8 1 0</inkml:trace>
  <inkml:trace contextRef="#ctx0" brushRef="#br0" timeOffset="97770.1004">23589 10667 0,'0'0'16,"0"0"-16,0 0 0,-29 7 15,29-7-15,-30 10 0,11-3 0,1-1 16,2 1-16,-3 1 0,4 0 15,4-1-15,3 1 0,8-3 16,7 2-16,5-2 0,3 1 0,5 0 16,4-3-16,2 2 0,-1 0 15,1 0-15,2 0 0,2 1 16,-4-3-16,-4 2 0,-4 2 16,-5 1-16,-3 0 0,-8 2 15,-5-1-15,-5-1 16,-3 2-16,-3 0 0,-3 1 15,-3 0-15,-2 0 0,-6 0 16,-1-1-16,-2-1 0,-2 0 0,5-3 16,2-2-16,4-4 15,2-3-15,8-4 0,7-4 16,0 1-16,1 3 0,0 1 0</inkml:trace>
  <inkml:trace contextRef="#ctx0" brushRef="#br0" timeOffset="98017.4872">24200 10462 0,'0'0'0,"0"0"15,23-2-15,-7 1 0,0 0 0,11 0 16,4 1-16,1-2 0,0 1 15,8 0-15,1-1 0,-5 1 16,-2 0-16,-4 1 0,-1-2 16,-7 2-16,-5-1 0,-7 0 0,-5-1 15,-4-4-15,-2-1 0,0 1 16,0 0-16,0 2 0</inkml:trace>
  <inkml:trace contextRef="#ctx0" brushRef="#br0" timeOffset="98365.1161">24457 10288 0,'0'0'0,"0"0"0,0 0 0,0 0 16,0 0-16,4 22 0,-4-22 16,0 23-16,0-23 0,-1 33 15,-1-12-15,0 2 0,0 0 0,-1 2 16,1 2-16,-1 4 0,1 0 0,0-3 15,0 0 1,1-4-16,1-1 0,-1-4 0,0 1 16,0-4-16,-1 0 0,-5-4 15,-4-2-15,-2-1 16,-2-2-16,-2-2 0,0-4 0,1-2 16,-1-3-16,1-1 0,-1-1 0,2 0 0,2 0 0,1-1 15,2 1-15,2 1 0,2 1 16,6 0-16,5 1 15,2-2-15,5 1 0,3 1 0,4 1 16,2 0-16,1 1 0,-5-1 16,-1 0-16,-3 1 0</inkml:trace>
  <inkml:trace contextRef="#ctx0" brushRef="#br0" timeOffset="98904.5182">24057 10306 0,'0'0'0,"0"0"0,0 0 15,0 0-15,0 0 0,14 22 16,-14-22-16,10 26 0,-10-26 0,8 32 15,-5-11 1,0 0-16,0-2 0,-1 3 16,-1 1-16,0 4 0,-1-2 15,0-1-15,-1-2 0,-1-2 16,-1-3-16,-3-1 0,-4-2 16,0-3-16,0 0 0,-2-2 15,-2 0-15,0-2 0,1 0 16,0-3-16,-1 0 0,0-1 0,2-1 0,1 0 15,1 1-15,3 0 0,1 0 16,5 0-16,3 1 0,3 0 16,2-1-16,9 3 0,6 1 15,1 0-15,1 0 0,9 0 16,8 0-16,-1 1 0,-1 0 0,13 2 16,2-1-16,6-1 0,-6-2 0,5 1 15,-5 1-15,-7-2 0,-9-3 16,-2-1-16,-3 1 0,-8 0 15,-5 1-15,-7-1 0,-4-2 16,-4 0-16,0-1 0,-5 0 16,0 0-16,-3-5 0,-4-1 0,-4 4 31,-3 0-31,1 1 0,2-1 0,3 1 16,1 0-16,1-1 0</inkml:trace>
  <inkml:trace contextRef="#ctx0" brushRef="#br0" timeOffset="99105.3138">25135 10904 0,'0'0'0,"0"0"16,0 0-16,0 0 0</inkml:trace>
  <inkml:trace contextRef="#ctx0" brushRef="#br0" timeOffset="107323.9466">2861 9194 0,'0'0'0,"0"0"0,0 0 0,0 0 0,0 0 0,0 0 16,0 0-16,-6 30 16,6-30-16,-1 26 0,1-7 15,0 3-15,-2 0 0,2 5 16,2 5-16,-4 0 0,-1-1 0,-3 15 15,2 4-15,-3 9 16,4-2-16,0-2 16,-2-1-16,2 4 0,2-5 0,-3-4 15,4-2-15,-2-2 0,2-6 16,2-5-16,-2-3 0,0-5 16,0-2-16,0-6 0,0-3 15,0-6-15,0-2 0,0-1 16,-2-4-16,1-2 0,-2-4 0,-1 2 15,2 0-15,2 2 0</inkml:trace>
  <inkml:trace contextRef="#ctx0" brushRef="#br0" timeOffset="108073.3528">2744 9215 0,'0'0'16,"0"0"0,0 0-16,0 0 0,0 0 0,0 0 15,25 3-15,-25-3 16,23 4-16,-23-4 0,34 2 15,-15-1-15,3-1 0,6 1 0,4-1 16,12-1-16,0-1 0,5 0 16,5-2-16,11 0 0,-1-1 0,17 1 15,5-2-15,-6 1 0,-2-2 16,18 0-16,4 2 0,5-1 0,-8 2 16,45-5-16,-12 0 0,-14 2 15,-10 1-15,6 2 0,5 0 16,-8 0-16,-6 0 0,5 2 15,0 0-15,-4 0 0,-5 1 0,7-2 16,4-2-16,-10 2 0,-6 0 16,7 3-16,5 1 0,-10-1 15,-8 0-15,7 2 0,5 0 16,-10 3-16,-9 2 0,2-4 0,1-3 16,-9 3-16,-6 3 0,3 0 15,2 1-15,-12-2 0,-5-3 16,-9 1-1,0 0-15,-8 2 0,-3-1 16,-7 1-16,-5-3 0,-7 0 16,-5 1-16,0 6 0,-1 3 15,-2 2-15,-2 1 0,-6-2 0,-4-1 16,0 4-16,0 0 0,4 3 16,1 1-16,-5-6 0,-3 3 15,1 8-15,-1 5 0,2-6 0,-2 1 0,-1 6 16,0 6-16,1-2 0,-2-3 15,3 5-15,1 2 16,-1 0-16,2-1 0,0 2 0,-1 1 16,-1-1-16,2-2 0,0 6 15,1 1-15,0-10 0,1-4 16,0-2 0,0-1-16,0-6 0,1-1 15,-1-3-15,0-2 0,1-3 16,0-3-16,-1-1 0,0 0 15,-2-6-15,-1-1 0,-1-1 0,2 0 16,0 0-16</inkml:trace>
  <inkml:trace contextRef="#ctx0" brushRef="#br0" timeOffset="109112.0424">3048 10150 0,'0'0'0,"0"0"15,0 0-15,0 0 0,0 0 0,0 0 16,0 0-16,0 0 0,0 0 16,19-15-16,-19 15 15,0 0-15,0 0 0,0 0 0,0 0 16,0 0-16,21-2 0,-21 2 16,0 0-16,0 0 0,0 0 15,25 3-15,-17-1 0,1 0 16,-3 1-16,3-1 0,1 2 15,0 0-15,0 0 0,1 1 16,0-1-16,1-1 0,1 0 0,3-1 16,3 0-16,-1 0 0,1-2 15,1-2-15,2 1 0,2-1 16,-2-2-16,8 0 0,0 1 16,-2-3-16,1 1 0,-2-1 15,1 0-15,-1 1 0,-3 0 16,2 1-16,-4 0 0,-2 2 0,-4 2 0,-1 0 15,-2 2 1,-3 1-16,-1-1 0,0 4 0,1-2 16,-2 2-16,0-1 0,1 0 15,1 1-15,0-1 0,2 0 0,0-2 16,3-1-16,2-1 0,0 0 0,4-2 16,2 0-16,-1-1 0,-1-3 15,1 1-15,0-1 0,1 1 0,-3 0 16,1 0-1,-1 1-15,-1 0 16,-2 1-16,0 2 0,-4 2 16,0-1-16,-1 1 0,0 1 0,2 1 15,-1 0-15,1 0 0,2 0 16,0 0-16,3-1 0,-2 1 0,3-3 16,6-1-16,-3-1 0,2 0 15,1-1-15,1 0 0,-1-2 16,-3 1-16,4-1 0,-1-1 0,-4 3 15,-2 0-15,-5 2 0,-4 3 16,-5 2-16,-4 2 0,0-4 16,-2 1-16,1-1 0</inkml:trace>
  <inkml:trace contextRef="#ctx0" brushRef="#br0" timeOffset="111971.1415">7478 9033 0,'0'0'0,"0"0"0,0 0 16,5 27-16,-2-13 0,-1 4 0,0 5 15,1 0-15,-3 2 0,3 8 16,-1 5-16,0-4 0,1-2 16,2 3-16,-1-4 0,1-4 15,-1-3-15,-1-3 0,1-2 16,-2-4-16,-1-5 0,0-1 15,0-1-15,-1-3 0</inkml:trace>
  <inkml:trace contextRef="#ctx0" brushRef="#br0" timeOffset="112338.2625">7646 8976 0,'0'0'15,"0"0"-15,25-5 0,-9 3 0,3 0 16,12-2-16,4 1 16,3 0-16,0 1 0,12 0 0,2 0 0,-3 1 0,-1 0 0,7 1 15,0 1 1,-9 0-16,-3 2 0,1 2 16,-5 2-16,-7 0 0,-4 1 15,-6 3-15,-5 4 0,-5 0 16,-3 2-16,-4 4 0,-5 5 15,-4 2-15,0 3 0,-3 5 16,-2 5-16,1-3 0,-1-1 16,-6 5-16,1 0 0,3-6 0,3-3 0,0-6 15,-2-3-15,1-4 0,1-4 16,2 0-16,0-1 0,-1-5 16,2-2-16,-3-4 0,-2 0 15,-2 0-15,-2-1 0,-4-5 16,-3-6-16,-1-2 0,0-2 0,4 2 31,4 1-31,2 3 0</inkml:trace>
  <inkml:trace contextRef="#ctx0" brushRef="#br0" timeOffset="112523.2318">7767 9108 0,'0'0'0,"0"0"0,0 0 0,0 0 0,0 0 0,4 27 15,-4-27-15,4 22 0,-4-22 16,1 32-16,1-14 0,-1 0 16,2 0-16,2-3 0,-1-2 15,0-5-15,1-2 0,-1-2 16,1-1-16,-2-2 0,-1-2 0,0 1 16,-2 0-16,3-1 0</inkml:trace>
  <inkml:trace contextRef="#ctx0" brushRef="#br0" timeOffset="112854.7479">7815 9120 0,'0'0'0,"0"0"0,0 0 16,0 0-16,0 0 0,29-7 16,-29 7-16,29-2 0,-13 1 0,2 1 15,1 1 1,0-1-16,1 2 0,-1-1 16,-2 2-16,-2-1 0,-2 1 15,-2 1-15,-1 1 0,-4 2 16,-3 2-16,-6 0 0,-7 0 15,-2 2-15,-6 1 0,-9 3 16,-3 0-16,-2-1 0,0-1 0,-4 3 16,3-2-16,5 0 0,2-4 0,6-3 15,5-3-15,5 1 0,6 0 16,8-1-16,4 0 0,4-4 16,3-2-16,7 0 0,5-1 15,7 1-15,0-2 0,4 1 16,-1-1-1,0 0-15,-3 1 0,1 1 16,-5 2-16,-7 0 0,-4 0 0,-5 0 16</inkml:trace>
  <inkml:trace contextRef="#ctx0" brushRef="#br0" timeOffset="113055.4659">7632 9541 0,'0'0'0,"0"0"15,0 0-15,26-1 0,-26 1 16,35-2-16,-10 1 0,3-1 16,2-1-16,5 1 0,5 0 15,11-1-15,1-1 0,10 0 16,-1-1-16,-5 0 0,-2 0 0,2-3 16,-7 2-16,-6-3 0,-4 1 0,-8 0 15,-7 3-15,-5 1 0</inkml:trace>
  <inkml:trace contextRef="#ctx0" brushRef="#br0" timeOffset="113271.8272">8748 8822 0,'0'0'0,"0"0"0,0 0 15,0 0-15,0 0 0,18 22 0,-18-22 16,11 17-16,-11-17 0,10 21 16,-10-21-16,8 21 0,-3-10 0,0-4 15,2-1-15,-2-1 0,0-1 0,-1-1 16</inkml:trace>
  <inkml:trace contextRef="#ctx0" brushRef="#br0" timeOffset="113441.3115">9139 8735 0,'0'0'0,"0"0"0,0 0 15,0 0-15,0 0 0,0 0 0,-10 26 16,10-26-16,-12 18 0,12-18 16,-21 26-16,7-11 0,-1 2 15,-3 0-15,-1 1 0,-1-2 16,1-2-16,-4 1 0,5-2 0,2-1 0</inkml:trace>
  <inkml:trace contextRef="#ctx0" brushRef="#br0" timeOffset="113619.8759">8596 9069 0,'0'0'0,"0"0"15,0 0-15,0 0 0,0 0 16,0 0-16,32-4 0,-32 4 16,41-4-16,-13 1 15,4 1-15,6-3 0,3-1 16,13 0-16,1-1 15,6 0-15,-3 1 0,-4 2 16,-1 1-16,1-1 0,-9 1 0,-10 1 16,-6 2-16,-9-1 0,-6 0 15,-2 0-15,-3 0 0,-2 1 16</inkml:trace>
  <inkml:trace contextRef="#ctx0" brushRef="#br0" timeOffset="113820.0319">9085 9007 0,'0'0'0,"0"0"15,0 0-15,0 0 0,0 0 16,0 0-16,-17 15 0,17-15 16,-17 17-16,17-17 0,-22 23 0,8-10 15,1 1-15,-2 1 0,1 1 16,0-1-16,-1-1 0,-1 1 0,-2-1 16,-4 3-16,1-2 0,2-2 15,2-3-15,3-1 0,1-2 16,2-2-16</inkml:trace>
  <inkml:trace contextRef="#ctx0" brushRef="#br0" timeOffset="114020.6678">8752 9204 0,'0'0'0,"0"0"0,0 0 16,0 0-16,11 20 0,-11-20 0,9 21 15,-9-21-15,9 31 16,-6-11-16,0 4 0,-1 0 0,-1 1 0,1 7 15,-1-1-15,0-5 0,0 0 0,0-4 16,1-3-16,-1-2 0,0-3 16,-1-5-16,0 0 0,-1-4 15,0-2-15,1-3 0,-3 4 16,3-4-16</inkml:trace>
  <inkml:trace contextRef="#ctx0" brushRef="#br0" timeOffset="114305.0082">8738 9289 0,'0'0'0,"0"0"0,0 0 16,0 0-16,0 0 0,32-23 16,-32 23-16,39-15 0,-16 9 15,3 0-15,4 1 0,11-1 0,1 1 16,-2 3-16,2 0 0,5 1 0,-4 0 16,-1 1-16,-2 1 15,-4 2-15,-4 2 0,-4 2 0,-2 1 16,-4 2-16,-4 1 0,-2 1 15,-4-1 1,-3 5-16,-3 2 0,-2 1 0,-4 1 16,-4 0-16,-1-1 0,-2 0 0,1-2 0,-1 0 15,0 0-15,-4-2 0,-4 0 16,-2-2-16,0-2 0,-2-2 0,-1-2 16,-2-2-16,-2-1 0,4-1 15,4 0-15,2-1 0</inkml:trace>
  <inkml:trace contextRef="#ctx0" brushRef="#br0" timeOffset="114474.3528">8880 9336 0,'0'0'0,"0"0"0,0 0 15,20-8-15,-20 8 0,27-4 16,-9 1-16,1 2 0,0 1 0,1-1 0,1 1 15,0 0-15,1 0 0,3 0 16,-3 0-16,-3 0 0,-4 0 16,-2 0-16</inkml:trace>
  <inkml:trace contextRef="#ctx0" brushRef="#br0" timeOffset="114659.2987">8853 9457 0,'0'0'0,"0"0"0,0 0 16,0 0-16,0 0 0,0 0 16,38-1-16,-38 1 0,39-1 0,-16 0 15,3 0-15,2-1 0,1 1 16,7 0-16,-2 1 0,-1 0 0,-1 0 16,-6 0-16,-4 0 0,-4 0 15</inkml:trace>
  <inkml:trace contextRef="#ctx0" brushRef="#br0" timeOffset="114828.6659">8897 9589 0,'0'0'0,"0"0"0,0 0 0,0 0 16,0 0-16,0 0 0,31-9 15,-31 9-15,47-9 0,-15 2 16,6-1-16,1-1 0,3 2 0,15-5 15,2-1-15,0 1 0,-10 2 16,-9 2-16</inkml:trace>
  <inkml:trace contextRef="#ctx0" brushRef="#br0" timeOffset="115075.6178">9732 9088 0,'0'0'16,"0"0"-16,0 0 0,0 0 0,0 0 16,0 0-16,42-3 15,-20 1-15,3 1 0,3-1 0,5 0 16,3-1-16,0 0 0,10 1 16,1 1-1,4-1-15,-2 0 0,-7 2 0,-5 0 16,-6 0-16,-6 2 0,-8 0 15,-6 1-15,-2 0 0,-2 0 0,-2-1 16</inkml:trace>
  <inkml:trace contextRef="#ctx0" brushRef="#br0" timeOffset="115445.1797">9952 8961 0,'0'0'0,"0"0"0,0 0 0,0 0 0,16 18 15,-16-18-15,15 20 16,-15-20-16,12 30 0,-7-8 16,0 1-16,-2 2 15,0 1-15,1 7 0,-1 2 16,0-5-16,1-2 0,-2 0 16,0-1-16,-1-5 0,-1-1 15,-2 0-15,-2-3 0,-4-6 16,-3-2-16,-5-3 0,-2-1 15,-1-3-15,0-1 0,4 1 0,1-2 16,-4-9-16,-5-8 0,1 0 0,4 2 16,4 1-16,3 3 0,2 2 15,2 1-15,4 2 0,3 0 0,7 0 16,7 0-16,-1 2 16,1-3-16,4 3 0,3 1 0,1-1 15,1 1-15,4-2 0,-3-1 16,-4 2-16,-5-1 0,-2 1 0</inkml:trace>
  <inkml:trace contextRef="#ctx0" brushRef="#br0" timeOffset="115746.2298">9443 9014 0,'0'0'16,"0"0"-16,0 0 0,0 0 0,4 21 16,-4-21-16,2 27 0,-2-27 15,6 35-15,-3-15 0,1 4 16,1 0-16,0-2 0,3 8 0,2 0 16,0-2-16,0-2 0,2-2 15,2-1-15,3-3 0,3 0 0,7 2 16,4 0-16,0-4 15,1-1-15,4-3 0,4-2 0,0-1 16,-1-1-16,9 0 0,-2-1 16,-1-2-1,-2-3-15,-9-1 0,-7 0 0,-6 0 16</inkml:trace>
  <inkml:trace contextRef="#ctx0" brushRef="#br0" timeOffset="115988.1542">10405 9041 0,'0'0'0,"0"0"0,0 0 16,0 0-16,30-2 0,-30 2 0,38-3 16,-15 2-16,3 1 0,3-1 15,4 0-15,7-1 0,-1-1 0,8 1 31,0 2-31,-5 0 0,-4 1 0,-4-2 0,-3-1 16,-7 0-16,-4-1 0,-4 1 0,-3 0 16,-3 0-16</inkml:trace>
  <inkml:trace contextRef="#ctx0" brushRef="#br0" timeOffset="116170.2056">10664 8878 0,'0'0'0,"0"0"16,0 0-16,0 0 0,0 0 16,-2 29-16,2-29 0,-6 28 0,6-28 0,-6 36 15,2-13-15,1 1 16,-1 0-16,0 6 0,2-1 16,1-3-16,1-2 15,0-4-15,0-3 0,0-2 16</inkml:trace>
  <inkml:trace contextRef="#ctx0" brushRef="#br0" timeOffset="116648.4536">10431 9246 0,'0'0'16,"0"0"-16,0 0 0,0 0 0,0 0 16,0 0-16,35 1 0,-35-1 15,33 2-15,-11-2 0,3 1 16,0-1-16,1 1 0,0-1 15,1 0-15,2 1 0,-2 0 16,-5 0-16,-4-1 0,-5 1 0,-4 1 0,-10 3 16,-8 1-16,-4 1 0,-4 0 15,-8 2-15,-7 2 0,-1 1 16,-2 0-16,-6 5 0,0 1 16,4-1-16,5-2 0,2-1 15,5-4-15,8-2 0,3 0 16,10-2-16,6-2 15,5-2-15,4 0 0,10-3 16,7-2-16,2-2 0,1-1 16,4-1-16,4-1 0,4-1 15,-2 0-15,-5-1 0,-3-1 16,-5 1-16,-4 1 0,-4-1 16,-4-1-16,-3 2 0,-5 1 15,-1 2-15,-3 2 0,0 2 0,-2 0 0,0 2 16,-2 0-16,1 1 0,-1 4 15,0 3-15,0 4 0,0 2 16,1 2-16,0 1 0,2 3 16,0-1-16,1 0 0,2-2 15,2 0-15,-1 0 0,0 0 0,-1 1 16,0-4-16,-2-3 0</inkml:trace>
  <inkml:trace contextRef="#ctx0" brushRef="#br0" timeOffset="128102.183">3657 8926 0,'0'0'0,"0"0"15,0 0-15,0 0 0,0 0 0,32-4 16,-32 4-16,32-7 0,-12 6 0,4-3 16,1 1-16,3 0 15,0-1-15,8-2 0,1 2 16,-2 2-16,0 2 0,-2-1 15,0 0-15,5 1 0,-6 1 0,-1 2 16,-2 3-16,-4-2 16,-6 2-16,-2 1 0,-2 1 0,-6 2 0,-3 2 15,-6 0-15,-6-1 0,-1 1 16,-1 1-16,-4 2 0,-2 2 16,-8 4-16,0-1 0,-3 1 15,0 0-15,0-5 0,0-2 0,1-2 16,2-2-16,0-2 0,0-3 15,5-3-15,2-3 0,3-2 0,2-1 0,1-1 16,3 2-16,2 0 0</inkml:trace>
  <inkml:trace contextRef="#ctx0" brushRef="#br0" timeOffset="128522.2704">3989 8959 0,'0'0'0,"0"0"0,0 0 0,0 0 16,0 0-16,0 0 0,0 0 15,0 0 1,0 0-16,0 0 0,-19 23 15,19-23-15,-19 26 16,19-26-16,-25 33 0,9-16 16,1 3-16,2-2 0,-1-1 0,-1 3 15,1 0-15,3-4 0,1-1 16,4-3-16,6-2 0,4-2 16,4-1-16,3-3 0,4 0 0,3-1 0,2-1 0,5-2 15,1 0-15,3 0 0,2 0 16,6 0-16,-2-1 0,0 2 15,-7 3-15,2 0 0,-1 3 16,-4 0-16,-2 1 0,-3 1 16,-1-1-16,-6 1 0,-1 0 15,-2 2 1,-3 2-16,-2 2 0,-2 0 0,-3 2 16,-5 1-16,-3 0 0,-4-2 15,-3 2-15,-2-1 0,-1 1 16,0 0-16,-4 0 0,-2-1 15,0-3-15,2 1 0,1-5 16,3-2-16,-1 0 0,-2 1 16,-1-3-16,-1-3 0,1-1 0,1-1 0,0-3 15,0-2-15,4-1 0,5 2 16,0 1-16</inkml:trace>
  <inkml:trace contextRef="#ctx0" brushRef="#br0" timeOffset="128674.516">3641 9411 0,'0'0'0,"0"0"31,0 0-31,0 0 0,0 0 0,0 0 16,0 0-16,0 0 0,33 5 15,-33-5-15,37-1 0,-15 0 16,3-1-16,4-1 0,2-1 16,2 0-16,1 0 0,10-3 15,0 0-15,-5 2 0,-7 1 16,-5-1-16</inkml:trace>
  <inkml:trace contextRef="#ctx0" brushRef="#br0" timeOffset="128966.7963">5155 8825 0,'0'0'0,"0"0"0,0 0 0,0 0 16,0 0-16,0 0 0,-19 29 15,19-29-15,-27 24 16,8-9-16,-4 1 16,-1 0-16,-1-1 0,-9 6 0,-6 2 15,3-1-15,2 0 0,-9 2 16,0-3-16,4 0 0,2 0 15,-1-4-15,6-7 0,7-2 0,4-1 16,7-3-16</inkml:trace>
  <inkml:trace contextRef="#ctx0" brushRef="#br0" timeOffset="129173.9905">4786 9100 0,'0'0'0,"0"0"0,0 0 15,-1 31-15,1-31 16,-5 32-16,1-11 0,-2 3 16,2 2-16,-3 8 0,0 4 15,-1-5-15,1-3 0,-1 5 16,2-6-16,0-2 0,2-3 16,-2-2-16,2-4 0,-1-2 0,3-5 15,-1-4-15,1-5 0,2-2 16,-2 2-16,2-2 0</inkml:trace>
  <inkml:trace contextRef="#ctx0" brushRef="#br0" timeOffset="129405.9475">4881 9147 0,'0'0'0,"0"0"0,0 0 0,35-7 15,-35 7-15,36-7 0,-12 2 16,2 1-16,0 0 0,10-2 15,-2 1-15,1 0 0,-1 1 0,6 0 16,-4-2-16,-4 2 0,-4 1 16,-5 1-16,-3 2 0,-5 0 15,-2 0 1,-5 1-16,-5 0 0,1 1 16,-3-1-16,1 0 0</inkml:trace>
  <inkml:trace contextRef="#ctx0" brushRef="#br0" timeOffset="129637.8213">5038 9257 0,'0'0'0,"0"0"16,0 0-1,0 0-15,0 0 0,0 25 0,0-25 0,0 24 16,0-24-16,-2 27 15,1-11-15,1-1 0,-2-2 16,2 0-16,0 1 0,-1-2 16,1-2-16,0 0 0,0-1 15,0-3-15,0-1 0,1 0 16,1-2-16,-2 0 0</inkml:trace>
  <inkml:trace contextRef="#ctx0" brushRef="#br0" timeOffset="129976.6954">5041 9276 0,'0'0'16,"0"0"-16,0 0 0,0 0 0,28-2 16,-28 2-16,29-1 0,-29 1 15,33-2-15,-14 2 0,1 0 16,-2 0-16,1 0 0,0 0 16,-2 2-1,0 0-15,-2 2 0,4-1 16,-4 0-16,0 0 0,-1-1 15,-4 1-15,-3 0 0,-2 0 0,-2 1 16,-3 1-16,-3 1 0,-2 1 16,-4 2-16,-4 0 0,-4 1 15,-1 0-15,1-1 0,-8 4 16,1-1-16,1-1 0,1-3 0,3-1 16,3-2-16,3 0 0,1 1 0,6-2 15,1 0-15,7-2 0,3-1 16,5-1-16,5-1 0,5-2 15,2-2-15,6 1 0,2 0 16,-3 0-16,-5 1 0,-3 1 16</inkml:trace>
  <inkml:trace contextRef="#ctx0" brushRef="#br0" timeOffset="131122.269">5699 8921 0,'0'0'15,"0"0"-15,0 0 0,0 0 0,0 25 16,-3-15-16,0 2 0,-2 3 16,-2 2-16,0 1 15,1 2-15,-1-4 16,3 1-16,-1 1 0,2 0 16,3-4-16,3 0 0,5-5 0,3 0 15,4-2-15,4-2 0,3-2 16,4 0-16,0-2 0,2-2 15,-1-1-15,2-1 0,-1 0 16,-3-1-16,-2 2 0,-3 0 16,-6-2-16,-4-1 0,-1 1 15,-3 0-15,1 2 0</inkml:trace>
  <inkml:trace contextRef="#ctx0" brushRef="#br0" timeOffset="131342.2445">5846 8977 0,'0'0'0,"0"0"16,0 0-16,0 0 0,0 0 0,4 33 15,-4-33-15,-4 31 0,2-12 16,-5 3-16,-1 3 0,-2 0 0,-5 0 0,-1 10 16,-1-1-16,1 0 15,0-2-15,-1 2 0,0-4 16,2-4-16,-1-1 0,2-3 15,2-4-15,1-5 0,0-6 16,2-1-16,2-2 0,2 0 16</inkml:trace>
  <inkml:trace contextRef="#ctx0" brushRef="#br0" timeOffset="131511.161">5828 9385 0,'0'0'16,"0"0"-16,0 0 0,0 0 15,16 24-15,-9-15 0,2-1 16,-2 3-16,3 1 0,1 1 16,-1 0-1,2-2-15,-2-3 0,0 0 0,-1-2 16,-1 0-16</inkml:trace>
  <inkml:trace contextRef="#ctx0" brushRef="#br0" timeOffset="131758.7906">6388 8804 0,'0'0'0,"0"0"16,0 0-16,0 0 0,0 0 0,0 0 15,0 0-15,-25 20 0,25-20 16,-19 21-16,5-7 0,0 1 0,0-1 15,-2 3-15,0 2 0,0 0 0,2-1 16,-4 7-16,1 1 16,0-3-16,2-1 0,0-4 15,4-3-15,1-3 0,3-1 0,0-3 16</inkml:trace>
  <inkml:trace contextRef="#ctx0" brushRef="#br0" timeOffset="132081.9389">6217 9008 0,'0'0'0,"0"0"0,0 0 16,0 0-16,0 0 0,0 0 0,0 0 16,28-8-16,-28 8 0,22-4 15,-22 4-15,30-3 0,-12 0 0,4 0 16,0-1-16,3 0 0,1 0 16,6 0-16,2-1 0,-6 1 0,-1 0 15,-2 1-15,1 2 16,-4 0-16,-2-1 0,-4 4 0,-1-1 15,-1 2-15,-7 2 0,-1 0 16,-3 2-16,-1 2 0,-4 1 0,-1 1 31,-3 2-31,0 1 0,-1 1 16,-3 0-16,-2 2 0,-1-3 0,0-2 16,-3 3-16,-2 2 15,0-2-15,1 2 0,-6 2 0,-2 0 16,3-3-16,0-3 0,3-3 15,5-1-15,3-2 0</inkml:trace>
  <inkml:trace contextRef="#ctx0" brushRef="#br0" timeOffset="132328.7805">6162 9208 0,'0'0'0,"0"0"0,0 0 0,0 0 15,0 0-15,0 0 0,27-6 16,-27 6-16,28-5 15,-28 5-15,31-2 16,-15 0-16,1-1 0,0 1 0,2 2 16,-2-1-16,-2 1 0,-1 1 15,-2 0-15,-1 3 0,-2 0 16,-1 3-16,-5 0 0,1 3 16,-4-1-16,-4 2 0,-3 1 15,-1 0-15,-1 1 0,-4 3 0,0 0 16,-1-2-16,2-2 0,1-2 0,4-2 15,-2-1-15</inkml:trace>
  <inkml:trace contextRef="#ctx0" brushRef="#br0" timeOffset="132660.5717">6213 9249 0,'0'0'16,"0"0"-16,0 0 0,0 0 0,0 0 0,0 0 16,0 0-1,0 0-15,0 0 0,0 0 0,4 27 16,-4-27-16,0 0 0,0 32 0,0-32 15,-2 28-15,2-15 0,0 1 16,0-1-16,2-1 0,-1-1 16,3 0-1,3-1-15,1 1 0,0-3 16,3 1-16,3-1 0,0 0 16,3-1-16,2-2 0,3-1 0,8 0 15,1 0-15,1-2 0,5 1 16,-3-3-16,-1 0 0,7-2 15,-1-1-15,-5-1 0,-2 1 16,-6 0-16,-1 1 0,-5 0 0,-2-1 0,-1-1 16,-3 2-16,-2 0 0,-1 0 15,-2-2-15,-1 1 0,0-1 16,-2-2-16,-3-5 0,-1-3 16,-2 1-16,-2-1 0,-1 1 15,1 2-15,1 3 0</inkml:trace>
  <inkml:trace contextRef="#ctx0" brushRef="#br0" timeOffset="147612.6901">2113 10124 0,'0'0'0,"0"0"16,0 0-16,0 0 0,0 0 0,0 0 16,0 0-16,0 0 0,0 0 0,0 0 15,0 0-15,0 0 16,0 0-16,0 0 15,27 10-15,-27-10 0,0 0 16,23 10-16,-23-10 16,24 6-16,-11-3 0,1 0 15,1 1-15,2-2 0,0-1 0,3 0 16,2 0-16,0 0 0,-2-1 16,10-1-16,-1 0 0,-3-1 15,2 0-15,-3-1 0,1 3 0,0 1 16,-2 2-16,1-1 0,3 2 15,-5 1-15,-1-2 0,0 1 0,1 0 16,2 2-16,-3-1 0,8 1 16,-1-1-16,0-1 0,-4-2 0,4 1 15,2 0-15,1-5 16,-4 0-16,6-1 16,2-1-16,-4 0 0,0-1 15,0 0-15,-1-1 16,-1 1-16,-1 2 0,3-1 15,0 2-15,-4-1 0,-3 2 0,-2 2 16,1 3-16,-5-1 0,-2 2 16,1-1-16,4 0 0,-3 0 15,-3 1-15,3 0 0,3 0 0,1 0 0,0-1 16,1-2-16,1 0 16,3-1-16,1 0 0,0-2 15,3-1-15,-2 0 0,-1-3 0,-1 0 16,1 0-16,0-1 0,-2 1 0,2 2 15,0-1-15,-1 2 16,-2 1-16,1 1 16,-1 0-16,-7 2 15,0 0-15,0 3 0,-4 1 0,2 0 16,-1 0-16,2-1 0,2 0 16,-1 0-16,0 1 0,2-3 15,-2 1-15,3-2 0,-2 0 16,5-1-16,6 0 0,-3-1 15,-1-1-15,3 0 0,-1-3 0,-1 2 0,0-1 16,2 1-16,1-2 0,-2 1 16,0-1-16,4 0 0,-3 2 15,-3 0-15,-1-1 0,0 4 16,2 3-16,-8-2 0,-2 2 0,1-1 16,0 0-16,-1 0 15,-1-1-15,4 1 0,4 1 0,-1 1 0,0 0 16,1-4-16,3-2 0,0 1 15,-1 0-15,2-3 0,0 1 16,1-1-16,-1 1 0,7-3 16,3-1-16,-7 3 0,-1 1 15,1-1-15,-4-2 0,0 1 0,-3 2 16,-2 1 0,-1 0-16,-3 1 0,-2 1 15,-3 0-15,3 0 0,-2 1 16,-1 1-16,4-1 0,1 1 15,-3-2-15,1-1 0,1 0 16,3 0-16,1 1 0,1 0 0,-1-3 16,3-2-16,-3 0 0,0 1 15,3-2-15,1 0 0,-4 0 0,1 1 16,-2-2-16,-1 1 0,-2 0 16,1 1-16,-3 3 0,0 0 15,0 1-15,-4-1 0,1 0 16,2 1-16,-5 1 0,2 1 15,-2 1-15,3-1 0,-1 2 16,1 1-16,1-2 16,4-2-16,1 0 0,-2-1 15,3-1-15,1-2 0,1 1 16,1 0-16,3-1 0,1 0 16,-2-2-16,-1 1 0,2-2 15,-1 1-15,0-1 0,-3 2 16,-4-1-16,-1 2 0,-4 0 0,-3 0 15,-3 2-15,-3 1 0,-4 0 0,0 4 0,-5-3 16,-5-1-16,3 1 0,-1-1 16,3 1-16</inkml:trace>
  <inkml:trace contextRef="#ctx0" brushRef="#br0" timeOffset="160178.8481">2124 10249 0,'0'0'15,"0"0"1,0 0-16,0 0 0,0 0 0,0 0 15,0 0-15,24-7 0,-24 7 16,0 0-16,28 0 0,-28 0 16,24 1-16,-11-1 0,1 0 15,1-1-15,1 2 0,3-1 16,-1-1-16,2 0 0,1-1 16,2 0-16,1 0 0,8 0 15,-2 0-15,3 1 0,3-1 16,-2-2-16,-2-1 0,6 1 15,0 2-15,-3-1 0,-1 1 16,-2 0-16,2 1 0,-5 2 16,-4 3-16,1 0 0,1 0 0,-1 0 15,0-1-15,2 2 0,0 0 16,-1-1-16,0 0 0,5-3 16,3 1-16,0-5 0,2 1 15,5-2-15,1 0 0,-4 1 16,-2-2-16,4-1 0,0-2 15,-3 0-15,0 1 0,-1 2 16,5 1-16,-8 3 0,-2 1 0,6 1 16,-2 2-16,-5 0 0,-3 1 15,4 2-15,-4 2 16,-8-2-16,-1-2 0,3 0 0,3 1 16,1-1-16,-1 0 0,6-2 15,3-2-15,-2-1 0,0-1 0,3 0 16,4 1-16,-3-1 0,-2 0 15,3-2-15,-1 2 0,0-3 0,-2 1 0,8-1 16,-2-1-16,-8 3 0,-1 1 16,2-1-16,0 0 0,-7 0 15,-3-1-15,6 4 0,1 1 16,-8 2-16,-2 0 0,1 0 16,0 0-16,0-1 0,-1-1 0,5 1 15,5 1 1,-1-2-16,-4-1 0,4-1 15,4-1-15,0 0 0,-1-1 16,3-2-16,3 0 0,-4 0 16,-2 0-16,0-1 0,0-3 15,-1 2-15,-2 2 0,2 1 16,0-1-16,-2 1 0,-6 1 0,2 1 16,2 1-16,-4 0 0,-2 0 0,0 2 15,0 0-15,-3 1 0,-2 2 16,3-1-16,2-3 0,0 0 15,2 0-15,1-1 0,1 0 16,2-1-16,1 0 0,2-1 16,2 1-16,-3-2 0,0 0 0,8-1 31,2 1-31,-5-1 0,-3 2 0,1 1 16,0 2-16,-3-1 0,1-2 15,-3 2-15,-2 0 0,-1-1 16,-2 1-16,0 2 0,4 1 15,-1 0-15,-3 0 0,3 0 16,1-1-16,-6 1 0,1 0 0,7-1 16,3-2-16,-7-1 0,-1 0 0,8 0 15,2 1-15,-7-1 0,-3-1 16,4-1-16,-1-1 0,-3 2 16,0 0-16,-2 1 0,0 0 15,-9 0-15,-1 1 0,-2 0 16,0 1-16,-1-1 0,-2 1 0,1 3 15,-2 3-15,1-1 0,-4-1 0,2-1 16,2 2-16,1 0 0,-3 1 16,1 1-16,3 0 0,0 0 15,0 0-15,0-1 0,5-2 16,-5 0-16,2 0 0,-3 0 16,1-3-16,-4 1 0,-1-1 0,1 1 15,-1-2 1,-3 0-16,0 0 0,-6 0 15,-1 0-15,-2 0 0,0 0 16,-4 0-16,-4 1 0,-1 0 16,-4-1-16,-12 2 0,-1-1 15,0 0-15,0 0 0,-13 0 0,-6 0 16,5 1-16,2 1 0,-11 1 16,-1 2-16,3-1 0,3-1 0,-3-2 15,0-1-15,-3-1 0,2 1 16,1 1-16,0 2 0,6-2 15,7-1-15,-11 0 0,1-2 16,6 1-16,5 0 0,-3 1 0,-3 2 16,6-3-16,5-3 0,-7 3 15,-5 1 1,6 2-16,7-2 0,-7 0 16,-2-2-16,3 0 0,5-3 0,-5 4 15,-7 1-15,7-3 16,2-1-16,-3 0 0,-7 1 15,9 0-15,3 1 0,-6 0 0,-4-1 16,5 0-16,2 2 0,-1-1 16,-4 1-16,4-1 0,0 1 0,1 0 15,-3-1-15,7 1 0,1 1 0,-1 0 16,-6 0-16,4 2 16,4-2-16,-4 0 0,2 0 15,5 0-15,3 1 0,-4 1 0,-3 2 16,7-2-16,2-2 0,-2-1 15,-2 0-15,-1 1 0,0 2 0,3-3 16,1-2-16,2 0 0,3-1 0,-5 1 16,-4-1-16,3 0 0,2 0 15,-2 1-15,-3 0 16,5-1-16,-1 0 0,-7 1 0,3 0 16,4 1-16,-5-2 0,-4 2 15,0 0 1,2 2-16,-2 0 0,-5 0 15,-2-1-15,2 0 0,-2 2 0,1-2 16,1 1-16,-2-1 0,2 0 16,2 1-16,-3 1 0,2-1 15,1 0-15,3 1 0,-1 1 16,4-3-16,4-1 0,-1 0 16,-1 1-16,5-1 0,4-1 0,-5 1 15,-1 2-15,7 0 0,6-1 0,4 0 16</inkml:trace>
  <inkml:trace contextRef="#ctx0" brushRef="#br0" timeOffset="171919.5436">2027 10217 0,'0'0'0,"0"0"16,0 0-16,0 0 0,0 0 0,0 0 16,0 0-16,0 0 0,0 0 15,28-11-15,-28 11 0,0 0 16,25 2 0,-25-2-16,23 3 0,-23-3 0,31 3 15,-14-2-15,4 1 16,1-1-16,0 0 0,3-1 0,4 1 15,8 0-15,2-1 0,2 1 16,3 0-16,7-2 0,-4 0 16,5 0-16,3 2 0,-1-1 15,-3 0-15,13-2 0,2-2 16,-6 1-16,-2 1 0,10 0 16,2 0-16,-8-1 0,-1 0 15,10-3-15,-1 2 0,-6-1 16,-4 1-16,1 1 0,2 1 15,2-2-15,-4-3 0,18-1 16,-3 0-16,-12 2 0,-8 0 0,5 2 16,4-1-16,-9 1 0,-4 1 15,2-1-15,1 3 0,-1-2 16,-2 0-16,1 1 0,1 0 0,-6 1 0,-7-1 0,6 0 16,3 1-16,-5 1 0,-5-1 15,4 3-15,5 2 16,-8-3-16,-6 1 0,8 0 15,1 0-15,-2 0 0,-3 0 16,4-2-16,1-1 16,-6 1-16,0 1 0,-1-1 0,3-1 15,-19 2-15,2 1 0,5-2 16,4-2-16,-2 1 0,-1 1 16,-4 0-16,1 0 0,-2 1 0,-1 1 15,-1-2-15,2-1 0,-3 0 0,-2 0 16,-1-3-16,-2 0 0,1 2 15,1 1-15,-4 1 0,1 1 16,0 0-16,-2 0 0,0 0 16,0-1-16,-2 0 0,-3 0 15,0 0-15,-1 0 0,-1-1 16,0 1-16,-2-2 16,-1 1-16,-1-2 0,-2 1 15,0 2-15,4-4 0,-4 4 16</inkml:trace>
  <inkml:trace contextRef="#ctx0" brushRef="#br0" timeOffset="177235.218">1982 12055 0,'0'0'15,"0"0"-15,0 0 0,0 0 16,0 0-16,0 0 0,0 0 15,26-7-15,-26 7 0,22-2 0,-22 2 16,25 1-16,-12-1 0,4 0 16,1 1-16,3 0 0,-1 1 15,4-1 1,2 0-16,6 1 0,2 0 0,1-1 16,1 0-16,1 0 15,1-1-15,10 1 0,2 0 16,-2-1-16,-2 0 0,5-1 15,4 1-15,7 1 0,-7 3 0,13-1 16,2-1-16,-4-1 0,-3-1 16,3-1-16,2 1 0,4 0 0,-8 1 0,8-1 15,2-1-15,1-1 16,-2 2-16,37-1 0,-12-1 16,-17-2-16,-14-1 0,15 1 0,6 2 15,-7 2-15,-6 0 0,-1 2 16,3-1-16,-4 4 0,-4 1 0,10-2 31,6-2-31,-11-1 0,-4 1 0,5 0 16,5 1-16,-5-1 0,-3-1 15,7 1-15,5 0 16,-6-1-16,-3-2 0,4 2 0,7 1 16,-5-2-16,-4 1 0,8 0 15,3 2-15,-8-3 0,-6 0 0,9 0 16,2-1-16,-8 1 0,-5-1 0,9 2 15,9 0-15,1-1 0,4 0 16,-7-2-16,-3-1 0,-9-1 16,-6 1-16,10 1 0,8-1 15,-4 2-15,-3 2 0,5-2 16,4 0-16,-8-2 0,-5 0 0,4-1 31,4 2-31,-5 0 0,-8-1 0,9 1 16,5-1-16,-7 4 0,-4 2 15,7-3-15,4-2 16,-15-2-16,-9-1 0,10 3 0,6 3 16,-3-1-16,-5-1 0,7 0 15,3-2-15,-6 2 0,-4-1 16,2 6-16,3 1 0,-5 1 0,-4-3 0,6 0 16,2-1-16,-4-1 0,-4-2 15,6 0-15,3-1 0,-5 4 16,-1 2-16,-1-1 0,0 0 15,-9-4-15,-7-6 0,6 2 16,6 2-16,-8 2 0,-6 2 16,13-3-16,8-3 0,-10 2 0,-8 0 0,-6-1 15,-4 1-15,-1 2 0,-1 2 16,-2-2-16,-2 0 0,-3 0 16,-3 0-16,-4 0 0,-4-1 15,-3 4-15,-4 3 0,-2-3 16,-1-1-16,-2-1 0,0 0 0,-8-1 31,-1 1-31,-2 0 0,1 4 0,-1-4 16,0 2-16,0-2 0</inkml:trace>
  <inkml:trace contextRef="#ctx0" brushRef="#br0" timeOffset="188586.0494">2643 13028 0,'0'0'0,"0"0"0,0 0 0,0 0 15,0 0-15,0 0 0,28-1 16,-28 1-16,32-2 0,-9 0 16,8 1-16,4-1 0,5 1 0,19-3 15,9 0-15,14-2 0,-3-1 0,20-1 16,7-2-16,2 3 0,-10 2 0,12-2 31,-6 1-31,14 1 0,-27-1 16,-17 5-16,-12 4 0,-15-1 15,-12 0-15,-16 0 16,-10 0-16,-5 1 0,-8 0 0,-14 5 16,-11 5-16,5-6 0,-3 0 0,-16 6 15,-11 5-15,0 0 0,-3 0 16,-13 7-16,-11 7 15,3-3-15,4-2 0,-42 20 0,6-1 16,19-13-16,16-7 0,9-1 16,9-1-16,10-5 0,9-5 0,15-8 15,11-6-15,3-3 16,4-3-16,9-14 0,6-10 16,3 0-16,6-1 0,11-10 15,9-8-15,-14 15 0,3-3 0,19-27 0,4-3 0,-6 9 16,-4 7-16,1-5 0,2-5 15,-4 16-15,-5 10 0,-1-5 16,2-3-16,-11 15 0,-6 10 0,-4 9 16,-4 4-16,-2 3 0,-4 1 15,9 12-15,1 9 0,-7-2 16,3 1-16,-1 16 0,0 11 16,-2-1-16,-1-1 0,1 9 15,3 8-15,-3-7 0,0-3 0,11 23 16,3-9-1,-2-15-15,2-8 0,-1-5 16,-2-1-16,-4-8 0,-2-6 16,-6-5-16,-1-2 0,-5-11 15,-1-1-15,0-3 0,0 0 16,0 0-16,-4-5 0,-12-9 16,-14-9-16,6 0 0,0-2 0,-12-9 15,-11-6-15,-4-3 0,1 4 0,-20-2 16,-12 2-16,10 5 0,5 6 0,-9-3 15,26 10-15,12 6 16</inkml:trace>
  <inkml:trace contextRef="#ctx0" brushRef="#br0" timeOffset="191524.251">1953 14050 0,'0'0'0,"0"0"0,0 0 15,0 0-15,27-10 0,-27 10 16,31-6-16,-31 6 0,34-5 0,-13 2 15,5 2-15,0-1 0,-1 0 0,10 0 16,6 2-16,-2-1 16,2-1-16,0 0 15,6-1-15,3 0 0,1 0 0,10 0 16,4 1-16,-4-1 0,-4 0 16,3 2-16,3 1 0,6-2 15,-8-1-15,6 1 0,4 0 16,3 0-16,-2 1 0,-3 0 15,4 1-15,-2 0 0,-2 0 0,29 2 16,-10-1-16,-12-2 0,-7 0 0,6-3 16,7-2-16,8 7 15,3 4-15,5-3 16,4-2-16,-22-4 0,-13-3 0,4 5 16,5 5-16,6 1 0,4 0 0,6-2 15,5-2-15,-4-3 0,-3-1 0,24 3 16,15 2-1,2-1-15,2 1 0,-30-4 16,-21-2-16,10 0 0,9-1 16,-11 4-16,-6 2 0,13 1 15,11 1-15,-12-4 0,-8-2 0,16 1 16,10 0-16,-13 1 0,-12 1 0,13 1 16,11 1-16,-14-2 15,-6-2-15,14 0 0,12 0 16,-16 1-16,-9 2 0,12-1 15,9 1-15,-12-1 0,-7-1 0,13 1 16,9 1 0,-14 0-16,-9 1 0,16-1 15,12-1-15,-11 2 0,-9 0 0,14 0 16,9-1-16,-15 1 16,-8 0-16,17 1 0,12 0 15,-13 2-15,-8 0 0,10-4 16,8-1-16,-14 1 0,-11 0 0,20 3 15,12 1-15,-15-3 0,-11 1 0,13 1 16,10 2-16,-15-1 0,-10-1 0,16 0 16,12 0-16,-17-3 15,-11 0-15,14 2 0,11 2 16,-18 0-16,-9 1 0,16-1 0,10-1 16,-16-1-16,-12 0 0,13 0 15,7 1-15,-15 0 0,-9 0 0,15 1 16,9 2-16,-16-3 0,-12-3 0,12 0 15,7 2-15,-12 0 0,-10 0 16,17 0-16,12-1 16,-15 1-16,-10 0 0,5 2 15,5 1-15,-12-3 0,-9-2 0,14 2 16,11 2 0,-17-3-16,-9-1 0,10-1 15,6 0-15,-11 1 0,-9 0 0,10 1 16,5 1-16,-10-1 0,-7-1 15,11-1-15,7 0 16,-12 2-16,-7 2 0,11 1 0,9 1 16,-8 2-16,-5-1 0,8-4 15,5-3-15,-15 1 0,-11 1 0,17 1 16,9 0-16,-13 1 0,-10 2 0,11 0 16,6 1-16,-11 1 0,-9 1 15,12-4-15,7-3 16,-13 2-16,-9 1 0,12-1 0,9-1 15,-11 0-15,-10 0 0,11 1 16,9 2 0,-15-1-16,-11 0 0,11-1 15,7-3-15,-11 0 0,-6-4 0,9 4 16,6 3-16,-9-2 16,-7 0-16,3-2 0,2-4 15,-7 2-15,-6 0 0,7 1 0,4 0 16,-7-2-16,-5-2 0,6-2 15,4-2-15,-12 2 0,-8 2 0,5-2 16,5 0-16,-3-2 0,-3-1 0,1-2 16,3-1-16,-5 3 0,0 1 15,0-2-15,2-4 0,-5 4 16,-5 5-16,6-5 0,2-3 16,-7 0-16,-6 0 0,2-2 15,2-2 1,-5 6-16,-5 4 0,1 0 15,-1 1-15,-3-3 0,-1-3 0,7-3 16,5-1-16,-6 0 16,-6 1-16,2-3 0,-1-3 15,-9 8-15,1-2 0,2-3 0,1-2 16,-1-3-16,-2-2 0,2 2 16,1 2-16,-4 0 0,0 4 0,-5-1 15,-3 0-15,-5 2 0,-2 1 0,-7-3 16,-5-2-1,-3-1-15,-2-1 0,-4 0 16,-3 0-16,-4 1 0,-3 2 0,-2 1 16,-2 2-16,-4 2 15,-4 1-15,-3-4 0,-4-2 0,-2 2 0,1 1 0,-12 1 16,-7-1 0,-9-3-16,-7-3 0,0 5 0,12 6 15,-45-8-15,3 1 16,16 6-16,9 3 0,-12-3 0,-11-1 15,15 3-15,10 4 0,-13-3 16,-11 0 0,14 2-16,8 2 0,-19 0 0,-15-1 15,14 1-15,9 0 0,-12-1 16,-7 0-16,15-2 0,11 1 16,-20 1-16,-15 3 0,12-1 15,10 2-15,-14-3 0,-9-3 16,11 2-16,7 2 0,-16 5 15,-11 1-15,19-1 0,13-1 0,-26-4 16,-18-2-16,19 1 0,13 0 0,-17 0 16,-10 2-16,16 1 0,11 2 15,-15 0-15,-11 0 16,14-1-16,9 0 0,-19 2 0,-14 1 16,23 2-16,15-1 0,-20-1 15,-12 1 1,17 2-16,14 1 0,-18 0 15,-13 1-15,14-3 0,12-1 0,-17 1 16,-10 0-16,15-2 0,13-2 16,-18 4-16,-12 5 0,22-2 15,15 1-15,-20-2 0,-15 0 16,12-1-16,9 0 0,-8-2 16,-4 2-16,20-2 0,14 1 0,-22-2 15,-16-1-15,21 0 0,12 1 0,-20 2 16,-13 1-16,18-1 0,14-2 15,-13 1-15,-11 3 0,17-1 16,11 0-16,-16-1 0,-11 1 16,17-2-16,12-1 0,-15 3 15,-10-2-15,14 3 0,11 0 0,-14 3 0,-12 1 16,19-1-16,11-1 0,-14-1 16,-10-2-16,15 0 0,11-1 0,-15 0 15,-9-1-15,15 0 16,11 0-16,-15 3 15,-9 1 1,16 1-16,10-1 0,-17-4 0,-12-1 16,14 3-16,11 1 0,-16 1 15,-13 1-15,17 0 0,13-2 0,-17 1 16,-11-2-16,16 0 0,11 0 16,-11-2-16,-9-1 0,14 1 15,10 1-15,-15 2 0,-8-1 16,13-1-16,12 0 0,-15-2 15,-11-2-15,17 2 0,9 2 0,-6-2 0,-9-2 16,15 0-16,9-1 0,-17 2 16,-8-1-16,16 2 0,13 2 0,-15-4 15,-6-1-15,12 1 16,6 0-16,-10 1 0,-7 1 16,14 3-16,10 0 0,-10-2 0,-8-1 15,14 1 1,10 3-16,-11-2 0,-5-1 15,9 3-15,12 3 0,-6 3 16,-3 5-16,10-5 0,5-3 16,0 5-16,0 1 0,8 1 0,8 0 0,-1 2 0,-3 2 15,11-2-15,3-2 0,3 5 16,2 1 0,1 1-16,0 0 0,4 2 0,3-1 15,3 1-15,6 1 0,-6 1 16,-3 2-16,7-4 0,5-3 0,3 5 15,2 5-15,2 0 0,2-1 16,-2 2-16,0 1 16,0-1-16,3-2 0,-1 5 0,1 2 15,0-16-15,4-1 0,-3 10 16,2 7-16,-1-4 0,2-3 0,-1 1 16,4-1-16,-4-2 15,-1 0-15,1-2 0,4-1 0,-2-2 16,3-1-16,-2-4 0,0 0 31,0-2-31,-3-1 0,2-2 16,-2-1-16,-1-4 0,1-1 15,-3-3-15,0-3 0,4 3 16,-4-3-16,0 0 0,0 0 16,0 2-16,0-2 0,0 0 0,0 3 15,0-3-15,0 0 16,0 0-16,0 0 0,0 0 0,0 0 15,0 0-15,0 0 0,0 0 0,0 0 16,0 0-16,0 0 0,0 0 16,0 0-16,0 0 0,0 0 0,2 2 15,-2-2-15,0 0 16,0 2-16,0-2 0,0 0 16,0 0-16</inkml:trace>
  <inkml:trace contextRef="#ctx0" brushRef="#br0" timeOffset="200091.2309">1736 14145 0,'0'0'0,"0"0"0,0 0 16,0 0-16,-3-20 0,3 20 16,0 0-16,0 0 0,-3-25 0,3 25 15,0 0-15,1-15 0,-1 10 16,2 4-16,4 3 15,0 1 1,1 1-16,2 5 0,0 4 0,1 6 0,4 3 16,0 5-16,-1 4 0,6 10 15,-3 0-15,4 9 0,-2-3 16,-2-5-16,2-3 0,0 0 16,-1-6-16,0-8 0,-2-4 15,4-6-15,1-3 16,1-6-16,1-2 0,0-7 15,7-4-15,-1-3 0,3-3 16,9-8-16,3-2 0,-2-2 16,-6-3-16,6 0 0,0-2 15,6-3-15,-5 3 0,2 0 0,0 2 16,-5 2-16,-5 4 0,-6 0 16,0 3-16,-5 2 0,-2 4 15,-7 3-15,-1 3 0,-3 3 16,-2 2-16,-10 5 0,-6 5 15,-2 0-15,-5 0 0,5-1 16,1-2-16,3-1 0</inkml:trace>
  <inkml:trace contextRef="#ctx0" brushRef="#br0" timeOffset="200522.634">1809 15323 0,'0'0'0,"0"0"16,0 0-16,0 0 0,0 0 0,0 0 15,0 0-15,0 0 0,2 30 16,-2-30-16,11 30 0,-2-12 15,0 1-15,1 7 16,2 3-16,-1 3 16,0 2-16,2 7 0,0-4 15,5 4-15,-1-3 0,-2-5 16,4-2-16,-3-6 0,3-4 0,3-4 16,5-5-16,2-5 15,1-5-15,8-4 0,-3-4 16,5-4-16,3-3 0,3-9 0,1-7 15,-3-4-15,1-3 0,3-8 0,2-3 16,-5 5-16,-2 2 0,4-5 16,-5 1-16,-1 3 0,-6 5 0,-4-3 15,-6-2-15,-8 12 16,-3 8-16,-6 6 0</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20T01:28:57.962"/>
    </inkml:context>
    <inkml:brush xml:id="br0">
      <inkml:brushProperty name="width" value="0.05292" units="cm"/>
      <inkml:brushProperty name="height" value="0.05292" units="cm"/>
      <inkml:brushProperty name="color" value="#FF0000"/>
    </inkml:brush>
  </inkml:definitions>
  <inkml:trace contextRef="#ctx0" brushRef="#br0">2485 4423 0,'0'0'0,"0"0"0,25-1 0,-6 1 0,0 0 16,9 1-16,4 0 0,3 0 15,0-1-15,12 2 0,6-1 16,2 2-16,1 1 0,14-1 16,3-2-16,-4-1 0,2 0 15,16-1-15,-1-1 0,11 0 16,-2 0-16,-1 1 0,1 2 16,36-3-16,-8-3 0,-6 0 15,0-3-15,-6 5 0,-2 3 0,2-2 16,3 0-16,-3 0 15,1 1-15,2 2 0,3 2 16,1-5-16,-1-3 0,1 0 0,2 1 16,-3 1-16,-1 1 0,4 2 15,3 1-15,-1-2 0,-3-1 16,6 3-16,1 1 16,0 2-16,-2 1 0,1-1 0,-1-2 15,0-3-15,-1-1 0,2-1 16,4 1-16,-2 3 0,-2 0 0,4-2 15,3-4-15,-3 0 0,-3 1 16,2 5-16,2 4 0,-4-4 0,0-4 0,3 3 16,2 2-16,-3-3 0,-2-2 15,1 3-15,2 1 0,-6 0 16,-5 0-16,2-1 0,3-1 16,-2 2-16,-2 2 0,6-6 15,5-4-15,-4 4 0,-4 3 0,3 0 31,2 2-31,-5-1 0,-3 1 16,7-2-16,4-2 0,-3 5 0,-3 0 16,4-2-16,1-2 0,-4 3 15,-2 1-15,0 1 0,-1-1 16,-3 0-16,-2-2 0,2 1 16,3 0-16,-3 0 0,-3 1 15,2-3-15,1 0 0,-2 3 0,-1 2 0,1-1 16,1-2-16,-6-3 15,-4-3-15,1-1 0,0-1 16,-3 2-16,-1 3 0,-6-1 0,-3 0 16,-4 2-16,-5 1 0,-2-5 15,-3-5-15,-10 7 0,-9 4 16,-12 1-16,-8 2 0,-14 0 0,-8-2 0,-6-1 16,-5 0-16,-3-1 0</inkml:trace>
  <inkml:trace contextRef="#ctx0" brushRef="#br0" timeOffset="1472.8853">2754 6067 0,'0'0'0,"0"0"0,0 0 15,0 0-15,0 0 0,31-14 0,-31 14 16,26-3-16,-26 3 0,31-1 15,-12-2-15,0 2 0,-1 1 0,4 0 16,4-1-16,-1 0 0,0 1 16,11 0-16,2 0 0,2 2 0,0-1 15,11 0 1,4-1-16,-5 2 16,1 0-16,12 0 0,-3-1 15,-2-1-15,-4 0 0,14-1 16,2 0-16,-8 1 0,-1 1 0,5 0 15,1 2-15,6 0 0,-4 0 16,7 2-16,3-2 0,3 4 16,-5 0-16,27-3 0,-3-5 15,-9 2-15,-4 2 0,3 1 16,7 0-16,-10-1 0,-3-3 16,7 1-16,5 1 0,-7-1 0,-4 1 15,14 5-15,9 2 0,-11-5 16,-8-4-16,8 2 15,6 1-15,-7 0 0,-3 1 0,16 2 16,8 1-16,-10-1 0,-6-1 16,9 0-16,8 0 0,-8-4 0,-3 0 15,9 1-15,6 1 0,-12 1 16,-10-1-16,16-3 16,9-3-16,-7 4 0,-6 3 0,11-1 15,7 2-15,-14-4 0,-7-2 16,10-1-16,7 1 15,-7 5-15,-5 5 0,8-8 0,7-5 16,-14 1-16,-9 0 0,16 1 16,13 0-16,-14 2 0,-8 1 0,7-1 15,6-1-15,-9 0 0,-7-1 0,15-2 16,10 0-16,-12 6 0,-5 3 16,6-6-16,3-5 15,-15 3-15,-9 0 0,14 1 0,11 1 16,-13-3-16,-8 0 0,9 3 15,7 0-15,-9 1 0,-6 1 16,6 1-16,4 0 0,-8-2 0,-5 0 0,10-6 16,7-3-16,-12 5 0,-7 4 15,6-2-15,5 2 0,-7-2 16,-4 0-16,10 1 0,9-1 16,-12 1-16,-8 0 0,8-2 15,6-1-15,-9 1 0,-6 2 16,9 0-1,3 1-15,-8-2 0,-6 0 16,10-2-16,5 2 0,-8 1 16,-6 1-16,4-2 0,6-2 15,-11 2-15,-6 0 0,8 3 16,7 1-16,-11-2 0,-7-1 0,5-1 16,3 1-16,-10-5 15,-6-2-15,5 5 0,5 4 0,-12 1 0,-6 2 0,-3-4 16,-3-4-16,-12 3 0,-10 0 15,0 1-15,1 1 0,-12 0 16,-7 2-16,-11-2 0,-9 1 16,-9 2-16,-6 2 0,1-2 15,2-1-15,1-1 0</inkml:trace>
  <inkml:trace contextRef="#ctx0" brushRef="#br0" timeOffset="9459.945">4817 7795 0,'0'0'0,"0"0"16,0 0-16,25 4 0,-18-4 0,5 1 16,4 2-16,0-1 0,2 0 15,11 1-15,0-2 16,3 1-16,2 0 0,4-2 15,4 0-15,8-1 0,-2 1 0,5-1 16,4 1 0,7-2-16,-3 1 0,4 1 0,4-1 15,3-3-15,-5-2 0,3 1 16,5 1-16,5 3 0,-2 5 16,6-5-16,4-2 0,-9 2 15,-7 2-15,31 0 0,-8 1 16,-10-4-16,-2-1 0,-2 2 15,3 0-15,-3 1 0,-2 0 16,25 5-16,17 4 0,-26-4 16,-18-4-16,-3 0 0,-3 0 0,10 1 15,3 0-15,3-2 0,3-1 16,0 2-16,-2 1 0,2 2 16,2 1-16,-2 0 0,2-1 15,2-1-15,6-2 0,-3 1 16,-1 0-16,5-1 0,4 0 0,-1 2 0,1 0 15,4-1-15,3-1 0,-1-1 16,1-1-16,6-1 0,6 2 16,-6-1-16,-4 1 0,6-1 15,3 0-15,-3 2 0,-1 0 16,5 2-16,1-2 0,-1-1 0,-2-1 16,3 2-16,2 0 0,-2 1 0,1 0 15,2 1-15,1 1 0,-5-4 16,-1-2-16,6-1 0,3 0 15,-2 2-15,-1 2 0,2-1 16,2 0-16,-3 0 0,-3 0 16,5 0-1,3-1-15,-3 1 0,-4-1 0,2 1 16,1 2-16,-1 0 0,0 2 16,-2-3-16,0-1 0,1-1 15,1-2-15,5 2 0,3 0 16,-5 0-16,-6 0 0,8 0 15,3-1-15,-6-1 0,-3 0 0,1-1 16,2 0-16,-4 3 0,-3 0 0,2 1 16,-1 0-16,0-1 0,-1-1 15,3 0-15,3 1 0,-8 0 16,-6 2-16,1 0 0,0 3 16,-1-5-16,-1-2 0,2 1 15,1 2-15,-4-1 0,-2-1 0,3-1 16,2-1-1,-6 3-15,-3 1 0,5 1 16,2 2-16,-4-5 0,-3-1 16,5 1-16,1 2 0,-5 0 15,-6 0-15,5-2 0,4-2 16,-2 2-16,0 2 0,0-2 16,2-1-16,-6 3 0,-4 4 0,3-5 15,2-2-15,0 0 0,1-1 0,-1 4 16,-1 1-16,-5-3 0,-2-3 15,3 0-15,3 1 0,-3 2 16,-4 1-16,-2 1 0,0 1 16,-2 0-16,-2 2 0,3 0 15,1 2-15,-2-3 0,-2 1 0,3-6 16,2-1 0,-2 3-16,-1 2 0,-3 3 15,0 2-15,0-2 0,1 1 16,3-4-16,3 0 0,-4-1 15,-3 1-15,4 3 0,2 1 16,-4-2-16,-3-5 0,1 4 16,2 2-16,-3-1 0,0-1 0,1 0 15,3-4-15,-2 1 16,-3 0-16,3-1 0,2 2 16,-3-1-16,-1 1 0,1-3 0,2-3 15,-3 4-15,-2 3 0,0 0 0,1 1 16,-3-1-16,-1 2 0,-1-7 0,0-2 15,-3 2-15,-3 0 16,2-3-16,0-2 0,-1 2 0,-2 2 0,4 2 16,2 5-16,-3-4 0,-4 0 15,-1 1-15,-1 1 0,0-1 16,0-2-16,0 3 0,0 2 16,-6 3-16,-4 1 0,-2-2 15,-1-1-15,-7-5 0,-4-1 0,-4 5 16,-2 4-1,-4-2-15,-4-3 0,-5-2 16,-4-5-16,-7 3 0,-4 2 16,-4 0-16,-1-1 0,-4 1 15,-3 1-15,-1-1 0</inkml:trace>
  <inkml:trace contextRef="#ctx0" brushRef="#br0" timeOffset="44115.382">4022 9372 0,'0'0'0,"0"0"0,0 0 16,0 0-16,0 0 0,0 0 0,0 0 0,0 0 15,0 0-15,0 0 0,0 0 16,0 0-16,0 0 0,0 0 15,0 0-15,0 0 0,0 0 0,0 0 16,0 0-16,0 0 0,0 0 16,0 0-16,0 0 15,0 0-15,0 0 0,0 0 16,0 0-16,0 0 16,0 0-16,0 0 0,0 0 15,0 0-15,0 0 0,25-7 16,-25 7-16,0 0 0,0 0 0,0 0 15,0 0-15,24-4 0,-24 4 16,0 0-16,0 0 0,26-2 16,-26 2-16,0 0 0,0 0 0,25-5 15,-19 4-15,0 0 0,2 0 16,-2 0-16,2-1 0,-1 2 16,-3 2-16,2-1 0,-1-1 0,2 1 15,-3 0-15,1-1 0,-1-2 16,2 3-16,-3 1 0,0 0 15,2 0-15,-1-1 16,0-1-16,2 0 16,-3 1-16,1 0 0,-1 2 15,0-2-15,3 1 0,-3 0 16,1 0-16,0 2 0,-1-2 0,0 1 16,0 0-16,-1 0 0,1 0 15,0 1-15,-2 0 16,2 0-16,-2 0 0,1-1 0,-2 0 0,1 1 15,1 0-15,-2 1 0,0-1 16,0 0-16,0 0 0,0-1 16,-2 1-16,1-1 0,-1 0 0,1 0 15,-3 1-15,1-2 16,0 2-16,-2-1 0,1 1 16,-3 0-16,2-3 0,-3-1 0,0 1 0,1 0 15,-4 2-15,1-1 0,0 0 16,0-2-16,-2-1 0,2 0 15,0 2 1,1 0-16,-1 1 0,1-2 16,3 0-16,-3-1 0,1-3 0,0 0 15,2 0-15,-1 0 16,1 1-16,0 0 0,2-2 0,-2 2 16,2-1-16,-1 0 0,2 1 15,0-1-15,2 1 0,-3-1 16,4-1-16,-2 0 0,2 1 0,2 1 15,-2-1-15,4 0 0,-3 0 16,2 1-16,1 1 0,1 0 16,-2-1-16,1 0 0,1 0 0,-2 0 15,3 1-15,0-1 0,-1 1 16,1 0-16,1-1 0,1 1 16,-2 1-16,1 1 0,0 1 0,-1 0 15,1-1-15,-1 0 16,2-1-16,-1 3 0,-2 2 15,2-2-15,-4-1 16,2 1-16,0 0 0,-2 0 16,2-1-16,-1 1 0,0 2 15,-1-1-15,-2 1 0,1-2 16,2 2-16,-3-2 0,1 1 0,-1 1 16,0 0-16,0 0 0,1-1 15,-1 3-15,2-1 0,-2 1 16,1-2-16,-2 1 0,1-1 0,1-1 0,-2 1 15,0-2-15,0 2 16,0 0-16,-2-2 0,2-2 0,-3 2 16,2 0-16,-3-1 0,2-1 15,-1 0-15,0 0 0,-1 0 16,-1 0-16,1-1 0,0 1 16,0 0-16,-1 0 0,2 0 0,-4 0 15,2-2-15,-1 2 0,2-1 16,1 0-16,-1-1 0,1-2 0,1 1 15,-1 1-15,2-1 0,1-1 16,0 1-16,-1-1 0,0 0 16,1 1-16,0-1 0,1 0 15,1 2 1,3-2-16,-2 1 0,2 0 0,-2 1 16,1 0-16,1 1 0,0-1 15,2-2-15,-3 2 0,2 0 16,-1 0-16,-1 1 0,0 1 15,2-1-15,-3 1 0,2-2 16,-1 2-16,0 0 16,2 0-16,-3 0 0,-1 2 0,0-1 0,-2-1 0,3 2 15,-3-2-15,0 4 16,0-4-16,-4 2 0,2 0 0,-1-1 16,-1 1-16,1 0 0,-1 0 15,-2 0-15,1 0 0,0 0 16,-1 0-16,-4 0 0,2 0 15,0 0-15,1-1 16,-1 1-16,1-1 16,2-1-16,-1 1 0,2 1 15,-2-1-15,2 0 0,1-1 0,-2 1 16,4 0-16,1-1 0,0 0 16,0 0-16,0 2 0,0-2 0,0 0 15</inkml:trace>
  <inkml:trace contextRef="#ctx0" brushRef="#br0" timeOffset="46625.6687">4937 9444 0,'0'0'0,"0"0"0,0 0 16,0 0-16,0 0 0,0 0 15,0 0-15,0 0 0,0 0 16,0 0-16,0 0 0,0 0 16,23-11-16,-23 11 0,0 0 15,0 0-15,0 0 0,0 0 16,0 0-16,0 0 0,22-13 0,-22 13 0,0 0 16,0 0-16,0 0 0,0 0 0,0 0 15,24-4-15,-24 4 0,0 0 16,10-4-16,-10 4 0,10-3 15,-4 2-15,0 0 0,-3 0 16,2 0-16,-1 1 16,3 1-16,-4-1 15,2 0-15,0 0 0,1 0 16,0 1-16,-1-1 0,1 1 0,2 1 16,-1 0-16,-2 0 0,2 0 15,-1-1-15,1 0 0,-3 0 16,2 1-16,-1 2 0,0-1 15,0 0-15,-1-1 0,0 1 16,0 0-16,0 1 0,-1-1 16,0 1-16,2 0 0,-1 2 15,0-3-15,-1-1 0,-2 1 16,2 0-16,-1-1 0,2 1 16,-4 1-16,1 0 0,-1 0 0,0-2 15,-1 2-15,1-1 0,-2 1 16,0-2-16,-1 0 0,1 0 15,-1 1-15,-2 0 0,1-1 16,-1 2-16,0-1 0,-3 0 0,0 1 0,1-2 16,-2 0-1,0 0-15,1 1 0,0-1 0,-1 0 0,1-1 0,-2 0 16,2 1-16,2-1 0,-1 0 16,1 0-1,0-1-15,2 0 0,-3 1 16,1-1-16,3-1 0,-2-1 0,0 2 15,-1-1-15,1-1 0,1 0 16,1 0-16,-3-2 0,2 1 16,-2 0-16,-1-1 15,2 1-15,1 1 0,-1-1 0,2 2 16,0-3-16,-1 1 0,1 0 0,2 0 16,-2 0-16,0-1 0,1-1 0,0 1 15,1-1-15,0 0 0,1 1 16,0-1-16,1 0 0,0 1 0,0-1 15,0 1-15,0 0 0,1 0 16,1 0-16,0 0 16,0 1-16,1-1 15,-1 1-15,0 0 16,2 0-16,-1 0 0,1 1 0,-1-1 16,0 1-16,1 1 0,-1 0 15,2 0-15,0 1 0,-1 1 0,2 0 16,0-2-16,-1 1 15,1-1-15,2 1 0,-2 1 16,0-1-16,2 1 0,0 1 16,0-2-16,-2 1 0,1 2 0,0-3 15,1 0-15,-3 0 0,-1 2 16,0 0-16,1 2 0,-3-1 0,1 0 0,0 0 16,-1-1-16,-1 1 0,0 0 15,-2 1-15,2 0 0,0-1 16,-2 1-16,0-1 0,-2 1 15,0-1-15,0 1 0,-1 0 16,0 0-16,-1 0 0,-1 1 0,0-1 16,-2 0-1,-1-1-15,1 0 0,-1 0 16,1 0-16,-2 0 0,1 0 16,0-1-16,1 0 0,-2-2 15,3 2-15,-1-2 0,-2 1 16,2-1-16,2 0 0,-2 1 15,1-1-15,0 1 0,2-1 0,-3-1 16,2-1-16,-1 0 0,2 0 0,0 1 16,1-1-16,1 0 0,1 0 15,-1 0-15,1 0 0,1 0 16,0-1-16,1 0 0,1 0 16,1 1-16,0-2 0,1 1 15,-1-1-15,0 0 0,2 2 0,-1-1 16,1 1-16,0 0 0,-3 1 0,3 0 15,0 0-15,2 1 0,-3 0 16,2 0-16,-1 0 16,2 0-16,-3 0 0,2 1 0,-1 0 15,2 1-15,-4 0 0,1 1 16,-1-1-16,-1-1 0,1 1 16,0 0-16,-1 1 15,0 0-15,-2-1 0,1 1 16,1-1-16,-2 0 0,0 1 15,-2 0-15,1-2 0,-3 1 16,0 0-16,0-1 0,1-1 16,-4 0-16,1 1 0,1-1 15,1 0-15,-2 1 0,2 0 0,-1 1 16,1 0-16,0-1 0,1 0 0,1 0 16</inkml:trace>
  <inkml:trace contextRef="#ctx0" brushRef="#br0" timeOffset="49836.1125">5878 9471 0,'0'0'16,"0"0"-16,0 0 0,0 0 0,0 0 16,0 0-16,0 0 15,0 0-15,0 0 0,0 0 16,29-4-16,-29 4 0,0 0 0,0 0 15,0 0 1,26-3-16,-26 3 0,0 0 16,0 0-16,26-2 0,-26 2 0,0 0 15,21-4-15,-15 3 0,0 1 16,0 0-16,1 0 0,0 1 16,-2-1-16,2 2 0,-3-2 15,2 0-15,-1 1 0,0 0 16,0 2-16,0-1 0,-2-1 0,0 2 15,0 0-15,1-1 0,0 1 0,0 0 16,-3-1-16,1 2 0,0-2 16,-2 2-16,-1-1 0,1 1 15,0 0-15,-1 0 0,1 1 16,-2-1-16,1-1 0,-3 1 16,1 1-16,0-1 0,-2 1 15,1-1 1,0 2-16,-2-2 0,1-1 0,0 0 15,-1 0-15,0 0 0,0 2 16,0-1-16,-1-3 0,0 2 16,0-2-16,-1 1 0,1-2 15,0 0-15,0 0 0,3-2 16,0-1-16,1 1 0,-4 0 0,3-1 16,1-2-16,2 2 0,-2 0 0,2-1 15,1 0-15,-3 0 0,1-1 16,1 0-16,0 0 0,1 0 15,0 0-15,0-1 0,-2 0 16,2 0-16,0 0 0,3 2 16,0 0-16,0-1 0,1 0 15,0 1-15,0 1 0,1 0 0,0 1 0,-1-1 16,-1 0-16,0 0 0,1 1 16,-1 0-16,0 2 0,-1 0 15,2 1-15,-3 0 0,2 0 16,-1 2-16,1 1 0,-2 0 15,0-1-15,-1 0 0,-1 1 0,-2 2 16,-1 0 0,1 0-16,-1-1 0,1-1 15</inkml:trace>
  <inkml:trace contextRef="#ctx0" brushRef="#br0" timeOffset="51039.7986">5990 9484 0,'0'0'15,"0"0"-15,0 0 0,0 0 0,0 0 16,0 0-16,0 0 0,0 0 16,0 0-16,0 0 0,0 0 15,0 0-15,0 0 16,0 0-16,0 0 16,23 15-16,-23-15 0,0 0 0,0 0 15,0 0-15,0 0 0,0 0 16,9 25-16,-9-25 0,0 0 15,0 0-15,-3 18 0,2-14 16,0-1-16,-1 0 0,1 1 16,0-1-16,0-1 0,0 1 0,1-3 15,-3 4-15,3-4 0,0 2 0,0-2 16,0 0-16,0 0 0,0 0 16,0 0-16,0 0 0,0 0 15,0 0-15,0 0 0,3-5 16,-3 5-16,4-3 0,-4 3 15,7-4-15,-7 4 0,8-5 0,-4 3 16,0 1-16,-1-1 0,2 1 0,-2 0 16,-2 1-16,-1 0 0,0 0 15,0 0-15,-3 4 0,-3-2 16,1 2-16,-1 1 0,-2-1 16,-1-1-16,-1-1 0,-1 0 15,0 1-15,0 1 16,2-1-16,2 0 0,2-1 15,0 0-15,1 0 0</inkml:trace>
  <inkml:trace contextRef="#ctx0" brushRef="#br0" timeOffset="53171.506">7644 9409 0,'0'0'15,"0"0"-15,0 0 0,0 0 16,0 0-16,0 0 0,0 0 15,0 0-15,0 0 0,0 0 16,0 0-16,0 0 0,22-10 0,-22 10 16,0 0-16,0 0 0,0 0 15,29-4 1,-29 4-16,0 0 0,25 0 0,-15 0 16,-2 0-16,1 1 15,0 0-15,0 0 0,2 1 16,0 1-16,-1-1 0,-1 0 15,1 0-15,0 2 0,-1 0 0,0 0 16,-1 0-16,-2 0 16,0 0-16,-1 1 0,0-1 15,-2-1-15,0-1 0,0 2 16,-2 1-16,0 0 0,-1-1 0,-1 2 16,-2-1-16,0 1 0,-1-2 0,-1 1 15,-1 0-15,-1 1 0,0-2 16,1 0-16,-2 0 15,2 0-15,-1-1 0,0-1 16,1 0-16,0-1 0,-2 1 0,1-2 16,-1 0-16,3 0 15,-2-3-15,0 2 0,2-1 16,-2 0-16,3 0 0,-2-1 0,1 0 16,-1-1-16,1 2 0,0-1 15,2-1-15,1-1 0,1 1 16,0-1-16,1 1 0,0-1 0,1 0 0,1-1 15,0 1-15,1-1 16,1 2-16,0 1 0,-1 1 16,2 0-16,0-2 0,1 1 0,0 0 15,-1 1-15,0-1 0,2 1 16,2 1-16,-3 0 0,2-1 16,0 2-16,-3 0 0,2 0 0,-2 0 0,1 1 15,-2 0-15,0 1 0,-3 0 16,-1 2-16,0 0 15,0-1-15,0 1 0,-2-1 0,-2 0 16,1 1-16,-1 1 0,-1-1 16,1-1-16,-1 0 0,1 0 15,-3-1 1,0 1-16,-1 0 0,0 2 0,-1-3 16,1 1-16,0-2 0,0 0 15,2-1-15,1 0 16,-3-1-16,2 0 0,-1-2 15,2 2-15,0 0 0,2-1 0,0 0 16,0 0-16,3 2 0,-1-3 16,2 1-16,2-2 0,0 1 0,1-1 0,1 0 15,1 2-15,-1 0 0,0 1 16,2-1-16,0 0 0,-2-1 16,1 2-16,0 0 0,1 0 15,-1 0-15,1-2 0,2 4 16,-3 1-16,2 0 0,0-1 15,-2 1 1,2 0-16,0-1 0,-4-1 0,1 2 16,-1 1-16,-1-1 0,1 1 15,-4-3-15,0 2 16,0-2-16,-2 2 0,-1-1 0,-1 2 16,0 0-16,0-1 0,-2-1 15,-1 0-15,1-1 0,1 0 0,-2 0 16,0 1-16,0 0 0,2-1 0,-2 0 15,1 0-15,2-1 0,2 0 16,-2 0-16,0 0 0,1 0 16,1-2-16,2 3 0,-2-3 15,2 3-15,2-3 0,0 1 16,1-1-16,1 0 0,0 0 0,-2 0 16,1-1-16,1 2 0,-1-2 0,0 2 15,2 0-15,-2 0 0,0 1 16,-1 0-16,1-1 0,-1 2 15,1-1-15,-1 1 0,1 3 16,-3-3-16,3-2 0,-3 2 16,-2 4-16,1-2 0,-1 2 0,0-1 31,0 0-31,0 0 0,0 1 0,-2-2 16,0 0-16,0 0 0,-3 0 15,-1 1-15,0 0 0,-1-1 16,0-1-16,0 1 0,0 0 15,1-1-15,0 0 0,0 0 16,0 0-16,1 0 0,1-1 0,0-2 16,2 0-16,-2 1 0,3 0 0,0-2 15,0 0-15,0 1 0,1 0 16,1 0-16,1-2 0,0 1 16,0 0-16,2 0 0,2 0 15,-1 1-15,0-1 0,3 0 16,-2 0-16,2 1 0,-1-1 0,2 1 31,-2 0-31,1 0 0,-1 1 0,1 0 16,0 0-16,-1 1 0,0 0 0,0 0 15,-1 2-15,1 0 0,-2 0 16,0 0-16,0 2 16,0-2-16,-2 1 0,0 0 15,-1 0-15,1-1 0,-1-2 0,1 4 0,-1-1 16,0-3-16,0 3 0,0-3 15,0 3-15,0-3 0,0 3 16,0-3-16,-2 2 0,0-1 16,-1-1-16,1 0 0,-1 1 15,1-1-15,0 0 0,0-1 16,-1 0-16,1 0 0,0 0 0,-1-1 16,1 1-1,2 1-15,-2-1 0,2 1 16,-2-2-16,2 2 0,0 0 0,0 0 0,0 0 15,0 0-15,0 0 0,0 0 0,0 0 16,0 0-16</inkml:trace>
  <inkml:trace contextRef="#ctx0" brushRef="#br0" timeOffset="55050.3095">8577 9414 0,'0'0'0,"0"0"0,0 0 15,0 0 1,0 0-16,0 0 0,0 0 16,0 0-16,0 0 0,0 0 15,0 0-15,0 0 0,0 0 0,0 0 16,23-10-16,-23 10 0,0 0 16,0 0-16,0 0 15,25 3-15,-25-3 0,0 0 0,0 0 16,25 5-16,-25-5 15,0 0-15,0 0 0,23 9 16,-17-7-16,-1 1 0,1 0 16,-1 0-16,1-2 0,-2 1 0,0 1 15,1 1-15,-2 0 0,0-1 16,1-1-16,-2 0 0,0-1 16,0 2-16,-1 1 0,1-1 15,-1-1-15,-1 1 0,-1 2 16,-1-1-16,0-1 0,0 0 15,-1-1-15,-1 2 0,1-2 0,-1 1 16,-2 1-16,2-2 0,-1 1 0,0 0 16,-2 0-16,1 0 0,1-2 0,-1 2 15,0-1-15,1 0 16,-1 0-16,1 0 0,-2-1 16,1 1-16,1-2 0,1 0 0,-1 0 15,1-2-15,-1 2 0,1-1 16,-1 0-16,2-1 0,0 1 15,0-1-15,-1 1 0,1-2 16,0 1-16,0-1 0,0 1 16,1-1-1,0 0-15,1 0 0,-1-2 16,2 1-16,0-1 0,0 1 16,2 0-16,-1 1 0,0 0 0,0-1 15,0 0-15,1 1 0,0-2 0,1 1 16,-1 0-16,0 1 15,1 1-15,1-1 0,0 1 16,0 1-16,1 0 0,-1 0 0,1 0 16,-1 1-16,1 0 0,0 0 0,1 0 15,-2 0-15,0 2 0,2-1 16,-3 1-16,0 0 0,1 0 16,-1 0-16,0 0 0,0 2 15,-3 0-15,1-1 0,0 1 16,0-2-16,0 1 0,-1 0 0,0 0 15,0-1-15,0 1 0,0 0 0,0-1 16,0 1-16,-1 0 0,-1-1 16,-2-1-16,2 1 0,0-1 15,-1 1-15,0-2 0,0 1 16,0 1-16,0-2 0,0 0 16,1 0-16,0 0 15,-1 0-15,-1-2 16,2 1-16,0 1 0,1-2 0,-2-1 15,0 1-15,1 1 0,0-2 16,1 0-16,0 1 0,1 2 16,-1-4-16,1 2 0,1 0 15,-1 2-15,3-5 0,-1 3 16,0 0-16,1 1 0,0 0 0,0 0 0,1-1 16,-1 2-16,0-1 0,0 1 15,2 0-15,-3 0 0,1 0 16,1-1-16,-2 1 0,0 1 0,0-1 15,-2 0-15,2 3 0,-2-1 16,0 0-16,0 1 16,0-1-16,0 1 15,0-3-15,-2 2 0,0-1 16,0-1-16,0 1 0,-2 1 16,1 0-16,1 0 0,-3 0 15,3-1-15,0 0 0,0 1 0,0-1 16,-1 0-16,1-1 0,0 2 15,2-2-15,-2 1 16,2-1-16,0 0 0,0 0 0,0 0 0,0 0 16,0 0-16,-7-3 0,7 3 15,-2-5-15,2 5 0,0 0 16,0 0-16,0 0 0,0 0 0,-2-6 16,2 6-16,0 0 15,0 0-15,0 0 0,0 0 16,-1-6-16,1 6 0,0 0 0,0 0 0,0 0 15,0 0-15,7-1 0,-7 1 16,0 0-16</inkml:trace>
  <inkml:trace contextRef="#ctx0" brushRef="#br0" timeOffset="56538.5626">9458 9436 0,'0'0'0,"0"0"16,0 0-16,0 0 0,0 0 0,0 0 15,0 0-15,0 0 0,0 0 16,0 0-16,0 0 16,0 0-16,22-11 0,-22 11 0,0 0 15,0 0-15,0 0 0,0 0 0,26-1 16,-26 1-16,0 0 0,0 0 15,23 1-15,-23-1 16,0 0-16,0 0 0,19 2 0,-13-1 16,-1 0-16,1 1 0,-1-1 15,1 0-15,-1 0 0,1 1 16,-2 1-16,1 0 0,-1-1 0,1 0 0,-1 1 16,0 0-16,0 0 0,-1 0 15,-1 0-15,0 0 0,1 1 0,-2-1 16,-1-3-16,-1 4 0,0 0 15,-2 1-15,0 0 0,0-2 16,-1 0-16,0 1 0,0-2 16,-1 1-1,1 0-15,-2-1 0,1 0 16,-1 0-16,1 0 0,-2 0 0,-1-2 16,2 1-16,-1-1 0,-1 0 15,0 1-15,1-1 0,1-1 16,1 1-16,-2-3 0,2 2 15,0-1-15,1-1 0,1-1 16,-1 0-16,2 0 0,0 1 16,1 1-16,0-1 0,1-1 0,0 0 15,0 0-15,0 1 16,1 0-16,1-1 0,1 0 16,1 1-16,-1-1 0,1 1 0,1 1 15,-1 0-15,2-1 0,-1 1 16,2 1-16,-2 0 15,1-1-15,1 2 0,1 0 16,0 0-16,0 2 0,1-1 0,-2 1 16,1-1-16,-1 1 0,-1-1 15,2 0-15,-1 2 0,-2 0 16,0-1-16,-2 1 0,0-1 16,-1 0-16,-1 1 0,-1 1 15,0-4-15,-2 2 0,-1 0 0,-1 1 16,-1 0-16,1 0 0,-2 0 0,0-2 15,-1 0-15,0 0 0,1 1 16,-1 0-16,2 0 0,-3 1 16,1-2-16,2 0 15,-1 0-15,1 0 0,0 0 0,1-1 16,1 1-16,-1-1 0,1 0 0,1-1 16,0 0-16,-1 0 0,3 1 0,-2-3 15,2 0-15,1 0 0,0 1 16,2 0-16,-1 2 0,0 0 15,1 0-15,1-1 0,-1-2 16,0 2-16,1-1 0,0 0 16,0 2-16,1 1 15,-1-1-15,2 0 16,-2 0-16,2 0 0,-4 0 0,1 2 16,0-1-16,1 0 0,-1 1 15,-1 0-15,0-1 0,1 0 0,-3-1 16,1 2-16,-1-2 15,0 0-15,-4 2 0,1-1 16,0-1-16,0 0 0,-2 2 0,1 0 16,-1-2-16,0 0 0,-1-1 0,2 0 15,-1-1-15,0 1 0,1-1 16,-1 0-16,0 0 0,0 1 0,0-2 16,0 1-16,2-1 15,0 1-15,0 1 0,1 1 16,2 0-16,0 0 15,-1-3-15,1 3 0,0-2 16</inkml:trace>
  <inkml:trace contextRef="#ctx0" brushRef="#br0" timeOffset="60667.0963">10326 9457 0,'0'0'0,"0"0"0,0 0 15,0 0-15,0 0 0,0 0 0,0 0 16,0 0-16,27-2 0,-27 2 16,0 0-16,0 0 0,22 3 0,-22-3 0,0 0 15,22 3-15,-22-3 0,16 0 16,-9 0-16,1 1 16,-1 0-16,-1 0 0,2 0 15,-1 0-15,-2 0 0,1 0 0,0 0 16,0 1-16,-1-2 0,0 1 15,-1 1 1,-1 0-16,1 1 0,-2 0 16,0-1-16,-1 2 0,-1-2 0,-1 1 15,0 0-15,-1 0 0,0-1 0,-2 0 0,1 1 16,-1 0-16,-2 0 0,0 0 0,-2 0 16,0 0-16,1 0 0,0 1 15,-1 0-15,0-1 16,2-1-16,-1-1 0,0 0 0,2 1 15,-1-1-15,1 0 16,-1 0-16,1-1 16,1 2-16,-2-2 0,0-2 15,2 2-15,1-1 0,-1-1 16,1 0-16,1-1 0,0 1 0,1-1 16,1 0-16,0-1 15,0 2-15,1-2 0,1-1 0,0 0 16,-1 1-16,1 0 0,1-2 15,-1 2-15,0-1 0,1 0 0,2 1 16,-1 1-16,1 1 0,0-1 0,1 1 16,-1 0-16,1 0 15,0 1-15,2-2 0,0 2 0,-1 0 16,1 1-16,1 0 0,-1 1 16,1 0-16,-2 1 0,1 1 15,-1-1 1,-1 0-16,0 0 0,-1 1 15,0-1-15,-1 0 0,0 1 0,0 0 16,-1 0-16,-1 0 0,-1-1 16,0 1-16,-1 0 0,-1 0 15,0 0-15,-1-1 0,0 1 16,-1 0-16,-2 0 0,-1 1 16,-2-3-16,0 1 0,-1 0 0,0-1 0,1 0 15,0-1-15,-1 0 0,0 0 16,2 0-16,0-2 0,0 1 15,2-1-15,-1 1 0,2-2 0,-1 1 16,1 0-16,1-1 16,-1 0-16,2 0 0,0 1 15,1-2 1,0 1-16,1 1 0,0 2 16,1-3-16,0 0 0,1 1 15,3 0-15,-1 1 0,2 0 0,0 2 16,1 1-16,-1-2 0,2 0 15,-1 2-15,0-1 0,0 0 16,-1-1-16,-1 2 0,1 0 16,-1 1-16,1 0 0,-3 1 0,0-1 15,-1 0-15,0 0 0,-1 0 0,-1 0 16,0 0-16,0 0 0,-1 0 16,-2-1-16,1 0 0,0 0 15,-1-1-15,-1 1 0,0 0 0,-3 0 16,1-1-16,-2 0 15,1 0-15,1-1 0,-1 0 0,1-1 16,0 0-16,2 1 0,-1-1 0,1 1 16,-1-1-16,2 0 0,0-1 15,1-1-15,-1-1 0,2 1 16,0-1-16,1 0 0,1 2 16,1-1-16,1 0 0,-1 0 15,1 0 1,0-1-16,1 1 0,0 1 0,1 0 15,-1 1-15,0 1 0,1-1 16,0 1-16,1 0 0,-1 1 16,1 0-16,-2 0 0,0 1 15,-1 0-15,0 2 0,-1-2 16,1 1-16,-2 1 0,0 0 16,-1-1-16,-1 0 0,0 0 0,-2 1 15,0-1-15,-2-1 0,-2 0 0,-1 0 16,1-1-16,-1 0 0,0 0 15,0 0 1,1-1-16,-1 0 0,0-1 16,1 0-16,-1 1 0,1-1 0,1-1 15,0 1-15,1-2 0,-1-1 16,1 1-16,-1 2 16,2-2-16,1-1 0,1 1 0,1-1 15,0 1-15,0 0 0,1-1 16,1 0-16,0 1 0,-1 3 0,3-4 15,0 2-15,-1 0 0,1 0 16,0 1-16,1 0 16,-1 0-16,0-1 0,1 2 15,-1 0-15,0 0 0,-1 1 16,1-1-16,-1 1 0,0 0 16,0-1-16,-2 0 0,2 2 0,-2-2 15,3 2-15,-3-2 0,2 0 16,-2 0-16,2 0 0,-2 0 15,0 0-15,0 0 0,0 0 16,0 0-16,0 0 0,0 0 16,0 0-16,0 0 0,0 0 15,0 0-15,0 0 0,0 0 16,0 0-16,0 0 0,0 0 0,0 0 16,0 0-16,0 0 0,0 0 15,0 0-15,0 0 0,0 0 16,0 0-16,0 7 0,0-7 15,0 0-15,0 0 0,-4 2 0,4-2 16,0 0-16</inkml:trace>
  <inkml:trace contextRef="#ctx0" brushRef="#br0" timeOffset="114192.2257">11302 9504 0,'0'0'0,"0"0"0,0 0 15,0 0-15,0 0 0,0 0 16,0 0-16,0 0 0,0 0 0,0 0 16,0 0-16,0 0 15,0 0-15,0 0 0,0 0 0,0 0 16,27-1-16,-27 1 0,0 0 0,20 7 16,-20-7-16,0 0 0,23 8 15,-23-8-15,0 0 0,23 10 16,-16-7-16,-2-1 0,1 1 15,-2 1-15,-1-2 0,1 2 16,-2-1-16,-2 1 0,-1 0 16,-3-1-16,0 2 15,-3-2-15,0-1 0,-1 0 16,0 1-16,-1 0 0,0-2 16,-1 1-16,0-2 0,-1 0 15,0-2-15,0 1 0,1 0 0,1-1 16,1-2-16,2 1 0,0-2 15,3 1-15,-1 1 16,2-1-16,1 0 0,2-1 0,3 1 16,0 0-16,0 0 0,2 1 15,0-2-15,1 1 0,1 3 0,1-2 16,-1 1-16,1-1 16,0 0-16,1 2 0,0 0 15,-1 1-15,-2 1 0,0-1 16,0 1-16,-2 0 0,0 1 0,-3-2 15,-2 0-15,0 0 0,-5 3 16,0-2-16,-2 0 0,0-2 0,-2 0 0,1 0 16,1-1-16,2 1 0</inkml:trace>
  <inkml:trace contextRef="#ctx0" brushRef="#br0" timeOffset="132595.9148">12279 8580 0,'0'0'0,"0"0"0,16-1 0,-5 0 16,1 1-16,5-2 0,4 0 16,8-1-16,1 1 0,2-2 15,3 0-15,0 0 0,1 0 0,7-2 16,0 1-16,-4 1 15,-1 2-15,4-1 0,-3 1 16,-6-3-16,-5 2 0,-7 2 16,-5 1-16,-6 0 0,-2-1 0,-2 0 15,-1 1-15,0-2 0</inkml:trace>
  <inkml:trace contextRef="#ctx0" brushRef="#br0" timeOffset="132948.1869">12689 8132 0,'0'0'0,"0"0"0,0 0 0,0 0 0,0 0 0,0 0 15,10 25-15,-10-25 0,5 24 16,-5-24-16,1 41 0,0-16 15,1 3-15,0 5 0,0 5 16,1 12-16,-1-1 0,2 12 0,1 1 16,-1-4-16,0-3 0,1 8 15,0-4-15,-1-8 0,-2-5 16,1 4-16,1-3 0,0-5 16,0-7-16,1-2 0,-2-3 15,0-4-15,0-3 0,-1-3 16,-1-3-16,-1-6 15,-1-3-15,-5-1 0,-1-4 16,-4-4-16,-3-5 0,3-6 16,-1-6-16,2 3 0,3 4 15,0 1-15</inkml:trace>
  <inkml:trace contextRef="#ctx0" brushRef="#br0" timeOffset="133217.9527">12667 8564 0,'0'0'0,"0"0"0,0 0 15,0 0-15,0 0 0,0 0 16,-7 30 0,7-30-16,-8 26 0,1-10 0,-2 5 15,-1-1-15,-1 1 0,-2 1 16,-2 2-16,-3 4 0,2-4 15,0-1-15,2 1 16,-1-4-16,2-2 0,-3 1 0,-2-2 16,2-3-16,0-2 0,2-1 15,1-3-15,4-3 0,1-3 0,1 1 0,2 0 16,0-2-16</inkml:trace>
  <inkml:trace contextRef="#ctx0" brushRef="#br0" timeOffset="133467.6609">12727 8671 0,'0'0'16,"0"0"-16,0 0 0,19 17 0,-12-12 16,3 3-16,1 2 15,1 1-15,2 2 0,3 2 0,3 1 16,-1-3-1,-2 0-15,0-3 0,-2-2 16,0-1-16,-2-2 0,-1 2 16,-2-3-16,-1 0 0,-3-1 0,0-1 15,-1-1-15,0 1 0</inkml:trace>
  <inkml:trace contextRef="#ctx0" brushRef="#br0" timeOffset="133804.1319">13124 8386 0,'0'0'0,"0"0"16,0 0-16,0 0 0,0 0 0,0 0 16,34-1-16,-34 1 0,30 1 15,-13-2-15,3 1 0,1-2 0,1 1 16,0-1-16,0 0 0,0 0 16,-1 1-16,6 0 0,-2 0 15,-3 0-15,-3 0 0,-5 1 0,-4-1 16,-4 1-16,-3 0 0,-1 0 15,0 0-15,0 0 0</inkml:trace>
  <inkml:trace contextRef="#ctx0" brushRef="#br0" timeOffset="133988.8323">13094 8540 0,'0'0'0,"0"0"16,0 0-16,0 0 0,25-5 0,-25 5 15,33-4-15,-14 1 0,0 1 0,3 0 16,3 0 0,-1-2-16,0 0 0,4-1 0,-1 1 0,-4 0 0,-3 2 15,-4 1-15,-2 2 0,-3 0 16,-2 0-16,-1-1 0</inkml:trace>
  <inkml:trace contextRef="#ctx0" brushRef="#br0" timeOffset="134552.5768">12966 8714 0,'0'0'0,"0"0"15,0 0-15,0 0 0,24-6 0,-24 6 32,37-5-32,-13 2 0,3 1 0,4-1 15,4 0-15,7-1 16,1-1-16,3 0 0,0 1 0,6-3 15,-5 0-15,-4 0 0,-4 2 16,-6-1-16,-4 1 0,-2-1 16,-4 1-16,-7 2 0,-4 1 0,-8-1 15,-6-4-15,-3 0 0,-3 1 0,-2-1 16,-2-1-16,-4 1 0,-1-1 16,-3 0-16,-1-3 15,3-1-15,2 1 0,0-4 0,2-1 16,1-2-16,-1-1 0,2 0 15,1-1 1,1 2-16,3 1 0,1 0 16,2-3-16,-2 4 0,1 2 0,-1 1 0,1 1 0,0 1 15,2 1-15,1 6 0,1 2 16,-2-1-16,1 1 0,-1 3 16,-1 5-16,-1 2 0,0 3 15,-2 6-15,0 4 0,1 2 0,-1 4 16,-2 7-1,-1 5-15,-4 7 0,-1-1 0,-5 5 16,-3 2-16,-2 5 16,3-7-16,-3 4 0,0-3 0,0-10 15,1-7-15,1 0 0,1 0 16,3-5-16,4-3 0,-2-2 16,1-1-16,0-1 0,2-2 15,-2-2-15,1 0 0,3-8 0,1-2 16,2-8-16,1-7 0,4-1 0,2-1 15,1 4-15,0 0 0,-1 1 16</inkml:trace>
  <inkml:trace contextRef="#ctx0" brushRef="#br0" timeOffset="134737.7566">13202 8857 0,'0'0'0,"0"0"0,0 0 15,29-3-15,-17 2 0,4 2 0,5 2 16,0 0-16,-1 1 0,6 2 15,2 2-15,0 0 0,-1-2 16,5 3-16,-3-1 0,-4-1 16,-3-1-16,-2-1 0,-2 0 15,-4-2-15,-2-1 0,-5-2 0,-3-3 16,-2 0-16,-2-1 0,0 1 0,0-1 16,0 1-16</inkml:trace>
  <inkml:trace contextRef="#ctx0" brushRef="#br0" timeOffset="134985.3137">13138 8990 0,'0'0'15,"0"0"-15,0 0 0,0 0 0,8 22 16,-8-22-16,4 27 15,-4-27-15,2 33 0,-2-16 0,0 2 16,0-2-16,-1 0 0,0 2 0,-1 1 16,0-4-16,0-1 0,-1-2 15,1-3-15,0-2 0,1-1 0,0-4 16,0 1-16,-1-1 0</inkml:trace>
  <inkml:trace contextRef="#ctx0" brushRef="#br0" timeOffset="135324.2235">13260 9001 0,'0'0'0,"0"0"16,0 0-16,0 0 0,27-2 0,-27 2 16,24-2-16,-11 1 0,1 1 0,-1 0 15,0 0-15,-1 1 0,0-1 0,0 2 16,1-1-16,-1 0 15,-1 2-15,0 0 0,0 3 16,-1-1-16,0 1 0,-1 1 16,1 3-16,-1 1 0,-1 1 0,-1 0 15,-2 3-15,2 2 0,-2-1 0,-2 0 16,-1 0-16,-2 0 0,0 1 0,0-2 16,-2-1-16,0-1 0,-1-2 15,-1-1-15,-2 0 16,-1-1-16,0 0 0,-2-3 15,-1-2 1,1-1-16,0-2 0,2 1 0,0 0 16,1-1-16</inkml:trace>
  <inkml:trace contextRef="#ctx0" brushRef="#br0" timeOffset="135540.5191">13182 9206 0,'0'0'0,"0"0"0,0 0 16,0 0-16,23-5 0,-23 5 15,20-5-15,-20 5 0,23-2 0,-8 1 16,0-2-16,0 2 0,2-1 16,-2 1-16,0 0 15,-3 0-15,-2 0 0,-1 0 16,-2 2-16,0-1 15,-2 0-15,1 0 0</inkml:trace>
  <inkml:trace contextRef="#ctx0" brushRef="#br0" timeOffset="135687.6829">13264 9313 0,'0'0'0,"0"0"0,0 0 0,0 0 0,0 0 15,25-2-15,-25 2 16,30-2-16,-30 2 0,34-2 15,-15 2-15,-2-1 0,1-1 0,-3 0 16,-1 1-16,-2 0 0</inkml:trace>
  <inkml:trace contextRef="#ctx0" brushRef="#br0" timeOffset="142943.3213">13840 8379 0,'0'0'0,"0"0"0,0 0 15,0 0-15,0 0 0,0 0 16,23-9-16,-23 9 0,0 0 0,37-8 15,-16 4 1,1 0-16,1-3 0,6 1 0,5 0 16,-1 0-16,0 0 0,11-2 15,1 1-15,6-1 16,-5 2-16,8 0 0,-1 1 0,-9 0 0,-7 1 0,-6 2 16,-4 4-16,-4-2 15,-4 0-15,-6 1 0,-3 2 16,-5-2-16,-3 1 0,-4-2 0,-3 0 15,1-2-15,0 2 0,2 0 16</inkml:trace>
  <inkml:trace contextRef="#ctx0" brushRef="#br0" timeOffset="143179.3811">14135 8196 0,'0'0'0,"0"0"0,0 0 0,0 0 16,0 0-16,-1 24 0,1-24 15,-5 25-15,5-25 0,-5 32 16,1-13-16,1-2 0,0 0 0,-1 0 16,1 1-16,0-1 0,-1-3 15,2 3 1,2-4-16,0 5 0,1 2 15,-1-3-15,0-3 0,0-2 16</inkml:trace>
  <inkml:trace contextRef="#ctx0" brushRef="#br0" timeOffset="143379.6746">14411 8177 0,'0'0'0,"0"0"0,0 0 15,0 0-15,0 0 0,5 27 16,-5-27-16,2 23 16,-2-23-16,1 29 0,-1-13 15,0 1-15,1-1 0,-1 0 0,0-1 0,-1 0 0,0 1 16,0-4-16,0 0 0,1-3 16</inkml:trace>
  <inkml:trace contextRef="#ctx0" brushRef="#br0" timeOffset="143545.5809">14260 8466 0,'0'0'0,"0"0"16,0 0-16,0 0 0,0 0 0,21 19 16,-21-19-16,19 12 0,-19-12 15,22 13-15,-11-6 16,-1 0-16,0 1 0,-2-2 0,-1 0 15,0-1-15</inkml:trace>
  <inkml:trace contextRef="#ctx0" brushRef="#br0" timeOffset="144088.435">14134 8649 0,'0'0'0,"0"0"15,0 0-15,0 0 0,-19 14 0,19-14 16,-20 20-16,8-8 0,-3 1 15,1 2-15,-1 2 16,-1-1-16,2 1 0,-4 3 16,2 0-16,0-3 0,3-1 0,1-3 15,1-3-15,3-1 0,3-2 16,3-5-16,2-4 0,1-3 0,1 0 16,1-3-16,3-2 0,0-3 0,2 2 15,2-2-15,1 0 16,0 0-16,1 2 0,2-1 0,3 1 15,1-1-15,-1 2 0,7 0 16,6 1-16,0 0 0,0 0 16,11 1-1,3 2-15,-2 0 0,-3 1 0,8-1 16,-1-1-16,-9 3 0,-5 3 16,-6-1-16,-5 0 15,-5 2-15,-3 2 0,-5 0 0,-5 1 16,-5 1-16,-3 1 0,-13 3 15,-8 3-15,-3 0 0,-1 0 16,-6 2-16,-5 1 0,-1-2 0,0-1 0,-5 2 16,3 1-16,6-3 15,6-4-15,2 0 0,7-3 0,8-1 16,4-1-16,6 0 0,5-2 16,8 1-16,3-3 0,10-2 15,9 0-15,3-1 0,2-1 0,10 1 31,3-2-31,-3 0 0,-1 1 0,-2 1 16,-1 1-16,-7 1 0,-4 3 16,-3-14-16,-6-11 0,-6 10 15,-4 2-15,-3 3 0</inkml:trace>
  <inkml:trace contextRef="#ctx0" brushRef="#br0" timeOffset="144304.4433">14325 8862 0,'0'0'16,"0"0"-16,0 0 0,0 0 0,-21 13 15,21-13-15,-15 19 16,6-7-16,-1 1 0,-1 4 0,0 2 16,0 0-16,0 1 0,-2 4 15,2-1-15,1-4 0,2-1 0,2-4 32,1 0-32,3-2 0,2 1 0,0-4 15,1-1-15,1-2 0,2-2 16,0-3-16,0-4 0,1 0 15,-1-1-15,-2 1 0,1 0 16,-1 1-16</inkml:trace>
  <inkml:trace contextRef="#ctx0" brushRef="#br0" timeOffset="144589.8445">14238 8960 0,'0'0'0,"0"0"0,0 0 16,0 0-16,0 0 0,0 0 15,30-13-15,-30 13 0,26-7 16,-11 4-16,0 0 0,1 1 15,-1 0-15,2 0 0,1 0 16,0 1-16,0 1 0,-2 1 0,0 1 16,-2 2-16,-1 1 0,2 3 0,-3 3 15,-2 0-15,-2 0 0,0 1 16,-2 2-16,-2 0 0,0 2 16,0 0-16,-2-2 0,-1 0 15,-1-1-15,-1-1 0,0 1 16,-1-2-16,-2-1 15,-1-1-15,-3 1 0,-3-1 16,-2-1-16,-1 0 0,-3-2 16,2-1-16,0-2 0,3 0 15,2-1-15,1 0 0</inkml:trace>
  <inkml:trace contextRef="#ctx0" brushRef="#br0" timeOffset="144759.3434">14213 9096 0,'0'0'15,"0"0"-15,0 0 0,0 0 16,0 0-16,26-10 0,-26 10 16,26-6-16,-26 6 0,29-6 15,-12 3-15,-2 1 0,0 1 0,0 0 16,1-1 0,-2 1-16,-1 1 0,-2-1 15,-1 1-15,-1 0 0</inkml:trace>
  <inkml:trace contextRef="#ctx0" brushRef="#br0" timeOffset="144959.9946">14175 9199 0,'0'0'16,"0"0"-16,0 0 0,21-5 0,-21 5 15,25-1-15,-25 1 16,36-4-16,-16 3 0,1 0 15,0 0-15,0 0 0,0-1 0,5 2 16,-1 0-16,-4-1 0,-3 1 0,-3 0 31,-2 0-31,-2 0 0</inkml:trace>
  <inkml:trace contextRef="#ctx0" brushRef="#br0" timeOffset="145244.9092">14025 9388 0,'0'0'0,"0"0"15,0 0-15,0 0 0,26-9 0,-26 9 16,34-5-16,-13 1 0,1 1 16,6 0-16,5 0 15,0 1-15,0-2 0,11 0 0,1 1 0,6-2 16,-6 2-16,-2-1 0,0 1 15,-4 0-15,-5-1 0,1 2 16,-4-1-16,-6 1 0,-4 0 0,-3 0 16,-3 2-16,-5-1 0,-2 1 15,-4 0-15,-4 0 16,0 0-16,0-3 0,0 3 16,-2-3-16,2 3 0</inkml:trace>
  <inkml:trace contextRef="#ctx0" brushRef="#br0" timeOffset="153946.6663">15183 9383 0,'0'0'0,"0"0"0,0 0 16,0 0-16,0 0 0,0 0 15,0 0-15,0 0 0,0 0 0,0 0 0,0 0 16,0 0-16,27-8 0,-27 8 16,0 0-16,0 0 0,0 0 0,29-3 15,-29 3-15,19-1 0,-10-1 16,2 1-16,2 0 16,0-1-16,-1 1 0,4-2 15,2 2-15,-1-1 0,2 0 0,1 0 0,2-1 31,-1 0-31,-1-1 0,8 0 16,3 0-16,-2 0 0,-3 2 16,2-2-16,-1 2 0,0-1 0,-2 1 15,6 0-15,-1 0 16,-5 1-16,-2 0 0,-2-1 16,-1-1-16,-2 2 0,-2 0 0,0-2 15,-1 2-15,-3 1 0,-1 1 16,-1 0-16,0 1 0,-1-4 15,0 2-15,-1-1 0,-2 1 16,1 0-16,-2 0 0,1 0 0,-2 0 16,-1 0-16</inkml:trace>
  <inkml:trace contextRef="#ctx0" brushRef="#br0" timeOffset="155021.5068">16224 9321 0,'0'0'0,"0"0"0,0 0 15,0 0-15,0 0 0,0 0 0,0 0 16,0 0-16,0 0 0,24-12 15,-24 12-15,0 0 0,0 0 0,23-2 16,-23 2-16,0 0 16,23-4-16,-14 3 0,0 0 15,0-1-15,1 0 0,1-1 0,2 1 0,0 1 16,2 1-16,0-1 0,0-1 16,1-1-16,-1 1 0,2 0 15,0 0-15,3 1 0,1-2 16,0 1-16,-1-1 0,5-2 15,1 1-15,-1-1 0,2 2 16,-1 1-16,2 1 16,-1-3-16,1 1 0,-2-1 15,0 1-15,-1-1 0,0 0 16,7 0-16,0 1 16,-3 0-16,2 1 15,2-1-15,-3 0 0,-3 1 0,-3 1 16,2-1-16,-1 0 15,-2-1-15,-1 0 0,-2 1 0,0-1 0,-3 0 16,-3 2-16,0-1 0,-1 0 16,0 1-16,-1 1 0,-2-1 15,1-2-15,-1 2 0,-1 1 0,-1 0 16,-1 0-16,-2-1 0,1-1 16,-2 2-16,0 0 0,-2-1 15,0 0-15,0 0 16,1 1-16,0-1 15,-1-1-15,-2 2 0,3-2 16,-3 2-16,0 0 0,2-1 16,-2 1-16,1-3 0,-1 3 0,0 0 15,0 0-15,0-3 0,0 3 0,0 0 16,0 0-16,0 0 16,3-2-16,-3 2 0,2-2 0,-2 2 15,0 2-15,0-2 0,0 0 16,0-2-16,0 2 0,0 0 15,0 0-15,0 0 0,2-5 0,-2 5 16,0 0-16,0 0 16,0 0-16,-2 4 15,2-4-15,0 0 0,0 0 0,0 0 16,0 0-16,0 0 0,0 0 0,-2 4 0,2-4 16,0 0-16,0 0 0,0 0 15,0 0-15,-6 5 0,6-5 0,0 0 16</inkml:trace>
  <inkml:trace contextRef="#ctx0" brushRef="#br0" timeOffset="158245.747">13062 9476 0,'0'0'15,"0"0"-15,0 0 0,0 0 0,0 0 16,0 0-16,0 0 16,0 0-16,0 0 0,0 0 0,0 0 15,0 0-15,0 0 0,0 0 16,0 0-16,0 0 0,0 0 16,0 0-1,0 0-15,0 0 0,0 0 0,7 25 16,-7-25-16,0 0 15,0 0-15,5 23 0,-5-23 16,0 0-16,7 20 0,-4-12 0,0 0 16,-1 0-16,1 0 0,-1 1 15,0-1-15,0 0 16,1 0-16,-1 1 0,0 1 0,-1 0 0,0 0 0,0 1 16,0 1-1,0-1-15,1-1 0,-1 1 16,-1 1-16,0-1 0,1 0 15,-1-1-15,0 0 0,1 1 16,0-2-16,-1 0 0,1 1 16,-1-2-16,1 1 0,-1-1 15,1 0-15,-1-1 0,0-1 0,0 0 16,1 0-16,0-2 0,1 0 16,-2-1-16,0-1 15,0 0-15,0 1 0,0-3 0,1 3 16,-1-3-16,0 4 0,0-4 15,0 0-15,0 0 0,0 0 16,0 0-16,0 0 0,0 0 16,0 0-16,0-3 0,0 3 15,0 0-15,-3-4 0,3 4 16,-5-4-16,5 4 0,-7-3 0,7 3 16</inkml:trace>
  <inkml:trace contextRef="#ctx0" brushRef="#br0" timeOffset="158833.5427">12955 9785 0,'0'0'0,"0"0"15,0 0-15,0 0 0,0 0 0,0 0 16,0 0-16,0 0 0,0 0 16,0 0-16,24 8 0,-24-8 15,0 0-15,0 0 0,0 0 16,21 16-16,-21-16 0,0 0 0,18 12 0,-18-12 16,13 9-16,-5-3 15,1-1-15,-2 0 0,1-1 0,0 0 16,-2 0-16,1 2 0,-2-2 15,1 0-15,0 1 0,-1 0 16,-1-1-16,1 0 0,-1 0 16,0-1-16,-1 0 15,0-2-15,0 0 16,0 0-16,-3-1 0,2 3 0,-2-3 16,2 4-16,-2-4 0,2 0 15,-2 0-15,0 0 0,0 0 0,3-3 16,-2-1-1,0 0-15,0 0 0,0-2 0,1 0 16,0 0-16,-1 0 0,3-1 0,0-1 16,1 1-16,-1-1 0,1-1 0,2 1 15,0-2-15,-2 1 0,1 1 16,-1-1-16,0 2 0,-1 0 0,0 1 16,1 0-16,-2 2 15,0 0-15,0 1 0,-1-1 16,0 1-16,0 1 0,1 1 0,-3 1 15,2-1-15,-2 1 0,0 0 16,-2 0-16,-1 0 0,1 0 0,0-1 16,0 1-16,-1-2 0</inkml:trace>
  <inkml:trace contextRef="#ctx0" brushRef="#br0" timeOffset="160878.581">12789 10254 0,'0'0'0,"0"0"0,0 0 0,0 0 15,0 0-15,-18 27 0,18-27 16,-17 27-16,9-14 0,-2 1 16,0 1-16,0 0 0,1 0 0,0 1 15,1-1-15,2-3 0,1-1 0,1 0 16,2-3-16,2-3 0,2-2 0,1-3 16,2-1-16,2-2 15,3-1-15,2-2 0,2 0 16,0-1-16,0 1 0,8-4 15,4 0-15,-2-1 0,0 1 0,-1 0 16,1 1-16,-5 1 0,0 3 0,0-2 16,-3 2-16,-3 1 0,-2 3 15,-4 1-15,-1 1 0,-3 4 16,-1 2-16,-3 3 0,-3 3 16,-2 2-16,-1 2 0,-3 6 0,-4 2 15,1 3-15,-1 0 0,-7 7 16,-3 2-1,3-5-15,1-1 0,-7 4 16,0-3-16,-1-3 0,1-3 16,0-4-16,2-1 0,-3-2 0,0-1 15,0-1-15,2-2 16,4-7-16,4-4 0,4-2 0,3-1 16,2 1-16</inkml:trace>
  <inkml:trace contextRef="#ctx0" brushRef="#br0" timeOffset="161094.5094">12694 10549 0,'0'0'0,"0"0"16,0 0-16,15 22 0,-15-22 0,19 28 16,-6-11-16,3 2 15,1 1-15,7 7 0,3 1 16,-2-2-16,1-1 0,7 4 15,2-1-15,-2-3 0,-2-3 0,-1 0 16,-2-2-16,0-3 0,-3-4 16,4-1-16,-4-2 15,-6-8-15,-2-3 0,-4 1 0,-2-1 0,-2 1 0</inkml:trace>
  <inkml:trace contextRef="#ctx0" brushRef="#br0" timeOffset="161337.7352">13486 10092 0,'0'0'0,"0"0"0,0 0 0,0 0 31,22 9-31,-22-9 0,0 0 16,26 16-16,-26-16 0,14 16 0,-9-5 16,-2-4-16,0-2 0,-1 0 15,1-1-15,-1-1 0</inkml:trace>
  <inkml:trace contextRef="#ctx0" brushRef="#br0" timeOffset="161526.8547">13358 10263 0,'0'0'15,"0"0"-15,0 0 0,0 0 0,38-2 16,-38 2-16,45-2 0,-18 0 16,1-2-16,3 1 0,2 1 15,7 0-15,-4-1 0,2 1 16,-1 0 0,2-1-16,-6 1 0,-7-1 15,-6-2-15,-3 2 0,-4 1 0,-2 0 16</inkml:trace>
  <inkml:trace contextRef="#ctx0" brushRef="#br0" timeOffset="161658.4362">13497 10328 0,'0'0'0,"0"0"16,0 0-16,0 0 0,0 0 0,-6 30 16,6-30-16,-2 22 0,2-22 15,0 26-15,2-12 0,2-1 16,3-1-16,-2-2 0,1 0 15,-2-2-15</inkml:trace>
  <inkml:trace contextRef="#ctx0" brushRef="#br0" timeOffset="161959.4106">13813 10350 0,'0'0'0,"0"0"0,0 0 16,0 0-16,0 0 0,0 0 15,-23 22-15,23-22 0,-27 18 0,9-5 16,-3 1-16,-1-1 0,-1 2 0,-2-1 16,-2 0-16,-3 2 0,1-2 15,2-2-15,3 1 0,3-3 16,3-1-16,2-1 0,4-3 16,2 0-16,2-2 0,6 0 15,5-2-15,4 1 0,4 0 0,7-3 0,6-2 16,1 0-16,2 1 0,3 0 15,3 1-15,4-2 0,-3 0 0,-2 0 16,-1-1-16,-6 1 16,-4 1-16,-4 0 0</inkml:trace>
  <inkml:trace contextRef="#ctx0" brushRef="#br0" timeOffset="162175.6689">13298 10769 0,'0'0'0,"0"0"15,0 0-15,36-4 0,-36 4 0,41-7 0,-12 3 16,0 0-16,1 1 0,11-3 16,2 1-16,6 0 0,-5 2 15,-2 0-15,-3 0 0,-7 0 0,-5-2 16,-5 1-16,-5 2 15,-2-1-15</inkml:trace>
  <inkml:trace contextRef="#ctx0" brushRef="#br0" timeOffset="162445.351">13650 10646 0,'0'0'0,"0"0"15,0 0-15,0 0 0,11 24 0,-11-24 0,6 26 16,-6-26-16,7 34 0,-4-13 16,0 3-16,0-1 0,-2 0 0,-1 7 15,0-1-15,0-2 0,0-4 16,1-2-16,0-3 16,-1 0-16,-1-2 0,0-3 0,-1-1 31,-2-2-31,-1-1 0,-3-1 0,-1-3 15,0-3-15,1 0 0,-4-6 16,0-5-16,2 3 0,2 0 0,1 1 16</inkml:trace>
  <inkml:trace contextRef="#ctx0" brushRef="#br0" timeOffset="162582.9598">13429 10886 0,'0'0'16,"0"0"-16,0 0 0,0 0 0,0 0 15,-15 25-15,15-25 0,-15 21 16,15-21-16,-16 22 0,9-9 16,3-3-16,2 0 0,-1-3 15,1 0-15,0-1 0</inkml:trace>
  <inkml:trace contextRef="#ctx0" brushRef="#br0" timeOffset="162730.2757">13980 10995 0,'0'0'0,"0"0"0,0 0 16,20 11-16,-20-11 0,18 11 0,-8-4 15,0-1-15,0 2 0,-3-1 16,1-1-16,-1-1 0</inkml:trace>
  <inkml:trace contextRef="#ctx0" brushRef="#br0" timeOffset="163163.0786">14719 9570 0,'0'0'15,"0"0"-15,0 0 0,0 0 16,4 23-16,-4-23 0,3 26 15,-2-10-15,0 2 0,0 2 0,0 3 16,0-1-16,-1 0 0,0 6 16,0 0-16,0-3 0,0-2 0,1 0 15,0-1-15,0-1 0,2-3 0,-1 0 16,0-2-16,-1-3 16,0-2-16,0-1 0,-1-2 15,-1-3-15,-1-3 0,1 1 0,1-3 16,-2 4-16</inkml:trace>
  <inkml:trace contextRef="#ctx0" brushRef="#br0" timeOffset="163401.4195">14516 9887 0,'0'0'0,"0"0"16,0 0-16,0 0 0,14 23 0,-14-23 15,13 19 1,-6-8-16,2 0 0,2-1 0,3-1 16,1 0-16,-1-1 0,5 0 15,1-1-15,1-2 0,0-3 16,2-3-16,1-3 0,-1-1 16,0-3-16,0-3 0,2-5 15,0-1-15,0-2 0,5-8 16,-1-1-16,-6 5 0,-4 4 0,-4 4 15</inkml:trace>
  <inkml:trace contextRef="#ctx0" brushRef="#br0" timeOffset="163833.6784">14813 10453 0,'0'0'0,"0"0"0,0 0 0,0 0 16,0 0-16,0 0 0,0 0 15,0 0-15,0 0 0,0 0 16,0 0-16,0 0 0,-22 28 0,22-28 16,-25 34-16,11-13 0,0 0 0,-1 4 15,1-1-15,-1 7 0,2-1 16,5-3-16,2-1 0,3-4 16,3-2-16,6 2 0,8-2 15,-1-7-15,2-1 0,11 1 16,5 0-16,-1-4 0,2-4 15,6-1-15,4-3 0,-4-2 0,0-3 0,7 1 16,1 0-16,-7 1 0,-6-2 16,-8 2-16,-5 0 0,-4 1 15</inkml:trace>
  <inkml:trace contextRef="#ctx0" brushRef="#br0" timeOffset="164223.7233">14888 10289 0,'0'0'0,"0"0"16,0 0-16,0 0 0,0 0 16,17-13-16,-17 13 15,23-8-15,-23 8 0,28-8 0,-13 6 0,1 0 16,-1-1-16,1 1 0,-1 1 15,1 1-15,0 1 0,0 2 16,-1 2-16,-2 3 0,-2 3 0,0 7 16,-2 4-16,-3 4 0,-4 3 15,-6 8-15,-4 7 0,-3 10 16,-1-1 0,-2 8-16,2-3 0,1-5 15,1-4-15,0 2 0,1-5 16,2-7-16,-1-6 0,-1-3 15,-1-1-15,1-6 0,1-4 0,-2-4 16,-1-2-16,1-4 0,-1-2 16,-2-3-16,-3-3 0,0-6 0,-2-5 15,5 2-15,3 3 0,2 0 16</inkml:trace>
  <inkml:trace contextRef="#ctx0" brushRef="#br0" timeOffset="164423.9032">14890 10428 0,'0'0'16,"0"0"-16,0 0 0,0 0 0,22 12 16,-22-12-16,22 13 15,-22-13-15,22 18 0,-12-8 0,0 0 16,-1 0-16,-2 0 0,-1-1 15,-3-1-15,0-1 0,0-2 0,-1 1 0</inkml:trace>
  <inkml:trace contextRef="#ctx0" brushRef="#br0" timeOffset="164640.2093">14524 10724 0,'0'0'0,"0"0"0,0 0 16,33-6-16,-16 3 0,9 0 16,6-1-16,2-2 0,1 0 0,17-1 15,3 0-15,11-2 0,-3 0 16,7 1-16,-6 2 0,-10 0 16,-7 2-16,-2 3 0,-8-1 0,-12 1 15,-7 1-15,-7 0 0,-3 0 16,-1 0-16</inkml:trace>
  <inkml:trace contextRef="#ctx0" brushRef="#br0" timeOffset="164809.5604">14864 10722 0,'0'0'16,"0"0"-16,0 0 0,0 0 0,19 21 15,-19-21-15,18 17 0,-18-17 16,21 19-16,-8-10 0,1-1 15,0 0-15,-3-2 0,-1-1 16</inkml:trace>
  <inkml:trace contextRef="#ctx0" brushRef="#br0" timeOffset="165057.0607">15741 10145 0,'0'0'0,"0"0"0,0 0 16,26 6-16,-26-6 0,20 9 15,-11-4 1,0 2-16,0-1 0,-3 2 0,0 1 15,-2-1-15,0-2 0,-2 0 16,0-1-16,0-1 0</inkml:trace>
  <inkml:trace contextRef="#ctx0" brushRef="#br0" timeOffset="165273.3341">15484 10368 0,'0'0'0,"0"0"15,0 0-15,0 0 0,39 0 0,-39 0 16,45-4-16,-18 1 0,3 0 0,3-1 16,4 0-16,9-1 15,-2 0-15,8 0 16,-4-2-16,-6 1 0,-6 1 16,-5 0-16,-1 1 0,-10 0 15,-7-2-15,-3 0 0,-1 2 16,-2 1-16</inkml:trace>
  <inkml:trace contextRef="#ctx0" brushRef="#br0" timeOffset="165458.1755">15700 10366 0,'0'0'0,"0"0"16,0 0-16,0 0 0,0 0 0,0 0 16,6 30-16,-6-30 15,4 22-15,-4-22 0,4 25 16,0-13-16,-1 1 0,1-3 15,1-1-15,-1 1 0,1 0 0,-1-3 0,1-2 16,-2 1-16,0-3 0,-1 1 16</inkml:trace>
  <inkml:trace contextRef="#ctx0" brushRef="#br0" timeOffset="165642.698">15943 10384 0,'0'0'0,"0"0"16,0 0-16,0 0 0,0 0 0,4 23 16,-4-23-16,0 0 15,-13 29-15,13-29 0,-20 28 16,8-12-16,-1 0 0,-3-1 16,-3 1-16,4-3 0,1 0 0,2-4 0</inkml:trace>
  <inkml:trace contextRef="#ctx0" brushRef="#br0" timeOffset="165827.7482">15536 10659 0,'0'0'0,"0"0"15,0 0 1,0 0-16,0 0 0,26-5 0,-26 5 16,33-2-16,-13 0 0,6-2 15,3-1-15,1 1 0,1 1 16,10-3-16,1 0 0,-4 0 0,0 1 15,5 0-15,-4 2 16,-4-1-16,-6 1 0,-5 2 16,-7 2-16,-3-1 0,-1 0 0,-3 0 0</inkml:trace>
  <inkml:trace contextRef="#ctx0" brushRef="#br0" timeOffset="166075.4333">15459 10860 0,'0'0'16,"0"0"-16,0 0 0,0 0 16,0 0-16,0 0 0,35 0 15,-35 0-15,45-5 0,-15 2 16,4 0-16,2-1 0,2-1 0,12-1 16,0 1-16,5-2 0,-5 2 15,-4-1 1,-2 1-16,-7 0 0,-6 1 0,-4-1 15,-7-1-15,-11 0 0,-6 1 16,-1-1-16,1 2 0,-1 0 16</inkml:trace>
  <inkml:trace contextRef="#ctx0" brushRef="#br0" timeOffset="166345.119">15864 10676 0,'0'0'0,"0"0"0,0 0 15,0 0-15,0 0 0,0 0 0,18 28 16,-18-28-16,9 26 0,-6-9 16,0 1-16,1 3 15,-1 2 1,0 2-16,1 1 0,-1-2 0,1-1 16,2 5-16,-1-2 0,0-2 15,-2-5-15,-2 2 0,-1-1 16,0-2-16,0-2 0,-1-2 15,-1-3-15,-2-1 0,-3-1 0,-2-2 16,-2-2-16,-3-1 0,-4-4 16,0-4-16,1-2 0,2-1 0,3 3 0,2 0 15</inkml:trace>
  <inkml:trace contextRef="#ctx0" brushRef="#br0" timeOffset="166507.9172">15585 10988 0,'0'0'0,"0"0"16,0 0-16,0 0 0,-2 23 0,2-23 16,-1 26-16,1-26 15,0 28-15,1-15 0,0-1 16,4 1-16,0 0 0,4-3 16,2-2-16,0-3 0,1-3 0,-1 0 15,-2-1-15,-1 1 0</inkml:trace>
  <inkml:trace contextRef="#ctx0" brushRef="#br0" timeOffset="166661.6706">16236 11077 0,'0'0'0,"0"0"0,0 0 16,15 17-16,-15-17 0,0 0 0,17 23 15,-13-16-15,1 1 0,-3 0 0,-2 1 16,0 0-16,0-3 0,0 1 15</inkml:trace>
  <inkml:trace contextRef="#ctx0" brushRef="#br0" timeOffset="178825.2601">13699 8063 0,'0'0'0,"0"0"0,0 0 0,0 0 15,0 0-15,0 0 0,0 0 16,0 0-16,0 0 0,0 0 15,22 8-15,-22-8 0,0 0 0,0 0 16,15 17-16,-15-17 0,0 0 16,6 26-1,-5-14-15,-1 1 0,0-1 16,0 1-16,1 3 0,-1 1 16,1-1-16,1 2 0,-1 2 15,0 0-15,0 1 0,0 4 16,1 0-16,0 1 0,1-1 15,-1 2-15,0 1 0,-1-1 16,0-1-16,1 8 0,-1 0 16,1-3-16,-1-3 0,0 2 0,0 2 15,0-2-15,0-3 0,1 2 16,1 2-16,0-5 0,0-2 16,0 2-16,1 1 0,-1-5 15,0 1-15,1 6 0,-2 3 16,0-7-16,0-2 0,0 7 15,0 1-15,-1-5 0,-1 0 0,0 2 16,0 0-16,1 0 0,0 0 16,-1 2-16,0 2 15,1-1-15,0-3 0,-1 1 0,0 0 0,0-4 16,0-1-16,0 0 0,1 0 16,0 0-16,2-2 0,-1 0 15,0 2-15,-1-2 0,0-2 16,1-3-16,1-2 0,-1-2 15,-1-3-15,1 0 0,1 0 16,-2-5-16,-1-5 0,0 2 16,0-2-16,0 0 0</inkml:trace>
  <inkml:trace contextRef="#ctx0" brushRef="#br0" timeOffset="181153.5196">13717 8073 0,'0'0'0,"0"0"0,0 0 0,0 0 16,0 0-16,0 0 16,0 0-16,0 0 0,0 0 0,0 0 15,0 0 1,0 0-16,0 0 0,0 0 16,0 0-16,0 0 0,0 0 0,27-11 15,-27 11-15,0 0 16,31-12-16,-31 12 0,30-7 15,-15 3-15,1 0 0,1 1 16,3-2-16,1 0 0,0 2 0,7-2 16,-1-1-16,0 1 0,-1-1 15,4 1-15,2 0 0,-2 0 16,-2 0-16,11-1 0,2-1 0,-6 2 0,-2 0 16,1 2-16,2 0 0,-1 0 15,0-1-15,5-2 0,-2 1 16,-2 2-16,-3 0 0,0 0 15,-1 1-15,-3 1 0,-2 1 0,1 0 16,0 0-16,-1-1 0,-3-1 16,-2 1-1,-1-1-15,-1 0 0,-3 0 16,1 1-16,1 0 0,-5 1 0,1-3 16,-1 3-16,0 1 15,-2-1-15,-1 0 0,-1 0 16,-1 2-16,-2-2 0,-2 1 0,0 0 15,-2-1-15,0 1 0,1 1 16,-2 1-16,0 1 0,0-1 0,-1 1 16,0 1-16,0-1 0,1 1 15,-1 2-15,0-2 0,0 2 16,-1-1-16,0 2 0,0 0 16,0 1-16,0 0 0,0 0 0,0 1 15,0 1-15,0 0 0,0 0 16,0 1-1,1 1-15,-1 0 0,0 1 16,1 1-16,0-1 0,0 1 16,0-1-16,1 5 0,-1-1 15,0-1-15,0 0 0,1 1 16,0 3-16,0-4 0,1 0 0,-1 1 16,0-1-16,0 0 0,0 1 0,1 1 15,-1 1-15,-1-1 0,0 0 0,-1-2 16,0 0-16,1-1 15,0 1-15,0 1 0,0 1 16,1 0-16,-1-1 0,0-2 0,0-1 16,-1 0-16,1 1 0,-1 1 15,0 2-15,0 0 0,-1-1 16,0 0-16,0-2 0,0 0 0,-1-1 16,2 1-16,0 1 0,0 1 0,-1-1 15,1 1-15,0 0 0,0-3 16,-1 1-16,1 0 0,0-1 15,0 1-15,-1-1 0,1 2 16,0 0-16,0 0 0,0-3 16,0 1-1,0-2-15,-1 1 0,0-2 0,1 1 16,0 1-16,1-1 16,0 0-16,0 2 0,-1-1 0,0 0 15,1-1-15,2-1 0,-1-1 16,0 1-16,0-1 0,0 1 15,1 2-15,-1-1 0,1-1 16,0 0-16,1 2 0,-2-1 0,0-2 0,0 1 16,1 0-16,-1-1 15,0-1-15,-1 0 0,0 2 16,-1-5-16,0 1 0,0-1 0,0 0 16,0-2-16,1 1 0,-1-3 15,0 0-15,0 0 0,1 1 16,-1 0-1,-1-2-15,0 1 0,1 0 0,0-3 16,0 4-16,0-4 0,0 3 16,0-3-16,0 2 0,0-2 15,0 0-15,0 0 0,-3 2 16,0-2-16,-1 0 0,0 1 16,-2 1-16,1-1 0,-1 0 0,1-1 15,-1 1-15,1-1 0,-1 1 0,0-1 16,-1 1-16,0-1 0,0 2 15,-2-1-15,-1 1 16,1 0-16,0 1 0,-1 0 0,0-2 16,-1 1-16,0 0 0,1 0 15,1 1-15,-1-1 0,0-2 16,0 1-16,-1 1 0,0-1 0,-1 2 0,-2-1 16,1 1-16,0-1 0,0 1 15,1-2-15,-1 0 0,2 0 16,0 1-16,-1 1 0,0-1 15,-1 0-15,-1-1 0,-2 0 16,1 0-16,-1 1 0,1-1 16,1 1-1,-1-1-15,1 2 0,0-1 0,-5 2 16,-1-1-16,0 0 0,-1 0 16,2 0-16,2-1 15,0 0-15,2-1 0,-2 1 0,1-1 16,-1 0-16,2 2 0,-3-2 15,0 2-15,1-2 0,0 1 16,2 1-16,-1 0 0,1-2 0,0 1 0,-3-1 16,-1-1-16,2 2 0,0 0 15,0 0-15,0-1 0,0 0 16,3 1-16,0-1 0,-1 2 16,1-2-16,-1 0 0,-2-1 15,-1 2-15,1-1 0,0-1 0,2 0 16,0-1-1,2 2-15,1 1 0,0-1 16,0-1-16,0 0 0,0-1 0,-1-1 16,0 1-16,1 1 15,1 0-15,0 1 0,0 1 16,3-1-16,2 0 0,-1 1 16,0-2-16,2 0 0,0 0 0,1 0 15,1 0-15,-1 0 0,1 0 0,1 0 16,0 0-16,0 1 0,2-1 15,-3 0-15,3 0 0,-2 0 16,2 0-16,-2 0 0,2 0 16,-2 0-16,2 0 0,0 0 15,0 0-15,0 0 0,0 0 0,0 0 16,0 0 0,0 0-16,0 0 0,0 0 15,0 0-15,0 0 0,0 0 0,0 0 16,0 0-16,0 0 15,0 0-15,0 0 0,0 0 16,0 0-16,0 0 0,0 0 16,0 0-16,0 0 0,0 0 0,0 0 15,0 0-15,0 0 0,0 0 0,0 0 16,0 0-16,0 0 0,0 0 16,0 0-16,0 0 0,0 0 0,0 0 15,0 0-15,0 0 16,0 0-16,0 0 0,0 0 15,0 0-15,0 0 0,0 0 0,0 0 16,0 0-16,0 0 0,0 0 0,0 0 16,0 0-16,0 0 0,0 0 15,0 0-15,0 0 0,0 0 16,0 0-16,0 0 0,0 0 16,0 0-16,0 0 0,0 0 15,-7 2-15,7-2 0,-12-5 0,6 2 16,1 0-1,1 1-15</inkml:trace>
</inkml:ink>
</file>

<file path=ppt/ink/ink4.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20T01:32:37.549"/>
    </inkml:context>
    <inkml:brush xml:id="br0">
      <inkml:brushProperty name="width" value="0.05292" units="cm"/>
      <inkml:brushProperty name="height" value="0.05292" units="cm"/>
      <inkml:brushProperty name="color" value="#FF0000"/>
    </inkml:brush>
  </inkml:definitions>
  <inkml:trace contextRef="#ctx0" brushRef="#br0">2080 7458 0,'0'0'15,"0"0"-15,0 0 0,0 0 0,0 0 16,30-1-16,-12 1 0,0 0 16,-1 0-16,7 0 0,3 1 0,1 1 15,3 2-15,13 1 0,5-1 16,0-2-16,-1-1 0,19-2 16,6-2-1,6 1-15,-5-1 0,19 0 16,7 0-16,-12 0 0,-5 2 0,44-2 15,15 2-15,-25 1 0,-17 1 16,9-2-16,7-3 16,-18-2-16,-12 1 0,21 0 0,10 1 15,-13 2-15,-13-2 0,23 1 16,16 1-16,-21 2 0,-10 0 0,16-3 16,14 0-16,-15 1 15,-7 2-15,16 2 0,10 1 16,-18 0-16,-11 0 0,19-1 0,10-2 15,-13 4-15,-7 0 0,10-2 16,13 1-16,-21 0 0,-13-1 16,16 1-16,9 0 0,-12-1 15,-9-1-15,14-1 0,10 0 16,-20 0-16,-12 0 0,10 0 0,8-2 16,-17 1-16,-8 0 0,4 0 15,2-1-15,-14 1 0,-10 0 0,1-4 0,1-1 31,-13-1-31,-9-1 0,-2 3 0,-4 1 0,-9 3 0,-8 2 0,-10-1 32,-6-2-32,-10 0 0,-4 0 15,0 2-15,0-3 0,0 3 16</inkml:trace>
  <inkml:trace contextRef="#ctx0" brushRef="#br0" timeOffset="1459.5957">5904 5918 0,'0'0'16,"0"0"-16,6-20 0,-2 10 0,-4-2 15,1-6 1,0-4-16,0-2 0,-1-2 15,1-3-15,0-1 0,0-2 16,0-2-16,0-7 0,0-1 16,2 0-16,0 3 0,-2-8 15,1 0-15,-1 4 0,2 0 16,0 1-16,1-1 0,1 2 16,-1 0-16,-2-5 0,2 2 15,-4 1-15,3 3 0,-2 4 16,1 3-16,0-2 0,1 0 0,-1-1 15,0 0-15,1 7 0,-3 5 0,1-3 0,2 0 16,-2 1-16,-1 3 0,0 1 16,0 2-16,0 5 0,0-2 15,-1-1 1,-2-2-16,2 3 0,-2 0 16,2 3-16,1 0 0,-1 1 15,0 0-15,1 1 0,1 0 16,0 3-16,-1 3 0,1-2 15,2-2-15,-3 0 0,1 1 0,2 1 16,-2 1-16,1 1 16,-2 1-16,0 2 0,0 3 0,0 0 0,0 0 15,0 3-15,0-3 0,-2 0 16,2 0-16,-1 3 0,-2 1 16,2-1-16,-3 3 0,2 0 15,0 0-15,-1 2 0,1 2 0,0 1 16,0 1-1,1 1-15,-3 0 0,2 1 0,1 2 0,-2 0 0,1-1 16,-4 6-16,-2-3 0,1 0 16,-1-2-16,1 1 15,-2 0 1,2-1-16,1-1 0,0-2 0,-1-1 0,3-1 0,0-3 16,1 1-16,2-2 0,-1-1 15,4-3-15,-1-1 16,2-1-16,-1 0 0,1 1 15,-1-2-15</inkml:trace>
  <inkml:trace contextRef="#ctx0" brushRef="#br0" timeOffset="1727.255">6014 4375 0,'0'0'0,"0"0"16,0 0-16,0 0 0,0 0 0,0 0 15,0 0-15,0 0 0,20-5 16,-20 5-16,0 0 0,0 0 16,18 12-16,-18-12 0,0 0 15,8 27 1,-8-27-16,8 23 0,-8-23 16,11 31-16,-6-15 0,2 2 15,0 0-15,-1 1 0,1 0 0,1 6 16,-1 2-16,1-2 15,2-2-15,-3 3 0,0 0 16,1-4-16,-4-3 0,1-4 0</inkml:trace>
  <inkml:trace contextRef="#ctx0" brushRef="#br0" timeOffset="16824.621">2439 10972 0,'0'0'0,"0"0"16,0 0-16,0 0 0,27-5 0,-27 5 16,31-3-16,-14 2 15,1 2-15,2-2 0,4 0 16,2 0-16,-3 1 0,13-1 0,1-1 16,-1-1-16,0 2 0,14-2 15,1 2 1,-1-2-16,0-1 0,11 0 0,2 2 15,-5 0-15,0-1 0,13 1 16,1 2-16,-5-1 0,-2-1 16,12 2-16,2 2 0,-4 0 15,-4-1-15,36 0 0,-6 0 16,-9 1-16,-7 1 0,6 0 16,6-2-16,-5 0 0,-5-1 0,10 3 15,8-1-15,-8-2 16,-5-2-16,5 2 0,5 0 15,-7 0-15,-4 3 0,15 0 0,10-1 16,-9 2-16,-6 1 0,9-2 16,10-4-16,-13 2 0,-6 0 0,12 2 15,8 2 1,-7-1-16,-5 1 0,10-3 0,5 1 16,-7 3-16,-9 1 0,14-4 15,6-1-15,-6-2 0,-5-2 16,12 3-16,6 2 0,-11 2 15,-4 2-15,6-5 0,7-4 16,-12 4-16,-8 1 0,15-3 0,10 0 16,-11 1-16,-8 3 0,7 1 15,7 1-15,-10-4 0,-5-2 16,11 0-16,8-1 0,-10-3 0,-7 0 0,9 1 0,5-1 16,-10 3-16,-8 2 0,9 2 15,8 1-15,-12-1 16,-8-3-16,13 0 0,7 0 15,-12-1-15,-10 1 0,12-1 16,10 1-16,-14-1 0,-10-3 0,9 4 16,6 0-16,-10 4 15,-8 2-15,5-2 0,4 1 0,-8-2 16,-5-1-16,10-2 16,6 0-16,-10 1 0,-7 3 0,6-1 15,3 1-15,-9-3 0,-9-1 0,10 3 16,7 2-16,-9-2 0,-6 0 15,4-2-15,3 1 0,-7 1 16,-6 0-16,8 0 0,6 0 16,-11 0-16,-5-1 0,6 1 0,4 2 15,-10-1-15,-6 0 0,6-2 16,3-4 0,-8 4-16,-7 2 0,3 0 15,2-3-15,-5 0 0,-4-2 0,1 0 16,2-2-16,-9 2 15,-6 1-15,5-3 0,3-1 16,-9 6-16,-7 4 0,3 2 0,1 1 16,-9-6-16,-4-4 0,3 4 15,3 3-15,-13-2 0,-8 0 0,-6-5 16,-3-2-16,-3 2 0,0-1 16,-16 4-16,-12 0 0,-9-8 15,-6-6-15,10 3 0,6 3 0,4 2 16</inkml:trace>
  <inkml:trace contextRef="#ctx0" brushRef="#br0" timeOffset="20681.1007">2823 11014 0,'0'0'0,"0"0"16,0 0-16,0 0 0,0 0 0,-31-2 16,31 2-16,-26-1 0,7 1 0,-3-1 15,-2 1 1,-2-2-16,-3 1 0,-14-2 0,-5 2 0,3-3 0,-2 1 16,-16-2-16,-3 1 0,0-1 15,2 2 1,-16 0-16,1 2 15,-3-3-15,10 0 0,-10-3 16,7-3-16,11-1 0,10 1 0,3-6 16,7-2-16,9 1 0,6 1 0,2-4 15,4-1-15,5-1 16,5 1-16,6-6 0,4-2 16,4 0-16,6 3 0,1 0 15,5 0-15,0-1 0,6 0 0,0-6 16,6-5-16,0 5 15,3 4-15,-2-2 0,3 1 16,2-1-16,0-1 0,8-5 16,1 0-16,-2 5 0,3 3 0,0 0 15,0 0-15,1 3 0,2 1 16,0 0-16,3 0 0,-2 1 0,0 2 16,26-12-16,0 1 0,-12 4 0,-9 4 0,7 8 15,6 5 1,-6-4-16,-3-1 0,6-2 15,1 1-15,-2 3 0,0 0 0,10 3 16,6 2-16,-8-4 16,-4-3-16,10 0 0,7-1 15,-4 4-15,-6 5 0,10-4 16,7-2-16,-6 0 0,-3-1 0,10 2 16,5-1-16,-6 5 0,-8 2 0,10-1 15,2-3-15,-4 1 16,-3 2-16,8-4 0,6-1 15,-7 1-15,-8 2 0,13 0 16,7 3-16,-6-1 0,-7 0 0,11-3 16,8-2-16,-7 2 0,-10 2 0,10 1 15,6 1-15,-6-1 0,-6-1 0,12 0 16,8 0-16,-9 1 16,-8 0-16,8 1 0,6-3 15,-4 2-15,-2 1 0,8 0 0,8 2 16,-12 2-16,-6-1 0,11 2 15,8 1 1,-4-2-16,-5 0 0,13-4 16,7-2-16,-10 4 0,-8 4 0,12-4 15,8-3-15,-11 2 0,-7 0 16,14-1-16,8 0 16,-11 2-16,-8 0 0,10-2 0,5 1 15,-4 0-15,-5 1 0,5 0 16,5 1-16,-14 0 0,-8 2 0,14 0 15,9-2-15,-10 0 0,-7 0 0,7 1 16,5 1-16,-11-2 0,-6-2 16,10 0-16,6 0 15,-9 0-15,-8 2 0,8-3 0,7 0 16,-9 0-16,-9 2 0,8-1 16,6-2-1,-11 2-15,-8 0 0,11 3 0,7 0 16,-13 1-16,-8 0 0,8-1 15,4-1-15,-7 1 0,-8 0 16,12 0-16,7 0 16,-9 1-16,-6 1 0,5 1 0,2 1 15,-10 0-15,-10 0 0,11-4 16,7 0-16,-10-1 0,-9 2 0,4 5 16,2 3-16,-7 1 0,-6 2 0,7-2 15,5-1-15,-6 0 0,-7-2 16,6 4-16,3 3 0,-8 2 15,-5 2-15,2 2 0,3 1 16,-8-3-16,-5-2 0,5 1 16,5 0-16,-7 3 0,-6 1 0,5 6 0,2 4 15,-10-1-15,-7 1 0,3 1 16,3 3-16,-7-4 0,-4-2 16,-2 6-16,-1 2 0,-6 4 15,-3 3-15,3 0 0,3 3 16,-7-4-16,-4-1 0,-1 6 15,1 3 1,-7 0-16,-4-1 0,-3 3 16,-2 2-16,-1-4 0,-2-2 0,-3 6 15,-3 5-15,-2-11 16,-2-9-16,-4 6 0,-5 2 16,-2-2-16,1-3 0,-5 5 0,-6 5 15,0-7-15,-1-4 0,-5 7 16,-2 4-16,0-5 0,-1-4 0,-10 2 0,-6 0 15,2-6-15,5-5 0,-13 5 16,-9 1-16,3-1 0,1-4 16,-8 1-16,-7 0 0,3-5 15,4-4-15,-11 1 0,-10 1 16,-1-4-16,0-4 0,-14-1 16,-7-1-1,31-5-15,22-3 0,14-3 0</inkml:trace>
  <inkml:trace contextRef="#ctx0" brushRef="#br0" timeOffset="36645.3781">2546 12789 0,'0'0'0,"0"0"0,0 0 0,0 0 16,0 0-16,0 0 0,9-21 0,-9 21 15,0 0-15,0 0 16,0 0-16,19-18 0,-19 18 0,18-8 15,-5 5-15,2 0 0,4 1 16,4 1 0,8 1-16,5-1 0,2 1 0,12-1 0,-3 1 15,16-1-15,4 0 16,3 1-16,1 0 0,16 0 0,1 2 16,11-1-16,-4-1 15,14 1-15,8 0 0,-4 1 0,-17 1 16,48-3-16,-9-3 0,-4 2 15,-3 2-15,4 0 16,3-1-16,-8 2 16,-6 0-16,6-2 0,4 0 0,-1 2 15,-1 1-15,16 1 16,8 0-16,-9-1 0,-9-3 0,3 1 16,4 2-16,-4 0 0,-1 1 15,13-1-15,10 0 0,-17-1 16,-9 1-16,3 0 0,6-1 0,1 1 0,4 0 15,2-1-15,2-1 16,-3 3-16,-4 0 0,4-2 0,3 0 16,-4-1-16,-4 0 0,36-2 15,25-1 1,11-2-16,8 1 16,-56-1-16,-39 2 0,6 0 15,5 0-15,1-3 0,0-2 16,9 3-16,7 3 0,-30 0 15,-20 0-15,16-5 0,12-1 16,4 2-16,2-1 0,5 1 16,5-2-16,-22 3 0,-14-2 0,11 3 15,7 0-15,-7 0 0,-6-1 16,11 2-16,8 0 0,-16 2 0,-9 0 0,8 3 16,6 1-16,-6 0 15,-4 2-15,-5-2 0,-3 1 16,-12 0-16,-7 0 0,4-1 15,4 1-15,-13-1 0,-10 0 0,1 1 16,0 2-16,-6-4 0,-4-1 16,-6-1-1,-4 2-15,-8-3 16,-6-1-16,-3 1 0,-1 0 0,-8 0 16,-6 1-16,-6-2 0,-5-1 15,-1-2-15,-1-2 0,-4 3 16,0 1-16,-4 3 0,0 1 0,-2-1 15,-2-1-15,2 1 0,-2-1 16,0 0-16,0 0 0,-2-2 0,2 2 0,-2 0 16,2 0-16,0 0 15,1 2-15,-1-2 0,0 0 16,0 0-16,0 0 0,0 0 0,0 0 16,0 0-16,0 0 0,0 0 15,0 0-15,0 0 0,0 0 16,0 0-16,0 0 0,0 0 0,0 0 15,0 0-15,0 0 0,0 0 16,2 2-16,-2-2 0,2 0 16,-2 0-16,0 0 0,0 0 15,2 0-15,-2 0 0,0 0 0,0 0 16,0 0-16,0 2 0,0-2 16,0 0-1,0 0-15,0 0 0,0 0 16,0 0-16,0 0 0,0 0 15,0 0-15,0 0 0,0 0 16,0 0-16,0 0 0,0 0 16,0 0-16,0 0 0,0 0 0,0 0 15,6-5-15,-6 5 0,0 0 16,4-3-16,-4 3 0,7-3 0,-7 3 16,10-4-16,-5 1 0,2-1 0,1-1 15,2-2 1,1-3-16,3 0 0,4 0 0,0-1 15,3 0-15,1-1 0,3-2 16,7-3-16,1-1 0,0 2 16,-1 1-16,2-3 15,2-2-15,4-6 0,-4 0 16,-4-2-16,-2-1 0,-3-4 16,-3-2-16,-5-14 0,-7-6 15,-8 1-15,-6 1 0,-9-16 16,-7-1-16,-7 3 0,-6 4 0,-12-17 15,-3-2-15,-6 6 16,-3 4-16,-41-30 0,-4 10 0,5 14 0,3 11 16,-7 2-16,-5 3 0,4 8 15,2 5-15,-9 5 0,-7 3 16,3 7-16,2 6 0,-9-3 16,-7-2-16,-1 5 0,-2 2 15,-3 1-15,-4 2 0,-1 17 16,1 11-16,-7 2 0,-4 3 0,6 1 0,5 1 15,-3 8-15,-2 4 0,4 4 16,3 1-16,0 6 0,2 5 16,8 2-16,4 3 0,5 1 15,4 1-15,7-1 0,5 1 0,4 4 16,4 3-16,13-4 0,10-4 16,6 2-1,4 0-15,6 1 0,5 3 16,10-1-16,8 0 0,8-1 15,7 0-15,8-1 0,7-1 16,6-3-16,5-2 0,16-2 16,12 0-16,8-7 0,8-3 15,18-1-15,12 1 0,4-2 16,4-1-16,18-2 0,11-1 0,-5-1 16,-4-3-16,6 1 0,5 1 0,-8-3 15,-6-2-15,-6 3 0,-5 1 16,-15-1-16,-9-3 0,-22-6 15,-15-4-15,-16-6 0,-14-3 0,-12-4 16,-5-3-16,-27-13 0,-17-7 16,-30-3-1,-20-3-15,31 11 0,23 7 16,14 5-16</inkml:trace>
  <inkml:trace contextRef="#ctx0" brushRef="#br0" timeOffset="65833.8419">2156 14122 0,'0'0'0,"0"0"0,0 0 0,0 0 0,0 0 16,0 0-16,0 0 0,0 0 15,0 0-15,22-13 0,-22 13 0,0 0 16,0 0-16,0 0 0,0 0 15,26-9-15,-26 9 0,0 0 16,0 0-16,28-3 0,-21 3 16,3 0-16,1 1 0,2-1 15,3 0-15,2 0 16,2 0 0,2 2-16,6-2 0,-3 1 0,1-1 15,9 1-15,3 1 16,0 0-16,-1 0 0,9-1 0,0 0 15,-2 0-15,0 1 0,3-1 16,4 0-16,-3 1 16,0 0-16,9-1 0,0-1 0,-1 1 15,-2-1-15,9-1 0,0-1 16,-3 3-16,-2 1 0,8 1 0,-3 2 16,-6-4-16,-3-4 0,5 1 15,2 1-15,-4 0 0,-1 2 16,20-3-16,-9-2 0,-2 2 0,-1 2 15,2-2-15,0-1 0,-9 0 16,-4 0 0,8 1-16,2 2 0,-3 0 0,-4 0 0,-1-1 15,-1 0-15,-1-2 0,-2 0 16,6 1-16,3 0 0,-7 1 16,-5 0-16,-1 0 0,-2 1 15,6-1-15,3 0 0,8 0 16,3 0-1,0 1-15,1 1 0,-15-1 0,-9 0 16,5 0-16,6 0 0,-8-1 16,-2 0-16,6 1 0,6-1 15,-7 2-15,-4 0 0,6-2 16,5 0-16,-6 1 0,-4 1 0,3 0 16,5 0-16,-5 0 0,-5 0 15,8 1 1,3-2-16,-4 1 0,-3-1 15,4 1-15,3-1 0,-9 0 16,-5 0-16,8 0 0,4 0 16,-3 2-16,-5 2 0,8-3 15,4-1-15,-5 3 0,-4 1 0,5-1 16,3 0-16,-4-5 0,-3 0 16,9 4-16,5 4 0,-13 0 0,-7-1 15,10-1-15,6-2 0,-6-1 16,-6-1-16,5 1 0,4 1 15,-4-1-15,-2 1 0,8-1 16,2 0-16,-7-1 0,-6 1 0,10-2 16,7 0-16,-10 0 0,-8-1 15,8 2-15,7 0 0,-6 0 0,-2 0 0,4 2 16,3 0-16,-5-1 16,-5-1-16,7 0 0,6 0 15,-12 2-15,-7 0 0,7 0 16,8-1-16,-5-1 0,-4 0 0,5 0 15,3-1-15,-6 0 0,-3-2 16,6 1 0,3 1-16,-7 2 0,-7 1 0,7-1 15,6-2-15,-6-1 16,-4 1-16,8 1 0,6 2 16,-6-1-16,-2-1 0,1-2 15,1-1-15,-7 2 0,-4 3 0,10-1 16,7 0-16,-10-1 0,-7 0 15,9 0-15,5 0 0,-4 0 0,-2-1 0,4 0 16,3 0-16,-7-2 16,-2 0-16,3 0 0,2 0 15,-8 3-15,-4 3 0,10-4 16,6-3-16,-10 1 0,-8 0 0,8 3 16,4 1-16,-5-1 0,-2-1 15,5-3 1,2-2-16,-3 4 0,1 0 0,2 5 15,3 2-15,-8-4 16,-5-1-16,4-1 0,5 1 16,-7-2-16,-4-1 0,6 2 15,6 1-15,-9-2 0,-6 1 0,9-2 16,4 2-16,-8-2 0,-4 3 16,6-1-16,5 1 0,-8-2 0,-5 1 0,9-1 15,5-1-15,-4 4 0,-3 3 16,4-2-16,4-2 15,-4 1-15,-3 0 0,4-1 16,2 1-16,-3-1 0,-4-1 0,6 1 16,5-1-16,-7 1 0,-7-1 0,7 0 15,3 1-15,-8-1 0,-4 1 0,7 0 16,5 0-16,-9 1 0,-3-1 16,9 0-16,9 1 15,-9-1-15,-5-1 0,9 2 0,6 0 16,-3 0-16,-2-1 0,2-1 15,3-1-15,-6 1 0,-5 0 0,10 1 32,8 1-32,-11 0 0,-7 1 0,8-1 15,6-1-15,-2-1 0,1 1 16,3 1-16,3 0 16,-10-1-16,-7-1 0,11 2 0,7 2 15,-3 0-15,-4 1 0,13 1 16,7 0-16,-9-2 0,-7 0 0,13 2 15,9 1 1,-8 0-16,-7-1 0,14 6 0,10 1 16,-13-2-16,-8-1 0,10 3 15,5 2-15,-10-1 0,-6-3 16,6 2-16,6 0 0,-11-4 16,-7-2-16,-2 4 0,-2 4 15,-13-2-15,-6-3 0,-6-5 16,-5-7-16,-13-2 0,-7-3 0,-3 2 15,-3 2-15,-3 2 0</inkml:trace>
  <inkml:trace contextRef="#ctx0" brushRef="#br0" timeOffset="67221.6118">17281 12783 0,'0'0'16,"-10"-8"-16,-3-2 0,2 3 0,-2-2 0,-11-4 15,-4-1-15,-5-1 0,-4-1 16,-14-3-16,-7 0 0,1 3 16,1 4-16,-17-1 0,-3 4 15,-9 2-15,3 2 0,-14 3 16,2 3-16,5 5 0,6 2 0,-39 12 15,11 4-15,12 0 0,7-2 0,-1 9 16,-2 5-16,9-3 0,6 1 16,1 6-16,0 5 0,1 2 15,4 1-15,2 5 0,4 3 16,16-8-16,13-4 0,-8 5 16,-6 2-16,8 0 0,6 0 0,4 3 15,2 3 1,6-7-16,5-3 0,7 5 15,4 4-15,3-8 0,4-8 16,4 3-16,3 2 0,3-9 16,3-5-16,8 4 0,5 4 15,4-9-15,5-4 0,10-3 16,8-1-16,-1-1 0,2-1 0,8 0 16,8 0-16,-3-6 0,-3-2 0,10 3 15,8 3-15,-4-2 0,-2 0 16,8 0-16,8 2 0,-9-5 15,-4-2-15,9-1 0,7 0 16,-7 0-16,-6-1 0,9 2 16,7 3-16,-7-2 0,-5-1 0,8 0 15,6 0 1,-7-1-16,-3-3 0,6 6 16,5 2-16,-9-4 0,-4-4 15,7 0-15,7 0 0,-6-2 16,-6-1-16,8 3 0,5 2 15,-10-3-15,-6-2 0,8-5 16,6-3-16,-8 3 0,-7 3 0,6-7 16,6-2-16,-7-2 0,-4 0 0,6 3 15,6 2-15,-9 2 0,-4 2 0,8-7 16,7-2-16,-7-3 16,-4 0-16,6 4 0,5 4 15,-9 1-15,-6 3 0,8-4 16,6-1-16,-11-3 0,-8-1 15,5-1-15,3-2 16,-8-1-16,-6 1 0,5-1 16,3 1-16,-10-3 0,-5-2 0,10-7 15,7-3 1,-14 2-16,-10 3 0,4-13 16,2-8-16,-6 4 0,-2 1 15,-9-2-15,-5-2 0,-3 3 0,-2 2 16,0-2-16,0-1 0,-11 1 0,-5 3 0,-3-4 15,-1-1-15,2 3 16,1 1-16,-4 0 0,-4-1 16,0 2-16,0 2 0,-6 3 0,-4-1 15,-7 4-15,-6 1 0,-2-4 16,-1-3-16,-4-2 0,-3 3 16,-5-6-16,-3-3 0,-12-3 0,-8-3 15,-9-2-15,-7 0 0,-2 2 0,1 3 16,-17-6-16,-10-3 15,-2 1-15,-1 2 0,-12 2 16,-9 2-16,-5 4 0,-1 4 0,-13 3 16,-9 3-16,6 2 0,5 3 15,-14 2 1,-9 2-16,-3 7 0,-1 6 0,-5 3 16,-3 3-16,5 4 15,2 4-15,-7 3 0,-7 3 0,10 3 16,5 3-16,-6 5 0,-2 4 15,7-1-15,5 0 0,7 6 16,6 4-16,13 0 0,8 0 0,15 1 16,10 0-16,14 0 0,9-1 15,11-3-15,6 1 0,17-3 0,13 0 16,8-1-16,5-2 16,3-5-16,2-2 0,3-6 0,4-4 15,5 0 1,3 0-16,0 2 0,-1 3 15,2 2-15,2 0 0,-3-4 16,0-4-16,-2-2 0</inkml:trace>
  <inkml:trace contextRef="#ctx0" brushRef="#br0" timeOffset="70000.3979">11128 14334 0,'0'0'15,"0"0"-15,0 0 0,0 0 0,18-13 16,-18 13-16,0 0 16,16-18-16,-8 12 0,0 0 0,0 0 15,-1 1 1,1 2-16,0-1 0,-2 0 15,0 0-15,-2 1 0,0 1 16,-1 0-16,-3 2 16,0 0-16,-5 0 0,-1 1 15,-2 2-15,0 2 0,-4-1 16,-4 2-16,-3 1 16,-2 1-16,0 0 0,1 0 0,-11 6 15,-4 4-15,2-3 16,2-1-16,-7 5 0,-1 0 15,5-3-15,3 0 0,3-1 16,4 1-16,4-2 0,4 0 0,1-1 16,3-1-16,5-1 0,2 0 15,4 2-15,3 1 16,4-1-16,3-1 0,7-2 0,6 0 16,1 1-16,2 1 0,4-1 15,7-1-15,-4-1 0,-3-1 0,3-1 16,4-1-16,2 0 0,-1 1 15,-2-2-15,-2-1 0,-2 1 0,-1 1 16,-4 0-16,-3 1 16,-3-2-16,-5-1 0,-1 0 0,-3-1 15,-4-1-15,-1-1 0,-1 0 16,0-1-16,-2 1 0,-1 2 0,1-5 16,-2 0-16,0-4 0,-1-2 15,-1-5-15,-2-2 0,0-6 16,-1-3-16,-4-5 0,-2-4 15,-2-1-15,-2-1 0,-5-9 0,0 0 16,-1 3-16,0 4 0,2 1 16,3 8-16,4 7 0</inkml:trace>
  <inkml:trace contextRef="#ctx0" brushRef="#br0" timeOffset="73162.9478">1696 13329 0,'0'0'16,"0"0"-16,0 0 0,0 0 15,12-18-15,-12 18 0,18-27 16,-8 12-16,2 1 0,8-5 16,8-4-16,7-7 0,3 1 0,16-11 15,8-3-15,-1 2 0,2 2 16,25-12-1,23-10-15,5 0 0,-10 8 0,61-19 16,-3 8-16,-21 13 0,-12 8 16,16 0-16,14-1 0,-19 14 15,-12 7-15,23 0 0,18 0 16,-22 9-16,-12 7 0,23 4 16,17 4-16,-25 2 0,-15 1 0,14 13 15,12 9-15,-26-5 0,-15-1 16,13 9-16,8 6 15,-20 0-15,-14 2 0,4 10 0,4 8 16,-21-10-16,-15-5 0,-4 5 16,-2 4-16,-15-3 0,-8-2 15,-9 4-15,-5 5 16,-13-5-16,-6-2 0,-7 7 0,-4 5 0,-8-10 0,-5-4 0,-10 16 16,-7 12-16,-4-6 0,-1-3 15,-15 8-15,-12 7 0,1-10 16,1-6-16,-20 4 0,-12 4 15,4-13-15,5-10 0,-21 6 16,-14 4-16,9-9 0,2-4 0,-24-7 31,-16-3-31,9-8 0,9-5 0,-25-2 16,-16 1-16,17-4 16,9-3-16,-22-7 0,-15-4 15,21-4-15,15-3 0,-21-5 16,-14-5-16,22-3 0,11-3 0,-10-2 15,-8-4-15,17 0 0,11 0 16,-11-13-16,-6-10 0,18 0 0,14 1 0,-6-10 16,0-7-16,19 9 0,12 8 15,10-11-15,3-6 16,11 4-16,11 4 0,16-5 16,13-5-16,12 6 0,7 5 0,15-7 15,8-6-15,10 11 0,5 7 16,31-9-16,20-6 0,-2 13 0,-2 7 0,23 0 15,18 0-15,-7 9 16,-9 9-16,32 10 0,16 8 16,-10 6-16,-9 7 0,-1 21 0,3 16 15,-44-12-15,-26-9 0,-23-6 16</inkml:trace>
  <inkml:trace contextRef="#ctx0" brushRef="#br0" timeOffset="74010.3829">2845 15055 0,'0'0'0,"0"0"0,0 0 0,0 0 16,0 0-16,19-15 0,-19 15 16,19-12-16,-19 12 15,30-13-15,-6 6 16,5 0-16,3 1 0,11 2 16,7 1-16,12 2 0,0 1 0,19 3 15,22 3-15,14 5 0,-4 2 0,14 8 16,-5 1-16,-14 2 0,-9 1 15,30 10-15,-23-5 0,-21-5 16,-14-4-16,-24 2 0,-16 1 16,-16-4-16,-14-3 0,-10-4 0,-7-4 15,-12-1-15,-12-2 0,-15 8 16,-13 4-16,0-3 0,1 0 16,-10 1-16,-7 2 0,0-2 15,-1 1-15,-8 2 0,-7 2 16,5 4-16,1 2 0,1 2 0,2 0 15,8-7-15,4-4 0,6-1 16,3-1-16,18-2 0,7-4 0,8-4 16,4-3-16,17-4 0,11-2 15,8-7-15,6-3 0,7-11 16,3-5-16,13-18 0,8-11 16,7 3-16,4 4 15,6-2-15,4 0 16,-1 1-16,-3-1 0,2 2 0,1 2 15,-6 4-15,-3 0 16,1 3-16,3 0 0,-10 8 16,-4 4-16,-9 9 0,-7 6 15,-1 6-15,-1 5 0,-1 4 16,1 3-16,-7 9 0,-2 6 0,-4 18 0,-3 13 16,-4-10-16,-1 6 0,2 14 15,-3 15-15,1-1 0,-2 0 16,2 41-16,2-6 0,-4-5 0,-2-2 15,0-2-15,0-1 0,2-11 16,0-5-16,-3-10 0,1-4 16,-2-17-1,1-10-15,0-16 0,0-8 16,0-9-16,0-5 0,-5-10 16,-4-6-16,-1-14 0,-2-11 0,-1-22 15,-3-14-15,-3-7 0,-1-5 16,-9-10-16,-2-6 0,-7-1 15,-5-2-15,-12-5 0,-6-3 16,-1 4-16,4 4 0,-19-2 0,-8-2 16,29 35-16,16 23 0,14 16 15</inkml:trace>
</inkml:ink>
</file>

<file path=ppt/ink/ink5.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20T01:34:08.363"/>
    </inkml:context>
    <inkml:brush xml:id="br0">
      <inkml:brushProperty name="width" value="0.05292" units="cm"/>
      <inkml:brushProperty name="height" value="0.05292" units="cm"/>
      <inkml:brushProperty name="color" value="#FF0000"/>
    </inkml:brush>
  </inkml:definitions>
  <inkml:trace contextRef="#ctx0" brushRef="#br0">12435 13465 0,'0'0'15,"0"0"-15,0 0 0,0 0 0,0 0 16,0 0-16,16 31 0,-16-31 16,7 26-16,-4-8 0,0 4 0,0 2 15,-1 3-15,0 3 0,0 3 16,0 9-16,1-2 0,-1 13 15,-1 1-15,0-4 0,0-4 16,0 8-16,0-1 16,2-7-16,1-6 0,0 1 15,1 1-15,-2-7 0,0-3 0,2-3 16,-2-6-16,0-6 16,1-1-16,-3-6 0,-1-5 15,0-5-15,0 0 0,0-2 0,0 2 16,0-2-16</inkml:trace>
  <inkml:trace contextRef="#ctx0" brushRef="#br0" timeOffset="1540.9672">12355 13470 0,'0'0'0,"0"0"15,0 0-15,0 0 0,0 0 0,0 0 16,24-5-16,-24 5 0,21-4 16,-21 4-16,27-3 0,-11 3 15,2 1-15,3-1 16,2-1-16,1 2 15,3 0-15,11 0 0,4-1 16,0 1-16,1-1 0,15 0 16,1 0-16,-3 0 0,-1-1 0,16-1 15,2 0-15,-2-1 16,1 1-16,17 0 0,3 0 16,-13 0-16,-8-1 0,30-1 0,4-1 0,-9 0 15,-7 1-15,5 0 0,2 0 16,-15 2-16,-9 1 0,1 0 15,1-1-15,-3-2 0,1-2 0,0 2 16,-1 1-16,-3 1 0,-6 0 16,8-2-16,3 0 15,-9 1-15,-6 1 0,-2 2 0,-1 0 0,1-1 16,-1 0-16,-1-1 0,1-2 16,-2 0-16,-3-1 0,1 3 15,0 2-15,-2 0 0,0 1 0,-6-1 16,-3-2-16,-4 0 0,-3-1 15,0 4-15,1 3 0,-5-4 16,-4-2 0,5-1-16,3-1 15,-14 6-15,1 0 0,-6-3 16,0-2-16,-3 1 0,-1 0 16,-2-1-16,-2 1 0,-1 3 15,1 3-15,-2 0 0,0 2 0,1 3 16,-1 2-16,-1-1 15,-1 1-15,1 2 0,0 3 0,1-3 16,-1-1-16,1 4 0,2 5 16,-1-2-16,2 1 0,0 1 15,0 4-15,0-2 0,0-1 0,0 3 16,2 3-16,-1-2 0,-2-1 16,3 7-16,0 2 15,-1-5-15,-2-3 16,2-1-16,1 0 0,0-1 0,0-1 15,0 1-15,3 1 16,-3-2-16,0-1 0,0 1 16,0 2-16,0-3 0,0-2 0,-1 2 15,0-1-15,-1 0 0,-2-3 16,0 0-16,-1 0 0,-1-3 16,2-2-16,-3 3 0,0-2 0,-1 0 15,0-2-15,-1 0 16,-1 0-16,-1-1 0,-1-1 15,-3-1-15,0 0 0,-1-3 16,0-2-16,-4 0 0,-2 0 0,-1 0 16,-1-1-16,0 0 0,-2 0 15,0 0-15,-3-1 16,-2-2-16,-2-1 0,1-2 0,0 0 16,-8 1-16,-6-1 15,3 0-15,2-1 0,-2 0 0,-4-2 16,3 1-16,1 0 0,-11 0 15,-3 0-15,4-1 0,3-2 16,-6 0-16,-5-1 0,4 0 16,4 0-16,-8-1 0,1 1 15,4 2-15,1 2 0,1 1 0,-1-1 0,0 0 0,-1 1 16,2-1-16,1 1 0,2-1 16,0 2-16,0 1 0,-1-1 15,-2 0-15,-1 1 0,-5 0 16,5 2-16,-3-3 0,0 0 15,3 1 1,5 0-16,-2 1 0,-1 1 16,4 0-16,3 2 0,-1-1 15,-3-1-15,4 0 0,1-1 16,-2 1-16,-2 1 0,3-1 16,1 0-16,3 0 0,-1 1 0,0 0 15,-1 1-15,0-1 0,2 0 16,-3-1-16,-4 0 0,4 0 15,3 0-15,-5 2 0,-1 1 16,1-1-16,3 0 0,-4-1 16,-2-1-16,5 1 0,2-1 0,-5 0 15,-3 1-15,4-1 0,3-1 16,-4 1-16,-2 0 0,3 0 16,1 0-16,-2 0 0,-3 0 0,2 1 15,2 1-15,-1 0 0,-1-2 16,1 0-16,3 1 0,0 1 15,-1 1-15,2-2 0,0-2 0,4-1 16,3 1-16,2 2 0,2 1 16,-1-2-16,2-2 0,6 1 15,2-1-15,5 2 16,3 1-16,0-1 0,2-1 16,1 1-16,2-1 15,0 1-15,0-1 0,2 1 0,0 0 16,0 0-16,-3 1 0,3-1 15,0 0-15,0 0 0,0 0 16,0 0-16,-1-2 0,1 2 16,0 0-16,0 0 0</inkml:trace>
  <inkml:trace contextRef="#ctx0" brushRef="#br0" timeOffset="15833.4228">2747 7097 0,'0'0'0,"0"0"0,0 0 0,0 0 16,0 0-16,0 0 0,0 0 15,26 5-15,-26-5 0,0 0 16,28 2-16,-28-2 0,28 1 0,-15 0 16,3 1-1,-1 0-15,1 2 0,3-2 16,3 0-16,-3 0 16,1-1-16,7 1 0,-1-1 0,0 0 0,2 1 0,0-2 15,0-2-15,1 1 16,-1-1-16,2 2 0,3 0 15,2 0-15,-3 0 0,6-1 0,-1 1 16,-1-1-16,-4-1 0,2 2 16,1 0-16,-1-1 0,-1 0 0,7 0 15,1 0-15,-6 1 16,0 1-16,3 0 0,-3-2 16,-1 1-16,-4-1 0,3 1 15,2-1-15,-3 1 16,-1 2-16,5-2 0,1-2 15,-4 2-15,-2 3 0,3-2 16,4 0-16,-6-1 0,-1 0 0,4 2 16,2-1-16,0-1 15,-2 0-15,8 0 0,-2 1 0,-8 0 16,1-1-16,5-1 0,-2 0 16,-1 1-16,0 0 0,-1 0 15,2 1-15,-2-2 0,0 0 0,-1-1 16,2 1-16,1 0 0,-4-1 0,3 1 15,3-1-15,-5 1 0,-2-2 16,2 3-16,3 0 16,-4-1-16,-1 0 0,2-1 0,4 1 15,-2-1-15,-1 2 0,1-2 16,3-1-16,-3 1 0,-2 1 0,2-2 16,0 0-16,-2 2 0,2-1 0,-2 1 15,2 0-15,-1 1 0,2-1 16,-3 1-16,2 1 0,0-2 15,-2-1-15,2 1 0,3 0 16,-1 0-16,2 0 0,-1-2 16,-2 2-1,-2 1-15,0 1 0,3-2 16,3 1-16,-6-2 0,-1 1 0,5 1 16,4 0-16,-4 0 0,-3-1 15,4 2-15,0 0 16,-3-1-16,-3-1 0,5-1 0,3 1 15,-4 0-15,-5 2 0,5-1 16,2 0-16,-3-3 0,-3 1 0,3-1 16,6 0-16,-5 1 0,-3 1 0,3 1 15,3 0-15,-3 0 0,-4 0 16,6 0-16,3 0 0,-6 0 16,1-1-16,1 1 0,1 1 15,0-2-15,0-1 0,0 2 16,5 0-1,-5 0-15,-2 0 0,3-1 0,2 1 16,-3-1-16,-2 1 0,8 0 16,2 0-16,-10 0 0,-1-2 15,8 2-15,1 2 0,-4-1 16,-3-1-16,4 0 0,2 2 16,-4-3-16,-4 0 0,6 1 15,1 1-15,-3-1 0,-2-1 0,2 1 0,5-1 16,-6 1-16,-2-2 0,3 1 15,2 0-15,-4 0 0,-1 0 16,4 2-16,2 0 0,-3-2 16,-4-1-16,4 2 0,2 1 15,-2 0-15,-3-1 0,4 1 16,2 0 0,-4 0-16,-3 2 0,5-4 0,4-4 15,-7 3-15,-2-1 0,3 2 16,5 1-16,-7 0 0,-3 0 15,5 0-15,3 0 0,-4-2 16,-3 1-16,4 1 0,2 3 16,-4-3-16,-1 0 0,-1 0 15,1 1-15,-5 0 0,1 2 0,7-1 0,1 0 16,-8 1-16,-1-1 16,7-1-16,0-2 0,-3 1 15,-1 1-15,1 0 0,2 2 16,-3-2-16,-1 2 0,1-1 15,2 0-15,-2 1 0,0-3 16,3 1-16,2 1 0,-3-1 0,-1 1 0,3 0 16,2 1-16,-3-1 0,0-1 0,0 1 15,2 0-15,-2 1 0,-4-1 16,2 0-16,2-2 0,-4 3 16,-2-2-16,5 3 0,5 3 15,-4-5-15,-5-2 0,4 1 16,4 2-1,-3-2-15,-4 1 0,3-1 0,3 0 16,-3 0-16,-1 0 0,1-2 16,3-1-16,-4 1 0,-3 2 15,0 0-15,0-1 0,2 0 16,0 2-16,0-2 0,-1 0 16,-1 0-16,-1-1 0,3 0 15,0-1-15,-4 2 0,-4 0 0,5-2 0,3 0 16,-3 0-16,-3 0 0,2 0 15,2 1-15,0 1 0,-1 1 0,0-1 16,1-1-16,0-1 16,-1-1-16,0 2 0,0 0 15,1-1-15,0 2 0,1-1 16,2-2 0,-4 3-16,-4 0 0,5 1 0,4 2 15,-10-3-15,0-1 0,6-1 16,1 1-16,-5 2 0,-1 2 15,7-1-15,-2-3 0,-6 1 0,2 1 16,5-1-16,0 0 16,-5 1-16,-2 0 0,9 1 0,1 1 15,-7-2-15,-1-1 0,4 1 0,2 0 16,-2-1-16,-2 0 0,6 0 16,3 0-16,-8 0 0,-1-1 15,6 2-15,1 0 0,-2 0 0,1-1 16,-1-1-16,0 0 15,-1 0-15,-2-1 0,1 2 0,0 1 16,-1 0-16,0-1 0,1-1 0,3-2 16,-5 1-16,-4 1 0,4-1 15,3 0-15,-3-1 0,-3 2 0,1-1 16,1 1-16,-3 0 16,1 0-16,5-1 0,0-1 15,-7 2-15,0 0 0,6-1 0,0-2 16,-8 2-1,-2 2-15,4-1 0,2 1 16,-1-1-16,0-1 0,0 2 16,2 0-16,-1 0 0,-2-1 0,1 0 15,0-1-15,-1 2 0,-3 2 16,3-2-16,1 1 16,0-1-16,-2 1 0,1-1 0,-1 0 15,1-1-15,-1 0 0,2-1 0,0 4 16,-1-2-16,-3 0 0,4-2 15,1 1-15,0 0 0,-1 1 0,0-1 16,2-1-16,-2 0 0,-2 1 16,3 1-16,1 2 15,-2 0-15,0-1 0,-1-2 16,2-2-16,-1 2 16,-2 1-16,2-1 0,0 0 15,0 0-15,-1 1 0,2 0 16,0-1-16,-2 1 0,1 0 0,0 0 15,3 0-15,-3-1 0,-3 1 16,3-1-16,2-1 16,-3 0-16,0 1 0,0-1 0,1 0 15,0 0-15,1 1 0,1 0 0,1 1 16,-2 1-16,1 0 0,-1 1 16,0-1-16,-1-2 0,0-1 0,3 2 15,2-1-15,-2 2 0,-1 3 16,0-3-16,-1-3 0,0-2 15,-2-1-15,1 5 0,-2 4 16,-2-2 0,0-2-16,2 0 0,3 1 15,-2 0-15,-1-1 0,0 1 0,2-1 16,-1-1-16,1 1 0,0 0 16,2 1-16,-3-2 0,-2-1 15,1 2-15,1 0 0,0 0 16,2 0-16,0-1 0,1-2 15,-2 2-15,0 1 0,2 0 16,0 0-16,-1 0 0,-1 0 0,0 0 16,3 1-16,-2 1 15,-1-2-15,2 0 0,1 1 16,-2-1-16,-1 0 0,3-4 0,1 0 16,-2 2-16,-1 4 0,3-2 15,2-1-15,-2 1 0,-1 1 0,2 1 0,2-1 16,-2-3-16,-2-2 0,2 2 0,2 3 15,-3 1-15,-1 0 0,3-1 16,3-2-16,-2 0 0,-2 0 16,1 0-16,0-3 0,0 2 15,-3 1-15,7 1 0,-1 0 16,-5-3 0,2 0-16,4 0 0,0 1 15,-8-1-15,1 2 0,7-1 16,0-1-16,-6 1 0,-1-1 0,4 6 15,0 1-15,-4-4 0,2-4 16,6-2-16,3-1 0,-4 6 16,-4 2-16,2-1 0,2 1 15,-2-2-15,-1-1 0,2 1 0,1 0 16,-1 0-16,-2-2 0,1 3 0,1 1 16,-1-2-16,1-2 0,0 3 15,3 3-15,-1-3 0,1-3 0,-1 3 16,0 1-16,-1-2 15,-1-2-15,2 2 0,1-2 16,-4 2-16,-2-1 16,5 3-16,2 1 15,-3 1-15,0 2 0,1-4 0,2-3 16,-3 3-16,-3 2 0,3-1 16,4-2-16,-3-2 0,-3 0 15,4 0-15,2 0 0,-4 3 16,-3 1-16,4-3 0,4-1 15,-3 1-15,-2 1 0,3 2 0,3-1 16,-4 2-16,-5 0 0,11-1 0,2-1 16,-10 0-16,-3 1 0,10 1 15,3 0-15,-11-1 0,-2-1 16,9 0-16,3-1 0,-9 0 16,1 0-16,5 2 0,-1 2 15,-2-2-15,0-2 0,2 0 0,1 2 0,-2-3 16,-3 0-16,2 3 0,1 3 15,-5-3-15,0-1 0,0 2 16,3 0-16,-5-1 0,-3-1 16,5-2-16,2 1 0,-8 0 15,-2 2-15,3 0 0,1 1 32,-1 1-32,-1-2 0,0-2 0,-2-2 0,-1 2 15,-3 4-15,4-2 0,3 1 16,-5-1-16,-2 0 0,1 2 0,3-1 15,-6 0-15,-1 1 0,-1-2 16,0 0-16,-2 0 0,-3-2 16,3-2-16,1 1 0,-1 1 15,-1 0-15,0 3 0,-2 0 0,-3-2 16,-2-1-16,0 0 0,-1-2 16,-2 2-16,-1 3 0,1-1 15,1-1-15,-3-1 0,1-1 0,-2 1 16,1 1-16,-1-1 15,0 0-15,0-1 0,1 1 16,-2 1-16,-1 0 16,0-1-16,-1-2 0,0 0 15,0 1-15,-2 1 0,2-2 16,-2 2-16,3 0 0,-3 0 16</inkml:trace>
  <inkml:trace contextRef="#ctx0" brushRef="#br0" timeOffset="22109.3173">24437 7085 0,'0'0'0,"0"0"0,0 0 16,0 0-16,0 0 0,0 0 16,27 0-16,-27 0 0,0 0 0,30-2 0,-14 1 15,-2 0-15,1-1 0,2 1 16,3 0-16,1 1 0,0 0 15,3-1-15,3-1 16,6-1-16,-1 1 0,2 0 0,2 0 16,1 2-16,-2-1 15,10-2-15,0 0 0,-1 1 16,-1-1-16,9 1 0,0 0 16,-2 2-16,-3 1 0,3-2 15,0-1-15,-1-2 0,-3 1 16,10 2-16,2 1 0,-6 0 15,-5 0-15,4 0 0,3-2 16,-5 2-16,-2 1 0,7 2 0,1 1 0,-6-3 16,-2-1-16,0-1 0,1-2 15,-2 3-15,0 0 0,2 0 16,0 0-16,-4 0 0,-4 0 0,6 1 16,5 1-16,-6 0 15,-4-1-15,2 0 0,1-1 16,-3 0-16,-3 0 15,4 0-15,2-2 0,-2 1 16,-2-2-16,1 2 0,1 1 16,-3-2-16,-1 0 0,3 0 15,0 2-15,-2 2 0,-4 1 0,3-1 16,1 1-16,-3-2 0,-2-2 16,1-3-16,2-2 15,-2 5-15,0 2 0,2-1 0,1-1 0,-7 0 16,-1 1-16,2 2 0,2 1 15,-4-3-15,-4-3 0,3 3 16,1 1-16,-4 0 0,-3 1 0,-1-2 16,-1-2-16,-3 2 0,-3 0 15,-2 0-15,1 1 16,-1-1-16,0-1 0,-1 2 0,-1 2 0,-3 0 16,-2 0-16,-2-1 0,0 0 15,0-1-15</inkml:trace>
  <inkml:trace contextRef="#ctx0" brushRef="#br0" timeOffset="24015.0644">28555 6178 0,'0'0'0,"0"0"15,0 0-15,0 0 0,0 0 0,0 0 16,0 0-16,0 0 0,0 0 0,-14 25 16,14-25-16,0 0 15,-14 24-15,14-24 0,-11 24 0,6-11 0,-1 2 16,-1 0-16,-3 3 0,0 0 15,-1-1-15,1 1 0,0 1 16,-3 4-16,0-1 0,2 2 16,0 1-16,1-1 0,2-1 15,0 2-15,0 2 0,1-2 16,0-3-16,-1 4 0,3-2 0,-1-1 16,1 0-16,-1-2 0,1 0 15,0-3-15,3-1 0,0 0 0,0 3 16,0-7-16,1 0 0,2 1 15,3 0-15,-1-2 0,2 0 16,0 0-16,3-1 0,2-1 16,2-1-16,2 1 15,3-1-15,0-2 16,1-1-16,3 1 0,3 1 16,-1-2-16,0-2 0,9 0 0,3 1 15,-2-2-15,-1 1 0,1 0 16,1 1-16,-1-2 0,-1-3 15,2 3-15,1 1 0,0-3 16,-2 0-16,6-1 0,2 0 0,-3 0 16,-3-1-16,1 1 0,3 1 15,-4-1-15,-2 0 0,1 1 0,2 1 16,-3-2-16,-2-1 0,1 0 16,1 0-16,-2 0 0,-2 1 15,2-1-15,2 0 0,-1 1 16,-1 1-16,2-2 15,0-1-15,-2 2 16,-1 3-16,2-3 0,2-3 16,-1 2-16,-2 2 0,2 1 0,0 0 15,-1-2-15,-1 0 0,2-1 16,1 1-16,-2-1 0,-1-2 16,2 1-16,2 1 0,-2 0 15,-1 1-15,3 0 0,1 2 0,-2-2 0,-1 0 16,7 0-16,-2-1 0,-7 0 15,-2 0-15,6 1 0,1 1 16,-8 0-16,0 0 0,3 2 16,-2-1-16,-3-2 0,0-3 15,2 3-15,-1 1 0,-1-1 16,-3 0-16,1 0 16,2 0-16,-1 0 0,-1 0 15,0 2-15,2 0 0,-3-2 16,-2-1-16,2 0 0,0-2 15,0 3-15,0 0 0,2-3 16,-1-1-16,-5 3 0,-1 2 16,2 0-16,2 0 0,-1-1 15,0-1-15,0 1 0,1-2 0,0 0 0,1 0 16,2 2-16,0 0 0,-2-1 16,-2 1-16,1-3 0,1-1 15,-2 4-15,-1 2 0,1-2 16,1-2-16,-3 2 0,-4 0 0,3-2 15,1-3-15,-1 1 16,0 1-16,0-3 0,-1-1 0,-1 0 0,-3 0 16,0 0-16,-1-2 0,-3 3 15,-1-1-15,0 0 0,0 0 16,0-2-16,0 1 0,1-2 16,1 1-16,-2 0 0,1 0 15,0 1-15,0-1 0,0-1 0,0 1 16,-1-3-1,2 0-15,-1 1 0,-1 0 16,0 0-16,-2 0 0,1 0 16,-2-1-16,2 0 0,1-3 15,-3 0-15,1 1 0,-3 0 16,-1 0-16,-1 0 0,0 1 0,0 0 16,1 1-16,-1 0 0,0-1 15,0-1-15,-1 1 0,-1 1 0,-1 1 16,-2-1-16,0-2 0,-1 1 15,0 2-15,-3 1 0,-2 2 16,-1 1-16,-1-1 0,-1-1 16,-3 0-16,2-2 0,1 0 0,-3-1 15,0-1-15,-2 3 0,1 3 16,-3 1 0,-1 1-16,0-1 0,-1 0 15,-1-1-15,-2 2 0,2-1 16,1 2-16,-5-2 0,-2-2 15,3 3-15,0 1 0,0 1 16,-2 1-16,3 1 0,2-2 0,-3 2 16,-1 1-16,-1-1 0,2-1 15,-3-1-15,-1 1 0,2 0 0,-1 2 16,-2 0-16,-1 1 0,1-3 16,0-2-16,-9 0 0,-3 3 15,3-1-15,2-1 0,-2 0 0,-4 3 16,4-2-16,3 0 0,-3-1 15,-4 2-15,3 0 0,3-1 16,-8 1 0,-1 0-16,4 0 0,3-3 0,-3 3 0,-1 1 0,3-2 15,4 0-15,-4 1 0,-3 0 16,4-3-16,2-3 0,-5 4 16,-3 3-16,3-2 0,3 0 0,-4-3 15,-1 1-15,-1-2 0,-2-1 16,-8 0-1,-2-3-15,6 5 0,5 4 16,-5-3-16,-3 0 0,4-1 0,4-1 16,-4 1-16,-2-1 15,6 1-15,2 0 0,-8 0 0,1 2 16,11 0-16,3-2 0,-7 4 16,-1 3-16,8-4 0,3-2 15,-5 3-15,-3 4 0,3-3 0,1 0 16,11-1-16,9 1 0,4-1 0</inkml:trace>
  <inkml:trace contextRef="#ctx0" brushRef="#br0" timeOffset="27284.6026">3287 7058 0,'0'0'0,"0"0"0,0 0 16,0 0-16,0 0 0,0 0 16,0 0-16,0 0 0,0 0 0,-13 25 15,13-25-15,0 0 0,-9 30 16,9-30-16,-9 27 0,1-12 16,1 0-16,-1 3 0,1 1 0,-1 1 15,-1-1-15,-1 0 0,0 2 16,-2 6-16,2-2 0,-2 3 15,2 1-15,4-1 16,-3-2-16,2 0 0,2 0 0,0 3 0,-1-3 0,1 1 31,2-2-31,2 0 0,-2-4 0,3 2 0,0 0 0,0-4 16,0-5-16,3 3 0,0-1 16,0-2-16,4-2 0,2-1 15,-1-1-15,-1-2 0,3-2 0,-1 2 16,2 1-16,1-3 0,0-2 15,2 0-15,1 1 0,-2 0 16,3 1-16,0 1 16,2-2-16,1 0 15,-3-1-15,3 0 0,-3 0 16,3-1-16,0 0 0,3 1 0,3 2 0,-3-2 0,-2 0 31,4-1-31,2 0 0,5 1 0,-2-1 0,2-1 0,1 1 16,-1-2-16,-4 0 0,3-1 15,1-1-15,1 2 16,-3 0-16,3 1 0,2 0 16,-4 0-1,-1 1-15,7-1 0,-1-2 16,-1 1-16,-2 0 0,0 0 0,0 1 16,-1-1-16,-3 1 0,2 0 15,1-1-15,-2 1 0,-1 2 0,-2-1 16,4 1-16,-1 0 0,0-3 15,2 0-15,0 2 16,-2 0-16,-1 1 0,0-1 0,1-1 16,-1 0-16,1-1 0,2 1 15,1 0-15,-4 1 0,1 0 16,1 0-16,3 0 0,-1-1 16,-1-3-16,1 2 0,1 0 0,-1-1 0,-1 1 15,3-1-15,0 0 16,-2-1-16,-3 1 0,5 0 0,-1 1 15,0-1-15,-1-1 0,0 2 16,0 1-16,-1 1 0,-1-3 16,2 1-16,2 2 0,-1-3 15,0 0-15,1 0 0,-1-1 0,-2 2 0,0 1 32,1-2-32,2-2 0,-2 2 0,-2 0 0,1 0 0,2 0 15,-2 0-15,-2 0 0,3 1 31,2 0-31,-2 0 0,-4-1 0,4 3 0,3-1 0,-3-2 16,0-1-16,0 0 16,1-1-16,-1 1 0,-3 1 15,1-1-15,2-1 0,1 0 16,-4 0-16,6-1 0,1 2 16,-3-1-16,-2 0 0,0 0 15,1 2-15,-2 0 0,-2 1 16,2-3-16,2-1 0,-3 0 15,-2 1-15,2-2 0,-2 1 0,-1 1 0,-3 0 16,0-2-16,1-2 0,-3 1 16,-1-1-16,0 1 0,2-2 15,-3-1-15,-4 0 0,2 1 16,-1-1-16,-2-1 0,0-1 0,-2-5 16,0-1-16,-1 0 15,-1 1-15,0-3 16,-1 0-16,0-3 0,-2-2 15,1 0-15,-1 0 0,-3 0 16,2 0-16,-1-2 0,2-1 16,-4 2-16,0 0 0,1 1 15,-2-1-15,0 3 0,-1 1 16,-1 0-16,0-1 0,0 2 16,-1-1-16,-1 4 0,-1 2 0,-2-1 0,1 1 0,-4-1 15,-1-1-15,0 1 16,1 0-16,-4 2 0,-2 3 15,1-1-15,-2 3 0,0-2 16,1 1-16,1 3 0,-2 0 16,-5 0-16,-5 0 0,6 2 0,2 0 15,-8 1 1,-1 0-16,1 0 0,-1 0 0,0 2 16,-2 1-16,2-2 15,-1 0-15,-2-1 0,-3 3 16,0-2-16,2 0 0,-2-1 15,-2-1-15,2 2 0,2 1 16,-10-3-16,-1 1 0,5 0 0,-1 1 16,1 0-16,-1 2 15,3-1-15,1-2 0,-2 2 0,-3-1 0,4-1 16,-3-1-16,1 0 16,0 0-16,2-2 0,0 1 0,-1 2 0,-5-1 15,2 2-15,0 1 0,-6-2 16,1 1-16,2 0 0,1 0 15,-3 1 1,1 1-16,3-1 0,3-2 0,-5 1 16,-2 0-16,2 1 0,-1 2 15,0-2-15,-1-1 16,3-1-16,1 1 0,-3 1 0,-1 2 16,0-2-16,4-2 0,-4 1 15,-1 1-15,3 1 0,0-1 16,-4-1-16,-2 1 0,11 0 15,-2 1-15,-6 0 0,-3 1 16,2-1-16,4 1 0,-2-1 16,-1 1-16,3 0 0,2 1 0,-3-3 0,-4-2 15,5 2-15,4 3 0,-3-2 16,-3 1-16,5 1 0,-1 1 16,2-2-16,-4 0 0,5 0 0,1-1 15,-1 0-15,-2 0 16,6 0-16,-1 1 0,-7 2 15,-1-2-15,9 2 0,1 3 0,-1-4 0,-3-1 16,4 0-16,0 0 0,-1 1 16,-2 2-16,2-1 0,2 1 0,0-1 15,4 0-15,2 0 0,0 0 16,2 0-16,-2 0 0,5-1 16,2 1-16,-1-1 0,5 2 15,0-3 1,0 0-16,0 1 0,-1 1 15,6 0-15,-1-1 0,4-1 16</inkml:trace>
  <inkml:trace contextRef="#ctx0" brushRef="#br0" timeOffset="28045.1938">3459 7424 0,'0'0'0,"0"0"15,0 0-15,0 0 0,0 0 0,0 0 16,0 0-16,0 0 0,0 0 15,0 0-15,11-22 0,-11 22 16,0 0-16,0 0 0,-3-23 16,3 23-16,0 0 0,-9-27 0,9 27 15,-8-24-15,3 11 0,2-2 16,-3-2 0,3 0-16,-3 0 0,2-2 0,1-3 15,-3 0-15,1 0 0,-2-7 16,1-1-16,0 1 0,2 0 0,0 0 15,-1-3-15,0-3 16,1 1-16,3-1 0,1 0 16,0 1-16,0 3 0,1-2 0,3-4 15,-3 3-15,2 1 0,1-8 16,5 0-16,-4 5 16,3 1-16,1-1 0,1 0 0,0 0 15,-1-1-15,3 2 0,3 1 16,2 1-16,-1 3 0,3-7 0,0 0 15,-2 3-15,1 4 0,0-4 16,0 1-16,1 2 0,1 5 0,2-2 16,0 1-16,0-1 0,0 1 15,4 1-15,2-2 0,-4 2 16,1 4-16,0-5 0,0-1 16,2 5-16,-2 2 0,2-1 0,-2-2 15,-1 2-15,2 1 0,-1 2 0,0 0 16,1 3-16,-4 1 0,0-1 15,3 1-15,-3-2 0,0 1 16,-2 0-16,1 3 16,-4 2-1,-2 0-15,0 1 0,-1 0 0,-2 1 16,-2 3-16,-1 1 0,1 3 16,-6-1-16,-1 1 0,1 1 0,0 1 15,-3-1-15,1-2 0,-2 3 16,1-3-16,-1 3 0,3 2 15,-3-2-15,0 4 0,-4-4 16,2 0-16,1 0 0,1 0 0,-3 0 16</inkml:trace>
  <inkml:trace contextRef="#ctx0" brushRef="#br0" timeOffset="28509.0107">4325 5250 0,'0'0'0,"0"0"0,0 0 16,0 0-16,0 0 0,0 0 0,0 0 15,0 0-15,0 0 0,0 0 16,0 0-16,0 0 0,0 0 0,0 0 15,0 0-15,0 0 0,0 0 16,24-8 0,-24 8-16,0 0 0,0 0 0,26 1 0,-26-1 15,22-2-15,-9 0 0,2 0 16,1-1-16,-3 0 0,0 0 0,0 0 16,2-1-16,-2 2 0,-1-1 0,0 1 15,-1-1-15,0 2 0,-1 0 16,0 1-16,-1-1 0,-1 2 15,-1 0-15,0 0 0,0 1 16,-2 0-16,-1 2 0,0 0 16,-1-1-16,-1 2 0,-1 1 0,-2 0 15,-4 1 1,0 0-16,0 2 0,-2 1 16,-5 3-16,0 3 0,-2 2 15,-7 9-15,-2 1 0,0 0 16,3 0-16,3-4 0,2-4 15,2-3-15</inkml:trace>
  <inkml:trace contextRef="#ctx0" brushRef="#br0" timeOffset="30029.5749">5206 4765 0,'0'0'0,"0"0"0,0 0 15,0 0-15,30-1 0,-30 1 0,27 5 16,-13 0-16,1 1 0,0 1 0,3 2 16,-2 2-16,1-1 0,2 4 15,-3-1-15,-4-1 0,-3 2 16,-1-4-16,0-1 0,-4-2 0</inkml:trace>
  <inkml:trace contextRef="#ctx0" brushRef="#br0" timeOffset="30214.5753">4889 5045 0,'0'0'0,"0"0"0,0 0 15,0 0-15,-12 23 0,12-23 0,-15 28 16,7-10-16,3 2 0,-2 3 0,-1 1 16,1 6-16,1 1 0,5-2 15,1-1-15,1-6 0,5-4 0,-3 0 16,0-3-16,-1-3 0</inkml:trace>
  <inkml:trace contextRef="#ctx0" brushRef="#br0" timeOffset="30613.4957">5177 5063 0,'0'0'16,"11"-3"-16,7 0 0,1 1 0,0-1 15,17-1-15,7-1 16,6 1-16,0 3 0,7 0 16,-5-1-16,-6 1 15,-4-1-15,-7 2 0,-4 2 16,-8 2-16,-5 2 0,-12 4 15,-9 4-15,-7 2 0,-4 0 0,-15 2 16,-10 5-16,-6 0 16,-2 3-16,-9 3 0,-3 2 15,-6 2-15,5-3 0,-2 0 0,3-3 16,15-7-16,11-4 0,12-5 0,5-3 16,6-3-16,1-1 0,10-4 15,2-2-15,9-3 0,8-3 0,9-3 16,10-4-16,4 0 15,2 0-15,12-2 0,5 3 0,-8 2 16,-3 2-16,4 0 0,-3 4 16,-9-2-1,-7 0-15,-8 1 0,-8 1 16,-6 4-16,-7 2 0,-9 2 16,-8 3-16,0-2 0,-1 0 0,2-1 15,3-1-15,1 1 16</inkml:trace>
  <inkml:trace contextRef="#ctx0" brushRef="#br0" timeOffset="30816.2913">5412 5259 0,'0'0'0,"0"0"0,0 0 16,0 0-16,0 0 0,0 0 0,-20 30 16,8-14-16,0 3 0,-5 6 15,-4 3-15,1 2 0,2 2 16,-8 13-1,0 2-15,-2 4 0,6-4 16,-1 3-16,4-4 0,4-9 16,6-5-16,3-8 0,0-4 15,2-5-15</inkml:trace>
  <inkml:trace contextRef="#ctx0" brushRef="#br0" timeOffset="31286.4788">5496 5564 0,'0'0'0,"0"0"16,0 0-16,0 0 0,0 0 0,0 0 16,0 0-16,-29 21 0,29-21 15,-26 26-15,9-9 0,1-2 16,-2 1-16,-2 1 0,-1 0 0,-3 4 0,2-3 0,3-2 16,4-2-16,0-1 15,4-2-15,4 0 0,2-2 16,5-1-16,3-2 0,7-2 0,6-1 15,3-2-15,3-1 0,4-3 16,5-1-16,0 0 0,-1 0 16,6-2-1,-3-1-15,-4 0 0,-4 0 16,-3-2-16,-1-1 0,-6 2 16,-1-2-16,-2-1 0,-4 0 0,-2 0 15,-1 2-15,-2-4 0,-3-3 16,0 2-16,0 2 0,0 3 15,0 1-15,0 1 0,0 0 16,0 4-16,0-1 0,1 3 0,2 0 0,3 6 16,3 2-16,-2 3 0,3 1 15,2 3-15,4 3 0,0 2 16,2 0-16,1 1 0,1 2 16,-2-1-16,0-1 0,5 1 15,-3-3-15,-2-4 0,-3-4 16,-4-1-1,-4-3-15,-4-4 0,-3-2 0,0-3 16,0 3-16,0 0 0</inkml:trace>
  <inkml:trace contextRef="#ctx0" brushRef="#br0" timeOffset="31533.9678">6014 5340 0,'0'0'15,"0"0"-15,23-6 0,-8 1 16,4 1-16,4 0 0,8-1 16,7 0-16,0 0 0,3 0 15,0 2-15,3-1 0,-3 2 0,-5-1 16,-2 1 0,-6 0-16,-5 1 0,-2 0 15,-4 0-15,-12 0 0,-2-1 16,-7 1-16,-6 0 0,-3-1 15,-3 0-15,4 0 0,2 1 16,1 1-16</inkml:trace>
  <inkml:trace contextRef="#ctx0" brushRef="#br0" timeOffset="31788.0128">6265 5047 0,'0'0'16,"0"0"-16,0 0 0,0 0 15,-4 25-15,4-25 0,-8 37 16,4-12-16,-2 4 0,2 7 0,0 8 0,1 12 16,0-3-16,0 14 0,0-2 15,0 0-15,0-12 0,-1-8 16,-2-8-16,0-6 0,1-4 0,-2-3 16,-1-2-16,0-6 0,-5-3 15,-3-2-15,-8-4 16,2-2-16,0-4 15,2-8-15,-1-5 0,6-4 16,3-2-16,-2 0 0,4 3 16,2 4-16</inkml:trace>
  <inkml:trace contextRef="#ctx0" brushRef="#br0" timeOffset="32051.195">6275 5550 0,'0'0'0,"0"0"0,0 0 15,21 17-15,-9-6 0,3 2 16,4 4-16,6 5 0,-1-1 16,2 1-16,2-3 0,4 3 0,-2-3 15,-3-2-15,-1 0 16,-4-2-16,-1-2 16,-3-2-16,-2-1 0,-3-3 15,-1 0-15,-4-2 0,0 1 16,-2-2-16,-3-3 0,1-1 15,-4-1-15,-2-5 0,0-4 16,-1 2-16,1 1 0,1 2 0</inkml:trace>
  <inkml:trace contextRef="#ctx0" brushRef="#br0" timeOffset="36884.8833">30119 5485 0,'0'0'0,"0"0"0,0 0 0,0 0 16,0 0-16,5 32 0,-5-32 0,2 31 16,-2-31-16,3 40 15,-1-14-15,1 1 0,-2 2 0,0 11 16,-1 1-16,1-1 0,0-1 15,0 8 1,-1-2-16,0-4 16,0-7-16,0 5 0,1-2 15,-2-6-15,-1-4 0,1-2 0,1-3 16,0-7-16,-1-5 0,0-3 16,-2-2-16,1-2 0,0-1 0,-2-7 15,-2-3-15,1-4 16,-2-4-16,1 3 0,2 1 15,1 4-15</inkml:trace>
  <inkml:trace contextRef="#ctx0" brushRef="#br0" timeOffset="37104.5393">30129 5452 0,'0'0'0,"0"0"0,0 0 16,0 0-16,0 0 0,0 0 0,0 0 15,0 0-15,-13 23 0,13-23 16,-18 32-16,7-12 0,-1 2 0,-1 2 16,0 3-1,-4 4-15,3-1 0,1 0 0,-1-1 16,2-5-16,1-3 0,1 0 0,3-3 16,-1-8-16,-1-4 0,1-2 0,2 1 15,0-2-15</inkml:trace>
  <inkml:trace contextRef="#ctx0" brushRef="#br0" timeOffset="37336.4966">30152 5456 0,'0'0'0,"0"0"0,0 0 16,18 17-16,-18-17 0,19 19 0,-19-19 15,21 30-15,-11-15 0,-1 4 16,3 2-16,1 5 0,-1 1 15,1-3 1,1-2-16,-3-2 0,-1-3 16,-1-3-16,0 0 0,-2-5 0,-2 1 15,-3-7-15,-2-3 0,0 0 16,0 0-16,0 3 0</inkml:trace>
  <inkml:trace contextRef="#ctx0" brushRef="#br0" timeOffset="37675.3943">29398 4477 0,'0'0'0,"0"0"0,0 0 16,32 9-16,-17-3 0,1 1 0,3 1 15,5 3-15,0 1 0,-1-1 16,1 0-16,-5-2 0,0 2 15,-3-2-15,-3-2 0,-2 0 0</inkml:trace>
  <inkml:trace contextRef="#ctx0" brushRef="#br0" timeOffset="37853.8464">29140 4763 0,'0'0'16,"0"0"-16,0 0 0,0 0 0,5 24 0,-5-24 16,8 22-16,-8-22 0,13 26 0,-6-11 15,3 2-15,0-2 0,0-1 16,4 1-16,1-4 16,-3-1-16,-2-2 0,-1-1 0</inkml:trace>
  <inkml:trace contextRef="#ctx0" brushRef="#br0" timeOffset="38223.7907">29386 4734 0,'0'0'15,"0"0"-15,0 0 0,32-9 0,-16 4 16,4 2-16,6-1 16,9 1-16,1 1 15,3 1-15,3 1 0,5-1 16,-1 1-16,-5-1 0,-1-2 15,-5 2-15,-3 2 0,-1 2 16,-5 0-16,-7-1 0,-3 1 0,-11 2 16,-3 0-16,-7 2 0,-4 1 15,-11 3-15,-8 1 16,-2 1-16,-1-3 0,-5 3 0,-5 3 0,-8-2 16,3-2-16,3-3 0,2-3 15,8 0-15,6-1 0,2 0 16,7-2-16,6-3 0,3 0 0,4-1 15,5-3-15,6 3 0,5 1 16,10-3-16,8 0 16,1 1-16,3 0 15,3-1-15,1-1 0,6 0 16,-2 1-16,0-1 0,-1-1 16,-10 2-16,-5-1 0,-6 2 15</inkml:trace>
  <inkml:trace contextRef="#ctx0" brushRef="#br0" timeOffset="38440.0561">29550 4996 0,'0'0'0,"0"0"0,0 0 15,0 0-15,0 0 0,8 29 16,-8-29-16,4 23 0,-1-11 0,-1-1 15,1 1-15,-1-2 0,1-2 0,-1-2 16,0-1-16,0-1 0,0 0 16,1-1-16</inkml:trace>
  <inkml:trace contextRef="#ctx0" brushRef="#br0" timeOffset="38656.43">29635 4998 0,'0'0'15,"0"0"-15,0 0 0,29 1 0,-15-1 16,2 0-16,-1 1 0,1-1 16,-2-1-16,0 1 0,-1 0 15,0 0-15,-3 1 0,-3 3 16,-1 1-16,-5 1 0,-3 0 16,-9 4-16,-8 2 0,0-1 0,0 0 15,-9 3-15,-4 1 0,-8 2 16,1 0-16,0 0 0,-1-1 15,8-2-15,6-3 0,5-1 16</inkml:trace>
  <inkml:trace contextRef="#ctx0" brushRef="#br0" timeOffset="38895.2902">29205 5263 0,'0'0'0,"0"0"15,0 0-15,0 0 0,12 23 0,-12-23 16,16 30-16,-7-13 0,1-1 0,0 2 16,-1-1-16,1 1 0,0-1 0,5 2 15,-1-3-15,-2 0 0,-1-2 16,-1-3-16,-1-1 0,-1-4 16,-1-1-16,-3-4 15,-4-1-15,1-2 0,-2-4 16,-1 2-16,1-1 15,1 2-15</inkml:trace>
  <inkml:trace contextRef="#ctx0" brushRef="#br0" timeOffset="39180.2581">29334 5306 0,'0'0'0,"0"0"0,0 0 16,0 0-16,0 0 0,0 0 0,36-13 16,-36 13-16,37-5 0,-13 4 15,5 0-15,2 1 0,2-1 0,11 1 16,2 0-16,0 1 0,-2-1 15,5 1-15,-2 0 0,-6-1 0,-2-1 16,-5 2-16,-3 0 16,-7-1-16,-4 2 0,-4-2 15,-4-2-15,-3 4 0,-3-1 0,-4 2 16,-5 2-16,-4 1 0,-4 2 0,-3 3 16,-2 3-16,-4 1 0,-2 2 0,-6 5 15,1 2-15,0-3 0,3 0 16,-3-1-16,0 0 15,3-3-15,3-2 0,-1-3 0,2-4 16,6-3-16,3-1 0,3-1 16</inkml:trace>
  <inkml:trace contextRef="#ctx0" brushRef="#br0" timeOffset="39396.6239">29427 5442 0,'0'0'0,"0"0"16,0 0-16,0 0 0,0 0 0,0 0 16,33-6-16,-33 6 0,36-1 0,-12 1 15,1 0-15,1-3 0,3 1 16,-1-1-16,-1 1 16,6 1-16,-2-2 0,-4 1 0,-4 1 15,-5-1-15,-2 0 0,-5 0 16,-5 0-1,-2 0-15,-4 2 0,0-4 0,0 4 16,0-2-16</inkml:trace>
  <inkml:trace contextRef="#ctx0" brushRef="#br0" timeOffset="39882.3872">29637 5323 0,'0'0'0,"0"0"0,0 0 0,0 0 15,0 0-15,0 0 0,0 0 0,0 0 0,0 0 16,0 0-16,0 0 15,5 28-15,-5-28 0,2 22 0,-2-22 16,4 26-16,-1-13 0,-1 0 16,0 0-16,-1-2 0,0 0 15,2-1-15,-1-1 0,0-1 16,-1-2-16,0 0 16,-1 0-16,0-1 15,-1 0-15,-2 0 0,-3-2 0,0-1 16,-2 1-16,-3 0 0,-2-1 15,0-1-15,2 0 0,0 1 16,0 0-16,1 0 0,2-2 0,-1 1 16,1-1-16,2 1 0,0 0 15,1 0-15,0-1 0,2 0 16,-1 0-16,4 0 0,0 0 0,6 3 16,3-2-16,2-1 0,2 1 15,1-1-15,2 1 0,0-1 16,1-1-16,1 1 0,0-1 15,3 0-15,-1-1 0,-2 1 16,-3 0-16,-2-1 0,-2 1 0,-2-1 0,0 1 16,-3 1-16,-2-1 0,-1 0 15,1 1-15,-1 0 0,-1 0 16,0-1-16,1 1 0,-3 0 16,0 0-16,-4-3 0,-1 2 15,-1-1-15,2 1 0,-1 0 16</inkml:trace>
  <inkml:trace contextRef="#ctx0" brushRef="#br0" timeOffset="52550.0528">7048 6099 0,'0'0'0,"9"-4"15,5-4-15,4 1 0,4-2 0,13-3 16,10-1-16,12-1 0,-1 2 16,21-4-16,8 0 15,-3 3-15,-1 3 0,33 0 16,12 1-16,-6 2 0,-19 4 0,40 9 15,-17 5-15,-7 0 0,-5 0 0,-8 5 16,-3 3-16,-12 5 0,-7 3 16,-4-2-16,-2 0 15,-12 0-15,-9 0 0,-5 2 16,-4 1-16,-10-3 0,-5-3 0,-7 8 16,-3 6-16,-3-5 0,-2 0 15,-10-1-15,-5 1 0,-8 0 0,-7 0 0,-4 4 16,-7 3-16,-1-3 0,-3-1 15,-8-4-15,-6-2 0,1-2 16,1-4-16,-5 2 0,-4 1 16,-3-5-16,-3-3 0,-7-1 15,-3 1-15,-8-3 16,-4 0 0,-17-3-16,-12-2 0,17-2 15,11-3-15,-7 0 0,-1-1 0,-4 0 16,-4-2-16,-3-5 0,-4-1 15,7 1-15,2-1 0,-3-1 16,-2 1-16,3-4 0,1-1 16,8-1-16,4-3 0,6-3 0,2-2 15,9-3-15,4 0 0,11-2 0,9 0 16,10-3-16,5-1 0,8-7 16,5-4-16,13-1 0,9 0 15,7-4-15,4 0 0,12-1 16,8 1-16,7 3 0,3 3 0,7-1 15,3 2-15,-20 11 0,-11 8 16,-10 6 0</inkml:trace>
  <inkml:trace contextRef="#ctx0" brushRef="#br0" timeOffset="52926.5383">9444 5441 0,'0'0'0,"0"0"16,0 0-16,17 17 0,-17-17 0,0 0 15,23 26-15,-14-11 16,0 1-16,-1 5 0,-2 6 16,3 8-16,-4-2 0,-2 4 15,-1 2-15,-3 7 0,-2-4 16,-3-2-16,-4-2 16,-1-3-16,0-2 0,-2-2 15,-1-3-15,0-7 0,1-7 16,1-3-16,1-3 0,1-6 15,1-2-15,2-7 16,0-3-16,-1-2 0,3-2 0,0 3 16,1 3-16,1 0 0</inkml:trace>
  <inkml:trace contextRef="#ctx0" brushRef="#br0" timeOffset="53267.7934">9403 5503 0,'0'0'16,"3"-8"-16,3-1 0,0-1 15,2 0-15,7-7 0,5-2 16,0 0-16,0 3 0,4-1 15,5 0-15,5-1 0,-1 2 0,2 2 16,4 1 0,-4 4-16,-2 0 0,7 2 15,0 3-15,-5 4 0,-4 3 16,-1 5-16,-3 3 0,-3 2 0,-3 3 16,-1 5-16,-2 6 15,-3 1-15,-1 3 0,-3 6 16,-3 4-16,-1 0 0,-1-3 0,-1 11 15,1 0-15,-4-5 0,-1-4 0,0-1 16,1-1-16,-2-4 0,-2-4 0,-2-1 16,-1-2-16,1-4 0,-1-2 15,-2-5-15,-3 0 16,1-6-16,0-1 0,-3-2 0,-2-2 16,-4 0-16,-2-3 0,-3-6 15,-2-4-15,5 1 0,4 1 0,4 3 16</inkml:trace>
  <inkml:trace contextRef="#ctx0" brushRef="#br0" timeOffset="53430.6688">9531 5575 0,'0'0'0,"0"0"15,0 0-15,0 0 0,26-7 0,-26 7 16,33-4-16,-13 2 0,1 1 15,3 0-15,3 2 16,4 0-16,-3 0 0,-3 0 0,-5 1 16,-2-1-16</inkml:trace>
  <inkml:trace contextRef="#ctx0" brushRef="#br0" timeOffset="53600.108">9591 5786 0,'0'0'0,"0"0"15,0 0-15,0 0 0,0 0 0,26 0 16,-26 0 0,38-8-16,-13 2 0,3-3 15,6 0-15,2 0 0,-1-1 0,12-5 16,1-5-16,0 0 0,-8 4 16,-8 3-16</inkml:trace>
  <inkml:trace contextRef="#ctx0" brushRef="#br0" timeOffset="54069.8844">10369 5201 0,'0'0'0,"0"0"0,0 0 0,0 0 15,0 0-15,5 27 16,-5-27-16,2 29 15,-2-29-15,0 36 0,-1-15 16,0 1-16,0 1 0,0-1 0,-1 1 16,-1 3-16,1-3 0,0-5 0,1-1 0,0-3 15,0-3-15,0-4 0,1-5 16,0-2-16,2-2 0,-1-4 16,1-3-16,0-2 15,1-1-15,1-7 0,2-7 16,2 2-16,3 0 0,0 1 15,2 0-15,-1 4 0,0 2 16,2-4-16,0 1 0,0 4 16,-2 3-16,-1 2 0,0 1 15,-2 3-15,-1 2 0,1 3 0,1 2 0,0 1 16,0 2-16,0 4 0,-1 1 16,-1 5-16,-1 0 0,-1 3 0,-3 0 15,0 1-15,1 0 0,0 0 16,2 2-16,0-4 0,2-1 15,0-1-15,0-2 0,3 1 16,2-1 0,0-1-16,1-3 0,-1 0 15,0 1-15,-4-1 0,0-2 16,-1 0-16</inkml:trace>
  <inkml:trace contextRef="#ctx0" brushRef="#br0" timeOffset="54417.6335">10375 5747 0,'0'0'0,"0"0"0,0 0 15,0 0-15,0 0 0,33-6 16,-33 6-16,31-7 16,-15 4-16,1-2 0,3-1 15,0 2-15,0-1 0,0 1 16,-1-1-16,0 0 0,-2 0 15,3 1-15,-3 2 16,-1 3-16,-3 0 0,-3 4 0,-2 4 16,-3-2-16,-1 1 0,-2 4 15,-5 4-15,0 1 0,-1 0 16,-3 3-16,-2 0 0,-3-3 16,-2-1-16,-2 0 0,0 2 0,0-2 0,1-1 15,-8 3-15,-4-1 0,1-4 16,-2-3-16,2 1 0,0 2 15,3-5-15,2-2 0,4-1 16,2 0-16,4-1 0</inkml:trace>
  <inkml:trace contextRef="#ctx0" brushRef="#br0" timeOffset="54555.8382">10410 5863 0,'0'0'0,"0"0"0,21 5 0,-21-5 16,28 7-16,-9-1 0,4 2 15,7 2-15,-1 1 0,5 3 16,2 3 0,5 1-16,-3-1 0,-6-4 0,-6-2 15,-5-1-15</inkml:trace>
  <inkml:trace contextRef="#ctx0" brushRef="#br0" timeOffset="60154.0066">8912 5884 0,'0'0'16,"0"0"-16,0 0 0,0 0 0,-6 24 16,6-24-16,-9 20 0,2-5 15,-1 0-15,0 0 0,-3-1 16,0 0-16,-2 0 0,-2 4 16,0-1-16,-2-1 0,-1-1 0,0 0 15,-3-2-15,2-1 0,0-1 0,3-2 16,0-3-16,3-4 0,2-1 15,1 1-15,2-2 0,2 1 16</inkml:trace>
  <inkml:trace contextRef="#ctx0" brushRef="#br0" timeOffset="60438.8448">8597 5585 0,'0'0'16,"0"0"-16,0 0 0,0 0 16,0 0-16,0 0 0,25-4 0,-25 4 15,23 5-15,-23-5 0,30 16 0,-13-4 16,0 2-16,4 3 0,2 1 16,1 3-16,-1 0 0,10 8 15,2 0-15,6 4 0,-2-2 0,2 0 16,2 0-16,3 4 0,-6-5 15,-1 0-15,0-2 0,-3-2 16,-2-5-16,0 5 0,-4 0 16,-9-7-16,-3-2 0,-3-3 0,-4-3 0,-2-2 15</inkml:trace>
  <inkml:trace contextRef="#ctx0" brushRef="#br0" timeOffset="60808.7598">8632 6571 0,'0'0'0,"0"0"0,0 0 15,30-2-15,-30 2 0,36-4 16,-6 2-16,2-2 0,2 1 0,20-1 16,8 1-16,13-1 0,-2-1 15,23-2-15,6-1 0,10-2 16,-8 0-16,22-2 16,18 0-16,16-2 0,-23 3 15,-1 0-15,0 1 16,-19 2-16,-14 1 0,5 1 15,4-1-15,-19 5 0,-15 2 0,1 0 16,1 1-16,-21 2 0,-11 2 16,-16-2-16,-10-2 0,-7 1 15</inkml:trace>
  <inkml:trace contextRef="#ctx0" brushRef="#br0" timeOffset="75312.3724">13733 7910 0,'0'0'0,"0"0"16,0 0-16,0 0 0,0 0 0,0 0 16,0 0-16,0 0 0,0 0 0,0 0 0,26-4 15,-26 4-15,0 0 0,0 0 16,25-3-16,-25 3 0,0 0 0,25-4 16,-25 4-16,22 2 15,-11-2-15,2 0 0,0-2 16,0 2-16,-1 0 0,3 0 15,0 0-15,1 0 0,1 0 0,0 0 16,-1-2-16,2 1 0,-1 1 16,7 3-16,-1 0 0,0-3 15,0-2-15,-1-1 0,0 3 16,0 0-16,0 2 0,1-1 16,3 1-16,-2 0 0,-1 0 0,1 0 15,1-2 1,0 2-16,0 1 0,6-2 15,-1 0-15,-1 1 0,-1-4 0,2 2 16,2 2-16,-3-1 0,-2 0 16,2 0-16,1 0 0,-2 2 15,1 2-15,0-3 16,0 0-16,0-3 0,-1-1 0,0 2 16,3 2-16,-2-3 0,-2-2 0,8 2 15,1 1-15,-7 0 0,-2 0 0,6-2 16,0 1-16,0 1 0,-1 0 15,0 0-15,1 1 0,-1 1 16,-1-4-16,2 4 0,2-1 16,-4 0-16,-1-2 0,3 1 15,3 0 1,-4 1-16,-2 1 0,2-1 16,3-2-16,-2 1 0,-1-1 15,1-1-15,0-2 0,-1 2 0,0 0 16,1 2-16,0 0 0,-2-2 15,-1-1-15,3 0 0,2-1 16,-2 2-16,-1 0 0,1 1 16,2-1-16,-3 1 0,-2-2 0,2 3 15,1 0-15,-1 0 0,0 0 0,0-1 16,1 1-16,-2 0 0,-2 3 16,1-3-16,2-3 0,0 1 15,-1-1-15,2 2 0,2 2 16,-5 1-16,-2 2 0,4 0 15,3-1 1,-2-1-16,-1-4 0,4 0 16,1-1-16,-3 3 0,-3 1 0,7 0 15,-1 0-15,-7 0 0,-2 0 16,8 1-16,0 0 0,-4-3 16,0-2-16,6 3 0,-1 3 15,-6-2-15,-1-1 0,8 2 16,3 1-16,-5-1 0,-1 2 0,2-1 0,3-1 15,-4-1-15,-3-2 0,5-1 16,1 1-16,-2-2 0,-3-1 0,3 3 16,3 2-16,-2-1 15,-3 1-15,1 3 0,2 1 16,-2-1-16,1-2 0,1-1 16,2 0-16,-3-1 0,0 1 0,0-1 0,2-1 15,-3 2-15,-1 3 0,3-4 16,-1-2-16,0 2 0,-2 3 15,2-3-15,2-3 0,-1 3 16,-1 2-16,1-1 0,0-2 16,-2 3-16,0 2 0,1-1 15,2-2 1,-2 0-16,0 0 0,0-1 0,2 1 16,-4 1-16,-1 2 0,3-2 15,2 0-15,-5-2 0,-2-1 16,3 0-16,1 1 0,-2 0 15,-1 0-15,3 1 0,0 0 16,-1-1-16,-1 0 0,2 1 16,0 2-16,-2-2 0,-2-2 0,2 0 0,3 1 15,-3 0-15,-1 0 0,1-2 16,1 1-16,-1 0 0,-3 0 16,4 2-16,1 0 0,-2 1 15,-3 0-15,3-1 0,3-1 16,-4 3-16,-2 1 0,2-1 15,2-3-15,-2-1 16,-1-2-16,-1 2 0,0 1 16,0 0-16,-1 1 0,1 2 15,0 1-15,-5-4 0,-1-3 0,6 0 16,1 2-16,-8 0 16,-1 0-16,3 1 0,-1 1 15,0-2-15,-1 0 0,2 0 0,-1-1 16,-2 0-16,-2-2 0,4 3 0,1 3 15,-1-1-15,0 0 0,-2 0 16,0-1-16,0-2 0,0-1 16,0 1-16,2 0 0,-7 2 0,1 3 15,0-3-15,1 0 16,1 0-16,0 0 0,1 0 16,1 1-16,-2 0 0,-1-1 0,-1 1 0,2 1 15,0-1-15,0 0 0,1 1 16,0 1-16,-1-2 0,-2-1 0,0 1 15,1 2-15,-2-2 16,1 0-16,0-1 0,0 0 16,-1 0-16,0 1 0,-1-1 15,-2 1-15,-2-1 16,-1-1-16,-2 1 0,0 1 16,0 0-16,-1 0 0,0 0 15,-2-1-15,1-2 0,0 0 16,-1 0-16,-2-1 0,-1 2 0,1 1 15,-3 0-15,0 0 16,0 0-16,-2 0 0,0 0 0,0 0 16,-3 0-16,0 1 0,1-1 0,-1 2 15,1-2-15</inkml:trace>
  <inkml:trace contextRef="#ctx0" brushRef="#br0" timeOffset="84935.6375">18572 7350 0,'0'0'0,"0"0"16,0 0-16,0 0 0,0 0 0,0 0 15,0 0 1,0 0-16,18-21 0,-18 21 16,0 0-16,10-19 0,-10 19 15,7-19-15,-2 5 0,-1-2 0,1 1 16,1-4-16,1-6 15,0 0-15,1-3 0,5-12 16,2-5-16,-1-1 0,0-2 16,5-13-16,0-3 15,2-9-15,0 4 0,6-8 0,3 4 16,-5 5-16,-2 4 0,0-7 16,-1 3-16,-2 11 0,-2 7 0,10-18 15,-1 7-15,-3 15 0,-5 9 16,-3 5-16,-3 3 15,-7 17-15,-2 2 0,-1 2 16,1 3-16,-2 2 0,-2 3 0,0 0 16,0 0-16,0 0 0</inkml:trace>
  <inkml:trace contextRef="#ctx0" brushRef="#br0" timeOffset="85359.4414">19450 5682 0,'0'0'0,"0"0"15,0 0-15,23-6 0,-23 6 0,26-8 16,-9 3-16,3 0 0,3 0 0,1 1 15,2-2-15,10-1 0,0-1 16,0-1-16,0 0 0,3 0 16,-1-1-16,-3 4 0,-2 2 15,-2 5-15,-2 3 0,-5 3 16,-3 3-16,-3 6 0,-3 3 0,-4 6 16,-4 3-1,-3 1-15,-2 2 0,-3 0 16,-2-2-16,-4 3 0,0-2 0,-3-3 15,-2-1-15,-2-4 16,2-3-16,-1-3 0,0-5 0,1-2 16,0-1-16,0-5 0,-1-3 15,-1-3-15,0-2 0,-1-5 16,2-3-16,2-5 0,1-4 0,2 5 16,2 2-16,0 3 0</inkml:trace>
  <inkml:trace contextRef="#ctx0" brushRef="#br0" timeOffset="85575.7534">19905 5443 0,'0'0'0,"0"0"0,-9 23 16,1-4-16,-3 5 0,-5 12 0,-3 7 15,-2 1-15,-1 3 0,-7 9 16,-1-3-16,-2 2 0,3-5 15,2-7-15,2-6 0,0-3 16,3-7-16,4-8 0,4-5 0,5-8 16,2-2-16,7-8 0,5-3 15,-1 1-15,-1 2 0,0 0 0</inkml:trace>
  <inkml:trace contextRef="#ctx0" brushRef="#br0" timeOffset="85849.9168">20296 5582 0,'0'0'0,"0"0"16,0 0-16,15 21 0,-15-21 0,4 29 16,-4-5-16,-2 1 0,0 4 0,-3 8 15,0 1-15,0-5 0,2-1 16,-1 3-16,-1-4 15,2-4-15,1-4 0,-1-6 0,1-4 16,1-3-16,0-3 0,1-7 16,-3-1-16,1-4 0,-1-2 0,1-5 15,0-5-15,1 2 16,0 3-16,0 2 16</inkml:trace>
  <inkml:trace contextRef="#ctx0" brushRef="#br0" timeOffset="86061.1974">20330 5735 0,'0'0'0,"0"0"0,0 0 16,0 0-16,21-14 0,-21 14 15,25-7-15,-8 2 0,5 1 16,2 2-16,0 1 0,1-1 16,3 2-16,5 0 0,-2 0 0,-2 3 15,-1 1-15,-5 2 0,-2 1 16,-4 2-16,-5 3 0,-5 0 16,-3 0-16,-8 1 0,-4 1 15,-6 0-15,-3 1 0,-11 3 16,-4-3-16,-2 0 0,0-2 15,0 1-15,0-1 0,-3 0 16,4 0-16,5-7 0,4-4 0,5 0 0,4-1 0,3 0 16</inkml:trace>
  <inkml:trace contextRef="#ctx0" brushRef="#br0" timeOffset="86493.937">21597 5374 0,'0'0'0,"0"0"0,0 0 16,0 0-16,0 0 0,0 0 15,-17 18-15,17-18 0,-28 19 0,7-7 16,-3 1-16,-4-1 16,-3 1-16,-15 5 0,-6 2 15,3-1-15,2-1 0,-13 3 0,-2-3 16,-2 1-16,8-2 0,-2 0 0,8-3 16,10-3-16,8-1 15,16-5-15,7-2 0,7-1 0,4-4 16,12 0-16,10-3 0,3 1 15,5 1-15,11-1 0,2 0 16,1-2-16,2-2 0,1 3 16,2 0-16,1 0 15,-6 1-15,-5 0 0,-5 1 16,-8 0-16,-6 0 0,-8 0 16,-6 1-16,-6-1 0,-4 0 15,0 1-15,2 2 0,-2-4 0</inkml:trace>
  <inkml:trace contextRef="#ctx0" brushRef="#br0" timeOffset="86848.5696">21179 5200 0,'0'0'0,"0"0"16,0 0-16,0 0 15,0 0-15,-1 35 0,1-35 16,-7 32-16,0-13 0,0 6 16,0 2-16,-1 1 0,0 1 0,-3 8 15,0 4-15,1-4 0,0 1 0,-4 7 0,-1 0 32,-1-4-32,1-2 0,-1 3 15,3-6-15,3 0 0,3-2 0,3-4 0,3-2 16,2-6-16,1-2 0,7-5 15,4-4-15,-1-4 0,2 0 0,3-4 16,5-5-16,1-1 0,1-4 0,-1 1 16,0-2-16,-2-2 15,-1 0-15,2 0 0,-2 0 16,-7 5-16,-2 0 16,-2 1-16</inkml:trace>
  <inkml:trace contextRef="#ctx0" brushRef="#br0" timeOffset="87364.5399">21219 5761 0,'0'0'16,"0"0"-16,0 0 0,0 0 0,0 0 16,0 0-16,0 0 0,19 17 15,-19-17-15,0 0 0,20 21 16,-20-21-16,17 17 0,-7-8 15,1 1-15,0 1 0,0 0 0,1-2 16,1 0-16,0 1 0,0 0 0,2-1 16,4 1-16,-1 0 0,-2-2 15,6 3-15,0 0 0,-1-1 16,0 0-16,0-1 0,0 1 16,-2-3-16,-1-1 0,-2-1 15,0-2-15,-2 3 0,-1-1 0,-1 1 31,-1 1-31,-1-3 0,-1-1 0,0 1 16,0-1-16,-2-1 0,0 1 16,-1-1-16,-2 1 15,0-2-15,1 0 0,-1 1 0,-1-1 16,0 0-16,-1 1 0,0-1 16,0 0-16,-2-1 0,0 0 15,0 0-15,0 0 0,0 0 0,0 0 0,0 0 16,2-1-16,-2 1 0,0 0 15,0 0-15,2 3 0,-2-3 16,0 0-16,0 0 0,0 0 16,0 0-16,0 0 0,0 0 15,0 0-15,0 0 0,0 0 16,-7-3 0,-1 2-16,-2 1 0,-2 1 0,2-1 15,1 0-15,2 0 0</inkml:trace>
  <inkml:trace contextRef="#ctx0" brushRef="#br0" timeOffset="87834.9887">22468 4934 0,'0'0'0,"0"0"16,0 0-16,0 0 0,0 0 0,16 18 15,-16-18-15,11 18 16,-11-18-16,13 22 0,-5-10 16,-2 1-16,1 1 0,-2-2 15,1-2-15,-2-2 0</inkml:trace>
  <inkml:trace contextRef="#ctx0" brushRef="#br0" timeOffset="88055.8568">21982 5207 0,'0'0'0,"0"0"16,0 0-16,25 2 0,-25-2 0,37-2 0,-9 1 0,4-1 16,4 1-16,13-2 0,5 1 15,-2-1-15,-2 0 0,9 1 16,-1 3-16,0-3 0,-8 0 15,-10 1-15,-5 2 0,-13-2 16,-9-1-16,-2 0 0,-3 1 16,-2 0-16</inkml:trace>
  <inkml:trace contextRef="#ctx0" brushRef="#br0" timeOffset="88234.3228">22209 5334 0,'0'0'0,"0"0"16,0 0-16,0 0 0,0 0 0,7 27 16,-7-27-16,4 23 0,-4-23 0,6 26 15,-3-13-15,1-1 16,2-1-16,-2-2 0,-2 0 16,1 0-16,-1-3 0,0 0 0</inkml:trace>
  <inkml:trace contextRef="#ctx0" brushRef="#br0" timeOffset="88435.0286">22322 5369 0,'0'0'0,"0"0"15,0 0-15,19-3 0,-19 3 0,25-2 16,-25 2-16,36-1 0,-18 1 16,-1 1-16,2 2 0,-1 0 15,-2-1-15,3 1 0,-3 2 0,-3-1 16,-6 2-16,-7 1 0,-7 3 15,-7 1-15,-3 1 0,-6 1 16,-6 2-16,5-3 0,4-1 0,2-3 16</inkml:trace>
  <inkml:trace contextRef="#ctx0" brushRef="#br0" timeOffset="88635.826">21905 5581 0,'0'0'0,"0"0"0,0 0 16,0 0-16,0 0 0,0 0 0,-4 31 16,4-31-16,-5 23 0,5-23 15,-6 29-15,4-14 0,0-1 0,1 0 16,1 0-16,0-2 0,-1-1 0,1-1 16,0-1-16,0 0 15,0-3-15,0 0 0,0-1 0,0-2 16</inkml:trace>
  <inkml:trace contextRef="#ctx0" brushRef="#br0" timeOffset="89274.688">21967 5716 0,'0'0'0,"0"0"0,0 0 0,19-9 0,-19 9 16,32-10-16,-12 4 0,6 1 15,3 0-15,10 0 0,-1-1 16,3 2-16,2 1 0,6 0 16,-5 1-16,-4 1 0,-4 1 15,-4 1-15,-5 1 0,-1 1 16,-6 2-1,-12 0-15,-5-2 0,-10 5 16,-7 0-16,-6 2 0,-4-1 0,-11 1 16,-6 0-16,-1 1 0,1 1 0,-13 2 15,-2 1-15,7-4 0,7-1 16,-2-1-16,4-3 0,8-2 16,8-3-16,7 0 0,4 1 15,10-1-15,5 0 0,10-3 16,8-3-16,5 1 0,2 2 0,4-2 15,2-1 1,-2 2-16,-1 1 0,-2 0 16,0 2-16,-5-1 0,-4-1 15,-5 2-15,-4 2 0,-4 0 16,-5 1-16,-9 4 0,-6 2 16,-3 1-16,-2 2 0,-8 2 15,-7 2-15,-3 0 0,-1-1 0,-11 2 16,0 0-16,0 0 0,3 0 15,-4 3-15,5-2 0,6-4 16,6-4-16,8-3 0,5-2 16,5-3-16,3-2 0,10-5 15,9-3-15,3-2 0,3-1 0,11-1 0,10 0 16,1 0-16,0 1 0,10 3 16,7 4-16,0 2 0,0 2 15,11 2-15,1 1 0,-8 4 16,-4 2-16,4 3 0,-1 2 15,-10-1-15,-7-1 0,-8 0 16,-3 1-16,-7-3 0,-5-1 0,-5 0 16,-3-1-16,-6 3 0,-3 0 0,-6 3 15,-5 1-15,-2-4 0,-2-2 16,-9 0-16,-3 0 0,0-2 16,2-1-16,-5 0 0,-4-3 15,5-2-15,5-2 0,-1-3 16,2-3-16,3-4 15,3-3-15,4 4 0,3 2 16,3 2-16</inkml:trace>
  <inkml:trace contextRef="#ctx0" brushRef="#br0" timeOffset="89437.497">22156 5942 0,'0'0'15,"0"0"-15,0 0 0,0 0 16,0 0-16,0 0 0,0 0 16,0 0-16,0 0 0,0 0 15,5 23-15,-5-23 0,-14 28 0,14-28 0,-20 32 16,11-15-16,-1-1 0,0-1 15,0-1-15,1-1 0,1-2 16,-1 3-16,2-4 0,1-3 16,2-1-16,0-2 0,1-2 15,1 1-15</inkml:trace>
  <inkml:trace contextRef="#ctx0" brushRef="#br0" timeOffset="89622.0337">22240 6014 0,'0'0'0,"0"0"0,0 0 0,0 0 16,0 0-16,-4 21 0,4-21 16,-13 18-16,13-18 0,-16 26 15,5-12-15,-1 1 0,0-1 0,-1-1 0,2-1 16,2-2-16,0-1 0,3-3 16,3-1-16,0-1 0,0-1 0,1 0 15</inkml:trace>
  <inkml:trace contextRef="#ctx0" brushRef="#br0" timeOffset="89860.4864">22656 5854 0,'0'0'0,"0"0"0,0 0 16,0 0-16,0 0 0,-29 9 16,29-9-16,-30 14 0,30-14 0,-29 20 15,16-8-15,1 0 0,2 3 16,4-2-1,1 2-15,3-2 0,2-1 0,7 3 16,6-2-16,3-1 16,3-1-16,3-4 0,2-1 15,1 0-15,0-1 0,5 2 16,0-3-16,-4-1 0,-2-4 16,-4 1-16,-4 0 0,-3 0 0</inkml:trace>
  <inkml:trace contextRef="#ctx0" brushRef="#br0" timeOffset="90123.7385">23360 5443 0,'0'0'0,"0"0"0,0 0 15,0 0-15,0 0 0,-19 21 16,19-21-16,-26 18 0,8-4 0,-3 0 16,-3 3-16,-2-2 0,-2-1 15,-10 5-15,0 1 0,-1 1 0,2-2 16,-4 3-16,5-3 0,6-3 16,6-4-16,3-2 0,3-2 15,4-3-15,3-1 0,2-1 0,2-1 16,2 0-16</inkml:trace>
  <inkml:trace contextRef="#ctx0" brushRef="#br0" timeOffset="90293.2467">23208 5646 0,'0'0'16,"0"0"-16,0 0 0,5 20 0,-5-20 15,2 22-15,-4-5 0,0-1 16,-1 2-16,-2 2 0,1-1 15,0 3-15,0-3 0,5-4 0,4-4 16,-2 0-16,0-4 0,0 0 0</inkml:trace>
  <inkml:trace contextRef="#ctx0" brushRef="#br0" timeOffset="90509.514">23829 5532 0,'0'0'0,"0"0"15,0 0-15,0 0 0,0 0 0,-37 16 16,16-10-16,-1 3 0,-1 1 16,-5 2-16,-2 1 0,-9 1 15,3 1-15,-1-1 0,1-1 16,-3 2 0,7-3-16,6-4 0,4-2 15,4-4-15,5-4 0,2 0 0,2 1 16,3 1-16</inkml:trace>
  <inkml:trace contextRef="#ctx0" brushRef="#br0" timeOffset="90710.0772">23619 5494 0,'0'0'16,"0"0"-16,0 0 0,0 0 16,-5 26-16,5-26 15,-7 34-15,4-11 0,-1 2 0,3 2 16,3 1-16,3 4 0,2-2 15,4-3-15,5-1 0,6 1 16,1-6-16,2-3 16,1-3-16,0-1 0,0-3 15,-2-3-15,-1-3 0,-4 0 16,-4-1-16,-1-1 0,-3 0 0,-3-1 16</inkml:trace>
  <inkml:trace contextRef="#ctx0" brushRef="#br0" timeOffset="90964.0766">23270 6084 0,'0'0'0,"0"0"0,22-3 0,-7 1 16,3 1-16,10-2 0,5 0 15,1 2-15,0 0 16,9 0-16,1 0 15,-3 0-15,-3 0 0,-4-1 0,-2 0 16,-6 2-16,-4 0 0,-2 0 16,-6 0-16,-5-1 0,-4-1 15,-7 2-15,-6 0 0,-4-2 16,-3 1-16,3-2 0,2 2 16,2 0-16</inkml:trace>
  <inkml:trace contextRef="#ctx0" brushRef="#br0" timeOffset="91211.6001">23493 5896 0,'0'0'0,"0"0"0,0 0 15,0 0-15,11 24 0,-11-24 0,3 30 0,-3-10 16,0 1-16,0 1 0,0 4 16,-1-3-16,-1 0 0,0 6 15,1 0-15,0-4 0,0-2 16,0-4-16,0-2 0,0-1 15,0-4-15,1-1 0,0-4 16,-2-1-16,1-1 16,-1-1-16,0-4 0,0-2 15,0 0-15,-1 0 0,1 0 16,2 2-16</inkml:trace>
  <inkml:trace contextRef="#ctx0" brushRef="#br0" timeOffset="91682.0615">24303 5535 0,'0'0'0,"0"0"15,0 0-15,0 0 0,0 0 0,0 0 16,0 0-16,28 0 15,-28 0-15,31 6 0,-31-6 16,39 7-16,-18-2 0,0 2 16,1-1-16,-1 2 0,-3 0 0,4 3 15,-1 0-15,-3 1 0,-3 0 0,-2 0 16,-5 0-16,-2 0 0,-3-1 16,-4 3-16,-3 4 0,-3-1 15,-2-3-15,-5 1 0,-6-1 16,1 2-16,1 1 0,-4-1 15,-3-3-15,-2-1 0,3-2 0,4-3 16,3-1 0,4 0-16</inkml:trace>
  <inkml:trace contextRef="#ctx0" brushRef="#br0" timeOffset="92067.7051">24461 5583 0,'0'0'0,"0"0"16,0 0-16,0 0 0,0 0 0,-14 24 16,14-24-16,-20 21 15,20-21-15,-25 26 0,12-9 16,1-1-16,0 1 0,3-2 0,0 1 16,0-2-16,1-2 0,0 2 15,2-4 1,1-1-16,2-2 0,0 1 15,0-3-15,0 0 0,1-1 0,0 1 16,1-2-16,0-1 0,1-2 16,0 0-16,0 0 15,0 0-15,0 0 0,0 0 0,0 0 16,0 0-16,0 0 0,0 0 16,0 0-16,0 0 0,0 0 0,0 0 15,0-2-15,0 2 0,0-2 0,0 2 16,0 0-16,0 0 15,0 0-15,0 0 0,0 0 16,0 0-16,0 0 0,0 0 0,0 0 16,0 0-16,0 0 0,0 0 15</inkml:trace>
  <inkml:trace contextRef="#ctx0" brushRef="#br0" timeOffset="93117.2059">24144 5632 0,'0'0'16,"0"0"-16,0 0 0,0 0 16,29-11-16,-29 11 0,34-4 0,-13 1 0,1 1 15,4-1 1,5 0-16,7-2 0,-2 0 15,-1 1-15,0 1 0,7-2 0,-1 0 16,-3 1-16,-3 2 0,-4 0 16,-4-2-16,-2 2 0,-3 1 15,-5 1-15,-2-1 0,-4 1 16,-3 0-16,-3 0 0,-5 0 0,0 0 16,-3-1-16,-1 2 0,2 0 15,0 0-15</inkml:trace>
  <inkml:trace contextRef="#ctx0" brushRef="#br0" timeOffset="93464.6032">24566 5495 0,'0'0'0,"0"0"16,0 0-16,0 0 0,0 0 15,0 0-15,-15 29 0,15-29 16,-16 24-16,16-24 0,-20 33 15,9-13-15,0 0 16,-1 2-16,-2 0 0,-4 4 16,2-2-16,1-1 0,2-1 15,1-3-15,1 2 0,2-4 16,1-3-16,3-2 0,2 1 16,3-3-16,2-2 0,2-1 15,3-1-15,3-2 0,2 0 16,2-3-16,2 0 0,2-2 0,3-2 15,1-1-15,0 1 0,1-2 0,-1 0 16,0 1-16,0 0 0,-2 0 16,-2 2-16,-2 0 0,-3 2 15,-4 0-15,-4 0 0,0 1 16,-2-1-16,0 1 0</inkml:trace>
  <inkml:trace contextRef="#ctx0" brushRef="#br0" timeOffset="93734.4925">24135 6112 0,'0'0'15,"0"0"-15,0 0 0,30 1 0,-30-1 0,34-2 16,-13-1-16,4-1 0,3 2 0,9-3 15,1 1-15,-1 1 0,1-2 16,5 0-16,-4 0 0,-2 0 16,-3 1-16,-4-3 0,-4 1 0,-4 0 15,-3 2-15,-5-1 0,-3 0 16,-2 0-16,-2 2 0,-2 0 16</inkml:trace>
  <inkml:trace contextRef="#ctx0" brushRef="#br0" timeOffset="94019.1042">24540 5741 0,'0'0'0,"0"0"15,0 0-15,-1 20 0,1-20 0,-4 24 16,0-5-16,1 1 15,-1 1-15,0 8 0,-2 4 16,2-3-16,-1-1 0,1-2 16,0-3-16,0-1 0,2-1 0,0 5 15,0-3-15,1-3 0,0-6 16,1-3-16,0-1 16,0-4-16,0-1 15,0-2-15,0-4 0,2 2 0,2-5 16,-1 2-16,1-1 0,-2 1 0</inkml:trace>
  <inkml:trace contextRef="#ctx0" brushRef="#br0" timeOffset="94304.8573">24950 5541 0,'0'0'0,"0"0"0,0 0 0,0 0 0,0 0 15,0 0-15,32 1 16,-32-1-16,27 1 0,-27-1 16,39-2-16,-17 1 0,0 0 0,1 1 15,1-1-15,0 0 0,-1 0 16,5 1-16,0 1 0,-5 1 15,-2 0 1,-7 0-16,-5 1 0,-1 0 0,-1-1 16,-2-1-16</inkml:trace>
  <inkml:trace contextRef="#ctx0" brushRef="#br0" timeOffset="94521.219">24806 5789 0,'0'0'0,"0"0"0,0 0 0,0 0 16,0 0-16,0 0 0,39-3 16,-39 3-16,35-2 0,-12 1 15,5 0-15,-1 0 0,-1-2 16,10 0-16,3 0 0,-4-1 16,-2 1-16,8-1 15,-1 0-15,-6 1 16,-5-1-16,-4 1 0,-3-1 15,-4-1-15,-4-1 0,-3 1 0,-2 2 16,-1-1-16</inkml:trace>
  <inkml:trace contextRef="#ctx0" brushRef="#br0" timeOffset="94806.6132">25182 5645 0,'0'0'0,"0"0"15,0 0-15,0 0 0,-18 14 0,18-14 16,-17 22-16,17-22 16,-18 26-16,6-8 0,-2 1 0,-1 2 15,-2 2-15,-5 6 0,0 1 0,0-2 16,1 0-16,-5 2 0,0-3 16,3-3-16,2-3 0,2-2 15,2-3-15,2-2 0,2-2 16,2-3-16,2 0 0,2-4 15,1-2-15,3-2 16,3-1-16,-1-7 0,3-1 0,-1 0 16,0 2-16,0 1 15</inkml:trace>
  <inkml:trace contextRef="#ctx0" brushRef="#br0" timeOffset="94991.4184">25170 5936 0,'0'0'0,"0"0"16,0 0-16,31-5 0,-31 5 0,30 1 0,-7 2 15,0-1 1,0-1-16,8 2 0,2-1 16,-2 1-16,-1 4 0,2-3 15,-5-1-15,-4 0 0,-5-2 16,-2 1-16,-4 3 0,-4-3 16,-4-1-16,-4 2 0,-3-1 15,-1 1-15,2-1 0,0-1 0</inkml:trace>
  <inkml:trace contextRef="#ctx0" brushRef="#br0" timeOffset="95254.6892">25134 6047 0,'0'0'0,"0"0"0,0 0 16,0 0-16,0 0 0,-8 28 15,8-28-15,-6 25 0,6-25 0,-7 28 16,3-9-16,0-3 0,1-3 16,0 0-1,-1 1-15,1-1 0,1-1 16,0 0-16,0 0 0,1-2 16,0-1-16,0-2 0,0-2 15,0 1-15,1 0 0,0-3 16,0-3-16,2 2 0,-2-2 0,0 0 15</inkml:trace>
  <inkml:trace contextRef="#ctx0" brushRef="#br0" timeOffset="95508.7346">25297 6051 0,'0'0'15,"0"0"-15,0 0 0,0 0 0,0 0 16,0 0-16,0 30 0,0-30 0,-3 28 15,3-28-15,-5 32 0,3-14 0,0-1 16,-1 2-16,-1 0 16,2-1-16,0-3 0,0 2 0,0-1 15,0-5-15,1-2 0,0-1 16,0 0-16,0-2 0,0 0 16,0-3-1,1-3-15,0 0 0,3-2 0,-1 1 16,1-1-16,-3 2 0</inkml:trace>
  <inkml:trace contextRef="#ctx0" brushRef="#br0" timeOffset="95886.2172">25894 5715 0,'0'0'0,"0"0"15,27-5-15,-9 2 0,0 1 0,9-1 16,0 0-16,3 0 0,2-1 16,0 0-16,1 0 0,5-1 15,-3 1-15,-2 0 0,-2 1 16,-5-1-16,-2 1 0,-6 0 16,-2-1-16,-5 1 0,-2 0 0,-5 1 15,-4 2-15,1-3 0,-3 0 16,1-1-16,0 3 0,1 1 15</inkml:trace>
  <inkml:trace contextRef="#ctx0" brushRef="#br0" timeOffset="96178.1925">26198 5556 0,'0'0'0,"0"0"0,0 0 0,0 0 0,0 0 0,-11 23 16,11-23-16,-16 23 0,16-23 15,-21 30-15,9-13 0,0 2 16,-1-1-16,-1 1 0,-2-1 16,-2 4-16,2-1 0,2-2 0,0 0 15,4-1-15,3-4 0,5-1 16,4-1-16,3-1 0,5-1 16,3-3-16,4 0 15,2-2-15,3 1 0,2-3 0,1 0 16,3-1-16,1 0 0,5-1 15,-1-1-15,-3 1 0,-4 0 16,-4-1-16,-4 0 0,-4 0 16</inkml:trace>
  <inkml:trace contextRef="#ctx0" brushRef="#br0" timeOffset="96425.2867">25870 6141 0,'0'0'0,"0"0"0,0 0 0,25 0 15,-25 0-15,32-1 0,-8-1 16,2 1-16,4 0 0,11 0 16,2 0-16,-1-1 0,-1 1 0,6-2 15,-3 0-15,-4 0 0,-5 1 16,-3-1-16,-3 0 0,-6 0 0,-4 2 15,-6 0-15,-3 0 0,-5-4 16,-4-1-16,0 1 0,0 1 16,-1 0-16</inkml:trace>
  <inkml:trace contextRef="#ctx0" brushRef="#br0" timeOffset="96678.7275">26230 5817 0,'0'0'0,"0"0"0,0 0 0,0 0 15,1 29-15,-1-29 0,-2 31 16,1-10-16,-2 1 0,0 1 0,-1 2 16,-1 6-1,3-3-15,0-1 0,1-1 0,0-2 0,1 0 16,0-4-16,1-2 0,0-2 15,0-1-15,-3 0 0,-3-1 16,1-2-16,1-3 0,-1 0 16</inkml:trace>
  <inkml:trace contextRef="#ctx0" brushRef="#br0" timeOffset="108878.2414">26223 7871 0,'0'0'0,"0"0"0,0 0 16,0 0-16,29-5 0,-29 5 0,31-2 16,-14 2-16,2 1 0,2-1 0,2 0 15,7 0-15,-1 0 0,1 1 16,4 1-16,-3 1 0,1-2 16,10 0-16,2 1 0,-3 1 0,-2 0 15,2 0-15,-1-1 16,2 0-16,0-2 0,10 0 0,2 0 15,-3 2 1,-3 0-16,13-2 0,1-1 16,-4 1-16,-2 0 0,4-1 15,2 0-15,-4 1 0,-2-1 0,13 1 16,1 1-16,-4-2 16,-4-1-16,26-2 0,-6 1 15,-11 2-15,-5 1 0,2 0 16,2-1-16,-6-2 0,-5 0 0,3 0 0,1 0 15,-4 0-15,-5-1 0,4 0 16,5 0-16,-8 0 0,-4 2 16,2 1-16,2 2 0,-2-2 15,-1-4-15,0 3 0,-1 1 16,-2 0-16,-3 0 0,3-3 0,3 1 16,-7-2-1,-6-1-15,6 1 0,2 2 16,-6-1-16,-5 0 0,5 2 15,3 2-15,-4-4 0,-2-1 16,4 4-16,3 1 0,-6 2 16,-4 1-16,8-2 0,6 1 15,-26-7-15,0-3 0,5 5 0,4 2 16,0-1-16,1-2 0,2 0 0,4 1 16,-3-1-16,-2 2 15,1-1-15,2 1 0,-4 0 0,-2-1 16,2 1-16,0 1 0,-6-2 15,1 0-15,3 3 0,2 2 16,-3-1-16,-3-1 0,5-2 0,3-1 16,-4 1-1,-2 1-15,1-3 0,0-1 16,-2 1-16,1 2 0,0 3 16,0 3-16,1-5 0,0-2 15,-2 2-15,0 2 0,-6 2 16,-1-2-16,3-4 0,3-2 15,-3 2-15,-1 2 0,0 2 0,2 0 16,-3-1-16,-3 0 0,5-1 0,1 0 16,-2 2-16,-1 2 0,0-2 0,0-1 15,-4 1-15,0 0 0,2-2 0,3 0 16,-6 0-16,-1-1 0,-3 1 16,-3 0-16,-3 1 0,-2 0 15,-1 0-15,0 0 16,-2 0-16</inkml:trace>
  <inkml:trace contextRef="#ctx0" brushRef="#br0" timeOffset="109896.3442">28697 7039 0,'0'0'0,"0"0"0,0 0 16,0 0-16,0 0 15,-20-10-15,20 10 16,0 0-16,-26-7 0,26 7 16,-30-5-16,13 5 0,1 1 0,-3 1 15,-2 0-15,-2 1 0,-2 1 16,-8 1-16,-3 0 0,1 2 15,0 0-15,-9 5 0,1 0 16,1 1-16,1 0 0,0 2 0,2 2 0,1 0 16,3 2-16,-8 5 0,1 2 15,3-2-15,5-2 0,-1 0 16,-2 3-16,8-3 0,3-1 16,1 7-16,2 2 0,6-7 15,3-3-15,1 5 0,2 2 16,5-5-16,4 2 0,2-3 0,2-1 15,3-1-15,2-1 0,2 1 0,2 2 16,2-3-16,3-2 0,4 0 16,4-1-16,-1-1 0,0 0 15,5 0-15,4 0 0,-1-2 16,0 1-16,4-1 0,3 0 16,0-2-1,-2 0-15,4 0 0,1 2 16,-2-3-16,1-2 0,11 1 0,3 1 15,-5-3-15,-2-1 0,2-3 16,3-2-16,-2 1 16,-2 2-16,7-2 0,-2-2 0,-3 0 15,-2 1-15,3-2 0,2-1 16,-2 2-16,-3 0 0,2 0 0,1 1 16,-4-5-16,-2 0 0,6-3 15,3 1-15,-4-2 0,-4 1 0,23-6 16,-5 0-16,-26 6 0,0-2 15,26-4-15,-1 2 0,-8 1 16,-5-1-16,2 1 0,1-1 16,-6 3-16,-2-1 15,0-3-15,2-5 0,-9 1 16,-5 2-16,-12 2 16,6-3-16,-4 1 0,-2 2 0,-2-2 15,-3-2-15,-3-1 0,0 0 16,-7-3-16,-3-1 0,0 3 15,-2 0-15,-7-3 0,-4-3 16,-5 3-16,-4 0 0,-3 0 0,-2 1 16,-7 0-16,-3-3 0,-7 1 0,-3-2 15,-2 2-15,-2 0 0,-7 2 16,-6 0-16,-15-1 0,-2 1 16,-9 0-16,-6 2 0,-44-3 15,8 8-15,-6 0 0,-3 3 16,43 3-16,30 3 15,21 1-15</inkml:trace>
  <inkml:trace contextRef="#ctx0" brushRef="#br0" timeOffset="116261.6777">1875 8608 0,'0'0'0,"0"0"15,0 0-15,0 0 0,0 0 0,0 0 16,0 0-16,0 0 0,0 0 15,0 0-15,0 0 16,0 0-16,0 0 16,0 0-16,0 0 0,0 0 0,26 10 15,-26-10-15,0 0 16,22 4-16,-22-4 0,22 3 16,-22-3-16,26 4 0,-8-1 0,-3 0 15,2-3-15,1 0 0,1 0 16,0 0-16,3 1 15,0-1-15,-2 1 0,7-1 0,2 0 0,0 1 16,-1 0-16,1-1 0,0 0 16,-2 0-16,2 0 0,5 0 15,3-1-15,-4 1 0,-1 1 0,0-1 16,2-1-16,-1 1 0,0 1 16,2 0-16,-1-1 15,-1 1-15,-1 0 0,8-1 0,1 0 0,-6 0 0,-1 1 16,3-1-16,2 0 15,-3 2-15,-4-1 0,3 1 16,2 1-16,-1-1 0,-2-1 16,3 1-16,1 0 0,-3-2 15,-3-1-15,3 2 0,5 1 16,-5-2-16,-4 0 16,11-1-16,0 1 0,-8-1 0,-2 0 15,9-2-15,2 2 16,-3-1-16,-4 1 0,0 1 0,2-1 15,-3 1-15,-1-1 0,2 0 16,0 0-16,-1 1 0,-3 1 0,4 0 16,0-1-16,-1 0 15,-1-1-15,-1 0 0,3 1 0,-3 0 16,-5-1-16,6-1 0,2 1 16,-4 1-16,-1 1 0,2-2 0,1-2 15,0 1-15,-2 0 0,2-1 16,3 2-16,-1-1 0,0-1 15,1 0-15,0 0 0,0 2 16,-2 0-16,2-2 16,3 1-16,-3 0 0,-1 1 15,0-1-15,4 1 16,-3-2-16,1 0 0,1 1 0,-1 0 16,0 2-16,-1 1 0,1 0 15,1 0-15,-1-2 0,-1-1 16,1 1-16,-2 1 0,0-1 15,0 1-15,1 1 0,3-1 0,-4 1 0,-1 1 16,3-1-16,4-1 16,-6-1-16,0 0 0,0 2 0,5 0 15,-1 1-15,-5 2 0,6 0 16,3 1-16,-7-2 0,-2-4 16,4 1-16,3 1 0,-4 1 15,-1 1 1,3-2-16,3-1 0,-4 1 0,-3 3 15,4-2-15,1-2 16,-5 0-16,1 0 0,1 1 0,7-1 16,-7 1-16,-3-1 0,4 0 15,1 0-15,-3 0 0,-2 0 16,5 0-16,3 0 0,-3 2 16,-6-2-16,2 0 0,2 1 0,-1-2 0,1 1 15,0 0-15,3 0 0,-3 1 16,-3-1-16,2 2 0,3 0 15,-1 0-15,-2-2 0,2 1 16,1 1-16,-2 0 0,1-1 0,0 0 16,2-1-16,-2 0 15,-2 0-15,4 1 0,3 0 0,-3 1 0,-3 1 16,7-2-16,-1-2 0,-7 1 16,1 0-16,7 2 0,0 3 15,-7-3-15,-1 2 0,8-1 16,2 0-16,-3-2 0,-1-1 0,1 1 15,1 1-15,-1-2 0,-3 1 16,4-1 0,2-1-16,-1 2 0,-4 0 15,4-1-15,3-1 0,-4 0 16,-5 1-16,6-1 0,3 1 16,-6 0-16,-1 1 0,3-1 15,3-2-15,-5 0 0,-5-1 0,6 3 16,5 2-16,-5-1 0,-3 0 15,3-2-15,2-3 16,-1 2-16,-2 0 0,1 1 16,2 2-16,-3-1 0,0 0 0,1-2 15,1 0-15,-3 0 16,-3 2-16,3-1 0,4 0 0,-5-1 16,0-1-16,3 1 0,3 0 15,-2 1-15,-1 1 0,2 0 16,2-1-16,-3 0 0,-2 2 15,3 0-15,3 0 0,-5 0 16,-2-1-16,5 2 0,6 1 16,-7-1-16,-5 0 0,5-2 15,4-1-15,-4 0 0,-2 2 0,8 0 16,0 0-16,-9 2 0,-1 0 16,24 4-16,-2-2 0,-25-4 0,1-3 15,25 2-15,-2 2 0,-24-2 16,-1-1-16,21 3 0,-1 2 15,-21-4-15,-1 0 0,23 1 16,-1 2-16,-23-2 0,-1-1 0,23 2 16,0 2-16,-22-4 0,1 0 15,18 2-15,-2 0 0,-23-1 0,1-1 16,23 3-16,-2-1 0,-22-3 16,1-3-16,3 8 0,3 2 15,0-4-15,0-4 0,3 0 16,2 0-16,-5 0 0,-2 2 0,2-1 15,4 1-15,-5 0 0,-1 0 16,1 1 0,3 1-16,-3-2 0,-3-2 15,3 2-15,1 0 0,-5 0 16,0-2-16,0-1 0,1 1 16,-1 1-16,-2 2 0,2-1 0,1-1 15,-1-1-15,-1 0 0,2 1 16,2 2-16,-4-2 0,-3-1 15,3 2-15,1 0 0,-1 2 0,-2 1 0,0-2 16,0-2-16,-5 2 16,-1 1-16,3-1 0,4 1 15,-3-3-15,0-3 0,0 3 16,2 3-16,-2 0 0,-1-1 0,1-1 16,-1-1-16,-1-1 0,0 0 15,1 0 1,1 2-16,-2 0 0,-4 2 15,3-2-15,0 0 0,0 0 16,-1-2-16,1 5 0,1 1 16,-5-3-16,-1-2 0,3 0 15,2 0-15,0 0 0,0 2 0,0-2 16,0 0-16,1-1 0,-2 0 16,2 0-16,0 1 0,0 2 0,-1 2 15,1-3-15,-1-4 0,1 0 0,0-2 16,1 4-16,-1 2 15,-2-1-15,-1-1 0,0-1 0,0 1 16,-1 0-16,-1 0 0,3 1 16,2 1-16,-3-1 0,-3 1 15,0-3 1,0 0-16,-2-1 0,1 1 0,0 1 16,2 0-16,0-2 0,-1 1 15,0 0-15,-1 0 16,-2 0-16,1-1 0,0 2 0,3 0 15,-4 0-15,1 0 0,0-1 16,1 1-16,-2-1 0,0 1 0,0 1 16,1 0-16,1-1 0,0 1 0,0 1 0,1-1 15,-2 1-15,1 0 0,-1-1 16,0 0-16,-1 1 0,1 0 0,1 1 16,2-1-16,-1 1 15,-2 0-15,1-1 0,-1 0 16,0 0-16,-2 0 15,3 0-15,0 0 0,0 0 0,-1 0 0,1 0 16,1 1-16,-2-1 0,1-1 16,-1 1-16,1 1 0,0-1 15,1 2-15,0-2 0,-1-2 16,0 2-16,-1 0 0,1 0 16,-1-1-16,-1 1 0,-2-1 15,1 2 1,1 0-16,0 1 0,1-2 0,-1 0 15,0 0-15,1-2 0,-1 1 16,0 1-16,-1 1 0,-1 1 16,0-1-16,2 0 0,0-2 15,1 0-15,-1-2 0,2 2 16,-1 1-16,0 0 0,-2-2 16,1 2-16,2 1 0,-2 0 0,1-1 0,-1 1 15,1-1-15,-2 0 16,0 1-16,2-1 0,-1 0 0,1 2 15,-2-1-15,1 0 0,2 2 16,-1-1-16,0-1 0,3 0 16,0 2-16,0-1 0,-1 0 0,1 1 31,0 0-31,1-1 0,-1 0 0,1-1 16,1 2-16,-1-1 0,-2-1 15,1 1-15,1 0 0,0 0 16,0 0-16,-1-1 0,2-1 15,-1 1-15,-2-1 0,1 2 16,0 1-16,1-1 0,0-1 0,2 0 16,0 0-16,-1 1 0,-2 0 0,2-2 15,2-3-15,-1 2 0,0 2 16,6 2-16,-2-1 0,-2 2 16,-2-1-16,3-1 0,1-4 15,0 2-15,-1 0 0,-1 2 16,0 1-16,1-2 0,-1-3 0,2 1 15,3 2-15,-4-1 0,-1 1 0,0 0 16,1-1-16,0 1 0,0-1 16,0 1-16,2 1 0,-2 1 15,0-1-15,2-1 0,1 0 16,0-1-16,-2 1 0,3 0 16,2-1-16,0-1 0,-1 1 15,5 0-15,0 1 16,-7 1-16,-2 1 0,8-3 15,3-1-15,-1 0 0,0 2 16,1 1-16,-1 2 0,0-1 16,-2-2-16,2 0 0,3 0 15,-4-1-15,-2 0 0,5 1 16,2 2-16,-3-1 0,-4-1 0,8 1 16,0 2-1,-6-3-15,-1-1 0,8 3 0,2 2 0,-3-1 16,-2-1-16,2 0 0,2 0 0,-3 0 15,-2 2-15,3-3 0,3 0 16,-3-2-16,-2 1 0,2-1 16,2-1-16,-2 1 0,-1 0 15,2 0-15,2 0 16,-3 0-16,-3 1 0,9 0 16,1 1-16,-10 0 0,-3-1 15,8-1-15,1 1 0,-8-1 16,-1-1-16,8 1 0,1 1 15,-9-1-15,-1 0 0,9 0 16,1 0-16,-9 0 0,-1-1 0,6 1 16,1 1-16,-8 0 0,-1 0 0,2-1 15,4-1-15,-3 0 0,-2 0 16,1 1-16,2 0 0,-2 0 16,-1 0-16,1 0 0,2 0 15,-2 0-15,-4 1 0,5-2 16,1 1-1,-3-1-15,-2 1 0,1-2 0,2 0 16,-3 1-16,-1-1 0,1 1 16,1 1-16,-4 0 0,0-1 15,-1-2-15,2-2 0,-7 2 16,-1 2-16,2 0 0,2-1 16,-1 0-16,-2 0 0,0-3 0,1 1 15,0-2-15,0-3 0,-3 8 16,-2 5-16,-1-1 0,1-2 0,0-3 15,-1-4-15,-4 3 0,0 0 16,-2 1-16,0 2 0,-1-1 0,-2-1 0,1-4 16,0-3-16,-3 4 0,-2 3 15,1-2-15,1 0 0,-1 1 16,0-2-16,-2-2 0,1 1 16,-1-1-16,-1 0 0,0-2 15,-1 0-15,0 2 0,2-3 16,-1-4-16,0-1 0,-1 0 15,0-1-15,-1 1 0,-1-3 16,1 0-16,1-1 0,0-1 16,0-2-16,-1 1 0,-1 1 0,0 2 15,0 0 1,-1-1-16,0-1 0,0 2 16,-2 3-16,0 1 0,-2-1 0,0 0 15,-1-2-15,0 3 0,0 2 16,-1-1-16,-1 1 15,-1 0-15,-1 1 0,0 1 0,0-1 16,-1 2-16,-1 1 0,-1 1 16,-3 1-16,2 0 0,0 1 0,-2 0 15,-3 2-15,-1-2 0,0 2 0,-1 1 16,0 0-16,0 0 0,-1 1 16,-8 0-16,-2 1 15,2-1-15,3-2 0,-5 2 0,-4 1 16,1-1-16,3-1 0,-4 0 15,-4-2 1,2 0-16,3 1 0,-12 2 16,-3 0-16,6-2 0,4 2 0,-3 0 15,-4 1-15,4-2 0,3-2 16,-9 0-16,-3 2 0,6-2 16,4 1-16,-2 0 0,-2 3 15,2-1-15,3 0 0,-5-1 16,-1 1-16,4 0 0,2-1 0,-11-1 15,-1 2-15,3-1 0,4 1 0,1-2 16,-1-2-16,2 1 0,1 1 16,-2-1-16,-3 2 15,3-1-15,2 0 0,-1-1 0,-2-1 16,3 2-16,2 1 0,-4 1 16,-3 1-16,5-2 0,4-1 0,-6-1 15,-2-3-15,4 4 0,3 3 0,-4-3 16,-3 1-16,4 1 0,1 1 15,-2 0-15,-1-2 0,3-3 16,3-2-16,-3 5 0,-3 2 16,3-3-16,2 1 0,-3 0 15,0-1 1,0 1-16,1 1 0,0 0 16,0 0-16,2 0 0,1-1 0,1 2 15,-2 2-15,2 0 0,3 1 16,-3-3-16,0-4 0,1 1 15,3-1-15,-4 2 0,-2-1 16,5 2-16,2 0 0,-5-1 16,-2 1-16,4 0 0,3-1 0,-6-1 15,-3 1-15,9 0 0,1 1 0,-9 0 16,0 1-16,9-1 0,2 0 16,-9-2-16,-1 2 0,9-1 15,3 1-15,-1 1 0,-1 3 16,3-1-1,1 1-15,1-1 0,-1 0 16,3 0-16,2 1 0,0-1 16,-1 0-16,5 2 0,3-1 0,-1 6 15,0 4-15,1-5 0,2-2 0,0 0 16,0 2-16,1-1 16,2 0-16,3 0 0,1 2 15,2 1-15,1 0 0,1 2 0,0 2 16,1-1-16,-1-1 0,2 2 0,2 0 15,1-2-15,-1 2 0,0 4 16,1 2-16,1-4 0,-1 0 16,1 2-16,0-1 0,-1-3 15,-1 0-15,0 3 0,1 2 16,-1 0-16,0 0 0,2 0 16,3-3-1,-3-2-15,1 0 0,-1 2 0,0 1 16,-1-2-16,0 0 0,-1 1 15,-1-1-15,2-1 0,-1-3 0,0-1 16,0 0-16,-1-2 16,0-1-16,1-3 0,-1 0 15,0 0-15,0-2 0,-1-2 16,0 4-16,0-4 0,0 0 0,0 0 0,0-3 16,1 1-16,-1 2 0,0 0 15,-4 1-15,0-1 0,0-1 0,1 0 16,-1 1-16,1-1 15</inkml:trace>
  <inkml:trace contextRef="#ctx0" brushRef="#br0" timeOffset="121160.3711">22803 8653 0,'0'0'0,"0"0"15,0 0-15,0 0 0,0 0 0,0 0 32,0 0-32,0 0 0,0 0 0,29 5 15,-29-5-15,0 0 0,30 6 16,-30-6-16,28 4 0,-12-1 15,-1 0-15,4-1 0,3-1 16,0 1-16,1 1 0,3 1 16,1-2-16,10 1 15,-1-1-15,3 0 0,1 1 16,1-1-16,-1-1 0,13 3 16,2 0-16,-6-3 0,-3-1 0,10 1 15,1 2-15,-4-3 0,-2-1 16,7 4-16,0 5 15,-3-5-15,-2-2 0,0 0 0,-1-1 16,-2 2-16,-3 0 0,9-2 16,-1 0-16,-6 0 0,-1 0 0,1 0 15,2 2-15,-6-2 16,-4 0-16,3 1 0,2-1 16,-4 0-16,-3-2 0,4 3 15,2 2-15,-5-3 0,-3 0 0,4 0 16,2 2-16,-4-2 0,-4-1 0,2 2 15,2 2-15,-4-1 0,-2 1 0,0 0 16,1 0-16,-8-1 0,-1 0 16,2 1-16,0-2 15,-2 0-15,-4-1 0,1 1 0,1 0 16,-3 1-16,-2-1 0,-4-1 16,-3-1-16,-1 0 0,-1 0 15,-1 0-15,-1 1 0,-3 0 0,1-1 0,-5 1 16,0 0-16,0 0 0,-3-2 0,3 2 15</inkml:trace>
  <inkml:trace contextRef="#ctx0" brushRef="#br0" timeOffset="122163.1456">26780 7789 0,'0'0'0,"0"0"0,0 0 16,-29-9-16,18 6 0,-4 1 0,-3-2 16,-2 2-16,0 0 0,-8 0 15,-3 1-15,-2 2 0,-1 1 0,-2 1 16,1-1-1,-9 6-15,1 4 0,-2 0 0,-2 0 16,4 1-16,4 2 0,-11 5 0,1 1 0,3 2 0,4 0 16,4-1-16,3 0 0,-1 0 15,2 2-15,-1 6 0,5 3 16,5-4-16,3 0 0,4 0 16,3 0-16,4 1 0,2 0 0,4 0 31,4 3-31,6-3 0,2 0 15,6 0-15,2 1 0,3-1 16,1-1-16,7-6 0,4 0 16,2-2-16,1 1 0,2 1 15,2 1-15,2-3 0,1-3 0,3-2 16,2-1-16,3-1 0,2-1 16,3-2-16,3 0 0,5 2 0,-4-3 15,4-1-15,0-2 16,0 0-16,0 1 0,-1-6 0,1-3 15,22 2-15,-12 0 0,-1-4 16,-2-6-16,-9-5 0,-5-3 16,-4 6-16,-1 5 0,-4-2 15,-1 0-15,-2-7 0,0-5 0,-1 1 0,0 1 16,-4 0-16,-3 0 0,-3-2 16,-3 0-16,-4-1 0,-2 2 15,-8 5-15,5-3 0,-1-7 16,-2-1-16,-3 1 0,-3 1 0,-3-1 15,-2 2-15,-1 1 0,-1 0 16,-1-3 0,0-3-16,-2 2 0,-2-1 0,-4 1 15,-3-1-15,1 1 0,1-1 16,-2-2-16,-4-1 16,0 7-16,-2 1 0,-3 0 0,-2-2 15,0 1-15,2 1 0,-5-1 16,-5 2-16,-1 1 0,0-1 15,-5 1-15,0 2 0,-6 0 0,-2 3 16,-1 3-16,-3 0 0,1 1 16,0 1-16,-5 5 0,-3 0 15,1-1-15,0 0 0,1 3 16,0 3-16,-6 5 0,2 3 0,1 0 16,1 2-16,4-2 0,3-3 15,6-1 1,5-3-16,5 4 0,4 1 0,6 2 15,6 1-15,6-1 0,5 1 16,-1-3-16,2-2 0,1-1 16</inkml:trace>
  <inkml:trace contextRef="#ctx0" brushRef="#br0" timeOffset="123262.809">28389 8693 0,'0'0'16,"0"0"-16,0 0 0,0 0 0,25 5 0,-25-5 16,24 1-16,-10 0 15,3-1-15,2 3 0,0-1 16,1 0-16,0-2 0,9 2 16,2 2-16,-3-1 0,1 1 0,0-2 15,0 0-15,0-2 0,-1 1 16,7 0-16,0-1 0,-1 1 0,-2-1 0,1 1 15,3 0-15,-5-1 0,-3 0 0,3-1 16,2 0-16,-2 1 0,-1-1 16,7-3-16,3-1 15,-5 1 1,-3 1-16,2 0 0,3 1 16,-2-2-16,-1 2 0,2-1 15,-1 1-15,-2-1 0,-2 1 0,4-1 16,3 0-16,-5 1 15,-4 0-15,9 0 0,0 0 16,-7 1-16,0-2 0,8 1 0,0-1 16,-8 0-16,-1-1 0,8 3 0,0 2 15,-4 0-15,-3 0 0,2 1 16,3 2-16,-4-6 0,-3-3 0,5 5 16,5 3-16,-6-2 0,-3 0 15,2-2-15,1 0 16,-3 1-16,-3 0 0,1-2 0,-1 1 15,-5-1-15,-1 0 0,6-1 0,0 0 16,-7 0-16,-1-2 0,2 1 16,1-2-16,-1 2 0,0 0 0,1 1 15,1 1-15,-4 2 16,-4 2-16,3-3 0,1-1 16,-4-3-16,1 0 0,-1 1 0,0 2 15,1 0 1,-2-1-16,2 2 0,-1 0 15,0 0-15,0 1 0,0-1 16,3 0-16,-2 0 0,0-1 0,0 1 16,1 1-16,-2 0 0,0 0 15,-1-2-15,1-1 16,-2-1-16,-1 0 0,-1 1 16,0-1-16,-2 0 0,-2 1 0,-3 0 15,-3 0-15,-4-1 0,-1 0 0,1 1 16,-1-1-16,2 2 0</inkml:trace>
  <inkml:trace contextRef="#ctx0" brushRef="#br0" timeOffset="125024.9801">2004 9444 0,'0'0'0,"0"0"16,0 0-16,0 0 0,0 0 0,0 0 15,0 0 1,0 0-16,0 0 0,0 0 16,0 0-16,0 0 0,0 0 0,0 0 15,0 0-15,0 0 0,0 0 16,29-4-16,-29 4 0,22 3 16,-22-3-16,25 0 0,-25 0 15,36 0-15,-20-4 0,3 3 16,2 0-16,-1 0 0,1-1 0,5 0 15,5-1-15,-5 2 0,0 2 0,2 1 16,5 0 0,-3-1-16,1 0 0,10 2 15,0-1-15,-3 1 0,-4-3 16,3 1-16,3 1 0,-3-1 16,-2-1-16,9 1 0,4 1 15,-6-1-15,-2-1 0,5 0 16,0-1-16,-2 2 0,-6 2 0,12 1 15,0-1-15,-3 0 16,-6-1-16,4-1 0,4 0 16,-4 0-16,-3 2 0,3-2 0,3-1 15,-5-1-15,-1 1 0,9-1 16,0 1-16,-5 0 0,-4 0 0,4 0 16,5 0-16,-9 0 0,-7 1 0,2 2 15,4 1-15,-5-2 0,-3-2 16,4-1-16,0 0 0,-4 3 15,-3 1-15,2-1 16,2 1-16,-6-2 0,-1-1 0,3 1 16,5-2-16,-3 3 0,-5 2 0,3-3 15,5-1-15,-6-2 0,-2 0 0,-1-1 16,0-1-16,-5 0 0,-2 1 16,-2 2-16,3 2 0,-7 0 15,-2 0-15,-3 1 0,-2 0 16,-2 2-16,1-2 0,-4 0 15,0-2 1,3 3-16</inkml:trace>
  <inkml:trace contextRef="#ctx0" brushRef="#br0" timeOffset="127100.1962">2229 8661 0,'0'0'0,"0"0"0,0 0 15,0 0-15,0 0 0,-24-4 16,24 4-16,0 0 0,-23-4 0,13 3 16,3 1-1,-2 0-15,3 0 0,-4 1 16,-2 0-16,-3 2 0,2 0 15,-2 0-15,-2 0 0,2-1 16,-1 0-16,0 2 0,-4-2 16,-1 4-16,1 0 15,-5 2-15,-1 0 0,1 1 0,3-1 16,-3 4-16,-3 1 0,3-1 16,-1 0-16,2 2 0,1 2 15,-6 2-15,4-2 0,1 2 16,1 0-16,0 1 0,3 1 0,3 0 15,0-1-15,5-1 0,2 0 0,2 0 16,1 2-16,0-2 16,4 0-16,0 2 0,3 0 15,3-2-15,0-2 0,4 2 16,0 0-16,1-2 0,-1-1 16,5 1-16,-1 1 0,4-4 15,-2-1-15,0 3 0,2 2 16,1-4-16,-3-1 0,5 0 15,5-2-15,-4 2 0,-1-1 0,2-1 16,1 0-16,1-1 0,1-3 0,2 0 16,-3 1-16,0 0 0,-2 1 15,2 1-15,1-1 0,1 0 0,-2-2 16,0-1-16,3 0 0,-1 0 16,-2 0-16,2-2 0,2-1 15,-1 1-15,-2 1 0,1 0 16,1-3-16,0 1 0,-2 1 0,1-1 15,1 0-15,-3-2 0,2 0 16,0 2-16,1 2 0,1-2 16,-1-1-16,0-2 0,1 1 15,-3-1-15,1 1 0,-1 1 0,3 0 16,-2 1-16,1-1 0,-3-1 16,1-1-1,-1-1-15,0 0 0,3-1 16,0 2-16,-2 0 0,1 0 0,2 0 15,-3-2-15,-1 1 16,0 2-16,0 0 0,2 0 0,-2-1 16,-3-2-16,2-2 0,0 1 15,-1 2-15,1 0 0,-2 0 16,0-1-16,0-1 0,0 1 0,1 0 16,1-1-16,1-1 0,0 0 0,1 0 15,1-2-15,-2 0 0,-3 1 16,-1-1-16,0 0 0,3-1 15,-2-1-15,0 1 0,0 0 16,-3 1-16,0 2 0,-1-4 16,2 0-1,-4-1-15,2 2 0,-3-1 0,2-2 16,-5 3-16,1-2 0,1 0 16,0 0-16,0 1 0,-1-1 15,0 2-15,0 1 0,-1-2 16,0-1-16,-3 0 0,2-2 15,-1 1-15,-2 2 0,1-3 16,0-1-16,-1 1 0,-1 0 0,1 0 16,0-1-16,-2 2 0,1 0 0,-2 0 15,1 0-15,1 1 0,-1 1 16,0-2-16,1 1 0,-1 0 16,-2 0-16,1 0 15,0-2-15,-1 4 0,-1-1 0,0 0 0,0-1 31,0 0-31,-1 0 0,0 1 0,0-1 16,-1 0-16,1 1 0,-2-1 16,-1-1-16,-1 0 0,0 2 15,0-2-15,-2 0 0,1 0 16,-2 1-16,0-1 0,-1-1 16,0 2-16,0 1 0,-5-2 15,-2 0-15,4 1 0,-2 1 0,0-1 0,0-2 16,-2 0-16,1 0 0,-3 3 15,1 1-15,-2 2 0,0-1 16,0 0-16,0-2 0,0 2 16,-2 1-16,-1-1 0,-1-2 15,1 4-15,0 2 0,-3-1 16,-1-2-16,1 0 0,-4-1 0,-4-1 0,0 1 16,2 4-16,2 0 0,-3-1 15,0 0-15,1 0 0,-1 2 16,-1 0-16,-2 1 0,2-1 15,2 1 1,-10 2-16,-1 1 0,3 0 16,2 0-16,0 1 0,-3-2 15,4 3-15,-1 2 0,1-3 0,-4-3 16,5 2-16,0 1 0,-1 3 16,0 1-16,3-1 15,2-1-15,-3 3 0,2 2 16,7-5-16,-3-1 0,2-2 0,-3 2 15,4 1-15,0 2 0,2-2 16,1 1-16,3 0 0,2 4 0,-1-6 0,-4-1 16,1 1-16,1 0 0,2 3 15,-3 1-15,7-2 0,4-1 0,1-2 16</inkml:trace>
  <inkml:trace contextRef="#ctx0" brushRef="#br0" timeOffset="129932.263">5589 9539 0,'0'0'0,"0"0"0,0 0 15,0 0-15,22-1 0,-22 1 0,0 0 0,29 2 0,-15-2 16,2 0-16,0 0 16,2-1-16,2 0 0,2 1 15,1-1-15,7 1 0,-1 0 0,3 1 16,-1 0-16,3 0 0,-1-1 15,11 1 1,0 0-16,-1 1 0,-2 0 16,3-2-16,3 0 0,-1 0 15,2 0-15,10 1 0,5 2 16,-4-2-16,-2 0 0,9 0 16,0 2-16,-4-2 0,0 0 15,5 0-15,-1 0 0,-4 1 0,-2 0 16,4 0-16,5 1 15,-5-2-15,-5-1 0,32-1 0,-5-1 16,-13 0-16,-6 2 0,0 0 16,5 0-16,-9-1 0,-2-1 15,5 1-15,4 0 0,-9 0 16,-3 0-16,2 0 0,4 0 16,-5-1-16,-5-1 0,5 3 15,4 2-15,-7-3 0,-4-2 0,3 1 0,4 4 0,-4-4 16,-2-1-16,4 1 0,5 1 15,-7 4-15,-4 3 0,5-4 16,5-4-16,-5 1 0,-7 0 0,9 1 16,3 1-16,-4-2 0,-4-1 15,2 2-15,3 1 0,-4-1 16,-2-1 0,2 1-16,2 0 0,-5 1 15,-3 2-15,0 0 0,-2-2 0,-4-1 16,-1-1-16,-5 1 0,-3-1 15,-5 0-15,-4 1 0,-6 2 16,-4 1-16,-4-2 0,-2 0 16,-4 0-16</inkml:trace>
  <inkml:trace contextRef="#ctx0" brushRef="#br0" timeOffset="131019.4962">10543 9480 0,'0'0'0,"0"0"16,0 0-16,0 0 0,0 0 0,26-1 16,-26 1-16,0 0 15,28 4-15,-28-4 16,0 0-16,31-1 0,-23 1 15,1 1-15,0 1 16,0-1-16,1 1 0,0-1 0,1 0 16,-1-1-16,0 1 0,1-1 0,0-1 15,0 2-15,0 1 0,0-1 0,0 1 16,0 1-16,0-1 0,2 0 16,3 2-16,-1 0 0,0-1 15,3 0-15,1-1 0,0 1 16,-1 0-16,10 1 0,3-1 15,-3 0-15,0-1 0,2-1 16,1 0-16,-2 0 0,0-1 0,7 1 16,3 0-16,-4-1 0,-3 0 15,0-1-15,0 1 0,-3 0 0,-4 0 16,4 0-16,1 0 0,-2 1 16,-1 0-16,2 2 0,-1 0 15,-6-1-15,-1 0 0,7 1 16,1-2-16,-5 0 0,-2 0 0,2-1 31,3 1-31,0 0 0,-1 0 0,6 0 16,1-1-16,-3-1 0,-2-1 0,3 0 15,2-2-15,-5 2 16,-2 0-16,1 1 0,3 0 16,-4-1-16,-1 0 0,-2 2 15,-2 0-15,-2 3 0,-3 3 0,4-2 16,2-2-16,-4 0 0,-2-1 15,3 2-15,1 0 0,-2 0 0,1 2 16,3-2-16,4-1 16,-1-1-16,-1 2 0,2-3 0,-1-2 15,-1 0-15,-1-3 0,4 1 16,1 1-16,-2 0 0,-3 1 0,2-1 16,2 1-16,-2 0 0,-2 1 15,3-1 1,-3 2-16,-7 0 15,-1 2-15,-1-1 0,1 1 0,0 1 16,-1 0-16,2 0 0,1 0 16,0 0-16,0-1 0,0 1 15,1 0-15,-2 1 0,1-2 0,4 1 16,4 0-16,-2 0 0,-1-2 16,0-1-16,0-1 0,0 0 15,0-3-15,4 2 0,0 2 16,-2-1-16,-3 1 0,4-1 0,1-1 15,-1 2-15,-1 0 0,0 1 16,0 1 0,-1 0-16,-1 1 0,1 2 0,2 2 15,-2-3-15,-1-2 0,1 1 0,1-2 0,-2-1 0,-1-1 16,0 0-16,1-2 0,-3 1 16,-2-1-16,-8-2 0,-4 0 15,-2 0-15,0 1 0,0 0 0</inkml:trace>
  <inkml:trace contextRef="#ctx0" brushRef="#br0" timeOffset="133814.9437">14380 9410 0,'0'0'15,"0"0"1,0 0-16,0 0 0,0 0 0,0 0 16,0 0-16,0 0 0,0 0 15,19-13-15,-19 13 0,0 0 16,0 0-16,0 0 0,0 0 15,0 0-15,24 4 0,-24-4 0,0 0 16,20 9-16,-20-9 0,0 0 16,30 14-16,-18-10 0,1 0 0,2-1 15,0 1-15,2 0 0,0-1 16,2 0-16,1-1 0,0 0 16,0-1-16,6 2 0,1 0 15,-2-2-15,0 1 0,0-2 16,-2 0-16,-1 1 0,0 0 0,-1-1 15,0-1-15,-1 2 0,-3 0 0,2 1 16,0 1-16,-1-3 0,0-3 0,1 3 16,1 0-16,1 1 0,0 2 15,1-1-15,1-1 16,-1 0-16,0 2 0,1-2 16,1 0-16,2-1 0,-1 1 0,4-2 15,-2-1 1,0 1-16,-1 1 0,-1 1 15,1-1-15,-3 0 0,-1-2 16,0 1-16,0 1 0,0 1 16,-1 1-16,-2-2 0,0 0 15,-1 0-15,1 0 0,0-1 16,-2-1-16,-1 1 0,0 1 0,3 1 16,1 2-16,0-1 0,0-1 0,1-1 15,1-1-15,5 2 0,1 0 0,0 0 16,1-1-16,0 0 0,-2 1 15,2 0-15,0-2 16,-2 1-16,1-1 0,0 2 16,3 0-16,-3 1 0,-3-1 0,1-1 15,-1 0 1,0 0-16,0 1 0,-2 1 16,-1 0-16,1 1 0,0 0 15,-1-2-15,0-1 0,1 0 16,0-1-16,2 2 0,0 0 15,0-1-15,2-1 0,-1 1 0,2 2 16,-1-1-16,1-1 0,0-1 16,-1 1-16,1 0 0,-1 0 0,0 0 15,-1 0-15,0-1 0,-1 1 0,-1-1 16,0 1-16,0-1 0,-2 0 16,-4 2-16,-1 0 0,1 2 15,0 1-15,-1-2 0,-1 0 16,1 0-16,-1 3 0,3 0 15,1-1 1,1 0-16,1 1 0,1-1 16,1-1-16,2 1 0,1 0 0,2 0 15,0-2-15,-2 1 16,0 1-16,1-2 0,4-4 16,-2 1-16,-1-1 0,-2 0 15,1 0-15,-1-2 0,2 1 0,-2 1 16,-2 0-16,-3 1 0,-2-1 0,0 1 15,0 1-15,-2 0 0,1 0 0,-1 0 16,-2-2-16,0 3 0,-1 1 16,-1 0-16,0 1 0,-1-1 15,0 0-15,0 1 0,3-2 16,1 0-16,2 0 0,-1-1 16,-1 0-16,2 0 0,1-1 0,1 0 15,1 0-15,-1-2 0,1 0 0,-1-1 16,0 0-16,0 0 0,0 1 15,4-1-15,0 2 16,-1-1-16,-2 2 0,-2 0 0,-3 1 16,-5 0-16,-1 0 0,1 0 15,1 1 1,-1 0-16,0 2 0,2-1 16,3 0-16,-1 2 0,1 0 0,-1-1 15,0 0-15,1 1 0,2-1 16,1 0-16,2-2 0,-1 0 15,0-1-15,0 0 0,0 0 16,1-1-16,0-1 0,1 0 16,0 0-16,-2-1 0,-1 0 0,3-2 0,-1 0 15,-5 2-15,-1 0 0,1-1 16,-1 3-16,0-1 0,-2 0 16,-2 2-1,-1 0-15,0 0 0,-1-1 0,0 0 0,-1 0 0,1 1 16,0 2-16,1 0 0,0 0 31,2-1-31,1 2 0,2-1 16,0 0-16,1-1 0,-1-1 0,3 0 15,2 0-15,0-1 0,1 0 16,0-1-16,0-2 0,0 1 16,0 1-16,1 0 0,2 1 15,-1-3-15,0 1 0,-1-1 16,-2-1-16,-1 1 0,0 1 0,2 2 0,-1 1 15,-6 1-15,1-1 0,-2 2 16,-1-1-16,1 1 0,-1 0 16,-1 0-16,-1 0 0,0 0 15,0 0-15,1 1 0,3-1 16,0 2-16,3-3 0,-1 1 16,2-1-16,0-1 0,-2 0 0,3-1 0,2 0 15,-1-1-15,-1-1 0,0 0 16,1-1-16,-1-1 0,0 1 15,1-1 1,1 1-16,0 0 0,1 0 16,-2 0-16,-1 0 0,-3 1 15,0 0-15,-1 0 0,1 2 16,-2 0-16,1 1 0,-1 1 0,1-1 16,-1 2-16,0 0 0,1 1 15,-2-2-15,1 1 0,0 1 0,1 0 16,2-1-16,1 0 0,0-1 15,0 0-15,1-1 16,2 0-16,1-2 0,2 1 0,0 0 16,-1-1-16,0-1 0,1-1 0,2 0 15,7-1-15,-1 1 0,-3-2 16,0-1-16,0 3 0,0-1 0,-2 2 16,0 0-16,-3 0 0,0 2 15,-4 1-15,-3 1 0,1-1 16,-1 0-16,-1 0 0,2 2 15,0-1 1,0 0-16,-2 2 0,0 1 16,0 0-16,2 0 0,2-1 15,2-1-15,-4-1 0,1 1 0,4-1 16,0 0-16,1 1 0,0 0 16,1-2-16,2-1 0,-2-2 15,0 2-15,0-2 0,3-1 16,-2-1-16,0 0 0,-1 2 0,0 0 15,-2 0-15,-1-3 0,-1 2 16,1 0-16,-2 2 0,-2-1 0,-2 2 16,-3 2-16,-1 1 0,-1-1 15,-1 1-15,0 1 0,0-1 16,1-1-16,2 0 0,0-1 16,0 2-1,2 3-15,-1-3 0,1-2 16,0 2-16,1 0 0,1-2 15,3-1-15,0 0 0,0-1 0,0 2 16,-1 0-16,1-2 0,0-2 16,1 1-16,1-1 0,-1 1 15,0 0-15,-1-1 0,-1 1 16,0 0-16,-1-2 0,3 2 0,-2 2 16,-6 0-16,-1 1 0,-1 0 15,-1 0-15,0 0 0,0 0 0,-1 0 16,0 2-16,-1 0 0,0 1 15,0 0-15,1 0 0,1-1 16,2-1-16,1 0 0,3 1 16,-1 0-16,2 0 0,-2-1 0,1 1 15,2-2-15,0-1 0,2 0 16,3-1-16,-3 1 0,-2-2 0,0 1 16,0 0-16,0 1 0,-1-1 15,-1 1-15,-2 1 0,-1-1 16,-2-2-16,-2 3 0,-2 0 15,1 0-15,-1 0 16,-1 0-16,-1 0 16,-1 1-16,-2-1 0,0 2 0,-1-1 15,2 1-15,-1 0 0,0-1 16,1 0-16,-2-1 0,-2 0 16,3 1-16,-1 0 0,1-1 15,-1-1-15,0 1 0,-2 0 16,2-1-16,0 0 0,-2 1 0,3 1 0,-3-1 15,0 0-15,-5 3 0,0-1 16,0 0-16,1-1 0,1 0 16</inkml:trace>
  <inkml:trace contextRef="#ctx0" brushRef="#br0" timeOffset="139453.2447">13865 8555 0,'0'0'0,"0"0"15,0 0-15,0 0 0,0 0 16,0 0-16,0 0 0,18 23 15,-18-23-15,9 22 0,-9-22 0,9 31 0,-5-11 16,1 5-16,-1 2 0,2 2 16,-1 0-16,2 13 0,0 2 15,0 1-15,0 1 0,2 8 16,0-3-16,0-2 16,-1-2-16,1 4 15,0-2-15,1-6 0,-1-4 16,0-7-16,-1-4 0,-1-2 15,-2-1-15,1-6 0,-2-1 16,-2-3-16,0-5 0,0-5 16,-2-5-16,-3-4 0,-1-2 0,0 1 15,0 0-15,2 2 0</inkml:trace>
  <inkml:trace contextRef="#ctx0" brushRef="#br0" timeOffset="140872.2738">13786 8668 0,'0'0'0,"0"0"0,0 0 0,0 0 15,0 0-15,23-8 0,-23 8 16,26-4-16,-26 4 0,33-6 15,-10 5-15,0-1 0,1 1 0,13 0 16,5-2-16,0 1 0,-1 1 16,18-1-16,3 0 0,-2-1 0,0 1 0,17-2 15,3 1-15,9 1 16,-8 1-16,16-4 0,1-1 16,-9 1-16,-10 2 0,44 1 15,-2 3-15,-19-1 0,-9-2 0,9 0 16,10 1-16,-17-1 0,-10 0 15,10 2-15,8 1 0,-12 0 0,-7 1 0,13-1 16,8-2-16,-10 0 16,-7-1-16,9 3 0,5 3 15,-8 0-15,-7-1 0,10 0 16,7 1-16,-16-4 0,-11-3 0,15-1 16,8 0-16,-15 0 0,-10 4 15,10-1 1,5-1-16,-13 2 0,-8 2 0,5-2 15,3 0-15,-13-4 0,-9-4 16,3 5-16,5 2 16,-8 3-16,-4 2 0,-2-1 0,1-3 15,-9 0-15,-6 0 0,-1-2 16,-1-2-16,-5 5 0,-4 4 16,2-1-16,0 1 0,-4-1 0,-2-1 0,-5-1 15,-1-2-15,-6 2 16,-1 2-16,2 5 0,1 3 15,-3-9-15,2-1 0,1 6 0,0 4 16,-5 0-16,-3 3 0,3-2 16,3-2-16,-1 0 0,-1 0 15,1 3 1,1 2-16,-2-1 0,0-1 0,-2 3 16,-1 1-16,1-2 0,-1-4 15,0 2-15,1 2 16,-1 0-16,0-1 0,-1 2 0,2 1 15,-2-1-15,0-1 0,1 3 16,1 5-16,-2-2 0,-1-1 16,0-1-16,0-1 0,0-1 0,0-1 0,1 2 15,-1 2-15,-1-3 16,0-1-16,0 0 0,0-1 16,-1-1-16,-1-1 0,1 3 0,0 2 15,-1-2-15,1-3 0,-1-1 16,0 2-16,-1-6 0,1 1 15,-1 0 1,0-2-16,-2 0 0,1 1 0,-3 0 16,1-1-16,-1 0 0,0-1 15,-3-1-15,-2 0 0,-1 0 16,0-1-16,-2 1 0,0 0 16,-2 0-16,0-2 0,-5 1 15,-5 0-15,3-1 0,1-1 0,-6 1 16,-4 0-16,-4 0 0,3 0 0,-6 0 15,-4 0-15,4 0 0,4-1 16,-13 1-16,-3 1 0,6-3 16,4-4-16,-4 3 0,-4 1 15,6 1-15,3-1 0,-10 0 16,-4 0-16,6-4 0,1-2 0,-3 3 16,-3 2-16,2 2 0,2 1 0,-10-4 15,-3-4-15,10 2 0,7-1 16,-10 0-16,-4 0 15,6 1-15,5-2 0,-29 1 0,3 0 16,10 2-16,8 1 0,-6-5 16,-4-2-16,6 4 0,6 2 15,-6 1 1,-4 1-16,6-3 0,2-3 0,-6 0 16,-4 2-16,12 0 0,8 2 15,-11-1-15,-6 0 0,6 1 16,3 2-16,-7 0 0,-3-1 15,8 0-15,5 0 0,-10 0 16,-6-1-16,7 4 0,6 3 0,-7-1 16,-3 1-16,9-5 0,8-3 0,-9-3 15,-4 0-15,10 4 0,8 3 16,-8 0-16,-4-1 0,4 0 16,5-1-16,-5-1 0,-3 0 15,5-2-15,2-3 0,3 4 16,1 4-16,3-4 0,0-1 0,0 0 31,0 0-31,5-1 0,2 0 0,0 1 16,1 3-16,7-2 0,4-1 15,-5 0-15,-1-1 0,12 2 16,2 0-16,1 0 0,0-1 16,3 2-16,3 0 0,-1-1 15,-1 0-15,2 1 0,-1 1 0,3-1 16,0 1-16,2 0 0</inkml:trace>
  <inkml:trace contextRef="#ctx0" brushRef="#br0" timeOffset="165107.6615">4412 10279 0,'0'0'0,"0"0"0,0 0 0,0 0 15,0 0-15,0 0 0,0 0 0,-22-7 0,22 7 16,0 0-16,0 0 16,0 0-16,-24-8 0,24 8 0,-9-3 15,4 1-15,2 0 0,0 1 16,0 1-16,0-3 0,1 1 16,0 1-16,2 1 0,-2 0 15,2 0-15,0 0 16,0 0-16,3 2 0,-1 0 15,2-2-15,-1 0 16,0 0-16,0 2 0,2 0 16,0 1-16,2-1 0,0 0 0,1 1 15,5 0-15,-5 1 16,2-3-16,1 2 0,4 1 16,-4 0-16,1-1 0,2 0 0,3 1 0,-2-1 0,-1 0 15,4-1-15,2 1 16,-1-1-16,-2 0 0,9 0 15,2-1-15,-2 1 0,-1 0 0,4-1 16,-2 0-16,2-2 0,1 0 16,6-1-16,-1 1 0,-2 0 15,-1 0-15,1-1 16,3 1-16,-4-1 0,-1 1 16,-1 0-16,6 2 15,-4-2-15,0 0 0,6 1 0,2 1 16,-6-1-16,-2 1 0,3 1 15,0 3-15,-2-5 0,-1-3 0,2 3 16,1 0-16,-2 2 16,-1-1-16,0 0 0,3 1 0,-3-1 0,-2-1 15,3 1-15,2 0 16,0 0-16,-3 1 0,8 0 0,3-1 16,-11-1-16,0 0 0,7 0 15,1 0-15,-4 0 0,-2 0 0,3 0 16,1 0-16,-5 0 15,0 0-15,1-2 16,5-1-16,-5 2 0,1 2 16,2 0-16,3 0 0,-5-1 15,-3-2-15,4 1 0,4 0 16,-6 3-16,-5 3 0,5-3 16,3-3-16,-2 0 0,-5 0 0,7 1 15,-1-1-15,-2 0 16,-3 1-16,3 1 0,3 0 0,-4-1 0,-1-2 15,0 3-15,2 1 0,0 0 16,-1-2-16,3 0 0,0 0 16,-3-1-16,-2-1 0,4 0 15,4 2-15,-5 0 0,-3 2 0,4-1 16,4 0-16,-3-2 0,-5 0 16,5 0-16,5 0 0,-5-1 0,-3 1 15,5 0-15,3 0 0,-4 0 16,-1-1-16,1 2 0,2 0 15,-2 2-15,-2 0 0,4-3 16,2-1-16,-3 0 0,2 1 0,5-1 16,2 2-16,-10 2 0,-1 1 15,7-3 1,1 0-16,-6-1 0,-1-1 16,8 0-16,0 2 0,-3-1 15,-2 1-15,6 0 0,2 0 16,-5 0-16,-4-1 0,6 1 15,3 1-15,-5 0 0,-4-1 0,7 0 16,6 3-16,-7-3 0,-4-1 16,5-1-16,6 2 0,-5 2 0,-3-2 15,25 0-15,-3-2 0,-28 0 16,-1-1-16,27 1 0,0 2 16,-10-1-16,-5 0 0,4-2 15,3 1-15,-9 0 0,-4 2 0,8-1 16,5-1-16,-8-2 0,-8 1 15,9-1 1,6 0-16,-5 2 0,-5 2 16,4-1-16,3 0 0,-2-1 0,-3 1 0,7 2 15,5 1-15,-8-1 0,-4-2 0,6 1 16,5 1-16,-8-1 0,-7 0 16,7-3-16,7 0 15,-6 2-15,-3 2 0,7 1 16,6-1-16,-7 2 0,-6-2 15,8-1-15,6-1 0,-8-2 16,-5 0-16,6 1 0,4 1 16,-7 3-16,-4 1 0,8-5 15,6-3-15,-10 6 0,-4 5 0,6-2 16,4-3-16,-6-2 0,-4 0 16,6-2-16,6 1 0,-7 3 0,-6 4 0,8-4 15,4-2-15,-4 0 16,-2-3-16,3 2 0,4 1 15,-9-1-15,-6 0 0,8 3 16,6 4-16,-5-2 0,-4 1 0,6-5 16,6-5-16,-8 6 0,-7 5 15,7-3 1,5 0-16,-9 0 0,-3 0 0,7-2 16,5-1-16,-6 3 15,-4 3-15,6-1 0,5-2 16,-4 0-16,-6 0 0,5 0 15,4 2-15,-8-2 0,-5-2 0,9 0 16,6 0-16,-8 1 0,-5 2 16,8 1-16,5 1 0,-7-2 0,-3-1 0,6-2 15,4-2-15,-11 5 16,-6 1-16,9-1 0,6 1 16,-6-3-16,-4 0 0,8 1 0,3 1 15,-5 1-15,-3 0 0,5 0 16,4-3-16,-9-1 0,-7 0 15,9-1 1,7 0-16,-6 1 0,-3-1 0,4 2 16,2 0-16,-5 0 0,-3 1 15,7 0-15,6-1 16,-11 0-16,-9 1 0,8-1 0,6 2 16,-5 1-16,-4 0 0,8-1 15,7-2-15,-9 2 0,-5-1 16,6-1-16,3 0 0,-6 0 0,-4 0 0,4-3 15,6-2-15,-5 3 16,-5 3-16,5-4 0,3-2 16,-4 0-16,-2 2 0,5-1 15,3 2-15,-8 4 0,-6 1 0,9-3 16,5-1-16,-6-1 0,-5 1 16,3 0-1,4 1-15,-2-3 0,-1-3 0,5 1 16,4 1-16,-10 2 0,-5 1 15,11 0-15,4-1 16,-9-2-16,-7-1 0,8-1 16,4 0-16,-3 2 0,-2 5 0,4-4 15,2 0-15,-5 0 0,-4-1 0,8 3 16,2 1-16,-9 3 0,-8 2 0,10-6 16,5-4-16,-7-4 0,-5-3 15,9 9-15,5 7 16,-6-3-16,-4-2 0,4-2 0,4 0 15,-7 1-15,-4 2 0,8 0 16,6-1-16,-9 1 0,-4 1 16,4-3-16,6-2 0,-7 2 15,-4 1-15,7 1 0,4 1 16,-6-3-16,-4-1 0,6 1 16,4 0-16,-7 1 0,-5 2 0,7-3 15,4-1-15,-8 1 16,-5 2-16,8 0 0,5 1 15,-7-1-15,-4 2 0,5-2 16,3-3-16,-6 2 0,-3-1 0,6 4 16,5 3-16,-8-4 0,-5-3 15,5 0-15,5 0 16,-5 3-16,-3 1 0,3-2 0,4-1 16,-7 1-16,-3 0 0,5 0 15,3-1-15,-6 2 0,-3 1 0,4-2 16,3-2-16,-6-1 0,-4-1 0,5 2 31,3 1-31,-5 0 0,-4 1 0,6-2 0,4-1 16,-22 2-16,0-1 0,22 0 15,1-1-15,-22 1 0,1 2 0,4-1 16,3-1-16,-2-1 0,-2 0 16,3 0-1,1-2-15,-2 1 0,-1 2 0,3-1 16,2-3-16,-9 2 0,-3 0 15,3 1-15,2-2 0,-4 3 16,-2 0-16,0-1 0,1-1 16,-4-1-16,-4-1 0,-1 1 15,-1 0-15,-3 1 0,-2 1 0,-2-1 16,0 0-16,-2 2 0,0 1 0,0 0 16,-1 0-16,0 0 0</inkml:trace>
  <inkml:trace contextRef="#ctx0" brushRef="#br0" timeOffset="166510.4795">24508 10236 0,'0'0'0,"0"0"0,0 0 16,21-6-16,-21 6 0,0 0 15,29-6-15,-16 3 0,0 1 0,2 1 16,3 0-16,-1 1 16,2 0-1,5-2-15,2 0 0,0 1 16,1 0-16,1 1 0,3 2 15,0-1-15,1-1 0,9 3 0,1 0 16,0-2-16,1-1 0,1 1 16,1 1-16,-1 0 0,-1 0 15,12-1-15,3 1 0,-4 0 16,-4 0-16,14-1 0,2 0 16,-3 0-16,-3 0 0,1 1 0,2-1 0,3 3 15,-5 1-15,4 1 0,2-1 16,-4-2-16,-4-1 0,32 0 0,-3 0 15,-12-4-15,-6-2 0,-1 6 16,2 3-16,-6 0 0,-2-1 0,1-4 31,1-2-31,-6 4 0,-4 3 16,6-3-16,3-1 0,-4 0 16,-3-1-16,5 1 0,4 1 15,-8-3-15,-4-2 0,5 2 16,3 2-16,-3 1 0,-2 1 15,6-1-15,4-1 0,-6 3 16,-4 3-16,4-3 0,2-1 0,-6-1 0,-3 1 16,3-2-16,2-1 0,-6-1 15,-4-1-15,1 0 0,0 0 16,-6-1-16,-2 2 0,1-2 16,2 0-16,-4 0 0,-4 1 0,4 0 15,2-1-15,-3 0 0,-4-1 16,3 0-16,1 2 0,-3 4 0,-3 3 15,3-5-15,4-1 0,-4-1 16,-2 0-16,-6-6 0,6-6 16,-10 12-16,-3 5 0,4 1 15,1 0-15,-2 0 0,0-2 0,-1 0 16,0-1-16,-6 1 0,-3 0 16,-1 2-1,-3-1-15,-4 1 0,-1 2 16,-2-2-16,-1-1 0,0-1 0</inkml:trace>
  <inkml:trace contextRef="#ctx0" brushRef="#br0" timeOffset="168585.7782">1873 11046 0,'0'0'0,"0"0"0,0 0 0,0 0 16,0 0-16,0 0 0,0 0 16,0 0-16,0 0 0,0 0 15,0 0-15,0 0 0,0 0 0,28 2 16,-28-2-1,0 0-15,27 10 0,-27-10 16,32 8-16,-13-3 0,0-2 16,0 1-16,7 0 0,-3-1 15,3 0-15,7 2 0,5-1 16,-3 1-16,2-1 0,1 2 16,6-1-16,7 1 0,-4-1 0,4-1 15,3 0-15,6 0 0,-5-1 0,3-1 16,5-1-16,-2 0 0,-4 1 15,16-1-15,2 0 0,-8-1 0,-2 1 16,14 0-16,1-1 16,-4 0-16,-7 0 0,38 0 15,-5 1-15,-13-1 0,-7 0 0,4 0 16,4-1 0,-10-2-16,-5 1 0,8 2 15,5 2-15,-6-2 0,-9 0 0,9 0 16,9 0-16,-9 0 15,-4-1-15,7 0 0,5 1 16,-4 0-16,-5-1 0,4 2 0,6 1 16,-6-2-16,-4-2 0,7 1 15,7 0-15,-10 1 0,-2 1 0,2-2 16,5-1-16,-6 2 0,-5 1 0,4-2 16,3 0-16,-6 1 15,-1 2-15,2 0 0,5-1 0,-3-1 16,-4-1-16,4 0 0,3 1 15,-5 0-15,-2 0 0,2 1 16,7 0-16,-8-1 0,-3 2 0,6-2 16,4 1-16,-9 0 0,-4 1 0,3-1 15,4 2-15,-6-1 0,-4-1 16,8-1-16,3 0 16,-9 2-16,-6 1 0,6 0 0,4 0 15,-8 1-15,-5 1 0,5-1 16,5-3-1,-4 3-15,-1 0 0,5 0 16,4-2-16,-12-1 0,-7-1 0,6 3 16,5 1-16,-5-1 15,-3-2-15,5-2 0,5-2 0,-6 0 16,-2 1-16,3 1 0,3 2 16,-12-1-16,-6-2 0,3 0 15,3 1-15,-5 1 0,-3 1 0,0-2 16,-1 0-16,-7 1 0,-6 1 0,-2-2 15,-5-2-15,-3 2 0,-4 1 16,-4 1-16,0 2 0,-8 0 16,-4 0-16,-3-2 0,0 1 15,-1-1-15</inkml:trace>
  <inkml:trace contextRef="#ctx0" brushRef="#br0" timeOffset="174098.9246">12955 11846 0,'0'0'0,"0"0"16,0 0-16,0 0 0,0 0 0,0 0 16,19-18-16,-19 18 0,0 0 0,18-10 15,-18 10-15,0 0 0,29-7 16,-18 4-16,1 1 16,0 0-16,1 1 0,2 1 0,3 0 15,0-1-15,2 1 0,3-1 16,3 0-16,6 1 0,0 0 15,3 0 1,4-2-16,-2 2 0,-1 0 0,13 0 16,3 0-16,-4 0 0,-3 2 15,15-2-15,3 1 0,-5-2 16,-4-1-16,13 1 0,3 1 16,-6 3-16,-6 0 0,15 0 15,2-1-15,-10 0 0,-8-1 0,38 2 16,1 1-16,-18-3 0,-10-2 15,4 1-15,5 3 16,-6-1-16,-4 0 0,9 1 0,6-2 16,-14 0-16,-8 2 0,12 0 0,7-2 15,-11 1-15,-8-1 0,10-1 16,9-1-16,-10 0 0,-5 0 0,9-1 16,4 1-16,-6 1 15,-5 1-15,9-3 0,5-2 16,-10 0-16,-8 0 0,12 1 0,8 2 15,-9-2-15,-7-2 0,8 1 0,5 2 16,-9 0-16,-8-2 0,8 4 16,5 4-16,-6-3 0,-5 0 0,8 0 15,5 0-15,-11 0 16,-7 0-16,11-3 0,10 0 16,-11-1-16,-6-1 15,9 2-15,6 3 16,-9 4-16,-5 0 0,7 0 0,4-2 15,-8-1-15,-5 0 0,8 1 0,7 2 16,-10 0-16,-10-1 0,7-2 16,5-1-16,-5-2 0,-4 0 15,6 1-15,4 0 0,-12 1 16,-10 2-16,7 0 0,4 0 16,-6-3-16,-5-2 0,5 1 0,3 0 15,-8 2-15,-5 0 0,2-1 16,1 0-16,-7 0 0,-5 1 0,-1-2 15,0 0-15,-4 0 16,-4 0-16,-2 0 0,-1-1 16,-7 1-16,-6 1 0,-7 3 0,-4 2 15,-6 0-15,-3 0 0,3-1 0,3-1 16,0-2-16</inkml:trace>
  <inkml:trace contextRef="#ctx0" brushRef="#br0" timeOffset="176251.3049">13968 10749 0,'0'0'0,"-9"-3"15,-3 0-15,-2 0 0,-4 0 0,-10 1 16,-6-1-1,-1 2-15,-2 1 0,-15 1 16,-4 0-16,2 5 0,1 2 0,-15 9 16,-2 4-16,-5 2 15,7-2-15,-2 10 0,-1 5 16,-4 3-16,6 0 0,-22 20 16,11-1-16,13-6 0,9-3 15,10 4-15,7 4 0,9-6 0,6-4 16,7 2-16,6 0 15,9-3-15,6-3 0,18-5 16,11-4-16,3-1 0,3-3 0,17-2 16,11-3-16,5-3 0,1-2 15,15-1-15,11 0 0,1-3 16,3-5-16,10-4 0,8-4 16,-15-4-16,-9-3 0,12-8 0,7-3 0,1-2 0,0-1 15,-12-2-15,-7 1 16,-12 0-16,-7 1 0,5-8 0,1-6 15,-5 7-15,-7 5 0,4-5 16,1-2-16,-8-2 0,-8 1 16,-2 1-1,-3 2-15,-6 2 0,-2 2 0,-9-4 16,-5-3-16,-9 1 0,-6 2 16,-4-5-16,0-2 0,-10 1 15,-5 0-15,-12-2 0,-8-2 16,-5-1-16,-2 0 0,-17-2 15,-12 0-15,-4-3 0,-6-1 0,-14 3 16,-11 0-16,-1 7 0,-3 2 0,-20 1 16,-12-1-16,11 6 0,7 3 15,-15 7-15,-9 6 0,13 5 16,9 5-16,4 10 0,4 9 16,21 1-16,15 3 0,21-8 15,15-5-15,10-3 0</inkml:trace>
  <inkml:trace contextRef="#ctx0" brushRef="#br0" timeOffset="177307.8227">21374 10807 0,'0'0'0,"0"0"16,-29-7-16,14 4 0,0 0 0,-9 1 16,-4-1-16,-3 6 0,-2 1 15,-4 5-15,-4 1 0,-9 4 0,3 3 0,0 6 16,-1 5-1,-4 6-15,5-1 0,2 4 16,2 5-16,1 4 0,7 0 16,8 1-16,6 1 0,7-1 15,5-1-15,8 7 0,6 0 16,11-4-16,7-2 0,8-3 16,6-2-16,9-4 0,4-3 15,11-1-15,8 1 0,39 4 16,-5-10-16,6-6 0,3-2 15,-2-1-15,-2-4 0,2-2 16,2 0-16,-5-7 0,-3-2 0,-2-5 16,1-2-16,-8-7 0,-5-3 15,2-2-15,0-1 16,-17-2-16,-11 0 0,-1-5 0,-1-3 16,-5-3-16,-4 0 0,-6-3 15,-5-1-15,-5 1 0,-5-1 16,-11-5-16,-8-8 0,-8 4 15,-4 0-15,-8-1 0,-8-2 16,-7-4-16,-4-3 0,-7 4 0,-5 4 0,-6 0 0,-5 2 16,-11-5-16,-7-3 0,0 8 0,2 5 15,-9 3-15,-6 1 0,0 3 16,-1 3-16,-5 3 0,-4 0 16,1 9-16,2 6 0,-9 2 15,-7-1-15,8 6 0,5 3 16,2 7-1,0 5-15,6 7 0,5 2 0,7 2 16,6 2-16,19 3 0,13 5 16,10-11-16,7-8 0,5-4 15</inkml:trace>
  <inkml:trace contextRef="#ctx0" brushRef="#br0" timeOffset="177893.6066">23436 11887 0,'0'0'0,"0"0"0,0 0 16,23 2-16,-23-2 0,22 0 0,-5 1 16,2 0-16,0 1 15,7-1-15,4 2 16,6 0-16,-2 1 0,6 0 0,5 0 0,10 0 15,-1 1-15,16 0 0,1-1 16,-2 0-16,-3 1 0,12-1 0,10 0 16,4 0-16,-10-1 0,13 1 0,10 4 15,21-1-15,-9-2 0,-1-4 16,1-1-16,-5-1 16,-4-1-16,0 4 0,0 0 0,-6 0 15,-3-4-15,4 1 0,2-2 16,-6 1-1,-4 0-15,26 1 16,19-1 0,3 6-16,4 3 0,-41-4 15,-29-6-15,-4 1 16,-4-1-16,-2 4 0,0 1 0,-6-1 0,-1-2 0,-7 0 16,-6-1-16,-5-2 0,-3-3 15,-4-1-15,-2-3 0,-8-1 0,-4 0 16,-10 1-16,-7 2 0,-2 2 0,0 3 15,-1 1-15</inkml:trace>
  <inkml:trace contextRef="#ctx0" brushRef="#br0" timeOffset="178878.7489">29325 10863 0,'0'0'0,"0"0"0,-26 4 15,14-2-15,-1 0 0,-4 2 0,-3 2 16,-7 5-16,-2 2 0,-2 4 16,-2 3-16,2 0 0,1 3 0,-6 7 15,1 2-15,3 4 0,3 2 0,-3 8 16,4-1-16,4 0 0,6-1 15,1 8-15,5-1 0,5-3 16,6-3-16,8 0 0,6-1 16,8 0-16,7-1 0,9 2 15,8 4-15,10 3 0,3-2 16,9-3 0,8-2-16,40 12 0,-5-9 0,-1-2 15,0 0-15,-9-4 0,-5-3 16,22-5-1,15-3-15,21 0 0,13-2 16,-42-8-16,-30-8 0,4-8 0,4-5 16,-16-7-16,-10-3 0,10-3 15,8-1-15,-14-2 0,-8 0 0,3-7 16,1-6-16,-13 7 0,-10 3 0,1-10 16,2-9-16,-9 3 0,-5 3 15,-5-9-15,-5-5 16,-7 4-16,-5 0 0,-6-7 0,-4-5 15,-6 9-15,-1 6 0,-7-6 16,-2-4 0,-4 4-16,-4 3 0,-5-14 15,-7-9-15,-1 12 0,-2 8 0,-8-9 16,-6-5-16,-2 7 0,1 5 16,-13-11-16,-10-10 15,6 8-15,6 6 0,-17-4 0,-10-5 16,1 12-16,2 5 0,-17 2 15,-12-1-15,11 8 0,8 5 0,-17 5 16,-11 2-16,17 10 0,10 4 0,-7 8 16,-4 6-16,10 5 0,10 5 0,0 11 15,1 6-15,12-2 0,8-1 16,6 11-16,3 9 16,6-4-16,4-1 0,-4 12 0,-2 10 31,14-19-31,11-15 0,6-9 0</inkml:trace>
  <inkml:trace contextRef="#ctx0" brushRef="#br0" timeOffset="180769.403">3487 11837 0,'0'0'0,"0"0"0,0 0 16,-13-17-16,13 17 0,0 0 0,-18-16 15,18 16-15,0 0 0,-32-11 16,17 7-16,-3-1 0,-1-1 15,-2 2-15,-2 1 0,-5-1 0,-3 2 0,-5 1 16,-4 1-16,1 0 16,2 0-1,-17 4-15,-6 2 0,3 0 16,0 1-16,-17 7 0,-6 3 16,-3 2-16,7-1 0,-14 10 15,-3 4-15,11-3 0,6-2 0,-34 18 16,12-1-16,17-7 15,11-7-15,3 4 0,0 3 16,16-5-16,10-5 0,4 4 16,2 2-16,7-6 0,8-4 0,6-3 15,6-1-15,3-2 0,1 0 16,10 4-16,7 4 16,6-3-16,0-1 0,7-6 15,5-2-15,-6-5 0,7 3 0,9 2 16,3 3-16,3 1 0,4-2 15,5 2-15,2-1 0,2 0 16,3-1-16,32 3 0,-3-5 16,-6 1-16,-4 0 0,12 1 15,4 0-15,6-4 0,0-3 0,1-4 16,2-2-16,1 1 0,0 1 16,27-3-1,19-3-15,14-2 0,11 0 16,-39 1-16,-29 0 0,12-2 0,6-2 15,-17 2-15,-8 1 0,13-1 16,9 1-16,-16-2 0,-11 1 0,12-2 16,8 1-16,-15 1 0,-12 1 0,10-4 15,7-3-15,-14 1 0,-13 2 16,7 0-16,6 0 16,-18-1-16,-10 1 0,4-6 0,-2-3 15,-10 6-15,-8 4 0,1-7 16,-1-5-16,-11-2 0,-8 0 15,-5-4 1,-1-4-16,-7 4 0,-3 3 0,-10-2 16,-2-2-16,-8-1 0,-2 0 15,-18-6-15,-9-2 16,-5 0-16,-2-1 0,-7 3 0,-5 2 16,-10 3-16,-4 2 0,-9-3 15,-5-2-15,-5 4 0,-1 4 16,-10-1-16,-10 1 0,0 2 0,-4-1 0,-7 1 15,-6-1-15,-3 6 0,3 4 16,-10-2-16,-3 0 0,1 1 16,5 2-16,-19 3 15,-12 0-15,-1 5 0,1 4 0,0-1 16,2 2-16,5 2 0,2 2 0,-21 5 16,-13 1-16,18 6 15,13 3-15,48-7 0,34-4 0,22-2 16</inkml:trace>
  <inkml:trace contextRef="#ctx0" brushRef="#br0" timeOffset="212992.1952">19974 13473 0,'0'0'0,"0"0"16,0 0-16,0 0 0,0 0 0,21-10 16,-21 10-16,0 0 15,25-9-15,-25 9 0,21-4 0,-10 2 16,1 0-16,3-1 0,4 1 0,0 1 0,-1-1 16,4 1-16,5 1 0,-2 0 15,1 0-15,9-1 0,1 0 16,1 1-16,-1 0 0,12 0 15,2 0-15,-3 0 0,-1 1 0,2-1 16,4 1-16,6 3 0,-4-1 16,2-1-1,-1-3-15,0 2 0,0 0 16,10 1-16,-1 1 0,-6-1 16,-4 1-16,9-1 0,1 1 15,-5 0-15,-4 1 0,5-1 16,5-1-16,-2 1 15,-1 0-15,24 1 0,-10 1 0,-10-3 16,-6-2-16,-1 0 0,1 0 0,-2 2 0,2 1 16,3-1-1,3 1-15,9 0 0,5 1 16,-19-4-16,-14-1 0,9-3 0,6 0 16,-4 2-16,-4 1 0,4-1 15,2 1-15,-4-1 16,-3 2-16,-2-1 15,1-2-15,-4 1 0,-4 0 16,8 1-16,5-1 0,-6 0 16,-4 0-16,0 2 0,2 3 15,-2-5-15,2 0 0,3 0 16,2 1-16,-6 0 0,-3 0 16,2 0-16,0 0 0,1-2 0,-1-1 15,4 4-15,3 1 0,-6 0 0,-1 0 16,4-3-16,4-1 0,-2 3 15,-1 3-15,11 0 16,8 0-16,8-1 16,7 0-16,-22-1 0,-16 1 0,11-1 15,5-1-15,-12 1 16,-8-1-16,11 2 16,8-1-16,-9 1 0,-5-2 0,10 0 15,5 0-15,-11 1 16,-8 1-16,11 0 0,7 1 15,-10-2-15,-7 1 0,9-1 16,7-2-16,-8 0 0,-4-1 0,7 0 16,5-1-16,-12 2 15,-7 1-15,14 2 0,8 1 0,-7 1 0,-5 2 0,3-4 16,3-2-16,-4 0 16,-3 0-16,5 3 0,2 2 15,-5-3-15,-4-3 0,5 0 0,5 0 16,-6 6-16,-2 4 0,4-1 15,4 0-15,-6-5 0,-4-1 16,6 0-16,6 1 0,-9 1 0,-5 2 0,4-1 16,3 0-16,-4-2 0,-2-2 15,4 2-15,1 1 16,-5-1-16,-3-1 0,5 0 16,3-2-16,-9 0 0,-4 1 0,8 1 15,6 0-15,-11-2 16,-8-1-16,11 1 15,4 1-15,-1-2 16,0 0-16,-7-1 0,-5 0 0,-4 1 16,-3 1-16,3-1 0,4-3 15,-4 2-15,-2 4 0,3-2 16,2-1-16,-16 1 0,2 1 0,2-1 16,1-2-16,2 2 0,4 2 15,-3 1-15,-2-1 0,0-2 0,-2 0 16,1 1-16,1 1 0,-3 0 15,-2 0-15,-2 1 16,-2 0-16,-2-2 0,1-1 16,-4 0-16,0-1 15,0 1-15,-4 0 0,-1 0 16,-2 0-16,-3 0 0,-1 0 0,-2 0 16,-2-2-16,-3 2 0,-4 0 15,1 0-15,1 0 0,2 0 16</inkml:trace>
  <inkml:trace contextRef="#ctx0" brushRef="#br0" timeOffset="216641.4543">1711 14296 0,'0'0'0,"0"0"15,0 0-15,0 0 0,0 0 0,0 0 16,0 0-16,0 0 15,0 0-15,0 0 0,0 0 16,0 0-16,0 0 0,28-5 0,-28 5 16,0 0-16,31 3 0,-31-3 15,32 0-15,-13 0 0,1 1 0,4 0 16,2 0-16,2 0 0,1 0 16,10 0-16,4 0 15,-3 1-15,3 0 16,10 1-16,0 0 15,-1-2-15,1 1 0,6 1 16,-3 2-16,0-2 0,0-1 0,-1 0 16,1-2-16,11 2 0,-5 1 15,1-1-15,1-1 0,-4 1 16,-1-1-16,10-1 0,-1 2 16,-5 0-16,-4 0 0,5 2 15,-1 2-15,4-3 0,-4-2 0,15 1 16,-5-1-16,-7 0 0,-2 1 15,0 0-15,1 1 0,-4 0 16,-5 0-16,1 1 0,1 1 16,1-2-16,-1 0 0,1-2 15,2-1-15,-2 1 0,0-1 16,-1 1-16,-2 3 0,0-3 16,-2-3-16,2 1 0,-2 1 0,-1 0 15,-3 1-15,4 0 0,-1-1 16,-4-1-16,-4 0 0,0 1 15,2 1-15,-2-1 0,-2-1 0,3 0 16,2 1-16,-8-1 16,-4-1-16,-1-5 0,1-2 0,-4 5 15,-3 3-15,0 1 0,0 2 16,-11-4-16,2-2 0,-1 1 16,-2 2-16,0 2 0,-5-1 0,-2 1 15,1-1-15,-2 0 0,-3 0 16,-1-1-16,-2 1 0,0-1 15,1 1-15,-4 0 0,0 0 0,1-1 0,-1 1 16,0 0-16,0 0 16,2-2-16,-2 2 0,-2-6 0,1 1 15,1-1-15,-3-2 0,2-1 16,0-2-16,0-1 0,1-2 16,-1-7-16,0-3 0,1 1 15,0 0-15,0-4 16,0-2-16,0-1 0,1 0 15,0-6-15,1 1 16,-1 2-16,2 1 0,-3 0 0,1 0 16,-1 2-16,0 2 0,0 0 15,0 0-15,0 2 0,0 3 16,-1 1-16,1 3 0,-3 1 16,3 1-16,-1 2 0,-1 2 0,-2 2 0,-2 2 15,0 2-15,-1 1 0,-1 1 16,-2 2-16,-2 1 0,-1 1 15,-3 2-15,0 1 0,-1 0 16,-1 1-16,-4 0 0,0 2 16,-4-1-16,1 1 0,-8 0 15,3 0-15,-5 0 16,-2-1-16,2 0 0,1 0 16,-5-2-16,-3-1 0,2 1 15,-1-2-15,-9 0 0,0-2 16,-2 1-16,1-1 0,-3-3 15,0-1-15,-6-1 0,1 0 16,-2 2-16,-2 0 0,2 0 16,2 0-16,-7-3 0,0-1 0,2 2 0,1 2 15,-3 2-15,-6-1 0,-26 0 16,12 1-16,4-1 0,2-2 16,2 3-16,-1 2 0,-6 0 15,-7-1-15,22 1 0,13-1 16,-6 1-16,-4 0 0,-2 0 15,-3-1-15,-4 1 0,-3 0 0,6-4 16,5-2-16,1 2 0,3 2 0,4 1 16,-2 2-16,-3-3 0,-1-1 15,-2 0-15,1 0 0,-10 2 16,-10 0 0,3-1-16,-1 0 0,19 3 0,12 3 15,-7-3 1,-7 0-16,11-1 0,11-2 15,2 4-15,2 3 0,3-4 0,5-1 16,2 1-16,-2 1 16,5 2-16,5 0 0,6 0 15,3-1-15,6 1 0,6 2 0,-1 6 16,4 3 0,-2-4-16,1 2 0,2 4 0,1 4 0,2 0 0,-1 1 15,2 7-15,3 6 0,1 0 16,0 1-16,1 4 0,-1 3 15,-2-2-15,5-2 0,-3 3 16,1 1-16,0-5 0,2-2 0,-3 2 16,-2 2-16,-1-5 0,1-4 15,-2 1 1,0 0-16,0-4 0,-4-3 16,2-2-16,-2-1 0,1-5 15,-2-4-15,2-5 0,-2-2 16,0-5-16,1-6 0,1 3 0,-2 0 0,0 1 15</inkml:trace>
  <inkml:trace contextRef="#ctx0" brushRef="#br0" timeOffset="217320.5395">4716 13747 0,'0'0'0,"0"0"16,0 0-16,0 0 0,0 0 0,0 0 0,0 0 0,0 0 15,0 0 1,0 0-16,23 17 0,-23-17 0,25 4 0,-25-4 15,38 3 1,-13-3-16,0 0 0,6-4 16,7-2-16,12-4 0,0-1 0,20-7 15,9-3-15,-6 0 16,-3-1-16,21-9 0,19-9 16,-14 7-16,-11 4 0,40-19 0,7-5 15,-28 7-15,-23 5 0,2-6 16,-4-6-16,-9 12 0,-7 7 15,3-7-15,3-5 0,-12 7 0,-10 3 16,6-1-16,2-3 16,-4 0-16,-4 2 0,5-6 0,1-4 0,-8 10 15,-5 9-15,2 0 0,1 2 16,-5 2-16,-3 5 0,-4-4 0,-3-1 16,-7 7-16,-5 1 0,2 3 15,0 2-15,-8 2 0,-4 2 0,-2 1 16,-3 3-16,2 3 31,0 2-31,-6-1 0,-1-1 0,0-3 16,1-1-16,2 1 0,0 1 15,0 0-15</inkml:trace>
  <inkml:trace contextRef="#ctx0" brushRef="#br0" timeOffset="217590.3873">7720 12182 0,'0'0'0,"10"-2"15,5 1-15,1 0 0,3 0 0,12-1 16,6-1-16,2 2 15,2-1-15,15 0 0,5-1 16,-7-1-16,-6 1 0,6-1 0,3 0 16,-10-1-16,-9 0 0,-11 1 31,-6 1-31,-6 0 0</inkml:trace>
  <inkml:trace contextRef="#ctx0" brushRef="#br0" timeOffset="217791.0459">8071 12232 0,'0'0'16,"0"0"-16,0 0 0,-25 23 0,13-10 0,-4 2 15,1 5-15,-2 2 0,-2 3 16,-8 7-16,-1-2 0,-3 5 16,3-3-16,2-2 0,3-3 15,3-4-15,3-4 0,2-3 16,3-3-16,2-4 0,3-4 15,7-5-15,4-9 16,1 2-16,-2 2 0,0 1 16</inkml:trace>
  <inkml:trace contextRef="#ctx0" brushRef="#br0" timeOffset="218007.3982">8141 12321 0,'0'0'0,"0"0"0,0 0 0,-6 29 15,6-29-15,-7 39 0,4-13 16,-1 3-16,-1 1 0,0 10 16,0 0-16,-1-4 0,0-1 0,0 1 15,2-6-15,1-4 16,0-4-16,0-7 0,2-3 16,0-8-16,1-8 15,1-6-15,2-6 0,-1 1 16,0 3-16,-2 2 15</inkml:trace>
  <inkml:trace contextRef="#ctx0" brushRef="#br0" timeOffset="218123.1691">8299 12385 0,'0'0'15,"0"0"-15,0 0 0,28 18 16,-28-18-16,26 27 0,-10-7 16,-4 2-16,0 0 0,0 9 0,-3 1 15,-1-7-15,-2-3 0,0-3 16</inkml:trace>
  <inkml:trace contextRef="#ctx0" brushRef="#br0" timeOffset="219651.0104">8643 12105 0,'0'0'0,"0"0"0,0 0 16,0 0-16,0 0 0,0 0 0,0 0 16,0 0-16,0 0 15,0 0-15,28-7 0,-28 7 0,30-1 0,-8 0 16,2 1-16,3 1 0,3-1 0,13 2 16,4 0-16,-3 1 15,0 1 1,-1-2-16,-8 1 0,-6-1 0</inkml:trace>
  <inkml:trace contextRef="#ctx0" brushRef="#br0" timeOffset="219843.6005">8548 12389 0,'0'0'0,"0"0"15,29-7-15,-8 3 0,2-2 0,15 0 16,6 0-16,1 0 0,2 0 0,14-2 16,2 3-16,3-2 15,-9 4-15,0-6 0,-11-3 16,-11 4-16,-8 2 0,-8 1 0</inkml:trace>
  <inkml:trace contextRef="#ctx0" brushRef="#br0" timeOffset="220097.7044">8899 12232 0,'0'0'16,"0"0"-16,0 0 0,6 25 16,-6-25-1,3 30-15,-2-9 0,0 6 0,0 2 16,0 13-16,0 4 0,-1-1 15,0 0-15,1 6 0,1-5 16,-1-7-16,-1-4 0,0-4 16,0-5-16,0-7 0,0-4 0,-4-9 15,-1-6-15,-1-3 16,1-4-16,0 1 0,1 1 0,1 2 0</inkml:trace>
  <inkml:trace contextRef="#ctx0" brushRef="#br0" timeOffset="220282.6719">8961 12391 0,'0'0'0,"0"0"16,0 0-16,0 0 15,0 0-15,0 0 16,0 0-16,-30 23 0,30-23 0,-33 25 16,12-9-16,0 1 0,-1 1 15,-1-1-15,-1 0 0,-5 1 16,2-5-16,5-5 0,4-4 15,2 0-15,3-2 0,2 1 0</inkml:trace>
  <inkml:trace contextRef="#ctx0" brushRef="#br0" timeOffset="220414.2407">8801 12405 0,'0'0'16,"0"0"-16,0 0 0,24 8 16,-24-8-16,26 11 0,-11-2 15,1-1-15,1 4 0,2-1 16,1 2-16,3 1 15,-1-2-15,0-3 0,2-2 16,-5-2-16,-3 0 0,-2-1 16</inkml:trace>
  <inkml:trace contextRef="#ctx0" brushRef="#br0" timeOffset="220583.646">9242 12298 0,'0'0'0,"0"0"15,0 0-15,0 0 0,4 27 0,-4-27 16,8 28-16,-4-10 0,1 2 16,-1 1-16,1 0 0,0-2 15,2-2-15,-2-3 0,0-1 16,-1-1-16</inkml:trace>
  <inkml:trace contextRef="#ctx0" brushRef="#br0" timeOffset="220884.5665">9282 12283 0,'0'0'0,"0"0"15,0 0-15,28-3 0,-28 3 16,30 0-16,-10 1 0,3 1 0,-1 0 16,6 4-16,-2 0 15,-2 1-15,-2 0 0,-2 2 16,-7 1-16,-2 0 0,-4 0 0,-6 0 15,-5-2-15,-5 3 0,-3 0 16,-6-1-16,-3-1 0,0-1 0,1-2 0,1 1 16,-1-1-16,0-1 15,4 0-15,4-2 0,2 1 16,8-3-16,6 0 0,7-3 16,7-1-16,5-2 0,5-1 0,-5 2 15,-3-1-15,-3 2 0</inkml:trace>
  <inkml:trace contextRef="#ctx0" brushRef="#br0" timeOffset="221062.6971">9846 12130 0,'0'0'16,"0"0"-16,0 0 0,0 0 0,0 0 15,0 0-15,24 19 0,-24-19 16,19 18-16,-19-18 0,22 22 16,-12-10-16,-1-1 0,-1-1 15,-1-2-15,0 0 0</inkml:trace>
  <inkml:trace contextRef="#ctx0" brushRef="#br0" timeOffset="221385.7426">9637 12335 0,'0'0'0,"0"0"0,0 0 15,29-4-15,-29 4 0,28-3 0,-10 0 0,0 1 16,2 1-16,0 1 0,-1 1 16,-3 2-16,-1 2 0,-1 3 15,-3 3-15,-3 3 0,-5 3 16,-4 5-16,-4 1 0,-2 2 15,-4-1-15,0 1 0,0-1 16,0 2-16,1-4 0,2-4 0,2-3 0,5-2 16,5-1-16,8-4 15,7-3-15,-2-5 0,4-4 0,9-5 16,3-3-16,-1-2 0,-1-1 16,0-9-16,0-6 0,-2 1 15,-6 6-15,-5 6 0</inkml:trace>
  <inkml:trace contextRef="#ctx0" brushRef="#br0" timeOffset="221648.8499">10182 11928 0,'0'0'0,"0"0"0,0 0 0,0 0 16,0 0-16,0 25 0,0-25 15,-3 27-15,3-27 0,-4 36 0,1-16 16,1-1-16,1 1 0,1-1 16,1 0-16,1-2 0,2-1 15,1 3-15,1-2 0,1-4 16,2-3-16,4-2 16,4 0-16,0-2 15,1-1-15,0-2 0,-2 0 16,1-2-16,-2-3 0,-1 1 0,-3 1 15,-3-1-15</inkml:trace>
  <inkml:trace contextRef="#ctx0" brushRef="#br0" timeOffset="221818.2177">10212 12100 0,'0'0'0,"0"0"15,0 0-15,0 0 0,0 0 0,30-2 16,-30 2-16,33-2 0,-33 2 15,44-3-15,-16 2 16,-1 0-16,0 2 0,6-3 0,0-2 0,-6 1 0,-4 0 16,-3 1-16</inkml:trace>
  <inkml:trace contextRef="#ctx0" brushRef="#br0" timeOffset="222050.1274">10521 11915 0,'0'0'0,"0"0"0,0 0 16,0 0-16,0 0 0,-1 25 0,1-25 15,0 28-15,0-28 0,3 33 16,0-12-16,3-2 0,1 1 16,5-2-16,1 0 0,5 1 15,3 1-15,3-5 0,1 0 0,1-5 0,1-3 16,-2-3-16,-2-1 15,-1-3-15,-2-4 0,1 1 0,-4 0 16,-4 1-16</inkml:trace>
  <inkml:trace contextRef="#ctx0" brushRef="#br0" timeOffset="222203.9078">10810 12041 0,'0'0'16,"0"0"-16,0 0 0,0 0 0,0 0 15,-26 15-15,26-15 0,-23 15 16,23-15-16,-31 23 16,9-8-16,1-1 0,0 1 0,-4 1 15,1-2-15,4-3 0,2-1 0,4-2 16</inkml:trace>
  <inkml:trace contextRef="#ctx0" brushRef="#br0" timeOffset="222388.8743">10511 12303 0,'0'0'0,"0"0"16,0 0 0,0 0-16,0 0 0,0 0 15,-29 4-15,29-4 0,-27 5 0,27-5 16,-32 7-16,12-4 0,-2 2 16,0 1-16,-1 1 0,-1 0 15,2-2-15,-2 1 0,3 0 16,3-2-16</inkml:trace>
  <inkml:trace contextRef="#ctx0" brushRef="#br0" timeOffset="222551.715">10255 12429 0,'0'0'16,"0"0"-16,0 0 16,20 28-16,-12-11 0,-1-1 0,1-1 15,0 3-15,-1 3 0,3 3 0,-1-2 16,-1-1-16,0-3 0,-2-2 15,0-3-15,-3-4 0,-1-4 16,-1-2-16,-1-3 0,0 0 0,0 0 16,0 0-16</inkml:trace>
  <inkml:trace contextRef="#ctx0" brushRef="#br0" timeOffset="222868.0068">10223 12474 0,'0'0'15,"0"0"-15,0 0 16,0 0-16,0 0 0,20-16 0,-20 16 0,25-8 0,-25 8 15,37-9-15,-11 7 16,-1 0-16,1 0 0,9 0 16,4 2-16,-4-1 0,-3 1 0,7 0 15,-4 1-15,-1 0 16,-1 2-16,-3 0 16,-3 2-16,-2 1 0,-4 3 15,-5-1-15,-3 1 0,-2 4 16,-2 1-16,-3 1 0,-3 1 0,-3 4 15,-3 7-15,-3-4 16,0-2-16,-3 0 16,-1 0-16,0-2 0,-1 1 15,1-3-15,1-1 0,1-4 16,1-2-16,-2-2 0,0-3 16,0-4-16,0-4 0,4 2 15,-1-1-15,2 1 0</inkml:trace>
  <inkml:trace contextRef="#ctx0" brushRef="#br0" timeOffset="223068.4786">10319 12572 0,'0'0'0,"0"0"16,0 0-16,0 0 0,32-1 0,-32 1 15,42 2-15,-16 0 0,3 1 0,7 0 0,0 1 16,-3-2-16,-2 2 0,-5-1 15,-2 1-15,-2 1 0,-5 1 16,-6-1-16,-2-3 0,-2 1 16</inkml:trace>
  <inkml:trace contextRef="#ctx0" brushRef="#br0" timeOffset="223190.9221">10332 12707 0,'0'0'0,"0"0"16,0 0-16,0 0 0,0 0 0,0 0 15,39 1-15,-16 0 16,5 2-16,5 0 16,5 1-16,3 2 0,1 1 0,4 1 15,0-1-15,-8-1 0</inkml:trace>
  <inkml:trace contextRef="#ctx0" brushRef="#br0" timeOffset="223971.4795">6020 14321 0,'0'0'0,"0"0"0,0 0 0,0 0 15,0 0-15,-37 2 0,37-2 16,-43-1-16,18 2 0,-8-1 16,-7-1-16,-5 1 15,-8 1-15,-10-2 0,4 0 0,-21 0 0,-23 3 16,13-2-16,7 0 0,-25 0 16,-25 1-16,17 0 15,13-1-15,-40 1 0,19 1 0,11-5 16,11-2-16,4 1 0,1 3 15,5 2-15,4 3 0,-4 0 16,0-1 0,0 0-16,1 1 0,-2 0 0,-2 0 0,2 0 15,1 2-15,-3 1 0,-1 1 16,3-4-16,3-2 0,2 2 16,0 2-16,5-1 0,4-1 0,4-2 15,2-1-15,7 0 0,7-1 16,1 0-16,4-1 15,4 1-15,-1 1 0,7-3 0,5-4 16,5 3-16,5 3 0,4-4 16,0-3-16,6 0 0,5 0 15,2 5-15,3 3 0,0-1 16,5 0-16,1 0 0</inkml:trace>
  <inkml:trace contextRef="#ctx0" brushRef="#br0" timeOffset="231731.1276">7776 14383 0,'0'0'15,"0"0"-15,24 0 0,-24 0 0,27 0 16,-5 0-16,5 0 16,7 0-16,-1-2 0,6 1 0,4-2 15,9 2-15,-1 3 0,5-1 0,3-2 16,11 2-1,-3 0-15,13 0 0,2 0 16,-2-1-16,0 1 0,11-1 16,1 1-16,-5 0 0,-2 0 15,41-1-15,-6 0 0,-15 0 16,-8 0-16,3 1 0,0 2 16,-2 0-16,-2 1 0,0 0 15,0-1-15,-10-2 0,-7-1 0,4 1 16,2 2-16,-4-2 0,0 0 15,-2 0-15,1 1 0,-10 0 16,-4 0-16,-2-2 0,-1 0 16,-1 1-16,0-1 0,-2 3 0,1 1 15,-11-3-15,-3-2 0,0 0 0,2 0 16,-7 0-16,-6 0 0,6 2 16,3 2-16,-9-1 0,-5-1 15,1 2-15,0 2 0,-3-2 16,-4 1-16,-5-3 0,-3-2 15,-2 2-15,-1 1 16,-6-2-16,2-1 0,1-1 16,0-2-16,-1 2 0,-1-2 15,1-1-15,1-2 0,-2-2 16,-2-1-16,0-2 0,0 1 0,-1-7 16,1-3-16,-1 1 0,2 1 15,0-4-15,0-4 16,-2 4-16,0-4 0,-1-5 15,1-3-15,1-2 0,3 0 0,0-3 0,-1-2 16,-1 1-16,0 1 16,-2 1-16,0-1 0,0 0 0,0 5 15,-4 2-15,-1 2 0,-3 3 16,-3 5-16,-1 0 0,-1 1 0,1 6 16,-2 3-16,-4-1 0,-3 2 15,1 1-15,1 3 0,-4 1 16,-2 3-16,0 1 0,-2 0 0,-6 0 15,1 0-15,3 2 0,-1-1 16,-10 2-16,-2-1 0,3 1 16,1-1-16,-3 1 0,-3 0 15,2 0-15,-1 0 0,-3-2 16,-2 0-16,1 0 16,2-1-16,-7 0 15,-5-3-15,2 3 0,1 1 0,-6-3 16,3-2-16,-5 2 0,-1 1 15,-10-2-15,-1 0 0,2-1 16,4 0-16,-10-1 16,-5 1-16,5-1 0,5-1 0,-30-2 15,10 2-15,5 3 0,4 0 0,-1 2 16,-2 1-16,3-3 0,1-1 0,-5 2 16,-3 1-1,-3 1-15,-2 3 0,16-2 16,11 0-16,-10-2 0,-6-1 15,13 3-15,8 4 0,-10-2 0,-7 0 16,10-2 0,8-2-16,-7 4 0,-4 3 15,5 0-15,4 2 0,-5-3 16,-1-1-16,11 0 0,8-1 0,-5 3 16,-3 1-16,9-1 0,6 0 15,-6 4-15,-5 2 16,11-4-16,7-4 0,-3 3 0,0 2 15,5 0-15,6 0 0,3 1 0,7 3 16,2 0-16,3-1 0,-1 2 0,1 2 16,4-6-16,-1 3 0,0 1 15,0 1-15,3-1 0,-1 2 16,2 5-16,0 4 0,1 0 16,1 0-16,-1 5 0,0 8 15,1-1-15,1 1 16,2 9-16,0 4 15,0-8-15,-2-4 0,2 6 0,0 1 0,1-6 0,0-5 16,2 0-16,0 0 16,-1-5-16,-3-5 0,1 0 0,0 0 15,0-4-15,-1-3 0,-9-7 16,-5-5-16,4-1 16,2-1-16,1 1 0</inkml:trace>
  <inkml:trace contextRef="#ctx0" brushRef="#br0" timeOffset="246762.315">7869 14330 0,'0'0'0,"0"0"0,0 0 16,29 3-16,-15-2 0,6 1 0,4-1 15,11 2-15,2-1 0,5 1 0,3 0 16,11 0-16,1-1 0,14 1 16,3 0-16,-1 0 0,0-1 0,15 2 15,0 0-15,-1-1 0,-1 1 16,16-2-16,0-1 0,36 1 16,-16 1-16,-2 1 0,1 0 15,-11-1-15,-4 0 16,1-1-16,-2 0 0,0 1 15,0-1-15,4 2 0,5 1 16,-10-1-16,-4 0 0,2-2 16,3-3-16,-7 2 0,-4 2 0,1-3 15,0 0-15,-10 1 0,-9 2 16,-7-3-16,-5-3 16,-9 2-16,-6-1 0,-16-1 0,-9-2 15,-12 1-15,-7 0 0,-11-2 16,-8-4-16,5 3 0,2 3 0,2 1 15</inkml:trace>
  <inkml:trace contextRef="#ctx0" brushRef="#br0" timeOffset="251322.634">22118 14316 0,'0'0'16,"0"0"-16,0 0 0,0 0 0,0 0 0,0 0 16,0 0-16,-29 5 15,29-5-15,0 0 0,-27 5 16,27-5-16,-21 7 0,9-4 0,-1 0 15,-2-1-15,-2 0 0,0 0 16,-1 1-16,-1-1 0,-2 0 16,-1 0-16,-1 0 0,-7 1 15,2-1-15,-2 0 16,0-1-16,-1 0 0,0 0 0,-1-2 16,-1 0-16,-6-1 0,0 2 15,0 0-15,1 2 0,-2-1 16,0 2-16,1-2 0,0 0 15,-1 1-15,0 1 0,-8-3 16,2-3-16,1 3 0,0 2 16,0-1-16,2-2 0,2-1 15,-1-2-15,-6 1 0,2-1 16,2 1-16,1 0 0,1-2 16,2-1-16,1-2 0,-1-2 0,4 2 15,2 1-15,2-7 0,2-1 16,-3 0-16,-2 3 0,4-2 15,3-1-15,1-3 0,2-3 0,1 2 0,1-1 16,2-2-16,2-1 0,2-1 16,3 0-16,-1-4 15,0-4-15,5 6 0,3 3 16,-1-5-16,2 1 0,3 2 0,2 1 16,1-1-1,1 1-15,1-1 0,3 3 0,1-1 16,4 2-16,0 0 0,1-1 15,4 2-15,2-1 16,2 4-16,0 3 0,1-2 0,0-3 16,5 1-16,1 1 0,2 4 15,-1 3-15,0 0 0,-2 0 16,4 0-16,4 0 0,0 0 0,-1 0 16,1 2-16,0 3 0,1-2 15,1-2-15,3 2 0,2 1 16,2 0-16,2 2 15,-5 1-15,-2 1 0,8-2 16,1-1-16,-6 2 16,-5 2-16,4 1 0,4 0 0,-5-2 0,-2-2 0,1 4 15,3 3-15,-5 0 0,-4-1 0,5 0 16,5 2-16,-4-3 16,-6-1-16,5 3 0,1 2 15,-1-1-15,-3 0 0,1 1 16,1 3-16,-3-1 0,-2 0 0,1 3 15,1 4 1,-3-3-16,-1-1 0,2 1 16,1 2-16,-4-1 0,-1-4 15,-2 4-15,1 1 0,-2-1 16,-2 0-16,1 0 0,1 2 16,-6-3-16,-3 0 0,0 2 15,-2 0-15,-1 2 0,0 0 0,1 1 16,1 2-16,0 2 0,1 4 0,-3 1 15,-2 1-15,0-1 16,-2-1-16,0 1 0,-1 0 0,0 1 16,-1-1-16,0 0 0,-2 0 15,-1-1-15,0 1 0,-2-2 16,0-1-16,0-2 0,0-1 0,-1-2 16,-1 0-1,0-5-15,0-1 0,-1 0 16,2-1-16,-3 1 0,-2 2 15,2-2-15,0-1 0,-1-2 16,0 0-16,0-1 0,1 0 16,-1-1-16,1 1 0,1-2 15,-1 0-15,2-1 0</inkml:trace>
  <inkml:trace contextRef="#ctx0" brushRef="#br0" timeOffset="252432.7291">22958 14359 0,'0'0'0,"10"-2"0,4-1 0,2 1 16,3 0-16,13-3 15,7-1-15,8-3 0,-1 1 0,11 0 16,-1 2-16,-2 2 0,-1 0 16,9-1-1,-2-2-15,0 3 0,-1 3 16,2-2-16,2 2 0,0-1 16,-1 0-16,10 0 0,-1 1 15,-2-1-15,-1 0 0,31-2 16,-7 1-16,-8 4 0,-6 5 15,1-2-15,-2 1 0,-5-3 0,-1-2 16,2 1-16,2 3 0,-2-3 0,-4 0 0,2 0 16,0-1-16,-1-3 0,-2-1 15,3 3-15,0 2 0,0 1 16,-2 0-16,3 0 0,3-1 16,-5 1-16,-2-1 0,0-1 15,1-1-15,-5 2 0,-3 0 16,8 0-16,6-2 0,-5 0 0,-3 0 15,5 0-15,3 0 16,-11 1-16,-7 0 0,17-1 16,12 0-16,5-1 0,5-2 15,-23-5-15,-16-3 0,7 4 16,5 3-16,-12 8 0,-6 5 0,5-5 16,5-2-1,-7-3-15,-5-4 0,7-1 16,5-1-16,-5 1 0,-3 3 15,5-4-15,1 0 0,-7 2 16,-7 3-16,4 0 0,2-1 16,-6 1-16,-6 2 0,9-1 15,5 0-15,-12 2 0,-5 0 0,6 0 16,4-3-16,-10 2 0,-5 1 0,3 0 16,3-1-16,-5 0 0,-1 1 15,-3 2-15,1-1 0,-4 0 16,0-1-16,-2 2 0,1-2 15,-15 1-15,0-1 0,-1 3 16,0 1-16,-2 0 0,-2-3 0,-1 1 16</inkml:trace>
  <inkml:trace contextRef="#ctx0" brushRef="#br0" timeOffset="254352.6689">8229 15064 0,'0'0'0,"0"0"0,0 0 16,0 0-16,0 0 0,0 0 16,0 0-16,0 0 0,0 0 0,-32-1 15,32 1-15,-29-2 0,29 2 16,-36-2-16,10 1 15,2 0-15,1 1 0,-15-2 0,-1 1 16,0 1-16,2 1 0,-4 0 16,-2 0-16,-11-1 0,1 0 0,0 0 15,1 0 1,-11-2-16,6-1 0,-6 1 16,0 1-16,-4 2 0,6 2 15,-2-1-15,-2 1 16,2-2-16,2 1 0,-11 0 0,1 3 15,6-1-15,5 1 0,-29 3 16,5 1-16,7-5 0,5-1 16,-2 5-16,-1 1 0,5-2 15,5-2-15,-5-2 0,-1 0 16,6 0-16,5-1 0,-8 0 16,-6-1-16,4-2 0,3-3 0,-6 3 15,-2 2-15,6 1 16,3 0-16,-7-3 0,-3-1 15,4 0-15,6-1 0,-8 1 0,-5-1 16,9 1-16,8 1 0,-8 1 0,-6 0 0,7-4 0,-1-3 16,-3 3-16,-3 2 15,7 0-15,4 0 0,-5-2 0,-2-1 16,6-2-16,4-1 0,-7 1 16,-4 1-16,6-1 0,5 0 15,-7 0-15,-2 0 0,6 2 16,4 2-1,-2-4-15,0-3 0,-1 7 16,-4 4-16,6 3 0,0 1 16,15-5-16,8-5 0,-5 5 0,-6 3 15,2 1-15,2-1 0,1 1 16,-2 0-16,8-4 0,1-1 0,1 2 16,1 0-16,5 2 15,2 0-15,-1-4 0,0-1 0,6 5 16,5 5-16,1-2 0,0 0 0,7-4 15,1-1-15,-2 1 0,-1-1 16,3 2-16,-4 0 0,3-2 16,0 0-16,3-2 0,-2 0 15,0 2-15,1 2 0,0-1 16,5-1-16,-2 0 16</inkml:trace>
  <inkml:trace contextRef="#ctx0" brushRef="#br0" timeOffset="265104.2072">14446 12283 0,'0'0'0,"0"0"0,0 0 0,0 0 16,25-2-16,-25 2 0,34-1 0,-12 0 0,3 1 15,7-1-15,6-1 0,8-1 16,-1 1-16,16-3 0,4-1 15,-3 1-15,-3 1 0,12-1 16,-2 0-16,-8 1 0,-8 2 0,1 0 16,-6 1-16,-10-1 15,-7 1-15,-9-1 16,-7 1-16,-8-2 0,-6-1 16,-1 1-16,0 1 0,0 2 15</inkml:trace>
  <inkml:trace contextRef="#ctx0" brushRef="#br0" timeOffset="265367.3935">15101 11984 0,'0'0'0,"0"0"0,0 0 16,0 0-16,0 0 0,9 23 15,-9-23-15,5 29 0,-3-10 0,-2 6 16,-2 5-16,-3 4 15,0 2 1,-3 6-16,-1 2 0,-3 9 16,1-8-16,-5 5 0,-5 0 15,0-8-15,-1-6 0,2-6 0,1-5 16,-1-6-16,-1-5 0,4-5 16,1-4-16,5-3 0,2 0 15,2 1-15</inkml:trace>
  <inkml:trace contextRef="#ctx0" brushRef="#br0" timeOffset="265552.4147">15076 12496 0,'0'0'0,"0"0"15,0 0-15,25 19 0,-10-10 16,0 2-16,2 2 0,5 5 16,1 3-16,0-3 0,0 1 0,-1-3 0,-2-1 15,3-2-15,-2-2 16,-6-4-16,-2-2 0,1-3 0,-2-5 15,-3 0-15,-1 2 0,-3-1 16</inkml:trace>
  <inkml:trace contextRef="#ctx0" brushRef="#br0" timeOffset="265768.6463">15722 12211 0,'0'0'0,"0"0"0,0 0 16,16 26-16,-16-26 0,15 32 16,-9-10-16,-1-1 0,1 0 0,-1 8 15,1 2-15,-2-3 0,-2-3 0,-1-2 16,-1-2-16,-1-4 16,0-3-16,-1-4 0,-1-4 0,-2-3 15,0-3-15,0 0 0,1 0 16,1 0-16</inkml:trace>
  <inkml:trace contextRef="#ctx0" brushRef="#br0" timeOffset="266029.1134">15718 12212 0,'0'0'0,"0"0"0,0 0 16,0 0-16,0 0 0,34-14 16,-34 14-16,32-8 0,-14 4 15,2 1-15,4 1 16,2 1-16,3 1 0,-3 1 0,0 1 0,7 6 15,0 4 1,-4 1-16,-3 4 0,-1 6 16,-4 2-16,-4 1 0,-5 0 0,-3 3 15,-3 2-15,-1-3 0,-2-1 16,-2-1-16,-2 0 0,-2-5 16,-2-3-16,-1-2 15,-4-1-15,-4-3 0,-1-2 0,-1-6 16,-1-4-16,-1-5 0,-2-3 15,5 2-15,2 1 0,3 1 16</inkml:trace>
  <inkml:trace contextRef="#ctx0" brushRef="#br0" timeOffset="266176.2763">15759 12371 0,'0'0'0,"0"0"16,0 0-16,0 0 0,0 0 0,0 0 15,37 0-15,-37 0 0,33 0 16,-12 0-16,2 1 15,0 0-15,1 1 0,-1 0 0,1-1 16,5 1-16,-3 0 0,-4-1 16,-3 0-16,-4 0 0</inkml:trace>
  <inkml:trace contextRef="#ctx0" brushRef="#br0" timeOffset="266354.8556">15755 12562 0,'0'0'16,"0"0"-16,0 0 0,37 2 0,-37-2 16,38 0-16,-11 0 0,2-2 15,5 1-15,9-2 0,1-1 16,-7 0-16,-5 1 0,-5 0 16</inkml:trace>
  <inkml:trace contextRef="#ctx0" brushRef="#br0" timeOffset="266555.4433">16317 12323 0,'0'0'0,"0"0"16,0 0-16,0 0 0,37-2 0,-37 2 16,44-3-1,-15 1-15,3 0 0,2 1 0,2 0 16,9-1-16,-1-1 0,7-1 15,-3 2-15,-9-1 0,-6-1 16,-5 2-16,-6 0 0,-4-1 16</inkml:trace>
  <inkml:trace contextRef="#ctx0" brushRef="#br0" timeOffset="266778.1991">16580 12044 0,'0'0'0,"0"0"15,0 0-15,0 0 0,15 27 0,-15-27 16,9 39-16,-4-13 16,-1 2-16,0 2 0,0 3 15,0 7-15,2 6 0,-1 8 0,1-4 16,-1 5-16,1-6 16,-2-1-16,-1-9 0,-2-3 0,-2-4 15,-4-7-15,-3-7 0,-10-6 16,-7-4-16,2-6 0,1-4 0,4-1 15,5 2 1,2 0-16</inkml:trace>
  <inkml:trace contextRef="#ctx0" brushRef="#br0" timeOffset="266916.0609">16406 12478 0,'0'0'0,"0"0"15,0 0-15,34 2 0,-21 0 0,5 0 16,4 1-16,1 0 0,0-3 15,2-1 1,-3 1-16,-3 0 16</inkml:trace>
  <inkml:trace contextRef="#ctx0" brushRef="#br0" timeOffset="267141.3695">17321 12191 0,'0'0'16,"0"0"-16,0 0 0,0 0 0,0 0 15,0 0-15,-6 30 16,6-30-16,-19 26 0,4-10 0,-5 0 16,-1 1-16,-2-1 0,23-16 0,-32 24 15,-2 1-15,2-4 0,1-4 0,0 1 16,6-3-1,5-3-15</inkml:trace>
  <inkml:trace contextRef="#ctx0" brushRef="#br0" timeOffset="267326.3664">17229 12392 0,'0'0'0,"0"0"16,0 0-16,12 20 0,-12-20 0,8 27 15,-6-8-15,-1-1 16,0 1-16,-1 2 0,-1 3 15,0 4 1,0-3-16,1-3 0,0-5 16,0-2-16,-1-4 0,1-1 15,0-2-15,0 0 16</inkml:trace>
  <inkml:trace contextRef="#ctx0" brushRef="#br0" timeOffset="267511.0862">17334 12400 0,'0'0'0,"0"0"0,23-4 16,-6 0-16,0 1 0,5-1 16,5-1-16,7 1 0,-1-1 15,2 0-15,3 0 0,4 1 0,-5 0 16,-6 0-16,-4-1 16,-5 2-16,-5 2 15,-5-2-15,-4-1 16,-1 0-16,-2 1 0,0 1 0</inkml:trace>
  <inkml:trace contextRef="#ctx0" brushRef="#br0" timeOffset="267780.6432">17513 12090 0,'0'0'0,"0"0"16,0 0-16,6 32 0,-6-32 0,3 40 15,-1-9-15,-1 4 0,0 3 16,4 12-16,3 1 0,3 8 16,0-3-16,6 4 0,2-6 15,1-5-15,1-4 0,2-9 16,4-6-16,2-4 0,-2-7 16,-2-6-16,0-4 0,-5-6 15,-2-7-15,2-10 0,2-9 16,-2-7-16,-2-5 0,-4-8 15,-3-6-15,-2 10 16,-3 9-16,0 7 0</inkml:trace>
  <inkml:trace contextRef="#ctx0" brushRef="#br0" timeOffset="267981.4523">17865 12086 0,'0'0'0,"0"0"0,0 0 0,22 17 16,-12-10-16,0 3 0,1 2 15,5 5-15,0 1 0,4-3 16,3 0-16,-3-3 0,-3-2 0,-4-1 16</inkml:trace>
  <inkml:trace contextRef="#ctx0" brushRef="#br0" timeOffset="268272.2124">18468 12365 0,'0'0'0,"8"3"16,3 2-16,0 0 0,-1 0 0,6 2 15,0 1-15,-1 1 16,0 0-16,-2-2 0,-1 2 0,-2-1 16,-2 0-16,-4-1 15,-2 1-15,-2 0 0,-2-1 0,-4-1 16,-5 0-16,-5 0 0,-3 1 0,-4-2 16,-2 1-16,-4-4 15,-1 0-15,-7-2 0,1-3 0,6 1 16,6 0-16,4 1 0</inkml:trace>
  <inkml:trace contextRef="#ctx0" brushRef="#br0" timeOffset="268498.0855">18892 12335 0,'0'0'0,"9"7"0,3 2 0,1 2 0,1 0 15,8 10-15,7 10 32,-4-2-32,-3-1 0,3 6 0,-4 0 0,-6-2 0,-3-2 0,-9-2 31,-5-3-31,-9-1 0,-6-1 0,-23-3 0,-17-1 31,12-4-31,11-3 0,7-3 0</inkml:trace>
  <inkml:trace contextRef="#ctx0" brushRef="#br0" timeOffset="269073.9258">14040 12167 0,'0'0'0,"0"0"16,0 0-16,0 0 0,0 0 0,0 0 16,0 0-16,-21 19 15,21-19-15,-27 24 0,8-9 16,-1 0-16,0 0 0,0 1 0,0 0 16,-3 2-16,3-2 0,3 1 15,0 0-15,4-1 0,2-2 16,3 1-16,3-1 0,1 0 15,3-2-15,4-1 0,3 0 16,4 0-16,3-1 0,4-1 16,1-1-16,0-4 0,0-1 0,-3 0 15,-2-2-15,-2 1 0</inkml:trace>
  <inkml:trace contextRef="#ctx0" brushRef="#br0" timeOffset="269362.4242">14411 12207 0,'0'0'0,"0"0"16,0 0-16,0 0 0,0 0 0,0 0 16,0 0-16,-27 21 0,27-21 15,-31 16-15,13-4 0,0-1 16,-1 1-16,-1-1 0,0 1 15,1 0-15,2 0 0,-3 3 16,3-1-16,4 0 0,2-1 0,3 1 16,5 0-16,3-1 0,3 2 0,5-2 15,4-2-15,3 2 0,0 1 16,4-2-16,2-3 0,-4 0 16,-2-2-16,-3-1 0</inkml:trace>
  <inkml:trace contextRef="#ctx0" brushRef="#br0" timeOffset="281056.5801">19896 12044 0,'0'0'0,"0"0"0,0 0 15,0 0-15,25 16 0,-25-16 0,25 14 16,-12-6-16,1-1 15,1 2-15,-1 1 0,-1 0 16,-1-1-16,2 3 0,-5-1 0,0-1 16,-1-2-16,-3-1 0</inkml:trace>
  <inkml:trace contextRef="#ctx0" brushRef="#br0" timeOffset="281272.9572">19597 12282 0,'0'0'0,"0"0"0,0 0 0,37 0 16,-37 0-16,44-3 0,-13 3 15,2-3-15,2 2 0,15-2 0,3 0 16,11 0-16,-3 1 0,10 1 16,-3-1-16,-12-1 15,-8 1-15,-6 0 0,-10 0 0,-8 1 16</inkml:trace>
  <inkml:trace contextRef="#ctx0" brushRef="#br0" timeOffset="281488.7157">20032 12347 0,'0'0'0,"0"0"15,0 0-15,2 19 0,-2-19 0,1 25 16,-1-25-1,-4 42-15,-2-14 0,-1 0 0,0-3 0,-4 7 16,-3 0-16,2-2 0,1-2 16,-6 3-16,-4-2 0,-2-4 15,-2-3-15,0-7 0,0-5 16,4-3-16,3-1 0,4-1 16</inkml:trace>
  <inkml:trace contextRef="#ctx0" brushRef="#br0" timeOffset="281658.1675">19787 12554 0,'0'0'15,"0"0"-15,0 0 0,31 12 16,-18-5-16,2 2 0,2 2 16,2 0-16,1 1 0,5 4 0,1 0 0,0 0 15,-2 0-15,0-3 0,1-2 16,-3-2-16,-3-3 0,2 1 15,-4-2-15,-4-1 0</inkml:trace>
  <inkml:trace contextRef="#ctx0" brushRef="#br0" timeOffset="281843.0645">20420 12359 0,'0'0'15,"0"0"-15,0 0 0,0 0 16,14 19-16,-14-19 0,9 20 16,-9-20-16,9 27 0,-5-13 0,1 0 0,-2-2 15,-1-2-15,0-2 0,-1-2 16,0-2-16,1 0 0,-2 0 16</inkml:trace>
  <inkml:trace contextRef="#ctx0" brushRef="#br0" timeOffset="282112.7328">20668 12058 0,'0'0'0,"0"0"15,0 0-15,11 17 0,-11-17 16,8 33-16,-5-8 0,-1 7 16,0 4-16,0 15 0,1 2 15,-1-3-15,0 0 16,1 7-16,2-4 0,0 4 15,0-6-15,-1-5 0,-1-6 16,-1-6-16,-2-7 0,-2-5 16,-1-4-1,-10-6-15,-8-3 0,-2-6 16,-3-3-16,-2-14 0,-3-9 16,3-4-16,3-1 0,5 7 0,5 4 0,3 3 15</inkml:trace>
  <inkml:trace contextRef="#ctx0" brushRef="#br0" timeOffset="282460.7019">21162 12144 0,'0'0'0,"0"0"15,23-2-15,-7 1 0,3 0 16,11-1-16,4 1 0,2 0 15,3-2-15,10 2 0,0-1 0,-5 1 16,-5 0-16,1 1 0,-7 0 16,-8-2-16,-7-2 0,-4 1 0,-3 1 15,-2 0-15</inkml:trace>
  <inkml:trace contextRef="#ctx0" brushRef="#br0" timeOffset="282719.2541">21483 11967 0,'0'0'0,"0"0"16,0 0-16,7 19 0,-7-19 0,4 25 16,-4-25-16,0 37 0,0-13 0,-2 3 15,1 2 1,0 5-16,0-1 0,1-3 15,0-1-15,-1 3 0,0-4 0,-1-2 16,0-2-16,-3-5 0,-1-4 16,-2-4-16,-1-4 0,1-6 15,-2-2-15,3 0 0,0 0 16,1 1-16</inkml:trace>
  <inkml:trace contextRef="#ctx0" brushRef="#br0" timeOffset="282887.8569">21226 12313 0,'0'0'0,"0"0"0,0 0 0,0 0 16,35-1-16,-35 1 0,35 0 16,-35 0-16,44 0 0,-19 2 15,0-1-15,0 0 0,2-1 0,6 2 16,-1 0 0,-5-1-16,-2-1 0,-7 0 0,-3 1 15,-9 1-15,-6 0 0,0-2 16,0 4-16,0-4 0</inkml:trace>
  <inkml:trace contextRef="#ctx0" brushRef="#br0" timeOffset="283230.9283">21126 12444 0,'0'0'0,"0"0"0,0 0 16,0 0-16,0 0 0,0 0 16,0 0-16,28 2 0,-28-2 15,46 1 1,-8-2-16,8 0 0,7-1 0,-4 0 15,-4 1-15,11-1 0,11 0 16,0-1-16,-9 0 0,-13 1 0,-10 0 16,-8 0-16,-7 0 0,-9 0 15,-7-1-15,-7 3 0,-7 1 16,-8 1-16,-7 1 16,-4 1-16,-2 2 0,-10 3 0,1 4 15,-1 3-15,1 0 0,2 5 0,-1 2 16,4 3-16,2 0 0,-3 7 15,3 1-15,7 0 0,6-2 0,5-1 16,4-2-16,5-5 0,4-3 16,5-1-1,6-2 1,6-1-16,5-2 0,-7-9 0,0-6 16,-3 0-16,-3 0 0,-1 0 15</inkml:trace>
  <inkml:trace contextRef="#ctx0" brushRef="#br0" timeOffset="283532.0113">21519 12550 0,'0'0'0,"0"0"16,0 0-16,0 0 0,0 0 0,21 4 16,-21-4-1,22 11-15,-22-11 0,29 14 0,-15-6 16,-1 3-16,0-1 0,1 1 31,-1 0-31,1 3 16,0 0-16,0 1 0,-2-2 0,0 6 15,-2 2-15,-2-2 16,-3-1-16,-4 0 0,-3-1 0,-2-2 16,-3 0-16,-2-2 15,-2 1-15,-2-2 0,-3-3 0,0-3 16,-3-3-16,2-3 0,-1-2 0,4 1 15,1-1-15,2 1 0</inkml:trace>
  <inkml:trace contextRef="#ctx0" brushRef="#br0" timeOffset="283706.2111">21343 12673 0,'0'0'0,"0"0"0,0 0 16,0 0-16,0 0 0,0 0 0,0 0 0,0 0 15,0 0-15,30 11 0,-30-11 16,29 4-16,-29-4 0,36 4 15,-16-3-15,1-1 16,2 1-16,-3-1 0,-3 0 0,-3-1 16,-1 1-16,-2-1 0</inkml:trace>
  <inkml:trace contextRef="#ctx0" brushRef="#br0" timeOffset="283832.2859">21377 12766 0,'0'0'0,"0"0"0,0 0 16,23 4-16,-23-4 0,30 3 16,-11 0-16,4-1 0,0-2 15,-2 0-15,-4 0 0,-1 0 16</inkml:trace>
  <inkml:trace contextRef="#ctx0" brushRef="#br0" timeOffset="291219.4126">22241 12242 0,'0'0'0,"0"0"0,0 0 0,0 0 16,28 2-16,-28-2 0,0 0 0,35 2 15,-19 0-15,4 1 0,2-3 16,1 1-16,1-1 0,6 1 16,2 2-16,-1-1 0,-2 0 15,-3 0-15,-1-2 16,-5 1-16,-3-1 0,-2 0 0</inkml:trace>
  <inkml:trace contextRef="#ctx0" brushRef="#br0" timeOffset="291435.6971">22134 12435 0,'0'0'0,"0"0"0,0 0 16,0 0-16,0 0 0,27 8 0,-27-8 16,35 4-16,-35-4 0,43 4 15,-17-1-15,3 0 0,1 0 0,11-1 16,0 1-16,0 0 0,-1 0 15,4-2 1,-3-2-16,-8-1 0,-6 2 16,-5-1-16</inkml:trace>
  <inkml:trace contextRef="#ctx0" brushRef="#br0" timeOffset="291868.3072">22469 12531 0,'0'0'0,"0"0"0,0 0 15,0 0-15,0 0 0,0 0 16,0 0-16,-24 13 0,24-13 16,0 0-16,-23 14 0,23-14 0,-19 15 15,8-7-15,-1 0 16,-1 1-16,-3-1 0,0 2 16,-2 0-16,2 0 15,0-1-15,3 0 0,1-1 16,1 1-16,1-2 0,1 1 15,2 0-15,5-2 0,1-2 0,7 1 16,5 0-16,2 0 0,1-1 16,8 1-16,5-3 0,0 1 15,2-1-15,0-1 0,-2-1 16,1 0-16,-1-2 0,4 0 16,-2-2-16,-6 0 0,-4-2 0,-5 0 15,-2-2-15,-3 1 0,-2-1 0,-4 2 16,-2-2-16,0 1 0,-1-2 15,1 2-15,0 0 0,-1 3 16,0 4-16,-1-3 0,1 3 16,4 2-1,-1 4-15,0 2 0,2 2 16,-2 2-16,0 2 0,2 9 16,-1 1-16,0 3 0,0-1 15,-1-4-15,-1-3 0,0-3 16</inkml:trace>
  <inkml:trace contextRef="#ctx0" brushRef="#br0" timeOffset="355321.9944">8898 15179 0,'0'0'0,"0"0"16,0 0-16,0 0 0,0 0 0,0 0 16,0 0-16,0 0 0,0 0 0,0 0 15,0 0 1,0 0-16,0 0 0,0 0 0,0 0 15,0 0-15,0 0 0,0 0 16,0 0-16,0 0 0,0 0 16,0 0-16,0 0 0,0 0 15,0 0-15,0 0 16,0 0-16,0 0 0,0 0 16,0 0-16,0 0 0,0 0 15,20-16-15,-20 16 16,0 0-16,34 3 0,-34-3 15,30 2-15,-30-2 0,31 2 16,-12 0-16,1-1 0,0 1 0,2-1 16,1 1-16,0 0 0,2 0 0,7 0 15,2 1-15,-1 0 0,0 0 16,1 1-16,3 0 0,1 2 16,-4-2-16,4 1 0,3 2 15,-4-2-15,-1 0 0,3 1 16,3 0-16,3 0 0,-4-2 0,2 1 15,1 0 1,-2-2-16,-1 1 0,2-1 16,1-1-16,-3 0 0,-4 1 0,9 1 15,3 1-15,-4-2 16,-1 0-16,1-1 0,2 0 16,-5-1-16,-5-2 0,7 1 15,6 0-15,-3-1 0,-2-3 16,3 1-16,0 0 0,-5 1 0,-4 2 0,8-1 15,3-1-15,-2 0 0,0 1 16,-1 0-16,1-1 0,-1 0 16,2 1-16,-1-2 0,1 1 15,-1 0-15,-1-1 0,4 1 16,1 0-16,-2-3 0,-2-1 0,5-1 16,4 3-16,-5 1 0,-2 1 0,25-3 15,-4-1-15,-3-2 0,-3-1 16,3 3-16,4 2 15,-16 1-15,-11 1 0,6-2 0,3 0 16,3 1-16,4-1 0,7 1 16,6-1-16,-9 2 0,-4-1 15,-2 0 1,0 1-16,2 1 0,2 0 0,1 1 16,0 1-16,-4-2 0,-4-1 15,6 1-15,4 2 0,0-1 16,0 0-16,4-1 0,1-2 15,-2 3-15,-3 1 0,1 1 16,1 0-16,-3-1 0,-1-1 0,7-1 16,4 1-16,-6 1 0,-3 0 0,11-1 15,6-2-15,-4 2 16,-4 0-16,2 1 0,1 0 16,-3 0-16,-1 1 0,13-2 15,10 1-15,11-5 16,9-3-16,-25 5 0,-15 1 0,9 0 15,6 0 1,-11 2-16,-8 3 0,15-2 16,9-2-16,-11 2 0,-7 1 0,9-3 15,6-1-15,-8 0 16,-6-1-16,11 2 0,6 2 16,-10 0-16,-7 2 0,14-1 0,9-1 15,-15 0-15,-9 0 0,17 1 16,12 1-16,-14-3 0,-12 0 0,13 3 15,9 2-15,-10 0 0,-8-2 0,10 1 16,5-1-16,-8-4 0,-7-3 16,16 3-16,12 2 15,-13 2-15,-9 2 0,7-5 0,6-3 16,-14 1-16,-9 1 0,18 3 16,14 3-1,-17-3-15,-10-2 0,10-5 16,7-4-16,-8 3 0,-6 1 0,10 0 15,7-1-15,-16 0 0,-10 0 16,17 2-16,13 2 0,-14-2 0,-11-1 0,12 3 16,9 2-16,-12-3 15,-9-3-15,15 1 0,9 2 16,-11-1-16,-8 1 0,8-4 16,3-1-16,-9 3 0,-6 1 0,11-2 15,8-2-15,-14 3 0,-6 1 16,15 1-16,11-1 15,-13 1-15,-7 1 0,12 1 16,8 1-16,-15 1 0,-11 2 0,15-2 16,11-2-16,-14-1 0,-10-3 0,11 1 15,9 0-15,-13 4 0,-8 2 0,16 1 16,9 1-16,-13-4 0,-9-2 16,10 1-16,9 0 15,-13 0-15,-10 0 0,13-2 0,9-1 16,-13 0-16,-9 1 0,11 0 31,7 0-31,-13 0 0,-7-2 0,11 7 16,7 4-16,-10-2 0,-7 0 0,6-5 15,7-4-15,-12 1 0,-6 0 16,9 0-16,7 0 16,-10 0-16,-7 2 0,9-1 0,5 0 15,-12 3-15,-10 2 0,12-3 16,7 0-16,-12-1 0,-9-1 0,7 2 15,6 0-15,-11-1 0,-6 1 0,8-1 16,5 1-16,-6-2 0,-5-1 16,7 2-16,5 1 15,-12-1-15,-8-1 0,6-1 0,4-2 16,-9 1-16,-5 0 0,9-2 16,6-2-1,-8 5-15,-6 2 0,7 3 0,5 1 16,-11-5-16,-6-4 0,6 0 15,5 0-15,-8 6 0,-5 5 16,6-5-16,4-2 0,-6 1 16,-4 1-16,7 2 0,6 2 15,-13-4-15,-7-2 0,7 2 16,4 0-16,-5 5 0,-3 0 0,-2-4 0,-1-2 16,-5 2-16,-5 2 0,4 0 15,5 1-15,-8-4 0,-6-1 16,1 2-16,0 3 0,-6 1 15,-5 1-15,0-4 0,-2-3 16,-9 0-16,-1 1 0,-3-8 16,0-6-1,-1 6-15,-1 1 0,0 3 0</inkml:trace>
  <inkml:trace contextRef="#ctx0" brushRef="#br0" timeOffset="356987.8933">2394 15822 0,'0'0'0,"0"0"0,0 0 0,0 0 15,0 0-15,30-3 0,-30 3 16,26-1-16,-26 1 0,33 2 16,-15-1-16,3-1 0,-2-1 0,10 2 15,3 1-15,-4 0 0,3-1 16,5 0-16,2 2 15,3-2 1,0 0-16,7 1 0,2 1 0,1 0 16,1 1-16,10 1 0,0 0 15,-5-1-15,-4-2 0,14 3 16,1 2-16,-2-3 0,0-2 0,25 1 16,11-1-1,-15-1-15,1-1 16,2 0-16,-16-1 0,35-2 0,-8-2 15,-6-1-15,-6-1 0,3 2 0,-2 0 16,-4 3-16,-1 0 0,0 1 16,1 1-16,-5-3 0,-1-1 15,2 3-15,4-1 0,-2 2 16,-4-1-16,0 1 0,4-1 16,-5 2-16,3 2 0,-2-2 15,5-1-15,-4 1 0,-2 3 0,4-2 16,-1-1-16,0-2 0,-6-1 0,13 2 15,9 2-15,-14 1 16,-10 1-16,4-2 0,4 1 0,-2 0 16,0 2-16,14-3 15,10-1-15,-19-2 0,-13-1 16,8-2-16,6 0 0,1 1 0,-3 2 16,5-3-16,4 0 0,-5 0 15,-6 1-15,12 0 16,8-1-16,-17 1 0,-12 2 0,-2-3 15,1-2-15,-5 2 0,-3 0 16,-3-1-16,-3 2 0,-5 2 0,-3 3 0,-12-1 16,-7-1-16,-13 0 0,-9-1 15,-6 0-15,-3 1 0,-11-6 16,-4-2-16,5 3 16,2 2-16,4 1 0</inkml:trace>
  <inkml:trace contextRef="#ctx0" brushRef="#br0" timeOffset="358235.5953">3558 15109 0,'0'0'0,"0"0"0,0 0 15,0 0-15,0 0 0,-18-18 16,18 18-16,0 0 0,-29-16 0,14 10 16,-4 0-16,-2 1 15,-1 0-15,-1-1 0,-1 1 16,-9-2-16,-4 1 0,-2-2 15,-6 0 1,1 0-16,0 1 0,-9-2 0,2 1 16,-9-1-16,3 0 0,-3 2 15,-1-1-15,2 3 0,3 0 16,-8 2-16,-1 1 0,4 3 16,4 2-16,-3 1 0,3 2 15,-4 3-15,5-1 0,-5 2 0,0 0 16,3 0-16,7-1 0,-22 6 0,10-1 15,3 1-15,3 2 16,-2 8-16,-1 6 0,18-13 16,-4-1-16,-8 7 0,13-3 0,5 5 15,-1 5-15,12-6 0,6-3 0,3 3 16,2 3-16,2-1 0,6-2 16,6-8-16,1 3 15,1-4-15,1 0 0,6 8 0,2 4 16,1-6-16,1 1 0,8 0 15,5 1-15,-3-2 0,1-3 0,8 4 16,6 3-16,-4-6 16,-1-4-16,13 5 15,6 0-15,-6-2 0,-5-2 16,8-2-16,7 2 16,-5 0-16,-4 0 0,16-3 15,3-2-15,-12-4 0,-3-2 0,35 3 16,1 1-16,-14-7 0,-10-2 15,8-2-15,6-1 0,-10 2 16,-6 4-16,11-2 0,5-1 0,-8-5 0,-6-2 16,7 1-16,5 0 0,-9 3 15,-7 1-15,6-6 0,4-4 16,-10 1-16,-5 1 0,7-4 16,6-4-16,-8 3 0,-5 0 15,1 0-15,4-1 0,-8 4 16,-5 3-16,5-6 15,1-3-15,-5 1 0,-4 0 16,-2-1-16,1-3 0,-5 1 0,-5 2 16,-4-3-16,-6-1 0,-7-1 0,-1 0 15,0-5-15,4-3 0,-6 5 0,-5 4 32,-1-6-32,-6-4 0,0 12 15,-3-1-15,-4-4 0,-5-3 16,2 2-16,-2 2 0,-1-2 15,-3-1-15,-3 0 0,1 3 0,-12-4 16,-6-1-16,6 5 0,-1 3 16,-20-4-16,-6 0 0,-3 3 15,3 1-15,-16 0 0,-12 1 16,-32-3-16,9 8 0,-15 4 16,-13 3-16,45 2 0,26 3 0,21-1 15</inkml:trace>
  <inkml:trace contextRef="#ctx0" brushRef="#br0" timeOffset="360783.0429">8164 15041 0,'0'0'0,"0"0"16,0 0-16,0 0 0,0 0 0,-20-6 15,20 6-15,0 0 0,-32-6 16,15 6-16,-3 0 16,0 0-16,-1 0 0,-7 0 0,-2 0 15,-7 3-15,-3 2 0,-2 2 0,-2 2 16,-11 4-16,0 2 0,-1 1 16,-2 1-16,-6 2 15,4 0-15,-2 5 16,-1 4-16,-1 3 0,8-2 0,3 8 15,3 6 1,13-6-16,8-4 0,9 10 16,12 2-16,10-7 0,8-6 0,8 1 15,9 0-15,8 1 0,6 0 16,9 0-16,4-1 0,2-4 16,1-4-16,34 11 0,-2-6 15,-3-5-15,-2-4 0,2-5 16,3-3-16,-3 0 0,-2 3 0,0-8 15,-2-4-15,-3-5 0,-5-3 16,3 0-16,1-2 0,-4-2 16,-3-2-16,-1-1 0,-1-1 15,-6 1-15,-4 0 0,10-13 16,7-10 0,-9-1-16,-5-1 0,-17 7 0,-11 5 15,-3-7-15,-2-4 0,-9 6 16,-7 4-16,-5-9 0,-5-7 15,-3 5-15,-1 5 0,-5-3 16,-2-2-16,-6 3 0,-2 2 0,-15-1 0,-10-3 16,6 6-16,3 2 0,-14 3 0,-9 2 15,-3 4-15,-1 3 0,-8-2 16,-3-2-16,7 3 0,6 3 16,-8 3-16,-5 4 15,7 2-15,6 2 0,5 1 0,4 2 16,10 4-16,11 2 0,8-1 15,6-3-15,4-1 0</inkml:trace>
  <inkml:trace contextRef="#ctx0" brushRef="#br0" timeOffset="361838.386">12114 14137 0,'0'0'0,"-16"-1"0,-2-1 16,1 1-16,-1 0 0,-9 0 0,-4 1 0,-9 1 15,1 0-15,-4 2 16,-3 2-16,-2 1 0,-3 1 15,-7 3-15,2 0 0,3 2 16,2 2-16,-7 1 0,0 1 16,4 5-16,3 3 0,0 2 15,0 1-15,-1 1 0,7-2 0,0 0 16,1 1-16,5-1 16,5 1-16,4-1 0,5 0 15,4 2-15,2 3 0,5-2 0,2-1 16,3-1-16,3-2 0,11 6 15,6 4 1,5-5-16,6 0 0,3-3 0,0-2 16,16 3-16,12 1 15,-1-5-15,0-5 0,14 5 0,6-2 16,-1-1-16,-2 0 0,40 9 16,-2-3-16,-10-10 0,-7-5 15,1-2-15,4-1 0,-10-1 16,-6-1-16,3-3 0,3-3 15,-5 0-15,-3 0 0,8-3 0,4-3 0,-10 0 16,-9-2-16,0-2 0,0-2 0,-2-2 16,-2 0-16,-1-6 0,0-2 15,-8-2-15,-5-1 0,2 3 16,1 4-16,-6-4 0,-5-2 0,-1-6 16,0-3-16,-10 4 0,-6 3 15,-1-3 1,-2-3-16,-4 1 0,-2 0 15,-9-1-15,-5-4 0,-4 3 16,-4 1-16,-7-3 0,-4-3 16,-7-2-16,-2-2 0,-7 4 15,-4 4-15,-5 2 0,-7 1 0,-7 0 16,-5 0-16,2 2 0,-1 1 16,-6 1-16,-5-2 0,-2 5 0,1 2 15,-5 4-15,-4 2 0,3 4 16,1 4-16,0 3 0,0 1 15,9 2-15,7 1 0,3 1 16,2 2-16,5 3 0,6 4 0,9-3 16,7-2-16,12 2 15,7 2-15,3-3 16,1-2-16,2-1 0</inkml:trace>
  <inkml:trace contextRef="#ctx0" brushRef="#br0" timeOffset="366213.7531">23178 14412 0,'0'0'0,"0"0"0,0 0 16,0 0-16,0 0 0,-9-25 0,9 25 16,-14-18-16,14 18 0,-29-17 15,9 6-15,-2 2 0,-1-1 0,-13-1 16,-7 1-16,-1 3 0,-1 2 16,-18 3-16,-7 4 15,6 0-15,4 1 0,-17 9 0,-16 8 16,15-3-16,9-1 0,-12 8 0,-2 3 15,12-1-15,9-2 0,-22 20 16,11 2-16,17-4 0,12-1 0,10 2 16,7 1-16,8-10 15,6-7-15,8 6 0,5 3 16,4-3-16,4-1 0,9 3 0,8 3 16,3-7-1,4-5-15,16-2 0,9-1 16,0-3-16,0-2 0,18 1 15,13 1-15,-9-6 0,-6-6 0,18 3 16,15 2-16,-5-3 0,-6-1 16,18-1-16,12 1 0,-15-2 15,-9 0-15,18 4 0,12 0 16,-15-3-16,-10-2 0,16 0 0,12-4 16,-20 2-16,-11 0 0,11-2 15,7-1-15,-14-3 0,-10-1 0,4-1 16,5 0-16,-16-2 0,-9 1 15,9-7-15,7-4 0,-15-1 16,-9-3-16,6 2 0,5 3 16,-15 1-1,-8 1-15,2-7 0,1-4 16,-11-1-16,-8 0 0,0-1 0,-1-1 16,-11 2-16,-7 1 0,-1-8 15,0-8-15,-8 9 0,-6 4 16,-8-3-16,-5-3 15,-2 2-15,-2 2 0,-13-7 0,-7-6 16,0 9-16,1 4 0,-18 0 0,-11-1 16,-1 4-16,-1 2 0,-9-4 15,-6-2-15,1 6 0,0 4 0,-22-1 16,-17 0-16,12-1 0,8 1 16,-34 2-16,-25 0 15,8 3-15,5 1 0,0 3 0,-2 3 16,-3 2-1,-2 0-15,-10 2 0,-7 3 16,6 2-16,3 3 0,-7 5 16,-4 1-16,7 4 0,4 0 0,-3 2 15,-4 1-15,50-4 0,33-5 16,24-2-16</inkml:trace>
</inkml:ink>
</file>

<file path=ppt/ink/ink6.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20T01:40:55.854"/>
    </inkml:context>
    <inkml:brush xml:id="br0">
      <inkml:brushProperty name="width" value="0.05292" units="cm"/>
      <inkml:brushProperty name="height" value="0.05292" units="cm"/>
      <inkml:brushProperty name="color" value="#FF0000"/>
    </inkml:brush>
  </inkml:definitions>
  <inkml:trace contextRef="#ctx0" brushRef="#br0">2103 3921 0,'0'0'0,"0"0"15,0 0-15,0 0 0,25 1 16,-25-1-16,29 3 0,-10 0 16,2 0-16,6 0 0,5 1 15,2-2-15,3 1 0,16-1 16,4 1-16,13-2 0,-1-1 16,20 0-16,2 0 0,-5 0 15,-1 0-15,20 0 0,17 0 16,-9 1-16,-10-1 0,53-1 15,-9-3-15,-17 3 0,-11 0 0,8-1 16,2 0-16,-11 0 0,-9-1 16,15 2-16,10 0 0,-12-1 15,-8-1-15,8 1 0,5 1 16,-9 2-16,-7 4 0,11-7 16,8-3-16,-10 5 0,-9 2 0,6 1 15,9 1-15,-14-6 0,-8-4 16,10 5-16,6 2 15,-11 7-15,-7 2 0,2-6 0,7-2 16,-14-2-16,-8 0 0,-1 1 16,-1 0-16,-12 1 0,-10 1 15,-6 2-15,-5 2 0,-14-4 16,-8-2-16,-11 1 0,-6-1 16,-5 0-16,-4 1 0,-1-1 0</inkml:trace>
  <inkml:trace contextRef="#ctx0" brushRef="#br0" timeOffset="6486.7639">2270 4971 0,'0'0'0,"0"0"15,0 0-15,0 0 0,0 0 0,0 0 16,0-23-16,0 23 0,0 0 15,0 0-15,15-20 16,-15 20-16,15-11 16,-4 7-16,3 1 0,0-1 15,2 0-15,0 1 0,6 0 16,-2 0-16,1 0 0,11-1 16,6 2-16,-3 1 0,2-1 0,11 1 15,0-1-15,0 2 0,-2 2 0,14-1 16,0-2-16,-5 0 0,-3 1 0,12 1 15,6 0-15,-10 2 16,-3-1-16,15 1 0,2 0 16,-6-2-16,-5-1 0,7 3 15,4 3-15,2 3 0,-7 0 0,31 0 16,1-3-16,-18-1 0,-8 0 16,7 0-16,4 4 15,-8-1-15,-5-1 16,10-1-16,8 1 0,-9 3 15,-8 2-15,9-5 0,7-4 16,-10 1-16,-3-1 0,14 5 16,11 3-16,-12-3 0,-9-4 0,9 2 15,7 2-15,-9-5 0,-6-2 16,14 3-16,8 1 0,-10-3 16,-8 0-16,7 0 0,7 0 0,-9-2 15,-3-1-15,8 3 0,8 1 16,-8 0-16,-7-2 0,4 2 15,3 0-15,-8 1 0,-4-2 0,6-2 16,5-1-16,-7 2 0,-4 1 16,6 1-16,5 0 0,-9-1 15,-7-1 1,12 0-16,6-1 0,-11-2 16,-6-2-16,5 4 0,4 3 15,-8-3-15,-4-2 0,11 2 0,8 1 16,-9-2-16,-4 0 0,3 0 15,3 1-15,-6-1 0,-5 1 16,9 0-16,6 1 0,-9 5 16,-6 4-16,6-9 0,4-7 0,-9 6 15,-5 4-15,5-4 0,1-2 16,-5 0-16,-6-1 0,7 3 0,5 2 16,-9 1-16,-6 2 0,5-1 15,4-2-15,-6 0 0,-5 0 16,5-1-16,4 1 0,-4-5 15,-2-2-15,3 7 0,4 5 0,-8-5 16,-4-3-16,7 0 0,7-1 16,-6 4-16,-5 0 0,7-4 0,2-5 15,-4 5-15,-4 1 0,5 1 16,3-1-16,-7 3 0,-6 2 0,7-2 16,2-1-16,-6 0 15,-4 0-15,4-1 16,2-2-16,-4 1 15,-3 1-15,5-1 0,4 1 16,-8-1-16,-7-1 0,8 4 16,4 4-16,-5 0 0,-2-1 15,3-3-15,4-3 0,-6 2 16,-6 0-16,5 3 0,4 1 16,-5-1-16,-2-3 0,3-1 0,1 0 0,-5 0 15,-3 0-15,5 4 0,5 6 16,-4-4-16,-2-2 0,3-2 0,1 0 15,-3 1-15,-2 4 0,6-3 16,3-1-16,-5-1 0,-3 0 16,4 6-16,3 1 0,-5-4 15,-4-2 1,4-1-16,3 0 0,-8 3 0,-4 1 16,5 3-16,3 1 0,-3-5 15,-1-8-15,0 4 0,0 3 16,-2-2-16,-3-1 0,9-3 0,3-1 15,-8 4-15,-5 5 0,4-4 16,3 0-16,-4-4 0,-1 0 16,2 3-16,3 4 0,-3-9 15,-3-3-15,5 5 0,4 4 16,-5-1-16,-2 1 0,2-3 0,3-1 16,-3 4-16,-1 2 0,6 1 15,5-2-15,-4-7 0,-2-6 16,1 9-16,1 4 0,-6 1 15,-1 0-15,5-7 0,5-1 0,-7 2 0,-6 2 16,4 0-16,3 1 0,-1-4 16,-2-3-16,3 1 0,4 1 15,-9 1-15,-5 1 0,9 0 16,6-2-16,-6 3 0,-3 0 0,3 0 16,1-1-16,-4 5 15,-3 1-15,7-2 16,7-2-16,-7-3 0,-3-1 15,4 0-15,3 2 0,-4 2 16,-2 3-16,2 0 16,2-2-16,-3-1 0,-1 0 0,3-1 15,3-2-15,-5 0 0,-3 1 0,5 1 16,5 1-16,-6 0 0,-2-2 16,5 2-16,4 0 0,-5 0 15,-3-2-15,4 1 0,4-1 16,-6-2-16,-2 0 0,7 1 15,7-1-15,-6 4 0,-2 2 0,5-4 16,3-1-16,-6 2 0,-4 0 16,6-1-16,4 1 0,-5-3 0,-4 0 15,3 3 1,2 2-16,-4 0 0,-1 2 16,3-4-16,4-1 0,-6-2 15,-5-2-15,4-1 0,5 0 16,-5 5-16,-2 3 0,4-2 15,4 1-15,-3-2 0,-3 1 16,5 0-16,3 0 0,-5 1 16,-4 1-16,6-2 0,4 1 0,-3-2 0,-3-2 15,8-7-15,6-7 0,-11 16 16,-9 10-16,6 1 0,5 0 16,-5-6-16,-4-4 0,8-2 15,6 0-15,-6 2 0,-5 0 0,8-1 16,2-1-16,-5 2 15,-3 2-15,1-1 16,1 0-16,-3-2 0,0-2 16,1 4-16,1 3 0,-7-1 0,-5-3 0,5 0 15,3 0-15,-5 1 0,-3 1 0,6 1 16,4-1-16,-4-7 0,-1-5 16,3 7-16,4 4 15,-9 4-15,-6 1 0,4-3 16,2-3-16,-1-2 0,0-4 15,-1 5-15,0 2 0,-3-8 0,-1-4 0,-6 12 16,-6 9-16,-2-1 0,-2-3 16,-2-4-16,-2-3 0,-14 2 15,-8 2-15,-4 1 0,-5 0 16,3-3-16,-2 2 0,2-2 16</inkml:trace>
</inkml:ink>
</file>

<file path=ppt/ink/ink7.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20T01:45:45.012"/>
    </inkml:context>
    <inkml:brush xml:id="br0">
      <inkml:brushProperty name="width" value="0.05292" units="cm"/>
      <inkml:brushProperty name="height" value="0.05292" units="cm"/>
      <inkml:brushProperty name="color" value="#FF0000"/>
    </inkml:brush>
  </inkml:definitions>
  <inkml:trace contextRef="#ctx0" brushRef="#br0">2920 7554 0,'0'0'0,"10"0"0,6-1 0,1 0 15,4-1-15,11-2 0,9 0 16,10 0-16,2 2 0,16-2 0,2 1 16,-3 0-16,-1-2 0,16 1 15,3 1-15,-2 0 0,-5 1 16,18 0-16,5-2 0,29 0 15,-15 2-15,-2-2 0,0 1 16,-7 4-16,-6 1 0,12-2 16,8-1-16,-14 1 0,-9 1 15,7 1-15,7-2 16,-4 0-16,-3 1 0,10 0 0,5 0 0,-8 1 16,-4 2-16,11 0 0,5-1 15,-10 2-15,-6 1 0,16-2 16,8-4-16,-13-1 0,-8-3 15,12 3-15,10 1 0,-7 0 16,-9 0-16,12-2 0,9 0 16,-12 1-16,-6 2 0,13-2 15,9 0-15,-11 0 0,-6-1 16,9 1-16,9 1 0,-14 0 0,-9 1 16,11 1-16,10 0 0,-16-4 15,-8-5-15,12 0 0,7 3 16,-9 2-16,-8 2 0,7 3 15,5 1-15,-11-3 0,-8-2 16,9-2-16,6-2 0,-11 1 16,-5 2-16,7 1 0,5 1 15,-12-3-15,-7 0 0,2 0 16,2 1-16,-10 1 0,-8 0 0,1 4 16,-1 3-16,-15 0 0,-10 0 0,-2 1 15,-2 1-15,-17-9 16,-12-7-16,-10 4 0,-7-1 15,-4 3-15</inkml:trace>
  <inkml:trace contextRef="#ctx0" brushRef="#br0" timeOffset="18266.3597">2112 7411 0,'0'0'0,"0"0"0,0 0 16,0 0-16,0 0 0,0 0 0,22-9 15,-22 9-15,0 0 0,26 2 16,-26-2-16,19 3 0,-10 0 0,1-1 16,2 0-16,0 1 15,-2 2-15,4 0 0,1-2 16,1 0-16,-1 0 0,4 2 15,-1-1-15,0 0 0,0-2 16,7 3-16,4 0 0,-3 2 0,2-2 0,0 0 16,3-3-16,-2 0 15,-1 1-15,10-2 0,1 0 16,-1 0-16,-1-1 0,1-2 16,3-1-16,1 1 0,1 2 15,8-2-15,-1-2 16,-1 0-16,-2 2 0,3-2 0,3 2 15,-6-1-15,1 1 0,9 0 16,1-2-16,-3 2 0,-3-2 0,1 1 16,3 1-16,-5 0 0,0 2 15,8-1-15,2-1 0,-6 1 16,-3 1-16,6 0 0,5 0 16,-5 0-16,-4 1 0,33-1 15,-6-1-15,-7 0 0,-7-1 16,4 1-16,3 0 15,-5 2-15,-1 0 0,3-2 0,5-1 16,-7-4-16,-5-1 0,5 4 0,6 2 16,-3 0-16,-3 2 0,7-1 15,6 0-15,-10 0 0,-6-1 16,4 1-16,5 0 16,-2 1-16,-3 1 0,5-2 0,4-1 15,-11 1-15,-6 1 0,10 1 16,8 3-16,-8-2 0,-5-2 15,10 3-15,8 3 0,-14-2 16,-8-2-16,10-2 0,6-3 16,-6 1-16,-4 1 0,6 2 15,5 0-15,-7 0 0,0 0 0,2-2 16,5 1-16,-7 0 0,-6 0 0,10 4 16,9 5-16,-11-9 15,-6-5-15,7 2 0,6 0 16,-7-2-16,-5 0 0,6 3 15,5 2-15,-9 0 0,-7-1 16,6-4-16,5-4 0,-8 2 16,-3 2-16,5 2 0,1 1 15,-5 1-15,-4 2 0,2-2 0,1-2 16,-5 3-16,-4 1 0,4-1 16,4 1-16,-4 1 0,-5 1 0,1-4 15,2-3 1,-5 3-16,-3 1 0,8 3 0,3 3 15,-8-6-15,-5-5 0,5 6 16,3 2-16,-3-2 0,-3-4 0,2 1 16,1 0-16,-2 2 0,-3 2 15,3-3-15,1-3 16,-5 4-16,-3 2 0,4-3 16,3-3-16,-6 0 0,-3-1 15,5 2-15,3 1 0,-6 1 0,-3 1 16,4 0-16,3 0 0,-3-1 0,-3-2 15,2-1-15,2-1 16,-6-1-16,0 1 0,2 2 16,1-1-16,-2 1 0,-3 1 15,2-2-15,2 1 0,-18 1 16,0 2-16,8-2 0,6-1 0,-7 1 16,-1 2-16,5-3 15,3-3-15,-3 4 0,-6 4 0,7 0 16,1-1-16,-3-1 0,-3-2 0,4 0 15,4 1-15,-4 0 0,-2 1 16,3-2-16,0 1 16,-6 1-16,0 1 0,0-1 15,1-1-15,-1 0 0,-2-1 0,3 2 16,2 0-16,-4-1 0,-2-2 16,4 2-16,4 2 15,-5-1-15,-4 0 0,5-2 16,2 0-16,-3 1 0,-1 0 0,-1 1 0,1 3 15,-5-3-15,1-1 0,9-1 16,1-1-16,-8 0 0,-1 0 16,4 1-16,4 1 15,-3 0-15,-4 2 0,3-1 0,0 1 16,2 0-16,1-2 0,-1 0 16,0 0-16,0 0 15,-2 0-15,1 0 0,1 0 16,-1-2-16,-2 1 0,3 1 0,1 1 15,-2-1-15,-3-1 0,6-1 16,1-2-16,-1 1 0,-1-1 0,3 1 16,3 2-16,-3-2 0,1-2 15,7 0-15,1 1 0,-2 0 16,-2-2-16,2 2 0,1-3 16,-3 3-16,-3 0 0,4 1 15,2 0-15,-1 2 16,-1-1-16,2 0 0,3-1 0,-4-1 0,-3 0 15,11 1-15,2 0 16,-11 1-16,-1 0 0,7 0 0,2 1 16,-6-2-16,-3 0 15,4 1-15,2 2 0,-1 0 0,-3-2 16,1 1-16,0 1 0,-2 0 16,-2 0-16,6 0 0,1-1 15,-2 0-15,-1-1 0,5-4 16,3-2-16,-4 4 0,-3 3 15,3 0-15,1 1 0,-1-4 16,-2-2-16,8 0 0,5-1 16,-7 1-16,-2 1 0,27 0 15,-2 1-15,-8 3 0,-5 1 16,0 3-16,0 1 0,-8-6 0,-4-4 16,8 1-16,5 1 0,-4 4 15,-2 3-15,8-1 0,6 0 16,-7-1-16,-4 1 0,3-1 15,5-1-15,-4 0 0,-3 0 16,6 3-16,2 1 0,-3-1 16,-2-3-16,4 3 0,5-2 15,-6 2-15,-4 0 0,9-2 16,5-1-16,-7 5 0,-5 3 0,6-3 16,6-1-16,-5-2 0,-4-1 15,7 0-15,6 1 0,-8-2 16,-5-1-16,9 3 0,7 3 15,-7-6-15,-4-4 0,7 2 16,6 2-16,-5 3 0,-5 4 0,6-4 16,4-2-16,-6 0 15,-4-1-15,11 2 0,7 1 16,-8-4-16,-6-5 0,9-1 0,5 1 16,-8 6-16,-4 5 0,8-5 15,5-3-15,-7-3 0,-5 0 16,9 1-16,5 1 15,-6 4-15,-2 3 0,9-3 0,7-1 16,-9-2-16,-5 0 0,9 1 16,7 2-16,-9-1 0,-5-1 0,9 0 15,9-1-15,-9 1 16,-6 0-16,8 1 0,9 2 0,-11 0 16,-5 0-16,8-1 0,7-1 15,-9-3-15,-5-2 0,9 0 16,6 3-16,-11 0 0,-7 1 15,6 2-15,6 3 0,-7-6 16,-6-2-16,10-1 0,6 2 16,-10-3-16,-9-1 0,7 7 15,6 3-15,-7-5 0,-5-3 16,8 0-16,2 2 0,-11 1 0,-9 3 16,9-7-16,6-4 0,-7 7 15,-3 5-15,4 0 0,1 0 16,-7-1-16,-4-2 0,3 2 15,6 1-15,-5 0 0,-5 1 16,9-2-16,5 0 0,-8 2 16,-4 1-16,5-1 0,5-1 15,-7 0-15,-4-1 0,5 1 16,4 0-16,-9 1 0,-8 1 0,8-2 16,4-1-16,-6-1 0,-4 0 15,6 1-15,2-1 0,-4-1 16,-5 0-16,1-1 0,2 1 15,-7-2-15,-1-2 0,3 5 16,6 4-16,-7-4 0,-3-2 16,3-2-16,4-2 0,-10 7 15,-6 3-15,6-1 0,4-1 16,-4 0-16,-2 1 0,3-6 16,4-6-16,-3-1 0,-2-2 0,-2 16 15,-3 10-15,-4-3 0,-5-2 16,6-8-16,2-6 0,-3 2 15,-2 0-15,-2 3 0,-2 2 16,-1-7-16,1-4 0,-3 10 16,-1 7-16,-2-10 0,-1-7 15,1 4-15,1 3 0,-4 0 16,-4 0-16,0 4 0,-2 4 16,-5 2-16,-5 0 0,-1-5 0,-2-5 15,-5 3-15,-5 2 0,-10-1 16,-2 0-16,-3-4 0,-5 1 0,4 1 15,0 1-15,1 1 16</inkml:trace>
  <inkml:trace contextRef="#ctx0" brushRef="#br0" timeOffset="20465.3536">2283 8328 0,'0'0'0,"0"0"0,0 0 16,0 0-16,20-4 0,-20 4 16,24-2-16,-24 2 0,26-1 0,-11 1 15,2 0-15,0 0 16,3 0-16,0 1 0,4 1 16,-1 0-16,3 0 0,8 1 0,3 0 15,-3 1-15,-2-2 16,14 2-16,0 1 0,-2-1 0,-2 0 15,2-1-15,2 0 0,0-1 16,-1 1-16,13 0 0,0 0 16,-2 1-16,-2-1 0,10-1 15,2-1-15,-6 1 0,-3 0 16,12 2-16,4 0 0,-7-1 16,-2 0-16,4-1 0,2-2 15,-5 4-15,-3-1 0,32 4 16,-4-3-16,-9-1 0,-8-3 0,9 1 15,1 1-15,-9-1 0,-6 1 16,4-2-16,3-2 0,-2 0 16,-5 1-16,7 4 0,7 3 15,-13-2-15,-6-1 0,10-2 16,6-2-16,-5 1 0,-3 3 0,4 0 16,5 0-16,-7 0 0,-4-1 0,8 0 15,2 0-15,-6 1 16,-6 1-16,7 0 0,5 1 15,-6-5-15,0-1 0,2 1 16,4 2-16,-8 0 0,-6 2 0,10 2 16,6 1-16,-9-6 15,-6-3-15,7 1 0,5 0 16,-5 1-16,-4 2 0,4 0 0,2 2 16,-7-1-16,-5-2 0,7 2 15,4 2-15,-6 0 0,-3 0 16,4-3-16,3-3 0,-5 2 15,-3 1-15,3 0 0,3 1 16,-7-3-16,-6-3 0,7 6 16,4 0-16,-6 1 0,-6 1 15,5-3-15,4-1 0,-4 2 16,-4 0-16,6-2 0,3 1 0,-6-1 16,-9 0-16,7 2 0,2 1 15,-3-2-15,-3-1 0,2 1 16,2 0-16,-6-1 15,-5 1-15,6-2 0,5-1 0,-7 3 16,-3 3-16,5-3 0,3-2 16,-5 1-16,-5-1 0,3 1 15,0-1-15,-4 1 0,-3-1 16,-2 0-16,-3 2 0,3-4 0,2 0 16,0 3-16,2 0 0,-3 1 15,-3-4-15,3 2 0,1 0 16,-3-2-16,-3-1 0,-1 3 15,-2 1-15,-14-1 0,1-1 16,1-1-16,2-2 0,-4 2 16,-4 1-16,-2-1 0,-1-1 15,-4 2-15,0 0 0,-6 1 16,-4-1-16,-3 4 0,-3 2 0,1-2 16,3 1-16,0-2 0</inkml:trace>
  <inkml:trace contextRef="#ctx0" brushRef="#br0" timeOffset="30947.0806">2489 8642 0,'0'0'16,"0"0"-16,0 0 0,0 0 0,0 0 16,-25-7-16,25 7 15,0 0-15,-23-9 0,13 7 0,1-1 16,-3 1-16,1-2 0,-1 2 16,0-2-16,-2 1 0,3-1 15,0 1-15,-1-1 16,-1 1-16,1 0 0,-5-2 15,2 0-15,-1 1 0,3-1 0,-4 0 16,-2 1-16,1-3 0,3-1 0,-4 0 16,-2-2-16,2-1 0,2 0 15,1-1-15,-1-1 16,2 0-16,0-2 0,-1 0 0,3-1 16,1 1-16,-1-2 0,-1-2 15,0-2-15,1 0 0,1 2 0,-1-9 16,1-3-16,-2 5 15,3 1-15,0 0 0,2-2 16,0 2-16,2 1 0,0-2 16,5-1-16,-1 2 0,0 3 0,0-3 15,6-3-15,-2 1 16,2 2-16,2-4 0,2 3 16,-1 4-16,0 1 0,7 0 15,6-1-15,-3-1 0,-1-1 0,5-7 16,5 2-16,3 1 0,2 4 15,3-3-15,0 0 0,3 2 16,3 2-16,-2 1 0,4 1 16,4-1-16,-1 1 0,0 1 15,-3 4-15,1 0 0,-1 1 0,1 3 16,1 2-16,-3 0 16,-3 1-16,-1-2 0,1-1 15,-1 3-15,1 3 0,2 0 0,-4 0 16,3 1-16,-1 2 0,1 1 15,0 0-15,-2 1 0,-1 0 16,1 2-16,0 2 0,-1 1 16,0 1-16,2 5 0,-1 1 15,-3-1-15,-1 0 0,0 2 16,-1 3-16,-1-2 0,-3 2 0,2 0 16,-4 2-16,1 0 0,-4 1 15,0 0-15,1 1 0,-2 2 16,-6 0-16,1 1 0,-2 0 15,-3-1-15,0 1 0,1 0 16,0 2-16,0-1 0,2-1 0,-7 2 16,1 2-16,0-4 0,-1 2 15,1-1-15,-1 0 16,-2 3-16,-4 1 0,2 0 16,-3 1-16,1 0 0,0-1 0,-1 0 15,0-1-15,-2 0 0,-1-1 0,0 3 16,0 1-16,-1-1 15,0-3-15,-3 0 0,-1 1 16,-2-2-16,1 0 0,-1 1 16,1-2-16,0-2 0,2-1 0,-2 2 15,-1 2-15,-2-3 0,-1-1 16,-3 1-16,-3 0 16,4-6-16,-2 0 0,-4 3 15,-1 1-15,-1-1 0,1-3 0,-5 0 16,-3 0-16,-5-2 0,-2-2 0,-7-3 15,-4 1-15,-3-2 0,-4 0 16,-18 3-16,-4 0 16,-5 0-16,1 1 0,-22 7 15,-4 3-15,21-4 0,27-6 0,18-3 16</inkml:trace>
  <inkml:trace contextRef="#ctx0" brushRef="#br0" timeOffset="36795.7659">13182 7205 0,'0'0'0,"0"0"15,-22-3-15,11 2 0,-2 0 0,-6 1 16,-5 2-16,-8-2 16,0 0-16,-14 2 0,-6 5 15,2 0-15,2 2 0,-16 5 16,-4 3-16,8 0 0,5-1 0,-13 9 15,-1 3-15,3 0 16,3-1-16,-10 10 0,0 5 16,13-3-16,9 0 0,-26 18 15,3-5-15,17-4 0,9-4 0,2 7 16,2 6-16,12-11 0,8-7 16,6 11-16,6 6 0,5-11 15,5-8-15,10 0 0,6 2 16,5-7-16,2-3 0,12-3 15,9 0-15,3-3 0,2-4 16,11 1-16,6 0 0,3-4 16,2-1-16,11-4 0,6 1 15,3-1-15,3 0 0,6-2 16,4-2-16,3-1 0,3-3 0,4 3 16,4 0-16,0-1 0,0-1 15,3-3-15,2 0 0,-2-1 16,-2-1-16,0-5 0,0 0 15,-6 1-15,-3 2 0,2 0 16,3 1-16,-11-4 0,-5-2 0,-5-3 16,-3-3-16,-6 1 15,-5 0-15,-2-2 0,-1 0 16,-8-4-16,-5-2 0,-6-4 0,-3-1 16,-8 0-16,-4 3 0,-3-7 15,-3-3-15,-6-4 0,-5-2 0,-4-1 16,-4-2-16,-9 2 15,-6 0-15,-5-4 0,-4-6 16,-9 2-16,-5 1 0,-7 6 16,-6 4-16,-5-2 0,-7-1 15,-8-3-15,-7-3 0,-6 2 16,-4 2-16,-14 0 0,-8 2 0,-3 3 16,-3 4-16,-11 3 0,-8 1 15,-5 7-15,-2 2 0,-18 7 16,-11 3-16,-5 8 0,-4 3 0,-20 12 15,-14 8-15,-8 10 16,-7 7-16,67-11 0,44-10 16,33-5-16</inkml:trace>
  <inkml:trace contextRef="#ctx0" brushRef="#br0" timeOffset="41163.8642">16015 7611 0,'0'0'0,"0"0"0,0 0 16,0 0-16,25-1 0,-25 1 0,34-3 16,-12 3-16,1 0 0,5-1 15,2 0-15,11 0 0,0 0 16,1 0-16,0-1 16,6 1-16,-2-2 0,-2 2 0,-2 0 15,-5 2-15,-3 0 0,1 2 16,-4 0-16,-11-1 0,-9-1 0,-3 0 15,-1-1-15,-2 1 16</inkml:trace>
  <inkml:trace contextRef="#ctx0" brushRef="#br0" timeOffset="41378.8331">16097 7804 0,'0'0'0,"0"0"15,22-4-15,-7 1 0,3 0 0,5-1 16,6 0-16,11-3 0,2 0 16,14-1-16,2 0 0,-3 1 15,-4 0-15,11-3 0,-2-1 16,-10 1-16,-9 1 0,-4 2 16,-8 0-16,-9 0 0,-3-1 15,-8 2-15,-7 2 0,0 1 16,-1-1-16,0 2 0</inkml:trace>
  <inkml:trace contextRef="#ctx0" brushRef="#br0" timeOffset="41628.8432">16417 7386 0,'0'0'0,"0"0"0,0 0 16,0 0-16,0 0 0,7 24 15,-7-24-15,2 31 0,-2-31 0,-4 44 16,1-15-16,0 2 0,-2 1 16,-1 11-16,-1 1 15,0-2-15,2-3 0,-2 5 0,1-1 16,-2-6-16,0-4 0,-5 4 16,-2-1-16,-1-7 0,1-4 0,-3-1 15,-1-4-15,5-4 16,3-3-16,2-3 0</inkml:trace>
  <inkml:trace contextRef="#ctx0" brushRef="#br0" timeOffset="42133.8302">16227 8016 0,'0'0'0,"0"0"0,0 0 15,24-16-15,-10 8 0,3-1 16,5-2-16,1 1 0,2 0 16,6-3-16,-1 1 0,-2 2 15,-3 0-15,6 0 0,0-1 16,-4 3-16,-5 1 0,-4 3 15,-2 2-15,-4 2 0,-3 3 16,-6 2-16,-3 3 0,-6 2 0,-2 1 16,-8 5-16,-5 2 0,-4 0 15,-4 2-15,-12 5 0,-3 1 16,0-1-16,0 1 0,-10 4 16,-1-2-16,7-3 0,5-2 15,-6-2-15,4-3 0,7-4 16,7-3-16,5-4 0,4-4 15,5-2-15,5-1 0,6-3 0,2-4 16,8 2-16,3-4 0,11-3 16,7-4-16,5 0 0,4 1 0,7-3 15,5-4-15,3 4 16,1 3-16,16-2 0,5 3 16,-2 1-16,-4 2 0,8 3 15,-3 2-15,-11 2 0,-9 3 16,10 5-16,-14 2 0,-19-1 15,-5-1-15,-9 3 0,-5 0 16,-7 1-16,-6 2 0,-6 5 0,-5 5 16,-6-1-16,-5 0 0,-7 1 15,-5 5-15,-5-3 0,-2 0 16,-5 1-16,-3 0 16,5-2-16,2-3 0,-6-1 0,2-5 15,8-4-15,5-5 0,8-10 16,6-8-16,8 5 0,3 2 0,5 3 15</inkml:trace>
  <inkml:trace contextRef="#ctx0" brushRef="#br0" timeOffset="42280.6799">16571 8267 0,'0'0'0,"13"3"0,3-1 15,1 1-15,2 1 0,9 4 0,3 2 16,-2 0-16,1 1 0,4-1 15,-2 0-15,-4-4 0,-5 0 16,-4-3-16,-4 1 0,-3-1 0</inkml:trace>
  <inkml:trace contextRef="#ctx0" brushRef="#br0" timeOffset="49618.1067">17011 7941 0,'0'0'0,"0"0"0,0 0 16,0 0-16,-8-24 0,8 24 0,-11-18 16,6 9-16,0 1 0,1 1 15,-1 2-15,2-1 0,1 2 16,5 0-16,5 0 0,3 1 16,4-1-16,6-1 0,6 1 15,3 0-15,3-1 0,16-4 16,5 1-16,9-2 0,-4 2 0,8-2 15,-2 2-15,-3-1 16,-3-1-16,-7 3 0,-6 2 16,-3 0-16,-10 0 0,-8 3 0,-8 0 15,-6 0-15,-5 0 0,-6 2 16,-7-1-16,-7-1 0,-6 1 16,0 1-16,-3 1 0,4-1 15,5 2-15,2-2 0</inkml:trace>
  <inkml:trace contextRef="#ctx0" brushRef="#br0" timeOffset="49812.8842">17489 7526 0,'0'0'0,"0"0"0,0 0 0,0 0 16,5 22-16,-5-22 0,1 23 15,-1-23-15,-2 35 0,0-13 16,-1 3-16,-1 2 0,-2 1 0,0 6 15,-1 0-15,-1-3 0,1 0 16,-2-3-16,-1 0 0,-2 1 16,0-4-16,2-5 0,2-3 15,1-4-15</inkml:trace>
  <inkml:trace contextRef="#ctx0" brushRef="#br0" timeOffset="49997.9147">17235 7991 0,'0'0'0,"0"0"16,0 0-16,0 0 16,12 27-16,-12-27 0,11 22 0,-11-22 15,11 28-15,-7-14 0,1 0 16,-1-2-16,1-1 0,-2 0 16,0-2-16,-1-3 0,1-2 15,-2-1-15,-1-3 0,0 2 16,0-2-16,0 0 0</inkml:trace>
  <inkml:trace contextRef="#ctx0" brushRef="#br0" timeOffset="50433.7875">17247 8042 0,'0'0'0,"0"0"16,0 0-16,0 0 0,0 0 15,23-24-15,-23 24 0,28-11 16,-6 6-16,1-1 0,0 0 16,5 1-16,2-2 0,7 1 15,-4 3-15,-2 0 0,-2 1 16,-1 1-16,-3 0 0,-1 2 0,-9 0 15,-6 2-15,-5 1 0,-8 3 16,-8 3-16,-5 1 0,-4 1 16,-13 4-16,-8 1 15,2-1-15,4 1 0,-10 5 0,-3 0 16,7-4-16,6-3 0,3-2 16,8-6-16,8-2 0,5-2 0,6 0 15,6-3-15,9 0 16,7-5-16,10-3 0,10-3 0,-5 2 15,2 0-15,10-4 0,3-2 16,-5 4-16,-1 3 0,-2 0 16,-9 3-16,-7 1 0,-6 2 0,-8 6 15,-6 3-15,-7 1 16,-3 2-16,-11 6 0,-8 5 16,-2 1-16,-2 1 0,-6 0 15,-2 2-15,1-4 0,2 0 0,-6 2 16,1 0-16,8-6 15,8-4-15,-2 1 0,1-1 0,8-2 16,7-1-16,7-6 0,4-4 16,3-6-16,0-1 0,0 2 15,-1 1-15,-1 1 0</inkml:trace>
  <inkml:trace contextRef="#ctx0" brushRef="#br0" timeOffset="50698.7905">17470 8225 0,'0'0'0,"0"0"16,0 0-16,0 0 0,0 0 0,9 23 15,-9-23-15,5 25 0,-5-25 16,5 30-16,0-13 0,0-2 16,2-1-16,4 0 0,4 2 15,1-3-15,0-1 0,11-1 16,4-2-16,-2-2 0,0-1 0,6-4 16,0-3-16,-5-1 15,-2-1-15,-3-3 16,-3-2-16,-3-1 0,-3 2 0,-5-5 15,-4-5-15,-2 0 0,-4 0 0,-8-5 16,-5-2-16,1-2 0,0 0 16,1-2-16,0-1 0,4 1 15,1 2-15,1 2 0,0 5 16,1 5-16</inkml:trace>
  <inkml:trace contextRef="#ctx0" brushRef="#br0" timeOffset="50928.8178">18651 7656 0,'0'0'0,"0"0"15,0 0-15,0 0 0,-12 26 0,12-26 16,-23 22-16,7-8 15,-3 0-15,-4 4 0,-5 3 0,-7 4 16,0-1-16,-3 0 0,-2 0 16,1 2-16,6-6 0,6-3 15</inkml:trace>
  <inkml:trace contextRef="#ctx0" brushRef="#br0" timeOffset="51148.7912">18223 7987 0,'0'0'0,"0"0"0,0 0 0,17 17 16,-10-8-16,-1 4 0,1 5 15,0 6-15,-1 2 0,0 3 16,-1 4-16,1-3 0,-1-1 16,3 3-16,-1-2 0,-1-5 15,1-2-15,-2-4 0,1-2 16,-3-4-16,-2-2 0,-3-6 15,-2-4-15,0-1 0,2 0 0,0 0 16</inkml:trace>
  <inkml:trace contextRef="#ctx0" brushRef="#br0" timeOffset="51447.3916">18282 8065 0,'0'0'0,"0"0"0,0 0 15,20-9-15,-20 9 0,29-12 0,-8 5 16,2 1-16,2 0 0,9-1 15,2 0-15,-2 3 0,-1 1 16,9-1-16,0 1 0,-7 3 16,-4 1-16,0 3 0,-2 0 15,-3 4-15,-4 3 0,-4 2 16,-2 3-16,-4 3 0,-2 1 16,-5 4-16,-2 4 15,-2-2-15,-1-2 0,-4 0 0,-2 1 16,-2-3-16,0-2 0,0 1 0,-1-2 15,1-4-15,0 0 0,-2-1 16,-3-1-16,-3 0 16,-3-3-16,-1-3 0,-1 0 15,3-1-15,4-1 0,3-1 0</inkml:trace>
  <inkml:trace contextRef="#ctx0" brushRef="#br0" timeOffset="51632.3261">18336 8259 0,'0'0'0,"0"0"0,0 0 0,28-3 16,-28 3-16,32-3 0,-11-1 15,1 1-15,1-1 0,8 0 16,0 0-16,-2 1 0,0 1 16,-1-1-16,-1 1 0,-4-1 15,-3 2-15,-2 1 0,-6 4 0,-8-1 16,-4 1-16,0-1 0,0 0 15,0 0-15</inkml:trace>
  <inkml:trace contextRef="#ctx0" brushRef="#br0" timeOffset="51815.4227">18320 8451 0,'0'0'0,"0"0"0,0 0 15,27-4-15,-27 4 0,32-6 0,-32 6 16,42-4-16,-18 2 0,3-1 15,0 0-15,10-2 0,-1 0 16,0 0-16,1 1 16,-2 1-16,-1-1 0,0 1 0,-6 0 15,-5 2-15</inkml:trace>
  <inkml:trace contextRef="#ctx0" brushRef="#br0" timeOffset="51981.3951">19300 8449 0,'0'0'0,"0"0"16,0 0-16,0 0 0,0 0 0,-19 18 15,19-18-15,0 0 0</inkml:trace>
  <inkml:trace contextRef="#ctx0" brushRef="#br0" timeOffset="60337.6054">2080 9565 0,'0'0'0,"0"0"0,0 0 0,0 0 0,0 0 0,0 0 16,0 0-16,26-2 0,-26 2 16,0 0-16,26 1 15,-26-1-15,28 0 0,-13 1 16,1 2-16,3-3 0,1 0 15,4 1-15,2 1 0,1-1 16,3 1-16,11-1 0,3 2 16,-2-2-16,1 1 0,14-1 15,1-1-15,-2 1 0,-3-1 0,14 0 16,-1-1-16,-3 1 0,-5-1 16,15 1-16,1-1 15,-5 2-15,-1 3 0,10-2 0,-1 1 16,-2-5-16,-5-4 0,38 3 15,-5 5-15,-17 3 0,-10 0 0,9-6 16,3-3-16,-7 3 16,-7 3-16,8 0 0,7 1 15,-9-3-15,-5-3 0,10 2 16,6-1-16,-7 2 0,-7 1 0,11 1 16,4-1-16,-8 2 0,-6 0 15,12 2-15,7 2 16,-9-5-16,-9-4 0,13 1 0,7-1 15,-11 2-15,-7 1 0,10 2 0,6 2 16,-9-5-16,-6-2 0,9 2 16,7 0-16,-7-1 0,-7 0 15,9 2-15,5 0 16,-6-1-16,-6-2 0,12 2 0,10 1 16,-13 0-16,-10 1 0,7 1 0,8 4 15,-9-4-15,-3 0 0,10-4 16,7-3-16,-10 4 0,-7 3 15,11 2-15,8 1 16,-10-1-16,-6-2 0,8 0 0,6-2 16,-7 3-16,-6 0 0,11-2 15,6-2-15,-7 0 0,-7 1 16,8 3-16,4 2 16,-9-2-16,-5 1 0,9-1 0,8-1 15,-9-1-15,-8-2 0,9 0 0,5-1 16,-8 1-16,-6-2 0,8 2 15,6 2-15,-10-3 0,-5 0 16,8 2-16,6 1 16,-9 0-16,-6 0 0,6-3 0,5-3 15,-10 2-15,-5 0 0,8 1 16,4-1-16,-9 1 0,-8-1 16,4 2-16,4 2 0,-8-2 0,-3 0 15,-4 0-15,0 0 16,-10 1-16,-6 1 0,3 1 0,2 2 15,-11-2-15,-7-1 0,-3 0 16,-1-2-16,-11 1 0,-8 3 16,-2-2-16,-2-1 0,-6-4 15,-4-2-15,-6 0 0,-4 2 16,-7 8-16,-4 5 0,4-3 16,3-2-16,2-1 0</inkml:trace>
  <inkml:trace contextRef="#ctx0" brushRef="#br0" timeOffset="64512.2498">15077 8801 0,'0'0'0,"0"0"0,0 0 0,0 0 0,-12 25 15,12-25-15,-15 32 0,4-12 16,-1 2-16,-2 6 0,-1 4 15,-3 12-15,2 3 0,-4 15 16,0 2-16,2-3 0,3-6 16,4 9-16,6-4 15,5-4-15,6-11 0,8-10 0,7-5 16,4-9-16,2-5 0,8-10 16,6-8-16,-1-8 0,0-4 0,4-11 15,3-7-15,-4-4 0,-3-2 16,-7 5-16,-10 11 0,-7 4 15</inkml:trace>
  <inkml:trace contextRef="#ctx0" brushRef="#br0" timeOffset="64682.6497">15654 8615 0,'0'0'16,"0"0"-16,0 0 0,0 0 0,17 20 15,-17-20-15,9 19 0,-9-19 16,9 27-16,-7-10 0,-1 1 16,-1-1-16,-2-1 0,0-2 15,1-2-15,0-2 0</inkml:trace>
  <inkml:trace contextRef="#ctx0" brushRef="#br0" timeOffset="64867.6635">15547 8903 0,'0'0'16,"14"-1"-16,8-1 0,10 0 15,4 1-15,12-2 0,4 1 16,11-1-16,0 0 0,-3-1 16,0 2-16,0 1 0,-7 3 0,-10-4 15,-6-1-15,-10 1 0,-6 0 0,-5 1 16</inkml:trace>
  <inkml:trace contextRef="#ctx0" brushRef="#br0" timeOffset="65032.6957">15711 8935 0,'0'0'0,"0"0"16,0 0-16,0 0 0,-4 23 15,4-23-15,-1 25 0,1-25 0,1 31 16,1-14-16,2 1 0,4-4 15,3-2-15,-1-1 0,-1-1 16,-1-3-16</inkml:trace>
  <inkml:trace contextRef="#ctx0" brushRef="#br0" timeOffset="65297.6719">16055 8963 0,'0'0'16,"0"0"-16,0 0 0,0 0 0,-23 16 15,23-16-15,-36 16 16,11-5-16,-2 2 0,-3 2 16,-1 1-16,-10 3 0,2 1 0,1-2 15,4-1-15,0-1 0,6-2 16,7-1-16,6-3 16,9-2-16,9-4 0,8-1 15,7-5-15,4 1 0,7-2 0,11 0 16,3 1-16,0-3 0,0 0 0,7 0 15,0 0-15,-7 1 0,-4 2 16,-10 0-16,-5 0 16,-7 1-16,-2 0 0,-4 1 0</inkml:trace>
  <inkml:trace contextRef="#ctx0" brushRef="#br0" timeOffset="65482.7062">15486 9379 0,'0'0'16,"0"0"-16,0 0 0,0 0 15,0 0-15,0 0 0,0 0 16,29 5-16,-29-5 0,46-1 16,-14-1-16,5-2 0,3 1 0,13-4 15,1 0-15,11-1 0,-3 2 16,-5-1-16,-4 0 16,1-1-16,-7 3 0,-11 0 0,-7 1 15,-7 1-15</inkml:trace>
  <inkml:trace contextRef="#ctx0" brushRef="#br0" timeOffset="65732.718">15891 9236 0,'0'0'0,"0"0"16,0 0-16,0 0 0,8 27 0,-8-27 15,0 32-15,-2-10 0,1 0 0,0 4 16,0 1-16,0 7 0,0-2 15,1-2-15,0-3 16,-1-3-16,0-3 0,0-3 16,-2-3-16,0-2 0,0-2 0,-4-3 15,-2-2-15,-3-2 0,-2 0 16,-3-4-16,1-3 0,0-4 16,2-3-16,2 2 0,2 1 15,1 1-15</inkml:trace>
  <inkml:trace contextRef="#ctx0" brushRef="#br0" timeOffset="65962.6729">15550 9528 0,'0'0'0,"0"0"15,0 0-15,0 0 0,0 0 0,-6 25 16,6-25-16,-4 18 0,4-18 16,0 0-16,-1 29 0,2-20 15,1 0-15,3-3 0,1-5 16,0 1-16,0-1 0,-2 0 16</inkml:trace>
  <inkml:trace contextRef="#ctx0" brushRef="#br0" timeOffset="66107.6837">16011 9500 0,'0'0'0,"0"0"16,0 0-16,0 0 0,12 19 15,-12-19-15,0 0 16,13 27-16,-7-19 0,-1 0 0,2 1 16,0-1-16,-1-1 0,0-2 15,-1 0-15,0-1 0</inkml:trace>
  <inkml:trace contextRef="#ctx0" brushRef="#br0" timeOffset="66302.1745">16615 8994 0,'0'0'0,"0"0"16,0 0-16,0 0 0,0 0 0,-17 14 15,17-14-15,-29 23 16,10-10-16,-4 4 0,-3 1 0,-2-1 16,-1-2-16,-2 2 15,5-2-15,4-3 0</inkml:trace>
  <inkml:trace contextRef="#ctx0" brushRef="#br0" timeOffset="66515.2586">16257 9210 0,'0'0'0,"0"0"0,0 0 16,6 20-16,-6-20 0,6 28 15,-4-6-15,-1 1 0,-1 2 16,-1 7-16,0 0 0,1-3 16,0-2-16,0-2 0,0-2 15,0-2-15,0-3 0,0-2 16,0-3-16,-1-6 0,0-3 0,0 0 15,0-1-15,1 0 0</inkml:trace>
  <inkml:trace contextRef="#ctx0" brushRef="#br0" timeOffset="66695.3199">16377 9322 0,'0'0'16,"0"0"-16,0 0 0,30-3 0,-30 3 15,35-5-15,-12 2 16,1 0-16,2 1 0,7-1 15,1 1-15,0 0 0,2 0 16,4-1-16,-1 1 0,-8 0 16,-5 0-16,-7 2 0,-7 0 0,-3 0 0,-1 0 15,-2 0-15</inkml:trace>
  <inkml:trace contextRef="#ctx0" brushRef="#br0" timeOffset="66895.2887">16553 9324 0,'0'0'16,"0"0"-16,0 0 0,0 0 0,8 23 0,-8-23 15,2 30-15,-2-30 0,0 37 16,0-16-16,-1 5 16,0-3-16,1 0 0,0 6 15,0-1-15,1-3 0,1-3 0,3-4 16,1-5-16,1-5 15,0-3-15,-2-1 0,1-1 16,-2 1-16</inkml:trace>
  <inkml:trace contextRef="#ctx0" brushRef="#br0" timeOffset="67412.5995">17296 9030 0,'0'0'0,"0"0"0,0 0 15,0 0-15,27 3 0,-27-3 16,20 11-16,-9-3 0,0 1 0,-2 1 16,-2 2-16,-1 2 15,-3-1-15,-3 3 0,-3 1 16,-3-2-16,0 0 0,-3-2 15,-1 0-15,-1-2 0,-2-3 16,-3 3-16,-1 0 0,-1-4 16,2-1-16,-1-1 0,2 0 0,1-3 15,2 0-15,2-1 0,3 0 16,0 0-16,1 0 0,3-2 16,3 1-16,0 0 0,3-2 15,5 1-15,5 0 0,2 0 16,0 1-16,8 3 0,3 3 15,-1-1-15,0-1 0,0 4 0,-1 2 16,-3 0-16,-2 1 0,0 3 16,-2 0-16,-3 0 0,-3-1 15,-4 2-15,-4 0 0,-3-4 16,-2 0-16,-4 0 0,-1 0 16,-3 0-16,-2-2 0,-4-2 15,-2 0-15,-1-2 0,1-1 0,-6 1 16,-1-3-16,1-2 0,3-2 15,2-4-15,1-2 0,3 0 16,2-1-16,3 3 0,3 0 16,0 1-16</inkml:trace>
  <inkml:trace contextRef="#ctx0" brushRef="#br0" timeOffset="67647.6164">17798 9630 0,'0'0'0,"0"0"0,0 0 0,0 0 16,-7 27-16,7-27 0,-25 27 15,11-15-15,2-1 0,1-2 16</inkml:trace>
  <inkml:trace contextRef="#ctx0" brushRef="#br0" timeOffset="69956.0293">18732 9199 0,'0'0'0,"0"0"15,0 0-15,0 0 0,0 0 0,0 0 16,-3-25-16,-4 18 0,-2 1 0,-4 0 16,-4 1-16,-1 2 0,-3 0 15,-10 3-15,-3 0 16,-2 3-16,1 1 0,1 2 0,1 1 15,-2 1-15,4-1 0,4 1 16,5 1-16,5 1 16,3-1-16,7 3 0,4 1 15,4 0-15,5-2 0,4 0 0,4-1 16,3 2-16,0 2 0,2 1 16,1 2-16,-2-1 0,-3 0 15,-2-2-15,-2 0 0,-4-2 16,-3-3-16,-5 2 0,-4 0 15,-5-1-15,-2-2 0,-6-1 16,-4-4-16,3-1 0,2 0 16,-1-1-16,-1-1 0,3-1 15,1-2-15,4-4 0,4-5 0,1 3 16,2 1-16,-1 2 0</inkml:trace>
  <inkml:trace contextRef="#ctx0" brushRef="#br0" timeOffset="70366.2338">18977 9181 0,'0'0'0,"0"0"0,0 0 16,-7 21-16,7-21 0,-10 26 16,1-7-16,-1 2 0,-2 1 0,-4 6 15,-2 0-15,3-3 16,0-3-16,0 2 0,3-3 15,2-6-15,2-3 0,1-4 16,3-3-16,2-4 0,2-1 16,2-4-16,4-5 0,2-3 0,3 0 0,5-6 15,1-2-15,2-2 0,0 1 16,7-7-16,3 1 16,-2 0-16,-2 4 0,-2 3 0,-1 2 15,-2 4-15,-2-1 0,4 3 16,0 2-16,-7 4 0,-1 1 15,2 7-15,-1 6 16,-3-1-16,-2 1 0,-2 6 16,-1 5-16,-4 3 0,-1 4 0,-2 1 15,-1 1-15,0-2 0,0 0 16,0-2-16,1 0 0,-1-2 0,1-3 16,0-1-16,1 0 15,0-4-15,0-3 0,0-1 0</inkml:trace>
  <inkml:trace contextRef="#ctx0" brushRef="#br0" timeOffset="70816.2382">19937 9154 0,'0'0'16,"0"0"-16,0 0 0,0 0 0,0 0 15,-21-18-15,21 18 0,-31-6 16,12 5-16,-4 2 0,-4 2 16,-1 3-16,-1 3 0,-9 6 15,-3 3-15,2 2 0,4 2 0,-5 7 16,4 3-16,6-1 0,6 0 16,6 0-16,10-4 15,4-4-15,5-3 0,12-3 16,7-3-16,5-6 0,2-2 0,7-8 15,6-4-15,-2-2 0,-3 0 16,3-7-16,3-5 0,-4-2 16,-5-1-16,5-6 0,0 1 15,-9 1-15,-4 2 0,-5 6 16,-6 2-16,-4 5 0,-3 3 0,-2 2 16,-2 3-16,-2 4 0,-3-1 15,-4 5-15,-3 5 16,2 2-16,-2 2 0,1 5 0,1 6 15,2 0-15,1 0 0,2 2 16,2 0-16,3-3 0,4-2 16,6 0-16,3-3 15,-5-7-15,-1-1 0,-3-2 0</inkml:trace>
  <inkml:trace contextRef="#ctx0" brushRef="#br0" timeOffset="70996.2874">20350 9338 0,'0'0'0,"0"0"0,0 0 0,-16 22 0,16-22 16,-17 24-16,7-8 16,0 0-16,2 1 0,-2 4 0,2 0 15,0-4-15,2-5 0,0-2 16,2-1-16,0-2 0</inkml:trace>
  <inkml:trace contextRef="#ctx0" brushRef="#br0" timeOffset="71171.257">20280 8897 0,'0'0'0,"0"0"16,0 0-16,0 0 0,0 0 0,0 0 15,24 9-15,-24-9 0,0 0 16,33 19-16,-33-19 0,23 14 16,-13-9-16,-2 1 0</inkml:trace>
  <inkml:trace contextRef="#ctx0" brushRef="#br0" timeOffset="71416.2713">20861 8813 0,'0'0'0,"0"0"0,0 0 15,0 0-15,-16 29 0,5-12 0,-4 3 16,-2 5-16,0 3 0,-12 16 0,-4 7 16,2 0-16,2-3 0,-4 11 15,-2 8-15,7-11 0,8-8 16,3 0-16,6-7 15,4-10-15,4-5 0,7-10 16,7-5-16,-3-5 0,-2 0 0,-2-3 16</inkml:trace>
  <inkml:trace contextRef="#ctx0" brushRef="#br0" timeOffset="71731.2684">21222 9189 0,'0'0'0,"0"0"0,0 0 0,0 0 16,0 0-16,-28-8 0,28 8 16,-43 0-16,17 0 0,-2 2 15,-3 3-15,2 1 0,2 1 0,-6 3 16,3 1-16,5 1 0,6 0 16,4 5-16,9 1 0,6 0 15,5-2-15,10 2 0,5 1 16,3-2-16,0 1 15,-2-1-15,-2 1 0,-2-1 0,-2-3 16,-4-1-16,-3 0 16,-6-2-16,-3 0 0,-5-3 0,-5 1 15,-5-3-15,-4 0 0,-3-3 16,-2-1-16,0-2 0,-2-3 0,4-4 16,2-5-16,3 3 0,4 1 15,3 2-15</inkml:trace>
  <inkml:trace contextRef="#ctx0" brushRef="#br0" timeOffset="71966.2667">21690 9053 0,'0'0'0,"6"5"0,3 5 16,0 2-16,1 1 0,3 10 15,2 3-15,-3 1 0,-1 2 16,-1 7-16,-4 0 0,-4-2 16,-3-2-16,-9 6 0,-7-2 15,-5-6-15,-4-5 0,-13 0 16,-12-1-16,-4-2 0,-5-1 0,7-3 16,14-4-16,9-4 0</inkml:trace>
  <inkml:trace contextRef="#ctx0" brushRef="#br0" timeOffset="90983.5495">3502 9831 0,'0'0'0,"0"0"0,0 0 15,0 0-15,0 0 0,0 0 0,0 0 16,0 0-16,0 0 0,0 0 16,0 0-16,0 0 0,0 0 15,0 0-15,0 0 0,0 0 16,0 0-16,0 0 0,24 6 0,-24-6 16,0 0-16,0 0 0,0 0 15,0 0-15,0 0 0,0 0 16,0 0-16,0 0 0,14 20 15,-14-20-15,0 0 0,0 0 16,0 0-16,0 0 0,0 0 16,0 0-16,0 0 0,0 0 15,0 0-15,0 0 0,14 20 16,-14-20-16,0 0 0,0 0 0,0 0 16,0 0-16,0 0 15,0 0-15,9 15 0,-9-15 0,3 4 16,-3-4-16,0 0 0,0 0 15,6 3-15,-6-3 0,0 0 16,3 4-16,-3-4 0,1 4 16,-1-4-16,0 0 0,5 4 15,-5-4-15,6 3 0,-6-3 16,0 0-16,7 3 0,-7-3 16,4 2-16,-4-2 0,5 4 0,-5-4 15,4 3-15,-4-3 0,7 3 16,-7-3-16,9 3 15,-6-1-15,-3-2 0,7 5 0,-7-5 16,8 7-16,-4-3 0,0-1 16,-1-1-16,2 0 0,-2 0 15,0 1-15,1-1 0,-1 1 16,0-1-16,0 1 0,0 0 16,0 1-16,0-2 0,-1 2 0,0 0 15,1-1-15,-2-1 0,1 1 16,2-1-16,-1-2 15,0 2-15,0 3 0,0-3 0,-2 1 16,1 0-16,1 0 0,-1 0 16,0 0-16,0 0 0,1 1 15,-2-1-15,2 1 16,-2-1-16,1 1 0,-1 0 0,1 0 16,1 0-16,-1 0 0,0 0 0,0-2 15,0 0-15,-1 1 0,3 1 16,-3-1-16,1 0 0,1-2 15,-2 1-15,2 2 16,0 0-16,-2-2 0,1 1 0,0 1 16,2-1-16,-3-2 0,1 1 15,1 1-15,1-1 0,-1 1 16,0 0-16,-1 0 0,1-1 0,-1 0 16,0 1-16,1 0 15,1-1-15,-1 0 0,0 0 0,-2 2 16,3 0-16,0-2 15,-1 1-15,1-2 0,-1 2 0,0 1 16,1-1-16,-2 0 0,1 0 16,0-1-16,1 2 0,-1-1 15,0 0-15,1 1 0,-1-1 16,0 0-16,1 0 0,-1 0 16,-1 1-16,1-1 0,-2 1 15,2-2-15,0 2 0,-2-1 0,2 1 16,2-1-16,-4 0 0,1 0 15,1-1-15,1 1 0,-1 1 16,0 0-16,1-1 0,-1 0 16,0 1-16,1 1 0,-1-2 15,2 2-15,-1-1 0,1-1 16,-1 1-16,2 1 0,-3 0 16,2-2-16,-1 2 0,0 0 15,-1 0-15,1-1 0,0 0 16,-1 1-16,0-1 0,2 0 0,-2 0 15,0 0-15,1 0 0,-1 0 16,0 1-16,3-1 0,-2 2 16,2-1-16,-3-1 0,1 0 15,1 0-15,-2 1 0,0 0 16,1-2-16,-1 2 0,0 1 16,-1-1-16,2 0 0,-1 0 15,0-1-15,1 0 0,-1 1 0,0 0 16,2-1-16,-1 2 0,-1-3 15,1 2-15,-1 0 0,1 0 16,1 0-16,-1 1 0,2-2 16,-3 0-16,0 0 0,1 1 15,1 0-15,2 1 0,-3-2 16,2 0-16,-3 1 0,1 0 16,1-1-16,-1 0 0,2 0 15,-3 0-15,2 2 0,-1 0 16,-1-1-16,1-1 0,-1 0 0,0-1 15,0 1-15,1 1 0,-1-1 0,0 0 16,0 0-16,0 1 16,0 0-16,-2 0 0,2-1 15,0 1-15,0-1 0,0 1 16,1 0-16,-1 0 0,0 1 16,1-2-16,-1 1 0,0-1 15,2-1-15,-2 3 0,0-2 0,1 1 16,-1 0-16,-1-2 0,0 0 15,1 0-15,-1 0 0,1 0 16,0 0-16,1-1 0,0 0 16,-1 1-16,0-1 0,-3-2 15,2 3-15,-2-3 0,3 3 16,-3-3-16,0 0 0,-5 3 16,-2-3-16,0 0 0,1 0 0,1 0 15</inkml:trace>
  <inkml:trace contextRef="#ctx0" brushRef="#br0" timeOffset="94514.3127">1799 13016 0,'0'0'0,"0"0"16,0 0-16,0 0 0,0 0 0,23-3 15,-23 3-15,25-1 16,-25 1-16,28 0 0,-9 0 15,3 1-15,0 0 0,7 0 0,2 0 16,10 3-16,1 0 0,6 0 16,5-2-16,11 2 0,1-1 15,17 0-15,4-2 0,-3 2 16,-2 1-16,18-1 0,4-2 16,18 0-16,-5-1 0,51 0 15,-12-2-15,-25 2 0,-18-1 0,16 2 16,12 1-16,-10-2 15,-8-1-15,15 0 0,11 0 16,-13 1-16,-5 0 0,11 1 16,9 1-16,-12 1 0,-8 1 15,26 0-15,17-2 0,-31 1 0,-24-1 16,12 4-16,8 1 0,-6-1 16,-2 1-16,11 1 0,8 1 15,-20-1-15,-10-2 0,7-1 16,6-3-16,-1 3 0,1 1 0,-5-1 15,-2 0-15,-22-3 0,-16-2 16,13 3-16,8 1 0,-12 0 16,-9 0-16,1-6 0,2-3 15,-18 1-15,-10 0 0,-5 1 16,-2 0-16,-10 0 0,-8 0 0,-8-3 16,-4 0-16,-11-2 15,-5 0-15,-7-4 16,-4-3-16,1 6 0,0 2 0,1 2 15</inkml:trace>
  <inkml:trace contextRef="#ctx0" brushRef="#br0" timeOffset="95400.3972">9211 12303 0,'0'0'16,"0"0"-16,0 0 0,32-3 15,-19 3-15,7-1 0,5 0 16,3 1-16,3-1 0,16 0 0,6 1 15,12 1-15,-1 0 0,17 0 16,1 0-16,-5 2 0,-5-1 16,10 3-16,-5 1 0,-1 0 15,-11-1-15,-10 0 16,-7-1-16,-10-3 0,-7-1 0,-10 2 16,-8 2-16,-4 2 0,-5 1 15,-9-1-15,-7 1 0,-6-1 16,-4-1-16,-7 3 0,-8 3 15,-5-1-15,-3-1 0,-20 6 16,-9 3-16,2 2 0,3-1 16,-15 3-16,-1-1 15,-3 7-15,-4 4 0,-13 7 16,27-7-16,16-9 0,9-4 16,16-10-16,13-6 0,5 1 15,6 0-15,4 0 0,5-1 0,4-7 16,2-6-16,2 0 15,2-2-15,5-10 0,6-9 0,3 2 16,5-1-16,7-12 16,6-8-16,3-2 0,2 1 15,1-3-15,-4 3 0,-4 6 16,-2 3-16,14-10 0,-5 7 16,-11 9-16,-8 4 0,-5 9 15,-4 4-15,-6 11 0,0-1 16,0 6-16,-2 3 0,4 4 0,3 3 15,-3 7-15,1 6 0,-2 4 16,-1 1-16,-2 7 16,1 10-16,1 5 0,1 4 15,2 2-15,-1-6 0,2 6 16,0 4-16,3-1 0,-1-7 16,1 2-16,-3 1 0,-2-10 15,-2-6-15,2 11 0,-4-8 16,-3-20-16,-3-3 0,0-4 15,-1-2-15,-1-4 0,-1-2 0,-8-3 16,-6-3-16,-5-4 0,-3-5 16,-7-9-16,-10-10 0,3 0 15,1 0-15,-15-14 0,-7-6 16,6 4-16,5 4 0,-9-5 16,3 0-16,-11-12 0,9 9 0,9 10 15,5 8-15,14 10 16,12 6-16,7 3 0,9-1 0,9 3 15,7 1-15,-9 7 0,-2 1 16,-1 0-16</inkml:trace>
  <inkml:trace contextRef="#ctx0" brushRef="#br0" timeOffset="95998.0969">11415 11417 0,'0'0'0,"0"0"16,0 0-16,0 34 0,-2-16 15,-4 9-15,-2 6 16,-4 12-16,-1 2 0,-2 4 0,-2 3 16,-3 5-16,1-7 0,-1 5 15,0-5-15,0-2 0,4-7 0,4-9 16,3-4-16,3-8 15,1-5-15,2-5 0,1-2 16,1-7-16,1-3 0,4-9 16,4-6-16,1 0 0,2-3 0,2-6 15,2-7-15,1 0 0,0-2 16,10-7-16,2-1 16,-2 6-16,-3 4 0,7 0 0,1 3 15,1 6-15,0 5 0,2 3 16,0 3-16,-4 5 0,-4 2 15,1 9-15,0 4 0,-7 2 0,-2 4 16,-5 9-16,-2 7 0,-2 0 16,-2 0-16,-2 4 0,-3 5 15,-2 1-15,-2-4 0,-1-2 16,-2-1-16,2-5 0,-1-3 0,2-4 16,1-4-16,2-6 0,3-3 15,-2-4-15,0-1 0,-1-1 16</inkml:trace>
  <inkml:trace contextRef="#ctx0" brushRef="#br0" timeOffset="96330.1943">12158 11828 0,'0'0'0,"0"0"0,0 0 0,0 0 15,-18 27-15,18-27 0,-26 35 16,11-14-16,0 3 0,2 0 15,2 2-15,1 5 0,2-1 16,9-3-16,8-1 0,4-4 16,4-3-16,13-1 15,6-4-15,-2-6 0,-2-5 0,9-4 16,2-6-16,-5-4 0,-3-3 16,-6-8-16,-1-5 0,-7-2 15,-5-2-15,-3-5 0,-8 2 0,-5 6 16,-3-3-16,-13 0 15,-7 3-15,-3 7 0,-4 6 0,-2 4 16,-2 3-16,2 3 0,1 2 0,3 6 16,5 4-16,6 4 15,3 6-15,11-1 0,9 1 16,-3-6-16,-1-3 0,0-1 16</inkml:trace>
  <inkml:trace contextRef="#ctx0" brushRef="#br0" timeOffset="96662.0492">13128 11822 0,'0'0'0,"0"0"0,0 0 16,0 0-16,-22-14 0,22 14 0,-36-7 0,14 3 16,-2 0-16,-2 3 0,-2 0 15,-5 2-15,4 2 0,3 4 16,4 4-16,6 1 0,4 4 15,6 5-15,7 5 0,7-3 16,5-3-16,5 2 0,4 0 16,0-2-16,0 0 0,3 2 15,-1 1-15,-5-7 16,-3-2-16,-13-4 0,-6 0 0,-5-1 0,-3-2 16,-8-2-16,-5-2 0,-4-1 15,-1-2-15,-7-3 16,-5-1-16,6-2 15,4-1-15,5-5 0,8-3 0,4 3 16,3 3-16,2 2 16</inkml:trace>
  <inkml:trace contextRef="#ctx0" brushRef="#br0" timeOffset="96947.0455">13689 11642 0,'0'0'0,"0"0"16,0 0-16,0 0 0,0 0 15,0 0-15,-12 30 0,12-30 16,-22 33-16,3-8 16,-6 5-16,0 2 0,-2 4 15,-2 3-15,6-3 0,1 6 16,5-2-16,6-4 0,5-4 0,9 4 15,8-3-15,3-9 16,3-5-16,5-2 0,6-1 16,3-1-16,-3-4 0,1-7 15,0-4-15,-7-1 0,-5 1 0,-3 0 16</inkml:trace>
  <inkml:trace contextRef="#ctx0" brushRef="#br0" timeOffset="97147.067">13271 11904 0,'0'0'0,"0"0"16,0 0-16,39-5 0,-20 5 0,5 0 16,5 0-16,2 1 0,2-1 15,12 1-15,2 1 0,7 0 16,-3 1-16,-3-2 15,-1-2-15,-10 1 0,-6-1 0,-7 1 16</inkml:trace>
  <inkml:trace contextRef="#ctx0" brushRef="#br0" timeOffset="97348.8454">14074 11972 0,'0'0'0,"0"0"0,0 0 16,0 0-16,-3 29 0,3-29 16,-8 24-16,8-24 0,-10 26 0,5-12 15,-1 1-15,0-1 16,1 0-16,-1-3 16,2-1-16,1-1 15,-1-1-15,1-1 0</inkml:trace>
  <inkml:trace contextRef="#ctx0" brushRef="#br0" timeOffset="97528.9035">14110 11611 0,'0'0'0,"0"0"15,0 0-15,0 0 0,26 14 16,-26-14-16,24 19 0,-12-7 0,0 1 15,1 1-15,3-1 0,-3-1 16,-1-2-16,-2-1 0</inkml:trace>
  <inkml:trace contextRef="#ctx0" brushRef="#br0" timeOffset="97798.9181">14690 11705 0,'0'0'0,"0"0"15,-15 21-15,4-6 0,-1 2 0,-8 11 16,-2 4-16,0 0 0,-1 0 16,-2 5-16,5 0 0,5-6 15,3-2-15,4 8 0,5-1 16,6-3-16,5-4 0,7-5 0,6-4 15,2-5-15,3-3 0,7-5 16,5-4-16,-7 0 0,-6-1 0,-7 0 16</inkml:trace>
  <inkml:trace contextRef="#ctx0" brushRef="#br0" timeOffset="97978.8571">15147 12078 0,'0'0'0,"0"0"16,0 0-16,-11 24 0,6-12 15,0 2-15,-1 1 0,2 2 16,-1 1 0,3-2-16,2-2 0,0-1 0,0-3 15,0-1-15</inkml:trace>
  <inkml:trace contextRef="#ctx0" brushRef="#br0" timeOffset="98148.8509">15284 11717 0,'0'0'0,"0"0"0,0 0 16,0 0-16,16 18 0,-16-18 0,15 18 15,-15-18-15,19 22 0,-10-13 0,-1-1 16,-2 0-16</inkml:trace>
  <inkml:trace contextRef="#ctx0" brushRef="#br0" timeOffset="98397.8292">15750 11907 0,'0'0'0,"0"0"0,-12 20 16,2-4-16,-2 4 0,-7 10 16,-1 2-16,1 1 0,2-1 0,-1 7 15,5-2 1,6-5-16,6-2 0,9-4 0,6-1 16,3-7-16,0-3 0,7-5 15,4-4-15,2-3 0,2-3 0,-2-8 16,-3-5-16,-5 3 15,-4 2-15,-5 1 16</inkml:trace>
  <inkml:trace contextRef="#ctx0" brushRef="#br0" timeOffset="98579.9264">15385 12021 0,'0'0'0,"0"0"15,0 0-15,30 2 0,-30-2 16,37 1-16,-13 0 0,5 0 16,3 2-16,14 1 0,5-1 15,0 2-15,-2-1 0,2 1 0,-10-2 16,-8 0-16</inkml:trace>
  <inkml:trace contextRef="#ctx0" brushRef="#br0" timeOffset="99049.9396">16250 12047 0,'0'0'0,"0"0"16,0 0-16,0 0 0,0 0 0,-11 25 16,11-25-16,-11 28 15,11-28-15,-14 36 0,6-17 16,0 2-16,2-1 0,0 0 15,2 3-15,1 2 0,0-3 0,9-1 16,5-2-16,2-3 16,4-2-16,3-5 15,4-3-15,2-5 0,3-2 0,6-5 16,0-4-16,0-2 0,-1-3 16,-2-2-16,-1-1 0,0-4 15,-5 2-15,-5 1 0,-5 2 16,-2 5-16,-4 4 0,-3 2 15,-1 0-15,-5 12 16,-3 8-16,-3 0 0,-1 0 0,-3 7 16,-1 6-16,0 2 15,1 2-15,-1 8 0,1 0 16,2 1-16,0-1 0,2-2 0,-1-2 16,1-2-16,-2-3 0,0-3 15,0-1-15,-3-3 0,-1-1 16,-7-4-16,-5-1 15,-5-7-15,-1-3 0,-11-10 0,-7-7 0,-5-11 16,-5-5-16,8 2 16,11 7-16,11 3 0</inkml:trace>
  <inkml:trace contextRef="#ctx0" brushRef="#br0" timeOffset="104200.589">7794 11187 0,'0'0'0,"0"0"16,0 0-16,0 0 0,29 5 0,-29-5 16,32 2-16,-10 1 15,3-2-15,6 0 0,6 0 16,8 0-16,-1-1 0,4 2 15,5-1-15,10 0 0,-7 1 16,9-2-16,-3-1 0,-10 1 0,-7 0 16,2 1-16,-7-1 0,-15 0 15,-8 0-15,-4 0 0,-2 0 16,-3 0-16</inkml:trace>
  <inkml:trace contextRef="#ctx0" brushRef="#br0" timeOffset="104445.5893">8324 11214 0,'0'0'0,"0"0"0,0 0 15,0 0-15,0 0 0,0 0 16,0 0-16,-23 28 0,23-28 16,-23 24-16,6-8 0,-2 0 15,0 2-15,-6 3 0,-4 2 16,-6 5-16,1 0 0,-7 5 15,2-3-15,5-2 0,3-5 16,4-2-16,1-3 0,5-4 0,4-3 16,5-6-16,4-5 0,1 0 15,2 0-15,0 0 0</inkml:trace>
  <inkml:trace contextRef="#ctx0" brushRef="#br0" timeOffset="104645.6648">8249 11330 0,'0'0'0,"0"0"16,0 0-16,0 0 0,4 28 0,-4-28 16,-1 36-16,-1-11 0,-2 2 0,-1 4 15,-3 4-15,-2 11 16,1-1-16,-2 7 0,1-3 16,2-6-16,2-5 0,-2-2 15,4-9-15,1-6 0,0-5 0,3-9 16,3-2-16,-1-1 15,-1-1-15,0-1 0</inkml:trace>
  <inkml:trace contextRef="#ctx0" brushRef="#br0" timeOffset="104815.6403">8451 11471 0,'0'0'0,"0"0"0,0 0 15,0 0-15,16 21 0,-16-21 16,12 19-16,-4-8 0,-1 1 0,1-2 16,1 0-16,-2-1 0,-1-1 0,1-1 15,-2-2-15,0-1 16</inkml:trace>
  <inkml:trace contextRef="#ctx0" brushRef="#br0" timeOffset="105080.6418">8802 11211 0,'0'0'0,"0"0"16,0 0-16,31-1 0,-31 1 0,34 0 15,-7 2-15,-1-2 16,0-1-16,12-2 0,2-1 15,-3 0-15,-2 2 0,9-2 16,1 1-16,-8 0 0,-4 1 0,-4-1 16,-4 1-16,-6-1 0,-5 0 0,-4-2 15,-4-3-15,-2 3 16,0 0-16,0 1 0</inkml:trace>
  <inkml:trace contextRef="#ctx0" brushRef="#br0" timeOffset="105297.2842">9146 11075 0,'0'0'0,"0"0"0,0 0 15,0 0-15,-11 30 0,3-12 0,-2 6 16,-4 5-16,-4 4 0,-7 15 16,-4 3-16,0 2 0,-3 0 15,-8 11-15,-6 6 0,6-8 16,6-7-16,-5 1 0,3-5 15,6-13-15,5-6 0,3-12 16,3-6-16,5-3 0,4-4 0,2-1 16</inkml:trace>
  <inkml:trace contextRef="#ctx0" brushRef="#br0" timeOffset="105547.243">9058 11456 0,'0'0'0,"10"-1"15,3 0-15,2-2 0,4-1 0,4-1 16,0 1-16,-2 1 0,-1 0 16,1 1-16,-2 2 15,-6 2-15,-2 3 0,-4 1 16,-4 2-16,-4 2 0,-5 4 0,-1 4 16,-4 1-16,-5 3 0,-2 0 15,-8 5-15,0 0 0,-2-2 16,1 0-16,-6-1 0,-1-3 15,5-6-15,2-3 0,2-6 16,2-1 0,5-2-16,4 0 0,3-1 15</inkml:trace>
  <inkml:trace contextRef="#ctx0" brushRef="#br0" timeOffset="105732.2298">9005 11563 0,'0'0'0,"0"0"15,13 15-15,-5-4 0,1 0 0,3 8 16,2 2-16,2 1 16,-1-1-16,6 7 0,1 0 15,-3 0-15,-2 0 0,-1-4 16,-3-1-16,-1-6 0,-1-4 0,1-5 16,1-2-16,-3-3 0,-1 1 0,-2-1 15</inkml:trace>
  <inkml:trace contextRef="#ctx0" brushRef="#br0" timeOffset="106032.2257">9590 11186 0,'0'0'0,"0"0"15,0 0-15,-7 20 0,7-20 0,-13 24 16,3-7-16,-1 2 0,-1 0 15,0 1-15,-3 3 16,-1 4-16,2-1 0,2 1 16,1 0-16,2-3 0,1-1 0,3 5 15,2-2-15,4-1 0,4-3 16,5 2-16,4-1 0,2-2 16,-1-2-16,3-1 0,1-1 15,-1-1-15,1-3 0,2 0 16,1 0-16,-3-4 0,-3-1 0,-1-3 15,-2-2-15,-3-3 0,-1-1 16,-3-1-16,0 0 16,-2 1-16</inkml:trace>
  <inkml:trace contextRef="#ctx0" brushRef="#br0" timeOffset="106247.2416">9717 11423 0,'0'0'0,"0"0"15,0 0-15,0 0 0,-12 30 16,12-30-16,-18 31 0,7-11 16,-2 1-16,0 2 15,-2 1-15,-2 7 0,-1-2 0,-1-3 16,1-2-16,-4 1 0,1-3 0,-1-5 16,0-6-1,0-7-15,0-4 0,4 0 0,4 0 16,1 0-16</inkml:trace>
  <inkml:trace contextRef="#ctx0" brushRef="#br0" timeOffset="106437.5169">9288 11411 0,'0'0'0,"0"0"0,0 0 16,0 0-16,31 0 0,-31 0 0,34-6 15,-14 2-15,2 0 0,2 0 16,2 0-16,0 0 0,2 0 15,7-2-15,-1 0 16,-2 1-16,-1 0 0,5-1 16,0 0-16,-8 0 0,-3-2 0,-6 3 15,-3 0-15,-3 0 0</inkml:trace>
  <inkml:trace contextRef="#ctx0" brushRef="#br0" timeOffset="106847.5262">9872 11189 0,'0'0'0,"0"0"16,0 0-16,0 0 0,0 0 0,30 9 16,-30-9-16,29 8 0,-29-8 15,30 8-15,-15-3 16,-1-1-16,1 2 0,-3-2 0,-1 1 16,-2 0-16,-3-1 0,-2 3 15,-4 0-15,-3 1 0,-1 2 0,-6 0 16,-5 0-16,-1 2 15,1-1-15,-5 4 0,1 1 16,3-1-16,1-2 0,2-1 16,2-1-16,2-1 0,3-1 0,3 0 15,6 0-15,0 0 16,1 1-16,5 0 0,4 0 0,2 2 16,0-3-16,1 4 0,-1 1 15,-2 0-15,-1-1 0,-1 3 16,-1 2-16,-1-3 0,-2 1 0,-3 0 15,0 1-15,-3 0 16,-1 0-16,-1-1 0,-2-1 16,-2 0-16,-3-2 0,-4-1 15,-3-2-15,-1-2 0,0-2 16,-3-2-16,-1-3 0,0-2 0,0-2 0,0 0 16,4 1-16,3 0 0</inkml:trace>
  <inkml:trace contextRef="#ctx0" brushRef="#br0" timeOffset="106982.5893">9689 11581 0,'0'0'16,"0"0"-16,0 0 0,0 0 0,0 0 16,0 0-16,34-9 15,-34 9-15,36-3 0,-13 0 16,5-1-16,0-1 0,1 0 0,11-1 16,2-1-16,-4 2 0,-1-1 0,0 0 15,-7 1-15,-6 1 0</inkml:trace>
  <inkml:trace contextRef="#ctx0" brushRef="#br0" timeOffset="107217.6801">10492 11187 0,'0'0'0,"0"0"15,0 0-15,0 0 0,-9 25 0,9-25 16,-18 26-16,5-10 0,1 1 16,-1 2-16,-1 3 15,-2-2-15,0 0 0,-3 3 0,1-4 16,3-2-16,2-2 0,2-2 16,1-2-16,2-3 0</inkml:trace>
  <inkml:trace contextRef="#ctx0" brushRef="#br0" timeOffset="107401.6443">10351 11475 0,'0'0'0,"0"0"15,0 0-15,3 22 0,-3-22 0,0 29 16,-1-11-16,-1 3 0,0 3 16,0-1-16,-2 0 0,1 2 15,1-4-15,0-2 0,-1-2 16,1-2-16,0-2 0,0-5 15,1-4 1,0-1-16,-1-1 0,1 1 0</inkml:trace>
  <inkml:trace contextRef="#ctx0" brushRef="#br0" timeOffset="107681.6822">10323 11501 0,'0'0'0,"0"0"0,0 0 15,0 0-15,0 0 0,0 0 16,24-9-16,-24 9 0,24-6 15,-24 6-15,33-3 0,-17 1 0,0 1 16,-1 0-16,1 1 16,-2 1-16,0-1 0,2 4 15,0 2-15,0 1 0,-2 1 0,0 5 16,-1 4-16,-3-1 0,-2 0 0,-2 3 16,-3 2-16,-2 2 0,-2-1 15,-1-1-15,-1-1 16,-2-2-16,1-1 0,-3 2 15,1 1-15,-2-5 0,0-3 0,0-5 16,0-5-16,0-2 16,0-1-16,2 0 0,0 0 15,1 1-15</inkml:trace>
  <inkml:trace contextRef="#ctx0" brushRef="#br0" timeOffset="107851.617">10352 11615 0,'0'0'0,"0"0"0,0 0 15,0 0-15,0 0 0,0 0 16,0 0-16,28 6 0,-28-6 0,24 2 16,-24-2-16,31 5 15,-17-2-15,0-1 0,2 0 0,-3-1 0,-1 0 16,-3-1-16,-2 0 16,-2 0-16,0 0 15,-1 0-15</inkml:trace>
  <inkml:trace contextRef="#ctx0" brushRef="#br0" timeOffset="107996.6267">10356 11784 0,'0'0'15,"0"0"-15,0 0 0,0 0 0,0 0 16,30 2-16,-30-2 0,30-3 16,-30 3-16,36-10 0,-14 1 15,-1-2-15,0-2 0,-2 2 16,-3 1-16,-2 2 0</inkml:trace>
  <inkml:trace contextRef="#ctx0" brushRef="#br0" timeOffset="108437.4679">10850 11296 0,'0'0'0,"0"0"0,0 0 16,0 0-16,0 0 0,-5 26 15,5-26-15,-8 20 0,8-20 0,-13 23 16,6-10-16,1-2 16,-1-2-16,3 1 0,0-1 15,2-2-15,2 0 0,3 1 0,3 2 16,1-4-16,0-2 0,3-1 16,2 0-16,3-1 0,2 2 15,1-2-15,0-1 16,-1 1-16,1-1 0,2 0 0,-2 0 15,0 1-15,0 2 0,-4 1 16,-1 2-16,-2 2 0,-2 0 16,-3 4-16,-3 3 0,-2 2 15,-1 0-15,-2 6 16,-3 4-16,0-1 0,-2-1 0,0 5 16,-1-2-16,0-2 0,0-3 0,1 1 15,0-1-15,-1-3 16,0-1-16,-1-3 0,-1-2 15,0-3-15,1 1 0,-2-7 16,0-2-16,-1-4 0,0-5 16,3-4-16,1-5 0,2 1 15,0 2-15,2 3 0</inkml:trace>
  <inkml:trace contextRef="#ctx0" brushRef="#br0" timeOffset="108562.4636">10813 11646 0,'0'0'0,"0"0"15,0 0-15,0 0 0,0 0 0,29 21 16,-29-21-16,30 16 16,-12-7-16,0 0 0,-1 1 15,-1-1-15,-2-1 0,-2-2 16</inkml:trace>
  <inkml:trace contextRef="#ctx0" brushRef="#br0" timeOffset="143015.4966">2505 13451 0,'0'0'0,"0"0"15,0 0-15,0 0 0,0 0 16,0 0-16,0 0 0,0 0 15,0 0-15,27 7 0,-27-7 16,0 0-16,0 0 0,26 8 0,-26-8 16,0 0-16,19 12 0,-10-7 15,0-1-15,-1 3 0,1 1 16,3 1-16,0 0 0,1 0 16,3 1-16,-3 1 0,2 0 15,-2 1-15,3 1 0,-1 1 16,4 2-16,4 4 0,-1 1 15,0-2-15,-3-1 0,0 0 16,1 0-16,1 1 0,1 0 16,-4 0-16,2 1 0,0 1 15,1-1-15,-4-3 0,-2-1 0,0-3 16,1 0-16,-2-4 0,1 0 16,-6-1-16,0 1 15,1-1-15,-3-3 0,-2-2 16,-4-3-16,-2-1 0,-4-2 0,2 1 15,-1 1-15,2 0 0</inkml:trace>
  <inkml:trace contextRef="#ctx0" brushRef="#br0" timeOffset="146480.7952">2924 14416 0,'0'0'0,"0"0"16,0 0-16,0 0 0,0 0 0,0 0 15,0 0-15,0 0 0,0 0 16,0 0-16,0 0 0,0 0 15,0 0-15,0 0 16,0 0-16,0 0 0,0 0 0,0 0 16,0 0-16,0 0 0,0 0 15,0 0-15,16 14 0,-16-14 16,0 0-16,19 18 0,-19-18 16,16 13-16,-16-13 0,21 17 15,-11-8-15,0 1 0,0 0 16,0 1-16,1 1 0,2 0 0,-1 1 15,2 1-15,-1 1 0,1 0 16,3 0-16,-1 2 0,2 0 16,-4-3-16,1 1 0,0-1 15,-2 1-15,3-1 0,-4 1 0,1 0 16,-1 0-16,-1-2 16,-2-2-16,0-2 0,-2-1 0,-3-2 15</inkml:trace>
  <inkml:trace contextRef="#ctx0" brushRef="#br0" timeOffset="179147.8267">15544 14084 0,'0'0'0,"0"0"16,0 0-16,0 0 15,0 0-15,0 0 0,-30-11 0,30 11 16,-23-2-16,23 2 0,-31-5 16,12 4-16,-1-1 0,-4 2 15,-3 2-15,0-1 0,-2 2 0,-10 1 16,-3 0-16,-2 4 15,-2 0-15,-11 7 16,-1 4-16,5-1 0,5-1 0,-8 4 16,2-1-16,-3 7 0,5 2 0,1 2 15,2 3-15,4-4 0,5-1 16,3 3-16,3 3 16,2-5-16,1-2 0,-2 7 0,5 0 15,4-2-15,7-1 0,5 1 16,3 2-16,3-6 0,3 0 15,2 0-15,2 0 0,3-1 16,3-1-16,6 2 0,7 0 16,2-3-16,1-2 0,11 3 15,8 3-15,0-1 0,0-3 16,4-2-16,5-2 0,6 3 0,0-2 16,2 1-16,3 2 15,0-2-15,-1 0 0,34 8 0,-4-4 16,-5-1-16,-3-1 15,1-3-15,1-2 0,-5-2 0,-4-1 16,2 1-16,1 0 16,-3-1-16,-1 0 0,-1-3 0,-1-1 15,-3-1-15,-1-1 0,1-2 16,3-2-16,-6-7 0,-3-4 0,4 1 16,0 0-16,-1 4 15,-1 4-15,0-7 0,2-4 16,-10-1-16,-7-1 0,3-9 15,2-6-15,0 2 0,1-1 0,-9 1 16,-5 1-16,-1-2 0,-1 0 16,-4-3-16,0-4 0,-2 7 0,-1 3 15,-1-4-15,0-1 16,-6-1-16,-5 0 0,6-8 16,5-4-16,-4-1 15,-4-3-15,-9 10 0,-7 7 0,-2-4 16,1-1-16,-3 2 15,-2 0-15,-4 3 0,-1-6 16,-2 4-16,0 0 0,-5-5 16,-2-2-16,-2 2 0,-2 1 0,-7-4 15,-4-3-15,3 4 0,2 4 0,-9-2 16,-6-2-16,2 0 16,-1 3-16,-7 0 0,-6 1 15,5-1-15,4 0 0,-29-13 16,-3 3-16,11 10 0,7 8 0,-9 1 15,-4-1-15,4 2 0,4 2 16,-9-2-16,-6 0 16,9 5-16,7 5 0,-7 0 15,-5-2-15,9 4 0,5 1 0,-8 2 16,-7-2-16,6 1 0,5-1 0,-6 5 16,-5 2-16,15-1 15,10-1-15,-9 0 0,-6 0 16,9 1-16,5 2 0,0 1 15,-1 1-15,6 0 0,3-1 0,-1 2 16,-2 1-16,8-1 0,4 0 16,0-1-16,1 1 0,5-2 0,3 0 15,3 0-15,3-1 16,7 0-16,2 2 0,-2-1 16,-2-1-16,4-1 0,0 0 0,2 0 15,0-1-15,1 1 0,2-1 16,-3 1-16,3-1 15,0 0-15,0-5 0,0 5 16,0 0-16,0 0 0,0 0 0,0 2 16,0-2-16,0 0 0,0 0 0,0 0 15,0 0-15,0 0 0,0 0 16,0 0-16,0 0 16,0 0-16,3 0 0,-3 0 15,2 0-15,-2 0 0,0 0 0,-1 3 16,0-1-16,-2 1 15,0-1-15,0 0 0,1 0 16,-1 0-16</inkml:trace>
  <inkml:trace contextRef="#ctx0" brushRef="#br0" timeOffset="185801.1225">2242 15298 0,'0'0'0,"0"0"0,0 0 0,0 0 0,0 0 0,0 0 16,0 0-16,0 0 16,0 0-16,32 2 0,-32-2 15,26 2-15,-26-2 0,31 3 16,-13 0-16,2-1 0,1 0 0,4 1 16,2 0-16,3 0 15,-1-1-15,16 1 0,4 0 16,-1 0-16,0 0 0,17 0 15,2 1-15,8-1 0,-2 1 0,14-1 16,0-1-16,-7 0 0,-9 0 16,22-4-16,2-2 0,-6 1 15,-2-1-15,43-3 0,-7 2 16,-14 3-16,-9 1 0,5-1 16,6-1-16,-7 0 0,-6-1 15,11-2-15,9 1 0,-10-1 16,-8 3-16,14 0 0,5 1 15,-8 0-15,-8 1 0,7 2 0,6 2 16,1-2-16,1-2 0,2 0 16,2 0-16,-23 1 0,-11 0 0,7 4 15,7 2-15,2-1 16,2-1-16,5-4 0,-1-2 16,-5 4-16,-3 1 0,5-1 15,2 0-15,-4-2 0,-4-3 16,7 1-16,5 1 0,-6 1 0,-3-1 0,5 1 15,1 0-15,-1-2 16,-2 0-16,3-1 0,2 0 16,-5 1-16,-4-1 0,17 3 15,13 2-15,-11 0 16,-6-1-16,-4 0 0,-3-1 0,-1 2 16,0 1-16,2 0 15,0 1-15,-3-2 0,-1 0 0,2 0 16,3-1-16,-3 1 0,-2 0 0,24 0 15,17 2 1,1-3-16,3-1 0,-39 2 16,-28 4-16,30-3 15,23-2-15,-14-1 0,-8 0 0,-12 0 16,-10 1-16,3-1 0,0 1 16,21-2-16,14 0 15,-16 1-15,-12 1 0,-2 0 16,-2 1-16,-2-2 0,0-1 0,0 2 15,0 0-15,-3 0 0,-3-2 16,1-1-16,-2-2 0,3 2 0,1 1 16,8 2-16,6 2 15,-16-2-15,-11 2 0,1-3 16,0-2-16,2 0 0,0-2 0,1 2 16,1 1-16,-6 5 15,-4 3-15,2-3 0,-1-1 16,-2-3-16,0 0 0,7-1 15,8 1-15,7 2 0,4 1 16,-20 0-16,-15 1 0,9 0 16,6-1-16,-11 1 0,-7 2 0,5 0 15,5 1-15,-12-3 16,-6-2-16,5-2 0,6 0 16,-7 2-16,-6-1 0,2 1 15,2 2-15,-3-3 0,-2-2 0,2-2 16,1 0-16,-8 3 0,-4-1 0,6 2 15,4 3-15,-12-2 16,-9-1-16,3-2 0,2-2 16,-1 3-16,-4 1 0,0 4 15,0 1-15,-3-4 0,-1-3 0,-2 2 16,2 1-16,-6 3 16,-3 0-16,5-1 0,4-3 15,-13 1-15,0 0 0,0 1 16,-2-1-16,-2 0 0,-3 0 0,-3 0 15,0-1-15,-2 1 0,0-2 0,-3 0 16,0 0-16,0 0 16,-2-5-16,2 5 0,-2-2 15,2 2-15</inkml:trace>
  <inkml:trace contextRef="#ctx0" brushRef="#br0" timeOffset="186950.293">18516 15186 0,'0'0'0,"0"0"16,0 0-16,0 0 0,0 0 16,0 0-16,21-5 0,-21 5 0,0 0 15,22-2-15,-22 2 16,0 0-16,28-2 0,-13 2 16,4 1-1,0 0-15,2-1 0,4 1 0,2 0 0,10 2 16,-1 0-16,4 1 0,3 0 15,1-2-15,2 0 0,19 1 16,5 0 0,8 0-16,7 1 0,2 0 0,-11 0 15,30 2-15,26 3 16,-14-4-16,-10-2 0,42 1 0,-17 0 16,-11-4-16,-8-3 0,12-2 15,8-2-15,-13 5 16,-10 2-16,-1-1 0,0-1 0,-2-3 15,-2-1-15,6 2 0,3 3 16,-2-3-16,-3-2 0,5 0 16,4-1-16,-9 3 0,-6 2 0,15-2 15,12-2 1,-15 3-16,-10 2 0,2 0 0,0-1 16,0-1-16,0-1 0,2 1 15,1 2-15,-3-3 0,-1-2 0,23 0 16,17 1-1,5 2-15,4 4 0,-35-3 16,-22-3-16,6 7 0,5 6 0,-6-6 16,-5-1-16,16 2 0,10 2 15,-11 0-15,-11 0 0,11-3 16,7-2-16,-12 1 0,-6-1 0,7 2 16,6 1-16,-11-1 15,-9 0-15,4-1 0,2-1 0,-6-2 16,-4-1-16,9 1 0,7 0 15,-16 1-15,-11 0 0,9-3 16,5-1-16,-6 1 0,-5 0 16,7 1-16,5 0 0,-12 1 15,-9 0-15,6 1 0,5 2 16,-8-1-16,-8 0 0,4 3 16,2 0-16,-5 2 0,-5 2 0,0 0 15,1 1-15,-4-2 0,-3 0 0,-1 3 16,1 2-16,-13-1 15,-6 0-15,2 3 0,3 3 16,-10 1-16,-6-1 0,-4-1 16,-3 0-16,-6-6 0,-2-4 15,-12-5-15,-5-2 0,0 1 16,2 1-16,-3-2 0</inkml:trace>
  <inkml:trace contextRef="#ctx0" brushRef="#br0" timeOffset="208824.8708">16510 14632 0,'0'0'0,"0"0"15,0 0-15,0 0 0,0 0 0,0 0 16,0 0-16,0 0 0,0 0 0,0 0 16,0 0-16,5-25 0,-5 25 0,0 0 15,0 0-15,15-23 16,-15 23-16,17-15 0,-4 4 15,1-2-15,1 0 0,3-2 16,4-2-16,2-1 0,0-2 16,10-10-16,2-4 15,1 1-15,-1 1 0,14-11 0,5-4 16,2-8-16,-6 1 0,11-14 16,1-2-16,-7 7 0,-5 6 0,20-33 15,4-9-15,-11 16 0,-5 9 16,-4-3-16,-2-1 15,-6 9-15,-4 7 0,-1-9 0,0-8 16,-1 13-16,-1 8 0,1-4 16,0-2-16,-6 6 0,-3 6 15,2-3-15,2-2 0,-9 7 16,-4 7-16,5-3 0,3 0 16,-6 10-16,-2 6 0,-4-2 0,-4-2 15,-1 8-15,-3 4 0,3 2 16,1 1-16,-1 6 0,-4 3 0,-3 0 15,-1 1-15,-1 3 16,1 2-16,-4 2 16,-2-1-16,0 3 0,0 0 0,0 0 15,3 0-15,-3 0 0,3-4 16,-3 4-16,0-3 0,0 3 16</inkml:trace>
  <inkml:trace contextRef="#ctx0" brushRef="#br0" timeOffset="209349.8809">18826 12205 0,'0'0'0,"0"0"0,0 0 15,0 0-15,0 0 0,0 0 16,0 0-16,33-2 0,-33 2 15,31-4-15,-9 2 16,1 0-16,0 0 0,3-1 0,4 0 16,9-1-16,-1 0 0,5 0 15,5 1-15,-4-1 0,-3 1 0,8-1 16,1 0-16,-5-2 16,-4 1-16,-3-1 0,-7 2 15,-6 0-15</inkml:trace>
  <inkml:trace contextRef="#ctx0" brushRef="#br0" timeOffset="209569.8882">20187 12111 0,'0'0'0,"0"0"0,0 0 0,0 0 16,0 0-16,21 12 16,-21-12-16,0 0 0,0 0 15,18 18-15,-18-18 0,10 9 16,-6-6-16,-1 0 0</inkml:trace>
  <inkml:trace contextRef="#ctx0" brushRef="#br0" timeOffset="209754.8932">20579 12104 0,'0'0'0,"0"0"16,0 0-16,0 0 0,0 0 16,15 14-16,-15-14 0,0 0 0,23 15 15,-23-15-15,21 10 0,-12-6 16,-1-1-16,-2 0 0</inkml:trace>
  <inkml:trace contextRef="#ctx0" brushRef="#br0" timeOffset="209909.9039">20962 12130 0,'0'0'0,"0"0"16,0 0-16,0 0 0,0 0 0,0 0 15,20 14-15,-20-14 0,0 0 16,19 13-16,-19-13 0,0 0 15,20 11-15,-14-8 0,0-1 16,-2 0-16</inkml:trace>
  <inkml:trace contextRef="#ctx0" brushRef="#br0" timeOffset="210049.9696">21346 12205 0,'0'0'0,"0"0"16,0 0-16,0 0 0,0 0 15,0 0-15,22 8 0,-22-8 16,0 0-16,21 6 0,-21-6 16,0 0-16,23 2 0,-18-1 15</inkml:trace>
  <inkml:trace contextRef="#ctx0" brushRef="#br0" timeOffset="210184.8981">21603 12221 0,'0'0'0,"0"0"0,0 0 16,0 0-16,0 0 0,20 4 15,-20-4-15,0 0 0,19 4 16,-19-4-16,0 0 0,27 5 16,-27-5-16,21 0 15,-12 0-15,-2 0 0</inkml:trace>
  <inkml:trace contextRef="#ctx0" brushRef="#br0" timeOffset="210420.3871">22216 11624 0,'0'0'0,"0"0"16,0 0-16,0 0 0,0 0 0,26 11 15,-26-11-15,0 0 0,24 19 16,-24-19-16,17 24 0,-9-12 15,-1-1-15,1 1 0,0 0 16,-2-1-16,1-2 0,-1-1 16,-1 0-16,-1-2 0</inkml:trace>
  <inkml:trace contextRef="#ctx0" brushRef="#br0" timeOffset="210615.3858">22000 11865 0,'0'0'15,"0"0"-15,0 0 0,0 0 16,0 0-16,27 8 0,-27-8 16,40 7-16,-16-5 0,6 1 15,4-1-15,2 1 0,4 0 16,13 1-16,1-3 0,8 1 16,-5-1-16,6 1 15,-5-1-15,-12 0 0,-11 0 0,-8 0 0</inkml:trace>
  <inkml:trace contextRef="#ctx0" brushRef="#br0" timeOffset="210965.393">22371 11991 0,'0'0'0,"0"0"15,0 0-15,0 0 0,-21 23 0,21-23 16,-22 19-16,10-6 0,0 1 15,2 2 1,1 1-16,7 1 0,5-1 16,4-2-16,2-1 0,11 0 15,6-2-15,0-1 0,1-4 0,10 0 16,5-2-16,-5-3 16,-4-1-16,-4-3 0,-2-3 15,-5-1-15,-3-1 0,-5-7 0,-7-3 16,-5 2-16,-2 2 0,-11-2 15,-8-2-15,-1 3 0,-2 2 0,-12-1 16,-7 3-16,4 2 16,2 3-16,-2 2 0,1 2 15,4 1-15,3 0 0,7 0 16,4 0-16,5-2 0,2 2 0,3 0 16</inkml:trace>
  <inkml:trace contextRef="#ctx0" brushRef="#br0" timeOffset="211235.3997">22468 12240 0,'0'0'0,"0"0"0,0 0 16,-8 35-16,4-19 0,-3 6 16,0 5-16,-3 8 0,0-4 0,-1 13 15,1 3 1,2-4-16,0-4 0,3-6 0,1-6 15,0-4-15,1-5 0,0 0 16,-1-4-16,0-7 0,-1-2 0,-2-5 16,-3-4-1,-4-9-15,-3-7 0,5 2 16,1-2-16,1-13 0,3-8 16,2 8-16,0 6 0,2 5 15</inkml:trace>
  <inkml:trace contextRef="#ctx0" brushRef="#br0" timeOffset="211405.4012">22299 12279 0,'0'0'0,"0"0"0,0 0 16,0 0-16,0 0 0,-7 18 15,7-18-15,-16 23 0,6-12 0,-2 6 16,-2 3 0,-2 1-16,-1 1 0,-5 4 15,1-2-15,2-2 16,3-3-16,2-5 0,6-2 0,4-7 15,6-5-15,1 0 0,-3 0 0,2 0 16</inkml:trace>
  <inkml:trace contextRef="#ctx0" brushRef="#br0" timeOffset="211585.4095">22568 12398 0,'0'0'0,"0"0"0,0 0 0,11 22 16,-11-22-16,10 22 15,-4-8-15,1-1 0,0 1 0,2 1 32,0-2-32,-2-6 0,-2-2 15,1-3-15,-1-2 0,-1 0 0,1 0 16,-2 0-16</inkml:trace>
  <inkml:trace contextRef="#ctx0" brushRef="#br0" timeOffset="211769.2446">22668 12248 0,'0'0'16,"0"0"-16,0 0 0,0 0 16,28-1-16,-28 1 0,37 1 15,-14 1-15,3-2 0,2 1 16,2-1-16,1 0 0,1 1 0,6 0 16,0 0-16,-3-1 0,-2 0 15,2 0-15,-4-1 0,-7 0 16,-4 0-16,-3 1 15</inkml:trace>
  <inkml:trace contextRef="#ctx0" brushRef="#br0" timeOffset="212000.0597">23089 11980 0,'0'0'0,"0"0"15,0 0-15,0 0 0,0 0 16,0 0-16,0 0 0,0 0 15,-6 32-15,6-32 0,-14 34 16,4-14-16,-2 3 0,-3 3 16,-3 3-16,-1 0 0,0 1 15,-3 7-15,1-2 0,-1 5 16,4-3-16,2-3 0,3-1 16,1-7-16,1-5 0,2-5 0,2-5 15,2-1-15,0-3 0,2-1 16</inkml:trace>
  <inkml:trace contextRef="#ctx0" brushRef="#br0" timeOffset="212297.556">23004 12380 0,'0'0'0,"0"0"0,0 0 0,0 0 15,-3 23-15,3-23 16,-6 23-16,6-23 0,-4 28 0,4-14 15,1 0-15,1-1 0,2-1 16,3-1-16,2 2 0,4-2 16,4 0-16,1 0 0,3-2 15,7 1-15,2-2 0,-1-2 16,1-2-16,-1-1 0,0-2 16,2-2-16,-2-2 0,-3-4 15,-4-2-15,-5-4 0,-2-1 16,-6-6-16,-2-4 0,-5-1 15,-2-2-15,-5 0 0,-5-1 0,-1 0 16,-2-1-16,-1 0 0,2 1 0,1 1 16,2 6-16,3 5 0</inkml:trace>
  <inkml:trace contextRef="#ctx0" brushRef="#br0" timeOffset="212482.9565">23370 11950 0,'0'0'0,"0"0"16,0 0-16,0 0 0,13 21 0,-13-21 15,0 0 1,11 27-16,-6-15 0,-1-1 0,0-1 16,0 0-16,-1-3 0,0 0 15</inkml:trace>
  <inkml:trace contextRef="#ctx0" brushRef="#br0" timeOffset="212677.8256">24001 12246 0,'0'0'15,"0"0"-15,0 0 0,0 0 0,16 19 16,-16-19-16,0 0 0,18 15 0,-14-11 16,1-1-16</inkml:trace>
  <inkml:trace contextRef="#ctx0" brushRef="#br0" timeOffset="212828.4215">24543 12386 0,'0'0'0,"0"0"15,0 0-15,0 0 0,0 0 0,0 0 16,0 0-16,0 0 0</inkml:trace>
  <inkml:trace contextRef="#ctx0" brushRef="#br0" timeOffset="212988.5199">24921 12393 0,'0'0'0,"0"0"0,0 0 16,0 0-16,0 0 0,29 11 16,-16-7-16,1 0 15,2 0-15,-3-2 0,-1 1 16,-2-1-16</inkml:trace>
  <inkml:trace contextRef="#ctx0" brushRef="#br0" timeOffset="213083.4735">25421 12454 0,'0'0'0,"0"0"0,0 0 0,0 0 0,26 9 15,-26-9-15,14 6 16,-8-3-16,-2-1 0,1-1 0</inkml:trace>
  <inkml:trace contextRef="#ctx0" brushRef="#br0" timeOffset="216593.5527">17815 16030 0,'0'0'15,"0"0"-15,0 0 0,-4 24 16,4-24-16,-5 29 16,0-5-16,1-2 0,1-2 0,-1 4 15,2 0-15,2-7 16,1-5-16,1-4 0,1-3 0,-1-1 16,0 0-16,-1-1 0</inkml:trace>
  <inkml:trace contextRef="#ctx0" brushRef="#br0" timeOffset="216765.6424">17952 15567 0,'0'0'0,"0"0"16,0 0-16,0 0 0,0 0 16,0 0-16,0 0 0,0 0 15,22 14-15,-22-14 0,26 16 16,-26-16-16,34 22 0,-19-12 0,-1-1 15,-2-2-15</inkml:trace>
  <inkml:trace contextRef="#ctx0" brushRef="#br0" timeOffset="217352.3582">18402 15870 0,'0'0'0,"0"0"0,0 0 16,-13 17-16,13-17 0,-17 21 15,9-6-15,-1 1 0,0 3 16,0 0-16,0 1 0,-1 4 16,2 0-16,0-3 0,0-1 15,3-4-15,1-2 0,2-5 16,1-3-16,1-2 0,0-4 16,3-1-16,1-4 0,0-2 15,3-2-15,2-5 0,2-5 0,3-1 16,2-2-16,2 0 0,1-2 15,1 2-15,0 2 0,5-3 16,0 4-16,-2 4 0,-1 3 16,-2 4-16,-2 2 15,-2 2-15,0 2 0,-3 4 0,-2 6 16,-2 2-16,-2 4 0,-3 2 16,-2 3-16,-1 0 15,-1 1-15,0-2 0,0 0 0,-1 0 0,1-1 16,-1-2-16,0-2 0,0-2 15,0-2-15,0-3 0,0-2 16,1-1-16,0-3 0,4-4 16,5-8-1,5-5-15,7-6 0,-1 4 16,1 1-16,11-4 0,6-2 16,-3 3-16,-5 4 0,7 1 15,-1 4-15,-3 2 0,-2 4 16,-4 3-16,-4 5 0,-6 2 15,-2 3-15,-5 8 16,-4 6-16,-2 0 16,-3 4-16,-1-3 0,0-2 0,-1-3 15,-3 0-15,0-2 0,-1 1 0,1-2 16,1-1-16,-1-3 0,2-1 16,0-2-16</inkml:trace>
  <inkml:trace contextRef="#ctx0" brushRef="#br0" timeOffset="217917.529">19484 15880 0,'0'0'16,"0"0"-16,0 0 0,-10 21 0,4-10 15,-1 4-15,-3 3 16,0 2-16,-1-1 0,-1 5 0,1-3 15,0-3-15,1-1 0,1-2 0,2 0 16,3-3-16,3-3 0,1-6 16,0-6-16,3-2 0,1-1 15,4-8-15,2-6 16,1 0-16,0-3 0,5-2 0,2-1 16,5-5-16,1 4 0,-1 4 15,-1 4 1,1 3-16,0 3 0,2 1 0,-1 4 15,-7 6-15,1 3 0,-3 6 16,-1 4-16,-3 4 0,-2 4 0,-3 7 16,-4 6-1,0-3-15,0 0 0,-1-5 16,-1-4-16,-3 0 0,0-2 16,0-4-16,1-3 0,-1-5 15,1-1-15,0-4 0,-1-1 16,0-4-16,2-1 0,2-5 15,3-4-15,2-5 0,4-4 0,4 0 0,2-1 16,8-7-16,4 0 16,-2 5-16,0 5 0,0 4 15,2 2-15,0 1 0,-2 4 0,-3 2 16,-1 4-16,-3 4 16,-3 2-16,-5 8 0,-1 5 15,-4 0-15,-3 2 0,-3 5 16,-2 3-16,-3 3 0,0 1 0,-2-2 15,0-1-15,-3 1 0,0-3 16,2-5-16,2-5 0,2-2 16</inkml:trace>
  <inkml:trace contextRef="#ctx0" brushRef="#br0" timeOffset="218283.1586">20249 15979 0,'0'0'0,"0"0"0,0 0 16,34 7-16,-17-5 0,2 2 15,3 0-15,9 1 0,2 0 16,1-2-16,-1-1 0,-1-2 16,0-1-16,3-1 0,-2-3 15,-6-1-15,-2-3 0,-3 1 16,-2 1-16,-5-2 0,-4 0 15,-5-3-15,-4-3 0,-2-1 16,-4-1-16,-7 0 0,-7 1 0,-2 3 16,-2 4-16,-5 1 0,-1 2 15,-4 6-15,-2 2 0,0 6 16,1 3-16,-5 5 0,1 1 0,7 2 16,4 0-16,7 1 15,7 0-15,10 3 0,8 2 16,6-2-16,6-2 0,10-2 15,7 1-15,5-14 0,3-11 16,-10 1-16,-6 1 0,-8 0 16</inkml:trace>
  <inkml:trace contextRef="#ctx0" brushRef="#br0" timeOffset="218783.2111">21376 16106 0,'0'0'0,"0"0"15,0 0-15,0 0 0,-3-23 0,3 23 16,-11-21-16,11 21 0,-23-25 16,8 14-16,-3 0 0,-2 1 0,-2 3 15,-10 0-15,-1 2 16,2 3-16,3 2 0,-2 4 16,0 5-16,-2 5 0,5 3 0,5 0 15,4 0-15,7 1 0,5-1 16,9 2-16,5-1 15,5-1-15,2-2 0,8-3 16,6-4-16,2-3 0,2-2 16,4-7-16,4-7 0,3-3 0,-3-4 0,0-5 15,1-5-15,-4-2 16,-1 0-16,4-13 0,1-2 16,-5 0-16,-4 1 0,-2-4 15,-7 5-15,-5 6 0,-6 7 0,-3 8 16,-4 4-16,-1 5 0,-3 2 15,-4 3-15,-1 4 16,-5 5-16,-3 4 0,-5 7 16,-2 4-16,-3 6 0,-1 6 0,0 7 15,-2 5-15,5 1 0,2-2 0,5 9 16,6 1 0,10-4-16,6-2 0,0-5 15,-1-3-15,12-3 0,9-3 16,-2-9-16,-2-7 0,5-6 15,3-5-15,-8 0 0,-7 0 0,-4-1 16</inkml:trace>
  <inkml:trace contextRef="#ctx0" brushRef="#br0" timeOffset="218935.1225">22041 16006 0,'0'0'15,"0"0"-15,0 0 0,0 0 0,-6 22 16,6-22-16,-10 24 15,4-8-15,1 0 0,-2 2 16,0 0-16,1-1 0,2-2 0,3-1 16,3-5-16,0-3 0,-1 0 0,0 0 15</inkml:trace>
  <inkml:trace contextRef="#ctx0" brushRef="#br0" timeOffset="219108.5196">22145 15571 0,'0'0'16,"0"0"-16,0 0 0,0 0 15,0 0-15,20 22 0,-20-22 16,14 22-16,-14-22 0,21 33 16,-8-11-16,0-4 0,-2-1 0,-3-3 15</inkml:trace>
  <inkml:trace contextRef="#ctx0" brushRef="#br0" timeOffset="219501.9723">22668 15923 0,'0'0'0,"0"0"0,0 0 16,-15-16-16,15 16 0,-25-16 15,8 8-15,-1 2 0,-3 1 0,-2 2 16,-4 2-16,-5 3 15,1 5-15,-1 3 0,0 3 16,4 3-16,2 2 0,3 7 16,8 2-16,7-3 15,7-3-15,6-1 0,5-1 0,5-2 0,2 0 16,5-4-16,6-3 16,-2-3-16,0-4 0,7-4 15,2-6-15,-2-2 0,0-3 0,-2-8 16,0-4-16,-3 1 0,-3 0 15,-4 5-15,-5 2 0,-3 3 16,-4 1-16,-1 4 0,-2 0 16,-2 3-16,-1 2 0,-3 3 15,2 5-15,-5 3 0,0 6 16,1 5-16,1 5 16,2-3-16,2 3 0,3 3 15,1-2-15,-1-4 16,-2-4-16,1-3 0</inkml:trace>
  <inkml:trace contextRef="#ctx0" brushRef="#br0" timeOffset="219767.0497">23211 15676 0,'0'0'15,"0"0"-15,0 0 0,0 0 0,-15 26 0,15-26 16,-21 31-16,5-9 0,-1 2 16,-1 3-16,0 4 15,-1 6-15,2-2 0,2 5 16,5-4-16,2-5 0,4-4 16,4-1-16,4-1 0,3-4 15,3-2-15,3-6 0,2-4 16,-2-3-16,0-5 0,-4 1 15,-1-1-15,-1 0 0</inkml:trace>
  <inkml:trace contextRef="#ctx0" brushRef="#br0" timeOffset="219936.1584">22948 15763 0,'0'0'0,"0"0"16,0 0-16,0 0 0,27 3 15,-27-3-15,37 6 0,-14-2 0,2 0 16,4 3-16,3 3 0,3-2 16,-5 0-16,-5-1 0</inkml:trace>
  <inkml:trace contextRef="#ctx0" brushRef="#br0" timeOffset="220318.4813">23270 15979 0,'0'0'16,"0"0"-16,0 0 0,0 0 0,0 0 15,29 3-15,-29-3 16,33 5-16,-33-5 0,45 4 16,-18-2-16,1-1 0,-1 0 15,10-1-15,0 1 0,-3-2 16,-1-2-16,4-3 0,-5-1 15,-6-2-15,-4-1 0,-6-5 16,-5-3-16,-9-4 0,-8-2 16,-8 5-16,-7 2 15,-1 5-15,-2 1 0,-4 4 0,-3 1 16,-2 3-16,-1 3 0,-8 11 16,-1 7-16,5 6 15,3 7-15,10-5 0,7-2 0,10 4 16,5 2-16,5-4 0,2-3 15,19 7 1,13 0-16,-1-10 0,1-3 0,-4-2 16,-8-4-16,-5-3 15</inkml:trace>
  <inkml:trace contextRef="#ctx0" brushRef="#br0" timeOffset="220533.5052">24103 15587 0,'0'0'0,"0"0"0,0 0 15,-10 24-15,10-24 0,-15 32 16,0-6-16,1 5 16,0 1-16,-5 11 0,0-2 0,-1 7 15,4-2-15,4-4 0,3-2 16,1 2-16,3-5 0,1-3 15,3-5-15,1-6 0,0-5 16,0-3-16</inkml:trace>
  <inkml:trace contextRef="#ctx0" brushRef="#br0" timeOffset="220938.6122">24228 15916 0,'0'0'0,"0"0"16,0 0-16,-3 18 0,3-18 0,-6 22 16,6-22-16,-7 29 0,3-13 0,2-1 15,2-1-15,2 1 0,2 2 16,3-2-16,2-2 16,3-1-16,0-3 0,2-1 15,3-2-15,2-4 0,1-2 0,1-4 16,0-3-16,0-5 0,0-5 15,1-1-15,1-2 16,3-2-16,-3 3 0,-4 2 16,-4 3-16,-2 3 0,-3 2 0,-1 4 15,-2 3-15,-3 2 0,-1 2 16,-3 8-16,-2 8 16,-2 4-16,-2 4 0,0 11 0,-2 3 15,-1-1-15,0 2 0,1 0 16,-1-1-16,-1 5 0,1-4 15,-2-2-15,0-1 0,-7-9 16,-3-4-16,-12-9 0,-8-6 16,-7-14-16,-6-12 0,5 2 15,13 4-15,9 1 0</inkml:trace>
  <inkml:trace contextRef="#ctx0" brushRef="#br0" timeOffset="222432.8785">18012 16667 0,'0'0'0,"0"0"0,0 0 15,0 0-15,0 0 0,10 23 16,-10-23-16,0 0 0,4 22 16,-4-22-16,3 23 0,-2-10 15,0 1-15,0-2 0,0 1 0,0-3 16,-1 0-16,0-2 0,0-1 15,0 0-15,1 0 0,-1-2 16,-1 0-16,0-1 16,-1 0-16,0-1 0,-2 1 15,1-2-15,-2 1 0,1-1 16,0 0-16,-1 0 0,1 1 0,-1 0 16,1 0-16,0 2 0,-1 0 0,1-1 15,-1 2-15,2 0 16,0-1-16,1 2 0,0 0 15,1 0-15,1 0 0,0 0 16,1-2-16,1 1 0,0-1 0,-1 0 16,0-1-16,0 0 0</inkml:trace>
  <inkml:trace contextRef="#ctx0" brushRef="#br0" timeOffset="223102.9117">17944 16655 0,'0'0'15,"0"0"-15,0 0 0,0 0 16,0 0-16,0 0 0,0 0 15,0 0-15,0 0 0,0 0 0,0 0 16,0 0-16,0 0 0,0 0 16,0 0-16,0 0 0,13 23 0,-13-23 15,0 0-15,6 26 0,-6-26 16,6 23-16,-3-7 16,-1-1-16,1 0 0,-1 3 0,0 2 15,-1 0-15,0 2 0,0 1 16,-1 0-16,0 8 0,0 0 15,-1-1-15,0 1 16,-1-4-16,1 0 0,0-2 0,0-4 0,0 4 16,-1-3-16,1-5 0,0-3 15,1-2-15,0-3 0,-1-4 16,1-5-16,0 0 0,-1-4 16,1-1-16,0 2 0,0 0 15</inkml:trace>
  <inkml:trace contextRef="#ctx0" brushRef="#br0" timeOffset="223332.904">17970 16342 0,'0'0'0,"0"0"0,0 0 15,0 0-15,0 0 0,0 0 16,0 0-16,10 23 0,-10-23 0,10 19 16,-10-19-16,13 25 0,-7-11 0,1 2 15,3 0-15,-1-1 16,-1-2-16,-2-2 16</inkml:trace>
  <inkml:trace contextRef="#ctx0" brushRef="#br0" timeOffset="223752.9353">18318 16833 0,'0'0'0,"0"0"16,0 0-16,-5 25 0,3-13 0,-3 4 15,0 2-15,-1 1 0,1 1 16,-3 5-16,1 0 15,1 0-15,0-2 0,2-6 16,1-4-16,-1-1 0,2 0 0,1-6 16,1-6-16,3-4 0,1-3 15,0-3-15,2-2 0,-1-4 16,1-1-16,1-5 0,3-4 16,2 0-16,3 0 0,5-5 15,0 1-15,-2 4 0,-1 4 16,-2 3-16,1 2 0,0 4 0,1 4 15,2 3-15,3 3 16,-2 5-16,-1 2 0,-1 5 0,-3 5 16,-3 2-16,-1 0 0,-3 7 15,-2 3-15,-2 0 0,-1 2 16,-1 1-16,-2 1 0,-1 0 16,0-1-16,-1 4 0,-1-2 15,-1-7-15,2-6 0,1-4 16,0-3-16,0-3 0</inkml:trace>
  <inkml:trace contextRef="#ctx0" brushRef="#br0" timeOffset="224117.9291">19332 16743 0,'0'0'0,"0"0"0,0 0 16,0 0-16,0 0 0,-27-11 15,27 11-15,-34-6 0,12 4 16,-2 1-16,-4 0 0,1 2 0,-2 0 0,-4 5 16,3 2-16,5 4 15,5 0-15,4 4 0,5 3 16,6-1-16,4 2 0,10 8 16,9 4-16,1-1 0,1-1 15,3 2-15,4 0 0,1 2 0,0-4 16,-6-2-16,-5-1 15,-3-4-15,-4-4 0,-6-2 16,-3-2-16,-4-4 0,-4-3 0,-7-4 16,-5-4-16,3-2 0,-1-2 15,-1-4-15,1-4 0,-2-5 16,-1-5-16,7-4 16,4-3-16,5-2 0,4-1 0,0 2 15,0 6-15,0 5 0</inkml:trace>
  <inkml:trace contextRef="#ctx0" brushRef="#br0" timeOffset="224348.9852">19828 16580 0,'0'0'0,"0"0"16,0 0-16,-1 24 0,1-24 15,-10 31-15,0-12 0,-2 4 16,-3 2-16,-6 9 0,-1-1 15,1 0-15,3 0 0,-1 6 16,5 0-16,4-4 0,3-2 0,5-2 16,5-3-16,4-3 15,2-4-15,3-3 0,2-4 0,0-4 0,1-2 16,-4-3 0,-2 0-16,-2-1 0</inkml:trace>
  <inkml:trace contextRef="#ctx0" brushRef="#br0" timeOffset="224533.9895">19522 16775 0,'0'0'0,"0"0"0,0 0 16,0 0-16,0 0 0,31 1 16,-31-1-16,40 7 0,-15-3 15,6 0-15,6 2 16,2 0-16,3 2 0,12 0 0,0-1 15,1 1-15,-11-2 0,-7-1 16</inkml:trace>
  <inkml:trace contextRef="#ctx0" brushRef="#br0" timeOffset="224999.0198">20539 16923 0,'0'0'0,"0"0"16,0 0-16,0 0 0,0 0 0,1-25 16,-1 25-16,0 0 0,-6-24 15,6 24-15,-12-19 0,2 9 0,-2 1 16,-2 2-16,-3 2 0,-2 2 16,-5 2-16,0 2 0,-1 2 15,-8 4-15,0 3 0,1 3 16,1 4-16,-1 5 0,6 0 15,7-1-15,4-1 16,6-2-16,5-2 0,11 2 16,8 0-16,1-3 0,-1-2 0,7-6 15,6-5-15,-1-3 0,2-2 0,6-6 16,1-3 0,-7 0-16,-2-2 0,1-7 0,-1-2 15,-7 3-15,-4 3 0,-4 4 16,-2 1-16,-2 4 0,-2 1 15,-1 2-15,-2 2 0,-3 3 16,1 4-16,-2 3 0,-1 3 16,1 2-16,-1 2 0,1 3 15,1 0-15,0 2 0,1 2 0,2 5 16,1 1-16,3-4 0,1-2 16,-1-5-16,2-2 0,-2-2 15,-2-3-15,0-2 16</inkml:trace>
  <inkml:trace contextRef="#ctx0" brushRef="#br0" timeOffset="225383.2027">20875 16919 0,'0'0'0,"0"0"15,0 0-15,-12 26 0,5-15 16,0 1-16,-2 0 0,0 0 15,-1 1-15,1 1 16,0 1-16,2-3 0,0-2 16,0 0-16,2-3 0,1-3 15,0-2-15,4-5 0,1-1 0,3-2 0,0-1 16,3-5-16,3-3 16,3-5-16,1 1 0,0 0 15,1 1-15,1 3 0,2 1 0,2 3 16,2 2-16,-1 1 15,-1 3-15,4 2 0,-1 3 16,-1 4-16,0 3 0,-2 3 16,-1 3-16,-4 2 0,-3 2 0,-2 3 15,-1 1-15,-3 2 0,-4 1 16,-3 0-16,-4 1 16,-1-1-16,-3-1 0,-1 1 0,0 0 15,1-5-15,1-6 0,3-2 16,1-2-16,-1-1 0</inkml:trace>
  <inkml:trace contextRef="#ctx0" brushRef="#br0" timeOffset="225633.2067">21538 16747 0,'0'0'0,"0"0"15,0 0-15,-9 24 0,9-24 0,-18 28 16,3-11-16,-1 4 0,0 2 0,-3 7 16,3-1-16,1 2 0,2 1 15,1 4-15,3-3 16,5-3-16,2-2 0,5-3 16,2-1-16,4-4 0,3-2 0,4-4 15,2-4-15,-3-2 0,-3-2 16,-2 0-16</inkml:trace>
  <inkml:trace contextRef="#ctx0" brushRef="#br0" timeOffset="225818.1492">21275 16851 0,'0'0'0,"0"0"0,0 0 0,0 0 16,0 0-16,37 5 0,-37-5 15,40 7-15,-13-3 0,4 2 16,4 1-16,1 0 0,2 0 0,12 1 16,-1-1-16,2 0 0,-10-1 15,-8-2-15</inkml:trace>
  <inkml:trace contextRef="#ctx0" brushRef="#br0" timeOffset="226083.175">22092 16569 0,'0'0'0,"0"0"16,0 0-16,0 0 0,-11 33 0,11-33 15,-15 35-15,4-12 16,-3 3-16,-6 12 0,-5 3 15,3-2-15,2-2 0,-1 10 16,4-1-16,2-4 0,4-2 0,2 0 16,3-6-16,2-8 0,1-5 15,2-5-15,0-3 0,0-3 16</inkml:trace>
  <inkml:trace contextRef="#ctx0" brushRef="#br0" timeOffset="226484.5853">22277 16858 0,'0'0'0,"0"0"0,0 0 16,0 0-16,-13 27 0,13-27 16,-19 31-16,11-13 0,0 0 15,1 2-15,2 1 0,0 0 16,2-1-16,1 5 0,3-2 0,3-4 15,5-3-15,8 0 16,5-1 0,0-3-16,-1-4 0,3-2 0,2-2 0,5-3 15,-2-4-15,-1-6 0,-2-5 16,1-1-16,0-1 0,-2-1 16,-1 1-16,-7 3 0,-4 2 0,-2 2 15,-2 3-15,-2 1 0,-2 1 16,-2 4-16,-2 5 15,-3 4-15,-3 5 0,-3 7 16,-3 6-16,-4 9 0,-3 3 0,1 3 16,0 3-16,-6 6 15,-2-1-15,-6 0 0,-5 1 16,0-10-16,-1-8 0,-10-5 0,-1-7 16,11-5-16,11-5 0,6-2 15</inkml:trace>
</inkml:ink>
</file>

<file path=ppt/ink/ink8.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20T01:49:51.847"/>
    </inkml:context>
    <inkml:brush xml:id="br0">
      <inkml:brushProperty name="width" value="0.05292" units="cm"/>
      <inkml:brushProperty name="height" value="0.05292" units="cm"/>
      <inkml:brushProperty name="color" value="#FF0000"/>
    </inkml:brush>
  </inkml:definitions>
  <inkml:trace contextRef="#ctx0" brushRef="#br0">2456 3964 0,'0'0'0,"0"0"0,0 0 16,22-9-16,-22 9 0,22-5 16,-7 3-16,0-1 0,1 0 0,2 0 15,2 3-15,1-2 0,1-2 16,8 3-16,3 2 16,-1-2-16,2-3 0,13 3 15,4 1-15,0 0 0,-4 0 0,7 0 16,3 0-16,10 3 0,-4 1 15,16-4-15,3-4 0,-5 2 16,-4 4-16,17-5 0,5 1 16,-4 1-16,-3 1 0,47-4 15,-6-3-15,-13 1 0,-12 1 0,13 2 16,7 3-16,-11-1 0,-6-1 16,10 3-16,7 1 0,-8 2 15,-6 0-15,8 0 0,6-2 16,-11 2-16,-9 1 0,10-4 15,6-3-15,-13 6 0,-10 4 0,0 0 16,1 1-16,-12 1 16,-8-1-16,-7 6 0,-6 3 15,-18-4-15,-9-5 0,-19 4 0,-9 2 16,-5-5-16,0-3 0,-2-2 16</inkml:trace>
  <inkml:trace contextRef="#ctx0" brushRef="#br0" timeOffset="557.7305">2562 5331 0,'0'0'0,"0"0"16,0 0-16,24-2 0,-24 2 15,23-7-15,-4 5 0,2-1 16,-1 2-16,12 1 0,4 1 15,-3-2-15,2-2 0,14 0 16,3-1-16,1 2 0,-2 1 0,16-3 16,6 1-16,-4 0 15,-3-1-15,21 0 0,4 1 16,-7-1-16,-7 1 0,45-1 0,14 1 16,-23 0-16,-10 1 0,10-2 15,10 0-15,-10 1 16,-9 1-16,29 1 0,19 0 15,-19-1-15,-15-1 0,1-1 0,1 1 16,9 1-16,3 0 0,10 2 16,7 3-16,-7-4 0,-3-1 15,6 2-15,3 3 0,-6 5 16,-3 5-16,-7 1 0,-3-1 16,-14 0-16,-7 1 0,-15 3 0,-8 1 15,-17-3-15,-14-4 0,-20-2 16,-14-1-16,-6-4 0,-4 0 15,-4-2-15</inkml:trace>
  <inkml:trace contextRef="#ctx0" brushRef="#br0" timeOffset="1450.8083">2500 6934 0,'0'0'16,"0"0"-16,29 0 0,-16 0 0,3 0 16,3 0-16,7 0 0,6 1 15,1 0-15,3 2 0,7-2 16,8-1-16,0 0 0,3-1 15,2 1-15,10 0 0,-3 0 16,13 0-16,3 0 0,-5 0 16,-1 0-16,14 0 0,1-3 15,-5 2-15,-5 0 0,42-2 16,-5-1-16,-13 2 0,-9 1 0,5 0 16,5 1-16,-8 1 0,-5 1 15,9-1-15,10 0 16,-9-2-16,-6 0 0,9 0 0,5 0 15,-4 1-15,-3 1 0,9 1 16,9 0-16,-6 1 0,-3-1 16,10 2-16,7 0 0,-9-2 0,-6-1 15,10 3-15,7-1 16,-12 6-16,-10 1 0,13-3 0,9-4 16,-12 2-16,-9 4 0,5-2 15,7 2-15,-15 1 0,-8 0 16,5-5-16,2-1 0,-10-1 15,-8 0-15,1 5 0,1 6 16,-11-3-16,-6-1 0,0-4 16,-1-1-16,-13 0 0,-9 1 0,-3 0 15,1-1-15,-5 1 0,-5-1 16,1-2-16,0-1 0,-9 2 16,-7-2-16,-1 0 0,-2-1 15,-1-1-15,-2 0 0,-2 0 16,-5 0-16,-1 0 0,-3 0 15,0 0-15,-2-1 0,-4 2 16,-2 3-16,4-4 0,3-1 16,-3 1-16,-4 6 0,2-5 15,0-1-15,2 0 0,5-2 0,-2 0 16,-3 2-16,0 0 0,0 0 16,0 0-16,0 0 0,0 0 15,0 3-15,0-3 0,0 4 16,0-4-16,0 2 0,-3-1 15,-1-1-15,1 1 0,-1-1 0,2 1 16</inkml:trace>
  <inkml:trace contextRef="#ctx0" brushRef="#br0" timeOffset="2100.251">2356 8243 0,'0'0'0,"0"0"15,0 0-15,24-4 0,-24 4 0,22-1 16,-5 0-16,5 2 0,3 0 15,9-1-15,2-1 16,1-2-16,2-1 0,6-1 16,3-1-16,16 1 0,2 1 0,14-1 15,1-2-15,2 1 0,-1 0 16,14-1-16,1-1 0,7 0 16,-6 2-16,38-6 0,-14 1 15,-12 5-15,-10 2 0,-9 0 16,-2 0-16,-16 5 0,-4 4 0,-9-3 15,-2-3-15,-12 3 0,-8 2 16,-13-2-16,-7-1 16,-6 1-16,-3-2 0,-4 1 0</inkml:trace>
  <inkml:trace contextRef="#ctx0" brushRef="#br0" timeOffset="2857.1223">2687 9636 0,'0'0'0,"14"0"16,7 0-16,-6 0 0,4 0 0,13-1 16,3-1-16,9-1 15,1 0-15,14 0 0,6 1 16,-3 0-16,-3 0 0,17 0 16,5 0-16,-6-2 0,-5 0 0,24-1 15,6 2-15,-9-2 0,-10 0 16,50-3-16,-4 2 15,-16 0-15,-10 1 0,7-1 0,6-1 16,-12 3-16,-9 0 0,15 4 16,9 4-16,-13-6 0,-8-2 0,18 2 15,11 1-15,-14 0 16,-13 2-16,17 0 0,10 1 16,-17 0-16,-11-1 0,14 3 15,9 0-15,-14 1 0,-10-2 0,15-2 16,9 0-16,-16 0 0,-9 1 15,13 2-15,8-1 16,-13 2-16,-9 2 0,4 0 0,3 2 16,-9-3-16,-8-1 0,3 3 15,3 1-15,-7-4 0,-4-1 16,-1 2-16,2-1 0,-12-1 0,-7-1 16,5-2-16,3-1 15,-11 2-15,-9 3 0,-2-3 0,-1-2 16,-11 0-16,-3 0 0,-4 2 15,-5-1 1,-8-2-16,-5-3 0,-7 4 0,-3 3 0,-4-1 16,-6-1-16,-10-2 0,-8-4 15,9 3-15,6 0 0,4 1 16</inkml:trace>
  <inkml:trace contextRef="#ctx0" brushRef="#br0" timeOffset="3566.9191">3186 10858 0,'0'0'0,"17"0"0,2 0 16,-1 0-16,4 0 0,11 3 16,7 0-16,5 0 0,-2-2 0,18 3 15,5 0-15,-3-1 0,-3-2 16,19-1-16,4 0 15,-7-1-15,-5 1 0,22-3 0,3-2 16,26-2-16,-18 4 0,6-3 16,2 2-16,-11-1 0,-10-1 15,11 0-15,6-1 0,-11 2 0,-9 1 16,12 0-16,8 0 16,-13 0-16,-12 2 0,13-2 15,9 0-15,-13 2 0,-11 2 0,12-1 16,7 0-16,-13 1 0,-8-2 0,9 5 15,8 1 1,-12 0-16,-10-1 0,5-2 0,2-1 16,-11 4-16,-8 3 0,3-2 15,3-4-15,-6-1 0,-4-1 32,-2 4-32,0 3 0,-10-1 0,-6-3 0,0-1 0,3 0 15,-8-1-15,-5 1 0,-2 1 16,-3-1-16,-4 3 0,-2 2 0,-6-2 15,-4-1-15,-2-1 0</inkml:trace>
  <inkml:trace contextRef="#ctx0" brushRef="#br0" timeOffset="7049.949">1734 11704 0,'0'0'0,"0"0"15,0 0-15,0 0 0,0 0 16,0 0-16,0 0 0,2-17 16,-2 17-16,0 0 0,0 0 0,0 0 15,0 0-15,0 0 0,4-20 16,-4 20-16,0 0 0,0 0 16,0 0-16,6-17 15,-4 14-15,2-1 0,-1 1 16,0 0-16,1 1 0,-1-2 15,2-2 1,3 2-16,1 1 0,0-2 0,-3 0 16,4 1-16,3 1 0,-1-1 0,-1-1 15,1 2-15,0 0 0,0 0 16,1-1-16,-1 1 16,5 2-16,-4 1 0,1-1 0,0 1 15,2 0-15,0 0 0,-1 1 16,-3 0-16,1 2 15,1 0-15,-1-2 0,-1 2 0,0 1 16,-2 0-16,2 0 0,-3 0 16,1 1-16,0 0 0,0 1 15,0-1-15,1 3 16,-1 1-16,-1 2 16,-3 0-16,1-1 0,-1 2 0,0 0 15,-2 1-15,2 0 0,-3 2 16,0-1-16,0 0 0,-3 0 15,0 1-15,-3 1 0,0-1 16,-2 0-16,0-1 0,-1 0 16,0-3-16,-3-1 0,2 0 15,-5 1-15,3-2 0,0-1 0,-1 0 16,-1 0-16,0 0 16,0 1-16,-5-2 0,-2-2 0,0-2 15,1 0-15,1-2 0,-3 2 16,3-3-16,0-2 0,-1-1 15,-3-2-15,1 0 0,2 1 0,0-1 16,0 0-16,4-4 16,1 1-16,-1-2 0,2-1 15,1-1-15,2-1 0,-1-2 16,-1 0-16,5 2 0,-2 2 0,4-2 16,1 0-16,2-1 0,2 0 0,1 0 15,4 0-15,-2 1 16,0 0-16,0 2 0,-2 2 15,1 1-15</inkml:trace>
  <inkml:trace contextRef="#ctx0" brushRef="#br0" timeOffset="17234.248">18022 12032 0,'0'0'0,"0"0"16,0 0-16,0 0 0,0 0 0,0 0 15,0 0-15,0 0 0,29 5 16,-29-5-16,0 0 16,29 4-16,-29-4 0,26 5 0,-10-3 15,3 2-15,2-2 0,2 1 16,4 0-16,-2-1 0,0 2 15,8-1-15,0 0 0,3 0 16,1 1-16,11-2 16,0 1-16,1 0 0,-1 0 15,11-1-15,-1 0 0,-2 0 0,-2 0 16,4 1-16,1 0 16,3-2-16,2-2 0,10 0 0,-2 1 15,6 2-15,-6 3 0,0-1 16,0 0-16,-4-1 0,-2-2 15,33 2-15,-6-2 0,-5 0 16,-3 0-16,-3 2 0,-2 1 16,-4 2-16,-1 2 0,0-4 15,1-3-15,0-1 0,0-1 0,4 2 16,1 3-16,-2-1 0,-3 0 16,9 0-16,5 0 15,-4-2-15,-3-3 0,0 3 0,1 1 16,0-1-16,0 1 0,2 1 0,1-1 15,-1 0-15,-2 1 0,-1-1 16,2-1 0,-1 0-16,-1 0 0,3 4 0,4 2 15,19 1-15,14 0 16,-31-1-16,-19-2 0,14 0 16,9-3-16,-17 1 0,-9-2 0,15 5 15,11 2-15,-16-3 0,-9-3 0,13 2 16,9 1-16,-16 2 0,-10-2 15,15 1-15,12-1 16,-12 1-16,-9-2 0,9 1 16,5-1-16,-11 2 0,-6 0 0,7 0 15,5-1-15,-9 0 0,-7 0 0,13-2 16,8-1-16,-13 4 16,-10 1-16,10-4 0,8-2 15,-9-1-15,-7 0 0,9 3 16,7 2-16,-8-4 0,-4-1 15,8 1-15,6 1 0,-10-1 16,-7-2-16,9 1 0,5 2 16,-10-2-16,-7 0 0,15-2 15,9-2-15,-11 3 0,-8 2 0,7-4 16,6-2-16,-9 3 0,-7 2 16,2 0-16,2 2 0,-1-4 15,2 0-15,0-4 0,1-2 16,-1 1-16,-2 0 0,1 0 15,0 1-15,-3 1 0,-3 1 0,4-1 16,0 0-16,-3-4 16,-2-1-16,3 1 0,2 2 15,0 0-15,-1-1 0,2 0 0,3 1 16,-7-3-16,-3-1 0,2 2 16,1 3-16,0-2 0,0 0 0,1-3 15,1-1 1,-3 2-16,-3 3 0,4 0 15,3-1-15,-4-1 0,-3-2 16,-1 3-16,2 2 0,-1 2 0,0 1 16,5 1-16,3 1 15,-2-2-15,-1-2 0,-5-3 0,-4-2 16,0 0-16,-1-2 0,2 5 16,3 4-16,-8 2 15,-6 1-15,6-2 0,4-1 0,-5 0 16,-4 1-16,-1 1 0,2 1 15,-3 0-15,-2 0 0,-4-2 16,-4 1-16,-5-2 0,-6-1 0,-7-4 16,-7-2-16,-2-5 15,-4-3-15,0 5 0,-2 4 0,-1 3 16</inkml:trace>
  <inkml:trace contextRef="#ctx0" brushRef="#br0" timeOffset="18116.8516">28340 12349 0,'0'0'16,"0"0"-16,0 0 0,-19-18 0,19 18 16,-22-13-16,6 3 0,-2 2 0,-1 0 15,-11-3 1,-5 1 0,-7-1-16,-5 2 0,3 0 0,3 3 0,-13 1 15,-2 3-15,-5 2 0,6 2 16,-10 7-16,0 4 0,9 0 0,6 2 15,-5 9-15,1 7 16,15-6-16,6-1 0,-5 15 16,-1 10-16,9-6 0,8-2 15,8 1-15,5 3 0,6 0 0,3 0 16,14 21-16,9-5 0,0-24 16,7 0-16,22 12 0,3-1 15,-1-2-15,-1-2 0,11-4 16,5-5-16,3-6 0,2-4 0,4-1 15,3-2-15,-6-7 0,-3-5 16,-1-6-16,-3-4 0,-5-1 16,-4-2-16,2-7 15,2-5-15,0-4 16,-1-4-16,-10-3 0,-8-3 0,-4-3 16,-2-1-16,-7-5 0,-6-4 15,-5 0-15,-3 0 0,-4-1 16,-2-1-16,-8-10 0,-3-5 0,-12 1 15,-7 2-15,-4 3 0,-2 1 16,-16-4-16,-11-3 16,-4 5-16,-4 3 0,-19-1 15,-12 0-15,28 17 0,19 10 0,14 8 16</inkml:trace>
  <inkml:trace contextRef="#ctx0" brushRef="#br0" timeOffset="20498.9833">18164 12090 0,'0'0'0,"0"0"16,0 0-16,0 0 0,0 0 16,0 0-16,-16-22 0,16 22 15,0 0-15,-18-25 0,10 15 16,1 0-16,-2-1 0,-1-1 15,-1-2-15,1 2 0,1 1 0,0-4 16,0-2-16,1 1 0,0-1 16,-1-6-16,0-1 15,1 1-15,2-2 16,0-2-16,2-1 0,1 1 0,-1 2 16,2-10-16,1-1 0,1 2 15,1 1-15,2-3 0,3-3 16,-1 5-16,3 2 0,5-10 15,4-2-15,-3 4 0,-1 4 0,1-4 16,1-1-16,-2 6 0,0 2 16,0-5-16,1-1 0,2 3 15,-1 4-15,1 1 0,2 1 16,-4 4-16,-1 2 0,-1 0 16,1-1-16,-1 4 0,-2 3 0,1 3 15,0 0-15,0 5 16,2 0-16,3 1 0,2-1 0,2 1 15,0 1-15,3 0 0,4 1 16,0 0-16,2 2 0,2-2 16,1 2-16,1 0 0,1 1 0,7 1 15,6 0-15,-2 0 0,0 0 16,13-1-16,5 0 0,-5 0 16,-1 1-16,5 1 0,7-2 15,3 1-15,-4-2 0,7 2 16,5-1-16,-5 1 0,-4-1 0,41-2 15,-3 0-15,-12 4 0,-10 3 16,6-4-16,4-1 0,-9-2 16,-5 2-16,8 3 15,9 1-15,-10-3 0,-6 0 0,6 0 16,5 0-16,-8 3 16,-4 0-16,11-1 0,6-2 15,-9 2-15,-6 1 0,7-1 16,5-2-16,-11 3 0,-7 1 0,10-2 15,8-1-15,-9 2 0,-7 2 0,12-4 16,8 0-16,-12-2 16,-7 0-16,7 3 0,6 2 15,-7-1-15,-3 0 0,6 2 16,1 2-16,-4-1 0,-3-2 0,6-1 16,5-1-16,-10 3 0,-6 3 15,6-2-15,6-1 0,-6 1 16,-4-1-16,8-1 0,3-2 15,-7 0-15,-5 0 0,5 0 16,4-2-16,-8 3 0,-6 1 0,7-1 16,4 0-16,-7 2 0,-4 0 15,7-3-15,4-1 16,-9 1-16,-6 1 0,8 2 0,7-1 16,-10 2-16,-7-1 0,9-1 15,6 0-15,-7 1 16,-7 0-16,4 0 0,2-1 15,-7-1-15,-7-1 0,7 2 0,5 2 0,-2-2 16,-1-1-16,1 4 0,2 5 16,-7-5-16,-6-2 0,8 1 15,4 0-15,-9-1 0,-6-1 16,9 2-16,3 0 16,-3 0-16,-3 1 0,5-1 15,5 1-15,-10 0 0,-6 0 0,5-1 16,4-1-1,-4 2-15,-4 1 0,8-1 0,2 0 0,-7-1 16,-6 1-16,7-1 0,5 0 0,-9-1 16,-3 3-16,2-1 15,4 1-15,-2 0 0,-3 0 0,5-2 16,2 0-16,-8 2 0,-6 1 0,5 0 16,3-2-1,-5-2-15,-3-1 0,3 1 0,2 0 16,-5 1-16,-1 1 0,2-2 15,1 1-15,-6-2 0,-4-3 0,5 4 16,0 2-16,-4-2 0,-4-1 16,7 1-16,5-2 0,-6-3 15,-4-1-15,2-1 16,3 1-16,-5 1 0,-4 2 0,4 1 16,3 3-16,-5-3 0,-5-2 15,4 0-15,3 0 16,-7 0-16,-4-1 0,4 0 0,4 1 15,-21 1-15,1 1 0,5-3 0,4-1 16,-4 2-16,-2 1 0,1 0 16,1 2-16,-6 0 0,0 1 0,2 0 15,1-2-15,-1 1 16,-2-1-16,1 4 0,1 0 16,-6-1-16,0-1 0,0 1 15,2 0-15,0 3 0,-2 4 16,2 0-16,0 2 0,-2-3 15,1 0-15,-2 3 0,-1 2 16,0-1-16,0 0 0,1 1 0,-2 1 16,0 1-16,0 1 0,1 1 15,1 1-15,-1 0 0,0-1 16,0 1-16,2 2 16,-2 0-16,-1-1 0,-1 1 0,1 1 15,-3-2-15,1-1 0,0 2 16,-1 4-16,1-4 0,1 0 15,-2 2-15,0 1 0,-1-3 0,-2-1 16,2 0-16,1 1 0,-1 0 16,1-1-16,-1 2 0,-2 1 15,2-2-15,-1-2 0,1 2 16,-1 1-16,-1-1 0,1 0 16,-2 1-16,0 0 0,1 1 15,-2 0-15,0-1 0,1 1 16,-1-5-16,-1-1 0,0 1 15,1 0-15,-1 1 0,0 2 16,0 1-16,0 2 0,1-4 16,-2-1-16,-1 0 0,-2 1 0,-2-2 15,1 1-15,0-4 0,0-3 16,1-2-16</inkml:trace>
  <inkml:trace contextRef="#ctx0" brushRef="#br0" timeOffset="29548.9864">29684 12316 0,'0'0'0,"0"0"0,0 0 15,0 0-15,0 0 0,16 24 16,-16-24-16,14 28 0,-14-28 0,13 32 16,-6-15-16,0 1 0,0-2 15,-1 0-15,1-1 16,-2-2-16,1 0 0,-1 0 0,0-1 15,-2-2-15</inkml:trace>
  <inkml:trace contextRef="#ctx0" brushRef="#br0" timeOffset="29934.5867">29785 12366 0,'0'0'0,"0"0"0,0 0 0,27 1 15,-27-1-15,36 3 0,-14-1 16,1 1-16,1-2 0,10 1 16,2 1-16,-1 0 0,1 1 15,3 0-15,-4 1 16,-5 1-16,-4-3 0,-7 2 0,-3 2 0,-5-2 16,-4 1-16,-11 0 0,-7 1 15,-5-1-15,-5-1 0,-6 0 16,-5-1-16,-1 1 0,0 0 0,-2-1 15,-3 2-15,3-2 16,3 0-16,0 2 0,6-1 16,6 0-16,6 0 0,7 2 15,6-1-15,7 0 0,8 0 0,7 0 16,5-1-16,4 1 0,2-1 0,3-2 16,4-2-16,4 1 15,-4-1-15,-3-2 0,-6-2 16,-5 1-16,-5 1 0,-5 0 15</inkml:trace>
  <inkml:trace contextRef="#ctx0" brushRef="#br0" timeOffset="30498.1829">29940 12214 0,'0'0'0,"0"0"0,0 0 15,0 0-15,0 0 0,0 0 16,0 0-16,0 0 0,0 0 0,0 0 15,0 0-15,1 26 16,-1-26-16,1 38 0,-1-13 16,0 3-16,0 3 0,-1 12 15,1 1-15,0 0 0,0-2 0,-1 4 16,-1-6-16,1-6 0,1-7 16,-3-2-16,-2 0 0,-1-3 15,0-4-15,-2-3 16,-3-4-16,-4-2 0,-2-2 15,0 0-15,2 1 0,1-3 16,3-2-16,3-1 16,0 0-16,2 0 0,2 0 15,1-1-15,0-1 0,7 1 16,4 3-16,4-1 0,4-2 0,7 0 16,6-1-16,0-1 0,0 0 15,11-2-15,2 0 0,-2-1 16,-3-1-16,4-1 0,-2-1 15,-7 2-15,-5 1 0,-4-5 16,-3-5-16,-4 1 0,-3 0 0,-8 0 16,-5 1-16,-2 4 0,-1 2 15,-2 2-15,0 4 16,-2 0-16,1 0 0,-3 8 16,-1 6-16,1 3 0,2 1 0,2 4 15,2 4-15,1-1 0,2 0 0,4 2 16,2 1-16,1 0 15,0-2-15,3 5 0,1-1 16,-1-9-16,1-3 0,3-1 0,2-5 16,-3-7-16,-1-2 0,0-8 15,0-8-15,-2-2 0,-2-1 16,-3 3-16,1 2 16,-2 2-16</inkml:trace>
  <inkml:trace contextRef="#ctx0" brushRef="#br0" timeOffset="30698.2461">30500 12166 0,'0'0'0,"0"0"0,0 0 16,15 23-16,-15-23 0,14 25 15,-5-9-15,0 2 0,-1 1 16,4 4-16,2-3 0,-1-4 15,0-2-15,-4-3 0,0-1 16,-1-2-16</inkml:trace>
  <inkml:trace contextRef="#ctx0" brushRef="#br0" timeOffset="30913.2524">31001 12195 0,'0'0'0,"0"0"0,0 0 0,-24 13 16,24-13-16,-31 17 0,8-7 0,-1 2 16,-2 2-16,-9 4 0,-1 0 15,3-1-15,2-3 0,-3 0 16,3-1-16,3-3 0,4-3 16,2-1-16,0-4 0,2-1 15,2-3-15,4 1 0,3 0 16,1 0-16</inkml:trace>
  <inkml:trace contextRef="#ctx0" brushRef="#br0" timeOffset="31083.2608">30448 12394 0,'0'0'0,"0"0"0,0 0 0,3 24 15,-3-24-15,0 27 0,0-10 16,0 3-16,0 1 0,0 2 16,0 1-16,1 5 0,0-1 15,1-2-15,3-1 0,-1-3 16,1-2-16,1-5 0,4-4 15,-3-3-15,-2-2 0,0-2 16,-2 0-16,0 0 16</inkml:trace>
  <inkml:trace contextRef="#ctx0" brushRef="#br0" timeOffset="31798.7991">30661 12511 0,'0'0'0,"0"0"0,0 0 15,34 1-15,-19 1 0,3 0 16,2 2-16,2-1 0,0 2 0,8-1 16,0 1-16,0 1 0,-1 2 15,-3 0-15,0 1 16,0 3-16,-4 2 0,-4 1 0,-4 0 16,-4 0-16,-3 1 0,-4 0 15,-3-1-15,-4-3 0,-4 1 16,-4-2-16,-4-1 0,-4 0 15,-1-2-15,-1-3 0,-2-2 16,-2-2-16,-3-1 0,4-3 16,0-1-16,0-2 0,0 0 0,0-2 15,2 1-15,3-3 0,3-1 0,3-1 16,2 0-16,4 0 16,1 0-16,4 1 0,3 2 15,5 2-15,4 1 0,2 4 16,2 0-16,1 2 0,-1 2 15,1 2-15,3 0 0,-2 3 16,1 0-16,-1 1 0,1 0 16,-1 1-16,-2-2 0,-3 1 0,-3 0 15,-3 1-15,-2 2 0,-4-1 16,-4 3-16,-2 0 0,-3 0 0,-1-1 16,-2 0-16,-2 0 15,-3-4-15,-3 1 0,-2-1 16,-4-1-16,4-2 0,-4 1 15,-1 1-15,0-2 0,1-2 16,4 1-16,2 0 0,2 0 16,3-1-16,1 0 0,3 0 0,2-2 15,2 1-15,5-1 0,1 0 16,3-1-16,3 2 0,3-2 16,4 0-16,4 0 0,4 0 0,5 1 15,5 1 1,3 1-16,2 2 0,10 0 0,2 2 15,-2-1-15,-1 1 0,6 1 16,1 0-16,-7-1 0,-5-1 16,-4 0-16,-2 0 0,-5-1 15,-4 0-15,-5-1 0,-4-2 0,-1 1 16,-4-1-16,-4-3 0,-3-2 16,-3-2-16,-3-3 0,-1-3 15,-2-4-15,-4 1 0,-3-2 16,3 4-16,2 2 0,3 2 15</inkml:trace>
  <inkml:trace contextRef="#ctx0" brushRef="#br0" timeOffset="32048.8388">30761 12566 0,'0'0'0,"0"0"0,0 0 16,0 0-16,0 0 0,0 0 16,0 0-16,0 0 0,0 0 15,0 0-15,0 0 0,0 0 16,0 0-16,9 31 0,-9-31 15,2 37-15,-2-14 0,0 4 16,0 3-16,0 0 0,0 2 16,0 10-16,1 0 0,-1 10 0,0 0 15,1-3-15,0-1 0,-1-2 16,0-3-16,0 7 0,1-2 16,-2-3-16,-1-5 0,-6 2 15,-4 0 1,2-9-16,3-7 0,1-5 0</inkml:trace>
  <inkml:trace contextRef="#ctx0" brushRef="#br0" timeOffset="71299.9394">2160 13210 0,'0'0'15,"0"0"-15,0 0 0,0 0 0,0 0 16,0 0-16,0 0 16,0 0-16,23-8 0,-23 8 0,0 0 15,22-2-15,-22 2 0,0 0 16,30-2-16,-30 2 0,19 0 15,-5-1-15,3 1 0,0 0 16,-1 0-16,3 0 0,2 1 16,-1-1-16,1-1 0,2 0 15,2-1-15,7 1 0,-1 1 0,3-1 16,2 0-16,-2 1 0,1-1 16,9 0-16,0 1 15,0 0-15,-4 0 0,3 1 0,1-1 16,4 0-16,-3 0 0,4 0 15,2 1-15,0 2 16,0 0-16,-1 0 0,1-1 0,3 0 0,-3 1 16,2-1-16,1 1 15,-5 0-15,-1 1 0,7 1 0,1 2 16,-5-2-16,-4 0 0,6 0 16,1-3-16,-6 2 0,-4 0 15,3 0-15,4-2 16,-4 1-16,-3-2 0,4 4 0,-1 3 15,-2-4-15,2-4 0,-2 0 16,4 0-16,-3 0 0,0 1 0,2 2 16,2 1-16,-9-1 0,-3-1 15,10-1-15,0 1 0,-5 0 16,1 0-16,7-1 16,1-1-16,-7 1 0,-5 1 15,3-1-15,-1 0 0,0 1 16,1-2-16,5 1 15,8 2-15,5-2 16,4 2-16,-14 0 0,-11-1 0,27 2 0,0 0 16,-11-2-16,-8-1 0,0 3 15,3 1-15,-5-3 16,-4-4-16,4 2 0,3 0 16,-2 4-16,1 2 0,1-1 15,0-2-15,-21-3 0,2 0 0,22-4 16,1-2-16,-2 5 15,-4 6-15,0-3 0,4 1 0,-24-5 16,2-1-16,29 0 0,-1 2 0,-9 0 16,-6 0-16,-9-4 0,9-2 15,-7 2-15,-2 2 0,27-3 16,1 1-16,-26 2 16,0 2-16,25-5 0,-5 0 0,-22 2 15,1 0-15,15-1 16,5 1-16,-11-1 0,-2 0 0,29 0 15,2 0-15,-13 2 0,-3 2 16,3-2-16,5-2 0,-8 2 0,-4 2 16,8-1-16,5 1 15,-7-2-15,-2 1 0,3 1 16,1 0-16,-1 2 0,-2 0 0,6 0 16,4-1-16,-4-1 0,-3-1 15,6 1-15,5 1 16,-7 1-16,-4 1 0,5-1 15,4-1-15,0-2 0,-2 1 0,7 2 16,4 2-16,-7-1 0,-4-4 0,8 1 16,6-1-16,-6 0 0,-3-3 15,5 5-15,4 2 0,-5 0 16,-2 0-16,6-4 0,5-4 16,-4 2-16,-2 0 0,6 3 15,4 3-15,-5-3 0,-4-3 0,11 2 16,6-1-1,-8-1-15,-6 0 0,9 1 0,8 2 16,-10 0-16,-5 1 0,11-5 16,7-3-16,0 1 0,-3 1 0,3 3 15,-1 3-15,-7 0 0,-6 0 16,11-2-16,8-2 0,-8 0 16,-5-1-16,11 4 0,7 1 15,-10 1-15,-7 0 0,7 1 16,5-1-16,-7 0 0,-7 0 15,11 4-15,7 2 0,-1-3 16,0-1-16,0-4 0,-3-1 16,-15 2-16,-9 3 0,15 1 0,13 0 15,-3 1-15,-1-1 0,-6-4 16,-2-3-16,-8 1 0,-4 0 0,19 5 16,13 2-16,-11-1 15,-9 0-15,5-2 0,3-4 16,-6 2-16,-5 0 0,10 2 15,7 1-15,-12-2 0,-6 0 0,9 1 16,6 2-16,-8-1 16,-8 2-16,6-4 0,5-2 0,-9 1 15,-6 0-15,7 0 0,5 0 16,-10 0-16,-7 0 0,12 0 16,9 0-16,-13-1 0,-8 1 15,6-4-15,4-3 0,-7 0 16,-3 0-16,3 4 0,3 1 15,-7-2-15,-5-2 0,10-3 16,6 0-16,-2 4 0,1 3 16,-6-4-16,-3-2 0,-11 4 0,-6 3 0,11-4 15,10-2-15,-9-1 16,-5 1-16,7 4 0,5 2 16,0-1-16,0 0 0,-4 1 15,-3 0-15,-11-1 0,-6 0 0,8 1 16,6 1-1,-4 2-15,-2 1 0,4-3 0,3-1 16,-6-2-16,-5-1 0,5 4 16,3 1-16,-9-1 0,-4 1 0,4 0 15,3 0-15,-8-1 0,-6 0 16,7 1-16,5 0 0,-4-2 16,-3-1-16,-1 0 0,0 2 15,-5 1-15,-3 2 0,4-1 16,5-1-16,-14-1 0,-7 1 15,5 1-15,4 1 0,0 2 16,-2 0-16,-3 1 0,-1 2 16,-4-6-16,-3-4 0,1 1 0,-2 1 15,-1 1-15,0 0 0,-7-3 16,-6-1-16,-3-2 0,-3 1 0,-3-3 16,-2-2-1,-10 1-15,-1-3 0,-7-4 0,-5-5 16,5 8-16,3 3 0,0 2 15</inkml:trace>
</inkml:ink>
</file>

<file path=ppt/ink/ink9.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20T01:52:24.032"/>
    </inkml:context>
    <inkml:brush xml:id="br0">
      <inkml:brushProperty name="width" value="0.05292" units="cm"/>
      <inkml:brushProperty name="height" value="0.05292" units="cm"/>
      <inkml:brushProperty name="color" value="#FF0000"/>
    </inkml:brush>
  </inkml:definitions>
  <inkml:trace contextRef="#ctx0" brushRef="#br0">3952 3121 0,'0'0'16,"0"0"-16,0 0 0,0 0 0,0 0 0,0 0 15,28-7-15,-28 7 16,0 0-16,27-6 0,-27 6 15,26-6-15,-15 3 0,4 1 16,4 0-16,0 1 0,-3-1 16,5 0-16,-1 0 0,2 1 15,0-1-15,9 1 0,-1-1 16,0-1-16,-1-1 0,5 2 16,2 1-16,6 0 0,-3 1 0,2-2 15,3 0-15,-3-1 16,1 2-16,9-1 0,-1 0 15,-1 0-15,-3 1 0,3-2 16,2-1-16,-3 0 0,-5 2 0,13-1 16,4 1-16,-9-1 0,-4 1 15,12 1-15,4 2 16,-8-1-16,-5-1 0,4 1 0,3 0 16,-4 0-16,-3 0 0,29 1 15,0-1-15,-37 0 0,0-1 0,33 0 16,1-1-16,-12 2 15,-8 2-15,4-5 0,3-2 16,-5 3-16,-2 2 0,8 0 0,6 0 16,-9-1-16,-5-2 0,7 2 15,5 0-15,-5-1 0,-4 0 16,9 1-16,5 2 16,-11-2-16,-10 0 0,13-1 0,9 1 15,-10 0-15,-7 1 0,10 0 0,4 1 16,-8-2-16,-7 0 0,14 2 15,6 3-15,-10-7 0,-11-2 16,13 3-16,9 2 16,-8 2-16,-6 2 0,7 0 0,6-1 15,-7-4-15,-10-3 0,9 1 16,7 0-16,-8 5 0,-6 2 16,10 0-16,2-1 0,-7 2 0,-6-2 15,10 0-15,6 1 16,-11-2-16,-7-3 0,10 2 0,6 0 15,-9 1-15,-7 1 0,11 0 16,8 1-16,-14 0 0,-6-2 16,7 1-16,6 1 15,-6 1-15,-3-1 0,4 0 0,3 1 16,-7 0-16,-5-4 0,8 6 16,7 0-16,-9-1 0,-3-2 0,9 3 15,7 2-15,-11-6 0,-6-6 16,6 2-16,5 1 0,-7 3 15,-4 1-15,8 5 0,6 3 16,-11-5-16,-6-4 0,6-1 16,5 1-16,-7 0 0,-6 1 15,7 2-15,7 0 16,-10-2-16,-6-2 0,14 2 16,11 2-16,-12 0 0,-8-1 0,3 0 0,2 2 15,1-2-15,-1 0 0,2-4 16,1-3-16,-5 3 0,-2 1 15,4-1-15,3 0 0,-4 5 16,-1-1-16,0-1 0,3-3 16,-5 1-16,-2 2 0,6 2 15,3 2-15,-3 0 0,-3 0 16,-3-8-16,0-6 0,3 6 16,0 4-16,5 1 0,1 0 0,-6-2 15,-3-5-15,5 2 0,2 3 16,-3-3-16,-1-3 0,0 3 15,0 2-15,-4-5 0,-2-3 16,4 4-16,4 3 0,-4-2 16,-2 1-16,-1-4 0,0 0 15,0 4-15,0 5 0,2-1 16,1-2-16,-5-2 0,-5-1 16,5 0-16,3 0 0,-1-2 0,-1 1 15,-5-2-15,-1-1 0,-1 1 16,-2 1-16,3-1 0,1 2 15,1 5-15,-2 5 0,-2-9 16,-2-6-16,-1 1 0,0 1 16,-1 2-16,2 2 0,0-3 0,0-1 15,-1 1-15,-2 1 16,-11 3-16,4 0 0,0-1 16,2 0-16,1-2 0,2 0 0,-1 1 15,2 1-15,-2 0 16,-1 0-16,2-3 0,1-1 15,0 4-15,-1-1 16,4 2-16,6-1 16,-2-1-16,-2-3 0,-9 4 0,-6 1 0,8-2 15,0-1-15,-5 1 16,-5 0-16,1 2 0,0 4 16,-5-3-16,1-1 0,3 0 15,4 0-15,-6-2 0,-4-1 16,4 2-16,4 2 0,-3 1 0,-2 0 15,1 0-15,2 1 16,-6-1-16,-1 1 0,9-2 16,2-1-16,-7 1 0,-2 1 0,2 1 0,2-2 15,0 2-15,-2-1 0,2-1 16,3 1-16,-3-1 16,-2 0-16,5 0 0,2 0 15,-3 0-15,-2 0 0,2 2 16,1 0-16,-3-1 0,-2 0 0,3 1 15,4 1-15,-3-2 0,-4 0 16,3 1-16,3-1 16,-3 0-16,0 1 0,-1 0 0,3 1 15,-3-1-15,-2-1 0,5-1 16,2-2-16,-4 2 0,-3 0 0,3 0 16,0-1-16,-1 0 0,0 1 15,1-3-15,2-4 16,-5 3-16,-2-1 0,4 2 15,3 2-15,-3-1 0,-2 1 0,2-1 16,2 0-16,-3-1 16,-1 1-16,3-2 0,1 2 0,-4 1 0,-2 1 15,4-1-15,2-2 16,-1 1-16,-4 1 0,3-2 16,3 0-16,-4 1 0,-2 1 0,4 0 15,5-1-15,-6 1 16,-1-2-16,2 1 0,5 0 15,-3 1-15,-3 0 0,2 0 0,2 0 16,-2-1-16,-3 1 0,3-1 16,4-2-16,-4 2 0,-4 2 0,3-2 15,3 0-15,-3 1 16,-1 1-16,1-1 0,3 0 16,-4 0-16,-2-1 0,5 0 15,3 1-15,-5 0 0,-3 0 0,4 0 16,3 0-16,-5 1 0,-2-1 15,1 0-15,3-1 16,-3 2-16,-2 0 0,6 0 16,4 1-16,-4-1 0,-2 0 0,3 0 15,5-1-15,-5 1 0,0 0 0,3-1 16,3-1-16,-3 0 16,-2-1-16,10 1 0,3 1 15,-10 0-15,-2 0 0,9-2 16,4 2-16,-4 0 0,-3 2 0,3-2 15,4-2-15,-4 1 0,-2 0 16,9 0-16,3 1 16,-12 0-16,-1 0 0,9 0 15,5-1-15,-8 1 0,-6 0 0,7-1 16,6-2-16,-7 3 0,-5 0 0,8 1 16,2 1-16,-3 0 0,-2 1 15,27 1-15,-3-1 16,-32 0-16,-1-2 0,31 4 15,4-1-15,-14 0 0,-10 1 0,9 1 16,7 1-16,-8-4 16,-6 1-16,10 3 0,7 4 15,-7-6-15,-6-5 0,12-1 0,9-2 16,-11 3-16,-8 2 0,12 0 16,8 1-16,-10 2 0,-8 0 0,12-1 15,6 0-15,-9-2 16,-7 0-16,12 1 0,10-1 15,-12 0-15,-10 0 0,12 0 16,10 1-16,-13 2 0,-8-1 0,13-1 16,8-1-16,-9 2 0,-9-1 15,14 1-15,9-1 0,-11-3 16,-7-2-16,14 0 0,9-1 16,-13 2-16,-10 1 0,14-1 15,11-4-15,-17 4 0,-12 2 0,20-4 16,13 0-16,-18 1 0,-11 1 0,16 2 15,10 1-15,-12-3 16,-11-3-16,15 3 0,9 1 16,-14-2-16,-10-2 0,15 1 15,9 2-15,-17 0 0,-10 1 16,9-3-16,5-4 0,-11 4 16,-9 2-16,15 2 0,9 0 15,-13 3-15,-9 2 0,11-7 16,9-6-16,-11 3 0,-9-2 0,13 2 15,7 1-15,-9 3 0,-6 3 16,6-2-16,4-1 0,-7-1 16,-3-3-16,5 2 0,4 2 15,-9 2-15,-7 4 0,11-6 16,7-3-16,-5-1 0,-4 1 16,10 3-16,5 1 15,-15 1-15,-13-1 0,1 0 0,2 2 16,1-1-16,3 0 0,0-3 15,1-1-15,-2 1 0,-2 0 0,2 3 16,0 2-16,-4 1 0,0-1 16,2-4-16,4-3 0,-3 2 0,-2 3 15,0 2-15,-1 2 16,-2-3-16,1-2 0,1 4 16,2 3-16,-5-5 0,-3-3 15,2 0-15,1-1 0,0 3 16,0 5-16,-1-5 0,0-1 15,-3-1-15,-3-1 0,4 6 0,2 2 16,-1-4-16,-2-5 0,-1 4 16,2 0-16,-2 1 0,-2 0 0,3 1 15,1-1-15,-3 1 16,1 1-16,0 0 0,2-1 16,-6 0-16,-3 1 0,3-1 15,3 0-15,-5 4 0,-2 0 16,0 1-16,-2-4 0,-2-5 15,-3-4-15,5 5 0,2 5 0,-5-2 16,-3-1-16,-9-2 0,3 2 16,-2 1-16,0-1 0,3-3 15,0-1-15,-1 0 16,-2 2-16,-1 0 0,1 0 16,-4 1-16,-4-1 0,-2 1 0,-1-2 15,-4 1-15,-3 1 0,-4 0 16,-3 3-16,-4 3 0,-5 0 15,2-1-15,2-1 0,1-1 0</inkml:trace>
  <inkml:trace contextRef="#ctx0" brushRef="#br0" timeOffset="2917.9443">17780 3199 0,'0'0'0,"0"0"16,0 0-16,0 0 0,-20-3 0,20 3 15,0 0-15,-29-1 16,29 1-16,-24-3 0,7 2 0,1 1 16,-1-2-16,0 2 0,1-1 15,-2-1-15,0-2 16,-3 2-16,-4-1 16,-3 0-16,1 0 0,2-1 0,1-1 15,-3-2-15,0 0 0,0 0 16,1 0-16,0-1 0,2 1 0,-7-4 15,0-1-15,3 0 16,1 0-16,1 0 0,-1 0 0,3 2 16,0 0-16,0-2 15,-2-2-15,4-1 0,1 0 0,1-1 16,2 1-16,1-3 0,2 0 16,0-3-16,2-1 0,2 2 0,1 2 15,2-1-15,2-3 16,0 2-16,2 2 0,1-2 15,1-2-15,1-3 0,0-1 0,2 3 16,3 1-16,-1-1 0,0-1 16,1 1-16,0-1 0,3 0 0,0 1 15,2 2-15,2 2 16,-1 0-16,0-1 0,2-1 16,2 0-16,1 3 0,0 0 0,0 0 15,-2 1-15,1-1 0,2-1 16,0 1-16,3 0 0,1 1 0,1 1 15,0 1-15,-1 1 16,1-1-16,0 1 0,4-2 0,1 2 16,-1-2-16,1 1 0,2 1 15,3-1-15,-1 1 0,0-1 16,8-1-16,2 1 16,-1 3-16,-1 2 0,0-2 15,-1-2-15,1 1 0,0-2 0,1 2 16,1 1-16,-1-2 15,1 2-15,5-2 0,0 0 0,-2 1 0,-1-1 16,-1 4-16,1 2 0,0 1 16,0 1-16,-1-4 0,-2 0 15,2 0-15,0 0 0,1 2 16,1 1-16,-1 0 0,-2 0 16,1 2-16,-1 1 0,1-2 15,1-2-15,2 4 0,1 1 16,-1 1-16,-1 1 0,2-1 15,3 0-15,0-1 0,-5-1 0,2 3 16,0 0-16,-3 0 0,-1 0 16,0-2-16,1 2 15,-1-1-15,-1 2 0,1 2 16,0-2-16,-2 0 0,-2 0 0,3 1 16,1-1-16,-6 4 0,0 3 15,3-3-15,1-3 0,-1 1 16,-3 1-16,1 0 0,2 2 15,-1 1-15,0-1 0,-1 0 16,-1 0-16,2-1 0,0 3 0,-1-1 16,-1-1-16,0 4 15,2 3-15,-3-2 0,0-3 0,-2 1 16,-1-1-16,1-1 0,2-2 16,-3 0-16,-1 0 0,0 1 15,3 0-15,-3 0 0,-2-1 16,-2 4-16,0 1 0,-4-1 15,1-1-15,0 0 0,1 2 16,-3-1-16,-1 0 0,0 1 16,0 0-16,-2 0 0,1 1 0,0 2 15,0 0-15,-1-2 0,1 0 16,-2 2-16,-2 1 0,-3-2 16,1 0-16,2 2 0,0-2 15,2 0-15,-1 0 0,1-1 16,-1-1-16,0 1 0,-1 0 15,1 1-15,-1 0 0,2 1 16,-1-1-16,0 0 0,-1 1 16,-1 2-16,0 0 0,-1 0 0,-1-1 15,0 1-15,1 1 0,1-2 16,0 1-16,-2-2 0,-1 2 16,1 0-16,1 4 0,0-2 15,-1-2-15,-1-1 0,-1 0 16,-4-1-16,1 1 0,-2 0 15,1-1-15,-2 0 0,0 1 16,-4-1-16,-2 1 0,0-1 16,-1 1-16,-1-2 0,-1 3 0,0-3 15,-1-1-15,0 2 0,-2 1 16,0 2-16,0-1 0,1 0 16,-1-2-16,-1 1 0,0 2 15,0-2-15,2-1 0,-1 0 16,-1 0-16,-1 0 0,-1 1 15,-2 0-15,-1 3 0,-2-2 16,0 0-16,0 0 0,1 1 16,-1-2-16,1-1 0,-2 0 0,1 2 15,-3 0-15,-1 2 0,2 0 16,-1-2-16,-5 3 0,-3 0 16,3-4-16,0 0 0,-1-4 15,2 1-15,0 0 0,1-3 16,-2 3-16,-3 2 0,0-2 15,-1-2-15,1 0 0,-1-1 16,1 0-16,-1 0 0,0-1 16,1 1-16,-1-3 0,1 1 0,-2-1 15,-2 2-15,2-2 0,2 0 16,-2 1-16,1-1 0,-3-1 16,-1 0-16,-5 2 0,2-1 15,1-1-15,0 0 0,1-1 16,1-1-16,-1 1 0,0 2 15,-2-3-15,1-1 0,0 0 16,1 0-16,-1 0 0,-1 1 16,0 1-16,2 1 0,1-1 0,1-2 15,-1 0-15,0-2 0,0 2 16,1 0-16,0 2 0,1 0 16,0-1-16,1 0 0,1 0 15,-1 0-15,-1-1 0,1 0 16,0 0-16,2 0 0,0 1 15,0 0-15,0 0 0,-2 1 16,3-2-16,-1-2 0,2 4 16,2 1-16,-3-1 0,-1 0 0,0 0 15,2-1-15,1 2 0,0-1 16,0 1-16,1-1 0,2 0 16,-1-1-16,1 1 0,1-2 15,1 1-15,-1 0 16,-1 1-16,-1-1 0,0-1 0,1-3 15,1 3-15,1 2 0,-1-1 16,1 0-16,0 0 0,0 0 0,-1 2 16,-1-2-16,2 0 15,2-2-15,0 2 0,1 1 16,-1-2-16,0-2 0,-2 1 0,-1 1 16,5 0-16,-1 0 0,2-1 15,-2-1-15,1 1 0,-2 0 16,2-1-16,0 1 0,-1-1 15,1 0-15,-2 0 0,1 1 16,0 0-16,2 0 0,1-1 16,-1-1-16,1 1 0,0-2 0,0 3 15,-1-2-15,1 1 16,-1-1-16,0-1 0,0 2 0,1 0 16,0 1-16,1-1 0,0-1 15,-1 1-15,1 1 0,-1 0 16,-1 1-16,-1-1 0,2-3 15,-2 3-15,-2 1 0,1 0 16,-1-1-16,-2 1 0,-1 1 16,-3-1-16,0-1 0,3 0 15,4 0-15,2 0 0</inkml:trace>
  <inkml:trace contextRef="#ctx0" brushRef="#br0" timeOffset="6333.4099">4947 4452 0,'0'0'0,"0"0"16,0 0-16,0 0 0,0 0 0,23-1 15,-23 1-15,0 0 16,0 0-16,27-2 0,-18 2 16,-1-1-16,1 1 0,1 0 15,1 0-15,2 0 0,-2 1 16,3-1-16,0-1 0,-1-1 16,1 2-16,0 0 0,4 0 15,1-1-15,-3-1 0,3 1 16,1-1-16,1 0 0,1 0 0,7 1 15,-1 0-15,0 0 0,-2-2 16,3 1-16,2-1 16,-3 2-16,1 1 0,6 0 0,2-1 15,-5 0-15,0 0 0,2 0 16,1 1-16,-1 0 0,-2 1 16,1 0-16,4-1 0,-4 2 15,-2 2-15,7-2 0,2 1 16,-5-2-16,-1 0 0,2 0 15,1-1-15,-2 2 0,0 0 0,0-1 16,2-2-16,-2 1 0,0 0 16,2 0-16,3-1 15,-4 0-15,0 1 0,1 0 0,2-2 16,-2 2-16,-3-1 0,8 2 16,-1 1-16,0 0 0,-1 0 0,0-1 15,1-1-15,-3 0 0,-4 0 16,3-1-16,3 0 0,-4 1 15,-4 0-15,5 1 0,1 2 16,-2 0-16,-3-2 0,2 0 16,2-1-16,0 0 0,-5 0 15,3 0-15,4-1 16,-3 0-16,-1-2 0,3 2 0,0 1 16,-2 1-16,-2 0 0,0-1 0,1-2 15,1 1-15,-2 2 0,1-1 16,0 0-16,-2 0 0,-1 1 15,1-1-15,2 0 0,-3 1 16,-2 2-16,2-1 0,2 0 16,-4-2-16,-2 0 0,2 0 15,1 3-15,-3-2 0,-1-1 16,1 0-16,-1 1 0,-4 0 16,0-1-16,4 1 0,0-1 15,0 0-15,-3 0 0,2-1 0,2 1 16,-3 0-16,1 0 0,-1 0 15,1 0-15,-2 0 0,-2 0 16,1 0-16,2 1 16,-1-1-16,0 1 0,-2 0 0,-1-1 15,-4-1-15,1 0 0,1 1 16,0 2-16,-1-1 0,-1 0 16,-1 1-16,2-2 0,-3 0 0,-2 0 15,1 0-15,-1 0 0,-1 0 16,0 0-16,0 0 0,3-2 15,-8 2-15,0 0 0,-2 0 16,2 0-16,0 0 0,-2 0 16,0 0-16,-1 0 0,-1 0 15,0 0-15,-3 0 0,-5 0 16,-2 0-16,-1 2 0,0-2 16,1 1-16,3-1 0</inkml:trace>
  <inkml:trace contextRef="#ctx0" brushRef="#br0" timeOffset="10089.338">4799 4428 0,'0'0'0,"0"0"0,0 0 0,-15-17 16,15 17-16,-14-13 0,5 4 15,2 0-15,0-1 0,-3-3 16,1-1-16,-3 1 0,2 0 16,-6-5-16,0-2 0,1 0 15,1-1-15,-1-1 0,1-2 16,1 3-16,1 0 0,-2-6 16,1-1-16,3 2 0,2 2 15,2-3-15,1-1 0,0 1 16,2 2-16,3-2 0,3-3 15,2 3-15,0 0 0,4-1 16,3-1-16,2 2 0,4 2 0,4-6 16,0-2-16,1 2 0,1 0 15,2 2-15,1 1 0,1 0 16,-1 3-16,5-1 0,5 3 16,-2 2-16,-3 1 0,9 2 15,3 1-15,-3 0 0,-2-2 16,7 3-16,3-1 0,-1 3 0,-3 2 15,5-1-15,6-2 16,4 2-16,-1 1 0,2 1 16,4 2-16,-2 1 0,-4 0 0,37-5 15,-3 2-15,-9 1 0,-10 3 16,4 0-16,4 2 0,-5 1 0,-3 0 16,10 4-16,7 0 15,-8-2-15,-6 1 0,6 0 0,4 0 16,-3 0-16,-6 1 0,5 2 15,1 2-15,-4-4 0,-7-3 16,5 6-16,3 3 16,-9-1-16,-7-2 0,7 0 0,4-2 15,-8 1-15,-4 0 0,5 0 16,2-1-16,-7 8 0,-4 3 0,5-5 16,3-3-16,-5 0 0,-6 0 15,6 4-15,3 2 0,-7-1 16,-6 0-16,6 5 15,2 3-15,-6-1 0,-6-1 0,0-2 16,-1-3-16,-5 4 0,-4 3 16,3 5-16,2 3 15,-4-5-15,-3-4 0,-4 7 0,-2 8 16,-8 1-16,-4 1 0,0 4 16,0 4-16,-1-6 0,0-4 15,-4 7-15,-3 6 0,-2 0 0,0 1 0,-4-2 16,-1 2-16,-5-8 15,-3-5-15,-5 2 0,-4 2 16,-1-6-16,-1-2 0,-4 0 16,-3-3-16,8-8 0,-1 1 0,-9-5 15,-6-3-15,-1-2 16,1-1-16,-10 2 16,-8 0-16,7-2 0,5 2 0,10-3 15,7-3-15,6 0 0</inkml:trace>
  <inkml:trace contextRef="#ctx0" brushRef="#br0" timeOffset="10984.3442">9573 4567 0,'0'0'0,"0"0"0,0 0 16,25 1-16,-25-1 0,26-2 15,-6 1-15,2 0 0,3 1 0,10-4 16,5 0-16,-1 1 0,1-1 15,14-2-15,2-1 0,-1-2 16,-2 1-16,11 0 0,-1 2 16,-5-1-16,-2 1 0,4-1 15,-2 2-15,-9 2 0,-4 0 16,-4 2-16,-4 2 0,-10 2 16,-5 0-16,-5 3 0,-5 4 15,-6 1-15,-2 1 0,-7 1 0,-2 3 16,-6 0-16,-4 1 0,-6 4 15,-4 1-15,0 2 0,0-2 0,-6 3 16,-3 0-16,0-2 16,4-1-16,-11-1 0,-2-2 15,5-2-15,4-3 0,-2 2 16,-3-1-16,6-4 0,3-3 16,3-3-16,1-2 0,5-1 15,4 0-15,1-5 0,1-1 0,5-2 16,1-1-16,4-7 0,1-4 15,2-2-15,1-3 0,6-3 16,2-3-16,2 0 0,1 0 16,2-4-16,1-2 0,2 0 15,0 2-15,3 0 0,3 3 16,-1 3-16,-1 3 0,2 0 16,-2 2-16,-2 5 0,-1 2 0,3 3 15,1 1-15,-2 5 0,0 4 0,1 3 16,1 4-16,0 7 15,-1 6-15,2 7 0,0 6 16,-1 2-16,-1 0 0,-1 4 16,-1 2-16,0 0 0,-1-2 15,5 8-15,0 0 0,-1-7 16,-1-5-16,-1-2 0,1-2 16,-3-3-16,-3-5 0,-2-2 15,-1-2-15,-2-4 0,-1-1 0,-2-4 16,-2-2-16,-1-2 0,-1 0 15,-1-4-15,-2-1 0,-1-3 16,-2-2-16,-6-8 0,-5-6 16,-5-2-16,-3-1 0,-5-5 15,-3-3-15,-1 2 0,-1 0 16,-14-3-16,-4 2 0,3 4 16,0 4-16,-11 2 0,-4 4 15,3 3-15,4 4 0,8 1 0,14 2 16,10 2-16</inkml:trace>
  <inkml:trace contextRef="#ctx0" brushRef="#br0" timeOffset="11718.0808">11280 4103 0,'0'0'0,"0"0"16,0 0-16,0 0 0,12 22 15,-12-22-15,10 25 0,-10-25 16,9 27-16,-3-12 0,0 3 0,1-5 16,1-1-16,-2-1 0,0-2 15,-2-3-15</inkml:trace>
  <inkml:trace contextRef="#ctx0" brushRef="#br0" timeOffset="12068.0877">11722 4060 0,'0'0'0,"0"0"0,0 0 16,0 0-16,0 0 0,0 0 0,0 0 16,-19 28-16,19-28 0,-26 24 15,6-10-15,1 2 0,-1-1 16,-5 2-16,-2 1 0,-7 3 15,2-2-15,-9 2 0,0 0 16,5-4-16,3-4 0,3-2 16,5-3-16,4-3 0,3-1 15,4 0-15,3-2 16,3 1-16,3-3 0,9 0 0,6-2 0,4-1 16,4-1-16,5-1 0,6 1 15,1-3-15,2 1 0,14-1 16,3 0-16,-3 1 0,-3 2 15,7 0-15,-1 2 16,-10 1-16,-6 1 0,-7 2 16,-5 2-16,-7 0 0,-5 0 0,-11 2 15,-8 3-15,-6-1 0,-4 1 16,7-3-16,2-1 0,2-2 0</inkml:trace>
  <inkml:trace contextRef="#ctx0" brushRef="#br0" timeOffset="12233.1122">11154 4542 0,'0'0'0,"0"0"16,0 0-16,0 0 0,0 0 0,33-1 16,-12-4-16,3-1 0,2 0 15,6-1-15,6 0 16,10-1-16,1 1 0,10-2 0,0 2 0,-7 1 16,-6 2-16,-2 2 0,-9 2 15,-7 0-15,-7 0 0,-5 0 16</inkml:trace>
  <inkml:trace contextRef="#ctx0" brushRef="#br0" timeOffset="12435.5772">11025 4696 0,'0'0'0,"0"0"16,0 0-16,0 0 0,32-6 0,-12 2 15,9-1-15,3-2 0,4 0 16,6-3-16,5 2 15,12-3-15,0 1 0,11-3 0,-1-2 16,-1 0-16,-11 4 0,1-4 16,-10 3-16,-14 1 0,-11 1 15,-5 3-15,-5 1 0,-3 2 16</inkml:trace>
  <inkml:trace contextRef="#ctx0" brushRef="#br0" timeOffset="12633.8995">11627 4416 0,'0'0'0,"0"0"0,0 0 15,0 0-15,0 0 0,0 0 16,0 0-16,-19 13 0,19-13 16,-16 20-16,6-2 0,0-1 15,1 0-15,-5 7 0,0 4 16,-5 10-16,-1-1 0,1 5 16,-2 4-16,-1 4 0,3-3 0,-1 3 15,2-3-15,3-8 0,3-6 16,-1-5-16,-3-4 0,2-6 15,1-6-15,3-2 0,2-1 16,1-3-16</inkml:trace>
  <inkml:trace contextRef="#ctx0" brushRef="#br0" timeOffset="13166.0227">11244 4854 0,'0'0'0,"0"0"0,0 0 16,24-13-16,-12 6 0,7 0 15,6-2-15,2 1 0,0 1 0,12-1 16,2 4-16,-3 0 0,-1 2 15,5 2-15,-2 1 0,-3 2 16,-4 2-16,-1 4 0,-7 1 16,-8-1-16,-4 1 0,-3 3 15,-3 3-15,-4 0 0,-3 0 16,-5 0-16,-3 2 0,-4-2 16,-3 0-16,-4 1 0,-3 0 0,-2-1 15,-2 0-15,-3-2 0,-2 0 16,0-3-16,-1 0 0,-5-4 15,0-5-15,8-1 0,3-1 16,4-3-16,4-4 0,1 2 16,3-1-16,5-1 0,6-1 15,5 1-15,3-2 0,11-1 16,7-4-16,3 1 0,3-1 16,7 1-16,6-1 0,7-1 15,-2 2-15,1 0 0,-2 2 0,-4 0 16,-5 1-16,4 1 0,-2 1 15,-12 4-15,-7 2 0,-8 0 16,-5 1-16,-7 1 0,-5 1 16,-8 2-16,-7-1 0,3 0 15,-3 1-15,-3-2 0,-3-1 16,2 2-16,1-2 0,-5 3 16,2 4-16,3 1 0,3 0 0,1 1 15,1 0-15,6 1 0,1 2 0,3 5 16,1 5-16,0 3 15,2 2-15,0 3 0,2 2 16,2 0-16,1-2 0,0 0 16,0-7-16,0-4 0</inkml:trace>
  <inkml:trace contextRef="#ctx0" brushRef="#br0" timeOffset="13447.5687">12244 4445 0,'0'0'16,"0"0"-16,0 0 0,21-10 15,-21 10-15,25-6 0,-25 6 0,39-8 0,-17 3 16,2-1-16,4-1 15,6 0-15,-2 0 0,-2 1 16,-3 0-16,-3 1 0,-3-1 16,-2 0-16,-2 0 0,-5 1 15,-3 0-15,-6 0 0,-3 1 0,0 0 0,0 0 16,0 2-16</inkml:trace>
  <inkml:trace contextRef="#ctx0" brushRef="#br0" timeOffset="13582.5066">12278 4439 0,'0'0'0,"0"0"16,0 0-16,-22 18 15,12-5-15,-1 2 0,0 3 16,0 3-16,0 2 0,-3 13 16,0 4-16,2 0 0,1-1 0,1 5 15,5-5-15,3-6 0,3-6 16,4-2-16,4-7 0,-3-7 16,-1-2-16,0-1 0</inkml:trace>
  <inkml:trace contextRef="#ctx0" brushRef="#br0" timeOffset="13817.5025">12468 4435 0,'0'0'0,"0"0"16,0 0-16,0 0 0,-8 31 0,8-31 16,-10 39-16,2-13 15,0 3-15,-1 5 0,0 4 16,-2 10-16,2-2 0,0 5 15,3-7-15,0-4 0,3-5 0,-1 1 16,2-3-16,1-11 16,0-5-16,-2-3 0,-1 0 15,-1-5-15,-2-5 0,0-4 0,-3-6 16,3 3-16,2 0 0,0 1 0</inkml:trace>
  <inkml:trace contextRef="#ctx0" brushRef="#br0" timeOffset="14147.5794">12145 4652 0,'0'0'16,"0"0"-16,0 0 0,23-9 15,-23 9-15,31-7 0,-13 4 0,1 0 0,1 0 16,0 2-16,0 1 16,2 1-16,-2 2 0,-6 0 15,-3 3-15,-7 4 0,-6 0 0,-4 2 16,-5 2-16,-5 1 0,-4 1 15,-3 0-15,-4 2 16,-9 3-16,0-1 0,2-4 16,3-1-16,7-3 0,4-2 0,4-3 15,5-1-15,5-1 0,2-3 16,11-1-16,6-2 0,7-3 0,4-2 16,9-4-16,7-1 15,3-2-15,3-1 0,7-3 16,-2 2-16,-6 0 0,-4-1 0,-5 1 15,-8 1-15,-8 5 0,-5 1 16,-4 2-16</inkml:trace>
  <inkml:trace contextRef="#ctx0" brushRef="#br0" timeOffset="14332.5745">12270 4822 0,'0'0'0,"-11"4"16,-4 1-16,-1 0 0,1 1 0,-6 4 16,0 2-16,2 2 15,4 1-15,2 1 0,5-2 16,7-3-16,5-3 0,7-1 0,5-1 15,4-5-15,5-1 0,14-6 16,6-3-16,1-1 16,1-2-16,9-6 0,-2-1 15,-5 0-15,-4 1 0,5-4 0,-4 2 16,-8-5-16,-7-1 0,-8 5 0,-6 6 16,-3 4-16</inkml:trace>
  <inkml:trace contextRef="#ctx0" brushRef="#br0" timeOffset="14547.5268">12908 4339 0,'0'0'0,"0"0"0,0 0 0,0 0 16,-17 26-16,17-26 0,-17 37 16,8-11-16,-2 2 0,0 2 15,-2 5-15,-1 9 0,2-2 0,1 6 16,3-7-16,4-7 0,2-5 15,0-8-15,4-5 16,0-2-16,0-3 0,1-5 16,1-3-16,-1-5 0,-1-2 15,0 2-15,-1 0 0,-1 2 0</inkml:trace>
  <inkml:trace contextRef="#ctx0" brushRef="#br0" timeOffset="14682.5285">12803 4685 0,'0'0'15,"0"0"-15,0 0 0,0 0 16,0 0-16,0 0 0,23-6 15,-23 6-15,30-4 0,-30 4 16,36-5-16,-17 3 0,1-2 16,-2 2-16,1-1 0,-3 1 15,-3 1-15,-2 1 0,-1-1 0,-1 1 16</inkml:trace>
  <inkml:trace contextRef="#ctx0" brushRef="#br0" timeOffset="15182.8854">12587 4655 0,'0'0'0,"0"0"16,0 0-16,0 0 0,0 0 0,3 25 0,-3-25 16,-2 31-16,1-11 0,-1 1 15,-3 2-15,2 0 0,1 2 16,-2 4-16,2 0 0,0-4 15,1-2-15,-1-5 16,-2-5-16,0 1 0,-1-2 0,0-3 16,-3-4-16,2-1 0,-1 0 15,0-3-15,2-2 0,-1-1 16,2 0-16,2 0 16,0 0-16,2 2 0,-3-1 0,7 0 15,2-1-15,4 1 0,3-1 0,4 1 16,3 0-16,4-1 15,4 1-15,10-1 0,4 0 16,1-2-16,1 1 0,11-1 16,2 0-16,-5 2 0,-1 0 0,4 0 15,-3-1-15,-9 2 16,-5 2-16,-6-1 0,-5 0 0,-3-1 16,-3 0-16,-5 0 0,-4 0 15,-2 1-15,-2 1 0,-4-1 16,-1-1-16,-1 1 0,1-1 0,-3 1 15,1 2-15,-1-2 16,0 0-16,0 0 0,0 0 16,0 0-16,0 0 0,-2-1 15,-2-3-15,2 1 0,0 1 0,0 0 16</inkml:trace>
  <inkml:trace contextRef="#ctx0" brushRef="#br0" timeOffset="20197.8056">14731 4442 0,'0'0'0,"0"0"15,0 0-15,0 0 0,0 0 16,0-24-16,0 24 0,0 0 16,-1-23-16,-1 13 0,-2 0 15,0 0-15,-1 0 0,-4-1 0,-3 0 16,-2 2-16,1 0 0,-9 0 16,-3 3-16,-1 2 0,1 1 15,-4 3-15,-2 5 16,1 0-16,-1 0 0,-7 5 15,2 4-15,4 1 0,4-1 0,3 5 16,1 1-16,6 0 0,5-1 16,6 4-16,7-1 0,4-4 15,1 1-15,6 2 0,6 0 16,0-2-16,2-1 0,10 2 16,4-4-16,-5-1 0,-1-2 0,0 0 15,2-1-15,-6-1 0,-4-1 16,-5 0-16,-4 0 15,-3-3-15,-4-1 0,-7 1 16,-6 1-16,-2-3 0,-3-1 0,-6 0 16,-4 0-16,1-1 0,1-1 15,-2-1-15,0-2 16,4-2-16,3-1 0,4 0 0,2 1 0,2 1 16</inkml:trace>
  <inkml:trace contextRef="#ctx0" brushRef="#br0" timeOffset="20682.852">15132 4156 0,'0'0'0,"0"0"0,0 0 0,0 0 15,-13 22-15,13-22 16,-15 33-16,5-14 0,-2 3 0,-4 4 16,-3 4-16,-4 9 0,1 0 15,-4 11-15,2 0 0,-1-5 0,2-3 16,1 1-16,4-4 16,4-8-16,2-6 0,2-6 0,1-3 15,2-5-15,1-4 0,4-4 16,2-3-16,0-2 0,2-6 15,5-4-15,3-4 16,2-3-16,2-2 0,4-2 0,1-4 16,1 1-16,1 1 0,2-2 15,3 1-15,2-1 0,0 4 0,0 4 16,0 2-16,-2 3 0,-3 4 16,-3 3-16,-3 3 0,-2 4 15,-2 3-15,-3 7 0,-3 3 16,-2 3-16,-2 1 0,-2 6 15,-2 4-15,-1-1 0,-1 0 16,-1 5-16,2 1 0,0-6 16,1-2-16,2-3 0,1-2 15,-1-5-15,0-2 0,0-2 16</inkml:trace>
  <inkml:trace contextRef="#ctx0" brushRef="#br0" timeOffset="21133.0203">15828 4423 0,'0'0'0,"0"0"16,0 0-16,0 0 0,0 0 16,0 0-16,-31-10 0,31 10 15,-30 0-15,11 3 0,-5 2 16,1 2-16,0 1 0,-10 8 15,-2 3-15,2 2 0,1 1 16,-4 8-16,4 3 16,5-3-16,5-1 0,4 3 0,8-5 15,7-8-15,4-3 0,10-3 16,9-4-16,0-7 0,3-3 0,7-4 16,4-4-16,4-4 0,-1-2 15,0-3-15,3-2 0,-3-2 16,-1-1-16,1-5 0,-1 1 15,-7 2-15,-3 4 0,-7 1 16,-2 2-16,-5 6 0,-2 4 0,-4 3 16,-3 3-16,-3 2 15,1 4-15,-5 4 0,-4 4 16,0 2-16,-1 2 0,1 4 0,-1 3 16,2 0-16,2 0 0,1 0 15,4 1-15,2-2 0,3-1 16,5-7-16,5-4 0,-3-1 15,-2-2-15,-2-3 0</inkml:trace>
  <inkml:trace contextRef="#ctx0" brushRef="#br0" timeOffset="21732.0475">16317 4424 0,'0'0'0,"0"0"0,0 0 0,-7 25 16,7-25-16,-12 29 0,2-11 16,-1 2-16,0 0 0,-3 7 15,1-1-15,1-4 0,2-3 16,1-4-16,2-1 0,1-3 0,2-2 16,2-6-16,2-3 15,0 0-15,4-5 0,1-5 0,4-3 16,1-1-16,1-1 0,5-4 15,2-4-15,0 1 0,0 3 0,5-5 16,1 1-16,0 3 0,-1 5 16,0 3-16,-3 3 15,-2 3-15,-2 2 0,-2 6 16,0 7-16,-3 1 0,-2 3 16,-2 3-16,-3 3 0,-2 2 0,-1 1 15,-1 1-15,0 1 0,0-3 16,0-3-16,0-2 0,0-3 15,0-2-15,-1-3 0,0-1 16,1-1-16,-1-4 0,1-2 16,-2 1-16,1-6 0,0-2 15,1-3-15,3-6 0,2-4 16,4 1-16,2 1 0,5-4 0,4-5 16,-1 3-16,2 0 0,7 2 15,1 2-15,-2 2 0,-1-1 16,4 0-16,2 3 0,-10 7 15,-3 4-15,2 0 16,-2 4-16,-6 3 0,-1 2 0,-4 7 16,-3 3-16,-2 4 0,-3 3 15,-4 1-15,-1 3 0,-4 1 16,-2 0-16,0-1 0,1 0 16,1-3-16,1-4 0,-4 4 15,-1 0-15,2-4 0,1-1 0,2-2 16,2-4-16,0-2 0</inkml:trace>
  <inkml:trace contextRef="#ctx0" brushRef="#br0" timeOffset="22117.2632">17061 4623 0,'0'0'0,"0"0"16,0 0-16,0 0 0,27-8 0,-27 8 15,23-6-15,-11 3 0,1 2 16,1-2-16,2-3 0,1 2 16,-1-1-16,1-1 0,0-4 15,-1 2-15,0-2 0,3-6 16,1-1-16,0 0 0,-1-1 0,-3 2 16,-1 0-16,-3-1 0,-2 2 15,-7-2-15,-4 1 16,-3 3-16,-4 4 0,-3 2 15,-5 2-15,-2 4 0,-4 3 0,-8 7 16,-2 2-16,2 5 0,1 2 16,2 6-16,0 4 0,5 2 15,2 3-15,6 2 0,9 0 0,5-5 16,4-3-16,11 1 0,7 0 16,7-5-16,4-4 0,5-4 15,4-3-15,-5-1 0,-9-3 16,-7-1-16</inkml:trace>
  <inkml:trace contextRef="#ctx0" brushRef="#br0" timeOffset="22532.241">14502 5220 0,'0'0'0,"0"0"15,0 0-15,28-13 0,-28 13 16,39-11-16,-9 4 0,3 0 16,3-1-16,19 1 15,7 0-15,14 0 0,-2-1 0,29 1 0,10-1 16,11 1-16,-10 0 0,67-5 16,22-4-16,-33 3 0,-24 2 15,14 3-15,9 1 16,-24 3-16,-15 0 0,12 2 0,5 2 15,-20 2-15,-14 0 0,2-1 16,4-1-16,-21 0 0,-13-1 16,-26 0-16,-20 0 0,-11 1 15</inkml:trace>
</inkml:ink>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p>
        </p:txBody>
      </p:sp>
      <p:sp>
        <p:nvSpPr>
          <p:cNvPr id="3" name="副标题 2"/>
          <p:cNvSpPr>
            <a:spLocks noGrp="1"/>
          </p:cNvSpPr>
          <p:nvPr>
            <p:ph type="subTitle" idx="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2025/11/20</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2025/11/20</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2025/11/20</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2025/11/20</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2025/11/20</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2025/11/20</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2025/11/20</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2025/11/20</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2025/11/20</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2025/11/20</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2025/11/20</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t>2025/11/20</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2.xml"/><Relationship Id="rId1" Type="http://schemas.openxmlformats.org/officeDocument/2006/relationships/tags" Target="../tags/tag81.xml"/><Relationship Id="rId4" Type="http://schemas.openxmlformats.org/officeDocument/2006/relationships/image" Target="../media/image9.jpe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4.xml"/><Relationship Id="rId1" Type="http://schemas.openxmlformats.org/officeDocument/2006/relationships/tags" Target="../tags/tag83.xml"/><Relationship Id="rId5" Type="http://schemas.openxmlformats.org/officeDocument/2006/relationships/image" Target="../media/image10.emf"/><Relationship Id="rId4" Type="http://schemas.openxmlformats.org/officeDocument/2006/relationships/customXml" Target="../ink/ink8.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6.xml"/><Relationship Id="rId1" Type="http://schemas.openxmlformats.org/officeDocument/2006/relationships/tags" Target="../tags/tag85.xml"/><Relationship Id="rId5" Type="http://schemas.openxmlformats.org/officeDocument/2006/relationships/image" Target="../media/image11.emf"/><Relationship Id="rId4" Type="http://schemas.openxmlformats.org/officeDocument/2006/relationships/customXml" Target="../ink/ink9.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8.xml"/><Relationship Id="rId1" Type="http://schemas.openxmlformats.org/officeDocument/2006/relationships/tags" Target="../tags/tag87.xml"/><Relationship Id="rId6" Type="http://schemas.openxmlformats.org/officeDocument/2006/relationships/image" Target="../media/image13.emf"/><Relationship Id="rId5" Type="http://schemas.openxmlformats.org/officeDocument/2006/relationships/customXml" Target="../ink/ink10.xml"/><Relationship Id="rId4" Type="http://schemas.openxmlformats.org/officeDocument/2006/relationships/image" Target="../media/image12.jpe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 Id="rId5" Type="http://schemas.openxmlformats.org/officeDocument/2006/relationships/image" Target="../media/image1.emf"/><Relationship Id="rId4" Type="http://schemas.openxmlformats.org/officeDocument/2006/relationships/customXml" Target="../ink/ink1.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 Id="rId5" Type="http://schemas.openxmlformats.org/officeDocument/2006/relationships/image" Target="../media/image2.emf"/><Relationship Id="rId4" Type="http://schemas.openxmlformats.org/officeDocument/2006/relationships/customXml" Target="../ink/ink2.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 Id="rId5" Type="http://schemas.openxmlformats.org/officeDocument/2006/relationships/image" Target="../media/image3.emf"/><Relationship Id="rId4" Type="http://schemas.openxmlformats.org/officeDocument/2006/relationships/customXml" Target="../ink/ink3.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 Id="rId5" Type="http://schemas.openxmlformats.org/officeDocument/2006/relationships/image" Target="../media/image4.emf"/><Relationship Id="rId4" Type="http://schemas.openxmlformats.org/officeDocument/2006/relationships/customXml" Target="../ink/ink4.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 Id="rId6" Type="http://schemas.openxmlformats.org/officeDocument/2006/relationships/image" Target="../media/image6.emf"/><Relationship Id="rId5" Type="http://schemas.openxmlformats.org/officeDocument/2006/relationships/customXml" Target="../ink/ink5.xml"/><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8.emf"/><Relationship Id="rId2" Type="http://schemas.openxmlformats.org/officeDocument/2006/relationships/tags" Target="../tags/tag80.xml"/><Relationship Id="rId1" Type="http://schemas.openxmlformats.org/officeDocument/2006/relationships/tags" Target="../tags/tag79.xml"/><Relationship Id="rId6" Type="http://schemas.openxmlformats.org/officeDocument/2006/relationships/customXml" Target="../ink/ink7.xml"/><Relationship Id="rId5" Type="http://schemas.openxmlformats.org/officeDocument/2006/relationships/image" Target="../media/image7.emf"/><Relationship Id="rId4" Type="http://schemas.openxmlformats.org/officeDocument/2006/relationships/customXml" Target="../ink/ink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399415" y="914400"/>
            <a:ext cx="11366500" cy="2570480"/>
          </a:xfrm>
        </p:spPr>
        <p:txBody>
          <a:bodyPr/>
          <a:lstStyle/>
          <a:p>
            <a:r>
              <a:rPr lang="zh-CN" altLang="zh-CN">
                <a:solidFill>
                  <a:srgbClr val="FF0000"/>
                </a:solidFill>
              </a:rPr>
              <a:t>《读后续写工具箱》精编（四）</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70535"/>
            <a:ext cx="10968990" cy="5779135"/>
          </a:xfrm>
          <a:ln>
            <a:solidFill>
              <a:schemeClr val="accent1"/>
            </a:solidFill>
          </a:ln>
        </p:spPr>
        <p:txBody>
          <a:bodyPr/>
          <a:lstStyle/>
          <a:p>
            <a:pPr marL="0" indent="0">
              <a:buNone/>
            </a:pPr>
            <a:endParaRPr lang="zh-CN" altLang="en-US"/>
          </a:p>
        </p:txBody>
      </p:sp>
      <p:pic>
        <p:nvPicPr>
          <p:cNvPr id="4" name="图片 3" descr="Screenshot_20251119_101723_com.baidu.netdisk_edit"/>
          <p:cNvPicPr>
            <a:picLocks noChangeAspect="1"/>
          </p:cNvPicPr>
          <p:nvPr/>
        </p:nvPicPr>
        <p:blipFill>
          <a:blip r:embed="rId4"/>
          <a:stretch>
            <a:fillRect/>
          </a:stretch>
        </p:blipFill>
        <p:spPr>
          <a:xfrm>
            <a:off x="522605" y="246380"/>
            <a:ext cx="11283315" cy="6163945"/>
          </a:xfrm>
          <a:prstGeom prst="rect">
            <a:avLst/>
          </a:prstGeom>
        </p:spPr>
      </p:pic>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44195"/>
            <a:ext cx="10968990" cy="5705475"/>
          </a:xfrm>
          <a:ln>
            <a:solidFill>
              <a:schemeClr val="accent1"/>
            </a:solidFill>
          </a:ln>
        </p:spPr>
        <p:txBody>
          <a:bodyPr/>
          <a:lstStyle/>
          <a:p>
            <a:pPr marL="0" indent="0">
              <a:buNone/>
            </a:pPr>
            <a:r>
              <a:rPr lang="en-US" altLang="zh-CN"/>
              <a:t>9.3 </a:t>
            </a:r>
            <a:r>
              <a:rPr lang="zh-CN" altLang="en-US"/>
              <a:t>轻蔑与鄙夷</a:t>
            </a:r>
          </a:p>
          <a:p>
            <a:pPr marL="0" indent="0">
              <a:buNone/>
            </a:pPr>
            <a:r>
              <a:rPr lang="en-US" altLang="zh-CN"/>
              <a:t>disdainful</a:t>
            </a:r>
            <a:r>
              <a:rPr lang="zh-CN" altLang="en-US"/>
              <a:t>轻蔑的</a:t>
            </a:r>
          </a:p>
          <a:p>
            <a:pPr marL="0" indent="0">
              <a:buNone/>
            </a:pPr>
            <a:r>
              <a:rPr lang="en-US" altLang="zh-CN"/>
              <a:t>distain</a:t>
            </a:r>
            <a:r>
              <a:rPr lang="zh-CN" altLang="en-US"/>
              <a:t>蔑视（</a:t>
            </a:r>
            <a:r>
              <a:rPr lang="en-US" altLang="zh-CN"/>
              <a:t>n.+v.) </a:t>
            </a:r>
          </a:p>
          <a:p>
            <a:pPr marL="0" indent="0">
              <a:buNone/>
            </a:pPr>
            <a:r>
              <a:rPr lang="en-US" altLang="zh-CN"/>
              <a:t>(</a:t>
            </a:r>
            <a:r>
              <a:rPr lang="zh-CN" altLang="en-US"/>
              <a:t>底下的句子写得一般）</a:t>
            </a:r>
          </a:p>
          <a:p>
            <a:pPr marL="0" indent="0">
              <a:buNone/>
            </a:pPr>
            <a:r>
              <a:rPr lang="en-US" altLang="zh-CN"/>
              <a:t>scornful</a:t>
            </a:r>
          </a:p>
          <a:p>
            <a:pPr marL="0" indent="0">
              <a:buNone/>
            </a:pPr>
            <a:r>
              <a:rPr lang="en-US" altLang="zh-CN"/>
              <a:t>scorn</a:t>
            </a:r>
            <a:r>
              <a:rPr lang="zh-CN" altLang="en-US"/>
              <a:t>轻蔑、鄙视（</a:t>
            </a:r>
            <a:r>
              <a:rPr lang="en-US" altLang="zh-CN"/>
              <a:t>n.+v.) </a:t>
            </a:r>
          </a:p>
          <a:p>
            <a:pPr marL="0" indent="0">
              <a:buNone/>
            </a:pPr>
            <a:r>
              <a:rPr lang="en-US" altLang="zh-CN"/>
              <a:t>(</a:t>
            </a:r>
            <a:r>
              <a:rPr lang="zh-CN" altLang="en-US"/>
              <a:t>底下的句子写得一般）</a:t>
            </a:r>
          </a:p>
          <a:p>
            <a:pPr marL="0" indent="0">
              <a:buNone/>
            </a:pPr>
            <a:r>
              <a:rPr lang="en-US" altLang="zh-CN"/>
              <a:t>An overwhelming percentage of teenagers today hold a scornful attitude to fried cicadas, whereas people of my age consider them a mouthwatering delicacy. (</a:t>
            </a:r>
            <a:r>
              <a:rPr lang="zh-CN" altLang="en-US"/>
              <a:t>新概念</a:t>
            </a:r>
            <a:r>
              <a:rPr lang="en-US" altLang="zh-CN"/>
              <a:t>3</a:t>
            </a:r>
            <a:r>
              <a:rPr lang="zh-CN" altLang="en-US"/>
              <a:t>仿写）</a:t>
            </a:r>
          </a:p>
          <a:p>
            <a:pPr marL="0" indent="0">
              <a:buNone/>
            </a:pPr>
            <a:r>
              <a:rPr lang="en-US" altLang="zh-CN"/>
              <a:t>sneer at </a:t>
            </a:r>
            <a:r>
              <a:rPr lang="zh-CN" altLang="en-US"/>
              <a:t>冷笑、嘲讽</a:t>
            </a:r>
          </a:p>
          <a:p>
            <a:pPr marL="0" indent="0">
              <a:buNone/>
            </a:pPr>
            <a:r>
              <a:rPr lang="en-US" altLang="zh-CN"/>
              <a:t>sneer, sneering, sneeringly </a:t>
            </a:r>
          </a:p>
          <a:p>
            <a:pPr marL="0" indent="0">
              <a:buNone/>
            </a:pPr>
            <a:r>
              <a:rPr lang="zh-CN" altLang="en-US"/>
              <a:t>（底下的句子写得一般）</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24240" y="1402560"/>
              <a:ext cx="10635480" cy="3456720"/>
            </p14:xfrm>
          </p:contentPart>
        </mc:Choice>
        <mc:Fallback>
          <p:pic>
            <p:nvPicPr>
              <p:cNvPr id="2" name="墨迹 1"/>
              <p:cNvPicPr/>
              <p:nvPr/>
            </p:nvPicPr>
            <p:blipFill>
              <a:blip r:embed="rId5"/>
              <a:stretch>
                <a:fillRect/>
              </a:stretch>
            </p:blipFill>
            <p:spPr>
              <a:xfrm>
                <a:off x="614880" y="1393200"/>
                <a:ext cx="10654200" cy="347544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96900"/>
            <a:ext cx="10968990" cy="5652770"/>
          </a:xfrm>
          <a:ln>
            <a:solidFill>
              <a:schemeClr val="accent1"/>
            </a:solidFill>
          </a:ln>
        </p:spPr>
        <p:txBody>
          <a:bodyPr/>
          <a:lstStyle/>
          <a:p>
            <a:pPr marL="0" indent="457200" algn="just">
              <a:buNone/>
            </a:pPr>
            <a:r>
              <a:rPr lang="en-US" altLang="zh-CN" sz="2400">
                <a:ln>
                  <a:noFill/>
                </a:ln>
                <a:solidFill>
                  <a:schemeClr val="tx1"/>
                </a:solidFill>
                <a:latin typeface="Times New Roman" panose="02020603050405020304" charset="0"/>
                <a:cs typeface="Times New Roman" panose="02020603050405020304" charset="0"/>
              </a:rPr>
              <a:t>Sarah felt her cheeks burn. Being sneered at in front of her colleagues was a humiliation she had not anticipated. For a second, she considered backing down. But then she looked at the data on her screen, the data that solidly supported her proposal. She met his sneer with a steady gaze. "With all due respect, Mark," she began, her voice calmer than she felt, "let's examine the data before we dismiss any possibility."</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1422720" y="584640"/>
              <a:ext cx="10012320" cy="1296000"/>
            </p14:xfrm>
          </p:contentPart>
        </mc:Choice>
        <mc:Fallback>
          <p:pic>
            <p:nvPicPr>
              <p:cNvPr id="2" name="墨迹 1"/>
              <p:cNvPicPr/>
              <p:nvPr/>
            </p:nvPicPr>
            <p:blipFill>
              <a:blip r:embed="rId5"/>
              <a:stretch>
                <a:fillRect/>
              </a:stretch>
            </p:blipFill>
            <p:spPr>
              <a:xfrm>
                <a:off x="1413360" y="575280"/>
                <a:ext cx="10031040" cy="13147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02285"/>
            <a:ext cx="10968990" cy="5747385"/>
          </a:xfrm>
          <a:ln>
            <a:solidFill>
              <a:schemeClr val="accent1"/>
            </a:solidFill>
          </a:ln>
        </p:spPr>
        <p:txBody>
          <a:bodyPr/>
          <a:lstStyle/>
          <a:p>
            <a:pPr marL="0" indent="0">
              <a:buNone/>
            </a:pPr>
            <a:endParaRPr lang="zh-CN" altLang="en-US"/>
          </a:p>
        </p:txBody>
      </p:sp>
      <p:pic>
        <p:nvPicPr>
          <p:cNvPr id="4" name="图片 3" descr="Screenshot_20251119_102955_com.baidu.netdisk_edit"/>
          <p:cNvPicPr>
            <a:picLocks noChangeAspect="1"/>
          </p:cNvPicPr>
          <p:nvPr/>
        </p:nvPicPr>
        <p:blipFill>
          <a:blip r:embed="rId4"/>
          <a:stretch>
            <a:fillRect/>
          </a:stretch>
        </p:blipFill>
        <p:spPr>
          <a:xfrm>
            <a:off x="608330" y="398780"/>
            <a:ext cx="11087100" cy="4639945"/>
          </a:xfrm>
          <a:prstGeom prst="rect">
            <a:avLst/>
          </a:prstGeom>
        </p:spPr>
      </p:pic>
      <p:sp>
        <p:nvSpPr>
          <p:cNvPr id="5" name="文本框 4"/>
          <p:cNvSpPr txBox="1"/>
          <p:nvPr/>
        </p:nvSpPr>
        <p:spPr>
          <a:xfrm>
            <a:off x="819785" y="5195570"/>
            <a:ext cx="6619875" cy="521970"/>
          </a:xfrm>
          <a:prstGeom prst="rect">
            <a:avLst/>
          </a:prstGeom>
          <a:noFill/>
          <a:ln>
            <a:solidFill>
              <a:schemeClr val="accent1"/>
            </a:solidFill>
          </a:ln>
        </p:spPr>
        <p:txBody>
          <a:bodyPr wrap="square" rtlCol="0">
            <a:spAutoFit/>
          </a:bodyPr>
          <a:lstStyle/>
          <a:p>
            <a:r>
              <a:rPr lang="zh-CN" altLang="en-US" sz="2800" b="1">
                <a:solidFill>
                  <a:schemeClr val="tx1"/>
                </a:solidFill>
              </a:rPr>
              <a:t>下节课从</a:t>
            </a:r>
            <a:r>
              <a:rPr lang="en-US" altLang="zh-CN" sz="2800" b="1">
                <a:solidFill>
                  <a:schemeClr val="tx1"/>
                </a:solidFill>
              </a:rPr>
              <a:t>P</a:t>
            </a:r>
            <a:r>
              <a:rPr lang="en-US" altLang="zh-CN" sz="2800" b="1" baseline="-25000">
                <a:solidFill>
                  <a:schemeClr val="tx1"/>
                </a:solidFill>
              </a:rPr>
              <a:t>120</a:t>
            </a:r>
            <a:r>
              <a:rPr lang="zh-CN" altLang="en-US" sz="2800" b="1">
                <a:solidFill>
                  <a:schemeClr val="tx1"/>
                </a:solidFill>
              </a:rPr>
              <a:t>开始，提前准备好</a:t>
            </a:r>
          </a:p>
        </p:txBody>
      </p:sp>
      <mc:AlternateContent xmlns:mc="http://schemas.openxmlformats.org/markup-compatibility/2006">
        <mc:Choice xmlns:p14="http://schemas.microsoft.com/office/powerpoint/2010/main" Requires="p14">
          <p:contentPart p14:bwMode="auto" r:id="rId5">
            <p14:nvContentPartPr>
              <p14:cNvPr id="2" name="墨迹 1"/>
              <p14:cNvContentPartPr/>
              <p14:nvPr/>
            </p14:nvContentPartPr>
            <p14:xfrm>
              <a:off x="3839400" y="2022120"/>
              <a:ext cx="5293080" cy="392040"/>
            </p14:xfrm>
          </p:contentPart>
        </mc:Choice>
        <mc:Fallback>
          <p:pic>
            <p:nvPicPr>
              <p:cNvPr id="2" name="墨迹 1"/>
              <p:cNvPicPr/>
              <p:nvPr/>
            </p:nvPicPr>
            <p:blipFill>
              <a:blip r:embed="rId6"/>
              <a:stretch>
                <a:fillRect/>
              </a:stretch>
            </p:blipFill>
            <p:spPr>
              <a:xfrm>
                <a:off x="3830040" y="2012760"/>
                <a:ext cx="5311800" cy="41076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23240"/>
            <a:ext cx="10968990" cy="5726430"/>
          </a:xfrm>
          <a:ln>
            <a:solidFill>
              <a:schemeClr val="accent1"/>
            </a:solidFill>
          </a:ln>
        </p:spPr>
        <p:txBody>
          <a:bodyPr>
            <a:noAutofit/>
          </a:bodyPr>
          <a:lstStyle/>
          <a:p>
            <a:pPr marL="0" indent="0" algn="just">
              <a:lnSpc>
                <a:spcPts val="2760"/>
              </a:lnSpc>
              <a:spcAft>
                <a:spcPts val="0"/>
              </a:spcAft>
              <a:buNone/>
            </a:pPr>
            <a:r>
              <a:rPr lang="zh-CN" altLang="en-US" sz="2300" b="1">
                <a:solidFill>
                  <a:srgbClr val="FF0000"/>
                </a:solidFill>
                <a:effectLst>
                  <a:outerShdw blurRad="38100" dist="38100" dir="2700000" algn="tl">
                    <a:srgbClr val="000000">
                      <a:alpha val="43137"/>
                    </a:srgbClr>
                  </a:outerShdw>
                </a:effectLst>
              </a:rPr>
              <a:t>取次花丛需回顾：</a:t>
            </a:r>
          </a:p>
          <a:p>
            <a:pPr marL="0" indent="0" algn="just">
              <a:lnSpc>
                <a:spcPts val="2760"/>
              </a:lnSpc>
              <a:spcAft>
                <a:spcPts val="0"/>
              </a:spcAft>
              <a:buNone/>
            </a:pPr>
            <a:r>
              <a:rPr lang="en-US" altLang="zh-CN" sz="2300">
                <a:solidFill>
                  <a:schemeClr val="tx1"/>
                </a:solidFill>
              </a:rPr>
              <a:t>1. resist</a:t>
            </a:r>
            <a:r>
              <a:rPr lang="zh-CN" altLang="en-US" sz="2300">
                <a:solidFill>
                  <a:schemeClr val="tx1"/>
                </a:solidFill>
              </a:rPr>
              <a:t>名词</a:t>
            </a:r>
          </a:p>
          <a:p>
            <a:pPr marL="0" indent="0" algn="just">
              <a:lnSpc>
                <a:spcPts val="2760"/>
              </a:lnSpc>
              <a:spcAft>
                <a:spcPts val="0"/>
              </a:spcAft>
              <a:buNone/>
            </a:pPr>
            <a:r>
              <a:rPr lang="en-US" altLang="zh-CN" sz="2300">
                <a:solidFill>
                  <a:schemeClr val="tx1"/>
                </a:solidFill>
              </a:rPr>
              <a:t>2. </a:t>
            </a:r>
            <a:r>
              <a:rPr lang="zh-CN" altLang="en-US" sz="2300">
                <a:solidFill>
                  <a:schemeClr val="tx1"/>
                </a:solidFill>
              </a:rPr>
              <a:t>在那个场合</a:t>
            </a:r>
          </a:p>
          <a:p>
            <a:pPr marL="0" indent="0" algn="just">
              <a:lnSpc>
                <a:spcPts val="2760"/>
              </a:lnSpc>
              <a:spcAft>
                <a:spcPts val="0"/>
              </a:spcAft>
              <a:buNone/>
            </a:pPr>
            <a:r>
              <a:rPr lang="en-US" altLang="zh-CN" sz="2300">
                <a:solidFill>
                  <a:schemeClr val="tx1"/>
                </a:solidFill>
              </a:rPr>
              <a:t>3. suspect</a:t>
            </a:r>
            <a:r>
              <a:rPr lang="zh-CN" altLang="en-US" sz="2300">
                <a:solidFill>
                  <a:schemeClr val="tx1"/>
                </a:solidFill>
              </a:rPr>
              <a:t>名词</a:t>
            </a:r>
          </a:p>
          <a:p>
            <a:pPr marL="0" indent="0" algn="just">
              <a:lnSpc>
                <a:spcPts val="2760"/>
              </a:lnSpc>
              <a:spcAft>
                <a:spcPts val="0"/>
              </a:spcAft>
              <a:buNone/>
            </a:pPr>
            <a:r>
              <a:rPr lang="en-US" altLang="zh-CN" sz="2300">
                <a:solidFill>
                  <a:schemeClr val="tx1"/>
                </a:solidFill>
              </a:rPr>
              <a:t>4. split, burst, cast</a:t>
            </a:r>
            <a:r>
              <a:rPr lang="zh-CN" altLang="en-US" sz="2300">
                <a:solidFill>
                  <a:schemeClr val="tx1"/>
                </a:solidFill>
              </a:rPr>
              <a:t>过去式</a:t>
            </a:r>
          </a:p>
          <a:p>
            <a:pPr marL="0" indent="0" algn="just">
              <a:lnSpc>
                <a:spcPts val="2760"/>
              </a:lnSpc>
              <a:spcAft>
                <a:spcPts val="0"/>
              </a:spcAft>
              <a:buNone/>
            </a:pPr>
            <a:r>
              <a:rPr lang="en-US" altLang="zh-CN" sz="2300">
                <a:solidFill>
                  <a:schemeClr val="tx1"/>
                </a:solidFill>
              </a:rPr>
              <a:t>5. arrest one’s footsteps</a:t>
            </a:r>
          </a:p>
          <a:p>
            <a:pPr marL="0" indent="0" algn="just">
              <a:lnSpc>
                <a:spcPts val="2760"/>
              </a:lnSpc>
              <a:spcAft>
                <a:spcPts val="0"/>
              </a:spcAft>
              <a:buNone/>
            </a:pPr>
            <a:r>
              <a:rPr lang="en-US" altLang="zh-CN" sz="2300">
                <a:solidFill>
                  <a:schemeClr val="tx1"/>
                </a:solidFill>
              </a:rPr>
              <a:t>6. </a:t>
            </a:r>
            <a:r>
              <a:rPr lang="zh-CN" altLang="en-US" sz="2300">
                <a:solidFill>
                  <a:schemeClr val="tx1"/>
                </a:solidFill>
              </a:rPr>
              <a:t>踩刹车</a:t>
            </a:r>
          </a:p>
          <a:p>
            <a:pPr marL="0" indent="0" algn="just">
              <a:lnSpc>
                <a:spcPts val="2760"/>
              </a:lnSpc>
              <a:spcAft>
                <a:spcPts val="0"/>
              </a:spcAft>
              <a:buNone/>
            </a:pPr>
            <a:r>
              <a:rPr lang="en-US" altLang="zh-CN" sz="2300">
                <a:solidFill>
                  <a:schemeClr val="tx1"/>
                </a:solidFill>
              </a:rPr>
              <a:t>7. a blessing or a curse </a:t>
            </a:r>
          </a:p>
          <a:p>
            <a:pPr marL="0" indent="0" algn="just">
              <a:lnSpc>
                <a:spcPts val="2760"/>
              </a:lnSpc>
              <a:spcAft>
                <a:spcPts val="0"/>
              </a:spcAft>
              <a:buNone/>
            </a:pPr>
            <a:r>
              <a:rPr lang="en-US" altLang="zh-CN" sz="2300">
                <a:solidFill>
                  <a:schemeClr val="tx1"/>
                </a:solidFill>
              </a:rPr>
              <a:t>8. He authored a book. </a:t>
            </a:r>
          </a:p>
          <a:p>
            <a:pPr marL="0" indent="0" algn="just">
              <a:lnSpc>
                <a:spcPts val="2760"/>
              </a:lnSpc>
              <a:spcAft>
                <a:spcPts val="0"/>
              </a:spcAft>
              <a:buNone/>
            </a:pPr>
            <a:r>
              <a:rPr lang="en-US" altLang="zh-CN" sz="2300">
                <a:solidFill>
                  <a:schemeClr val="tx1"/>
                </a:solidFill>
              </a:rPr>
              <a:t>9. compensate for </a:t>
            </a:r>
          </a:p>
          <a:p>
            <a:pPr marL="0" indent="0" algn="just">
              <a:lnSpc>
                <a:spcPts val="2760"/>
              </a:lnSpc>
              <a:spcAft>
                <a:spcPts val="0"/>
              </a:spcAft>
              <a:buNone/>
            </a:pPr>
            <a:r>
              <a:rPr lang="en-US" altLang="zh-CN" sz="2300">
                <a:solidFill>
                  <a:schemeClr val="tx1"/>
                </a:solidFill>
              </a:rPr>
              <a:t>10. criterion</a:t>
            </a:r>
          </a:p>
          <a:p>
            <a:pPr marL="0" indent="0" algn="just">
              <a:lnSpc>
                <a:spcPts val="2760"/>
              </a:lnSpc>
              <a:spcAft>
                <a:spcPts val="0"/>
              </a:spcAft>
              <a:buNone/>
            </a:pPr>
            <a:r>
              <a:rPr lang="en-US" altLang="zh-CN" sz="2300">
                <a:solidFill>
                  <a:schemeClr val="tx1"/>
                </a:solidFill>
              </a:rPr>
              <a:t>11. </a:t>
            </a:r>
            <a:r>
              <a:rPr lang="zh-CN" altLang="en-US" sz="2300">
                <a:solidFill>
                  <a:schemeClr val="tx1"/>
                </a:solidFill>
              </a:rPr>
              <a:t>发光的珠宝</a:t>
            </a:r>
          </a:p>
          <a:p>
            <a:pPr marL="0" indent="0" algn="just">
              <a:lnSpc>
                <a:spcPts val="2760"/>
              </a:lnSpc>
              <a:spcAft>
                <a:spcPts val="0"/>
              </a:spcAft>
              <a:buNone/>
            </a:pPr>
            <a:r>
              <a:rPr lang="en-US" altLang="zh-CN" sz="2300">
                <a:solidFill>
                  <a:schemeClr val="tx1"/>
                </a:solidFill>
              </a:rPr>
              <a:t>12. origin</a:t>
            </a:r>
            <a:r>
              <a:rPr lang="zh-CN" altLang="en-US" sz="2300">
                <a:solidFill>
                  <a:schemeClr val="tx1"/>
                </a:solidFill>
              </a:rPr>
              <a:t>形容词</a:t>
            </a:r>
          </a:p>
          <a:p>
            <a:pPr marL="0" indent="0" algn="just">
              <a:lnSpc>
                <a:spcPts val="2760"/>
              </a:lnSpc>
              <a:spcAft>
                <a:spcPts val="0"/>
              </a:spcAft>
              <a:buNone/>
            </a:pPr>
            <a:r>
              <a:rPr lang="en-US" altLang="zh-CN" sz="2300">
                <a:solidFill>
                  <a:schemeClr val="tx1"/>
                </a:solidFill>
              </a:rPr>
              <a:t>13. an overturned basket </a:t>
            </a:r>
          </a:p>
          <a:p>
            <a:pPr marL="0" indent="0" algn="just">
              <a:lnSpc>
                <a:spcPts val="2760"/>
              </a:lnSpc>
              <a:spcAft>
                <a:spcPts val="0"/>
              </a:spcAft>
              <a:buNone/>
            </a:pPr>
            <a:r>
              <a:rPr lang="en-US" altLang="zh-CN" sz="2300">
                <a:solidFill>
                  <a:schemeClr val="tx1"/>
                </a:solidFill>
              </a:rPr>
              <a:t>14. the last leg of the journey </a:t>
            </a:r>
          </a:p>
          <a:p>
            <a:pPr marL="0" indent="0" algn="just">
              <a:lnSpc>
                <a:spcPts val="2760"/>
              </a:lnSpc>
              <a:spcAft>
                <a:spcPts val="0"/>
              </a:spcAft>
              <a:buNone/>
            </a:pPr>
            <a:r>
              <a:rPr lang="en-US" altLang="zh-CN" sz="2300">
                <a:solidFill>
                  <a:schemeClr val="tx1"/>
                </a:solidFill>
              </a:rPr>
              <a:t>15. mature</a:t>
            </a:r>
            <a:r>
              <a:rPr lang="zh-CN" altLang="en-US" sz="2300">
                <a:solidFill>
                  <a:schemeClr val="tx1"/>
                </a:solidFill>
              </a:rPr>
              <a:t>名词</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607060"/>
            <a:ext cx="10968990" cy="5642610"/>
          </a:xfrm>
          <a:ln>
            <a:solidFill>
              <a:schemeClr val="accent1"/>
            </a:solidFill>
          </a:ln>
        </p:spPr>
        <p:txBody>
          <a:bodyPr>
            <a:noAutofit/>
          </a:bodyPr>
          <a:lstStyle/>
          <a:p>
            <a:pPr marL="0" indent="0" algn="just">
              <a:lnSpc>
                <a:spcPts val="2400"/>
              </a:lnSpc>
              <a:spcAft>
                <a:spcPts val="0"/>
              </a:spcAft>
              <a:buNone/>
            </a:pPr>
            <a:r>
              <a:rPr lang="en-US" altLang="zh-CN" sz="2300" b="1">
                <a:solidFill>
                  <a:srgbClr val="FF0000"/>
                </a:solidFill>
                <a:latin typeface="Times New Roman" panose="02020603050405020304" charset="0"/>
                <a:cs typeface="Times New Roman" panose="02020603050405020304" charset="0"/>
              </a:rPr>
              <a:t>P</a:t>
            </a:r>
            <a:r>
              <a:rPr lang="en-US" altLang="zh-CN" sz="2300" b="1" baseline="-25000">
                <a:solidFill>
                  <a:srgbClr val="FF0000"/>
                </a:solidFill>
                <a:latin typeface="Times New Roman" panose="02020603050405020304" charset="0"/>
                <a:cs typeface="Times New Roman" panose="02020603050405020304" charset="0"/>
              </a:rPr>
              <a:t>107</a:t>
            </a:r>
            <a:r>
              <a:rPr lang="en-US" altLang="zh-CN" sz="2300" b="1">
                <a:solidFill>
                  <a:srgbClr val="FF0000"/>
                </a:solidFill>
                <a:latin typeface="Times New Roman" panose="02020603050405020304" charset="0"/>
                <a:cs typeface="Times New Roman" panose="02020603050405020304" charset="0"/>
              </a:rPr>
              <a:t> </a:t>
            </a:r>
            <a:r>
              <a:rPr lang="zh-CN" altLang="en-US" sz="2300" b="1">
                <a:solidFill>
                  <a:srgbClr val="FF0000"/>
                </a:solidFill>
                <a:latin typeface="Times New Roman" panose="02020603050405020304" charset="0"/>
                <a:cs typeface="Times New Roman" panose="02020603050405020304" charset="0"/>
              </a:rPr>
              <a:t>第</a:t>
            </a:r>
            <a:r>
              <a:rPr lang="en-US" altLang="zh-CN" sz="2300" b="1">
                <a:solidFill>
                  <a:srgbClr val="FF0000"/>
                </a:solidFill>
                <a:latin typeface="Times New Roman" panose="02020603050405020304" charset="0"/>
                <a:cs typeface="Times New Roman" panose="02020603050405020304" charset="0"/>
              </a:rPr>
              <a:t>8</a:t>
            </a:r>
            <a:r>
              <a:rPr lang="zh-CN" altLang="en-US" sz="2300" b="1">
                <a:solidFill>
                  <a:srgbClr val="FF0000"/>
                </a:solidFill>
                <a:latin typeface="Times New Roman" panose="02020603050405020304" charset="0"/>
                <a:cs typeface="Times New Roman" panose="02020603050405020304" charset="0"/>
              </a:rPr>
              <a:t>章</a:t>
            </a:r>
            <a:r>
              <a:rPr lang="en-US" altLang="zh-CN" sz="2300" b="1">
                <a:solidFill>
                  <a:srgbClr val="FF0000"/>
                </a:solidFill>
                <a:latin typeface="Times New Roman" panose="02020603050405020304" charset="0"/>
                <a:cs typeface="Times New Roman" panose="02020603050405020304" charset="0"/>
              </a:rPr>
              <a:t> </a:t>
            </a:r>
            <a:r>
              <a:rPr lang="zh-CN" altLang="en-US" sz="2300" b="1">
                <a:solidFill>
                  <a:srgbClr val="FF0000"/>
                </a:solidFill>
                <a:latin typeface="Times New Roman" panose="02020603050405020304" charset="0"/>
                <a:cs typeface="Times New Roman" panose="02020603050405020304" charset="0"/>
              </a:rPr>
              <a:t>悲伤</a:t>
            </a:r>
          </a:p>
          <a:p>
            <a:pPr marL="0" indent="0" algn="just">
              <a:lnSpc>
                <a:spcPts val="2400"/>
              </a:lnSpc>
              <a:spcAft>
                <a:spcPts val="0"/>
              </a:spcAft>
              <a:buNone/>
            </a:pPr>
            <a:r>
              <a:rPr lang="en-US" altLang="zh-CN" sz="2300">
                <a:solidFill>
                  <a:schemeClr val="tx1"/>
                </a:solidFill>
                <a:latin typeface="Times New Roman" panose="02020603050405020304" charset="0"/>
                <a:cs typeface="Times New Roman" panose="02020603050405020304" charset="0"/>
              </a:rPr>
              <a:t>Grief settled in my chest like fine dust, folding itself into the corners of my breath silently.</a:t>
            </a:r>
          </a:p>
          <a:p>
            <a:pPr marL="0" indent="0" algn="just">
              <a:lnSpc>
                <a:spcPts val="2400"/>
              </a:lnSpc>
              <a:spcAft>
                <a:spcPts val="0"/>
              </a:spcAft>
              <a:buNone/>
            </a:pPr>
            <a:r>
              <a:rPr lang="en-US" altLang="zh-CN" sz="2300">
                <a:solidFill>
                  <a:srgbClr val="FF0000"/>
                </a:solidFill>
                <a:latin typeface="Times New Roman" panose="02020603050405020304" charset="0"/>
                <a:cs typeface="Times New Roman" panose="02020603050405020304" charset="0"/>
              </a:rPr>
              <a:t>(</a:t>
            </a:r>
            <a:r>
              <a:rPr lang="zh-CN" altLang="en-US" sz="2300">
                <a:solidFill>
                  <a:srgbClr val="FF0000"/>
                </a:solidFill>
                <a:latin typeface="Times New Roman" panose="02020603050405020304" charset="0"/>
                <a:cs typeface="Times New Roman" panose="02020603050405020304" charset="0"/>
              </a:rPr>
              <a:t>这个句子不能用，很抽象）</a:t>
            </a:r>
          </a:p>
          <a:p>
            <a:pPr marL="0" indent="0" algn="just">
              <a:lnSpc>
                <a:spcPts val="2400"/>
              </a:lnSpc>
              <a:spcAft>
                <a:spcPts val="0"/>
              </a:spcAft>
              <a:buNone/>
            </a:pPr>
            <a:r>
              <a:rPr lang="en-US" altLang="zh-CN"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8.1 </a:t>
            </a:r>
            <a:r>
              <a:rPr lang="zh-CN" altLang="en-US"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伤心与难过</a:t>
            </a:r>
          </a:p>
          <a:p>
            <a:pPr marL="0" indent="0" algn="just">
              <a:lnSpc>
                <a:spcPts val="2400"/>
              </a:lnSpc>
              <a:spcAft>
                <a:spcPts val="0"/>
              </a:spcAft>
              <a:buNone/>
            </a:pPr>
            <a:r>
              <a:rPr lang="en-US" altLang="zh-CN" sz="2300">
                <a:solidFill>
                  <a:schemeClr val="tx1"/>
                </a:solidFill>
                <a:latin typeface="Times New Roman" panose="02020603050405020304" charset="0"/>
                <a:cs typeface="Times New Roman" panose="02020603050405020304" charset="0"/>
              </a:rPr>
              <a:t>grief, agony, anguish</a:t>
            </a:r>
            <a:r>
              <a:rPr lang="zh-CN" altLang="en-US" sz="2300">
                <a:solidFill>
                  <a:schemeClr val="tx1"/>
                </a:solidFill>
                <a:latin typeface="Times New Roman" panose="02020603050405020304" charset="0"/>
                <a:cs typeface="Times New Roman" panose="02020603050405020304" charset="0"/>
              </a:rPr>
              <a:t>悲痛（底下的例句很无力）</a:t>
            </a:r>
          </a:p>
          <a:p>
            <a:pPr marL="0" indent="0" algn="just">
              <a:lnSpc>
                <a:spcPts val="24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Her mother's passing plunged her into an abyss of grief, her tears gushing uncontrollably. (</a:t>
            </a:r>
            <a:r>
              <a:rPr lang="en-US" altLang="zh-CN" sz="2300" u="sng">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Daiyu buries the fallen petals</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p>
          <a:p>
            <a:pPr marL="0" indent="0" algn="just">
              <a:lnSpc>
                <a:spcPts val="2400"/>
              </a:lnSpc>
              <a:spcAft>
                <a:spcPts val="0"/>
              </a:spcAft>
              <a:buNone/>
            </a:pPr>
            <a:r>
              <a:rPr lang="en-US" altLang="zh-CN"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8.2 </a:t>
            </a:r>
            <a:r>
              <a:rPr lang="zh-CN" altLang="en-US"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失落与失望</a:t>
            </a:r>
          </a:p>
          <a:p>
            <a:pPr marL="0" indent="0" algn="just">
              <a:lnSpc>
                <a:spcPts val="2400"/>
              </a:lnSpc>
              <a:spcAft>
                <a:spcPts val="0"/>
              </a:spcAft>
              <a:buNone/>
            </a:pPr>
            <a:r>
              <a:rPr lang="en-US" altLang="zh-CN" sz="2300">
                <a:solidFill>
                  <a:schemeClr val="tx1"/>
                </a:solidFill>
                <a:latin typeface="Times New Roman" panose="02020603050405020304" charset="0"/>
                <a:cs typeface="Times New Roman" panose="02020603050405020304" charset="0"/>
              </a:rPr>
              <a:t>be disheartened by </a:t>
            </a:r>
            <a:r>
              <a:rPr lang="zh-CN" altLang="en-US" sz="2300">
                <a:solidFill>
                  <a:schemeClr val="tx1"/>
                </a:solidFill>
                <a:latin typeface="Times New Roman" panose="02020603050405020304" charset="0"/>
                <a:cs typeface="Times New Roman" panose="02020603050405020304" charset="0"/>
              </a:rPr>
              <a:t>沮丧、心灰意冷（底下的例句一般）</a:t>
            </a:r>
          </a:p>
          <a:p>
            <a:pPr marL="0" indent="457200" algn="just">
              <a:lnSpc>
                <a:spcPts val="24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Despite his meticulous preparation, Tom failed the audition. The judge's comment, "Not quite what we're looking for," echoed in his mind.He was profoundly disheartened by the rejection. The dream of becoming an actor, which once burned so brightly, now felt distant and foolish. He placed his script in a drawer, unable to look at it.Days later, his drama teacher found him. "I heard what happened," she said gently. "One 'no' doesn't define your talent. I was rejected a dozen times before my first role." Her words rekindled a spark in his disheartened soul. Perhaps it was too soon to give up.</a:t>
            </a:r>
          </a:p>
          <a:p>
            <a:pPr marL="0" indent="0" algn="just">
              <a:lnSpc>
                <a:spcPts val="2760"/>
              </a:lnSpc>
              <a:spcAft>
                <a:spcPts val="0"/>
              </a:spcAft>
              <a:buNone/>
            </a:pPr>
            <a:endPar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34035"/>
            <a:ext cx="10968990" cy="5715635"/>
          </a:xfrm>
          <a:ln>
            <a:solidFill>
              <a:schemeClr val="accent1"/>
            </a:solidFill>
          </a:ln>
        </p:spPr>
        <p:txBody>
          <a:bodyPr>
            <a:noAutofit/>
          </a:bodyPr>
          <a:lstStyle/>
          <a:p>
            <a:pPr marL="0" indent="0" algn="just">
              <a:lnSpc>
                <a:spcPts val="340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8.3</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无助与绝望</a:t>
            </a:r>
          </a:p>
          <a:p>
            <a:pPr marL="0" indent="0" algn="just">
              <a:lnSpc>
                <a:spcPts val="34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despair, desperation</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绝望</a:t>
            </a:r>
          </a:p>
          <a:p>
            <a:pPr marL="0" indent="0" algn="just">
              <a:lnSpc>
                <a:spcPts val="34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desperate</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绝望的</a:t>
            </a:r>
          </a:p>
          <a:p>
            <a:pPr marL="0" indent="0" algn="just">
              <a:lnSpc>
                <a:spcPts val="3400"/>
              </a:lnSpc>
              <a:spcAft>
                <a:spcPts val="0"/>
              </a:spcAft>
              <a:buNone/>
            </a:pP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底下的例句写得可以）</a:t>
            </a:r>
            <a:r>
              <a:rPr lang="en-US" altLang="zh-CN" sz="2400">
                <a:solidFill>
                  <a:schemeClr val="tx1"/>
                </a:solidFill>
                <a:latin typeface="Times New Roman" panose="02020603050405020304" charset="0"/>
                <a:cs typeface="Times New Roman" panose="02020603050405020304" charset="0"/>
              </a:rPr>
              <a:t>He fell into despair when every plan collapsed without warning. </a:t>
            </a:r>
          </a:p>
          <a:p>
            <a:pPr marL="0" indent="0" algn="just">
              <a:lnSpc>
                <a:spcPts val="34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be crushed by</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被</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压垮</a:t>
            </a:r>
          </a:p>
          <a:p>
            <a:pPr marL="0" indent="0" algn="just">
              <a:lnSpc>
                <a:spcPts val="3400"/>
              </a:lnSpc>
              <a:spcAft>
                <a:spcPts val="0"/>
              </a:spcAft>
              <a:buNone/>
            </a:pPr>
            <a:r>
              <a:rPr lang="en-US" altLang="zh-CN" sz="2400">
                <a:solidFill>
                  <a:schemeClr val="tx1"/>
                </a:solidFill>
                <a:latin typeface="Times New Roman" panose="02020603050405020304" charset="0"/>
                <a:cs typeface="Times New Roman" panose="02020603050405020304" charset="0"/>
              </a:rPr>
              <a:t>He sat crushed by the weight of his losses. </a:t>
            </a:r>
          </a:p>
          <a:p>
            <a:pPr marL="0" indent="0" algn="just">
              <a:lnSpc>
                <a:spcPts val="3400"/>
              </a:lnSpc>
              <a:spcAft>
                <a:spcPts val="0"/>
              </a:spcAft>
              <a:buNone/>
            </a:pPr>
            <a:r>
              <a:rPr lang="en-US" altLang="zh-CN" sz="2400">
                <a:solidFill>
                  <a:schemeClr val="tx1"/>
                </a:solidFill>
                <a:latin typeface="Times New Roman" panose="02020603050405020304" charset="0"/>
                <a:cs typeface="Times New Roman" panose="02020603050405020304" charset="0"/>
              </a:rPr>
              <a:t>Seeing his scholarship application rejected, he was crushed by the realization that his dream university was now out of reach.</a:t>
            </a:r>
          </a:p>
          <a:p>
            <a:pPr marL="0" indent="0" algn="just">
              <a:lnSpc>
                <a:spcPts val="3400"/>
              </a:lnSpc>
              <a:spcAft>
                <a:spcPts val="0"/>
              </a:spcAft>
              <a:buNone/>
            </a:pPr>
            <a:r>
              <a:rPr lang="en-US" altLang="zh-CN" sz="2400">
                <a:solidFill>
                  <a:schemeClr val="tx1"/>
                </a:solidFill>
                <a:latin typeface="Times New Roman" panose="02020603050405020304" charset="0"/>
                <a:cs typeface="Times New Roman" panose="02020603050405020304" charset="0"/>
              </a:rPr>
              <a:t>The team was crushed by the last-minute goal that snatched away their championship title.</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66360" y="1382760"/>
              <a:ext cx="10072440" cy="4251600"/>
            </p14:xfrm>
          </p:contentPart>
        </mc:Choice>
        <mc:Fallback>
          <p:pic>
            <p:nvPicPr>
              <p:cNvPr id="2" name="墨迹 1"/>
              <p:cNvPicPr/>
              <p:nvPr/>
            </p:nvPicPr>
            <p:blipFill>
              <a:blip r:embed="rId5"/>
              <a:stretch>
                <a:fillRect/>
              </a:stretch>
            </p:blipFill>
            <p:spPr>
              <a:xfrm>
                <a:off x="657000" y="1373400"/>
                <a:ext cx="10091160" cy="42703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23240"/>
            <a:ext cx="10968990" cy="5726430"/>
          </a:xfrm>
          <a:ln>
            <a:solidFill>
              <a:schemeClr val="accent1"/>
            </a:solidFill>
          </a:ln>
        </p:spPr>
        <p:txBody>
          <a:bodyPr>
            <a:normAutofit/>
          </a:bodyPr>
          <a:lstStyle/>
          <a:p>
            <a:pPr marL="0" indent="0" algn="just">
              <a:lnSpc>
                <a:spcPts val="2700"/>
              </a:lnSpc>
              <a:spcAft>
                <a:spcPts val="0"/>
              </a:spcAft>
              <a:buNone/>
            </a:pPr>
            <a:r>
              <a:rPr lang="en-US" altLang="zh-CN" sz="2400" b="1">
                <a:solidFill>
                  <a:schemeClr val="tx1"/>
                </a:solidFill>
                <a:effectLst>
                  <a:outerShdw blurRad="38100" dist="38100" dir="2700000" algn="tl">
                    <a:srgbClr val="000000">
                      <a:alpha val="43137"/>
                    </a:srgbClr>
                  </a:outerShdw>
                </a:effectLst>
              </a:rPr>
              <a:t>8.4</a:t>
            </a:r>
            <a:r>
              <a:rPr lang="zh-CN" altLang="en-US" sz="2400" b="1">
                <a:solidFill>
                  <a:schemeClr val="tx1"/>
                </a:solidFill>
                <a:effectLst>
                  <a:outerShdw blurRad="38100" dist="38100" dir="2700000" algn="tl">
                    <a:srgbClr val="000000">
                      <a:alpha val="43137"/>
                    </a:srgbClr>
                  </a:outerShdw>
                </a:effectLst>
              </a:rPr>
              <a:t>内疚与后悔</a:t>
            </a:r>
          </a:p>
          <a:p>
            <a:pPr marL="0" indent="0" algn="just">
              <a:lnSpc>
                <a:spcPts val="2700"/>
              </a:lnSpc>
              <a:spcAft>
                <a:spcPts val="0"/>
              </a:spcAft>
              <a:buNone/>
            </a:pPr>
            <a:r>
              <a:rPr lang="en-US" altLang="zh-CN" sz="2400">
                <a:solidFill>
                  <a:schemeClr val="tx1"/>
                </a:solidFill>
                <a:effectLst>
                  <a:outerShdw blurRad="38100" dist="38100" dir="2700000" algn="tl">
                    <a:srgbClr val="000000">
                      <a:alpha val="43137"/>
                    </a:srgbClr>
                  </a:outerShdw>
                </a:effectLst>
              </a:rPr>
              <a:t>regret</a:t>
            </a:r>
            <a:r>
              <a:rPr lang="zh-CN" altLang="en-US" sz="2400">
                <a:solidFill>
                  <a:schemeClr val="tx1"/>
                </a:solidFill>
                <a:effectLst>
                  <a:outerShdw blurRad="38100" dist="38100" dir="2700000" algn="tl">
                    <a:srgbClr val="000000">
                      <a:alpha val="43137"/>
                    </a:srgbClr>
                  </a:outerShdw>
                </a:effectLst>
              </a:rPr>
              <a:t>后悔、遗憾</a:t>
            </a:r>
          </a:p>
          <a:p>
            <a:pPr marL="0" indent="0" algn="just">
              <a:lnSpc>
                <a:spcPts val="2700"/>
              </a:lnSpc>
              <a:spcAft>
                <a:spcPts val="0"/>
              </a:spcAft>
              <a:buNone/>
            </a:pPr>
            <a:r>
              <a:rPr lang="en-US" altLang="zh-CN" sz="2400">
                <a:solidFill>
                  <a:schemeClr val="tx1"/>
                </a:solidFill>
                <a:effectLst>
                  <a:outerShdw blurRad="38100" dist="38100" dir="2700000" algn="tl">
                    <a:srgbClr val="000000">
                      <a:alpha val="43137"/>
                    </a:srgbClr>
                  </a:outerShdw>
                </a:effectLst>
              </a:rPr>
              <a:t>regretted</a:t>
            </a:r>
            <a:r>
              <a:rPr lang="zh-CN" altLang="en-US" sz="2400">
                <a:solidFill>
                  <a:schemeClr val="tx1"/>
                </a:solidFill>
                <a:effectLst>
                  <a:outerShdw blurRad="38100" dist="38100" dir="2700000" algn="tl">
                    <a:srgbClr val="000000">
                      <a:alpha val="43137"/>
                    </a:srgbClr>
                  </a:outerShdw>
                </a:effectLst>
              </a:rPr>
              <a:t>过去式，</a:t>
            </a:r>
            <a:r>
              <a:rPr lang="en-US" altLang="zh-CN" sz="2400">
                <a:solidFill>
                  <a:schemeClr val="tx1"/>
                </a:solidFill>
                <a:effectLst>
                  <a:outerShdw blurRad="38100" dist="38100" dir="2700000" algn="tl">
                    <a:srgbClr val="000000">
                      <a:alpha val="43137"/>
                    </a:srgbClr>
                  </a:outerShdw>
                </a:effectLst>
              </a:rPr>
              <a:t>regretful</a:t>
            </a:r>
            <a:r>
              <a:rPr lang="zh-CN" altLang="en-US" sz="2400">
                <a:solidFill>
                  <a:schemeClr val="tx1"/>
                </a:solidFill>
                <a:effectLst>
                  <a:outerShdw blurRad="38100" dist="38100" dir="2700000" algn="tl">
                    <a:srgbClr val="000000">
                      <a:alpha val="43137"/>
                    </a:srgbClr>
                  </a:outerShdw>
                </a:effectLst>
              </a:rPr>
              <a:t>遗憾的、后悔的</a:t>
            </a:r>
          </a:p>
          <a:p>
            <a:pPr marL="0" indent="0" algn="just">
              <a:lnSpc>
                <a:spcPts val="2700"/>
              </a:lnSpc>
              <a:spcAft>
                <a:spcPts val="0"/>
              </a:spcAft>
              <a:buNone/>
            </a:pPr>
            <a:r>
              <a:rPr lang="en-US" altLang="zh-CN" sz="2400">
                <a:solidFill>
                  <a:schemeClr val="tx1"/>
                </a:solidFill>
                <a:effectLst>
                  <a:outerShdw blurRad="38100" dist="38100" dir="2700000" algn="tl">
                    <a:srgbClr val="000000">
                      <a:alpha val="43137"/>
                    </a:srgbClr>
                  </a:outerShdw>
                </a:effectLst>
              </a:rPr>
              <a:t>regret doing</a:t>
            </a:r>
            <a:r>
              <a:rPr lang="zh-CN" altLang="en-US" sz="2400">
                <a:solidFill>
                  <a:schemeClr val="tx1"/>
                </a:solidFill>
                <a:effectLst>
                  <a:outerShdw blurRad="38100" dist="38100" dir="2700000" algn="tl">
                    <a:srgbClr val="000000">
                      <a:alpha val="43137"/>
                    </a:srgbClr>
                  </a:outerShdw>
                </a:effectLst>
              </a:rPr>
              <a:t>后悔做过，</a:t>
            </a:r>
            <a:r>
              <a:rPr lang="en-US" altLang="zh-CN" sz="2400">
                <a:solidFill>
                  <a:schemeClr val="tx1"/>
                </a:solidFill>
                <a:effectLst>
                  <a:outerShdw blurRad="38100" dist="38100" dir="2700000" algn="tl">
                    <a:srgbClr val="000000">
                      <a:alpha val="43137"/>
                    </a:srgbClr>
                  </a:outerShdw>
                </a:effectLst>
              </a:rPr>
              <a:t>regret not doing</a:t>
            </a:r>
            <a:r>
              <a:rPr lang="zh-CN" altLang="en-US" sz="2400">
                <a:solidFill>
                  <a:schemeClr val="tx1"/>
                </a:solidFill>
                <a:effectLst>
                  <a:outerShdw blurRad="38100" dist="38100" dir="2700000" algn="tl">
                    <a:srgbClr val="000000">
                      <a:alpha val="43137"/>
                    </a:srgbClr>
                  </a:outerShdw>
                </a:effectLst>
              </a:rPr>
              <a:t>后悔没做，</a:t>
            </a:r>
            <a:r>
              <a:rPr lang="en-US" altLang="zh-CN" sz="2400">
                <a:solidFill>
                  <a:schemeClr val="tx1"/>
                </a:solidFill>
                <a:effectLst>
                  <a:outerShdw blurRad="38100" dist="38100" dir="2700000" algn="tl">
                    <a:srgbClr val="000000">
                      <a:alpha val="43137"/>
                    </a:srgbClr>
                  </a:outerShdw>
                </a:effectLst>
              </a:rPr>
              <a:t>regret to do</a:t>
            </a:r>
            <a:r>
              <a:rPr lang="zh-CN" altLang="en-US" sz="2400">
                <a:solidFill>
                  <a:schemeClr val="tx1"/>
                </a:solidFill>
                <a:effectLst>
                  <a:outerShdw blurRad="38100" dist="38100" dir="2700000" algn="tl">
                    <a:srgbClr val="000000">
                      <a:alpha val="43137"/>
                    </a:srgbClr>
                  </a:outerShdw>
                </a:effectLst>
              </a:rPr>
              <a:t>遗憾地去做</a:t>
            </a:r>
          </a:p>
          <a:p>
            <a:pPr marL="0" indent="0" algn="just">
              <a:lnSpc>
                <a:spcPts val="2700"/>
              </a:lnSpc>
              <a:spcAft>
                <a:spcPts val="0"/>
              </a:spcAft>
              <a:buNone/>
            </a:pPr>
            <a:r>
              <a:rPr lang="zh-CN" altLang="en-US" sz="2400">
                <a:solidFill>
                  <a:schemeClr val="tx1"/>
                </a:solidFill>
              </a:rPr>
              <a:t>（底下的例句一般）</a:t>
            </a:r>
          </a:p>
          <a:p>
            <a:pPr marL="0" indent="0" algn="just">
              <a:lnSpc>
                <a:spcPts val="2700"/>
              </a:lnSpc>
              <a:spcAft>
                <a:spcPts val="0"/>
              </a:spcAft>
              <a:buNone/>
            </a:pPr>
            <a:r>
              <a:rPr lang="en-US" altLang="zh-CN" sz="2400" b="1">
                <a:solidFill>
                  <a:schemeClr val="tx1"/>
                </a:solidFill>
                <a:effectLst>
                  <a:outerShdw blurRad="38100" dist="38100" dir="2700000" algn="tl">
                    <a:srgbClr val="000000">
                      <a:alpha val="43137"/>
                    </a:srgbClr>
                  </a:outerShdw>
                </a:effectLst>
              </a:rPr>
              <a:t>remorse</a:t>
            </a:r>
            <a:r>
              <a:rPr lang="zh-CN" altLang="en-US" sz="2400" b="1">
                <a:solidFill>
                  <a:schemeClr val="tx1"/>
                </a:solidFill>
                <a:effectLst>
                  <a:outerShdw blurRad="38100" dist="38100" dir="2700000" algn="tl">
                    <a:srgbClr val="000000">
                      <a:alpha val="43137"/>
                    </a:srgbClr>
                  </a:outerShdw>
                </a:effectLst>
              </a:rPr>
              <a:t>懊悔、深切的自责</a:t>
            </a:r>
          </a:p>
          <a:p>
            <a:pPr marL="0" indent="0" algn="just">
              <a:lnSpc>
                <a:spcPts val="2700"/>
              </a:lnSpc>
              <a:spcAft>
                <a:spcPts val="0"/>
              </a:spcAft>
              <a:buNone/>
            </a:pPr>
            <a:r>
              <a:rPr lang="en-US" altLang="zh-CN" sz="2400">
                <a:solidFill>
                  <a:schemeClr val="tx1"/>
                </a:solidFill>
              </a:rPr>
              <a:t>She felt remorse for the harsh words she had spoken. </a:t>
            </a:r>
          </a:p>
          <a:p>
            <a:pPr marL="0" indent="0" algn="just">
              <a:lnSpc>
                <a:spcPts val="2700"/>
              </a:lnSpc>
              <a:spcAft>
                <a:spcPts val="0"/>
              </a:spcAft>
              <a:buNone/>
            </a:pPr>
            <a:r>
              <a:rPr lang="en-US" altLang="zh-CN" sz="2400">
                <a:solidFill>
                  <a:schemeClr val="tx1"/>
                </a:solidFill>
              </a:rPr>
              <a:t>In hindsight, I felt remorse for not putting in more effort to address the seemingly insurmountable problem. </a:t>
            </a:r>
          </a:p>
          <a:p>
            <a:pPr marL="0" indent="0" algn="just">
              <a:lnSpc>
                <a:spcPts val="2700"/>
              </a:lnSpc>
              <a:spcAft>
                <a:spcPts val="0"/>
              </a:spcAft>
              <a:buNone/>
            </a:pPr>
            <a:r>
              <a:rPr lang="en-US" altLang="zh-CN" sz="2400" b="1">
                <a:solidFill>
                  <a:schemeClr val="tx1"/>
                </a:solidFill>
                <a:effectLst>
                  <a:outerShdw blurRad="38100" dist="38100" dir="2700000" algn="tl">
                    <a:srgbClr val="000000">
                      <a:alpha val="43137"/>
                    </a:srgbClr>
                  </a:outerShdw>
                </a:effectLst>
              </a:rPr>
              <a:t>reproach oneself</a:t>
            </a:r>
            <a:r>
              <a:rPr lang="zh-CN" altLang="en-US" sz="2400" b="1">
                <a:solidFill>
                  <a:schemeClr val="tx1"/>
                </a:solidFill>
                <a:effectLst>
                  <a:outerShdw blurRad="38100" dist="38100" dir="2700000" algn="tl">
                    <a:srgbClr val="000000">
                      <a:alpha val="43137"/>
                    </a:srgbClr>
                  </a:outerShdw>
                </a:effectLst>
              </a:rPr>
              <a:t>自责（底下的例句一般）</a:t>
            </a:r>
            <a:r>
              <a:rPr lang="en-US" altLang="zh-CN" sz="2400" b="1">
                <a:solidFill>
                  <a:schemeClr val="tx1"/>
                </a:solidFill>
                <a:effectLst>
                  <a:outerShdw blurRad="38100" dist="38100" dir="2700000" algn="tl">
                    <a:srgbClr val="000000">
                      <a:alpha val="43137"/>
                    </a:srgbClr>
                  </a:outerShdw>
                </a:effectLst>
              </a:rPr>
              <a:t>(</a:t>
            </a:r>
            <a:r>
              <a:rPr lang="zh-CN" altLang="en-US" sz="2400" b="1">
                <a:solidFill>
                  <a:schemeClr val="tx1"/>
                </a:solidFill>
                <a:effectLst>
                  <a:outerShdw blurRad="38100" dist="38100" dir="2700000" algn="tl">
                    <a:srgbClr val="000000">
                      <a:alpha val="43137"/>
                    </a:srgbClr>
                  </a:outerShdw>
                </a:effectLst>
              </a:rPr>
              <a:t>应该不常用，《心灵鸡汤》出现</a:t>
            </a:r>
            <a:r>
              <a:rPr lang="en-US" altLang="zh-CN" sz="2400" b="1">
                <a:solidFill>
                  <a:schemeClr val="tx1"/>
                </a:solidFill>
                <a:effectLst>
                  <a:outerShdw blurRad="38100" dist="38100" dir="2700000" algn="tl">
                    <a:srgbClr val="000000">
                      <a:alpha val="43137"/>
                    </a:srgbClr>
                  </a:outerShdw>
                </a:effectLst>
              </a:rPr>
              <a:t>0</a:t>
            </a:r>
            <a:r>
              <a:rPr lang="zh-CN" altLang="en-US" sz="2400" b="1">
                <a:solidFill>
                  <a:schemeClr val="tx1"/>
                </a:solidFill>
                <a:effectLst>
                  <a:outerShdw blurRad="38100" dist="38100" dir="2700000" algn="tl">
                    <a:srgbClr val="000000">
                      <a:alpha val="43137"/>
                    </a:srgbClr>
                  </a:outerShdw>
                </a:effectLst>
              </a:rPr>
              <a:t>次）</a:t>
            </a:r>
            <a:r>
              <a:rPr lang="en-US" altLang="zh-CN" sz="2400" b="1">
                <a:solidFill>
                  <a:schemeClr val="tx1"/>
                </a:solidFill>
                <a:effectLst>
                  <a:outerShdw blurRad="38100" dist="38100" dir="2700000" algn="tl">
                    <a:srgbClr val="000000">
                      <a:alpha val="43137"/>
                    </a:srgbClr>
                  </a:outerShdw>
                </a:effectLst>
              </a:rPr>
              <a:t> </a:t>
            </a:r>
          </a:p>
          <a:p>
            <a:pPr marL="0" indent="0" algn="just">
              <a:lnSpc>
                <a:spcPts val="2700"/>
              </a:lnSpc>
              <a:spcAft>
                <a:spcPts val="0"/>
              </a:spcAft>
              <a:buNone/>
            </a:pPr>
            <a:r>
              <a:rPr lang="en-US" altLang="zh-CN" sz="2400" b="1">
                <a:solidFill>
                  <a:schemeClr val="tx1"/>
                </a:solidFill>
                <a:effectLst>
                  <a:outerShdw blurRad="38100" dist="38100" dir="2700000" algn="tl">
                    <a:srgbClr val="000000">
                      <a:alpha val="43137"/>
                    </a:srgbClr>
                  </a:outerShdw>
                </a:effectLst>
              </a:rPr>
              <a:t>dwell on the past</a:t>
            </a:r>
            <a:r>
              <a:rPr lang="zh-CN" altLang="en-US" sz="2400" b="1">
                <a:solidFill>
                  <a:schemeClr val="tx1"/>
                </a:solidFill>
                <a:effectLst>
                  <a:outerShdw blurRad="38100" dist="38100" dir="2700000" algn="tl">
                    <a:srgbClr val="000000">
                      <a:alpha val="43137"/>
                    </a:srgbClr>
                  </a:outerShdw>
                </a:effectLst>
              </a:rPr>
              <a:t>沉湎于过去</a:t>
            </a:r>
            <a:r>
              <a:rPr lang="zh-CN" altLang="en-US" sz="2400">
                <a:solidFill>
                  <a:schemeClr val="tx1"/>
                </a:solidFill>
              </a:rPr>
              <a:t>（底下的例句一般）</a:t>
            </a:r>
          </a:p>
          <a:p>
            <a:pPr marL="0" indent="0" algn="just">
              <a:lnSpc>
                <a:spcPts val="2700"/>
              </a:lnSpc>
              <a:spcAft>
                <a:spcPts val="0"/>
              </a:spcAft>
              <a:buNone/>
            </a:pPr>
            <a:r>
              <a:rPr lang="en-US" altLang="zh-CN" sz="2400">
                <a:solidFill>
                  <a:schemeClr val="tx1"/>
                </a:solidFill>
              </a:rPr>
              <a:t>One cannot embrace the future if they insist on dwelling on the past.</a:t>
            </a:r>
          </a:p>
          <a:p>
            <a:pPr marL="0" indent="0" algn="just">
              <a:lnSpc>
                <a:spcPts val="2700"/>
              </a:lnSpc>
              <a:spcAft>
                <a:spcPts val="0"/>
              </a:spcAft>
              <a:buNone/>
            </a:pPr>
            <a:r>
              <a:rPr lang="en-US" altLang="zh-CN" sz="2400">
                <a:solidFill>
                  <a:schemeClr val="tx1"/>
                </a:solidFill>
              </a:rPr>
              <a:t>The price of dwelling on the past is missing the beauty of every day.</a:t>
            </a:r>
          </a:p>
          <a:p>
            <a:pPr marL="0" indent="0">
              <a:buNone/>
            </a:pPr>
            <a:endParaRPr lang="zh-CN" altLang="en-US">
              <a:solidFill>
                <a:schemeClr val="tx1"/>
              </a:solidFill>
            </a:endParaRPr>
          </a:p>
          <a:p>
            <a:pPr marL="0" indent="0">
              <a:buNone/>
            </a:pPr>
            <a:endParaRPr lang="zh-CN" altLang="en-US">
              <a:solidFill>
                <a:schemeClr val="tx1"/>
              </a:solidFill>
            </a:endParaRPr>
          </a:p>
          <a:p>
            <a:pPr marL="0" indent="0">
              <a:buNone/>
            </a:pPr>
            <a:endParaRPr lang="en-US" altLang="zh-CN">
              <a:solidFill>
                <a:schemeClr val="tx1"/>
              </a:solidFill>
            </a:endParaRPr>
          </a:p>
          <a:p>
            <a:pPr marL="0" indent="0">
              <a:buNone/>
            </a:pPr>
            <a:endParaRPr lang="en-US" altLang="zh-CN">
              <a:solidFill>
                <a:schemeClr val="tx1"/>
              </a:solidFill>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01920" y="1117080"/>
              <a:ext cx="10766520" cy="4587840"/>
            </p14:xfrm>
          </p:contentPart>
        </mc:Choice>
        <mc:Fallback>
          <p:pic>
            <p:nvPicPr>
              <p:cNvPr id="2" name="墨迹 1"/>
              <p:cNvPicPr/>
              <p:nvPr/>
            </p:nvPicPr>
            <p:blipFill>
              <a:blip r:embed="rId5"/>
              <a:stretch>
                <a:fillRect/>
              </a:stretch>
            </p:blipFill>
            <p:spPr>
              <a:xfrm>
                <a:off x="592560" y="1107720"/>
                <a:ext cx="10785240" cy="460656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60375"/>
            <a:ext cx="10968990" cy="5789295"/>
          </a:xfrm>
          <a:ln>
            <a:solidFill>
              <a:schemeClr val="accent1"/>
            </a:solidFill>
          </a:ln>
        </p:spPr>
        <p:txBody>
          <a:bodyPr/>
          <a:lstStyle/>
          <a:p>
            <a:pPr marL="0" indent="0">
              <a:buNone/>
            </a:pPr>
            <a:r>
              <a:rPr lang="en-US" altLang="zh-CN" sz="2400">
                <a:solidFill>
                  <a:schemeClr val="tx1"/>
                </a:solidFill>
              </a:rPr>
              <a:t>dwell on </a:t>
            </a:r>
            <a:r>
              <a:rPr lang="zh-CN" altLang="en-US" sz="2400">
                <a:solidFill>
                  <a:schemeClr val="tx1"/>
                </a:solidFill>
              </a:rPr>
              <a:t>可以加其他单词：</a:t>
            </a:r>
          </a:p>
          <a:p>
            <a:pPr marL="0" indent="0">
              <a:buNone/>
            </a:pPr>
            <a:r>
              <a:rPr lang="en-US" altLang="zh-CN" sz="2400">
                <a:solidFill>
                  <a:schemeClr val="tx1"/>
                </a:solidFill>
              </a:rPr>
              <a:t>dwell on your mistakes</a:t>
            </a:r>
            <a:r>
              <a:rPr lang="zh-CN" altLang="en-US" sz="2400">
                <a:solidFill>
                  <a:schemeClr val="tx1"/>
                </a:solidFill>
              </a:rPr>
              <a:t>纠结于错误</a:t>
            </a:r>
          </a:p>
          <a:p>
            <a:pPr marL="0" indent="0">
              <a:buNone/>
            </a:pPr>
            <a:r>
              <a:rPr lang="en-US" altLang="zh-CN" sz="2400">
                <a:solidFill>
                  <a:schemeClr val="tx1"/>
                </a:solidFill>
              </a:rPr>
              <a:t>dwell on negative thoughts</a:t>
            </a:r>
            <a:r>
              <a:rPr lang="zh-CN" altLang="en-US" sz="2400">
                <a:solidFill>
                  <a:schemeClr val="tx1"/>
                </a:solidFill>
              </a:rPr>
              <a:t>老想消极的事情</a:t>
            </a:r>
          </a:p>
          <a:p>
            <a:pPr marL="0" indent="0">
              <a:buNone/>
            </a:pPr>
            <a:r>
              <a:rPr lang="zh-CN" altLang="en-US" sz="2400">
                <a:solidFill>
                  <a:schemeClr val="tx1"/>
                </a:solidFill>
              </a:rPr>
              <a:t>翻译：</a:t>
            </a:r>
            <a:r>
              <a:rPr lang="en-US" altLang="zh-CN" sz="2400">
                <a:solidFill>
                  <a:schemeClr val="tx1"/>
                </a:solidFill>
              </a:rPr>
              <a:t>No need to dwell on the past; may the future bloom in splendor. </a:t>
            </a:r>
          </a:p>
          <a:p>
            <a:pPr marL="0" indent="0">
              <a:buNone/>
            </a:pPr>
            <a:r>
              <a:rPr lang="zh-CN" altLang="en-US" sz="2400" b="1">
                <a:solidFill>
                  <a:schemeClr val="tx1"/>
                </a:solidFill>
                <a:effectLst>
                  <a:outerShdw blurRad="38100" dist="38100" dir="2700000" algn="tl">
                    <a:srgbClr val="000000">
                      <a:alpha val="43137"/>
                    </a:srgbClr>
                  </a:outerShdw>
                </a:effectLst>
              </a:rPr>
              <a:t>无须忆怜往，但祈繁椿章</a:t>
            </a:r>
          </a:p>
          <a:p>
            <a:pPr marL="0" indent="0">
              <a:buNone/>
            </a:pPr>
            <a:endParaRPr lang="zh-CN" altLang="en-US" b="1">
              <a:effectLst>
                <a:outerShdw blurRad="38100" dist="38100" dir="2700000" algn="tl">
                  <a:srgbClr val="000000">
                    <a:alpha val="43137"/>
                  </a:srgbClr>
                </a:outerShdw>
              </a:effectLst>
            </a:endParaRPr>
          </a:p>
          <a:p>
            <a:pPr marL="0" indent="0">
              <a:buNone/>
            </a:pPr>
            <a:endParaRPr lang="zh-CN" altLang="en-US" b="1">
              <a:effectLst>
                <a:outerShdw blurRad="38100" dist="38100" dir="2700000" algn="tl">
                  <a:srgbClr val="000000">
                    <a:alpha val="43137"/>
                  </a:srgbClr>
                </a:outerShdw>
              </a:effectLst>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894600" y="1575000"/>
              <a:ext cx="9179640" cy="2446920"/>
            </p14:xfrm>
          </p:contentPart>
        </mc:Choice>
        <mc:Fallback>
          <p:pic>
            <p:nvPicPr>
              <p:cNvPr id="2" name="墨迹 1"/>
              <p:cNvPicPr/>
              <p:nvPr/>
            </p:nvPicPr>
            <p:blipFill>
              <a:blip r:embed="rId5"/>
              <a:stretch>
                <a:fillRect/>
              </a:stretch>
            </p:blipFill>
            <p:spPr>
              <a:xfrm>
                <a:off x="885240" y="1565640"/>
                <a:ext cx="9198360" cy="246564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9740"/>
            <a:ext cx="10968990" cy="5789930"/>
          </a:xfrm>
          <a:ln>
            <a:solidFill>
              <a:schemeClr val="accent1"/>
            </a:solidFill>
          </a:ln>
        </p:spPr>
        <p:txBody>
          <a:bodyPr/>
          <a:lstStyle/>
          <a:p>
            <a:pPr marL="0" indent="0">
              <a:buNone/>
            </a:pPr>
            <a:r>
              <a:rPr lang="en-US" altLang="zh-CN" sz="2400" b="1">
                <a:solidFill>
                  <a:srgbClr val="FF0000"/>
                </a:solidFill>
                <a:latin typeface="Times New Roman" panose="02020603050405020304" charset="0"/>
                <a:cs typeface="Times New Roman" panose="02020603050405020304" charset="0"/>
              </a:rPr>
              <a:t>P</a:t>
            </a:r>
            <a:r>
              <a:rPr lang="en-US" altLang="zh-CN" sz="2400" b="1" baseline="-25000">
                <a:solidFill>
                  <a:srgbClr val="FF0000"/>
                </a:solidFill>
                <a:latin typeface="Times New Roman" panose="02020603050405020304" charset="0"/>
                <a:cs typeface="Times New Roman" panose="02020603050405020304" charset="0"/>
              </a:rPr>
              <a:t>115  </a:t>
            </a:r>
            <a:r>
              <a:rPr lang="zh-CN" altLang="en-US" sz="2400" b="1">
                <a:solidFill>
                  <a:srgbClr val="FF0000"/>
                </a:solidFill>
                <a:latin typeface="Times New Roman" panose="02020603050405020304" charset="0"/>
                <a:cs typeface="Times New Roman" panose="02020603050405020304" charset="0"/>
              </a:rPr>
              <a:t>第</a:t>
            </a:r>
            <a:r>
              <a:rPr lang="en-US" altLang="zh-CN" sz="2400" b="1">
                <a:solidFill>
                  <a:srgbClr val="FF0000"/>
                </a:solidFill>
                <a:latin typeface="Times New Roman" panose="02020603050405020304" charset="0"/>
                <a:cs typeface="Times New Roman" panose="02020603050405020304" charset="0"/>
              </a:rPr>
              <a:t>9</a:t>
            </a:r>
            <a:r>
              <a:rPr lang="zh-CN" altLang="en-US" sz="2400" b="1">
                <a:solidFill>
                  <a:srgbClr val="FF0000"/>
                </a:solidFill>
                <a:latin typeface="Times New Roman" panose="02020603050405020304" charset="0"/>
                <a:cs typeface="Times New Roman" panose="02020603050405020304" charset="0"/>
              </a:rPr>
              <a:t>章</a:t>
            </a:r>
            <a:r>
              <a:rPr lang="en-US" altLang="zh-CN" sz="2400" b="1">
                <a:solidFill>
                  <a:srgbClr val="FF0000"/>
                </a:solidFill>
                <a:latin typeface="Times New Roman" panose="02020603050405020304" charset="0"/>
                <a:cs typeface="Times New Roman" panose="02020603050405020304" charset="0"/>
              </a:rPr>
              <a:t> </a:t>
            </a:r>
            <a:r>
              <a:rPr lang="zh-CN" altLang="en-US" sz="2400" b="1">
                <a:solidFill>
                  <a:srgbClr val="FF0000"/>
                </a:solidFill>
                <a:latin typeface="Times New Roman" panose="02020603050405020304" charset="0"/>
                <a:cs typeface="Times New Roman" panose="02020603050405020304" charset="0"/>
              </a:rPr>
              <a:t>愤怒与恨意</a:t>
            </a:r>
          </a:p>
          <a:p>
            <a:pPr marL="0" indent="0">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Anger sat in my throat, sharp-edged, making everything tighter the longer it stayed. </a:t>
            </a:r>
          </a:p>
          <a:p>
            <a:pPr marL="0" indent="0">
              <a:buNone/>
            </a:pP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这个句子不能用）</a:t>
            </a:r>
          </a:p>
          <a:p>
            <a:pPr marL="0" indent="0">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9.1 </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受挫与恼火</a:t>
            </a:r>
          </a:p>
          <a:p>
            <a:pPr marL="0" indent="0">
              <a:buNone/>
            </a:pPr>
            <a:r>
              <a:rPr lang="en-US" altLang="zh-CN" sz="2400">
                <a:solidFill>
                  <a:schemeClr val="tx1"/>
                </a:solidFill>
                <a:latin typeface="Times New Roman" panose="02020603050405020304" charset="0"/>
                <a:cs typeface="Times New Roman" panose="02020603050405020304" charset="0"/>
              </a:rPr>
              <a:t>irritated, annoyed, offended</a:t>
            </a:r>
            <a:r>
              <a:rPr lang="zh-CN" altLang="en-US" sz="2400">
                <a:solidFill>
                  <a:schemeClr val="tx1"/>
                </a:solidFill>
                <a:latin typeface="Times New Roman" panose="02020603050405020304" charset="0"/>
                <a:cs typeface="Times New Roman" panose="02020603050405020304" charset="0"/>
              </a:rPr>
              <a:t>恼火、心烦</a:t>
            </a:r>
          </a:p>
          <a:p>
            <a:pPr marL="0" indent="0">
              <a:buNone/>
            </a:pPr>
            <a:r>
              <a:rPr lang="en-US" altLang="zh-CN" sz="2400">
                <a:solidFill>
                  <a:schemeClr val="tx1"/>
                </a:solidFill>
                <a:latin typeface="Times New Roman" panose="02020603050405020304" charset="0"/>
                <a:cs typeface="Times New Roman" panose="02020603050405020304" charset="0"/>
              </a:rPr>
              <a:t>exasperated, infuriated</a:t>
            </a:r>
            <a:r>
              <a:rPr lang="zh-CN" altLang="en-US" sz="2400">
                <a:solidFill>
                  <a:schemeClr val="tx1"/>
                </a:solidFill>
                <a:latin typeface="Times New Roman" panose="02020603050405020304" charset="0"/>
                <a:cs typeface="Times New Roman" panose="02020603050405020304" charset="0"/>
              </a:rPr>
              <a:t>极为光火的</a:t>
            </a:r>
          </a:p>
          <a:p>
            <a:pPr marL="0" indent="0">
              <a:buNone/>
            </a:pPr>
            <a:r>
              <a:rPr lang="en-US" altLang="zh-CN" sz="2400">
                <a:solidFill>
                  <a:schemeClr val="tx1"/>
                </a:solidFill>
                <a:latin typeface="Times New Roman" panose="02020603050405020304" charset="0"/>
                <a:cs typeface="Times New Roman" panose="02020603050405020304" charset="0"/>
              </a:rPr>
              <a:t>disrupt</a:t>
            </a:r>
            <a:r>
              <a:rPr lang="zh-CN" altLang="en-US" sz="2400">
                <a:solidFill>
                  <a:schemeClr val="tx1"/>
                </a:solidFill>
                <a:latin typeface="Times New Roman" panose="02020603050405020304" charset="0"/>
                <a:cs typeface="Times New Roman" panose="02020603050405020304" charset="0"/>
              </a:rPr>
              <a:t>打乱，</a:t>
            </a:r>
            <a:r>
              <a:rPr lang="en-US" altLang="zh-CN" sz="2400">
                <a:solidFill>
                  <a:schemeClr val="tx1"/>
                </a:solidFill>
                <a:latin typeface="Times New Roman" panose="02020603050405020304" charset="0"/>
                <a:cs typeface="Times New Roman" panose="02020603050405020304" charset="0"/>
              </a:rPr>
              <a:t>disruptive</a:t>
            </a:r>
            <a:r>
              <a:rPr lang="zh-CN" altLang="en-US" sz="2400">
                <a:solidFill>
                  <a:schemeClr val="tx1"/>
                </a:solidFill>
                <a:latin typeface="Times New Roman" panose="02020603050405020304" charset="0"/>
                <a:cs typeface="Times New Roman" panose="02020603050405020304" charset="0"/>
              </a:rPr>
              <a:t>扰乱的，</a:t>
            </a:r>
            <a:r>
              <a:rPr lang="en-US" altLang="zh-CN" sz="2400">
                <a:solidFill>
                  <a:schemeClr val="tx1"/>
                </a:solidFill>
                <a:latin typeface="Times New Roman" panose="02020603050405020304" charset="0"/>
                <a:cs typeface="Times New Roman" panose="02020603050405020304" charset="0"/>
              </a:rPr>
              <a:t>disrupted</a:t>
            </a:r>
            <a:r>
              <a:rPr lang="zh-CN" altLang="en-US" sz="2400">
                <a:solidFill>
                  <a:schemeClr val="tx1"/>
                </a:solidFill>
                <a:latin typeface="Times New Roman" panose="02020603050405020304" charset="0"/>
                <a:cs typeface="Times New Roman" panose="02020603050405020304" charset="0"/>
              </a:rPr>
              <a:t>未查到</a:t>
            </a:r>
          </a:p>
          <a:p>
            <a:pPr marL="0" indent="0">
              <a:buNone/>
            </a:pPr>
            <a:endParaRPr lang="zh-CN" altLang="en-US" sz="2400">
              <a:solidFill>
                <a:schemeClr val="tx1"/>
              </a:solidFill>
              <a:latin typeface="Times New Roman" panose="02020603050405020304" charset="0"/>
              <a:cs typeface="Times New Roman" panose="02020603050405020304" charset="0"/>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491760" y="1549800"/>
              <a:ext cx="7253280" cy="4353480"/>
            </p14:xfrm>
          </p:contentPart>
        </mc:Choice>
        <mc:Fallback>
          <p:pic>
            <p:nvPicPr>
              <p:cNvPr id="2" name="墨迹 1"/>
              <p:cNvPicPr/>
              <p:nvPr/>
            </p:nvPicPr>
            <p:blipFill>
              <a:blip r:embed="rId5"/>
              <a:stretch>
                <a:fillRect/>
              </a:stretch>
            </p:blipFill>
            <p:spPr>
              <a:xfrm>
                <a:off x="482400" y="1540440"/>
                <a:ext cx="7272000" cy="43722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23240"/>
            <a:ext cx="10968990" cy="5726430"/>
          </a:xfrm>
        </p:spPr>
        <p:txBody>
          <a:bodyPr/>
          <a:lstStyle/>
          <a:p>
            <a:pPr marL="0" indent="0">
              <a:buNone/>
            </a:pPr>
            <a:endParaRPr lang="zh-CN" altLang="en-US"/>
          </a:p>
        </p:txBody>
      </p:sp>
      <p:pic>
        <p:nvPicPr>
          <p:cNvPr id="5" name="图片 4" descr="Screenshot_20251119_092832_com.baidu.netdisk_edit(1)"/>
          <p:cNvPicPr>
            <a:picLocks noChangeAspect="1"/>
          </p:cNvPicPr>
          <p:nvPr/>
        </p:nvPicPr>
        <p:blipFill>
          <a:blip r:embed="rId4"/>
          <a:stretch>
            <a:fillRect/>
          </a:stretch>
        </p:blipFill>
        <p:spPr>
          <a:xfrm>
            <a:off x="73660" y="0"/>
            <a:ext cx="12118975" cy="6858635"/>
          </a:xfrm>
          <a:prstGeom prst="rect">
            <a:avLst/>
          </a:prstGeom>
        </p:spPr>
      </p:pic>
      <mc:AlternateContent xmlns:mc="http://schemas.openxmlformats.org/markup-compatibility/2006">
        <mc:Choice xmlns:p14="http://schemas.microsoft.com/office/powerpoint/2010/main" Requires="p14">
          <p:contentPart p14:bwMode="auto" r:id="rId5">
            <p14:nvContentPartPr>
              <p14:cNvPr id="2" name="墨迹 1"/>
              <p14:cNvContentPartPr/>
              <p14:nvPr/>
            </p14:nvContentPartPr>
            <p14:xfrm>
              <a:off x="452160" y="1611720"/>
              <a:ext cx="11082960" cy="4151880"/>
            </p14:xfrm>
          </p:contentPart>
        </mc:Choice>
        <mc:Fallback>
          <p:pic>
            <p:nvPicPr>
              <p:cNvPr id="2" name="墨迹 1"/>
              <p:cNvPicPr/>
              <p:nvPr/>
            </p:nvPicPr>
            <p:blipFill>
              <a:blip r:embed="rId6"/>
              <a:stretch>
                <a:fillRect/>
              </a:stretch>
            </p:blipFill>
            <p:spPr>
              <a:xfrm>
                <a:off x="442800" y="1602360"/>
                <a:ext cx="11101680" cy="41706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44830"/>
            <a:ext cx="10968990" cy="5841365"/>
          </a:xfrm>
          <a:ln>
            <a:solidFill>
              <a:schemeClr val="accent1"/>
            </a:solidFill>
          </a:ln>
        </p:spPr>
        <p:txBody>
          <a:bodyPr>
            <a:noAutofit/>
          </a:bodyPr>
          <a:lstStyle/>
          <a:p>
            <a:pPr marL="0" indent="0" algn="just">
              <a:lnSpc>
                <a:spcPts val="3200"/>
              </a:lnSpc>
              <a:spcAft>
                <a:spcPts val="0"/>
              </a:spcAft>
              <a:buNone/>
            </a:pPr>
            <a:r>
              <a:rPr lang="en-US" altLang="zh-CN" sz="2400" b="1">
                <a:solidFill>
                  <a:srgbClr val="FF0000"/>
                </a:solidFill>
                <a:latin typeface="Times New Roman" panose="02020603050405020304" charset="0"/>
                <a:cs typeface="Times New Roman" panose="02020603050405020304" charset="0"/>
              </a:rPr>
              <a:t>9.2 </a:t>
            </a:r>
            <a:r>
              <a:rPr lang="zh-CN" altLang="en-US" sz="2400" b="1">
                <a:solidFill>
                  <a:srgbClr val="FF0000"/>
                </a:solidFill>
                <a:latin typeface="Times New Roman" panose="02020603050405020304" charset="0"/>
                <a:cs typeface="Times New Roman" panose="02020603050405020304" charset="0"/>
              </a:rPr>
              <a:t>生气与敌意</a:t>
            </a:r>
          </a:p>
          <a:p>
            <a:pPr marL="0" indent="0" algn="just">
              <a:lnSpc>
                <a:spcPts val="320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furious</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抗怒的</a:t>
            </a:r>
          </a:p>
          <a:p>
            <a:pPr marL="0" indent="0" algn="just">
              <a:lnSpc>
                <a:spcPts val="3200"/>
              </a:lnSpc>
              <a:spcAft>
                <a:spcPts val="0"/>
              </a:spcAft>
              <a:buNone/>
            </a:pPr>
            <a:r>
              <a:rPr lang="en-US" altLang="zh-CN" sz="2400">
                <a:solidFill>
                  <a:schemeClr val="tx1"/>
                </a:solidFill>
                <a:latin typeface="Times New Roman" panose="02020603050405020304" charset="0"/>
                <a:cs typeface="Times New Roman" panose="02020603050405020304" charset="0"/>
              </a:rPr>
              <a:t>She was furious when she found her work had been deleted. </a:t>
            </a:r>
          </a:p>
          <a:p>
            <a:pPr marL="0" indent="0" algn="just">
              <a:lnSpc>
                <a:spcPts val="3200"/>
              </a:lnSpc>
              <a:spcAft>
                <a:spcPts val="0"/>
              </a:spcAft>
              <a:buNone/>
            </a:pPr>
            <a:r>
              <a:rPr lang="zh-CN" altLang="en-US" sz="2400">
                <a:solidFill>
                  <a:schemeClr val="tx1"/>
                </a:solidFill>
                <a:latin typeface="Times New Roman" panose="02020603050405020304" charset="0"/>
                <a:cs typeface="Times New Roman" panose="02020603050405020304" charset="0"/>
              </a:rPr>
              <a:t>链接一下：</a:t>
            </a:r>
          </a:p>
          <a:p>
            <a:pPr marL="0" indent="0" algn="just">
              <a:lnSpc>
                <a:spcPts val="3200"/>
              </a:lnSpc>
              <a:spcAft>
                <a:spcPts val="0"/>
              </a:spcAft>
              <a:buNone/>
            </a:pPr>
            <a:r>
              <a:rPr lang="en-US" altLang="zh-CN" sz="2400">
                <a:solidFill>
                  <a:schemeClr val="tx1"/>
                </a:solidFill>
                <a:latin typeface="Times New Roman" panose="02020603050405020304" charset="0"/>
                <a:cs typeface="Times New Roman" panose="02020603050405020304" charset="0"/>
              </a:rPr>
              <a:t>Life is but a walking shadow. It is a tale told by an idiot, full of sound and fury, signifying nothing. -</a:t>
            </a:r>
            <a:r>
              <a:rPr lang="en-US" altLang="zh-CN" sz="2400" i="1">
                <a:solidFill>
                  <a:schemeClr val="tx1"/>
                </a:solidFill>
                <a:latin typeface="Times New Roman" panose="02020603050405020304" charset="0"/>
                <a:cs typeface="Times New Roman" panose="02020603050405020304" charset="0"/>
              </a:rPr>
              <a:t>Macbeth</a:t>
            </a:r>
            <a:r>
              <a:rPr lang="en-US" altLang="zh-CN" sz="2400">
                <a:solidFill>
                  <a:schemeClr val="tx1"/>
                </a:solidFill>
                <a:latin typeface="Times New Roman" panose="02020603050405020304" charset="0"/>
                <a:cs typeface="Times New Roman" panose="02020603050405020304" charset="0"/>
              </a:rPr>
              <a:t> </a:t>
            </a:r>
          </a:p>
          <a:p>
            <a:pPr marL="0" indent="0" algn="just">
              <a:lnSpc>
                <a:spcPts val="320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resent</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愤恨</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resentful</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愤愤不平的</a:t>
            </a:r>
          </a:p>
          <a:p>
            <a:pPr marL="0" indent="0" algn="just">
              <a:lnSpc>
                <a:spcPts val="3200"/>
              </a:lnSpc>
              <a:spcAft>
                <a:spcPts val="0"/>
              </a:spcAft>
              <a:buNone/>
            </a:pPr>
            <a:r>
              <a:rPr lang="en-US" altLang="zh-CN" sz="2400">
                <a:solidFill>
                  <a:schemeClr val="tx1"/>
                </a:solidFill>
                <a:latin typeface="Times New Roman" panose="02020603050405020304" charset="0"/>
                <a:cs typeface="Times New Roman" panose="02020603050405020304" charset="0"/>
              </a:rPr>
              <a:t>She grew resentful after years of being excluded from decision-making. (</a:t>
            </a:r>
            <a:r>
              <a:rPr lang="zh-CN" altLang="en-US" sz="2400">
                <a:solidFill>
                  <a:schemeClr val="tx1"/>
                </a:solidFill>
                <a:latin typeface="Times New Roman" panose="02020603050405020304" charset="0"/>
                <a:cs typeface="Times New Roman" panose="02020603050405020304" charset="0"/>
              </a:rPr>
              <a:t>这个写得还可以）</a:t>
            </a:r>
          </a:p>
          <a:p>
            <a:pPr marL="0" indent="0" algn="just">
              <a:lnSpc>
                <a:spcPts val="320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hostile</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充满敌意的</a:t>
            </a:r>
          </a:p>
          <a:p>
            <a:pPr marL="0" indent="0" algn="just">
              <a:lnSpc>
                <a:spcPts val="3200"/>
              </a:lnSpc>
              <a:spcAft>
                <a:spcPts val="0"/>
              </a:spcAft>
              <a:buNone/>
            </a:pPr>
            <a:r>
              <a:rPr lang="en-US" altLang="zh-CN" sz="2400">
                <a:solidFill>
                  <a:schemeClr val="tx1"/>
                </a:solidFill>
                <a:latin typeface="Times New Roman" panose="02020603050405020304" charset="0"/>
                <a:cs typeface="Times New Roman" panose="02020603050405020304" charset="0"/>
              </a:rPr>
              <a:t>Her tone turned hostile when the topic shifted to the budget cut. </a:t>
            </a:r>
          </a:p>
          <a:p>
            <a:pPr marL="0" indent="0" algn="just">
              <a:lnSpc>
                <a:spcPts val="3200"/>
              </a:lnSpc>
              <a:spcAft>
                <a:spcPts val="0"/>
              </a:spcAft>
              <a:buNone/>
            </a:pPr>
            <a:r>
              <a:rPr lang="en-US" altLang="zh-CN" sz="2400">
                <a:solidFill>
                  <a:schemeClr val="tx1"/>
                </a:solidFill>
                <a:latin typeface="Times New Roman" panose="02020603050405020304" charset="0"/>
                <a:cs typeface="Times New Roman" panose="02020603050405020304" charset="0"/>
              </a:rPr>
              <a:t>A wave of hostility greeted her directly she stepped into the classroom. She felt a cold shiver ran down her spine.</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757080" y="1411560"/>
              <a:ext cx="8143200" cy="499320"/>
            </p14:xfrm>
          </p:contentPart>
        </mc:Choice>
        <mc:Fallback>
          <p:pic>
            <p:nvPicPr>
              <p:cNvPr id="2" name="墨迹 1"/>
              <p:cNvPicPr/>
              <p:nvPr/>
            </p:nvPicPr>
            <p:blipFill>
              <a:blip r:embed="rId5"/>
              <a:stretch>
                <a:fillRect/>
              </a:stretch>
            </p:blipFill>
            <p:spPr>
              <a:xfrm>
                <a:off x="747720" y="1402200"/>
                <a:ext cx="8161920" cy="518040"/>
              </a:xfrm>
              <a:prstGeom prst="rect">
                <a:avLst/>
              </a:prstGeom>
            </p:spPr>
          </p:pic>
        </mc:Fallback>
      </mc:AlternateContent>
      <mc:AlternateContent xmlns:mc="http://schemas.openxmlformats.org/markup-compatibility/2006">
        <mc:Choice xmlns:p14="http://schemas.microsoft.com/office/powerpoint/2010/main" Requires="p14">
          <p:contentPart p14:bwMode="auto" r:id="rId6">
            <p14:nvContentPartPr>
              <p14:cNvPr id="4" name="墨迹 3"/>
              <p14:cNvContentPartPr/>
              <p14:nvPr/>
            </p14:nvContentPartPr>
            <p14:xfrm>
              <a:off x="647640" y="2505960"/>
              <a:ext cx="10350360" cy="3844800"/>
            </p14:xfrm>
          </p:contentPart>
        </mc:Choice>
        <mc:Fallback>
          <p:pic>
            <p:nvPicPr>
              <p:cNvPr id="4" name="墨迹 3"/>
              <p:cNvPicPr/>
              <p:nvPr/>
            </p:nvPicPr>
            <p:blipFill>
              <a:blip r:embed="rId7"/>
              <a:stretch>
                <a:fillRect/>
              </a:stretch>
            </p:blipFill>
            <p:spPr>
              <a:xfrm>
                <a:off x="638280" y="2496600"/>
                <a:ext cx="10369080" cy="38635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TotalTime>
  <Words>934</Words>
  <Application>Microsoft Office PowerPoint</Application>
  <PresentationFormat>宽屏</PresentationFormat>
  <Paragraphs>83</Paragraphs>
  <Slides>13</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13</vt:i4>
      </vt:variant>
    </vt:vector>
  </HeadingPairs>
  <TitlesOfParts>
    <vt:vector size="18" baseType="lpstr">
      <vt:lpstr>微软雅黑</vt:lpstr>
      <vt:lpstr>Arial</vt:lpstr>
      <vt:lpstr>Times New Roman</vt:lpstr>
      <vt:lpstr>Wingdings</vt:lpstr>
      <vt:lpstr>WPS</vt:lpstr>
      <vt:lpstr>《读后续写工具箱》精编（四）</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seewo</dc:creator>
  <cp:lastModifiedBy>³He</cp:lastModifiedBy>
  <cp:revision>190</cp:revision>
  <dcterms:created xsi:type="dcterms:W3CDTF">2019-06-19T02:08:00Z</dcterms:created>
  <dcterms:modified xsi:type="dcterms:W3CDTF">2025-11-20T02:18:51Z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2052-12.1.0.22529</vt:lpwstr>
  </property>
  <property fmtid="{D5CDD505-2E9C-101B-9397-08002B2CF9AE}" pid="3" name="ICV">
    <vt:lpwstr>71E5375A06EF410B8C228AF545BB45C5_11</vt:lpwstr>
  </property>
</Properties>
</file>