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ink/ink1.xml" ContentType="application/inkml+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0" y="24"/>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9T08:28:24.774"/>
    </inkml:context>
    <inkml:brush xml:id="br0">
      <inkml:brushProperty name="width" value="0.05292" units="cm"/>
      <inkml:brushProperty name="height" value="0.05292" units="cm"/>
      <inkml:brushProperty name="color" value="#FF0000"/>
    </inkml:brush>
  </inkml:definitions>
  <inkml:trace contextRef="#ctx0" brushRef="#br0">2182 5267 0,'0'0'0,"0"0"0,0 0 15,25-2-15,-25 2 0,25-2 16,-11-1-16,3 2 0,3 1 0,2 1 15,2 2-15,10-1 0,1 0 16,4 1-16,2-2 16,0-1-16,1-1 0,14 1 0,5 1 15,-2 1-15,0 1 0,18-1 16,0-2-16,9 0 0,-5-1 16,11-3-16,3-2 0,-3 4 15,-3 1-15,43-3 0,-8 0 16,-14 3-16,-9 3 0,3-4 15,3-4-15,-7 0 0,-4 0 16,11 1-16,7 4 0,-13-2 16,-3 1-16,4 0 0,4-1 15,-4 1-15,-6 0 0,11-1 16,9 0-16,-14 0 0,-5-2 0,8 5 16,8 3-16,-9-2 0,-6-2 15,9 1-15,7 1 0,-11 1 16,-6 2-16,13-7 0,10-3 15,-8 5-15,-5 4 0,6-3 16,7 0-16,-9 0 0,-4-2 0,10 4 16,9 0-16,-9 1 0,-8 1 15,13 0-15,6 1 16,-10-1-16,-7-1 0,9 2 0,6 0 16,-9-4-16,-9 0 0,12 1 15,9 2-15,-12-1 0,-9-1 0,6 0 16,6 2-16,-9 3 15,-4 1-15,10-4 0,7-1 16,-16 1-16,-10 4 0,9-3 16,7-1-16,-10-1 0,-7 2 15,7-2-15,7 0 0,-12 0 0,-7-1 16,6 7-16,5 4 0,-13-6 16,-8-5-16,3 2 15,2 0-15,-9-2 0,-5-1 0,3 3 16,2 1-16,-7-1 0,-6 0 15,0-4-15,0-1 0,-11-1 16,-7 1-16,1-2 0,-1 0 16,-9 2-16,-5 2 0,-2-4 15,0-3-15,-5 1 0,-3 1 0,-5 0 16,-4-2-16,-4 2 0,-2-1 16,-3 3-16,-1 0 0,-4 2 15,-3 2-15,-4-3 0,-5-1 16,7 2-16,2-1 0,1 1 15</inkml:trace>
  <inkml:trace contextRef="#ctx0" brushRef="#br0" timeOffset="1233.8962">2321 2685 0,'0'0'0,"0"0"0,0 0 0,0 0 16,0 0-16,0 0 0,0 0 15,0 0-15,0 0 0,-19-10 16,19 10-16,0 0 0,0 0 0,-22 2 16,22-2-16,0 0 0,-28 10 15,28-10-15,-23 13 0,11-5 16,0 0-16,-1 3 16,-1 3-16,2-1 0,0 0 0,1 2 15,-1 2-15,-3 3 0,-2 1 16,3 2-16,-1 1 0,3 2 15,-1-2-15,-1 3 0,0 2 16,-2 5-16,4-2 0,-4 4 16,0 1-16,-2 0 0,3-2 0,-3 9 15,-1-2-15,1-1 0,0-1 16,1 5-16,2 3 16,0-3-16,-2-3 0,-3 9 0,-1 1 15,5-3-15,-1-3 0,2 3 16,3 2-16,-1-4 0,4-2 15,0 5-15,4-3 0,2 1 16,4 0-16,-2-1 0,1-3 16,0-1-16,3-2 0,2 2 15,0 1-15,2-1 0,-2-3 0,0 2 16,0 2-16,2-2 0,2 1 16,-3-2-16,-1-1 0,0-1 15,1-3-15,1 7 0,5 3 16,-5-5-16,2-1 0,0-1 15,-1 0-15,-2-5 0,2-4 0,-1 3 16,-1 0-16,1-4 0,-2-4 16,9 0-16,2-1 0,-1-2 15,-1-3-15,-3-4 0,0 1 16,-2-5-16,-1-2 0,3-3 16,2-3-16,-4-2 0,0-1 15,-2-1-15,-2 1 0,0 0 16</inkml:trace>
  <inkml:trace contextRef="#ctx0" brushRef="#br0" timeOffset="4933.8124">2369 2731 0,'0'0'0,"0"0"15,0 0-15,0 0 0,28-1 16,-28 1-16,20-3 0,-6 1 15,-1-2-15,4 2 0,1 0 16,3 1-16,-2 0 0,10 0 16,-1 0-16,1 1 0,0 1 0,2-1 15,4 0-15,-1 2 0,-1 1 16,13-3-16,2-3 16,-4 4-16,-3 2 0,13-3 0,0-1 15,-4-1-15,-1 0 0,3 1 16,2 2-16,-3-2 0,-1-1 15,11 0-15,2 2 0,-4-1 16,-4-2-16,14 0 0,-2 0 16,-4 2-16,-4 1 0,2 1 15,4-1-15,-3 4 0,-3 0 0,33-4 16,-4-6-16,-10 1 0,-7 4 16,4 1-16,4 1 0,-8-1 15,-6-1-15,8 3 0,6 3 16,-9-1-16,-4 1 0,7-7 15,7 0-15,-5 0 0,-4 1 16,9 2-16,1 3 16,-6-2-16,-4-1 0,6-4 0,5 0 15,-5 2-15,-3 1 0,6-2 0,5-3 16,-7 4-16,-5 2 0,6-4 16,6-2-16,-6 1 0,-6 2 15,12-2-15,7-1 0,-8 0 16,-4 1-16,5-3 15,1-1-15,-5 4 0,-5 3 0,5-1 32,4-2-32,-9 2 0,-4 1 0,2 2 0,3 2 0,-6-3 15,-3-2-15,1 6 0,3 3 16,-9-3-16,-6-3 0,9 1 16,7-1-16,-3 4 0,0 2 0,6 0 15,4 2-15,-7-5 0,-4-1 16,7-2-16,2 1 15,-3-2-15,-3-1 0,8 1 0,6 0 16,-7 0-16,-4 0 0,5 0 16,4-1-1,-8 2-15,-5 1 0,10-3 0,5-2 16,-7 0-16,-4 0 0,4 1 0,5 1 0,-10-4 16,-6-2-16,7 1 0,5 1 31,-6-2-31,-5-1 0,9 2 0,6 3 0,-9-3 15,-4 1-15,7-3 0,6-1 0,-8 0 16,-4 0-16,6 2 0,4 1 16,-4-3-16,-4-1 0,3 1 15,3 3-15,-5-1 0,-4-1 0,5-3 32,4-3-32,-10 5 0,-9 2 0,7 2 0,1-1 0,-2 4 15,-2 3-15,4-2 16,1-1-16,-3-2 0,-4 0 15,1 3-15,-1 0 0,-4 3 0,-5 1 16,5 3-16,4 0 0,-6-1 16,-4-3-16,7 4 0,4 3 15,-11-3 1,-7-1-16,6 4 0,4 2 0,-1-4 0,-1-6 0,1 0 16,3-2-16,-3 5 0,-2 4 15,5 1-15,5 1 16,-6-3-16,-4-4 0,6-1 0,3 1 15,-3 0-15,-2 1 0,-2-1 16,-1-2-16,-3-2 0,-4-1 0,3 2 16,2 2-1,-10-4-15,-7 0 16,1 0-16,2-1 0,-7 4 0,-4 3 0,0-4 0,-1-2 16,-1 0-16,-3 0 15,2-1-15,1 2 0,-10 0 16,1 0-16,5-2 0,3 1 0,-1-1 15,1 3-15,-1 0 0,3-1 16,2 0-16,-1 0 16,6 0-16,4-2 0,-2 2 0,-1 1 15,7 0-15,5 0 0,0 1 0,-2 1 16,6 0-16,5-1 16,-5-1-16,-4-1 0,13 0 15,1 2-15,-4 0 0,-5 3 0,3-4 16,3-2-16,-4 1 0,-3 2 31,27 1-31,-3 1 0,-32-1 0,0 1 0,28 0 0,-3-1 16,-8-2-16,-5 1 0,4-1 15,2 1-15,-5 1 0,-3 0 16,7 2-16,4-1 0,-6-3 0,-3-1 16,8 1-16,4 1 0,-6 2 15,-2-1-15,3 1 16,3-2-16,-4 1 15,-3-1-15,8 1 0,6-2 0,-7 2 0,-5 0 16,5 7-16,5 2 0,-5-5 16,-3-6-16,9 0 0,5-2 15,-5 4-15,-2 2 0,4 4 0,5 1 16,-2-1-16,-3-1 0,5-3 31,5-3-31,-6 0 0,-3 2 0,6 3 0,6 3 16,-9-5-16,-5-2 0,10-4 0,7-2 15,-7 4-15,-6 3 0,8 0 16,5-1-16,-6-2 0,-2-1 16,8 3-16,7 2 0,-7-4 15,-5-6 1,9-2-16,6-1 0,-8 4 0,-7 2 0,8 1 16,6-2-16,-9-9 0,-6-7 0,14 5 15,9 2-15,-8 5 0,-5 2 16,6-2-16,6-3 0,-8 1 15,-5 2-15,11-3 0,7-3 16,-10 6-16,-8 2 0,12-4 16,8-2-16,-5-1 0,-4 2 0,7 1 15,6 1-15,-8 1 0,-6 1 16,8 0-16,7-2 0,-9 2 16,-7-1-16,10 0 0,8 1 15,-9 0-15,-5 3 0,6-2 16,5-1-16,-7 4 0,-5-1 15,9 4-15,5 2 0,-9-2 16,-8-3-16,12-2 0,9-1 16,-12 1-16,-8 1 0,13-4 15,8-2-15,-11 3 0,-7 1 16,9 1-16,5 1 0,-12 4 0,-7 3 16,8-3-16,5-3 0,-9 0 15,-6 0-15,4 2 0,5 1 16,-10-1-16,-8-1 0,6 1 15,3 1-15,-6 0 0,-5 2 16,7 0-16,4 1 0,-10-3 16,-7-2-16,4 1 0,3 0 15,-6 0-15,-5-1 0,6 0 16,7 1-16,-11 1 0,-6 0 0,5 0 16,4 0-16,-6 0 0,-4 2 15,6-1-15,5-1 0,-11 0 16,-5-1-16,5 2 0,4 0 15,-6 1-15,-4 2 0,5-1 16,2 2-16,-6-2 0,-5-4 0,6 4 16,1 2-16,-9 0 15,-5 0-15,4 7 0,1 5 16,-2-6-16,-2-4 0,3-2 0,4-2 16,-8 5-16,-6 2 0,5 0 15,4-1-15,-9 3 0,-3 2 16,0 6-16,1 6 0,-4-5 15,-2-2-15,4-1 0,3-1 16,-6-1-16,-4 2 0,2 6 16,0 2-16,-3-1 0,-2-2 15,4 0-15,4 1 0,-3-1 16,-3 1-16,1 3 0,0 1 0,-1 5 16,1 2-16,-3 4 15,0 2-15,-4-8 0,-5-5 0,4 2 16,1 2-16,-4 3 0,0 1 15,1 4-15,2 3 0,-2-6 16,0-3-16,-2 5 0,1 4 16,-2-3-16,0-3 0,-2 7 15,0 4-15,-2-6 0,-2-3 0,0 4 16,1 3-16,-1-8 0,-1-8 16,-3 9-16,-4 4 0,-2 0 15,-1-1-15,-2 4 0,0 1 16,-2-4-16,-1-1 0,-4-4 15,-3 0-15,-1-5 0,1-3 0,-5 4 16,-2 4-16,2-15 16,-2 2-16,-6 6 0,-3 3 15,1-2-15,1-4 0,-7 1 0,-7 2 16,2-2-16,0 0 0,-6 2 16,-6 2-16,0-6 0,-1-5 15,-28 9-15,1-3 0,23-9 16,-3-1-16,-28 5 15,-3-1-15,12-5 0,6-1 0,-14 3 16,-9 1-16,6-8 0,4-4 0,-8 2 16,-6 2-16,6 2 0,5-1 15,-14-2-15,-7 0 16,4-3-16,4 1 0,-8-7 16,-7-3-16,6 0 0,5 0 0,-14 10 15,-11 8-15,10-9 0,10-7 16,-15 0-16,-9 1 0,11 0 15,9 0-15,-12-6 0,-7-4 16,6-1-16,4 0 0,-15 3 16,-10 1-16,6 0 0,4-1 0,-20 3 15,-14 1-15,17-3 0,9-1 16,-16-2-16,-13 1 16,14-2-16,8 1 0,-21-1 0,-14 1 15,13 0-15,9 0 0,-15-3 16,-9-3-16,14 1 0,12 2 15,-24 6-15,-16 5 0,14-1 16,10 0-16,-15-5 0,-12-2 16,15 2-16,10 0 0,-23 2 0,-17-1 15,19 1-15,13 0 0,-15-1 16,-8-3-16,16 2 0,9 2 16,-18 1-16,-14 2 0,18 2 15,12 2-15,-14-3 0,-9-2 16,17 1-16,13-2 0,-15 6 15,-10 0-15,17 1 0,12 0 16,-12 0-16,-8 0 0,14-2 16,8-2-16,-9 3 0,-6 1 15,17 1-15,11-2 0,-12-2 16,-11-2-16,15 1 0,9-1 0,-15 3 16,-12 3-16,20-3 0,13-1 15,-9-4-15,-7-2 0,11 1 16,9 1-16,-9 2 0,-7 1 15,11 0-15,9 2 0,-8 1 16,-5-1-16,19-1 0,13-1 0,-10 3 16,-4-1-16,7 1 0,5 1 15,-2-1-15,0 2 0,9-5 16,8-3-16,-9 0 0,-6-2 16,16 3-16,10 1 0,-9 2 15,-6 2-15,10 0 0,7-2 16,-5 1-16,-3 0 0,8 1 15,7 0-15,-7 1 0,-3 3 16,11 2-16,6 1 0,-4-3 16,-4-2-16,8-1 0,6 0 15,-7 4-15,-4 2 0,13-1 0,11-1 16,-5 0-16,-2 2 16,3-2-16,3 0 0,0 0 15,2-1-15,8 3 0,6 1 0,1 1 16,-2 0-16,11-5 0,6-3 15,1-2-15,1 1 0,5-4 16,4-3-16,9-2 0,7-2 16,16-2-16,12-2 0,-7 3 0,-5 2 15,-3 3-15</inkml:trace>
  <inkml:trace contextRef="#ctx0" brushRef="#br0" timeOffset="5333.8721">13399 3662 0,'0'0'0,"0"0"16,0 0-16,0 0 0,0 0 16,-18 21-16,18-21 0,-27 23 15,11-7-15,-7 5 0,-3 4 16,-3 0-16,-2 2 0,-13 12 16,-4 4-16,-11 9 0,2 1 0,-13 9 15,-2 1-15,-1 1 0,9-4 16,-6 5-16,3-2 0,9-7 15,5-6-15,-15 15 0,12-10 16,14-12-16,9-8 0,0-12 16,1-5-16,5-6 0,4-3 0,6-10 15,4-6-15,3-1 0,-2-3 16,3 1-16,3 5 0,1 0 16</inkml:trace>
  <inkml:trace contextRef="#ctx0" brushRef="#br0" timeOffset="5616.2949">12228 3837 0,'0'0'0,"0"0"0,0 0 16,0 0-16,0 0 0,31 6 15,-31-6-15,39 14 0,-15-6 16,7 4-16,7 5 15,0 1-15,1 3 0,16 10 0,15 12 16,-3-1-16,-5 0 0,13 11 16,10 12-16,-13-7 0,-10-4 15,5 7-15,-2-5 0,-2-1 16,-9-6-16,14 18 0,-6-4 0,-9-7 16,-6-7-16,-6-4 0,-5-4 15,-11 7-15,-9 4 0,-5-16 16,-3-11-16,-3-8 0</inkml:trace>
  <inkml:trace contextRef="#ctx0" brushRef="#br0" timeOffset="61718.4706">11316 5086 0,'0'0'0,"0"0"0,0 0 0,0 0 15,0 0-15,0 0 0,0 0 16,-25-15-16,25 15 0,0 0 16,-28-1-16,28 1 0,-25 1 0,9 1 15,-4 2-15,-1-2 0,-1 1 16,-4 0-16,-4 1 15,-9 1-15,1 0 0,-5-1 0,-5 3 16,-7-1-16,3-2 0,-5 3 16,-4-1-16,-6 0 0,5-3 15,0 4-15,-2 2 0,-3 1 16,8 1-16,-3-2 0,-1-1 16,3-2-16,1 0 0,-12 0 15,-3 1-15,4-2 0,5-1 0,-36 1 16,4-2-16,11 2 0,6 1 15,-1 0-15,-4-1 0,6-6 16,4-4-16,-5 3 0,-2 0 16,7 1-16,4 1 0,-2-2 15,-2-2-15,12-3 0,5-2 16,-5 5-16,-2 0 0,3-1 16,6 1-16,-7-2 0,-2-1 15,7 3-15,5 3 0,-1-3 16,2 0-16,5 0 0,1 1 0,0-4 15,0-2-15,3 1 0,3-1 16,2 4-16,-1 1 0,5-2 16,2-1-16,-3-1 0,-1 1 15,-1 6-15,2 2 0,-7 3 16,-1 1-16,-1 2 0,-2 3 16,16-3-16,9-3 0,6-1 0</inkml:trace>
  <inkml:trace contextRef="#ctx0" brushRef="#br0" timeOffset="65884.8144">2359 7060 0,'0'0'16,"0"0"-16,0 0 0,0 0 0,24-3 15,-24 3-15,0 0 0,27-3 16,-15 1-16,3 2 0,4 0 16,0-2-16,1-1 0,2-1 15,2 0-15,8-1 0,0-1 0,-2 0 16,3 2-16,0-1 0,3-1 15,12-2-15,-1 1 0,-3 0 16,0 1-16,2-1 0,1 2 16,6 0-16,-2 2 0,-1-2 15,2 0-15,-1-3 0,-2 1 16,11 0-16,-3 2 0,0 1 0,-2 2 16,0-1-16,-1 0 15,0-1-15,-3 0 0,9 2 16,0 3-16,-4 0 0,-1-1 0,1 0 15,4-1-15,-3 3 0,-1 0 16,8 0-16,2 1 0,13 0 16,-9-1-16,2 0 0,0-1 15,-4 1-15,-2 0 0,4 0 16,0-1-16,-4 1 0,-3-1 16,4 2-16,4-2 0,-4 0 15,-1 0-15,4 0 0,3 0 0,-3 1 16,-2-2-16,5-2 0,3 0 15,-3 2-15,-4 2 0,4-3 16,2 0-16,-2 0 0,-2-1 16,1 2-16,3 0 0,-4 2 15,-4 0-15,4-5 0,1-4 16,1 4-16,0 2 0,3 1 16,2 0-16,-3 1 0,-2 0 0,2-1 15,1-2-15,-2 1 0,-1 1 16,3-2-16,3 2 0,-5-2 15,-2 0-15,3-1 0,5-1 16,-4 3-16,-4 2 0,4-1 16,1 2-16,-2-4 0,-3 1 15,3 0-15,2 0 0,-3 2 16,-3 0-16,2 0 0,2-2 16,-2 4-16,0 0 0,3-2 15,3-2-15,-3 0 0,-3 0 0,2 1 16,2 3-16,-5-2 0,-3 0 15,5 0-15,3 0 0,-3 0 16,-2 2-16,0-1 0,3 0 16,-3 1-16,-2 1 0,-1-3 15,0-3-15,2 0 0,0 0 16,2 3-16,5 3 0,-5-2 16,0-2-16,23 4 15,17-1-15,-24-1 0,-15-2 0,-5 0 16,-2 0-16,5 2 0,3-1 15,2 0-15,3 1 0,-4-4 16,-1 0-16,1 0 0,2 2 16,-2 0-16,-1 1 0,1-2 15,1 0-15,-2 3 0,0 3 0,1-3 16,0 0-16,-1-1 16,-1 1-16,5 1 0,2 0 0,-3-2 15,0-1-15,1 1 0,0 0 16,-2 1-16,0 2 0,0 2 15,0-1-15,-3-1 0,-1 0 16,1-3-16,5-1 0,-2 0 16,-1-1-16,1 2 0,0 0 15,-1 6-15,0 4 0,1-6 16,-1-3-16,-3-4 0,0-2 0,3 2 16,1 2-16,-3 1 15,-2 1-15,1-1 0,1-1 0,0-3 16,0-3-16,1 3 0,2 1 15,-7 3-15,-2 2 0,1-4 16,0-3-16,2 4 0,0 3 16,2 0-16,0 0 0,-4-1 15,-1 2-15,0-3 0,1 0 16,-2-1-16,-2-1 0,3 1 16,1 3-16,-1-5 0,-2 1 0,0 0 15,0 2-15,-2-2 0,-1-1 16,1 1-16,0 1 0,1-1 15,0-1-15,0 2 0,0 0 16,0 1-16,1-1 0,0 0 16,2-2-16,-3 0 0,0 0 0,2 2 15,1 1-15,-3-3 16,-3-2-16,3 3 0,3 4 16,-1-1-16,-2 0 0,1 1 0,2-1 15,-3-1-15,-1-2 0,-1 0 16,-1 0-16,-1 3 0,1 2 15,2-1-15,0 0 0,-5-4 16,-5-4-16,0 6 0,1 3 16,-5-1-16,-1 2 0,-3-5 15,-1-4-15,-3 5 0,-3 2 0,-4 2 16,-2 0-16,-4-5 0,-4-4 16,-2-1-16,-2-2 15,-8 6-15,-7 3 0,-6-2 0,0 0 16,-6-1-16,-3 0 0,3 1 15,3-1-15,0 1 0</inkml:trace>
  <inkml:trace contextRef="#ctx0" brushRef="#br0" timeOffset="69903.7446">1625 7045 0,'0'0'0,"0"0"16,0 0-16,0 0 0,0 0 0,0 0 15,0 0-15,0 0 0,0 0 16,0 0-16,10 20 0,-10-20 15,0 0-15,0 0 0,9 23 16,-9-23-16,0 0 0,0 0 16,4 22-16,-4-14 0,-1 1 15,-1-1-15,-2 1 0,1 0 0,-3 1 16,-1 2-16,-4 3 16,1-2-16,0 2 0,0 0 15,-2 2-15,2 1 0,0-3 16,-1 6-16,1 0 0,3-2 0,-2-1 0,5 1 15,2 0-15,1-1 16,1 2-16,3-4 0,5-1 16,1-1-16,1-1 0,4-1 15,3 0-15,1-3 0,1 0 16,7-3-16,0-1 0,-1-2 0,0-1 16,6-1-16,0 0 15,-1-2-15,-1-1 0,-3-3 16,-2-2-16,-2 1 0,-4-2 0,1-2 15,0-1-15,-5-2 0,0 1 16,-6-2-16,-2-3 0,-4-2 16,-5 1-16,-3-5 0,-1-1 15,-2 1-15,-4 0 0,-2-4 16,-5-2-16,-1 6 0,2 3 0,0-1 16,-2 1-16,4 4 0,1 1 15,-3 4-15,0 2 16,4 4-16,-1 2 0,1 4 15,0 4-15,3 1 0,6 3 0,0-4 16,3 1-16,-3-2 0</inkml:trace>
  <inkml:trace contextRef="#ctx0" brushRef="#br0" timeOffset="74223.5411">10898 5771 0,'0'0'0,"0"0"0,0 0 15,-22-10-15,22 10 0,-26-10 0,10 6 16,-2 2-16,1 0 0,-4 0 15,-3 0-15,-6 2 0,-2 3 0,0-1 16,0 2-16,-1 2 0,-2 1 16,-5 4-16,0 1 0,1 1 15,1 2-15,-1 3 0,2 3 16,-1-1-16,2 1 0,-6 6 16,2 1-16,4 1 0,2 1 15,-2 2-15,1 1 0,0 5 16,4-2-16,3 1 0,5 3 15,0-1-15,1-1 0,2-1 16,4 1-16,2-3 0,3 0 0,4 0 16,1 1-16,4-1 15,2 0-15,6-1 0,3 1 16,1-4-16,1-2 0,2-2 0,0-1 16,0-2-16,1-1 0,3 1 15,0 2-15,4-2 0,3-2 16,0 0-16,0-1 0,1-3 15,2-1-15,3-2 0,2 2 0,0-5 16,0-3-16,3 0 16,3 1-16,1-3 0,0-2 0,1-1 15,5-2-15,-1 1 0,1-1 16,1 0-16,2-2 0,0-1 16,2-1-16,1 0 0,2-1 15,4 1-15,-3-1 0,0-3 16,1-2-16,-5 0 0,0 0 0,0 0 15,0-2-15,-1 0 0,-2 0 16,-1-2-16,-3-3 16,-3 0-16,-1 2 0,-1-3 0,0 0 15,-3-2-15,-1-2 0,3-1 16,0-1-16,-5 1 0,-3 2 16,-3-2-16,-1 2 0,-2-2 15,0 1-15,-3-2 0,-3-4 16,-4 4-16,-2-1 0,-1 0 15,-2-2-15,-1 2 0,-3 1 0,-1-2 16,-3 0-16,-3-1 0,-1 0 16,0 0-16,-2-4 0,-1 1 15,0 1-15,-2 1 0,-1 1 16,-1-1-16,-2 1 0,-1 1 16,1 2-16,0-2 0,1 0 15,-1-1-15,-2-1 0,-1 2 16,-2 2-16,-1 0 0,1 0 15,0 3-15,1 0 0,0 1 16,-1 0-16,-1 3 0,-1-1 0,-1 0 16,-1 0-16,1 3 0,2 2 15,-2 1-15,-2 2 0,0-1 16,1 0-16,-2-1 0,1 2 16,3-1-16,-1 1 0,-3 0 15,-2 2-15,-1 1 0,1 2 16,-8-2-16,-2 2 0,1 1 0,1 1 15,-1 1-15,-1 0 16,0 1-16,0 0 0,-1 1 16,1-2-16,-2 5 0,0 4 0,0-2 15,2-2-15,-1 1 0,2 0 16,0 2-16,0-1 0,0 1 16,2-1-16,7 0 0,5-3 15,6-1-15</inkml:trace>
  <inkml:trace contextRef="#ctx0" brushRef="#br0" timeOffset="79118.5555">18812 7761 0,'0'0'0,"0"0"15,0 0-15,0 0 0,0 0 0,0 0 16,28-6-16,-28 6 15,23-2-15,-23 2 0,33 1 16,-13-1-16,2 1 0,5-1 16,3 0-16,3 1 15,2 0-15,19 0 0,8 0 16,0-1-16,-2 1 0,16 0 0,13 1 16,13-1-16,-4-2 0,-1 2 15,-1 0-15,11-1 0,-5-1 0,45-2 16,-11 1-16,-9 1 0,-7-1 15,-3 3-15,-3 1 0,-3-6 16,-1-4-16,7 0 0,3 4 16,-6 1-16,-4 2 0,4-2 15,3-3-15,-7 2 0,-3-2 0,0 3 16,-1 2-16,-1-4 16,2-2-16,-1 2 0,1 1 15,-7 6-15,-4 4 0,5-5 16,2-1-16,-7-1 0,-4-1 0,0 4 15,2 0-15,-7 2 0,-3 1 16,2-2-16,1-1 0,-6 2 16,-5 0-16,-3 1 0,0-1 15,-8 1-15,-5 2 0,-3-4 16,-1-1-16,-8-1 0,-5 1 0,-11-4 16,-8-4-16,-10 1 15,-7-2-15,-3 3 0,0 1 0,-2 1 16</inkml:trace>
  <inkml:trace contextRef="#ctx0" brushRef="#br0" timeOffset="79753.9061">19615 7179 0,'0'0'15,"0"0"-15,0 0 0,0 0 0,0 0 16,23-24-16,-23 24 0,33-20 15,-13 8-15,6-1 0,6-2 16,3-1-16,2 2 0,14-9 16,2-1-16,8-5 0,-2 2 0,9-3 15,0 3-15,-10 4 0,-6 0 16,3 0-16,-5 0 16,-11 5-16,-6 2 0,-8 2 0,-8 1 15,-7 4-15,-6 2 0,-7-1 16,-6-3-16,4 4 0,0 0 0,2 3 15</inkml:trace>
  <inkml:trace contextRef="#ctx0" brushRef="#br0" timeOffset="80035.2166">20476 6518 0,'0'0'0,"0"0"0,0 0 0,21 4 0,-21-4 16,0 0-16,29 14 15,-18-8-15,-1 2 0,1 2 16,1 1-16,-1 0 0,0-1 0,0 6 16,-5 1-16,-1-2 0,-4 2 15,-4 1-15,-5 3 16,-2-2-16,-2 0 0,-4 1 0,-2 3 15,1-2-15,2-1 16,-1 1-16,2 1 0,0 1 0,1-4 16,4-4-16</inkml:trace>
  <inkml:trace contextRef="#ctx0" brushRef="#br0" timeOffset="80235.4499">21068 6235 0,'0'0'15,"0"0"-15,0 0 0,0 0 16,0 0-16,33 5 0,-33-5 0,22 12 16,-11-4-16,-1 1 0,-1 3 15,-1-1-15,-2-1 0,1-2 16</inkml:trace>
  <inkml:trace contextRef="#ctx0" brushRef="#br0" timeOffset="80402.4981">20945 6489 0,'0'0'0,"0"0"0,0 0 15,27-1-15,-27 1 0,32 1 0,-9 0 16,-1 1-16,0 1 0,5 3 15,-3 3-15,-3-2 0,-3-2 0,-4 0 16</inkml:trace>
  <inkml:trace contextRef="#ctx0" brushRef="#br0" timeOffset="80553.3045">20974 6816 0,'0'0'0,"0"0"16,0 0-16,0 0 0,0 0 15,0 0-15,0 0 0,0 0 16,32-7-16,-32 7 0,44-19 15,-18 6-15,0-1 0,5-3 16,4-2-16,9-7 0,-2 0 16,1 0-16,-8 4 0,-7 5 0</inkml:trace>
  <inkml:trace contextRef="#ctx0" brushRef="#br0" timeOffset="80869.1577">21642 6059 0,'0'0'0,"0"0"0,0 0 15,0 0-15,-21 22 0,21-22 16,-24 29-16,10-12 0,0 1 0,-1-2 16,2 2-16,0 2 0,3-3 15,7-6-15,6-3 0,3-5 16,5-2-16,7-6 0,6-4 15,4-2-15,3-1 0,12-6 16,3-1-16,-2 3 0,-2 2 0,2 3 16,-5 4-16,-8 0 15,-6 3-15,-7 5 0,-5 6 16,-7 4-16,-4 3 0,-13 8 0,-10 6 16,2-3-16,-2 2 0,-10 9 15,-5-1-15,7-6 0,7-7 16,4-5-16</inkml:trace>
  <inkml:trace contextRef="#ctx0" brushRef="#br0" timeOffset="81035.1226">21513 6436 0,'0'0'0,"0"0"0,0 0 16,-11 20-16,11-20 0,-11 22 0,5-8 15,0 1-15,1-1 0,1-1 16,2-1-16,0 0 0,0-2 0,1-3 16</inkml:trace>
  <inkml:trace contextRef="#ctx0" brushRef="#br0" timeOffset="81319.4309">21715 6463 0,'0'0'0,"0"0"16,23-11-16,-7 5 0,0 2 0,9-3 15,1 3-15,-1 1 0,1 2 16,-4 2-16,-2 2 0,-4 1 15,-3 2-15,-7 3 0,-8 4 16,-6 1-16,-6 0 0,-13 5 16,-7 1-16,-2 0 0,-2-1 0,-14 4 15,-5 1-15,3-3 16,3-1-16,-1 0 0,8-1 16,10-6-16,8-7 0,6 0 0,7-2 15,6-2-15,7-2 0,12-6 16,13-2-16,9-3 0,4-2 15,11 0-15,7-1 0,-1 0 16,-1 0-16,13-1 0,2 1 16,-5-1-16,-12 3 0,-6 1 15,-6 1-15,-11 2 0,-10 2 0,-6 2 16,-3 1-16,-3 1 0</inkml:trace>
  <inkml:trace contextRef="#ctx0" brushRef="#br0" timeOffset="81535.2041">21732 6512 0,'0'0'0,"0"0"0,0 0 15,0 0-15,0 0 0,15 28 16,-15-28-16,9 42 0,-5-17 0,0 5 16,-1 4-16,-2 1 15,-1 2-15,-1 10 0,0-1 0,-2 3 16,-3-5-16,1-6 0,-1-4 15,-2-1-15,1-7 0,-3-8 16,-2-6-16,4-4 0,1-1 0,2-2 16</inkml:trace>
  <inkml:trace contextRef="#ctx0" brushRef="#br0" timeOffset="81701.6731">21745 6692 0,'0'0'0,"0"0"0,0 0 0,0 0 15,0 0-15,0 0 0,-23 31 16,23-31-16,-27 29 0,10-11 16,-4 4-16,-1 0 0,0 2 0,-8 4 15,0-2-15,4-5 16,2-1-16,1-1 0,5-3 16,2-3-16</inkml:trace>
  <inkml:trace contextRef="#ctx0" brushRef="#br0" timeOffset="81851.9879">21810 6745 0,'0'0'0,"0"0"16,0 0-16,28 11 0,-16-5 0,3 2 15,4 3-15,3 4 0,-1-1 0,2 3 16,1 0-16,0-2 0,2-3 16,-1 0-16,-4-2 0,-4-2 15</inkml:trace>
  <inkml:trace contextRef="#ctx0" brushRef="#br0" timeOffset="82019.9128">22320 6354 0,'0'0'0,"0"0"0,0 0 0,0 0 16,25 14-16,-25-14 0,15 21 15,-6-8-15,1 1 0,-1-2 16,-2-2-16,0-1 0</inkml:trace>
  <inkml:trace contextRef="#ctx0" brushRef="#br0" timeOffset="82172.7094">22165 6591 0,'0'0'0,"0"0"0,0 0 0,0 0 15,0 0-15,0 0 0,31-1 16,-31 1-16,24 6 0,-24-6 16,28 8-16,-15-4 0,-2 1 0,-1-2 15</inkml:trace>
  <inkml:trace contextRef="#ctx0" brushRef="#br0" timeOffset="82352.2066">22140 6829 0,'0'0'0,"0"0"0,0 0 16,33-7-16,-17 4 0,8-3 15,5 0-15,1 0 0,2 1 0,5-1 16,-1 1-16,-4 0 0,-4 0 16,-5 2-16,-4 0 0,-3 1 15</inkml:trace>
  <inkml:trace contextRef="#ctx0" brushRef="#br0" timeOffset="82654.1355">22625 6226 0,'0'0'0,"0"0"0,0 0 15,0 0-15,20 20 0,-20-20 16,11 35-16,-6-13 0,1 3 0,-2 4 16,-1 2-16,1 9 15,-2-1-15,0 6 0,0-5 16,-1-6-16,0-5 0,-1-1 16,-1-1-16,0-4 0,0-3 0,0-2 15,-1-2-15,0-2 16,-2-2-16,-1-1 0,-4 0 15,1-4-15,1-1 0,0-1 0,1-1 16,1-1-16</inkml:trace>
  <inkml:trace contextRef="#ctx0" brushRef="#br0" timeOffset="83051.6075">23002 6239 0,'0'0'0,"0"0"0,0 0 15,0 0-15,0 0 0,0 0 16,0 0-16,25 4 0,-25-4 0,0 0 16,29 11-16,-29-11 0,27 8 15,-10-4-15,3-1 16,0 1-16,0 0 0,0-2 16,-1 2-16,-2-1 0,-3 0 0,-2 1 15,-3 3-15,-6 0 0,-4 2 16,-9 2-16,-7 3 0,-13 5 15,-6 1-15,-4 3 0,-6 0 16,-6 2-16,2-2 0,-3 3 16,6-3-16,9-4 0,9-2 0,9-7 15,5-4-15,12-3 0,7-1 16,14-7-16,10-3 0,7-2 16,6 0-16,7-3 0,6-1 15,-1 0-15,0 0 0,6-3 16,-2 1-16,-8 2 0,-2 2 15,-4 0-15,-8 2 0,-10 3 16,-8-1-16,-11 3 0,-3-2 16,-10 1-16,-5 2 0,3 1 15,2 1-15,2 0 0</inkml:trace>
  <inkml:trace contextRef="#ctx0" brushRef="#br0" timeOffset="83418.8878">23168 6176 0,'0'0'0,"0"0"16,0 0-16,0 0 0,10 27 0,-10-27 15,5 36-15,-3-11 0,-1 4 16,0 7-16,0 5 16,0 11-16,-1 0 0,1 9 15,1-1-15,2-9 0,0-3 0,1 1 16,-2-6-16,-2-7 0,-1-5 15,-3-7-15,-3-5 0,-2-5 16,-3-2-16,-6-6 0,-6-1 16,1-7-16,-3-5 0,1-4 15,1-6-15,0 0 0,4 2 0,4 0 16,1 0-16,6 2 0,2 2 16,6 1-16,6 0 0,5-1 15,4 0-15,9-1 0,7-2 16,4 0-16,5 0 0,9-1 15,-1-2-15,-2 1 0,0 2 16,-7-3-16,-5-1 0,-3 1 16,-7 5-16,-7 3 0</inkml:trace>
  <inkml:trace contextRef="#ctx0" brushRef="#br0" timeOffset="83718.4665">23600 6233 0,'0'0'0,"0"0"16,0 0-16,0 0 0,17 17 0,-17-17 16,7 27-16,-5-6 0,0 5 15,-1 6-15,-1 3 16,0 11-16,0 1 0,0 8 0,0-5 16,1-4-16,0-4 0,3 4 15,-1-2-15,1-5 0,1-3 16,-1-3-16,0-5 0,1-3 15,-2-3-15,1-4 0,-1 0 16,-1-5-16,0-2 0,0-2 16,0 0-16,-1-2 0,0-4 0,-1 1 15,0 0-15,-2-3 0,-1-1 16,-2-5-16,-3-2 0,1-1 16,2 2-16,1 2 0</inkml:trace>
  <inkml:trace contextRef="#ctx0" brushRef="#br0" timeOffset="94752.5221">10843 6475 0,'0'0'0,"0"0"0,0 0 0,0 0 15,0 0-15,0 0 0,0 0 16,0 0-16,0 0 0,0 0 0,7 22 16,-7-22-16,0 0 0,8 24 15,-8-24-15,7 27 0,-4-12 16,0 3-16,1 1 0,-1 2 15,0 1-15,-1 2 0,0 4 16,-2 6-16,0 0 0,-3 3 16,0 3-16,0-2 0,1-3 15,-2 11-15,1-1 0,0-1 16,0-3-16,1 9 0,1 0 0,0-6 16,0-2-16,0-1 0,0-1 15,0-2-15,1-3 0,-2 6 16,1-2-16,0-11 0,0-4 15,0 3-15,0-2 0,0-6 16,0-1-16,0-1 0,0-3 16,-1 1-16,2-2 0,-1 2 15,0-2-15,1-3 0,1-1 16,0 0-16,1 0 0,-1-2 0,-1 1 16,1 2-16,0 2 15,-1-3-15,0-1 0,-1-1 0,-1-3 16,-1 0-16,1-1 0,1 0 15</inkml:trace>
  <inkml:trace contextRef="#ctx0" brushRef="#br0" timeOffset="95154.2082">10695 7623 0,'0'0'0,"0"0"0,0 0 0,0 0 16,0 0-16,0 0 0,0 0 16,0 0-16,0 0 0,3 21 15,-3-21-15,0 0 0,8 31 16,-8-31-16,7 27 0,-3-12 0,0-1 16,2 2-16,1 0 15,-2-2-15,1 1 0,-1-2 0,2-1 16,-1-1-16,0-2 0,-1-1 15,2-2-15,0-1 0,0-1 16,1-3-16,0-2 0,-2-3 16,1-2-16,1-2 0,0-2 15,1-1-15,1-1 0,3-7 16,2-2-16,-2 0 0,0 0 16,2 0-16,0-2 0,-1 2 15,-2 2-15,4-6 0,-2 0 0,-1 2 16,1 1-16,0 3 0,1 3 15,-2 1-15,-4 4 0,0 2 16</inkml:trace>
  <inkml:trace contextRef="#ctx0" brushRef="#br0" timeOffset="96219.339">8486 8729 0,'0'0'0,"0"0"16,0 0-16,0 0 0,25-2 0,-25 2 15,0 0-15,34 4 16,-20-2-16,4-1 0,2 1 16,1 0-16,0 2 0,11-1 0,3 0 15,1-1-15,1-1 0,4 2 16,4 0-16,7 0 0,-1 0 15,5-1-15,3 3 0,7-3 16,-3 0-16,13 1 0,1 1 16,-2 1-16,-3-1 0,13 2 15,1 0-15,-7-2 0,-4-2 16,35 1-16,-5-1 0,-17-1 0,-10 0 16,10 2-16,7 0 15,-7 2-15,-3 0 0,6-1 0,4 1 16,-9-4-16,-7-2 0,7 1 15,6 0-15,-8-1 0,-6 0 16,8-1-16,4 1 0,-5 1 16,-4 0-16,4 0 0,2 1 15,-5-2-15,-2-1 0,8 0 16,6 1-16,-8-1 0,-5-3 16,7 4-16,6 3 0,-6-1 0,-3-2 15,7 2-15,5 0 16,-15-3-16,-8-1 0,11 2 0,8 3 15,-9-1-15,-7-1 0,5-1 16,3-2-16,-9 2 0,-6 1 0,8 1 16,8 2-16,-8 0 15,-5 3-15,8-7 0,3-3 16,-5 1-16,-6 1 0,8 3 0,8 1 16,-9 2-16,-6-2 0,4-2 15,5-1-15,-8 0 0,-6-1 16,9 0-16,6-1 15,-9 2-15,-5 2 0,7 1 0,6 1 16,-6-3-16,-5-2 0,7 0 16,3 1-16,-5-3 0,-4-1 15,8 1-15,4 2 0,-9 0 16,-6 1-16,7-2 0,4-1 16,-6 3-16,-5 1 0,8-2 15,3-1-15,-7-1 0,-5 1 0,6 1 16,5 0-16,-7 1 0,-4-1 15,3 2-15,2 3 0,-11-1 16,-5 0-16,2-1 0,4 1 16,-6 0-16,-5-1 0,-3 2 15,-1 4-15,-6-3 0,-2 1 0,-3-1 16,-1-2-16,-12-1 0,-7 1 16,-6-2-16</inkml:trace>
  <inkml:trace contextRef="#ctx0" brushRef="#br0" timeOffset="110303.2653">20489 8370 0,'0'0'0,"0"0"16,0 0-16,0 0 0,0 0 0,0 0 16,0 0-16,0 0 0,15-18 15,-15 18-15,0 0 16,0 0-16,22-9 0,-22 9 0,0 0 15,21-5-15,-21 5 0,19-4 16,-5 1-16,-1 1 0,1-1 16,2 3-16,0 0 0,3-2 15,1-1-15,2-2 0,3 1 16,1 2-16,-1-1 0,11 1 0,3-2 16,-3 0-16,-1 2 0,12-3 15,1 1-15,-2 2 0,-2 1 16,1-1-16,2-2 0,5 3 15,-3 3-15,1-2 0,3 0 16,-3 0-16,-3 0 0,9 1 16,0 1-16,-6 0 0,-1 1 0,0-2 15,3-2-15,-6 2 0,-5 2 16,9 0-16,1 0 16,-10-2-16,0-2 0,8 2 0,0 0 15,-3-1-15,-5-1 0,7 1 16,3 0-16,-6 3 0,-5 0 15,6-3-15,5-4 0,-6 1 16,-3 1-16,4 0 0,4-1 16,-4 0-16,-2 0 0,4-1 15,3 0-15,-3 1 0,-3-1 0,3 0 16,3-3-16,-4 3 0,-1 2 16,7-2-16,-1-1 0,-10 0 15,-2-1-15,23-4 0,-3 0 16,-25 7-16,-2 1 0,9-4 15,3-2-15,-7 2 0,0-1 16,4 1-16,3 1 0,-4 0 16,-3 1-16,6 1 0,4-2 15,-5 2-15,-2 1 0,4-3 16,3-3-16,-2 3 0,-2 1 0,2 0 16,4-2-16,-2 3 0,1 0 15,6-1-15,1-3 0,-10 4 16,-1 1-16,26-2 0,-3-1 15,-9-1-15,-7 2 0,3-3 16,2 1-16,-8 4 0,-6 5 16,4-4-16,3-3 0,-2-2 15,0-1-15,-2 7 0,-1 4 16,-2-5-16,-1-2 0,4-3 0,2 0 16,-3 2-16,-3 1 0,2 1 15,1 1-15,-20-2 0,3 0 16,19-4-16,-1 3 0,-20 2 15,3-2-15,3-1 0,3 0 16,-3 2-16,-2 1 0,4 1 16,2-2-16,-1 0 0,-1-1 0,2 1 15,3 1-15,-5-3 16,-2 0-16,4 1 0,3 4 16,-9-3-16,-2 0 0,4 1 0,4-1 15,-3 2-15,-1 0 0,3-1 16,2-1-16,-4 2 0,-2 1 15,2-2-15,1-2 0,0 0 16,0 1-16,0 0 0,1-1 16,-3-2-16,-2-1 0,3 3 15,3 2-15,-3-1 0,-1 0 0,0-2 16,1 0-16,-2-1 16,-1 0-16,1 1 0,1 1 0,-2-2 15,-2-1-15,1 1 0,-2 1 16,-3 3-16,-2 1 0,3-2 15,4-1-15,-4 0 0,-1-1 16,4-2-16,2 2 0,-5 0 16,-2 2-16,1 0 0,2-2 15,-1 0-15,-1 1 0,3 1 16,0-2-16,-1 1 0,-1 2 0,-1-4 16,1 0-16,-1-1 0,-1 1 15,1 2-15,2 0 0,-3 2 16,-2 1-16,2-3 0,1-2 15,-4 1-15,0 2 0,1 1 16,1 1-16,-1 0 0,0-2 0,1 1 16,1 0-16,0 0 15,0 2-15,0-1 0,0 1 16,0-3-16,-3 1 0,4 0 16,0-1-16,-1 2 0,-1 1 0,-1-2 15,0 1-15,0 1 0,0 0 16,2 0-16,1 0 0,-2-1 15,-2 0-15,0 0 0,0 0 16,0 1-16,0-1 0,-1 1 16,2-2-16,-2 4 0,-2-1 0,-1 0 15,0 0-15,-2-1 16,-1-2-16,1 1 0,2-1 16,-5 1-16,0 2 0,0-2 0,1-2 15,-1 0-15,-1 0 0,0 2 16,0 2-16,-1-1 0,-2 0 15,1-1-15,1-2 0,-1 0 16,-1 1-16,-1-1 0,-1 1 16,2 1-16,0 0 0,0-2 15,1 1-15,0 0 0,0 0 0,-1 1 16,1 1-16,0-1 0,1-1 16,-3 1-16,0 1 15,0 0-15,1 0 0,-1 0 0,1-1 16,0-1-16,-1-1 0,0 1 15,-1-1-15,1 1 0,-1 0 16,1 0-16,-1 1 0,0 0 0,0-1 16,1 1-16,0 1 15,1-2-15,0 2 0,-1-1 16,2-1-16,-1 1 0,-1 0 0,1 0 16,1-1-16,-2 0 0,1 0 15,-2 1-15,0 0 0,0 1 16,1 0-16,-1-2 0,1 0 15,-1 1-15,1-1 0,-1 1 16,0 1-16,-1-1 0,1 1 16,-1-1-16,0 1 0,1 1 0,-1-1 15,1 1-15,-1-1 16,-1 1-16,1 1 0,-1-1 0,0 0 16,1 1-16,-1 0 0,1 0 15,1 1-15,-1-1 0,0 0 0,2 1 16,1 0-16,-2 1 15,1 0-15,0-1 0,2 0 16,0-1-16,0 1 0,1 1 16,0 1-16,0 0 0,1 1 0,1-1 15,1 0-15,0 0 0,0-2 16,2 2-16,0 0 16,-1 1-16,0 0 0,1 1 0,-1 1 15,0-2-15,0 1 0,0-2 16,1 0-16,-1 0 0,0 0 0,0 2 15,1-2-15,-2 1 16,0-1-16,0-3 0,1 1 16,0 1-16,0 1 0,0 0 15,0 0-15,0-2 0,0 1 0,1-1 16,0 2-16,-1-2 0,1 2 16,1 1-16,-1-2 0,-3-2 15,0 1-15,0 0 0,1 1 16,1-2-16,-1-1 0,1 2 15,2-1-15,-1 2 0,-2 1 16,3-1-16,0 0 0,-4-1 0,0-2 16,0 1-16,0 2 15,0 0-15,0-1 0,0-2 16,0-2-16,-2 1 0,-3-1 0,2 2 16,0 2-16,-2-2 0,1 2 15,-1-2-15,1-1 0,-3 0 16,0 2-16,-2-1 0,0 0 15,0 1-15,1-1 0,-1-1 16,-2 0-16,2 0 0,0-3 16,-2 3-16,2 0 0,-2 0 15,0 0-15,0 0 0,0 3 16,0-3-16,0 0 0,3 0 0,-1 0 16,-2 0-16,2 1 0,-2-1 15,0 0-15,4 4 0,-4-4 16,0 0-16,0 10 0,-1-6 15,0 1-15,1-1 0,0-1 16,0 0-16,-1 1 0,0-2 16,0 0-16,-1 0 0,0 0 15,-2 1-15,0 0 0,-2-1 0,1 1 16,-1-2-16,0 1 16,-1 0-16,0 1 0,0 0 0,-1-2 15,1 1-15,1-1 0,-2-1 16,-1 0-16,0 1 0,1 0 15,-2 0-15,-1 0 0,0 1 16,0 1-16,0-2 0,-2-1 16,2 1-16,1 2 0,-1-1 15,-1-1-15,0 1 0,1 0 0,-1 1 16,0 0-16,0 0 0,0 1 16,0 0-16,-1 1 0,2-2 15,0 0-15,0 1 0,1-1 16,0 1-16,1 1 0,-1-2 15,1 1-15,-1-1 0,0 0 16,0 0-16,0-1 0,0 1 0,-1 0 16,0 2-16,0 0 15,0-1-15,1 0 0,0 2 16,0 2-16,0-2 0,2-1 0,-1-1 16,0 1-16,0-1 0,0 0 15,1 0-15,-1 2 0,1-2 16,0 0-16,2 0 0,-1 3 15,-1-2-15,-1 1 0,2 0 16,-1-2-16,0 1 0,1 1 16,-1 0-16,1 2 0,1-3 15,0 0-15,0-2 0,-1 1 0,0 1 16,1 1-16,-2-2 16,0 0-16,2 0 0,0-1 0,1 1 15,-1 1-15,2-2 0,-1 2 16,0-2-16,-2 0 0,1 1 15,-2-2-15,0 1 0,1 1 16,1-1-16,-1 1 0,0 0 16,-1 2-16,0-3 0,0 1 0,1 1 15,-1 0-15,0 0 0,1-2 16,-3 1-16,-1-2 0,0 1 16,0 0-16,-2 0 0,0-1 15,0 0-15,1 2 0,0-2 16,0 0-16,-1-1 0,0 1 0,-1 1 15,-3-1-15,1 1 16,-1 0-16,1 0 0,-1-2 16,0 0-16,-2 0 0,-7 1 15,-1 1-15,0 0 0,3-1 0,-1-2 16,-2-1-16,2 0 0,0 1 16,-2 1-16,0 1 0,-1-1 15,2-1-15,-9 2 0,0 1 16,3 0-16,2-1 0,1-1 15,-1-1-15,-1 2 0,-1-1 16,1-1-16,0 0 0,0 1 16,1 0-16,-2-1 0,-1 0 15,2 1-15,1 0 0,-9-1 16,1-1-16,1 0 0,4 1 0,-3 0 16,-3 0-16,4 0 0,2-1 15,-3 0-15,-4 0 0,2-1 16,2 2-16,-4-1 0,-2 0 15,3-2-15,1 1 0,-9 0 16,-3-1-16,6 3 0,3 0 16,-4 0-16,-3-2 0,2 0 15,6 0-15,-7 1 0,-2 1 16,4 0-16,2-1 0,-8 2 0,-2 0 16,4 0-16,3-1 0,-5 2 15,-2 1-15,3 0 0,1 0 16,-3-1-16,-2 0 0,5 2 15,1-2-15,-2 1 0,-4-1 16,4 1-16,5 2 0,-26 2 16,4-1-16,23-2 0,1 2 0,-17 0 15,5-1-15,6-1 0,2-2 16,-2 1-16,-2 0 0,5 1 16,2 1-16,-3 0 0,0-1 15,16 0-15,-2 0 0,-22 1 16,-1 0-16,20-3 0,1 2 0,-24-1 15,-3 1-15,25 1 16,2-1-16,-22 4 0,-2 0 16,23-6-16,0 0 0,-23 2 15,0 0-15,4 2 0,3 0 0,-1-1 16,-1 0-16,4-2 0,3-4 16,-3 3-16,-1 4 0,5 0 15,3 0-15,-4 1 0,-4 1 16,6-1-16,4-3 0,-7-2 15,-6-2-15,8 1 0,6 1 0,-5-2 16,-1-2-16,3 6 0,3 3 16,-5-1-16,-2-1 15,17-4-15,0-1 0,-22 4 16,1 1-16,20-3 0,-3 1 0,-23 0 16,6-1-16,16 0 0,-3 2 15,-24-1-15,5 0 0,24-1 16,-4 1-16,-21-2 0,3 0 15,21-1-15,-2 0 0,-17 0 16,2 0-16,20 1 0,-2 0 0,-9 1 16,-4 1-16,10-2 0,1-2 15,-6 2-15,-4 0 16,5-2-16,5-2 0,-6 0 0,-3 0 16,3 1-16,4 0 0,-5 1 15,-2 2-15,4-2 0,5 0 16,-5-1-16,-2 1 0,5-1 15,1 0-15,-1-4 0,-3 0 16,3 3-16,0 2 0,-1 0 16,-1 1-16,2 0 0,0 1 0,2-1 15,1-3-15,6 2 0,1 0 16,-6-1-16,0 2 16,4 0-16,1 2 0,-1-2 0,-3-1 15,4 2-15,3 0 0,-4 0 16,-3 1-16,3 0 0,2 1 15,0-1-15,2-2 0,4 1 16,0 2-16,-4 1 0,-2 0 16,3-1-16,1-1 0,-1 2 15,-1 0-15,1 0 0,0 2 0,-1-2 16,-2-2-16,4 1 0,2-1 16,-1 0-16,-1 1 0,0-2 15,-2 0-15,2 0 0,1 2 16,6-1-16,0 0 0,-1-1 15,-2-2-15,0 0 0,-1-2 16,0 2-16,2 0 0,0 0 16,3-2-16,-2 2 0,1-1 0,-1 2 15,2 2-15,-3-4 0,0 1 16,2-2-16,0 0 0,2 1 16,1 0-16,3 1 0,0 1 15,0 0-15,0 0 0,0 1 16,0-1-16,0 0 0,0 0 15,0-1-15,1 0 0,-1 0 16,1 0-16,1 0 0,1-1 0,1 2 16,-1 0-16,2 0 0,0 1 15,1-2-15,1 0 0,-1 1 16,1-1-16,0 1 0,0 0 16,1-2-16,0 2 0,0-1 15,0 1-15,-1-1 0,3 1 16,-2-1-16,2 1 0,-2-1 15,2 1-15,-2-1 0,0-1 16,2 2-16,-3-1 0,3 1 16,-2-2-16,2 2 0,-2-2 15,2 2-15,-2-2 0,2 2 0,0 0 16,0 0-16,-4-5 16,4 5-16,0 0 0,0 0 0,0 0 15,0 0-15,0 0 0,0 0 16,0 0-16,0 0 0,0 0 0,0 0 15,0 0-15,0 0 0,0 0 16,-3 5-16,3-5 16,0 0-16,2 5 0,-2-5 0,0 0 15,4 6-15</inkml:trace>
  <inkml:trace contextRef="#ctx0" brushRef="#br0" timeOffset="111703.4068">20597 8369 0,'0'0'15,"0"0"-15,0 0 0,0 0 16,0 0-16,0 0 0,0 0 15,-20-13-15,20 13 0,0 0 16,0 0-16,-24-6 0,24 6 0,0 0 16,-25-7-16,16 7 0,-1-1 15,0 1-15,0-2 16,1 2-16,1 0 0,-1 0 16,1 0-16,0 0 0,1 0 0,-1 1 15,-1 0-15,0 0 0,0 1 16,1-1-16,-1 0 0,0 1 15,-1-1-15,-1 1 0,-2 0 16,1 1-16,0 0 0,-1 1 16,1 0-16,0-2 0,0 0 0,0 1 15,-1 1-15,-1-1 0,1-1 16,0 1-16,1 1 0,0 0 16,1-1-16,0-1 0,0-2 15,1 0-15,1 1 0,0 1 16,0-1-16,0-1 0,1 0 15,0 0-15,0-1 0,0 1 16,2 0-16,-2 0 0,0 0 16,1-2-16,0 1 0,-1-1 15,2 0-15,-1 1 0,1-2 0,-1 1 16,0 1-16,1 0 0,-1 0 16,2 0-16,-1-1 15,1 0-15,0 1 0,1 0 0,-1-1 16,1 0-16,1 0 0,-1 0 15,1 1-15,0 1 0,-1 0 0,1-1 16,0-1-16,-1 2 16,1 0-16,0 0 0,0 1 0,-1 0 15,1-1-15,-1 1 0,-2-1 16,0 1-16,1-1 0,-2 2 16,-1-1-16,-1 2 0,0 0 15,0 1-15,0 2 0,0-2 16,1-2-16,-1 2 0,0 2 15,0-2-15,0 1 0,1 0 16,-1 0-16,0 1 0,0-1 16,1 0-16,2 0 0,-2-1 15,0 1-15,2-1 0,-1 0 0,0-1 16,2 1-16,1-1 0,0-1 16,1 1-16,1 0 0,1 0 15,-1 0-15,4-1 0,0 2 16,0-2-16,0 0 0,0 1 15,1 0-15,0 0 0,1 0 16,1 0-16,0 0 0,1-1 16,0 2-16,0 0 0,-1-1 0,2 2 15,0 0-15,-1 0 0,2-2 16,1 2-16,1 0 16,0 0-16,1 0 0,0 0 0,1 2 15,-1-3-15,0 2 0,0-2 16,0 2-16,1-1 0,1 0 0,3 0 15,0 1-15,1-2 16,-1 1-16,0 1 0,-1 0 16,5 3-16,-1-1 0,0 0 15,-1 0-15,1-1 0,-1-1 0,-1 0 16,1 0-16,-3 0 0,0-1 16,-2-1-16,-1-4 0,-2 0 15,-1 0-15,0 1 0,-2 1 16,-1-2-16,-1 0 0,1-2 15,-2 0-15,0-2 0,-1 1 16,-1 0-16,-1-2 0,0 0 16,-1 0-16,0-1 0,-1 0 15,0-1-15,0-1 0,-1 0 0,0 1 16,-2-2-16,1 1 0,-1 0 16,-2 1-16,1 1 0,-1 0 15,1 0-15,-2 0 0,0-1 16,1 2-16,-2-1 0,-1 1 15,0 1-15,-1 1 0,0 0 16,-1 4-16,0-2 0,0-2 0,-1 1 16,-1 1-16,0 0 0,0 0 15,0 1-15,2-2 16,3 2-16,0 0 0,1 0 0,2 0 16,3 2-16,2-2 0,3 2 15,3 0-15,2 0 0,1 0 16,3 1-16,4-1 0,-1 1 15,2 0-15,3 1 0,1 0 16,-3-1-16,-2 1 0,-3-1 16,-2 1-16,-2-1 0,-3 0 0,-4 0 15,-4-1-15,-2 0 0,-3 2 16,2-3-16,-1 2 0,2-1 16</inkml:trace>
  <inkml:trace contextRef="#ctx0" brushRef="#br0" timeOffset="114706.3943">29313 7794 0,'0'0'0,"0"0"0,0 0 16,0 0-16,0 0 0,0 0 15,0 0-15,0 0 0,0 0 0,0 0 16,0 0-16,25 9 0,-25-9 16,0 0-16,0 0 0,0 0 15,0 0-15,0 0 16,22 13-16,-22-13 0,0 0 0,0 0 15,0 0-15,0 0 0,0 0 0,0 0 16,0 0-16,0 0 16,0 0-16,-14 17 0,14-17 0,0 0 15,0 0-15,0 0 16,0 0-16,0 0 0,0 0 0,-22-2 16,22 2-16,0 0 0,0 0 15,0 0-15,0 0 0,0 0 16,0 0-16,24-10 0,-24 10 15,0 0-15,23-3 0,-23 3 16,0 0-16,20-1 0,-14 2 0,0 1 16,-1-1-16,0-1 15,-2 1-15,-1 0 0,-2-1 16,1 3-16,-1-1 0,0 1 0,0-3 16,0 3-16</inkml:trace>
  <inkml:trace contextRef="#ctx0" brushRef="#br0" timeOffset="115493.5441">29391 7850 0,'0'0'0,"0"0"0,0 0 16,0 0-16,0 0 0,0 0 15,0 0-15,0 0 0,0 0 0,0 0 16,0 0-16,0 0 0,0 0 16,-25 8-16,25-8 0,0 0 15,0 0-15,-24 3 0,24-3 16,0 0-16,0 0 0,0 0 15,0 0-15,-23-1 0,23 1 0,0 0 16,0 0-16,0 0 0,0 0 16,0 0-16,0 0 0,0 0 15,0 0-15,0 0 0,0 0 16,0 0-16,0 0 0,19-13 16,-19 13-16,0 0 0,0 0 15,0 0-15,0 0 0,0 0 16,0 0-16,0 0 0</inkml:trace>
  <inkml:trace contextRef="#ctx0" brushRef="#br0" timeOffset="118903.314">27968 7714 0,'0'0'0,"0"0"16,0 0-16,0 0 0,0 0 0,0 0 16,-18-14-16,18 14 0,0 0 0,-24-15 15,24 15-15,-18-13 0,8 9 16,0-2-16,0-3 15,-1 2-15,0 0 0,0 2 0,0 0 16,0 1-16,1 1 0,1 1 16,0-1-16,2 1 0,-1 2 15,1 2-15,2 1 0,0 1 0,2 1 16,2 2-16,1 0 16,0 0-16,1 0 0,2 0 15,3 1-15,-1 0 0,2-2 0,0 1 16,-1 0-16,1-1 0,-2-1 15,0-1-15,-1 0 0,-1-1 16,1 0-16,-3 0 0,-1-1 16,0-2-16,-3 1 0,-2-2 15,-2-2-15,-2 0 0,-4 1 0,0-1 16,0-2-16,-1 1 16,-1 0-16,0 0 0,-2 0 0,1 1 15,0-1-15,-2 1 16,0 0-16,3 2 0,1 1 0,3-1 15,1-1-15,4 2 0,0 0 16,2 0-16,1 1 0,0 2 16,2 2-16,2 0 0,3-2 15,-1 1-15,1 0 0,1 0 16,-2 1-16,1 1 0,1-2 0,-1 0 16,0 0-16,-1 0 0,-1-2 15,0 1-15,-1 1 0,-3-2 16,-3 0-16,-2 0 0,-2-2 15,-1 0-15,-1-2 0,-4 0 16,-4-1-16,0 0 0,0 1 16,-2-1-16,0-1 0,-8 0 15,-1-1-15,2 0 0,0 0 0,0 0 16,3 0-16,0 2 16,0 1-16,3 1 0,3 0 0,0 0 15,2 0-15,4 2 0,2 2 16,2 1-16,3 2 0,2-1 15,3 2-15,3-1 0,4-1 16,2 0-16,0 0 0,1 1 16,1 1-16,-1-1 0,0-2 15,-1 0-15,-1-1 0,0 1 16,-2 1-16,-1 0 0,-2-1 16,-2-1-16,-1 0 0,-4-1 15,-1 0-15,-4 1 0,-2-2 0,-4 0 16,-2 0-16,-2-1 0,-1-2 15,-9 0-15,-3-3 16,0 1-16,0-1 0,-1 0 0,-1 1 16,-3-1-16,4 0 0,1 1 15,1 0-15,5 2 0,4-1 0,4 2 16,4 0-16,3 1 16,2 0-16,2 0 0,3 2 15,5-2-15,1 4 0,4 1 0,2 0 16,1 2-16,0 2 0,1-1 15,1 1-15,0-1 0,1-1 16,-2 0-16,0 1 0,-3-2 16,0 0-16,-3-1 0,-1-2 15,-3 1-15,-2 0 0,-3-3 16,-1 0-16,-4 1 0,-3 0 0,-2-1 16,-3-1-16,-8 0 0,-3-1 15,-1 0-15,-1 0 0,1 0 16,0-1-16,-7 1 0,0 0 15,5-1-15,3 1 0,5 0 16,2 1-16,3-1 0,3 1 0,4 1 16,3 1-16,3 1 15,1 0-15,4 1 0,2 2 16,1-2-16,2 0 0,2 2 16,1-2-16,2 1 0,1 1 0,1-1 15,0 1-15,0-1 0,-2 0 16,1-1-16,-1 0 0,-3 0 15,0 1-15,-4-1 16,-1-2-16,-3 0 0,-3 1 0,-2-1 16,-2 1-16,-2-1 0,-2 0 15,-3 0-15,-1-1 0,-7 0 16,0 0-16,-1-1 0,-3 0 16,-1-1-16,0-1 0,3-1 15,0-1-15,-3 0 0,0 2 0,2-2 16,3-1-16,2 2 0,2 0 15,3-1-15,2 0 0,2 1 16,4 3-16,4 1 0,0 1 16,2 0-16,2 0 0,2 2 15,3 2-15,3 0 0,1 0 16,1 0-16,1 0 0,0 0 16,-1 0-16,-2-1 0,-2-1 15,0 0-15,-1-1 0,-4 1 16,-2-1-16,-4 0 0,-3-1 0,-3-1 15,-3-2-15,-1 0 0,-4 1 16,-9-1-16,-2-2 0,-1 0 16,-1 0-16,-1 1 0,-1 0 15,-5 0-15,2-1 0,1 0 16,2 1-16,4 1 0,4 1 0,3 0 16,3 0-16,2 2 15,2 0-15,4 3 0,2 0 0,2 0 16,2 0-16,5-1 0,2 3 15,3-1-15,3 1 0,0-2 16,2 0-16,0 1 0,1-1 16,-1 0-16,-1-1 0,0 0 15,-1-1-15,-1 0 0,-1 1 16,-3-1-16,-2 0 0,-3 1 16,-1-2-16,-3-1 0,-2 0 0,-4 0 15,-4 1-15,-9-1 0,-2-2 16,-2 1-16,-1 0 15,-2-3-15,-1 1 0,-7-4 0,1 0 16,3-1-16,4 1 0,1-1 16,1 0-16,3-1 15,2 3-15,5-3 0,3 2 0,4 0 16,2 2-16,3 2 0,2 1 16,1 1-16,1 0 0,3 2 15,1-1-15,0 1 0,3 2 0,0 0 16,2 1-16,1 0 0,1 1 15,2 0-15,0 0 0,0-1 16,-1 0-16,-1-2 0,-1-1 16,-2 1-16,-1-3 0,-4 2 15,-2-3-15,-2 0 0,-1-1 0,-6-1 16,-2 0-16,-2-1 16,-1-1-16,-11-1 0,-3-1 15,1 2-15,1-1 0,0 2 0,-1 2 16,-6-1-16,2 0 0,4 2 15,4 0-15,3 2 0,1 0 16,4 2-16,2-2 0,2 1 16,3 0-16,3 1 0,3 1 15,2-1-15,2 0 0,3 0 16,3 2-16,1 0 0,2-1 0,-1-1 16,2 1-16,-2-3 0,-1 0 15,1 0-15,-2-2 16,-2 1-16,-1-2 0,-2 0 0,-4-2 15,-2 1-15,-2 1 0,-2-2 16,-1 1-16,-4 0 0,-3 1 16,-7-2-16,0 2 0,-1 0 15,0 0-15,0 3 0,-2 1 16,1 1-16,2 1 0,-4-1 16,3 1-16,-1 1 0,1 1 0,3 0 15,2 1-15,3 0 0,2-2 16,2 2-16,3 1 0,3-2 15,1-1-15,3-2 0,2 0 16,-1 0-16,1-1 0,-1-2 16,0-2-16,-2 0 0,-1 1 15,-1-2-15,-1-1 0,-1 0 16,-1 0-16,-1 0 0,-2-1 16,0 1-16,-1 0 0,-3 1 15,-2 2-15,0 0 0,0-1 0,1 2 16,1 2-16,0 0 0,1 2 15,0 1-15,2-2 0,3 1 16,1 3-16,3 0 0,2 1 16,3-3-16,0 1 0,5-1 15,2 1-15,3 0 0,1-2 0,0-1 16,-1-2-16,0 0 16,-1-1-16,0 1 0,-2 0 15,0-1-15,-2 0 0,0 0 16,-5-1-16,-1 0 0,-1 0 0,-3 1 15,-2 0-15,-1 1 0,-1-1 16,-3 2-16,0 1 0,-2 2 16,-1-1-16,-4 4 0,2 0 15,2 1-15,2-2 0,3 1 16,2 1-16,2-2 0,1 1 16,2-3-16,2-2 0,3 1 0,1-1 15,1 0-15,0-1 16,1-2-16,-1 3 0,1-3 0,0 0 15,0 0-15,0 0 0,-3 2 16,0-2-16,-2-1 0,-3-2 16,-3-1-16,-4 0 0,0-1 15,-1-1-15,-4 1 0,-2 0 16,-3 2-16,0-1 0,-8 1 16,0 0-16,0 2 0,0 1 0,2 1 15,1 3-15,-4 1 0,3-1 16,3 1-16,4 0 0,3-1 15,3 0-15,3-1 16,4-2-16,5 2 0,1 0 0,2 1 16,1 0-16,2-4 0,2 2 15,0-3-15,1 0 0,0-2 16,-2 0-16,-1 1 0,0-1 16,-3-1-16,0 0 0,-3-1 15,-3 0-15,-1-2 0,-1 1 0,-2-1 16,-3 0-16,-2 1 0,0 1 15,-7 0-15,1-1 0,0 2 16,0 1-16,-2 2 16,0-1-16,2 2 0,0 3 0,5 0 15,0 2-15,3 1 0,2 0 16,3 2-16,1 0 0,2-1 0,3 1 16,1-1-16,1 0 15,2 0-15,2 1 0,2-2 16,-1-4-16,0 0 0,0 0 0,0-2 15,1 0-15,-3 0 0,-2-4 16,0 1-16,0-3 0,-1 2 16,-2-1-16,-1-1 0,-4 0 15,-2-2-15,-3 1 0,0 0 16,-1 1-16,0 0 0,-1 1 0,-5 0 16,0 3-16,-1 1 0,0 2 15,1 2-15,0 1 16,0 2-16,1 1 0,-1 3 15,-2 0-15,4-1 0,3-1 0,3-2 16</inkml:trace>
  <inkml:trace contextRef="#ctx0" brushRef="#br0" timeOffset="120870.0568">27496 8415 0,'0'0'0,"0"0"0,0 0 0,0 0 16,0 0-16,0 0 0,0 0 16,0 0-16,0 0 0,0 0 15,26 11-15,-26-11 0,0 0 0,0 0 16,20 10-16,-20-10 0,0 0 16,21 10-16,-11-6 15,-2 0-15,1 0 0,0-1 0,0 2 16,-1-2-16,-2 0 0,-1 1 15,-3-1-15,-1 1 0,-2-1 16,-4 0-16,-1 2 16,-3-2-16,-1 0 0,-2 0 0,-2-2 15,-3 0-15,-1 0 0,-1 0 16,-4-2-16,-5 0 0,-1 0 0,-2-2 16,-2 0-16,1 0 15,2 1-15,-6-3 0,-1 1 16,2-1-16,5 0 0,-1 2 0,1 2 15,3-1-15,4 0 0,-1 0 16,0 2-16,3 0 0,2 2 16,4-1-16,1-1 0,3 4 15,3 2-15,1 2 0,1 1 16,3-4-16,0 1 0,1 0 16,1 0-16,-1-1 0,2 0 0,0 0 15,0-1-15,0 2 0,0 2 16,-1-5-16,1-3 0,-3 3 15,1-1-15,-3 0 0,0-2 16,-3 0-16,-2 0 0,-2-4 16,-2-2-16,-2 1 0,1-2 15,-4-2-15,-3 0 16,-8-6-16,0-1 0,-4 1 0,-1-2 16,-7 1-16,1 3 0,-2 2 0,-2 2 15,3 1-15,4 3 16,1-2-16,9 2 0,6 2 0</inkml:trace>
  <inkml:trace contextRef="#ctx0" brushRef="#br0" timeOffset="121570.0928">23985 8621 0,'0'0'15,"0"0"-15,0 0 0,0 0 16,0 0-16,0 0 0,0 0 15,0 0-15,0 0 0,0 0 0,25 1 16,-25-1-16,0 0 0,19 11 16,-19-11-16,0 0 0,21 18 0,-21-18 15,0 0-15,16 23 16,-13-16-16,-1 0 0,-1 0 16,-1-1-16,0 0 0,-2-2 0,-1 0 15,-3-1-15,-2 2 0,-1-1 16,-4-2-16,-1 1 0,-1 0 15,-4 0-15,-3 1 0,-1-1 16,0 0-16,-10 2 0,-3-1 16,3 1-16,2 0 0,-2-1 15,-1-2-15,-6 0 0,3-1 0,3-2 16,3-2-16,2-2 0,3-2 16,-1-3-16,1-1 15,2 1-15,1 0 0,5-1 0,1-1 16,3 3-16,1 0 15,-2 0-15,1 0 0,0 3 16,-2 2-16,-1 1 0,-3 2 0,1 1 0,1 1 16,0 3-16,-1 3 15,2 0-15,2 2 0,3-3 0,2 0 16,2-3-16</inkml:trace>
  <inkml:trace contextRef="#ctx0" brushRef="#br0" timeOffset="121710.2307">22866 8739 0,'0'0'0,"0"0"15,0 0-15,0 0 0,0 0 0,0 0 16,0 0-16,-30-1 0,30 1 16,0 0-16</inkml:trace>
  <inkml:trace contextRef="#ctx0" brushRef="#br0" timeOffset="122153.08">23135 8408 0,'0'0'0,"0"0"0,20 1 0,-6 1 16,3 0-16,13 3 0,7-1 15,1-1-15,0-4 0,2 1 16,-8 0-16,-7-2 0</inkml:trace>
  <inkml:trace contextRef="#ctx0" brushRef="#br0" timeOffset="122315.6004">23705 8379 0,'0'0'0,"0"0"0,0 0 0,0 0 16,0 0-16,0 0 0,0 0 15,0 0-15,23 9 0,-23-9 16,0 0-16,0 0 0</inkml:trace>
  <inkml:trace contextRef="#ctx0" brushRef="#br0" timeOffset="122469.7466">25175 8254 0,'0'0'0,"14"-1"15,7-2-15,9 1 0,2 1 0,15 0 16,6-2-16,5 2 0,-2-2 16,-13 2-16,-10 0 0,-7 0 15</inkml:trace>
  <inkml:trace contextRef="#ctx0" brushRef="#br0" timeOffset="122596.1312">26723 8044 0,'0'0'0,"0"0"0,21-4 16,-7 4-16,2 0 0,-1 0 15,-2 0-15,-2 0 0</inkml:trace>
  <inkml:trace contextRef="#ctx0" brushRef="#br0" timeOffset="122828.6748">28546 7990 0,'0'0'0,"0"0"0,0 0 0,0 0 0,29-1 16,-29 1-16,0 0 16,0 0-16</inkml:trace>
  <inkml:trace contextRef="#ctx0" brushRef="#br0" timeOffset="122933.8774">28898 7960 0,'0'0'16,"0"0"-16,0 0 0,0 0 0,0 0 16,0 0-16,0 0 0,0 0 15,0 0-15,-2 21 0,2-21 16,0 0-16</inkml:trace>
  <inkml:trace contextRef="#ctx0" brushRef="#br0" timeOffset="123069.4665">28492 8190 0,'0'0'0,"0"0"0,0 0 0,-37 11 16,18-6-16,-9-2 0,-6 1 15,-14-2-15,-4 1 0,0 0 16,9 0-16,9-2 0</inkml:trace>
  <inkml:trace contextRef="#ctx0" brushRef="#br0" timeOffset="123220.1621">27141 8279 0,'0'0'0,"0"0"0,0 0 0,0 0 15,0 0-15,-25 6 0,25-6 16,-27 4-16,8-3 0,-4-1 0,-6 0 16,5 0-16,2 0 0,3 0 15</inkml:trace>
  <inkml:trace contextRef="#ctx0" brushRef="#br0" timeOffset="123386.6464">25895 8326 0,'0'0'0,"0"0"0,0 0 16,-35 6-16,35-6 0,-34 6 0,12-4 15,-10 3-15,-1-1 0,-4 0 16,-3 0-16,0 1 0,1 0 0,-2 0 15,8 1-15,6-3 0</inkml:trace>
  <inkml:trace contextRef="#ctx0" brushRef="#br0" timeOffset="123669.6424">22917 8553 0,'0'0'16,"0"0"-16,-20-3 0,8 0 15,0 1-15,-9-3 0,-3-1 16,0 0-16,1 1 0,-2 0 0,-3 1 15,1 1-15,-2 2 0,-9-1 16,-2 1-16,1 0 0,1 0 0,7 1 16,5-1-16,5 1 0</inkml:trace>
  <inkml:trace contextRef="#ctx0" brushRef="#br0" timeOffset="123820.6161">21597 8486 0,'0'0'0,"0"0"0,0 0 0,0 0 16,-25 1-16,25-1 0,-28 5 15,13-3-15,-2 1 0,3 0 16,1 1-16,2-2 0</inkml:trace>
  <inkml:trace contextRef="#ctx0" brushRef="#br0" timeOffset="123982.173">21039 8514 0,'0'0'0,"0"0"15,0 0-15,0 0 0,0 0 0,0 0 16,-22 7-16,22-7 16,0 0-16,-28 5 0,28-5 15,0 0-15,-27 7 0,21-5 0</inkml:trace>
  <inkml:trace contextRef="#ctx0" brushRef="#br0" timeOffset="124087.5691">20720 8568 0,'0'0'0,"0"0"0,0 0 15,0 0-15,0 0 0,0 0 16,-21 4-16,21-4 0,0 0 0,-25 4 16,25-4-16,-13 3 0</inkml:trace>
  <inkml:trace contextRef="#ctx0" brushRef="#br0" timeOffset="139003.9457">1942 9482 0,'0'0'0,"0"0"0,0 0 0,0 0 0,0 0 0,29 1 16,-29-1 0,27 1-16,-27-1 0,28 1 0,-11-1 15,-1 1-15,3-1 0,2 2 16,2-2-16,6 0 0,-2 1 15,5 0-15,3 2 0,-2 0 16,-3 0-16,17 0 0,0-1 16,1-1-16,-7 0 0,19 0 15,1 0-15,-4 0 0,-1 0 0,14-1 16,0 0-16,-7 0 0,-6 2 16,18-1-16,4 1 0,-10-2 15,-3-1-15,40 2 0,-1 2 16,-14-2-16,-7 0 0,4 4 15,6 4-15,-10-7 0,-10-6 0,13 5 16,5 3-16,-7-1 16,-5-1-16,17 2 0,10 1 15,-14 0-15,-9-1 0,14-2 16,10 0-16,-10-1 0,-4 2 0,14 0 16,12 1-16,-13-2 0,-9-2 15,8 2-15,9 2 16,-10-4-16,-11-2 0,16 0 15,9 2-15,-18-1 0,-12-1 0,9 0 16,8 0-16,-14-1 0,-10-2 16,11 0-16,6-2 0,-11 3 15,-7 2-15,5-2 0,3-1 16,-16-1-16,-11 0 0,1-1 16,1 1-16,-13 1 0,-7 0 0,-8 3 15,-8 1-15,-11-6 0,-8-3 16,-3 4-16,-1 2 0,-2 1 15</inkml:trace>
  <inkml:trace contextRef="#ctx0" brushRef="#br0" timeOffset="141220.7512">2238 9546 0,'0'0'0,"0"0"0,0 0 16,-22-8-16,13 4 0,-3 0 16,-1-1-16,-1-1 0,-1-1 0,-4 0 15,1 1-15,-6-4 0,0-2 16,2 0-16,0 0 0,-1 2 15,-1 0-15,-2-2 0,1-1 16,2 1-16,1 0 0,-6-2 16,1 0-16,0-2 0,2-1 15,4 1-15,4 1 0,1-2 16,0 0-16,3-1 0,1 0 16,3 0-16,3-1 0,2 1 0,4 1 15,1-4-15,5-2 0,3-1 16,6 2-16,2 0 0,1-2 15,4 1-15,4 1 0,4 0 16,3-1-16,11-7 0,4 3 16,2 1-16,-2 2 0,5-1 15,2 0-15,14-3 0,-3 4 16,4 0-16,3 2 0,7 0 0,-5 3 16,11-1-16,1 5 15,21-4-15,-7 1 0,-3 3 0,-1 2 16,-2 3-16,-3 3 0,-1-1 15,1 0-15,-5 1 0,1 1 16,6-1-16,5 0 0,-2-1 16,-6 1-16,6 1 0,1 1 15,2 0-15,0-1 0,-2-1 16,2-3-16,-3 2 0,-3-1 0,5 4 16,4 3-16,-4-2 0,-2 0 15,1 1-15,0-1 0,-3 4 16,-2 1-16,3-2 0,2-2 15,-3 2-15,-3 1 0,1 1 16,-1 1-16,-6 0 0,-3 0 16,-1 0-16,0 0 0,-3 4 15,-3 1-15,-2-2 0,1-1 16,-4 1-16,-1 0 0,-5 2 16,0 1-16,-1 2 0,1 0 0,-1 1 15,-5 0-15,-6 0 0,-5 1 16,1 1-16,2 2 0,-8-5 15,-6-2-15,0 5 0,-1 3 16,-1 0-16,-3 0 0,0-2 16,0-1-16,-3 1 0,-3 3 15,-5-2-15,-3-2 0,-4 4 16,2 2-16,1 4 0,-1 3 16,2-6-16,-1-1 0,-8-4 0,1 5 15,-3-1-15,0 1 0,1 1 16,-4 2-16,0-2 0,-2 0 15,-2 2-15,-1 5 0,-4-1 16,-1 0-16,-5 3 0,-4-1 16,-4 0-16,-3-3 0,-6 1 15,-2-2-15,-7 0 0,-6 0 0,-12 0 16,-8-2-16,-12 0 0,-8-5 16,14-3-16,18-3 0,16-4 15</inkml:trace>
  <inkml:trace contextRef="#ctx0" brushRef="#br0" timeOffset="143837.689">2445 10332 0,'0'0'16,"0"0"-16,0 0 0,0 0 0,24-4 0,-24 4 16,25-1-16,-25 1 15,28-1-15,-11 1 0,3 1 16,2 0-16,2 0 0,3 1 16,2 0-16,10 1 0,2-1 0,3 3 15,3 1-15,14 1 0,-2-3 16,2 0-16,2-1 0,13 1 15,-2-1-15,16 1 0,-2 2 16,1-3-16,-3 0 0,17 2 16,0 2-16,41 2 0,-15-2 15,-5-4-15,-6-3 0,-3 0 16,2 1-16,1 0 0,4 0 16,-5 1-16,-4 0 0,5-1 15,5-2-15,-6-1 0,-2 1 0,1 0 16,1 1-16,-4-3 0,-4-1 15,1 0-15,1 1 0,-8 0 16,-1 1-16,-4 1 0,1-1 16,-9-3-16,-6-2 0,-3 4 15,-6 3-15,-7-1 0,-6 1 16,-5 0-16,-4 0 0,-5-2 16,-1-2-16,-8 0 0,-3 1 15,-5 2-15,-3 2 0,0-6 0,-2-5 16,-5 3-16,-4 3 0,-2 2 15,0 0-15,-2-3 0,-1 0 16,1-2-16,0-2 0,1-2 16,0-1-16,-6 6 0,0-1 15,1 0-15,1-1 0,-2-1 16,2-5-16,-1 1 0,-1 0 0,1-1 16,-2-2-16,1 0 0,0-4 15,2 3-15,2 1 16,1-1-16,-1-1 0,0 0 15,1-1-15,-3 0 0,0 0 0,0 2 16,1 0-16,-1 2 0,-2-1 16,-1-1-16,1 1 0,-3 1 15,-1-1-15,-3-1 0,-3-1 16,-3 0-16,-1 2 0,-5-2 16,-4 0-16,-3 0 0,-6-3 0,-1 1 15,-3 1-15,-3 0 0,-5 1 16,-10-2-16,-3 0 0,0 1 15,-3 0-15,-3 1 0,-2 1 16,-11 0-16,1 3 0,-1 1 16,-2 1-16,-5-1 0,6 3 15,-4-1-15,-1-1 0,-29-4 16,8 2-16,7-1 0,4 2 16,5 2-16,3 1 0,0 1 15,0 0-15,2 1 0,3 1 0,1 0 16,2 2-16,4 0 0,1 1 15,-3 2-15,0 1 0,2 0 16,-1-3-16,0 0 0,-1 1 16,3 1-16,0 1 0,-1-1 15,2-1-15,2 0 0,0 1 16,-4 4-16,-4 2 0,1 0 0,2 1 16,0-1-16,2 0 15,0 0-15,6 3 0,-5-2 0,1-1 16,-2 5-16,-1 2 0,2-2 15,-1 1-15,5 1 0,5 2 16,-2-2-16,-1 1 0,2 2 16,3 3-16,2 1 0,1 0 15,1-1-15,0-3 0,1 4 16,-1 1-16,5 3 0,2 1 0,6-1 16,4-1-16,0 1 0,0 0 15,0 0-15,0 1 16,8 5-16,6 4 0,-2-7 0,1-4 15,2 0-15,2 1 0,6-7 16,-2 4-16,3 5 0,2 4 16,4 0-16,7 0 0,3-2 15,3-1-15,3-2 0,2 3 16,6-2-16,5 2 0,-7-7 16,-5-4-16,-5-5 0</inkml:trace>
  <inkml:trace contextRef="#ctx0" brushRef="#br0" timeOffset="216421.0454">15064 5215 0,'0'0'16,"0"0"-16,0 0 0,33-7 0,-16 5 16,4-1-16,3 0 0,9-1 15,0-1-15,2 0 0,3 3 16,5 0-16,-4 1 0,-3 1 15,-3-1-15,-6 0 0,-4-1 0,-3 3 16,-3 3-16,-6 0 0,-6-3 16,1 1-16,-2-1 0,0 0 15</inkml:trace>
  <inkml:trace contextRef="#ctx0" brushRef="#br0" timeOffset="216622.3287">15359 5312 0,'0'0'15,"0"0"-15,0 0 0,-6 18 0,6-18 16,-8 24-16,4-7 0,-2 3 16,0 3-16,0 3 0,1 4 15,-3 7-15,0-1 0,2 0 16,0-1-16,-1 3 0,1-4 0,-1-4 16,-1-2-1,1-6-15,-1-5 0,1-3 16,3-2-16,0-4 0</inkml:trace>
  <inkml:trace contextRef="#ctx0" brushRef="#br0" timeOffset="216772.7594">15013 5807 0,'0'0'15,"0"0"-15,0 0 0,0 0 0,0 0 16,0 0-16,0 0 0,0 0 16,27 2-16,-27-2 0,42-5 15,-15 4-15,3-1 0,5 1 16,6-2-16,9 1 0,-2-2 0,2 1 15,-9 0-15,-8 1 0</inkml:trace>
  <inkml:trace contextRef="#ctx0" brushRef="#br0" timeOffset="217188.6363">16219 5225 0,'0'0'0,"0"0"16,0 0-16,0 0 0,0 0 0,-17-15 15,17 15-15,-30-3 0,30 3 16,-41 1-16,15 1 0,-1 2 16,0-1-16,-9 4 0,2 0 15,2 1-15,3 1 0,-2 2 16,6 0-16,6 0 0,3-1 0,6 2 15,5 1-15,5-1 0,3 0 16,7 3-16,5 3 16,5-1-16,3-1 0,8 4 0,2 1 15,0-3-15,-1-2 0,4 5 16,-4-1-16,-9-1 0,-6-1 16,-7-4-16,-6-1 0,-8 0 15,-5-2-15,-6-1 0,-7 1 16,-6-1-16,-2-3 0,-10 2 15,-1-2-15,4-2 0,2-3 0,5-4 16,1-4-16,7 0 0,5-2 16,12-4-16,7-4 0,0 3 15,0 4-15,-1 1 0</inkml:trace>
  <inkml:trace contextRef="#ctx0" brushRef="#br0" timeOffset="217455.7572">16624 5177 0,'0'0'0,"0"0"0,0 0 16,0 0-16,0 0 0,1 26 0,-1-26 16,-3 32-16,1-12 0,-1 8 15,1 4-15,-1 2 0,0-2 16,-3 12-16,1-2 0,0-3 0,2-2 15,-1 4-15,1-5 16,1-7-16,0-4 0,1-7 0,1-4 16,0-3-16,0-3 0,0-8 15,-5-3-15,2-5 0,0-4 16,0 1-16,1 2 0,0 2 0</inkml:trace>
  <inkml:trace contextRef="#ctx0" brushRef="#br0" timeOffset="217890.3807">16509 5217 0,'0'0'0,"0"0"0,0 0 16,23-10-16,-9 6 0,4 1 0,7 0 15,1 1-15,4-2 0,12 4 16,3 2-16,-3 2 0,-1 2 16,2 5-16,-6 3 0,-5 0 15,-5-1-15,-4 3 0,-8-1 16,-9-1-16,-6 1 0,-11 2 15,-10 1-15,-4-1 0,-2 0 0,-16 5 16,-7-2-16,5-4 16,2-5-16,-3 0 0,3-4 15,9-1-15,7-1 0,8-1 0,6-3 16,4 0-16,5-2 0,10 1 16,8 0-16,8 0 0,5 0 15,9-5-15,6-1 0,-3 4 16,-1 3-16,1 2 0,2 1 15,-4 3-15,-4 2 0,2 6 0,-4 3 16,-9-3-16,-6 2 0,-6-6 16,-4-2-16,-8-1 0,-5 0 15,-11 3-15,-7 3 0,-1-2 16,-3-1-16,-10-1 0,-6 0 16,2-2-16,2-1 0,1-4 15,-1-3-15,2-3 0,8-1 0,8-5 16,7-4-16,5-7 0,5-6 15,3 9-15,0 5 0,0 2 16</inkml:trace>
  <inkml:trace contextRef="#ctx0" brushRef="#br0" timeOffset="218188.9301">17431 5171 0,'0'0'0,"0"0"0,0 0 15,-18 17-15,18-17 0,-17 19 0,6-3 16,-3 2-16,0 4 0,-1 1 0,-3 3 16,-4 10-16,0 1 0,1-2 15,0-1-15,-2 3 0,3-6 16,2-3-16,3-3 0,3-5 15,1-3-15,3-6 0,4-4 16,-1-5-16,1-4 0,2-4 16,1-4-16,-1 3 0,1 0 15,0 0-15</inkml:trace>
  <inkml:trace contextRef="#ctx0" brushRef="#br0" timeOffset="218408.4546">17345 5175 0,'0'0'0,"0"0"16,0 0-16,0 0 0,30 25 0,-30-25 16,25 35-16,-12-11 15,-1 5-15,2 3 0,-1 1 16,5 9-16,-1-3 0,5 2 16,-1-6-16,-2-4 0,-1-6 0,-3-5 15,-2-5-15,-2-2 0,-2-3 16,-1-3-16,-2-3 0,0-4 15,-3-3-15,-3-5 0,-1-3 16,0 1-16,0 1 0,0 3 16</inkml:trace>
  <inkml:trace contextRef="#ctx0" brushRef="#br0" timeOffset="218639.1868">17905 5160 0,'0'0'0,"0"0"0,0 0 16,0 0-16,6 25 0,-6-25 0,-4 32 15,-1-8-15,-3 3 0,-1 1 16,-1 1-16,-2 7 0,0-2 16,-1-1-16,-2 2 0,-3 0 15,-2-4-15,0-1 0,0-3 16,4-4-16,2-4 0,3-5 15</inkml:trace>
  <inkml:trace contextRef="#ctx0" brushRef="#br0" timeOffset="226189.0837">18482 5203 0,'0'0'0,"0"0"15,0 0-15,22-10 0,-22 10 0,28-8 16,-8 4-16,2 2 16,2 0-16,5-2 0,2 1 15,9-1-15,-1 1 0,-1-1 16,-3-1-16,4 2 0,-5 2 0,-5 2 15,-4 4-15,-5-1 0,-5 3 16,-11 3-16,-10 3 0,-5 3 16,-4 2-16,-12 3 0,-7 4 15,-6 0-15,-4 2 0,-15 7 16,-6 2-16,5-3 0,5-4 0,-4 5 16,7-4-16,5-3 0,13-6 15,10-7-15,6-4 16,7-2-16,5-4 0,12-3 0,10-2 15,9-5-15,7-1 0,16-5 16,13-3-16,2-2 0,2 0 16,9-2-16,6 1 0,6 0 15,-5 2-15,30 2 0,-12 8 16,-21 5-16,-17 2 0,-9 4 16,-7 3-16,-17 2 0,-11 0 0,-10 6 15,-8 5-15,-6 0 0,-4 1 16,-11-9-16,-10 1 0,1-2 15,-2 0-15,-10 0 0,-8-1 16,-1-1-16,-1-3 0,-1-1 16,0-3-16,4-7 0,5-5 15,-6 0-15,16 1 0,11 4 16</inkml:trace>
  <inkml:trace contextRef="#ctx0" brushRef="#br0" timeOffset="226409.0091">18772 5003 0,'0'0'0,"0"0"0,0 0 0,0 0 15,2 35-15,-1-16 0,1 8 16,0 3-16,1 3 0,0 21 16,0 9-16,-1 0 0,1 2 0,-1 13 15,0 13-15,0-14 0,1-9 16,2-1-16,-2-11 15,-2-10-15,-1-15 0,1-15 0,3-11 16,-2-1-16,-1-2 0,-1-2 16</inkml:trace>
  <inkml:trace contextRef="#ctx0" brushRef="#br0" timeOffset="226573.0156">19053 5019 0,'0'0'0,"0"0"16,0 0-16,0 0 0,22 19 16,-22-19-16,17 25 0,-6-9 15,2 3-15,-2-3 0,-3-2 16,0-2-16</inkml:trace>
  <inkml:trace contextRef="#ctx0" brushRef="#br0" timeOffset="226789.2022">19594 4977 0,'0'0'0,"0"0"0,0 0 16,3 23-16,-3-23 0,3 28 15,-1-8-15,0 2 0,0 1 0,0 0 16,2 0-16,-1 2 0,1-3 15,1-6-15,0-5 0,-1-4 16,-2-3-16,0-2 0,0 1 16,-1-1-16</inkml:trace>
  <inkml:trace contextRef="#ctx0" brushRef="#br0" timeOffset="227089.0929">19583 5027 0,'0'0'0,"0"0"0,0 0 15,0 0-15,0 0 0,0 0 0,0 0 16,0 0-16,24-6 0,-24 6 15,30 0-15,-13 0 0,-1 0 16,2 2-16,0-1 0,1 0 16,0 1-16,-1 3 0,-1 1 15,-2 0-15,-3 0 0,-6 3 16,-3 0-16,-5 1 0,-1 0 0,-8 4 16,-4 2-16,-5 1 0,-3 0 15,-2 1-15,1 0 16,-5 2-16,3-3 0,3-1 0,3-1 15,6-5-15,4-3 0,8-2 16,6-2-16,6-1 0,3-2 16,5-2-16,5-3 0,6-1 15,-1 1-15,3 0 0,2 1 16,-4 1-16,-3-2 0,-5 1 0,-3 2 16,-4-1-16</inkml:trace>
  <inkml:trace contextRef="#ctx0" brushRef="#br0" timeOffset="227256.5982">19532 5449 0,'0'0'0,"0"0"16,23-4-16,-3-2 0,3 1 0,12-4 16,3 1-16,0-1 0,-1 1 15,8 0-15,-1 1 16,-4 0-16,-5 0 0,0 0 0,-9 2 15,-5 0-15</inkml:trace>
  <inkml:trace contextRef="#ctx0" brushRef="#br0" timeOffset="227622.9404">19723 5517 0,'0'0'15,"0"0"-15,0 0 0,0 0 16,-15 24-16,15-24 0,-13 21 0,6-9 15,-1 0-15,1 2 0,2-1 16,0-1-16,1 1 0,2-3 16,1-1-16,3-3 0,3-3 15,3-2-15,2-3 0,1 0 16,1-2-16,4-3 0,1-2 16,8-3-16,0 1 0,-1 1 15,-2 1-15,0 4 16,0 4-16,2 5 0,-1 3 15,-3 3-15,-5-1 0,-4 6 16,-3 2-16,-4 3 0,-3 0 0,-5-1 16,-5-2-16,-2 0 0,-2 1 15,-6-2-15,-5 0 0,-2-4 16,1-2-16,1-3 0,-1-2 16,5-3-16,0-2 0,3-2 15,3-4-15,4-4 0,4-4 0,2 2 16,0 3-16,0 1 0</inkml:trace>
  <inkml:trace contextRef="#ctx0" brushRef="#br0" timeOffset="227806.416">20512 5441 0,'0'0'0,"12"-3"0,5 1 0,2 1 15,2 0-15,11-2 0,10 0 16,1 0-16,-2 1 0,9-2 16,-1-1-16,-11 2 0,-8 1 0,-7 1 15</inkml:trace>
  <inkml:trace contextRef="#ctx0" brushRef="#br0" timeOffset="229589.597">21464 5173 0,'0'0'0,"0"0"0,0 0 16,24 0-16,-24 0 0,25 1 0,-5 4 16,0 0-16,-1-3 0,1 3 15,0 1-15,3 0 0,-1 0 0,-2 1 16,-2 0 0,-2-2-16,-3 1 0,-6 1 0,-6 0 15,-4 0-15,-2-1 0,-9 3 16,-8 2-16,-2-1 0,0-1 0,-3 2 15,-4 2-15,-5 2 0,3-3 16,6 0-16,3-2 16,4-2-16,4-1 0,6-3 0,5 0 15,5-2-15,4 0 0,12-1 16,8-1-16,2 0 0,3 0 0,5 2 16,5 4-16,-3 1 15,0-2-15,3 6 0,0 2 16,-8-2-16,-7 1 0,-6 1 15,-5 2-15,-4-2 0,-4 0 0,-9-1 16,-7 0-16,-7-1 16,-4-1-16,-8-3 0,-9 1 15,-2 1-15,4 1 0,2-2 16,0 0-16,7-3 0,7 0 0,5-2 16</inkml:trace>
  <inkml:trace contextRef="#ctx0" brushRef="#br0" timeOffset="229889.8196">22155 5261 0,'0'0'0,"0"0"16,0 0-16,23 2 0,-23-2 0,30-5 15,-7 3-15,2-1 0,4-2 16,10-1-16,2 1 0,-2-1 16,1 2-16,5-2 0,-3 0 15,-7 1-15,-4 1 0,-2-1 16,-6 2-16,-11 3 0,-6 2 15,-2-1-15,0 0 0,0 0 0</inkml:trace>
  <inkml:trace contextRef="#ctx0" brushRef="#br0" timeOffset="230172.3746">22339 5342 0,'0'0'0,"0"0"15,0 0-15,16 17 0,-16-17 0,17 18 16,-6-5-16,0 1 0,0 2 16,0 1-16,1 2 15,2 4-15,-2 0 0,-1-2 0,-1-1 16,-1-2-16,-3-4 0,0 0 16,-3-1-16,-2-2 0,-1 0 15,-3 0-15,-4 0 0,-1-3 16,-1 1-16,-5-3 0,-2-2 15,0-2-15,2-3 0,0-3 16,-2-2-16,2-1 0,1-2 0,2 1 16,2 2-16,1 1 0</inkml:trace>
  <inkml:trace contextRef="#ctx0" brushRef="#br0" timeOffset="230331.1921">22337 5324 0,'0'0'0,"0"0"0,0 0 16,-4 21-16,4-21 0,-9 27 0,1-8 16,-2 0-16,-2 3 0,-1 4 15,-2 3-15,-1 7 0,0 1 16,3-7-16,2-4 0,1-5 16</inkml:trace>
  <inkml:trace contextRef="#ctx0" brushRef="#br0" timeOffset="256507.5136">24703 5425 0,'0'0'0,"0"0"15,0 0-15,0 0 0,0 0 0,0 0 16,0 0-16,24 6 0,-24-6 0,0 0 16,23 18-16,-23-18 15,20 19-15,-9-5 0,0 2 16,-1 2-16,0 2 0,-2 9 16,-4 4-16,-2-2 0,-1-1 15,-4 2-15,-5 0 0,-3 4 16,-2-5-16,-6 1 0,-3-1 15,-1-2-15,0-2 0,-2 3 16,2-1-16,2-4 0,1-2 0,2-5 16,3-3-16,4-2 0,3-3 15,6-1-15,3 0 0,4-2 16,4-3-16,7-1 0,6 0 16,4-2-16,3-1 0,4 1 15,3 1-15,-2-1 0,-2 1 0,1 1 16,-4 1-16,-7-1 15,-5-2-15,-8 9 0,-7 3 0,-8 0 16,-6 2-16,-11 5 0,-8 6 16,-3 1-16,-3 1 0,-8 6 15,-1 1-15,2-6 0,2-4 16,3 0-16,9-5 0,7-5 16,7-5-16,7-6 0,6-3 15,7-3-15,6-4 0,10-4 16,9-3-16,0 3 0,2 1 15,1-1-15,2 0 0,-6 3 0,-4 3 16,-4 6-16,-2 6 16,-6 1-16,-4 0 0,-7 7 0,-5 5 15,-2 1-15,-3 3 0,-8 2 16,-4 3-16,-1-3 0,0-1 0,0-3 16,0-2-16,5-6 15,2-4-15,5-4 0,5-6 16,5-7-16,3-5 0,-1 4 15,1 1-15,-2 1 0</inkml:trace>
  <inkml:trace contextRef="#ctx0" brushRef="#br0" timeOffset="256840.3568">25768 5832 0,'0'0'0,"0"0"16,0 0-16,0 0 0,0 0 0,-35 10 15,8-1-15,-4 1 0,-3 2 16,-7 4-16,-5 5 16,-15 7-16,1 1 0,-14 9 0,-11 9 15,13-8-15,11-6 0,8-4 16,15-6-16,12-5 0,7-5 0,17-4 16,13-5-16,9-6 15,7-1-15,11-3 0,10-4 16,11-4-16,0-1 0,3-1 0,3 0 15,-3-3-15,-11 0 0,-4 5 16,-5 2-16,-13 4 0,-7-1 16,-12 5-16,-10 4 0,-8-4 15,-7-1-15,-6 3 0,-6 1 16,6 0-16,5 1 0,5-1 16</inkml:trace>
  <inkml:trace contextRef="#ctx0" brushRef="#br0" timeOffset="257256.6885">25382 5754 0,'0'0'0,"0"0"0,0 0 0,-21 28 16,11-15-16,-1 9 0,0 8 16,-2 13-16,1 4 0,-3 22 15,2 7-15,1 10 0,2-3 16,6 0-16,5-11 0,2-14 15,1-12-15,3-5 0,2-8 16,0-13-16,-2-5 0,4-8 0,3-5 16,-4-4-16,0-2 0,-2-9 15,1-9-15,-3 2 0,-1-2 16,-3-5-16,0-2 0,-2 1 16,-2 2-16,-1 2 0,-2 0 15,1 6-15,2 3 0,0 4 16,1 3-16,2 2 0,2 2 0,3 7 15,1 4-15,3 1 0,1 5 16,5 3-16,4 7 0,2 0 16,1 0-16,2-2 0,2 0 15,-1-4-15,1-4 0,7-1 16,1-2-16,-3-3 0,-3-2 16,-2-4-16,1-3 0,-2-3 15,0-1-15,-4-8 0,-2-6 16,-4-2-16,-1-1 0,-2 5 0,-3 4 15,-3 4-15</inkml:trace>
  <inkml:trace contextRef="#ctx0" brushRef="#br0" timeOffset="257440.3415">26230 5631 0,'0'0'0,"0"0"0,0 0 15,16 16-15,-16-16 0,20 22 16,-8-5-16,0 1 0,1 2 0,-1 0 16,1 0-16,1 4 0,-3-6 0,-1-2 15</inkml:trace>
  <inkml:trace contextRef="#ctx0" brushRef="#br0" timeOffset="257840.3584">26886 5568 0,'0'0'0,"0"0"0,0 0 16,0 0-16,-20 22 0,4-9 15,-5 4-15,-3 3 0,-3 0 16,-5 4-16,-4 2 0,-9 7 16,1 0-16,-7 4 0,4-5 15,2 0-15,10-8 0,8-6 16,8-5-16,7-4 0,7-5 0,12-5 15,12-4-15,3-2 0,7-1 16,9-3-16,8-1 16,7-2-16,-2 1 0,0 1 0,-1 2 15,2-1-15,-5 1 0,-10 1 16,-6 0-16,-9 5 0,-5 0 16,-11 1-16,-6 1 0,-5 2 15,-6 2-15,-9 6 0,-6 2 16,-4 4-16,-2 3 0,-2 2 15,-2 4-15,1 0 0,1 2 0,-3 5 16,0 2-16,5-2 0,3-1 16,5-4-16,4-2 0,5-4 15,4-3-15,4-4 0,5 0 16,2-5-16,2-1 0,1-3 16,-2 0-16,0 0 0</inkml:trace>
  <inkml:trace contextRef="#ctx0" brushRef="#br0" timeOffset="258290.1209">26559 6172 0,'0'0'0,"0"0"0,0 0 16,0 21-16,0-21 0,-1 27 0,0-5 15,-1 0-15,0 2 0,0 6 16,0-2-16,1-3 0,1-3 16,0-2-16,0-4 0,0-2 15,0-3-15,0-4 0,1-4 16,-1-3-16,4-5 0,-1-5 15,1-4-15,2-3 0,1-2 0,4-5 16,4-4-16,1 3 0,-1 3 16,5-5-16,1 3 0,1 3 15,0 4-15,2 3 0,3 3 16,-3 4-16,-3 5 0,0 6 16,1 2-16,-1 4 0,-1 2 0,-5 1 15,-3 3-15,-3 0 0,-4 3 16,-2-2-16,-6 1 15,-2-2-15,-3 0 0,-4 0 0,-2-2 16,-5-2-16,-3-1 0,-1-1 16,-1-4-16,3-2 0,3-2 15,-1-3-15,-1-3 0,4-1 16,3-1-16,5 0 0,5-1 16,4-2-16,4-2 0,7-2 15,7 0-15,2 1 0,2 1 16,1 0-16,1 1 0,-3 4 0,0 1 15,-2 2-15,-3 2 16,-2 0-16,-4 0 0,-3 1 0</inkml:trace>
  <inkml:trace contextRef="#ctx0" brushRef="#br0" timeOffset="258639.6657">26164 6222 0,'0'0'16,"0"0"-16,0 0 0,0 0 0,12 21 15,-12-21-15,12 35 0,-6-12 16,1 1-16,2 4 0,1 5 16,3 4-16,1-1 0,0-5 15,-1-3-15,0 1 0,-1-5 0,-3-3 16,-2-5-16,-1-3 15,0-2-15,-4-5 0,-2-1 16,0-5-16,0 0 0,1-7 0,1-3 16,2 1-16,1 1 0,3 1 15,2-2-15,2 2 0,2-1 16,8 4-16,6 0 0,4 2 16,3-1-16,18 2 0,8 2 15,0-2-15,2-1 0,19-2 16,3-2-16,5-1 0,-8 0 0,-14 0 15,-18 3-15,-15-1 0</inkml:trace>
  <inkml:trace contextRef="#ctx0" brushRef="#br0" timeOffset="260023.2475">27413 5922 0,'0'0'0,"0"0"16,27-4-16,-8 2 0,3 0 0,17-6 15,9-3-15,2 1 0,2-1 16,19-3-16,19-1 0,-13 0 16,-9 2-16,9-1 0,-3 2 15,-17 0-15,-11 3 0,-8 0 16,-9 1-16,-11 0 0,-7-1 0,-11 4 15,-6 0-15,-5 0 0,-4 2 16,-3-2-16,-3-2 16,3 0-16,3-1 0,2-3 0,1-2 15,2 0-15,3 2 0,3 0 16,1 1-16,1 4 16,1 1-16,-1 1 0,-1 3 0,-2 1 0,1 1 15,-5 3-15,-4 4 16,-3 3-16,-1 4 0,-4 5 15,-4 6-15,-5 7 0,-2 3 0,0 7 16,-1 10-16,-3 4 0,3-3 16,-1 3-16,3-4 0,7-10 15,5-7-15,5-3 0,5-7 16,2-9-16,2-4 0,0-5 16,2-2-16,3-6 0,0 0 0,0-10 15,2-4-15,1 2 16,0-4-16,2 0 0,2-4 15,0 6-15,-1 4 0,0 2 0,-2 4 16,-1 3-16,0 3 0,0 5 16,0 6-16,-1-1 0,1 2 15,-2 4-15,0 5 0,-1 8 16,0 3-16,0 0 0,1 1 16,1-4-16,0-3 0,3-6 15,-1-4-15,0-3 0,-2-3 0,0-4 16,0-3-16,1-4 15,2-1-15,-2-7 0,-1-5 0,1 0 16,0-4-16,-2-3 0,-1-5 16,1-6-16,0-2 0,3-2 15,0 1-15,1 1 0,1 3 16,4-1-16,2 2 0,3 3 16,3 0-16,4 3 0,3 1 15,0 2-15,-2 3 0,2 2 16,2 2-16,-4 3 0,-1 4 0,-3 2 15,-2 6-15,-2 2 0,-3 2 16,-5 6-16,-1 4 16,-1 6-16,0 2 0,-3 7 0,-1 4 15,0 7-15,-1-2 0,0-4 16,1-5-16,0-3 0,1-3 16,-1-4-16,0-1 0,-1-4 15,0-2-15,-2-4 0,-2-2 16,0-4-16,-3-1 0,-5-3 15,-5-1-15,-2-2 0,-1-1 0,1-5 16,-1-5-16,2 1 0,0-2 0,0-3 16,2-2-1,3 1-15,2 0 0,1 1 0,2 0 16,1 3-16,2 3 0,5 0 16,5 3-16,4-1 0,4 2 15,2 1-15,0 0 0,-1 1 16,-1 1-16,-1 1 0,0 1 15,-3 1-15,-2 1 0,-2 3 0,-4 1 16,-3 4-16,-3 3 0,-5 5 16,-3 2-16,-2-2 0,-2 0 15,-2-1-15,1-1 0,-2 2 16,2-2-16,5-4 0,3-1 16,3-1-16,3 0 0,5-3 15,3 0-15,5-3 0,3-1 16,4 1-16,1 1 0,2-1 15,0-1-15,-1 1 0,-1 1 16,-1-1-16,-3-1 0,-4 0 0,-4 2 16,-4 0-16,-3 1 0,-6 1 15,-5 2-15,-6 1 0,-3 2 16,-6 2-16,-6 3 0,-11 2 16,-1-2-16,-5 4 0,-3 2 15,-3 0-15,7-1 0,-1-2 16,5-3-16,12-4 0,9-4 0,10 0 15,7-2-15,9 0 16,7-3-16,15-2 0,12-1 0,7-3 16,6 1-16,15-4 0,12-3 15,11 0-15,-3 2 0,12-2 16,-2 0-16,-14-1 0,-11 1 0,18-3 16,-16 2-16,-20 4 15,-12 1-15,-17 3 0,-11 1 16,-10 2-16,-9 0 0,-4 0 15,-7-1-15,5 1 0,5-2 0,4 2 16</inkml:trace>
  <inkml:trace contextRef="#ctx0" brushRef="#br0" timeOffset="260190.3703">27952 6739 0,'0'0'0,"0"0"0,0 0 15,0 0-15,0 0 0,-28 18 16,28-18-16,-20 15 0,20-15 0,-21 16 15,9-6-15,0 1 16,0-1-16,1-1 0,1-1 0,2-3 16,2-3-16,0 1 0,2-1 15,-1-1-15</inkml:trace>
  <inkml:trace contextRef="#ctx0" brushRef="#br0" timeOffset="260310.1111">28381 6914 0,'0'0'0,"0"0"0,13 7 16,-4-4-16,0 2 0,-2 1 0,0 2 16,-5 2-16,-3 0 0,0 0 15,0-2-15,0-1 0</inkml:trace>
  <inkml:trace contextRef="#ctx0" brushRef="#br0" timeOffset="261340.5955">25251 5128 0,'0'0'0,"0"0"0,-23 2 0,23-2 16,-33 8-16,8 0 0,-6 3 16,-14 7-16,-4 5 0,-14 11 0,-2 6 15,-11 13-15,3 3 0,-11 16 16,4 4-16,-4 11 0,8-4 16,-23 39-16,14-8 15,24-9-15,17-8 0,17-5 0,13-2 16,6-10-16,5-4 0,10 6 15,6 5-15,12-10 0,8-7 0,15-8 16,10-8-16,7-5 16,5-5-16,15-8 0,11-6 15,4-3-15,3-2 0,15-8 16,10-5-16,2-3 0,2-1 0,11-4 16,9-1-16,2-3 0,4-3 15,6 7-15,6 2 0,-1-5 16,-2-3-16,0-4 0,-1-4 15,-5 4-15,-4 1 0,-3 4 16,-2-1-16,-8 0 0,-8-1 0,-4-6 16,-6-2-16,-7-6 15,-5-5-15,-9-8 0,-6-4 0,-11-4 16,-7-2-16,-10-8 0,-5-6 16,-7-7-16,-5-5 0,-11-10 15,-7-7-15,-7 5 0,-6 5 16,-9-8-16,-7-5 0,-7 4 15,-6 0-15,-9 3 0,-8 0 16,-3 1-16,-2 4 0,-12-2 16,-8-2-16,-4 4 0,-1 2 0,-19 3 15,-10 1-15,-6 3 0,-1 3 16,-14 7-16,-11 6 0,-3 5 16,-2 4-16,-14 7 0,-11 3 15,-1 11-15,-2 5 0,-14 9 16,-10 6-16,5 7 0,3 5 15,-8 10-15,-6 6 0,15 6 16,9 3-16,4 14 0,4 10 16,10-5-16,8-5 0,17 5 15,11 3-15,25-3 0,17-2 0,14-8 16,9-5-16,10-14 0,9-7 16,4-8-16</inkml:trace>
  <inkml:trace contextRef="#ctx0" brushRef="#br0" timeOffset="261907.8309">29622 5822 0,'0'0'0,"0"0"0,0 0 0,0 0 16,-11 23-16,11-23 0,-24 34 16,8-10-16,0 3 0,-11 14 15,-2 2-15,0 2 0,1 2 16,1 14-16,3 5 0,1-2 16,7-10-16,6 1 0,8-7 15,7-10-15,5-8 0,10-6 16,8-5-16,-1-7 0,2-4 0,6-7 15,5-5-15,-4-1 0,-1-2 16,0-4-16,0-2 0,-6-4 16,-5-2-16,-5-2 0,-5-2 15,-5 5-15,-5 5 0,-9-6 16,-9-3-16,-3 3 0,-3 2 0,-9 4 16,-6 3-16,5 4 0,2 1 15,-8 3-15,1 2 16,4 2-16,4 1 0,0 0 0,3 2 15,8-1-15,8 3 0,2-3 16,2-1-16,0 0 0</inkml:trace>
  <inkml:trace contextRef="#ctx0" brushRef="#br0" timeOffset="262126.1081">30000 6143 0,'0'0'0,"0"0"0,21-5 16,-5 2-16,1-1 0,7 0 0,6 1 15,10-3-15,1-2 0,11-1 16,0 1-16,-2 3 0,-3 1 16,4-2-16,-5-1 0,-8 4 15,-7 2-15,-9 1 0,-8 1 16,-3 0-16,-2-1 0,-2 1 0</inkml:trace>
  <inkml:trace contextRef="#ctx0" brushRef="#br0" timeOffset="262374.0521">30352 6217 0,'0'0'15,"0"0"-15,0 0 0,27 12 0,-27-12 16,21 23-16,-10-5 15,2 2-15,-1 0 0,3 10 16,1 1-16,-4-2 0,-1-1 0,0 3 16,-1-4-16,-3-2 0,-1-5 15,-5-1-15,-3-2 0,-3-3 16,-1 0-16,-6-7 0,-6-2 16,0-2-16,-4 1 0,-5-9 15,-1-5-15,5 2 0,4 2 0,5 1 16</inkml:trace>
  <inkml:trace contextRef="#ctx0" brushRef="#br0" timeOffset="262506.9901">30354 6223 0,'0'0'0,"0"0"15,0 0-15,0 0 0,0 0 0,0 0 16,0 0-16,-22 31 0,22-31 16,-29 40-16,7-13 15,0 4-15,0 2 0,-9 11 16,-2 3-16,0 1 0,7-10 0,4-7 15</inkml:trace>
  <inkml:trace contextRef="#ctx0" brushRef="#br0" timeOffset="348143.2294">22449 4798 0,'0'0'0,"0"0"0,0 0 15,-27-11-15,13 9 0,-7-3 16,-6-2-16,-10-1 0,-2 1 0,-7 4 16,-6 1-16,-12 4 15,-1 2-15,-19 4 0,-3 5 0,4 6 16,4 5-16,-15 9 0,-12 10 16,15 0-16,10 1 0,-25 30 15,13 1-15,17-8 0,12-5 0,13 4 16,9 3-16,18-8 15,11-5-15,12-2 0,8-3 16,12-2-16,7-2 0,19-3 0,13-4 16,5-7-16,3-5 0,20-3 15,12-1-15,-4-6 0,-4-2 16,13-5-16,6-2 0,-5-8 16,-4-4-16,8-7 0,7-4 15,-15-3-15,-11-1 0,8-12 16,4-8-16,-10-3 0,-5-1 0,1-7 15,1-5-15,-14 6 16,-10 2-16,-3-5 0,-2-4 0,-12 4 16,-10 3-16,-11-4 0,-10-4 15,-11 2-15,-8 1 0,-21 0 16,-13 1-16,-11 5 0,-5 3 16,-27 0-16,-19 1 0,-3 4 15,0 2-15,-27 8 0,-19 6 16,3 5-16,4 2 0,44 6 15,31 2-15,20 3 0</inkml:trace>
  <inkml:trace contextRef="#ctx0" brushRef="#br0" timeOffset="348658.8688">19160 4114 0,'0'0'0,"0"0"0,0 0 16,5 32-16,-2-18 0,1 3 0,-1 5 15,-1 0-15,-1 4 0,-1 11 16,-2 2-16,0-3 0,1-1 16,1 10-16,1 1 0,1-5 15,1-4-15,5 3 0,2-4 16,1-3-16,0-3 0,0-8 15,1-5-15,-3-3 0,-1-4 0,-3-1 16</inkml:trace>
  <inkml:trace contextRef="#ctx0" brushRef="#br0" timeOffset="349025.7856">19645 4279 0,'0'0'0,"0"0"0,0 0 16,-12 17-16,12-17 0,-9 21 0,5-4 15,2 2-15,0 1 0,2 2 16,2 4-16,5 4 0,3-2 16,4-4-16,4-2 0,-1-5 15,2-4-15,13-3 0,6-7 16,-2-4-16,0-5 0,2-3 15,0-5-15,1-5 0,-6-2 0,-5-6 16,-4-3-16,-8-1 16,-3 1-16,-10-1 0,-6 3 15,-7 0-15,-6 1 0,-14 0 0,-9 5 16,2 6-16,-2 4 0,-10 1 16,-2 6-16,5 0 0,4 3 15,3 3-15,2 5 0,6 4 16,5 3-16,9 2 0,7 1 15,4-5-15,0-2 0,2-3 0</inkml:trace>
  <inkml:trace contextRef="#ctx0" brushRef="#br0" timeOffset="349309.3574">20136 4164 0,'0'0'0,"0"0"0,0 0 0,0 0 16,30-11-16,-30 11 0,40-9 15,-14 4-15,4 0 0,6-1 16,6 1-16,12-2 0,0 0 15,14 0-15,-2-2 16,2 0-16,-9 1 0,-9 3 0,-6 3 16,-9 2-16,-10 0 0,-2 1 0,-5-1 15,-5 0-15</inkml:trace>
  <inkml:trace contextRef="#ctx0" brushRef="#br0" timeOffset="349578.2513">20458 4239 0,'0'0'0,"0"0"16,0 0-16,22 9 0,-22-9 0,24 15 15,-12-3-15,1 2 0,1 0 16,2 1-16,1 4 0,4 5 16,-1 3-16,-1-1 0,0 0 15,-3-2-15,-2-1 0,1 6 16,-3 1-16,-3-6 0,-3-2 0,-2-4 15,-3-3-15,-1-1 16,-1-3-16,-4-1 0,-2-2 16,-2-4-16,-2-2 0,-5-3 0,-2-4 15,-1-1-15,0-1 0,0 0 16,4 0-16,2 1 0</inkml:trace>
  <inkml:trace contextRef="#ctx0" brushRef="#br0" timeOffset="349759.1103">20378 4289 0,'0'0'0,"0"0"16,0 0-16,-16 26 0,9-14 0,-4 5 16,-3 5-16,-1 8 0,2 1 15,0 3-15,0 3 0,-1 4 16,0-3-16,3-8 0,2-5 15,1-6-15</inkml:trace>
  <inkml:trace contextRef="#ctx0" brushRef="#br0" timeOffset="350308.9791">20365 4908 0,'0'0'0,"0"0"15,0 0-15,-41 1 0,41-1 0,-45 3 16,10-2-16,-11 2 0,-2 0 16,-22 0-16,-7 2 15,3-3-15,4 0 0,-21-2 0,-16-1 16,11 0-16,9 1 0,-37-8 16,-6-2-16,24-2 0,18 1 0,0 0 15,2 0-15,15-5 16,9-1-16,4-11 0,0-6 15,11 4-15,5 1 0,9-8 16,5-6-16,6 6 0,5 5 0,8-10 16,6-5-16,7 5 15,6 4-15,15-9 0,13-4 16,5 2-16,4 2 0,21-5 0,15-4 16,2 4-16,1 4 0,28 0 15,17 0-15,-11 10 0,-8 7 16,21 1-16,12 1 0,-9 12 15,-9 9-15,17 13 0,13 7 16,-23 1-16,-14 1 0,5 16 16,3 9-16,-22-3 0,-16-3 0,-4 2 15,-2 1-15,-23 0 0,-13-1 16,-7 5-16,-6 3 0,-13-3 16,-9-2-16,-12-3 0,-8-1 15,-7 2-15,-1 2 0,-11 3 16,-8 3-16,-3-10 15,-3-6-15,-48 8 0,-34 8 16,13-14-16,8-9 0,-8-2 0,-7-3 16,37-4-16,25-5 0,16-1 15</inkml:trace>
  <inkml:trace contextRef="#ctx0" brushRef="#br0" timeOffset="370443.5432">11629 8752 0,'0'0'0,"0"0"16,0 0-16,0 0 0,0 0 15,0 0-15,0 0 0,-14 22 0,14-22 16,-25 25-16,9-10 16,-4 3-16,-2 3 0,-1 4 15,-2 5-15,-4 9 0,0 2 0,-3 9 16,2-2-16,5-5 0,4-4 15,4 3-15,7-5 0,7-8 16,4-6-16,6-7 0,5-6 16,8-3-16,5-2 0,3-6 15,3-5-15,-1-2 0,1 0 0,1-5 16,1-3-16,-4-2 16,-4-4-16,-4 3 0,-4 1 0,-4 3 15,-3 3-15,-6-3 0,-3-2 16,-4 5-16,-5 1 0,-5 4 15,-4-1-15,-3 3 0,-1 0 16,0 5-16,1 2 0,0 2 16,0-1-16,3 0 0,1-1 15,3-1-15,2 0 0,2 1 16</inkml:trace>
  <inkml:trace contextRef="#ctx0" brushRef="#br0" timeOffset="370877.0775">12137 8794 0,'0'0'0,"0"0"15,0 0-15,0 0 0,0 0 16,-18 24-16,18-24 0,-25 24 16,11-9-16,-4 2 0,-2 3 15,1-1-15,1-1 0,-5 4 0,0-1 16,4-2-16,1-4 0,4-1 15,3-4-15,1-1 0,2-3 16,2-1-16,4-1 0,2-4 16,5 0-16,2-4 0,6-1 15,2 1-15,4 1 0,3-1 16,4 2-16,1 0 0,-1 2 0,3 1 16,2 4-16,3 3 15,-3 4-15,-4 4 0,-1 3 16,-5 1-16,-3 2 0,-3 0 0,-4 4 15,-4-2-15,-2 0 0,-4-3 16,-3 0-16,-6-3 0,-3-1 16,-4-2-16,-5-2 0,-2-3 15,-3-2-15,-4-3 0,-4-3 16,-1 0-16,1-2 0,-6-4 16,0-1-16,5-3 0,4-6 0,7 4 15,5 2-15,4 1 0</inkml:trace>
  <inkml:trace contextRef="#ctx0" brushRef="#br0" timeOffset="371026.4708">12107 8792 0,'0'0'0,"0"0"16,0 0-16,17-14 0,-10 11 16,6 0-16,2-1 0,3 1 0,1 1 15,2 1-15,3 2 0,8 2 16,0 2-16,-1 1 0,0 2 15,-4-1-15,-5 0 0,-3-3 16</inkml:trace>
  <inkml:trace contextRef="#ctx0" brushRef="#br0" timeOffset="371643.6182">12159 9494 0,'0'0'0,"0"0"0,0 0 0,-25 16 15,10-11-15,-7 2 0,-6 0 16,-9 1-16,1 1 0,-16-2 16,-5 0-16,2-3 0,1 0 15,-19-2-15,-5-3 0,7-2 16,7-2-16,-18-5 0,-4 0 15,2-5-15,10 2 0,-31-12 16,10-1-16,21 2 0,15 2 0,5-8 16,4-7-16,12 5 0,7 0 15,4-7-15,3-5 0,10 6 16,6 3-16,17-7 0,9-5 16,6 3-16,2 3 0,15-6 15,10-4-15,-5 4 0,-2 2 16,18 2-16,13 1 0,-1 4 0,-2 4 15,14 2-15,10 1 16,-11 2-16,-6 2 0,17 5 16,12 4-16,-12 6 0,-10 5 0,11 9 15,9 7-15,-12 6 0,-8 5 0,1 7 16,2 6-16,-10-2 16,-8-3-16,-4 13 0,-4 10 15,-15-5-15,-11-2 0,1 8 16,-1 4-16,-7-3 0,-6-2 0,-8 7 15,-6 6-15,-5-7 0,-3-4 16,-14-1-16,-10 0 16,-3-6-16,-4-6 0,-11 1 0,-6-1 15,0-9-15,-1-6 0,-14-3 16,-12-3-16,2-3 0,2-2 16,-16-6-16,-10-7 0,6 0 15,4-2-15,-17 0 0,-13-1 16,18 2-16,12 0 0,27 0 0,17 0 15,13 0-15</inkml:trace>
  <inkml:trace contextRef="#ctx0" brushRef="#br0" timeOffset="400627.2349">11406 9609 0,'0'0'15,"22"-1"-15,6 1 0,4 2 0,3-1 16,21 2-16,10-2 0,-3 0 16,-14 0-16,-11 0 0</inkml:trace>
  <inkml:trace contextRef="#ctx0" brushRef="#br0" timeOffset="400994.3512">14535 8876 0,'0'0'0,"0"0"0,0 0 15,-7 32-15,3-15 0,-2 6 16,-1 7-16,-4 8 0,-2 0 0,-2 11 16,0 1-16,1-4 0,3-5 15,0 1-15,1-5 16,3-8-16,1-6 0,4-4 0,2-3 16,1-6-16,1-2 0,0-3 15,0-1-15,-1-1 0</inkml:trace>
  <inkml:trace contextRef="#ctx0" brushRef="#br0" timeOffset="401313.6857">14910 9031 0,'0'0'0,"0"0"0,0 0 0,-6 25 16,6-25-16,-5 28 0,0-8 15,1 1-15,-1 1 0,2 6 16,3-2-16,3-2 0,3-3 0,8-4 16,8-4-16,3-3 0,1-2 15,11-5-15,5-7 16,-3-4-16,-3-2 0,4-7 0,-4-3 16,-6-3-16,-6-3 0,-9-3 15,-9-1-15,-7 2 0,-5 2 16,-10 4-16,-6 3 0,-5 6 15,-5 3-15,-3 4 0,-1 2 16,0 3-16,0 4 0,2 7 16,6 5-16,7 2 0,6 2 15,5-5-15,3-4 0,1-2 0</inkml:trace>
  <inkml:trace contextRef="#ctx0" brushRef="#br0" timeOffset="401694.5423">15530 8876 0,'0'0'0,"0"0"0,22-2 0,-5 0 0,2 0 15,14 0-15,5-1 0,2-1 16,0 1-16,12-2 0,2 2 15,-4 3-15,-1 1 0,4-2 16,-5-1-16,-9-2 0,-8 0 16,-7 0-16,-5 1 0,-5 1 0</inkml:trace>
  <inkml:trace contextRef="#ctx0" brushRef="#br0" timeOffset="401927.749">15903 8989 0,'0'0'16,"5"6"-16,2 3 0,1 2 16,1 4-16,3 8 0,1 4 15,-2 0-15,-1-1 0,1 8 0,-2-1 16,-3-1-16,0-3 0,-3-2 16,-1-4-16,0-2 0,-4-4 15,-1-3-15,-4-5 0,-2 0 0,-4-3 16,-3-5-16,-4-2 15,0-2-15,1-2 0,0-4 16,-1-3-16,1-4 0,0 0 0,4 3 16,3 2-16,2 2 0</inkml:trace>
  <inkml:trace contextRef="#ctx0" brushRef="#br0" timeOffset="402094.4059">15988 8971 0,'0'0'15,"0"0"-15,0 0 0,-22 15 0,22-15 0,-28 22 16,6-3-16,-1 1 0,-2 2 16,-11 9-16,-1 2 15,1 1-15,1-2 0,-4 7 16,2-1-16,3-2 0,8-8 0,5-5 16</inkml:trace>
  <inkml:trace contextRef="#ctx0" brushRef="#br0" timeOffset="402661.0866">15051 9833 0,'0'0'0,"0"0"0,0 0 0,-30 0 15,30 0-15,-37-3 0,11 1 16,-3-1-16,-1-2 0,-14-4 0,-4-2 16,0-1-16,-3-2 0,-10-7 15,2-3-15,-9-6 0,6-2 16,-8-8-16,5-4 0,9 2 16,7 0-16,3-8 15,10 1-15,4-2 0,4 0 0,7-5 16,7-3-16,12 5 0,8 3 15,17-28-15,8 5 0,8 10 16,5 8-16,16 1 0,9 1 16,8 8-16,5 4 0,10 4 15,10 3-15,3 7 0,3 5 0,11 7 16,9 4-16,-2 9 0,0 6 16,8 12-16,8 7 0,-10 7 15,-5 6-15,-2 9 0,2 5 16,-20 6-16,-12 2 0,-11 6 15,-7 3-15,-14-3 0,-11-4 0,-21 7 16,-12 3-16,-12-5 0,-9-3 16,-13 5-16,-6 3 15,-12-12-15,-6-8 0,-10-7 0,-5-8 16,-4 5-16,-3 0 0,-14-4 16,-10-3-16,-4-6 0,-4-3 15,-13-7-15,-9-4 0,-7-4 16,-2-4-16,-22-6 0,-12-2 15,48 2-15,35 0 0,24 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emf"/><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99415" y="914400"/>
            <a:ext cx="11366500" cy="2570480"/>
          </a:xfrm>
        </p:spPr>
        <p:txBody>
          <a:bodyPr/>
          <a:lstStyle/>
          <a:p>
            <a:r>
              <a:rPr lang="zh-CN" altLang="zh-CN">
                <a:solidFill>
                  <a:srgbClr val="FF0000"/>
                </a:solidFill>
              </a:rPr>
              <a:t>《读后续写工具箱》精编（四）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lstStyle/>
          <a:p>
            <a:pPr marL="0" indent="0">
              <a:buNone/>
            </a:pPr>
            <a:endParaRPr lang="zh-CN" altLang="en-US"/>
          </a:p>
        </p:txBody>
      </p:sp>
      <p:pic>
        <p:nvPicPr>
          <p:cNvPr id="4" name="图片 3" descr="Screenshot_20251119_101723_com.baidu.netdisk_edit"/>
          <p:cNvPicPr>
            <a:picLocks noChangeAspect="1"/>
          </p:cNvPicPr>
          <p:nvPr/>
        </p:nvPicPr>
        <p:blipFill>
          <a:blip r:embed="rId4"/>
          <a:stretch>
            <a:fillRect/>
          </a:stretch>
        </p:blipFill>
        <p:spPr>
          <a:xfrm>
            <a:off x="522605" y="246380"/>
            <a:ext cx="11283315" cy="616394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r>
              <a:rPr lang="en-US" altLang="zh-CN"/>
              <a:t>9.3 </a:t>
            </a:r>
            <a:r>
              <a:rPr lang="zh-CN" altLang="en-US"/>
              <a:t>轻蔑与鄙夷</a:t>
            </a:r>
          </a:p>
          <a:p>
            <a:pPr marL="0" indent="0">
              <a:buNone/>
            </a:pPr>
            <a:r>
              <a:rPr lang="en-US" altLang="zh-CN"/>
              <a:t>disdainful</a:t>
            </a:r>
            <a:r>
              <a:rPr lang="zh-CN" altLang="en-US"/>
              <a:t>轻蔑的</a:t>
            </a:r>
          </a:p>
          <a:p>
            <a:pPr marL="0" indent="0">
              <a:buNone/>
            </a:pPr>
            <a:r>
              <a:rPr lang="en-US" altLang="zh-CN"/>
              <a:t>distain</a:t>
            </a:r>
            <a:r>
              <a:rPr lang="zh-CN" altLang="en-US"/>
              <a:t>蔑视（</a:t>
            </a:r>
            <a:r>
              <a:rPr lang="en-US" altLang="zh-CN"/>
              <a:t>n.+v.) </a:t>
            </a:r>
          </a:p>
          <a:p>
            <a:pPr marL="0" indent="0">
              <a:buNone/>
            </a:pPr>
            <a:r>
              <a:rPr lang="en-US" altLang="zh-CN"/>
              <a:t>(</a:t>
            </a:r>
            <a:r>
              <a:rPr lang="zh-CN" altLang="en-US"/>
              <a:t>底下的句子写得一般）</a:t>
            </a:r>
          </a:p>
          <a:p>
            <a:pPr marL="0" indent="0">
              <a:buNone/>
            </a:pPr>
            <a:r>
              <a:rPr lang="en-US" altLang="zh-CN"/>
              <a:t>scornful</a:t>
            </a:r>
          </a:p>
          <a:p>
            <a:pPr marL="0" indent="0">
              <a:buNone/>
            </a:pPr>
            <a:r>
              <a:rPr lang="en-US" altLang="zh-CN"/>
              <a:t>scorn</a:t>
            </a:r>
            <a:r>
              <a:rPr lang="zh-CN" altLang="en-US"/>
              <a:t>轻蔑、鄙视（</a:t>
            </a:r>
            <a:r>
              <a:rPr lang="en-US" altLang="zh-CN"/>
              <a:t>n.+v.) </a:t>
            </a:r>
          </a:p>
          <a:p>
            <a:pPr marL="0" indent="0">
              <a:buNone/>
            </a:pPr>
            <a:r>
              <a:rPr lang="en-US" altLang="zh-CN"/>
              <a:t>(</a:t>
            </a:r>
            <a:r>
              <a:rPr lang="zh-CN" altLang="en-US"/>
              <a:t>底下的句子写得一般）</a:t>
            </a:r>
          </a:p>
          <a:p>
            <a:pPr marL="0" indent="0">
              <a:buNone/>
            </a:pPr>
            <a:r>
              <a:rPr lang="en-US" altLang="zh-CN"/>
              <a:t>An overwhelming percentage of teenagers today hold a scornful attitude to fried cicadas, whereas people of my age consider them a mouthwatering delicacy. (</a:t>
            </a:r>
            <a:r>
              <a:rPr lang="zh-CN" altLang="en-US"/>
              <a:t>新概念</a:t>
            </a:r>
            <a:r>
              <a:rPr lang="en-US" altLang="zh-CN"/>
              <a:t>3</a:t>
            </a:r>
            <a:r>
              <a:rPr lang="zh-CN" altLang="en-US"/>
              <a:t>仿写）</a:t>
            </a:r>
          </a:p>
          <a:p>
            <a:pPr marL="0" indent="0">
              <a:buNone/>
            </a:pPr>
            <a:r>
              <a:rPr lang="en-US" altLang="zh-CN"/>
              <a:t>sneer at </a:t>
            </a:r>
            <a:r>
              <a:rPr lang="zh-CN" altLang="en-US"/>
              <a:t>冷笑、嘲讽</a:t>
            </a:r>
          </a:p>
          <a:p>
            <a:pPr marL="0" indent="0">
              <a:buNone/>
            </a:pPr>
            <a:r>
              <a:rPr lang="en-US" altLang="zh-CN"/>
              <a:t>sneer, sneering, sneeringly </a:t>
            </a:r>
          </a:p>
          <a:p>
            <a:pPr marL="0" indent="0">
              <a:buNone/>
            </a:pPr>
            <a:r>
              <a:rPr lang="zh-CN" altLang="en-US"/>
              <a:t>（底下的句子写得一般）</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96900"/>
            <a:ext cx="10968990" cy="5652770"/>
          </a:xfrm>
          <a:ln>
            <a:solidFill>
              <a:schemeClr val="accent1"/>
            </a:solidFill>
          </a:ln>
        </p:spPr>
        <p:txBody>
          <a:bodyPr/>
          <a:lstStyle/>
          <a:p>
            <a:pPr marL="0" indent="457200" algn="just">
              <a:buNone/>
            </a:pPr>
            <a:r>
              <a:rPr lang="en-US" altLang="zh-CN" sz="2400">
                <a:ln>
                  <a:noFill/>
                </a:ln>
                <a:solidFill>
                  <a:schemeClr val="tx1"/>
                </a:solidFill>
                <a:latin typeface="Times New Roman" panose="02020603050405020304" charset="0"/>
                <a:cs typeface="Times New Roman" panose="02020603050405020304" charset="0"/>
              </a:rPr>
              <a:t>Sarah felt her cheeks burn. Being sneered at in front of her colleagues was a humiliation she had not anticipated. For a second, she considered backing down. But then she looked at the data on her screen, the data that solidly supported her proposal. She met his sneer with a steady gaze. "With all due respect, Mark," she began, her voice calmer than she felt, "let's examine the data before we dismiss any possibility."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buNone/>
            </a:pPr>
            <a:endParaRPr lang="zh-CN" altLang="en-US"/>
          </a:p>
        </p:txBody>
      </p:sp>
      <p:pic>
        <p:nvPicPr>
          <p:cNvPr id="4" name="图片 3" descr="Screenshot_20251119_102955_com.baidu.netdisk_edit"/>
          <p:cNvPicPr>
            <a:picLocks noChangeAspect="1"/>
          </p:cNvPicPr>
          <p:nvPr/>
        </p:nvPicPr>
        <p:blipFill>
          <a:blip r:embed="rId4"/>
          <a:stretch>
            <a:fillRect/>
          </a:stretch>
        </p:blipFill>
        <p:spPr>
          <a:xfrm>
            <a:off x="608330" y="398780"/>
            <a:ext cx="11087100" cy="4639945"/>
          </a:xfrm>
          <a:prstGeom prst="rect">
            <a:avLst/>
          </a:prstGeom>
        </p:spPr>
      </p:pic>
      <p:sp>
        <p:nvSpPr>
          <p:cNvPr id="5" name="文本框 4"/>
          <p:cNvSpPr txBox="1"/>
          <p:nvPr/>
        </p:nvSpPr>
        <p:spPr>
          <a:xfrm>
            <a:off x="819785" y="5195570"/>
            <a:ext cx="6619875" cy="521970"/>
          </a:xfrm>
          <a:prstGeom prst="rect">
            <a:avLst/>
          </a:prstGeom>
          <a:noFill/>
          <a:ln>
            <a:solidFill>
              <a:schemeClr val="accent1"/>
            </a:solidFill>
          </a:ln>
        </p:spPr>
        <p:txBody>
          <a:bodyPr wrap="square" rtlCol="0">
            <a:spAutoFit/>
          </a:bodyPr>
          <a:lstStyle/>
          <a:p>
            <a:r>
              <a:rPr lang="zh-CN" altLang="en-US" sz="2800" b="1">
                <a:solidFill>
                  <a:schemeClr val="tx1"/>
                </a:solidFill>
              </a:rPr>
              <a:t>下节课从</a:t>
            </a:r>
            <a:r>
              <a:rPr lang="en-US" altLang="zh-CN" sz="2800" b="1">
                <a:solidFill>
                  <a:schemeClr val="tx1"/>
                </a:solidFill>
              </a:rPr>
              <a:t>P</a:t>
            </a:r>
            <a:r>
              <a:rPr lang="en-US" altLang="zh-CN" sz="2800" b="1" baseline="-25000">
                <a:solidFill>
                  <a:schemeClr val="tx1"/>
                </a:solidFill>
              </a:rPr>
              <a:t>120</a:t>
            </a:r>
            <a:r>
              <a:rPr lang="zh-CN" altLang="en-US" sz="2800" b="1">
                <a:solidFill>
                  <a:schemeClr val="tx1"/>
                </a:solidFill>
              </a:rPr>
              <a:t>开始，提前准备好</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Autofit/>
          </a:bodyPr>
          <a:lstStyle/>
          <a:p>
            <a:pPr marL="0" indent="0" algn="just">
              <a:lnSpc>
                <a:spcPts val="2760"/>
              </a:lnSpc>
              <a:spcAft>
                <a:spcPts val="0"/>
              </a:spcAft>
              <a:buNone/>
            </a:pPr>
            <a:r>
              <a:rPr lang="zh-CN" altLang="en-US" sz="2300" b="1">
                <a:solidFill>
                  <a:srgbClr val="FF0000"/>
                </a:solidFill>
                <a:effectLst>
                  <a:outerShdw blurRad="38100" dist="38100" dir="2700000" algn="tl">
                    <a:srgbClr val="000000">
                      <a:alpha val="43137"/>
                    </a:srgbClr>
                  </a:outerShdw>
                </a:effectLst>
              </a:rPr>
              <a:t>取次花丛需回顾：</a:t>
            </a:r>
          </a:p>
          <a:p>
            <a:pPr marL="0" indent="0" algn="just">
              <a:lnSpc>
                <a:spcPts val="2760"/>
              </a:lnSpc>
              <a:spcAft>
                <a:spcPts val="0"/>
              </a:spcAft>
              <a:buNone/>
            </a:pPr>
            <a:r>
              <a:rPr lang="en-US" altLang="zh-CN" sz="2300">
                <a:solidFill>
                  <a:schemeClr val="tx1"/>
                </a:solidFill>
              </a:rPr>
              <a:t>1. resist</a:t>
            </a:r>
            <a:r>
              <a:rPr lang="zh-CN" altLang="en-US" sz="2300">
                <a:solidFill>
                  <a:schemeClr val="tx1"/>
                </a:solidFill>
              </a:rPr>
              <a:t>名词</a:t>
            </a:r>
          </a:p>
          <a:p>
            <a:pPr marL="0" indent="0" algn="just">
              <a:lnSpc>
                <a:spcPts val="2760"/>
              </a:lnSpc>
              <a:spcAft>
                <a:spcPts val="0"/>
              </a:spcAft>
              <a:buNone/>
            </a:pPr>
            <a:r>
              <a:rPr lang="en-US" altLang="zh-CN" sz="2300">
                <a:solidFill>
                  <a:schemeClr val="tx1"/>
                </a:solidFill>
              </a:rPr>
              <a:t>2. </a:t>
            </a:r>
            <a:r>
              <a:rPr lang="zh-CN" altLang="en-US" sz="2300">
                <a:solidFill>
                  <a:schemeClr val="tx1"/>
                </a:solidFill>
              </a:rPr>
              <a:t>在那个场合</a:t>
            </a:r>
          </a:p>
          <a:p>
            <a:pPr marL="0" indent="0" algn="just">
              <a:lnSpc>
                <a:spcPts val="2760"/>
              </a:lnSpc>
              <a:spcAft>
                <a:spcPts val="0"/>
              </a:spcAft>
              <a:buNone/>
            </a:pPr>
            <a:r>
              <a:rPr lang="en-US" altLang="zh-CN" sz="2300">
                <a:solidFill>
                  <a:schemeClr val="tx1"/>
                </a:solidFill>
              </a:rPr>
              <a:t>3. suspect</a:t>
            </a:r>
            <a:r>
              <a:rPr lang="zh-CN" altLang="en-US" sz="2300">
                <a:solidFill>
                  <a:schemeClr val="tx1"/>
                </a:solidFill>
              </a:rPr>
              <a:t>名词</a:t>
            </a:r>
          </a:p>
          <a:p>
            <a:pPr marL="0" indent="0" algn="just">
              <a:lnSpc>
                <a:spcPts val="2760"/>
              </a:lnSpc>
              <a:spcAft>
                <a:spcPts val="0"/>
              </a:spcAft>
              <a:buNone/>
            </a:pPr>
            <a:r>
              <a:rPr lang="en-US" altLang="zh-CN" sz="2300">
                <a:solidFill>
                  <a:schemeClr val="tx1"/>
                </a:solidFill>
              </a:rPr>
              <a:t>4. split, burst, cast</a:t>
            </a:r>
            <a:r>
              <a:rPr lang="zh-CN" altLang="en-US" sz="2300">
                <a:solidFill>
                  <a:schemeClr val="tx1"/>
                </a:solidFill>
              </a:rPr>
              <a:t>过去式</a:t>
            </a:r>
          </a:p>
          <a:p>
            <a:pPr marL="0" indent="0" algn="just">
              <a:lnSpc>
                <a:spcPts val="2760"/>
              </a:lnSpc>
              <a:spcAft>
                <a:spcPts val="0"/>
              </a:spcAft>
              <a:buNone/>
            </a:pPr>
            <a:r>
              <a:rPr lang="en-US" altLang="zh-CN" sz="2300">
                <a:solidFill>
                  <a:schemeClr val="tx1"/>
                </a:solidFill>
              </a:rPr>
              <a:t>5. arrest one’s footsteps</a:t>
            </a:r>
          </a:p>
          <a:p>
            <a:pPr marL="0" indent="0" algn="just">
              <a:lnSpc>
                <a:spcPts val="2760"/>
              </a:lnSpc>
              <a:spcAft>
                <a:spcPts val="0"/>
              </a:spcAft>
              <a:buNone/>
            </a:pPr>
            <a:r>
              <a:rPr lang="en-US" altLang="zh-CN" sz="2300">
                <a:solidFill>
                  <a:schemeClr val="tx1"/>
                </a:solidFill>
              </a:rPr>
              <a:t>6. </a:t>
            </a:r>
            <a:r>
              <a:rPr lang="zh-CN" altLang="en-US" sz="2300">
                <a:solidFill>
                  <a:schemeClr val="tx1"/>
                </a:solidFill>
              </a:rPr>
              <a:t>踩刹车</a:t>
            </a:r>
          </a:p>
          <a:p>
            <a:pPr marL="0" indent="0" algn="just">
              <a:lnSpc>
                <a:spcPts val="2760"/>
              </a:lnSpc>
              <a:spcAft>
                <a:spcPts val="0"/>
              </a:spcAft>
              <a:buNone/>
            </a:pPr>
            <a:r>
              <a:rPr lang="en-US" altLang="zh-CN" sz="2300">
                <a:solidFill>
                  <a:schemeClr val="tx1"/>
                </a:solidFill>
              </a:rPr>
              <a:t>7. a blessing or a curse </a:t>
            </a:r>
          </a:p>
          <a:p>
            <a:pPr marL="0" indent="0" algn="just">
              <a:lnSpc>
                <a:spcPts val="2760"/>
              </a:lnSpc>
              <a:spcAft>
                <a:spcPts val="0"/>
              </a:spcAft>
              <a:buNone/>
            </a:pPr>
            <a:r>
              <a:rPr lang="en-US" altLang="zh-CN" sz="2300">
                <a:solidFill>
                  <a:schemeClr val="tx1"/>
                </a:solidFill>
              </a:rPr>
              <a:t>8. He authored a book. </a:t>
            </a:r>
          </a:p>
          <a:p>
            <a:pPr marL="0" indent="0" algn="just">
              <a:lnSpc>
                <a:spcPts val="2760"/>
              </a:lnSpc>
              <a:spcAft>
                <a:spcPts val="0"/>
              </a:spcAft>
              <a:buNone/>
            </a:pPr>
            <a:r>
              <a:rPr lang="en-US" altLang="zh-CN" sz="2300">
                <a:solidFill>
                  <a:schemeClr val="tx1"/>
                </a:solidFill>
              </a:rPr>
              <a:t>9. compensate for </a:t>
            </a:r>
          </a:p>
          <a:p>
            <a:pPr marL="0" indent="0" algn="just">
              <a:lnSpc>
                <a:spcPts val="2760"/>
              </a:lnSpc>
              <a:spcAft>
                <a:spcPts val="0"/>
              </a:spcAft>
              <a:buNone/>
            </a:pPr>
            <a:r>
              <a:rPr lang="en-US" altLang="zh-CN" sz="2300">
                <a:solidFill>
                  <a:schemeClr val="tx1"/>
                </a:solidFill>
              </a:rPr>
              <a:t>10. criterion</a:t>
            </a:r>
          </a:p>
          <a:p>
            <a:pPr marL="0" indent="0" algn="just">
              <a:lnSpc>
                <a:spcPts val="2760"/>
              </a:lnSpc>
              <a:spcAft>
                <a:spcPts val="0"/>
              </a:spcAft>
              <a:buNone/>
            </a:pPr>
            <a:r>
              <a:rPr lang="en-US" altLang="zh-CN" sz="2300">
                <a:solidFill>
                  <a:schemeClr val="tx1"/>
                </a:solidFill>
              </a:rPr>
              <a:t>11. </a:t>
            </a:r>
            <a:r>
              <a:rPr lang="zh-CN" altLang="en-US" sz="2300">
                <a:solidFill>
                  <a:schemeClr val="tx1"/>
                </a:solidFill>
              </a:rPr>
              <a:t>发光的珠宝</a:t>
            </a:r>
          </a:p>
          <a:p>
            <a:pPr marL="0" indent="0" algn="just">
              <a:lnSpc>
                <a:spcPts val="2760"/>
              </a:lnSpc>
              <a:spcAft>
                <a:spcPts val="0"/>
              </a:spcAft>
              <a:buNone/>
            </a:pPr>
            <a:r>
              <a:rPr lang="en-US" altLang="zh-CN" sz="2300">
                <a:solidFill>
                  <a:schemeClr val="tx1"/>
                </a:solidFill>
              </a:rPr>
              <a:t>12. origin</a:t>
            </a:r>
            <a:r>
              <a:rPr lang="zh-CN" altLang="en-US" sz="2300">
                <a:solidFill>
                  <a:schemeClr val="tx1"/>
                </a:solidFill>
              </a:rPr>
              <a:t>形容词</a:t>
            </a:r>
          </a:p>
          <a:p>
            <a:pPr marL="0" indent="0" algn="just">
              <a:lnSpc>
                <a:spcPts val="2760"/>
              </a:lnSpc>
              <a:spcAft>
                <a:spcPts val="0"/>
              </a:spcAft>
              <a:buNone/>
            </a:pPr>
            <a:r>
              <a:rPr lang="en-US" altLang="zh-CN" sz="2300">
                <a:solidFill>
                  <a:schemeClr val="tx1"/>
                </a:solidFill>
              </a:rPr>
              <a:t>13. an overturned basket </a:t>
            </a:r>
          </a:p>
          <a:p>
            <a:pPr marL="0" indent="0" algn="just">
              <a:lnSpc>
                <a:spcPts val="2760"/>
              </a:lnSpc>
              <a:spcAft>
                <a:spcPts val="0"/>
              </a:spcAft>
              <a:buNone/>
            </a:pPr>
            <a:r>
              <a:rPr lang="en-US" altLang="zh-CN" sz="2300">
                <a:solidFill>
                  <a:schemeClr val="tx1"/>
                </a:solidFill>
              </a:rPr>
              <a:t>14. the last leg of the journey </a:t>
            </a:r>
          </a:p>
          <a:p>
            <a:pPr marL="0" indent="0" algn="just">
              <a:lnSpc>
                <a:spcPts val="2760"/>
              </a:lnSpc>
              <a:spcAft>
                <a:spcPts val="0"/>
              </a:spcAft>
              <a:buNone/>
            </a:pPr>
            <a:r>
              <a:rPr lang="en-US" altLang="zh-CN" sz="2300">
                <a:solidFill>
                  <a:schemeClr val="tx1"/>
                </a:solidFill>
              </a:rPr>
              <a:t>15. mature</a:t>
            </a:r>
            <a:r>
              <a:rPr lang="zh-CN" altLang="en-US" sz="2300">
                <a:solidFill>
                  <a:schemeClr val="tx1"/>
                </a:solidFill>
              </a:rPr>
              <a:t>名词</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060"/>
            <a:ext cx="10968990" cy="5642610"/>
          </a:xfrm>
          <a:ln>
            <a:solidFill>
              <a:schemeClr val="accent1"/>
            </a:solidFill>
          </a:ln>
        </p:spPr>
        <p:txBody>
          <a:bodyPr>
            <a:noAutofit/>
          </a:bodyPr>
          <a:lstStyle/>
          <a:p>
            <a:pPr marL="0" indent="0" algn="just">
              <a:lnSpc>
                <a:spcPts val="2400"/>
              </a:lnSpc>
              <a:spcAft>
                <a:spcPts val="0"/>
              </a:spcAft>
              <a:buNone/>
            </a:pPr>
            <a:r>
              <a:rPr lang="en-US" altLang="zh-CN" sz="2300" b="1">
                <a:solidFill>
                  <a:srgbClr val="FF0000"/>
                </a:solidFill>
                <a:latin typeface="Times New Roman" panose="02020603050405020304" charset="0"/>
                <a:cs typeface="Times New Roman" panose="02020603050405020304" charset="0"/>
              </a:rPr>
              <a:t>P</a:t>
            </a:r>
            <a:r>
              <a:rPr lang="en-US" altLang="zh-CN" sz="2300" b="1" baseline="-25000">
                <a:solidFill>
                  <a:srgbClr val="FF0000"/>
                </a:solidFill>
                <a:latin typeface="Times New Roman" panose="02020603050405020304" charset="0"/>
                <a:cs typeface="Times New Roman" panose="02020603050405020304" charset="0"/>
              </a:rPr>
              <a:t>107</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第</a:t>
            </a:r>
            <a:r>
              <a:rPr lang="en-US" altLang="zh-CN" sz="2300" b="1">
                <a:solidFill>
                  <a:srgbClr val="FF0000"/>
                </a:solidFill>
                <a:latin typeface="Times New Roman" panose="02020603050405020304" charset="0"/>
                <a:cs typeface="Times New Roman" panose="02020603050405020304" charset="0"/>
              </a:rPr>
              <a:t>8</a:t>
            </a:r>
            <a:r>
              <a:rPr lang="zh-CN" altLang="en-US" sz="2300" b="1">
                <a:solidFill>
                  <a:srgbClr val="FF0000"/>
                </a:solidFill>
                <a:latin typeface="Times New Roman" panose="02020603050405020304" charset="0"/>
                <a:cs typeface="Times New Roman" panose="02020603050405020304" charset="0"/>
              </a:rPr>
              <a:t>章</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悲伤</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settled in my chest like fine dust, folding itself into the corners of my breath silently.</a:t>
            </a:r>
          </a:p>
          <a:p>
            <a:pPr marL="0" indent="0" algn="just">
              <a:lnSpc>
                <a:spcPts val="2400"/>
              </a:lnSpc>
              <a:spcAft>
                <a:spcPts val="0"/>
              </a:spcAft>
              <a:buNone/>
            </a:pPr>
            <a:r>
              <a:rPr lang="en-US" altLang="zh-CN" sz="2300">
                <a:solidFill>
                  <a:srgbClr val="FF0000"/>
                </a:solidFill>
                <a:latin typeface="Times New Roman" panose="02020603050405020304" charset="0"/>
                <a:cs typeface="Times New Roman" panose="02020603050405020304" charset="0"/>
              </a:rPr>
              <a:t>(</a:t>
            </a:r>
            <a:r>
              <a:rPr lang="zh-CN" altLang="en-US" sz="2300">
                <a:solidFill>
                  <a:srgbClr val="FF0000"/>
                </a:solidFill>
                <a:latin typeface="Times New Roman" panose="02020603050405020304" charset="0"/>
                <a:cs typeface="Times New Roman" panose="02020603050405020304" charset="0"/>
              </a:rPr>
              <a:t>这个句子不能用，很抽象）</a:t>
            </a: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8.1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伤心与难过</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agony, anguish</a:t>
            </a:r>
            <a:r>
              <a:rPr lang="zh-CN" altLang="en-US" sz="2300">
                <a:solidFill>
                  <a:schemeClr val="tx1"/>
                </a:solidFill>
                <a:latin typeface="Times New Roman" panose="02020603050405020304" charset="0"/>
                <a:cs typeface="Times New Roman" panose="02020603050405020304" charset="0"/>
              </a:rPr>
              <a:t>悲痛（底下的例句很无力）</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Her mother's passing plunged her into an abyss of grief, her tears gushing uncontrollably. (</a:t>
            </a:r>
            <a:r>
              <a:rPr lang="en-US" altLang="zh-CN" sz="23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Daiyu buries the fallen petals</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8.2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失落与失望</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be disheartened by </a:t>
            </a:r>
            <a:r>
              <a:rPr lang="zh-CN" altLang="en-US" sz="2300">
                <a:solidFill>
                  <a:schemeClr val="tx1"/>
                </a:solidFill>
                <a:latin typeface="Times New Roman" panose="02020603050405020304" charset="0"/>
                <a:cs typeface="Times New Roman" panose="02020603050405020304" charset="0"/>
              </a:rPr>
              <a:t>沮丧、心灰意冷（底下的例句一般）</a:t>
            </a: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Despite his meticulous preparation, Tom failed the audition. The judge's comment, "Not quite what we're looking for," echoed in his mind.He was profoundly disheartened by the rejection. The dream of becoming an actor, which once burned so brightly, now felt distant and foolish. He placed his script in a drawer, unable to look at it.Days later, his drama teacher found him. "I heard what happened," she said gently. "One 'no' doesn't define your talent. I was rejected a dozen times before my first role." Her words rekindled a spark in his disheartened soul. Perhaps it was too soon to give up.</a:t>
            </a:r>
          </a:p>
          <a:p>
            <a:pPr marL="0" indent="0" algn="just">
              <a:lnSpc>
                <a:spcPts val="2760"/>
              </a:lnSpc>
              <a:spcAft>
                <a:spcPts val="0"/>
              </a:spcAft>
              <a:buNone/>
            </a:pP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42880" y="827640"/>
              <a:ext cx="10870200" cy="2927160"/>
            </p14:xfrm>
          </p:contentPart>
        </mc:Choice>
        <mc:Fallback>
          <p:pic>
            <p:nvPicPr>
              <p:cNvPr id="2" name="墨迹 1"/>
              <p:cNvPicPr/>
              <p:nvPr/>
            </p:nvPicPr>
            <p:blipFill>
              <a:blip r:embed="rId5"/>
              <a:stretch>
                <a:fillRect/>
              </a:stretch>
            </p:blipFill>
            <p:spPr>
              <a:xfrm>
                <a:off x="533520" y="818280"/>
                <a:ext cx="10888920" cy="2945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noAutofit/>
          </a:bodyPr>
          <a:lstStyle/>
          <a:p>
            <a:pPr marL="0" indent="0" algn="just">
              <a:lnSpc>
                <a:spcPts val="34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8.3</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无助与绝望</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despair, desperation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desperate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绝望的</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底下的例句写得可以）</a:t>
            </a:r>
            <a:r>
              <a:rPr lang="en-US" altLang="zh-CN" sz="2400">
                <a:solidFill>
                  <a:schemeClr val="tx1"/>
                </a:solidFill>
                <a:latin typeface="Times New Roman" panose="02020603050405020304" charset="0"/>
                <a:cs typeface="Times New Roman" panose="02020603050405020304" charset="0"/>
              </a:rPr>
              <a:t>He fell into despair when every plan collapsed without warning. </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crushed by</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被</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压垮</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He sat crushed by the weight of his losses. </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Seeing his scholarship application rejected, he was crushed by the realization that his dream university was now out of reach.</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The team was crushed by the last-minute goal that snatched away their championship title.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rmAutofit/>
          </a:bodyPr>
          <a:lstStyle/>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8.4</a:t>
            </a:r>
            <a:r>
              <a:rPr lang="zh-CN" altLang="en-US" sz="2400" b="1">
                <a:solidFill>
                  <a:schemeClr val="tx1"/>
                </a:solidFill>
                <a:effectLst>
                  <a:outerShdw blurRad="38100" dist="38100" dir="2700000" algn="tl">
                    <a:srgbClr val="000000">
                      <a:alpha val="43137"/>
                    </a:srgbClr>
                  </a:outerShdw>
                </a:effectLst>
              </a:rPr>
              <a:t>内疚与后悔</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a:t>
            </a:r>
            <a:r>
              <a:rPr lang="zh-CN" altLang="en-US" sz="2400">
                <a:solidFill>
                  <a:schemeClr val="tx1"/>
                </a:solidFill>
                <a:effectLst>
                  <a:outerShdw blurRad="38100" dist="38100" dir="2700000" algn="tl">
                    <a:srgbClr val="000000">
                      <a:alpha val="43137"/>
                    </a:srgbClr>
                  </a:outerShdw>
                </a:effectLst>
              </a:rPr>
              <a:t>后悔、遗憾</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regretted</a:t>
            </a:r>
            <a:r>
              <a:rPr lang="zh-CN" altLang="en-US" sz="2400">
                <a:solidFill>
                  <a:schemeClr val="tx1"/>
                </a:solidFill>
                <a:effectLst>
                  <a:outerShdw blurRad="38100" dist="38100" dir="2700000" algn="tl">
                    <a:srgbClr val="000000">
                      <a:alpha val="43137"/>
                    </a:srgbClr>
                  </a:outerShdw>
                </a:effectLst>
              </a:rPr>
              <a:t>过去式，</a:t>
            </a:r>
            <a:r>
              <a:rPr lang="en-US" altLang="zh-CN" sz="2400">
                <a:solidFill>
                  <a:schemeClr val="tx1"/>
                </a:solidFill>
                <a:effectLst>
                  <a:outerShdw blurRad="38100" dist="38100" dir="2700000" algn="tl">
                    <a:srgbClr val="000000">
                      <a:alpha val="43137"/>
                    </a:srgbClr>
                  </a:outerShdw>
                </a:effectLst>
              </a:rPr>
              <a:t>regretful</a:t>
            </a:r>
            <a:r>
              <a:rPr lang="zh-CN" altLang="en-US" sz="2400">
                <a:solidFill>
                  <a:schemeClr val="tx1"/>
                </a:solidFill>
                <a:effectLst>
                  <a:outerShdw blurRad="38100" dist="38100" dir="2700000" algn="tl">
                    <a:srgbClr val="000000">
                      <a:alpha val="43137"/>
                    </a:srgbClr>
                  </a:outerShdw>
                </a:effectLst>
              </a:rPr>
              <a:t>遗憾的、后悔的</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 doing</a:t>
            </a:r>
            <a:r>
              <a:rPr lang="zh-CN" altLang="en-US" sz="2400">
                <a:solidFill>
                  <a:schemeClr val="tx1"/>
                </a:solidFill>
                <a:effectLst>
                  <a:outerShdw blurRad="38100" dist="38100" dir="2700000" algn="tl">
                    <a:srgbClr val="000000">
                      <a:alpha val="43137"/>
                    </a:srgbClr>
                  </a:outerShdw>
                </a:effectLst>
              </a:rPr>
              <a:t>后悔做过，</a:t>
            </a:r>
            <a:r>
              <a:rPr lang="en-US" altLang="zh-CN" sz="2400">
                <a:solidFill>
                  <a:schemeClr val="tx1"/>
                </a:solidFill>
                <a:effectLst>
                  <a:outerShdw blurRad="38100" dist="38100" dir="2700000" algn="tl">
                    <a:srgbClr val="000000">
                      <a:alpha val="43137"/>
                    </a:srgbClr>
                  </a:outerShdw>
                </a:effectLst>
              </a:rPr>
              <a:t>regret not doing</a:t>
            </a:r>
            <a:r>
              <a:rPr lang="zh-CN" altLang="en-US" sz="2400">
                <a:solidFill>
                  <a:schemeClr val="tx1"/>
                </a:solidFill>
                <a:effectLst>
                  <a:outerShdw blurRad="38100" dist="38100" dir="2700000" algn="tl">
                    <a:srgbClr val="000000">
                      <a:alpha val="43137"/>
                    </a:srgbClr>
                  </a:outerShdw>
                </a:effectLst>
              </a:rPr>
              <a:t>后悔没做，</a:t>
            </a:r>
            <a:r>
              <a:rPr lang="en-US" altLang="zh-CN" sz="2400">
                <a:solidFill>
                  <a:schemeClr val="tx1"/>
                </a:solidFill>
                <a:effectLst>
                  <a:outerShdw blurRad="38100" dist="38100" dir="2700000" algn="tl">
                    <a:srgbClr val="000000">
                      <a:alpha val="43137"/>
                    </a:srgbClr>
                  </a:outerShdw>
                </a:effectLst>
              </a:rPr>
              <a:t>regret to do</a:t>
            </a:r>
            <a:r>
              <a:rPr lang="zh-CN" altLang="en-US" sz="2400">
                <a:solidFill>
                  <a:schemeClr val="tx1"/>
                </a:solidFill>
                <a:effectLst>
                  <a:outerShdw blurRad="38100" dist="38100" dir="2700000" algn="tl">
                    <a:srgbClr val="000000">
                      <a:alpha val="43137"/>
                    </a:srgbClr>
                  </a:outerShdw>
                </a:effectLst>
              </a:rPr>
              <a:t>遗憾地去做</a:t>
            </a:r>
          </a:p>
          <a:p>
            <a:pPr marL="0" indent="0" algn="just">
              <a:lnSpc>
                <a:spcPts val="2700"/>
              </a:lnSpc>
              <a:spcAft>
                <a:spcPts val="0"/>
              </a:spcAft>
              <a:buNone/>
            </a:pPr>
            <a:r>
              <a:rPr lang="zh-CN" altLang="en-US" sz="2400">
                <a:solidFill>
                  <a:schemeClr val="tx1"/>
                </a:solidFill>
              </a:rPr>
              <a:t>（底下的例句一般）</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remorse</a:t>
            </a:r>
            <a:r>
              <a:rPr lang="zh-CN" altLang="en-US" sz="2400" b="1">
                <a:solidFill>
                  <a:schemeClr val="tx1"/>
                </a:solidFill>
                <a:effectLst>
                  <a:outerShdw blurRad="38100" dist="38100" dir="2700000" algn="tl">
                    <a:srgbClr val="000000">
                      <a:alpha val="43137"/>
                    </a:srgbClr>
                  </a:outerShdw>
                </a:effectLst>
              </a:rPr>
              <a:t>懊悔、深切的自责</a:t>
            </a:r>
          </a:p>
          <a:p>
            <a:pPr marL="0" indent="0" algn="just">
              <a:lnSpc>
                <a:spcPts val="2700"/>
              </a:lnSpc>
              <a:spcAft>
                <a:spcPts val="0"/>
              </a:spcAft>
              <a:buNone/>
            </a:pPr>
            <a:r>
              <a:rPr lang="en-US" altLang="zh-CN" sz="2400">
                <a:solidFill>
                  <a:schemeClr val="tx1"/>
                </a:solidFill>
              </a:rPr>
              <a:t>She felt remorse for the harsh words she had spoken. </a:t>
            </a:r>
          </a:p>
          <a:p>
            <a:pPr marL="0" indent="0" algn="just">
              <a:lnSpc>
                <a:spcPts val="2700"/>
              </a:lnSpc>
              <a:spcAft>
                <a:spcPts val="0"/>
              </a:spcAft>
              <a:buNone/>
            </a:pPr>
            <a:r>
              <a:rPr lang="en-US" altLang="zh-CN" sz="2400">
                <a:solidFill>
                  <a:schemeClr val="tx1"/>
                </a:solidFill>
              </a:rPr>
              <a:t>In hindsight, I felt remorse for not putting in more effort to address the seemingly insurmountable problem. </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reproach oneself</a:t>
            </a:r>
            <a:r>
              <a:rPr lang="zh-CN" altLang="en-US" sz="2400" b="1">
                <a:solidFill>
                  <a:schemeClr val="tx1"/>
                </a:solidFill>
                <a:effectLst>
                  <a:outerShdw blurRad="38100" dist="38100" dir="2700000" algn="tl">
                    <a:srgbClr val="000000">
                      <a:alpha val="43137"/>
                    </a:srgbClr>
                  </a:outerShdw>
                </a:effectLst>
              </a:rPr>
              <a:t>自责（底下的例句一般）</a:t>
            </a:r>
            <a:r>
              <a:rPr lang="en-US" altLang="zh-CN" sz="2400" b="1">
                <a:solidFill>
                  <a:schemeClr val="tx1"/>
                </a:solidFill>
                <a:effectLst>
                  <a:outerShdw blurRad="38100" dist="38100" dir="2700000" algn="tl">
                    <a:srgbClr val="000000">
                      <a:alpha val="43137"/>
                    </a:srgbClr>
                  </a:outerShdw>
                </a:effectLst>
              </a:rPr>
              <a:t>(</a:t>
            </a:r>
            <a:r>
              <a:rPr lang="zh-CN" altLang="en-US" sz="2400" b="1">
                <a:solidFill>
                  <a:schemeClr val="tx1"/>
                </a:solidFill>
                <a:effectLst>
                  <a:outerShdw blurRad="38100" dist="38100" dir="2700000" algn="tl">
                    <a:srgbClr val="000000">
                      <a:alpha val="43137"/>
                    </a:srgbClr>
                  </a:outerShdw>
                </a:effectLst>
              </a:rPr>
              <a:t>应该不常用，《心灵鸡汤》出现</a:t>
            </a:r>
            <a:r>
              <a:rPr lang="en-US" altLang="zh-CN" sz="2400" b="1">
                <a:solidFill>
                  <a:schemeClr val="tx1"/>
                </a:solidFill>
                <a:effectLst>
                  <a:outerShdw blurRad="38100" dist="38100" dir="2700000" algn="tl">
                    <a:srgbClr val="000000">
                      <a:alpha val="43137"/>
                    </a:srgbClr>
                  </a:outerShdw>
                </a:effectLst>
              </a:rPr>
              <a:t>0</a:t>
            </a:r>
            <a:r>
              <a:rPr lang="zh-CN" altLang="en-US" sz="2400" b="1">
                <a:solidFill>
                  <a:schemeClr val="tx1"/>
                </a:solidFill>
                <a:effectLst>
                  <a:outerShdw blurRad="38100" dist="38100" dir="2700000" algn="tl">
                    <a:srgbClr val="000000">
                      <a:alpha val="43137"/>
                    </a:srgbClr>
                  </a:outerShdw>
                </a:effectLst>
              </a:rPr>
              <a:t>次）</a:t>
            </a:r>
            <a:r>
              <a:rPr lang="en-US" altLang="zh-CN" sz="2400" b="1">
                <a:solidFill>
                  <a:schemeClr val="tx1"/>
                </a:solidFill>
                <a:effectLst>
                  <a:outerShdw blurRad="38100" dist="38100" dir="2700000" algn="tl">
                    <a:srgbClr val="000000">
                      <a:alpha val="43137"/>
                    </a:srgbClr>
                  </a:outerShdw>
                </a:effectLst>
              </a:rPr>
              <a:t> </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dwell on the past</a:t>
            </a:r>
            <a:r>
              <a:rPr lang="zh-CN" altLang="en-US" sz="2400" b="1">
                <a:solidFill>
                  <a:schemeClr val="tx1"/>
                </a:solidFill>
                <a:effectLst>
                  <a:outerShdw blurRad="38100" dist="38100" dir="2700000" algn="tl">
                    <a:srgbClr val="000000">
                      <a:alpha val="43137"/>
                    </a:srgbClr>
                  </a:outerShdw>
                </a:effectLst>
              </a:rPr>
              <a:t>沉湎于过去</a:t>
            </a:r>
            <a:r>
              <a:rPr lang="zh-CN" altLang="en-US" sz="2400">
                <a:solidFill>
                  <a:schemeClr val="tx1"/>
                </a:solidFill>
              </a:rPr>
              <a:t>（底下的例句一般）</a:t>
            </a:r>
          </a:p>
          <a:p>
            <a:pPr marL="0" indent="0" algn="just">
              <a:lnSpc>
                <a:spcPts val="2700"/>
              </a:lnSpc>
              <a:spcAft>
                <a:spcPts val="0"/>
              </a:spcAft>
              <a:buNone/>
            </a:pPr>
            <a:r>
              <a:rPr lang="en-US" altLang="zh-CN" sz="2400">
                <a:solidFill>
                  <a:schemeClr val="tx1"/>
                </a:solidFill>
              </a:rPr>
              <a:t>One cannot embrace the future if they insist on dwelling on the past.</a:t>
            </a:r>
          </a:p>
          <a:p>
            <a:pPr marL="0" indent="0" algn="just">
              <a:lnSpc>
                <a:spcPts val="2700"/>
              </a:lnSpc>
              <a:spcAft>
                <a:spcPts val="0"/>
              </a:spcAft>
              <a:buNone/>
            </a:pPr>
            <a:r>
              <a:rPr lang="en-US" altLang="zh-CN" sz="2400">
                <a:solidFill>
                  <a:schemeClr val="tx1"/>
                </a:solidFill>
              </a:rPr>
              <a:t>The price of dwelling on the past is missing the beauty of every day.</a:t>
            </a:r>
          </a:p>
          <a:p>
            <a:pPr marL="0" indent="0">
              <a:buNone/>
            </a:pPr>
            <a:endParaRPr lang="zh-CN" altLang="en-US">
              <a:solidFill>
                <a:schemeClr val="tx1"/>
              </a:solidFill>
            </a:endParaRPr>
          </a:p>
          <a:p>
            <a:pPr marL="0" indent="0">
              <a:buNone/>
            </a:pPr>
            <a:endParaRPr lang="zh-CN" altLang="en-US">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r>
              <a:rPr lang="en-US" altLang="zh-CN" sz="2400">
                <a:solidFill>
                  <a:schemeClr val="tx1"/>
                </a:solidFill>
              </a:rPr>
              <a:t>dwell on </a:t>
            </a:r>
            <a:r>
              <a:rPr lang="zh-CN" altLang="en-US" sz="2400">
                <a:solidFill>
                  <a:schemeClr val="tx1"/>
                </a:solidFill>
              </a:rPr>
              <a:t>可以加其他单词：</a:t>
            </a:r>
          </a:p>
          <a:p>
            <a:pPr marL="0" indent="0">
              <a:buNone/>
            </a:pPr>
            <a:r>
              <a:rPr lang="en-US" altLang="zh-CN" sz="2400">
                <a:solidFill>
                  <a:schemeClr val="tx1"/>
                </a:solidFill>
              </a:rPr>
              <a:t>dwell on your mistakes</a:t>
            </a:r>
            <a:r>
              <a:rPr lang="zh-CN" altLang="en-US" sz="2400">
                <a:solidFill>
                  <a:schemeClr val="tx1"/>
                </a:solidFill>
              </a:rPr>
              <a:t>纠结于错误</a:t>
            </a:r>
          </a:p>
          <a:p>
            <a:pPr marL="0" indent="0">
              <a:buNone/>
            </a:pPr>
            <a:r>
              <a:rPr lang="en-US" altLang="zh-CN" sz="2400">
                <a:solidFill>
                  <a:schemeClr val="tx1"/>
                </a:solidFill>
              </a:rPr>
              <a:t>dwell on negative thoughts</a:t>
            </a:r>
            <a:r>
              <a:rPr lang="zh-CN" altLang="en-US" sz="2400">
                <a:solidFill>
                  <a:schemeClr val="tx1"/>
                </a:solidFill>
              </a:rPr>
              <a:t>老想消极的事情</a:t>
            </a:r>
          </a:p>
          <a:p>
            <a:pPr marL="0" indent="0">
              <a:buNone/>
            </a:pPr>
            <a:r>
              <a:rPr lang="zh-CN" altLang="en-US" sz="2400">
                <a:solidFill>
                  <a:schemeClr val="tx1"/>
                </a:solidFill>
              </a:rPr>
              <a:t>翻译：</a:t>
            </a:r>
            <a:r>
              <a:rPr lang="en-US" altLang="zh-CN" sz="2400">
                <a:solidFill>
                  <a:schemeClr val="tx1"/>
                </a:solidFill>
              </a:rPr>
              <a:t>No need to dwell on the past; may the future bloom in splendor. </a:t>
            </a:r>
          </a:p>
          <a:p>
            <a:pPr marL="0" indent="0">
              <a:buNone/>
            </a:pPr>
            <a:r>
              <a:rPr lang="zh-CN" altLang="en-US" sz="2400" b="1">
                <a:solidFill>
                  <a:schemeClr val="tx1"/>
                </a:solidFill>
                <a:effectLst>
                  <a:outerShdw blurRad="38100" dist="38100" dir="2700000" algn="tl">
                    <a:srgbClr val="000000">
                      <a:alpha val="43137"/>
                    </a:srgbClr>
                  </a:outerShdw>
                </a:effectLst>
              </a:rPr>
              <a:t>无须忆怜往，但祈繁椿章</a:t>
            </a:r>
          </a:p>
          <a:p>
            <a:pPr marL="0" indent="0">
              <a:buNone/>
            </a:pPr>
            <a:endParaRPr lang="zh-CN" altLang="en-US" b="1">
              <a:effectLst>
                <a:outerShdw blurRad="38100" dist="38100" dir="2700000" algn="tl">
                  <a:srgbClr val="000000">
                    <a:alpha val="43137"/>
                  </a:srgbClr>
                </a:outerShdw>
              </a:effectLst>
            </a:endParaRPr>
          </a:p>
          <a:p>
            <a:pPr marL="0" indent="0">
              <a:buNone/>
            </a:pPr>
            <a:endParaRPr lang="zh-CN" altLang="en-US" b="1">
              <a:effectLst>
                <a:outerShdw blurRad="38100" dist="38100" dir="2700000" algn="tl">
                  <a:srgbClr val="000000">
                    <a:alpha val="43137"/>
                  </a:srgbClr>
                </a:outerShdw>
              </a:effectLs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buNone/>
            </a:pPr>
            <a:r>
              <a:rPr lang="en-US" altLang="zh-CN" sz="2400" b="1">
                <a:solidFill>
                  <a:srgbClr val="FF0000"/>
                </a:solidFill>
                <a:latin typeface="Times New Roman" panose="02020603050405020304" charset="0"/>
                <a:cs typeface="Times New Roman" panose="02020603050405020304" charset="0"/>
              </a:rPr>
              <a:t>P</a:t>
            </a:r>
            <a:r>
              <a:rPr lang="en-US" altLang="zh-CN" sz="2400" b="1" baseline="-25000">
                <a:solidFill>
                  <a:srgbClr val="FF0000"/>
                </a:solidFill>
                <a:latin typeface="Times New Roman" panose="02020603050405020304" charset="0"/>
                <a:cs typeface="Times New Roman" panose="02020603050405020304" charset="0"/>
              </a:rPr>
              <a:t>115  </a:t>
            </a:r>
            <a:r>
              <a:rPr lang="zh-CN" altLang="en-US" sz="2400" b="1">
                <a:solidFill>
                  <a:srgbClr val="FF0000"/>
                </a:solidFill>
                <a:latin typeface="Times New Roman" panose="02020603050405020304" charset="0"/>
                <a:cs typeface="Times New Roman" panose="02020603050405020304" charset="0"/>
              </a:rPr>
              <a:t>第</a:t>
            </a:r>
            <a:r>
              <a:rPr lang="en-US" altLang="zh-CN" sz="2400" b="1">
                <a:solidFill>
                  <a:srgbClr val="FF0000"/>
                </a:solidFill>
                <a:latin typeface="Times New Roman" panose="02020603050405020304" charset="0"/>
                <a:cs typeface="Times New Roman" panose="02020603050405020304" charset="0"/>
              </a:rPr>
              <a:t>9</a:t>
            </a:r>
            <a:r>
              <a:rPr lang="zh-CN" altLang="en-US" sz="2400" b="1">
                <a:solidFill>
                  <a:srgbClr val="FF0000"/>
                </a:solidFill>
                <a:latin typeface="Times New Roman" panose="02020603050405020304" charset="0"/>
                <a:cs typeface="Times New Roman" panose="02020603050405020304" charset="0"/>
              </a:rPr>
              <a:t>章</a:t>
            </a:r>
            <a:r>
              <a:rPr lang="en-US" altLang="zh-CN" sz="2400" b="1">
                <a:solidFill>
                  <a:srgbClr val="FF0000"/>
                </a:solidFill>
                <a:latin typeface="Times New Roman" panose="02020603050405020304" charset="0"/>
                <a:cs typeface="Times New Roman" panose="02020603050405020304" charset="0"/>
              </a:rPr>
              <a:t> </a:t>
            </a:r>
            <a:r>
              <a:rPr lang="zh-CN" altLang="en-US" sz="2400" b="1">
                <a:solidFill>
                  <a:srgbClr val="FF0000"/>
                </a:solidFill>
                <a:latin typeface="Times New Roman" panose="02020603050405020304" charset="0"/>
                <a:cs typeface="Times New Roman" panose="02020603050405020304" charset="0"/>
              </a:rPr>
              <a:t>愤怒与恨意</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Anger sat in my throat, sharp-edged, making everything tighter the longer it stayed. </a:t>
            </a: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这个句子不能用）</a:t>
            </a:r>
          </a:p>
          <a:p>
            <a:pPr marL="0" indent="0">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受挫与恼火</a:t>
            </a:r>
          </a:p>
          <a:p>
            <a:pPr marL="0" indent="0">
              <a:buNone/>
            </a:pPr>
            <a:r>
              <a:rPr lang="en-US" altLang="zh-CN" sz="2400">
                <a:solidFill>
                  <a:schemeClr val="tx1"/>
                </a:solidFill>
                <a:latin typeface="Times New Roman" panose="02020603050405020304" charset="0"/>
                <a:cs typeface="Times New Roman" panose="02020603050405020304" charset="0"/>
              </a:rPr>
              <a:t>irritated, annoyed, offended</a:t>
            </a:r>
            <a:r>
              <a:rPr lang="zh-CN" altLang="en-US" sz="2400">
                <a:solidFill>
                  <a:schemeClr val="tx1"/>
                </a:solidFill>
                <a:latin typeface="Times New Roman" panose="02020603050405020304" charset="0"/>
                <a:cs typeface="Times New Roman" panose="02020603050405020304" charset="0"/>
              </a:rPr>
              <a:t>恼火、心烦</a:t>
            </a:r>
          </a:p>
          <a:p>
            <a:pPr marL="0" indent="0">
              <a:buNone/>
            </a:pPr>
            <a:r>
              <a:rPr lang="en-US" altLang="zh-CN" sz="2400">
                <a:solidFill>
                  <a:schemeClr val="tx1"/>
                </a:solidFill>
                <a:latin typeface="Times New Roman" panose="02020603050405020304" charset="0"/>
                <a:cs typeface="Times New Roman" panose="02020603050405020304" charset="0"/>
              </a:rPr>
              <a:t>exasperated, infuriated</a:t>
            </a:r>
            <a:r>
              <a:rPr lang="zh-CN" altLang="en-US" sz="2400">
                <a:solidFill>
                  <a:schemeClr val="tx1"/>
                </a:solidFill>
                <a:latin typeface="Times New Roman" panose="02020603050405020304" charset="0"/>
                <a:cs typeface="Times New Roman" panose="02020603050405020304" charset="0"/>
              </a:rPr>
              <a:t>极为光火的</a:t>
            </a:r>
          </a:p>
          <a:p>
            <a:pPr marL="0" indent="0">
              <a:buNone/>
            </a:pPr>
            <a:r>
              <a:rPr lang="en-US" altLang="zh-CN" sz="2400">
                <a:solidFill>
                  <a:schemeClr val="tx1"/>
                </a:solidFill>
                <a:latin typeface="Times New Roman" panose="02020603050405020304" charset="0"/>
                <a:cs typeface="Times New Roman" panose="02020603050405020304" charset="0"/>
              </a:rPr>
              <a:t>disrupt</a:t>
            </a:r>
            <a:r>
              <a:rPr lang="zh-CN" altLang="en-US" sz="2400">
                <a:solidFill>
                  <a:schemeClr val="tx1"/>
                </a:solidFill>
                <a:latin typeface="Times New Roman" panose="02020603050405020304" charset="0"/>
                <a:cs typeface="Times New Roman" panose="02020603050405020304" charset="0"/>
              </a:rPr>
              <a:t>打乱，</a:t>
            </a:r>
            <a:r>
              <a:rPr lang="en-US" altLang="zh-CN" sz="2400">
                <a:solidFill>
                  <a:schemeClr val="tx1"/>
                </a:solidFill>
                <a:latin typeface="Times New Roman" panose="02020603050405020304" charset="0"/>
                <a:cs typeface="Times New Roman" panose="02020603050405020304" charset="0"/>
              </a:rPr>
              <a:t>disruptive</a:t>
            </a:r>
            <a:r>
              <a:rPr lang="zh-CN" altLang="en-US" sz="2400">
                <a:solidFill>
                  <a:schemeClr val="tx1"/>
                </a:solidFill>
                <a:latin typeface="Times New Roman" panose="02020603050405020304" charset="0"/>
                <a:cs typeface="Times New Roman" panose="02020603050405020304" charset="0"/>
              </a:rPr>
              <a:t>扰乱的，</a:t>
            </a:r>
            <a:r>
              <a:rPr lang="en-US" altLang="zh-CN" sz="2400">
                <a:solidFill>
                  <a:schemeClr val="tx1"/>
                </a:solidFill>
                <a:latin typeface="Times New Roman" panose="02020603050405020304" charset="0"/>
                <a:cs typeface="Times New Roman" panose="02020603050405020304" charset="0"/>
              </a:rPr>
              <a:t>disrupted</a:t>
            </a:r>
            <a:r>
              <a:rPr lang="zh-CN" altLang="en-US" sz="2400">
                <a:solidFill>
                  <a:schemeClr val="tx1"/>
                </a:solidFill>
                <a:latin typeface="Times New Roman" panose="02020603050405020304" charset="0"/>
                <a:cs typeface="Times New Roman" panose="02020603050405020304" charset="0"/>
              </a:rPr>
              <a:t>未查到</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p:spPr>
        <p:txBody>
          <a:bodyPr/>
          <a:lstStyle/>
          <a:p>
            <a:pPr marL="0" indent="0">
              <a:buNone/>
            </a:pPr>
            <a:endParaRPr lang="zh-CN" altLang="en-US"/>
          </a:p>
        </p:txBody>
      </p:sp>
      <p:pic>
        <p:nvPicPr>
          <p:cNvPr id="5" name="图片 4" descr="Screenshot_20251119_092832_com.baidu.netdisk_edit(1)"/>
          <p:cNvPicPr>
            <a:picLocks noChangeAspect="1"/>
          </p:cNvPicPr>
          <p:nvPr/>
        </p:nvPicPr>
        <p:blipFill>
          <a:blip r:embed="rId4"/>
          <a:stretch>
            <a:fillRect/>
          </a:stretch>
        </p:blipFill>
        <p:spPr>
          <a:xfrm>
            <a:off x="73660" y="0"/>
            <a:ext cx="12118975" cy="685863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830"/>
            <a:ext cx="10968990" cy="5841365"/>
          </a:xfrm>
          <a:ln>
            <a:solidFill>
              <a:schemeClr val="accent1"/>
            </a:solidFill>
          </a:ln>
        </p:spPr>
        <p:txBody>
          <a:bodyPr>
            <a:noAutofit/>
          </a:bodyPr>
          <a:lstStyle/>
          <a:p>
            <a:pPr marL="0" indent="0" algn="just">
              <a:lnSpc>
                <a:spcPts val="3200"/>
              </a:lnSpc>
              <a:spcAft>
                <a:spcPts val="0"/>
              </a:spcAft>
              <a:buNone/>
            </a:pPr>
            <a:r>
              <a:rPr lang="en-US" altLang="zh-CN" sz="2400" b="1">
                <a:solidFill>
                  <a:srgbClr val="FF0000"/>
                </a:solidFill>
                <a:latin typeface="Times New Roman" panose="02020603050405020304" charset="0"/>
                <a:cs typeface="Times New Roman" panose="02020603050405020304" charset="0"/>
              </a:rPr>
              <a:t>9.2 </a:t>
            </a:r>
            <a:r>
              <a:rPr lang="zh-CN" altLang="en-US" sz="2400" b="1">
                <a:solidFill>
                  <a:srgbClr val="FF0000"/>
                </a:solidFill>
                <a:latin typeface="Times New Roman" panose="02020603050405020304" charset="0"/>
                <a:cs typeface="Times New Roman" panose="02020603050405020304" charset="0"/>
              </a:rPr>
              <a:t>生气与敌意</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furious</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抗怒的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was furious when she found her work had been deleted. </a:t>
            </a:r>
          </a:p>
          <a:p>
            <a:pPr marL="0" indent="0" algn="just">
              <a:lnSpc>
                <a:spcPts val="3200"/>
              </a:lnSpc>
              <a:spcAft>
                <a:spcPts val="0"/>
              </a:spcAft>
              <a:buNone/>
            </a:pPr>
            <a:r>
              <a:rPr lang="zh-CN" altLang="en-US" sz="2400">
                <a:solidFill>
                  <a:schemeClr val="tx1"/>
                </a:solidFill>
                <a:latin typeface="Times New Roman" panose="02020603050405020304" charset="0"/>
                <a:cs typeface="Times New Roman" panose="02020603050405020304" charset="0"/>
              </a:rPr>
              <a:t>链接一下：</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Life is but a walking shadow. It is a tale told by an idiot, full of sound and fury, signifying nothing. -</a:t>
            </a:r>
            <a:r>
              <a:rPr lang="en-US" altLang="zh-CN" sz="2400" i="1">
                <a:solidFill>
                  <a:schemeClr val="tx1"/>
                </a:solidFill>
                <a:latin typeface="Times New Roman" panose="02020603050405020304" charset="0"/>
                <a:cs typeface="Times New Roman" panose="02020603050405020304" charset="0"/>
              </a:rPr>
              <a:t>Macbeth</a:t>
            </a:r>
            <a:r>
              <a:rPr lang="en-US" altLang="zh-CN" sz="2400">
                <a:solidFill>
                  <a:schemeClr val="tx1"/>
                </a:solidFill>
                <a:latin typeface="Times New Roman" panose="02020603050405020304" charset="0"/>
                <a:cs typeface="Times New Roman" panose="02020603050405020304" charset="0"/>
              </a:rPr>
              <a:t> </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resentful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愤愤不平的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grew resentful after years of being excluded from decision-making. (</a:t>
            </a:r>
            <a:r>
              <a:rPr lang="zh-CN" altLang="en-US" sz="2400">
                <a:solidFill>
                  <a:schemeClr val="tx1"/>
                </a:solidFill>
                <a:latin typeface="Times New Roman" panose="02020603050405020304" charset="0"/>
                <a:cs typeface="Times New Roman" panose="02020603050405020304" charset="0"/>
              </a:rPr>
              <a:t>这个写得还可以）</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hostile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充满敌意的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Her tone turned hostile when the topic shifted to the budget cut. </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A wave of hostility greeted her directly she stepped into the classroom. She felt a cold shiver ran down her spine.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934</Words>
  <Application>Microsoft Office PowerPoint</Application>
  <PresentationFormat>宽屏</PresentationFormat>
  <Paragraphs>83</Paragraphs>
  <Slides>13</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微软雅黑</vt:lpstr>
      <vt:lpstr>Arial</vt:lpstr>
      <vt:lpstr>Times New Roman</vt:lpstr>
      <vt:lpstr>Wingdings</vt:lpstr>
      <vt:lpstr>WPS</vt:lpstr>
      <vt:lpstr>《读后续写工具箱》精编（四）</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189</cp:revision>
  <dcterms:created xsi:type="dcterms:W3CDTF">2019-06-19T02:08:00Z</dcterms:created>
  <dcterms:modified xsi:type="dcterms:W3CDTF">2025-11-19T09:24:08Z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71E5375A06EF410B8C228AF545BB45C5_11</vt:lpwstr>
  </property>
</Properties>
</file>