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1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2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3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4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942" y="3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2-01T01:37:40.1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2329 3696 0,'0'0'0,"0"0"0,0 0 16,26 2-16,-26-2 0,25 1 15,-8-2-15,-1 1 0,3-2 0,3 2 16,3 0-16,7 0 15,1 0-15,0 0 0,4-1 16,1 0-16,3-1 0,8 1 0,0 2 16,-1-1-16,-3-1 0,12-1 15,2 1-15,-5 0 0,-4-1 16,11 2-16,2 0 16,-4-1-16,-5-1 0,3 0 0,3 0 15,-3 1-15,-3 2 0,10 1 16,1-2-16,-1 0 0,-5 0 15,5 1-15,-1 2 0,6 0 0,-6 1 16,24-1-16,-3-2 16,-8 2-16,-6-1 0,2 3 0,2 1 15,-4-1-15,-5-1 0,9-3 16,6-2-16,-5-1 0,-3 0 16,4 7-16,3 3 0,-4-3 15,-2-1-15,6-4 0,5-1 16,-8 1-16,-5 0 0,8-5 15,5-3-15,-7 6 0,-4 4 0,6-3 16,5-1-16,-8-2 0,-5 1 16,7-2-16,3-1 15,-5 2-15,-5 0 0,4 1 0,-1 2 16,-5-2-16,-3 2 0,7-2 16,3 1-16,-6 1 0,-5 1 15,5 1-15,5 1 0,-9 1 16,-5 1-16,2-1 0,1 1 15,-5 3-15,-1 4 0,6-6 16,4-4-16,-5-1 0,-7 0 0,5 5 16,-1 3-16,-3-2 0,-7-2 15,4-3-15,4 1 0,-11-4 16,-6-1-16,4 1 0,5-1 16,-10-3-16,-4 1 0,0-6 15,0-1-15,-2 2 0,-4 0 16,5-3-16,2-2 0,-3 3 15,-5 0-15,5-11 0,5-7 16,-5 6-16,-2 6 0,0-8 16,1-4-16,-2-1 0,0 2 0,-3 0 15,0 0-15,-14 12 0,1-2 16,-1-12-16,-2-2 0,1 3 16,2-1-16,-3-1 0,-1-1 15,-6 4-15,-3 2 0,-3-5 16,-1-6-16,-7 7 0,-4 6 0,-7 0 15,-4-2-15,0 4 0,-4-1 16,-13-7-16,-5 1 0,-4 4 16,0 1-16,-8 0 0,-2-3 15,2 1-15,3 4 0,-33-11 16,1 6-16,11 1 0,8 2 16,-8 1-16,-8-1 0,5 6 15,6 4-15,-7 1 0,-4 1 16,7 1-16,4 2 0,-4-1 15,-2 3-15,5-7 0,5-2 0,-9 1 16,-4 1-16,8 5 0,6 2 16,-14 0-16,-8-1 15,7 2-15,6 0 0,-8 1 0,-3 1 16,2 0-16,4 2 0,-6 0 16,-4 3-16,6-4 0,5 1 15,-14 0-15,-5 2 0,8 0 16,6 0-16,-12-1 0,-10-1 15,9 3-15,5 2 0,-4 1 16,-2 0-16,8 1 0,5-2 0,-11 2 16,-8 3-16,8-3 0,4-3 15,-5 1-15,-5 0 0,7 3 16,8 2-16,-9 0 0,-2 1 16,7 0-16,5-2 0,-7 4 15,-5 1-15,11-3 0,9-1 0,-5 2 16,-4-1-16,11 1 0,3-1 15,-5 1-15,-3 1 16,9-1-16,4-1 0,0 5 0,-3 1 16,7 1-16,3-3 0,-1 0 15,-2 1-15,9-1 0,9 2 16,1 1-16,-1 1 16,4-1-16,3 0 0,2 1 0,2 2 15,3 4-15,5 2 0,-5 1 16,0 2-16,8-4 0,1-1 15,2 2-15,1 0 0,0 1 0,3 0 16,3 9-16,-2 5 16,7-2-16,6 0 0,-4-2 0,1 0 15,5 5-15,0 4 0,3 4 16,-2 3-16,2-6 0,2-5 16,2 10-16,5 6 0,1-8 15,-2-3-15,9 0 0,3 0 16,5-9-16,3-5 0,12-4 15,8-1-15,0-9 0,5-4 0,-19-4 16,-8-3-16,-11-2 0</inkml:trace>
  <inkml:trace contextRef="#ctx0" brushRef="#br0" timeOffset="9766.1775">9963 3626 0,'0'0'0,"0"0"0,26-2 0,-14-1 16,2 0-16,2 1 0,4 1 0,8-1 15,1-2-15,7 2 0,2-1 16,4 2-16,3 2 0,16 1 16,3-2-16,12 0 0,0-1 15,6-2-15,3-1 0,13-1 16,-2 0-16,13-2 0,-1 0 15,42-5-15,-14 0 0,1 2 16,0 2-16,-9 3 0,-6 0 0,5 3 16,4 2-16,-3-4 15,-1-2-15,2 0 0,1 1 0,0 1 16,0 1-16,6 3 16,3 2-16,-3-2 0,0-2 0,4 1 15,2 0-15,-5 3 0,-4 1 16,2 2-16,1 0 0,-1-1 15,-2-3-15,4 0 0,2 1 16,-6 2-16,-3-1 0,0-1 16,3-2-16,-9-3 0,-3 0 0,1 1 15,2 5-15,-4-2 0,-6-1 16,0-1-16,-1 0 0,-7-2 16,-4 1-16,-4 0 0,-2 0 15,-8 1-15,-4-1 0,-5-1 16,-2-2-16,-10 1 0,-5 1 0,-11 1 15,-8 0-15,-12 2 16,-9 2-16,-10-2 0,-7-2 16,-1 2-16,-2 0 0,0 0 0</inkml:trace>
  <inkml:trace contextRef="#ctx0" brushRef="#br0" timeOffset="11766.149">1765 4256 0,'0'0'0,"0"0"15,0 0-15,0 0 0,0 0 16,0 0-16,3 24 0,-3-24 16,6 22-16,-6-22 0,6 30 15,-2-9-15,-1 0 0,3 6 16,0 2-16,3 10 0,-2 1 0,3 7 15,-1 7 1,4 10-16,-1-1 0,1 15 0,-4 0 0,-2-3 16,2-2-16,0 14 0,-2 2 15,-3-1-15,2-14 0,0 35 16,1-7-16,-2-16 0,-1-11 0,-4-2 16,1-1-16,-1-13 15,2-7-15,-2-6 0,3-6 16,-3-6-16,2-4 0,-4-5 15,2-3-15,-1-6 0,1-4 0,-5-6 16,-5-5-16,-1-2 0,-3 1 0,5 0 16,2 0-16,4 0 15</inkml:trace>
  <inkml:trace contextRef="#ctx0" brushRef="#br0" timeOffset="13433.327">1661 5270 0,'0'0'0,"0"0"0,0 0 15,0 0-15,21-9 0,-21 9 16,0 0-16,27-2 0,-15 1 0,3 0 15,1-1-15,2 0 0,1-1 16,1 0-16,4 0 0,2 0 16,-3-1-16,8-1 0,1 1 15,-6 0-15,-2 1 0,-2 0 16,0 0-16,-3 2 0,-3 1 16,0 2-16,-3 1 0,0 2 15,-1 0-15,-6 3 0,0 0 16,-5 1-16,-2 0 0,-1 4 15,-5 4-15,-3 0 0,-2 0 0,-7 4 16,-3 1-16,0-1 0,0-1 16,-7 6-16,1 1 0,-1-4 15,0-3-15,5-2 0,2-2 16,2-1-16,-2 1 0,-3-2 16,1-5-16,7-1 0,4-1 15,-2-3-15,4-2 0,-1-5 16,-1-1-16,4-5 0,3-5 15,3-1-15,3-5 0,3 0 0,1-4 16,2 2-16,-1-2 0,3 1 16,2-2-16,-1 3 0,-1 0 15,-1-1-15,2 1 0,-1 2 16,0 2-16,-2 3 0,0 0 16,1 4-16,-2 3 0,3 1 15,4 3-15,1 1 0,0 1 0,-1 6 16,4 3-16,-2 3 0,0 0 15,5 6-15,-3 7 16,0 2-16,0 2 0,0 0 0,-1-1 16,-2-2-16,1 1 0,0 0 15,-3 0-15,0-3 0,-3-4 16,-2-2-16,0-4 0,-1 0 0,0-2 16,-3-1-16,-1-2 15,1-1-15,-1-3 0,-1-3 16,0 0-16,-4-1 0,-2-2 0,-3-5 15,-8-5-15,-1-1 0,2-1 16,-8-3-16,-5 0 0,2-2 16,0 2-16,-8-4 0,-1-1 15,3 3-15,3 2 0,-4 2 16,3 4-16,5 4 0,4 2 16,3 1-16,6 2 0,1 0 0</inkml:trace>
  <inkml:trace contextRef="#ctx0" brushRef="#br0" timeOffset="18907.3636">5592 4713 0,'0'0'16,"0"0"-16,0 0 0,0 0 15,0 0-15,0 0 0,0 0 16,0 0-16,0 0 0,25-13 0,-25 13 15,0 0-15,20-8 0,-20 8 16,0 0-16,26-7 0,-26 7 16,27-2-16,-9 1 0,0 1 15,-1-1-15,5 2 0,4 0 16,0 0-16,1-1 0,7-2 16,3 1-16,-1 0 0,-3 1 0,13 0 15,2 1-15,-4-1 0,-2-1 16,11 1-16,1-1 15,-5 1-15,-3 0 0,5-1 0,6-2 16,-4 2-16,-5 2 0,15-1 16,3-1-16,-5 1 0,-5 0 0,12-1 15,1 1 1,-8 0-16,-8 2 0,33 0 0,0-1 16,-16 0-16,-10-1 0,9 0 15,3 1-15,-9-1 0,-8 0 0,10-2 16,6-1-16,-9 2 0,-6 0 15,9-1-15,6-2 16,-10 3-16,-4 2 0,6 0 0,7-1 16,-11 0-16,-1-1 0,5-2 15,6 0-15,-7 3 0,-6 2 0,9-2 16,6-2-16,-12-2 16,-6 2-16,9 1 0,6 3 15,-8-2-15,-5 0 0,4-1 16,1-1-16,-5-3 0,-3-4 0,4 9 15,4 6-15,-6-1 0,-4-1 16,9-2-16,5-1 16,-11 1-16,-6-2 0,8 2 0,7 0 15,-7-1-15,-3-2 0,5 1 16,6 1-16,-10 2 0,-6-2 0,8 1 16,6 0-16,-7-4 15,-4 0-15,7 0 0,6-2 16,-10 3-16,-6 1 0,6 0 15,7 2-15,-4-1 0,-1 1 0,-1-1 16,0 1-16,-7-3 0,-4-4 16,7 5-16,5 3 0,-5-1 15,-4 1-15,4 0 0,3 1 16,-8-3-16,-5-2 0,8 1 16,7 0-16,-10 2 0,-6 0 0,3 2 15,2 2-15,-4-5 0,-4-2 16,5 1-16,2 3 15,-10 0-15,-8 0 0,3-2 0,2-2 16,-11 3-16,-5 3 0,-8-4 16,3 0-16,-2 2 0,-3 0 15,-1-1-15,0 0 0,-1-1 16</inkml:trace>
  <inkml:trace contextRef="#ctx0" brushRef="#br0" timeOffset="36217.1785">5671 4690 0,'0'0'0,"0"0"0,0 0 0,0 0 15,0 0-15,-31 0 0,31 0 16,-26-4-16,26 4 0,-29-7 16,12 2-16,0 0 0,0 2 0,-4-3 15,0-2-15,2 2 16,1 0-16,-7-3 0,-4-4 15,2 4-15,2-1 0,1-2 0,1-1 16,2-1-16,2 0 16,1-2-16,2-1 0,3 1 0,2 0 15,0-5-15,2-3 0,0 2 16,4 1-16,1-1 0,3-1 16,1 2-16,2 3 0,1-3 15,2-3-15,0 3 0,0 2 0,4-2 16,3 1-16,0 0 0,1 3 15,0-2-15,5-1 16,-1 2-16,1 2 0,1-1 0,1 0 16,1 3-16,0 1 0,2 3 15,2 1-15,1 0 0,-1-1 16,4 2-16,3-1 0,-2 5 16,4 2-16,9-4 0,2-1 15,-1 0-15,-1 1 0,5 3 16,6 1-16,0 2 0,2 1 0,14-2 15,4-1-15,-4-3 0,-2-2 16,17 1-16,5 1 0,-6 2 16,-5-1-16,48-2 0,-1-1 15,-13 3-15,-10 4 0,10-6 16,6-3-16,-8 0 0,-10 0 0,13 2 16,6 1-16,-10 1 15,-4-1-15,13-1 0,10-4 16,-12 2-16,-8 2 0,10-2 15,8 0-15,-9 2 0,-6 0 0,8 0 16,7 1-16,-13-2 0,-8-3 16,10 0-16,9 0 0,-10 4 15,-8 3-15,4-2 0,4 1 16,-10 0-16,-4 2 0,7-1 16,5-1-16,-9 0 0,-5 1 0,8 1 15,7 1-15,-13 3 16,-8 1-16,4 0 0,4 0 15,-8 0-15,-6 1 0,0 0 0,0 0 16,-10 1-16,-7-2 0,0 4 16,2 3-16,-14-4 0,-6 2 15,-1 1-15,0 2 0,-11 3 16,-5 2-16,-6 0 0,-3 2 16,-5 1-16,-4 1 0,1 0 15,-2 0-15,-2 9 0,-4 4 0,2 6 16,2 2-16,-3-3 0,-2-1 15,1 2-15,1 3 0,-1-4 16,-1-4-16,2 1 0,1 1 16,-2-3-16,-3-2 0,-2 0 15,-3 0-15,-4-4 0,-4-5 0,-1-5 16,-5 3-16,0-5 16,-1 2-16,-9-3 0,-5 2 15,0-7-15,-2-2 0,8 0 16,6-3-16,3 1 0</inkml:trace>
  <inkml:trace contextRef="#ctx0" brushRef="#br0" timeOffset="52946.5079">12333 4578 0,'0'0'0,"0"0"0,0 0 16,0 0-16,0 0 0,0 0 0,0 0 15,0 0-15,0 0 0,0 0 16,-24 13-16,24-13 0,0 0 16,-32 11-16,32-11 0,-31 9 15,16-3-15,-4 1 0,-3 0 16,-1 0-16,-2 1 0,-8 5 16,-1 0-16,0 0 0,1 0 0,5-2 15,5-1-15,3-3 0</inkml:trace>
  <inkml:trace contextRef="#ctx0" brushRef="#br0" timeOffset="63750.2237">5485 4667 0,'0'0'0,"0"0"16,0 0-16,0 0 0,0 0 0,0 0 16,27-10-16,-27 10 15,20-2-15,-20 2 0,29-1 16,-14 1-16,1-1 0,1 1 16,4-1-16,1 0 0,3 0 15,1 1-15,4 1 0,8-1 0,1 0 16,3 0-16,2 0 0,9 0 15,0 0-15,1 0 0,1 0 16,9-2-16,-4-1 0,2 1 16,5 0-16,5 1 0,-7-1 0,2 1 15,3-1-15,-5 4 16,-3 1-16,14-3 0,2 0 16,-5-2-16,-4 1 0,37-3 15,-5 1-15,-13 2 0,-10 2 0,7-1 16,1 0-16,-7 1 0,-5 0 0,8-3 15,5-3-15,-6 5 16,-5 2-16,8-2 0,4-3 16,-8 1-16,-8 2 0,9-1 15,6 0-15,-8-2 0,-6 1 0,9 1 16,5 0-16,-9 0 16,-4-1-16,6 2 0,8-1 15,-10 0-15,-7-1 0,8 1 0,2 0 16,-5-2-16,-3-3 0,4 4 15,5 1-15,-9 0 0,-6 0 0,8 2 16,4 0-16,-9 0 16,-6-1-16,5-1 0,5 0 15,-6 0-15,-2-1 0,5 2 16,3 2-16,-9 1 0,-7 1 16,6 0-16,5-2 0,-4-3 15,-1-2-15,-1 3 0,0 3 0,-6 0 16,-6 1-16,5-3 0,2 0 15,-4 2-15,-2 0 0,2-1 16,2-2-16,-4-2 0,-2 2 16,2 0-16,5 0 0,-5 2 15,-4-1-15,1 1 0,-2-1 16,-4 0-16,-4 1 0,-1-6 16,1-3-16,-4 7 0,-3 4 0,-3 0 15,-3 0-15,-7 0 0,-6-1 16,0-6-16,-1-5 0,-8 6 15,-4 2-15,2 1 0,-2 8 16,-1 0-16,-1 2 0,-4-4 16,-3-2-16,-1-1 0,0-2 0,-5 3 15,-6 1-15,3-4 16,1-2-16,-6 2 0,-5 1 16,0-5-16,1-2 0,-13 4 0,-3 3 15,-1 1-15,0 2 0,-3-6 16,-3-3-16,0 3 0,1 3 15,-14-2-15,-2-2 16,5-2-16,5-1 0,-12 1 0,-2 2 16,2 2-16,5 3 0,-6-7 15,-1-1-15,3 1 0,3 1 0,-37-3 16,0 2-16,15 1 16,12 1-16,-7-1 0,-2 4 0,4-1 15,4 0-15,-2-5 0,-1-3 16,7 3-16,4 1 0,-11 1 15,-5-2-15,5 1 0,4 1 16,-8-2-16,-5 2 0,9 0 16,6 1-16,-10-4 0,-4 1 15,5-3-15,4 2 0,-9-1 16,-6 2-16,9 0 0,6 1 0,-9-1 16,-7 1-16,8 0 15,6 1-15,-8-2 0,-5-1 16,7 1-16,7 1 0,-9 0 15,-3 2-15,6 0 0,2-1 0,-4 0 16,-3 0-16,10 2 0,6 3 16,-7-2-16,-6-2 0,7 0 15,0-1-15,-2 4 0,-6 3 16,7-4-16,4-2 0,-5 4 16,-1 1-16,6 4 0,7 2 0,-2-3 15,-4-4-15,8-2 16,5-1-16,-3 0 0,-2 0 15,6 3-15,3 3 0,0-2 0,1-1 16,6-1-16,6-1 0,0 2 16,-1 1-16,4-2 0,1-1 15,3 1-15,0 1 0,5-2 16,6 0-16,-2 1 0,4 2 16,1-1-16,3 1 0,5-4 15,1-4-15,7 2 0,2-1 0,5 3 16,0 0-16,-2 0 0,1 0 15,1 0-15,0 6 0,0-6 16,0 0-16,4 0 0,2 0 16,2 0-16,1 2 0,5-1 15,3-1-15,2 3 0,2-1 16,1-1-16,5-1 0,0 3 16,2 2-16,3-2 0,4-2 0,3-1 15,-2 0-15,13 1 0,3 2 16,0-2-16,-3 1 0,6-2 15,3 1-15,10-2 0,-7 1 16,9-2-16,4-2 0,1 0 16,-9 0-16,8 3 0,5 0 15,4 0-15,-4 1 0,30 0 16,-6 0-16,-12-2 0,-9 0 0,5 1 16,4 1-16,-10 0 15,-6 0-15,10 0 0,7 0 16,-7 1-16,-6 1 0,8 0 0,2 0 15,-4-2-15,-6 0 0,10 5 16,6 5-16,-9-5 0,-6-1 16,10-5-16,6-4 0,-11 6 15,-7 5-15,9-4 0,7-1 16,-9-3-16,-4-2 0,6 2 16,3 2-16,-6 2 0,-3 0 0,4-1 15,4-1-15,-13 2 16,-8 0-16,0 0 0,0 0 15,-9 3-15,-5 4 0,-17-3 0,-12-2 16,-8 0-16</inkml:trace>
  <inkml:trace contextRef="#ctx0" brushRef="#br0" timeOffset="70950.6414">2612 5486 0,'0'0'0,"0"0"0,0 0 15,0 0-15,0 0 0,0 0 16,0 0-16,0 0 0,-12-21 0,12 21 16,0 0-16,0 0 0,0 0 15,0 0-15,0 0 0,0 0 16,0 0-16,0 0 0,0 0 15,30-1-15,-30 1 0,0 0 16,32 1-16,-32-1 0,28 2 16,-28-2-16,32-1 15,-16 1-15,3 1 0,2-1 0,-1 0 16,2-1-16,-3 1 0,9 0 16,3 1-16,1 0 0,-2 2 0,1-3 15,0 0-15,1-1 0,0-1 16,10 0-16,1 1 0,-5 0 15,0 0-15,-1-2 0,4 0 16,-6 0-16,1 1 0,8-1 16,2 2-16,-3 3 0,-3 2 15,0-1-15,2-3 0,-1 2 16,-3 2-16,3-1 0,4-2 16,-4 1-16,-1 0 0,11 0 15,0 0-15,-4-3 0,-5-4 0,4 3 16,5 2-16,-6-1 0,-2 0 15,4 0-15,1 1 0,-3-1 16,-2-3-16,11 2 0,3-1 16,-6 2-16,-2-2 0,1 2 15,2 2-15,-4-1 0,-1-1 16,4 1-16,1 0 0,-5 1 0,-3 2 16,3-2-16,4-1 15,-3 2-15,-2 1 0,7 1 0,2-1 16,-10-2-16,-1 1 0,21-1 15,-2-2-15,-28-1 0,3-2 16,28 4-16,-1 5 0,-23-4 16,0-2-16,20-2 0,-1-1 15,-8 3-15,-3 4 0,5 0 16,4-1-16,-6-3 0,-3-2 16,4-3-16,4-2 0,-4 5 0,-3 3 15,3 1-15,6 4 16,-2-5-16,-2 0 0,4 1 15,3 3-15,-7-3 0,-4-2 0,3 0 16,3 1-16,-1 2 0,-3 3 16,5-2-16,5 1 0,-8-1 15,-2-1-15,6-3 0,4-1 16,-6 2-16,-3 2 0,4-3 16,3-3-16,-5 3 0,-2 3 0,5 3 15,1 1-15,-5-6 0,-3-4 16,5 4-16,1 4 0,-5-3 15,-3-2-15,1 1 0,1 2 16,-5-2-16,-1 0 0,-1 1 16,0 1-16,-5-2 0,-5 0 15,1 0-15,-1 2 0,-6 0 16,-5-2-16,-3 0 0,-3 0 16,-5 1-16,-3 1 0,-7-2 0,-2 1 15,-2-1-15</inkml:trace>
  <inkml:trace contextRef="#ctx0" brushRef="#br0" timeOffset="83668.5961">2759 5603 0,'0'0'0,"0"0"0,0 0 16,26 3-16,-26-3 0,28 1 0,-9-1 15,3 0-15,4 0 0,10-1 16,7-1-16,-2 1 0,1-1 15,14-3-15,3 1 0,0 2 16,-2 2-16,17 0 0,3 0 16,8-4-16,-7-1 0,5 1 15,3-2-15,4 1 0,-7 2 0,35-1 16,-9-2-16,-13 3 0,-5 1 16,3-2-16,4-1 0,-8 2 15,-8 1-15,9 1 0,1-1 16,-7-2-16,-6 0 0,7 2 15,5 1-15,-3 1 0,-4 0 0,8 0 16,4 0-16,-9-3 16,-7 0-16,13-2 0,7 2 15,-8 4-15,-6 4 0,6-6 0,5-4 16,-3-2-16,-2-3 0,5 7 16,6 3-16,-10 0 0,-7 0 15,7-2-15,8-1 0,-10 0 16,-5 0-16,8-2 0,7 1 15,-9 1-15,-7 1 0,3 5 16,1 3-16,-5-3 0,-4-3 16,1 1-16,-1 0 0,-7 2 15,-9 3-15,1-3 0,0-2 16,-10 3-16,-7-1 0,1 4 0,3 0 16,-10-5-16,-7-2 0,-4 1 15,-3 1-15,-8-2 0,-5 1 16,-7 1-16,-4 3 0,-4-5 15,0 0-15,-8 1 0,0-1 16,-7 2-16,-2 2 0,-7-4 16,-9 0-16,3-1 0,-4-1 0,-9 1 15,-6 0-15,-3-2 0,-1-2 16,-19 2-16,-6 1 16,4-2-16,3-4 0,-47 1 0,1 2 15,10 0-15,8 2 0,-3-3 16,-2-4-16,4-1 0,4-2 15,-11 12-15,-6 8 0,8-4 16,7-1-16,-13-4 0,-11-1 16,10-1-16,5 0 0,-7 1 15,-1-2-15,3 2 0,5 2 0,-6 1 16,-5 3-16,8 1 0,8 1 16,-10 3-16,-8 1 0,14-4 15,9-1-15,-5-6 0,-2 0 16,5 4-16,6 4 0,-9 0 15,-5-2-15,15-3 0,6 0 16,-2 1-16,-4 1 0,7-2 16,6-2-16,-6 2 0,-1 2 15,7-3-15,7-2 0,-4 2 16,-4 2-16,8-2 0,6 0 0,-3 0 16,-1 1-16,8-2 15,7 0-15,1-1 0,-2-2 0,6 2 16,5 2-16,0 2 0,0 1 15,5 0-15,2 1 0,4-1 16,2-1-16,9-2 0,4 0 16,7-3-16,5-3 0,1 3 15,0 2-15,3 1 0,3 0 16,0 0-16,0 0 0,5 2 0,2 1 16,0-2-16,3-1 0,5 2 15,4 0-15,1-1 0,-2 1 16,10 0-16,4-2 0,-1 1 15,2 0-15,7-2 0,3 0 16,3 1-16,2 0 0,14-2 16,4 0-16,-5 1 0,-2 0 15,14 0-15,4 1 0,-4 0 0,-1-2 16,38 1-16,-3 0 16,-12 1-16,-9 1 0,5-1 0,5 0 15,-5 0-15,-5 1 0,11-1 16,4-1-16,-6 1 0,-7-1 15,8 3-15,8 3 0,-13-2 16,-3 0-16,10 2 0,12 1 16,-8 1-16,-7-1 0,10-2 15,5 1-15,-11-3 0,-5 0 0,12 2 16,8 0-16,-9 3 0,-7 1 16,11-2-16,8-1 15,-8-3-15,-4-2 0,3 5 0,5 0 16,-13 1-16,-5-2 0,13-5 15,10-6-15,-10 5 0,-7 4 16,6-2-16,3-3 0,-17 3 0,-13 2 16,0-4-16,-1-1 15,-7-6-15,-9-4 0,-5 4 16,-5 0-16,-6 4 0,-5 3 0,-2-2 16,-3 1-16,-5 2 0,-2 2 0,-4 2 15,-2 2-15,-7 0 16,0-1-16,-6 2 0,-3 0 15,-3 1-15,-1-1 0,-3 1 16,-2 2-16,2-2 0,0-2 0,-1-5 16,2 3-16,-2-3 15,3 0-15,-3 0 0,2 0 16,-2 0-16,4-3 0,-4 3 0,1-4 16,0 2-16,1-1 0,-1 1 15,-1 2-15,0-3 0,0 3 16,0-2-16,0 2 0,0-2 15,-1-1-15,-2 1 0,-3-2 16,-1 3-16,-2 1 0,-2 0 16,-2 0-16,-2 0 0,0-1 15,-11-1-15,-2 2 0,-2-1 16,0 1-16,-4-1 0,-3 1 16,-2-2-16,0 1 0,-12-2 15,-1 1-15,1 2 0,0 0 0,-13 0 16,-1-1-16,4 0 0,1 1 15,-13-1-15,1 0 0,1 0 16,2-3-16,-15 3 0,-4 0 16,8-3-16,7-1 0,-39 0 15,7 4-15,13 2 0,7 3 0,-3-5 16,-3-2-16,11 2 0,4 1 16,-2 0-16,1 0 0,11-3 15,9 0-15,-3 2 0,0 3 16,9-1-16,7 0 0,3-1 15,6-1-15,7-1 0,6 0 0,6 0 16,1 2-16,8 2 16,1-1-16,8 1 0,3 0 15,1-2-15,5-1 0,9 0 16,9 1-16,-2-1 0,3-1 0,10-1 16,4 2-16,4 1 15,3 2-15,9-2 0,6 0 16,-2 0-16,-1 2 0,18-5 0,7 0 15,-8 3-15,-4 1 0,40-1 16,-7-3-16,-19 1 0,-12 1 0,3-1 16,0 0-16,-11 1 0,-8 0 15,-19 1-15,-14-1 0,-9 1 16</inkml:trace>
  <inkml:trace contextRef="#ctx0" brushRef="#br0" timeOffset="84600.5106">8944 5449 0,'0'0'0,"0"0"0,0 0 16,0 0-16,0 0 0,31 0 15,-31 0-15,28-2 0,-13 1 16,5 0-16,4-1 0,2 0 15,0-2-15,13 1 0,2-1 16,1 1-16,-1 0 0,10-1 16,0 2-16,-4 1 0,-3 0 0,5-1 15,-4 1-15,-8 0 0,-6 0 16,-4 3-16,-4 1 0,-6 0 16,-2 1-16,-5 0 0,-5 3 15,-3-3-15,-2 0 0,-3 3 16,-2 3-16,-3-1 0,0-1 0,-5 2 15,-4 2-15,3-3 16,-3 2-16,-7 5 0,-4 2 16,-2-4-16,0-2 0,-3 1 15,-3 3-15,-1-3 0,2-1 0,-8 2 16,1 0-16,3-1 0,4-2 16,2-4-16,3-1 0,5-3 15,5 0-15,1-4 0,2-2 16,4-3-16,3-2 0,3-2 15,3-2-15,4-2 0,3-1 0,3-5 16,3-1-16,1 0 16,1 1-16,4-3 0,2-1 15,2 0-15,0 0 0,3-3 16,0 1-16,-2 3 0,-2 2 0,1 3 16,0 1-16,-4 5 0,-1 2 15,-1 2-15,0 4 0,-3 2 16,-1 4-16,0 1 0,-1 2 15,0 2-15,1 3 0,1 3 16,2 6-16,-1-1 0,0 0 0,0 2 16,-1 3-16,0-1 15,0-1-15,-1 1 0,-2 1 16,1-3-16,-1-1 0,0 1 0,2-1 16,-4 0-16,0-1 0,0-1 15,-2-1-15,0-2 0,0-2 16,0-1-16,-1-1 0,-1-2 15,0 0-15,-1-3 0,0-2 16,0-3-16,-3 2 0,-3-4 16,-1-4-16,-3-1 0,-1-1 0,-5-2 15,-1-4-15,-1 0 16,1-2-16,-4-3 0,-3-3 0,-2 2 16,-2 0-16,-8-5 0,-2 1 15,2 2-15,1 2 0,-6 0 16,1 2-16,9 5 0,7 2 0,5 4 15</inkml:trace>
  <inkml:trace contextRef="#ctx0" brushRef="#br0" timeOffset="91301.1744">2241 5427 0,'0'0'0,"0"0"0,0 0 0,0 0 15,0 0-15,0 0 0,26 8 16,-26-8-16,18 4 0,-4-1 15,4 2-15,1 0 0,0-1 16,3 1-16,7-1 0,6 0 16,2 0-16,4 1 0,4 3 15,-1-3-15,4-2 0,12-1 0,5-1 16,8 1-16,-3 1 0,13-2 16,2-1-16,-6 2 0,-9 0 15,17-3-15,-1-2 0,-4 2 16,-6-1-16,41 4 0,-7 1 15,-17-3-15,-12 0 0,4-5 16,3-2-16,-8 3 0,-8 4 0,11-5 16,6-2-16,-8 4 0,-5 0 15,8 5-15,6 2 16,-7-3-16,-7-3 0,5-6 0,4-1 16,-7 3-16,-3 6 0,7 0 15,8 1-15,-7-3 0,-4-3 16,3-3-16,2 1 0,-7 3 15,-3 3-15,7 1 0,5 1 16,-7 0-16,-5 0 0,6 0 16,4-1-16,-7 1 0,-6-1 0,10 2 15,4 0-15,-8-3 0,-5 0 16,2 2-16,2 3 16,-2-1-16,-4-2 0,2-2 0,1-1 15,-9 0-15,-6 1 0,7 3 16,5 2-16,-11 5 0,-7 0 15,8-4-15,5-3 0,-7-4 16,-3-4-16,3 7 0,1 5 16,-3 1-16,-2 0 0,0-3 0,1-1 15,-5 1-15,-5-2 0,2 2 16,0 2-16,-6-3 0,-5-1 16,1 0-16,-1 3 0,-5-3 15,-3 2-15,-2-2 0,-2 1 16,-6-1-16,-6 0 0,-3-4 15,-7-2-15,-2 4 0,0 0 0,-6 2 16,-1-2-16,-3-2 16,-2-2-16,-6-1 0,-6 0 15,-2 1-15,0 2 0,-8-1 16,-7 0-16,2 0 0,2 0 0,-9-1 16,-6 0-16,-7 0 0,3 1 15,-6-2-15,-5-3 0,5 4 16,4 2-16,-15-2 0,-2-1 15,0 7-15,1 3 0,-37 1 16,7-2-16,13-3 0,7-1 16,-3 0-16,-2 1 0,7 3 15,6 1-15,-6-2 0,-6-6 16,3 3-16,4 3 0,-4-6 0,-2-2 16,2 3-16,2 5 0,-5-3 15,-2-1-15,7-2 0,6 0 0,-11 6 16,-9 3-16,8-4 15,7-3-15,-8 2 0,-1 0 16,6-1-16,3-1 0,-4 2 16,-5 1-16,8-6 0,3-3 0,-7 4 15,-5 4-15,7 5 0,6 2 16,-6-1-16,-5-1 16,9-2-16,6 0 0,-2-2 0,-4 0 15,8-4-15,4-3 0,-5 7 16,-2 2-16,7 1 0,6 0 15,-5-1-15,-3-2 0,8 1 16,7 1-16,-2-2 0,-5-1 16,5 0-16,3-1 0,1 1 15,-1-1-15,4-2 0,4-3 0,0 6 16,-4 5-16,7-2 0,3 1 16,-3 0-16,0 0 15,3-2-15,6-2 0,-2 2 0,1 0 16,2 1-16,2 1 0,4-2 15,5-1-15,-1-1 0,4 1 0,-4 0 16,1 1-16,14 0 16,2-2-16,-3 1 0,-2-1 15,2 3-15,4 2 0,-3 1 16,2 1-16,4-4 0,0 0 0,-1 0 16</inkml:trace>
  <inkml:trace contextRef="#ctx0" brushRef="#br0" timeOffset="103384.8757">10844 5553 0,'0'0'15,"0"0"-15,0 0 0,0 0 0,0 0 16,0 0-16,0 0 16,32-12-16,-32 12 0,28 1 0,-28-1 15,43 1-15,-17-1 0,5 1 16,4-1-16,13 1 0,3 0 15,21 2-15,5-2 0,0 0 16,-1-1-16,25 1 0,21 0 16,-9 0-16,-5-1 0,57-2 15,16-5-15,-28 4 0,-18 1 0,9 1 16,6 1-16,-16 2 0,-10 1 16,8-5-16,7-4 15,-15 2-15,-10-1 0,6 0 0,5-1 16,-17 3-16,-10 0 0,-6 5 15,-3 3-15,-21-4 0,-13-2 0,-12 1 16,-8 0-16,-10 1 0,-9-1 16,-5 0-16</inkml:trace>
  <inkml:trace contextRef="#ctx0" brushRef="#br0" timeOffset="106734.2165">13645 4873 0,'0'0'0,"0"0"0,0 0 16,-11-17-16,11 17 0,-10-15 0,4 5 15,-3 0-15,-1 0 0,-2-1 16,-3 0-16,0 2 0,-2-1 0,-7 0 16,-1 3-16,-4 1 15,-2 0-15,-3 4 0,-2 3 16,-2 4-16,0 2 0,-13 6 0,-2 4 15,2 1-15,4 3 0,-9 6 16,2 2-16,5 1 0,5 3 16,-3 7-16,3 3 0,7 0 15,6 2-15,8 0 0,7 0 16,2 3-16,7-4 0,6-4 16,5-2-16,8-2 0,6-2 0,7-2 15,6-2-15,8-2 0,5-4 16,7-1-16,7-2 15,3-4-15,5-2 0,9-3 16,6-2-16,43-2 0,-9-6 0,1-1 16,-1 1-16,-2-7 0,1-4 15,3-2-15,3-1 0,-11-7 16,-8-2-16,-1-1 0,-1 0 16,-12 1-16,-8 0 0,-8-5 15,-6-2-15,-11-1 0,-7-1 0,-8 0 16,-8-2-16,-11-1 0,-8-2 15,-9-2-15,-5-2 0,-8-3 16,-5 1-16,-14 0 0,-9-2 16,-3 1-16,-5 1 0,-11 6 15,-9 1-15,-6-1 0,-3-1 0,-13 6 16,-8 3-16,-2 7 0,-2 3 16,-11 3-16,-5 3 15,-5 14-15,-2 7 0,-15 8 16,-10 5-16,-3 11 0,-2 7 0,47-13 15,33-9-15,24-6 0</inkml:trace>
  <inkml:trace contextRef="#ctx0" brushRef="#br0" timeOffset="108701.5328">13742 5483 0,'0'0'0,"0"0"15,0 0-15,3-22 0,-1 15 0,-2 1 16,0 1-16,-2 0 0,1 2 16,-1 2-16,0 2 0,-1 3 15,-2 4-15,-1 6 0,-3 7 16,0 4-16,0 2 0,-3 18 15,0 11-15,-2 11 0,0-1 0,-2 18 16,-2 3-16,2 2 16,2-9-16,3 4 0,5-8 15,4-13-15,3-10 0,6 11 0,3-12 16,-3-10-16,-4-6 0,-5-4 16,-4-2-16,0-16 0,-2-2 15,3-3-15,1-2 0,1-3 16</inkml:trace>
  <inkml:trace contextRef="#ctx0" brushRef="#br0" timeOffset="109002.7166">12953 7034 0,'0'0'0,"0"0"16,0 0-16,0 0 0,0 0 0,32-13 15,-12 9-15,3 0 16,4 0-16,4 1 0,4-2 15,-1 1-15,-4 2 0,7 2 0,-4 1 16,0 2-16,-6 1 0,-9 4 16,-9 4-16,-11 4 0,-9 3 15,-8 4-15,-5 3 0,-5 2 0,-2 1 16,-6 6-16,-1-3 16,5-4-16,2-5 0,8-2 0,5-2 15,9-3-15,5-1 0,12-8 16,9-3-16,8-5 0,7-4 15,6-3-15,7-4 0,1-5 16,2-5-16,-5 3 0,-11 4 16,-7 4-16</inkml:trace>
  <inkml:trace contextRef="#ctx0" brushRef="#br0" timeOffset="109334.3545">13732 7046 0,'0'0'0,"0"0"16,0 0 0,-17 22-16,17-22 0,-21 37 0,11-18 0,2 3 15,1 3-15,3-3 0,2 0 0,3 3 16,4-2 0,4-6-16,2-4 0,4-4 0,3-5 15,2-4-15,2-2 0,7-7 16,1-6-16,-3-2 0,-1 0 15,-1-6-15,0-3 0,-6 3 16,-5 0-16,-4-6 0,-4 1 16,-4 4-16,-3 3 0,-7 4 0,-5 4 15,-6 5-15,-3 6 0,-4 2 16,-4 2-16,8 2 0,2 2 16,-1 3-16,2 1 0,6 0 15,4 0-15,4-4 0,0-1 16,1 0-16</inkml:trace>
  <inkml:trace contextRef="#ctx0" brushRef="#br0" timeOffset="109604.8075">14215 6892 0,'0'0'0,"0"0"16,0 0-16,0 0 0,25-3 0,-14 4 16,2 3-16,-1-1 0,0 3 15,0 1-15,0 1 0,-2 2 16,-1 1-16,-5 2 0,-4 3 15,-6 6-15,-5 0 0,-7 3 16,-5 2-16,-1-1 0,-2 1 0,-4 5 16,3-2-16,3-1 0,3-2 15,2-1-15,5-5 16,6-3-16,6-2 0,12-8 0,8-6 16,7-3-16,3-4 0,9-2 15,5-4-15,6-5 0,-2 0 16,1-3-16,-1-1 0,-5 2 15,-10 5-15,-8 2 0</inkml:trace>
  <inkml:trace contextRef="#ctx0" brushRef="#br0" timeOffset="109935.0521">14755 6842 0,'0'0'0,"0"0"16,0 0-16,0 0 0,0 0 0,0 0 15,0 0-15,-15 29 16,15-29-16,-20 30 0,7-10 16,1-2-16,0 2 0,2-1 0,3-2 15,1 1-15,2 0 0,5 2 16,6-1-16,2-3 0,2-3 16,3-1-16,3-1 0,-2 0 15,0-2-15,2 1 0,1 1 16,-3 0-16,-2-1 0,-3-1 15,-2 1-15,-5 1 0,-3 0 16,-5 1-16,-5 1 0,-1-1 16,-1-2-16,-6 0 0,-3 1 15,-2-1-15,-1 0 0,-4-4 0,2-1 16,1-3-16,3-1 0,5 0 16,2 0-16,3 1 0</inkml:trace>
  <inkml:trace contextRef="#ctx0" brushRef="#br0" timeOffset="110067.6128">14649 6956 0,'0'0'0,"8"-3"0,3-3 16,2 1-16,2-1 0,10-2 0,6 0 15,1-1-15,1 3 0,10-2 16,2 0-16,-8 2 0,-8 1 0,-4 1 16</inkml:trace>
  <inkml:trace contextRef="#ctx0" brushRef="#br0" timeOffset="110351.4517">15578 6614 0,'0'0'16,"0"0"-16,0 0 0,26 4 0,-26-4 16,22 10-16,-11-1 0,-1-1 15,-1 2-15,0-1 0,-1 0 16,-2 0-16,0-3 0,-1 1 15</inkml:trace>
  <inkml:trace contextRef="#ctx0" brushRef="#br0" timeOffset="110517.4567">15296 6847 0,'0'0'0,"0"0"16,0 0-16,0 0 0,-2 28 0,2-28 15,-4 28-15,4-28 0,-4 32 16,2-18-16,2-2 16,0-3-16,0 0 0,0-2 0</inkml:trace>
  <inkml:trace contextRef="#ctx0" brushRef="#br0" timeOffset="110701.8022">15525 6813 0,'0'0'0,"11"-4"0,5 1 0,3-1 15,2 0-15,10-1 0,3 1 16,5-1-16,-3 1 0,-4 1 16,-2 0-16,-6 2 0,-5 3 0,-5 2 15,-3 1-15,-6 1 16,-5 2-16,-9 3 0,-7 2 0,-5 2 16,-4 2-1,4-4-15,5-2 0,2-3 0</inkml:trace>
  <inkml:trace contextRef="#ctx0" brushRef="#br0" timeOffset="110851.361">15386 7009 0,'0'0'0,"0"0"0,0 0 15,20-7-15,-20 7 0,32-9 0,-11 6 16,2-2-16,1 0 0,0 2 16,1-1-16,3-1 0,-1 1 15,-6 2-15,-5 0 0,-1-1 16,-3 2-16,-2 0 0</inkml:trace>
  <inkml:trace contextRef="#ctx0" brushRef="#br0" timeOffset="111101.0739">15380 7172 0,'0'0'16,"0"0"-16,20-7 0,-4 3 15,2-1-15,3-1 0,3 0 16,6-1-16,0 1 0,-3 0 15,-3 1-15,-4 0 0,-4 3 0,-4-1 16,-3 3-16,-5 3 0,-6 2 16,-5 4-16,-7 2 15,-2 3-15,-4 1 0,-5 4 0,-5 2 16,-5 4-16,0 1 0,2-1 16,1-1-16,-2 2 0,5-2 15,5-8-15,7-8 0,2-2 16,4-1-16,3-1 0</inkml:trace>
  <inkml:trace contextRef="#ctx0" brushRef="#br0" timeOffset="111267.6777">15449 7293 0,'0'0'0,"0"0"16,0 0-16,0 0 0,18 16 16,-18-16-16,19 15 0,-19-15 15,26 16-15,-9-9 0,4 1 16,2-5-16,2 0 0,2-5 15,3-2-15,7-5 0,1 1 0,-2-4 16,0 0-16,3-9 0,-2-1 16,-9 4-16,-3 4 0,-7 2 15</inkml:trace>
  <inkml:trace contextRef="#ctx0" brushRef="#br0" timeOffset="111434.282">16045 6859 0,'0'0'0,"0"0"16,0 0-16,29-10 0,-29 10 0,38-9 16,-13 5-16,-1-1 0,1 2 15,7-1-15,0-1 0,-2 1 16,-2 2-16,-5 0 0,-3 1 16,-4 0-16</inkml:trace>
  <inkml:trace contextRef="#ctx0" brushRef="#br0" timeOffset="111650.812">15825 7143 0,'0'0'0,"0"0"0,0 0 16,31-9-16,-31 9 0,49-13 16,-14 5-16,5-2 0,4-1 15,12-4-15,1-1 0,8-2 16,-4 2-16,1-2 0,-10 4 15,-11 1-15,-9 4 0,-11 1 16,-8 2-16,-9 1 0,-7 3 0,-8 0 16,-8-2-16,5 1 0,2 0 15,2 2-15</inkml:trace>
  <inkml:trace contextRef="#ctx0" brushRef="#br0" timeOffset="111834.182">16136 6927 0,'0'0'0,"0"0"15,0 0-15,0 0 0,0 0 0,0 0 16,-7 30-16,7-30 0,-13 35 16,5-13-16,-1 3 15,0 3-15,2 2 0,-3 8 0,2-1 16,0-5-16,3-2 0,0-5 16,2-3-16,1-1 0,1-7 15,0-5-15,0-1 0,1-1 0</inkml:trace>
  <inkml:trace contextRef="#ctx0" brushRef="#br0" timeOffset="112029.2545">16255 6904 0,'0'0'0,"0"0"16,0 0-16,0 0 0,0 0 16,6 25-16,-6-25 0,-3 38 15,-1-12-15,-2 5 0,-1 4 16,1 1-16,-1 2 0,-2 8 15,2 0-15,-1 3 0,2-7 0,2-6 16,1-9-16,1-6 0,2-6 16,1-7-16,1-4 15,0-2-15,0-1 0,-2-1 0</inkml:trace>
  <inkml:trace contextRef="#ctx0" brushRef="#br0" timeOffset="112236.3771">16720 6734 0,'0'0'16,"0"0"-16,0 0 0,0 0 0,0 0 15,0 0-15,-17 26 0,17-26 16,-25 29-16,8-10 0,-1 4 16,-1 0-16,0 1 0,-3 3 15,2-4-15,4-2 0,1-5 16,6-3-16,2-5 0,5-3 0,2-5 15,0 0-15,0 0 0,0 0 16</inkml:trace>
  <inkml:trace contextRef="#ctx0" brushRef="#br0" timeOffset="112401.509">16852 6881 0,'0'0'0,"0"0"16,0 0-16,0 0 0,0 0 15,-5 20-15,5-20 0,-11 23 16,1-9-16,-5 0 0,-2 2 15,-2 0-15,0 1 0,1 0 0,-2 0 16,-3 3-16,2-1 0,3-5 16,3-5-16,1 0 0,3-2 15,2-2-15</inkml:trace>
  <inkml:trace contextRef="#ctx0" brushRef="#br0" timeOffset="112568.1044">17026 7065 0,'0'0'0,"0"0"16,0 0-16,-27 21 0,27-21 0,-38 25 15,13-7-15,-4 0 0,-2 2 16,-12 8-16,-1 1 0,-1 1 16,9-5-16,6-5 0</inkml:trace>
  <inkml:trace contextRef="#ctx0" brushRef="#br0" timeOffset="113067.8326">13912 7721 0,'0'0'0,"0"0"15,0 0-15,0 0 0,-17-15 16,17 15-16,-28-5 0,28 5 15,-42 3-15,15 4 0,-2 2 16,-3 2-16,0 3 0,-9 5 16,1 1-16,-2 4 0,7-1 0,7-2 15,7 0-15,7-3 16,5-3-16,10 0 0,7-1 0,6-1 16,5-2-16,5-3 0,6 0 15,0-2-15,0 0 0,4-1 16,-2 0-16,-6 1 0,-4-2 15,-6 2-15,-5-1 0,-4 2 0,-5 1 16,-7 1-16,-5 0 16,-4 1-16,-4 0 0,-5 0 15,-4 1-15,-1-1 0,2-1 0,-2-4 16,-1-3-16,5-3 0,3-3 16,1-1-16,5 3 0,3-1 15</inkml:trace>
  <inkml:trace contextRef="#ctx0" brushRef="#br0" timeOffset="113284.7815">14222 7813 0,'0'0'0,"0"0"0,0 0 0,-14 34 16,7-16-16,-4 9 0,-4 8 15,-2 12-15,0 2 0,-4 12 16,0-2-16,1 3 0,5-9 15,1-6-15,0-8 0,3-4 16,3-8-16,0-11 0,1-5 16,1-8-16,-1-6 0,0-6 15,1-8-15,1 6 0,2 1 0,1 3 16</inkml:trace>
  <inkml:trace contextRef="#ctx0" brushRef="#br0" timeOffset="113501.7729">14174 7766 0,'0'0'0,"10"-3"0,5-2 16,1 1-16,3 2 0,10 0 16,4 2-16,5 4 0,0 2 0,-3 5 15,-2 2-15,-7 2 0,-5 2 16,-5 0-16,-4 0 0,-7-1 16,-5 0-16,-7 1 0,-8-1 15,-2 2-15,-3 2 0,-5-2 16,-6-3-16,-7 4 0,2 1 15,-1-5-15,0-2 0,8-3 16,6-2-16,6-2 0</inkml:trace>
  <inkml:trace contextRef="#ctx0" brushRef="#br0" timeOffset="113950.8814">15208 7785 0,'0'0'0,"0"0"0,0 0 0,-24-2 16,24 2-16,-33 0 0,8 3 15,-3 0-15,0 1 0,-17 8 16,-4 3-16,1 1 0,3 2 15,-9 10-15,1 3 0,1 5 16,9-2-16,11-1 0,9 0 16,8-8-16,7-4 0,13-8 15,9-6-15,9-5 0,7-4 0,8-6 16,9-6-16,-1-3 0,-1-1 16,9-4-16,0 0 0,-5-1 15,-5 1-15,0-8 0,-5-2 16,-11 7-16,-7 6 0,-7 7 15,-5 5-15,-3 1 0,-4 2 16,-3 8-16,-3 7 0,-8 1 0,-3 4 16,-1 1-16,-2 2 15,4 2-15,1 4 0,6-1 16,1 2-16,5-3 0,3-2 0,7-7 16,4-2-16,-2-3 0,-2-2 15,-2-1-15</inkml:trace>
  <inkml:trace contextRef="#ctx0" brushRef="#br0" timeOffset="114268.2571">15480 7802 0,'0'0'0,"0"0"15,0 0-15,-14 32 0,14-32 0,-14 33 16,5-11-16,0 0 0,1 2 0,-1 6 15,1-1-15,1-2 16,3-3-16,1-4 0,1-2 16,0-6-16,2-4 0,4-5 15,1-5-15,2-3 0,1-5 0,1-5 16,4-3-16,1-2 0,1 0 16,4-8-16,0-1 0,-3 0 15,0-1-15,0 4 0,1 4 16,-1 5-16,1 3 0,-2 1 15,1 4-15,-2 3 0,-1 3 0,0 5 16,-2 2-16,-3 0 0,0-1 16,-2 0-16</inkml:trace>
  <inkml:trace contextRef="#ctx0" brushRef="#br0" timeOffset="114585.0099">15676 8043 0,'0'0'0,"0"0"16,0 0-16,0 0 0,27 4 0,-27-4 16,36-1-16,-13-1 0,2-3 15,3-1-15,2 1 16,-1-2-16,1 0 0,6-7 0,0 0 16,-4-1-16,-4 2 0,-1-4 15,-7 1-15,-8-2 0,-6 1 16,-7 1-16,-6 4 0,-7 1 15,-3 2-15,-9 5 0,-6 4 16,-1 7-16,-1 3 0,0 6 16,0 2-16,-1 5 0,5 2 0,8 2 15,5 2-15,9-1 0,7 1 16,15-1-16,10-3 0,11-5 16,9-5-16,12-10 0,9-5 15,-7 0-15,-15 0 0,-10 0 16</inkml:trace>
  <inkml:trace contextRef="#ctx0" brushRef="#br0" timeOffset="114818.33">17094 7671 0,'0'0'0,"0"0"15,0 0-15,-25 21 0,10-6 16,-4 5-16,-3 5 0,1 3 15,0 2-15,-3 11 0,3 0 16,2 6-16,7-5 0,8-5 16,6-5-16,8-8 0,6-8 0,10-4 15,4-8-15,0-3 0,1-2 16,-2-4-16,-3-2 16,-4-4-16,-3-5 0,-4 4 0,-4 3 15,-3 1-15</inkml:trace>
  <inkml:trace contextRef="#ctx0" brushRef="#br0" timeOffset="114967.6947">16692 7912 0,'0'0'0,"0"0"0,0 0 16,27-8-16,-27 8 0,39-9 0,-10 3 16,5-2-16,6 0 0,14-1 15,2 2-15,9-4 0,-4 0 16,-11 3-16,-10 1 0,-7 1 0</inkml:trace>
  <inkml:trace contextRef="#ctx0" brushRef="#br0" timeOffset="115368.2426">17520 7587 0,'0'0'0,"0"0"0,0 0 15,0 0-15,0 0 0,-18 30 16,18-30-16,-25 36 0,10-12 0,-2 3 16,0 5-16,-5 10 0,0 2 15,-5 5-15,3-5 0,3-5 16,3-5-16,4-6 0,2-8 16,3-2-16,3-2 0,4-7 15,4-3-15,4-8 0,3-6 0,3-4 16,2-6-16,5-1 0,3-3 15,2-3-15,3-1 16,-2 1-16,-1-1 0,4 2 0,-3 4 16,-3 7-16,-2 3 0,-4 6 15,-3 4-15,-3 4 0,-1 5 16,-7 3-16,-3 6 0,-1 0 16,-3 2-16,0 3 0,-2 4 15,0 0-15,1-1 0,1-1 16,2 1-16,1-4 0,1-2 0,0-2 15,0-3-15,-1-3 0</inkml:trace>
  <inkml:trace contextRef="#ctx0" brushRef="#br0" timeOffset="115668.2904">17676 8013 0,'0'0'0,"0"0"15,0 0-15,29-3 0,-29 3 0,35-2 16,-14 0-16,2 0 15,2-2-15,9-2 0,0 0 16,0-1-16,-1 0 0,-3-4 0,0 0 16,1-6-16,-6 0 0,-4-1 15,-4 0-15,-7 0 0,-5 1 16,-3 2-16,-6-2 0,-5 5 16,-4 2-16,-6 2 0,-4 2 15,-3 5-15,-3 3 0,-1 6 16,1 3-16,1 5 0,4 4 0,3 5 15,3 3-15,5 5 16,6 2-16,13-3 0,8-1 0,9-4 16,8-3-16,12-9 15,9-5-15,-11-2 0,-9-1 0,-7-3 16</inkml:trace>
  <inkml:trace contextRef="#ctx0" brushRef="#br0" timeOffset="115901.4721">19032 7407 0,'0'0'0,"0"0"0,0 0 0,-21 18 16,21-18-16,-24 28 0,7-5 0,-3 4 15,-1 5-15,-6 14 16,-1 6-16,-4 10 0,2-4 0,0 6 15,2-6-15,6-6 0,4-9 16,3-2-16,4-7 0,2-9 16,2-7-16,3-4 0</inkml:trace>
  <inkml:trace contextRef="#ctx0" brushRef="#br0" timeOffset="116334.435">19493 7749 0,'0'0'0,"0"0"15,0 0-15,0 0 0,0 0 0,-28-17 16,28 17-16,-29-7 16,12 6-16,-4 1 0,-2 3 15,-2 1-15,0 2 0,-8 5 0,0 1 16,2 4-16,2 1 0,-3 8 15,3 3-15,4-3 0,6-5 16,6 1-16,7 0 0,6-3 16,4-4-16,8-3 0,7-2 15,4-5-15,4-3 0,4-3 16,3-5-16,0-3 0,0-3 0,6-6 16,-2 0-16,-5-1 15,-5-2-15,-4-1 0,-3 0 16,-7 2-16,-4 3 0,-5 5 0,-5 3 15,-3 3-15,-3 3 0,-4 4 16,-2 4-16,2 1 0,0 4 16,-1 4-16,-1 7 0,2 1 0,1 1 15,4 3-15,1-1 16,4-2-16,4 0 0,1-1 16,3 0-16,3-3 0,2-3 0,-2-4 15,-2 0-15,-1-4 0</inkml:trace>
  <inkml:trace contextRef="#ctx0" brushRef="#br0" timeOffset="116685.9055">19799 7754 0,'0'0'0,"0"0"0,0 0 15,-8 22-15,8-22 0,-13 30 16,4-8-16,-1 0 0,0-1 15,-1 5-15,2-1 0,-1-4 16,1-1-16,2-6 0,2-3 16,1-4-16,3-3 0,1-4 15,-1-7-15,3-3 0,3-4 16,2-3-16,3-3 0,1-1 0,2 0 16,3-1-16,4 0 0,4-2 15,-1 2-15,-1 4 0,0 5 16,0 2-16,1 2 0,-3 6 15,0 3-15,-1 2 16,-2 4-16,-5 6 0,-5 4 16,-1 1-16,-2 0 0,-1 3 0,-3 3 15,-3 0-15,0-2 0,1 0 16,1 2-16,0-3 0,0 0 16,-1-3-16,2-4 0,0-3 0</inkml:trace>
  <inkml:trace contextRef="#ctx0" brushRef="#br0" timeOffset="117136.3386">20646 7803 0,'0'0'0,"0"0"16,0 0-16,0 0 0,-10-21 0,10 21 15,-19-12-15,5 7 16,-3 0-16,-4 3 0,-3 0 15,-2 2-15,-3 2 0,-7 3 0,-1 3 16,2 3-16,1 4 0,-4 5 16,4 3-16,6-1 0,6-2 15,6-1-15,5-1 0,6-1 16,5-1-16,7-4 0,5-2 16,5-5-16,3-2 0,7-5 15,5-3-15,2-5 0,2-2 0,4-6 16,0-3-16,-1-1 15,-2 1-15,-3-5 0,-1-1 16,-5-3-16,-4-1 0,-1 0 0,-5 5 16,-3 3-16,-2-2 0,-5 6 15,-1 3-15,-3 6 0,0 5 16,-3 2-16,-1 3 0,-2 3 16,-1 2-16,0 6 0,-1 5 15,-3 2-15,0 4 0,-1 4 16,-3 3-16,0 3 0,0 2 0,2 0 15,2 1-15,4 1 0,3-5 16,4-6-16,5-5 16,-2-4-16,-2-4 0,0-2 0</inkml:trace>
  <inkml:trace contextRef="#ctx0" brushRef="#br0" timeOffset="117419.1394">21477 7439 0,'0'0'0,"0"0"0,0 0 16,-23 8-16,23-8 0,-33 17 15,10-3-15,-2 5 0,0 2 16,-10 14-16,-3 2 0,4 5 16,2 3-16,-1 9 0,4 2 15,2 2-15,5-7 0,4-8 16,4-6-16,1-2 0,2-4 0,1-8 15,2-2-15,-1-6 0,-1-1 16,-5-3-16,-5-1 0,-1-1 16,0-1-16,-3-4 0,-4-5 15,5-4-15,0-3 0,1 0 16,5 3-16,4 0 0</inkml:trace>
  <inkml:trace contextRef="#ctx0" brushRef="#br0" timeOffset="117535.1987">20813 7886 0,'0'0'16,"0"0"-16,21-11 0,-2 3 15,5-3-15,5 1 0,4 1 0,11-2 16,2 1-16,12-1 0,0 1 16,-3 2-16,-2 1 0,-2 1 15,-11 0-15,-10 3 0</inkml:trace>
  <inkml:trace contextRef="#ctx0" brushRef="#br0" timeOffset="117701.6078">21538 7763 0,'0'0'0,"0"0"0,0 0 0,-11 22 16,11-22-16,-19 26 0,6-9 15,-1 1-15,1 1 0,1 0 16,1 1-16,-1 3 0,1-3 0,2-3 16,2-3-16,2-3 0,1-1 15,-1-2-15</inkml:trace>
  <inkml:trace contextRef="#ctx0" brushRef="#br0" timeOffset="117850.1765">21621 7490 0,'0'0'0,"0"0"0,0 0 15,0 0-15,28 9 0,-28-9 16,24 9-16,-12-4 0,-2-1 0,-1-1 15</inkml:trace>
  <inkml:trace contextRef="#ctx0" brushRef="#br0" timeOffset="118068.5381">22055 7531 0,'0'0'16,"0"0"-16,-17 18 0,4-2 0,-4 2 15,-7 12-15,-3 2 0,-1 4 16,0 3-16,-1 6 0,3-3 16,7 1-16,7-5 0,9-7 15,5-4-15,6-8 16,4-3-16,8-7 0,5-4 0,5-7 16,3-4-16,-7 0 0,-7 2 0,-3 2 15</inkml:trace>
  <inkml:trace contextRef="#ctx0" brushRef="#br0" timeOffset="118301.3495">22700 7467 0,'0'0'0,"0"0"0,0 0 16,0 0-16,-27 28 0,10-10 15,-5 5-15,-4 4 0,-3 3 0,-6 12 16,0 3-16,-1 6 0,5-4 15,6-5-15,7-6 0,2 0 16,7-5-16,11-5 0,6-4 16,10-5-16,7-3 0,7-5 15,6-3-15,-10-2 0,-4 0 0,-7-1 16</inkml:trace>
  <inkml:trace contextRef="#ctx0" brushRef="#br0" timeOffset="118417.8585">23469 7884 0,'0'0'0,"0"0"0,0 0 0,-26 4 16,26-4-16,0 0 0</inkml:trace>
  <inkml:trace contextRef="#ctx0" brushRef="#br0" timeOffset="119035.3089">13874 8721 0,'0'0'0,"0"0"0,0 0 0,40-5 16,-17 4-16,10-1 0,8 0 16,16-1-16,5 1 0,26-3 15,11 1-15,14-3 0,-3-1 16,26 2-16,19 2 0,39 0 15,-28 1-15,-6 2 0,-4 2 16,-21 1-16,-16 2 0,-11 2 16,-6 2-16,-16-3 0,-10 0 0,-23-1 15,-16-2-15,-13 0 16</inkml:trace>
  <inkml:trace contextRef="#ctx0" brushRef="#br0" timeOffset="140751.98">12758 5476 0,'0'0'0,"0"0"15,0 0-15,0 0 0,0 0 0,0 0 16,0 0-16,22-13 0,-22 13 16,0 0-16,26 2 15,-26-2-15,28 0 0,-11 1 0,3 0 16,2 1-16,1 2 0,4-2 16,4 1-16,10 1 0,0 1 15,6-1-15,2-1 16,13 1-16,-1-2 0,14 3 0,0-1 15,-5-3-15,-3-1 0,15-1 16,0 1-16,-7-3 0,-6 2 16,13 0-16,-1 1 0,-7 1 0,-6 0 15,31 0-15,-9 1 16,-17-2-16,-13-3 0,-1 0 0,-2-2 16,-14 3-16,-9 0 0,-7 2 15,-5 0-15,-6-3 0,-2-4 16,-8 6-16,-4 4 0,-6-5 15,-3-3-15,-8 1 0,-7 0 16,5 1-16,5 1 0,3 0 16</inkml:trace>
  <inkml:trace contextRef="#ctx0" brushRef="#br0" timeOffset="175519.3639">15390 5488 0,'0'0'0,"0"0"16,0 0-16,0 0 0,0 0 0,0 0 16,0 0-16,25 7 0,-25-7 15,24 4-15,-24-4 0,36 6 16,-14-2-16,5-2 0,4 3 16,2-1-16,2-2 0,15 1 15,2 1-15,2-2 0,2-1 0,19 0 16,4-1-16,11-1 15,-3-2-15,20 0 0,4-1 16,4-2-16,-8 1 0,51-1 0,-8 1 16,-16 0-16,-11 1 0,8-1 15,7 2-15,-17-1 0,-11 0 16,9 0-16,7-1 0,-9 2 16,-7-2-16,7 3 0,5 2 15,-10 0-15,-9-1 0,11 0 16,7 0-16,-11 4 0,-7 2 0,4 0 15,3-1-15,-9-3 16,-8-1-16,12-1 0,7-2 0,-10 1 16,-8 0-16,4 0 15,3 2-15,-14 0 0,-9 2 0,4-4 16,1-1-16,-12 3 0,-7 2 16,0 3-16,-1 0 0,-11-2 15,-8-6-15,-3 6 0,-3 1 16,-9-4-16,-6-3 0,-8 2 0,-7 3 15,-4-2-15,-4-4 0,-7 6 16,-5 0-16,4-1 0,3 0 0,0 0 16</inkml:trace>
  <inkml:trace contextRef="#ctx0" brushRef="#br0" timeOffset="181436.7532">19118 5669 0,'0'0'15,"0"0"-15,0 0 0,0 0 0,0 0 16,0 0-16,0 0 16,-7 29-16,7-29 0,-12 30 15,0-9-15,1 2 0,0 1 0,0 2 16,-1 0-16,-2 10 0,3-3 16,3-2-16,1-2 0,3 0 15,2-6-15,7-3 0,4-6 16,4-6-16,5-4 0,-1-5 15,4-5-15,8-6 0,3-1 0,0-6 16,-1-6-16,1-2 0,0 0 16,3-8-16,-2-2 0,-7 3 15,-4 1-15,-2 2 0,-1 2 16,-5 6-16,-2 3 0,-4 5 16,-3 4-16,-5 4 0,-3 3 15,-1 6-15,-3 5 0,0 4 16,-3 6-16,-1 4 0,-1 4 15,-2 2-15,0 1 0,1 8 0,3 0 16,4-2-16,4-1 0,5-4 16,5-4-16,4-6 0,4-5 15,4-5-15,3-7 0,3-3 16,4-5-16,-7 1 0,-4 1 16,-5 2-16</inkml:trace>
  <inkml:trace contextRef="#ctx0" brushRef="#br0" timeOffset="181787.518">19929 5670 0,'0'0'0,"0"0"15,0 0-15,-13 33 0,3-17 16,-2 6-16,-2 1 16,-1 4-16,1 0 0,-3 8 0,3-1 15,-1 0-15,0-6 0,4-5 16,2-3-16,2-7 0,1-3 15,3-7-15,2-5 0,2-4 16,2-7-16,3-5 0,3-5 0,3-1 16,4-2-16,4-7 0,1 0 15,1 4-15,0 2 0,6-1 16,1 5-16,-1 4 0,-3 3 16,0 7-16,-2 7 0,0 4 15,0 3-15,-3 5 0,-1 3 16,-4 7-16,-2 5 0,-4 3 15,-2 2-15,-3 0 0,1-1 0,-2-1 16,-1 1-16,-1-2 0,0-1 16,-2-3-16,-2-3 15,1-5-15,-1-3 0,2-2 0</inkml:trace>
  <inkml:trace contextRef="#ctx0" brushRef="#br0" timeOffset="182121.1071">20895 5621 0,'0'0'0,"0"0"0,0 0 0,0 0 16,-24-8-16,24 8 0,-38 11 16,15-4-16,-2 2 0,-3 3 15,-2 3-15,-6 3 0,2-3 0,-4 3 16,5 0-16,9 0 15,6-1-15,10 0 0,6 0 16,7-3-16,3-3 0,7 1 0,7 0 16,1 0-16,1-3 0,2 2 15,-1-1-15,-5-3 0,-3 0 16,-5 1-16,-4 0 0,-4 1 16,-4 1-16,-6 1 0,-5 3 15,-4-3-15,-4 0 0,-3 0 16,-3 2-16,0-2 0,2-3 0,1-3 15,0-3-15,5-1 0,2 1 16,4-1-16</inkml:trace>
  <inkml:trace contextRef="#ctx0" brushRef="#br0" timeOffset="182419.6869">21423 5659 0,'0'0'0,"0"0"15,0 0-15,0 0 0,0 0 0,-31 0 16,31 0-16,-35 10 16,14-2-16,-4 2 0,-4 5 15,0-1-15,1 3 0,-9 6 16,2 3-16,-1 4 0,5 0 0,6 3 15,6 1-15,8-4 16,6-3-16,11 2 0,7-2 16,2-9-16,6-4 0,16-2 0,8-7 15,-10-1-15,-7 0 0,-7-1 16</inkml:trace>
  <inkml:trace contextRef="#ctx0" brushRef="#br0" timeOffset="182803.1685">22036 5728 0,'0'0'0,"0"0"0,0 0 0,0 0 15,0 0-15,-33-8 0,33 8 16,-40 2-16,18 1 0,-4 1 16,-4 3-16,-1 2 0,0 1 0,-10 7 15,0 3-15,-4 4 16,8-1-16,6 2 0,6 2 15,6-2-15,6-2 0,5 1 16,8-6-16,7-8 0,5-4 0,11-4 16,9-5-16,3-5 0,3-3 15,7-3-15,1-3 0,-4 0 16,-3-1-16,0-5 0,-5-2 16,-6 3-16,-5 3 0,-6 2 15,-5 4-15,-4 4 0,-3 3 0,-5 6 16,-2-2-16,-1 6 15,-2 2-15,-1 4 0,-2 5 16,0 0-16,0 3 0,3 5 0,0 2 16,4 0-16,2 0 0,4-5 15,3 0-15,3-7 0,4-4 0,-3 0 16,-2-3-16,-2-1 16</inkml:trace>
  <inkml:trace contextRef="#ctx0" brushRef="#br0" timeOffset="183035.8246">22572 5542 0,'0'0'0,"0"0"16,0 0-16,-16 21 0,16-21 0,-20 29 16,5-4-16,-3 1 15,0 5-15,-3 9 0,2 2 16,4-4-16,2-3 0,5 3 15,3-6-15,5-4 0,5-3 0,6-9 16,4-3-16,1-8 0,-1-2 16,3-8-16,0-5 0,-2 2 15,-4 1-15,-2 2 0</inkml:trace>
  <inkml:trace contextRef="#ctx0" brushRef="#br0" timeOffset="183203.417">22309 5778 0,'0'0'16,"10"-1"-16,5-3 0,2 1 0,4-1 0,13-1 15,6-1-15,8 0 16,-2 1-16,2-3 0,2-1 16,-3 0-16,-10 2 0,-9 2 15</inkml:trace>
  <inkml:trace contextRef="#ctx0" brushRef="#br0" timeOffset="183569.4484">23046 5481 0,'0'0'0,"0"0"0,0 0 0,0 0 16,0 0-16,-14 28 0,14-28 15,-18 34-15,7-15 0,-5 7 16,-1 4-16,-1 1 0,0 1 0,-4 10 15,1-1-15,-2 4 16,3-8-16,3-3 0,3-5 0,2-6 16,4-5-16,2-3 0,2-5 15,4-4-15,4-5 0,3-8 16,3-5-16,2-6 0,3-2 16,5-7-16,3-3 0,0 4 15,-1 2-15,5 1 0,-1 4 16,-1 4-16,-3 1 0,-2 6 15,-2 3-15,-2 4 0,-3 3 0,-5 5 16,-3 3-16,-3 2 0,-2 5 16,-4 2-16,-4 3 0,4-1 15,1 0-15,-1 1 0,1 0 16,0-3-16,-1-3 0,2 0 16,1-1-16,0-3 0,0-2 0,0-2 15</inkml:trace>
  <inkml:trace contextRef="#ctx0" brushRef="#br0" timeOffset="183886.1466">23293 5882 0,'0'0'0,"0"0"16,0 0-16,23-5 0,-23 5 0,25-6 16,-7 2-16,0-1 15,-1 0-15,2-2 0,1 0 16,5-2-16,-1-1 0,-3-1 15,-2-1-15,-3-1 0,-3-2 0,-7 1 16,-3-2-16,-3 1 0,-4 3 16,-3 1-16,-6 2 0,-1 1 15,0 1-15,-6 6 0,-3 5 16,0 3-16,1 0 0,-7 8 16,-1 3-16,3 0 0,2 3 0,4 1 15,3 3-15,3-1 16,5-1-16,6 4 0,6-1 15,7-4-15,4-3 0,13-5 0,7-2 16,3-4-16,3-3 0,-10-1 16,-5-1-16,-6-1 0</inkml:trace>
  <inkml:trace contextRef="#ctx0" brushRef="#br0" timeOffset="184369.5537">24165 5756 0,'0'0'16,"0"0"-16,0 0 0,0 0 0,0 0 16,-17-18-16,17 18 0,-22-10 15,22 10-15,-30-10 0,12 6 16,-3 1-16,-1 3 0,-4 2 16,-1 2-16,-5 4 0,2 1 15,3 3-15,0 3 0,3 0 0,2 1 16,0 5-16,4 2 15,7 0-15,4-1 0,9 0 0,5 0 16,5-4-16,4-3 0,8-5 16,7-3-16,1-4 0,0-3 15,10-7-15,2-4 0,-2-2 16,-1 0-16,-1-7 0,0-5 16,-5-1-16,-2-2 0,5-11 15,-2-4-15,-5 4 0,-4 4 0,-6-1 16,-5 0-16,-3 3 0,-4 4 15,-2 2-15,-3 7 16,-1 7-16,0 3 0,-3 3 0,-1 4 16,-3 4-16,-1 3 0,-7 7 15,-6 7-15,0 4 0,0 2 16,-1 12-16,-1 7 0,3 1 16,3-2-16,3-2 0,1-1 15,2 1-15,4-7 0,1 0 16,2-1-16,3-5 0,3-5 0,0-5 15,-2-5-15,-1-3 0</inkml:trace>
  <inkml:trace contextRef="#ctx0" brushRef="#br0" timeOffset="184480.5566">24641 6099 0,'0'0'16,"0"0"-16,0 0 0,-33 11 0,33-11 15,0 0-15</inkml:trace>
  <inkml:trace contextRef="#ctx0" brushRef="#br0" timeOffset="184935.9119">19673 6293 0,'0'0'0,"0"0"16,0 0-16,27 6 0,-27-6 0,20 10 16,-7-1-16,1 0 0,1 0 15,4 4-15,2 2 0,-4-4 16,-3-4-16,-2 0 0,-2-2 16,-1 0-16</inkml:trace>
  <inkml:trace contextRef="#ctx0" brushRef="#br0" timeOffset="185119.9401">19493 6491 0,'0'0'0,"10"-3"16,6-1-16,3-2 0,1 1 0,13-4 15,6 0-15,10-4 16,-2 0-16,1 2 0,-1 1 15,4 1-15,-5 2 0,-9 2 0,-9 0 16,-6 2-16</inkml:trace>
  <inkml:trace contextRef="#ctx0" brushRef="#br0" timeOffset="185290.2573">19649 6559 0,'0'0'0,"0"0"0,0 0 16,0 0-16,2 21 0,-2-21 0,0 0 16,0 29-16,0-29 0,0 20 15,0-11-15,0-1 0,0 0 0,0-2 16</inkml:trace>
  <inkml:trace contextRef="#ctx0" brushRef="#br0" timeOffset="185469.4458">19770 6569 0,'0'0'15,"0"0"-15,20-5 0,-7 2 16,3-1-16,-1 1 0,1 2 0,-2 1 16,0 1-16,2 1 0,-4 1 15,-2 0-15,-3 2 0,-6 2 16,-6 1-16,-5 3 0,-4 0 16,-5 2-16,-4 1 0,-3-1 15,-3-2-15,-1 1 0,6-2 16,5-2-16</inkml:trace>
  <inkml:trace contextRef="#ctx0" brushRef="#br0" timeOffset="185836.8709">19386 6806 0,'0'0'0,"0"0"0,0 0 15,6 19-15,-6-19 0,5 24 16,-3-4-16,0-1 0,0 0 0,2-1 15,-1-2-15,0-1 16,1-2-16,-1 0 0,0-2 0,0-3 16,1-1-16,-1-6 15,0-2-15,2-3 0,-1-3 0,4-2 16,2-6-16,2 2 0,1-2 16,9-5-16,4-2 0,1 0 15,2 1-15,12-1 0,2 2 16,-2 3-16,-1 4 0,4-1 15,-3 0-15,-6 5 0,-5 3 0,-3 4 16,-3 4-16,-4 0 0,-5 2 16,-7 1-16,-7 3 15,-4 2-15,-4 2 0,-5 2 0,-6 0 16,-3 1-16,-3 1 0,-6 2 16,-4 0-16,-8 4 0,1 0 0,9-5 15,7-3-15,5-3 0</inkml:trace>
  <inkml:trace contextRef="#ctx0" brushRef="#br0" timeOffset="185970.0065">19587 6982 0,'0'0'0,"0"0"16,0 0-16,30-11 0,-14 7 15,1-1-15,4-4 0,0 2 16,1 0-16,7-3 0,1 3 16,-5-1-16,-2 3 0,-4-1 15,-5 0-15,-2 3 0,-1-1 0,-2 1 16</inkml:trace>
  <inkml:trace contextRef="#ctx0" brushRef="#br0" timeOffset="186136.2316">19499 7133 0,'0'0'0,"0"0"16,0 0-16,31-11 0,-31 11 0,35-12 15,-10 2-15,0 2 16,3-1-16,9-2 0,3 0 15,-4 0-15,-3 0 0,2 0 0,-4 2 16,-5 1-16,-6 1 0,-4 2 16</inkml:trace>
  <inkml:trace contextRef="#ctx0" brushRef="#br0" timeOffset="186288.7738">19518 7258 0,'0'0'0,"0"0"15,0 0-15,0 0 0,0 0 0,0 0 16,0 0-16,35-5 0,-14-1 15,6-5-15,5-1 16,2 0-16,1-1 0,12-7 0,2 2 16,5-4-16,-4 1 0,-7 2 15,-6-1-15,-2 2 0,-7 4 16,-6 3-16</inkml:trace>
  <inkml:trace contextRef="#ctx0" brushRef="#br0" timeOffset="186520.1998">19889 6996 0,'0'0'0,"0"0"0,0 0 15,0 0-15,3 31 0,-3-31 16,-1 33-16,-1-14 0,1 2 0,2 0 16,3 1-16,1 3 15,2-3-15,2-3 0,2-4 16,3-4-16,3-3 0,2-8 15,6-4-15,0-5 0,3-6 0,7-7 16,2-6-16,-6 7 0,-6 2 16,-6 5-16</inkml:trace>
  <inkml:trace contextRef="#ctx0" brushRef="#br0" timeOffset="186737.2734">20658 6478 0,'0'0'0,"0"0"0,0 0 15,-24 22-15,24-22 0,-28 28 0,10-7 16,-1 4-16,-1 3 0,-3 8 16,4-2-16,1 4 0,5-6 15,7-6-15,6-4 0,7-6 16,5-4-16,9-8 0,8-5 16,3-5-16,3-3 0,7-6 15,5-4-15,5 0 0,-5 1 0,1-2 16,-4 2-16,-9 5 0,-5 2 15,-8 3-15,-5 2 0,-5 2 16</inkml:trace>
  <inkml:trace contextRef="#ctx0" brushRef="#br0" timeOffset="186953.4928">20792 6546 0,'0'0'0,"0"0"0,0 0 15,-6 23-15,6-23 0,-13 33 16,3-10-16,-4 4 0,0 3 0,-8 16 16,-1 4-1,1 0-15,2 0 0,-3 7 0,2-3 0,-3 0 16,0-8-16,6-7 0,3-7 16,3-7-16,2-4 0,3-5 15,0-3-15,2-2 0</inkml:trace>
  <inkml:trace contextRef="#ctx0" brushRef="#br0" timeOffset="187186.7425">20649 6979 0,'0'0'0,"8"-4"0,3-2 0,3 0 15,3-1-15,8-3 0,4-1 16,2 1-16,1 2 16,0 0-16,-1 1 15,-4 1-15,-4 3 0,0 2 0,-4 4 16,-5 4-16,-4 2 0,-6 5 15,-6 6-15,-5 0 0,-6 1 0,-4 1 16,-2 1-16,-3-1 0,-2-3 16,-3 2-16,0-1 0,-3 1 15,4-2-15,0-6 0,3-4 16,0-6-16,0-7 0,4 2 16,5 0-16,3-1 0</inkml:trace>
  <inkml:trace contextRef="#ctx0" brushRef="#br0" timeOffset="187353.2086">20905 7173 0,'0'0'0,"8"6"0,3 1 15,1 3-15,1 0 0,3 4 16,1 0-16,2-1 0,0-2 16,-1-4-16,2-2 0,-3 0 15,-2-1-15,-4-2 0,-4-3 16,-2 1-16,0 0 0,-2 0 0</inkml:trace>
  <inkml:trace contextRef="#ctx0" brushRef="#br0" timeOffset="187503.3293">20924 6417 0,'0'0'0,"0"0"0,0 0 15,25 12-15,-25-12 0,26 20 0,-12-8 16,-2-1-16,-2-1 0,-1-2 16</inkml:trace>
  <inkml:trace contextRef="#ctx0" brushRef="#br0" timeOffset="187703.1497">21573 6615 0,'0'0'0,"0"0"0,0 0 16,28 1-16,-28-1 0,27 0 15,-10 0-15,1-1 0,2 1 0,6-1 16,-1 0-16,-2-1 0,-1 1 16,-3 1-16,-4 0 15,-1 1-15,-3-1 0,-3 2 0</inkml:trace>
  <inkml:trace contextRef="#ctx0" brushRef="#br0" timeOffset="187872.2054">21337 6918 0,'0'0'0,"0"0"0,0 0 16,31-11-16,-10 4 0,5-1 0,5 0 15,3-1-15,3-1 0,11-5 16,2 0-16,6-4 0,-4 3 15,-6 0-15,-3 2 0,-2 0 16,-9 3-16,-7 2 0</inkml:trace>
  <inkml:trace contextRef="#ctx0" brushRef="#br0" timeOffset="188085.8386">21698 6703 0,'0'0'0,"0"0"15,0 0-15,0 0 0,-10 30 16,10-30-16,-14 37 0,3-12 16,-2 1-16,-1 3 0,-2 3 15,-5 7-15,0 0 0,1-2 16,-3 2-16,0 1 0,2-3 0,4-10 16,1-4-16,4 2 0,3 1 15,3-5-15,0-3 0,2-4 16</inkml:trace>
  <inkml:trace contextRef="#ctx0" brushRef="#br0" timeOffset="188270.4844">21712 6975 0,'0'0'16,"0"0"-16,0 0 0,10 27 0,-6-11 16,1 2-16,0-1 0,2 2 15,2 2-15,4 2 0,1-4 16,0-2-16,1-3 0,4-5 15,3-3-15,1-6 0,2-4 16,0-6-16,2-5 0,0 1 16,-5 1-16,-4 4 0</inkml:trace>
  <inkml:trace contextRef="#ctx0" brushRef="#br0" timeOffset="188436.6651">22453 6557 0,'0'0'0,"0"0"0,0 0 15,-20 18-15,20-18 0,-32 33 16,9-8-16,-2 3 0,0 4 0,-9 10 16,0 1-16,-5 4 0,3-4 15,1 3-15,7-5 16,6-8-16,5-8 0,4-6 0,3-3 16,3-4-16</inkml:trace>
  <inkml:trace contextRef="#ctx0" brushRef="#br0" timeOffset="188620.0178">22352 6826 0,'0'0'0,"0"0"16,0 0-16,-1 35 0,0-14 0,-1 6 16,-1 2-16,-2 4 0,1-2 15,1-3-15,0-4 0,0 3 16,1-3-16,0-9 0,-2-7 15,2-2-15,1-1 0,0-1 16</inkml:trace>
  <inkml:trace contextRef="#ctx0" brushRef="#br0" timeOffset="188853.0652">22724 6409 0,'0'0'0,"0"0"0,0 0 0,0 0 15,0 0-15,0 0 0,-13 26 16,13-26-16,-14 27 0,8-11 16,0 2-16,3-1 0,2-1 0,4-3 15,4-1-15,4-1 0,3-2 16,5-3-16,4-1 0,9-2 16,2-2-16,-1-2 15,0-2-15,5 0 0,-4 2 0,-5-1 16,-5-1-16,-4 1 0,-4 0 15,-2 1-15</inkml:trace>
  <inkml:trace contextRef="#ctx0" brushRef="#br0" timeOffset="189153.464">22510 6867 0,'0'0'0,"0"0"16,0 0-16,0 0 0,0 0 0,0 0 15,36 0-15,-16-3 0,3-2 16,5-1-16,3-2 0,2 1 15,1 1-15,9-2 0,-1-1 16,-3 3-16,-3-1 0,4 3 16,-4 4-16,-6 2 0,-5 5 0,-4 1 15,-3 5-15,-6 4 16,-3 3-16,-7 3 0,-4 3 16,-3 0-16,-1 1 0,-3-1 0,-1 0 15,0-3-15,0-1 0,-2-5 16,-1-3-16,-3-2 0,0-2 15,-3-2-15,-1-2 0,3-5 16,0-5-16,2-3 0,0-5 16,2-4-16,1-5 0,2 6 15,2 1-15,2 3 0</inkml:trace>
  <inkml:trace contextRef="#ctx0" brushRef="#br0" timeOffset="189320.5124">22872 6677 0,'0'0'0,"0"0"0,0 0 0,0 0 15,-6 34-15,1-13 0,-3 6 16,-2 3-16,-2 3 0,-6 12 16,-1 2-16,1-1 0,-1-3 0,-1 7 15,1-3-15,0-1 16,1-8-16,5-10 0,3-8 16,4-5-16,3-8 0,1-1 0,1-1 15,0-1-15</inkml:trace>
  <inkml:trace contextRef="#ctx0" brushRef="#br0" timeOffset="189520.0118">23670 6499 0,'0'0'0,"0"0"0,0 0 16,-18 20-16,18-20 0,-25 24 15,6-6-15,-1 1 0,2 3 0,-9 4 16,-1 2-16,3-3 0,1-3 16,0 0-16,4-3 0,4-4 15</inkml:trace>
  <inkml:trace contextRef="#ctx0" brushRef="#br0" timeOffset="189702.4943">23424 6773 0,'0'0'0,"0"0"16,0 0-16,-4 26 0,4-26 0,-7 37 16,1-13-16,1 3 0,-1 1 15,1 7-15,0-2 0,2-5 16,1-4-16,0-2 0,0-4 16,0-8-16,2-2 0,0-2 15,0-1-15,0 0 0</inkml:trace>
  <inkml:trace contextRef="#ctx0" brushRef="#br0" timeOffset="189937.9379">23474 6803 0,'0'0'15,"0"0"-15,0 0 0,26-8 0,-26 8 16,29-9-16,-13 5 0,3 1 16,1-2-16,0 2 0,1 2 15,4 0-15,-2 2 0,-3 3 16,-2 1-16,-4 2 0,-2 3 0,-3 4 15,-2 4-15,-4 3 0,-2 4 16,-3 0-16,-3 1 0,-1-1 16,-2-1-1,-3 1-15,-2-2 0,1-3 0,1-2 0,-2-4 16,1-3-16,0-3 0,1-1 16,1-2-16,3-1 0,0 0 15</inkml:trace>
  <inkml:trace contextRef="#ctx0" brushRef="#br0" timeOffset="190102.9474">23488 6959 0,'0'0'0,"0"0"0,0 0 16,29-3-16,-29 3 0,27-3 16,-13 1-16,1 1 0,0 0 15,0 1-15,-2-2 0,-1 2 16,-2 0-16,-1 0 0</inkml:trace>
  <inkml:trace contextRef="#ctx0" brushRef="#br0" timeOffset="190219.4091">23396 7129 0,'0'0'0,"0"0"16,0 0-16,27 0 0,-27 0 0,29-6 15,-9 1-15,4-2 0,1 0 16,-2-1-16,-3 1 0,-2 2 15</inkml:trace>
  <inkml:trace contextRef="#ctx0" brushRef="#br0" timeOffset="190602.7887">24149 6568 0,'0'0'0,"0"0"16,0 0-16,0 0 0,0 0 15,-28 20-15,28-20 0,-36 26 16,17-11-16,-2 2 0,-1 1 16,1-3-16,0 1 0,-1 1 15,3-4-15,6 1 0,4-3 0,8-4 16,6-3-16,5-3 0,5-2 16,4-1-16,7 0 0,0 1 15,2 1-15,7-2 0,0 2 16,-3 2-16,-3 1 0,-5 2 15,-3 1-15,-3 3 0,-4 2 16,-5 1-16,-4 1 0,-2 4 16,-3 1-16,-8 2 0,-6 2 15,-3-4-15,-1 0 0,1-1 16,-1 0-16,-1-1 0,1-1 0,-3 0 16,-1-1-16,1-2 15,0-3-15,1 0 0,2-3 0,1-3 16,-1 0-16,4-2 0,2 1 15,2-1-15</inkml:trace>
  <inkml:trace contextRef="#ctx0" brushRef="#br0" timeOffset="190719.8712">23876 6952 0,'0'0'16,"0"0"-16,0 0 0,0 0 0,33 8 16,-33-8-16,35 7 0,-13-3 15,3-1-15,-4 0 0,-3-2 16,-1 1-16</inkml:trace>
  <inkml:trace contextRef="#ctx0" brushRef="#br0" timeOffset="198553.2696">3554 6311 0,'0'0'0,"0"0"0,0 0 0,0 0 15,0 0-15,28-10 0,-28 10 16,24-1-16,-7 1 0,-2-1 16,4 1-16,1-1 0,-1 0 15,6 1-15,0 1 0,9 1 16,0 0-16,5 0 0,3 1 15,0 0-15,1 3 0,13-1 16,1 2-16,-2-4 0,-3 0 0,16 1 16,1 0-16,-3 0 0,-2-4 15,15 3-15,5 2 0,-8-1 16,-5-4-16,19-2 0,3-3 16,24 0-16,-19 0 0,8 5 15,3 4-15,-9-3 0,-5 0 16,2 0-16,6 0 0,-10-1 15,-6 0-15,11 0 0,8 1 0,-8-4 16,-6-2-16,8 1 0,8 2 16,-6 0-16,-7-1 0,10-1 15,9-2-15,-14 1 0,-7-1 0,10 3 16,10 0-16,-9-3 16,-6-2-16,10 3 0,6 5 15,-7 1-15,-6 1 0,7-4 16,3 0-16,-6 2 0,-6 0 0,9 1 15,2 0-15,-7-1 16,-6-1-16,5 2 0,8 1 16,-10-1-16,-3 2 0,5 0 0,5 1 15,-7 0-15,-7 1 0,8-4 16,3 0-16,-4 2 0,-5 2 16,7 0-16,3 1 0,-11 0 15,-4-2-15,6-2 0,4-2 16,-5 1-16,-6 0 0,14 5 15,7 2-15,-11-4 0,-7-1 0,2-3 16,3-1-16,-5 3 0,-4 2 16,9 2-16,7 1 0,-8-5 15,-5-5-15,13 3 0,8 3 16,-9-1-16,-8 0 0,8 2 16,7-1-16,-7 0 0,-5 1 15,8 0-15,4 3 0,-8-3 0,-6 0 16,12 1-16,10 1 15,-12-4-15,-6-3 0,8 2 0,6 3 16,-9 1-16,-6-1 0,9-5 16,7-4-16,-8 1 0,-6 2 15,13 2-15,9 1 0,-9-4 16,-7-6-16,12 2 0,8 0 16,-7 3-16,-4 3 0,14 0 15,11 0-15,-14 2 0,-9 2 0,12 1 16,8 1-16,-12 1 15,-7 3-15,5-2 0,3 2 16,-12 1-16,-7 3 0,1 0 0,-1 1 16,-18 6-16,-12 2 0,2-3 15,-1-3-15,-25-4 0,-16-5 0,-13-1 16</inkml:trace>
  <inkml:trace contextRef="#ctx0" brushRef="#br0" timeOffset="200403.8038">2614 6466 0,'0'0'0,"-22"7"0,-4 2 16,0 1-16,0 2 0,-22 14 16,-6 9-16,-9 4 0,6-3 0,-16 18 15,0 8-15,4 7 16,13-2-16,-17 34 0,13-4 15,19-21-15,12-13 0,13 4 16,13 4-16,12-11 0,4-9 0,19-4 16,13-2-16,7-5 0,2-7 15,23-6-15,17-7 0,-2-6 16,-3-4-16,19-3 0,11-3 16,-2-8-16,-6-7 0,16-10 15,9-8-15,-13-1 0,-7 1 16,2-7-16,4-5 0,-14 2 0,-7 0 15,-6-5-15,-1-4 16,-12-1-16,-12 1 0,-7-10 0,-10-6 16,-13 10-16,-9 5 0,-13-5 15,-9-7-15,-8 1 0,-2 0 16,-18-1-16,-15 1 0,-7 8 16,-4 5-16,-23-3 0,-13-4 15,0 12-15,-4 6 0,-16 7 16,-16 5-16,1 7 0,3 6 0,-19 15 15,-13 9-15,10 10 0,8 8 16,-5 15-16,-4 11 0,24-2 16,17 1-16,30-17 0,20-13 15,14-8-15</inkml:trace>
  <inkml:trace contextRef="#ctx0" brushRef="#br0" timeOffset="200856.4152">4236 7737 0,'0'0'0,"0"0"16,0 0-16,0 0 0,23 10 15,-23-10-15,0 0 0,28 12 16,-15-7-16,4-3 0,3 0 15,4-2-15,5 0 0,14-1 16,9-1-16,3 1 0,2-2 0,25 0 16,8-1-16,16-1 0,-2-1 0,28-1 15,22-1-15,-11 0 16,-9 1-16,70-4 0,-8 1 16,-23 3-16,-16 3 0,13 2 15,9 3-15,-13-3 0,-6-3 0,13 3 16,14 2-16,-16 2 15,-9 2-15,13-1 0,11 1 16,-18-2-16,-9 0 0,5 0 0,5 1 16,-20 0-16,-13-3 0,1-4 15,0-3-15,-24 1 0,-14 1 16,-10-2-16,-8 0 0,-14-3 16,-12-4-16,-13 0 0,-10-1 15,-13 4-15,-9 3 0,-23-4 16,-16-3-16,-12-1 0,-10-2 0,16 5 15,10 6-15,9 0 0</inkml:trace>
  <inkml:trace contextRef="#ctx0" brushRef="#br0" timeOffset="201819.6874">4606 7624 0,'0'0'0,"-12"-9"0,-2 0 16,-2 2-16,-3 1 0,-15-4 0,-8 2 15,-15-2-15,-3 1 0,-22-1 16,-9 3-16,2 3 0,1 1 16,-29 10-16,-24 8 0,-2 6 15,12 2-15,-50 12 0,3-1 16,19 3-16,14 1 0,3 10 15,-1 7-15,20 0 0,10-1 0,-1 9 16,-3 8-16,22-8 0,14-4 16,4 4-16,6 3 0,17-7 15,12-4-15,11 7 0,8 4 16,16-7-16,8-6 0,15-4 16,9-5-16,14-10 0,8-7 0,25 1 15,16-2-15,5-5 0,4-4 16,24-3-16,20-3 15,-5-2-15,-3 0 0,25-8 0,16-3 16,-7 3-16,-2 1 0,21-3 16,12-3-16,-12-3 0,-10-4 15,31 1-15,22 2 0,-20 0 16,-11 2-16,20-3 0,11-2 16,-16 0-16,-10 0 0,14 0 15,11 2-15,-20-2 0,-11-2 0,9 1 16,11 1-16,-22 0 15,-13 1-15,6-3 0,5 1 0,-23 2 16,-15 2-16,5-2 0,5-3 16,-19-2-16,-12-2 0,-1-3 15,1-1-15,-22 0 0,-14 2 16,-3-8-16,-2-4 0,-23-6 16,-15-2-16,-13-5 0,-9-2 15,-15 2-15,-10-1 0,-18-11 16,-11-7-16,-9 5 0,-5 4 0,-18-7 15,-11-6-15,-3-2 0,-3 0 16,-27 8-16,-20 7 16,4 2-16,0 3 0,-22-2 0,-16 0 15,4 9-15,3 4 0,-31 7 16,-20 2-16,11 3 0,8 2 16,-27 7-16,-19 6 0,9 6 15,7 6-15,-25 10 0,-18 8 16,17 2-16,13 1 0,-14 12 15,-9 9-15,29 2 0,17 3 0,-6 5 16,-4 6-16,27-1 0,20-2 16,10 7-16,7 1 0,29-8 15,16-7-15,21 0 0,12 1 16,23-8-16,12-4 0,10-12 16,6-7-16,4-7 0</inkml:trace>
  <inkml:trace contextRef="#ctx0" brushRef="#br0" timeOffset="202636.5709">9837 8335 0,'0'0'0,"19"-4"0,4 1 0,0 0 16,5 1-16,17-3 0,8 1 15,20-2-15,5 2 0,22 1 16,4 2-16,11 1 0,-6 0 0,9-1 16,-7 1-16,25 1 0,-26 1 15,-30 1-15,-19 0 0,-20 2 16,-15 0-16,-14 2 0,-9 2 16,-13 2-16,-8 4 0,-16 5 15,-11 6-15,8-8 0,-8 4 0,-11 2 16,-9 1-16,-4 2 15,-1 0-15,-44 17 0,3 1 0,10-2 16,6 0-16,2-6 0,4-4 16,8-2-16,7 0 0,13-4 15,7 0-15,13-11 0,11-8 16,13-4-16,9-3 0,6-8 16,4-6-16,11-8 0,8-7 15,9-7-15,5-6 0,10-10 16,6-9-16,0 3 0,0 1 15,5-7-15,2-3 0,-2 4 16,-2 3-16,0 10 0,-1 8 16,-6 3-16,-6 3 0,-4 7 0,-5 3 15,-6 11-15,-4 7 0,-2 10 16,-1 8-16,3 10 0,2 7 16,-2 11-16,-2 6 0,-6 6 15,-3 2-15,2 11 0,1 8 16,-3-6-16,-1-5 0,-1-4 15,-2-3-15,1-2 0,-1-3 16,-3-8-16,-1-4 0,-4-9 0,-2-3 16,-7-4-16,-3-3 0,-6-7 15,-4-6-15,3-9 0,-4-2 16,-10-12-16,-7-6 0,-11-10 16,-6-6-16,-4-3 0,-1-2 0,-14-16 15,-4-3-15,-19-13 16,10 12-16,10 12 0,8 6 15,10 11-15,9 5 0,7 7 16,5 1-16,12 8 0,10 5 0,6 3 16</inkml:trace>
  <inkml:trace contextRef="#ctx0" brushRef="#br0" timeOffset="211103.8006">2251 8859 0,'0'0'16,"0"0"-16,0 0 0,0 0 0,0 0 15,0 0-15,0 0 16,0 0-16,0 0 0,0 0 0,0 0 16,0 0-16,27-13 0,-27 13 15,39 4-15,-13-3 0,0 0 16,7 0-16,6 0 0,11 1 16,3-2-16,20 0 0,3 0 15,0-2-15,0 2 0,19 3 16,20 0-16,-8-1 0,-6-2 0,56-2 15,17-4-15,-29 5 0,-16 4 16,9-5-16,9-2 0,-13-2 16,-5 1-16,13 0 0,10 2 15,-17-2-15,-11-1 0,12-1 16,9-1-16,-10 2 0,-4-1 0,5-1 16,6-2-16,-13 1 15,-8 2-15,9-2 0,8 0 16,-11-2-16,-4 0 0,6 1 15,2 1-15,-10 0 0,-6 1 0,7 0 16,6-3-16,-12 5 0,-9 0 16,4 2-16,3 0 0,-13 3 15,-7 2-15,-3-2 0,0-1 16,-13 1-16,-7 0 0,-7 4 16,-5 2-16,-13-6 0,-9-5 0,-7 5 15,-6 2-15,-10 2 16,-6 2-16,-3-3 0,-1 0 15,-1 0-15</inkml:trace>
  <inkml:trace contextRef="#ctx0" brushRef="#br0" timeOffset="219453.6568">3091 10076 0,'0'0'0,"0"0"0,0 0 0,0 0 0,0 0 16,19-12-16,-19 12 15,0 0-15,33-4 0,-33 4 0,34-3 16,-15 2-16,0 1 0,3-1 16,6 0-16,-1 1 0,2-1 15,14 1-15,4-1 0,-2 2 16,1 2-16,15-2 0,4 0 16,6 0-16,-5 0 0,15 0 15,5 0-15,-7 1 0,-7-2 0,18 0 16,5 0-16,-9-2 0,-7 0 15,49 1-15,-4-1 16,-18 4-16,-16 0 0,13 1 0,5-2 16,-10 0-16,-6-2 0,11 4 15,10 3-15,-14-2 0,-12-2 16,17-1-16,9-1 0,-9 4 16,-9 3-16,15-4 0,11-1 15,-15-2-15,-10-1 0,14-2 16,11 0-16,-13 0 0,-8 1 0,12 6 15,14 6-15,-10-3 0,-9-2 16,13-4-16,10-2 16,-16 5-16,-10 3 0,19-3 0,12-1 15,-16-3-15,-11-1 0,17 2 16,11 2-16,-15 0 0,-10 1 0,18 0 16,11-1-16,-14 0 15,-11-1-15,17 2 0,12 1 16,-16-3-16,-12 0 0,21 0 15,15 0-15,-19 2 0,-12-1 0,16-2 16,11-1-16,-16 1 0,-10 0 16,20 2-16,12 1 0,-18 0 15,-14-3-15,14 1 16,10-1-16,-17 1 0,-11 0 0,18-2 16,13 1-16,-19 2 0,-15 1 0,18 4 15,9 1-15,-12-5 0,-10-2 16,14 1-16,9 2 15,-15-2-15,-11-2 0,12 0 0,7-1 16,-17 0-16,-12 0 0,14 2 16,9 2-16,-16-2 0,-10-1 15,12-4-15,9-1 0,-13 2 16,-10 0-16,14 5 0,9 2 16,-16 2-16,-10 0 0,19-6 15,12-5-15,-15-1 0,-11 0 0,18 1 16,12 3-16,-16 1 0,-11 1 15,16 1-15,12-1 16,-14-2-16,-8-2 0,15-2 0,11 0 16,-15 2-16,-9 3 0,12 0 15,8 0-15,-14-4 0,-8-2 0,15 0 16,11 0-16,-18 1 16,-12 2-16,16-2 0,9 1 15,-15 2-15,-9 0 0,15 2 16,11-1-16,-17 1 0,-11 0 0,13-1 15,9-3-15,-14 1 16,-10-1-16,14 3 0,11 2 16,-15-2-16,-10-3 0,13 2 0,10 1 15,-17 0-15,-10 1 0,14 2 16,11 0-16,-12 1 0,-9-1 0,18 2 16,14 0-16,-16 0 15,-10 0-15,20 4 0,15 2 16,-17-4-16,-11-2 0,22-2 15,16 2-15,-20 1 0,-11 1 0,14 2 16,10 1-16,-17 3 0,-10 1 16,8-1-16,7-2 0,-21 1 15,-15 0-15,3-2 0,0 1 16,-20-4-16,-16-1 0,-4 0 16,-3 1-16,-20-6 0,-15-2 0,-8 0 15,-6 1-15,-4 0 0</inkml:trace>
  <inkml:trace contextRef="#ctx0" brushRef="#br0" timeOffset="224922.5246">15289 9994 0,'0'0'0,"0"0"0,0 0 16,0 0-16,0 0 0,22 0 0,-22 0 15,0 0-15,24 4 0,-13-2 16,2 0-16,3 0 0,2 2 0,1-1 16,5 3-16,2-1 0,4 0 15,12 1-15,3 0 16,2 1-16,3 1 0,14 0 16,1-2-16,13 3 0,0 1 0,2-4 15,0 0-15,13 1 0,-3 0 16,13-1-16,-4 0 0,-3-2 15,-2-1-15,40-1 0,-9 0 16,-14-1-16,-8-2 0,-7 0 16,-5-1-16,-2 0 0,-3-3 0,-2 1 15,-2 0-15,-5-8 0,-2-7 16,-6-2-16,-1-2 0,-8 1 16,-4 0-16,-7 1 0,-5-1 15,-2-6-15,-2-4 0,-7-6 16,-5-3-16,-7 0 0,-4 1 15,-9 5-15,-6 5 0,0-9 16,0-4-16,-3-8 0,-2-5 16,-8 9-16,-5 5 0,-2 1 15,-1 0-15,-2 3 0,0 1 0,-7-3 16,-4-1-16,-2 5 0,-1 2 16,-10 3-16,-7 1 0,-1-4 15,-2-2-15,-26 1 16,-18 2-16,11 7 0,9 7 0,-9 11 15,-4 10-15,-3-4 0,-1 0 16,-22 0-16,-16 2 0,11 2 16,10 2-16,-7 12 0,-4 7 15,2 7-15,-1 5 0,-3 1 16,-5 1-16,11 9 0,8 8 0,3 1 16,2 1-16,10 0 15,6-2-15,8 6 0,4 4 0,14 0 16,9 0-16,12-6 0,10-4 15,18-4-15,13-1 0,16-3 16,11-1-16,13-7 0,10-7 16,22-1-16,13-2 0,7-1 15,3 0-15,10-6 0,6-5 16,-33-5-16,-25-3 0,-14-3 0</inkml:trace>
  <inkml:trace contextRef="#ctx0" brushRef="#br0" timeOffset="230253.6908">18302 8625 0,'0'0'0,"0"0"15,24 6-15,-11-2 0,4 0 0,6 5 16,4 1-16,-1 0 0,0 1 0,2 2 15,0 1-15,0 1 16,-3 0-16,-6-2 0,-3-4 0,-3 0 16</inkml:trace>
  <inkml:trace contextRef="#ctx0" brushRef="#br0" timeOffset="230421.7531">18238 9017 0,'0'0'16,"0"0"-16,0 0 0,0 0 15,0 0-15,40 1 0,-14-1 16,5-1-16,3-2 0,6 1 0,5-2 16,11-1-16,-1-1 0,13-5 15,-2-3-15,-3 2 0,-15 2 16,-9 3-16</inkml:trace>
  <inkml:trace contextRef="#ctx0" brushRef="#br0" timeOffset="230604.092">18762 8551 0,'0'0'0,"8"-1"0,6 1 0,2-1 16,3 1-16,12 0 0,4 0 16,0-3-16,1 1 0,8 0 15,0-1-15,-4 2 0,-4 1 16,-2-1-16,-7 0 0,-6 1 0</inkml:trace>
  <inkml:trace contextRef="#ctx0" brushRef="#br0" timeOffset="230772.469">18704 8601 0,'0'0'0,"0"0"0,0 0 15,0 0-15,39 2 0,-17-1 16,7-1-16,3 0 0,3-1 0,13 0 15,3-1-15,-2 0 16,-3 0-16,8 0 0,-2-1 16,-4-2-16,-11-1 0,-9 1 0,-6 2 15,-4 0-15</inkml:trace>
  <inkml:trace contextRef="#ctx0" brushRef="#br0" timeOffset="230954.04">18736 8645 0,'0'0'0,"0"0"0,0 0 0,0 0 15,0 0-15,0 0 0,0 0 0,29 6 16,-29-6-16,48 3 0,-11 0 16,1-3-16,2 0 0,14-1 15,3-1-15,9 1 0,-5-2 16,3-2-16,-8-5 0,-11 3 16,-10-1-16,-8 2 0,-5 2 15,-4 1-15</inkml:trace>
  <inkml:trace contextRef="#ctx0" brushRef="#br0" timeOffset="231365.8523">19109 8389 0,'0'0'0,"0"0"15,0 0-15,0 0 0,0 0 0,0 0 16,0 0-16,-11 23 0,11-23 16,-14 19-16,14-19 0,-24 28 15,11-12-15,0 2 0,0 4 16,0-1-16,-1 0 0,0 4 15,2 0-15,3-2 0,3-1 0,6 0 16,6-4-16,5-2 0,6-1 16,7-3-16,8-2 15,6 0-15,1-1 0,1-1 0,2-1 16,-5-2-16,-3 0 0,-1-1 16,-5 0-16,-11 1 0,-5-1 15,-18 2-15,-13 1 0,-1-2 16,-4-1-16,-9 0 0,-8 2 15,-9 1-15,-2 1 0,2 0 16,2 0-16,6-2 0,4-1 0,3 1 16,7-2-16,9 0 0,4-1 15,14 1-15,11 3 16,5-1-16,6-2 0,13 0 16,10 0-16,0-2 0,1 0 0,3 0 15,3-1-15,3 2 0,-5-1 16,-7 2-16,-5-2 0,-10 1 15,-10-1-15,-4-1 0,-3 0 16,-2-1-16</inkml:trace>
  <inkml:trace contextRef="#ctx0" brushRef="#br0" timeOffset="231536.85">18777 9072 0,'0'0'0,"0"0"16,0 0-16,0 0 0,0 0 15,0 0-15,24 12 0,-24-12 0,39 9 16,-12-4-16,8 0 15,0-2-15,1-1 0,14-1 16,1 0-16,6-1 0,-4-1 0,-6-2 16,-5-3-16,-2 2 0,-9 0 15,-7 1-15</inkml:trace>
  <inkml:trace contextRef="#ctx0" brushRef="#br0" timeOffset="231688.4533">19173 9042 0,'0'0'0,"0"0"0,0 0 16,-11 17-16,11-17 0,-10 19 0,10-19 16,-13 28-16,5-14 0,-1 2 15,-2 1-15,0-2 0,0 2 16,-2 1-16,0-4 0,2-2 16,1-1-16,2-2 0</inkml:trace>
  <inkml:trace contextRef="#ctx0" brushRef="#br0" timeOffset="231806.784">19263 9215 0,'0'0'16,"0"0"-16,0 0 15,23 19-15,-9-10 0,0 0 0,1 1 16,1-1-16,-1-1 0,2 2 0,-4-2 16,-2-2-16</inkml:trace>
  <inkml:trace contextRef="#ctx0" brushRef="#br0" timeOffset="232087.2617">20003 8398 0,'0'0'0,"0"0"15,0 0-15,0 0 0,0 0 0,0 0 16,-28 10-16,28-10 0,-28 19 15,28-19-15,-34 26 0,18-11 16,2 0-16,4 0 0,4 0 16,5 0-16,5 0 0,6 3 15,5-3-15,6-1 0,5-3 0,3-1 16,2 0-16,8-1 0,-2-2 16,-4-1-16,-3-1 0,-6-2 15,-4 0-15,-5-1 0,-1 0 16,-3-1-16</inkml:trace>
  <inkml:trace contextRef="#ctx0" brushRef="#br0" timeOffset="232254.4833">19630 8789 0,'0'0'0,"0"0"0,0 0 0,0 0 16,32 10-16,-11-8 0,6 0 15,3 2-15,3 0 0,3-1 16,3 0-16,9-1 0,0 0 15,6 0-15,-6 0 0,-8-1 16,-7 1-16,-6-2 0,-5 1 0,-4-1 16</inkml:trace>
  <inkml:trace contextRef="#ctx0" brushRef="#br0" timeOffset="232420.8196">19749 8990 0,'0'0'0,"0"0"15,0 0-15,0 0 0,5 29 0,-5-29 16,2 32-16,-1-15 0,1 1 16,1-3-16,-1-1 0,1 0 15,0 0-15,1-1 16,-2-2-16,0-2 0</inkml:trace>
  <inkml:trace contextRef="#ctx0" brushRef="#br0" timeOffset="232688.0295">19935 9039 0,'0'0'0,"0"0"0,0 0 16,34 2-16,-19-1 0,2 1 15,0 1-15,1 1 0,1 0 0,3 1 16,-1 2-16,-5-2 0,-1 3 16,-6 0-16,-5 1 0,-5 0 15,-6 0-15,-4 0 0,-3-2 16,-5 0-16,-2 1 0,-1-1 15,0-2-15,3 1 0,3-2 0,3 0 16,2 0-16,3-1 16,2-1-16,9 0 0,5 1 15,9 0-15,5 0 0,8-2 16,5-4-16,1 2 0,2 0 0,0 0 16,-7 0-16,-5 0 0</inkml:trace>
  <inkml:trace contextRef="#ctx0" brushRef="#br0" timeOffset="232815.0714">20844 9188 0,'0'0'16,"0"0"-16,0 0 0,0 0 0,-34 2 16,34-2-16,-26 0 0,26 0 15</inkml:trace>
  <inkml:trace contextRef="#ctx0" brushRef="#br0" timeOffset="234371.1141">19305 10136 0,'0'0'0,"33"-3"16,16-4-16,16 0 0,13-1 0,39-3 16,35-3-16,60-3 0,-18 4 15,-2 1-15,-2 3 0,-24 2 16,-17 4-16,-11-5 0,-5-3 16,-22-1-16,-14 0 0,-19 1 15,-11 2-15,-20-4 0,-12-2 0,-11 4 16,-7 4-16,-5 2 0</inkml:trace>
  <inkml:trace contextRef="#ctx0" brushRef="#br0" timeOffset="237754.6385">20972 8564 0,'0'0'16,"19"-2"-16,4 0 0,-2-1 16,3 1-16,16 0 0,7-1 15,12 0-15,-1 1 0,14 0 16,1-1-16,-9 0 0,-8 1 0,-2 0 15,-10 2-15,-13-4 0,-10 0 16,-6 1-16,-3 2 0,-3-2 16</inkml:trace>
  <inkml:trace contextRef="#ctx0" brushRef="#br0" timeOffset="237887.7555">21207 8588 0,'0'0'0,"0"0"15,0 0-15,0 0 0,-18 14 0,18-14 16,-15 19-16,6-8 0,1 0 15,2 5-15,1 1 16,2 3-16,1 0 0,0 2 0,-1-3 16,2-3-16</inkml:trace>
  <inkml:trace contextRef="#ctx0" brushRef="#br0" timeOffset="238171.1597">21843 8688 0,'0'0'0,"0"0"0,0 0 15,0 0-15,0 0 0,-34 7 0,7-1 16,-3 3-16,-5 1 0,-8 3 16,-7 4-16,-15 5 0,1-1 15,-14 6-15,4-1 0,-3 2 16,14-4-16,4 0 0,13-3 16,15-4-16,11-2 0,19-3 15,14-2-15,14-5 0,9-3 0,17-3 16,13-1-16,0 1 15,0 0-15,15-1 0,2 1 16,-11-1-16,-6 0 0,20-2 0,-16 1 16,-24 2-16,-16 0 0,-19-1 15,-13-4-15,1 3 0,0 2 0,1 1 16</inkml:trace>
  <inkml:trace contextRef="#ctx0" brushRef="#br0" timeOffset="238354.2948">21402 8837 0,'0'0'16,"0"0"-16,0 0 0,-4 25 0,4-25 15,-5 34-15,2-10 0,-1 5 16,-1 4-16,-2 13 0,0 6 16,0-3-16,2-1 0,1 4 15,3-7-15,3-6 0,4-13 0,-2-6 16,0-4-16,-2-4 0</inkml:trace>
  <inkml:trace contextRef="#ctx0" brushRef="#br0" timeOffset="238537.7406">22345 8272 0,'0'0'0,"0"0"0,0 0 15,0 0-15,0 0 0,14 21 0,-14-21 16,3 23-16,-3-23 0,0 27 16,-2-12-16,0-2 0,1-2 15,0-1-15</inkml:trace>
  <inkml:trace contextRef="#ctx0" brushRef="#br0" timeOffset="238860.5242">22019 8521 0,'0'0'0,"0"0"0,0 0 16,0 0-16,0 0 0,0 0 0,27 2 15,-27-2-15,50 0 0,-13 0 16,8-1-16,4 1 0,1 1 16,18 0-16,13 0 0,-7 0 15,-6 0-15,2 0 0,-2-2 16,-18 0-16,-14 0 0,-17-2 16,-13 1-16,-11-2 0,-7 2 0,-14 2 15,-11 2-15,-5 0 16,-4 2-16,-6 3 0,-4 4 15,-5 2-15,5 0 0,-7 11 16,3 4-16,7 2 0,4 2 0,4 8 16,2 5-16,8 2 0,5 1 15,-8 35-15,8 0 0,9-11 16,5-9-16,14-9 0,7-6 16,4-15-16,3-10 0,3-6 15,-1-6-15,-1-9 0,1-5 0,-1-13 16,1-6-16,-8 13 0,-3 3 15,-1 2-15</inkml:trace>
  <inkml:trace contextRef="#ctx0" brushRef="#br0" timeOffset="239804.9331">22093 8842 0,'0'0'0,"0"0"16,0 0-16,0 0 0,29-13 15,-29 13-15,30-12 0,-9 5 0,3 1 16,5 1-16,4-1 15,9 2-15,-2-1 0,2 3 16,0 2-16,4 3 0,-4 2 0,-5 2 16,-5 2-16,-5 2 0,-4 1 15,-7 1-15,-6 3 0,-6-1 16,-5 0-16,-8 1 0,-7-1 16,-4-1-16,-3-1 0,-5-2 15,-4-3-15,-1-2 0,0-1 16,-4-4-16,0-3 0,5-4 0,2-2 15,5-6-15,3-4 16,7 0-16,5 0 0,9 0 0,7 0 16,5-2-16,5 1 0,1 1 15,4 1-15,2-1 0,3 2 16,0 2-16,1 1 0,-3 4 16,-1 2-16,-1 1 0,0 0 15,-3 1-15,-3 2 0,-2-2 16,-4 2-16,-5 1 0,0 1 0,-3 1 15,-2 0-15,-4 4 0,0 0 16,-3 2-16,-1 2 0,-2 5 16,-1 4-16,-5 4 0,-3 4 15,-4 9-15,0 3 0,1 6 16,0 5-16,-1 8 0,4-2 0,4-2 16,3-1-16,2-3 15,2-9-15,2-5 0,2-2 16,1-6-16,1-2 0,0-7 15,1-4-15,-1-6 0,-1-2 0,-3-3 16,-1-1-16,-2-3 0,-2-2 16,-3-4-16,0-4 0,0 0 15,1-3-15,-1-2 0,1-1 16,-2 0-16,-2 1 0,1 1 16,-1 1-16,3 2 0,2 3 0,1 2 15,2 2-15,1 0 0,3 1 16,0 1-16,3 2 15,2 2-15,0 0 0,2 0 0,4 2 16,1 1-16,2-1 0,2-1 16,2 0-16,2-1 0,-1-1 15,2-2-15,0-3 0,1 0 16,-1-3-16,1 0 0,0-1 16,0-3-16,-2-1 0,1-1 15,-1 0-15,2 1 0,0 3 0,4 1 16,4 1-16,-1 3 0,-1 1 15,8 3-15,1 4 0,-4 3 16,-1 5-16,-3 3 0,-3 3 16,-3 2-16,-4 1 0,-3 2 15,-2 1-15,-4-2 0,0 1 16,-4-3-16,-2 0 0,-4-3 16,-2-2-16,-9-1 0,-5-1 15,-2-2-15,-1-2 0,-6-3 16,-4-3-16,3-1 0,4-3 0,0-1 15,3-4-15,0-2 16,5-1-16,7 1 0,6 0 0,10 3 16,4-1-16,13-1 0,10 0 15,8 0-15,5 1 0,16-1 16,7 0-16,-16 3 0,-10 1 0,-10 1 16</inkml:trace>
  <inkml:trace contextRef="#ctx0" brushRef="#br0" timeOffset="240770.946">23735 8463 0,'0'0'0,"0"0"0,0 0 15,-16 25-15,16-25 0,-21 30 16,6-6-16,-1 1 0,-2 2 0,-6 11 15,-1 2-15,1 4 0,4-8 16,2 0-16,3-7 16,5-6-16,3-5 0,0-6 0,3-7 15,1-4-15,3-3 0,6-8 16,4-7-16,2-2 0,1-4 0,5-7 16,4-7-16,1 3 15,2 0-15,9-3 0,4 4 16,-5 6-16,-2 5 0,3 3 0,-1 4 15,-5 7-15,-6 5 0,-3 5 16,-3 6-16,-5 1 0,-2 2 16,-4 9-16,-2 6 0,-6 0 15,-2 1-15,-3 2 0,-1 4 16,-1-4-16,1-2 0,-4-2 16,2-3-16,4-10 0,1-3 0,3-1 15,1-4-15,-1-3 0,1-3 16,6-8-16,2-8 15,3-1-15,2-2 0,8-7 16,6-5-16,3 0 0,0 2 0,12-5 16,4 3-16,-2 7 0,-2 5 15,2 3-15,-4 5 0,-7 5 16,-6 5-16,-5 7 0,-2 6 16,-6 1-16,-3 0 0,-9 9 15,-6 6-15,1-4 0,-2 0 0,-1 4 16,0 5-16,-1-2 0,0-2 15,0 1-15,1-2 16,2-8-16,-1-2 0,-3-5 0,-1-5 16,2 0-16,2-2 0,1-1 15</inkml:trace>
  <inkml:trace contextRef="#ctx0" brushRef="#br0" timeOffset="241071.2843">24500 8686 0,'0'0'15,"0"0"-15,28-3 0,-10 3 0,3-1 16,11 0-16,5-1 16,6-1-16,0-1 0,-2 0 0,0-1 15,-4-2-15,-4-2 0,2-3 16,-4 0-16,-8-1 0,-6 0 0,-10-3 16,-7-2-16,-4 5 15,-4-1-15,-8 2 0,-8 1 16,-2 4-16,-4 4 0,-11 4 15,-3 6-15,5 2 0,3 0 0,6 7 16,2 3-16,5 0 0,4 2 16,8 3-16,7 2 0,6 0 15,4-1-15,16 1 0,13-2 16,5-3-16,8-3 0,-6-2 16,-10-4-16,-9-3 0</inkml:trace>
  <inkml:trace contextRef="#ctx0" brushRef="#br0" timeOffset="241504.4832">25725 8593 0,'0'0'0,"0"0"16,0 0-16,0 0 0,0 0 0,-26-20 16,26 20-16,-33-15 15,14 8-15,-6 1 0,-2 1 16,-3 1-16,-2 3 0,-13 2 15,-3 5-15,-6 2 0,5 3 0,5 4 16,3 8-16,1 3 0,9 1 16,10 2-16,9 1 0,10-4 15,6-5-15,17-4 0,12-4 16,8-7-16,6-4 0,8-9 16,6-7-16,7-4 0,-4-1 0,6-11 15,-3-6-15,-11 0 16,-9 1-16,7-27 0,-13-1 15,-16 11-15,-8 10 0,-11 1 16,-6 2-16,-2 10 0,-2 6 0,-1 10 16,1 6-16,4 7 0,-2-1 15,-4 8-15,-2 5 0,1 1 16,-1 3-16,-4 7 0,-2 5 16,1 0-16,2 2 0,-3 15 15,-1 6-15,2-4 0,5-2 0,5-1 16,6-3-16,3-4 15,4-4-15,-3-8 0,-2-6 0,0-6 16</inkml:trace>
  <inkml:trace contextRef="#ctx0" brushRef="#br0" timeOffset="241657.5252">26239 8557 0,'0'0'0,"0"0"0,0 0 15,0 0-15,0 0 0,-19 28 16,19-28-16,-23 32 0,11-14 0,-1 3 16,2-1-16,1 0 0,3-2 15,-2 1-15,1-3 0,2-3 16</inkml:trace>
  <inkml:trace contextRef="#ctx0" brushRef="#br0" timeOffset="241821.2346">26283 8273 0,'0'0'0,"0"0"15,0 0-15,25 9 0,-14-3 0,2 4 16,3 3-16,-2 1 16,-1 2-16,2 1 0,-3-2 15,-2-3-15</inkml:trace>
  <inkml:trace contextRef="#ctx0" brushRef="#br0" timeOffset="242127.7658">26749 8475 0,'0'0'0,"0"0"0,0 0 16,-26 10-16,26-10 0,-32 20 15,11-5-15,-1 1 0,-2 4 0,-3 6 16,3 2-16,5-2 0,5-1 15,6 1-15,9-3 16,7-7-16,4-7 0,10-2 0,9-5 16,2-2-16,1-4 0,2-3 15,2-3-15,4-4 0,-4-2 0,-5-2 16,-3-5-16,-9 2 16,-8 1-16,-8 0 0,-9-1 15,-4 4-15,-5 3 0,-11 6 16,-10 1-16,1 4 0,2 3 0,-1 1 15,0 3-15,6 2 0,4 0 16,5-2-16,4 0 16,3 0-16</inkml:trace>
  <inkml:trace contextRef="#ctx0" brushRef="#br0" timeOffset="242403.9325">27555 8415 0,'0'0'0,"0"0"0,0 0 0,0 0 15,0 0-15,0 0 0,-41 5 16,20-1-16,-2 2 0,-6 3 16,-3 3-16,0 3 0,2 0 0,-8 8 15,3 2-15,-2 4 16,8-2-16,8 1 0,7 0 15,10-2-15,7-3 0,14 1 16,9-5-16,0-8 0,2-2 0,15-7 16,7-7-16,-11 2 0,-10 0 0,-6 2 15</inkml:trace>
  <inkml:trace contextRef="#ctx0" brushRef="#br0" timeOffset="242720.2957">27882 8443 0,'0'0'0,"0"0"16,0 0-16,0 0 0,-7 26 0,7-26 16,-11 31-16,3-13 15,-1 1-15,-1 2 0,-2 4 16,2-1-16,1-2 0,0 2 16,4-1-16,2-4 0,2-3 0,1-5 15,2-5-15,1-2 0,3-4 16,-1-5-16,2-4 15,-1-3-15,1-2 0,3-6 16,3-4-16,-1-1 0,0 2 0,4-5 16,-1 3-16,0 3 0,-3 5 0,-2 4 15,-2 3-15,1 2 16,1 1-16,0 5 0,1 5 16,0 2-16,0 0 0,2 6 15,3 2-15,-4-2 0,-1 2 0,1 0 16,-2-3-16,-2-1 0</inkml:trace>
  <inkml:trace contextRef="#ctx0" brushRef="#br0" timeOffset="243070.5183">28189 8637 0,'0'0'15,"0"0"-15,0 0 0,30 4 0,-17-2 16,4 1-16,6-2 0,4 0 16,2 0-16,3-2 0,4-2 15,-2-2-15,-1 1 0,6-3 16,-3-3-16,-5 0 0,-4 0 0,-5-4 16,-5-1-16,-6-2 15,-4 1-15,-8 0 0,-7-2 16,-6 2-16,-7 1 0,-8 7 15,-6 3-15,-1 3 0,-2 3 0,-12 6 16,-1 5-16,7 5 0,5 4 16,1 9-16,8 4 0,9 0 15,7-1-15,11-1 0,8 1 16,9-5-16,8-3 0,16-1 16,13-3-16,-13-5 0,-10-3 0,-7-4 15</inkml:trace>
  <inkml:trace contextRef="#ctx0" brushRef="#br0" timeOffset="253371.1571">1731 10788 0,'0'0'0,"0"0"0,0 0 16,0 0-16,0 0 0,0 0 0,0 0 15,12 22-15,-12-22 0,10 27 16,-5-4-16,-1 2 0,1 4 16,-2 7-16,2 7 0,0 14 15,1 3-15,1 22 0,-3 8 16,1 13-16,2-5 0,-4 26 15,0 20-15,0-9 0,1-8 0,5 60 16,0-11-16,-1-19 0,-1-13 16,1 9-16,2 6 0,-7-16 15,-4-11-15,5 2 0,-2 1 16,1-12-16,0-8 0,5 0 16,3 3-16,-4-15 0,-3-9 0,5 0 15,1 1 1,0-15-16,1-8 0,-3-4 15,0-2-15,1-12 0,-1-8 0,0-14 16,-5-10-16,0-7 0</inkml:trace>
  <inkml:trace contextRef="#ctx0" brushRef="#br0" timeOffset="256989.1815">2589 11216 0,'0'0'0,"0"0"16,0 0-16,23 6 0,-23-6 0,23 4 15,-6-1-15,2 1 16,0 0-16,6-1 0,4 1 16,6 1-16,1 1 0,10 0 0,1 0 15,1-2-15,-4-2 0,3-2 16,4 0-16,6 1 0,1 1 16,1 1-16,-2-2 0,10 2 0,-5-1 15,5-2-15,-1-2 16,0 2-16,-2 1 0,12 0 0,-1 1 15,-6-2-15,-7 0 16,32-2-16,-6-1 0,-10 3 0,-6 4 16,-1-5-16,1-2 0,-2-1 15,-3-1-15,-1 4 0,0 2 16,-4-1-16,-4-1 0,2-2 16,0-2-16,-1 3 0,-3 4 15,4-3-15,3-1 0,-9 0 16,-4 0-16,6 2 0,2 1 15,1-4-15,-1-4 0,-4 2 0,-1 1 16,-2 2-16,2 2 0,1-2 16,6 0-16,-6-1 0,-4 1 15,4 0-15,1-2 0,-5 2 16,-2 0-16,-1-1 0,1 0 16,-1 2-16,0 1 0,2 1 15,1 1-15,-3-4 0,-1 1 0,4 0 16,2 0-16,-5-1 0,-2 0 15,-1 1-15,0 0 0,-1 1 16,-1-1-16,4 0 0,1 0 16,-4 1-16,-2-1 0,3 3 15,3 1-15,-3-4 0,-2-3 16,5 4-16,3 4 0,-21-3 16,3-2-16,8-1 0,5 1 15,-4 2-15,-3 1 0,25-1 16,-3-1-16,-3-2 0,-2 0 15,-1-4-15,-1-1 0,-19 8 16,4 4-16,19-1 0,1-3 16,-4-5-16,-2-3 0,2 3 15,4 2-15,0 4 16,3 2-16,-18-1 0,8 0 16,0-2-16,-7-2 0,17 1 0,-5 0 15,-3 3-15,-2-1 0,3-1 16,1 1-16,-3-6 0,-3-4 0,0 5 15,-2 3-15,2 1 0,-1 3 16,1-5-16,0-3 0,2 4 16,1 3-16,-3-6 0,0-4 15,-2 2-15,0 1 0,2 2 16,4 2-16,0 0 0,0 0 0,-1 0 16,0 0-16,-4-4 0,1-1 15,-1 3-15,2 0 16,2-2-16,1 0 0,-3 1 15,1 2-15,-3 0 0,0-1 16,2-2-16,2-2 0,-1 5 0,-2 1 16,1 1-16,3 2 0,-3-3 15,-3-1-15,5 1 0,1 2 16,-3-3-16,-3 0 0,6-2 16,4-3-16,-5 5 0,-2 4 15,-1-3-15,2-1 0,2 0 16,2 1-16,-2 2 0,-1 1 15,-1-3-15,-2-2 0,10 1 16,6 1-16,-7 3 0,-4 1 0,2-3 16,3-1-16,-3 0 0,0 1 15,2 0-15,0-1 0,-1-2 16,1 1-16,-2 0 0,1 0 16,0 1-16,2 3 0,-2-2 15,1-2-15,-3 1 0,-1-1 0,5 0 16,5 0-16,-3 3 0,-3 1 15,3-1-15,1 0 0,-1-6 16,0-2-16,0 2 16,0 5-16,-2 1 0,-3 0 0,2 0 15,3-3-15,-5-1 0,-3-2 16,5 2-16,2 1 0,-2 1 16,-3 1-16,3-2 0,2-1 15,-3-2-15,-1-2 0,0 5 16,2 5-16,-1 0 0,0 0 15,2-2-15,-1-3 0,1 0 16,-1-2-16,1 2 0,0 0 16,-4 2-16,-3 0 0,2 0 15,1 1-15,-1-2 0,1 0 0,2-1 16,0 0-16,-4 1 0,-3 1 16,3 1-16,1 2 0,-5-6 15,-3-4-15,3 4 0,1 1 16,-2 1-16,-3-1 0,2-2 15,1-3-15,-1 8 0,0 3 0,-4-3 16,-2-2-16,1 3 0,0 3 16,-3-1-16,-1-3 0,-1 3 15,-1 0-15,-3 2 0,-2 3 16,-15-10-16,2-4 0,-2 5 16,-3 3-16,1-3 0,3-1 0,-6 0 15,-2 1-15,-3-1 0,-2 1 16,-7 0-16,-2-1 15,0 0-15,2 0 0,1 0 0</inkml:trace>
  <inkml:trace contextRef="#ctx0" brushRef="#br0" timeOffset="263004.3967">17234 11239 0,'0'0'0,"0"0"0,0 0 16,0 0-16,0 0 0,0 0 16,0 0-16,14-20 0,-14 20 15,0 0-15,0 0 0,24-14 0,-24 14 16,0 0-16,28-5 16,-16 4-16,2 1 0,4-1 15,3-1-15,2 0 0,2 2 0,6 0 16,4 2-16,13-1 0,0-1 15,17-1-15,5 1 0,-2 0 16,0 1-16,18 0 0,4 0 16,10-2-16,-5 0 0,15 0 15,1-1-15,2 4 0,-9 0 16,35 2-16,-5 1 0,-18-3 16,-14-2-16,8 0 0,3 1 15,-10 1-15,-7 0 0,7 1 0,9 1 16,-11 1-16,-6 0 0,6 0 15,6-1-15,-11-1 0,-8-2 16,9 2-16,8-1 0,-10 3 16,-8-1-16,4 0 0,4 1 15,-10-4-15,-7-2 0,3 1 16,2 1-16,-8-2 0,-6-1 0,-4 0 16,-2 1-16,-6-1 0,-4-1 15,-5-1-15,-7-3 16,-2 1-16,-3 0 0,-4 0 0,-1-1 15,-7-3-15,-4-1 0,0 3 16,0 2-16,-1-1 0,-1 1 16,-3-3-16,-3-2 15,-3 1-15,-2 2 0,2-3 0,0-1 16,-3 3-16,0-1 0,2-3 16,0-2-16,2 1 0,1 0 0,1-1 15,1-3-15,-2 0 16,-2-3-16,-1 0 0,-1-1 15,0 2-15,0 1 0,-1-3 0,0-5 16,0 1-16,1 1 0,-2 2 16,0 0-16,-3 2 0,-1 2 0,-3-2 15,-1 0-15,-2 3 0,0 2 16,-4 1-16,-3 1 16,1 2-16,-3 1 0,-3 1 15,-6 0-15,-2 0 0,0 1 0,-6 1 16,-4 0-16,-1 0 15,-1 1-15,-11 0 0,-4 2 0,1-1 16,1 0-16,-15-1 0,-4-3 16,4 2-16,4-1 0,-15 1 15,-4 1-15,6 1 0,4 0 0,-33-5 16,5-2-16,8 2 16,7 1-16,-7 3 0,-3 2 15,7 2-15,4 1 0,-11-1 16,-7-2-16,9 0 0,5 1 0,-13 3 15,-7 3-15,6 4 0,7 1 16,-8-6-16,-5-5 0,11 2 16,4 1-16,-10 7 0,-10 4 15,9-4-15,5-4 0,-6 2 16,-2-1-16,9 5 0,7 2 16,-6-5-16,-7-2 0,9-2 0,7 2 15,-4-3-15,-5 0 16,9 2-16,7 2 0,-6-3 0,-3-2 15,11 4-15,7 3 0,2-3 16,-1-1-16,12 0 0,8 2 16,2-1-16,2 1 0,6 1 15,6-1-15,9 7 0,6 3 16,7 0-16,4 0 0,6 5 16,4 3-16,2 2 0,4-2 0,8 11 15,5 7-15,3 0 16,4-1-16,2 10 0,1 6 15,-4-1-15,-2-3 0,-9-16 0,-4-10 16,-6-8-16</inkml:trace>
  <inkml:trace contextRef="#ctx0" brushRef="#br0" timeOffset="269755.3158">22630 11194 0,'0'0'0,"0"0"0,0 0 0,0 0 16,0 0-16,0 0 0,0 0 15,0 0-15,0 0 0,0 0 0,26-12 16,-26 12-16,0 0 0,0 0 15,24-4-15,-24 4 0,21-1 16,-8 1-16,1-1 0,2 1 16,-1-1-16,4 1 0,3 1 15,0-1-15,1 0 0,3 1 16,0 0-16,9 0 0,1 1 16,2-1-16,2 2 0,-2-3 15,1 0-15,10 1 0,0 0 16,-3-1-16,0 0 0,9 2 0,0 0 15,-4 0-15,-5-1 0,4 2 16,2 1-16,6-1 0,-5-2 16,1 1-16,0 0 0,-2 0 15,-3-1-15,10 2 0,-1-1 16,-4 0-16,-2 1 0,3-2 16,1-2-16,-5 4 0,-5 1 15,6-3-15,5-1 0,-5 2 16,-3 2-16,9-1 0,2 0 15,-10-1-15,-1 1 0,28 3 0,-2-2 16,-12-1-16,-8-3 0,6 5 16,4 2-16,-6-2 0,-1 0 0,1-1 15,3 3-15,-4-5 16,0-2-16,4 1 0,6 0 16,-9 2-16,-5 1 0,7-1 15,3-2-15,-4-1 0,-1 2 0,5-4 16,3-1-16,-5 2 0,-5 1 15,3 2-15,1 0 0,-2-2 16,-3 0-16,7 2 16,3-2-16,-5 0 0,-4 0 0,5-2 15,3 2-15,-6-3 0,-2 0 16,5 2-16,7 2 0,-6 1 16,-5 0-16,5-2 0,3-2 15,-7 3-15,-3 1 0,5-2 16,7-3-16,-9 2 0,-3-1 0,6 3 15,3 1-15,-6-2 0,-4-1 16,4 0-16,5-1 16,-5-1-16,-4-1 0,6-1 0,6 0 15,-9 4-15,-5 3 0,6 2 16,5 1-16,-6-4 0,-5-3 0,3-1 16,2 1-16,-3 1 0,-1 0 15,3 0-15,1-3 16,-6 2-16,-6-1 0,7-1 0,5 0 15,-8-3-15,-2 0 0,5 4 16,3 7-16,-6-2 0,-1-2 16,-1-1-16,2-4 0,-1 3 15,-2 2-15,0 0 0,1 0 16,-7-1-16,-5 0 0,3-1 16,0 0-16,-3 3 0,-4 3 15,-5-2-15,0-1 0,-2-4 0,0-1 16,-12 3-16,1 2 15,-7-1-15,-1-1 0,-7-5 0,-6-2 16,4 3-16,0 2 0,0 0 16</inkml:trace>
  <inkml:trace contextRef="#ctx0" brushRef="#br0" timeOffset="271471.8957">28950 10151 0,'0'0'0,"0"0"0,0 0 0,-29-2 16,29 2-16,-33 4 0,10 1 15,-3 1-15,-1 1 0,-15 5 16,-4 4-16,-1 2 0,2 1 0,-15 11 16,-1 3-16,-9 7 15,6 0-15,-7 12 0,2 4 16,13-5-16,9-3 0,3 11 0,7 1 15,13-5-15,7-5 0,19 25 16,16-3-16,13-17 0,8-9 16,26-6-16,19-4 0,3-7 15,2-5-15,20 0 0,15 0 16,-3-5-16,-1-5 0,21-2 16,15-1-16,-9-8 0,-4-5 0,16-3 15,13 1-15,-12-4 0,-8 0 16,10-4-16,8-3 15,-17 1-15,-10-1 0,1-3 0,3-2 16,-23-2-16,-13-1 0,-9-5 16,-5-3-16,-18-1 0,-10 0 0,-13-8 15,-7-4-15,-13-2 16,-7 1-16,-10-3 0,-3 1 16,-11 4-16,-7 6 0,-10-4 0,-7-2 15,-3 3-15,-2 2 0,-9-2 16,-6-2-16,-4 6 0,-3 5 0,-16 3 15,-10 3-15,-1 1 16,0-1-16,-20 1 0,-14-2 16,3 1-16,1 2 0,-20 4 15,-15 4-15,3-1 0,3 2 16,-23 1-16,-17 0 0,5 7 16,5 4-16,-27 7 0,-20 5 0,20 5 15,11 2-15,56-4 0,38-5 16,27-3-16</inkml:trace>
  <inkml:trace contextRef="#ctx0" brushRef="#br0" timeOffset="275304.9554">2077 12078 0,'0'0'0,"0"0"0,0 0 0,0 0 0,0 0 15,0 0-15,22-9 16,-22 9-16,0 0 0,0 0 16,30-3-16,-30 3 0,24-1 0,-9 1 15,0-1-15,2 2 16,0-1-16,5 1 0,6 1 0,-3-1 15,-2-1-15,13 2 0,4-2 16,3 1-16,-1 0 0,4 1 16,3 1-16,7 0 15,-5-1-15,12 1 0,-1-2 0,-1 1 0,-5-1 16,12 3-16,1 2 16,-6-1-16,-2 0 0,5-1 15,0 1-15,3-2 0,1-2 16,6 2-16,5 1 0,18-1 15,-10-3-15,-4 3 0,-3-2 16,-7 1-16,-4 1 0,4-2 16,3-2-16,-7 2 0,-5 0 0,0 1 15,3 1-15,-2-1 0,-3 0 16,9 0-16,8 0 16,10 1-16,8 1 15,-23-4-15,-16-3 0,12 2 16,4-1-16,-9 3 0,-5 2 0,3 1 15,3-2-15,-2 1 16,-3 0-16,9-1 0,5-2 16,-14-1-16,-9 0 0,-2 1 0,2 1 15,-1 1-15,0 0 0,5-3 16,7-2-16,-4 2 16,-2 2-16,1 2 0,-2 2 0,-1 0 0,-3 0 15,5-2-15,2-1 16,-7-2-16,-5-3 0,1 3 15,0 1-15,1-1 0,3-1 0,-2 1 16,1 1-16,-2-1 0,-4 1 16,13-1-1,4 1-15,5 1 16,4 1-16,-22 0 0,-16-1 0,12-4 16,7-2-16,-6 2 0,-6 2 0,3-1 15,2-1-15,-6 0 0,-7-2 0,8 3 16,7 1-1,-9 0-15,-3 0 0,5-1 0,4-1 16,-3 0-16,-2 1 0,1 1 16,2 1-16,-2-3 0,0-1 0,-3 5 15,3 2-15,-4-3 16,-4-3-16,8 0 0,5 1 16,-16 2-16,2 1 0,23 2 0,3 1 15,-28-5-15,-1 0 0,31 0 16,0 0-16,-12 1 0,-7 0 15,6-1-15,3-2 0,-5 2 16,-6 1-16,5 0 0,2 1 16,-6-2-16,-4 0 0,10 0 15,5 1-15,-22-2 0,-1-1 0,26 1 16,5 2-16,-25 0 16,-2-1-16,24 2 0,2 0 15,-9 0-15,-3 0 0,2-2 0,4-2 16,-5 0-16,-4 0 0,8 3 15,4 2-15,-7-1 0,-3 0 16,3-4-16,4-3 0,-7 2 16,-4 2-16,10 0 0,7 0 15,-9-3-15,-5 0 0,5-3 16,3 0-16,-3-1 0,-3-1 0,6 0 16,2-2-16,-9 1 0,-6 1 15,10-2-15,6-1 16,-9 0-16,-5 0 0,1-3 0,1-3 15,-4 1-15,-4 1 0,2-1 16,0-1-16,-2 0 0,-3-2 16,-1 1-16,0 2 0,-5 1 15,-1 2-15,-1-3 0,-1-1 16,-12 6-16,2-1 0,-2-2 16,-1-3-16,-2 1 0,-4 1 0,-3-3 15,-1-3-15,-3 5 0,-2 2 16,-8-4-16,-7-6 0,-3 2 15,-4 0-15,-9-1 0,-8-2 16,-1 1-16,0 3 0,-14-3 16,-11 0-16,-7 1 0,4 5 15,-47-14-15,-1 0 0,16 8 16,11 5-16,-20 1 0,-12 0 16,8 4-16,7 4 0,-19-3 15,-15-4-15,16 5 0,12 3 0,-12 8 16,-7 3-16,3 3 0,2-1 15,-13 4-15,-10 1 0,19 3 16,10 1-16,-5 11 0,-4 6 16,15 3-16,12-1 0,1 8 15,3 4-15,13-2 0,14-3 0,3 3 16,4 4-16,18-6 16,9-3-16,16 0 0,9 0 15,11-7-15,6-3 0,12 3 0,6 2 16,10-3-16,6-2 0,17 1 15,12 0-15,3-5 0,2-6 16,9 1-16,5 1 0,-15-3 16,-11-2-16,1 1 0,1-2 15,-14-5-15,-9-3 0,-11-3 16,-9 1-16,-4-1 0</inkml:trace>
  <inkml:trace contextRef="#ctx0" brushRef="#br0" timeOffset="280025.8049">13604 11956 0,'0'0'0,"0"0"16,0 0-16,0 0 0,26 2 0,-26-2 15,27 2-15,-10-2 0,-1-2 16,4 2-16,3 1 0,2 0 16,0 1-16,14 0 0,5 1 15,-1-1-15,0 0 0,14 2 16,2-1-16,1 1 0,-2-1 16,22 2-16,5 1 0,-9-1 15,-8 0-15,15 0 0,11-1 16,-6 0-16,-6 1 0,40 0 15,-8 1-15,-11-1 0,-8-1 0,-2 2 16,0 0-16,-5 0 0,-2 1 16,11 0-16,8 2 15,-7-5-15,-3-1 0,-5-1 0,0 1 16,-7-2-16,-2 1 0,-1-1 16,2 2-16,1-3 15,0-1-15,3-5 0,1-1 0,-3 7 16,-2 4-16,2 0 0,2 0 15,-6-3-15,-3-1 0,7-6 16,3-5-16,-6 2 0,-6 1 16,0 4-16,1 5 0,-1-1 15,-2-1-15,4-5 0,0-5 0,-3 9 16,-3 4-16,6-2 0,4-3 16,-7-3-16,-5-4 0,2 4 15,0 0-15,-1 3 0,-2 1 16,1 0-16,-1-2 0,-3 1 15,-1-2-15,2 4 0,4 2 16,-4 0-16,-2 0 0,2-4 16,2-1-16,-6 2 0,-5 4 0,3-2 15,0 0-15,3-4 0,1-1 16,1 4-16,0 3 0,-5 0 16,-4 1-16,2-3 0,2-1 15,1 0-15,0 0 0,1 0 16,0 1-16,-6 0 0,-3 0 15,5-1-15,6 0 16,-5-3-16,-5 0 0,-2 6 0,-2 4 16,2-4-16,0-2 0,0-2 15,1-3-15,-7 4 0,-3 2 0,7-4 16,4-2-16,-2 5 16,-1 5-16,-2-1 0,-2-1 15,2-4-15,1-2 0,0 4 16,1 3-16,-5-3 0,-2-1 0,1 1 15,0 1-15,-2-1 0,0 0 16,-1 0-16,-2 1 0,-1 1 16,-3 0-16,0-1 0,1 0 15,-1-1-15,1 2 0,-13-5 16,6 0-16,2 2 0,1 2 0,3 3 16,3-1-16,-1 2 0,2 1 15,1-2-15,-1-2 0,0 2 16,-1 2-16,1-3 0,1-3 15,-2 1-15,-3 1 0,0-2 16,-3-1-16,-3-1 0,-1-1 16,-2 1-16,-2 2 0,-5 0 15,-1 1-15,1-5 0,4-1 16,-2 1-16,0 1 0,-4 3 16,1 0-16,0 2 0,0-1 0,2-2 15,2 0-15,0 0 16,0 2-16,-1 1 0,-1 2 15,0-2-15,0 0 0,0-1 0,0-1 16,-3 0-16,-1 2 0,0 0 16,-2 0-16,-1-2 0,1 0 0,0-2 15,2-1-15,-2 1 0,1 3 16,-2-1 0,0 1-16,-2 0 0,2-1 15,-2 1-15,-1-1 0,-1 1 16,1-1-16,-1 1 0,-1-2 0,-1 0 15,0 0-15,-1 0 0,-1 1 16,-2-2-16,-4 1 0,1-4 16,-2 2-16,-1-1 15,2 3-15,-2-3 0</inkml:trace>
  <inkml:trace contextRef="#ctx0" brushRef="#br0" timeOffset="281971.9034">22905 12031 0,'0'0'0,"0"0"0,0 0 0,0 0 16,0 0-16,0 0 0,0 0 16,24-9-16,-24 9 0,0 0 15,23-4-15,-14 4 0,1-1 0,3 0 16,3-1-16,0 1 0,2 1 16,2-1-16,2 1 15,1 0-15,0-1 0,9 1 0,1 0 16,0 0-16,-1 0 0,1 0 15,1 1-15,-1-1 0,0 1 0,8-1 16,0 1-16,-4-1 16,-2 0-16,1 0 0,2 0 15,-3 1-15,-2 0 0,7 0 16,-1 0-16,-1 0 0,-2 1 0,3-2 16,1-1-16,-1 2 0,-3 2 15,3-2-15,2-1 16,-1 4-16,-1 3 0,10 1 0,-1 2 15,-3-4-15,-2-1 0,4 0 16,1 0-16,-4 1 0,-4-1 0,1-2 16,1-2-16,-2 1 15,1 0-15,0-2 0,0 0 16,-1 0-16,-2 0 0,3 0 16,2-1-16,-4-1 0,-3 0 0,-1 0 15,2 1-15,-4-2 0,-1-1 16,2 1-16,3 2 0,-1-3 15,-1-2-15,1 4 16,3 3-16,-5-4 0,-2-1 0,3 1 16,4 2-16,-4 0 0,-2 0 0,5 0 15,4 0-15,-5 0 0,-2 1 16,5 1-16,3 1 16,0-1-16,-1-1 0,2 1 15,1 1-15,-2-2 0,-1-2 0,11-1 16,2 0-16,-8 2 0,2-1 0,8-1 15,1-1-15,-4 2 16,-1 0-16,5 1 0,5-1 16,-6 0-16,-4-1 0,28-2 15,-4 0-15,-7 1 0,-4-1 0,4 4 16,2 3-16,-10-2 0,-5-2 16,4-1-16,6-1 15,-8-1-15,-3-2 0,6 4 0,3 3 16,-3 2-16,-4 0 0,8-3 15,5-2-15,-5 0 0,-4 2 16,11-2-16,7-1 0,-8-1 16,-5-1-16,7 7 0,5 4 15,-5-1-15,-4 0 0,2 1 16,3 3-16,-7-1 0,-7-1 0,4 4 16,3 0-16,-7 0 0,-3 0 15,0 0-15,2-1 16,-6 0-16,-4 0 0,3 0 15,1 1-15,-9-3 0,-5-2 0,0-3 16,0 0-16,-1 0 0,1-1 16,1 2-16,0 0 0,-4-4 15,-2-5-15,-3-2 0,-1-3 16,-7 1-16,-4 3 0,0-11 16,0-6-16,-10 6 0,0-3 0,-1-8 15,-2-5-15,0-1 0,-3 0 16,0-7-16,-3-3 0,0 4 15,-1 4-15,-7-5 0,-5-6 16,0 9-16,-1 6 0,-4 0 16,-2 0-16,-2 5 0,-2 2 15,-5 4-15,-5-1 16,3 6-16,3 4 0,-9 0 0,-7 1 16,2 1-16,3 1 0,-8 5 0,-3 1 15,0 1-15,3 1 0,-10-1 16,-7 1-16,3 4 0,4 5 15,-10 0-15,-9-1 0,-29 2 16,11-4-16,-9-2 0,-5-3 16,8 1-16,5 1 0,-13 1 15,-7 0-15,7-2 0,5-1 16,-12-1-16,-11 0 0,9-1 16,6-2-16,-12-3 0,-9-4 0,10 3 15,8 1-15,-11 0 0,-5 1 16,9-4-16,6-1 0,-12 0 15,-7 1-15,12 2 0,10 0 16,-12 2-16,-9 1 16,11 0-16,6 0 0,-9 2 0,-7 1 15,14-1-15,10 2 0,-11 0 16,-8 0-16,10-1 0,7-1 0,-8 4 16,-5 2-16,13 2 0,9 1 15,-10-2-15,-5 1 16,10-1-16,8 4 0,-7-1 0,-4 2 15,10-1-15,8 0 0,-7-2 16,-4 1-16,9 2 0,6 3 16,-5 1-16,-2 1 0,10-3 15,7-1-15,-6-1 0,-3-1 16,8 0-16,5 1 0,-2 2 16,-2-2-16,7-2 0,6-1 0,1-3 15,-1 0-15,5 2 16,7 3-16,-3-7 0,-2-2 0,12 2 15,9 2-15,2-3 0,2-2 16,2 2-16,2-1 0,3 6 16,1 3-16,2-2 0,2-1 15,-2 1-15,-1 1 0,2 1 16,3 1-16,1 6 0,0 3 16,0 2-16,1 0 0,2-2 15,-1 6-15,1 4 0,0 4 0,0 8 16,2 4-16,4-2 0,2-2 15,5 7-15,4 6 16,2-7-16,2-6 0,3 0 0,3-1 16,0-7-16,-2-4 0,-1-2 15,0-2-15,-4-6 0,0-4 0,-1-2 16,-2-1-16,-2-4 16,0-1-16,1-5 0,-1-2 15,-1-5-15,0-2 0,0 1 0,0 3 16,-1 0-16</inkml:trace>
  <inkml:trace contextRef="#ctx0" brushRef="#br0" timeOffset="282655.8334">22242 11907 0,'0'0'0,"0"0"0,0 0 15,24-2-15,-24 2 0,26-1 16,-6-1-16,3 0 0,2 1 16,16-1-16,6-1 0,1 0 15,-1 1-15,19-1 0,6-1 16,5 0-16,-7 0 0,6 1 16,-4 2-16,-11 1 0,-9 2 0,-4 1 15,-8 1-15,-11-1 0,-8 1 16,-9 4-16,-7 3 0,-7-2 15,-5-1-15,-11 5 0,-9 3 16,2-2-16,-2-1 0,-9 5 16,-7 2-16,-1-2 0,0-1 0,-12 5 15,-5 2-15,8-4 16,6-1-16,-12 3 0,0 2 16,8-5-16,7-3 0,-17 4 15,9-4-15,29-11 0,5-4 0,4 0 16,4-1-16,4-3 0,0-2 15,5-7-15,2-6 16,3-4-16,1-1 0,9-7 0,8-6 16,-2 7-16,1 1 0,10-7 15,6 0-15,-6 5 0,-2 4 0,1 2 16,0 2-16,-2 7 0,0 6 16,4 4-16,-1 5 15,-9 6-15,-2 2 0,-1 8 0,0 6 16,0 1-16,-1 2 0,-3 8 15,-2 7-15,-2-3 0,-1-3 16,0 2-16,0 2 0,0-7 16,1-5-16,-3-2 0,-2-1 15,-1-5-15,-2-4 0,-1-3 16,-1-5-16,-2-1 0,-2 1 0,-11-12 16,-11-7-16,1 0 0,-1-3 15,-11-5-15,-5-6 16,0-1-16,1 0 0,-9-9 0,-2 0 15,3 5-15,5 6 0,-2-6 16,3 2-16,11 7 0,8 4 0,8 5 16,5 4-16,2 3 15,3 2-15,1 1 0</inkml:trace>
  <inkml:trace contextRef="#ctx0" brushRef="#br0" timeOffset="291055.4046">23506 11895 0,'0'0'0,"0"0"0,0 0 16,0 0-16,11 24 0,-11-24 15,4 37-15,-3-11 0,-2 4 0,-1 13 16,-2 11 0,-1 31-16,-2 14 0,1 13 15,0-11-15,1 20 0,0 16 16,2-8-16,1-22 15,2 33-15,1-15 0,0-30 0,0-19 0,1-8 16,-1-5-16,-1-11 0,-1-7 16,-4-2-16,-3-4 0,-4-13 15,-3-7-15,-12-11 0,-6-6 16,10-1-16,7-1 0,5 1 16</inkml:trace>
  <inkml:trace contextRef="#ctx0" brushRef="#br0" timeOffset="291238.5904">23025 13733 0,'0'0'16,"5"9"-16,2 1 0,-3 0 0,1 1 15,-2 5-15,-1 2 16,2 5-16,-1-2 0,0-4 15,1-2-15,-2-2 0</inkml:trace>
  <inkml:trace contextRef="#ctx0" brushRef="#br0" timeOffset="291422.3951">22586 14000 0,'0'0'0,"0"0"0,0 0 15,0 0-15,32 2 0,-10 0 0,8-2 16,6 1-16,6 1 0,25-1 15,12 1 1,-4 0-16,-3 0 0,10 1 0,4 1 16,-3 0-16,-15-2 0,-14 3 15,-18-1-15,-12-2 16,-7 0-16,-4-1 0</inkml:trace>
  <inkml:trace contextRef="#ctx0" brushRef="#br0" timeOffset="291588.5755">22884 14081 0,'0'0'0,"0"0"0,0 0 16,0 0-16,14 21 0,-14-21 15,13 24-15,-13-24 0,16 26 16,-9-12-16,1 0 0,0 0 16,0 0-16,0-3 0,1-3 15,-1-2-15,0 0 0,-2-2 16</inkml:trace>
  <inkml:trace contextRef="#ctx0" brushRef="#br0" timeOffset="291722.7004">23251 14121 0,'0'0'0,"0"0"16,0 0-16,-12 27 0,4-13 0,-1 2 16,-1 4-16,-1 0 0,0 3 15,-6 3-15,-3-3 16,3-4-16,3-3 0,2-2 15</inkml:trace>
  <inkml:trace contextRef="#ctx0" brushRef="#br0" timeOffset="291872.0253">22711 14134 0,'0'0'0,"0"0"0,0 0 15,0 0-15,-11 23 0,11-23 0,-6 23 16,6-23-16,-1 29 0,5-11 15,3 4-15,0-3 0,-2-3 16,0-2-16</inkml:trace>
  <inkml:trace contextRef="#ctx0" brushRef="#br0" timeOffset="292205.4336">23665 14304 0,'0'0'0,"0"0"0,0 0 16,0 0-16,0 0 0,-25 10 0,1-5 15,-7 2-15,-5 0 0,-7 1 16,-6 1-16,-13 4 0,3 0 16,-14 4-16,1-1 15,14-3-15,11-3 0,6 1 16,10-2-16,19-2 0,10-2 0,15-3 16,12-3-16,10 0 0,7-1 15,7 1-15,6 1 0,6 1 16,-4 2-16,-8 0 0,-4 3 15,-12 1-15,-8 1 0,-11 3 16,-8 2-16,-9-1 0,-8-1 0,-18 6 16,-14 4-1,1-3-15,-3-2 0,-11 6 0,-3 0 16,-5-4-16,4-4 0,1-3 16,3-2-16,10-5 0,7-1 0,10 0 15,9-1-15,6-1 0</inkml:trace>
  <inkml:trace contextRef="#ctx0" brushRef="#br0" timeOffset="292372.1782">23029 14585 0,'0'0'0,"12"8"16,2 2-16,0 3 0,1 1 0,11 7 16,2 1-16,10 6 0,1-1 15,4-1-15,3-2 0,7 0 16,-3-6-16,-2-6 0,-4-6 15,-3-4-15,-4-3 0,-3-1 16,-8 1-16,-8 1 0</inkml:trace>
  <inkml:trace contextRef="#ctx0" brushRef="#br0" timeOffset="292555.0033">23956 14249 0,'0'0'0,"0"0"0,23 2 16,-8-1-16,3 1 0,-1-1 16,2 0-16,7 1 0,2 2 0,-2 1 15,0 0-15,-6-2 16,-5-2-16,-2 0 0,-2 0 0,-2 0 16</inkml:trace>
  <inkml:trace contextRef="#ctx0" brushRef="#br0" timeOffset="292705.3636">23625 14437 0,'0'0'0,"0"0"0,0 0 16,0 0-16,0 0 0,40 6 15,-11-5-15,3-1 0,4-1 16,5-1-16,4-1 0,13-1 16,-2-1-16,9-4 0,-4 0 15,-4 0-15,-12 2 0,-10 2 0</inkml:trace>
  <inkml:trace contextRef="#ctx0" brushRef="#br0" timeOffset="292888.5896">23963 14271 0,'0'0'0,"0"0"0,0 0 16,0 0-16,3 28 0,-3-28 15,3 30-15,-3-30 0,1 37 0,-1-15 16,-1 1-16,-1 3 0,0-1 15,-2 8-15,-1-1 0,1-5 16,1-4-16,-1-3 0</inkml:trace>
  <inkml:trace contextRef="#ctx0" brushRef="#br0" timeOffset="293005.3214">23796 14704 0,'0'0'0,"0"0"0,0 0 15,0 0-15,35-13 0,-15 5 0,4 0 16,3-4-16,4-1 0,5-1 15,2-1-15,4-2 0,-7 3 16,-5 1-16</inkml:trace>
  <inkml:trace contextRef="#ctx0" brushRef="#br0" timeOffset="293372.2577">24451 14158 0,'0'0'0,"0"0"16,-3 17-16,3-17 0,-5 27 16,-1-9-16,0 4 15,-1-1-15,1-1 0,1 2 16,2-1-16,0-4 0,1-3 16,0-3-16,1-3 0,1-8 15,4-5-15,2-5 16,0-5-16,3-3 0,2-3 0,4-2 15,3 0-15,8-4 0,2 2 16,0 6-16,1 2 0,-1 6 16,2 3-16,-4 3 0,-2 3 0,-2 5 15,-2 5-15,-4 4 16,-3 2-16,-3 11 0,-4 4 16,-4-3-16,-2 1 0,-5 7 15,-1 0-15,-2-3 0,-1-5 0,-4-2 16,-2-3-16,-1-6 0,2-4 0,3-3 15,2-2-15,2 0 0</inkml:trace>
  <inkml:trace contextRef="#ctx0" brushRef="#br0" timeOffset="293538.3756">24507 14418 0,'0'0'0,"0"0"0,0 0 0,-10 32 15,3-13-15,-1 6 0,0 3 16,-3 3-16,-3 1 0,-6 9 15,-2 0-15,-1 4 0,3-5 16,4-6-16,2-5 0,0-2 0,4-7 16,6-13-16,2-5 0,0-2 15,2 0-15,-3 1 16</inkml:trace>
  <inkml:trace contextRef="#ctx0" brushRef="#br0" timeOffset="293705.8098">24566 14733 0,'0'0'0,"0"0"0,0 0 15,7 26-15,-4-12 0,1 0 16,2 1-16,2 1 0,1 0 16,5 0-16,5-1 15,6 0-15,0-3 0,4-5 0,3-5 16,-2-4-16,-4-4 0,2-10 16,-5-6-16,-4 4 0,-4 3 0,-2 4 15</inkml:trace>
  <inkml:trace contextRef="#ctx0" brushRef="#br0" timeOffset="293938.4827">23727 14276 0,'0'0'0,"0"0"0,0 0 0,32-1 16,-32 1-16,34 0 15,-9 0-15,1 0 0,2 1 0,9 0 16,2-1-16,-7 0 0,-5 0 16,-4 0-16</inkml:trace>
  <inkml:trace contextRef="#ctx0" brushRef="#br0" timeOffset="327424.2215">2602 12867 0,'0'0'16,"0"0"-16,0 0 0,0 0 0,0 0 15,28-2-15,-28 2 0,26-4 16,-26 4-16,27-3 0,-10 3 15,-2 0-15,2 0 0,3 0 16,1-1-16,-2 1 0,2 0 16,5 0-16,2-1 0,1 1 15,-1 1-15,4 0 0,0 1 16,-2 0-16,4 0 0,2-1 16,-1 0-16,7 1 0,-2 2 0,-1-3 15,1-2-15,1 2 16,1 2-16,9-3 0,-1-1 15,-2 1-15,-2 0 0,-1-2 0,3-2 16,6 2-16,-4 1 0,4-1 16,3-2-16,-1 2 15,-2 1-15,-1-2 0,-1 2 16,5-3-16,-4 1 0,0 1 0,-3 2 16,1-1-16,1 1 0,2-3 15,1 0-15,-1-3 16,-3 0-16,8 2 0,0 2 0,14-1 15,-8 1-15,-7-1 16,-5 2-16,-10 1 0,12 1 16,-2-1-16,-9-1 0,26 2 15,-1 2-15,-8-2 0,-2 0 0,-1-2 16,1 0-16,-8 2 0,-7 2 16,14-2-16,10-1 15,-10-1-15,-5-2 0,9 0 0,8-2 16,-6 2-16,-4 2 15,6 1-15,8 2 0,-8-4 0,-3-3 16,-1 0-16,5 1 0,2 2 16,2 2-16,-3-4 0,-2-3 15,-5 3-15,-5 2 0,9 0 16,7-1-16,-2 0 0,0-1 16,2 3-16,3 0 0,-12 1 15,-9 0-15,8 2 0,5 1 16,3-4-16,0-2 0,5-1 15,5 1-15,-15 1 0,-7 1 0,10 2 16,7 0-16,-6 0 0,-3 0 16,5 2-16,6 2 0,-9-1 15,-6 1-15,11-2 0,7-1 16,-5 1-16,-4-1 0,4-1 16,4-1-16,-2 3 0,-2 2 0,4-2 15,4 1-15,-1-1 16,-2 0-16,9-2 0,7 1 15,-15 1-15,-12 1 0,4-3 0,2-2 16,0 0-16,0-2 0,5 0 16,5-1-16,-2 2 15,-1-1-15,-3-2 0,-2-2 0,-6 1 16,-5 2-16,10 2 16,7 0-16,-10 0 0,-4 2 15,-6-1-15,-5 0 0,2-2 0,-2-1 16,5 3-16,1 2 0,-5 2 15,-2 1-15,7 2 16,4-1-16,1 0 0,2-1 16,-17 1-16,-11-1 0,9-1 15,6-1-15,-15 1 0,-9 1 0,2 2 16,0 1-16,-3-4 0,-1-3 16,-2 2-16,-1 3 15,-10 0-15,-4 1 0,0-4 16,2-1-16,-5-1 0,-5-1 0,-1 0 15,2-2-15,-3 2 0,-1 1 16,-2 0-16,-2 0 0,0 0 16,0 2-16,-5 0 0,-1 2 15,0-2-15,1-1 0,-3 1 16,-2 2-16,1-2 0,2-1 0,-3 2 16,-1 3-16,1-3 0,-1 0 15,-5-1-15,-3 0 16,1 0-16,0 1 0,-4 0 0,-3 1 15,-7 0-15,0 1 0,-5-2 16,-2-1-16,0 0 0,0-1 16,-13 1-16,-6-1 0,6 0 15,4 0-15,-15 2 0,-3 1 16,3-1-16,2 0 0,-11-1 16,-2 1-16,8-2 0,6-3 0,-9 2 15,-7 1-15,-20 2 0,15 2 16,-7-2-16,-5 0 15,12-1-15,7-2 0,-9-1 0,-5-1 16,11-1-16,9 0 0,-11 2 16,-6 2-16,7 1 0,4 0 0,-6-2 15,-6-2-15,8 1 16,4 0-16,-7 0 0,-4 0 16,9 3-16,8 1 0,-12-1 15,-6-1-15,12-1 0,3 0 0,-8-1 16,-7-2-16,10 3 0,8 2 15,-12 0-15,-7 1 0,10-3 16,6-3-16,-11 1 0,-6 0 16,10 1-16,6-1 0,-9-2 15,-8-1-15,10 2 0,6 0 0,-6 1 16,-6 1-16,10 0 0,7-1 16,-9-2-16,-7 0 15,9 0-15,5 1 0,-9 1 0,-7-2 16,11 3-16,9 1 0,-9-3 15,-6-1-15,9 1 0,6 2 16,-6-4-16,-2-2 0,12 1 16,8 2-16,-11 1 15,-8 3-15,13-3 0,7 2 0,-7-1 16,-6 2-16,6 0 0,3 0 0,-6-2 16,0-1-16,7 1 0,8 1 15,-3 1-15,-6 2 16,13 0-16,5 1 0,-3-1 0,-1-1 15,7-1-15,6-1 0,1 2 16,-1 0-16,3 1 0,3-1 0,1 0 16,2 2-16,5-2 15,5 1-15,3-2 0,-1 1 16,4-2-16,1-2 0,-1 3 16,2 1-16,3-1 0,0 0 0,0 0 15,3 1-15,-1-2 0,0-1 16,5 2-16,8-1 15,-2 1-15,2 0 0,4-1 0,7 0 16,-3 1-16,1-1 0,5 1 16,3-2-16,-1 2 0,-1 2 0,12-1 15,2 0-15,-2-1 16,-1 0-16,4 0 0,4 0 16,-3 2-16,-2-1 0,11 0 15,3-2-15,-8 1 0,-2 1 0,7 0 16,4 1-16,-5-1 0,-5 1 15,13-1-15,4 1 0,-9-2 16,-5 0-16,28 0 0,-1-1 16,-32 1-16,-2 1 0,24 3 15,-2 4-15,-6-6 0,-5-2 0,7 0 16,4 0-16,-10-2 16,-7-1-16,3 5 0,3 5 15,-5-3-15,-4-1 0,8 0 16,5 1-16,-8-2 0,-5-1 0,8 0 15,6-1-15,-9 3 0,-7 2 16,3-1-16,3 1 0,-6-1 16,-3 1-16,5-2 0,6-3 15,-9 2-15,-5-1 0,3-1 16,0-1-16,-5-1 0,-5 0 0,0 0 16,0 1-16,-6-1 0,-5 1 15,1-1-15,2-2 16,-13 3-16,-1-1 0,0 1 0,1-1 15,-4 3-15,0 0 0,-3 0 16,0 0-16,-4-1 0,0-5 0,-6 4 16,0 1-16,-1 0 15,0 1-15,-6 1 0,-3 0 16,-1 1-16,2-1 0,-7-1 16,-5 0-16,0 0 0,0 0 0,-9-1 15,-5-1-15,2 1 0,2-1 16,-15 0-16,-5 0 15,2-3-15,1 1 0,-15 0 16,-2 0-16,3 0 0,6 1 0,-18-1 16,-4 2-16,12-2 0,5-2 0,-38 1 15,1 1-15,12 1 16,13 0-16,-8 4 0,-2 0 16,10-4-16,9-4 0,-6 2 15,-7 3-15,14 1 0,9 1 0,-9-1 16,-7 0-16,11 0 0,6 1 15,-3 2-15,-2 1 0,7-2 16,6-4-16,-2 0 0,2-2 16,4 3-16,5 2 0,2-2 15,0-1-15,7 0 0,2 1 0,2 0 16,-1 0-16,7-1 0,7-1 16,3 0-16,-2 2 15,8 1-15,0-1 0,7 1 16,0 0-16,2 0 0,-2 0 0,2-2 15,2 2-15,1-3 0,1 1 16,7 0-16,2-1 0,2 2 16,2-1-16,6-1 0,3-2 15,0 1-15,2 1 0,13 0 16,6 1-16,-3-1 0,-2 1 0,8-1 16,5 0-16,4 0 0,-6 1 15,6-1-15,2-1 16,-3 2-16,-4-1 0,11 0 15,5 0-15,-9 1 0,-6 1 0,31 0 16,0 0-16,-13-5 0,-7-2 0,5-2 16,3 2-16,-13 1 15,-8 3-15,4-1 0,5 2 16,-2 2-16,-3 1 0,3-1 16,2 0-16,-9-3 0,-7-1 0,8 1 15,8 2-15,-8 0 0,-3 0 16,5 1-16,5 0 15,-8-1-15,-5 0 0,3 0 16,3-1-16,-7 1 0,-6-1 0,6 1 16,5 2-16,-7 0 0,-10 2 0,6-1 15,3-2-15,-5 0 16,-4 0-16,1-2 0,4-1 16,-10 4-16,-4 3 0,4 0 15,2-2-15,-3 0 0,-3-1 0,-1 0 16,-5-1-16,-7 1 0,3 1 15,-1 0-15,0 0 16,-2 1-16,1-1 0,-5 0 0,0 1 16,-2-1-16,-2-1 0,1 1 15,0 0-15,-3-1 0,0 0 0,0 1 16,-1 0-16,-2-1 16,0 1-16,0 1 0,-1 1 15,-1-3-15,1 2 0,-1-2 0,-1 3 16,1-3-16,-3 4 0,1-2 15,0 1-15,-1 0 0,2-1 16,-3 2-16,1 2 0,-3-2 16,-1 0-16,-1 0 0,-3-1 15,-2 1-15,0 2 0,-3-2 16,-4-1-16,-8 0 0,-1-1 0,-6 0 16,-3 0-16,-2-2 0,0-1 15,-16 0-15,-6 1 16,4-1-16,3 1 0,-18 0 0,-4 0 15,-5 1-15,10 1 0,-17-1 16,-1 1-16,11 1 0,8 2 0,-34 3 16,8-1-16,14 0 15,9 0-15,-6 1 0,-2 2 16,12-3-16,8-3 0,-3 0 16,-4 0-16,6 2 0,7 1 0,-8 0 15,-6 0-15,13-1 0,8 0 16,-3-1-16,-2-1 15,2-2-15,3-2 0,-7 0 0,-1-1 16,9 1-16,8-1 0,-5-1 16,-1-1-16,7-1 0,4 0 0,11 0 15,8 1-15,5 2 16</inkml:trace>
  <inkml:trace contextRef="#ctx0" brushRef="#br0" timeOffset="330807.7759">14535 12877 0,'0'0'0,"0"0"16,0 0-16,0 0 0,0 0 0,0 0 16,0 0-16,0 0 15,0 0-15,-11-18 0,11 18 0,0 0 16,0 0-16,0 0 0,0 0 15,2-18-15,-2 18 0,0 0 16,0 0-16,19-12 0,-19 12 0,0 0 16,29-6-16,-29 6 15,29-1-15,-29 1 0,40 3 16,-17-2-16,2 1 0,14 0 16,4 0-16,0-1 0,-1 0 0,16 2 15,5-1-15,-2 2 0,-3-1 16,18 2-16,6 2 0,3-1 15,-9-2-15,19 2 0,3 2 16,-13-3-16,-9 1 0,45 1 16,-1 0-16,-17-2 0,-11-1 0,6 2 15,5 0-15,-14-1 16,-8 1-16,8-2 0,8 0 16,-6-1-16,-3-1 0,8-3 15,5-3-15,-12 4 0,-8 1 0,12-3 16,10-3-16,-12 1 15,-6 0-15,12-1 0,9 1 0,-13 2 16,-9 2-16,9 0 0,8 0 16,-11-1-16,-6-4 0,13 3 15,9 1-15,-14 1 0,-8 1 16,12 0-16,9 1 0,-16 0 16,-10 1-16,12-2 0,6-1 15,-10-1-15,-7 0 0,9-5 16,4-1-16,-10 3 0,-8 3 0,4-1 15,5 0-15,-14 1 0,-11 2 16,4-6-16,1-6 16,-11 3-16,-8 0 0,-4 0 0,-3 3 15,-6-3-15,-3 1 0,-6-3 16,-3 0-16,-6 3 0,-5 3 0,-2 0 16</inkml:trace>
  <inkml:trace contextRef="#ctx0" brushRef="#br0" timeOffset="332989.9126">22436 12739 0,'0'0'0,"0"0"15,0 0-15,0 0 0,0 0 0,0 0 16,26-10-16,-26 10 16,0 0-16,20-5 0,-20 5 15,19-2-15,-8 2 0,4 0 0,1 2 16,2-1-16,0-1 15,6 3-15,2-2 0,1 2 16,-2 1-16,11 1 0,3-1 0,1 2 16,0 0-16,14 1 0,2 0 15,0 1-15,0 2 0,11-1 16,0-3-16,-1 1 0,-3 1 0,11-1 16,-2-2-16,-4 1 0,0-2 15,8 2-15,0-2 16,-6 1-16,-2-1 0,34 1 15,-3-3-15,-15 2 0,-9 2 0,-3-3 16,-4 0-16,-1-2 0,-1 1 16,5 0-16,3 0 15,0 1-15,0 0 0,-2-5 16,0-5-16,-3 2 0,0-1 0,-4 1 16,-2 1-16,-2 5 0,0 4 15,3-3-15,2-4 16,1 0-16,1 0 0,0 1 0,0 1 15,-4-2-15,-3-2 0,4 3 16,2 2-16,-4 1 0,-2 1 16,-1-2-16,2-1 0,2 0 15,0 1-15,7 0 16,5 1-16,9 1 0,6 0 16,-20 1-16,-16 0 0,10-3 15,8 0-15,-11 1 0,-4 1 0,5-1 16,4 0-16,-8-1 0,-5 1 15,10 1-15,8 1 0,-14 0 16,-7 0-16,10-1 0,7 0 16,-11 0-16,-7 1 0,8-3 15,6-2-15,-7 0 0,-7-1 16,9 4-16,4 2 0,-12 0 16,-7-2-16,9 0 0,7-1 15,-6-1-15,-3 1 0,5-1 16,3 0-16,-7 0 0,-5 0 0,2 2 15,3-1-15,-6 1 0,-2-2 16,4 0-16,3 0 16,-7 1-16,-6 0 0,8 2 0,6-1 15,-8-2-15,-6 0 0,6 0 16,3-1-16,-1 2 16,-1-1-16,0 0 0,0-1 0,-5-1 15,-4-1-15,1 2 0,0 1 16,-3 1-16,-2 0 0,9-5 15,5-3-15,-8 2 0,-7 3 0,5 2 16,4 1-16,-19-1 0,0-1 16,6 1-16,6-1 0,-2-2 15,0 0-15,3 1 0,3 0 16,-5 1-16,-4 0 0,3-1 16,3 0-16,-3 1 0,-1 1 0,0 0 15,1-1-15,-5-2 0,-1 0 16,3 0-16,2-1 15,-3 2-15,-1 2 0,1 1 0,3-1 16,-5-4-16,-2-5 0,3 8 16,1 4-16,-1 1 0,-2 0 15,2-4-15,2-5 0,-5 3 16,1 2-16,1 2 0,-1 2 16,-1-3-16,-2 0 0,1-2 0,1-4 15,-2 3-15,-1 2 0,0 0 16,1-1-16,-1 1 0,-2 0 15,2-2-15,0-3 16,-4 2-16,-1 0 0,3 2 0,0 0 16,0-1-16,-3 0 0,1 1 15,0 0-15,0 1 0,-1 2 0,2-1 16,-1-1-16,0 0 16,-1-1-16,2 3 0,1 3 15,-1-1-15,-3 0 0,1-2 0,0-2 16,-3-1-16,1 0 0,4 1 15,2 2-15,-3-1 0,0 0 16,0-3-16,2 0 0,-2-2 16,1 1-16,2-1 0,1 1 15,-1 0-15,1-3 0,2 0 16,-1-3-16,-5 2 0,-2-1 16,5 0-16,1-1 0,-7 1 15,-1 0-15,2-6 0,1 1 16,-4 2-16,-3 1 0,0-1 15,-2-1-15,-2 0 0,-1-1 0,-3-3 16,-2-2-16,-2 0 0,-3 1 16,-5-9-16,-2-3 0,-1 2 15,1 1-15,-9-4 0,-8-5 16,-1 3-16,-1 3 0,-9-7 16,-2 0-16,1 3 0,1 2 0,-10-6 15,0 1-15,0 8 0,-1 6 16,-14-6-16,-1-3 15,4 4-15,4 3 0,-4 1 0,-4 2 16,-24-5-16,9 4 0,-2 5 16,-2 3-16,6 2 0,3 1 15,-5 4-15,-5 2 0,8-2 16,4 1-16,-5 2 0,-1 4 16,2 1-16,4 2 0,-5-3 15,-4 0-15,16 0 0,12 0 0,-9 0 16,-6-3-16,2 6 0,1 1 15,-6 0-15,-4 1 0,9 1 16,6 0-16,-6 2 0,-4 1 16,3-4-16,1-1 0,-5-2 15,-2-2-15,8-5 0,5-3 16,-14 9-16,-8 5 0,17 4 16,11-1-16,0-2 0,2-2 15,-5-3-15,-1-3 0,-4 2 0,0 3 16,3 3-16,3 3 0,0-2 15,2-1-15,-1 2 0,1 1 16,1 2-16,0 0 0,6-3 16,3-2-16,-7-3 15,-4-1-15,5 8 0,4 5 0,1 0 16,2-1-16,-1-1 0,-2 0 0,-1 4 16,1 3-1,0 0-15,-1 3 0,6 0 16,3 0-16,6-3 0,4-4 0,5 4 15,4 2-15,3-1 0,2-1 16,-3 2-16,-1 2 0,4 1 16,4 1-16,0 0 0,2-2 15,8-9-15,0 2 0,3 4 16,2 3-16,2 0 0,0 0 0,3 2 16,0 1-16,2-3 0,1 3 15,-4-3-15,0-2 0,-2-5 16,-1-5-16,-1-4 15</inkml:trace>
  <inkml:trace contextRef="#ctx0" brushRef="#br0" timeOffset="336205.796">2444 13768 0,'0'0'0,"13"-1"16,9-1-16,4-1 0,5-1 0,16-2 15,22-1-15,16-2 16,1-2-16,25 1 0,5 2 15,8-2-15,-7 2 0,59-2 0,-7 2 16,-25 2-16,-19 1 0,1-1 16,-1-1-16,-16 1 0,-9 2 15,-2 3-15,0 0 0,-15 0 16,-10-1-16,-6 0 0,-6-1 16,-17 2-16,-9 1 0,-12-1 15,-7 1-15,-5 0 0</inkml:trace>
  <inkml:trace contextRef="#ctx0" brushRef="#br0" timeOffset="337389.8223">7765 13674 0,'0'0'0,"0"0"15,0 0-15,0 0 0,0 0 0,22-6 16,-22 6-16,23-3 0,-23 3 15,27-2-15,-7 0 16,0 0-16,1 2 0,3 1 16,4 0-16,11-1 0,1 1 0,6-1 15,5-1-15,9 1 16,-3-1-16,13 2 0,-2 0 0,0 3 16,1 0-16,10-1 0,-1-2 15,-5 1-15,0 1 0,9-2 16,-1 1-16,-4-2 0,-1 1 15,30-2-15,-11-1 0,-8-2 16,-6 0-16,3 4 0,2 4 16,-5-1-16,-5-1 0,2-1 15,3-2-15,-2-1 0,-1-2 0,3 2 16,0 1-16,1 0 0,-2-1 16,3 0-16,0-1 0,-1 0 15,1-1-15,2 0 0,2-1 16,-4 0-16,-3 1 0,3 0 15,1 2-15,-4-1 0,-3-1 16,6 2-16,3 1 0,-5-1 16,-5 0-16,5 1 0,4 1 15,-4-2-15,-4-3 0,4 5 16,4 2-16,-4 0 0,-2 0 0,5 1 16,3 1-16,-1-1 0,-2 0 15,4-1-15,2 0 0,-5-2 16,-4-2-16,4 2 0,3 2 15,-1 0-15,-1-1 0,2-2 16,2-1-16,-2 1 0,-2 1 16,3-1-16,2 0 0,-1-2 0,-3-1 15,0 3-15,0 0 16,-2 0-16,-3-1 0,0 0 16,0-1-16,-6-2 0,-5 1 0,-1 3 15,-3 1-15,-10 3 0,-5 1 16,-5-4-16,-4-3 0,-12 0 15,-7 0-15,-10 4 0,-6 3 16,-4 0-16,-1-3 0,0 1 16</inkml:trace>
  <inkml:trace contextRef="#ctx0" brushRef="#br0" timeOffset="339692.2255">16223 13615 0,'0'0'0,"0"0"0,0 0 0,0 0 16,0 0-16,0 0 0,0 0 15,26 12-15,-26-12 0,23 17 16,-5-3-16,4 0 0,4 1 15,5-1-15,6-3 0,16 3 16,5-2-16,21 2 0,5 0 16,17 0-16,-3-4 0,19-3 15,-2-3-15,8-5 0,-11-2 0,41-5 16,-15-2-16,-18-4 0,-11-2 16,-9-5-16,-8-2 0,-12 4 15,-11 3-15,-7 3 0,-5 2 16,-6 2-16,-5 3 0,-3 5 15,-1 5-15,0 3 0,0 3 16,1 7-16,0 6 0,0 0 0,1 0 16,7-4-16,4-2 15,3-3-15,3 0 0,6-5 16,5-2-16,5-8 0,5-6 0,13-2 16,10-2-16,-13-1 0,-11-1 15,9-7-15,5-2 16,-1-2-16,-2-1 0,-3 0 15,-2 1-15,-6 2 0,-4 3 0,-4 7 16,-3 3-16,-7 7 0,-7 3 16,0 7-16,2 6 0,-5 0 15,-2 1-15,5 5 0,2 2 16,2 3-16,0 1 0,11 1 16,6 0-16,4-5 0,4-3 0,5-2 15,2-1-15,3-4 0,2 0 16,5-4-16,1-2 0,0-2 15,-1-2-15,0-4 0,-2-4 16,0-7-16,1-6 0,1 1 16,1-1-16,-6 3 0,-4 3 15,-4 0-15,-3 2 0,-10 4 16,-7 4-16,-2-2 0,-2-2 16,-6 2-16,-5 0 0,-1 7 15,0 4-15,1 0 0,0 1 16,5 0-16,5 3 0,0 1 0,1-2 15,6 0-15,4-1 16,2 0-16,2 1 0,6 1 16,2 0-16,0-2 0,0-3 0,5-4 15,5-3-15,-6-1 0,-1 1 16,-1-9-16,0-4 0,-2 0 0,-2 0 16,1 1-16,1 0 15,-4 0-15,-2-1 0,-6 2 16,-4 1-16,-7 3 0,-5 3 0,-4 4 15,-1 2-15,-6 2 0,-3 0 16,-3 4-16,-1 4 0,2 3 16,3 3-16,7 2 0,4 1 15,1-5-15,2-3 0,5-1 16,4-2-16,2 2 0,0 1 0,6-5 16,5-2-16,-2-3 0,0-2 15,8-2-15,6-2 16,-1 0-16,1 1 0,1 1 15,1 1-15,1-3 0,1-3 0,0 0 16,0 0-16,-6 4 0,-5 3 16,-6 0-16,-1-1 0,-10 4 15,-5 2-15,-4-2 0,-4-2 16,-3-1-16,-2-1 0,-1 3 16,0 3-16,-5 0 0,-3 0 0,3 4 15,4 1-15,2 3 0,1 3 16,8 0-16,9 1 15,-3-2-15,0 1 0,9-3 16,8-1-16,10-3 16,7-3-16,-24-3 0,-16-2 0,13-1 15,9-1-15,-11-1 0,-5 0 0,11-2 16,9 0-16,-15-1 16,-12-1-16,10 0 0,5-1 15,-15-3-15,-9-3 0,3-4 16,1-1-16,-6 3 0,-6 3 0,6 2 15,6 2 1,-7-4-16,-4-1 0,-7 3 0,-2 4 16,-3-1-16,-3 0 0,-3 3 0,-3 4 15,-2-6-15,-1-3 0,-3 2 16,-1 3-16,-4 5 0,-2 4 16,-7-2-16,-1 0 0,-2-2 15</inkml:trace>
  <inkml:trace contextRef="#ctx0" brushRef="#br0" timeOffset="340939.4605">2792 14733 0,'0'0'0,"0"0"15,18 18-15,-8-8 0,2 0 0,1 2 16,4 2-16,8 5 16,3 4-16,3-3 0,1 1 15,-4-1-15,1-1 0,6 0 16,1-4-16,0-2 0,3-2 0,7-2 15,0-6-15,0-4 0,2-3 16,0-10-16,4-4 0,-3-3 16,0-2-16,9-13 0,-2-7 15,-2 6-15,-3 6 0,6 3 16,2 7-16,-8 9 0,-3 5 16,2 8-16,2 7 0,0 6 15,-1 3-15,13 8 16,8 7-16,-2-6 0,-2-4 0,43 4 15,-4-8-15,1-11 0,-1-6 16,3-8-16,3-5 0,0-7 16,-2-2-16,2-5 0,3-2 15,-7 2-15,-4 0 0,4-4 16,5-1-16,-35 8 0,-26 8 0,-14 5 16</inkml:trace>
  <inkml:trace contextRef="#ctx0" brushRef="#br0" timeOffset="341773.0635">17371 14170 0,'0'0'0,"0"0"0,35-5 16,-19 2-16,2 1 0,13-3 15,6-2-15,4 1 0,2 0 0,19-1 16,5-1-16,12 1 0,0 0 16,14 1-16,1-1 0,-7 3 15,-4 1-15,9 2 0,-2 1 16,20 3-16,-19-1 0,-21 1 16,-15 0-16,-20 0 0,-15-2 15,-11 2-15,-7 1 0,-8 10 16,-7 6-16,-10-2 0,-11 5 15,-10 1-15,-8 2 0,-8 4 0,-8 4 16,-6 1-16,-4 2 0,-45 20 16,3-3-16,13-5 0,8-5 15,9-1-15,5-2 0,16-8 16,8-7-16,9-5 0,7-3 16,13-7-16,11-6 0,9-7 15,5-4-15,6-9 0,3-5 16,15-25-16,9-16 0,14-11 15,9-6-15,5 1 0,3 1 0,-5 7 16,-5 5-16,-15 19 0,-10 15 16,-6 9-16</inkml:trace>
  <inkml:trace contextRef="#ctx0" brushRef="#br0" timeOffset="342039.6606">18129 13829 0,'0'0'0,"0"0"16,0 0-16,0 0 0,0 0 15,0 0-15,16 21 0,-16-21 16,7 30-16,-5-5 0,0 9 15,1 2-15,-1 5 0,3 14 0,2 1 16,3 11-16,1-3 0,3 10 16,1-4-16,-2-5 0,-1-6 15,0 6-15,-1-6 0,-2-8 16,-1-6-16,-3-2 0,-2-10 16,-1-10-16,-2-4 0,-3-6 15,0-4-15,-6-7 0,-3-3 0,-10-15 16,-8-10-1,-3-2-15,-1-2 0,-12-15 0,-5-6 16,-4 0-16,-2 1 0,-15-8 16,-2 4-16,0 2 0,-1 2 15,-9-4-15,27 16 0,17 12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2-01T01:43:37.9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2385 2716 0,'0'0'16,"0"0"-16,0 0 0,30-4 0,-14 0 16,3 2-16,3 1 0,3 0 15,4 1-15,13 0 0,5 2 16,3 0-16,-2 0 0,18 3 0,4-1 16,11 1-16,-1-1 0,16 1 15,-1 0-15,0 0 0,-1-1 16,22 1-16,1-1 0,47 2 15,-17-2-15,-1-6 0,-3-6 16,2 4-16,-3-1 0,7 0 0,2-3 16,-1 5-16,-1 0 0,7-4 15,6-5-15,-1 7 0,0 3 16,5-1-16,3 1 0,-4-6 16,-4-4-16,3 6 0,5 3 15,-4 2-15,-2 1 0,0-4 16,2-1-16,-11-1 0,-6-1 0,0 6 15,2 3-15,-8-6 16,-7-3-16,-5 1 0,-5 0 0,-13 1 16,-8 1-16,-10 0 0,-6 0 15,-14 1-15,-10 1 0,-14 1 16,-8 0-16,-13 4 0,-9 5 16,-11 1-16,-7 3 15,-2-3-15,0-3 0,0-3 0</inkml:trace>
  <inkml:trace contextRef="#ctx0" brushRef="#br0" timeOffset="2317.6165">5193 2743 0,'0'0'0,"0"0"0,0 0 16,4 27-16,-4-27 0,5 30 16,1-5-16,1 2 0,3 1 0,4 10 15,5 1-15,-1-2 16,1-4-16,10 0 0,2-9 16,-1-7-16,-1-6 0,15-11 15,7-12-15,-3-1 0,-1-4 0,11-11 16,4-8-16,-5 0 15,-1-2-15,8-10 0,-1-5 0,-9 9 16,-5 3-16,9-9 0,-13 9 16,-13 14-16,-10 11 0,-6 5 15,-5 4-15,-3 2 0</inkml:trace>
  <inkml:trace contextRef="#ctx0" brushRef="#br0" timeOffset="6967.1399">1913 3626 0,'0'0'0,"0"0"15,0 0-15,0 0 0,0 0 0,10 28 16,-10-28-16,6 26 0,-6-26 0,7 38 16,-2-13-16,-1 5 0,1 4 15,0 13-15,1 3 16,0 2-16,0 4 0,0 17 0,-3 3 15,-2 14-15,1 0 0,-2 14 16,2-1-16,-4 6 0,2-8 16,0 41-16,4-11 0,-1-17 15,3-12-15,1 3 0,5 2 16,-3-9-16,-1-5 0,-6 5 16,-2 5-16,-3-11 0,0-6 15,-6 4-15,-4 1 0,0-4 16,0-2-16,4 0 0,3 0 0,0-11 15,2-7-15,4-6 0,1-4 16,1-3-16,-2-4 0,3-5 16,-1-4-16,0-10 0,1-6 15,-5-8-15,1-7 0,-5-5 16,0-1-16,2-3 0,1 1 0,0-1 16</inkml:trace>
  <inkml:trace contextRef="#ctx0" brushRef="#br0" timeOffset="7784.5483">2529 7526 0,'0'0'0,"0"0"0,0 0 15,23 6-15,-23-6 0,24 4 16,-7-4-16,4 1 0,1-1 0,7-1 16,6-2-16,12-2 15,1-1-15,15-3 0,3-1 16,-2 2-16,2-1 0,10-2 0,0-3 15,3-1-15,-9 0 0,-7 3 16,-4 1-16,-5 2 0,-10 0 16,-12 4-16,-8 4 0,-7 2 15,-5 4-15,-15 4 0,-6 4 16,-8-1-16,-1 0 0,-13 5 16,-8 4-16,-2 3 0,-2 0 0,-12 7 15,-6 1-15,2-3 16,3 0-16,-10 3 0,0 1 0,11-4 15,4-2-15,-21 4 0,5-8 16,16-1-16,15-2 0,7-3 16,7-3-16,6-10 0,3-7 0,8-7 15,-2-5-15,4-5 16,3-3-16,7-3 0,4-4 16,5 0-16,3-1 0,6-8 15,4-5-15,2 3 0,-3 1 0,10-5 16,1-1-16,-5 9 0,1 6 15,-6 6-15,-2 4 16,-4 3-16,-4 4 0,1 10 0,1 5 16,1 3-16,-3 4 0,-1 8 15,2 6-15,-1 2 0,-4 2 16,4 13-16,-1 9 0,-1-2 16,0-3-16,-2 1 0,1 0 15,-4-4-15,-2-6 0,1 4 16,0-2-16,-3-6 0,-3-3 0,1-6 15,-3-4-15,-3-5 0,1-3 16,1-2-16,-2-2 0,0-1 16,0-2-16,-6-3 0,-3-5 15,-7-3-15,-2-4 0,-9-5 16,-6-6-16,0-1 0,-3-2 0,-11-7 16,-2-3-16,4 3 15,4 1-15,-12-3 0,0 2 0,8 5 16,3 4-16,-9 1 0,2 4 15,8 9-15,7 5 0,10 3 16,6 1-16,4 0 0</inkml:trace>
  <inkml:trace contextRef="#ctx0" brushRef="#br0" timeOffset="14267.6734">11278 7427 0,'0'0'0,"0"0"0,0 0 0,0 0 16,0 0-16,27-14 0,-27 14 16,30-5-16,-30 5 0,46-3 15,-13 2-15,2 1 0,4 0 0,19 1 16,8 0-16,15-1 0,-2 1 16,28 0-16,9 1 15,5 0-15,-11-1 0,60-1 16,20-1-16,-24 0 0,-14-2 0,10 1 15,7 1-15,-19-1 0,-14-1 16,25-1-16,17 2 0,-15 0 16,-11 0-16,24 3 0,17 2 15,-21-4-15,-14-1 0,26-3 16,17-2-16,-26 4 0,-15 1 0,19 1 16,14-1-16,-26-3 0,-17 0 15,11 1-15,8 1 16,-27 2-16,-17 3 0,10-3 0,6-3 15,-24 6-15,-19 1 0,2-4 16,-1-3-16,-19 1 0,-11 1 16,-1-1-16,0-2 0,-10-1 15,-9 0-15,1-2 0,0 0 16,-12 1-16,-7 2 0,2-4 16,2-2-16,-4-1 0,-2 3 0,-3-4 15,0 1-15,-4-7 0,-1-4 16,-1-1-16,-1 1 15,-2 4-15,-3 5 0,-2-6 0,-1-4 16,-3 2-16,-2 2 0,-1-8 16,1-4-16,-3 3 0,-1 2 0,-1-2 15,-2-1-15,-1-3 16,-2 2-16,-6 3 0,-5-10 16,-3 5-16,-4 4 0,-5-3 15,-3-3-15,-7-1 0,-6 0 16,-29-17-16,-2 6 0,3 5 15,0 4-15,-7 4 0,-5 3 16,5 4-16,3 4 0,-9-2 0,-5 2 16,-2 5-16,1 4 0,-3 1 15,0 1-15,-1 4 0,-1 3 16,-5 9-16,-4 4 0,2 4 16,1 3-16,-6 10 0,-4 5 15,2 0-15,2-1 0,4 6 16,4 5-16,9 6 0,5 4 0,11 4 15,9-1-15,10 3 0,8 1 16,11 5-16,10 3 0,9-6 16,7-5-16,9 1 0,6 2 15,9-11-15,9-7 0,19-3 16,12-3-16,9-2 0,6-2 16,11-1-16,7 0 0,-1-8 15,-1-3-15,0-4 0,-1-2 16,-25-5-16,-19-1 0,-13-2 15</inkml:trace>
  <inkml:trace contextRef="#ctx0" brushRef="#br0" timeOffset="18584.0215">18479 7433 0,'0'0'16,"0"0"-16,26-2 0,-13 0 0,2-3 16,9 1-16,5-2 15,10 0-15,0 1 0,12-1 16,4 1-16,-3 0 0,-2 2 0,11-2 15,0 1-15,-8 1 0,-5-2 16,0 2-16,-5 3 0,-9-2 16,-6-1-16,-8-1 0,-6-1 15,-4 1-15,-2 2 0,-3 0 16</inkml:trace>
  <inkml:trace contextRef="#ctx0" brushRef="#br0" timeOffset="18784.2449">18852 7239 0,'0'0'0,"0"0"0,0 0 16,0 0-16,3 30 0,-3-30 16,-1 34-16,-1-13 0,0 0 0,0 7 15,-1 4-15,1 7 0,0-2 16,1 6-16,0-2 15,1-6-15,1-5 0,0-6 0,0-4 16,0-3-16</inkml:trace>
  <inkml:trace contextRef="#ctx0" brushRef="#br0" timeOffset="18934.3822">18635 7804 0,'0'0'0,"0"0"15,0 0-15,0 0 0,0 0 0,25-1 16,-25 1-16,40-8 0,-17 3 15,7 0-15,4-1 0,2 1 16,2-3-16,11-2 0,3 0 16,0-1-16,-10 1 0,-8 3 15</inkml:trace>
  <inkml:trace contextRef="#ctx0" brushRef="#br0" timeOffset="19234.1842">19778 7121 0,'0'0'0,"0"0"0,0 0 0,0 0 0,0 0 16,0 0-16,0 0 16,0 0-16,0 0 0,0 0 0,-13 26 15,13-26-15,-21 24 0,21-24 16,-23 25-16,13-12 0,1-2 15,4-2-15,2-1 0,4-2 16,3 0-16,5-2 0,4-1 16,1-1-16,3-1 0,8-1 15,3 0-15,-1-1 0,1 0 0,0 0 16,1-2-16,2 1 0,-5 0 16,-5 0-16,-3 1 15,-4 0-15</inkml:trace>
  <inkml:trace contextRef="#ctx0" brushRef="#br0" timeOffset="19401.1073">19576 7467 0,'0'0'0,"0"0"0,0 0 16,36-4-16,-19 2 0,6 0 0,5 0 15,7-3-15,1 1 0,0 1 16,1 2-16,4-1 0,-5 1 0,-8 0 15,-5 0-15,-4 0 0</inkml:trace>
  <inkml:trace contextRef="#ctx0" brushRef="#br0" timeOffset="19817.9102">19591 7618 0,'0'0'0,"0"0"15,0 0-15,0 0 0,0 0 16,27-7-16,-27 7 0,44-6 15,-16 3-15,4-2 0,3 1 16,2 0-16,-1 0 0,8 1 16,-1-1-16,2-1 0,-6 0 15,-8 2-15,-6 2 0,-7 1 16,-6 1-16,-10 4 0,-7 4 16,-10 2-16,-5 2 0,-6 4 0,-7 2 15,0 0-15,0 2 0,-2 2 16,7-1-16,5-5 0,5 0 15,7-1-15,5-1 0,9-2 16,6-4-16,13-2 0,11-3 16,-1-3-16,3-2 0,16-4 15,4-3-15,-1 2 0,-2 0 16,6-2-16,-1-1 0,-8 1 16,-6 1-16,-6-3 0,-4 1 15,-7 0-15,-6 2 0,-6 1 0,-3 0 16,-3-2-16,-3 1 0,-5 0 15,-3-3-15,-4 1 0,-2-3 16,-2 1-16,-1-1 0,1 4 16,0 1-16,1 1 0,3 1 15,0 1-15</inkml:trace>
  <inkml:trace contextRef="#ctx0" brushRef="#br0" timeOffset="40803.6249">15853 7299 0,'0'0'0,"11"0"0,5 0 16,3 1-16,3-1 0,21-1 15,12-1-15,14-1 0,2 0 0,27 1 16,9 2-16,9-1 16,-8-1-16,59-5 0,18-2 15,-32 4-15,-23 4 0,0 1 16,1 2-16,-26-2 0,-17-1 0,-2 0 16,-1-1-16,-19 1 0,-13 1 15,-11-2-15,-7 0 0,-12-1 16,-9 1-16,-10 0 0,-9-1 15,-8 3-15,-6 1 0,-18-1 16,-14-1-16,-1 4 0,-2 4 0,18-4 16,11 0-16,7-1 0</inkml:trace>
  <inkml:trace contextRef="#ctx0" brushRef="#br0" timeOffset="44517.9207">15649 7264 0,'0'0'16,"0"0"-16,21-1 0,-9 2 0,3-1 15,6 1-15,6 1 0,13-1 16,3 0-16,21-1 0,9 0 15,1 0-15,2 0 0,25 2 16,8 2-16,10 0 0,-8-1 0,47 1 16,9 0-16,-26-4 15,-17-4-15,-8 4 0,-6 3 16,-22-1-16,-16-1 0,-10 1 16,-7 1-16,-11-4 0,-7-5 0,-14-1 15,-9 1-15,-9 1 0,-5 2 16,-10 0-16,-8 0 0,-6-1 15,-6-2-15,-9 2 0,-6 3 16,14 1-16,-5 1 0,-14-1 16,-9 1-16,-4 2 0,-2 2 0,-49 1 15,-3-1-15,13 1 0,7 1 16,-11 1-16,-8 0 16,10-3-16,7-5 0,-4 7 0,0 3 15,12 1-15,11 0 0,4-4 16,3-2-16,16-2 0,9-1 15,11 1-15,7 0 0,13 0 16,10 2-16,10-5 0,8-2 16,10-4-16,7-2 0,22 1 15,16 3-15,4-2 0,3 0 0,20 0 16,15 0-16,-3 2 0,-1 0 16,13 5-16,8 1 0,-7 1 15,-4 1-15,7 1 0,5 3 16,-19 0-16,-14 1 0,-4-2 15,-4 3-15,-20 1 0,-14 1 16,-10-7-16,-9-5 0,-13-2 16,-9 0-16,-17 2 0,-9 0 15,-10-5-15,-6 0 0,-21-5 16,-15-2-16,-4-2 0,-1 0 0,-19 3 16,-12 0-16,1-2 0,-2 1 15,-13 3-15,-8 4 0,8-1 16,5 1-16,-6 2 0,-5 1 15,19 0-15,12-1 0,19 4 16,12 3-16,26-3 0,18-1 16,22-2-16,14-4 0,17 0 0,7-2 15,39 3-15,27 3 16,3 2-16,3 2 0,16 12 0,10 4 16,-13-2-16,-8-3 0,8 9 15,4 6-15,-23 0 0,-17 0 16,-28-10-16,-20-4 0,-13-5 15</inkml:trace>
  <inkml:trace contextRef="#ctx0" brushRef="#br0" timeOffset="48201.8853">14266 7599 0,'0'0'0,"0"0"0,0 0 0,0 0 16,0 0-16,-5 29 0,5-29 0,-8 26 15,8-26-15,-17 36 0,5-16 16,0 1-16,0 1 0,-3 3 16,1 0-16,2-5 0,2-3 15,1-3-15,3-2 0,0-1 16,2-4-16,2-3 0,2-4 16,6 0-16,1-6 0,1-3 15,3-4-15,6-6 0,1-1 0,5-3 16,4-1-16,1-1 0,1 0 15,8-2-15,2 4 0,-3 2 16,-2 2-16,4 1 0,-5 6 16,-3 4-16,-3 7 0,-2 5 15,-1 7-15,-5 1 0,-2 2 0,-4 3 16,-3 1-16,-4 3 16,-5 2-16,-2 1 0,-2 1 15,0-8-15,-1-1 0,-3-1 0,-1 0 16,0-2-16,-2-1 0,1-3 15,0-3-15,1-2 0,2-3 16,1-6-16,3-5 0,4-1 16,4-2-16,7-5 0,6-4 15,6-4-15,4 2 0,3 1 16,4 0-16,2 3 0,0 0 0,5 2 16,-2 3-16,-7 3 0,-5 3 15,-5 5-15,-2 3 16,-4 4-16,-5 2 0,-5 3 0,-4 2 15,-4 2-15,-2 4 0,-2 0 16,-3 3-16,-1 1 0,-2 1 16,-1 0-16,-1-1 0,3-2 15,4-1-15,0-4 0,2-2 16,0-2-16</inkml:trace>
  <inkml:trace contextRef="#ctx0" brushRef="#br0" timeOffset="48534.5299">15377 7664 0,'0'0'0,"0"0"0,0 0 0,-18 22 16,18-22-16,-25 31 0,12-11 16,1 0-16,2 1 0,2 5 15,5-2-15,6-2 0,5-5 0,6-5 16,6-2-16,5-4 0,6-1 15,9-6-15,0-5 16,-4-3-16,-3-3 0,-4-3 0,-4-2 16,-2-5-16,-6-1 0,-12-4 15,-7-1-15,-10 5 0,-8 1 16,-7 2-16,-7 2 0,-2 5 16,-3 4-16,-1 4 0,-3 4 15,4 1-15,5 3 0,-1 3 16,4 2-16,10 3 0,8 1 15,12 0-15,9-1 0,-2-3 0,-2-2 16,0-2-16</inkml:trace>
  <inkml:trace contextRef="#ctx0" brushRef="#br0" timeOffset="48884.975">15976 7538 0,'0'0'0,"0"0"0,0 0 16,-13 21-16,13-21 0,-19 26 15,8-7-15,-1 1 0,-1 2 0,-4 9 16,-1 0-16,3-3 0,3-1 16,1-5-16,0-2 0,0 0 15,2-5-15,2-5 0,3-5 16,2-4-16,2-1 0,2-7 15,3-5-15,3-4 16,3-6-16,3-3 16,3-4-16,-2 4 0,0 4 0,2 0 15,2 4-15,0 2 0,-1 4 0,-1 3 16,0 2-16,0 3 0,2 5 16,1 0-16,1 3 0,0 1 15,0 0-15,-5 0 0,-3-2 16,-2-1-16</inkml:trace>
  <inkml:trace contextRef="#ctx0" brushRef="#br0" timeOffset="49335.3587">16699 7657 0,'0'0'0,"0"0"16,0 0-16,0 0 0,0 0 0,0-21 15,0 21-15,0 0 0,0 0 16,-18-20-16,18 20 0,-22-8 16,22 8-16,-31-3 0,13 5 15,-2 1-15,-2-2 0,-1 5 16,-1 1-16,-3 7 0,2 1 16,1 2-16,2 3 0,2-2 15,3 0-15,4 1 0,4-3 16,2 4-16,6-2 0,4-2 15,5-4-15,2-5 0,4-4 0,4-4 16,2-3-16,5-6 0,2-1 16,0 0-16,2-1 0,-4-2 15,-1-5-15,-3 0 0,-3 0 16,-4 2-16,-1 4 0,-4 3 16,-1 0-16,-2 3 0,-2 0 0,-1 6 15,0 3-15,-1 5 16,-1 2-16,0 2 0,0 3 15,0-1-15,0 0 0,3 2 16,0 1-16,2-1 0,0 0 0,3-1 16,0-2-16,1-2 0,0-2 15,2-6-15,2-5 0,-2 0 16,-2 2-16,-1-2 0</inkml:trace>
  <inkml:trace contextRef="#ctx0" brushRef="#br0" timeOffset="49568.9238">17185 7404 0,'0'0'0,"0"0"0,0 0 0,0 0 15,-6 23-15,6-23 0,-20 33 16,5-8-16,-1 3 0,-2 1 16,1 2-16,-3 7 0,3-3 0,3-1 15,1-3-15,3 3 16,5-7-16,4-3 0,3-3 15,7-9-15,6-5 0,4-5 16,6-5-16,2-3 0,3-3 0,2-8 16,3-5-16,-6 5 0,-6 3 15,-4 2-15</inkml:trace>
  <inkml:trace contextRef="#ctx0" brushRef="#br0" timeOffset="50038.9665">16440 8263 0,'0'0'0,"9"-2"15,5 1-15,3-1 0,2 1 0,2 0 16,-3 0-16,-3 0 16</inkml:trace>
  <inkml:trace contextRef="#ctx0" brushRef="#br0" timeOffset="52568.2388">16534 6410 0,'0'0'0,"0"0"0,23 19 16,-7-6-16,2 1 0,14 11 0,6 6 16,4 3-16,4 5 0,-1 0 15,-8-8-15,-7-5 0</inkml:trace>
  <inkml:trace contextRef="#ctx0" brushRef="#br0" timeOffset="58885.287">1815 8917 0,'0'0'0,"0"0"15,0 0-15,0 0 0,0 0 0,0-20 16,0 20-16,0 0 0,22-18 16,-22 18-16,35-11 0,-10 6 15,2 1-15,16 2 0,7 1 16,1 2-16,5 3 0,20 3 16,9-1-16,17 5 0,-4 1 0,26 1 15,8-2-15,8-1 0,-10-1 16,75 5-16,-1-1 15,-18-4-15,-8-3 0,18-5 16,17-2-16,-16-3 0,-12 0 0,25 1 16,15 1-16,-7 0 0,-9 0 15,24 1-15,14 3 0,-22-3 16,-16-3-16,19 1 0,14 1 16,-15 1-16,-10 1 0,5-1 15,3-2-15,-22 2 0,-14 0 0,10-1 16,7 2-16,-27 2 0,-16 2 15,5-7-15,6-3 16,-21 1-16,-13 1 0,3 1 0,2 1 16,-15 1-16,-12 2 0,0 1 15,0 0-15,-18-1 0,-13-2 16,0 1-16,0 1 0,-19-2 16,-12-1-16,-10 1 0,-8 1 15,-15-2-15,-10-2 0,-5 1 0,-2 2 16,-2-1-16</inkml:trace>
  <inkml:trace contextRef="#ctx0" brushRef="#br0" timeOffset="59617.9865">5732 7500 0,'0'0'0,"0"0"16,0 0-16,-29-8 0,18 5 15,-8 1-15,-5 0 0,-10-1 16,-3 2-16,-3 3 0,-8 5 16,-9 6-16,0 6 0,-18 8 15,-5 3-15,5 2 0,5 2 0,-19 13 16,-2 8-16,-3 4 0,10-1 15,-29 35-15,9-2 16,25-9-16,13-8 0,13 3 0,11-2 16,13-6-16,13-6 0,11 2 15,10 2-15,9-12 0,8-7 16,18-1-16,12-2 0,9-6 16,10-4-16,20 2 0,16-2 15,-5-7-15,-1-6 0,14-4 16,12-1-16,-2-2 0,1 0 0,13-2 15,10-3-15,-14-6 0,-6-3 16,9-7-16,8-5 0,-15-4 16,-9-3-16,5-4 0,3-3 15,-15 0-15,-12-1 0,-4-12 16,-6-8-16,-16-3 0,-12-1 0,-6-9 16,-5-7-16,-13 3 15,-10 4-15,-13-10 0,-9-7 16,-8 5-16,-6 1 0,-15-6 15,-10-6-15,-8 11 0,-7 9 0,-15-9 16,-13-7-16,-1 9 0,-4 5 16,-19 1-16,-14 1 0,-1 16 15,1 10-15,-24 1 0,-16 1 16,8 10-16,3 5 0,-27 16 16,-19 10-16,3 11 0,2 8 0,58-8 15,36-5-15,28-6 0</inkml:trace>
  <inkml:trace contextRef="#ctx0" brushRef="#br0" timeOffset="63428.3138">7889 8993 0,'0'0'0,"9"4"16,0 0-16,-3 1 0,1 0 0,4 3 15,3 4-15,1-1 0,0 0 16,-1 1-16,-4-1 0,0-1 16,-2-2-16,-1-1 0</inkml:trace>
  <inkml:trace contextRef="#ctx0" brushRef="#br0" timeOffset="63618.3405">7469 9163 0,'0'0'0,"0"0"0,0 0 0,32-3 16,-32 3-16,55-5 0,-15 1 16,7 0-16,6-3 0,20-1 15,3 1-15,16 1 0,-3-1 0,11 1 16,7-2-16,-19 2 0,-16 2 16,-8 4-16,-16 3 0,-13-2 15,-10 1-15,-7 0 0</inkml:trace>
  <inkml:trace contextRef="#ctx0" brushRef="#br0" timeOffset="63834.9081">7991 9185 0,'0'0'0,"0"0"0,0 0 16,24 16-16,-24-16 0,25 23 0,-8-9 15,1 2-15,2 1 0,6 7 16,-2 1-16,-2-2 0,-1-2 15,-3-4-15,-4 0 0,0 2 16,-3-3-16,-5-2 0,-4-1 16,-5-5-16,-4-1 0,-3-4 15,-3-4-15,2 0 0,3 1 0,-1-1 16</inkml:trace>
  <inkml:trace contextRef="#ctx0" brushRef="#br0" timeOffset="64002.0344">8126 9269 0,'0'0'0,"0"0"0,0 0 16,0 0-16,0 0 0,-26 21 0,26-21 16,-34 25-16,14-8 0,-3 0 15,-4 2-15,1 1 0,-1-1 16,-4 7-16,4-2 0,5-5 16,3-2-16,5-4 0,6-6 15,2-2-15,2-1 0,0-1 16</inkml:trace>
  <inkml:trace contextRef="#ctx0" brushRef="#br0" timeOffset="64185.4519">9039 8975 0,'0'0'0,"0"0"15,0 0-15,0 0 0,-32 14 16,12-7-16,-4 3 0,-3 0 15,-1 2-15,-3 1 0,-2 2 16,-8 1-16,4-2 0,-2 1 0,9-2 16,4-3-16</inkml:trace>
  <inkml:trace contextRef="#ctx0" brushRef="#br0" timeOffset="64351.5017">8600 9133 0,'0'0'15,"0"0"-15,2 20 0,-2-5 16,0 4-16,0 5 0,-2 4 16,1 8-16,1 0 0,0-1 0,1-2 15,1 3-15,1-4 0,2-6 16,3-8-16,-1-3 0,-2-3 16,-1-1-16</inkml:trace>
  <inkml:trace contextRef="#ctx0" brushRef="#br0" timeOffset="64618.6189">8698 9187 0,'0'0'0,"0"0"16,0 0-16,27-8 0,-27 8 0,36-6 15,-10 3-15,4-1 0,5-2 16,13 0-16,3 2 0,9-2 16,-1 1-16,-4 3 0,-1 2 15,2 1-15,-6 3 0,-8 4 16,-7 6-16,-4 0 0,-4 4 15,-6 2-15,-5 3 0,-7 1 16,-5 2-16,-4 0 0,-2 2 16,-3-1-16,0 0 0,-4-3 0,-1-1 15,1-4-15,-2-3 0,-2-1 16,-3-1-16,-5-5 0,-5-5 16,-1-6-16,-1-3 0,4 1 15,6 0-15,5 1 0</inkml:trace>
  <inkml:trace contextRef="#ctx0" brushRef="#br0" timeOffset="64790.1802">8888 9289 0,'0'0'0,"0"0"0,0 0 16,0 0-16,0 0 0,10 22 16,-10-22-16,4 24 0,-4-24 15,7 29-15,-3-14 0,0-1 16,-1-1-16,0-3 0,1-2 15,-1-4-15,1-1 0,-2-2 16,1 0-16,-1-1 0</inkml:trace>
  <inkml:trace contextRef="#ctx0" brushRef="#br0" timeOffset="65018.9314">8912 9271 0,'0'0'0,"0"0"0,0 0 16,0 0-16,30-2 0,-30 2 15,33 3-15,-33-3 0,39 6 16,-18-4-16,1 1 0,-2 0 15,-3 2-15,2-1 0,-4 0 16,-4 1-16,-4 2 0,-7 1 16,-6-1-16,-1 0 0,-4 0 0,-8 2 15,-3-1-15,1-1 0,1-1 16,2 0-16,4 0 0,3-2 16,5-1-16,7 0 0,7-1 15,11 0-15,8-1 0,8-2 16,8-2-16,-1 0 0,-8 1 15,-5 0-15</inkml:trace>
  <inkml:trace contextRef="#ctx0" brushRef="#br0" timeOffset="65801.5539">10975 9072 0,'0'0'16,"0"0"-16,0 0 0,-1 27 15,1-27-15,-5 26 0,1-8 16,-1 0-16,-2 0 0,-1 3 0,0-2 16,2-3-16,-1-1 0,2-4 15,0-2-15,2-1 0,1-4 0,2-4 16,0 0-16,4-6 16,1-1-16,2-4 0,3-2 15,3-7-15,1 0 0,2-3 16,4-2-16,2 4 0,1 0 0,7-1 15,0 3-15,0 3 0,-2 4 16,-2 4-16,-3 1 0,-2 4 16,-3 2-16,-2 5 0,-2 4 15,-4 3-15,-2 2 0,-4 6 16,-3 3-16,-1 2 0,-1 1 16,-2 1-16,-1 0 0,-1-3 0,1-2 15,0-5-15,3-2 16,0-2-16,0-2 0,0-4 15,0-2-15,1-4 0,3-1 0,-2-5 16,-1-2-16,0 1 0,0 0 16,0 3-16</inkml:trace>
  <inkml:trace contextRef="#ctx0" brushRef="#br0" timeOffset="66102.5668">11370 9097 0,'0'0'0,"0"0"0,0 0 15,0 0-15,0 0 0,26 6 16,-26-6-16,28 7 0,-28-7 0,33 9 15,-12-4-15,1-2 0,1 1 16,2-2-16,3 0 0,6-4 16,0 0-16,-1-3 0,-1-1 15,-3-1-15,-4 0 0,2-7 16,-6-3-16,-4 2 0,-1 2 0,-9 1 16,-5-1-16,-6 3 15,-4 2-15,-8 5 0,-7 5 16,-1 1-16,-2 3 0,-2 5 15,-2 6-15,1 1 0,2 2 0,-1 8 16,5 2-16,5-1 0,6-4 16,10 1-16,8-2 0,8-2 15,6-5-15,9-3 0,9-3 16,3-5-16,0-4 0,-7-1 16,-9 0-16,-5 0 0</inkml:trace>
  <inkml:trace contextRef="#ctx0" brushRef="#br0" timeOffset="66574.8916">12192 9070 0,'0'0'0,"0"0"16,0 0-16,0 0 0,0 0 0,-7 27 16,7-27-16,-6 28 0,6-28 15,-6 32-15,5-13 16,1-2-16,1-2 0,4 0 15,1-3-15,3-2 0,2-1 0,2-2 16,3-4-16,4-2 0,0-4 16,2-4-16,3-4 0,-2-1 15,-1-3-15,-2-2 16,0-2-16,1-2 0,-2 0 0,-4 4 16,-3 4-16,-3 4 0,-2 5 0,-2 5 15,-2 4-15,0 3 0,-2 3 16,-1 5-16,0 3 15,1 0-15,1 0 0,5 5 0,3 0 16,3-3-16,2-1 0,5-2 16,3-4-16,3-4 0,1-2 15,3-5-15,2-6 0,-2-2 16,-1-2-16,6-7 0,-2-4 16,-6-4-16,-4-4 0,-4-3 15,-5-2-15,-3 1 0,-3 4 0,-3-1 16,-4 2-16,-5 6 0,-1 6 15,-5 3-15,-4 2 16,0 3-16,1 4 0,2 3 0,2 5 16,6 0-16,4 1 0,0-2 15,-1 0-15,0-2 0</inkml:trace>
  <inkml:trace contextRef="#ctx0" brushRef="#br0" timeOffset="66918.4431">13657 9023 0,'0'0'15,"0"0"-15,0 0 0,-23 17 16,23-17-16,-26 24 0,7-5 16,0 2-16,2 1 0,-1 8 15,4 0-15,5-3 0,4-2 0,12-2 16,8-4-16,5-5 0,3-2 15,7-7-15,5-4 16,0-2-16,-2-2 0,7-6 0,1-5 16,-8-1-16,-5-2 0,-7-4 15,-5-5-15,-5 1 0,-4-3 0,-9 1 16,-6 1-16,-6 4 16,-5 3-16,-5 5 0,-4 4 15,0 3-15,-1 1 0,1 2 16,2 2-16,5 2 0,3 2 0,6 3 15,4 1-15,6-2 0,4-3 16,1 0-16,-3-1 0,2 1 16</inkml:trace>
  <inkml:trace contextRef="#ctx0" brushRef="#br0" timeOffset="67207.2595">14244 9031 0,'0'0'0,"0"0"0,-9 21 0,2-6 16,0 1-16,-7 9 0,-1 2 16,1-4-16,1 0 0,4-3 15,1-3-15,0 1 0,3-3 0,2-8 16,5-4-16,1-4 16,1-4-16,3-3 0,2-4 15,-1-1-15,2-3 0,1-5 16,3-3-16,2-4 0,1 4 0,0 3 15,2 4-15,-1 3 0,-2 3 16,3 4-16,1 1 0,-1 4 16,-1 2-16,3 4 0,2 2 15,1-1-15,-1 0 0,-4-3 16,-4 1-16,-3-1 0</inkml:trace>
  <inkml:trace contextRef="#ctx0" brushRef="#br0" timeOffset="67387.6197">14846 9021 0,'0'0'0,"0"0"0,0 0 0,0 0 15,-14 26-15,14-26 0,-17 31 16,17-31-16,-18 35 0,9-15 16,1 1-16,1-1 0,1-2 0,2 0 15,2-4-15,2-3 0,2-3 16,0-1-16,0-2 0,0 0 15</inkml:trace>
  <inkml:trace contextRef="#ctx0" brushRef="#br0" timeOffset="67525.5908">14900 8777 0,'0'0'0,"0"0"15,0 0-15,0 0 0,0 0 0,0 0 16,23 16-16,-23-16 0,20 19 15,-20-19-15,16 16 0,-16-16 16</inkml:trace>
  <inkml:trace contextRef="#ctx0" brushRef="#br0" timeOffset="67869.0451">15054 9153 0,'0'0'0,"0"0"0,0 0 15,0 0-15,0 0 0,32 15 0,-32-15 16,40 4-16,-18-3 0,4-2 16,4 0-16,1-2 0,1 1 0,9-1 15,-2-3-15,-4-1 16,-6-1-16,1-5 0,-7-2 16,-6 0-16,-5 1 0,-10-1 15,-9-1-15,-5 2 0,-4-1 0,-10 4 16,-6 4-16,0 3 15,-1 3-15,-10 6 0,-3 4 0,6 3 16,5 3-16,5 3 0,5 5 16,5-3-16,6 0 0,6 0 15,7 3-15,5-4 0,6-1 16,11-1-16,10 0 0,4-4 16,4 0-16,-9-3 0,-7-3 15,-4 0-15</inkml:trace>
  <inkml:trace contextRef="#ctx0" brushRef="#br0" timeOffset="68237.5814">15792 9032 0,'0'0'16,"0"0"-16,0 0 0,0 0 0,-11 24 15,11-24-15,-13 27 16,7-11-16,-1 0 0,1 2 15,-1 2-15,1-4 0,1 0 0,1-2 16,0-2-16,1 0 0,0-3 16,0-3-16,1-2 0,2-4 15,0 0-15,0-4 0,2-5 16,2-3-16,0-1 0,4-8 16,2-3-16,1 2 0,2 1 0,2 4 15,2 3-15,0 2 16,-2 3-16,6 2 0,2 3 15,-5 4-15,-1 3 0,4 5 0,-1 3 16,-4 3-16,-3 0 0,-3 4 16,-3 3-16,-1 0 0,-3 0 15,-1 0-15,-2 0 0,0-3 16,0-1-16,-1-3 0,0-1 16,0-6-16,1-3 0,0-1 0,0-1 15,0-2-15</inkml:trace>
  <inkml:trace contextRef="#ctx0" brushRef="#br0" timeOffset="68485.1504">16520 8854 0,'0'0'0,"0"0"16,0 0-16,0 0 0,-3 29 15,3-29-15,-20 38 0,5-12 16,-4 3-16,0 5 0,1 0 15,-3 9-15,3-2 0,3 0 16,3-5-16,7-8 0,4-4 0,6-6 16,5-4-16,6-7 0,4-2 15,1-7-15,2-3 0,0-5 16,1-4-16,0-5 0,1-3 16,-6 4-16,-3 3 0,-3 2 15</inkml:trace>
  <inkml:trace contextRef="#ctx0" brushRef="#br0" timeOffset="68652.452">16262 9050 0,'0'0'0,"0"0"0,0 0 16,0 0-16,29-7 0,-29 7 16,43-4-16,-17 1 0,3 1 15,4-1-15,4-2 0,9 2 16,0 2-16,-7 0 0,-6-1 0,-6 1 15</inkml:trace>
  <inkml:trace contextRef="#ctx0" brushRef="#br0" timeOffset="69068.5911">17070 9098 0,'0'0'0,"0"0"0,0 0 16,0 0-16,0 0 0,0 0 15,9-22-15,-9 22 0,0 0 0,-5-23 16,5 23-16,0 0 0,-22-22 16,22 22-16,-28-9 0,11 5 15,-3 2-15,-1 1 0,-1 1 16,0 6-16,-2 2 0,-4 7 16,0 2-16,3 4 0,3 1 15,3-1-15,5-1 0,1 3 16,4-2-16,8-2 0,5-2 15,7-3-15,5-3 0,3-5 0,5-2 16,2-7-16,4-3 0,-2-4 16,1-5-16,-2 1 0,-1-1 15,3-3-15,-2-1 0,-4 1 16,-3 1-16,-4 1 0,-5 3 16,-3 1-16,-1 3 0,-4 6 15,0 2-15,-5 8 0,-2 4 0,-1 3 16,-3 2-16,1 2 15,2 2-15,1 2 0,3 1 0,5-3 16,2-3-16,5-3 0,5-4 16,2-6-16,3-3 0,-4 0 15,-3-1-15,-3 1 0</inkml:trace>
  <inkml:trace contextRef="#ctx0" brushRef="#br0" timeOffset="69285.1634">17704 8831 0,'0'0'16,"0"0"-16,0 0 0,-11 21 15,11-21-15,-17 30 0,2-8 0,0 5 16,-2 4-16,-1 10 0,0 2 16,5-4-16,3-2 0,5 2 15,8-5-15,7-7 0,5-6 0,6-6 16,5-5-16,5-5 15,2-6-15,-1 1 0,-6 0 0,-6 0 16</inkml:trace>
  <inkml:trace contextRef="#ctx0" brushRef="#br0" timeOffset="69601.6648">18682 8909 0,'0'0'0,"0"0"16,0 0-16,0 0 0,0 0 0,-26-10 15,26 10-15,-41-1 16,16 3-16,-5 1 0,-4 1 16,3 2-16,3-1 0,-3 4 0,4 1 15,5 0-15,3 3 0,5 2 16,6 2-16,8-3 0,4 1 16,10 3-16,4-1 0,1 1 15,1-1-15,-1 0 0,-1-3 16,-2 1-16,-3-2 0,-5 0 15,-6-1-15,-4-3 0,-4 0 0,-4-2 16,-2 1-16,-1-3 0,-3-3 16,-7-1-16,0-1 0,3-1 15,3-1-15,4-4 0,4-2 16,1 2-16,3 1 0,0 0 16</inkml:trace>
  <inkml:trace contextRef="#ctx0" brushRef="#br0" timeOffset="69835.5415">19243 8966 0,'0'0'0,"0"0"16,0 0-16,-21-8 0,21 8 16,-35 0-16,10 2 0,-3 3 15,-1 1-15,-11 4 0,0 3 16,3 4-16,1 3 0,-1 5 15,6 0-15,8 0 0,7-2 0,9-2 16,7 0-16,10-4 0,8-2 16,9-7-16,6-5 0,1-6 15,1-5-15,-2 0 0,-6 2 16,-7 2-16</inkml:trace>
  <inkml:trace contextRef="#ctx0" brushRef="#br0" timeOffset="70201.5926">19572 8707 0,'0'0'0,"0"0"0,0 0 15,-20 19-15,20-19 0,-27 31 16,9-8-16,-2 3 0,-2 1 16,-4 13-16,0 3 0,5-3 15,4-2-15,-1 0 0,4-6 16,2-6-16,3-5 0,1-4 15,2-4-15,4-5 0,3-4 0,3-4 16,1-4-16,2-5 0,1-3 16,3-4-16,2-4 0,3-5 15,1-1-15,3 1 0,3 2 16,-1 4-16,0 3 0,0 4 16,0 2-16,-1 3 0,-1 4 0,-3 4 15,0 4-15,-2 3 0,-1 3 16,-5 4-16,-4 2 15,-4 3-15,-2 3 0,-3 2 0,-3 2 16,-1-2-16,2-1 0,-1-1 16,2-2-16,-1-4 0,2-3 15,-1-3-15,2-1 0,1-3 16</inkml:trace>
  <inkml:trace contextRef="#ctx0" brushRef="#br0" timeOffset="70551.7922">19946 8982 0,'0'0'0,"0"0"0,0 0 0,0 0 15,-21 18-15,21-18 0,-20 26 16,10-10-16,-1 2 0,3 1 16,3 0-16,5-2 0,4-1 15,6-4-15,3-2 0,10 1 16,4-4-16,3-3 0,1-2 15,-2-3-15,1-3 0,3-3 16,-2-4-16,-5-1 0,-2-4 0,-8-2 16,-5-4-16,-5 4 15,-4 1-15,-9 1 0,-6 0 0,-5 3 16,-4 2-16,-5 3 0,-4 3 16,-1 4-16,0 2 0,-1 1 15,5 0-15,6 2 0,5 1 0,7 1 16,5 3-16,8-4 0,3 1 15,11-1-15,7 1 16,-4 0-16,-5-3 0,-2 0 0</inkml:trace>
  <inkml:trace contextRef="#ctx0" brushRef="#br0" timeOffset="70834.9225">20465 8996 0,'0'0'0,"0"0"16,0 0-16,-18 14 0,18-14 0,-18 22 15,4-5-15,3-2 0,1 2 16,3-1-16,2 0 0,4 2 16,4 0-16,6-3 0,5-4 15,3-4-15,4-4 0,1-3 16,1-1-16,-1-1 0,0-2 16,5-2-16,-2-1 0,-4-7 15,-4-4-15,-5-1 0,-4-1 16,-6 0-16,-4 2 0,-6-2 15,-5 1-15,-3 1 0,-1 3 0,-6 3 16,-4 5-16,2 1 0,0 3 16,4 3-16,4 1 0,2 0 15,3 2-15,2-1 0,3 0 16,0-1-16</inkml:trace>
  <inkml:trace contextRef="#ctx0" brushRef="#br0" timeOffset="71070.9646">20992 8742 0,'0'0'0,"0"0"16,0 0-16,-15 35 0,6-18 0,-3 8 16,-3 5-16,-5 10 15,2 1-15,-2 8 0,3-2 16,6-5-16,6-7 0,3 1 0,4-7 15,3-5-15,3-6 0,4-6 16,2-5-16,2-2 0,1-3 16,3-6-16,2-5 0,-4 2 15,-4 1-15,-2 2 0</inkml:trace>
  <inkml:trace contextRef="#ctx0" brushRef="#br0" timeOffset="75984.3557">21521 8512 0,'0'0'15,"0"0"-15,0 0 0,0 0 0,0 0 16,0 0-16,0 0 0,0 0 16,0 0-16,0 0 0,14 22 15,-14-22-15,0 0 0,25 28 16,-25-28-16,24 27 0,-13-14 0,-1-1 16,-2-1-16,-1-1 0</inkml:trace>
  <inkml:trace contextRef="#ctx0" brushRef="#br0" timeOffset="76185.8346">21351 8765 0,'0'0'16,"0"0"-16,30-8 0,-8 2 16,2 1-16,21-2 0,10 1 15,9-3-15,-4 1 0,17 0 16,3 4-16,-10-1 0,-7 1 0,0 0 15,-3 2-15,-17 1 0,-11 1 16,-18 1-16,-12-1 0,-2 0 16,2 0-16,-2 0 0</inkml:trace>
  <inkml:trace contextRef="#ctx0" brushRef="#br0" timeOffset="76323.219">21605 8821 0,'0'0'0,"0"0"15,0 0-15,0 0 0,-2 23 0,2-23 16,-1 24-16,1-24 0,0 28 16,1-15-16,1 2 0,0-2 15,0-3-15,1 0 0</inkml:trace>
  <inkml:trace contextRef="#ctx0" brushRef="#br0" timeOffset="76569.3789">22045 8807 0,'0'0'0,"0"0"16,0 0-16,-24 15 0,24-15 15,-36 20-15,9-6 0,-2 0 16,-2 2-16,-9 5 0,1 1 16,-5 3-16,4-5 0,7-4 15,5-3-15,7-2 0,6-1 0,9-3 16,10-2-16,5-2 15,5-3-15,11-4 0,9-2 16,2 1-16,0-2 0,10 0 0,2-3 16,-4 4-16,-3 1 0,-9 2 15,-7 0-15,-5 1 0</inkml:trace>
  <inkml:trace contextRef="#ctx0" brushRef="#br0" timeOffset="76736.712">21531 9222 0,'0'0'0,"0"0"16,25-4-16,-6 3 0,3-1 15,15-3-15,6-1 0,1-2 16,1 1-16,11 0 0,1 0 16,4-1-16,-7 1 0,-12 2 15,-9 1-15,-8 1 0</inkml:trace>
  <inkml:trace contextRef="#ctx0" brushRef="#br0" timeOffset="77302.0036">21883 9094 0,'0'0'0,"0"0"0,0 0 15,3 28-15,-3-28 0,1 31 16,-2-12-16,0 3 0,1 1 0,0 7 15,0 2-15,-1-4 0,0-3 16,-1 1-16,-3-5 0,1-3 16,-2-1-16,-6-6 0,-4-3 15,1-3-15,1-1 0,-2-4 16,1-3-16,2-1 0,1-2 16,2-3-16,2-1 0,2-1 0,3 1 15,9-1-15,8 0 16,7-3-16,5-1 0,20-4 0,9-3 15,3 3-15,3 1 0,16-4 16,5-1-16,6 0 0,-7 0 0,5-3 16,-5 0-16,-14 3 15,-10 4-15,5-9 0,-19 3 16,-16 4-16,-13 3 0,-18-5 16,-13-4-16,0 12 0,-3-1 0,-8 2 15,-4 0-15,0 4 16,0 3-16,1 7 0,0 3 15,6 2-15,0 2 0,4 7 0,3 6 16,5 2-16,4 1 0,6 10 16,5 5-16,2 0 0,4 0 15,3 1-15,3-1 0,-2-6 16,-1-3-16,-2-2 0,-1-2 16,-2-6-16,-2-2 0,-2-2 15,-2-2-15,-5-2 0,-5-5 0,-7 0 16,-5-2-16,-1-3 0,0-2 15,-6-8-15,-4-5 0,8 4 16,5 0-16,4 4 0</inkml:trace>
  <inkml:trace contextRef="#ctx0" brushRef="#br0" timeOffset="77535.571">23058 8852 0,'0'0'0,"0"0"16,23-3-16,-6 1 0,2 1 16,15-2-16,5 1 0,2-2 15,2 0-15,12-1 0,1-2 16,-5 3-16,-5 0 0,5-2 15,-5 1-15,-10 0 0,-9 1 0,-5 1 16</inkml:trace>
  <inkml:trace contextRef="#ctx0" brushRef="#br0" timeOffset="77787.1665">23331 8745 0,'0'0'15,"0"0"-15,0 0 0,-7 26 0,1-14 16,-5 4-16,-5 4 0,-1 2 16,1 0-16,-3 8 0,2 2 15,4-4-15,2-2 0,1 1 16,5-4-16,5-3 0,4-6 16,9-4-16,9-3 0,4-4 0,2-4 15,5-3-15,5-6 0,-3 0 16,0 1-16,5-2 15,-1 0-15,-7 2 0,-6 1 0,-5 0 16,-4 3-16,-5 1 0</inkml:trace>
  <inkml:trace contextRef="#ctx0" brushRef="#br0" timeOffset="78019.3055">23386 8997 0,'0'0'0,"0"0"0,0 0 16,6 30-16,-4-14 0,0 5 16,0 4-16,0 8 0,-1 0 15,1 2-15,0 1 0,0 4 16,1-3-16,-1-7 0,-1-3 16,-1-5-16,0-5 0,-4-5 15,-5-2-15,-3-3 0,-2-4 0,3-1 16,3 0-16,0 0 0</inkml:trace>
  <inkml:trace contextRef="#ctx0" brushRef="#br0" timeOffset="78136.5268">23006 9291 0,'0'0'0,"0"0"16,0 0-16,0 0 0,2 24 0,-2-24 15,3 28-15,-3-28 0,3 32 16,-1-18-16,0-2 0,-1-2 15</inkml:trace>
  <inkml:trace contextRef="#ctx0" brushRef="#br0" timeOffset="78286.6903">23773 9303 0,'0'0'0,"0"0"0,0 0 16,0 0-16,17 20 0,-17-20 0,6 24 15,-6-24-15,1 28 0,-1-16 16,0-2-16,0-1 0</inkml:trace>
  <inkml:trace contextRef="#ctx0" brushRef="#br0" timeOffset="78485.4995">24287 8719 0,'0'0'0,"0"0"16,0 0-16,0 0 0,0 0 0,20 21 15,-20-21-15,9 24 16,-9-24-16,4 30 0,-4-10 16,-1-1-16,-1 0 0,0-2 0,0-3 15,-1-1-15</inkml:trace>
  <inkml:trace contextRef="#ctx0" brushRef="#br0" timeOffset="78651.837">24127 8994 0,'0'0'0,"11"-1"0,7-3 16,4 0-16,3 0 0,16-4 16,6 1-16,9-2 0,-1-1 0,8 0 15,-4 2-15,-6 1 16,-5 2-16,-5 1 0,-10 0 15,-9 1-15,-5 1 0,-5 1 0</inkml:trace>
  <inkml:trace contextRef="#ctx0" brushRef="#br0" timeOffset="78869.2985">24423 9071 0,'0'0'0,"0"0"0,0 0 16,16 23-16,-8-11 0,1 3 0,2 3 15,0 0-15,-1 2 0,2 4 16,0 0-16,-2-3 0,-1-3 16,-4 0-16,-1 0 0,-4-3 15,-3-1-15,-4-1 0,-5 0 16,-2-1-16,0-1 0,-6-3 16,-4-4-16,1-2 0,0-4 0,0 0 15,4 0-15,3 1 0</inkml:trace>
  <inkml:trace contextRef="#ctx0" brushRef="#br0" timeOffset="79002.6164">24431 9034 0,'0'0'0,"0"0"15,0 0-15,0 0 0,0 0 0,0 0 16,-21 23-16,4-5 0,-2 1 0,-7 9 16,-7 6-16,-11 11 0,-2 1 15,0 1-15,9-8 16,6-8-16</inkml:trace>
  <inkml:trace contextRef="#ctx0" brushRef="#br0" timeOffset="86936.4454">5638 10353 0,'0'0'0,"11"-1"16,4 0-16,4 1 0,4 1 0,15 1 16,6 0-16,12 0 15,0 2-15,20-1 0,4-1 16,-3 2-16,-2-2 0,22 1 0,18-1 15,-8-1-15,-8-2 16,58-1-16,-1 2 0,-18-1 0,-13 0 16,13-1-16,9-2 15,-9 0-15,-5 0 0,10-4 0,9-1 16,-8 1-16,-6 3 0,10 1 16,10-3-16,-11 3 0,-6 0 15,13-1-15,10-1 0,-16-1 16,-12-1-16,13 2 0,8 2 15,-9-2-15,-8-3 0,8-1 0,6-1 16,-8 2-16,-8 1 0,9-1 16,6-2-16,-17 1 0,-11 1 15,8-1-15,7-1 0,-13 2 16,-9 2-16,5-2 0,5-2 16,-14 2-16,-10 2 0,3 3 15,2 1-15,-9 1 0,-9 1 0,3-2 16,1 0-16,-14-4 0,-8-4 15,-4 2-15,0 2 16,-15 3-16,-9 2 0,-12 1 0,-6 1 16,-10-1-16,-5 0 0,-3 1 15</inkml:trace>
  <inkml:trace contextRef="#ctx0" brushRef="#br0" timeOffset="93736.5737">18441 10350 0,'0'0'16,"0"0"-16,23-2 0,-11 1 0,1 1 15,11 0-15,3 1 0,4 1 16,2 0-16,14 0 0,5 0 16,1-1-16,0 1 0,20 1 15,5 0-15,-1 0 0,0 0 0,24-2 16,7-2 0,6 1-16,-5 1 0,60-1 0,0-1 15,-22-2-15,-16 0 0,14-1 16,11 0-16,-13 1 0,-7-1 0,10 2 15,10 0-15,-14 1 0,-9-1 16,17-2-16,11 0 0,-9 0 16,-6 1-16,8 2 0,6 1 15,-12 0-15,-8-1 0,18 1 16,12 1-16,-12-1 0,-7 0 0,12-1 16,9-1-16,-14 0 0,-11 2 15,13-1-15,11 1 16,-15-4-16,-13-2 0,19 3 0,13 3 15,-16 1-15,-12 0 0,13-1 16,8-2-16,-13 1 0,-12 1 16,15-2-16,8 0 0,-15 2 15,-10 1-15,15-1 0,10-3 16,-11-1-16,-10-1 0,13 2 16,8 2-16,-14-1 0,-8-2 0,8 2 15,6 2-15,-13-5 0,-7-3 16,10 4-16,6 2 15,-15 2-15,-11 3 0,8 3 16,8 2-16,-17-1 0,-13-2 0,7 3 16,5 1-16,-16 1 0,-9 1 0,-5 0 15,-4 1-15,-13-3 16,-10-2-16,-8-2 0,-6-2 16,-13-2-16,-12-2 0,-9 1 15,-6-1-15,-5 1 0</inkml:trace>
  <inkml:trace contextRef="#ctx0" brushRef="#br0" timeOffset="97305.0194">2322 11819 0,'0'0'0,"0"0"0,27-1 16,-15 0-16,4-2 0,5 2 0,6 0 15,11 0-15,0 1 0,19 1 16,5 1-16,5-1 16,3 2-16,31 0 0,9-1 15,6 0-15,-11 1 0,22-2 0,-1 0 16,51 0-16,-15 1 0,6 0 16,3-1-16,-14 1 0,-5 0 15,0 1-15,4 1 0,0-2 16,-1-1-16,6-1 0,4-2 15,-1 2-15,-3 0 0,17 2 16,12-1 0,40-2-16,29 0 0,-62 1 0,-44 1 15,26-4-15,19-2 16,-31 0-16,-20 1 0,19 0 0,13-3 16,-17-1-16,-12-2 0,18 3 0,12 3 15,-21 0-15,-12 0 0,22-3 16,10-3-16,-18 0 0,-14 1 15,15 1-15,11 0 16,-23 2-16,-16 2 0,20-1 0,12-1 16,-18 1-16,-13 1 0,15-2 15,9 0-15,-18 3 0,-12 1 0,13 3 16,12 2-16,-21-3 16,-12-2-16,12 1 0,7 2 15,-21 3-15,-16 0 0,4 3 0,2 0 16,-17 2-16,-14 2 0,-2-3 15,-2-2-15,-19-4 0,-13-3 0,-22-9 16,-16-5-16,0 5 16,-2 4-16,0 0 0</inkml:trace>
  <inkml:trace contextRef="#ctx0" brushRef="#br0" timeOffset="98303.5634">3215 11626 0,'0'0'0,"0"0"0,0 0 16,0 0-16,0 0 0,32 2 0,-32-2 16,45 4-16,-12-3 15,9 1-15,11-2 0,-3 0 16,2-3-16,20-1 0,19-3 16,15-3-16,-3 1 0,10-3 0,-5-2 15,0 5-15,-11 4 0,14-2 16,-24 3-16,-29 4 0,-18 3 0,-21 5 15,-14 5 1,-18 3-16,-15 1 0,-4-2 0,-12 5 16,-6 2-16,-10 2 0,-10 5 15,-11 4-15,-34 17 0,14-5 0,-3 2 16,0 0 0,-3 2-16,0 2 0,30-18 0,19-12 15,9-3-15,5-4 16,15-1-16,12-3 0,0-10 0,3-7 15,1-5-15,1-4 0,13-7 16,11-5-16,9-2 0,5 0 16,9-15-16,9-10 0,-5 5 15,-3 2-15,9-4 0,6-5 16,-5 12-16,-1 7 0,-1-1 16,1 0-16,-8 7 0,-7 6 0,2 7 15,1 8-15,-3 7 0,-3 5 16,2 10-16,0 6 0,-5 5 15,-4 3-15,5 18 0,4 12 16,-4-5-16,-1-2 0,-2 12 16,-4 9-16,-3-9 0,0-7 0,-1 1 15,1 0-15,1-8 16,0-7-16,-1 0 0,-1 1 16,-3-13-16,-2-8 0,-5-5 0,-1-5 15,-3-3-15,1-3 0,-5-6 16,-1-4-16,-5-1 0,-3-3 15,-9-9-15,-6-6 16,-1 0-16,0-2 0,-8-8 0,-5-6 16,4 2-16,0 3 0,-9-7 15,-3 1-15,8 2 0,5 3 0,-17-17 16,5 4-16,15 16 16,10 9-16,5 2 0,6 1 15,1 6-15,1 3 0,6 12 0,1 0 16,1 1-16,1-2 0,-5 7 15,-3 3-15,3 2 0,1 2 16,0-3-16,3-3 0,1 0 16</inkml:trace>
  <inkml:trace contextRef="#ctx0" brushRef="#br0" timeOffset="104969.7696">17721 11860 0,'0'0'0,"0"0"0,0 0 16,-23-12-16,12 9 0,-7 1 15,-5 1-15,-2 3 0,-4 4 16,-16 7-16,-7 7 0,2 1 0,1 3 15,-17 10-15,-16 14 0,5 1 16,3 3-16,-10 21 16,-7 18-16,17-5 0,13-2 0,-4 43 15,20-5-15,20-20 0,14-15 16,19-6-16,14-5 0,18-5 16,12-6-16,24-5 0,18-3 15,13-5-15,8-1 0,21-5 16,13-4-16,1-6 0,1-5 0,11-2 15,8-1-15,-5-6 0,-3-3 16,1-9-16,1-4 0,-7-5 16,-5-1-16,-1-5 0,-1-3 15,-13-9-15,-8-5 0,-2-10 16,-3-7-16,-10-2 0,-11-1 0,-8-8 16,-7-6-16,-16-6 0,-11-5 15,-12-7-15,-7-4 16,-13 1-16,-9-1 0,-16-7 15,-9-5-15,-13 9 0,-7 6 0,-8-4 16,-6 0-16,-8 4 0,-6 3 16,-11-1-16,-7 1 0,4 7 15,3 6-15,-10 8 0,-5 6 16,0 5-16,2 4 0,-8 5 16,-6 6-16,-1 7 0,1 4 15,-7 6-15,-5 3 0,2 5 16,-1 5-16,-10 6 0,-7 5 0,5 9 15,4 8-15,-19 9 16,-14 8-16,5 0 0,3-1 16,11 4-16,6 2 0,13-1 15,9-1-15,6-2 0,4 1 0,27-16 16,19-12-16,12-7 0</inkml:trace>
  <inkml:trace contextRef="#ctx0" brushRef="#br0" timeOffset="107852.8656">17376 10946 0,'0'0'16,"0"0"-16,0 0 0,0 0 0,-23 1 16,23-1-16,-27 7 15,10-1-15,-3 1 0,-3 5 0,-4 3 16,-7 7-16,0-1 0,-1 5 15,-1 5-15,-1 6 0,4 0 0,3 6 16,9-1-16,11-4 16,8-3-16,14-5 0,11-5 15,7-3-15,5-2 0,14-3 16,9-1-16,12-6 0,0-7 16,-17-1-16,-13 0 0,-11-1 0</inkml:trace>
  <inkml:trace contextRef="#ctx0" brushRef="#br0" timeOffset="108203.2448">18187 11171 0,'0'0'0,"0"0"0,0 0 16,0 0-16,0 0 0,-7-21 15,7 21-15,-20-15 0,4 8 0,-5 1 16,-5 4-16,-3 3 16,-3 3-16,-14 1 0,-4 2 15,-6 4-15,5 2 0,1 5 0,0 6 16,-1 5-16,9 0 0,12-1 15,8-2-15,7-2 0,7-5 16,15-4-16,12-5 16,4-4-16,5-4 0,6-4 0,5-4 15,2-2-15,0-2 0,5-4 16,-3-3-16,-5-2 0,-4 0 0,-4-2 16,-4 0-16,-7 2 15,-5 3-15,-5 5 0,-3 3 0,-4 4 16,-3-1-16,-6 7 15,-5 5-15,0 3 0,0 5 0,2 3 16,1 5-16,5-5 0,0 1 0,5 6 16,4 2-16,6-3 15,4-4-15,-3-4 0,-3-4 0,-1-2 16</inkml:trace>
  <inkml:trace contextRef="#ctx0" brushRef="#br0" timeOffset="108486.7119">18649 10853 0,'0'0'0,"0"0"16,0 0-16,-13 21 0,13-21 0,-25 35 16,4-7-16,-4 5 15,-1 2-15,-8 16 0,-1 4 16,-1 5-16,8-4 0,1 2 15,8-8-15,6-9 0,4-8 0,10-3 16,8-8-16,3-9 0,4-4 0,5-6 16,5-7-16,2-4 15,0-2-15,1-9 0,-1-4 16,-6-2-16,-5-1 0,0 3 16,-5 7-16,-3 3 0</inkml:trace>
  <inkml:trace contextRef="#ctx0" brushRef="#br0" timeOffset="108619.7159">18246 11128 0,'0'0'0,"0"0"16,0 0-16,0 0 0,0 0 15,29-5-15,-29 5 0,49-1 16,-18 1-16,4 0 0,4 1 16,11 1-16,1 1 0,1-2 0,-10 0 15,-8 0-15</inkml:trace>
  <inkml:trace contextRef="#ctx0" brushRef="#br0" timeOffset="108955.8596">18626 11337 0,'0'0'0,"0"0"16,0 0-16,29 3 0,-29-3 15,38 0-15,-13 1 0,1-1 0,4-1 16,3 0-16,3-3 15,9-1-15,-3 0 0,7-2 0,-4-3 16,-6 0-16,-7-1 0,-8-1 16,-5-2-16,-8 0 0,-6-2 15,-8 2-15,-7 0 0,-4 3 16,-5 2-16,-5 3 0,-6 2 16,-2 4-16,-2 5 0,-1 4 15,2 4-15,-2 6 0,4 4 0,6 3 16,4 1-16,7 0 0,5-2 15,9 0-15,5-1 0,11-2 16,7-3-16,9-6 0,8-4 16,3-3-16,1-2 0,11-5 15,1-5-15,-13 1 16,-11 2-16,-8 0 0</inkml:trace>
  <inkml:trace contextRef="#ctx0" brushRef="#br0" timeOffset="109220.2398">19479 11176 0,'0'0'0,"0"0"0,0 0 16,-16 25-16,16-25 0,-20 33 0,6-12 15,-1 2-15,0 0 0,-4 6 16,3-1-16,1-4 0,4-4 0,1-4 16,3-2-16,1-6 15,3-2-15,3-6 0,0-3 0,3-7 16,2-3-16,2-6 0,3-3 15,2-4-15,2 0 0,1-3 16,-1 5-16,1 4 0,0 3 16,3 5-16,3 4 0,0 3 15,1 2-15,0 4 0,0 4 16,-4-1-16,-2 0 0,-4-1 16</inkml:trace>
  <inkml:trace contextRef="#ctx0" brushRef="#br0" timeOffset="109519.5443">20620 10974 0,'0'0'0,"0"0"0,0 0 16,0 0-16,0 0 0,-39 4 15,16 4-15,-2 2 0,0 5 0,-5 7 16,-3 9-16,-9 11 15,1 3-15,-5 14 0,4-1 16,3 5-16,8-7 0,3 0 0,8-6 16,5-14-16,3-7 0,3-6 15,1-6-15,0-5 0,2-4 16,-8-5-16,-6-3 16,-1-3-16,0-4 0,-1-6 0,-1-6 15,-2-6-15,0-4 0,5 7 16,5 4-16,3 4 0</inkml:trace>
  <inkml:trace contextRef="#ctx0" brushRef="#br0" timeOffset="109602.6768">20024 11276 0,'0'0'0,"15"-1"15,9 1-15,10 0 0,4 2 0,14 1 16,3 1-16,-2-1 0,-12 0 16,-9-1-16</inkml:trace>
  <inkml:trace contextRef="#ctx0" brushRef="#br0" timeOffset="109920.2834">20741 11277 0,'0'0'0,"0"0"0,0 0 15,0 0-15,0 0 0,-37 12 16,37-12-16,-37 18 0,16-4 0,-2 2 16,-2 5-16,4 0 0,4-1 15,1 6-15,6-2 16,10-1-16,9-2 0,11 0 0,8-5 15,1-4-15,2-6 0,1-3 16,2-4-16,-2-6 0,-1-3 16,2-8-16,-4-3 15,-6-4-15,-4-2 0,-8 1 0,-7 0 16,-5 6-16,-4 4 0,-12 2 16,-8 0-16,-2 5 0,-1 3 0,-5 2 15,-4 4-15,4 3 0,2-1 16,7 4-16,4 2 0,6 3 15,4 3-15,9-1 0,7 1 16,0-3-16,-2-3 0,0-1 16</inkml:trace>
  <inkml:trace contextRef="#ctx0" brushRef="#br0" timeOffset="110219.2108">21223 11286 0,'0'0'0,"0"0"0,0 0 16,-4 22-16,4-22 0,-12 34 0,0-9 16,-1 0-16,-2 4 0,-2 5 15,0-2-15,4-2 0,3-4 16,0 0-16,2-5 0,3-6 16,1-5-16,4-6 0,3-4 15,2-5-15,3-4 0,2-5 16,2-6-16,2-3 0,2-2 0,5-5 15,1 1-15,0 3 0,-1 3 16,0 4-16,-2 2 0,0 2 16,-1 5-16,0 2 0,0 2 15,4 5-15,1 3 0,-4 0 0,-3 0 16,-3-1-16</inkml:trace>
  <inkml:trace contextRef="#ctx0" brushRef="#br0" timeOffset="110352.1889">22032 11815 0,'0'0'16,"0"0"-16,0 0 0,-25 13 16,25-13-16,0 0 0</inkml:trace>
  <inkml:trace contextRef="#ctx0" brushRef="#br0" timeOffset="112969.6159">2387 14682 0,'0'0'0,"0"0"0,0 0 16,0 0-16,0 0 0,0 0 0,0 0 15,0 0-15,0 0 0,28 6 16,-28-6-16,39 8 0,-11-4 16,4 0-16,6-1 0,5 2 0,5 2 15,24 2-15,24 1 16,1-1-16,1-2 0,28 3 0,27 2 15,10 1-15,-14-1 0,72 5 16,-11-1-16,-27-6 0,-19-2 0,9-1 16,8 0-16,-1-1 15,-2-1-15,4 0 0,0-1 16,-3 1-16,0 1 0,1-2 16,4-3-16,-20-1 0,-13-2 0,23-4 15,17-2-15,2-2 16,0 0-16,-8-3 0,-8-1 15,-20 1-15,-15 1 0,22-4 0,17-3 16,-19 1-16,-12-1 0,12 2 16,9 1-16,-14 2 15,-11 2-15,12-5 0,6-2 0,-5-1 16,-4 3-16,-8 5 0,-6 5 16,-16-2-16,-11-1 0,12 1 15,8 0-15,-15 3 0,-9 2 0,5-3 16,2-2-16,-11 3 15,-9 0-15,3 1 0,0 1 16,-14 3-16,-8 2 0,3 2 0,0 2 16,-8-2-16,-8-1 0,-4-4 15,-4-2-15,-10 0 0,-5 0 16,1 0-16,0 2 0,-7-2 16,-8 1-16,-2-1 0,-3 1 15,-3 0-15,-1 0 0,-1-1 16,-1 1-16,-3-1 0,-1 1 15,-5 2-15,-3 0 0,-1-1 16,-4 2-16,2-1 0,-2 1 16,0 0-16,0 0 0,-2-4 0,-4-1 15,-2 2-15,-1 0 0,2 1 16,1 0-16,2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2-01T01:45:37.6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2090 2304 0,'0'0'0,"0"0"15,0 0-15,0 0 0,0 0 0,0 0 16,0 0-16,35 3 15,-35-3-15,35 8 0,-13-2 16,3 0-16,3-1 0,5 3 0,6 1 16,12-1-16,0 1 0,19 2 15,10-1-15,-2-1 0,1-3 16,26 2-16,23 0 0,-8-3 16,-3-3-16,64-3 0,15-3 15,-23 3-15,-17 0 0,10 2 16,5 1-16,-10-4 0,-9-4 0,17 3 15,10 2-15,-12-1 0,-8-3 16,17 1-16,10 0 0,-15 4 16,-9 1-16,16 1 0,10 0 15,-15 0-15,-10 0 0,16-2 16,13-3-16,-18 3 0,-11 2 16,15-1-16,8 2 0,-14-2 15,-10-2-15,15 2 0,9 2 16,-16-1-16,-13-1 0,13 3 15,9 2-15,-20-1 0,-13-2 0,2 2 16,1 1-16,-21-4 0,-16-4 16,-9 4-16,-6 0 0,-19 4 15,-13 0-15,-18-2 0,-11-2 16,-23-3-16,-15-2 0,-1 2 16,3 1-16,-2-2 0</inkml:trace>
  <inkml:trace contextRef="#ctx0" brushRef="#br0" timeOffset="847.9475">6237 2679 0,'0'0'0,"0"0"15,27-1-15,-5-1 16,10-3-16,1 1 0,0 0 0,20-3 15,9-1-15,10 0 0,-5 2 0,19-1 16,16-1-16,-15 3 16,-9 1-16,25-1 0,0 0 15,-29 0-15,-19 2 0,-18 5 16,-7 2-16,-13 0 0,-9 3 0,-12 3 16,-8 2-16,0-2 0,-1 1 15,-21 7-15,-9 6 16,5-5-16,-1-1 0,-21 11 15,-11 5-15,5-1 0,5-1 0,-27 22 16,10-3-16,17-12 0,10-10 16,11-4-16,3-3 0,10-6 15,6-5-15,4-7 0,3-4 16,3-4-16,3-4 0,2-8 16,1-3-16,5 7 0,3-2 15,4-11-15,5-6 0,0 2 16,2 0-16,5-9 0,7-7 15,-1 1-15,0 2 0,10-7 16,2 1-16,-6 7 0,-6 6 0,3 4 16,2 2-16,-7 7 0,-4 7 15,0 12-15,2 8 0,-4 2 16,-4 2-16,3 9 0,1 7 16,-4 0-16,2 0 0,1 10 15,3 6-15,0 1 0,1-1 0,-1 6 16,-1 1-16,-5-9 0,1-4 15,-4-6-15,-2-4 0,-1-4 16,-2-6-16,-1-4 0,-2-3 16,-1-2-16,-1-2 0,-4-4 15,-3-3-15,-2 1 0,-2 2 0,-12-6 16,-9-4-16,3-2 16,-1-3-16,-20-8 0,-8-1 15,-1-2-15,4 2 0,-18-5 16,-2-1-16,2-3 0,11 4 0,-16-8 15,14 6-15,18 7 0,10 4 16,5 8-16,3 7 0,10 6 16,6 4-16,8-2 0,2-1 15,2-2-15</inkml:trace>
  <inkml:trace contextRef="#ctx0" brushRef="#br0" timeOffset="4599.015">6649 3772 0,'0'0'0,"0"0"0,0 0 16,0 0-16,20 17 0,-20-17 0,22 26 15,-10-11-15,1 1 0,-1 4 16,3 6-16,-1-2 0,0 0 16,7 7-16,1-2 0,-1-4 15,-1-2-15,7-3 0,0-4 16,1-8-16,-1-6 0,6-7 16,3-6-16,1-5 0,-1-4 0,17-13 15,8-8-15,-3 4 0,-4-1 16,14-10-16,0-4 15,1 0-15,-8 6 0,25-14 0,-8 7 16,-18 17-16,-13 10 0,-13 15 16,-6 9-16,-8 1 0,-7 0 0,-4 1 15</inkml:trace>
  <inkml:trace contextRef="#ctx0" brushRef="#br0" timeOffset="11681.6372">1904 5286 0,'0'0'0,"0"0"15,0 0-15,0 0 0,22-8 0,-22 8 16,24-5-16,-7 2 0,1-2 16,5-1-16,3 1 0,3-2 15,0-1-15,13-2 0,2 1 16,-2-1-16,1 0 0,8-1 16,1 3-16,1-4 0,-8 0 0,-5 5 15,-7 5-15,-6 0 0,-7 2 16,-6 7-16,-3 7 15,-6-3-15,-5 0 0,-6 7 0,-4 7 16,-7 2-16,-3 0 0,-14 12 16,-5 4-16,-2-3 0,1-2 15,-11 5-15,0 0 0,6-8 16,4-3-16,4-4 0,3-5 16,7-7-16,6-6 0,5-7 15,2-4-15,2-4 0,2-4 0,5-7 16,1-5-16,4 0 0,0-2 15,6-6-15,4-4 16,1-2-16,1-1 0,4-7 0,-1-3 16,4 7-16,-1 5 0,4 6 15,4 5-15,-4 7 0,0 6 16,3 7-16,1 5 0,-1 5 16,0 3-16,2 10 0,0 6 15,2 4-15,0 1 0,-1 7 0,1 4 16,-5-2-16,-7-1 0,-4-6 15,-2-2-15,-4-8 0,-1-7 16,-3-5-16,0-2 0,-6-6 16,-3-3-16,-9-7 0,-9-5 15,-3-4-15,-5-2 0,-9-4 16,-6-2-16,-1-4 0,1-1 0,-10-5 16,-1 1-16,5 6 15,7 7-15,-6 0 0,5 5 0,4 6 16,6 4-16,10 1 0,7 1 15,6 2-15</inkml:trace>
  <inkml:trace contextRef="#ctx0" brushRef="#br0" timeOffset="18802.2317">6813 5286 0,'0'0'0,"0"0"0,0 0 0,23-1 15,-23 1-15,28 0 0,-8 0 16,2 1-16,1-1 0,14 1 16,5 0-16,1-1 0,1-2 0,19 3 15,6 1-15,8 0 0,-4-1 16,18 1-16,8-1 15,-8 0-15,-11 1 0,25-2 16,19 0-16,19 0 0,-21-2 0,5-2 16,2-3-16,-18 4 0,-13 0 15,14 2-15,8 0 0,-12 0 16,-9 0-16,12 2 0,10 1 16,-19-1-16,-12-2 0,11-1 15,7 0-15,-13 2 0,-9 2 0,8 0 16,6 1-16,-14 1 0,-9 2 15,3-2-15,5 1 0,-11-2 16,-7-1-16,7-2 0,4 0 16,-11 0-16,-10-1 0,0 1 15,2 1-15,-9 0 0,-4 2 0,-3-3 16,-1-2 0,-8 0-16,-5-1 0,-4 4 0,-5 1 15,-6 0-15,-3 1 0,-1-3 16,-1-3-16,-6-1 0,-3-3 0,0 3 15,0 1-15,0 3 0</inkml:trace>
  <inkml:trace contextRef="#ctx0" brushRef="#br0" timeOffset="19949.031">11215 5265 0,'0'0'16,"0"0"-16,29 2 0,-15-1 16,2 1-16,12-2 0,8-3 15,1 1-15,3 0 0,15-2 16,6 2-16,-1 0 0,0 1 0,19-3 15,6 1-15,5-1 0,-7 2 16,17-3-16,2 0 0,-10 1 16,-6 1-16,49-1 0,-4 3 15,-17-2-15,-12-2 0,5 3 16,2 1-16,-12 1 0,-7 3 0,3-3 16,4-2-16,-6 0 15,-6 1-15,6-1 0,6 1 16,-6 2-16,-5 1 0,7 0 15,5 1-15,-9 2 0,-9-1 0,10 0 16,9 0-16,-10-3 0,-6 0 16,6 1-16,5 2 0,-12-3 15,-6-2-15,4-3 0,1 0 16,-6 1-16,-5 1 0,-2-1 16,0-1-16,-10 1 0,-9-2 0,-5 0 15,-3-1-15,-12 1 16,-9 1-16,-13-3 0,-8-1 15,-5 3-15,-4 3 0,3 0 0,3 1 16,1-1-16</inkml:trace>
  <inkml:trace contextRef="#ctx0" brushRef="#br0" timeOffset="22834.031">17980 5298 0,'0'0'0,"0"0"0,0 0 15,0 0-15,0 0 0,0 0 16,25-13-16,-25 13 0,25-2 16,-25 2-16,34-1 0,-14 1 15,1 2-15,4-2 0,5 0 16,1-1-16,2 1 0,13 0 15,4-1-15,-1 0 0,1-2 0,16 1 16,4 0-16,10-2 0,-4 1 16,12 0-16,-1-2 0,-7 2 15,-7 2-15,17-1 0,2-1 16,-10 2-16,-8 1 0,38-1 16,-5 0-16,-14 1 0,-10 0 0,4 2 15,3-1-15,-6 1 0,-4-2 16,4-2-16,2 1 0,-5 2 15,-4 3-15,8-1 0,4 1 16,-9 3-16,-5 1 0,7-7 16,6-3-16,-8 0 0,-8 0 15,9 2-15,6 1 0,-8 2 0,-4 1 16,5-2-16,1-4 16,-6 2-16,-4 3 0,3-1 15,2 0-15,-7-3 0,-4-1 16,2 1-16,3 0 0,-10 4 0,-6 5 15,6-5-15,3-2 0,-8-2 16,-4-2-16,0 3 0,2 1 16,-4 0-16,-4 0 0,5-2 15,2-2-15,-6 1 0,-4 5 16,1-1-16,2 0 0,-2 0 16,-2-4-16,4 0 0,2-3 15,-3 7-15,-1 1 0,8 2 0,5 0 16,-4-2-16,-3 0 0,5-3 15,4-1-15,1-1 0,-2-1 16,10 3-16,7 1 0,-8 1 16,-4 1-16,7-1 0,7 0 15,-2 2-15,-1 3 0,9-5 16,5-2-16,-7 0 0,-3-2 0,5 6 16,4 2-16,-3-3 15,-3-3-15,6-2 0,5-1 0,-11 5 16,-5 2-16,2 3 0,1 1 15,-9-1-15,-9-4 0,0 2 16,-1 1-16,-14-1 0,-12 0 16,-10-1-16,-8-2 0,-4-1 0</inkml:trace>
  <inkml:trace contextRef="#ctx0" brushRef="#br0" timeOffset="25032.1312">29222 5257 0,'0'0'0,"0"0"0,0 0 15,0 0-15,24-3 0,-24 3 16,25-2-16,-25 2 0,35-3 0,-11 2 16,5 0-16,3-1 0,2-1 15,18 2-15,6-1 0,14-1 16,-1-3-16,23 1 15,4-1-15,11 1 0,-7 1 0,21 0 16,4-2-16,37 5 0,-19 2 16,-5 3-16,-4 2 0,-13 1 15,-12 1-15,-1 4 0,1 3 16,-14 0-16,-9 1 0,-6-4 16,-1-1-16,-15-2 0,-9 0 0,-18-3 15,-13-2-15,-7 0 0</inkml:trace>
  <inkml:trace contextRef="#ctx0" brushRef="#br0" timeOffset="65983.2624">29485 5635 0,'0'0'0,"0"0"0,0 0 15,0 0-15,0 0 0,29-12 16,-29 12-16,23-7 0,-11 3 16,1-1-16,2-1 0,-1 1 15,-1 1-15,1 1 0,-1 2 16,0 1-16,0 1 0,-1 2 16,-1 1-16,-1 2 0,-2-1 0,-2 4 15,-3 0-15,-3 3 0,-4 1 16,-4 1-16,-2 1 0,-6 6 15,-1-1-15,-3 2 0,-3-1 16,1-1-16,0-3 0,-5 1 16,2-1-16,1-5 0,0-3 0,6-2 15,2-1-15,4-2 0</inkml:trace>
  <inkml:trace contextRef="#ctx0" brushRef="#br0" timeOffset="66382.7346">29535 5667 0,'0'0'0,"0"0"0,0 0 0,0 0 16,0 0-16,0 0 0,-15 20 16,15-20-16,-23 27 0,9-9 15,-4 1-15,1 3 0,-1 1 0,1-1 16,0 1-16,-1 6 0,4-2 16,2-4-16,2-4 0,3-3 15,4-3-15,5-5 0,6-3 16,5-4-16,5-2 0,3-4 15,3-3-15,3 1 0,0-1 16,6-3-16,0-3 0,-1 3 16,-1 2-16,-3 3 0,-3 2 15,-3 3-15,-3 2 0,-4 1 16,-2 1-16,-3 4 0,-2 4 0,-6 5 16,-4 3-16,-6 4 0,-4 4 15,-2 1-15,-3 0 0,0-1 16,-1-2-16,-4 2 0,0-3 15,1-3-15,1-1 0,1-2 16,2 0-16,1-4 0,3-3 16,1-4-16,-1 0 0,-2-2 15,0-1-15,0-2 0,-1-2 16,0-3-16,-1-5 0,3 1 0,3 2 16,2 2-16</inkml:trace>
  <inkml:trace contextRef="#ctx0" brushRef="#br0" timeOffset="66532.6099">29170 6216 0,'0'0'0,"0"0"15,0 0-15,0 0 0,0 0 16,0 0-16,0 0 0,0 0 16,32-3-16,-32 3 0,39-9 15,-15 2-15,3 1 0,3-1 16,2-1-16,9-2 0,1 0 0,0-1 16,0 0-16,1-2 0,-8 4 15,-6 1-15</inkml:trace>
  <inkml:trace contextRef="#ctx0" brushRef="#br0" timeOffset="66749.6189">29902 5684 0,'0'0'0,"0"0"0,0 0 15,23-9-15,-23 9 0,31-8 0,-9 4 16,1-2-16,3-1 0,9 0 15,1 0-15,0 1 0,-2 0 16,0 1-16,0 2 0,2-3 16,-4 0-16,-4 2 0,-6 2 15,-4-3-15,-5 1 0,-2-1 0,-2 2 16,-3 1-16</inkml:trace>
  <inkml:trace contextRef="#ctx0" brushRef="#br0" timeOffset="66949.8555">30199 5557 0,'0'0'0,"0"0"15,0 0-15,-16 18 0,16-18 0,-17 26 16,6-7-16,-4 3 0,-2 4 16,-2 2-16,-1 1 0,-4 7 15,3-2-15,-1 2 0,4-4 16,5-6-16,3-6 0,4-7 15,4-5-15,1-1 0,0-2 16,0-2-16</inkml:trace>
  <inkml:trace contextRef="#ctx0" brushRef="#br0" timeOffset="67082.8029">30183 5749 0,'0'0'0,"0"0"16,0 0-16,0 0 0,0 0 15,21 18-15,-21-18 0,10 21 16,-10-21-16,6 24 0,-4-8 15,0-2-15,0 0 0,-2-3 16,-1-3-16,0 1 0,0-3 16,0 0-16</inkml:trace>
  <inkml:trace contextRef="#ctx0" brushRef="#br0" timeOffset="67299.7293">29858 5999 0,'0'0'16,"13"-4"-16,8 1 0,6-3 16,3 1-16,17-5 0,15-2 15,3 1-15,1 2 0,9-1 16,-4-1-16,-1 1 0,-13 1 0,-12 1 16,-7 2-16,-13 3 0,-8 5 15,-11 1-15,-8 2 0,-12 1 16,-9 2-16,7-3 0,4-1 15,3-1-15</inkml:trace>
  <inkml:trace contextRef="#ctx0" brushRef="#br0" timeOffset="67650.0125">29958 6093 0,'0'0'0,"0"0"0,0 0 0,0 0 15,0 0-15,0 0 0,0 0 16,-10 31-16,10-31 0,-8 25 15,4-13-15,2 1 0,1-2 16,1-1-16,2-3 0,0-3 16,1-3-16,0-1 0,0-2 15,0-3-15,2 0 0,0-2 16,3-2-16,0 2 0,1 0 0,1 0 16,2 1-16,0 1 0,0 0 15,0 3-15,-1 1 0,-1 3 16,0 0-16,-1 2 0,-2 2 15,-1 0-15,-2 1 0,-1 2 16,-2-1-16,-2 1 0,-3 1 16,-2-2-16,-4 0 0,-6 3 15,-1 1-15,-2-2 0,0-1 16,3-3-16,0-5 0,5-2 16,3-2-16,3 0 0,-1 0 0,2 0 15</inkml:trace>
  <inkml:trace contextRef="#ctx0" brushRef="#br0" timeOffset="67866.3479">30247 5986 0,'0'0'0,"0"0"16,0 0-16,0 0 0,0 0 0,7 25 15,-7-25-15,0 35 0,-4-11 16,0 2-16,0 3 0,-2 0 16,-1 1-16,0 7 0,0-3 15,2-4-15,-1-4 0,0 1 16,1-4-16,-2-5 0,1-2 15,-2-7-15,-1-2 0,-2-2 16,0-3-16,-2-3 0,-1-3 16,2-7-16,2-6 0,1-5 15,2-6-15,2 3 0,0 6 0,1 2 16</inkml:trace>
  <inkml:trace contextRef="#ctx0" brushRef="#br0" timeOffset="68066.7214">31203 5549 0,'0'0'0,"0"0"16,0 0-16,0 0 0,0 0 0,-35 18 16,17-7-16,-2 1 0,-2 2 0,-2 2 15,-1 2-15,-7 5 16,2 0-16,2-3 0,3-1 15,0 0-15,4-4 0,4-1 16</inkml:trace>
  <inkml:trace contextRef="#ctx0" brushRef="#br0" timeOffset="68232.9542">30869 5773 0,'0'0'0,"0"0"15,0 0-15,4 26 0,-4-26 16,4 29-16,-4-10 0,-1 2 15,-2-2-15,1 8 0,1-2 16,0 0-16,0-3 0,1-3 16,1-3-16,0-6 0,0-3 0,0-3 15,-1 1-15,0-1 0</inkml:trace>
  <inkml:trace contextRef="#ctx0" brushRef="#br0" timeOffset="68366.1324">30934 5895 0,'0'0'0,"0"0"16,0 0-16,25-13 0,-25 13 15,36-13-15,-12 7 0,1 0 16,3-1-16,6-1 0,0 1 16,-3 1-16,-3 1 0,2-1 0,-1 0 15,-7-1-15,-4 1 0,-4-1 16,-3 3-16,-2 0 0</inkml:trace>
  <inkml:trace contextRef="#ctx0" brushRef="#br0" timeOffset="68549.5155">31165 5860 0,'0'0'0,"0"0"0,0 0 0,0 0 16,0 0-16,4 26 0,-4-26 15,0 0-15,0 29 16,0-29-16,-4 30 0,1-16 0,-1-1 16,-2 0-16,0-1 0,-2 1 15,0-1-15,-2-3 0,-2-2 16,1-2-16,1 1 0,2-2 0</inkml:trace>
  <inkml:trace contextRef="#ctx0" brushRef="#br0" timeOffset="68733.1356">30646 6127 0,'0'0'0,"0"0"16,0 0-16,30-3 0,-30 3 0,44-5 15,-13 3-15,5-1 16,5-1-16,18-2 0,2 0 15,14 0-15,-3-1 0,6 0 0,-7 0 16,-10 0-16,-6 2 0,-4-3 16,-9 0-16,-12 4 0,-9 1 15,-5 1-15,-3 1 0,-5 0 16</inkml:trace>
  <inkml:trace contextRef="#ctx0" brushRef="#br0" timeOffset="68899.3118">31074 6189 0,'0'0'0,"0"0"0,0 0 0,-35 16 15,18-6-15,-3 1 0,-3 3 16,-7 6-16,0-1 0,2 2 16,3-2-16,-4 1 0,4-1 0,4-3 15,3-4-15,4-3 0</inkml:trace>
  <inkml:trace contextRef="#ctx0" brushRef="#br0" timeOffset="69067.5112">31355 6410 0,'0'0'0,"6"4"0,2 2 16,0 0-16,0 0 0,1 3 0,1-1 15,0 2-15,-2-3 0,0-1 16,-2-2-16,-1 0 0</inkml:trace>
  <inkml:trace contextRef="#ctx0" brushRef="#br0" timeOffset="120717.8248">2444 6489 0,'0'0'0,"0"0"15,0 0-15,0 0 0,0 0 0,0 0 16,25 2-16,-25-2 0,0 0 15,25 1-15,-25-1 16,25 0-16,-14 2 0,3-1 0,0 0 16,1-1-16,2 0 0,1 0 15,-1 0-15,1 0 0,-4 0 16,4 0-16,0 0 16,1 0-16,1-1 0,5 1 0,1 1 15,-2-2-15,-2-1 0,0 1 16,3-1-16,-2 1 0,3 0 0,-1-1 15,0 2-15,1-1 16,-2 0-16,1-1 0,4 0 16,2 1-16,-2 0 0,3 1 15,-2 1-15,0 0 0,-2 1 0,0-2 16,-1-2-16,0 2 0,1 1 16,2 0-16,2 1 0,-1-1 15,-3 0-15,3 1 0,3-1 16,-2 0-16,0 0 0,6-1 15,3-1-15,-3 0 0,0 1 0,-2 1 16,4-1-16,-5 0 0,-1-1 16,3 0-16,-1 1 15,1 1-15,2 0 0,2-1 0,-2 1 16,1-1-16,-5 0 0,10 0 16,0 1-16,-2-1 0,1 0 15,0 0-15,3 0 0,-1 3 16,-3 1-16,1-1 0,0 0 15,-1-2-15,-2-1 0,3 2 16,2 2-16,-2-1 0,-5 0 0,9 0 16,2-2-16,-5-1 0,-2 1 15,2 1-15,6 1 0,-5-2 16,-5-1-16,3 0 0,0 1 16,-7-2-16,-4 1 0,-5-1 15,-2 1-15,-7 0 0,-3 0 16,-7 0-16,-3 0 0,-6 0 15,-3 1-15,-10 1 0,-6 2 16,-3-1-16,-3-2 0,6-1 0,3 1 16,3-1-16</inkml:trace>
  <inkml:trace contextRef="#ctx0" brushRef="#br0" timeOffset="121784.3579">3394 5628 0,'0'0'0,"0"0"15,-15-14-15,4 6 0,0 0 16,-8-5-16,-6 0 0,-1 2 16,-1 0-16,-12-4 0,-4 2 15,4 2-15,-1 4 0,-14 0 16,-3 2-16,0 0 0,6 2 0,-19 2 15,-2 1-15,6 6 0,3 4 16,-13 7-16,-1 1 16,14-1-16,7-2 0,-29 17 0,6 4 15,9-5-15,8-3 0,3 8 16,5 6-16,8-8 0,11-4 16,-1 5-16,5 4 0,6-4 15,1-2-15,4 0 0,0 0 16,9-5-16,7-6 15,4 11-15,3 7 0,0-10 0,2-4 0,7-4 16,7-2-16,-6-6 0,2 1 16,3 4-16,-2 3 0,4-2 15,5 1-15,3-3 0,4-2 16,-1-1-16,-1 4 0,6-3 16,1-1-16,2 1 0,0 0 15,4-4-15,2 0 0,5 0 16,0-1-16,4-1 0,0 1 15,3 0-15,0 1 0,2-6 16,3-3-16,0-1 0,0-3 0,29-1 16,-4 0-16,-10 2 0,-4-1 15,0 1-15,-1 1 0,-3-5 16,-2-4-16,2 2 0,-2-2 16,-2 2-16,-1 2 0,-1-5 15,0-3-15,-3 4 0,-4 1 16,5-1-16,-1 0 0,-5 1 15,-2-1-15,-6-2 0,-3-1 16,0-4-16,0-3 0,-6 3 16,-2-1-16,-5 1 0,-7 2 0,4-3 15,2-2-15,-5 3 0,-3 1 16,-5-4-16,-4-6 0,-7 10 16,3-2-16,0-2 0,-2-2 15,-2-1-15,0-2 0,-5 2 16,-1-1-16,-4-2 0,-1-1 0,-2-2 15,-4 1-15,-2 0 16,0-2-16,-9-1 0,-6-2 16,1 5-16,-1 1 0,-2 1 15,-4 4-15,-2-5 0,2-2 0,-3 1 16,-5 2-16,1 1 0,1 1 16,-1-1-16,-1-3 0,-5 2 15,0 5-15,-3 2 0,1 2 16,0 2-16,2-1 0,-3 1 15,-1 1-15,0 0 0,-2-2 0,0 5 16,-4 3-16,3 1 0,-3 0 16,-20 8-16,5 6 0,0 3 15,2-1-15,-2-2 0,0-2 16,6 3-16,4 1 0,-3 9 16,-1 5-16,5-1 0,5 0 15,18-8-15,11-4 0,9-5 16</inkml:trace>
  <inkml:trace contextRef="#ctx0" brushRef="#br0" timeOffset="125323.4246">3098 6409 0,'0'0'0,"0"0"0,0 0 0,23-5 16,-23 5-16,24 2 0,-8-2 16,-2 0-16,4 0 0,0-2 15,2 0-15,1-2 0,0 1 16,7 0-16,0 0 0,1 2 0,0 0 15,0-1-15,3-2 16,-2 2-16,0 2 0,9 0 0,1-1 16,-1 0-16,-5 0 0,5 0 15,1 0-15,-2-1 0,-3 1 16,9-1-16,4-1 0,-4 2 16,-7 2-16,6-1 0,4-1 15,-7 0-15,1-2 0,8 1 16,0 0-16,-5 1 0,-2 1 0,2-2 15,3 1-15,-2 0 0,-3 0 16,2-2-16,0-3 16,-1 6-16,-1 3 0,2 0 0,1-1 15,-2-2-15,-1-2 0,8 0 16,-2 1-16,-9-2 0,-3 2 16,8-2-16,0 1 0,-3 1 15,-1 0-15,3-1 0,1 2 16,-3-2-16,-2 0 0,4 0 15,-1 2-15,-2 0 0,-1 0 0,-2-1 16,3 0-16,-4 1 0,-2 0 16,5 0-16,2 1 15,-8 0-15,0 1 0,7-3 0,0-1 16,-7 3-16,-1 1 0,7 0 16,4 0-16,-8 0 0,-3-2 15,2 2-15,5 0 0,-6-1 16,-2-1-16,3 1 0,4 0 15,-3-1-15,-1-1 0,1 1 0,1 1 16,-2 0-16,-2 0 0,2 1 16,1-4-16,-1 4 0,-3-1 15,1 0-15,1 0 16,-2-2-16,0 0 0,3 1 0,3 0 16,-5 2-16,-4 2 0,6-2 15,3-2-15,-4 0 0,-2 0 16,1 0-16,5 2 0,-4-2 15,1-2-15,3 1 0,1-2 16,-3 5-16,-2 2 0,2-2 0,1-1 16,0 0-16,-3 0 0,1 2 15,0 0-15,0-1 0,-3-2 16,4-1-16,2 0 16,-3 2-16,-1 1 0,2-1 0,4 2 15,-4-5-15,-2-3 0,4 5 16,1 2-16,-1-2 0,-7 0 15,7-3-15,2-2 0,-2 5 16,-4 2-16,3-4 0,4-1 16,-4-1-16,-3 2 0,3 2 0,-2 1 15,1 0-15,-3 1 0,2-4 16,2 0-16,-1 0 0,-1 1 16,1 0-16,3 0 0,-3 0 15,-1-3-15,4 2 0,1 0 16,-1 2-16,-2 2 0,4-1 15,2 0-15,-1-2 0,-2 0 0,1 0 16,0 2-16,-3-1 0,1-1 16,-1 0-16,4-2 15,-2 2-15,-3-1 0,4 2 0,2 0 16,-4 0-16,0-1 0,1-1 16,3-2-16,-2 3 0,-3 2 15,3-1-15,1 0 0,-4 0 16,-1-1-16,1 1 0,3-1 15,-4 2-15,-3 0 0,5 2 16,1 0-16,-2-3 0,-4-1 0,4 1 16,3 0-16,-4 0 0,-1 0 15,-1 0-15,1 1 0,1 0 16,1 1-16,0-1 0,2-2 16,-3 1-16,-2 1 0,4-1 15,2 0-15,-3 1 0,-1-1 16,4 1-16,1 0 0,-1-2 0,-3 0 15,3 0-15,1 0 16,-3-1-16,0 1 0,0 1 0,2 1 16,-4-2-16,0-1 0,0 0 15,1-1-15,0 0 0,-2 2 16,3-1-16,0 1 0,-1 0 16,-3-1-16,3 1 0,3-1 15,-4 1-15,-3 1 0,3-2 16,1 0-16,-3 0 0,-2 1 0,4-1 15,1-1-15,-2 0 0,-3 0 16,1 2-16,0 1 0,-1-1 16,0 0-16,0 1 0,0 0 15,-2-1-15,-1-3 0,3 2 16,2 1-16,-3 1 0,-1 1 16,2 1-16,1-1 0,-3 0 15,0 1-15,3-2 0,3 1 16,-8 0-16,1 1 0,5-1 15,0-1-15,-6-1 0,-1 1 0,6-1 16,1-1-16,-7 1 0,0-1 16,0 1-16,2 0 15,-2 1-15,-1-1 0,2 1 0,2 0 16,-1 0-16,-3 1 0,1-1 16,-2-1-16,-1 1 0,0 1 15,1-1-15,4-1 0,-4 0 16,-1 1-16,1 0 0,2 0 15,-4 2-15,-2 2 0,2-3 16,4-1-16,-3 1 0,-1 0 0,0-1 16,1-2-16,-3 2 0,1 0 15,4 0-15,-1-1 0,-4-1 16,0 2-16,2 2 0,1-2 16,0 1-16,-2-1 0,0 0 15,0-3-15,0 2 0,0 1 16,2 0-16,3 3 0,-4-3 15,-1 0-15,0 0 0,1 0 16,0 0-16,-1-2 0,1 0 16,2-1-16,-3 1 0,-1 2 0,1-1 15,1-2-15,-1 1 0,-1 0 16,1-2-16,0 1 0,-2 0 16,-2-1-16,3 3 0,1 0 15,-1 1-15,0 1 0,1-2 16,2-1-16,-2 1 0,0 0 15,1 0-15,1 0 0,-1 1 16,-1 1-16,0 0 0,-1-1 16,0-2-16,0-2 0,1 2 0,0 1 15,-1 2-15,-1 1 0,1-1 16,0-1-16,0-2 0,-1-1 16,1 1-16,1 2 0,-1 1 15,0 0-15,0-2 0,0-1 16,-1-2-16,1 2 0,0 1 15,0 1-15,0-2 0,0-2 0,0 1 16,0-1-16,-1 1 0,0 0 16,2 1-16,0 2 0,-1 1 15,-1 0-15,2 0 0,2-2 16,-1 2-16,-1 1 0,2-1 16,3 1-16,-1 1 0,1-2 15,0 0-15,3 1 0,-2-1 16,-2 0-16,4-1 0,1 0 15,-3 1-15,0 2 0,1-1 16,-1-1-16,1 1 0,0 0 0,5 1 16,1 1-16,-8-2 0,-2 0 15,6 1-15,1 1 0,-1 1 16,-2 2-16,2-2 0,2 0 16,-2-2-16,-2 1 0,3-1 15,2-2-15,0 1 0,0 0 16,2 1-16,0 1 0,0-1 15,0 0-15,0-1 0,3 0 16,-3 2-16,-1 1 0,4-3 0,3 0 16,-4-1-16,0 0 0,7 4 15,0 1-15,-1-3 0,1-1 16,1-1-16,2 0 0,-1-1 16,-2-3-16,0 5 0,1 4 15,-3-2-15,-1 0 0,9-3 16,3-2-16,-4 3 0,-4 1 15,2 2-15,4 0 0,-3-6 16,-2-5-16,4 8 0,2 3 16,-4-2-16,0-6 0,2 4 0,3 2 15,-5 0-15,-3 1 0,12-2 16,2-5-16,-11 4 0,-2 4 16,25 0-16,-5 1 0,-8-5 15,-5-1-15,2 1 0,2 2 16,-4-4-16,-2-4 0,1 6 15,1 3-15,-2 0 0,-4 0 0,8-1 16,2-1-16,-5-1 16,-5-2-16,6 2 0,5 0 0,-5-2 15,-3 0-15,4 0 0,2 0 16,-3 1-16,-2 1 0,4-1 16,3 0-16,-5-5 0,-3-1 15,9 3-15,5 2 0,-7 4 16,-2-1-16,2-4 0,4-4 15,-8 5-15,-5 1 0,5-1 16,4-1-16,-3-3 0,0-2 0,1 6 16,2 4-16,-6-1 0,-2-4 15,8-4-15,6-6 0,-10 7 16,-5 5-16,6 0 0,4-1 16,-7-4-16,-2 0 0,3 2 15,3 0-15,-3 2 0,-1 1 16,6 0-16,5-2 0,-7 3 0,-3 0 15,7 0-15,4-1 16,-8-1-16,-4-1 0,5-1 0,4 2 16,-5 0-16,-2 1 0,3-2 15,3 0-15,-6 0 0,-3 0 16,3 2-16,3 2 0,-2 0 16,-1 0-16,5 1 0,3-2 15,-6 1-15,-7-1 0,7 1 16,4 0-16,-3 1 0,-3 0 15,2-2-15,1-2 0,-7 4 16,-3 3-16,6-6 0,5-2 16,-5-1-16,-4 2 0,3 9 0,4 6 15,-4-11-15,1-6 0,0 1 16,0 2-16,-3 0 0,-4-2 16,9 2-16,7 1 0,-9 5 15,-7 2-15,7-2 0,4-4 16,0 0-16,-2-3 0,1 3 15,1 1-15,-5-3 0,-3 0 0,4-1 16,4 1-16,-5 4 16,-5 1-16,7-2 0,4 0 15,-2-2-15,0 0 0,0 1 0,3 1 16,-6-2-16,-4-1 0,4 1 16,4 1-16,-6 2 0,-3 3 15,2-3-15,4-1 0,-4 0 16,-4 0-16,7 1 0,6 0 15,-9 0-15,-5-1 0,6 2 16,3 1-16,-6-2 0,-7 0 0,5-2 16,1 2-16,-4-3 0,-3 1 15,1 3-15,0 3 16,-2-2-16,-3-5 0,2 0 0,2-2 16,-4 2-16,-1 0 0,-1 3 15,-2 0-15,-16-3 0,-1-1 0,6 0 16,5-2-1,-4 2-15,-1 0 0,-3 0 0,0 1 16,-5-2-16,-1-1 0,3-3 0,1-3 16,-4 5-16,0 3 0,2 1 15,-1 1-15,-1-1 16,-1-1-16,0-2 0,-1 1 0,-2 1 16,-2 1-16,1-1 0,0 1 15,-1-2-15,1 0 0,-2 0 16,1 0-16,-1 1 0,0-1 0,-1 2 15,2 0-15,-4 1 16,-2 1-16,0-3 0,0 4 0,0-4 16</inkml:trace>
  <inkml:trace contextRef="#ctx0" brushRef="#br0" timeOffset="129584.7732">25197 5252 0,'0'0'0,"0"0"0,0 0 16,-29-5-16,17 2 0,-5 2 0,-4 3 16,-3 0-16,-2 1 0,-14 4 15,-3 2-15,-2 3 0,-1 3 0,-13 8 16,1 3-16,-8 7 0,3 3 15,1 5-15,1 3 0,1 10 16,7 0-16,0 10 0,5-1 16,10-2-16,6-1 0,-1 25 15,12-8-15,14-10 0,11-7 16,10-4-16,8-1 0,7-5 0,3-3 16,13-4-16,9-3 15,4-10-15,6-4 0,11-1 16,8 1-16,8-4 0,7-2 0,7-3 15,3-2-15,5-1 0,1-1 16,10 0-16,6-2 0,2-8 16,3-5-16,0 2 0,2 1 15,-6 3-15,-3-2 0,2-4 16,2-7-16,-9 0 0,-7-3 0,-4-4 16,-2-4-16,-9 0 0,-8-1 15,-4-2-15,-6-3 16,-7-2-16,-5-2 0,-9-5 0,-7-4 15,-12-6-15,-8-2 0,-12-8 16,-8-4-16,-12 1 0,-8 0 16,-14-6-16,-12-3 0,-9 2 15,-4 2-15,-17 0 0,-10-1 16,-5 3-16,-4 2 0,-15 2 16,-9 1-16,-10 6 0,-4 7 0,-14 0 15,-10 3-15,-3 9 0,0 4 16,-16 11-16,-11 6 0,-1 9 15,0 6-15,-12 17 0,-4 12 16,58-11-16,40-8 0,30-3 16</inkml:trace>
  <inkml:trace contextRef="#ctx0" brushRef="#br0" timeOffset="136501.349">25210 6840 0,'0'0'0,"0"0"0,0 0 16,0 0-16,-21 17 0,21-17 15,-22 27-15,8-11 0,-2 2 0,-4 5 16,-3 4-16,-7 7 0,2 0 0,-11 9 15,-3 4-15,6-3 16,3-5-16,-6 9 0,1-2 16,6-10-16,5-4 0,3-4 0,6-7 15,7-7-15,6-5 0,2-4 16,-1-1-16,2 0 0</inkml:trace>
  <inkml:trace contextRef="#ctx0" brushRef="#br0" timeOffset="136701.7936">25016 7081 0,'0'0'0,"0"0"16,0 0-16,0 0 0,1 24 0,-1-24 15,-4 34-15,-1-11 0,0 3 16,-1 5-16,0 8 0,-2 7 16,1-2-16,0 8 0,0-3 15,1-8-15,2-6 0,2-2 16,1-6-16,2-12 0,1-7 0,1-9 15,3-6-15,-1 1 0,0 1 16,-2 1-16</inkml:trace>
  <inkml:trace contextRef="#ctx0" brushRef="#br0" timeOffset="136886.0521">25296 6876 0,'0'0'16,"0"0"-16,0 0 0,0 0 15,0 0-15,0 0 0,3 26 16,-3-26-16,0 27 0,0-27 16,-3 41-16,2-19 0,0 1 0,0 0 15,1-1-15,0 5 0,2-5 16,1-6-16,0-7 0,1-1 16,-2-1-16,0-2 0</inkml:trace>
  <inkml:trace contextRef="#ctx0" brushRef="#br0" timeOffset="137184.229">25432 6852 0,'0'0'0,"0"0"15,0 0-15,0 0 0,33 0 0,-33 0 16,31 1-16,-15-1 0,1 0 16,1 1-16,2 2 0,-1 1 15,-3 0-15,2 2 0,-4 2 16,-6 1-16,-5 0 0,-8 3 15,-6 0-15,-5 1 0,-2 0 16,-5 1-16,-5 0 0,0 0 16,2 0-16,-5 2 0,1 0 15,6-3-15,5-1 0,7-2 0,6-2 16,5-1-16,5-2 0,11-2 16,11-1-16,1-2 0,3 0 0,3-1 15,4 0-15,-3-2 16,-2 2-16,1 2 0,-6 2 15,-5 0-15,-4-1 0,-5 0 0</inkml:trace>
  <inkml:trace contextRef="#ctx0" brushRef="#br0" timeOffset="137384.2993">25092 7386 0,'0'0'0,"0"0"0,0 0 16,29-5-16,-29 5 0,40-6 15,-12 4-15,3-3 0,2-1 16,12-1-16,4 0 0,-4 1 0,-2-1 16,5 0-16,-1 0 0,-9 2 15,-6 2-15,-4-4 0,-11-1 16,-10 2-16,-6 2 0,0-1 16,0 2-16,-1 1 0</inkml:trace>
  <inkml:trace contextRef="#ctx0" brushRef="#br0" timeOffset="137603.755">25434 7165 0,'0'0'0,"0"0"15,0 0-15,0 0 0,7 23 0,-7-23 16,2 32-16,-4-10 0,1 1 16,-1 9-16,0 6 0,0 10 15,0 0-15,-1 9 0,2 0 16,0-8-16,1-7 0,0 2 15,1-6-15,-1-7 0,1-4 0,-1-8 16,0-7-16,-1-6 0,1-6 16,-3-4-16,1-6 15,0 1-15,-1 2 0,2 2 0</inkml:trace>
  <inkml:trace contextRef="#ctx0" brushRef="#br0" timeOffset="137772.3417">25455 7418 0,'0'0'0,"0"0"0,0 0 15,0 0-15,0 0 0,0 0 16,-23 16-16,23-16 0,-27 22 0,9-7 16,-1 3-16,-2 2 0,-1-1 15,-7 8-15,1 1 16,4-1-16,2-3 0,-1 2 0,4-5 16,5-5-16,3-4 0,2-2 15,1-3-15,2-1 0</inkml:trace>
  <inkml:trace contextRef="#ctx0" brushRef="#br0" timeOffset="137934.5925">25405 7481 0,'0'0'0,"0"0"0,0 0 15,20 9-15,-20-9 0,24 12 0,-24-12 16,35 19-16,-17-8 0,2 2 16,1 2-16,5 2 0,1 0 15,-2-1-15,1-1 0,-3-1 16,-1-1-16,0 0 0,-5-3 15,-2-1-15</inkml:trace>
  <inkml:trace contextRef="#ctx0" brushRef="#br0" timeOffset="141036.0954">26502 6839 0,'0'0'0,"0"0"0,0 0 0,0 0 16,-24 8-16,24-8 0,-26 9 16,10-4-16,-2 1 0,0 3 15,-3 1-15,1 0 0,1 0 16,-2 4-16,3-1 0,5-2 15,3-2-15,7-1 0,5-2 16,7 0-16,6 0 0,7-2 0,6 1 16,0-1-16,0-1 0,6-1 15,-1-1-15,-3 2 0,-3 2 16,-7 0-16,-6 2 0,-9 0 16,-6 2-16,-9 2 0,-6 1 15,-5 0-15,-3 0 0,4-3 16,3-2-16,4 0 0</inkml:trace>
  <inkml:trace contextRef="#ctx0" brushRef="#br0" timeOffset="141368.2951">26175 7162 0,'0'0'0,"0"0"15,0 0-15,0 0 0,-22 9 0,22-9 16,-30 17-16,11-8 15,-2 3-15,-1 2 0,-1 3 16,1-1-16,1-3 0,-4 4 16,1-1-16,6-2 0,2-1 0,6 1 15,5-3-15,4-1 0,3-1 16,9-3-16,7 0 16,1-3-16,3-1 0,5-1 0,3 0 15,5-1-15,0 0 0,-1 0 16,0 0-16,-6 0 0,-4 0 15,-3 2-15,-3 1 0,-5 2 0,-3 0 16,-9 2-16,-6 3 16,-4-1-16,-1 1 0,-4 1 15,-3 2-15,3-1 0,2-1 0,2-2 16,2-1-16,1-2 0</inkml:trace>
  <inkml:trace contextRef="#ctx0" brushRef="#br0" timeOffset="141669.2005">26747 7204 0,'0'0'0,"0"0"15,0 0-15,0 0 0,0 0 16,0 0-16,-38 16 0,18-7 16,0 0-16,-3 2 0,0 3 15,1-2-15,1 1 0,-1 2 16,5 1-16,3-3 0,4-1 15,9-1-15,8-3 0,3 0 16,2-2-16,6-1 0,4-1 16,0-1-16,-1-1 0,5 1 0,0 0 15,-4 0-15,-4-2 0,0 2 16,-3 0-16,-5 2 0,-4 1 0,-8 0 16,-7 1-16,-3 1 15,-3-1-15,-7 4 0,-6 0 16,-1 0-16,5-2 0,5-1 15</inkml:trace>
  <inkml:trace contextRef="#ctx0" brushRef="#br0" timeOffset="141854.204">26120 7675 0,'0'0'0,"0"0"16,0 0-16,26-5 0,-26 5 0,29-3 15,-8 1-15,2 0 16,1 0-16,8-1 0,1 2 15,-1 0-15,-1-1 0,0 1 16,0 1-16,2-1 0,-4 0 0,-2 0 16,-3 0-16,-8-1 0,-8 0 15,0 0-15,-2 1 0,-1 0 16</inkml:trace>
  <inkml:trace contextRef="#ctx0" brushRef="#br0" timeOffset="142051.6541">26419 7585 0,'0'0'0,"0"0"0,0 0 15,0 0-15,0 0 0,-11 26 0,11-26 16,-6 24-16,2-10 0,0 2 16,0 4-16,-1-1 0,2 1 0,1-3 15,-1 1-15,1 1 16,0-3-16,0-3 0</inkml:trace>
  <inkml:trace contextRef="#ctx0" brushRef="#br0" timeOffset="142186.8504">26150 7878 0,'0'0'0,"0"0"0,0 0 16,0 0-16,30 2 0,-30-2 15,49-1-15,-16 1 0,4 0 16,18-1-16,7 1 0,-2 0 0,-2 0 15,2 1-15,-4 1 0,-12-2 16</inkml:trace>
  <inkml:trace contextRef="#ctx0" brushRef="#br0" timeOffset="143419.5802">28343 6905 0,'0'0'0,"0"0"0,0 0 16,0 0-16,0 0 0,-26-12 0,26 12 15,-29 7-15,11 2 0,-4 5 16,-2 4-16,-2 6 0,-1 4 15,-7 18-15,0 8 0,-4 13 16,4-2-16,2 12 0,8-6 16,4-1-16,7-13 0,4-8 15,4-9-15,0-3 0,2-8 0,1-7 16,-1-4-16,-1-4 0,-3-3 16,-6-1-16,-6-1 0,-8-2 15,-10-1-15,-1-6 0,-4-2 16,10 1-16,7 0 0,5 0 15</inkml:trace>
  <inkml:trace contextRef="#ctx0" brushRef="#br0" timeOffset="143552.421">27625 7367 0,'0'0'0,"13"-5"0,5-2 16,14-3-16,7 0 0,14-1 16,3 0-16,0 1 0,2 4 15,8-2-15,-2 1 0,-7 0 16,-14 3-16,-11 1 0</inkml:trace>
  <inkml:trace contextRef="#ctx0" brushRef="#br0" timeOffset="143867.8323">28420 7354 0,'0'0'16,"-7"9"-16,-4 5 0,0 1 15,1 0-15,-5 14 0,1 6 16,0 4-16,4-4 0,8-2 16,7-5-16,9-9 0,7-6 0,9-12 15,6-6-15,3-3 0,1-2 16,1-8-16,0-6 0,-2-1 16,-4 0-16,1-14 0,-6-4 15,-8 3-15,-6 4 0,-11 5 16,-7 6-16,-8 4 0,-5 4 0,-10 10 15,-9 6-15,-2 6 16,-3 2-16,0 5 0,-2 3 0,6-2 16,4-1-16,7 6 0,5 4 15,8-2-15,8-3 0,-1-4 16,2-3-16,1-3 0</inkml:trace>
  <inkml:trace contextRef="#ctx0" brushRef="#br0" timeOffset="144151.6062">29066 7303 0,'0'0'0,"-5"7"16,-2 7-16,0 0 0,-2 2 0,-3 8 16,-1 4-16,2-1 0,0-1 15,-1 1-15,2-3 0,3-6 0,0-3 16,2-6-16,0-7 15,1-3-15,0-4 0,3-5 16,2-4-16,2-4 0,1-2 0,3-6 16,-1 0-16,1 5 0,-1 3 15,4 5-15,4 3 16,1 3-16,2 2 0,1 2 0,3 2 16,1 3-16,0 2 0,-3 0 15,-5-2-15,-1 1 0</inkml:trace>
  <inkml:trace contextRef="#ctx0" brushRef="#br0" timeOffset="144401.0076">29781 7038 0,'0'0'0,"0"0"0,0 0 15,0 0-15,-11 23 0,11-23 16,-30 36-16,11-11 0,-2 4 15,-8 12-15,-2 5 0,3-5 16,5-1-16,1 5 0,5-5 16,3 1-16,5-7 0,9-7 0,6-6 15,6-7-15,4-6 0,5-3 16,4-4-16,-6-3 0,0-3 16,4-6-16,2-5 0,-7 4 15,-2 2-15,-4 2 0</inkml:trace>
  <inkml:trace contextRef="#ctx0" brushRef="#br0" timeOffset="144568.0138">29465 7337 0,'0'0'0,"9"-2"16,3 0-16,4 1 0,2 0 0,9-1 15,3 2-15,1-1 16,1-2-16,7-1 0,2 1 15,-8 1-15,-5 0 0,-6 1 16</inkml:trace>
  <inkml:trace contextRef="#ctx0" brushRef="#br0" timeOffset="144736.1545">30128 7275 0,'0'0'0,"0"0"0,0 0 16,-7 24-16,7-24 0,-13 27 15,1-9-15,0 2 0,0 2 0,-4 7 16,1-1-16,2-2 0,2-3 16,2-5-16,2-2 0,2-5 15,1-2-15,2-1 0,0-2 16,0-1-16</inkml:trace>
  <inkml:trace contextRef="#ctx0" brushRef="#br0" timeOffset="144886.3358">30132 7042 0,'0'0'0,"0"0"15,0 0-15,30 6 0,-30-6 0,36 9 16,-13-2-16,1 0 0,2 1 16,3 2-16,-5-3 0,-4 0 15</inkml:trace>
  <inkml:trace contextRef="#ctx0" brushRef="#br0" timeOffset="145134.4219">30685 7027 0,'0'0'0,"0"0"15,0 0-15,-26 21 0,26-21 0,-24 33 16,5-8-16,-5 13 16,-1 2-16,-2 15 0,4 4 15,2-4-15,4-5 0,-2 6 16,3-4-16,3-7 0,2-6 0,0 0 15,0-5-15,1-7 0,1-9 16,0-3-16,-4-5 16,0-2-16,-3-1 0,-3-4 0,-3-1 15,-1-7-15,0-2 0,2-11 16,2-7-16,3 5 0,4 4 0,3 4 16</inkml:trace>
  <inkml:trace contextRef="#ctx0" brushRef="#br0" timeOffset="145251.9262">30132 7389 0,'0'0'0,"0"0"15,0 0-15,18-12 0,-18 12 0,29-12 16,-6 4-16,3 3 0,3-2 16,13 1-16,2 0 0,0 1 15,-1-2-15,11 1 0,0-2 16,-10 3-16,-8 0 0,-8 1 16</inkml:trace>
  <inkml:trace contextRef="#ctx0" brushRef="#br0" timeOffset="145668.1234">30968 7190 0,'0'0'0,"0"0"16,0 0-16,0 0 0,-11 25 0,11-25 16,-18 32-16,7-14 15,-1 4-15,-1 1 0,-1 2 16,-2 4-16,4-3 0,4-1 15,4-2-15,4-5 0,3-4 0,8-2 16,6-4-16,3-2 0,2-5 16,9-6-16,1-4 15,0-3-15,-1-3 0,-2-7 0,1-2 16,-5 0-16,-1 1 0,-2 2 16,-6 4-16,-4 3 0,-3 6 0,-3 3 15,-4 4-15,-3 6 16,-4 2-16,-4 10 0,-5 9 15,0 0-15,-1 3 0,1 7 0,1 4 16,1 5-16,2-5 0,2-3 16,3-2-16,0-5 0,1-5 15,1-6-15,0-1 0,0-2 16,-1-1-16,-10-6 0,-4-3 16,-7-1-16,-3 0 0,-13-4 15,-10-3-15,-5-4 0,-4-1 16,14 0-16,10 3 0,8-1 0</inkml:trace>
  <inkml:trace contextRef="#ctx0" brushRef="#br0" timeOffset="146018.7311">28251 8076 0,'0'0'0,"0"0"15,0 0-15,33 1 0,-33-1 0,42 1 16,-10-1-16,5 0 15,5 0-15,23-1 0,10-1 16,18 1-16,0 1 0,31-3 16,28-4-16,9-2 0,-13 1 0,68-8 15,-12-1-15,-26 5 0,-17 4 16,-4 6-16,-5 3 0,-24-1 16,-17-1-16,-35 1 0,-23-1 15,-17 1-15</inkml:trace>
  <inkml:trace contextRef="#ctx0" brushRef="#br0" timeOffset="148768.7896">28032 8565 0,'0'0'0,"0"0"0,26-5 16,-13 2-16,2 0 0,6 0 0,6 1 15,8-3-15,1 0 0,4 0 16,4-1-16,8 0 0,-2 0 0,-3 2 16,-2 2-16,0 1 15,-6 3-15,-7 3 0,-4 3 16,-9 3-16,-4 3 0,-10 6 15,-6 6-15,-4 1 0,-3 1 0,-10 1 16,-6 2-16,1-4 0,0-1 16,-3-3-16,-1-1 15,1-6-15,3-4 0,0-5 0,0-4 16,3-5-16,4-1 0,3-9 16,6-5-16,0 4 0,2 2 0,1 2 15</inkml:trace>
  <inkml:trace contextRef="#ctx0" brushRef="#br0" timeOffset="148936.2572">28503 8334 0,'0'0'0,"0"0"0,-12 17 0,2-4 16,-2 4-16,-8 11 0,-4 6 16,-2 2-16,1 3 0,-7 13 15,0 3-15,1 3 0,7-6 16,5-9-16,6-4 0,4-6 15,6-8-15,0-6 0,0-5 16,2-4-16</inkml:trace>
  <inkml:trace contextRef="#ctx0" brushRef="#br0" timeOffset="149119.4695">28892 8442 0,'0'0'0,"0"0"16,0 0-16,0 0 0,-3 33 0,3-33 15,-10 40-15,3-16 0,1 2 16,-2 3-16,0 3 16,-1 6-16,2-2 0,-1 0 0,1-5 15,2-9-15,-1-6 0,2-3 16,1-2-16,0-3 0</inkml:trace>
  <inkml:trace contextRef="#ctx0" brushRef="#br0" timeOffset="149386.1803">28840 8536 0,'0'0'0,"0"0"0,0 0 16,26-8-16,-26 8 0,34-6 0,-11 5 16,1 0-16,1 1 0,7 1 15,0 0-15,-3 3 0,-1 2 16,-5 1-16,-2 3 0,-6-2 16,-5 2-16,-9 4 0,-6 2 15,-6 0-15,-3-3 0,-12 7 16,-7-2-16,0-1 0,-1-2 0,1-1 15,0-2-15,2 1 16,7-3-16,5-1 0,5-3 16,5-2-16,4 0 0,13-2 0,9-1 15,6-2-15,5-4 0,11 0 16,7-5-16,3 2 0,0-2 0,-1 0 16,-11 4-16,-8 0 15</inkml:trace>
  <inkml:trace contextRef="#ctx0" brushRef="#br0" timeOffset="149986.5706">29754 8203 0,'0'0'15,"0"0"-15,0 0 0,22 8 16,-12-4-16,0 3 0,1 2 15,-1 0-15,-2 2 0,-4 5 0,-5 3 16,-3 1-16,-4 0 0,-6 1 16,-6 2-16,-1-2 0,-2 1 15,-11 2-15,-6-3 16,4-3-16,1-2 0,1-4 0,6-5 16,5 2-16,6-1 0,6-4 15,4-3-15,7-1 0,2-2 16,14-2-16,9-1 0,3 1 0,2 1 15,4 1-15,3 2 16,-3-1-16,-2 0 0,1 5 0,-3 3 16,-8-2-16,-5 1 0,-12 2 15,-7 3-15,-5 1 0,-4 2 16,-11 0-16,-8 1 0,-1 0 16,-1-2-16,-9 2 0,-2 0 15,5-2-15,5-2 0,4-2 16,1-2-16,8-2 0,6 0 0,6-3 15,6-2-15,6-2 0,7-4 16,8 2-16,6-2 16,3 0-16,2 0 0,8 5 0,2 3 15,-5 2-15,-2 3 0,-3 5 16,-3 5-16,-8 4 0,-5 4 16,-9 4-16,-5 5 0,-4-2 15,-3-3-15,-7 0 0,-6-1 16,-1-4-16,0-4 0,-6 0 15,-2-3-15,5-7 0,-1-3 16,-2-7-16,0-7 0,9-1 0,2-6 16,5-9-16,5-9 15,3-3-15,4-3 0,-1 6 0,0 9 16,0 4-16</inkml:trace>
  <inkml:trace contextRef="#ctx0" brushRef="#br0" timeOffset="150137.4482">30110 8174 0,'0'0'0,"0"0"0,0 0 16,0 0-16,0 0 0,7 34 0,-7-34 15,-1 34-15,-1-15 0,0 3 16,-2 1-16,1-2 0,0-1 16,-1 1-16,1-3 0,1-3 15</inkml:trace>
  <inkml:trace contextRef="#ctx0" brushRef="#br0" timeOffset="150434.6434">30220 8200 0,'0'0'0,"0"0"15,0 0-15,33 0 0,-17 0 16,5 3-16,4 1 0,9-1 16,-2 1-16,1 0 0,0 0 15,-4 1-15,-1 0 0,-2 2 16,-6 3-16,-9-1 0,-5 0 15,-15 1-15,-11 2 0,-5 1 16,-6 0-16,-9 0 0,-6-1 16,2 0-16,2-1 0,-3 1 0,3-1 15,9-4-15,6-3 0,5 1 16,8-1-16,8-2 0,6-2 0,14 3 16,10-1-16,-1-1 15,2-2-15,13 1 0,4 0 16,-2 0-16,-3-1 0,-7 0 0,-7 1 15,-5-1-15</inkml:trace>
  <inkml:trace contextRef="#ctx0" brushRef="#br0" timeOffset="150601.6732">30091 8554 0,'0'0'15,"0"0"-15,0 0 0,0 0 16,-5 22-16,5-22 0,-1 25 15,1-25-15,0 32 0,0-14 0,1 2 16,1-2-16,1 1 0,-2 1 16,-1-4-16,0-2 0,0-2 0,0-3 15</inkml:trace>
  <inkml:trace contextRef="#ctx0" brushRef="#br0" timeOffset="150901.714">30119 8648 0,'0'0'16,"0"0"-16,0 0 0,25-6 15,-25 6-15,30-3 0,-5 1 16,1 0-16,2 2 0,10-3 0,3 2 16,-6 0-16,-3 0 0,4 1 15,-6-1-15,-5 2 0,-7 1 16,-11 3-16,-10 4 0,-8-3 16,-6 2-16,-12 0 0,-8 1 15,-3 1-15,0-1 0,-6 2 16,3 0-16,7-1 0,5 0 0,9-3 15,8-3-15,4-1 0,5 1 16,13-3-16,10 0 16,3-2-16,4 1 0,10-4 0,9-2 15,6-1-15,-3 0 0,-1-3 16,-1 1-16,-7 1 0,-2 2 0,-5 1 16,-8 1-16,-6 2 0</inkml:trace>
  <inkml:trace contextRef="#ctx0" brushRef="#br0" timeOffset="151334.7319">30290 8501 0,'0'0'16,"0"0"-16,0 0 0,0 0 16,0 0-16,1 35 0,-1-35 15,-1 29-15,1-29 0,-3 41 16,0-16-16,-1 2 0,1 1 0,-4 6 15,-2 1-15,1-2 0,-1-4 16,-7 1-16,-3-5 16,0-4-16,1-4 0,1-1 0,-2-2 15,3-1-15,3-4 0,3-2 16,2-1-16,3-2 0,2 1 0,3-5 16,5 2-16,5 0 15,3 0-15,8 1 0,6-3 16,1 1-16,3-1 0,9-1 15,1-2-15,-3 2 0,0 0 0,-1-2 16,2 0-16,-2-4 0,-7-1 16,-5-2-16,-4-1 0,-7 1 15,-7 1-15,-3 0 0,-3 1 16,0 0-16,0 2 0,-1 2 16,0 4-16,0 0 0,-3 4 15,3 0-15,2 3 0,1 3 16,2 1-16,3 4 0,3 5 15,3 2-15,0 1 0,5 9 16,1 1-16,-5-6 0,-2-5 0,-3-4 16</inkml:trace>
  <inkml:trace contextRef="#ctx0" brushRef="#br0" timeOffset="151851.9404">27659 9348 0,'0'0'0,"0"0"0,0 0 16,-35 3-16,20-1 0,-7 4 15,-7 2-15,-6 4 0,2 1 0,-7 3 16,3 2-16,5-1 0,5-3 15,7 4-15,6 1 16,4 1-16,6 0 0,9 0 0,8 1 16,5-2-16,2-1 0,10 6 15,4 0-15,-4-2 0,-4-3 16,0-1-16,-3-2 0,-6-2 16,-3-2-16,-11-1 0,-8 1 15,-2 0-15,-4-1 0,-14-1 16,-8-1-16,7-3 0,-1 1 0,-8-3 15,-2-3-15,5-2 16,4-2-16,12-10 0,7-8 16,2 4-16,2 4 0,1 4 0</inkml:trace>
  <inkml:trace contextRef="#ctx0" brushRef="#br0" timeOffset="152058.0466">28162 9299 0,'0'0'0,"0"0"0,0 0 16,-21 29-16,21-29 0,-27 37 0,6-8 16,-7 9-16,1-2 0,-4 16 15,4 5-15,8-8 0,3-6 16,8 0-16,8-8 0,7-6 16,4-5-16,8-6 0,6-5 15,1-5-15,-1-4 0,0-7 16,1-4-16,-3-2 0,-3-1 0,-5 2 15,-3 1-15,-2 2 16</inkml:trace>
  <inkml:trace contextRef="#ctx0" brushRef="#br0" timeOffset="152201.4417">27740 9625 0,'0'0'0,"0"0"15,0 0-15,0 0 0,33 0 0,-10-1 16,8-1-16,5 1 15,2 0-15,17-1 0,5-1 16,-10 0-16,-7 1 0,-6 0 0</inkml:trace>
  <inkml:trace contextRef="#ctx0" brushRef="#br0" timeOffset="152518.6522">28581 9510 0,'0'0'15,"0"0"-15,0 0 0,-15 15 16,15-15-16,-18 22 0,7-5 0,-1 2 16,-1 2-16,-3 5 0,-1 2 15,-3 8-15,2-4 0,1 3 16,3-4-16,5-8 0,1-3 0,1-7 16,3-4-16,2-2 0,2-4 15,2-5-15,2-6 16,1 0-16,0-2 0,4-5 0,3-6 15,-1-1-15,0-2 0,5-7 16,0 0-16,1 3 0,0 3 16,2 4-16,2 3 15,-1 1-15,0 1 0,2 5 0,1 2 16,-1 3-16,0 3 0,0 0 16,1 1-16,-4 1 0,-4-1 0,-3 1 15</inkml:trace>
  <inkml:trace contextRef="#ctx0" brushRef="#br0" timeOffset="152836.809">28681 9728 0,'0'0'0,"0"0"16,0 0-16,0 0 0,26 15 16,-26-15-16,32 6 0,-11-3 15,2-2-15,4-1 0,2-3 16,9-3-16,-1-1 0,-1-1 15,-3-2-15,2-1 0,-6 0 0,-7-1 16,-6-4-16,-4 2 0,-3-2 16,-7 1-16,-4-2 15,-6 4-15,-4 5 0,-8 1 0,-5 5 16,-3 3-16,0 2 0,-4 6 16,-3 5-16,3 2 0,2 2 0,-2 7 15,3 4-15,9-2 16,8 1-16,10 0 0,9 0 15,5-5-15,3-4 0,14-4 16,9-2-16,5-5 0,3-7 0,-6 1 16,-9-1-16,-8 0 0</inkml:trace>
  <inkml:trace contextRef="#ctx0" brushRef="#br0" timeOffset="153201.1769">29479 9561 0,'0'0'0,"0"0"0,0 0 16,-14 19-16,14-19 0,-19 26 0,2-6 16,1 0-16,-1 3 0,-3 8 15,0-1-15,3-3 0,0-3 16,1 2-16,2-5 0,3-3 16,3-5-16,1-5 0,4-4 15,3-4-15,0 0 0,4-9 16,3-3-16,0-2 0,3-3 0,6-3 15,4-4-15,1 1 16,1-1-16,7-4 0,3 0 16,-2 4-16,-2 4 0,1 1 0,-2 6 15,-4 4-15,-3 4 0,-3 5 16,-1 4-16,-6 1 0,-2 3 0,-5 8 16,-3 4-16,-1 2 15,-3 0-15,0 6 0,-1 5 16,-1-2-16,2-1 0,4 1 0,3-5 15,4-6-15,2-3 0,-1-5 16,-2-2-16,-2-2 0</inkml:trace>
  <inkml:trace contextRef="#ctx0" brushRef="#br0" timeOffset="153635.3713">30269 9636 0,'0'0'0,"0"0"16,0 0-16,0 0 0,0 0 0,0 0 15,-27-17-15,27 17 0,-36-1 16,11 5-16,-5 5 16,-1 2-16,0 1 0,-9 8 15,-1 5-15,6-1 0,5-1 0,1 4 16,7 0-16,9-5 0,7-2 16,11-5-16,7-3 15,7-5-15,3-4 0,6-4 0,4-6 16,5-3-16,-4-3 0,1-4 0,1-4 15,-4-2-15,-4 1 0,-4-3 16,-6 0-16,-6 10 0,-3 2 16,-2 7-16,-3 2 15,-3 4-15,-2 7 0,-5 6 0,-3 8 16,-1 5-16,-1 5 0,-2 12 16,0 4-16,2-2 0,1 1 0,1 4 15,3 1-15,-1 0 16,1-8-16,2-2 0,0-4 15,2-6-15,0-6 0,-3-7 0,-1-6 16,-8-4-16,-3-1 0,-6-7 16,-5-3-16,-2-5 15,-2-3-15,-2-7 0,0-7 0,3-2 16,4-3-16,1 3 0,7 7 16,6 5-16</inkml:trace>
  <inkml:trace contextRef="#ctx0" brushRef="#br0" timeOffset="153889.97">30715 9478 0,'0'0'0,"0"0"0,-16 14 15,6-3-15,-1 3 0,-5 4 16,-5 7-16,-4 8 0,3 0 0,-1 7 15,5-2-15,3-5 0,4-1 16,9-1-16,7-4 16,5-6-16,3-7 0,4-4 0,5-4 15,-4-3-15,-2-3 0,6-6 16,2-2-16,-8-6 0,-4-3 0,-3 3 16,-2 3-16,-2 3 15</inkml:trace>
  <inkml:trace contextRef="#ctx0" brushRef="#br0" timeOffset="154051.2266">30435 9614 0,'0'0'0,"11"0"0,6 1 16,4-1-16,2 1 0,13-2 16,3 0-16,10-2 0,-2 2 0,12-2 15,0-1-15,-13 2 16,-9 0-16,-10 1 0</inkml:trace>
  <inkml:trace contextRef="#ctx0" brushRef="#br0" timeOffset="154651.9987">31028 9324 0,'0'0'16,"0"0"-16,0 0 0,0 0 0,-12 25 15,12-25-15,-19 35 16,8-12-16,1 3 0,-8 13 0,-2 4 16,1-1-16,-1-3 0,-2 8 15,1-3-15,3-5 0,4-5 16,-1 0-16,4-6 0,3-7 16,0-4-16,2-6 0,3-3 15,1-5-15,2-3 0,2-6 16,5-6-16,0-3 0,3-2 0,6-6 15,6-5-15,-1 0 16,0 1-16,6-2 0,3 4 16,-5 6-16,-2 3 0,-2 4 0,0 2 15,-4 3-15,-4 4 0,-1 6 16,-2 5-16,-4 1 0,-3 1 0,-1 5 16,-2 6-1,0-2-15,-1 2 0,1 1 0,1 3 16,3-3-16,2-2 0,5-2 15,3-1-15,3-3 0,2-3 0,6-4 16,6-5-16,1-3 16,0-2-16,9-7 0,1-3 15,-6-3-15,-4 0 0,-2-8 0,-3-4 16,-5 0-16,-4 1 0,-4-3 16,-5 3-16,-7 5 0,-4 2 0,-10 5 15,-7 4-15,2 5 16,-3 3-16,-2 6 0,-1 4 15,1 4-15,-1 3 0,1 8 0,0 7 16,6-1-16,3 1 0,5 5 16,6 0-16,4-8 0,2-4 0,13 3 15,8-4 1,-2-6-16,2-4 0,11-3 0,5-3 16,-6-3-16,0-2 0,-3 0 15,-7 0-15,-8 0 0</inkml:trace>
  <inkml:trace contextRef="#ctx0" brushRef="#br0" timeOffset="154985.1853">31760 9662 0,'0'0'0,"-2"6"16,-3 3-16,0 1 0,-2 2 0,-4 8 15,-3 4-15,-1 0 0,1-2 16,2-2-16,2-1 15,0 1-15,2-4 0,5-5 16,3-1-16,1-5 0,2-1 0,4-9 16,3-5-16,1-2 0,0-2 15,3-8-15,4-4 0,4-5 16,-1 1-16,2 3 0,4 0 16,-2 4-16,0 0 0,4 4 15,-2 5-15,-2 6 0,-4 4 0,-3 6 16,0 7-16,-4 3 0,-1 2 15,-8 12-15,-3 11 16,-5 0-16,-4 2 0,-8 6 0,-7 5 16,3-5-16,1-3 0,3-5 15,4-9-15,2-7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2-01T01:49:02.5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2292 3499 0,'0'0'0,"0"0"0,0 0 16,0 0-16,0 0 0,0 0 0,0 0 15,-9-18-15,9 18 0,0 0 16,0 0-1,0 0-15,17-19 0,-17 19 0,24-6 16,-24 6-16,34 1 0,-14-1 16,4 0-16,3-1 0,4 0 0,9 3 15,6 2-15,1-3 0,3-3 16,12-1-16,6 1 16,10 1-16,-2 0 0,3 0 0,4-1 15,14 0-15,-4-1 0,17-3 16,-3-1-16,42-2 0,-16 3 15,-4 2-15,-3 1 0,-6-5 16,-3-5-16,3 6 0,3 3 16,-2 1-16,-5 1 0,8-3 15,3 0-15,-5 2 0,-6 2 0,5 2 16,3 1-16,-6-1 0,-3-1 16,3 0-16,2 0 15,-6 0-15,-6 0 0,-1 2 0,-1 3 16,-4 0-16,0 0 0,4-4 15,5-2-15,-12-1 0,-5 2 16,-3 0-16,1 0 0,-4 0 16,-2 0-16,-1 0 0,0 0 15,-8 2-15,-4-1 0,0-2 16,-1-3-16,-7 2 0,-5 2 0,-6 1 16,-2-1-16,-8 0 0,-4 0 15,-5 0-15,-5-2 0,-9 2 16,-8 1-16,-7 5 0,-3 5 15,-12-2-15,-4 1 0,4-3 16,2-3-16,3 0 0</inkml:trace>
  <inkml:trace contextRef="#ctx0" brushRef="#br0" timeOffset="2283.3726">1977 4537 0,'0'0'0,"0"0"16,0 0-16,0 0 0,0 0 0,0 0 15,10 23-15,-10-23 0,6 22 0,-1-8 16,-1 3-16,2 2 16,0 1-16,-1 1 0,-1 1 15,3-3-15,-3 1 0,7 0 16,0-3-16,7-6 0,0-5 0,12-7 15,9-8-15,8-8 0,8-5 16,25-11-16,9-5 0,20-9 16,2 1-16,-12 5 0,-18 5 15,-20 11-15</inkml:trace>
  <inkml:trace contextRef="#ctx0" brushRef="#br0" timeOffset="11434.14">3389 4534 0,'0'0'0,"0"0"15,0 0-15,0 0 0,0 0 0,0 0 16,0 0-16,0 0 16,23 2-16,-23-2 0,0 0 0,0 0 15,0 0-15,33-4 16,-33 4-16,25 0 0,-25 0 0,23-1 15,-10 2-15,0-1 0,-1-1 16,4 2-16,2 3 0,1-5 16,0-4-16,1 4 0,-2 2 15,2 0-15,1 0 0,5-2 16,-1-2-16,0 2 0,1 2 0,-1 1 16,0 0-16,2 0 15,-1-1-15,3 0 0,-3-1 16,2 0-16,-2-1 0,11 1 15,-2 2-15,-2-2 0,-2-1 0,3 0 16,4 1-16,-3 1 0,0 0 16,0 0-16,2 2 0,0-2 15,2 0-15,5 1 0,0 0 16,-2 0-16,0-1 0,1 2 16,1-1-16,-3 1 0,1 0 0,0 0 15,1-2-15,-2 0 0,2-1 16,5-1-16,0-1 15,-1 2-15,-2 2 0,0-1 0,1-1 16,-2 1-16,1 2 0,0-3 16,2-2-16,-1 1 0,-1 1 15,-1 3-15,0 1 0,1-3 16,0-2-16,5 3 0,-1 2 16,0-7-16,1-3 0,0 3 15,1 1-15,-3 1 0,1 0 0,-1 0 16,2-1-16,-3 6 15,-1 1-15,0-4 0,3-2 0,-3 1 16,0 2-16,4-2 0,2-2 16,-4 3-16,-2 3 0,3-2 15,2 1-15,-4-2 0,1-2 16,2 1-16,1-2 0,-3 2 16,2-1-16,1 2 0,-1 2 15,1-1-15,0-1 0,24-1 16,-2-1-16,-12-1 0,-5 1 0,2 1 15,-2 1-15,-2 0 16,-2-1-16,4 0 0,3-2 0,-8 2 16,-3 0-16,2-3 0,3 1 15,-2-1-15,0 1 0,0 0 16,0 2-16,0 0 0,1 2 0,1-4 16,0 0-16,1 4 15,0 4-15,1-6 0,1-3 16,-3-1-16,-3-2 0,3 1 0,3 2 15,-2 3-15,0 2 0,0-1 16,1-1-16,-2-3 0,-1-3 16,1 4-16,0 1 0,-3 0 15,0 0-15,-2-2 0,1 1 16,-2 0-16,0-1 0,1 6 16,3 1-16,0-1 0,0-3 0,-2 0 15,-3 1-15,2-2 16,1-3-16,1 4 0,0 1 0,-2-1 15,-3-2-15,1 1 0,2 0 16,-3 1-16,-1 2 0,1-2 16,2-1-16,-3-1 0,-2-2 15,1 3-15,1 2 0,-16 0 16,4 2-16,0-2 0,5-1 16,-1 0-16,2 1 0,1-1 15,2 1-15,-2 0 0,-2-2 0,2-2 16,-1-3-16,-1 4 0,-2 1 15,-2 1-15,0 1 0,-1 0 16,-1 0-16,-2-1 0,-3-2 16,-6 2-16,-2 0 0,-3 1 15,-2 0-15,-3 1 0,-2-1 16,-3-1-16</inkml:trace>
  <inkml:trace contextRef="#ctx0" brushRef="#br0" timeOffset="14783.2794">12102 4469 0,'0'0'16,"0"0"-16,0 0 0,0 0 0,0 0 15,0 0-15,0 0 0,11-17 16,-11 17-16,0 0 0,0 0 16,17-14-16,-11 9 0,0 2 15,2 0-15,0 0 0,0 1 0,-1 2 16,1 0-16,2 0 0,1 0 15,0 1-15,0 0 0,1 0 16,0 1-16,3 0 0,0-1 16,2 0-16,1 2 0,2-1 15,1 1-15,1-1 0,1-1 16,9 2-16,2 0 0,1-1 16,0 0-16,1-1 0,2 1 15,7 0-15,-1-1 0,1 1 16,1 0-16,-1-1 0,0-1 0,10 1 15,-1 2-15,0-1 0,-1 0 16,-1-2-16,0-3 0,5 1 16,-2 0-16,1 4 0,2 0 15,-3-2-15,-2-1 0,0 1 16,-2 1-16,5 1 0,-6 3 0,-1-2 16,-2-2-16,-1 2 15,0 5-15,-2-3 0,0-1 16,-4-2-16,-3-2 0,2 1 0,-1 0 15,0-2-15,-2-2 0,2 4 16,0 2-16,0-3 0,-3-2 16,-2 6-16,2 1 0,-1-4 15,1-4-15,1 5 0,3 2 16,-4-1-16,-2-3 0,0-1 16,1 0-16,0 0 0,1 1 15,-1-1-15,-1-4 0,0 4 16,0 1-16,0 2 0,0 0 0,-1 0 15,-1-2-15,2-2 0,1 0 16,-1 0-16,0-2 0,1 3 16,2 4-16,-2-5 0,0-2 15,1 3-15,2 2 0,-2 0 16,-2 1-16,2-1 0,1 2 16,-1-3-16,0-4 0,2 0 15,0 1-15,-3 1 0,-1 4 0,0-1 16,1 1-16,-1-1 15,0-1-15,0 0 0,0 0 0,0-1 16,1-1-16,1 1 0,3 1 16,-2-2-16,-1 1 0,2 2 15,0 2-15,-1-2 0,-3-1 0,1 0 16,1 1-16,-2-1 16,-1-1-16,0 0 0,0 0 15,0 2-15,1 3 0,0-5 16,0-2-16,-5-1 0,-1-1 0,2 3 15,1-1-15,1 1 0,1-1 16,0-1-16,0 0 0,0 3 16,0 1-16,0 0 0,0-1 15,-2-2-15,1 2 0,2 0 16,3 1-16,-3 0 0,-1 0 0,-1-2 16,-1 1-16,1 0 15,0 0-15,1 1 0,0 0 16,0 1-16,-1 1 0,1 1 0,0 0 15,-1-1-15,0 0 0,1-2 16,0 0-16,1-1 0,0 1 16,1 1-16,0 1 0,-1-1 15,-2-1-15,1 0 0,1 0 16,0-1-16,1 1 0,0 2 16,2 3-16,-1-4 0,0-2 0,1 1 15,-1 1-15,-1 1 16,-1 1-16,0-2 0,1 0 15,-2 0-15,-1-1 0,0-1 0,1 0 16,-2 3-16,-1 2 0,-1-1 16,1-1-16,-1-1 0,1-1 15,0 1-15,-1 1 0,0-1 16,-1-2-16,-1 3 0,0 1 16,1 0-16,-2-1 0,1 0 15,-2-1-15,1 1 0,3-2 0,-3 2 16,0 0-16,-1 2 0,-3-2 15,0-3-15,-1-3 16,-1 3-16,0 2 0,0 1 0,-1-1 16,1 0-16,-1 1 0,-2-1 15,0 0-15,0-1 0,1-1 16,-1 2-16,1 0 0,-3 0 16,-2-1-16,1 0 0,-1 0 15,-5 0-15,0-1 0,-1 2 16,-1 0-16,-2 1 0,1-2 0,-4 0 15,0 0-15,0 0 0,-4 1 16,-1-1-16,-4-1 0,1 1 16,2-2-16,0 2 0</inkml:trace>
  <inkml:trace contextRef="#ctx0" brushRef="#br0" timeOffset="15917.4237">17758 4416 0,'0'0'0,"0"0"0,0 0 16,0 0-16,0 0 0,0 0 16,0 0-16,0 0 0,27-5 15,-27 5-15,0 0 0,31 2 16,-31-2-16,27 4 0,-8-3 16,-1 2-16,-1-2 0,4 1 0,2 1 15,1-1-15,0-1 0,9 1 16,2 0-16,-1 0 0,-2 2 15,4-2-15,1 0 0,6 2 16,-3-2-16,3-1 0,2 0 16,-3 2-16,-4-1 0,11 1 15,2 0-15,-5 0 0,-3-2 16,2-1-16,4 1 0,-6-1 16,-4 1-16,8 0 0,-2-1 15,-2-1-15,-1 1 0,-3 0 0,0 0 16,-4-1-16,-2-1 0,-1-2 15,0-1-15,-1 0 0,-2 1 16,1-1-16,-1 1 0,-1-2 16,-3 0-16,1 0 0,-1-2 15,-5 2-15,0 1 0,0 1 16,1-2-16,-1-3 0,0-2 16,0 0-16,1 0 0,0 0 15,-1 2-15,0-4 0,0 0 16,-2 1-16,0 1 0,0-1 0,0-1 15,-2 0-15,0-1 0,2-4 16,-2-1-16,-3 4 0,-2-1 16,-1-1-16,-3 1 0,2 0 15,0-3-15,-2 0 0,-3-2 16,-2 3-16,-1 0 0,-2-1 16,-1 0-16,1 0 0,0-2 0,-1 0 15,-3-1-15,1 2 0,-1 0 16,-2 1-16,-4 0 0,0 2 15,-2 1-15,-1-2 0,-1-1 16,-3 0-16,-1 3 0,-4-2 16,-3 1-16,-2 2 0,-1 0 15,-3-1-15,-2-2 0,-4-3 16,0 2-16,-4 0 0,-4 2 16,2 2-16,1 3 0,-8 1 0,0 1 15,3 0-15,3-3 0,-6 0 16,-2 1-16,2 3 15,4 3-15,-10-2 0,-1-2 16,7 4-16,3 0 0,-5 3 0,-3 3 16,5-1-16,5 0 0,-4 0 15,-3 2-15,4 0 0,3 2 16,-4 3-16,-2 4 0,5-3 16,3-4-16,-20 7 0,6 1 15,25-4-15,0 2 0,-16 7 0,4 1 16,20-8-16,-1 0 0,-4 5 15,-1 5-15,2 0 0,4 0 16,-1 0-16,-2-1 0,2 1 16,-1-1-16,3 7 0,1 2 15,2 0-15,2-3 0,-2 4 16,-1 2-16,7-4 0,1 2 0,0 7 16,2 2-16,6-5 15,4 0-15,4-1 0,5 1 16,4-2-16,3 2 0,5-3 0,3 0 15,0-4-15,1 0 0,8 4 16,6 3-16,-2-7 16,0-8-16,10 6 0,4 2 0,-14-6 15,-10-6-15,-7-3 0</inkml:trace>
  <inkml:trace contextRef="#ctx0" brushRef="#br0" timeOffset="20916.9992">18009 4998 0,'0'0'0,"0"0"0,0 0 15,0 0-15,0 0 0,0 0 0,0 0 16,24-9-16,-24 9 0,0 0 15,0 0-15,18-14 0,-18 14 16,0 0-16,0 0 0,6-26 0,-6 26 16,0 0-16,-9-26 15,4 17-15,-1 1 0,-1 1 16,-2 0-16,-1-1 0,-1 1 0,-3 1 16,-4 1-16,0 2 0,1 1 15,-9 3-15,-1 4 16,0 1-16,1 1 0,0 5 15,2 4-15,3 0 0,2 1 0,1 10 16,3 3-16,4-3 0,3-2 16,4 0-16,5 0 0,4-3 15,1-3-15,12-4 0,7-5 16,3-5-16,1-1 0,7-6 16,1-7-16,0-4 0,-2-6 0,1-3 15,2-4-15,-5-1 0,-3-1 16,3-9-16,-1-2 0,-5 0 15,-1 0-15,-5-1 0,-4 0 16,-3 4-16,-4 4 0,-4 6 16,-3 6-16,-1 2 0,-2 4 15,-2 3-15,0 3 0,-4 5 16,-4 4-16,-4 6 0,-1 3 16,1 6-16,0 3 0,1 8 15,0 7-15,-1 0 0,-2 0 0,1 3 16,-2 2-16,3-1 0,1-1 15,1-1-15,-1-1 0,1 2 16,1-2-16,2-3 0,3 0 16,4-10-16,2-5 0,0-7 15,0-1-15,0-3 0</inkml:trace>
  <inkml:trace contextRef="#ctx0" brushRef="#br0" timeOffset="21250.3423">18463 4871 0,'0'0'0,"0"0"16,0 0-16,0 0 0,0 0 15,-29 24-15,14-10 0,-1 2 16,1 2-16,-1 6 0,1 2 16,2 2-16,0 0 0,0 7 15,6-2-15,2-4 0,5-2 0,5-3 16,4-7-16,5-5 0,5-4 15,2-8-15,2-6 0,1-2 16,1-1-16,2-6 0,-1-6 16,-3-2-16,-3-1 0,-1-8 15,-6 1-15,-4-1 0,-3 1 16,-8 4-16,-4 2 0,-5 5 16,-5 4-16,-2 5 0,-3 3 15,-4 5-15,-1 3 0,0 3 16,-1 4-16,5 1 0,4 1 0,6 3 15,5 3-15,1-3 0,2-3 16,0-2-16</inkml:trace>
  <inkml:trace contextRef="#ctx0" brushRef="#br0" timeOffset="21667.3757">18720 5060 0,'0'0'0,"0"0"0,0 0 16,0 0-16,0 0 0,0 0 15,0 0-15,0 0 0,0 0 16,31 11-16,-31-11 0,31 0 0,-31 0 16,39-4-16,-16 0 15,2-2-15,0 2 0,0-4 0,2 0 16,4-4-16,-4 1 0,-1-3 15,-3 1-15,-3-1 0,-4 0 16,-4 1-16,-3-1 0,-3 3 16,-4 1-16,-6 0 0,-2 0 15,-6 5-15,-4 3 0,-2 4 16,-5 3-16,0 3 0,0 0 0,-5 9 16,-1 6-16,2 1 0,4 3 15,4 1-15,4 2 0,2 3 16,4-2-16,9-2 0,7-1 15,5-6-15,5-2 0,8-7 16,4-2-16,4-6 0,3-4 16,5-3-16,4-3 0,-3-2 0,-5-2 15,-3 0-15,-8 2 16,-8 3-16</inkml:trace>
  <inkml:trace contextRef="#ctx0" brushRef="#br0" timeOffset="21983.5286">19521 4844 0,'0'0'16,"0"0"-16,0 0 0,0 0 16,0 0-16,0 0 0,-23 21 15,23-21-15,-18 30 0,9-8 16,-2 4-16,1 2 0,0 0 0,-1 7 16,2-1-16,2-4 0,2-5 15,0 2-15,2-4 16,1-7-16,0-2 0,2-7 0,1-1 15,-1-6-15,3 0 0,0-8 16,1-5-16,0-3 0,0-2 16,4-3-16,2-5 0,1 3 15,0 0-15,7-2 0,3 3 16,-1 4-16,-2 2 0,4 4 16,4 5-16,-1 2 0,0 2 0,3 4 15,1 5-15,-5-3 0,-5 0 16,-4-1-16</inkml:trace>
  <inkml:trace contextRef="#ctx0" brushRef="#br0" timeOffset="33234.3723">17618 4386 0,'0'0'0,"0"0"0,0 0 0,0 0 16,0 0-16,0 0 0,21 3 16,-21-3-16,0 0 0,24 2 0,-24-2 15,28 2-15,-11-1 0,4 0 16,3 0-16,2-1 0,3 2 15,14 0-15,6-1 0,-2 1 16,0 1-16,16 1 0,3-3 16,-2-1-16,-1-2 0,15-2 15,2 1-15,6 2 0,-6 1 0,10 0 16,-4 1-16,-12-1 0,-5 0 16,25-2-16,-11-2 15,-14 4-15,-12 2 0,-5-6 0,-5-2 16,-10 3-16,-9 4 0,-2-1 15,-4-1-15,-8 2 0,-5 2 16,-9-3-16,-1-3 0,-1 3 16,-2 2-16,-3-3 0,-6-1 15,0 1-15,-3 0 0,-8 0 16,-4 2-16,-4-1 0,-2 1 16,-7 0-16,-5 1 0,-3-1 15,1-1-15,-21-1 0,-7 0 16,2 2-16,3 0 0,-19 1 0,-1 0 15,8 0-15,8 0 0,-34-2 16,9-3-16,13 4 0,9 1 16,6 2-16,3-2 0,15 0 15,10-1-15,4 3 0,3 0 16,5-5-16,3-4 0,10 4 16,5 2-16,7 2 0,4-1 15,7 0-15,2 2 0,4-4 0,5 0 16,8-2-16,9 0 0,3 1 15,2 0-15,11 1 0,8 0 16,2 0-16,3 0 0,20 1 16,5 2-16,-7-7 0,-5-3 15,42 1-15,-6 1 0,-16 6 16,-12 3-16,4-2 0,2 1 16,-13-1-16,-8-2 0,-9 4 15,-5-1-15,-10 4 0,-7 0 0,-11-3 16,-9-1-16,-4-1 0</inkml:trace>
  <inkml:trace contextRef="#ctx0" brushRef="#br0" timeOffset="34434.2265">17822 5496 0,'0'0'0,"18"1"16,4 0-16,-1 0 0,2-1 0,16 1 15,7-1-15,15 0 0,2 2 16,23-5-16,7-1 0,9 1 15,-8-1-15,18-3 0,0 0 16,0 1-16,-13 4 0,21-1 16,-13-1-16,-24 4 0,-16 2 15,-19 7-15,-11 5 0,-12-5 16,-8-3-16,-5-1 0</inkml:trace>
  <inkml:trace contextRef="#ctx0" brushRef="#br0" timeOffset="38301.0574">24108 4453 0,'0'0'0,"0"0"16,0 0-16,0 0 0,0 0 0,24-2 15,-24 2-15,0 0 0,27-2 16,-27 2-16,26-1 15,-13-1-15,0 2 0,3 0 0,0 2 16,2-2-16,0 1 0,2-1 16,2 1-16,0 0 0,2 0 15,8 0-15,2 1 0,-1-1 16,-1 0-16,3 2 0,3 1 16,7 0-16,-1-2 0,2-1 15,3 1-15,-2-1 0,-1 0 16,13 2-16,1-1 0,-2 0 0,-3 1 15,12-1-15,1-1 0,-4 1 16,-2 1-16,13 0 0,1-2 16,-7 0-16,-7 1 0,7-1 15,4 0-15,24 3 0,-13-2 0,0 0 16,0 1-16,-10-3 0,-6 0 16,6 1-16,3 4 15,-5-4-15,-5-1 0,6 1 16,4 1-16,-5 1 0,-4 2 0,7 0 15,6 1-15,-6-4 0,-4 0 16,4 1-16,3 1 0,-3-7 16,-4-1-16,6-1 0,5 1 15,-10 6-15,-5 5 0,9-4 16,7 0-16,-3-3 0,-4-2 0,4 2 16,4 0-16,-8-3 0,-4-2 15,6 2-15,4 3 16,-13 3-16,-9-1 0,3 3 0,2 3 15,-6-6-15,-3-3 0,1-2 16,-2 0-16,-9 3 16,-5 2-16,-7 1 0,-4 1 0,-7-4 15,-4-4-15,-6 1 0,-4 1 16,-3 0-16</inkml:trace>
  <inkml:trace contextRef="#ctx0" brushRef="#br0" timeOffset="40018.3817">2182 5658 0,'0'0'0,"0"0"16,0 0-16,0 0 0,0 0 0,22 1 15,-22-1-15,0 0 16,25-2-16,-25 2 0,0 0 16,29 2-16,-17 0 0,3 0 15,5 2-15,-3-2 0,0-1 0,2 0 16,1 1-16,2-1 15,2 1-15,6-1 0,2 0 16,-1 1-16,0 0 0,1 0 16,2-2-16,-2 0 0,3 1 0,7 1 15,1 0-15,-2 1 0,3-1 16,-2 1-16,-1-1 0,9 1 16,-2-1-16,2-1 0,0 0 15,1 0-15,-3-2 0,3 0 16,0-2-16,6 0 0,-2 1 0,-1-1 15,3 1-15,-3-1 0,-1 1 16,1 0-16,-1 1 0,8-1 16,-6 4-16,1-2 15,1-2-15,-3 1 0,-1-2 0,-3 3 16,-1 2-16,-2-1 0,-1-1 16,5 0-16,0 1 0,0-2 15,-4 0-15,1-2 0,2-3 16,-1 4-16,-2 2 0,-2-1 15,-2-3-15,0 3 0,-1 3 0,-3 1 16,-3-1-16,-9 1 0,-9-2 16,-5 0-16</inkml:trace>
  <inkml:trace contextRef="#ctx0" brushRef="#br0" timeOffset="42501.3335">6056 5502 0,'0'0'0,"0"0"0,0 0 16,0 0-16,24 1 0,-24-1 16,0 0-16,31 1 0,-31-1 0,23 2 15,-10 1-15,-1-2 0,2 0 16,1 2-16,-1-2 15,2 1-15,-1-1 0,2 2 0,0-1 16,2 0-16,-1 0 0,6 2 16,1-1-16,0-1 0,-2 1 15,2 0-15,3-1 0,-2 0 16,1 0-16,1 0 0,2 1 0,1 0 16,-2 0-16,8 1 15,2 0-15,-2 0 0,-2-2 16,4 0-16,2 0 0,-4 0 15,-1 2-15,8-1 0,0-1 16,-1 1-16,0 1 0,3-1 16,4 0-16,-4-2 0,-2 0 0,10 0 15,2 1-15,-3-1 0,-3-1 16,4 0-16,3 3 0,-2-2 16,-2-1-16,11 5 0,1 1 15,-4-3-15,-4-1 0,6-1 16,4-1-16,-3 0 0,-3 2 0,30-3 15,-5-3-15,-11 4 0,-6 3 16,5 4-16,3 0 0,-4-4 16,-4-5-16,7 0 0,3 1 15,-8 1-15,-6 1 0,9 1 16,6 2-16,-7-2 0,-5-2 0,7 2 16,7 0-16,-6-1 0,-4 1 15,10-1-15,8 1 16,-12-3-16,-6-3 0,6 3 0,6 2 15,-7-1-15,-4-1 0,9 0 16,8-1-16,-8 2 0,-4 1 16,5 0-16,6 0 0,-6-2 15,-2-1-15,5 2 0,4 0 16,-7 0-16,-5 1 0,6 2 16,3 2-16,-3 0 0,-4-1 15,4-1-15,3 1 0,-6-2 0,-5 0 16,7-1-16,6-1 0,-7 1 15,-3 2-15,6-1 0,4 0 16,-8 1-16,-5-1 0,10 2 16,8 1-16,-7-1 0,-4 1 15,5-2-15,3-2 0,-5 2 16,-4 3-16,9-4 0,3-1 16,-8 0-16,-6 2 0,10 0 15,8 2-15,-8-1 0,-8-1 0,3 5 16,2 2-16,-1-4 0,-2-4 15,8-1-15,6-1 0,-10-1 16,-6-1-16,3 4 0,6 4 16,-5-2-16,-5-1 0,7-2 15,3 1-15,-6 1 0,-5 2 16,5 2-16,4 2 0,-8-4 16,-5-2-16,1 0 0,1-2 15,-10 2-15,-6 0 0,3-1 0,3-2 16,-8-1-16,-8-2 0,0-2 15,-1-1-15,-8-2 0,-6-4 16,4 3-16,2 0 0,-6 3 16,-5-1-16,1-6 0,1-6 15,-4-4-15,-4-1 0,-1-5 16,1-4-16,-7 8 0,-5 4 16,0-8-16,-1-5 15,-3-1-15,-1-3 0,-3-2 0,-2-2 16,-2 1-16,-1 2 0,-3-3 15,-2 1-15,2 1 0,0 3 0,0-11 16,0-8-16,0 26 0,-1 2 16,-5-11-16,-1 5 0,5 15 15,0-3-15,-2-3 0,-4-6 16,0 3-16,1 1 0,-4 4 16,-3 5-16,1-2 0,0-3 0,-6 3 15,-5 1-15,5 6 16,0-1-16,-5 1 0,-5 1 0,0 5 15,1 4-15,-2 0 0,-2 0 16,0 2-16,1-2 0,-5 2 16,-1 0-16,0 0 0,3-1 15,-5 3-15,-3 1 0,1 0 16,0 0-16,-6-1 0,-4 0 16,4 1-16,1 0 0,-13 4 15,-4 0-15,3 0 0,4-1 0,-6 1 16,-5 2-16,5-3 15,5 0-15,-33 1 0,6 0 16,9-2-16,7-1 0,-7-2 0,-1-2 16,7 3-16,3 1 15,-7 2-15,-4 3 0,5-4 0,6 0 16,-11-2-16,-5-1 0,7 0 0,7-2 16,-13 3-16,-7 2 15,9-2-15,6-2 0,-10-1 0,-7 0 16,5 1-16,4-2 0,-7 4 15,-5 0-15,10 0 0,7-1 16,-8 2-16,-5 1 0,3 0 16,3 3-16,-6-4 0,-5-3 15,11 6-15,8 2 0,-10-6 16,-7-3-16,9-2 0,8 1 0,-8 2 16,-5 1-16,6-1 0,4 0 15,-4-2-15,-5-1 16,4 2-16,4 1 0,-5-2 15,-3-1-15,7-1 0,5 0 0,-11-1 16,-8 1-16,8 2 0,5 2 16,-6-3-16,-4-1 0,7-3 15,5 1-15,-5 2 0,-3 1 16,5-1-16,5-2 0,-9 1 16,-7-1-16,8 4 0,4 1 15,-9-5-15,-7-1 0,11 0 0,8 1 16,-8-2-16,-5-1 0,6 0 15,3-2-15,-6 6 0,-6 4 16,9-2-16,5-1 0,-6 2 16,-4-1-16,6-1 0,6-2 15,-5 2-15,-4 0 0,5-2 16,5 3-16,-6 2 0,-5 4 16,8-4-16,5-1 0,-6-2 15,-3-1-15,8 3 0,0-1 0,-2 4 16,-4 1-16,6 1 0,3 1 15,-1 2-15,-5 2 0,11-4 16,6-3-16,-6 4 0,-2 1 16,8-1-16,5 0 0,-1 0 15,-4-2-15,7 2 0,7 0 16,-5-2-16,-2-3 0,8 3 16,1 2-16,1-1 0,0-2 15,2 2-15,4-2 0,-5 2 16,-2 1-16,9-3 0,7-2 0,1 2 15,1 2-15,0 0 0,0-1 16,4 1-16,-3 1 0,5-1 16,2-1-16,-2 2 0,2 1 15,13-1-15,-1 1 16,1 1-16,-3 1 0,5 2 0,0 1 16,4-3-16,-1-2 0,1 2 15,1 2-15,2 2 0,1 4 16,4 2-16,1 1 0,3 2 15,2 0-15,1 0 0,1-2 0,-2 6 16,0 3-16,-4 1 0,1 1 16,0 2-16,-2 4 0,1-4 15,-2-3-15,1 2 0,1 0 16,-4-3-16,0-1 0,1 0 16,-2-1-16,0-3 0,0-5 0,0 3 15,2 0-15,-1 2 16,0-1-16,3-2 0,1-3 0,2-4 15,-1-2-15,3-2 0,1 1 16,2 0-16,1-1 0,4 0 16,3 1-16,2-2 0,2-4 15,10 0-15,4-1 0,1 0 16,1 0-16,9-2 0,3 0 16,-1 1-16,-3 0 0,9 0 15,-1-2-15,-7 3 0,-7-1 0,4 3 16,0-1-16,-5 3 0,-4 1 15,-5 1-15,-12-5 0,-6 0 16</inkml:trace>
  <inkml:trace contextRef="#ctx0" brushRef="#br0" timeOffset="43434.3821">6303 5663 0,'0'0'0,"0"0"15,0 0-15,0 0 0,0 0 0,0 0 16,22-13-16,-22 13 15,25-7-15,-4 5 0,7 0 16,1-2-16,2 0 0,11-2 0,2 2 16,5 2-16,4 1 0,11-1 15,1-1-15,-2 0 0,-2 0 16,11 2-16,-3 1 0,7-2 16,-6 0-16,-8 0 0,-4-2 15,-8 3-15,-5 1 0,-1 0 16,-7 1-16,-10 1 0,-5-1 15,-7 2-15,-2 2 0,-6 2 0,-2 1 16,-9-1-16,-3 0 0,-7 2 16,-3 2-16,-5 1 0,-4 1 15,-3 3-15,-3 1 0,-5 0 16,1-1-16,-1 1 0,1 1 16,0 0-16,-1-1 0,1 0 15,1-1-15,-4 4 0,3 1 16,4-5-16,2-6 0,0 0 15,0 0-15,4-4 0,2 0 0,5-1 16,4-1-16,0-2 0,2-3 16,0-2-16,1-1 0,2-5 15,2-1-15,4-3 0,1-3 16,3-3-16,3-3 0,2-1 16,3-3-16,4-2 0,2-1 15,5 0-15,3-1 0,3-5 16,-3 0-16,2 5 0,-2 2 15,0 6-15,0 2 0,-1 5 16,0 1-16,-3 6 0,0 1 0,-1 2 16,-2 1-16,0 2 0,1 2 15,-2 4-15,1 3 16,1 4-16,2 1 0,-1 5 0,2 2 16,-1 2-16,-2 3 0,3 4 15,1 1-15,2 3 16,-1-1-16,-1-3 0,0-1 0,-4-1 15,-2-2-15,0-2 0,0 0 16,-4-4-16,-1-2 0,-2-1 16,1-3-16,-3-2 0,-2-1 0,-1-1 15,-4 0-15,-1-4 0,-3-1 16,-4-2-16,-3-1 0,0-1 16,-6-3-16,-2-2 0,-1-2 15,-1-3-15,-1 0 0,-10-6 16,0-2-16,2 1 0,0 1 0,-1-2 15,0 0-15,-5-4 0,3 0 16,1 2-16,0 0 0,0 1 16,1 1-16,0 2 0,3 2 15,-2 4-15,-2 2 0,7 4 16,6-1-16,6 2 0</inkml:trace>
  <inkml:trace contextRef="#ctx0" brushRef="#br0" timeOffset="100018.7532">10823 5562 0,'0'0'0,"0"0"0,0 0 16,0 0-16,0 0 0,0 0 15,0 0-15,28-6 0,-28 6 0,25-3 16,-25 3-16,37-3 15,-16 2-15,5 0 0,3-1 16,3 2-16,1 0 0,17 0 16,5 0-16,13 2 0,1-2 0,17 0 15,2 1-15,-3 0 0,-2 0 16,21 1-16,5 1 0,9-2 16,-5 2-16,52-1 0,-7 0 15,-15-3-15,-9-1 0,11 0 16,9-3-16,-12 5 0,-11 1 15,19-6-15,13-5 0,-13 1 0,-9-1 16,11 2-16,8 1 16,-11 3-16,-8 2 0,9 1 15,6 2-15,-20-3 0,-15-1 0,4 5 16,0 3-16,-13-3 0,-11-1 16,-4-3-16,-4-3 15,-14 6-15,-9 3 0,-15 0 0,-9 3 16,-12-4-16,-7 1 0,-9-2 15,-4 2-15,-10-2 0,-4-2 16,-2 2-16,2-2 0,0 0 0</inkml:trace>
  <inkml:trace contextRef="#ctx0" brushRef="#br0" timeOffset="161287.2052">10666 5511 0,'0'0'0,"0"0"0,0 0 0,0 0 16,22 0-16,-22 0 0,27 1 16,-11-2-16,3 0 0,4 1 15,5 0-15,0 0 0,2 0 16,13-1-16,5-2 0,-1 0 16,0 2-16,17-2 0,4 1 15,7-1-15,-5-3 0,17 0 0,4 0 16,-9 3-16,-3 1 0,18 1 15,3 1-15,-9-3 0,-6-1 16,48 1-16,-7 3 0,-15 0 16,-13 3-16,6-1 0,5 3 15,-9-6-15,-4-2 0,6 4 16,5 2-16,-6-2 0,-4-1 16,11-1-16,7-2 0,-7 6 0,-6 4 15,7 0-15,5-2 16,-9 0-16,-4-1 0,8-3 0,7-2 15,-11 1-15,-5-1 0,4 3 16,6 2-16,-12-2 0,-8-2 16,2-3-16,-1-3 0,-10 3 0,-8-1 15,1 3-15,0 0 16,-9-2-16,-6-2 0,-8 0 16,-3-3-16,-5 2 0,-3 1 0,-2 0 15,-1 1 1,-8-5-16,-3-1 0,-4 7 0,-2 5 15,-3-3-15,0 0 0,-4 2 0,-4 1 16,-4 5-16,-3 4 0,0-4 16,-1-3-16,-1-4 0,0 0 0,0 2 15</inkml:trace>
  <inkml:trace contextRef="#ctx0" brushRef="#br0" timeOffset="169937.2872">2561 6727 0,'0'0'0,"0"0"15,0 0-15,0 0 0,25-4 0,-25 4 16,31-2-16,-31 2 0,42 0 0,-14 1 16,4 2-16,3-1 0,2-1 15,18-1-15,7 1 16,14 1-16,0 0 0,21 0 15,8 2-15,10-3 0,-8 0 0,25-3 16,4-3-16,41 3 0,-19 4 16,1-1-16,4-1 0,-11 3 15,-10-1-15,19-4 0,10-3 16,-15 1-16,-6 2 0,18 0 16,11 4-16,-13-1 0,-9-1 0,18-1 15,13-1-15,-12-1 0,-10-1 0,12 4 16,8 3-16,-13 0 15,-13 1-15,7 3 0,5 5 16,-18 1-16,-13 1 0,-4-3 16,-2-1-16,-21 1 0,-16 1 0,-18 1 15,-12 3-15,-21-4 16,-12-2-16,-11-3 0,-7-2 16,-6-2-16</inkml:trace>
  <inkml:trace contextRef="#ctx0" brushRef="#br0" timeOffset="170449.039">2905 7913 0,'0'0'0,"0"0"16,23-3-16,-9 3 0,4-1 15,6 1-15,7 1 0,11-1 16,2-1-16,20 2 0,8 0 16,1 2-16,-1 2 0,26-3 15,24 1-15,-3-3 0,-6 0 0,64-1 16,12 3-16,-21-2 16,-16 0-16,13 0 0,12-1 15,-16-3-15,-10-2 0,16-1 0,11 0 16,-11 0-16,-7 3 0,14-4 15,12-2-15,-14 1 0,-12-1 16,12 3-16,7 1 0,-18 1 16,-11-1-16,1 0 0,-2 2 15,-21 4-15,-15 5 0,-1-6 16,-1-4-16,-24-6 0,-14-3 0,-23 4 16,-16 3-16,-10 2 0</inkml:trace>
  <inkml:trace contextRef="#ctx0" brushRef="#br0" timeOffset="171586.8783">8104 6819 0,'0'0'0,"0"0"0,0 0 15,0 0-15,0 0 0,6-21 0,-6 21 16,0 0-16,18-13 0,-8 10 16,6 0-16,-1 1 0,4 0 0,4 2 15,6-1-15,2 1 16,1 1-16,15 1 0,5-1 16,11 0-16,-2-1 0,21 0 0,4 0 15,-2 0-15,-3 1 0,20-6 16,0-2-16,7 2 0,-5 2 15,49 0-15,-7 4 0,-20-5 16,-14-1-16,7-1 0,6 2 16,-13 1-16,-7 2 0,13 2 15,8 2-15,-7-1 0,-4 1 0,10-2 16,10-1-16,-10-1 16,-6-1-16,13 2 0,11 1 15,-12 1-15,-8 0 0,11-3 0,9 0 16,-11 0-16,-7 2 0,12-1 15,9 1-15,-10 0 0,-7 1 16,13-1-16,9 0 0,-13-1 16,-11-1-16,15 2 0,12 0 15,-12 0-15,-8 0 0,14-2 16,9-1-16,-15 4 0,-9 4 0,13-2 16,11-3-16,-15-2 0,-9-3 15,15 2-15,9 1 16,-10 2-16,-10 0 0,12-2 0,8-2 15,-12 3-15,-6 2 0,13-1 16,10-1-16,-15-3 0,-7-1 16,15 1-16,9 3 0,-18 2 15,-10 0-15,11-1 0,10-1 16,-12-2-16,-8-2 0,9 1 16,9 1-16,-13 2 0,-7 1 0,13 0 15,7-2-15,-13 0 0,-8 0 16,13 2-16,12 0 15,-11 2-15,-9-1 0,14-2 0,7-1 16,-10-1-16,-9-1 0,12 3 16,8 2-16,-14 1 0,-11 0 15,16-1-15,10-1 0,-14-4 16,-9-4-16,11 5 0,7 1 16,-15 1-16,-10 1 0,9-2 15,6 0-15,-15-1 0,-8 1 0,11-1 16,8-1-16,-14 2 0,-9 3 15,7-3-15,5-1 0,-12 2 16,-7-1-16,10 1 0,8 0 16,-11 0-16,-8 0 0,8 0 15,6 0-15,-11 1 0,-7-1 0,13 0 16,9 1-16,-11 1 0,-8 0 16,8 1-16,3 2 15,-8-5-15,-8-1 0,11 1 0,8 2 16,-11 3-16,-5 2 0,9-2 15,7 0-15,-14-2 0,-8-1 16,9-3-16,4-3 0,-9 3 0,-8 1 16,5 0-16,2 0 15,-8-5-15,-7-2 0,7-1 16,4 3-16,-12 1 0,-9 4 0,6 0 16,5 1-16,-9-1 0,-5 0 15,4-2-15,3-2 0,-4-2 16,-3-4-16,4 6 0,0 2 15,-8 6-15,-8 2 0,4-2 16,1-2-16,-9-1 0,-8 0 16,2 1-16,1-1 0,-9 0 15,-7 3-15,-7-2 0,-3 1 16,-5-5-16,-2 1 0,-9-2 16,-7 2-16,-9-12 0,-7-5 0,3 5 15,1 4-15,2 3 0</inkml:trace>
  <inkml:trace contextRef="#ctx0" brushRef="#br0" timeOffset="172954.2502">8530 7222 0,'0'0'0,"0"0"0,23-8 0,-9 5 16,3-1-16,7-2 0,6-2 16,11 0-16,0 0 0,19-2 15,4 0-15,-1 2 0,-2 1 0,16-2 16,0 2-16,6-1 0,-4 1 16,3 2-16,-4 1 15,-16 1-15,-9 2 0,-2 3 0,-8 3 16,-14-1-16,-6 1 0,-5 3 15,-5 6-15,-7 5 0,-4 4 16,-15 1-16,-9 4 0,-6 3 16,-8 4-16,-11 6 0,-10 5 15,-9 6-15,2-2 0,-11 10 16,-1 1-16,-13 10 0,14-12 0,8-9 16,3-7-16,12-11 0,8-9 15,9-12-15,7-9 0,6-7 16,6-6-16,6-12 0,4-8 15,5-3-15,3-2 0,10-13 16,5-8-16,-3 21 0,4-4 0,15-35 16,1-2-16,-3 12 15,-3 10-15,-2 0 0,1 3 16,-3 10-16,-2 6 0,-4 6 0,-4 5 16,-4 8-16,-2 6 0,5 7 15,3 7-15,4 2 0,3 4 16,-6 4-16,3 8 15,-1 3-15,-1 4 0,8 12 0,3 8 16,0 1-16,-1 1 0,0 7 16,2 7-16,-2-6 0,-2-4 0,9 21 15,-4-8-15,-11-14 16,-6-8-16,-4-4 0,-3-4 16,-5-15-16,-3-10 0,-1-7 15,0-6-15,-4-2 0,-1-1 0,-15-8 16,-11-7-16,4-3 0,-3-2 15,-11-7-15,-7-6 0,-2-2 16,-2-1-16,-9-10 0,1-1 16,6 6-16,6 7 0,-21-18 15,8 6-15,13 10 0,9 7 16,8 8-16,6 6 0,4 8 0,3 4 16,6 3-16,4 1 0,3 1 15</inkml:trace>
  <inkml:trace contextRef="#ctx0" brushRef="#br0" timeOffset="178320.5638">12596 5697 0,'0'0'0,"-16"-4"15,-1 0-15,0 1 0,-1-1 0,-13 0 16,-7 1-16,-5 1 16,-3 0-16,-17 4 0,-5 1 15,-10 6-15,2 2 0,-16 8 0,-2 4 16,7 2-16,3 1 0,-36 19 15,-6 10-15,19 1 0,13-1 16,11 2-16,5 0 0,20-2 16,12-2-16,8 3 0,7 2 15,18-9-15,12-7 0,19-2 16,13 0-16,7-2 0,6-4 0,25 1 16,15 0-16,7-8 15,3-6-15,22-3 0,16-1 0,-3-4 16,-1-2-16,25-2 0,18 1 15,-10 0-15,-6-2 0,23-1 16,13 0-16,-10-4 0,-8 0 16,22 1-16,16 1 0,-17-1 15,-11-4-15,18 0 0,10-2 16,-13 0-16,-11 2 0,10-1 16,9 1-16,-22-2 0,-16-3 15,8-1-15,3-4 0,-20-2 16,-13-1-16,-4-6 0,-3-3 15,-20 4-15,-13 4 0,-6-4 0,-3-3 16,-13-4-16,-9-5 0,-10-8 16,-7-8-16,-15 6 0,-11 1 15,-10-5-15,-7-3 0,-10 2 16,-6 0-16,-8-2 0,-5-2 16,-7 4-16,-6 3 0,-13-8 0,-11-5 15,0 9-15,2 6 0,-18-5 16,-11-1-16,5 0 0,5 1 15,-14 2-15,-8 0 0,2 8 16,0 6-16,-18-3 0,-12-3 16,8 5-16,4 5 0,-17 7 15,-11 3-15,0 7 0,2 5 0,-16-2 16,-9-1-16,11 4 0,10 2 16,-24 8-16,-14 8 15,13 1-15,10 1 0,-19 9 16,-13 5-16,14 0 0,9 2 15,-10 3-15,-6 1 0,13 5 0,9 3 16,-11 2-16,-6 4 0,20-3 16,15-1-16,1 0 15,3-4-15,23-4 0,15-4 0,10 0 16,8-1-16,23-10 0,17-8 0,12-6 16</inkml:trace>
  <inkml:trace contextRef="#ctx0" brushRef="#br0" timeOffset="178905.858">12072 6910 0,'0'0'0,"0"0"0,0 0 0,0 0 15,0 0-15,9 19 0,-9-19 16,-19 25-16,5-9 0,-8 3 16,-7 3-16,-1 3 0,-2-1 15,-11 9-15,-1 2 0,-6 2 0,5-3 16,0-3-16,8-5 0,9-7 15,9-4-15,17-5 0,13-6 16,10-5-16,9-3 0,17-7 16,15-7-16,-1 4 0,-1 0 15,15 1-15,2-2 0,-3 0 16,-12-1-16,-10 6 0,-7 7 16,-14 3-16,-10 4 0,-15 3 15,-10 2-15,-9 4 0,-8 4 0,-12 3 16,-11 3-16,-4 0 0,-1-2 0,-13 8 15,-2 2-15,10-6 16,8-3-16,5-6 0,4-4 16,11-3-16,7-3 0,6-1 15</inkml:trace>
  <inkml:trace contextRef="#ctx0" brushRef="#br0" timeOffset="179710.3244">12008 7401 0,'0'0'0,"0"0"16,0 0-16,0 0 0,0 0 0,12 26 15,-12-26-15,1 24 0,-1-24 16,-2 32-16,0-12 0,0-2 16,-1-1-16,1-1 0,0-2 15,0 0-15,0-2 0,0-4 16,1-2-16,0-3 0,1-3 16,2 0-16,3-8 0,1-2 0,2-2 15,3-3-15,2-2 16,4-3-16,0 2 0,0 3 0,2 1 15,-1 3-15,-1 3 0,1 3 16,-1 5-16,-2 4 0,-3 2 16,-2 4-16,-2 3 0,-2 3 15,0 1-15,-3 5 0,-3 2 16,-1-2-16,-2-3 0,-2-1 0,0-1 16,-1-3-16,1-4 0,-1-2 15,1-3-15,0-5 0,1-2 16,2-5-16,2-4 0,3-2 15,4-4-15,4-5 16,3-6-16,2-3 0,3-4 0,12-11 16,5-4-16,10-5 0,-2 6 15,8-3-15,-1 5 0,-5 8 16,-5 7-16,5 7 0,-4 9 16,-8 9-16,-6 7 0,-3 8 15,-4 6-15,-6 4 0,-2 5 0,-4 14 16,-3 11-16,-4 3 0,-2 4 15,-5 10-15,-1 12 0,-1 2 16,1-3-16,-3 21 0,1-17 16,5-25-16,2-17 0,-1-17 15,2-13-15,-1-4 0,-1-3 16,-3-5-16,-3-3 0,-1-2 16,-3-4-16,-7-9 0,-6-10 0,2-1 15,2-1-15,5 9 0,4 5 16,-9-20-16,-6-14 0,-1 0 15,4 8-15,8 13 0,7 11 16,7 3-16,8 5 0,8 1 16,7 1-16,11-4 0,8-2 15,-5 6-15,3 0 0,4 4 16,5-1-16,-6 6 0,-4 3 0,2 0 16,-5 0-16,-9 4 15,-7 5-15,-16 2 0,-11 5 16,-4 1-16,-5 1 0,-12 6 0,-11 4 15,0-1-15,0-2 0,2-2 16,1-1-16,9-5 0,7-4 16,7-3-16,5-4 0,9-2 15,8-3-15,17-5 0,14-4 16,4-3-16,9-4 0,22-7 16,9-3-16,-1 1 0,-2 1 15,-11 5-15,-20 4 0,-14 4 0</inkml:trace>
  <inkml:trace contextRef="#ctx0" brushRef="#br0" timeOffset="179904.0793">13444 7253 0,'0'0'16,"0"0"-16,0 0 0,0 0 0,35-10 15,-14 6-15,6-3 16,4 2-16,2-3 0,15 0 0,3 0 15,0 2-15,0 1 0,7 1 16,-3-1-16,-2 0 0,-11 2 16,-9 1-16,-7 0 0,-7 1 0</inkml:trace>
  <inkml:trace contextRef="#ctx0" brushRef="#br0" timeOffset="180103.697">13287 7545 0,'0'0'0,"0"0"0,0 0 16,35-10-16,-35 10 0,51-14 16,-9 6-16,4-2 0,4-1 15,20-4-15,22-4 0,9 1 16,-8 1-16,4-1 0,-10 3 16,-17 3-16,-10 4 0,-12-1 0,-14 3 15,-17 0-15,-10 0 0,-2 1 16,-1 1-16,-1 2 0</inkml:trace>
  <inkml:trace contextRef="#ctx0" brushRef="#br0" timeOffset="180337.0515">13782 7315 0,'0'0'15,"0"0"-15,0 0 0,0 0 0,-3 31 16,3-31-16,-5 36 0,3-14 15,0 5-15,-1 2 0,1 4 16,0 6-16,0-3 0,0-5 16,-1-5-16,1 2 0,0-6 15,1-5-15,-1-6 0,1-5 0,0-4 16,-1-5-16,1-8 16,1-2-16,0-4 0,0 3 0,0 1 15,0 4-15</inkml:trace>
  <inkml:trace contextRef="#ctx0" brushRef="#br0" timeOffset="180489.2611">13941 7339 0,'0'0'0,"0"0"0,0 0 16,0 0-16,0 0 0,18 27 15,-18-27-15,6 37 0,-4-15 0,-1 6 16,0 2-16,-1 0 0,0-1 16,1 4-16,0-3 15,-1-4-15,0-4 0,-3 3 0,-3-4 16,0-6-16,-1-4 0,2 0 15,0-2-15,1-2 0</inkml:trace>
  <inkml:trace contextRef="#ctx0" brushRef="#br0" timeOffset="182354.5092">14862 7097 0,'0'0'0,"0"0"16,0 0-16,-34 14 0,18-5 0,-9 3 15,-4 5-15,-8 2 0,2 1 16,-4 1-16,5-1 0,9-3 16,7-2-16,14-5 0,11-4 15,9-5-15,6-2 0,13-5 16,10-4-16,-2 2 0,-1 0 0,10-4 16,2 0-16,-5 2 0,-12 2 15,-12 6-15,-9 3 16,-12 4-16,-8 3 0,-16 5 0,-14 5 15,-5 0-15,-3 3 0,-15 7 16,-6 2-16,11-3 0,9-5 16,0 3-16,6 1 0,8-8 15,7-4-15,14-3 0,12 0 16,6-8-16,5-3 0,13-3 0,9-5 16,-3 4-16,-2 1 0,0 1 15,0-1-15,-5 1 0,-5 2 16,-13 6-16,-9 3 15,-7 1-15,-5 3 0,-11 6 0,-9 5 16,0-2-16,0-1 0,-8 4 16,-2 2-16,9-6 0,8-2 0,7-3 15,8-3-15,9-3 16,8-2-16,14-9 0,11-6 16,3-2-16,4-3 0,11-5 0,11-3 15,6-3-15,-3 0 0,-10 4 16,-15 5-16,-12 4 0</inkml:trace>
  <inkml:trace contextRef="#ctx0" brushRef="#br0" timeOffset="182553.9593">15101 7067 0,'0'0'0,"0"0"15,0 0-15,3 23 0,-3-23 0,2 27 16,-2-27-16,2 35 0,-1-16 16,0-1-16,2-1 0,0-1 0,1 1 15,2 0-15,-2-3 0,-1-2 16</inkml:trace>
  <inkml:trace contextRef="#ctx0" brushRef="#br0" timeOffset="182787.6629">15248 7075 0,'0'0'16,"0"0"-16,0 0 0,39-8 16,-21 6-16,3 0 0,4 0 15,4 0-15,1 1 0,-2 1 16,-3 1-16,-4 3 0,-3-2 0,-7 3 16,-5 1-16,-9 2 0,-8 2 15,-9 3-15,-9 3 0,-6 3 16,-6 1-16,-14 4 0,-3 2 15,-8 1-15,3-3 0,-1 3 16,9-1-16,11-8 0,8-5 16,10-3-16,6-2 0,5-2 0</inkml:trace>
  <inkml:trace contextRef="#ctx0" brushRef="#br0" timeOffset="182954.6682">14864 7590 0,'0'0'16,"0"0"-16,0 0 0,13 18 0,-7-9 16,4 1-16,2 1 15,3-2-15,1 0 0,1-2 16,-1-1-16,4-1 0,-2-1 0,-3-1 16,-2-1-16,-2 0 0</inkml:trace>
  <inkml:trace contextRef="#ctx0" brushRef="#br0" timeOffset="183186.9523">14949 7514 0,'0'0'0,"0"0"0,0 0 16,0 0-16,0 0 0,28-12 15,-28 12-15,38-14 0,-10 6 0,4 0 16,6 0-16,2 0 0,4-2 16,14 0-16,0 1 0,6-1 15,-7 5-15,2 0 0,-11 2 16,-10 1-16,-9 1 0,-10 3 15,-5 2-15,-13 4 0,-11 2 16,-8 1-16,-7 5 0,-6 2 0,-5 2 16,-13 3-16,-2 0 15,2-3-15,-1 0 0,-3-6 0,5-5 16,11-3-16,10-1 0,6-2 16</inkml:trace>
  <inkml:trace contextRef="#ctx0" brushRef="#br0" timeOffset="183289.7158">15072 7561 0,'0'0'0,"0"0"16,0 0-16,20-11 0,-20 11 15,27-12-15,-10 6 0,1 1 16,3 0-16,0 3 0,0 0 16,-1 2-16,-1 2 0,1-1 15,-4 0-15,-1-1 0</inkml:trace>
  <inkml:trace contextRef="#ctx0" brushRef="#br0" timeOffset="183437.7647">15030 7693 0,'0'0'0,"0"0"15,0 0-15,0 0 0,0 0 16,30-12-16,-30 12 0,40-13 16,-14 5-16,2-2 0,4-1 15,1-1-15,2 0 0,2 0 0,-6 1 16,-5 2-16</inkml:trace>
  <inkml:trace contextRef="#ctx0" brushRef="#br0" timeOffset="183688.0597">15332 7264 0,'0'0'0,"0"0"0,0 0 16,0 0-16,0 0 0,-5 32 0,5-32 16,-9 35-16,2-12 0,0 5 15,1 5-15,-1 1 0,2 0 16,1 9-16,4-3 0,4 5 15,2-6-15,3-5 0,2-4 16,1-5-16,1-4 0,5-5 16,2-3-16,3-5 0,2-2 0,2-6 15,0-3-15,-5 0 0,-4 2 16,-4-1-16</inkml:trace>
  <inkml:trace contextRef="#ctx0" brushRef="#br0" timeOffset="184004.6109">16228 7065 0,'0'0'16,"0"0"-16,0 0 0,0 0 0,-19 21 16,19-21-16,-25 23 15,11-7-15,-2 5 0,2 3 0,0 2 16,-2 9-16,3 1 0,2-1 15,1-2-15,1 5 0,2-3 0,1-1 16,2-1-16,0-2 0,2-2 16,1-1-16,1 1 0,1-1 15,1 1-15,2-1 0,-1 1 16,2-5-16,2-2 0,0-2 16,0-3-16,2-2 0,1-4 15,2-5-15,1-5 0,1-6 0,-1-4 16,2-7-16,1-6 0,-3 4 15,-3 3-15,-1 3 16</inkml:trace>
  <inkml:trace contextRef="#ctx0" brushRef="#br0" timeOffset="184187.7152">16303 7212 0,'0'0'0,"0"0"0,0 0 16,24-6-16,-24 6 0,39-5 0,-11 0 15,4 1-15,3 1 0,12-1 16,1 0-16,-2 0 0,-2-1 16,7-2-16,-4 2 0,-8-2 15,-7 3-15,-6 0 16,-8 2-16,-6 1 0,-3-1 0,-2 1 16</inkml:trace>
  <inkml:trace contextRef="#ctx0" brushRef="#br0" timeOffset="184539.2611">16671 7052 0,'0'0'0,"0"0"0,0 0 15,0 0-15,0 0 0,0 0 16,11 27-16,-11-27 0,3 24 0,-3-24 16,0 36-16,0-15 15,0 1-15,-1-1 0,-2-2 16,-1 1-16,-2-2 0,-5 3 15,-2-3-15,-1-1 0,-3-2 0,0-1 16,-3-1-16,-1-1 0,0-5 16,1-1-16,2-1 0,3 0 15,2-2-15,4 1 0,2-3 16,7-1-16,5 4 0,7-4 16,8-2-16,4-1 0,5-2 15,4-1-15,4-2 0,12 0 0,1 1 16,1 2-16,0 0 15,3-1-15,-7 0 0,-6 2 16,-5 3-16,-6 4 0,-4 0 0,-12-1 16,-9 0-16,0-1 0,-2 1 15,0-1-15</inkml:trace>
  <inkml:trace contextRef="#ctx0" brushRef="#br0" timeOffset="184805.8472">16701 7532 0,'0'0'0,"-4"5"0,-1 1 16,0 3-16,-1-2 0,1 5 15,-2 2-15,2 7 0,1 1 0,4 0 16,3 0-16,2-2 0,2-2 16,5-3-16,4 0 0,4-5 15,4-2-15,10-5 0,1-4 16,-2-1-16,-1-3 0,-3-1 16,-3-4-16,-5-5 0,-5-1 15,-3-1-15,-6 0 0,-3 2 0,-3 0 16,-7-2-16,-4 0 15,-6 3-15,-5 2 0,-6 4 16,-2 4-16,-3 4 0,-3 4 0,-2 3 16,3 0-16,5 4 0,5 4 15,7-1-15,7-2 0,3-1 16,0-2-16,2-4 0</inkml:trace>
  <inkml:trace contextRef="#ctx0" brushRef="#br0" timeOffset="184926.1153">17570 7651 0,'0'0'0,"0"0"15,0 0-15,0 0 0,0 0 16,0 0-16</inkml:trace>
  <inkml:trace contextRef="#ctx0" brushRef="#br0" timeOffset="185484.1176">19678 6645 0,'0'0'16,"0"0"-16,0 0 0,0 0 0,0 0 15,0 0-15,0 0 0,0 0 16,0 0-16,0 0 0,0 0 15,0 0-15</inkml:trace>
  <inkml:trace contextRef="#ctx0" brushRef="#br0" timeOffset="185854.3227">19654 6538 0,'0'0'0,"0"0"15,0 0-15,0 0 0,0 0 16,0 0-16,0 0 0,0 0 16,0 0-16,0 0 0,-27 1 0,27-1 15,-23 11-15,23-11 0,-31 14 16,12-4-16,-2 1 15,-2 1-15,0 1 0,-7 3 0,1-2 16,2 0-16,5-2 0,3-1 16,4-3-16,4 1 0,2-2 15,9-2-15,8-1 0,4-2 16,4 0-16,9-1 0,6 1 16,0-2-16,3 0 0,9-2 0,2-1 15,-4 1-15,-4 1 0,6-1 16,-2 1-16,-8-1 0,-7 1 15,-6-3-15,-4-3 16,-8 0-16,-3 0 0,-6 0 0,-4-3 16,-3 1-16,-5-3 0,-2 1 15,-3-2-15,0-3 0,-1-2 16,-1 3-16,-2 2 0,4 0 16,3 1-16,3 1 0,2 3 15,2 1-15,2 5 0,0 0 0,2-1 16,0 1-16</inkml:trace>
  <inkml:trace contextRef="#ctx0" brushRef="#br0" timeOffset="190171.2602">18291 7124 0,'0'0'0,"0"0"0,0 0 15,32-7-15,-17 5 0,4-2 16,2 2-16,7-1 0,0 1 15,2 0-15,0 0 0,-3 2 16,-1 2-16,2 0 0,-2 1 16,-4 3-16,-5-1 0,-4 1 15,-6 2-15,-5-3 0,-4 2 0,-5 1 16,-6 3-16,-1 1 0,-4 1 16,-3-2-16,-3 1 15,-6-1-15,2-1 0,0-2 0,1-3 16,4-3-16,2-2 0,3-2 15,4-6-15,3-1 0,2-4 16,3 1-16,4-1 0,0 1 16,1 2-16,1 2 0,1 0 15,1 5-15,1 1 0,2 5 16,0 4-16,0 4 0,-2 5 0,-1 6 16,-1 7-16,0 1 0,2 4 15,-1 14-15,0 7 0,1-3 16,2-2-16,0 7 0,2-3 15,-2-11-15,1-6 0,0-7 16,2-7-16,-1-7 0,-1-6 0,0-12 16,-2-6-16,0 0 15,-1 4-15,-1-1 0</inkml:trace>
  <inkml:trace contextRef="#ctx0" brushRef="#br0" timeOffset="190373.4563">19037 6986 0,'0'0'16,"8"0"-16,4 2 0,0 1 16,1 1-16,5 5 0,2 2 15,-2 3-15,-2 2 0,-2 0 16,-1 3-16,-5 3 0,-1 0 0,-3 7 16,-1 1-16,-4-2 0,-2-3 15,-5-1-15,-6-3 0,0-2 16,-1 1-16,-9-7 0,-4-2 15,5-2-15,4-3 0,3-1 16</inkml:trace>
  <inkml:trace contextRef="#ctx0" brushRef="#br0" timeOffset="190504.4648">18753 7247 0,'0'0'16,"0"0"-16,0 0 0,0 0 16,22-16-16,-22 16 0,37-13 0,-13 6 15,1-1-15,2 2 16,4 0-16,6 0 0,-3 0 0,-3 2 15,-3 2-15,-3 0 0,-5-1 0,-3 2 16</inkml:trace>
  <inkml:trace contextRef="#ctx0" brushRef="#br0" timeOffset="191054.4948">18811 7355 0,'0'0'16,"0"0"-16,0 0 0,0 0 0,0 0 15,31-9-15,-31 9 0,44-10 16,-16 5-16,2-4 0,2-2 15,0 2-15,-1-1 0,7-4 16,-4 0-16,-5 2 0,-5 1 16,-3 0-16,-7 1 0,-7 2 0,-6 1 15,-9 1-15,-6-1 16,-3 1-16,-1 2 0,-10-3 0,-4-1 16,4 0-16,2 0 0,4 3 15,2 2-15,4-2 0,3 1 16,1 2-16,5-1 0,1 3 15,2 4-15,1 3 0,0 6 16,1 5-16,0 3 0,-1 7 16,-3 6-16,-2 9 0,0-1 0,-2 8 15,-1 6-15,-3 6 16,2-8-16,5 2 0,3-9 0,4-11 16,4-8-16,4-8 0,6-7 15,1-5-15,2-5 0,4-8 16,6-7-16,3-4 0,2-4 15,3-3-15,3-2 0,-3-1 16,-3-2-16,-2-3 0,-6 2 16,-7 8-16,-3 4 0,-10 5 15,-6 2-15,-6 4 0,-4 5 0,-6 2 16,-5 3-16,0 0 16,1 4-16,-2 2 0,-2 3 15,7 0-15,2 1 0,8-1 0,6-2 16,7 1-16,7-1 0,8 0 15,8 1-15,-2-5 0,5-2 16,13-1-16,6-2 0,-1-2 16,-2-2-16,-2-5 0,0-3 15,-5 1-15,-9 2 0,-8 2 16</inkml:trace>
  <inkml:trace contextRef="#ctx0" brushRef="#br0" timeOffset="191338.1202">19627 6952 0,'0'0'0,"0"0"15,0 0-15,0 0 0,0 0 0,0 0 16,-12 30-16,12-30 0,-17 30 16,6-12-16,-2 0 0,1 1 15,1 1-15,1-3 0,2-3 16,1 4-16,2-3 0,7-3 15,6-3-15,3-4 0,4-5 16,7 0-16,6-2 0,2-1 16,0-1-16,11-1 15,2-1-15,-5 1 0,-3 0 0,-4 2 16,-2-1-16,-7 2 0,-5 1 0,-10 1 16,-7 0-16,2 1 0,-2-1 15,0 0-15</inkml:trace>
  <inkml:trace contextRef="#ctx0" brushRef="#br0" timeOffset="191472.5084">19489 7321 0,'0'0'0,"0"0"16,0 0-16,0 0 0,0 0 0,0 0 16,0 0-16,0 0 15,30 1-15,-7-4 0,8-1 16,4-2-16,4 0 0,14 0 16,2-1-16,7-1 0,-7 0 0,2-4 15,-6-1-15,-11 4 0,-10 0 0,-5 3 16</inkml:trace>
  <inkml:trace contextRef="#ctx0" brushRef="#br0" timeOffset="191803.9961">19708 7343 0,'0'0'15,"0"0"-15,-17 3 0,7 0 16,-1 1-16,-2 3 0,-3 3 16,-5 3-16,-1 0 0,0 4 0,0 2 15,4 0-15,1-1 0,2 2 16,2-2-16,7-5 0,3-1 15,7-6-15,7-4 0,1-3 16,2-3-16,6-4 0,3-2 16,8-5-16,2-1 0,7-1 15,6-1-15,-3 2 0,-3 1 0,7 1 16,-1 3-16,-9 6 0,-5 4 16,-3 6-16,-7 2 15,-9 2-15,-4 0 0,-8 4 0,-7 3 16,-3 1-16,-6 1 0,-6 2 15,-5 2-15,-4-5 0,-2-2 0,-3-5 16,-3-2-16,3-5 16,1-3-16,3-6 0,3-5 15,4-5-15,2-3 0,2 2 0,6 5 16,3 2-16</inkml:trace>
  <inkml:trace contextRef="#ctx0" brushRef="#br0" timeOffset="191971.3332">19701 7082 0,'0'0'0,"0"0"0,0 0 0,0 0 16,11 25-16,-11-25 0,3 42 16,-3-16-16,-1 5 0,-1 16 15,-2 5-15,-1-1 0,1 0 0,-2 9 16,1-2-16,0 0 16,3-8-16,0-10 0,1-6 15,1-11-15,0-7 0,0-3 0,0-4 16,0-1-16</inkml:trace>
  <inkml:trace contextRef="#ctx0" brushRef="#br0" timeOffset="192137.6388">20095 7228 0,'0'0'0,"0"0"15,0 0-15,3 21 0,-3-21 0,0 26 16,-2-8-16,-1 2 0,1-1 15,-1 1-15,0-1 0,-1 0 16,1-2-16,1-2 0</inkml:trace>
  <inkml:trace contextRef="#ctx0" brushRef="#br0" timeOffset="192354.8787">20427 7116 0,'0'0'0,"4"8"0,0 4 16,0 5-16,-1 3 0,-1 16 16,-1 9-16,-1 11 0,0 0 15,-2-4-15,-1-2 0,-3 1 16,-1-6-16,-10 2 0,-7-5 0,-6-5 16,-4-6-16,-13 0 0,-8-5 15,13-5-15,11-6 0,8-4 16</inkml:trace>
  <inkml:trace contextRef="#ctx0" brushRef="#br0" timeOffset="193554.6055">22546 6576 0,'0'0'16,"14"-1"-16,8 0 0,5-1 0,4 0 16,19-1-16,20-2 0,10 3 15,8 1-15,25-4 0,25-1 16,19-2-16,-4 0 0,68-4 16,-15 2-16,-11 0 0,-9 0 0,-6 6 15,-4 4-15,-5-3 16,-4-2-16,-9 4 0,-4 3 15,-24 2-15,-17 1 0,-16-1 0,-10-1 16,-22-1-16,-15 0 0,-24-2 16,-15 0-16,-3 0 0,-2 0 15,-3 0-15</inkml:trace>
  <inkml:trace contextRef="#ctx0" brushRef="#br0" timeOffset="193920.6351">22868 6505 0,'0'0'16,"29"-2"-16,6 1 0,8-2 0,7-1 15,34-1-15,34-2 0,18-1 16,-2 1-16,79-1 0,24-1 15,-33 5-15,-23 3 0,-2 4 16,-3 3-16,-26 2 0,-18 2 16,-17 2-16,-10 0 0,-28-2 15,-17 0-15,-19-5 0,-14 0 16,-7-3-16</inkml:trace>
  <inkml:trace contextRef="#ctx0" brushRef="#br0" timeOffset="194657.8217">22245 7088 0,'0'0'0,"15"-2"0,0 0 16,-3 0-16,0 2 0,5 0 16,2 3-16,-4-2 0,-2 1 0,-2-1 15</inkml:trace>
  <inkml:trace contextRef="#ctx0" brushRef="#br0" timeOffset="194806.1455">22098 7340 0,'0'0'0,"0"0"0,23-3 16,-7 2-16,3 0 0,12-1 15,6 0-15,-5 0 0,-5 1 0,-4 0 16</inkml:trace>
  <inkml:trace contextRef="#ctx0" brushRef="#br0" timeOffset="195904.106">23044 7303 0,'0'0'0,"0"0"16,0 0-16,0 0 0,6-27 0,-6 27 15,-1-27-15,0 12 16,-1 0-16,-3-1 0,0-2 16,-2 0-16,1 0 0,-9-3 0,-3 2 15,-3 5-15,-2 2 0,-4 5 16,-2 3-16,2 4 0,-1 3 15,-5 6-15,1 5 0,5 2 16,1-1-16,5 9 0,4 6 16,5-1-16,5 1 0,6 3 15,6-1-15,5-6 0,4-2 0,9-7 16,8-6-16,3-6 0,2-4 16,3-7-16,1-5 0,-1-3 15,-1-2-15,3-11 0,-1-7 16,-8 1-16,-5 1 0,1-7 15,2-2-15,-6 0 0,-4 3 16,-1-12-16,-4-3 0,-3 13 16,-2 8-16,-1 5 0,-2 5 15,-3 7-15,-1 8 0,-1 2 16,-4 1-16,0 7 0,-2 3 0,-5 8 16,-3 6-16,-2 3 0,-3 4 15,-1 10-15,1 7 0,1-1 16,2 2-16,-1 13 0,0 4 15,5-10-15,4-8 0,6-1 16,4-9-16,2-12 0,0-7 0,0-4 16,-3-2-16,0-2 0</inkml:trace>
  <inkml:trace contextRef="#ctx0" brushRef="#br0" timeOffset="196204.3398">23319 7302 0,'0'0'0,"0"0"0,0 0 0,0 0 15,26 3-15,-26-3 0,30 0 16,-30 0-16,41-1 0,-16 0 16,1-4-16,-1-1 0,0 0 0,7-5 15,0-3-15,-4 0 16,-2-3-16,-4 0 0,-5 0 16,-1-2-16,-5-2 0,-9 1 0,-7 1 15,-3 2-15,-4 4 0,-8 5 16,-6 6-16,0 4 0,-2 4 0,-3 5 15,-2 4-15,5 6 16,2 3-16,0 10 0,3 4 16,8-2-16,8-1 0,11-2 15,9-2-15,8-5 0,6-4 0,18-6 16,11-9-16,3-6 0,0-6 16,-15 2-16,-11 0 0,-7 1 15</inkml:trace>
  <inkml:trace contextRef="#ctx0" brushRef="#br0" timeOffset="196470.8994">24190 7037 0,'0'0'15,"-12"2"-15,-6 2 0,-3 2 0,-2 0 16,-10 6-16,-1 2 16,-3 4-16,2 0 0,5 7 0,7-1 15,14 0-15,7-3 0,17-2 16,11-3-16,5-3 0,3-2 15,7-4-15,4-2 0,-6 3 16,-6 5-16,-4-2 0,-10-4 16,-10 1-16,-5 1 0,-15 5 15,-10 0-15,-5 2 0,-1-1 16,-6 2-16,-5-2 0,5-2 0,4-4 16,0-1-16,2 0 15,12-10-15,5-5 0,2 2 0,1 1 16,3 0-16</inkml:trace>
  <inkml:trace contextRef="#ctx0" brushRef="#br0" timeOffset="196670.8884">24507 7222 0,'0'0'16,"-4"10"-16,-1 7 0,-2 3 0,-1 3 15,-6 16-15,-4 8 0,-1 10 16,0-2-16,0 9 0,3-4 15,1-9-15,3-8 0,1-8 16,2-9-16,4-8 0,1-8 0,0-11 16,-1-9-16,-1-2 0,1-3 15,1 4-15,1 2 16,1 2-16</inkml:trace>
  <inkml:trace contextRef="#ctx0" brushRef="#br0" timeOffset="196904.7089">24341 7134 0,'0'0'0,"0"0"15,18-10-15,-4 4 0,3-1 0,6 2 16,6-1-16,8 2 16,2 3-16,6 2 0,-1 5 15,-5 0-15,-5 2 0,-6 5 16,-2 7-16,-8-2 0,-3 3 0,-8 4 16,-7 2-16,-3-1 0,-2 1 15,-10-2-15,-6-3 0,-2-3 16,-2-1-16,-5-2 0,-4-2 15,1-3-15,1-4 0,5-4 16,4-6-16,6 1 0,2 1 0,4 0 16</inkml:trace>
  <inkml:trace contextRef="#ctx0" brushRef="#br0" timeOffset="197204.1256">24732 7264 0,'0'0'0,"0"0"0,0 0 15,33 1-15,-17-1 0,5 1 0,3 1 16,9-1-16,2 0 0,-1 0 15,0 0-15,7-2 0,-2 0 0,0-6 16,-2-3-16,-3-1 16,-6 0-16,3-6 0,-4-2 15,-7-1-15,-3-2 0,-9 0 16,-6-2-16,-4 5 0,-3 2 0,-8 6 16,-7 3-16,2 4 0,-2 3 15,-3 7-15,-3 6 16,0 3-16,-2 1 0,-3 12 0,0 8 15,7-1-15,5 1 0,6 4 16,5 3-16,7-2 0,8-7 0,12-5 16,9-4-16,5-8 0,3-7 15,9-8-15,7-7 16,-2-5-16,0-6 0,-8 4 0,-11 2 16,-9 3-16</inkml:trace>
  <inkml:trace contextRef="#ctx0" brushRef="#br0" timeOffset="197470.9495">25579 7157 0,'0'0'0,"0"0"0,-10 21 0,3-6 0,-2 3 16,-1 4-16,0 4 16,-2 4-16,1 0 0,0 1 0,3-3 15,1-5-15,3-4 0,0-5 16,0-5-16,2-5 0,2-4 15,-1-6-15,1-4 0,0-4 16,1-3-16,2-4 0,4-3 16,1 1-16,1 0 0,3-4 15,0 2-15,-1 4 0,-2 4 0,1 4 16,0 2-16,3 4 0,3 0 16,6 5-16,5 2 15,-1 4-15,1 1 0,-6-1 0,-4-1 16,-2 1-16</inkml:trace>
  <inkml:trace contextRef="#ctx0" brushRef="#br0" timeOffset="197888.4093">26376 7120 0,'0'0'0,"0"0"16,0 0-16,0 0 0,0 0 0,-30-9 15,30 9-15,-38 6 16,17-2-16,-4 6 0,-3 2 16,-1 2-16,0 4 0,-10 8 15,1 4-15,-1 4 0,6-1 0,9-4 16,5-2-16,6-3 0,5-1 16,10-2-16,10-5 0,3-8 15,2-4-15,9-7 0,3-4 16,1-4-16,-1-1 0,6-8 15,-1-2-15,-2 1 0,-2 0 16,-4-1-16,-2-2 0,-7 6 0,-4 3 16,-4 3-16,-3 2 15,-3 5-15,-2 2 0,-5 8 16,-5 7-16,1-1 0,-1 1 0,0 5 16,-1 4-16,2-1 0,2 2 15,4-2-15,2 1 0,3-1 16,3-1-16,5-4 0,6-4 15,1-5-15,2-5 0,-3-1 16,-4 1-16,-2 0 0</inkml:trace>
  <inkml:trace contextRef="#ctx0" brushRef="#br0" timeOffset="198120.9868">26835 6923 0,'0'0'0,"0"0"0,0 0 16,-19 27-16,19-27 0,-25 32 16,8-5-16,-1 4 0,-2 5 0,-3 10 15,1 2-15,2 2 0,5-5 16,8-1-16,6-7 16,5-10-16,5-6 0,5-5 15,6-6-15,1-3 0,2-5 0,2-6 16,2-4-16,-4-2 0,-1-2 15,-5 2-15,-4 2 0,-3 3 0</inkml:trace>
  <inkml:trace contextRef="#ctx0" brushRef="#br0" timeOffset="198287.4831">26551 7111 0,'0'0'0,"0"0"0,0 0 0,30-2 15,-30 2-15,40-3 0,-13 1 16,1 0-16,2-1 0,13 0 16,3 3-16,-6-1 0,-7 1 0,-5-1 15</inkml:trace>
  <inkml:trace contextRef="#ctx0" brushRef="#br0" timeOffset="198604.9547">26927 7325 0,'0'0'16,"0"0"-16,0 0 0,28 0 0,-28 0 15,34-4-15,-8 0 0,0 1 16,3-1-16,8-4 16,3-4-16,-3-1 0,-1-2 0,2-4 15,-3 0-15,-9 1 0,-5 1 0,-7 0 16,-6 0-16,-5 1 15,-3 1-15,-9 1 0,-6 3 16,-5 4-16,-3 2 0,-5 6 16,-3 5-16,-1 3 0,0 2 0,-2 9 15,6 6-15,5 0 16,4 3-16,9 1 0,6-1 16,8-3-16,6-1 0,13-4 0,11-2 15,-7-5-15,-6-3 0,-5-1 16</inkml:trace>
  <inkml:trace contextRef="#ctx0" brushRef="#br0" timeOffset="201887.7341">2264 7835 0,'0'0'0,"0"0"0,0 0 16,0 0-16,-23-13 0,14 7 15,-1 0-15,4 0 0,-2 1 16,4 1-16,0 1 0,4-1 16,0 1-16,4 0 0,0 1 15,7 0-15,5 0 16,9 1-16,7 2 0,0-1 16,0 0-16,14 1 0,15 1 0,2 0 15,4-1-15,18-1 0,3 0 16,11 0-16,-2-1 0,13-1 15,1 0-15,-5-1 0,-1-1 16,48-1-16,-11 4 0,-17 1 0,-10 1 16,-4-5-16,-3-4 15,-13 3-15,-8 0 0,-9 5 0,-5 3 16,-12-1-16,-10-1 0,-7-3 16,-7-3-16,-11 2 0,-12 3 15,-8 1-15,-6-1 0,-6 1 16,-2-3-16,-14 1 0,-10-1 15,-12-3-15,-6-2 0,9 3 16,-9-1-16,-11 1 0,-6 1 0,-50 1 16,1 2-16,-4 1 0,2-1 15,-1 3-15,-1 2 0,0 4 16,0 3-16,0-2 0,-4 0 16,11 3-16,2 3 0,10-4 15,3-1-15,15 5 0,10 3 0,7-4 16,3 0-16,14-2 15,10 1-15,17-7 0,10-3 16,12-4-16,6 3 0,12-3 16,12 0-16,16-2 0,11-2 0,15-2 15,14 0-15,4-1 0,3-1 16,10 0-16,6-1 0,2 1 16,5 2-16,11 2 15,4 2-15,5 0 0,2-1 0,7 3 16,3 2-16,-2 0 0,2-1 15,7 0-15,7 0 0,-4-1 16,0 1-16,6 1 0,4 0 16,-8 1-16,-5 1 0,4-1 0,4-2 15,-11 0-15,-7-1 0,-5 2 16,-5 1-16,-10 0 0,-9-1 16,-13-3-16,-6-2 0,-12 2 15,-9 4-15,-10-2 0,-7-1 16,-10-1-16,-6-2 0,-5 6 15,-7 1-15,-9 1 0,-6 0 0,-5 0 16,-3-3-16,-2-1 0</inkml:trace>
  <inkml:trace contextRef="#ctx0" brushRef="#br0" timeOffset="208787.7349">5328 7929 0,'0'0'0,"0"0"0,0 0 0,0 0 15,0 0-15,30-2 0,-30 2 16,38-2-16,-11 0 0,6-1 16,7 0-16,5-1 0,5-1 0,21 0 15,6 1-15,21-2 0,-2 2 16,21-2-16,16 1 0,10-1 15,-8 1-15,45-1 0,-19-2 16,-19 5-16,-13 0 0,-6 1 16,-4-3-16,-10 1 0,-8 0 15,-9 0-15,-7 0 0,-17-3 16,-9-2-16,-11 0 0,-5-1 16,-14 0-16,-7 2 0,-10 2 15,-6 1-15,-11-3 0,-9-2 0,-16-2 16,-11 0-16,-11 0 0,-6-1 15,-14 1-15,-8 2 0,-10 3 16,-3 4-16,-13 0 0,-11 3 16,3 3-16,0-1 0,-11 5 15,-8 3-15,3 3 0,-1 3 0,-2 1 16,0 0-16,8 1 0,4-1 16,5 2-16,3 0 15,9-3-15,9-5 0,13 0 0,5 0 16,15-2-16,11-1 0,12-6 15,12-3-15,14 1 0,8 0 16,8 1-16,6 0 0,16-7 16,10-2-16,15-3 0,13-2 15,11 0-15,8 1 0,11 1 16,6 3-16,3-2 0,4 0 0,11 6 16,7 3-16,0-3 0,-1-3 15,9 4-15,3 0 0,-11 3 16,-6 4-16,-2 0 0,0 2 15,-13-2-15,-8 0 0,-12 0 16,-5-2-16,-18 4 0,-9 2 0,-13-3 16,-7-1-16,-13-2 15,-9-1-15,-11-5 0,-8-1 16,-15-2-16,-8 1 0,-21-4 16,-14-2-16,-11 0 0,-7-1 0,-17 0 15,-12 4-15,-4-1 0,-3 0 16,-13 3-16,-8 2 0,1 5 15,0 3-15,2 1 0,1 1 16,11 6-16,4 2 0,9-1 16,6 0-16,20-3 0,17 1 0,21-3 15,18 1-15,16-2 16,14-2-16,13-3 0,10-2 0,25-3 16,17-2-16,35-2 0,20 0 15,13-4-15,10-4 0,13 4 16,8 1-16,6 4 0,4 3 15,10 9-15,11 6 0,-17 5 16,-9 3-16,-11 8 0,-8 3 16,-46-9-16,-31-6 0,-23-5 15</inkml:trace>
  <inkml:trace contextRef="#ctx0" brushRef="#br0" timeOffset="209671.8278">5233 6255 0,'0'0'0,"0"0"15,0 0-15,0 0 0,22 13 0,-22-13 16,10 24-16,-10-24 16,4 32-16,-7-11 0,0 2 15,0 0-15,-1-1 0,4 4 0,4 2 16,1-4-16,0-2 0,7-6 16,4-4-16,5-3 0,1-2 15,16-5-15,6-5 0,-1-2 16,0 1-16,8-2 0,-1-1 15,-6 0-15,-6-3 0,-6 1 16,-6 1-16,-5 1 0,-5 0 0,-10 0 16,-6-2-16,0 2 15,0 1-15,0 3 0</inkml:trace>
  <inkml:trace contextRef="#ctx0" brushRef="#br0" timeOffset="209857.3852">5524 6316 0,'0'0'0,"0"0"0,0 0 0,0 0 16,0 0-16,0 0 0,7 27 15,-7-27-15,1 25 0,-1-25 16,-1 35-16,-2-17 0,0 2 0,2 2 16,-3 4-16,0-4 0,-2-2 15,-1 2-15,2-3 0,1-3 16</inkml:trace>
  <inkml:trace contextRef="#ctx0" brushRef="#br0" timeOffset="209972.8631">5345 6700 0,'0'0'0,"0"0"16,0 0-16,0 0 0,0 0 16,0 0-16,0 0 0,0 0 0,32-13 15,-11 8-15,5-3 16,3 1-16,2 0 0,2 0 0,3-1 16,8-2-16,-4 0 0,5-7 15,-3-5-15,-9 4 0,-5 3 0,-6 3 16</inkml:trace>
  <inkml:trace contextRef="#ctx0" brushRef="#br0" timeOffset="210671.4515">5462 6720 0,'0'0'16,"0"0"-16,0 0 0,0 0 0,0 0 15,-10 20-15,10-20 0,0 0 16,0 22-16,0-22 0,0 0 15,3 22-15,-2-18 0,1 0 16,2-3-16,0-1 0,1-1 16,4-4-16,1-2 0,0 0 0,3 1 15,5-2-15,1 1 16,1 0-16,1 3 0,3-1 0,-2 2 16,-3 1-16,-2 2 0,-8 3 15,-5 3-15,-4 3 0,-4 1 16,-8 2-16,-9 2 0,-1 1 0,-1 1 15,-16 6-15,-5 3 16,0-4-16,0 1 0,-7 0 16,4-4-16,6-2 0,6-5 15,4 0-15,7-4 0,9-5 0,6-2 16,6-4-16,10-4 16,5-2-16,4 1 0,9-2 0,4 0 15,-1 2-15,1-1 0,5-1 16,2 2-16,-6 3 0,-5 4 0,-2 2 15,-2 3-15,-6 1 16,-6 1-16,-9 11 0,-7 9 16,0-4-16,3-6 0,-21-5 15,-15-5-15,2 2 0,0 3 0,-3 1 16,4 1-16,5-3 0,6-3 16,2 1-16,7-2 15,7-2-15,4-2 0,12-4 0,9-2 16,7-3-16,5-1 0,11 0 15,6-4-15,0 1 0,-4 0 16,1 1-16,-1 3 0,-4 0 16,-5 3-16,-7 3 0,-9 1 15,-11 3-15,-10 5 0,-12 2 16,-7 4-16,-5 1 0,-5 0 0,-6 4 16,-3 6-16,2-6 0,5-2 15,1 4-15,10 1 0,7-10 16,6-7-16,6 2 0,6-2 15,11-3-15,9 0 0,13-5 16,12-4-16,-3-3 0,1-3 0,4-1 16,3-1-16,2-4 15,-3 1-15,-12 3 0,-11 5 0,-5 3 16</inkml:trace>
  <inkml:trace contextRef="#ctx0" brushRef="#br0" timeOffset="210887.7152">5582 6768 0,'0'0'0,"0"0"0,0 0 15,0 0-15,-4 22 0,4-22 0,-5 34 16,2-13-16,-1 4 0,1 1 16,1 2-16,1-2 15,-3-1-15,4 3 0,1-5 0,2-3 16,0-3-16,2-6 0,5-5 15,-2-4-15,3-5 0,-3 1 16,-2 0-16,0-1 0</inkml:trace>
  <inkml:trace contextRef="#ctx0" brushRef="#br0" timeOffset="211079.0765">5799 6697 0,'0'0'15,"0"0"-15,0 0 0,0 0 0,13 22 16,-13-22-16,7 34 0,-6-10 15,1 1-15,0 7 0,-1 4 16,0 8-16,-1-1 0,2 6 16,-1-3-16,0-6 0,-1-6 0,0-5 15,0-5-15,0-6 0,0-4 16,-4-8-16,-1-6 0,1-2 16,-1 2-16,2 0 0</inkml:trace>
  <inkml:trace contextRef="#ctx0" brushRef="#br0" timeOffset="211221.1995">5835 6809 0,'0'0'16,"0"0"-16,0 0 0,29-9 0,-16 7 15,3-1-15,1 0 0,-1 0 16,0 0-16,4 3 0,-1 1 16,-5 2-16,-4 2 0,-1-2 15,-1-1-15,-3 1 0</inkml:trace>
  <inkml:trace contextRef="#ctx0" brushRef="#br0" timeOffset="211343.0615">5731 6944 0,'0'0'0,"0"0"0,0 0 15,0 0-15,0 0 0,34-2 0,-34 2 16,35-6-16,-12 3 0,2-2 16,3 0-16,0 2 0,-3-1 15,5 1-15,-6 0 0,-2 0 16</inkml:trace>
  <inkml:trace contextRef="#ctx0" brushRef="#br0" timeOffset="211470.988">5844 7027 0,'0'0'16,"0"0"-16,0 0 0,23 3 0,-23-3 16,34-3-16,-6 0 0,1-2 15,0-3-15,-1 3 0,-4 0 16,-3 0-16</inkml:trace>
  <inkml:trace contextRef="#ctx0" brushRef="#br0" timeOffset="211688.4962">6764 6416 0,'0'0'0,"0"0"16,0 0-16,0 0 0,-10 26 15,10-26-15,-21 30 0,7-12 0,0-2 16,-4 5-16,-4-1 16,0 1-16,-2-2 0,-8 5 0,-1-1 15,2-3-15,0-4 0,2 0 16,4-2-16,5-3 0</inkml:trace>
  <inkml:trace contextRef="#ctx0" brushRef="#br0" timeOffset="211855.1984">6441 6639 0,'0'0'0,"0"0"0,0 0 16,0 0-16,23 13 0,-23-13 16,17 19-16,-17-19 0,18 28 0,-10-12 15,-1 5-15,0-1 0,0 2 16,-1 4-16,0 2 0,-3-4 16,0-3-16,-3-4 0,-1-2 15,1-4-15,-3-4 0,2 0 16,0-1-16,0-1 0</inkml:trace>
  <inkml:trace contextRef="#ctx0" brushRef="#br0" timeOffset="211988.1932">6524 6798 0,'0'0'16,"0"0"-16,0 0 0,21-13 0,-5 6 15,1 0-15,4 0 0,2-1 16,4-2-16,5 0 0,0 2 16,-1 1-16,1 0 0,3-1 15,-6 1-15,-7 2 0,-7 1 16,-3 1-16,-2 1 0,-2 0 15</inkml:trace>
  <inkml:trace contextRef="#ctx0" brushRef="#br0" timeOffset="212154.9001">6768 6807 0,'0'0'0,"0"0"0,0 0 16,0 0-16,0 0 0,12 28 0,-12-28 15,7 19-15,-7-19 0,4 25 16,-2-10-16,1-2 0,-2 1 15,0-2-15,0-1 0,-2-2 16,-1-2-16,-4-3 0,-2 0 16,2 0-16,0-1 0,1 0 0</inkml:trace>
  <inkml:trace contextRef="#ctx0" brushRef="#br0" timeOffset="212523.2828">6264 6674 0,'0'0'0,"0"0"16,0 0-16,0 0 0,23 16 0,-23-16 15,17 22-15,-17-22 0,20 30 16,-9-10-16,0 2 16,0 0-16,0-1 0,2 7 0,-1-1 15,-2-3-15,-2-3 0,-3-2 16,-1-1-16,-4-2 0,-4-1 15,-2-2-15,-4-1 0,-1-1 16,0-3-16,1 0 0,1-3 16,1 0-16,2-1 0,1 0 15,0-1-15,4-1 0,4 0 0,4 0 16,5-1-16,5-1 0,6-1 16,14 1-16,6 1 0,1-2 15,4-1-15,17 0 0,5-3 16,9 1-16,-3 2 0,13-4 15,-3-1-15,-8-3 0,-8 0 0,2 2 16,-9 2-16,-18 2 16,-11 2-16,-12-1 0</inkml:trace>
  <inkml:trace contextRef="#ctx0" brushRef="#br0" timeOffset="212640.6196">7564 6909 0,'0'0'0,"0"0"0,0 0 0,0 0 16,0 0-16,0 0 0,0 0 16,0 0-16</inkml:trace>
  <inkml:trace contextRef="#ctx0" brushRef="#br0" timeOffset="217254.806">10641 7774 0,'0'0'0,"0"0"0,0 0 16,0 0-16,0 0 0,-2-25 15,-4 18-15,-3 2 0,-3 0 0,-3 3 16,-4 2-16,-3 1 0,-3 3 15,-12 3-15,-1 5 0,-1 2 16,1 4-16,-9 6 0,2 1 16,4 3-16,6 2 0,1 6 15,6-2-15,11-3 0,7-3 16,12-1-16,9-2 0,8-6 0,5-2 16,8-6-16,6-4 15,4-4-15,4-3 0,10-7 0,1-5 16,-2-1-16,-2-1 0,-13 4 15,-10 3-15,-8 1 0</inkml:trace>
  <inkml:trace contextRef="#ctx0" brushRef="#br0" timeOffset="217455.2259">11000 7472 0,'0'0'0,"0"0"0,0 0 16,0 0-16,-11 26 0,11-26 15,-17 34-15,6-10 0,0 3 0,0 7 16,0 5-16,-3 12 0,3 0 16,-1 8-16,2-2 0,4-3 15,1-4-15,2 3 0,2-9 16,4-9-16,4-12 0,-2-3 0,0-5 16,-2-4-16</inkml:trace>
  <inkml:trace contextRef="#ctx0" brushRef="#br0" timeOffset="217771.9076">11263 7839 0,'0'0'0,"0"0"16,0 0-16,0 0 0,-22 22 0,22-22 16,-20 31-16,10-10 0,0 1 15,2 1-15,4 0 16,3-2-16,3-2 0,8 0 0,6-4 15,4-5-15,3-2 0,4-7 16,2-3-16,-1-5 0,0-3 16,4-6-16,-1-3 0,-7-1 15,-4-1-15,-7-1 0,-5-3 16,-5 0-16,-4 2 0,-10 1 16,-8 5-16,-5 5 0,-4 2 0,-5 7 15,-4 4-15,1 2 0,2 4 16,8 2-16,4 3 0,6 0 15,6 2-15,11 0 0,9 0 16,-2-3-16,-2-4 0,-2 0 16</inkml:trace>
  <inkml:trace contextRef="#ctx0" brushRef="#br0" timeOffset="218023.8306">12007 7732 0,'0'0'0,"0"0"16,0 0-16,-25 6 15,4-1-15,-7 5 16,-5 5-16,1 2 0,2 2 16,-2 2-16,6 0 0,1 5 15,9-2-15,6-1 0,6-4 16,8 0-16,8-1 0,1-5 0,2-2 16,-3 0-16,-1-1 0,-2-1 15,-2-2-15,-2 3 0,-3 0 16,-3 0-16,-3 0 0,-10 0 15,-6 3-15,4-5 0,-2 0 0,-3 2 16,0 0-16,4-2 0,2-2 16,4-1-16</inkml:trace>
  <inkml:trace contextRef="#ctx0" brushRef="#br0" timeOffset="218321.9028">12071 7954 0,'0'0'0,"0"0"16,16-1-16,-5 1 0,1-1 15,3 0-15,2 1 0,8-1 16,0 0-16,2 0 0,0-2 16,-2-1-16,0-1 0,-5-2 15,-3-2-15,-2 0 0,-6-1 0,-5 0 16,-6 0-16,-5 0 0,-3 0 16,-7 1-16,-6 2 0,-1 4 15,-2 1-15,-10 6 0,-1 2 16,2 4-16,3 2 0,4 2 15,4 4-15,2 5 0,5 0 16,8 2-16,7 2 0,10-3 0,7-1 16,11-4-16,7-2 15,8-2-15,5-3 0,9-4 0,6-3 16,-6 1-16,-14-2 0,-11-1 16</inkml:trace>
  <inkml:trace contextRef="#ctx0" brushRef="#br0" timeOffset="218522.0501">13123 7946 0,'0'0'0,"0"0"16,0 0-16,0 0 0,-4 29 16,4-29-16,-7 28 0,7-28 15,-13 33-15,7-13 0,-1 0 16,1-1-16,-2-2 0,0 1 15,0-2-15,3-2 0,0-2 0,4-4 16,2-3-16,1-3 16,-1 0-16,-1 1 0</inkml:trace>
  <inkml:trace contextRef="#ctx0" brushRef="#br0" timeOffset="218671.3829">13128 7753 0,'0'0'15,"0"0"-15,0 0 0,24 3 16,-24-3-16,28 4 0,-28-4 16,32 12-16,-15-3 0,-1-2 15,-2-1-15,-2 0 0</inkml:trace>
  <inkml:trace contextRef="#ctx0" brushRef="#br0" timeOffset="218990.3583">13507 7935 0,'0'0'0,"0"0"0,0 0 16,0 0-16,-15 26 0,15-26 16,-14 25-16,5-11 0,-1 2 0,0 0 15,-1 1-15,0-1 0,0-2 16,2-2-16,1-1 0,-1 0 16,3-3-16,3-5 0,0-2 15,3-1-15,5-5 0,1-2 16,3-4-16,4-1 0,4-2 0,8-5 15,3-2-15,-1 3 16,2 2-16,9-1 0,0 4 16,-3 5-16,-3 4 0,-2 3 15,-2 4-15,-3 4 0,-2 2 0,-3 3 16,-2 3-16,-5 2 0,-3 1 16,-4 2-16,-2 1 0,-3-1 15,-2-2-15,-1 1 0,-2 0 16,3-5-16,2-2 0,0-2 15,0-3-15,-1 0 0</inkml:trace>
  <inkml:trace contextRef="#ctx0" brushRef="#br0" timeOffset="219322.8229">14614 7917 0,'0'0'0,"0"0"0,0 0 15,0 0-15,-17 22 0,17-22 16,-28 28-16,11-10 0,0 1 0,2 0 16,3 2-16,4-1 0,2-1 15,6 1-15,7-2 0,4-5 16,5-2-16,7-5 0,6-5 16,-1-3-16,-1-3 0,7-2 15,0-3-15,-4-3 0,-3-1 16,-5-2-16,-3-2 0,-6-2 15,-4-2-15,-6 1 0,-4 0 16,-6 3-16,-3 1 0,-4 4 16,-5 5-16,-5 1 0,-4 1 0,-1 5 15,-2 2-15,-3 5 0,3 4 16,7 0-16,7 1 0,4-2 16,2-3-16,3-1 0</inkml:trace>
  <inkml:trace contextRef="#ctx0" brushRef="#br0" timeOffset="219672.0845">15239 7917 0,'0'0'0,"0"0"16,0 0-16,-12 28 0,12-28 0,-19 30 15,5-11-15,0 1 0,-1-1 0,-1 5 16,2-3-16,1-3 15,4-3-15,1-5 0,1-3 16,3-5-16,0-6 0,4-2 16,4-3-16,2-3 0,4-4 0,5-3 15,1-5-15,3 1 0,1-1 16,7-4-16,4 2 0,-2 4 16,-2 2-16,-1 5 0,-1 2 15,-2 6-15,-1 3 0,1 8 16,-4 4-16,-7 3 0,-2 3 15,-4 4-15,-5 2 0,-2 3 0,-3-1 16,-2 4-16,-3 3 16,0-1-16,0-1 0,2-1 0,0-6 15,2-4-15</inkml:trace>
  <inkml:trace contextRef="#ctx0" brushRef="#br0" timeOffset="220105.1911">11517 8411 0,'0'0'0,"17"0"0,8 0 16,13-1-16,4-1 0,25 0 15,25-1-15,2 0 0,1 0 16,34 1-16,29-3 0,45-4 16,-28-1-16,8 1 0,4 0 15,-18 2-15,-15 3 0,15 1 0,8-1 16,-13 8-16,-11 3 0,6 4 16,3 1-16,-19 1 0,-13 1 15,-5 2-15,-5 1 0,-38-4 16,-25-5-16,-19-2 0</inkml:trace>
  <inkml:trace contextRef="#ctx0" brushRef="#br0" timeOffset="232204.9427">2934 8909 0,'0'0'0,"15"1"0,-2 2 16,-1-3-16,-2 0 0,10 1 0,4 3 15,2-1-15,0 0 0,12-2 16,1-2-16,3 2 0,2 2 16,4-1-16,-1 0 0,13-2 15,0 0-15,7 0 0,-1 2 16,10-1-16,-7 1 0,5-1 16,2 0-16,8-1 0,-3-1 15,2 1-15,2 0 0,33-4 16,-11-1-16,-1 2 0,0 2 15,-10 0-15,-5-2 0,-1-1 16,0 1-16,0 0 0,1 2 0,6 4 16,1 0-16,-7-2 0,-3-3 15,5 2-15,5 0 0,0 2 16,-1 3-16,2-5 0,4-2 16,-5 1-16,1 0 0,5 1 15,3-1-15,-1 1 0,0-1 0,1 0 16,3 1-16,-4-1 0,-3-2 15,6 2-15,5 2 0,-1 1 16,2-1-16,1 0 0,1 1 16,-1-1-16,-4 0 0,6 2 15,5 1-15,-6-1 0,-3-1 16,5-2-16,3-3 0,-3 3 16,-2 0-16,6 4 0,2 3 15,-1-3-15,-2-3 0,3-2 16,1-3-16,2 3 0,0 3 0,0 1 15,1-2-15,-2-2 0,-1-3 16,5 3-16,4 2 0,-5-1 16,-2-1-16,8 1 0,5-1 15,-5 1-15,-4 0 0,4 1 16,1 0-16,1 0 0,0 1 16,8-4-16,5-1 0,-7 2 0,-5 3 15,8-1-15,4 2 16,-6-1-16,-3 2 0,6-5 0,4-2 15,-1 1-15,-1-2 0,6 4 16,3 4-16,-3-3 0,-4-1 16,7-3-16,4-1 0,-5 0 15,-5 2-15,8-1 0,6 0 16,-7 0-16,-4 0 0,7 0 16,6-1-16,-7-1 0,-6-2 0,3 0 15,1 0-15,-3-4 16,0 1-16,6 3 0,4 1 15,-8-4-15,-3-5 0,6 6 16,3 1-16,-6 4 0,-6 3 0,7-2 16,6-2-16,-7 1 0,-3 2 15,0-2-15,2-1 0,-6 0 16,-3 2-16,3 0 0,4-1 16,-5 1-16,-3 0 0,5-2 15,2 1-15,-13 1 0,-6 1 0,3 0 16,3 0-16,-2-1 0,-2 0 15,2 0-15,1-1 0,-4-2 16,-3-2-16,3 7 0,1 4 16,-6 0-16,-3-2 0,7-6 15,4-4-15,-6 2 0,-4 3 16,4 0-16,1 0 0,-8-1 16,-6 1-16,8-1 0,6-2 15,-10 3-15,-4 0 0,3-2 16,4 0-16,-7 1 0,-3 1 0,1 1 15,0-1-15,-5 1 16,-5 1-16,2-3 0,2-1 0,-8 1 16,-6 1-16,5-5 0,4-3 15,-2 3-15,0 1 0,-2 6 16,-2 4-16,0-2 0,0 0 0,5-4 16,4-3-16,-8 4 15,-5 2-15,5 1 0,1 2 16,-5 0-16,-2 1 0,4-6 15,5-1-15,-6 5 0,-3 2 0,-5 3 16,-6 1-16,0-3 0,0-2 16,-1-2-16,-1 0 0,-9-1 15,-5 0-15,-6 2 0,-4 3 16,-5 0-16,-2 1 0,-17-3 16,-11-1-16,-7 0 0</inkml:trace>
  <inkml:trace contextRef="#ctx0" brushRef="#br0" timeOffset="233438.9911">28951 9870 0,'0'0'0,"0"0"16,-27 8-16,14-5 0,-2-1 0,-14 3 15,-6 1-15,-2 0 0,0 0 0,-17 2 16,-7 1-16,3-1 15,0-2-15,-18 3 0,-4-1 16,-11 1-16,6-3 0,-19 0 16,-4-1-16,8-2 0,8-1 0,-57 2 15,3 0-15,17 0 0,13 0 16,-11-4-16,-7-1 16,11 0-16,5-1 0,-9 5 0,-7 4 15,9-3-15,6 2 0,-14-1 16,-12 2-16,10 3 0,5 2 15,-15 1-15,-8-3 0,16-3 16,12 0-16,-22-1 0,-14 1 16,10 0-16,5 0 0,-11-1 15,-10 2-15,13-4 0,8-4 0,-15 3 16,-9 1-16,9-2 0,7-4 16,-18 2-16,-12 1 0,17 4 15,11 2-15,-17-3 0,-11-3 16,9-2-16,5-1 0,-14 0 15,-10 1-15,13-1 0,8 1 16,-19-4-16,-13-2 0,15 4 16,12 2-16,-18 2 0,-13 2 15,20-4-15,13-1 0,-13-1 16,-11-2-16,14 6 0,7 3 0,-17-2 16,-14-1-16,18 0 0,11 0 15,-19 2-15,-11 2 16,16-4-16,15-2 0,-20 1 0,-13 1 15,17 3-15,12 4 0,-13 0 16,-9 2-16,16-9 0,12-4 16,-17 4-16,-11 4 0,19 3 15,11 3-15,-14-8 0,-11-7 16,17 3-16,11 1 0,-11 0 0,-7-1 16,17 1-16,13 0 0,-16 2 15,-9 1-15,14-5 0,11-1 16,-12 1-16,-9 1 15,18 2-15,11 0 0,-14-1 0,-7-1 16,15 0-16,12-1 0,-16 1 16,-10-1-16,14 1 0,7 0 15,-11-1-15,-8 1 0,19 2 16,13 2-16,-15 2 0,-11 3 16,15-3-16,11 0 0,-16 0 0,-10 2 15,13-3-15,10 1 0,-9 2 16,-5 5-16,14-1 0,6-1 15,-12 2-15,-11 2 0,17-3 16,12-1-16,-9 0 0,-6 2 16,10-4-16,6-1 0,-8 3 15,-4 2-15,12-2 0,9-2 0,-5-1 16,-5 2-16,12-2 16,10 0-16,-7-1 0,-5-1 15,10-4-15,5-1 0,-8 0 0,-8 0 16,11 3-16,7 2 0,-7-3 15,-3-3-15,10 0 0,9 1 16,-9-1-16,-4-1 0,7 2 16,7 2-16,-11-2 0,-4 0 15,8-1-15,8-2 0,-3-1 16,-7-2-16,11 3 0,4 1 0,-6 0 16,-5 1-16,8 0 0,6 0 15,-4 0-15,-4-1 16,10 1-16,6 1 0,-6 2 0,-6-1 15,15-1-15,10-1 0,-7 2 16,-1 3-16,6-1 0,3 0 16,0 1-16,-1 3 0,9 1 15,7 2-15,-3 0 0,0-2 16,14-2-16,12-2 0,8-1 0</inkml:trace>
  <inkml:trace contextRef="#ctx0" brushRef="#br0" timeOffset="234304.8833">5626 9973 0,'0'0'0,"0"0"0,0 0 16,23-6-16,-23 6 0,30-3 16,-6 0-16,2-1 0,3 0 0,16 0 15,6-1-15,2 0 0,-2-2 16,19-2-16,5-1 16,5 0-16,-8 2 0,11-2 0,-3 1 15,-13 3-15,-11 3 0,0 2 16,-5 3-16,-12-1 0,-8 0 0,-9 6 15,-5 5-15,-13 0 16,-5 2-16,-14 2 0,-13 2 16,-2 0-16,0 2 0,-17 5 15,-11 4-15,4-3 0,0-1 0,-12 1 16,-3 1-16,13-5 16,9-3-16,-15 2 0,11-6 15,14-5-15,9-5 0,13-6 0,7-3 16,6 0-16,1-3 0,8-3 15,8-4-15,1 1 0,4 0 0,9-8 16,7-3-16,1 3 16,-1 0-16,5-3 0,3-4 15,-8 3-15,-3 0 0,3-1 16,-2 2-16,-6 4 0,-6 4 0,-2 3 16,-3 2-16,-6 6 0,-2 3 15,2 2-15,1 3 0,-1 4 16,0 2-16,-1 7 0,2 7 15,-3 0-15,1 0 0,1 6 16,3 5-16,-2-2 0,1-3 0,3 0 16,1-1-16,-2-4 15,-3-5-15,1-4 0,-1-5 16,-5-3-16,-3-1 0,-1-5 16,-3-1-16,0-4 0,-4-3 0,-7-6 15,-3-5-15,-2-1 0,0-2 16,-8-5-16,-6-4 0,0 1 15,0 1-15,-10-6 0,-5-1 16,6 6-16,2 4 0,-10 0 16,-4 4-16,8 4 0,4 5 0,-8 2 15,1 3-15,16 3 0,8 1 16,6 1-16</inkml:trace>
  <inkml:trace contextRef="#ctx0" brushRef="#br0" timeOffset="242905.3447">23485 9000 0,'0'0'0,"0"0"15,0 0-15,27 4 0,-27-4 0,33 7 16,-7-2-16,1 0 0,3-2 16,17 3-16,7 2 0,4-2 15,1 0-15,24 0 0,21 2 16,-6-1-16,-4-2 0,23-1 15,18-3-15,-15 0 0,-10-2 16,46-4-16,-15-2 0,-22-1 0,-14-1 16,-3-7-16,0-5 15,-16 1-15,-10-1 0,-3-4 16,0-4-16,-9-1 0,-8 0 0,-4-8 16,-4-3-16,-6 2 0,-5 1 15,-6-6-15,-4-5 0,1 6 16,1 3-16,-5 0 0,-2 1 15,-1 1-15,0 2 0,3-3 16,4-2-16,-3 4 0,-1 4 16,-3 0-16,-2 0 0,-5 3 0,-3 2 15,-2 4-15,0 4 0,-6-2 16,-4-3-16,-7-2 16,-3-3-16,0 7 0,0 4 0,-6 7 15,-10-4-15,-1 0 0,-3-1 0,-9-1 16,-6-3-16,1 3 15,2 0-15,-13 2 0,-9 2 16,3 2-16,0 3 0,-40-4 16,1 3-16,8 1 0,8 2 0,-7 2 15,-5 0-15,9 4 0,5 2 16,-9 2-16,-5 0 0,7 7 16,3 3-16,-7 13 0,-5 7 15,12-7-15,9-4 0,-7 8 16,-3 6-16,8-3 0,7 2 0,-3 6 15,-3 4-15,11 0 16,8 2-16,2 7 0,0 6 16,8-5-16,3-5 0,9 4 15,2 3-15,13-3 0,9-1 0,7-5 16,7 0-16,3-8 16,2-4-16,9 3 0,6 2 15,6-4-15,3-5 0,12-2 0,7-1 16,1-6-16,3-4 0,6-1 15,7 1-15,-1-3 0,-1-1 0,7-6 16,2-1-16,-1-1 16,-2 0-16,12 1 0,7 1 15,-10-1-15,-6-3 0,1-5 0,1-2 16,-10-1-16,-6 0 0,2-1 16,1-1-16,-8-1 0,-6-1 15,-3 0-15,0 1 0,-9 1 16,-6 0-16,-4 0 0,-2 2 15,-3-5-15,-2-3 0,-6 4 16,-3 1-16,-4 1 0,-2 0 0,-3 5 16,0-2-16,0 2 0</inkml:trace>
  <inkml:trace contextRef="#ctx0" brushRef="#br0" timeOffset="243572.5095">24768 9042 0,'0'0'0,"0"0"0,0 0 16,0 0-16,32 0 0,-32 0 0,37-1 16,-14 0-16,4 0 0,6 0 15,6 1-15,11-3 0,2-1 16,18-1-16,2 0 15,-1-2-15,-3 0 0,16-1 0,15-2 16,-11 0-16,-7-1 0,7-2 16,-2-2-16,-12-1 0,-9-1 0,28-15 15,-8-2-15,-16 3 16,-11 2-16,-7-3 0,-5-3 0,-8-1 16,-6 1-16,-3-5 15,-2-3-15,-9 5 0,-6 2 0,-8-6 16,-5-6-16,-3 2 0,-3-1 15,-8 1-15,-7-1 0,-7 4 16,-4 2-16,-9-1 0,-5 0 16,-3 4-16,-2 5 0,-12-2 0,-7-1 15,-2 5-15,0 4 0,-11 0 16,-6-1-16,2 6 0,1 5 16,-17 4-16,-11 3 0,8 3 15,5 0-15,-11 7 0,-6 3 16,8 7-16,7 3 0,-10 9 15,-9 7-15,16-2 0,10-3 0,-6 11 16,-5 6-16,12 1 16,9 0-16,3 8 0,2 7 15,17-2-15,10 0 0,7 3 0,4 1 16,19-8-16,14-5 0,4-15 16,2-9-16,2-7 0</inkml:trace>
  <inkml:trace contextRef="#ctx0" brushRef="#br0" timeOffset="244822.6193">28813 8829 0,'0'0'0,"0"0"0,0 0 16,30 2-16,-19-1 0,4 0 0,5 1 16,7 1-16,3 0 0,7 0 15,3 1-15,2-2 0,1 0 16,16 0-16,2 1 0,9 0 15,-5 1-15,2 0 0,3-1 16,5-1-16,-6-2 0,9 1 16,0 2-16,-9 0 0,-5 0 0,-1 2 15,0-1-15,-5 1 0,-3 0 16,21 6-16,-7 1 0,-16-3 16,-9 0-16,-7-4 0,-3-2 15,-5 1-15,-5 1 0,-8-2 16,-6-1-16,-8-3 0,0 0 15,-8-3-15,-5 0 0,-2-1 16,-4-1-16,-6-1 0,-4-1 16,-5 0-16,-3 0 0,-9-4 15,-7 1-15,-8 0 0,2 2 0,-8-3 16,-7-3-16,1 5 0,0 3 16,-20 0-16,-6 0 0,-32-4 15,17 0-15,5 2 0,5 0 16,16 2-16,12 2 0,7 3 15,5 5-15,16-1 0,10 2 16,13 0-16,9 1 0,8-3 0,6-2 16,24 0-16,12 3 15,11 1-15,7 2 0,-8-2 0,11 2 16,5 0-16,2 4 0,51 1 16,6-3-16,-13 4 0,-8 3 15,4-4-15,1-4 0,-10 0 16,-8-1-16,-3 3 0,-3 1 15,-15-2-15,-11-1 0,-9-4 16,-5-3-16,-14-2 0,-7 0 0,-10 0 16,-5-1-16,-11-1 0,-6-3 15,-16-1-15,-10-3 16,-8 0-16,-5-2 0,-14 3 0,-10 2 16,25 5-16,-2 0 0,-40 1 15,-7 0-15,8 1 0,6 1 16,-5 0-16,-6 1 0,6 1 15,2 0-15,0 4 0,-1 3 16,11-9-16,8-3 0,11-1 16,7 3-16,12 2 0,8 3 0,16-3 15,9-1-15,14-1 0,9-1 16,24 4-16,16 0 0,8 1 16,7 0-16,18 3 0,13 1 15,-2 3-15,-3 0 0,13 7 16,10 4-16,-12-1 0,-8-2 0,0-4 15,-2-2-15,-21-1 0,-15 0 16,-15-2-16,-8 0 16,-14-6-16,-7-2 0,-16-2 0,-10-3 15,-11-3-15,-6-2 0,-21-6 16,-16-5-16,-2 1 0,-1 1 16,-21-2-16,-13-1 0,3 6 15,2 8-15,-6-4 0,-6-1 16,15 2-16,9 2 0,8 2 15,5 1-15,23 2 0,19 3 16,21 0-16,16 0 0,19 3 16,13 1-16,45 6 0,30 8 15,3 1-15,3 3 0,12 4 0,7 3 16,-44-10-16,-30-6 0,-22-4 16</inkml:trace>
  <inkml:trace contextRef="#ctx0" brushRef="#br0" timeOffset="245455.1807">29184 7577 0,'0'0'16,"0"0"-16,0 0 0,0 0 0,0 0 16,-35 4-16,14-1 15,-2 2-15,-2 2 0,-4 3 0,-3 2 16,1 2-16,1-1 0,-6 9 15,1 2-15,-1 4 0,8-2 16,9-1-16,8-2 0,7 0 16,4-1-16,12-3 0,10-1 15,4-2-15,4-4 0,14-2 0,6-2 16,-3-5-16,-1-2 0,-4-1 16,-10 2-16,-9-2 0</inkml:trace>
  <inkml:trace contextRef="#ctx0" brushRef="#br0" timeOffset="245672.0305">29760 7344 0,'0'0'0,"0"0"0,0 0 16,0 0-16,-9 28 0,9-28 15,-19 40-15,6-12 0,0 2 0,-6 14 16,0 2-16,2-1 15,0-3-15,-5 10 0,0 1 16,0-2-16,4-10 0,6-6 16,5-6-16,3-5 0,3-4 0,1-5 15,0-4-15,0-1 0</inkml:trace>
  <inkml:trace contextRef="#ctx0" brushRef="#br0" timeOffset="245856.0298">29964 7747 0,'0'0'16,"0"0"-16,0 0 0,-7 19 0,7-19 15,-9 26-15,3-10 16,-1 2-16,-1 0 0,2-2 0,0-3 16,0 0-16,-1 0 0,-1-4 15,1-4-15,0-1 0,1-1 0,2 0 16</inkml:trace>
  <inkml:trace contextRef="#ctx0" brushRef="#br0" timeOffset="246005.4301">30040 7458 0,'0'0'16,"0"0"-16,16 3 0,-6-1 0,1 0 0,5 4 15,3 2-15,5 3 16,-1 2-16,-1 1 0,0 0 15,-3-1-15,-4-2 0,-2-2 16</inkml:trace>
  <inkml:trace contextRef="#ctx0" brushRef="#br0" timeOffset="246322.5445">30323 7708 0,'0'0'0,"0"0"0,0 0 16,0 0-16,-14 16 0,14-16 0,-12 21 16,5-8-16,1 1 0,-3 3 15,-2 1-15,0 0 0,1 0 16,-1 2-16,2-3 0,1-3 15,2-2-15,2-4 0,4-3 16,2-4-16,3-3 0,0-3 16,2-4-16,2-3 0,1-2 0,2-4 15,2-2-15,3-2 0,0 0 16,4-2-16,0 4 16,-2 3-16,-4 1 0,1 5 0,-2 3 15,-1 5-15,0 5 0,-5 5 16,0 2-16,-4 2 0,1 1 15,-3 4-15,-2 2 0,0 3 16,-1-1-16,0 6 0,0 1 16,1-3-16,1-2 0,1-3 15,1-2-15,1-4 0,0-3 0,4-9 16,2-7-16,-4 1 16,0 2-16,-1 1 0</inkml:trace>
  <inkml:trace contextRef="#ctx0" brushRef="#br0" timeOffset="246523.7989">30920 7436 0,'0'0'0,"0"0"16,0 0-16,-4 31 0,4-31 0,-10 36 16,0-8-16,-3 2 0,-1 3 15,-4 12-15,2 3 0,-2 3 16,3-6-16,-3 4 0,3-6 15,2-7-15,4-6 0,1-5 16,1-3-16,2-6 0,0-7 0,2-2 16,0-1-16,0-3 0</inkml:trace>
  <inkml:trace contextRef="#ctx0" brushRef="#br0" timeOffset="246756.0718">31139 7663 0,'0'0'0,"0"0"0,0 0 0,0 0 15,0 0-15,0 0 0,0 0 16,-29 6-16,29-6 0,-43 10 16,14-5-16,-1 2 0,0 1 0,1 0 15,2-1-15,-4 4 0,6-1 16,6 1-16,6-1 16,7 3-16,7 1 0,9 3 0,8 1 15,3-1-15,3 0 0,10 3 16,4-1-16,-4-2 0,-2 0 15,-2-2-15,-7-3 0,-5-3 0</inkml:trace>
  <inkml:trace contextRef="#ctx0" brushRef="#br0" timeOffset="247406.0098">30008 9088 0,'0'0'0,"-17"3"0,-8 0 16,-10 0-16,-3 0 0,-19 0 0,-20 3 15,-9-3-15,4-1 0,-17-7 16,-4-4-16,12 0 0,7-1 0,-37-14 16,10-4-16,16-1 15,12-3-15,3-8 0,0-6 16,14-4-16,8-3 0,-2-8 0,-1-6 16,15 4-16,10-1 0,8-11 15,7-10-15,2 10 0,2 5 16,9-10-16,7-8 0,9 3 15,5 3-15,10-5 0,7-3 16,3 7-16,2 8 0,18-5 16,13-2-16,0 6 0,1 6 0,21-4 15,15 0-15,3 10 0,2 6 16,20 5-16,14 3 16,-6 10-16,-5 5 0,20 12 0,16 7 15,-15 7-15,-9 3 0,9 18 16,6 11-16,-22 3 0,-16 2 15,0 14-15,1 10 0,-18 0 16,-15 1-16,-4 13 0,-4 12 16,-13-4-16,-9-2 0,-9 17 15,-3 9-15,-9-3 0,-3-2 0,-7 5 16,-5 5-16,-10-11 16,-7-9-16,-6 9 0,-4 5 15,-7-14-15,-4-8 0,-10 4 16,-7 2-16,-9-10 0,-5-9 0,-23-3 15,-17-4-15,-5-9 0,-1-8 16,-30-9-16,-20-8 0,45-6 16,29-4-16,23-4 0</inkml:trace>
  <inkml:trace contextRef="#ctx0" brushRef="#br0" timeOffset="268873.6415">2463 10066 0,'0'0'0,"0"0"0,0 0 15,0 0-15,0 0 0,-12-19 16,12 19-16,0 0 0,-7-21 0,7 21 16,0 0-16,-13-17 0,13 17 15,0 0-15,-16-14 0,10 10 16,0 0-16,1 0 0,0 0 15,2 1-15,-2 1 0,1-1 16,1 1-16,2 0 0,-1 0 16,2 0-16,0-1 0,2 0 0,1 0 15,2 0-15,0-1 16,2 0-16,-2 0 0,3-1 0,2 0 16,1 0-16,2 0 0,-1 0 15,4 1-15,-3 0 0,2 1 16,4 0-16,1 0 0,0 1 15,1 1-15,8-1 0,2-1 16,0 0-16,1 0 0,2 1 16,2 0-16,-1 1 0,-1 2 0,11 1 15,3-1-15,-2 1 0,-1-1 16,11 3-16,1 1 0,-3-1 16,-4-1-16,7 1 0,0-2 15,6 1-15,-3-2 0,4 1 16,6-1-16,-5 0 0,-3 1 15,13-2-15,1 0 0,-7 1 16,-5-1-16,34 3 0,-4-1 16,-13-1-16,-11 0 0,6-1 15,0 0-15,-7 0 0,-5 0 0,5 0 16,4 1-16,-11 3 0,-3 2 16,6 0-16,4-1 0,-3-1 15,-2-2-15,10-1 0,8 1 16,-7-2-16,-6-2 0,5 4 15,6 3-15,-4-3 0,-3-3 0,7 1 16,0 0-16,-5 2 16,-4 3-16,9-3 0,4-3 15,-6 2-15,-3 1 0,7-3 16,6-3-16,-2 4 0,-4 4 0,5-4 16,3-1-16,-6-3 0,-4-1 15,11 4-15,6 2 0,-6 0 16,-5 0-16,9 0 0,6 1 15,-9-2-15,-5-2 0,9-1 16,4-2-16,-6 2 0,-6 1 16,9 0-16,6-1 0,-7 5 0,-5 1 15,10 1-15,3-1 16,-8-1-16,-5-4 0,7-2 0,4-1 16,-4-1-16,-3 2 0,9 7 15,4 5-15,-9-2 0,-6-2 0,8-2 16,6-2-16,-10 1 15,-5 0-15,7 8 0,7 4 16,-11-2-16,-7-1 0,5-4 16,4 0-16,-9 0 0,-9 0 0,6-2 15,3 1-15,-9-2 0,-5-1 16,0-2-16,1-2 16,-8 1-16,-5-1 0,0-3 0,-2-2 15,-7 0-15,-5 0 0,-3-9 16,-1-5-16,-9 5 0,-5 5 15,1-7-15,1-5 0,-6-1 16,-4 0-16,-3-3 0,-1-4 16,-5 4-16,-4 3 0,-4-4 0,-1-2 15,-2 1-15,0-1 0,-7-2 16,-5-2-16,-4 0 0,-2 0 16,-3 1-16,-3 2 15,2 11-15,-5-2 0,-20-16 0,-4-3 16,17 18-16,-3-1 0,-33-15 15,-4 1-15,7 6 0,5 4 16,-13-1-16,-9-2 0,5 5 16,3 4-16,-9 3 0,-5 2 0,4 1 15,4 1-15,-12 3 0,-7 2 16,8 3-16,5 4 0,-9 4 16,-7 3-16,9 3 0,4 2 15,-2 4-15,-4 4 0,12 5 16,8 2-16,-1 9 0,-1 7 15,12-5-15,8-3 0,6 4 16,4 4-16,10-4 0,8 0 0,9 1 16,5 2-16,8-8 0,3-4 15,16 3-15,12 4 16,1-5-16,1-5 0,16-1 0,10-2 16,3-1-16,4-2 0,10 1 15,9 0-15,-4-4 0,-3 0 16,6 1-16,5 0 0,-15-3 15,-10-1-15,-18-5 0,-13-2 16,-7-1-16</inkml:trace>
  <inkml:trace contextRef="#ctx0" brushRef="#br0" timeOffset="273049.5238">12168 9777 0,'0'0'0,"0"0"0,0 0 16,0 0-16,0 0 0,0 0 15,22 21-15,-22-21 0,15 18 0,-15-18 16,14 28-16,-9-12 0,1 1 16,-2 0-16,-1 1 15,-1-1-15,1-3 0,-1-2 0</inkml:trace>
  <inkml:trace contextRef="#ctx0" brushRef="#br0" timeOffset="273342.0974">12254 9828 0,'0'0'0,"0"0"0,0 0 16,21-4-16,-21 4 0,23-4 0,-23 4 15,37-2-15,-17 2 0,2 2 16,3-1-16,-2 2 0,-1-2 16,2 3-16,-2 2 0,-5-1 15,-4 0-15,-10 3 0,-8 0 16,-3 0-16,-3 1 0,-7 2 15,-6 0-15,1 0 0,0 0 0,-5 1 16,1 1-16,2-2 16,4-2-16,7-1 0,4-2 15,6-2-15,3 1 0,11-3 0,8-1 16,4-2-16,4 0 0,7 0 16,5-2-16,-2-2 0,-3-2 15,-1 0-15,-7 2 0,-5 0 16</inkml:trace>
  <inkml:trace contextRef="#ctx0" brushRef="#br0" timeOffset="273506.1055">12813 9654 0,'0'0'0,"0"0"0,0 0 0,0 0 15,23 6-15,-23-6 0,20 12 16,-20-12-16,20 14 0,-10-6 15,-1 2-15,0-1 0,-1-2 0,-1-1 16</inkml:trace>
  <inkml:trace contextRef="#ctx0" brushRef="#br0" timeOffset="273673.1385">12646 9772 0,'0'0'0,"0"0"16,0 0-16,0 0 0,0 0 0,0 0 15,-5 22-15,5-22 0,-2 22 16,2-22-16,-5 33 16,3-16-16,0-1 0,1-2 15,0-2-15,-1-2 0</inkml:trace>
  <inkml:trace contextRef="#ctx0" brushRef="#br0" timeOffset="273972.7662">12787 9805 0,'0'0'0,"0"0"15,22-2-15,-6 0 0,3 0 0,8 0 16,4 1-16,0-1 0,1 1 16,4 1-16,-2 1 15,-3 1-15,-3-1 0,-7 1 0,-5 2 16,-8 1-16,-7 1 0,-13 1 16,-11 1-16,-5 2 0,-3 2 15,-10 1-15,-10-2 0,1 0 16,1-2-16,-5 2 0,4-2 15,3 2-15,7-2 0,13-2 16,10 0-16,9-4 0,7 0 0,15-2 16,13-1-16,5-1 0,4-1 15,8-1-15,8-3 16,-3 2-16,-2 1 0,6 0 0,-1 0 16,-11 0-16,-10 0 0,-3 1 15,-8 0-15,-6 0 0</inkml:trace>
  <inkml:trace contextRef="#ctx0" brushRef="#br0" timeOffset="274142.8581">12850 9939 0,'0'0'15,"0"0"-15,0 0 0,0 0 0,0 0 16,0 0-16,-10 26 0,10-26 16,-8 22-16,8-22 0,-9 27 15,4-14-15,1 0 0,1 0 16,-1-1-16,1-1 0,1-2 0,1-1 15,0 0-15,1-5 16,1-7-16,-1 1 0,0 1 16,0 2-16</inkml:trace>
  <inkml:trace contextRef="#ctx0" brushRef="#br0" timeOffset="274589.9826">13015 10002 0,'0'0'0,"0"0"0,0 0 16,0 0-16,26 12 0,-26-12 15,17 13-15,-10-5 0,0 0 16,-2 1-16,0 0 0,-2 1 15,-2 1-15,-2-1 0,-2-1 16,-6 0-16,-3 0 0,-1-2 0,-2 0 16,-8-1-16,-2-1 15,-1-2-15,0 0 0,3-3 0,1-4 16,4-1-16,3-1 0,4-3 16,3 1-16,5-1 0,4 1 15,8 0-15,7 0 0,3 1 16,1 1-16,8 1 0,3 2 15,-2 3-15,-3 3 0,-3 1 16,-3 2-16,-4-1 0,-4 0 0,-4 2 16,-4 3-16,-5 2 0,-6 0 15,-10 4-15,-10 1 0,-4-1 16,-4 1-16,-4-1 0,-2-1 16,-7 2-16,4-1 0,3-4 15,5-1-15,7-2 0,6-2 16,7-1-16,4-3 0,8-2 15,6-1-15,16 0 0,11 0 16,-1-3-16,5-3 0,16-3 16,7 1-16,-1 2 0,-1 3 0,12 1 15,3 3-15,-9-3 0,-5-2 16,3-1-16,-5-1 0,-14-1 16,-8-4-16,-9 4 0,-5 2 15,-6 1-15</inkml:trace>
  <inkml:trace contextRef="#ctx0" brushRef="#br0" timeOffset="274740.6448">13524 9700 0,'0'0'0,"0"0"0,0 0 16,23 3-16,-23-3 0,20 9 15,-20-9-15,25 16 0,-9-9 0,-3 0 16,-2-2-16,-1 1 0</inkml:trace>
  <inkml:trace contextRef="#ctx0" brushRef="#br0" timeOffset="274908.7175">13460 9883 0,'0'0'0,"0"0"0,0 0 15,-6 23-15,6-23 0,-6 31 16,1-7-16,1 1 0,0 2 0,-2 8 15,1 0-15,0-2 16,2-3-16,1 2 0,2-4 0,2-6 16,2-6-16,0-3 0,-2-3 15,0-1-15</inkml:trace>
  <inkml:trace contextRef="#ctx0" brushRef="#br0" timeOffset="275172.9765">14087 9746 0,'0'0'0,"12"0"0,5-1 0,1 2 0,-1 0 16,10 3-16,8 2 0,-1 4 15,-1 1-15,-4 5 0,-3 6 16,-4 1-16,-3 0 0,0 11 16,-4 3-16,-5-3 0,-5-4 0,-4 1 15,-2 1-15,-2-3 16,1-2-16,-4 1 0,-3 0 15,-1-4-15,-1-2 0,-7-3 16,-5-2-16,0-1 0,0-3 0,-10-6 16,-9-5-16,0-1 0,0-1 15,9 0-15,7 0 0,7 0 16</inkml:trace>
  <inkml:trace contextRef="#ctx0" brushRef="#br0" timeOffset="275458.1731">13765 9813 0,'0'0'16,"0"0"-16,0 0 0,0 0 0,0 0 16,0 0-16,30 6 15,-30-6-15,0 0 0,29 14 0,-20-7 16,-3 1-16,-1 0 0,-5 1 16,-5-2-16,-1 2 0,-3-3 0,-5 3 15,-3-1-15,-1-1 0,1-2 16,-7 1-16,1-2 15,3 1-15,4-2 0,3 0 16,2 0-16,4 1 0,4-1 0,10 1 16,11-3-16,3-2 0,3-1 15,6-2-15,4 1 0,1-1 16,2 1-16,6-1 0,-1-1 16,-6 3-16,-4 0 0,-1 1 15,-8-2-15,-4 2 0</inkml:trace>
  <inkml:trace contextRef="#ctx0" brushRef="#br0" timeOffset="275622.4588">13727 10074 0,'0'0'0,"0"0"0,0 0 16,0 0-16,-5 21 0,5-21 16,1 23-16,-1-23 0,4 25 15,-1-14-15,0 0 0,1-2 0,-1-2 16,0-2-16,1 1 15,-2-2-15</inkml:trace>
  <inkml:trace contextRef="#ctx0" brushRef="#br0" timeOffset="275822.5983">13783 10094 0,'0'0'0,"0"0"16,0 0-16,36-2 0,-36 2 0,38-2 16,-14 5-16,0-3 15,1 1-15,3 2 0,-2 3 16,-4-2-16,-4 1 0,-2 1 15,-3 2-15,-3 0 16,-3-2-16,-4 3 0,-3-1 0,-6 2 16,-2 0-16,-6 0 0,-3 2 0,-1-4 15,0-2-15,-1-2 0,-3-2 16,1-2-16,1-1 0,0-2 16,3 1-16,4 1 0</inkml:trace>
  <inkml:trace contextRef="#ctx0" brushRef="#br0" timeOffset="275989.1753">13853 9986 0,'0'0'0,"0"0"16,0 0-16,0 0 0,3 33 0,-3-33 16,-5 42-16,2-16 0,-1 3 15,-2 4-15,-1 5 0,0 9 16,-1-3-16,0 5 0,3-4 16,0-7-16,2-6 0,0-2 15,-2-5-15,2-11 0,0-6 0,1 0 16,-1-3-16,1 0 15</inkml:trace>
  <inkml:trace contextRef="#ctx0" brushRef="#br0" timeOffset="276102.5942">14142 10189 0,'0'0'0,"0"0"0,0 0 0,0 0 16,0 0-16,0 0 0</inkml:trace>
  <inkml:trace contextRef="#ctx0" brushRef="#br0" timeOffset="276540.9133">12820 8949 0,'0'0'15,"0"0"-15,0 0 0,0 0 0,0 0 16,0 0-16,-17-14 16,17 14-16,-26-3 0,26 3 0,-41 8 15,14 0-15,-2 1 0,-3 3 16,-3 4-16,-8 6 0,4 0 16,-4 8-16,6 0 0,7 0 15,7-2-15,4 4 0,8-1 16,9-5-16,7-6 0,12-2 15,11-1-15,7-6 0,5-4 0,8-6 16,9-7-16,-6-4 0,-2-5 16,-5 2-16,-11 3 0,-9 3 15</inkml:trace>
  <inkml:trace contextRef="#ctx0" brushRef="#br0" timeOffset="276739.3638">13275 8653 0,'0'0'0,"0"0"0,0 0 16,0 0-16,-11 30 0,1-10 0,-3 6 15,-3 3-15,0 3 0,-8 18 16,-1 7-16,2-4 0,2-2 16,0 7-16,1 3 0,6-10 15,4-8-15,2-6 0,4-13 16,2-8-16,-1-4 0,1-2 0</inkml:trace>
  <inkml:trace contextRef="#ctx0" brushRef="#br0" timeOffset="277123.2463">13665 8989 0,'0'0'0,"0"0"16,0 0-16,0 0 0,-25-5 0,25 5 15,-39 6-15,15 0 0,0 2 16,-4 3-16,-3 3 16,-5 4-16,3 2 0,-4 6 0,4 5 15,7-5-15,5-1 0,8-3 16,6-1-16,6-4 0,4-5 16,11-5-16,10-3 0,3-6 15,5-5-15,2-4 0,4-5 16,0-3-16,-3 0 0,-2-4 15,0-3-15,-6 1 0,-4 2 0,-2 1 16,-5 4-16,-6 7 0,-3 2 16,-3 6-16,-4 3 15,-2 6-15,-3 4 0,-1 5 0,-2 6 16,0 1-16,1 1 0,4 3 16,3-1-16,3-1 0,4-2 0,6-2 15,7-4-15,-1-5 0,0-5 16,-5-2-16,-3 0 15,-2-1-15</inkml:trace>
  <inkml:trace contextRef="#ctx0" brushRef="#br0" timeOffset="277639.3011">14107 8967 0,'0'0'0,"0"0"15,0 0-15,-12 19 0,12-19 16,-18 28-16,4-8 0,-1 2 15,-1 3-15,-2 4 0,3 0 16,3-4-16,1-5 0,2-3 0,1-1 16,3-5-16,0-4 0,4-3 15,4-4-15,1-5 0,3-3 16,2-5-16,5-4 0,0-4 16,1-3-16,5-3 0,1 0 15,-1 2-15,-1 3 0,1 4 16,1 4-16,-3 3 0,0 3 0,-3 4 15,0 3-15,-3 6 0,-1 3 16,-2 7-16,-3 4 0,-1 1 16,-2 1-16,-1 1 0,-1-1 15,0 0-15,-1-2 0,0-2 16,-1-2-16,0-2 0,0-4 16,0-2-16,0-1 0,1-6 15,0 0-15,0-4 0,1-3 16,2-4-16,3-3 0,5-4 15,3-4-15,4 1 0,2-3 0,4-1 16,0 2-16,0 3 0,2 5 16,-1 3-16,1 4 0,-4 4 15,-4 3-15,-1 5 0,-3 3 16,-3 3-16,-2 2 0,-3 5 16,-4 4-16,-2 1 0,-1-1 15,-3 2-15,-1 2 0,-2-4 16,2 0-16,0-4 0,2-1 15,3-5-15,3-2 0,0-3 0,-1-1 16,-1 0-16</inkml:trace>
  <inkml:trace contextRef="#ctx0" brushRef="#br0" timeOffset="277941.0086">14885 9043 0,'0'0'0,"0"0"15,0 0-15,-22 30 0,11-14 0,0 3 16,0 1-16,0 5 16,4-2-16,4-3 0,4-1 0,6-3 15,4-4-15,6-3 0,4-3 16,-1-3-16,3-3 0,4-6 16,0-5-16,-4-1 0,-3-3 15,-6-5-15,-4-3 0,-5-1 16,-4 0-16,-5 2 0,-6 1 15,-6 5-15,-5 3 0,-8 5 16,-4 3-16,-1 4 0,1 1 0,-3 6 16,5 5-16,5 2 0,3 1 15,9 1-15,6-1 0,10-2 16,8-2-16,-2-3 0,-3-1 16,0-1-16</inkml:trace>
  <inkml:trace contextRef="#ctx0" brushRef="#br0" timeOffset="278256.3656">15440 8926 0,'0'0'0,"0"0"0,0 0 0,-13 28 16,13-28-16,-17 31 0,5-8 15,-1 1-15,-2 2 0,-2 6 16,0-3-16,3-2 0,1-2 0,1 0 15,3-5-15,2-7 0,3-4 16,2-6-16,2-3 0,-2-5 16,4-5-16,2-3 0,1-4 15,2-1-15,1-3 0,2 2 16,2 0-16,2-2 0,-1 4 16,3 4-16,2 2 0,0 3 15,3 2-15,1 3 0,0 1 16,0 3-16,0 1 0,2 2 15,-1 2-15,-5-1 0,-2-1 0,-4-1 16</inkml:trace>
  <inkml:trace contextRef="#ctx0" brushRef="#br0" timeOffset="278573.5787">15743 9011 0,'0'0'0,"0"0"0,0 0 15,-15 22-15,7-9 0,0 2 0,-1 5 16,3-1-16,0 1 0,4 3 16,4-2-16,5-3 0,4-3 15,7-4-15,6-3 0,1-3 16,3-5-16,5-4 0,-1-3 16,-4-1-16,-2-1 0,-5-5 15,-4-2-15,-4-3 0,-5-1 0,-5-3 16,-6 0-16,-5 5 0,-7 5 15,-2 2-15,-3 3 0,-3 2 16,-2 3-16,0 1 0,0 2 16,4 0-16,3 2 0,6 2 15,3 1-15,8-1 0,6 0 16,1 0-16,-2-1 0,0-1 16</inkml:trace>
  <inkml:trace contextRef="#ctx0" brushRef="#br0" timeOffset="278905.8448">16230 8999 0,'0'0'0,"0"0"0,0 0 0,-16 26 16,16-26-16,-20 32 0,7-11 16,2-2-16,1 1 0,2 2 15,4-1-15,3-2 0,3-2 0,4-3 16,5-6-16,6-3 0,3-4 15,3-2-15,1-4 16,0 0-16,1-2 0,5-6 16,-2-4-16,-2-5 0,-3-1 0,-3 1 15,-3 1-15,-4 4 0,-4 6 16,-2 2-16,-2 1 0,-2 3 16,-5-1-16,-2 6 0,-3 3 15,0 3-15,-3 3 0,-1 3 16,0 4-16,1-1 0,1 2 0,3 4 15,4 1-15,6-3 0,4-3 16,8-5-16,6-3 0,-4-1 16,-4-2-16,-2 0 0</inkml:trace>
  <inkml:trace contextRef="#ctx0" brushRef="#br0" timeOffset="279156.8847">17022 8881 0,'0'0'0,"0"0"15,0 0-15,-28 2 0,28-2 0,-34 5 16,12 0-16,-1 3 0,0 2 16,-4 4-16,3-1 0,5 4 15,5 1-15,10 3 0,8 2 16,5-1-16,4-4 0,9 5 16,4-2-16,-2-1 0,-2-1 0,-5-2 15,-3-3-15,-5-2 16,-3-1-16,-10-3 0,-9 0 15,-10-2-15,-6-1 0,-10-2 16,-6-1-16,7 0 0,9 0 0,4 0 16</inkml:trace>
  <inkml:trace contextRef="#ctx0" brushRef="#br0" timeOffset="318857.332">2693 11153 0,'0'0'0,"0"0"15,0 0-15,0 0 0,0 0 16,0 0-16,0 0 0,27-13 16,-27 13-16,0 0 0,28-9 15,-28 9-15,28-2 0,-12 1 16,3-1-16,2 1 0,-1 0 16,4 0-16,5 1 0,-3-1 15,2 0-15,11 0 0,1 0 16,1 0-16,-3 0 0,12 2 15,1 0-15,-4-1 0,-1 0 0,11 0 16,2 0-16,-1 0 0,-3 1 16,3 0-16,2-1 0,3 0 15,-6 0-15,5 0 0,3 0 16,0 0-16,-2 0 0,10 0 16,3-1-16,-9 0 0,-4 1 0,35-2 15,-1-2-15,-18 0 0,-6-1 16,4 3-16,7 1 15,-10-4-15,-3-2 0,3 4 0,5 4 16,-9-1-16,-5 0 0,6-2 16,6 0-16,-5-2 0,-5 0 0,8 2 15,5 0-15,-9-2 16,-5 1-16,6 0 0,4 0 16,-7 2-16,-4 1 0,7-2 15,3-2-15,-6 0 0,-4 1 16,12-2-16,9-1 0,-14 6 15,-10 3-15,0-4 0,-1-4 16,2 2-16,1-2 0,3 2 0,4 0 16,-3-2-16,0 1 0,0 1 15,2-2-15,-3 3 0,-6 0 16,4 0-16,3-1 0,-3-1 16,-1-3-16,3 4 0,1 1 15,-5-2-15,-3 0 0,1-1 16,2 1-16,-3 0 0,-4 1 0,5 0 15,3 0-15,-4 0 0,1-1 16,-1 1-16,1 0 0,-6 0 16,-2 0-16,4 3 0,4 0 15,-4-1-15,0 1 0,0-2 16,1 0-16,-2 1 0,-4 2 16,-1-2-16,-1 0 0,-1-2 0,1 0 15,3 2-15,3 0 16,-3-1-16,-3-1 0,1 0 0,3 1 15,1 3-15,0 2 0,-2-2 16,-2-1-16,1-2 0,0 0 16,2 0-16,2 2 0,-7 0 15,-5 1-15,7-4 0,4-2 16,-4 2-16,-1 1 0,2-1 16,0-2-16,1 2 0,1 0 0,0 4 15,-1 3-15,-4-3 0,-1-1 16,3 1-16,5-1 0,-4 0 15,-1-1-15,1 0 0,0-1 16,0 4-16,-2 0 0,0 0 16,0-1-16,0-1 0,2 0 15,1 1-15,1 1 0,-3-3 16,-4-1-16,6 5 0,3 3 16,-3-3-16,-2-2 0,1-4 15,0 0-15,-1 3 0,2 3 0,2 1 16,2 1-16,-6-3 0,-1 0 15,3 0-15,2 1 0,-1-2 16,-1 0-16,2 3 0,1 1 16,0 0-16,0 0 0,2-2 15,2 0-15,-5-1 0,-3 0 16,6 0-16,6 0 0,-2-1 16,-2 0-16,2 0 0,0 1 15,-1 0-15,-2 2 0,5-3 16,3 1-16,1-1 0,-2 0 0,2 2 15,0-1-15,-5-1 0,-3-1 16,6 0-16,7 0 0,-6 6 16,-3 1-16,4-6 0,4-4 15,1 2-15,0 1 0,2 1 16,3-1-16,-3-1 0,-4-1 0,4 2 16,1 1-16,-3 0 0,-3 0 15,6 0-15,4 1 0,-1-1 16,0-1-16,2 0 15,3-1-15,-3 1 0,-4 3 0,4-3 16,3 0-16,-1 0 0,-2 1 16,5 0-16,4 2 0,-4-1 15,-3 0-15,5-4 0,2-2 16,-3 5-16,-2 3 0,3 0 16,3-1-16,-3-6 0,-2-3 0,7-2 15,6 1-15,-9 2 0,-4 3 16,7 1-16,5 1 0,-5-1 15,-1-2-15,0 0 0,3 1 16,-3-2-16,-5 0 0,5 0 16,4 0-16,-4 0 0,-2 2 15,5-3-15,3-1 0,-2-1 16,-2 0-16,3 4 0,2 4 16,-3-3-16,-3 1 0,3-2 15,1 1-15,-3-1 0,-2 0 0,5 0 16,3-1-16,5 1 15,3 1-15,6 1 0,2 2 16,-19-4-16,-12-2 0,4 3 0,1 3 16,3-1-16,1-1 0,3 1 15,3-1-15,-2-1 0,-1-1 16,1 0-16,2 2 0,-6 5 16,-5 3-16,9-4 0,7-3 15,-5 0-15,-3 0 0,1-3 16,1 1-16,-2 2 0,1 0 0,-1 5 15,0 2-15,0-2 0,1-2 16,0 0-16,1 2 0,-4-2 16,-3 2-16,5-4 0,3-2 15,-4 1-15,-5 1 0,3 1 16,0 1-16,-5-1 0,-2-2 16,5 1-16,1 0 0,-2 4 15,-3 0-15,0-4 0,1-2 16,-4 3-16,-2 2 0,3 1 15,3 1-15,-3 1 0,-1 2 0,0-3 16,0-3-16,-2-2 0,-2-2 16,3 2-16,2 1 0,-4 0 15,-2 2-15,3-4 0,2-4 16,-5 5-16,-3 3 0,4-6 16,3-3-16,-4 1 0,-3 3 0,1-1 15,2-1-15,-6 0 16,-5 0-16,3-2 0,2-2 15,-2-2-15,0 0 0,0 2 0,-1 1 16,-3-1-16,-3 0 0,0 2 16,1 4-16,-2 0 0,-2 1 15,3-3-15,2-3 0,-2 4 16,-2 4-16,1-1 0,0 0 16,-1-1-16,-1-1 0,-1 2 15,-1 2-15,-2-1 0,-1 0 0,2-2 16,0-1-16,-5-1 0,-3-2 15,0 7-15,1 3 0,-1-1 16,1-2-16,-2-2 0,-3-1 16,-2 6-16,-2 4 0,-1-2 15,-2-1-15,-7-1 0,-4 1 16,-3-2-16,0 0 0,-4-3 16,-3-1-16,-8-1 0,-5-2 15,-6 2-15,0 0 0,1-2 16</inkml:trace>
  <inkml:trace contextRef="#ctx0" brushRef="#br0" timeOffset="320640.7207">2683 12173 0,'0'0'0,"0"0"15,0 0-15,29-3 0,-29 3 0,25-2 16,-6 1-16,3 0 0,5 0 15,16-2 1,7-1-16,9 1 0,7 1 16,9 0-16,-9-1 0,19 0 0,2 0 15,7 0-15,-8 0 0,17-3 16,4 1-16,-9 3 0,-3 1 0,49-2 16,-7-1-16,-17-2 15,-9-2-15,8 4 0,5 3 16,-6 1-16,-1 1 0,2-1 0,-1-1 15,-5-1-15,-5 1 0,15 0 16,13-1-16,-8 4 0,-5 3 16,8-6-16,6-5 0,-4 3 15,-1 1-15,10 3 0,9 2 16,-20 1-16,-12-1 0,12-2 16,9 0-16,-8 2 0,-8 3 0,14-4 15,10 0-15,-13-1 0,-8 1 16,11 0-16,6 1 15,-5 3-15,-3-1 0,5 3 16,6 0-16,-22-3 0,-13 0 0,12 1 16,10 0-16,-2 1 15,0 0-15,8 0 0,6 0 0,-25-3 16,-16 0-16,13 1 0,8 1 16,-1 0-16,-2-2 0,2 0 15,2-1-15,-4 0 0,-1 1 16,8-2-16,5 1 0,-20-1 0,-15-1 15,16 3-15,10 3 16,-3 0-16,-2 0 0,2-4 0,-1 0 16,-8-2-16,-6-1 0,12 1 15,10 2-15,-10-1 0,-6 0 0,7 3 16,6 0-16,-8-2 16,-3-2-16,5 3 0,5 1 15,-8-3-15,-6-1 0,8 0 16,6 1-16,-8 0 0,-7-2 0,10 1 15,7 0-15,-12 0 0,-9-1 16,11-3-16,7-4 0,-9 3 16,-4 0-16,7 0 0,7-1 15,-11 2-15,-6-2 0,9 1 16,7 1-16,-6-3 0,-4 1 16,13 1-16,8 1 0,-21-2 15,-16 0-15,4-3 0,3-1 16,-5 3-16,-3 1 0,5-2 15,2-1-15,6 3 0,1 2 16,-5 0-16,-4 0 0,-10-1 16,-4 0-16,-2 5 0,0 3 15,-5-1-15,-1-2 0,-3 0 16,-1-1-16,-4 1 0,-3 1 0,-6-1 16,-6 0-16,-8 2 0,-6 0 15,1-1 1,1 0-16,-12 0 0,-7 1 15,-16-1-15,-11 1 0,0-3 16,0 2-16,0-2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2-01T01:54:33.4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2920 2409 0,'0'0'0,"0"0"15,20 0-15,-4 0 0,-1 0 0,15 0 16,10 0-16,1 1 0,4 2 15,17-2-15,8-1 16,-1 0-16,2 2 0,24-1 0,20-1 16,-3-1-16,-5-1 0,58 0 15,17-1-15,-20-1 0,-14 0 16,9 0-16,12 2 0,-18-5 16,-11-2-16,18 2 0,12 1 15,-8 4-15,-7 2 0,19 3 16,13-1-16,-14-5 0,-9-6 0,21 11 15,15 5-15,-13-2 0,-7 0 16,18-10-16,12-4 0,-14 2 16,-10 3-16,19-4 0,16-3 15,-21 0-15,-10-1 0,17 6 16,14 2-16,-18-2 0,-13-3 16,19-4-16,11-1 0,-20 8 0,-15 3 15,15 8-15,9 4 16,-19-2-16,-16 0 0,4 6 0,3 3 15,-22 2-15,-17 0 0,-1 2 16,0 1-16,-21-2 0,-18-1 16,-15 0-16,-11 1 0,-23-7 15,-16-3-15,-13-2 0</inkml:trace>
  <inkml:trace contextRef="#ctx0" brushRef="#br0" timeOffset="1416.1493">4704 2580 0,'0'0'0,"-36"-3"0,-9-1 16,-11 1-16,0 0 0,-21-1 0,-19 0 16,-13-2-16,0 2 0,-48-1 15,11 4-15,12 0 0,11 0 16,5 3-16,1 3 0,7 1 15,3 3-15,-1 1 0,-3 1 16,8 5-16,7 1 0,2 10 16,5 4-16,1-9 0,2-6 0,-1 7 15,1 7-15,7 5 0,10 3 16,-4 4-16,-1 2 0,9 1 16,7-2-16,5 6 0,8 1 15,4-5-15,3-4 0,10 2 16,6-1-16,8-3 0,6-2 0,9-3 15,8-1-15,7-3 0,5 1 16,8-5-16,3 0 0,5-1 16,1 2-16,12-3 0,8-1 15,1-8-15,1-8 0,7 6 16,6 3-16,2 4 0,4 3 0,9-5 16,7-2-16,-3-5 0,0-3 15,5 0-15,2 1 0,3 1 16,-1 1-16,3 0 15,3-3-15,-2 2 0,2-3 0,6 2 16,4 3-16,3 0 0,0 1 16,2-2-16,1-3 0,-2-1 15,-4-3-15,8 1 16,4 0-16,-5 0 0,1 0 0,4-3 16,2 1-16,0 1 0,3 3 15,1-4-15,5 1 0,-4-1 16,-4 3-16,10-3 0,4 0 15,-3 1-15,-2 0 0,6-2 16,4 1-16,-3-2 0,-2 0 0,7 2 16,3 2-16,-6-2 0,-3 1 15,2 0-15,4 0 0,-2 3 16,-1 4-16,3-4 0,4-1 16,-3 1-16,-1 1 0,6-3 15,3 0-15,-7 1 0,-2 1 0,3 0 16,4 1-16,-7-1 0,-3 2 15,2 1-15,3-1 0,-3 2 16,-3-1-16,3 3 0,3 2 16,-7-4-16,-5-3 0,2-2 15,-1-1-15,-7-3 0,-6-1 0,1 5 16,2 3 0,-9-7-16,-5-6 0,0 1 0,-4 1 15,-4 1-15,-4 0 0,-3-5 0,-2-2 16,-8-4-16,-6-4 15,-2-1-15,-1 0 0,-8-1 0,-7-1 16,-2-7-16,-4-4 16,-10-4-16,-7-4 0,-6 3 15,-5 3-15,-11-6 0,-6-4 0,-9-3 16,-5-4-16,-7 2 0,-4-2 16,-9 2-16,-6-2 0,-5-6 15,-2-8-15,-15 9 0,-9 8 16,-6-1-16,-5-1 0,-7-4 15,-6-1-15,-9-3 0,-6-1 0,-12-5 16,-8-2-16,1 5 0,0 3 16,-14-4-16,-9-4 0,-5 12 15,-3 9-15,-12 1 0,-8-2 16,-2 4-16,-1 2 0,-11-4 16,-9-2-16,7 8 0,7 4 0,-13 3 15,-7 2-15,-3-1 16,-2 2-16,-13 3 0,-10 4 15,9 7-15,6 4 0,-11 1 0,-6 2 16,2 0-16,-1 2 0,-5 6 16,-6 5-16,8 3 0,5 3 15,-4 1-15,-1 5 0,3 8 16,7 6-16,1 2 0,2 3 16,8 6-16,7 5 0,61-17 15,41-11-15,28-6 0</inkml:trace>
  <inkml:trace contextRef="#ctx0" brushRef="#br0" timeOffset="28584.1216">11343 6241 0,'0'0'0,"0"0"16,0 0-16,0 0 0,0 0 0,-5-20 16,5 20-16,0 0 0,0 0 15,-26-17-15,13 12 0,-1 2 16,-2 1-16,-5 2 0,-3 2 15,-1 1-15,-1 1 0,-11 4 16,-4 5-16,0 3 0,1 3 16,-11 6-16,1 5 0,5-1 15,3-1-15,-5 10 0,3 2 16,7 0-16,6-2 0,6 5 0,7-3 16,10-4-16,5-4 0,13-3 15,9-2-15,3-7 0,3-4 16,14-5-16,10-3 0,-13-2 15,-10-2-15,-6 0 0</inkml:trace>
  <inkml:trace contextRef="#ctx0" brushRef="#br0" timeOffset="29000.4144">11835 6310 0,'0'0'0,"0"0"16,0 0-16,0 0 0,-3-19 0,3 19 15,0 0-15,-16-16 16,6 13-16,-4-1 0,-3 3 16,-1 2-16,-2 3 0,-3 3 15,-5 5-15,-5 4 0,2 2 0,-2 4 16,-2 3-16,-4 8 0,5-2 16,5 5-16,5 1 15,1 0-15,6-6 0,7-1 16,6-1-16,5-6 0,5-4 0,9-5 15,8-6-15,0-4 0,2-4 16,4-5-16,6-6 0,-5-3 16,-1-1-16,1-6 0,1-2 15,-3-1-15,1 2 0,0-8 16,-4-5-16,-6 5 0,-4 3 0,-4 8 16,-3 6-16,-5 4 0,0 2 15,-2 3-15,-1 4 0,-3-1 16,0 3-16,-1 9 0,-2 6 15,0 1-15,-1 1 0,3 5 16,0 3-16,3 1 16,2 0-16,3-1 0,2-1 0,1-5 0,1-6 15,-2 0-15,0-4 0,-2-1 16</inkml:trace>
  <inkml:trace contextRef="#ctx0" brushRef="#br0" timeOffset="29584.0017">12279 6358 0,'0'0'0,"0"0"0,0 0 15,-13 18-15,13-18 0,-19 23 0,6-4 16,0 1-16,0 3 0,-4 7 16,-1 3-16,3-4 0,1-3 15,-1 1-15,5-4 0,3-5 16,1-4-16,3-4 0,2-3 15,1-7-15,2 0 0,3-7 16,4-5-16,1-3 0,2-4 16,6-4-16,5-2 0,5-6 15,-2 0-15,3 2 0,2 3 16,-3 2-16,-1 3 0,0 2 0,-4 4 16,-3 4-16,-3 5 0,-2 3 15,1 6-15,-5 2 0,-2 3 0,-3 6 16,-1 2-16,-3 4 15,-2 0-15,-2 5 0,-2 3 16,1-1-16,0-1 0,-1 1 16,1-4-16,1-7 0,0-4 0,1-1 15,-1-4-15,1-2 16,0-2-16,1-5 0,1-5 0,2-1 16,1-2-16,4-7 0,4-7 15,3 0-15,4-1 0,5-8 16,3 0-16,-1 3 0,2 2 0,4-2 15,-1 2-15,-3 6 16,-2 6-16,-3 4 0,-2 4 16,-3 3-16,-1 3 0,-4 9 15,-1 3-15,-4 2 0,-3 3 0,-1 4 16,-2 3-16,-4 2 16,-3 1-16,-1 9 0,-2 2 15,1-3-15,1-3 0,0-3 0,1-4 16,2-6-16,0-5 0,2-2 15,0-2-15,0-2 0</inkml:trace>
  <inkml:trace contextRef="#ctx0" brushRef="#br0" timeOffset="29918.7391">13051 6486 0,'0'0'0,"0"0"16,0 0-16,22-1 0,-22 1 15,24 1-15,-24-1 0,39 3 16,-18-3-16,3-1 0,2-2 16,8-1-16,-1-2 0,-3-2 15,-1-2-15,-4 0 0,0-2 0,0-5 16,-4-3-16,-4 2 0,-4 2 16,-5-5-16,-5-1 0,-4 3 15,-4 3-15,-6 3 0,-5 3 16,-5 1-16,-5 4 0,-3 3 15,-4 5-15,1 3 0,1 4 16,-5 6-16,3 8 0,4-1 16,2 2-16,4 6 0,3 4 15,7-2-15,5-1 0,10 0 16,7 0-16,3-3 0,2-3 0,14-3 16,10-6-16,1-6 0,3-5 15,-10-1-15,-9-1 0,-5-2 16</inkml:trace>
  <inkml:trace contextRef="#ctx0" brushRef="#br0" timeOffset="30184.3154">13973 5939 0,'0'0'0,"0"0"0,0 0 16,0 0-16,0 0 0,-16 32 15,7-11-15,-3 1 0,-2 5 16,-4 9-16,-2 8 0,-3 13 0,1-1 16,-1 11-16,2-3 15,2 0-15,6-10 0,5 1 0,7-8 16,3-15-16,3-9 0,5-4 16,4-6-16,2-6 0,1-3 15,-4-1-15,-2-1 0,-3 0 16</inkml:trace>
  <inkml:trace contextRef="#ctx0" brushRef="#br0" timeOffset="30501.0375">14637 6220 0,'0'0'0,"0"0"16,0 0-16,0 0 0,0 0 0,0 0 15,-27-4-15,27 4 0,-39 6 0,13-1 16,-5 3-16,0 1 15,1 0-15,-5 6 0,3 1 16,4 1-16,4-1 0,2 3 16,7 3-16,5-2 0,4-1 0,11 1 15,7 1-15,2-3 0,3-2 16,4-2-16,2 1 16,-2-3-16,-1 0 0,0 3 0,-2-2 15,-7-3-15,-2-2 0,-7 1 16,-5 0-16,-4-1 0,-3-2 0,-5 0 15,-6 0-15,-3-1 16,-2 1-16,-1-3 0,-2 0 16,2-3-16,1-1 0,2-1 15,5 1-15,4 0 0</inkml:trace>
  <inkml:trace contextRef="#ctx0" brushRef="#br0" timeOffset="30933.9571">14484 5947 0,'0'0'0,"0"0"16,0 0-16,0 0 0,0 0 15,-21 19-15,21-19 0,-25 26 0,7-11 16,-1 3-16,0 3 0,2-3 16,3-2-16,0-3 0</inkml:trace>
  <inkml:trace contextRef="#ctx0" brushRef="#br0" timeOffset="31750.3459">15872 5995 0,'0'0'0,"0"0"0,0 0 0,-11 28 16,11-28-16,-16 34 0,2-7 15,1 3-15,0 5 0,-6 13 0,0 4 16,-5 8-16,0-2 0,-3 6 16,3-7-16,4-9 0,4-7 15,-1-3-15,3-9 0,4-9 16,3-6-16,2-5 0,0-4 16,1-4-16,1-5 0,1-4 15,0-6-15,4-6 0,1-6 0,3-2 16,4-2-16,6 0 15,4 1-15,7-3 0,3 1 16,4 4-16,3 4 0,2 2 0,3 3 16,-2 4-16,-3 4 0,2 4 15,-5 5-15,-5 4 0,-5 5 16,-6 3-16,-4 3 0,-9 0 16,-3 4-16,-7 0 0,-4 2 15,-4-1-15,-3 0 0,-9-1 16,-4 0-16,-3-1 0,-2 3 0,-3-2 15,-4-2-15,2 1 0,0-2 16,-4 2-16,2-2 0,8-6 16,7-2-16,6-4 0,4 1 15,5-2-15</inkml:trace>
  <inkml:trace contextRef="#ctx0" brushRef="#br0" timeOffset="31983.8682">16369 6272 0,'0'0'0,"0"0"15,0 0-15,-7 32 0,1-16 0,-3 5 16,-4 3-16,-4 8 0,2 0 16,0 1-16,0-3 0,1 5 15,2-5-15,2-6 0,3-6 16,2-4-16,0-6 0,1-4 15,1-5-15,0-5 0,2-3 16,-1-4-16,0-5 0,0 3 16,0 2-16,0 3 0</inkml:trace>
  <inkml:trace contextRef="#ctx0" brushRef="#br0" timeOffset="32101.0655">16274 6110 0,'0'0'0,"0"0"16,0 0-16,37-1 0,-14 5 15,0 0-15,-1 0 0,8 7 16,0 3-16,-5-3 0,-4-1 0,-3-1 16</inkml:trace>
  <inkml:trace contextRef="#ctx0" brushRef="#br0" timeOffset="32419.5018">16752 6322 0,'0'0'0,"0"0"0,0 0 16,-10 31-16,4-20 0,-1 4 16,-2 5-16,-1 2 0,0 1 0,-2 6 15,1 1-15,1-3 0,2-1 16,1-4-16,0-7 16,1-5-16,2-5 0,2-3 0,2-2 15,-1-5-15,1-1 0,3-5 16,4-3-16,-1-4 0,1-4 0,5-8 15,3 0-15,1 4 16,-1 4-16,2 1 0,-1 3 16,1 1-16,-2 1 0,2 3 15,1 4-15,0 3 0,1 3 0,4 4 16,5 3-16,-3 0 0,-2 2 16,4 5-16,1 4 15,-5-2-15,-4-3 0,-3-2 0</inkml:trace>
  <inkml:trace contextRef="#ctx0" brushRef="#br0" timeOffset="32853.3758">17506 6400 0,'0'0'0,"0"0"0,0 0 16,0 0-16,3-21 0,-3 21 0,0 0 15,-7-23-15,7 23 0,-16-17 16,3 10-16,-3 1 0,0 0 15,-4 3-15,-1 2 0,-1 2 16,-1 1-16,-9 7 0,-1 5 16,2 2-16,1 1 0,-5 6 15,1 0-15,8 2 0,7 3 0,8 1 16,6 2-16,7-6 0,6-4 16,6-1-16,6-3 0,6-7 15,3-6-15,4-5 0,4-4 16,-2-5-16,-1-3 0,0-9 15,0-4-15,-3-3 0,0-1 16,5-11-16,-1-3 0,-6 2 0,-5 2 16,-3 2-16,-5 1 15,-1 5-15,-3 2 0,-1-1 16,-3 3-16,-3 12 0,-1 4 0,0 5 16,-3 2-16,-1 3 0,-2 2 15,-3 7-15,-1 5 0,-4 5 16,-2 5-16,-4 5 0,-3 7 15,-4 8-15,0 0 0,1 5 16,0 4-16,1 4 0,5-4 16,3-13-16,5-9 0,1-7 15</inkml:trace>
  <inkml:trace contextRef="#ctx0" brushRef="#br0" timeOffset="33453.2526">11482 7296 0,'0'0'16,"0"0"-16,0 0 0,0 0 16,0 0-16,34-5 0,-34 5 15,40-1-15,-17 0 0,7 0 0,5 0 16,4 1-16,3 1 0,18 0 16,6 0-16,16-1 0,-2 0 15,26 0-15,7 0 0,10 0 16,-7 0-16,57-3 0,15-2 15,-25 0-15,-16-2 0,10-2 16,5 0-16,-11 3 0,-7 2 0,16-3 16,12 0-16,-16 0 15,-11 1-15,20 3 0,12 1 16,-18-3-16,-13-1 0,14 2 16,10 2-16,-18 2 0,-13 2 0,10 0 15,6 3-15,-16 0 0,-11 1 16,1 0-16,1-1 0,-18-1 15,-13-1-15,-31 0 0,-20-2 16,-16 0-16</inkml:trace>
  <inkml:trace contextRef="#ctx0" brushRef="#br0" timeOffset="43717.303">17240 4555 0,'0'0'0,"0"0"15,0 0-15,0 0 0,-22 13 0,22-13 16,-19 24-16,19-24 16,-23 30-16,10-11 0,0 4 15,1-2-15,1 0 0,1 7 16,2-1-16,4-1 0,1-3 0,11 3 16,8-2-16,-1-7 0,3-4 15,14-3-15,7-7 0,0-4 16,0-1-16,7-9 0,0-6 15,-3 0-15,-3-2 0,1-7 16,-5-4-16,-10 0 0,-6 4 0,-9-2 16,-7-2-16,-8 5 15,-3 5-15,-12 1 0,-9 0 16,-3 6-16,-1 4 0,-7 4 0,-6 2 16,4 3-16,4 2 0,2 6 15,1 3-15,9 1 16,6 2-16,12 4 0,11 3 15,5-7-15,7 1 0,-4-4 16,-2-2-16,-2-2 0</inkml:trace>
  <inkml:trace contextRef="#ctx0" brushRef="#br0" timeOffset="44050.6407">18346 4424 0,'0'0'0,"0"0"0,0 0 0,-26 3 16,26-3-16,-43 7 0,13-1 16,-1 3-16,-2 0 0,-9 6 15,0 0-15,-2 5 0,5-1 0,9 0 16,5 0-16,11 0 16,6 2-16,10-2 0,8-1 15,7-1-15,6-3 0,3-1 0,5 2 16,0-5-16,1-2 0,2 2 15,-4-2-15,-7 1 0,-5 0 16,-8 0-16,-6 0 0,-8 0 16,-8 1-16,-4 1 0,-4 2 15,-3-2-15,-3 0 0,-1-1 16,2-2-16,4-2 0,5-2 0,5-5 16,3-3-16,1 0 15,2 1-15,0 1 0</inkml:trace>
  <inkml:trace contextRef="#ctx0" brushRef="#br0" timeOffset="44284.331">18849 4327 0,'0'0'0,"0"0"0,0 0 15,-26 29-15,12-11 0,-5 7 16,-2 4-16,-6 12 0,0 5 0,0 9 15,5-1-15,5-6 0,5-6 16,4 2-16,6-9 0,4-5 16,5-5-16,8-9 0,9-5 15,0-6-15,2-7 0,2-2 16,1-3-16,0-3 0,1-1 0,-7 3 16,-5 1-16,-4 2 0</inkml:trace>
  <inkml:trace contextRef="#ctx0" brushRef="#br0" timeOffset="44451.6511">18528 4578 0,'0'0'16,"0"0"-16,0 0 0,0 0 16,33-7-16,-33 7 0,44-6 15,-15 5-15,3 0 0,2 1 0,3 0 16,12-4-16,-1-1 0,1 0 15,-9 1-15,-8 1 0</inkml:trace>
  <inkml:trace contextRef="#ctx0" brushRef="#br0" timeOffset="44768.2411">19329 4498 0,'0'0'16,"0"0"-16,0 0 0,-13 25 0,5-12 15,0 6-15,-2 3 0,-6 10 16,-1-2-16,0 0 0,3-1 16,1 1-16,3-4 0,2-4 15,2-5-15,2-6 0,0-5 16,4-3-16,3-3 0,1-3 16,1-3-16,-1-4 0,2-3 15,-1-1-15,2-1 0,0-5 16,2-1-16,0 2 0,0 1 0,3 0 15,1 4-15,1 0 0,0 2 16,4 3-16,1 2 0,-2 5 16,-1-1-16,8 2 0,0 1 15,-1 4-15,0 0 0,-4 0 16,-4-1-16,-3-1 0</inkml:trace>
  <inkml:trace contextRef="#ctx0" brushRef="#br0" timeOffset="44967.3166">19801 4555 0,'0'0'0,"0"0"15,0 0-15,0 0 0,-10 23 16,10-23-16,-10 28 0,3-8 0,-1 4 16,-2 0-16,0 3 15,1-4-15,2 0 0,-1 0 16,1-2-16,2-5 0,-1-1 0,3-6 15,2-5-15,1-4 0,1-4 16,-1 0-16,0 0 0,0 2 16</inkml:trace>
  <inkml:trace contextRef="#ctx0" brushRef="#br0" timeOffset="45117.5631">19891 4296 0,'0'0'0,"0"0"0,0 0 15,0 0-15,0 0 0,25 22 16,-25-22-16,25 27 0,-11-11 16,-3 0-16,-2-4 0,0 0 15</inkml:trace>
  <inkml:trace contextRef="#ctx0" brushRef="#br0" timeOffset="45350.9583">20462 4416 0,'0'0'0,"0"0"16,0 0-16,-21 5 0,21-5 15,-33 13-15,11-1 0,-2 2 16,0 0-16,0 4 0,-1 3 16,-5 8-16,3 2 0,2 7 15,5 1-15,8-7 0,7-2 0,8-6 16,8-5-16,5-3 0,5-2 15,7-4-15,5-3 16,0-4-16,0-2 0,-2 0 0,-7 0 16,-5 0-16</inkml:trace>
  <inkml:trace contextRef="#ctx0" brushRef="#br0" timeOffset="45767.4579">21011 4159 0,'0'0'0,"0"0"16,0 0-16,0 0 0,0 0 0,0 0 15,-7 30-15,7-30 0,-18 35 16,6-10-16,-2 5 16,-1 2-16,-1 4 0,-5 10 0,1 0 15,-2 5-15,4-6 0,2-6 16,3-4-16,0-2 0,2-4 15,2-5-15,2-5 0,2-5 16,0-4-16,2-3 0,2-4 16,1-3-16,0 0 0,0-9 15,2-1-15,2-2 0,3-3 0,4-3 16,2-3-16,2 1 16,-1 1-16,7-5 0,3-2 0,2 4 15,-1 4-15,1 1 0,2 3 16,-3 4-16,0 3 0,3 6 15,1 4-15,-8 1 0,-2 3 16,-4 7-16,-2 3 0,-3 3 16,-3 1-16,-5 4 0,-4 3 15,-3 1-15,0 1 0,-6 5 16,-2-3-16,3-6 0,2-7 0,1-3 16</inkml:trace>
  <inkml:trace contextRef="#ctx0" brushRef="#br0" timeOffset="46573.2651">19429 5551 0,'0'0'15,"-15"0"-15,-7 0 0,-7 0 16,-3 0-16,-19-1 0,-8 1 16,-10-2-16,-1-2 0,-20-1 15,-7 2-15,4-2 0,5-2 0,-50-1 16,-11 1-16,14 2 0,13 1 15,-4-3-15,-3-4 0,14 2 16,9-1-16,-11 0 0,-10 2 16,14-2-16,9-1 0,-3-5 15,-3-1-15,15-2 0,9 0 0,4-1 16,3 0-16,12-5 16,11-3-16,6-11 0,2-7 15,13 3-15,9 4 0,11-11 0,6-7 16,10 5-16,7 1 0,16-12 15,12-11-15,3 5 0,3 2 16,13-5-16,9-3 0,3 10 16,4 4-16,19-3 0,15-3 15,-3 6-15,-3 5 0,17 1 16,10-2-16,-4 5 0,-6 5 0,20 6 16,12 4-16,-9 4 0,-7 1 15,19 4-15,12 4 16,-11 5-16,-8 3 0,16 9 0,12 4 15,-14 3-15,-9 1 0,14 6 16,9 6-16,-15 1 0,-12 4 16,11 7-16,6 7 0,-21-1 0,-14-2 15,9 9-15,9 8 16,-16-3-16,-10 2 0,-1 5 16,-1 4-16,-19 1 0,-12 4 0,-3 0 15,-3 3-15,-16-3 0,-12-3 16,-9 9-16,-6 6 0,-14-8 15,-9-3-15,-15 6 0,-9 3 16,-7-7-16,-3-6 0,-13 0 16,-8 1-16,-4-10 0,-3-7 15,-17 1-15,-10 0 0,-3-4 16,-1-3-16,-16-4 0,-9-3 16,5-3-16,7-1 0,-20 1 15,-11 1-15,6-7 0,5-1 0,-7 5 16,-6 5-16,39-8 0,27-6 0,18-4 15</inkml:trace>
  <inkml:trace contextRef="#ctx0" brushRef="#br0" timeOffset="54167.7794">19706 6079 0,'0'0'0,"0"0"16,-4 25-16,3-10 0,0 2 0,-4 13 16,-1 7-16,-2 1 0,0 2 15,-4 15-15,-2 2 16,1-3-16,1-5 0,-5 8 0,-3 4 15,5-13-15,2-10 0,0-7 16,1-5-16,3-6 0,2-6 0,0-7 16,1-4-16,1-5 15,1-1-15,3-11 0,2-5 16,2 1-16,3 1 0,6-11 0,5-5 16,1 2-16,0-1 0,7-1 15,6-3-15,0 7 0,-2 4 0,12 0 16,3 3-16,-6 5 15,-5 5-15,-2 5 0,-1 4 16,-3 6-16,-2 5 0,-3 7 16,-2 7-16,-6 1 0,-5 0 0,-4 8 15,-4 6-15,-3-3 0,-3 0 16,0-4-16,-1-1 16,3-3-16,2-4 0,0-5 0,1-4 15,0-4-15</inkml:trace>
  <inkml:trace contextRef="#ctx0" brushRef="#br0" timeOffset="54602.7561">20426 6384 0,'0'0'0,"0"0"15,0 0-15,-10 19 0,10-19 16,-13 31-16,3-9 0,0 3 15,0 2-15,-2 11 0,1 1 16,4-5-16,1-3 0,5 3 16,6-6-16,4-9 0,2-5 15,7-9-15,5-8 0,2-4 16,2-4-16,1-6 0,0-6 16,5-7-16,-1-2 0,-1-3 0,0-1 15,-5 0-15,-2 2 0,0 3 16,-2 4-16,-6 7 0,-3 5 15,-6 6-15,-3 3 0,-4 6 16,1 7-16,-6 8 0,-2 7 16,0 1-16,0 3 0,-4 20 15,-3 12-15,0 2 0,-1 1 0,0 15 16,1 2-16,1-10 0,3-9 16,2-5-16,2-9 15,2-13-15,-1-9 0,2-5 0,0-5 16,-4-4-16,-2-3 0,-5-4 15,-5-1-15,-3-4 0,-3-2 16,-3-5-16,-2-3 0,11 4 0,3 2 16,4 2-16</inkml:trace>
  <inkml:trace contextRef="#ctx0" brushRef="#br0" timeOffset="55051.1347">20948 6597 0,'0'0'0,"0"0"15,0 0-15,0 0 0,0 0 0,23 2 16,-23-2-16,22 3 15,-22-3-15,28 3 0,-28-3 16,38 0-16,-17-2 0,2-2 16,3-3-16,-2 0 0,0-1 0,6-2 15,-1-3-15,-5 0 16,-3 0-16,-4-2 0,-1-2 0,-4 2 16,-2-1-16,-5 1 0,-2 1 15,-8 2-15,-4 3 0,-6 3 16,-6 3-16,-1 4 0,-2 3 15,-9 8-15,-2 6 0,3 0 16,4 2-16,-6 13 0,2 7 16,6-5-16,6-2 0,9 0 15,7-1-15,5-3 0,4-2 0,11 0 16,8-4-16,1-8 0,3-3 16,15-5-16,7-6 15,-3-5-15,0-3 0,-13 2 0,-8 2 16,-6-1-16</inkml:trace>
  <inkml:trace contextRef="#ctx0" brushRef="#br0" timeOffset="55435.2302">21812 6413 0,'0'0'0,"0"0"0,0 0 15,-12 21-15,12-21 0,-18 28 16,6-7-16,0 1 0,0 2 0,-3 7 15,-1 1-15,3-3 16,2-3-16,-1 1 0,1-6 16,3-6-16,3-4 0,2-8 15,3-3-15,1-6 0,2-1 0,1-7 16,3-6-16,0-1 16,1-1-16,5-8 0,4 0 0,2 1 15,0 2-15,3 3 16,2 5-16,-1 1 0,0 2 0,8-1 15,1 6-15,-4 3 0,-2 5 16,-3 6-16,0 6 0,-3 2 16,-2 2-16,-6 5 0,-5 3 15,-2-2-15,-3 3 0,-4 6 16,-4 3-16,0-2 0,-2-3 0,0 2 16,1 1-16,0-1 0,0-1 15,5-4-15,4-4 0,-1-3 16,1-4-16,-1-2 0</inkml:trace>
  <inkml:trace contextRef="#ctx0" brushRef="#br0" timeOffset="55884.7642">22878 6410 0,'0'0'0,"0"0"15,0 0-15,0 0 0,0 0 16,-24-15-16,24 15 0,-32-4 16,32 4-16,-40 0 0,14 5 15,-2 3-15,0-1 0,-11 8 16,-1 4-16,3 1 0,2 3 0,-4 7 16,5 4-16,6-5 0,7-4 15,4 6-15,6-1 0,7-7 16,8-3-16,11-7 0,10-4 15,2-2-15,2-3 0,6-7 16,6-6-16,-3 1 0,-1 1 0,6-9 16,0-5-16,-6 0 0,-4-1 15,-1-4-15,-1-4 16,-6 4-16,-4 2 0,-5 5 0,-5 3 16,-5 5-16,-2 3 0,-2 2 15,-1 0-15,-3 5 0,-1 2 16,-5 8-16,-4 4 0,2 0 15,1 0-15,2 10 0,3 6 16,3-1-16,2-3 0,7 5 16,5 1-16,1-2 0,2-2 0,1-4 15,2-2-15,-5-4 0,-2-5 16,-3-1-16</inkml:trace>
  <inkml:trace contextRef="#ctx0" brushRef="#br0" timeOffset="56967.4797">20260 7538 0,'0'0'0,"0"0"16,0 0-16,0 0 0,0 0 15,0 0-15,0 0 0,0 0 16,0 0-16,0 0 0,0 0 16,0 0-16,0 0 0,0 0 15,-24 5-15,2-6 0,-2-1 0,-5 0 16,-7 1-16,-1 0 0,-3 1 16,-18-4-16,-19-2 0,6-1 15,5 1-15,-20-5 0,-4-2 16,-4-3-16,10 0 0,-10-8 15,4-3-15,13 2 0,10-1 16,-31-21-16,10-3 0,20 6 16,15 7-16,6-7 0,4-4 15,8-1-15,8 3 0,6-6 16,5-4-16,10 2 0,6 4 0,6-14 16,7-10-16,3 9 0,3 8 15,19-12-15,14-6 0,0 8 16,1 7-16,14-5 0,12-4 15,-4 9-15,-3 6 0,22-3 16,14-3-16,-9 11 0,-5 7 0,17 4 16,13 3-16,-11 9 15,-7 7-15,21-4 0,14 2 16,-16 0-16,-11 1 0,22 9 0,15 6 16,-17 6-16,-11 7 0,18 0 15,12 1-15,-15 0 0,-10 2 16,14 0-16,10-1 0,-22 4 15,-14 3-15,16 9 0,12 4 16,-20-4-16,-11-3 0,10 14 16,10 8-16,-22-6 0,-15-5 0,3 8 15,2 4-15,-10-2 16,-10-2-16,3 11 0,2 6 16,-20-7-16,-13-6 0,-13 4 0,-9 1 15,-4-3-15,-1-1 0,-11 2 16,-6 2-16,-10-2 0,-8-1 15,-10 1-15,-7-1 0,-1-4 16,1-4-16,-13 0 0,-8 0 16,-4 0-16,-2-2 0,-8-1 15,-7 1-15,-2-4 0,-3 0 0,-9-3 16,-6-3-16,-2 0 0,-4 0 16,-7-4-16,-5 0 0,4 2 15,5 3-15,-3-5 0,-1-4 16,3-4-16,4-2 0,-4 4 15,-3 4-15,5-1 0,4 1 16,-4-7-16,0-1 0,3-3 16,4-2-16,-1 2 0,-2 1 15,3-5-15,2-3 0,-5-2 16,-2-2-16,3-3 0,3-3 0,-7-1 16,-4-3-16,6 2 0,6 0 15,2 1-15,2 1 0,12-3 16,9-3-16,9 3 0,6 0 15,7-20-15,6-16 0,10 15 16,7 9-16,6 6 0</inkml:trace>
  <inkml:trace contextRef="#ctx0" brushRef="#br0" timeOffset="117452.7791">19442 7397 0,'0'0'0,"0"0"15,29 0-15,-15 0 0,2 0 0,14-1 16,7 0-16,3-1 0,3 0 0,19-1 16,6 0-16,1 1 15,-1 0-15,23-2 0,18 1 16,-7 0-16,-5-2 0,19 0 0,15 2 15,21-2-15,-18-2 0,4-2 16,3-2-16,-15 3 0,-9 1 16,9 2-16,6-1 0,-13 5 15,-8 2-15,4-3 0,6-3 16,-16 1-16,-9 2 0,-4 3 16,-3 4-16,-13-1 0,-9 1 0,-6-4 15,-4-1-15,-20-1 0,-16-3 16,-7 2-16,-4 1 0,-3-1 15</inkml:trace>
  <inkml:trace contextRef="#ctx0" brushRef="#br0" timeOffset="128069.7373">17351 5450 0,'0'0'16,"19"-1"-16,5 0 0,-4-2 16,5-1-16,13-1 0,17 0 0,6-1 15,4 2-15,22 0 0,6 0 16,16 0-16,-1 1 0,24-5 15,5 0-15,54-3 0,-18 1 0,-1 3 16,-1 2-16,-5-2 16,-3-1-16,3-1 0,1-2 15,-8 5-15,-5 2 0,-9 6 0,-6 4 16,-14-8-16,-7-3 0,-10 1 16,-5-2-16,-28 7 0,-18 5 15,-16-5-15,-11-3 0,-18-3 16,-13 0-16,0 1 0,0 2 15,1 2-15</inkml:trace>
  <inkml:trace contextRef="#ctx0" brushRef="#br0" timeOffset="128389.8772">17473 5368 0,'0'0'0,"0"0"0,25-6 0,-25 6 15,34-6-15,-1 3 0,12 1 16,16-1-16,4-3 0,37 0 16,16 0-16,18-1 0,-4 1 0,85-6 15,36-2-15,-8 1 16,-33 5-16,12 4 0,7 3 15,-31 3-15,-23 3 0,8 2 0,6 1 16,-33 1-16,-23 0 0,-9 4 16,-8 2-16,-31-2 0,-20-3 15,-24-4-15,-15-5 0,-9 0 16,-6 1-16,-4-2 0</inkml:trace>
  <inkml:trace contextRef="#ctx0" brushRef="#br0" timeOffset="129219.6338">15291 5060 0,'0'0'0,"24"-7"15,8-1-15,-4 2 0,3-1 16,16-5-16,19-6 0,17-2 16,2 1-16,16-1 0,0 1 0,4 1 15,-9 3-15,23-3 0,-22 2 16,-26 8-16,-19 4 0,-18 9 16,-12 5-16,-14 7 0,-12 2 15,-19 12-15,-12 5 0,5-13 16,-6 2-16,-10 10 0,-8 5 15,-5 3-15,-1-1 0,-33 22 16,6-8-16,11-8 0,7-6 0,11-4 16,6-3-16,7-10 0,4-6 15,8-13-15,6-8 0,7-7 16,5-3-16,2-6 0,2-7 16,7-10-16,4-5 0,7 4 15,6-7-15,0 2 0,2-3 16,8-5-16,6-3 0,3-3 15,0 3-15,13-5 0,-2 14 16,-2 8-16,-1 7 0,-3 10 16,-1 7-16,-1 16 0,-3 9 0,-2 3 15,0 3-15,-10-3 0,5 7 16,1 10-16,-1 6 0,-3 4 16,-2 3-16,0 2 0,0 1 15,0-4-15,-1-4 0,9 15 16,-3-8-16,-7-10 0,-5-7 15,-4-9-15,-3-6 0,-6-14 16,0-3-16,-5 3 0,-1-3 16,-9-3-16,-7-2 0,-10-6 15,-7-2-15,-7-2 0,-3-3 0,-6-4 16,-4-1-16,1 0 0,-1-1 16,-5-4-16,5 1 0,6 2 15,4 0-15,9 1 0,5-2 16,7 2-16,3 3 0,6 2 15,1 3-15,6 4 0,5 4 0,2 1 16,1 2-16,1 2 16</inkml:trace>
  <inkml:trace contextRef="#ctx0" brushRef="#br0" timeOffset="134819.5801">2447 4979 0,'0'0'0,"0"0"16,0 0-16,0 0 0,0 0 0,28-1 15,-28 1-15,25 0 0,-25 0 16,33 3-16,-12 0 0,2-1 16,5 0-16,1 0 0,5 1 15,11 1-15,2 1 0,4-2 16,3 1-16,15 2 0,-3-1 0,14 1 15,4-3-15,-1 4 16,-1 1-16,19-3 0,-3-2 16,12-2-16,-5 1 0,44 0 0,-8 3 15,-13-4-15,-6-2 0,0 0 16,5 0-16,-3 1 0,-4 0 16,4 0-16,2 0 0,-2 0 15,-2 0-15,7 2 0,8 2 16,-5-3-16,-3-1 0,8 5 15,2 1-15,-3-5 0,2-3 0,1-1 16,0-1-16,-2 4 0,-5 3 16,8-5-16,4-3 0,-4 4 15,-3 2-15,2-1 0,0-1 16,-1-1-16,-2 0 0,5 2 16,3 2-16,-4 0 0,-2-1 15,3 1-15,2 1 0,-3-7 16,-1-3-16,0 3 0,0 2 15,-1 3-15,-3 1 0,5 1 0,4-1 16,-6-3-16,-3-1 0,4-1 16,3 1-16,-4 2 0,-4 0 15,6 0-15,4 1 0,-8 3 16,-3-1-16,-4 1 0,-4-2 16,-8 0-16,-5-4 0,-8 9 15,-2 6-15,-15-1 0,-10 1 0,-24-3 16,-17-4-16,-10-2 0</inkml:trace>
  <inkml:trace contextRef="#ctx0" brushRef="#br0" timeOffset="136069.32">5082 3846 0,'0'0'0,"-15"-5"15,-3 1-15,2 1 0,-3 0 0,-14-2 16,-15-1-16,1-1 0,0-1 15,-16-4-15,-3 1 0,3 2 16,2-1-16,-14-1 16,-3 0-16,7 2 0,7 2 0,-20 3 15,-21 1-15,-9 2 0,19 2 16,-8 4-16,-4 3 0,14 1 16,11 1-16,-21 8 0,-12 5 15,19 2-15,15 0 0,-10 3 16,-4 5-16,4-1 0,5 1 0,-5 10 15,-4 9-15,9-7 0,3-2 16,5 8-16,-1 6 0,12 0 16,7-1-16,1 7 0,4 3 15,9-9-15,5-5 0,9 0 16,9 0-16,5-4 0,8-2 0,16-3 16,7-2-16,7-7 0,4-2 15,14-2-15,9-1 16,1-1-16,0 0 0,17-2 0,11-1 15,7-5-15,2-2 0,16-6 16,11-6-16,-3 1 0,-5 0 16,24 2-16,15 2 0,-9-4 15,-5 1-15,17-2 0,10-1 16,-5-3-16,-3-4 0,13 4 16,13 2-16,-13-2 0,-10-2 15,15 1-15,11 1 0,-14 0 0,-9-1 16,-48-1-16,-33 1 0,-22-1 15</inkml:trace>
  <inkml:trace contextRef="#ctx0" brushRef="#br0" timeOffset="136869.2908">9836 4000 0,'0'0'15,"0"0"-15,0 0 0,-15-22 0,6 16 16,-5 0-16,-5-3 0,-2 2 16,-2 1-16,-14-1 0,-5 0 15,1 2-15,-1 4 0,-14 3 16,-2 3-16,3 3 0,1 3 0,-8 10 16,0 6-16,1 5 15,7 2-15,4 8 0,5 6 16,6 0-16,7 0 0,-1 11 15,5 2-15,7-4 0,6-2 0,9 27 16,11-5-16,7-10 0,6-8 16,12-1-16,8-2 0,5-5 15,4-3-15,13-3 0,11-2 16,-1-2-16,1-4 0,14-5 16,9-7-16,-1-1 0,1-3 0,17 4 15,13 2-15,-10-7 0,-4-6 16,17-7-16,13-5 0,-7 3 15,-6 0-15,11-3 0,9-3 16,-11-3-16,-8-5 0,8-5 16,8-2-16,-13-2 0,-9 0 15,7-7-15,6-4 0,-12 3 16,-6-1-16,1-2 0,1-1 16,-19-1-16,-14 2 0,-1-9 15,-1-5-15,-16-3 0,-9-1 0,-13-4 16,-8-3-16,-10 2 0,-6 2 15,-17-13-15,-13-8 16,-9 6-16,-7 5 0,-13-3 0,-10 1 16,-3-1-16,-4 3 0,-16-6 15,-11-4-15,-1 13 0,0 9 0,-22-1 16,-16-1-16,2 6 16,2 2-16,-25 6 0,-18 2 15,1 5-15,3 3 0,-27 13 16,-19 7-16,6 10 0,4 7 0,-27 10 15,-19 9-15,19 15 16,12 10-16,-24 24 0,-15 16 0,76-30 16,53-19-16,37-15 0</inkml:trace>
  <inkml:trace contextRef="#ctx0" brushRef="#br0" timeOffset="141370.2692">2094 4836 0,'0'0'0,"0"0"16,0 0-16,0 0 0,0 0 0,0 0 15,0 0-15,0 0 16,0 0-16,0 0 0,0 0 16,0 28-16,0-28 0,0 0 15,-4 18-15,4-18 0,0 0 0,-6 23 16,6-23-16,0 0 0,0 0 15,-7 19-15,7-19 0,0 0 16,0 0-16,0 0 16,0 0-16,0 0 0,0 0 0,0 0 15,0 0-15,0 0 0,0 0 16,0 0-16,0 0 0,0 0 16,0 0-16,0 0 0,22 7 15,-15-7-15,0 0 0,2-1 0,3 0 16,0 0-16,2 0 0,-2-1 15,-2 1-15,0 1 0,-2 0 16,0 1-16,0 1 0,-4-2 16,2 0-16,-3 0 0,0 0 15,0 2-15,-2 3 0,-2-2 16,-4 2-16,1 0 0,-3 1 0,-2 2 16,1 4-16,0 0 0,-3 0 15,1 2-15,0 3 16,0-1-16,-3 0 0,-5 5 0,-1-2 15,3-1-15,-1 2 0,0-4 16,0 1-16,4-3 0,-1-2 16,0-2-16,-1-1 0,2-2 15,1-3-15,-1-2 0,2 0 16,3-5-16,-2-2 0,3-5 16,4-2-16,-2-2 0,1-2 0,2-4 15,2-3-15,2 1 16,1 2-16,3 1 0,0-2 15,4 3-15,-1 1 0,1-3 0,-2 0 16,1 4-16,-1 0 0,2 2 16,2 5-16,1 3 0,0 3 0,2 5 15,5 3-15,0 2 16,1 3-16,4 4 0,3 1 16,-5 0-16,-1-1 0,-3 2 15,-4 0-15,-4-1 0,0-2 0,-4-2 16,-3-3-16,0 2 0,-2 0 15,-8-3-15,-7-2 0,0-1 16,-6 1-16,-6-1 0,-7-1 16,0 1-16,6-1 0,4-1 15</inkml:trace>
  <inkml:trace contextRef="#ctx0" brushRef="#br0" timeOffset="143654.342">3178 6392 0,'0'0'0,"-10"-3"0,-5-1 15,-5 1-15,-3 2 0,-20 2 0,-18 3 16,-4 3-16,0 5 0,-22 8 16,-5 6-16,-7 9 0,8 2 0,-16 14 15,-10 13-15,-6 13 16,21-7-16,11 9 0,8 6 16,14-16-16,12-11 0,10 1 15,5 2-15,14-3 0,10-1 0,11 5 16,7 1-16,6-10 0,1-7 15,21 0-15,9 0 0,11-6 16,6-7-16,19 3 0,15-1 16,1-7-16,3-5 0,15-5 15,14 2-15,2-7 0,3-1 0,25-5 16,18-4-16,-9 2 0,-8 1 16,21-1-16,13 1 15,-8 5-15,-10 3 0,19-10 0,10-7 16,-13-4-16,-13-2 0,13 0 15,7 1-15,-16-1 0,-8-3 16,3-7-16,7-4 0,-21 2 16,-13 1-16,8-7 0,6-5 15,-20-2-15,-15-2 0,4-7 16,2-6-16,-19 7 0,-13 3 0,-2-9 16,-3-11-16,-11 7 15,-10 3-15,-7-5 0,-6-2 16,-15 6-16,-9 3 0,-13-6 15,-6-5-15,-10 2 0,-8 1 0,-17-4 16,-12-2-16,-7 9 0,-7 6 16,-23-7-16,-17-5 0,-8 1 15,-5 0-15,-35 0 0,-26 0 16,6 7-16,1 5 0,-35 4 16,-26 2-16,9 10 0,4 7 0,-26 13 15,-18 11-15,18 2 16,7 5-16,-23 9 0,-15 5 15,26 13-15,15 10 0,3 19 16,0 14-16,31-10 0,23-5 0,23 5 16,20 3-16,29-11 0,23-8 15,27 0-15,19 2 0,22-14 16,14-7-16,-3-11 0,-6-7 16,-1-4-16</inkml:trace>
  <inkml:trace contextRef="#ctx0" brushRef="#br0" timeOffset="144436.5315">7341 7311 0,'0'0'0,"18"-4"0,4 0 0,1 1 16,5 2-16,20-2 0,25-3 16,2 1-16,3-2 0,27 0 15,23 0-15,4 1 0,-13 1 0,43 2 16,-18 3-16,-32 1 0,-21 1 15,-18 3-15,-13 2 0,-19-1 16,-15-1-16,-15 1 0,-10 0 16,-12 6-16,-8 5 0,-16 3 15,-12 1-15,-3 3 0,-1 0 16,-19 6-16,-15 6 0,6-2 0,6-4 16,-19 5-16,-9 5 15,5-1-15,6-3 0,-7 2 0,-1 1 16,16-7-16,10-3 0,13-8 15,7-5-15,17-7 0,11-5 16,13-11-16,10-10 0,8-6 16,5-7-16,19-12 0,13-9 15,4 2-15,5 2 0,11-7 16,7-7-16,-7 4 0,-5 2 0,0-4 16,-1 1-16,-8 9 0,-6 7 15,-4 6-15,-4 5 16,-8 5-16,-10 3 0,-7 12 0,-4 6 15,4 10-15,0 4 0,7 13 16,3 9-16,-2 5 0,-4 4 0,-2 16 16,-2 11-16,-2-7 15,-6-5-15,-2 5 0,-2 4 16,-2-8-16,-2-5 0,0 2 16,-2 1-16,2-4 0,-1-5 0,-5-7 15,-3-6-15,4-11 0,3-9 16,-1-11-16,-2-9 0,3 2 15,-2-2-15,-4-9 0,-6-9 16,2-1-16,-3-5 0,-6-10 16,-4-5-16,3-1 0,3 2 0,-7-10 15,0-1-15,2 6 16,4 6-16,-8-17 0,5 9 16,6 14-16,5 12 0,0 8 15,2 7-15,9 9 0,2-1 0,2 2 16</inkml:trace>
  <inkml:trace contextRef="#ctx0" brushRef="#br0" timeOffset="149786.3701">9966 7443 0,'0'0'0,"0"0"16,0 0-16,0 0 0,0 0 0,0 0 15,0 0-15,-11 31 0,11-31 16,-20 35-16,6-11 0,-3 1 16,-1 0-16,-2 2 0,-1 2 15,-3 4-15,3 1 0,-1-2 16,3-5-16,4-4 0,2-5 16,3-3-16</inkml:trace>
  <inkml:trace contextRef="#ctx0" brushRef="#br0" timeOffset="149936.5533">10038 7152 0,'0'0'0,"9"1"16,3 1-16,2 2 0,2-1 0,7 6 15,3 1-15,-4-1 0,-3-2 16,-2-1-16</inkml:trace>
  <inkml:trace contextRef="#ctx0" brushRef="#br0" timeOffset="150419.8972">10329 7529 0,'0'0'0,"0"0"0,-11 20 16,3-6-16,-1 0 0,-4 8 15,0 2-15,0 0 0,-1 3 0,0 0 16,1-4-16,2-5 0,2-6 15,2-3-15,2-7 0,5-2 16,0-2-16,4-8 0,3-4 16,4-3-16,3-2 0,5-5 15,4-4-15,8-3 0,1 3 16,1 3-16,1 3 0,3 1 0,-5 5 16,-4 4-16,-1 4 15,-4 7-15,-2 4 0,-6 6 0,-5 5 16,-4 1-16,-4 5 0,-3-2 15,-4 3-15,1-2 0,-2 0 16,0-1-16,-2 1 0,2-3 16,1-3-16,1-2 0,0-3 15,2-4-15,2-4 0,4-3 16,4-5-16,3-3 0,5-3 0,7-10 16,3-3-16,4-1 0,3-1 15,1 2-15,2 3 16,4 2-16,-2 6 0,-5 4 0,-2 4 15,-8 5-15,-4 5 0,-5 5 16,-3 2-16,-4 7 0,-4 5 16,-5 3-16,-5 5 0,-3 0 15,-1 0-15,0 0 0,0-1 16,5-2-16,2-3 0,4-5 16,4-6-16,-1-2 0,-1-2 0,0-2 15</inkml:trace>
  <inkml:trace contextRef="#ctx0" brushRef="#br0" timeOffset="150603.1349">11389 7465 0,'0'0'0,"0"0"0,0 0 0,-5 27 16,5-27-16,-17 40 0,2-9 16,-4 3-16,-2 7 0,-4 12 15,1 2-15,-6 7 0,1-6 0,1 4 16,4-6-16,7-12 0,4-8 15,0-9-15,5-11 0,1-12 16,2-7-16,0 1 0,2 1 16,1 1-16</inkml:trace>
  <inkml:trace contextRef="#ctx0" brushRef="#br0" timeOffset="150821.7667">11407 7443 0,'0'0'0,"13"0"0,6-1 15,9 1-15,3 3 0,7 3 0,1 3 16,-3 2-16,-2 0 0,-1 6 16,-5 3-16,-8-1 0,-5-2 0,-12 2 15,-9 0-15,-6 1 16,-6 0-16,-9-1 0,-10 1 16,0-1-16,-3-2 0,0-1 15,1-2-15,6-3 0,5-1 0,5-8 16,6-4-16,6 0 0,2 1 15,3-1-15</inkml:trace>
  <inkml:trace contextRef="#ctx0" brushRef="#br0" timeOffset="151170.0593">12012 7435 0,'0'0'15,"0"0"-15,0 0 0,-8 24 0,8-24 16,-16 34-16,3-10 0,0 2 15,-2 2-15,0 6 0,2-1 16,4-6-16,3-2 0,9-2 16,-993-6-16,2004-7 0,-997-4 0,9-6 15,5-6-15,1-5 16,0-4-16,2-6 0,2-2 16,3-9-16,-4-2 0,-3 1 15,-2 1-15,-6 8 0,-3 5 0,-3 1 16,-5 3-16,-5 9 0,-4 2 15,-6 8-15,-5 3 0,-2 5 16,-2 4-16,-3 5 0,-4 6 16,1 3-16,-2 1 0,-1 4 15,1-3-15,7-2 0,6-3 0,7-5 16,8-5-16,5-11 16,5-8-16,-5 1 0,-3 1 15,-2-1-15</inkml:trace>
  <inkml:trace contextRef="#ctx0" brushRef="#br0" timeOffset="151353.1578">12827 7201 0,'0'0'0,"0"0"0,-13 23 16,-1-2-16,-5 3 0,-11 15 15,-4 8-15,-8 13 0,1 3 0,-1 9 16,6 0-16,4-1 0,9-11 15,10-11-15,9-18 0,2-8 16,0-7-16,1-4 0</inkml:trace>
  <inkml:trace contextRef="#ctx0" brushRef="#br0" timeOffset="151636.55">13221 7388 0,'0'0'15,"0"0"-15,-29 1 0,7 0 0,-6-1 16,-13 6-16,-7 3 16,3 2-16,2 2 0,-5 6 0,7 3 15,2 1-15,10-2 0,18 1 16,14 0-16,9-2 0,8-1 16,5-1-16,5-2 0,-2 0 15,0 0-15,-5-1 0,-3-2 16,-6 0-16,-4 1 0,-9-1 15,-6 1-15,-7 0 0,-6-1 16,-6 0-16,-7-1 0,-2 2 16,4-1-16,3-5 0,1-6 0,7 0 15,2 0-15,5-1 0</inkml:trace>
  <inkml:trace contextRef="#ctx0" brushRef="#br0" timeOffset="151920.3276">13178 7672 0,'0'0'0,"0"0"16,0 0-16,33-1 0,-20 1 0,4 0 16,2-2-16,3 0 0,4-1 15,6-3-15,0-2 0,-3-2 16,0 0-16,-2-3 0,-4-2 16,-1-3-16,-7 2 0,-8 1 15,-8 0-15,-8 3 0,-7 0 16,-9 6-16,-8 1 0,-2 8 15,-2 4-15,-2 7 0,-4 4 16,-1 7-16,5 2 0,7 4 16,6 3-16,9-1 0,7-2 0,13 2 15,12-5-15,12-5 0,12-5 16,14-6-16,12-6 0,7-2 16,5-4-16,-12 0 0,-19 0 15,-13 0-15</inkml:trace>
  <inkml:trace contextRef="#ctx0" brushRef="#br0" timeOffset="153019.4434">10224 8270 0,'0'0'0,"0"0"16,0 0-16,29 0 0,-29 0 0,41-3 15,-10 2-15,5 1 16,4 1-16,25-1 0,12 0 16,22-1-16,2-1 0,39 1 15,35 0-15,11-2 0,-12-1 0,95-3 16,-4 1-16,-27-2 0,-19 1 15,17 1-15,12 2 0,-26 4 16,-18 3-16,6 4 0,5 5 16,-34-1-16,-23 1 0,-21 1 15,-15 0-15,-33-2 0,-22-2 16,-20-3-16,-15-2 0,-10 0 0</inkml:trace>
  <inkml:trace contextRef="#ctx0" brushRef="#br0" timeOffset="153739.3514">14175 7477 0,'0'0'0,"15"5"15,1 2-15,-1 1 0,0 2 16,6 4-16,0 4 16,-2 1-16,-4 0 0,1 1 0,-3-4 15,-3-4-15</inkml:trace>
  <inkml:trace contextRef="#ctx0" brushRef="#br0" timeOffset="153886.5721">14043 7981 0,'0'0'0,"0"0"15,0 0-15,0 0 0,0 0 0,33-10 16,-33 10-16,48-17 0,-16 4 16,3-3-16,3-2 0,14-5 15,0-1-15,0-1 0,-9 5 16,-9 4-16</inkml:trace>
  <inkml:trace contextRef="#ctx0" brushRef="#br0" timeOffset="154053.7886">14786 7467 0,'0'0'0,"0"0"16,0 0-16,-1 35 0,1-35 0,-3 40 15,1-14-15,0 1 16,1 1-16,2 5 0,3-3 16,1-5-16,2-4 0,0 0 15,-2-4-15,-1-4 0</inkml:trace>
  <inkml:trace contextRef="#ctx0" brushRef="#br0" timeOffset="154353.0791">14980 7531 0,'0'0'0,"12"-3"0,8 1 0,3-2 0,4 0 16,11 0-16,4 3 15,7-2-15,-4 2 0,3 0 16,-3 1-16,-11 1 0,-8 0 0,-11 4 15,-11 4-15,-12 2 0,-9 2 16,-11 0-16,-12 3 0,-4 2 16,-4 1-16,-14 6 0,-1 0 15,-2 2-15,8-4 0,10-2 16,11-2-16,11-4 0,8-2 0,17-3 16,15-3-16,8-4 15,8-5-15,23-5 0,16-8 16,-4 2-16,-4 0 0,4-3 15,-5-1-15,-6-2 0,-4-1 0,5-4 16,-18 8-16,-11 5 0</inkml:trace>
  <inkml:trace contextRef="#ctx0" brushRef="#br0" timeOffset="154554.4223">15141 7342 0,'0'0'0,"0"0"16,0 23-16,0-23 0,-3 35 0,-2-10 16,-1 7-16,-4 14 0,0 5 15,-3 18-15,0 4 0,-2 6 16,2-7-16,4-13 0,4-9 16,4-6-16,4-8 0,3-17 15,4-14-15,-3-1 0,-1-1 0,-2 0 16</inkml:trace>
  <inkml:trace contextRef="#ctx0" brushRef="#br0" timeOffset="154702.6872">15917 7353 0,'0'0'0,"0"0"0,17 2 15,-5 0-15,1 3 0,0 3 16,2 1-16,1 6 0,1-1 0,-4 0 15,-2-4-15,-1-1 0</inkml:trace>
  <inkml:trace contextRef="#ctx0" brushRef="#br0" timeOffset="155136.6278">15630 7664 0,'0'0'16,"0"0"-16,0 0 0,32-3 15,-32 3-15,43-3 0,-15 1 0,2 0 16,2 0-16,7 1 0,-3 0 16,-5-2-16,-5 1 0,-5 1 15,-4 1-15,-6 3 0,-6 2 16,-9 0-16,-9 0 0,-4 3 16,-4 3-16,-5 1 0,-5 3 15,-6 6-15,3 3 0,2 2 16,2 3-16,2 4 0,6-2 0,11-4 15,9-2-15,7-6 0,7-3 16,11-7-16,10-6 0,6-5 16,5-7-16,0-4 0,1-4 15,-2-3-15,-2-1 0,2-6 16,-4 1-16,-11 0 0,-6 2 0,-6 3 16,-5 3-16,-3 4 15,-3 5-15,-3 5 0,-2 4 16,0 2-16,-2 8 0,0 3 0,-1 2 15,2 2-15,-1 3 0,4 3 16,0 0-16,0-1 0,1-1 16,3-1-16,2-1 0,1-6 15,4-4-15,-5-3 0,0 0 16,-1-1-16</inkml:trace>
  <inkml:trace contextRef="#ctx0" brushRef="#br0" timeOffset="155420.0443">16212 7600 0,'0'0'0,"0"0"0,29-5 15,-5 2-15,3 0 0,14 1 16,4 0-16,4 3 0,4 1 16,11 0-16,-3 1 0,3 2 15,-8 4-15,-10 5 0,-9 1 16,-6 7-16,-10 4 0,-10 1 15,-7 1-15,-6-2 0,-6 2 0,-7 0 16,-6 0-16,-2-4 0,-4-2 16,-6 2-16,-1-2 0,-4-6 15,-3-6-15,2-7 0,3-6 16,1-6-16,1-6 0,6-7 16,4-7-16,6 7 0,5 5 0,3 5 15</inkml:trace>
  <inkml:trace contextRef="#ctx0" brushRef="#br0" timeOffset="155586.1427">16586 7381 0,'0'0'0,"0"0"16,0 0-16,8 22 0,-8-22 15,-3 35-15,-4-9 0,-3 7 16,-2 3-16,-10 19 0,-4 4 16,-6 11-16,1-4 0,-5 4 15,0-6-15,1-4 0,5-9 0,8-14 16,7-10-16,3-7 0,3-6 15,2-2-15</inkml:trace>
  <inkml:trace contextRef="#ctx0" brushRef="#br0" timeOffset="155698.5193">17605 7983 0,'0'0'0,"0"0"15,0 0-15,0 0 0</inkml:trace>
  <inkml:trace contextRef="#ctx0" brushRef="#br0" timeOffset="163520.3336">4248 9144 0,'0'0'0,"0"0"0,-26-8 16,8 3-16,-4 0 0,-16 1 0,-7 2 16,-17 1-16,-4 0 0,-27 5 15,-11 5-15,0 4 0,3 6 16,-32 8-16,-22 11 0,-38 16 16,29-4-16,0 14 0,0 9 15,22 2-15,15 2 0,2 8 0,0 7 16,25-11-16,18-6 0,20 3 15,15 2-15,19-10 0,16-8 16,24 4-16,14 2 16,11-20-16,7-14 0,29-8 0,20-5 15,10-3-15,4-4 0,35 1 16,24-1-16,-6-3 0,-5-3 0,33 0 16,25-3-16,-4 2 15,-4 1-15,26 0 0,22 1 0,-16-2 16,-13-2-16,29 2 0,22-1 15,-19 2-15,-13 2 0,25-3 16,15-2-16,-20-1 0,-17-3 16,22-2-16,15-3 0,-28-1 15,-20 1-15,7-2 0,4 2 16,-32-1-16,-23-1 0,-5-4 16,-7-3-16,-32-7 0,-22-7 0,-20-14 15,-12-12-15,-27 4 0,-18 1 16,-26-18-16,-17-14 15,-17-1-15,-11 0 0,-31-11 0,-20-8 16,-8 8-16,-4 7 0,-27-9 16,-21-9-16,1 13 0,1 6 15,-30-3-15,-21-3 0,6 13 16,5 9-16,-29 0 0,-21 1 16,12 9-16,10 8 0,-32 7 15,-22 9-15,16 7 0,9 7 0,-30 8 16,-22 5-16,19 15 0,13 8 15,-27 17-15,-17 12 0,23 2 16,16 5-16,-18 23 0,-13 16 16,36 1-16,25-1 0,6 15 15,3 13-15,68-38 0,45-26 0,32-16 16</inkml:trace>
  <inkml:trace contextRef="#ctx0" brushRef="#br0" timeOffset="166053.6111">2469 11941 0,'0'0'0,"0"0"15,0 0-15,0 0 0,0 0 0,28 2 16,-28-2-16,30 0 16,-30 0-16,43 2 0,-17 0 15,5-2-15,3 0 0,17 2 0,6 2 16,1-3-16,2-1 0,24-1 15,5-1-15,13 1 0,-2 0 0,21 1 16,21 1-16,-17-1 16,-9-2-16,67-1 0,0 1 15,-31 0-15,-21 1 0,8 1 16,7-1-16,-12 5 0,-3 2 16,30-5-16,22-5 0,-26 1 15,-19 1-15,2 4 0,4 3 0,3 0 16,1-1-16,10-2 0,8-2 15,-8 2-15,-2 1 0,6 4 16,3 0-16,-6-3 0,-6-6 16,15 2-16,9 3 15,-2 0-15,-3 0 0,-2 1 0,1 0 16,-10-5-16,-5-3 0,4 2 16,3 3-16,-5-2 0,-2-2 15,10 0-15,9-3 0,-13 0 16,-8 1-16,3-5 0,1-1 15,1 1-15,1 2 0,25-2 16,17-3 0,23-1-16,16 1 0,-59-1 0,-41 0 0,24 1 15,14 1-15,-26 4 16,-16 2-16,27-2 0,21-2 16,-23 1-16,-16-1 0,23 5 15,13 3-15,-25-4 0,-15-2 0,30 2 16,23 3-16,-24 0 0,-17 2 15,19 0-15,12 0 16,-18 0-16,-15 1 0,21 2 16,15 2-16,-21-6 0,-17-3 0,22 2 15,15 0-15,-20 6 0,-15 3 0,21-8 16,15-5-16,-24 2 16,-17 1-16,22-1 0,14-1 15,-21 4-15,-14 4 0,24-8 16,16-5-16,-26 5 0,-18 0 0,24 0 15,17-4-15,-24 3 0,-17 2 16,20 2-16,16 3 0,-22-2 16,-17-2-16,17 3 0,14 1 15,-19 1-15,-15-1 0,19 2 16,12 0-16,-19-3 0,-14 0 0,15-5 16,10-2-16,-18 7 0,-14 5 15,15-3-15,12-1 16,-15-3-16,-11-4 0,11 2 0,9 1 15,-19-1-15,-12 2 0,21-4 16,13-3-16,-21 4 0,-14 5 16,13-2-16,9 0 0,-15 0 15,-8 1-15,16-3 0,13 1 16,-21 1-16,-13-1 0,14 2 16,9 0-16,-16 1 0,-12 1 0,17-2 15,10 1-15,-16 2 0,-11 1 16,14 1-16,11 2 0,-17-1 15,-9 0-15,8 2 0,6 2 16,-16-2-16,-13-5 0,9 6 16,6 3-16,-18-2 0,-10-2 0,-6-3 15,-2-1-15,-17-3 16,-12-2-16,-16-10 0,-12-5 16,-11-8-16,-8-4 0,1 9 15,3 7-15,0 4 0</inkml:trace>
  <inkml:trace contextRef="#ctx0" brushRef="#br0" timeOffset="166936.5897">18403 10509 0,'0'0'0,"0"0"16,0 0-16,0 0 0,24-16 16,-24 16-16,29-11 0,-9 5 15,1 1-15,7-2 0,5 1 16,11-3-16,0 0 0,20-2 16,8-1-16,-4 0 0,-3 2 0,24-2 15,21 0-15,-13-1 0,-9 2 16,39-2-16,8 1 0,-28 5 15,-18 3-15,-8 4 0,-6 1 16,-18 2-16,-13-2 0,-12 7 16,-9 3-16,-8 1 0,-8 2 0,-12 8 15,-10 3-15,-7 0 16,-5-1-16,-26 5 0,-19 4 16,29-13-16,-1 0 0,-51 20 15,-8 2-15,9-7 0,6-4 0,-11-1 16,-8 2-16,17-4 0,14-3 15,0-6-15,0-3 0,14-6 16,12-4-16,8-7 0,6-5 16,11-5-16,6-4 15,18-17-15,12-11 0,7 6 0,5 5 0,11-5 16,7-4-16,4-5 0,5-4 16,3-2-16,2-1 15,-2 5-15,-2 4 0,3 4 0,3 3 16,-3 6-16,-1 1 0,-6 8 15,-4 3-15,-5 10 0,-4 7 16,3 10-16,5 5 0,-5 8 16,-3 5-16,-3 10 0,-4 6 15,-3 5-15,-3 3 0,-5 4 16,-3 3-16,-3 1 0,-1 3 0,-4-2 16,-1-1-16,-3-7 0,-1-6 15,-2-5-15,-4-5 16,-1-6-16,0-5 0,-2-5 15,-1-4-15,-3-8 0,-4-5 0,3-7 16,-6-4-16,-5-7 0,-5-5 16,-6-5-16,-10-7 0,-3-3 15,-4-2-15,-18-10 0,-5-1 16,1 5-16,0 0 0,-37-23 16,7 4-16,9 12 0,8 10 0,11-2 15,6-1-15,23 13 0,15 10 16,9 7-16</inkml:trace>
  <inkml:trace contextRef="#ctx0" brushRef="#br0" timeOffset="176020.1632">18515 10747 0,'0'0'15,"-19"4"-15,-3 1 0,2 1 16,-3 1-16,-17 9 0,-16 8 0,-1 4 16,-2 3-16,-15 11 15,-1 6-15,-2 8 0,9-2 0,-2 18 16,8 5-16,-1 21 0,21-13 15,22-7-15,16-3 0,15-11 16,11-8-16,26-9 0,19-6 16,6-16-16,3-9 0,27-8 15,16-6-15,-7-3 0,-5-3 0,13-11 16,11-8-16,-16-5 0,-8-4 16,-4-8-16,-3-6 0,-14-4 15,-11-4-15,-12-8 0,-7-5 16,-17 2-16,-12 0 0,-20-6 15,-15-4-15,-17 6 0,-14 5 16,-29 0-16,-20-3 0,-12 14 16,-5 9-16,-39 10 0,-26 8 15,1 15-15,-1 10 0,53 1 16,38 0-16,24 0 0</inkml:trace>
  <inkml:trace contextRef="#ctx0" brushRef="#br0" timeOffset="177020.0176">17794 11979 0,'0'0'0,"0"0"0,0 0 0,0 0 16,-21 19-16,21-19 0,-29 26 15,10-9-15,-2 1 0,-5 5 16,-5 4-16,-11 9 0,-2 3 16,-10 9-16,0-1 0,7-5 15,6-3-15,-1-1 0,0-1 0,10-10 16,9-7-16,5-5 0</inkml:trace>
  <inkml:trace contextRef="#ctx0" brushRef="#br0" timeOffset="177221.6245">17658 12271 0,'0'0'0,"0"0"0,0 0 15,3 27-15,-3-27 0,-1 37 16,-1-10-16,-2 4 0,-2 0 0,-5 13 16,-2 3-1,2-4-15,0-4 0,1-2 0,3-9 16,3-10-16,1-8 0,3-10 15,4-10-15,-2 2 0,0 2 0,1 2 16</inkml:trace>
  <inkml:trace contextRef="#ctx0" brushRef="#br0" timeOffset="177353.6468">17916 12104 0,'0'0'0,"12"0"0,7 0 15,4 0-15,4-1 0,14 1 0,7 0 16,9 2-16,-2 3 0,11 0 15,1 2-15,-11-1 0,-9-2 16,-4 1-16,-11-3 0,-8 0 16</inkml:trace>
  <inkml:trace contextRef="#ctx0" brushRef="#br0" timeOffset="177504.1402">18000 12282 0,'0'0'0,"0"0"15,0 0-15,2 29 0,-2-29 0,2 29 16,0-11-16,0 2 0,-1 0 16,-1 0-16,0-6 0,0-4 15,0-1-15,0 0 0</inkml:trace>
  <inkml:trace contextRef="#ctx0" brushRef="#br0" timeOffset="177787.2684">18171 12251 0,'0'0'0,"14"0"16,7 3-16,9 1 0,3 0 0,11 0 16,3 2-16,5 4 0,-3 0 15,-11 2-15,-7 0 0,-9 1 16,-6 0-16,-16-1 0,-13 0 16,-12 1-16,-11 1 0,-13-1 15,-9-1-15,-4-1 0,-2-2 0,-6 1 16,3-1-16,5 0 0,10-2 15,14-2-15,11-3 0,12 0 16,11 1-16,24-3 0,16-3 16,7-1-16,10-1 0,10-1 15,6 0-15,0-1 0,-2-2 0,6 2 16,-5 2-16,15-4 0,-19 1 16,-20 2-16,-14 1 15,-9 3-15</inkml:trace>
  <inkml:trace contextRef="#ctx0" brushRef="#br0" timeOffset="178038.8083">18314 12003 0,'0'0'0,"2"13"0,2 4 16,-2 2-16,0 4 0,-1 17 0,-2 9 15,-1 13-15,-2 4 0,0 13 16,-1 0-16,-1-8 0,1-6 16,-2-3-16,0-9 0,-6-4 15,-2-10-15,-7-14 0,-5-11 16,1-8-16,-1-5 0,10-1 16,3 0-16,4 0 0</inkml:trace>
  <inkml:trace contextRef="#ctx0" brushRef="#br0" timeOffset="178187.9052">17893 12547 0,'0'0'0,"0"0"0,0 0 16,30 14-16,-15-4 0,6 4 0,3 1 15,3 3-15,0 2 0,15 10 16,6 3 0,11 9-16,2-1 0,-10-6 0,-10-8 15,4-5-15,-8-10 16,-8-2-16,-6-2 0,-6-2 0</inkml:trace>
  <inkml:trace contextRef="#ctx0" brushRef="#br0" timeOffset="178520.1971">19024 12115 0,'0'0'0,"12"-1"0,5 0 16,-1 2-16,1 2 0,7 3 15,9 3-15,-5-1 0,-5 1 0,-7 2 16,-5 2-16,-6-1 16,-6-1-16,-15 1 0,-10 2 15,-5-4-15,-4-1 0,-15 3 16,-5-1-16,5-1 0,6-1 0,0 2 16,6-1-16,9-2 0,7-1 15,11 2-15,9 0 16,5 0-16,4-1 0,17 0 0,14 0 15,3-1-15,2-2 0,10 2 16,8-1-16,-1-1 0,-8-1 0,3 0 16,-4 0-16,-14 1 0,-8-1 15,-18-4 1,-12-3-16,1 3 0,-1-4 0,1 4 16</inkml:trace>
  <inkml:trace contextRef="#ctx0" brushRef="#br0" timeOffset="178787.6465">18762 12506 0,'0'0'15,"0"0"-15,0 0 0,0 0 0,0 0 16,0 0-16,27 9 0,-27-9 16,44 8-16,-15-3 0,3-1 15,-1 0-15,0 0 0,4 3 16,-2 0-16,-5 0 0,-5 0 16,-8 1-16,-6 2 0,-7 0 15,-5 1-15,-8 1 0,-8 1 16,-1 0-16,-1 1 0,-3 3 15,0-1-15,3-1 0,2-2 16,7-1-16,4 0 0,8 0 0,6 1 16,9-6-16,10-1 15,5-4-15,6 0 0,3-6 0,5-3 16,1-3-16,0-1 0,-2 1 16,-10 2-16,-8 1 0</inkml:trace>
  <inkml:trace contextRef="#ctx0" brushRef="#br0" timeOffset="179086.8938">19323 12397 0,'0'0'0,"0"0"15,0 0-15,0 0 0,0 0 0,0 0 16,32 6-16,-32-6 0,49 6 16,-19-2-16,2 0 0,2 1 15,3-1-15,8 3 0,-1 1 16,-2 1-16,-4 1 0,3 3 15,-7 1-15,-7 3 0,-6 1 16,-7 3-16,-5 2 0,-7 4 16,-4 3-16,-5 4 0,-3 5 15,-3-1-15,0-4 0,1-4 0,1 0 16,1-5-16,2-5 0,-2-4 16,0-2-16,-1-5 0,-1-3 15,-2-8-15,-5-3 0,-1-6 16,-1-5-16,-3-8 15,-2-8-15,4 7 0,4 4 16,4 4-16</inkml:trace>
  <inkml:trace contextRef="#ctx0" brushRef="#br0" timeOffset="179288.4052">19654 12076 0,'0'0'0,"0"0"15,0 0-15,0 0 0,15 17 0,-15-17 16,0 36-16,-3-10 0,-4 6 15,-4 10-15,-3 8 0,-7 18 16,-2 2-16,-7 18 0,-5 16 16,-4-2-16,4-17 0,-6 1 15,0-9-15,7-16 0,6-12 0,-17 9 16,0-12-16,2-13 0,1-7 16,13-9-16,10-5 0,5-4 15</inkml:trace>
  <inkml:trace contextRef="#ctx0" brushRef="#br0" timeOffset="179737.728">20142 12351 0,'0'0'16,"20"1"-16,3 0 0,-2-1 0,2-1 15,13 2-15,15 1 0,0 1 16,0 0-16,8 0 0,-2 0 15,-10-1-15,-9 0 0,-4 0 16,-9 0-16,-10-4 0,-6-3 16,-3 2-16,-2 2 0,-1-2 15</inkml:trace>
  <inkml:trace contextRef="#ctx0" brushRef="#br0" timeOffset="180070.9351">20405 12093 0,'0'0'0,"0"0"0,0 0 16,0 0-16,10 32 0,-10-32 16,0 42-16,-1-14 0,-1 4 15,-3 19-15,-3 6 0,-1-1 0,-1 2 16,-2 11-16,0-1 16,-1-3-16,-1-12 0,0 0 15,1-9-15,2-10 0,1-7 0,-2-9 16,-2-4-16,1-8 0,-2-3 15,-4-6-15,-2-6 0,2 0 16,2-5-16,1-8 0,3-9 16,3 1-16,2 0 0,4 4 15,2 1-15,4 4 0,4 2 16,9-1-16,8-1 0,5 4 16,3 2-16,8 0 0,8 0 0,1 1 15,1 1-15,10-8 16,2-3-16,-16 5 0,-11 5 0,-9 4 15</inkml:trace>
  <inkml:trace contextRef="#ctx0" brushRef="#br0" timeOffset="181037.3349">21001 12006 0,'0'0'16,"0"0"-16,0 0 0,17 12 0,-17-12 15,0 0-15,22 23 0,-14-13 16,-1 1-16,-2 0 16,-1 1-16,-3-1 0,-1 0 0,-5-2 15,-2 1-15,-6-1 0,-3-2 0,-6 2 16,-1-2-16,1-1 0,1-1 16,3-1-16,4 1 15,3-1-15,3 0 0,8 1 0,7 2 16,8 1-16,8 0 0,6 0 15,4-1-15,1 0 0,1 0 16,7 4-16,0 0 16,-7-2-16,-6-2 0,-7 3 0,-10-1 15,-13-1-15,-9-1 0,-13 1 16,-10 0-16,-7 0 0,-4 1 0,-11 0 16,-1-1-16,3-2 0,2-1 15,2-1-15,8 2 0,11-2 16,10-1-16,10 1 0,8 2 15,11-4-15,8 1 0,10 0 16,9 0-16,6 0 0,5-1 16,-1 4-16,0 2 0,4-1 15,-5 0-15,-11-3 0,-6 0 16,-9 2-16,-7-1 0,-12 1 16,-10-1-16,-9 1 0,-9 1 0,-9-1 15,-9 0-15,-3 0 0,0 1 16,-8 0-16,3 0 15,6-3-15,4 2 0,10-2 16,6-1-16,9-1 0,7-1 0,14 0 16,12-1-16,6 0 0,9 2 0,10 0 15,8 1-15,4 0 16,3 0-16,10 2 0,-1-1 16,-8 3-16,-6 1 0,-1-2 15,-9 1-15,-12-3 0,-9 0 0,-18 0 16,-13 1-16,-12 1 0,-10 0 15,-13 2-15,-8 0 0,-7 1 16,-5 0-16,-3 1 0,1 0 16,-2 0-16,9 0 0,5 1 15,8 0-15,6 1 0,16-2 0,19 0 16,12 1-16,10-4 0,9 2 16,16-3-16,14 0 15,3-4-15,3-2 0,13 0 0,0 0 16,-7-2-16,-5-3 0,8-2 15,-1-1-15,-20 2 16,-6 0-16,-1-7 0,-21-2 0,-14 1 16,-12-1-16,-4 3 15,-6-3-15,-6 0 0,-5 1 0,-1 6 16,-4 3-16,9 5 0,1 3 16,1 6-16,0 6 0,-1 3 15,2 3-15,2 12 16,3 8-16,4-1 0,3 1 0,4 4 15,3 3-15,1 0 0,-1 0 16,2 1-16,2-6 0,1-4 16,-1-4-16,1-6 0,0-6 15,1-6-15,2-4 0,-2-6 0,2-5 16,-2-3-16,1-3 0,-2 0 16,1 2-16,-3 2 0</inkml:trace>
  <inkml:trace contextRef="#ctx0" brushRef="#br0" timeOffset="181172.8663">21628 13062 0,'0'0'0,"0"0"16,0 0-16,12 23 0,-12-23 16,11 20-16,-4-11 15,-2-1-15,0-1 0,-1 0 16</inkml:trace>
  <inkml:trace contextRef="#ctx0" brushRef="#br0" timeOffset="181386.9757">21876 12441 0,'0'0'0,"0"0"0,32 0 15,-8 1-15,4 1 0,15-1 0,8 1 16,11 2-16,2 0 0,14 2 16,0-2-16,-5 0 15,-4-1-15,-7-1 0,-9-1 16,-16 0-16</inkml:trace>
  <inkml:trace contextRef="#ctx0" brushRef="#br0" timeOffset="181539.508">22176 12593 0,'0'0'0,"-15"10"16,-3 3-16,-3 2 0,-3 3 0,-12 10 15,-9 10-15,-1-1 0,-1-2 16,-5 5-16,4-2 16,11-9-16,7-8 0,4-1 0,6-5 15,4-4-15</inkml:trace>
  <inkml:trace contextRef="#ctx0" brushRef="#br0" timeOffset="181754.9778">22223 12728 0,'0'0'0,"-2"11"0,-2 5 0,-2 4 15,1 3-15,-4 10 0,-1 2 16,-1 7-16,0 0 0,2-8 15,3-3-15,0-7 0,3-5 0,1-6 16,0-6-16,2-7 0,2-6 16,0-7-1,0-5-15,-1 3 0,0 3 16,0 2-16</inkml:trace>
  <inkml:trace contextRef="#ctx0" brushRef="#br0" timeOffset="181939.6994">22304 12742 0,'0'0'0,"0"0"15,0 0-15,0 0 0,29 5 16,-29-5-16,30 14 15,-12-4-15,0 1 0,-2 1 0,1 2 16,2 4-16,-3 0 0,-3 3 16,-3 0-16,-4-1 0,-5-1 15,-7-1-15,-5 0 0,-4 0 16,-5-3-16,-5-1 0,-5-1 16,-9-2-16,0-3 0,-2-4 15,-1-5-15,1-6 0,8-8 0,7 4 16,6 2-16,4 3 15</inkml:trace>
  <inkml:trace contextRef="#ctx0" brushRef="#br0" timeOffset="182136.8948">23102 12328 0,'0'0'0,"0"0"16,31 4-16,-9 0 0,2 0 0,16 3 15,6-1-15,3 1 16,1 0-16,15 3 16,12 2-16,-12-3 15,-9-2-15,-15-2 0,-12-1 0,-2-1 16,-7-1-16,-6 0 0</inkml:trace>
  <inkml:trace contextRef="#ctx0" brushRef="#br0" timeOffset="182354.116">23142 12632 0,'0'0'0,"0"0"0,-4 19 16,1-5-16,-1 0 0,-4 9 0,-2 3 16,2-1-16,2 0 15,0-4-15,3-2 0,0-3 16,0-2-16,1-1 0,0-4 0,1-4 15,1-1-15,0-4 16,-2-6-16,1 2 0,-1 1 0,1 0 16</inkml:trace>
  <inkml:trace contextRef="#ctx0" brushRef="#br0" timeOffset="182754.3223">23295 12644 0,'0'0'16,"0"0"-16,22 4 0,-4-1 15,3 2-15,8 1 0,3 3 16,-3-1-16,-1 2 0,2 2 15,-2 2-15,-5 1 0,-3 1 0,-5 0 16,-2 0-16,-6-1 0,-2 1 16,-6-2-16,-5 2 0,-6-1 15,-5-1-15,-4-3 0,-2 0 16,-3-6-16,-3-3 0,-1-4 16,0-2-16,0-3 0,1-1 0,5-7 15,2-5-15,3-7 0,6-2 16,5-6-16,6-4 15,6-4-15,5 0 0,2 0 0,1 1 16,0 5-16,-1 8 0,-3 9 16,-1 6-16,-2 7 0,0 7 15,-2 9-15,-1 10 0,-5 7 16,-5 8-16,-1 8 0,-1 7 16,-1 2-16,0 2 0,-2 13 15,0 3-15,2-9 0,1-7 16,2 1-16,4-7 0,-1-11 0,1-8 15,0-9-15,-1-6 0,-2-5 16,-4-2-16,-2-11 0,0-6 16,-1-10-16,-2-7 0,6 9 15,3 5-15,1 3 0</inkml:trace>
  <inkml:trace contextRef="#ctx0" brushRef="#br0" timeOffset="182986.9871">22811 12519 0,'0'0'0,"0"0"0,-13 23 0,2-5 16,-2 2-16,-2 15 0,2 7 15,4 1-15,4 0 0,7 8 16,8-1-16,10 7 0,5-4 0,14-5 16,8-3-16,17 2 15,5-5-15,10-3 0,7-2 16,7-3-16,-3-7 0,30 3 15,-18-9-15,-15-5 0,-9-3 0,-13-8 16,-8-5-16,-18 0 0,-13 0 16,-7 0-16</inkml:trace>
  <inkml:trace contextRef="#ctx0" brushRef="#br0" timeOffset="187188.7243">21840 9831 0,'0'0'0,"4"-10"16,1 1-16,-3 1 0,0 1 0,-3-5 15,-2-3-15,-6 2 0,-4 0 0,-12 2 16,-8 1-16,-3 2 16,-4 3-16,-17 5 0,-7 3 15,1 4-15,1 4 0,-8 7 16,2 2-16,3 2 0,12-1 0,10 5 16,15-2-16,16-4 15,11-4-15,16 0 0,14 0 16,8 0-16,6 0 0,12 2 0,9 2 15,-4-2-15,-3-3 0,4 4 16,-5 0-16,-14 0 0,-10 0 16,-5 8-16,-16-3 0,-12-13 15,-8-3-15,-17 2 0,-13 0 16,1-1-16,-5 1 0,-13 1 16,-6-1-16,7-5 0,3-3 0,3-5 15,3-1-15,16-5 0,14-2 16,4 3-16,3 2 0,2 2 15</inkml:trace>
  <inkml:trace contextRef="#ctx0" brushRef="#br0" timeOffset="187389.9954">22442 9378 0,'0'0'0,"0"0"16,0 0-16,-6 32 0,6-32 15,-12 41-15,1-8 0,-1 4 16,-2 3-16,-8 19 0,-9 20 16,3-8-16,2-5 0,-3 9 15,-1 7-15,3-14 0,2-10 16,4-10-16,7-13 0,3-9 0</inkml:trace>
  <inkml:trace contextRef="#ctx0" brushRef="#br0" timeOffset="187820.3456">23022 9900 0,'0'0'0,"0"0"0,0 0 16,0 0-16,0 0 0,-14-17 15,14 17-15,-32-8 0,11 5 0,-6 3 16,-6 3-16,0 3 0,-1 1 15,-13 8-15,-2 3 0,-8 7 16,4 1-16,-2 9 0,8 0 16,11-2-16,8-3 0,11-2 15,11-4-15,6-1 0,6-3 0,14-7 16,11-7-16,6-3 16,2-1-16,16-8 0,5-6 15,-6-1-15,-3-1 0,-2-4 0,0-4 16,-3-4-16,-5 1 0,-10-1 15,-8 0-15,-8 8 0,-4 3 16,-4 5-16,-3 4 0,-4 6 16,-2-1-16,-7 9 0,-3 5 15,0 1-15,0 5 0,0 3 16,0 3-16,2-2 0,3 0 16,5 1-16,4 2 0,4-3 0,0-3 15,10-3-15,6-2 16,-6-4-16,-2-3 0,-5-2 0</inkml:trace>
  <inkml:trace contextRef="#ctx0" brushRef="#br0" timeOffset="188336.7052">23639 9967 0,'0'0'0,"0"0"0,0 0 15,0 0-15,-12 32 0,12-32 0,-22 40 16,7-18-16,1 0 0,0 2 15,1 2-15,-3 3 0,3-1 16,1-5-16,2-5 0,2-3 16,2-5-16,2-6 0,4-4 15,1-3-15,3-5 0,3-6 16,4-4-16,5-4 0,4-1 0,8-10 16,4-2-16,0 6 0,1 4 15,6 0-15,-1 4 0,-6 7 16,-4 4-16,0 5 0,0 2 15,-3 6-15,-5 5 0,-4 8 16,-4 6-16,-3 0 0,-4 1 16,-1 4-16,-2 2 0,-1-2 15,-1-4-15,-2-3 0,-2-3 16,1-2-16,-1-2 0,2-3 0,0-4 16,1-3-16,1-3 15,0 0-15,4-9 0,0-5 16,2-2-16,6-9 0,5-5 15,5-1-15,4-1 0,2 2 0,3 1 16,5-1-16,-2 5 0,3 7 16,4 5-16,-5 5 0,-3 4 0,2 7 15,-3 7-15,-11 3 16,-4 5-16,-5 6 0,-3 5 16,-3 1-16,-3 1 0,-5 8 15,-5 1-15,1-5 0,-1-2 0,0-2 16,1-1-16,0-6 0,3-6 15,0-4-15,0-4 0,2-2 16</inkml:trace>
  <inkml:trace contextRef="#ctx0" brushRef="#br0" timeOffset="188804.9929">25666 10083 0,'0'0'0,"0"0"16,0 0-16,0 0 0,-5-26 0,5 26 16,-19-21-16,19 21 0,-29-26 0,10 15 15,-7-1-15,-7 1 16,0 2-16,-2 3 0,-3 2 16,2 4-16,1 4 0,-8 6 15,1 8-15,5 3 0,5 5 0,-1 6 16,5 4-16,7-4 0,6-1 15,11-4-15,7-2 0,7-6 16,7-3-16,10-8 0,9-7 16,2-4-16,2-5 0,8-10 15,1-7-15,-2-3 0,0-4 0,-1-8 16,0-7-16,2-7 16,-5-2-16,-1 1 0,-2 1 15,-4 7-15,-8 8 0,1 1 16,-8 11-16,-10 11 0,-7 9 0,-1 7 15,-3 5-15,-3 4 0,-1 4 16,-9 8-16,-6 6 0,-1 6 16,-2 4-16,-4 10 0,-4 6 15,2-4-15,3-4 0,2 6 16,5-2-16,6-7 16,3-3-16,6-8 0,4-4 0,6-7 15,2-5-15,-2-4 0,-1-3 16,-3-2-16</inkml:trace>
  <inkml:trace contextRef="#ctx0" brushRef="#br0" timeOffset="189203.7938">26110 9928 0,'0'0'15,"0"0"-15,0 0 0,-13 21 16,13-21-16,-16 30 0,-1-8 0,0 3 15,-3 2-15,-1 7 0,3-3 16,4-2-16,4-2 0,5 0 16,5-3-16,7-6 0,6-4 15,10-8-15,6-4 0,3-4 0,2-2 16,2-7-16,1-4 16,7-6-16,-2-4 0,-3-4 0,-3-4 15,-4 1-15,-4 3 0,-3-3 16,-5 6-16,-7 6 0,-4 6 0,-8 5 15,-4 3-15,-3 5 16,-1 5-16,-3 8 0,-3 7 16,1 2-16,-1 3 0,1 5 15,2 5-15,2-1 0,3-3 16,6 0-16,4-2 0,5-4 0,3-3 16,6-5-16,8-4 15,1-6-15,2-5 0,3-8 0,3-5 16,-9 2-16,-6 3 0,-4 1 15</inkml:trace>
  <inkml:trace contextRef="#ctx0" brushRef="#br0" timeOffset="189538.9839">26868 9976 0,'0'0'16,"0"0"-16,0 0 0,-10 21 15,10-21-15,-21 27 0,7-8 16,0 2-16,-1 2 0,-2 5 0,0 0 15,4-6-15,2-2 0,3-3 16,1-4-16,3-2 0,2-4 16,3-4-16,2-3 0,3-4 15,0-3-15,4-7 0,2-6 16,4-2-16,0 0 0,8-8 16,0-2-16,-1 3 0,0 2 0,4 5 15,1 2-15,5 4 0,-2 3 16,-1 6-16,0 2 15,-5 3-15,-4 2 0,-2 9 0,-4 6 16,-5 4-16,-4 4 0,-10 5 16,-6 6-16,-3 0 0,-3-1 0,0 2 15,1-1-15,2-3 0,3-3 16,2-5-16,2-3 16,4-8-16,2-6 0,0-1 0,0-2 15,0 0-15</inkml:trace>
  <inkml:trace contextRef="#ctx0" brushRef="#br0" timeOffset="189771.0421">27578 9736 0,'0'0'15,"0"0"-15,0 0 0,-7 35 0,2-16 16,-5 7-16,-3 8 0,-8 11 15,-3 1-15,-4 11 0,3 0 16,-1 3-16,5-9 0,4-6 16,1-4-16,3-5 0,3-9 0,8-9 15,5-5-15,3-7 16,1-2-16,0-2 0,-3 1 16,1-2-16</inkml:trace>
  <inkml:trace contextRef="#ctx0" brushRef="#br0" timeOffset="189987.3431">27983 10085 0,'0'0'0,"0"0"15,-30-4-15,6 1 0,-5 1 0,-18 0 16,-9-1-16,-11 3 0,2 3 16,-5 2-16,7 1 15,13-1-15,12-1 0,11 7 0,16 5 16,18 2-16,11 4 0,12-1 15,10 5-15,3 1 0,3 0 16,14 9-16,4 1 0,-10-6 16,-16-8-16,-10-7 0</inkml:trace>
  <inkml:trace contextRef="#ctx0" brushRef="#br0" timeOffset="190353.5565">28292 10878 0,'0'0'0,"0"0"16,-32-4-16,10 1 0,-3 1 0,-18-1 16,-9-1-16,-16-4 0,-5-1 0,-22-3 15,-4-3-15,-22 1 0,-2 0 16,-23-4-16,-3-1 0,-58-5 15,18 5-15,0 3 0,-3 4 16,9-2-16,6 0 0,-6 0 16,-4 0-16,6 3 0,5 2 0,-11 4 15,-5 3-15,6 0 0,7 1 16,-8-1-16,-2 1 0,5 0 16,5 2-16,-10 0 15,-6 2-15,10 1 0,8-1 0,-2 4 16,-1 1-16,8-2 0,6 0 15,-4-1-15,-2 1 0,9 2 16,5 0-16,49-2 0,34-2 16,23-1-16</inkml:trace>
  <inkml:trace contextRef="#ctx0" brushRef="#br0" timeOffset="197754.4232">3695 11922 0,'0'0'0,"-21"0"0,-3 1 0,-7 1 16,-4-1-16,-27 2 0,-10 3 16,-17 2-16,1 2 0,-35 12 15,-14 8-15,-3 2 0,18-1 0,-46 18 16,22-1-16,16 8 0,10 5 15,8 7-15,7 7 0,20-8 16,16-4-16,14 0 0,8-2 16,19 1-16,11 0 0,24-1 15,15-1-15,13-8 0,9-6 16,20-6-16,18-4 0,9-6 16,13-5-16,23 0 0,18 1 0,1-5 15,2-4-15,22-5 16,17-4-16,0-4 0,3-3 0,18 3 15,12 1-15,-3 1 0,-3 0 16,22-1-16,11-1 0,-10 3 16,-6 0-16,38-1 15,27-1-15,-26 0 0,-18 0 0,-2-1 16,-1 1-16,-2 1 0,-1 1 0,19 3 16,12 1-16,-12-1 15,-10-1-15,15-1 0,11-1 16,-44-1-16,-30-2 0,5 0 15,3-2-15,2 4 0,1 3 0,3-3 16,-1-1-16,-13-2 0,-11 0 16,11-3-16,9 0 15,-22-2-15,-14 1 0,-11-2 0,-9-2 16,-7-2-16,-7-2 0,9-9 16,4-8-1,-12-17-15,-8-12 0,-42 7 0,-28 6 16,-12-4-16,-10-2 0,-9-3 15,-6-3-15,-14-5 0,-8-5 16,-9 0-16,-5-1 0,-17-10 16,-11-8-16,-11 12 0,-8 8 0,-16-9 15,-11-6-15,-7 7 16,-6 3-16,-21-1 0,-17 0 16,1 9-16,2 7 0,-28 1 15,-18 3-15,3 6 0,4 2 0,-25 3 16,-16 1-16,9 4 0,7 3 15,-36 9-15,-25 7 0,13 2 16,9 2-16,-35 4 0,-23 4 16,7 8-16,5 6 15,-65 11-15,-45 7 0,73-1 0,50-2 16,-11 7-16,-7 6 0,-2 4 16,1 1-16,5 4 0,2 4 0,29-1 15,21 0-15,14-4 16,12-3-16,37-8 0,27-8 0,17-3 15,11-2-15,20-2 0,13-3 16,3 0-16,4-1 16,12 0-16,7 1 0,15-8 15,10-3-15,6-2 0</inkml:trace>
  <inkml:trace contextRef="#ctx0" brushRef="#br0" timeOffset="198720.8298">13399 12264 0,'0'0'0,"0"0"15,32-4-15,-14 4 0,2 0 0,9 2 16,10 0-16,17 2 16,6 3-16,30 1 0,11 1 0,12 2 15,-9 0-15,19 6 0,15 3 16,31 6-16,-24-5 0,-27-5 16,-16-4-16,-25-1 0,-16 0 0,-21-2 15,-14-2-15,-13-2 0,-10-1 16,-9 5-16,-7 3 0,-7 1 15,-4 0-15,-19 3 0,-12 1 16,-2 5-16,-2 4 0,7-4 16,-10 5-16,-30 11 0,4-2 15,4-4-15,1-1 0,6 3 16,4 2-16,6 1 0,4-1 16,10-4-16,8-3 0,7-7 15,4-3-15,12-4 0,8-5 0,8-3 16,5-5-16,2-6 15,1-5-15,11-6 0,6-4 0,-7-3 16,1-7-16,3-10 0,2-5 16,-1-2-16,-2-3 0,4-7 15,2-5-15,-4 2 0,-3-2 16,6-28-16,-3 6 0,-1 11 16,0 7-16,-4 4 0,-2 3 15,1 14-15,2 9 0,-1 8 16,0 5-16,-3 10 0,-1 5 0,-2 9 15,-1 7-15,0 5 16,4 4-16,0 8 0,2 7 0,-3 2 16,-1 6-16,6 7 0,4 4 15,0 15-15,-1 4 0,1 1 16,-2 2-16,-1-5 0,-4-2 0,2 25 16,-3-13-16,-3-16 15,-1-10-15,-5-8 0,-2-6 16,-2-8-16,-2-5 0,-1-11 15,-1-4-15,-1-7 0,-3-4 0,-5-9 16,-6-5-16,-3-8 16,-3-6-16,-2-7 0,-4-10 0,-8-6 15,-1 1-15,-2-4 0,-1-2 16,3-3-16,2-1 0,-17-25 16,6 10-16,9 13 0,6 11 0,9 13 15,8 11-15,3 8 16,4 5-16,-2 9 0,-3 5 15,4-13-15,1-8 0,9 12 0,0 3 16,1 2-16</inkml:trace>
  <inkml:trace contextRef="#ctx0" brushRef="#br0" timeOffset="206237.4585">2486 14503 0,'0'0'0,"0"0"0,0 0 15,0 0-15,0 0 0,28 2 0,-28-2 16,18 3-16,-18-3 0,22 5 16,-22-5-16,30 7 0,-12-3 0,2-1 15,5-1 1,0 0-16,1-1 0,10-3 0,3 0 15,-1-1-15,2 0 0,8-3 16,5 2-16,-4-1 0,0-1 0,2 1 16,1 0-16,10 1 0,-5 0 15,0 0-15,1-1 0,7 0 16,-6 2-16,2-1 0,0-1 16,-2 1-16,-3 0 0,14 2 15,1 2-15,-1-2 0,-2 1 16,4-2-16,1 1 0,28-7 15,-12-2-15,0 6 0,-5 3 0,6 2 16,0 2-16,2-1 16,0-1-16,-7-1 0,-3-1 0,4 1 15,5 0-15,-5 0 0,-1 1 16,1 0-16,5-1 0,-1-1 16,0 1-16,5 0 0,4-1 15,-5 1-15,-2-2 0,6 2 16,4 0-16,-3 0 0,0 0 0,1 1 15,5 0-15,-1 0 0,1 1 16,6 2-16,4 1 16,-4-1-16,-1-3 0,-1 7 15,1 3-15,-1 2 0,0 1 0,-3-2 16,1 0-16,-6-2 0,-2-1 16,1 1-16,1 0 0,-1-1 15,-2-1-15,0 0 0,0 2 16,-2-2-16,-1 1 0,5-3 15,4 0-15,-6 4 0,-2 2 0,4 0 16,4-1-16,-5-2 0,-3-1 16,10 6-16,6 2 15,-11-2-15,-7-2 0,0-2 0,-2 0 16,-1-2-16,-3-2 0,-1 1 16,0-2-16,-1-2 0,-1-1 15,0 1-15,1 2 0,-3-3 16,-3 0-16,5-1 0,3-1 15,-6 0-15,-4 0 0,2 0 16,-1 0-16,-2-1 0,-1-1 16,2-1-16,1 0 0,-2-1 15,-2 1-15,2-1 0,1 0 0,-1-2 16,2-3-16,-1 5 0,0 0 16,1 2-16,-1 0 0,4-3 15,4-3-15,-3 4 0,-2 2 16,2 0-16,2 0 0,0 2 15,-1-1-15,3-1 0,1-2 16,0 2-16,1 1 0,7 1 16,4 2-16,-10-1 0,-6 1 0,8-3 15,5-1-15,1 2 0,1 3 16,0-1-16,0-1 0,1 3 16,-1 0-16,3-1 0,3-2 15,0 2-15,0 1 0,-1 1 16,2 0-16,0 0 0,-1 1 15,5-1-15,4-1 0,-4-1 16,-2-2-16,12 2 16,9-1-16,-10 3 0,-6 0 0,2 0 15,3-2-15,-6-2 0,-5-1 0,6-1 16,4 2-16,0 2 16,0 2-16,3-2 0,2 0 15,-2-3-15,-1-2 0,9 2 16,7 1-16,-13 0 0,-8 0 0,3 0 15,2 0-15,0 0 0,0 0 16,4-2-16,4-1 0,-5 2 16,-1 1-16,3 1 0,3 2 15,-4 0-15,-2 0 0,2-3 16,2-2-16,-3 1 0,-2 0 16,14-1-16,8-2 0,14 1 15,11 0-15,-39-1 0,-26 0 16,22-2-16,14 0 15,-12 1-15,-6 2 0,6 3 0,3 3 16,-13-6-16,-9-3 0,15-3 16,12-1-16,-10 6 0,-5 1 15,6 2-15,5 2 0,-15-3 0,-10-1 16,17 4-16,10 4 16,-10 3-16,-6 2 0,8-3 0,5-1 15,-5-4-15,-3-2 16,-1 5-16,-4 2 0,-21 0 0,-15-1 0,24-5 15,19-1-15,-21-1 16,-11-1-16,12 1 0,11-1 16,-15 0-16,-10 0 0,12 0 15,8 1-15,-12-1 0,-9 0 0,9 0 16,8 1-16,-20-4 0,-13-2 16,15 1-16,12 0 15,-18 4-15,-10 1 0,16-5 0,11-4 16,-12 1-16,-7 2 0,4 1 15,3 1-15,-13 1 0,-9 0 0,15-2 16,10-1-16,-8 2 16,-6 1-16,5 2 0,5 1 15,-18 5-15,-11 3 0,4-2 16,4-1-16,-2-1 0,-1-1 0,-3 0 16,0 0-16,-10 1 15,-7 0-15,-2-1 0,0-4 0,-6 2 16,-3 2-16,-8-1 0,-5 0 15,-6-1-15,-3-2 0,-8-3 16,-4-2-16,2 2 0,-1 3 0,2-1 16</inkml:trace>
  <inkml:trace contextRef="#ctx0" brushRef="#br0" timeOffset="207537.8852">8159 15629 0,'0'0'0,"0"0"16,-22-1-16,22 1 0,-30-1 0,8 0 15,-3 0-15,-12-1 0,-4 0 16,-7 0-16,-3 1 0,-16-2 16,1 0-16,-14 0 0,-1-1 15,1 0-15,0 1 0,-14 0 16,-1 1-16,-11-1 0,3 0 0,-42-1 15,10 1-15,8-1 0,4-3 16,4 3-16,1 1 16,2 2-16,3 1 0,-5-5 0,-5-4 15,7 2-15,2 0 16,-9 1-16,-9 1 0,11 2 0,6 2 16,-4 1-16,-2 0 0,1 0 15,2-3-15,-4-1 0,-2 0 16,5 5-16,8 4 0,-3 1 15,3 2-15,1-2 0,2 1 0,2-1 16,1 0-16,9 1 0,5 1 16,2 1-16,4 2 0,9-4 15,4-1-15,2 2 0,-1 2 16,9-2-16,7 0 0,18-3 16,10-1-16,10-2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2025/12/1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《读后续写工具箱》（十）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3230"/>
            <a:ext cx="10968990" cy="580644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14.4 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进取、拼搏</a:t>
            </a: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proactive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积极主动的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（底下的例句写得不大行）</a:t>
            </a: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in a head-on collision that evening on my way home from work where both vehicles were totaled but I was spared, without a scratch. It was that very miracle which inspired me to adopt a proactive attitude to life.</a:t>
            </a: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driven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有强烈内在驱动的</a:t>
            </a: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self-driven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内驱力强的</a:t>
            </a: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a driven student who refused to settle for mediocrity.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这个句子写得有点劲）</a:t>
            </a:r>
          </a:p>
          <a:p>
            <a:pPr marL="0" indent="0" algn="just">
              <a:lnSpc>
                <a:spcPts val="24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Digital life brings blooming opportunities: rural artisans in Yunnan sell embroidery globally through livestreams and stay-at-home parents monetize parenting blogs. The Internet democratizes success but demands new skills: navigating algorithm-driven platforms while preserving mental health. It delivers connection but struggles to replicate warmth.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66640" y="800640"/>
              <a:ext cx="10947240" cy="45957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7280" y="791280"/>
                <a:ext cx="10965960" cy="46144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9425"/>
            <a:ext cx="10968990" cy="577024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initiative to do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主动做某事</a:t>
            </a:r>
            <a:r>
              <a:rPr lang="zh-CN" altLang="en-US" sz="2000">
                <a:solidFill>
                  <a:schemeClr val="tx1"/>
                </a:solidFill>
              </a:rPr>
              <a:t>（底下的句子写得不大行）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Ultimately, he took the initiative to tackle the daunting task he'd been assigned. He analyzed every detail, devised a concrete plan, and pursued it with steadfast resolve. Piece by piece, as time wore on, the task, like a jigsaw puzzle, neared its completion. This success boosted his morale and confidence.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action-oriented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以行动为导向、执行力强的</a:t>
            </a:r>
            <a:r>
              <a:rPr lang="zh-CN" altLang="en-US" sz="2000">
                <a:solidFill>
                  <a:schemeClr val="tx1"/>
                </a:solidFill>
              </a:rPr>
              <a:t>（底下的句子写得不大行）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Being an action-oriented student, Tom could thrive in any fast-paced environment.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interest-oriented</a:t>
            </a:r>
            <a:r>
              <a:rPr lang="zh-CN" altLang="en-US" sz="2000">
                <a:solidFill>
                  <a:schemeClr val="tx1"/>
                </a:solidFill>
              </a:rPr>
              <a:t>以兴趣为导向的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interest-oriented courses effectively catered to the needs of students.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the extra mile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付出额外的努力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She went the extra mile to ensure the project was completed ahead of schedule.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53400" y="932040"/>
              <a:ext cx="10245960" cy="44330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4040" y="922680"/>
                <a:ext cx="10264680" cy="44517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9895"/>
            <a:ext cx="10968990" cy="581977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lead the charge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带头行动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lead the charge in reforming the company’s outdated policies.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Emperor miscalculated the situation and led the charge into the enemy’s cavalry, only to confront strong resistance and be forced to retreat to Tumu Fortress.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carve out a niche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开创一片天地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了解即可）</a:t>
            </a:r>
          </a:p>
          <a:p>
            <a:pPr marL="0" indent="0" algn="just">
              <a:buNone/>
            </a:pP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03360" y="829440"/>
              <a:ext cx="10929240" cy="28897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4000" y="820080"/>
                <a:ext cx="10947960" cy="29084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4650"/>
            <a:ext cx="10968990" cy="587502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14.5 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防御与逃避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hesitant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犹豫不决的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Compared to the bridge itself, this test looked doable, I thought. So, without too much hesitation, I slowly scaled the monkey bars.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Hesitantly, I reached out to untangle the knots confining the frantic bird, as the echoing footsteps closed in.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Hesitantly, I walked into the fitness center and was immediately engulfed by the clang of metal weights and the clamor of voices. As I looked around, a fitness instructor approached with a broad smile. "Hey there! Looking for a session?" he asked. "I... I want to build some muscle," I replied, my voice faltering.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conflict-averse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回避冲突的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（这个词很少用），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averse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厌恶的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aversion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厌恶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had a deep-seated aversion to long-distance runs and would invariably invent excuses to avoid them.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11720" y="1209240"/>
              <a:ext cx="10697400" cy="32266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2360" y="1199880"/>
                <a:ext cx="10716120" cy="32454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2115"/>
            <a:ext cx="10968990" cy="583755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bury one’s head in the sand</a:t>
            </a:r>
            <a:r>
              <a:rPr lang="zh-CN" altLang="en-US">
                <a:solidFill>
                  <a:schemeClr val="tx1"/>
                </a:solidFill>
              </a:rPr>
              <a:t>鸵鸟心态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head-in-the-sand approach</a:t>
            </a:r>
            <a:r>
              <a:rPr lang="zh-CN" altLang="en-US">
                <a:solidFill>
                  <a:schemeClr val="tx1"/>
                </a:solidFill>
              </a:rPr>
              <a:t>鸵鸟法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sweep sth. under the rug (carpet)</a:t>
            </a:r>
            <a:r>
              <a:rPr lang="zh-CN" altLang="en-US">
                <a:solidFill>
                  <a:schemeClr val="tx1"/>
                </a:solidFill>
              </a:rPr>
              <a:t>掩盖问题</a:t>
            </a:r>
          </a:p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</a:rPr>
              <a:t>14.6 </a:t>
            </a:r>
            <a:r>
              <a:rPr lang="zh-CN" altLang="en-US" b="1">
                <a:solidFill>
                  <a:srgbClr val="FF0000"/>
                </a:solidFill>
              </a:rPr>
              <a:t>冲动、一气之下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impulsive</a:t>
            </a:r>
            <a:r>
              <a:rPr lang="zh-CN" altLang="en-US">
                <a:solidFill>
                  <a:schemeClr val="tx1"/>
                </a:solidFill>
              </a:rPr>
              <a:t>冲动的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made an impulsive decision to quit the team, only to regret it days later.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storm </a:t>
            </a:r>
            <a:r>
              <a:rPr lang="zh-CN" altLang="en-US">
                <a:solidFill>
                  <a:schemeClr val="tx1"/>
                </a:solidFill>
              </a:rPr>
              <a:t>怒气冲冲地走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stormed out of the room after the argument, slamming the door behind him.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get carried away</a:t>
            </a:r>
            <a:r>
              <a:rPr lang="zh-CN" altLang="en-US">
                <a:solidFill>
                  <a:schemeClr val="tx1"/>
                </a:solidFill>
              </a:rPr>
              <a:t>飘飘然、忘乎所以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Getting carried away by momentary triumph, Tim thought too highly of himself and his humility vanished. </a:t>
            </a: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下节课从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zh-CN" b="1" baseline="-25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169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14.7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怀旧开始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37480" y="742680"/>
              <a:ext cx="9790200" cy="48898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8120" y="733320"/>
                <a:ext cx="9808920" cy="49086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605</Words>
  <Application>Microsoft Office PowerPoint</Application>
  <PresentationFormat>宽屏</PresentationFormat>
  <Paragraphs>38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微软雅黑</vt:lpstr>
      <vt:lpstr>Arial</vt:lpstr>
      <vt:lpstr>Times New Roman</vt:lpstr>
      <vt:lpstr>Wingdings</vt:lpstr>
      <vt:lpstr>WPS</vt:lpstr>
      <vt:lpstr>《读后续写工具箱》（十）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173</cp:revision>
  <dcterms:created xsi:type="dcterms:W3CDTF">2019-06-19T02:08:00Z</dcterms:created>
  <dcterms:modified xsi:type="dcterms:W3CDTF">2025-12-01T02:28:58Z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F4E814D0B6F34834A1ECE5D167FEFFD4_11</vt:lpwstr>
  </property>
</Properties>
</file>