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>
                <a:solidFill>
                  <a:srgbClr val="FF0000"/>
                </a:solidFill>
              </a:rPr>
              <a:t>《读后续写工具箱》（十）</a:t>
            </a:r>
            <a:endParaRPr lang="zh-CN" altLang="zh-CN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43230"/>
            <a:ext cx="10968990" cy="580644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14.4 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进取、拼搏</a:t>
            </a:r>
            <a:endParaRPr lang="zh-CN" altLang="en-US" sz="20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proactive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积极主动的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（底下的例句写得不大行）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in a head-on collision that evening on my way home from work where both vehicles were totaled but I was spared, without a scratch. It was that very miracle which inspired me to adopt a proactive attitude to life.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driven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有强烈内在驱动的</a:t>
            </a:r>
            <a:endParaRPr lang="zh-CN" altLang="en-US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self-driven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内驱力强的</a:t>
            </a:r>
            <a:endParaRPr lang="zh-CN" altLang="en-US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a driven student who refused to settle for mediocrity. 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这个句子写得有点劲）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Digital life brings blooming opportunities: rural artisans in Yunnan sell embroidery globally through livestreams and stay-at-home parents monetize parenting blogs. The Internet democratizes success but demands new skills: navigating algorithm-driven platforms while preserving mental health. It delivers connection but struggles to replicate warmth.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79425"/>
            <a:ext cx="10968990" cy="577024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initiative to do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主动做某事</a:t>
            </a:r>
            <a:r>
              <a:rPr lang="zh-CN" altLang="en-US" sz="2000">
                <a:solidFill>
                  <a:schemeClr val="tx1"/>
                </a:solidFill>
              </a:rPr>
              <a:t>（底下的句子写得不大行）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Ultimately, he took the initiative to tackle the daunting task he'd been assigned. He analyzed every detail, devised a concrete plan, and pursued it with steadfast resolve. Piece by piece, as time wore on, the task, like a jigsaw puzzle, neared its completion. This success boosted his morale and confidence.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action-oriented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以行动为导向、执行力强的</a:t>
            </a:r>
            <a:r>
              <a:rPr lang="zh-CN" altLang="en-US" sz="2000">
                <a:solidFill>
                  <a:schemeClr val="tx1"/>
                </a:solidFill>
              </a:rPr>
              <a:t>（底下的句子写得不大行）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Being an action-oriented student, Tom could thrive in any fast-paced environment.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interest-oriented</a:t>
            </a:r>
            <a:r>
              <a:rPr lang="zh-CN" altLang="en-US" sz="2000">
                <a:solidFill>
                  <a:schemeClr val="tx1"/>
                </a:solidFill>
              </a:rPr>
              <a:t>以兴趣为导向的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interest-oriented courses effectively catered to the needs of students.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the extra mile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付出额外的努力</a:t>
            </a:r>
            <a:endParaRPr lang="zh-CN" altLang="en-US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She went the extra mile to ensure the project was completed ahead of schedule. </a:t>
            </a: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29895"/>
            <a:ext cx="10968990" cy="5819775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lead the charge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带头行动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lead the charge in reforming the company’s outdated policies.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Emperor miscalculated the situation and led the charge into the enemy’s cavalry, only to confront strong resistance and be forced to retreat to Tumu Fortress.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carve out a niche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开创一片天地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了解即可）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74650"/>
            <a:ext cx="10968990" cy="587502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spcAft>
                <a:spcPts val="0"/>
              </a:spcAft>
              <a:buNone/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14.5 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防御与逃避</a:t>
            </a:r>
            <a:endParaRPr lang="zh-CN" altLang="en-US" sz="20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hesitant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犹豫不决的</a:t>
            </a:r>
            <a:endParaRPr lang="zh-CN" altLang="en-US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Compared to the bridge itself, this test looked doable, I thought. So, without too much hesitation, I slowly scaled the monkey bars.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Hesitantly, I reached out to untangle the knots confining the frantic bird, as the echoing footsteps closed in.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Hesitantly, I walked into the fitness center and was immediately engulfed by the clang of metal weights and the clamor of voices. As I looked around, a fitness instructor approached with a broad smile. "Hey there! Looking for a session?" he asked. "I... I want to build some muscle," I replied, my voice faltering.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conflict-averse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回避冲突的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（这个词很少用），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averse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厌恶的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aversion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厌恶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had a deep-seated aversion to long-distance runs and would invariably invent excuses to avoid them.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12115"/>
            <a:ext cx="10968990" cy="583755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bury one’s head in the sand</a:t>
            </a:r>
            <a:r>
              <a:rPr lang="zh-CN" altLang="en-US">
                <a:solidFill>
                  <a:schemeClr val="tx1"/>
                </a:solidFill>
              </a:rPr>
              <a:t>鸵鸟心态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head-in-the-sand approach</a:t>
            </a:r>
            <a:r>
              <a:rPr lang="zh-CN" altLang="en-US">
                <a:solidFill>
                  <a:schemeClr val="tx1"/>
                </a:solidFill>
              </a:rPr>
              <a:t>鸵鸟法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sweep sth. under the rug (carpet)</a:t>
            </a:r>
            <a:r>
              <a:rPr lang="zh-CN" altLang="en-US">
                <a:solidFill>
                  <a:schemeClr val="tx1"/>
                </a:solidFill>
              </a:rPr>
              <a:t>掩盖问题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</a:rPr>
              <a:t>14.6 </a:t>
            </a:r>
            <a:r>
              <a:rPr lang="zh-CN" altLang="en-US" b="1">
                <a:solidFill>
                  <a:srgbClr val="FF0000"/>
                </a:solidFill>
              </a:rPr>
              <a:t>冲动、一气之下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impulsive</a:t>
            </a:r>
            <a:r>
              <a:rPr lang="zh-CN" altLang="en-US">
                <a:solidFill>
                  <a:schemeClr val="tx1"/>
                </a:solidFill>
              </a:rPr>
              <a:t>冲动的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made an impulsive decision to quit the team, only to regret it days later.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storm </a:t>
            </a:r>
            <a:r>
              <a:rPr lang="zh-CN" altLang="en-US">
                <a:solidFill>
                  <a:schemeClr val="tx1"/>
                </a:solidFill>
              </a:rPr>
              <a:t>怒气冲冲地走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stormed out of the room after the argument, slamming the door behind him.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get carried away</a:t>
            </a:r>
            <a:r>
              <a:rPr lang="zh-CN" altLang="en-US">
                <a:solidFill>
                  <a:schemeClr val="tx1"/>
                </a:solidFill>
              </a:rPr>
              <a:t>飘飘然、忘乎所以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Getting carried away by momentary triumph, Tim thought too highly of himself and his humility vanished.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下节课从</a:t>
            </a:r>
            <a:r>
              <a:rPr lang="en-US" altLang="zh-CN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zh-CN" b="1" baseline="-25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169</a:t>
            </a:r>
            <a:r>
              <a:rPr lang="en-US" altLang="zh-CN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14.7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怀旧开始</a:t>
            </a:r>
            <a:endParaRPr lang="zh-CN" altLang="en-US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2832</Words>
  <Application>WPS 演示</Application>
  <PresentationFormat>宽屏</PresentationFormat>
  <Paragraphs>45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Times New Roman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marble   duang</cp:lastModifiedBy>
  <cp:revision>171</cp:revision>
  <dcterms:created xsi:type="dcterms:W3CDTF">2019-06-19T02:08:00Z</dcterms:created>
  <dcterms:modified xsi:type="dcterms:W3CDTF">2025-11-30T15:13:00Z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F4E814D0B6F34834A1ECE5D167FEFFD4_11</vt:lpwstr>
  </property>
</Properties>
</file>