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ink/ink1.xml" ContentType="application/inkml+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ink/ink2.xml" ContentType="application/inkml+xml"/>
  <Override PartName="/ppt/tags/tag75.xml" ContentType="application/vnd.openxmlformats-officedocument.presentationml.tags+xml"/>
  <Override PartName="/ppt/tags/tag76.xml" ContentType="application/vnd.openxmlformats-officedocument.presentationml.tags+xml"/>
  <Override PartName="/ppt/ink/ink3.xml" ContentType="application/inkml+xml"/>
  <Override PartName="/ppt/tags/tag77.xml" ContentType="application/vnd.openxmlformats-officedocument.presentationml.tags+xml"/>
  <Override PartName="/ppt/tags/tag78.xml" ContentType="application/vnd.openxmlformats-officedocument.presentationml.tags+xml"/>
  <Override PartName="/ppt/ink/ink4.xml" ContentType="application/inkml+xml"/>
  <Override PartName="/ppt/tags/tag79.xml" ContentType="application/vnd.openxmlformats-officedocument.presentationml.tags+xml"/>
  <Override PartName="/ppt/tags/tag80.xml" ContentType="application/vnd.openxmlformats-officedocument.presentationml.tags+xml"/>
  <Override PartName="/ppt/ink/ink5.xml" ContentType="application/inkml+xml"/>
  <Override PartName="/ppt/tags/tag81.xml" ContentType="application/vnd.openxmlformats-officedocument.presentationml.tags+xml"/>
  <Override PartName="/ppt/tags/tag82.xml" ContentType="application/vnd.openxmlformats-officedocument.presentationml.tags+xml"/>
  <Override PartName="/ppt/ink/ink6.xml" ContentType="application/inkml+xml"/>
  <Override PartName="/ppt/tags/tag83.xml" ContentType="application/vnd.openxmlformats-officedocument.presentationml.tags+xml"/>
  <Override PartName="/ppt/tags/tag84.xml" ContentType="application/vnd.openxmlformats-officedocument.presentationml.tags+xml"/>
  <Override PartName="/ppt/ink/ink7.xml" ContentType="application/inkml+xml"/>
  <Override PartName="/ppt/tags/tag85.xml" ContentType="application/vnd.openxmlformats-officedocument.presentationml.tags+xml"/>
  <Override PartName="/ppt/tags/tag86.xml" ContentType="application/vnd.openxmlformats-officedocument.presentationml.tags+xml"/>
  <Override PartName="/ppt/ink/ink8.xml" ContentType="application/inkml+xml"/>
  <Override PartName="/ppt/tags/tag87.xml" ContentType="application/vnd.openxmlformats-officedocument.presentationml.tags+xml"/>
  <Override PartName="/ppt/tags/tag88.xml" ContentType="application/vnd.openxmlformats-officedocument.presentationml.tags+xml"/>
  <Override PartName="/ppt/ink/ink9.xml" ContentType="application/inkml+xml"/>
  <Override PartName="/ppt/tags/tag89.xml" ContentType="application/vnd.openxmlformats-officedocument.presentationml.tags+xml"/>
  <Override PartName="/ppt/tags/tag90.xml" ContentType="application/vnd.openxmlformats-officedocument.presentationml.tags+xml"/>
  <Override PartName="/ppt/ink/ink10.xml" ContentType="application/inkml+xml"/>
  <Override PartName="/ppt/tags/tag91.xml" ContentType="application/vnd.openxmlformats-officedocument.presentationml.tags+xml"/>
  <Override PartName="/ppt/tags/tag92.xml" ContentType="application/vnd.openxmlformats-officedocument.presentationml.tags+xml"/>
  <Override PartName="/ppt/ink/ink11.xml" ContentType="application/inkml+xml"/>
  <Override PartName="/ppt/tags/tag93.xml" ContentType="application/vnd.openxmlformats-officedocument.presentationml.tags+xml"/>
  <Override PartName="/ppt/tags/tag94.xml" ContentType="application/vnd.openxmlformats-officedocument.presentationml.tags+xml"/>
  <Override PartName="/ppt/ink/ink12.xml" ContentType="application/inkml+xml"/>
  <Override PartName="/ppt/tags/tag95.xml" ContentType="application/vnd.openxmlformats-officedocument.presentationml.tags+xml"/>
  <Override PartName="/ppt/tags/tag96.xml" ContentType="application/vnd.openxmlformats-officedocument.presentationml.tags+xml"/>
  <Override PartName="/ppt/ink/ink13.xml" ContentType="application/inkml+xml"/>
  <Override PartName="/ppt/tags/tag97.xml" ContentType="application/vnd.openxmlformats-officedocument.presentationml.tags+xml"/>
  <Override PartName="/ppt/tags/tag98.xml" ContentType="application/vnd.openxmlformats-officedocument.presentationml.tags+xml"/>
  <Override PartName="/ppt/ink/ink14.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26" userDrawn="1">
          <p15:clr>
            <a:srgbClr val="A4A3A4"/>
          </p15:clr>
        </p15:guide>
        <p15:guide id="2" pos="38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778" autoAdjust="0"/>
    <p:restoredTop sz="94660"/>
  </p:normalViewPr>
  <p:slideViewPr>
    <p:cSldViewPr snapToGrid="0" showGuides="1">
      <p:cViewPr varScale="1">
        <p:scale>
          <a:sx n="30" d="100"/>
          <a:sy n="30" d="100"/>
        </p:scale>
        <p:origin x="426" y="24"/>
      </p:cViewPr>
      <p:guideLst>
        <p:guide orient="horz" pos="2126"/>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2:39:52.404"/>
    </inkml:context>
    <inkml:brush xml:id="br0">
      <inkml:brushProperty name="width" value="0.05292" units="cm"/>
      <inkml:brushProperty name="height" value="0.05292" units="cm"/>
      <inkml:brushProperty name="color" value="#FF0000"/>
    </inkml:brush>
  </inkml:definitions>
  <inkml:trace contextRef="#ctx0" brushRef="#br0">2278 6318 0,'0'0'0,"7"0"0,1 0 16,2 1-16,1 0 0,4-1 0,5-2 16,2 1-16,6 0 0,1 1 15,3 0-15,8 0 0,2-2 16,2 2-16,2 2 0,1-4 15,3 1-15,9 1 0,2 0 16,-2-1-16,1 0 0,8 0 16,-2 0-16,3 0 0,-3 1 0,10 0 15,-2-1-15,-6 1 0,-5 1 16,0-1-16,-2 0 16,21 0-16,-10-1 0,-11 1 0,-4 0 15,-11-3-15,-6 0 0,-7 3 16,-8 1-16,-6-1 0,-6 1 0,-4-1 15</inkml:trace>
  <inkml:trace contextRef="#ctx0" brushRef="#br0" timeOffset="549.5246">2187 6303 0,'0'0'0,"0"0"0,0 0 16,0 0-16,0 0 0,0 0 0,0 0 16,26-3-16,-26 3 0,0 0 15,26 0-15,-26 0 0,22-3 16,-6 0-16,-1 0 0,4 1 0,-1-1 15,2 2-15,6 0 16,-2 0-16,2 0 0,10-2 16,0-1-16,-1 1 0,1 2 0,10-2 15,2 1-15,-1 0 0,-4 2 16,3 0-16,1 0 16,6 2-16,-2 1 0,3-1 0,3-4 15,-4 1-15,-1 0 0,10-2 16,0 1-16,-4 2 0,-1 1 15,6-1-15,1 1 0,-8-1 16,-5-1-16,1 1 0,1-1 16,-8 5-16,-4 0 0,-2 0 15,-2 1-15,-10-2 0,-7 0 0,-5-2 16</inkml:trace>
  <inkml:trace contextRef="#ctx0" brushRef="#br0" timeOffset="4499.6329">13086 4970 0,'0'0'16,"3"-9"-16,0 3 0,-2-2 0,-2 0 15,0 0-15,-2-1 0,-1 0 16,-2 2-16,0 3 0,-3 2 15,-3 1-15,-2 2 0,-3 4 16,-1 1-16,-4 5 0,-3 3 0,-8 10 16,-1 5-16,-2 3 0,0 2 15,0 5-15,0 5 0,-5 7 16,0 1-16,-2 5 0,4-3 16,7-4-16,6-4 0,1 0 15,6-8-15,5-8 0,6-6 16,3-6-16,4-4 0,0-5 15,1-4-15,0 0 0</inkml:trace>
  <inkml:trace contextRef="#ctx0" brushRef="#br0" timeOffset="4950.2908">13156 4893 0,'0'0'15,"0"0"-15,0 0 0,0 0 16,0 0-16,0 24 0,0-24 0,-7 29 16,7-29-16,-11 41 0,2-13 15,-1 3-15,-1 1 0,-4 13 16,-2 2-16,2-2 0,2-1 16,0 4-16,5-6 0,2-3 15,5-9-15,7-6 0,3-5 16,5-7-16,2-7 0,2-6 15,4-5-15,2-1 0,3-4 0,6-11 16,1-7-16,-2-3 0,-2 0 16,0-5-16,2-1 15,-3-1-15,-4-1 0,5-6 0,-2-1 16,-4 9-16,-2 6 0,-2-1 16,-5 5-16,-6 9 0,-3 6 15,-4 3-15,-2 5 0,-4 5 16,-4 4-16,-3 7 0,-2 6 15,-2 3-15,2 4 0,-1 11 16,-2 8-16,3 1 0,2-1 0,1 13 16,2 1-16,4-6 0,3-6 15,5-4-15,4-3 0,4-9 16,3-5-16,-2-7 0,-5-4 16,-1-3-16</inkml:trace>
  <inkml:trace contextRef="#ctx0" brushRef="#br0" timeOffset="5433.042">14203 5135 0,'0'0'0,"0"0"16,0 0-16,-22 17 0,22-17 0,-24 26 15,8-5-15,0 1 16,-2 2-16,-4 10 0,1 3 15,3-2-15,4-4 0,4 4 16,7-7-16,4-5 0,4-5 0,8-8 16,5-6-16,4-4 0,5-3 15,2-7-15,1-4 0,1-5 16,1-1-16,8-12 16,1-2-16,-3 0 0,0 3 0,3-2 15,-4 2-15,-8 7 0,-7 6 16,-7 3-16,-4 4 0,-4 7 15,-3 3-15,-8 6 0,-6 6 16,-3 4-16,-4 4 0,0 8 16,-2 8-16,1 3 0,2 0 0,-1 8 15,1 4-15,-1 3 0,4-6 16,0-6-16,-1-2 16,3-9-16,1-4 0,2-4 0,-1-2 15,1-5-15,0-3 0,-4-4 16,-2-4-16,-2 1 0,-2-1 15,-4-2-15,-2-1 0,2-4 16,3-2-16,0-5 0,1-2 16,6-4-16,3-1 0,6-2 0,3-1 15,0 6-15,0 4 0,0 2 16</inkml:trace>
  <inkml:trace contextRef="#ctx0" brushRef="#br0" timeOffset="6099.9945">15483 4767 0,'0'0'0,"0"0"0,0 0 16,0 0-16,0 0 0,-20 28 16,8-12-16,-2 6 0,-3 5 15,-4 6-15,-3 8 0,-7 12 16,1 2-16,-6 10 0,1 1 15,-1-1-15,5-7 0,3-2 16,4-8-16,5-11 0,4-9 0,4-7 16,4-5-16,1-7 15,3-3-15,1-7 0,1-5 16,2-4-16,2-4 0,7-5 16,5-6-16,4-1 0,3-2 0,11-10 15,5-2-15,-1 5 0,0 4 16,6 1-16,0 2 0,-6 10 15,-3 3-15,-3 7 0,-3 3 16,-6 6-16,-4 4 0,-4 3 16,-6 4-16,-3 2 0,-3 5 0,-2 7 15,-2 4-15,-1 2 0,-2 1 16,0 0-16,-1 2 0,1-5 16,0-1-16,3-1 0,2-5 15,0-7-15,0-5 0,0-2 16</inkml:trace>
  <inkml:trace contextRef="#ctx0" brushRef="#br0" timeOffset="6433.5111">15719 5418 0,'0'0'0,"0"0"0,0 0 16,29-6-16,-29 6 0,36-5 15,-13 0-15,1 0 0,2-1 16,7-3-16,1 0 0,-2-2 15,-1 1-15,5-6 0,-2 1 16,-5-2-16,-5 0 0,-4 0 16,-4-3-16,-4 4 0,-2 1 0,-5-4 15,-4 0-15,-3 2 0,-2 5 16,-9 2-16,-5 4 0,-3 4 16,0 4-16,-7 4 0,-5 4 15,2 2-15,2 4 0,-2 7 16,-1 5-16,-1 6 0,3-1 0,9 3 15,7 3-15,8-4 0,8-4 16,14 0-16,9-4 16,8-4-16,6-5 0,9-7 0,8-6 15,-13 0-15,-11-2 0,-7-1 16</inkml:trace>
  <inkml:trace contextRef="#ctx0" brushRef="#br0" timeOffset="6817.1974">16774 5161 0,'0'0'0,"0"0"15,0 0-15,-29 6 16,29-6-16,-33 10 0,8-1 0,-2 2 16,0 2-16,-12 9 0,-2 3 15,1 3-15,0 3 0,-4 7 16,4 3-16,3 0 0,8-4 15,11-6-15,10-6 0,8-5 0,5-5 16,10-5-16,9-5 16,2-4-16,4-4 0,7-7 0,6-3 15,-2-3-15,-1-1 0,7-8 16,1-3-16,-4-3 0,-5-4 16,1 1-16,-5 4 0,-14 9 15,-5 4-15,-3 1 0,-3 3 16,-2 6-16,-3 2 0,-7 5 15,-6 1-15,-1 5 0,-1 3 0,-3 2 16,-2 5-16,-2 3 0,2 2 16,1 5-16,0 5 15,9-2-15,4-1 0,7-1 0,6-1 16,2-8-16,1-9 0,-3 0 16,-3-3-16,-1-1 0</inkml:trace>
  <inkml:trace contextRef="#ctx0" brushRef="#br0" timeOffset="7133.6123">17210 5266 0,'0'0'16,"0"0"-16,0 0 0,0 0 0,-19 22 16,8-7-16,-3 5 0,0 1 15,1 2-15,-5 8 0,-1 0 16,4-4-16,2-5 0,1 2 15,2-6-15,3-4 0,4-3 0,4-7 16,3-5-16,1-5 16,0-3-16,3-4 0,1-2 0,2-2 15,2-2-15,5-4 0,0-2 16,-1 5-16,-2 2 0,1 5 16,-2 4-16,3 0 0,0 2 15,2 3-15,0 1 0,-2 1 16,0 1-16,3 4 0,4 1 15,-5 0-15,-4 0 0,-1-1 0</inkml:trace>
  <inkml:trace contextRef="#ctx0" brushRef="#br0" timeOffset="7383.2352">17837 5046 0,'0'0'0,"0"0"15,0 0-15,0 0 0,0 0 0,-20 28 16,20-28-16,-30 38 16,12-14-16,0 8 0,-2 4 15,-2 9-15,2-2 0,3 1 0,8-3 16,2-9-16,4-4 0,4-7 16,3-6-16,4-6 0,3-2 0,4-4 15,5-6-15,-1 0 16,-2-2-16,3-5 0,1-2 15,-3 1-15,-4 2 0,-3 2 0</inkml:trace>
  <inkml:trace contextRef="#ctx0" brushRef="#br0" timeOffset="7549.5717">17524 5271 0,'0'0'0,"0"0"0,0 0 0,28-6 15,-28 6-15,38-7 0,-10 4 16,2 0-16,2-1 0,14 0 0,5-1 16,9 2-16,-4 1 0,-3-1 15,-11 1-15,-9 0 0</inkml:trace>
  <inkml:trace contextRef="#ctx0" brushRef="#br0" timeOffset="8033.9463">18890 5007 0,'0'0'0,"0"0"0,0 0 15,-21 27-15,21-27 0,-24 34 0,9-9 16,-3 3-16,0 3 0,-7 14 16,2 1-16,0 7 0,5-3 0,4 2 15,6-9-15,6-8 0,4-8 16,8-7-16,6-6 0,0-6 15,3-4-15,2-4 0,2-4 16,0-3-16,2-2 0,-6-4 16,-1-4-16,-5 5 0,-2 2 0,-3 1 15</inkml:trace>
  <inkml:trace contextRef="#ctx0" brushRef="#br0" timeOffset="8199.8993">18532 5289 0,'0'0'0,"0"0"16,0 0-16,0 0 0,33-6 16,-13 4-16,6-2 0,3 1 0,4 0 15,3-1-15,0 1 0,12-2 16,-2 0-16,1 0 16,-8 1-16,-8 1 0</inkml:trace>
  <inkml:trace contextRef="#ctx0" brushRef="#br0" timeOffset="8618.7384">19403 4931 0,'0'0'0,"0"0"0,0 0 0,-12 28 16,12-28-16,-13 34 0,0-7 15,-1 3-15,0 4 0,-8 14 16,-2 4-16,-3 5 0,3-6 16,-2 2-16,3-6 0,4-7 15,3-7-15,3-7 0,2-6 16,3-4-16,3-5 0,0-5 0,3-4 16,1-5-16,1-5 0,3-5 15,4-6-15,4-3 0,2-1 0,6-3 16,3-3-16,0 1 15,1 2-15,8-2 0,2 5 16,-4 3-16,-4 3 0,-2 6 16,-3 4-16,-2 5 0,-3 0 0,-3 6 15,-1 6-15,-3 1 0,-1 1 16,-5 8-16,-2 7 16,-3 1-16,-2 1 0,0 8 15,-1 2-15,3-6 0,1-5 0,2-3 16,2-5-16,3-7 0,3-5 0,-2-1 15,-2-2-15,-1-1 0</inkml:trace>
  <inkml:trace contextRef="#ctx0" brushRef="#br0" timeOffset="8966.4183">19920 5189 0,'0'0'0,"0"0"15,0 0-15,-7 22 0,7-22 0,-15 31 16,4-9-16,-1 0 0,-1 3 16,-4 7-16,3 0 0,2-4 15,1-5-15,2-3 0,1-5 16,3-2-16,-1-5 0,2-3 16,2-6-16,0-2 0,0-2 15,4-5-15,1-5 16,1-4-16,2-4 0,4-2 0,3 0 15,2-3-15,1 2 0,-3 5 0,0 3 16,-1 4-16,-1 2 16,4 2-16,1 4 0,3 3 15,1 1-15,2 5 0,0 1 16,0 3-16,0-1 0,3 3 0,4 5 16,-2-3-16,-2-3 0,-4-2 15,-5-1-15,-2 0 0</inkml:trace>
  <inkml:trace contextRef="#ctx0" brushRef="#br0" timeOffset="9283.1021">20367 5261 0,'0'0'0,"0"0"0,0 0 0,-26 14 16,26-14-16,-26 21 0,9-4 15,1 3-15,-1 1 0,1 7 16,3 0-16,5-3 0,6-4 15,7-3-15,6-5 0,6-4 0,4-3 16,11-5-16,5-6 16,-2 1-16,1-2 0,-3-4 0,-2-4 15,2-4-15,-5-1 0,-4-2 16,-6-3-16,-7 2 0,-5 1 16,-8-1-16,-6 0 0,-3 3 15,-3 2-15,-11 4 0,-7 3 16,0 3-16,2 3 0,-5 3 15,-1 1-15,6 1 0,5 2 16,5 3-16,6 1 0,5-4 16,3 0-16,3-2 0,0 1 0,1 0 15</inkml:trace>
  <inkml:trace contextRef="#ctx0" brushRef="#br0" timeOffset="9750.1666">20911 5011 0,'0'0'0,"0"0"0,0 0 15,-9 28-15,9-28 0,-15 34 16,2-6-16,-1 1 0,-1 0 0,-3 11 16,0 3-16,-1 6 15,3-7-15,-2-1 0,4-7 16,3-8-16,3-7 0,2-4 15,3-2-15,0-5 0,0 0 0,3-6 16,2-4-16,1-2 0,0-1 16,1-4-16,0-4 15,3-1-15,0-3 0,8-7 16,1-1-16,1 2 0,-1 3 0,6-1 16,4 0-16,-1 3 0,0 1 15,7 4-15,0 3 0,-1 4 16,-1 4-16,0 3 0,0 4 15,-5 2-15,-2 2 0,-5 4 16,-5 2-16,-4 0 0,-3 0 0,-7 6 16,-4 5-16,-4-5 0,-3-2 15,-5-2-15,-4-2 0,-1-3 16,0-2-16,-8 0 0,-5 0 16,3-2-16,2-3 0,-2 0 15,-1-1-15,4-3 0,2-4 0,7-4 16,5-3-16,3 2 0,3 3 15,1 0-15</inkml:trace>
  <inkml:trace contextRef="#ctx0" brushRef="#br0" timeOffset="10219.4661">21551 4889 0,'0'0'0,"0"0"0,0 0 0,-7 23 16,7-23-16,-14 36 0,0-9 16,-3 4-16,-2 5 0,-8 11 15,-4 4-15,-4 6 0,3-6 0,0 1 16,6-7-16,5-8 0,5-6 16,4-6-16,2-6 0,2-5 15,3-3-15,1-5 0,4-6 16,0 0-16,1-5 0,5-5 15,2-6-15,2-3 0,2-1 0,2-5 16,3-1-16,-1-2 0,1 0 16,4 1-16,3 2 15,2 0-15,0 5 0,-1 4 16,0 4-16,0 1 0,-2 4 0,1 7 16,1 5-16,-4 1 0,-2 1 15,-5 7-15,-3 5 0,-5-1 16,-4 2-16,-3 7 0,-5 3 15,-1-3-15,-2-2 0,-2-6 16,-1-1-16,0-2 0,1-1 0,-6-4 16,-2-2-16,1-3 0,-4-2 15,0-2-15,-1 0 16,3-1-16,0 0 0,1-3 0,0-1 16,4-2-16,2 1 0,5-4 15,5-4-15,-1 3 0,2 1 0,0 2 16</inkml:trace>
  <inkml:trace contextRef="#ctx0" brushRef="#br0" timeOffset="10749.6954">21704 5356 0,'0'0'0,"0"0"0,0 0 16,30 1-16,-30-1 0,30 2 15,-10-1-15,0-1 0,3-1 0,6-2 16,1-1-16,-2 1 16,-3-1-16,1 0 0,1-2 15,-3 0-15,-2-1 0,1-3 0,-2-2 16,-5 1-16,-4 1 0,-7-1 16,-2-2-16,-5 0 0,-1 0 0,-6 4 15,-4 0-15,-1 4 16,-1 0-16,-2 3 0,-3 1 15,0 2-15,0 0 0,-5 7 0,0 5 16,1 1-16,2-1 0,1 6 16,0 5-16,4 0 0,2 2 15,7-1-15,3-1 0,4-2 16,2-2-16,5 0 0,4-4 16,3-1-16,2-3 0,7-2 15,5-4-15,2-1 0,0-1 0,10-3 16,1-2-16,-2-3 15,-1-2-15,-9 1 0,-5 2 16,-5 0-16</inkml:trace>
  <inkml:trace contextRef="#ctx0" brushRef="#br0" timeOffset="11317.0446">22643 5273 0,'0'0'0,"0"0"16,0 0-16,0 0 0,0 0 0,0 0 16,-28-14-16,28 14 0,-23-5 15,23 5-15,-30-5 0,13 2 16,0 0-16,-2 2 0,-1 1 16,1 2-16,2 1 0,-1 0 15,-1 3-15,-5 2 0,1 0 0,0 5 16,1 3-16,2 3 15,2 0-15,4 0 0,3 2 16,3-4-16,4 0 0,6 2 16,6 2-16,0-8 0,5-2 0,6 0 15,6-3-15,-1-4 0,1-2 16,3-5-16,1-1 0,-2-3 16,1 0-16,-1-5 0,2-2 15,-4-2-15,-3-2 0,3-6 16,-3-2-16,-3-3 0,1-1 15,0-3-15,0-3 0,-3 2 0,-4 3 16,-1-1-16,0 2 16,-2 2-16,-1 3 0,-2 4 0,0 0 15,-1 6-15,-2 4 0,-1 1 16,1 3-16,-3 5 0,-1 2 16,0 8-16,-4 3 0,0 2 15,-2 4-15,-1 6 0,-2 5 16,-4 1-16,-3 1 0,1 3 15,-2 0-15,4 0 0,1-3 0,-1 9 16,2 0-16,1-6 0,2-2 16,1-6-16,3-1 15,2-3-15,1-4 0,0 0 0,0 1 16,1-3-16,2-2 0,-1-5 16,0-1-16,0-1 0</inkml:trace>
  <inkml:trace contextRef="#ctx0" brushRef="#br0" timeOffset="11496.1353">23018 5534 0,'0'0'0,"0"0"16,0 0-16,-16 19 0,16-19 15,-29 17-15,29-17 0,-23 12 16</inkml:trace>
  <inkml:trace contextRef="#ctx0" brushRef="#br0" timeOffset="22383.6486">2350 6363 0,'0'0'0,"0"0"0,0 0 0,0 0 15,0 0-15,0 0 0,0 0 16,0 0-16,0 0 0,0 0 16,0 0-16,0 0 0,0 0 0,0 0 15,0 0-15,0 0 0,0 0 16,0 0-16,0 0 16,-26 3-16,26-3 0,0 0 15,0 0-15,-24 0 0,24 0 0,0 0 16,-27-5-16,17 3 0,-2-1 15,-1-1-15,-1-1 0,0 0 16,2 1-16,-1-2 0,0-1 16,1 0-16,-2 0 0,-1-1 15,0-2-15,-2 2 0,3 0 0,-5-3 16,1 1-16,1 0 0,1 0 16,0 0-16,-1-1 15,2 0-15,-1-2 0,0 0 0,-3 1 16,4 0-16,1 3 0,2-6 15,-1-1-15,1-1 0,2 0 0,1-1 16,3 0-16,-1 1 16,0 2-16,0-4 0,-1-3 15,1 3-15,4-1 0,-3-1 16,3-1-16,0 1 0,-1-2 0,1-5 16,1 0-16,2 3 0,2 4 15,1-5-15,-1 0 0,0-2 16,1 0-16,2-1 15,2-2-15,-2 2 0,0 4 0,0-3 16,2 0-16,0 0 0,0 0 16,2-2-16,4 4 0,-4 5 15,1-1-15,3-2 0,-1 3 16,-5 3-16,4 2 0,-1 2 16,-1 3-16,1-3 0,0 1 0,3 2 15,3 0-15,0 1 0,2 1 16,1 0-16,-1 2 0,0 1 15,3 1-15,1 0 0,3 1 16,2 1-16,-1 0 0,3 0 16,0 0-16,3-1 0,2 1 15,4-1-15,1 3 0,2-1 16,2 0-16,8 0 0,6-2 16,-3-1-16,-1 1 0,8-2 15,1 1-15,-1 0 0,-1-1 0,0 1 16,-1 1-16,8 1 0,-6 1 15,-1-1-15,-3 1 0,-2 2 16,-3 2-16,-1 1 0,-2-1 16,-1 2-16,-4 1 0,-3 0 15,0 0-15,-5 0 0,-2 1 16,0 1-16,0 3 0,-5 2 16,-4 2-16,1-1 0,-3-1 0,-4 0 15,-1 2-15,-2 1 0,0 3 16,0 0-16,-3 1 0,-1 3 15,-3 2-15,-2-1 0,-1 1 16,-1 2-16,-1 4 0,1 1 16,0 1-16,-1 2 0,2 1 15,-1 3-15,-1 2 0,0 10 16,2 0-16,-3 0 0,3 0 0,0 0 16,1-1-16,-1 0 15,0 0-15,2 1 0,-1-5 16,0-5-16,-4-3 0,-3 0 15,-3 0-15,-6-1 0,-3 0 0,3-10 16,5-7-16,-2-6 0</inkml:trace>
  <inkml:trace contextRef="#ctx0" brushRef="#br0" timeOffset="31086.1455">4276 6149 0,'0'0'16,"0"0"-16,0 0 0,0 0 0,0 0 16,0 0-16,0 0 0,26-2 15,-26 2-15,0 0 0,25 1 16,-25-1-16,23 5 0,-7-2 15,2 0-15,2 1 0,1-1 16,2-1-16,5 0 0,-1 0 16,2 0-16,11 0 0,4-1 15,-1 0-15,1 0 0,12 2 16,5 1-16,-3-3 0,-1-2 16,14 0-16,0 0 0,-3 1 0,-2 0 15,14 0-15,0-2 16,4 1-16,-11-1 0,6 5 0,2 0 15,5-1-15,-7-2 0,27 0 16,-6 1-16,-12 3 0,-9 0 0,7-3 16,2-1-16,-8 1 15,-5 1-15,8 0 0,4 0 16,-7 1-16,-5 1 0,4 1 0,1-1 16,-5-4-16,-4-2 15,8 1-15,6 0 0,-8 0 0,-4-1 16,7 0-16,6 2 0,-6 0 15,-5 3-15,5-1 0,4-2 16,-6-1-16,-3-1 0,7 2 16,5 1-16,-8 0 0,-6-1 15,5 0-15,5 1 0,-9 0 16,-6 3-16,7-5 0,5-2 16,-12 1-16,-6 1 0,5 0 0,3 1 15,-2 2-15,-2 0 0,0-1 16,1 2-16,-6-3 0,-4 1 15,2 1-15,2 2 0,-4-1 16,-4-1-16,3-2 0,2-2 16,-4 0-16,-3 2 0,2 4 15,0 1-15,-6-5 0,-4-3 0,5 3 16,1 3-16,-7-3 16,-6-2-16,1 4 0,0 1 0,-4-1 15,-3-1-15,1 0 16,2 1-16,-5 0 0,-5 0 0,-1-3 15,0-2-15,-10 5 16,-1 1-16,2-4 0,2-3 0,-4 3 16,-1 1-16,-5 1 0,-1 2 15,0-2-15,-2-1 0,-2 0 16,-4 2-16,-3-1 0,-3 0 0,-4 1 16,-5 1-16,4-1 0,2-1 15,3 0-15</inkml:trace>
  <inkml:trace contextRef="#ctx0" brushRef="#br0" timeOffset="34367.5318">2045 7909 0,'0'0'16,"0"0"-16,0 0 0,0 0 16,26-5-16,-17 4 0,1 1 15,2 0-15,2 1 0,1-1 0,2-1 16,0 1-16,1 0 0,7 1 16,2 1-16,1-2 0,1 1 15,3 0-15,2 1 0,1-1 16,3 0-16,9 0 0,1 0 15,0 0-15,0 1 0,2-2 16,3-2-16,11 4 0,-1-1 16,1 0-16,1 0 0,8 0 15,-4 0-15,2-2 0,0 0 16,9 1-16,-5 2 0,1-1 0,1 0 16,32 3-16,-13 0 0,-4-1 15,-5-1-15,-5-4 0,-1-1 16,0 1-16,1 1 0,-3 1 15,1 0-15,1 1 0,4 3 16,-5-2-16,-1-1 0,-1 1 16,-2 0-16,-3-1 0,-1 2 0,3-1 15,2 0-15,2-2 0,2-2 16,-1 0-16,1 0 16,-1 1-16,1 2 0,0-3 0,1-3 15,-6 2-15,-2 0 0,0 3 16,1 2-16,-2-1 0,-3 1 15,6-1-15,0 0 0,-1 0 16,-1-2-16,1 2 0,1 0 16,-3 0-16,-1 1 0,1-3 15,-3-4-15,-3 7 0,-2 2 0,3-3 16,3-3-16,-5-3 0,-2 0 16,-1 5-16,1 2 0,-5 2 15,-1 1-15,2-1 0,4-4 16,-8-4-16,-4-2 0,1 6 15,1 6-15,-6-1 0,-5-2 0,-3-3 16,-2-2-16,-5 0 16,-2 2-16,-3-1 0,1-2 15,-5 1-15,-6-1 0,-3 0 16,0 0-16,-3-1 0,1-2 0,-10 4 16,1 1-16,-2 1 0,-2 0 15,0 0-15,-2-1 0,-5 1 16,-6 1-16,4-1 0,1 1 15,3-1-15</inkml:trace>
  <inkml:trace contextRef="#ctx0" brushRef="#br0" timeOffset="39585.0518">3882 6610 0,'0'0'0,"0"0"0,0 0 0,0 0 16,0 0-16,0 0 0,-22-6 0,22 6 16,-21-2-16,21 2 0,-25-4 15,13 3-15,-3 0 0,-1 1 16,1 1-16,-2-1 0,-1 1 16,-2 1-16,2 0 0,2 1 15,-1 2-15,-2 1 0,1-1 16,-1 0-16,1-2 0,4 4 15,2 1-15,2 0 0,1-3 0,3 3 16,-1 0-16,5 0 0,1-2 16,1 2-16,3-1 0,0 1 15,4-1-15,-2 1 0,2 1 16,1 1-16,2 0 0,1 1 16,1 1-16,4 1 0,-3-1 0,1 1 15,0 1-15,-2 1 16,1 0-16,-3 0 0,-1-1 15,-1 1-15,-2-1 0,-1 2 16,-2-2-16,-2 0 0,-1-2 0,-1-3 16,-4 0-16,-1-1 0,0 0 15,-5-2-15,-4-1 0,2-2 16,-2 0-16,-2-1 0,-1 1 16,0-2-16,-2 1 0,3 0 15,5-1-15,-1 0 0</inkml:trace>
  <inkml:trace contextRef="#ctx0" brushRef="#br0" timeOffset="41501.2638">3989 6679 0,'0'0'0,"0"0"0,0 0 15,0 0-15,0 0 0,-3 27 0,3-27 16,-3 26-16,3-26 0,-6 37 15,-1-13-15,4 4 0,-3 3 0,-1 9 16,-2 0-16,-4-1 16,3 1-16,-3 6 0,1-5 15,2-5-15,2-6 0,1 2 16,0-6-16,3-9 0,0-6 16,3-3-16,-2-2 0,1-5 0,1-3 15,1-7-15,0-5 16,0 2-16,0 2 0,0 1 0</inkml:trace>
  <inkml:trace contextRef="#ctx0" brushRef="#br0" timeOffset="41784.2588">3996 6684 0,'0'0'0,"0"0"16,0 0-16,26-9 0,-15 7 0,5 0 15,1-1-15,2 0 0,-1 0 16,8 2-16,1 4 0,-1-1 15,-1 3-15,-3 2 0,0 4 16,-3-1-16,-3-2 0,3 7 16,-6 2-16,-4-3 0,-2 0 15,-5 4-15,-3 0 0,-4-3 16,-5-2-16,-5 4 0,-7-1 16,0-1-16,-3-1 0,-4-1 15,-2-2-15,2-1 0,2-2 0,-2 0 16,-1 0-16,3-6 0,4-2 15,-3-2-15,8-2 0,5-1 16,5-3-16,8-3 0,8-5 16,-1 3-16,-1 3 0,-2 2 15</inkml:trace>
  <inkml:trace contextRef="#ctx0" brushRef="#br0" timeOffset="42135.8801">4657 6604 0,'0'0'0,"0"0"16,0 0-16,0 0 0,-4 27 0,4-27 15,-8 26-15,1-10 16,-1 3-16,-1 0 0,0 2 16,-1 0-16,1 1 0,-4 5 15,0-1-15,4-5 0,0-3 0,2-3 16,0-1-16,2-5 0,1-3 15,-1-2-15,1-3 0,2-3 16,2-3-16,2-4 0,1-3 16,1-3-16,1-1 0,3-4 15,3-3-15,2 1 0,1 2 16,4 0-16,-2 0 0,5-1 0,-4 3 16,-1 1-16,2 2 15,-3 6-15,2 4 0,2 5 16,-3 2-16,2 2 0,0 0 0,-1 5 15,-1 2-15,-3 0 0,0 1 16,-2-2-16,-1-3 0,-3-1 16</inkml:trace>
  <inkml:trace contextRef="#ctx0" brushRef="#br0" timeOffset="42650.7745">5275 6717 0,'0'0'0,"0"0"0,0 0 16,0 0-16,0 0 0,0 0 15,4-18-15,-4 18 0,0 0 16,-7-21-16,7 21 0,0 0 0,-21-19 16,13 15-16,-3 3 15,0-1-15,-2-1 0,-2 2 0,-1 3 16,-3 1-16,2-1 0,-1 4 15,-3 3-15,-4 3 0,-1 1 16,1 4-16,1 3 0,3 1 16,2 1-16,0 6 0,5 0 15,3-2-15,2-1 0,6-4 16,4-3-16,3-5 0,4-2 0,6-4 16,5-4-16,0-2 15,-1-1-15,3-5 0,2-5 16,-1 0-16,0-3 0,-1-2 0,-1-4 15,-2 1-15,1-1 0,-2-1 16,-3 1-16,-1 2 0,-4 3 16,-1 0-16,-3 0 0,-1 3 15,-1 2-15,-3 5 0,0 4 16,-3 0-16,-1 4 0,-1 2 16,-1 2-16,2 2 0,0 0 0,-1 4 15,1 4-15,1 0 0,2 3 16,1-1-16,2 2 0,3-4 15,1-2-15,7 1 0,3-2 16,0-7-16,-2-5 0,-2 0 16,-2 0-16,-1-1 0</inkml:trace>
  <inkml:trace contextRef="#ctx0" brushRef="#br0" timeOffset="42857.1188">5604 6712 0,'0'0'0,"0"0"16,0 0-16,0 0 0,0 0 0,-22 22 16,22-22-16,-19 22 15,10-9-15,0 3 0,2 3 16,-3-1-16,1 1 0,-1 4 16,1-3-16,3-2 0,0-4 0,5-3 15,1-3-15,0-4 0,0-4 16,1 3-16,-1-3 0,0 0 15</inkml:trace>
  <inkml:trace contextRef="#ctx0" brushRef="#br0" timeOffset="43019.5006">5626 6501 0,'0'0'0,"0"0"0,0 0 16,0 0-16,25-1 0,-25 1 0,23 4 15,-23-4-15,28 8 0,-13-1 16,2 4-16,-2-2 0,-3-1 0,-2-1 16</inkml:trace>
  <inkml:trace contextRef="#ctx0" brushRef="#br0" timeOffset="43417.8148">5907 6749 0,'0'0'15,"0"0"-15,0 0 0,-12 20 0,12-20 16,-13 19-16,5-6 0,0 1 16,-2 2-16,1 1 0,1 0 15,0-3-15,1 1 0,2 1 16,-2-3-16,4-4 0,-2-2 0,4-6 16,1-1-16,3-2 0,0-4 15,1-2-15,2-2 16,0-1-16,3-2 0,3-6 0,5 0 15,-2-2-15,1 0 0,0 1 16,3-1-16,-4 3 0,2 0 16,3-1-16,-1 2 0,-1 4 15,1 3-15,-2 4 0,-2 4 16,-1 2-16,0 2 0,-3 4 16,0 2-16,-7 2 0,0 0 0,-1 6 15,-2 4-15,-3 0 16,-2 2-16,1 4 0,0 0 15,-2-1-15,3-1 0,0-3 0,1-2 16,0-1-16,-1-3 0,1-2 16,1-3-16,0-3 0,0-1 0,0-1 15</inkml:trace>
  <inkml:trace contextRef="#ctx0" brushRef="#br0" timeOffset="43784.4561">6294 6798 0,'0'0'0,"0"0"0,0 0 0,0 0 15,24 2-15,-24-2 0,24-1 16,-9 1-16,0 0 0,1-1 16,-1-2-16,0-1 0,1 0 0,4-2 15,-2 0-15,-1-1 0,-2 0 16,1-1-16,-4-1 15,-1 0-15,-2 1 0,-7-4 0,-1 0 16,-1 1-16,-2 1 0,-2 0 16,-7 2-16,1 1 0,-1 2 15,-4 1-15,-2 4 0,-3 2 16,-1 2-16,0 1 0,1 3 16,-1 3-16,2 3 0,-3 4 15,2 0-15,3 3 0,2-1 0,6 2 16,5 2-16,6 0 0,6 0 15,4-3-15,7-2 0,4-2 16,0-4-16,7-3 0,3-1 16,-5-2-16,-6-2 0,-5 0 15</inkml:trace>
  <inkml:trace contextRef="#ctx0" brushRef="#br0" timeOffset="44250.8755">7029 6784 0,'0'0'0,"0"0"0,0 0 16,0 0-16,0 0 0,0-23 16,0 23-16,0 0 0,-10-20 15,3 12-15,-1 0 0,-1 0 0,-1 2 16,-3-1-16,-3 2 16,0 0-16,-2 0 0,2 4 15,-3 1-15,-4 2 0,0 2 0,0 2 16,-1 1-16,3 3 0,3 1 15,1 2-15,2 3 0,3 1 16,2 1-16,4 3 0,5 0 16,1-2-16,3 0 0,10 2 15,4-4-15,2-3 0,0-3 16,6-6-16,5-5 0,-3-1 0,0-4 16,-1-2-16,2-4 15,-3-1-15,-3-3 0,4-7 16,0-3-16,-4-2 0,-1-1 0,-6-3 15,0-1-15,-1 2 0,-3 2 0,1 0 16,2 0-16,-2 3 16,0 2-16,-2 4 0,-3 4 15,-1 1-15,-2 4 0,0 5 16,-4 1-16,0 4 0,-6 7 0,-2 3 16,-3 5-16,0 4 15,0 4-15,-3 10 0,-4 7 16,5 1-16,-1 3 0,-1 7 0,2-1 15,2-11-15,2-9 0,3-6 16</inkml:trace>
  <inkml:trace contextRef="#ctx0" brushRef="#br0" timeOffset="47885.0707">7943 6562 0,'0'0'16,"0"0"-16,0 0 0,0 0 15,0 0-15,0 0 0,0 0 16,0 0-16,0 0 0,0 0 16,-14 24-16,14-24 0,-17 21 0,6-4 15,-3 3-15,1 0 0,-1 0 16,1 5-16,0 2 15,-1 5-15,2-2 0,4-2 16,1-1-16,4-5 0,1-5 0,3 0 16,3-6-16,4-5 0,3-1 0,3-5 15,2-4-15,0-1 16,1-3-16,3-2 0,-2-4 16,8-4-16,-1 0 0,2-1 15,0-2-15,-1-1 0,-2 0 0,-1 3 16,-1 0-16,-3 4 0,-3 0 15,-3 5-15,-2 1 0,-4 4 16,-2 2-16,-5 3 0,-2 4 16,-1 5-16,-4 2 0,0 3 15,-3 4-15,0 3 0,0 2 0,-2 8 16,0-2-16,3-1 0,3-3 16,3-6-16,3-3 0,1-4 15,3-4-15,2-2 0,4-4 16,4-3-16,3-4 0,2-4 15,2-2-15,-2-3 0,0-1 16,2-3-16,2-3 0,-1 1 16,0 0-16,-1-1 0,-2-2 15,-3 2-15,-2 1 0,-3 3 16,-2 2-16,-3 1 0,0 3 0,-3 1 16,-3 2-16,0 4 0,-3 3 15,0 1-15,-2 0 0,2 2 16,-1 2-16,1-1 0,1 0 15,0-2-15,0 1 0,2-2 16</inkml:trace>
  <inkml:trace contextRef="#ctx0" brushRef="#br0" timeOffset="48217.7889">8736 6618 0,'0'0'0,"0"0"0,0 0 0,0 0 15,-6 25-15,6-25 0,-14 27 16,4-11-16,-2 1 0,0 2 16,0 2-16,1-1 0,0 1 15,-1 3-15,1-3 0,1-2 16,1-4-16,2-2 0,3-3 16,-1-2-16,2-2 0,1-3 15,2-3-15,-1-4 0,2-2 0,1-2 16,0-1-16,3-2 0,0-1 15,4-6-15,1 1 0,1 1 16,1 2-16,0 1 0,-1 1 16,0 0-16,1 0 0,-1 4 15,1 5-15,1-2 0,-1-1 0,1 2 16,1 3-16,2 1 16,-1 0-16,1 1 0,-1 1 15,-2-1-15,-2 0 0,-2 0 0</inkml:trace>
  <inkml:trace contextRef="#ctx0" brushRef="#br0" timeOffset="48434.7468">9079 6715 0,'0'0'16,"0"0"-16,0 0 0,0 0 15,-8 31-15,8-31 0,-17 29 0,8-13 16,-1 1-16,0 1 15,0 3-15,1-3 0,1-2 0,1 0 16,0-2-16,1-2 0,2-3 16,2-6-16,2-3 0,2-2 15,1-5-15,-1 3 0,1-1 16,-2 2-16</inkml:trace>
  <inkml:trace contextRef="#ctx0" brushRef="#br0" timeOffset="48584.5581">9106 6422 0,'0'0'0,"0"0"0,0 0 15,0 0-15,20 13 0,-20-13 16,20 20-16,-20-20 0,23 25 16,-13-14-16,-1-1 0,-1-1 15</inkml:trace>
  <inkml:trace contextRef="#ctx0" brushRef="#br0" timeOffset="48901.1315">9641 6590 0,'0'0'0,"0"0"0,0 0 0,0 0 16,-28 0-16,28 0 0,-34 5 15,14-1-15,-2 3 0,1 1 16,0 0-16,1 1 0,-3 2 0,1 1 15,1 1-15,6 1 0,4-2 16,3 1-16,6-1 16,3 0-16,4-1 0,2 1 0,4 0 15,3 2-15,0-2 0,0-1 16,1 0-16,-2-3 0,-2 1 16,-3 0-16,-3 1 0,-3-1 15,-3 0-15,-4 0 0,-4 0 16,-2 0-16,-2 0 0,-4-2 15,-1-3-15,0 2 0,-2-3 0,1-1 16,3-1-16,1 0 0,3 0 16,2 0-16</inkml:trace>
  <inkml:trace contextRef="#ctx0" brushRef="#br0" timeOffset="49168.1773">10051 6549 0,'0'0'0,"0"0"16,0 0-16,0 0 0,0 0 0,-10 32 15,0-15-15,-3 2 0,-4 3 16,1 3-16,-2 1 16,2-1-16,0 1 0,-1 3 0,1-1 15,4-5-15,3-3 0,3 3 16,3-4-16,5-6 0,2-3 15,6-3-15,4 0 0,2-3 16,0-1-16,1-2 0,0-2 16,1-2-16,-1 0 0,0-2 15,-2 2-15,-4 0 0</inkml:trace>
  <inkml:trace contextRef="#ctx0" brushRef="#br0" timeOffset="49352.3705">9790 6728 0,'0'0'0,"0"0"16,0 0-16,0 0 0,32-3 15,-32 3-15,39-3 0,-14 2 16,2-1-16,3 1 0,3 1 16,9-2-16,0-1 0,-1 0 15,-1 0-15,2 1 0,-7 0 0,-8 1 16</inkml:trace>
  <inkml:trace contextRef="#ctx0" brushRef="#br0" timeOffset="49636.0701">10854 6434 0,'0'0'15,"0"0"-15,0 0 0,-8 22 16,8-22-16,-17 23 0,4-2 16,-2 3-16,-2 4 0,-10 12 15,-6 5-15,3-1 0,2-2 0,-6 10 16,0 0-16,-2 2 0,1-9 15,-1 6-15,2-4 0,8-12 16,8-8-16,3-7 0</inkml:trace>
  <inkml:trace contextRef="#ctx0" brushRef="#br0" timeOffset="51951.8076">11216 6722 0,'0'0'0,"0"0"15,0 0-15,0 0 0,-10 20 0,10-20 16,-6 20-16,6-20 0,-6 24 16,4-10-16,0 1 15,1 0-15,0 1 0,2-2 16,1 1-16,2-5 0,2 0 0,4-4 15,3-1-15,1-4 0,2-1 16,6-6-16,2-5 0,-1 0 16,-1-1-16,2-3 0,-1-5 15,-2 3-15,-2 2 0,5-7 16,-2-4-16,-4 5 0,-1 2 0,-4 3 16,-3 3-16,-1 2 0,-1 1 15,-5 5-15,-3 5 0,-3 0 16,-2 4-16,0 6 15,-2 3-15,0 3 0,2 3 0,1 3 16,-1 1-16,2 5 0,2 0 0,3-1 16,5-4-16,1-1 15,3-4-15,5-5 0,3-3 16,-2-7-16,1-4 0,4-5 16,4-3-16,-2-1 0,-4-1 0,1-3 15,-1-3-15,-2-2 16,-3-2-16,-1 1 0,-1 0 15,-3-1-15,-1 0 0,-2-5 0,-1 0 16,-3 6-16,-1 3 0,-2 2 16,-1 0-16,-1 4 0,-1 3 15,-1 6-15,0 5 0,2 2 16,1 0-16,0-2 0,-1 1 16,1-2-16</inkml:trace>
  <inkml:trace contextRef="#ctx0" brushRef="#br0" timeOffset="52417.633">12521 6692 0,'0'0'0,"0"0"0,0 0 15,0 0-15,0 0 0,0 0 16,-16-20-16,16 20 0,-22-6 0,22 6 15,-36-1-15,16 2 0,-1 1 16,-3 2-16,-4 3 0,-6 3 16,2 3-16,0 0 0,0 2 15,2 1-15,3 0 0,-3 7 16,5 3-16,7-1 0,6-4 0,6-2 16,6-2-16,7-4 15,4-4-15,8-3 0,5-5 16,2 0-16,3-1 0,2-8 0,2-5 15,-1 0-15,-1 2 0,5-4 16,0-5-16,-2 2 0,-2 1 16,-5 0-16,-1-2 15,-7 4-15,-3 3 0,-4 2 0,-2 3 16,-3 1-16,-3 2 0,-4 4 16,-2 2-16,-3 2 0,0 3 0,-3 4 15,-1 1-15,2 4 0,0 0 16,1 4-16,2 1 15,2 0-15,1-2 0,5 1 0,4 0 16,2-4-16,1-4 0,4-7 16,4-5-16,-4-1 0,-2 1 0,-4 0 15</inkml:trace>
  <inkml:trace contextRef="#ctx0" brushRef="#br0" timeOffset="52634.5436">12956 6682 0,'0'0'0,"0"0"16,0 0-16,0 0 0,0 0 0,-13 24 16,13-24-16,-16 23 15,16-23-15,-22 31 0,9-13 16,1 1-16,1 2 0,1-2 16,1 0-16,-1 2 0,3-4 0,0-2 15,3-3-15,0-4 16,2-2-16,2-6 0,2-3 15,-1-4-15,0-1 0,1-2 0,-1 2 16,0 2-16</inkml:trace>
  <inkml:trace contextRef="#ctx0" brushRef="#br0" timeOffset="52770.7735">12879 6470 0,'0'0'0,"0"0"0,0 0 16,0 0-16,0 0 0,0 0 0,29 7 15,-29-7-15,23 11 0,-23-11 16,29 16-16,-14-8 0,-3-2 0,-1 0 16</inkml:trace>
  <inkml:trace contextRef="#ctx0" brushRef="#br0" timeOffset="53118.0873">13514 6596 0,'0'0'0,"0"0"0,0 0 16,0 0-16,0 0 0,-36-1 16,16 3-16,-1 1 0,0 2 15,-1 0-15,-1 1 0,-1 2 16,1-1-16,-4 2 0,1 0 16,5 2-16,4 1 0,2 0 15,4 0-15,5 2 0,4-2 0,4 2 16,4 3-16,3-2 0,1-3 15,1 1-15,1 2 0,0-2 16,2 0-16,-2 0 0,0-1 16,-3-1-16,-3 0 0,-1-3 15,-3 0-15,-3-1 0,-2-1 16,-4 0-16,-3 1 0,-2-3 0,-2 0 16,-4-1-16,-3-2 15,2 2-15,3-2 0,0-2 16,3-2-16,2 1 0,2 0 0,2 0 15,0 0-15,1 1 0</inkml:trace>
  <inkml:trace contextRef="#ctx0" brushRef="#br0" timeOffset="53401.0095">13870 6521 0,'0'0'0,"0"0"15,0 0-15,0 0 0,0 0 0,-13 25 16,13-25-16,-21 28 0,9-10 16,-5 3-16,-3 2 0,0 0 15,1 2-15,-3 6 0,2 3 16,3-4-16,5-1 0,3 3 16,6-4-16,4-4 0,5-5 0,6-3 15,5-4-15,1-1 0,0-2 16,3-4-16,2-1 15,-1-3-15,-1-2 0,-3-3 0,-1-3 16,-4 2-16,-2 0 0,-2 1 16</inkml:trace>
  <inkml:trace contextRef="#ctx0" brushRef="#br0" timeOffset="53635.9487">13608 6745 0,'0'0'0,"0"0"0,0 0 16,0 0-16,0 0 0,33 0 0,-33 0 16,33 1-16,-33-1 0,39 1 15,-15-2-15,-1 1 0,0 0 16,8 0-16,1 0 0,-4-1 16,-1 1-16,-3-2 0,-1 1 15,-3 0-15,-2 1 0,-4 1 0,-2 0 16,-2 0-16,-2 0 0,-3-1 15,0-1-15,-5 1 0,0 0 16,-1-2-16,1 2 0,-3 0 16</inkml:trace>
  <inkml:trace contextRef="#ctx0" brushRef="#br0" timeOffset="55217.6384">2781 9752 0,'0'0'0,"0"0"0,0 0 16,26 0-16,-26 0 0,28-1 15,-12 1-15,2 0 0,0 0 0,11 0 16,2 0-16,0 0 16,1 1-16,2-1 0,4 0 15,10 0-15,-4 2 0,7 0 0,3 0 16,8-2-16,-5 0 0,4-1 15,9 1-15,5 1 0,-6 2 16,17-3-16,8-1 0,-10-1 16,-4 0-16,48 2 0,1 0 15,-19 2-15,-13 0 0,11-1 16,7-2-16,-17 3 0,-11 3 0,2-1 16,-1 1-16,-28-2 0,-18-1 15,-13 0-15</inkml:trace>
  <inkml:trace contextRef="#ctx0" brushRef="#br0" timeOffset="56085.5349">2864 9837 0,'0'0'0,"0"0"0,0 0 15,0 0-15,0 0 0,0 0 0,0 0 16,0 0-16,0 0 0,0 0 15,0 0-15,0 0 0,0 0 16,0 0-16,0 0 0,-22-11 16,22 11-16,-19 10 0,19-10 15,-20 12-15,20-12 0,-25 16 16,6-8-16,1 3 0,2 1 0,0 0 16,-2 0-16,-2 4 15,1-1-15,1-2 0,-1 0 16,2 1-16,3-1 0,3-3 0,2-1 15,3-2-15,0 0 0,6-1 16,3-1-16,4-1 0,2 1 16,6-1-16,4 0 0,3-2 15,0-1-15,0-1 0,4 0 16,0-1-16,2 0 0,4 0 16,-2-2-16,-4 0 0,-1-1 15,0-1-15,-2 0 0,-4 0 0,-1-1 16,-1-1-16,-5-1 15,-2 0-15,-2-1 0,-4-1 0,-3-1 16,-2 1-16,-5 1 0,0-2 16,-7-3-16,4 1 0,-1 1 15,-4-2-15,-1-1 0,-4 0 16,0 1-16,-3 0 0,-2 6 16,1-1-16,1 1 0,2 2 15,5 1-15,3 1 0</inkml:trace>
  <inkml:trace contextRef="#ctx0" brushRef="#br0" timeOffset="66101.5682">2188 11381 0,'0'0'0,"0"0"15,0 0-15,0 0 0,22 2 16,-22-2-16,0 0 0,35 3 16,-22-1-16,2-1 0,1 0 15,0-1-15,1 1 0,1 0 16,3-1-16,5 1 0,-1 0 0,2 1 16,1-2-16,2 0 15,-4 0-15,5 0 0,-1-2 16,0 1-16,-1 0 0,9-2 0,0 1 15,-3 0-15,0-1 0,2 1 16,-2 0-16,0 0 0,0 1 16,9-1-16,3-1 0,-5 0 15,-4-1-15,2 0 0,1-1 16,-3 3-16,0 2 0,4-1 16,4 1-16,-4-1 0,-1 1 0,9 0 15,-1-2-15,-3 2 0,-4 2 16,4 0-16,5 1 15,-7-3-15,-3-3 0,6 2 0,2 0 16,-3 1-16,-3 1 0,12 0 16,0 0-16,-3 0 0,-3 1 15,2 0-15,1 0 0,-1-1 16,-3 0-16,2-1 0,5-1 16,-3 0-16,-3 0 0,10 2 15,1 0-15,-12-1 0,-1-1 0,29 1 16,-6 1-16,-5 1 0,-6 0 15,2-2-15,0-1 0,-5 1 16,-5 1-16,3 1 0,2-1 16,-1 0-16,-2-1 0,7 0 15,5 0-15,-6 4 0,-2 4 16,5-8-16,1-3 0,-4 0 16,-4 2-16,6 1 0,-1 2 15,-3-2-15,-1-1 0,8 2 16,5 1-16,-6-1 0,-5-1 0,5 1 15,3-1-15,-3-1 0,-2 0 16,3-2-16,3 1 0,-3 0 16,-4-1-16,3 2 0,3-2 15,-5 2-15,-1 0 0,4 2 16,3 1-16,-5-2 0,-4 0 16,5-1-16,3-1 0,-5 3 0,-5 3 15,7-6-15,4-2 16,-6 2-16,-5 1 0,4 2 0,4 1 15,0-3-15,-1-1 0,4 0 16,4-1-16,-9 4 0,-6 2 16,5-2-16,6-2 0,-4 1 15,-4 1-15,7-3 0,4-1 16,-6 1-16,-5-1 0,3 2 16,1 1-16,0 0 0,0 3 0,4-6 15,2 0-15,-7 0 0,-6 1 16,5 2-16,5 1 0,-5 1 15,-4 0-15,6-4 0,4-1 16,-9 3-16,-3 1 0,6 2 16,5 0-16,-7-1 0,-5 1 15,9-3-15,5-4 0,-7 3 16,-5 1-16,6 1 0,3 0 16,-8-1-16,-4-1 0,8 0 0,5-2 15,-6 3-15,-3 1 0,4 1 16,4 0-16,-5-2 0,-4-1 15,5-2-15,3 0 0,-7 4 16,-3 4-16,9-1 0,5-3 16,-6-1-16,-5-4 0,7 6 15,6 0-15,-6 1 0,-4 0 0,5-2 16,4-2-16,-8 0 0,-4 1 16,8 1-16,5 0 15,-1 1-15,-3 0 0,1 0 0,2 0 16,-6-1-16,-4 0 0,5 2 15,2 1-15,-4-1 0,-4-2 16,10-1-16,6-2 0,-10 3 16,-5 1-16,2 2 0,3 1 15,-4-1-15,-3-1 0,6-2 16,4 1-16,-6 0 0,-5 0 16,7-1-16,3 1 0,-5-2 15,-4-2-15,5 4 0,3-1 0,-6 0 16,-1 0-16,1-2 0,4-1 15,-6-1-15,-2 2 0,4 1 16,2 0-16,-5 0 0,-3 0 16,4 1-16,3 3 0,-5-3 15,-4 0-15,5 1 0,2 0 16,-5-3-16,-3-1 0,4 1 16,4 0-16,-5 1 0,-3 1 0,4 0 15,4 0-15,-6-1 0,-4 2 16,4-1-16,2 2 0,-4-2 15,-5-2-15,5 3 0,1 1 16,-3-3-16,-5-1 0,6-1 16,5-3-16,-4 7 0,-4 4 15,5-3-15,3-1 0,-5-1 0,-4 1 16,3 0-16,3 2 16,-6-3-16,-3 0 0,3-2 15,3 0-15,-4-5 0,-2-3 0,2 7 16,2 4-16,0 0 0,1 0 15,-2 2-15,0 4 0,0-7 16,1-2-16,3 3 0,4 2 16,-10-4-16,-5-3 0,2 1 15,4 0-15,-4-2 0,-4 1 16,3 1-16,2 0 0,-18 2 16,1 0-16,7 2 0,3 0 0,-3-2 15,-2-2-15,3 2 16,2 2-16,-3 1 0,-4 1 0,2-3 15,1-2-15,-7 1 0,0 0 16,-1 0-16,-1-1 0,-2 0 16,-3-3-16,2 2 0,1 1 15,-6 0-15,0 1 0,-1-2 16,1 0-16,-5 0 0,0 0 0,-2-1 16,-2-1-16,-1 0 0,1-1 15,-2-2-15,-1-1 16,-1 2-16,-1 0 0,1-3 0,1-3 15,-1-1-15,-1-1 0,-1-2 16,-3-1-16,2-2 0,0-1 16,-3-3-16,1-1 0,-1-2 15,1 1-15,-5-7 0,-1-1 16,0 1-16,1 0 0,1 0 16,1-1-16,0 0 0,2-1 0,-4-3 15,0 1-15,3 1 0,3 3 16,-1-1-16,0 1 0,-1 3 15,1 3-15,3-1 0,2-4 16,-1 6-16,-2 3 0,0 1 16,0 0-16,-2 2 0,1 1 15,2 1-15,0 0 0,-1 5 16,0 1-16,-4 0 0,-1-1 16,-2 4-16,0 4 0,-2 0 15,-3 1-15,0 0 0,-2 0 0,-4 1 16,-3 1-16,0 1 0,0 0 15,-4 0-15,-3 0 0,0 1 16,1 3-16,-2 0 0,-3-1 16,1 0-16,0-1 0,-10 3 15,-2 1-15,0-1 0,2-1 0,-1-1 16,-1 1-16,-1 0 16,0 2-16,-11-3 0,-3-1 15,5-2-15,4 0 0,-8-1 0,-3 0 16,2 3-16,5 2 0,-15 1 15,-3-1-15,8-4 0,4-2 16,-31-1-16,3 2 0,9 1 16,4 3-16,-5-2 0,-2 1 15,7 0-15,5 1 0,-7-5 16,-7-3-16,7 1 0,6-1 16,-9 3-16,-6 1 0,8 1 0,6-1 15,-9-6-15,-4-4 16,5 2-16,6 2 0,-13 0 0,-8 0 15,8 4-15,4 3 0,-10 3 16,-6 0-16,7 0 0,6-2 0,-5-1 16,-3-1-16,6-1 15,4 1-15,-10-3 0,-7-3 16,8 3-16,7 0 0,-10 1 16,-7 1-16,11 1 0,5 1 0,-5-3 15,-6 0-15,8 2 0,1 3 16,-8-1-16,-6 1 0,7-7 15,5-4-15,-8 4 0,-3 5 16,8 3-16,4-1 0,-5-2 16,-4-2-16,7 2 0,7 2 15,-10-3-15,-6 0 0,9-2 16,4 2-16,-5 2 0,-3 0 16,6 1-16,5-1 0,-7-4 15,-4 0-15,5 2 0,5 1 0,-7 2 16,-5 2-16,8-7 0,6-2 15,-6 3-15,-4 4 0,10 0 16,8 0-16,-7-1 0,-6-1 16,7-1-16,4 0 0,-4 0 15,-2 1-15,6 2 0,3 0 16,-5-2-16,-3-1 0,6-1 16,5-1-16,-8 1 0,-3 1 15,6 1-15,5 0 0,-7 0 0,-4 0 16,9 0-16,6 0 0,-5 1 15,-2 2-15,5-4 0,4-1 16,-5 1-16,-2 2 0,5-1 16,2-1-16,-3-1 0,-4 2 15,5-1-15,4 1 0,-4-1 16,-4-2-16,5 0 0,7 0 16,-8 2-16,-5 1 0,8-1 15,5-2-15,-6 0 0,-6 1 16,7 0-16,4-1 0,-7 4 0,-3 1 15,3-5-15,4-3 0,-4-1 16,-1 1-16,7 6 0,7 4 16,-6-2-16,-6 0 0,8-5 15,4-2-15,-8-1 0,-2 2 16,8 4-16,3 3 0,-3-1 16,-5-1-16,4-4 0,1-4 0,-4 3 15,-1 1-15,7 1 0,2 0 16,-6-3-16,-3-2 15,3 2-15,5 1 0,-4 1 0,-3-1 16,9 2-16,3 1 0,-7 0 16,-6 0-16,6-3 0,2 0 15,-1-1-15,-1 2 0,8 0 16,6-1-16,-9 0 0,-4 0 16,6 1-16,0 2 0,0 0 15,-2 0-15,0 0 0,5-1 0,-8 2 16,-2 0-16,8-1 0,2-2 15,-3 2-15,-3-1 0,7 3 16,1 3-16,-5-4 0,-3-1 16,7 0-16,4 0 0,-4 1 15,0-1-15,3 2 0,3 0 16,-3 3-16,-2 3 0,2-5 16,2-3-16,1-1 0,0 0 15,2 4-15,4 2 0,-6-1 0,1-2 16,2 2-16,3 2 0,-3 0 15,0 0-15,19 0 0,0 3 16,-4-2-16,-2-2 0,-2 1 16,4-1-16,1 0 0,6 0 15,-2 0-15,1 1 0,2 0 16,2 0-16,0 0 0,-2-1 0,5 0 16,4 3-16,-3-1 15,2 0-15,4 3 0,1 1 16,1-2-16,-3 0 0,1 3 0,3 2 15,0 2-15,0 1 0,0 1 16,3 3-16,1 1 0,-1 1 0,2 2 16,-1 1-16,2 1 15,-2-1-15,2 4 0,0 2 16,0-1-16,1 0 0,-1 6 16,0-1-16,-1-1 0,0-3 0,1 4 15,-3 2-15,1-4 0,0-3 16,-2 0-16,1 1 0,-2-4 15,1-1-15,0-1 0,0-1 16,-2-1-16,0-3 0,2-1 16,-2-1-16,1-3 0,1-3 15,-2-3-15,0-3 0,1-2 16,2 0-16,-3-2 0,0-2 16,0 3-16,0 0 0,0-3 15,0-3-15,0 1 0,0 2 0,0-3 16</inkml:trace>
  <inkml:trace contextRef="#ctx0" brushRef="#br0" timeOffset="67520.0539">9519 9569 0,'0'0'0,"0"0"16,0 0-16,0 0 0,0 0 0,0 0 15,7-20-15,-7 20 16,0 0-16,0 0 0,9-18 0,-9 18 15,0 0-15,0 0 0,0 0 16,0 0-16,0 0 0,0 0 16,0 0-16,0 0 0,-6 32 0,6-32 15,-18 36-15,8-15 16,0 3-16,-2 7 0,1 0 16,1-2-16,2-2 0,4-3 15,3-1-15,3-4 0,2-3 0,4-2 16,4-3-16,1-3 0,2-2 15,2-3-15,3-3 16,1-2-16,0 0 0,4-5 0,0-2 16,-4 1-16,-3 0 0,-1 0 15,-3-1-15,-3 0 0,-2-4 0,-3 1 16,-4-2-16,-1-1 0,-1-2 16,-1-1-16,-2-2 15,-1 5-15,0 0 0,-4-4 0,-1-3 16,2 5-16,-1 0 0,1 3 15,1 0-15,0 4 0,2 2 16,-2 4-16,1 2 16,-1 2-16,0 2 0,-1 6 0,-1 5 15,1 3-15,-1 2 0,0 6 16,0 6-16,2 2 0,0 3 0,0 10 16,-2 2-16,1-3 0,2-2 15,0 6-15,3-2 16,0-6-16,1-3 0,-1-7 0,-1-5 15,2-5-15,2-5 0,1-5 16,-1-6-16,-1-1 0,0-1 16,0-2-16</inkml:trace>
  <inkml:trace contextRef="#ctx0" brushRef="#br0" timeOffset="67734.858">10059 9436 0,'0'0'0,"0"0"0,0 0 15,0 0-15,27 3 0,-27-3 16,26 3-16,-26-3 0,24 2 0,-12-1 16,1 1-16,1 0 0,-1-1 15,0 1-15,0 0 0,-1 0 16,-2-1-16,-1 0 15</inkml:trace>
  <inkml:trace contextRef="#ctx0" brushRef="#br0" timeOffset="67952.0417">9844 9644 0,'0'0'15,"0"0"-15,0 0 0,0 0 0,24-9 16,-24 9-16,36-6 0,-13 3 15,0-2-15,4 0 16,5 0-16,8-1 0,-2 0 0,0 0 16,-1 0-16,3-1 0,-5 1 0,-5 0 15,-3-1-15,-5 3 16,-5-2-16,-2 3 0,-4 1 0,-3-1 16</inkml:trace>
  <inkml:trace contextRef="#ctx0" brushRef="#br0" timeOffset="68139.6487">10124 9523 0,'0'0'0,"0"0"0,0 0 16,0 0-16,0 0 0,9 25 16,-9-25-16,0 28 0,0-28 0,-3 36 15,0-13-15,-1 0 0,-1 1 16,0 6-16,0 1 15,1-4-15,1-3 0,2-4 0,1-3 16,0-4-16,0-1 0,0-2 16</inkml:trace>
  <inkml:trace contextRef="#ctx0" brushRef="#br0" timeOffset="68418.0177">10199 9658 0,'0'0'0,"0"0"15,0 0-15,0 0 0,0 0 0,-34 15 16,34-15-16,-33 14 0,15-5 16,-2 1-16,-3 1 0,2 0 15,1 1-15,-3 0 0,3-2 16,3-1-16,2-1 0,4-2 16,3 1-16,5-1 0,4-1 0,5-2 15,4-1-15,2 0 0,2-2 16,10-1-16,6-2 0,0 0 15,-1 1-15,8 0 0,1-1 16,-3 0-16,-2 2 0,-4 0 16,-5 2-16,-5-1 0,-5 1 0,-2-1 15,-3 0-15,-1 0 16</inkml:trace>
  <inkml:trace contextRef="#ctx0" brushRef="#br0" timeOffset="68901.3718">9935 9903 0,'0'0'0,"0"0"0,0 0 16,0 0-16,30 5 0,-30-5 15,34 2-15,-34-2 0,44 0 0,-18 0 16,0 0-16,7 0 16,-2 0-16,-1 0 0,-3-2 15,-2 4-15,-4-1 0,-5 1 16,-3 0-16,-3 1 0,-3 2 0,-8 1 15,-7 1-15,-4 0 0,-2 0 16,-5 2-16,-3 2 16,-1-1-16,-3 0 0,-2 1 0,1 0 15,5-2-15,5-5 0,1 2 16,4 1-16,2-3 0,2-4 0,6 1 16,4 2-16,4-2 15,3-1-15,6 1 0,6 0 0,0-1 16,-1-2-16,4 1 0,4-1 15,4 2-15,-1 0 0,-2 0 16,0 2-16,-3 0 0,-1 1 16,-4 1-16,-4 0 0,-2-1 15,-3 2-15,-5 2 0,-2 1 16,-6-2-16,-6-1 0,-2 2 16,-2 1-16,-1 1 0,-1 0 0,-5 0 15,-3 1-15,0-1 0,0 0 16,-6 2-16,-1-1 0,1-2 15,0-1-15,2-3 0,1-1 16,-1-2-16,2-3 0,5 1 16,2 0-16,4 0 0</inkml:trace>
  <inkml:trace contextRef="#ctx0" brushRef="#br0" timeOffset="69068.7248">9944 10084 0,'0'0'0,"0"0"15,0 0-15,0 0 0,0 0 0,29-8 16,-29 8-16,36-7 0,-13 4 15,6-1-15,4-2 0,0 0 16,0 2-16,14-4 0,2 1 16,7-1-16,-3 2 0,0-1 15,0 1-15,-1-3 0,-9-1 16,-9 3-16,-7 1 0,-6 1 0</inkml:trace>
  <inkml:trace contextRef="#ctx0" brushRef="#br0" timeOffset="69270.1607">11018 9651 0,'0'0'0,"0"0"0,0 0 16,0 0-16,29 5 0,-29-5 0,24 10 15,-13-3-15,0 1 0,-2-1 16,-2 1-16,0-2 0,0 0 0,-2-1 16</inkml:trace>
  <inkml:trace contextRef="#ctx0" brushRef="#br0" timeOffset="69801.3481">10815 9858 0,'0'0'0,"0"0"16,0 0-16,0 0 0,0 0 0,0 0 16,31-2-16,-31 2 0,32-2 15,-32 2-15,45-4 0,-21 2 16,2 0-16,-1-1 0,2 0 16,3 0-16,0 1 0,-3-1 0,-4 2 15,-4-1-15,-4 1 0,-5 1 16,-5 0-16,-3 2 0,-5 3 15,-6 2-15,-6 4 0,-4-2 16,-2 0-16,-4 2 0,-3-1 16,1 2-16,-1 2 0,-4 4 15,1 3-15,5-4 0,3-1 16,2-3-16,2-2 0,5-1 16,4-2-16,4 0 0,5 0 0,4-2 15,2-2-15,6-2 0,6-1 16,-2-2-16,2-1 0,7-2 15,2-1-15,-1 0 0,-3 1 0,1 0 16,1-1-16,-3-2 16,-2 1-16,-4-3 0,-2 0 15,-2 2-15,-2 0 0,-2 1 16,-2 0-16,-1 0 0,-1 2 0,-1 1 16,0 1-1,1 2-15,-1 3 0,0 2 0,0 2 0,0 1 16,1 0-16,0 4 0,1 3 15,2-3-15,0 0 0,3 1 16,1 0-16,0-1 0,1 1 0,0-4 16,0-1-16,-1-1 15,-1-2-15,-2-1 0</inkml:trace>
  <inkml:trace contextRef="#ctx0" brushRef="#br0" timeOffset="70119.2144">11343 9884 0,'0'0'15,"0"0"-15,19-5 0,-7 2 16,1 1-16,3-1 0,2 0 16,6-1-16,0 0 0,1 0 15,3 2-15,-4 1 0,-2-1 0,-1 4 16,0 0-16,-3 1 0,-2 3 15,-4 1-15,-3 4 0,-2 2 16,-3 2-16,-3 6 0,-3 2 16,0 1-16,-1-3 0,-5 5 15,-1 0-15,0-3 0,0-3 16,1-3-16,-1-1 0,-1-3 16,-1-2-16,-2-1 0,-2 0 15,2-5-15,2-2 0,-1-5 16,0-3-16,2-3 0,0-2 0,2 2 15,1 1-15,2 2 0</inkml:trace>
  <inkml:trace contextRef="#ctx0" brushRef="#br0" timeOffset="70318.9122">11568 9633 0,'0'0'0,"0"0"0,0 0 16,0 0-16,10 24 0,-10-24 0,-2 29 15,-3-8-15,0 3 0,-3 3 16,-1 5-16,-2 2 0,-1 0 0,-4 10 16,-3-2-16,-2 6 15,1-4-15,0-4 0,-1-1 16,1-4-16,5-6 0,3-7 16</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47:58.048"/>
    </inkml:context>
    <inkml:brush xml:id="br0">
      <inkml:brushProperty name="width" value="0.05292" units="cm"/>
      <inkml:brushProperty name="height" value="0.05292" units="cm"/>
      <inkml:brushProperty name="color" value="#FF0000"/>
    </inkml:brush>
  </inkml:definitions>
  <inkml:trace contextRef="#ctx0" brushRef="#br0">2168 4074 0,'0'0'16,"0"0"-16,0 0 0,0 0 0,29 1 16,-29-1-16,25-4 0,-9 3 15,6 1-15,0-2 0,1-1 16,3 2-16,1 0 0,15 1 15,4 1-15,-1-1 0,1 0 0,17 0 16,5 2-16,5-1 16,-6-1-16,20 0 0,6 0 15,-11 1-15,-7 1 0,23 1 16,7 0-16,-11-4 0,-8-3 0,53-4 16,0-3-16,-19 4 0,-10 3 15,8-1-15,5-1 16,-14 0-16,-10 2 0,18 0 0,13-2 15,-16 3-15,-9-2 0,15 4 16,11 2-16,-10 0 0,-13-1 0,18 0 16,12-1-16,-11-1 15,-7-2-15,9-1 0,3 1 0,-8 5 16,-8 3-16,12-4 0,6-2 16,-8 1-16,-6-1 0,12 2 15,8 1-15,-12-2 0,-11-3 16,13 3-16,9 3 0,-13-2 15,-11 0-15,18-1 0,11-1 16,-10 0-16,-10-2 0,10 3 16,6 0-16,-11-4 0,-7-1 0,9 4 15,7 3-15,-11-2 0,-7-4 16,11-1-16,7-4 16,-14 8-16,-9 3 0,10-7 0,7-3 15,-13 3-15,-8 3 0,7 4 16,5 2-16,-11-5 0,-7-4 15,-1 5-15,-2 1 0,-13 3 16,-8 2-16,-4 0 0,-1 0 16,-14-2-16,-10-2 0,-17-1 15,-11 1-15,-7-1 0</inkml:trace>
  <inkml:trace contextRef="#ctx0" brushRef="#br0" timeOffset="5733.6799">1762 3576 0,'0'0'0,"0"0"15,0 0-15,0 0 0,0 0 0,0 0 16,0 0-16,0 0 0,0 0 16,0 0-16,0 0 15,0 0-15,0 0 0,0 0 0,0 0 16,2 22-16,-2-22 0,0 0 16,0 0-16,10 19 0,-10-19 15,0 0-15,0 0 0,13 22 16,-13-22-16,0 0 0,12 24 15,-7-16-15,0-2 0,-2 1 16,3 1-16,-3 0 0,4-1 0,-2 3 16,0 1-16,0 0 15,2 0-15,-4 0 0,-1 1 16,2 0-16,-1-2 0,0 3 0,1 2 16,-3-2-16,1 1 0,-1 0 15,1-1-15,2 1 0,-2-1 16,1 1-16,-2 2 0,2-1 15,1-1-15,1 3 0,-1-1 16,1-2-16,2 0 0,-4 2 16,1 1-16,2 0 0,-3-2 0,3 4 15,-3 1-15,0-2 16,1-1-16,-3 0 0,1 1 0,1 0 16,-1-2-16,0 2 0,0 0 15,1 1-15,-2 0 0,1-1 16,0-3-16,0 2 0,-2 1 15,0 0-15,1 0 0,-1 0 16,0-2-16,0 2 0,2 0 16,-2 0-16,3 2 0,-3-2 15,3 0-15,-3-1 0,0 0 0,0 0 16,3 1-16,0-2 0,-3 0 16,1 2-16,1 1 15,0-1-15,0 1 0,-2-1 0,1 1 16,1-1-16,-2-2 0,0 2 15,0 2-15,-2-2 0,1-1 0,1 0 16,-2 0-16,2 0 16,2 0-16,-2 0 0,1 1 15,-1-2-15,0 0 0,0 2 0,0 1 16,0 1-16,0-2 0,-1 0 16,1 1-16,-2-1 0,2-2 15,-2 3-15,-1 1 0,3 0 16,-2-2-16,2 1 0,0 1 15,0-3-15,-1 0 0,1 0 16,-2 0-16,1-1 0,1 1 0,0 1 16,0 0-16,0-1 15,1-2-15,-1 0 0,-1 2 16,1 0-16,1 1 0,-1 0 0,0 1 16,0-1-16,2-2 0,-2 0 15,0 1-15,1 0 0,1-1 16,-2 1-16,1 1 0,1-1 15,-2-1-15,2 0 0,0 1 16,-1 0-16,1-2 0,-2 1 16,1 1-16,1-3 0,-2 1 0,3 0 15,0 0-15,-2 1 16,1-1-16,2 1 0,-4 0 16,1-1-16,1 2 0,-2-2 0,0 1 15,0 0-15,0 1 0,0-1 16,1 0-16,-1-1 0,0 1 15,0 0-15,0 0 0,-1-1 16,1 0-16,0-1 0,0 2 16,0 1-16,0-1 0,0 1 15,0 0-15,0 0 0,0-2 0,0 3 16,0 1-16,0-2 0,0-1 16,0 2-16,0 0 0,-2-1 15,1 0-15,1 0 0,0-1 16,0 1-16,-4-2 0,4 4 15,1 1-15,-1 1 0,0 0 16,0-2-16,0 1 0,0-1 16,3-2-16,-3 2 0,0 2 15,0-3-15,0 0 0,0 0 16,0 0-16,0 0 0,0-2 0,1 3 16,1 0-16,-2 0 0,-2 0 15,1-1-15,1 1 0,-3 0 16,2-1-16,-1 4 0,1-1 15,-2-5-15,0 0 0,0 1 16,0-1-16,-1-1 0,1-1 0,1 1 16,1 1-16,1 0 0,-2 0 15,1-1-15,-2 0 16,1 0-16,2-1 0,-1 0 0,1-1 16,0 2-16,0-1 0,0 1 15,0-1-15,0 0 0,1-1 16,1 0-16,-2 0 0,3 0 15,0-1-15,0 1 0,-3 0 16,3 1-16,1-1 0,-3 2 16,1-1-16,1 1 0,1-1 0,-2 3 15,-1 3-15,1-3 0,-2-1 16,1 1-16,2 1 16,-3-1-16,1 1 0,-1 0 0,0 4 15,0-3-15,0-2 0,0 3 16,0 1-16,0 0 0,0-1 15,0 0-15,0 1 0,0 1 16,0 0-16,0 5 0,2-1 16,-2-2-16,1 1 0,1-3 15,-1 2-15,3-3 0,0 1 0,-1 3 16,1 1-16,-3-2 0,1-2 16,-1 1-16,1 1 0,-1 0 15,1-4-15,-2 4 0,4 2 16,-2-2-16,-1-2 0,1 2 15,-1 2-15,-1-4 0,0 1 0,3 1 16,0 2-16,-2-2 0,1-1 16,-2 1-16,1 2 15,2-3-15,-3-2 0,3 1 0,0 2 16,-1 1-16,-2-1 0,1 1 16,2 1-16,-3-2 0,3 2 15,-3-2-15,1 1 0,1 0 16,-2-2-16,1 2 0,2 1 15,-3-1-15,-3-1 0,3 0 16,0-1-16,0 1 0,0 0 0,0 0 16,0 2-16,-1-3 0,1-1 15,0 2-15,0 1 0,1-1 16,-1-1-16,0 1 0,0-2 16,0 2-16,0-2 0,0 0 15,-1 1-15,1-1 0,-2 1 16,1 2-16,-2 0 0,-1-1 15,2 0-15,-1 0 0,0 2 16,0-1-16,2 2 0,-2-2 16,-3-1-16,5 0 0,-2-1 0,1 2 15,-2 0-15,-1-4 0,2-2 16,-2 4-16,2 2 16,-1 0-16,2-2 0,-1 2 0,1 0 15,-1 0-15,-1-1 0,1 1 16,0-1-16,2 1 0,-2-2 0,1 2 15,-1 3-15,0-4 16,-1-1-16,3 3 0,-2 3 16,1-4-16,1-3 0,-4 6 15,2 3-15,2-6 0,-1-2 0,0 8 16,-1 2-16,0-2 0,1 1 16,0 1-16,0 1 0,2 0 15,-3-1-15,1 3 16,-2 4-16,1-1 0,0 0 0,0 5 15,-2 3-15,-3 5 0,1-2 16,-3 2-16,-2 4 0,2-3 0,1-1 16,-4 11-16,-2 2 15,4-7-15,-1-6 0,2 2 16,-2 2-16,3-8 0,3-5 0,-8 29 16,-1 2-16,2-15 0,1-8 15,2-3-15,3-3 0,-1-5 16,4-5-16,4 0 0,1-2 15,1-2-15,2-2 0,-1-11 16,4 3-16,-1-4 0,1 1 0,4 0 16,0 0-16,0-5 0,-1-4 15,5 0-15,4 0 16,1-1-16,0 0 0,7-3 0,4-3 16,-4-2-16,3 0 0,11-2 15,4 1-15,-6-2 0,1 1 16,11-4-16,8-2 0,-7 3 15,-3 0-15,15-1 16,11-1-16,9 1 16,10 1-16,-9 1 0,-19 1 0,42 0 15,0 1-15,-11-2 16,-8-4-16,6 2 16,3 0-16,-1 3 0,1 2 15,-13 0-15,-5 1 0,0 0 0,0-1 0,5 0 16,2 0-16,-3 1 15,-4 0-15,6-1 0,5 0 16,1-2-16,-1 2 0,2 0 16,0 1-16,-1 2 0,-3-1 0,8-2 15,3-2-15,-7 0 0,-5 1 16,4 2-16,4-2 0,1-2 16,-1-2-16,5 5 0,5 3 15,-8-2-15,-5-2 0,5-1 16,4-1-16,-5 0 0,-4 2 0,6-2 15,5-2-15,-3 2 0,0 1 16,0 2-16,2 0 0,-4-2 16,-3 0-16,5 1 0,4 0 15,-6 1-15,-3 0 0,2-2 16,2 0-16,2 2 0,-1-1 16,3 0-16,1-1 0,-6 1 15,-3 0-15,2 0 0,2 0 16,-1 2-16,-2 2 0,15-5 15,8-1-15,12 1 16,8 1-16,-32-2 0,-22 1 0,15-3 16,10-1-1,1 0-15,1 1 0,-7 3 0,-4 1 16,-5 0-16,-4-1 0,11-3 16,8-1-16,4 0 15,3 1-15,-7-1 0,-4 1 0,-8-3 16,-8 0-16,11-1 15,7-1-15,11 0 0,8 0 16,-33 4-16,-22 2 0,17-1 16,13 0-16,-15-2 0,-8-2 0,10 4 15,9 2-15,-16-3 0,-9 0 16,13-1-16,6 2 16,-11 0-16,-8 2 0,12 3 0,9 2 15,-12 1-15,-8 2 0,12 1 16,8-1-16,-10-1 0,-6-1 0,12 2 15,8 3-15,-14-3 16,-10-3-16,15 3 0,8 2 16,-12 1-16,-8 0 0,12 0 15,7-1-15,-10-3 0,-5-1 0,8 0 16,7-2-16,-12-2 0,-8 0 16,9 0-16,8 0 0,-12-3 15,-7-3-15,9 8 0,6 5 16,-10-4-16,-6-3 0,7-5 15,4-3-15,-9 1 0,-5 0 0,7 7 16,5 3-16,-11-2 16,-8-4-16,10-3 0,6-2 15,-9 2-15,-7 4 0,8-1 0,5 1 16,-9-3-16,-5-2 0,10 1 16,8-2-16,-13 7 0,-8 5 15,7-4-15,6 0 0,-6 0 16,-4 1-16,11-2 0,8 1 15,-12-1-15,-7-2 0,11 0 16,8-2-16,-9 4 0,-7 0 0,6-2 16,4-2-16,-5 3 0,-5 3 15,9-1-15,6-2 16,-10 2-16,-7-1 0,7 0 0,7 1 16,-10-1-16,-5 0 0,7-4 15,4-1-15,-10-1 0,-7 0 0,10-2 16,7-2-16,-8 2 15,-8 2-15,8-4 0,5-2 16,-7-2-16,-3-1 0,3-6 16,3-3-16,-9 2 0,-8 2 0,9-3 15,4-3-15,-7-2 0,-4 2 16,4-7-16,4-6 0,-6 4 16,-2 1-16,7-7 0,5-6 15,-9 3-15,-6 4 0,5-12 16,4-7-16,-4 8 0,-3 7 15,4-16-15,4-8 0,-7 7 16,-7 4-16,7-9 0,4-7 16,-9 5-16,-6 3 0,3-12 15,3-8-15,-5 10 0,-3 7 0,5-18 16,5-11-16,-8 12 0,-5 10 16,7-15-16,4-9 15,-5 11-15,-2 5 0,2-12 16,2-11-16,-8 11 0,-4 9 0,3-15 15,0-7-15,-7 11 0,-5 7 0,0-12 16,0-12-16,-4 17 16,-3 10-16,-4-12 0,-2-9 15,-8 8-15,-4 6 0,-7-8 16,-5-5-16,-5 9 0,-5 6 0,-5-8 16,-5-6-16,-3 9 0,-1 7 15,-9-8-15,-6-5 16,-2 8-16,0 8 0,-13-6 0,-8-5 15,5 9-15,5 3 0,-9-3 16,-6-3-16,6 7 0,4 4 16,-8 4-16,-6 4 0,6 5 15,4 3-15,-2-3 0,-2-5 16,4 14-16,5 7 0,-9 0 16,-4-1-16,8 6 0,4 3 0,-3-2 15,-6-1-15,6 2 0,5 1 16,-7-1-16,-3-2 0,5 9 15,6 6-15,-5-9 0,-2-4 16,6 7-16,5 5 0,-9 1 16,-4 2-16,8 3 0,4 3 0,-5-5 15,-6-4-15,2 2 0,2 1 16,-6 0-16,-3-1 16,3 1-16,2 1 0,-5 3 0,-1 3 15,1-5-15,1-2 0,-8 2 16,-6 3-16,8 2 0,7 1 15,-8-4-15,-5-1 0,3 6 16,6 3-16,-11-4 0,-6-2 16,5 1-16,4 3 0,-14-1 15,-8 0-15,9 3 0,7 0 0,-10 1 16,-6-2-16,7 3 0,7 1 16,-11 0-16,-7 2 0,8 3 15,5 2-15,-7-3 0,-3-3 16,6 1-16,5 1 0,-10 3 15,-7 1-15,11 0 0,6-1 16,-6 2-16,-4 1 0,6 1 16,5 1-16,-11-1 0,-6-3 15,11 5-15,7 5 0,-12-8 0,-8-3 16,7 1-16,7 0 0,-10 0 16,-6 0-16,10 0 0,5 1 15,-10-3-15,-5 0 0,7 4 16,5 2-16,-8-5 0,-6-2 15,10-3-15,4-1 0,-8 1 16,-5 2-16,9 1 0,6 3 16,-10-2-16,-5-2 0,9 5 0,7 2 15,-9-3-15,-8-3 16,13 0-16,7 2 0,-9-3 0,-9-3 16,10 2-16,6 2 0,-6 3 15,-6 3-15,8-3 0,8-3 16,-11 1-16,-7 4 0,4-2 15,4 1-15,-11-2 0,-8-1 16,9 3-16,5 3 0,-12 0 16,-9 2-16,11 0 0,6 2 0,-12-2 15,-7 1-15,10-1 0,8-1 16,-14 2-16,-10 3 0,12 0 16,8 0-16,-7 3 0,-5 0 15,9-2-15,6-1 0,-15 2 16,-9 3-16,13-4 0,8 0 15,-9 1-15,-5 3 0,11 0 16,8 0-16,-9-1 0,-8-3 16,14 2-16,8 3 0,-10 4 15,-7 5-15,13-8 0,8-2 0,-9 0 16,-7 0-16,15 2 16,9 2-16,-6-4 0,-4 0 0,9-1 15,7-1-15,-6 3 0,-4 1 16,6-1-16,8 1 0,-6-2 15,-2-1-15,10 4 0,10 3 0,-4-3 16,-4-1-16,7 0 16,6-1-16,-1-1 0,0-2 15,10 3-15,6 1 0,1-1 16,-2 0-16,9-1 0,1-3 0,2 1 16,-1 2-16,4 2 0,4 2 15,1 1-15,-1-2 0,6 0 16,3 0-16,1 3 0,2 3 15,3 0-15,4 1 0,-6 2 16,-3 0-16,5 4 0,6 2 16,-4 2-16,-5 0 0,11 4 15,6 2-15,3 11 0,2 9 16,1-10-16,0-6 0,2 6 0,-1 2 16,4 8-16,2 5 0,-2 2 15,1 3-15,6 0 0,6-1 16,3 5-16,7 4 0,1-8 15,5-7-15,6 7 0,8 5 16,-4 1-16,2 1 0,-11-21 16,-11-14-16,-3-10 0</inkml:trace>
  <inkml:trace contextRef="#ctx0" brushRef="#br0" timeOffset="38271.2789">5452 5258 0,'0'0'0,"0"0"16,0 0-16,23 2 0,-23-2 0,0 0 16,23-3-16,-12 2 15,0 0-15,3 1 0,0-1 16,0 0-16,0-2 0,2 2 15,-1 2-15,0-1 0,1 0 0,5 0 16,2-1-16,-1 1 0,0 1 16,1 1-16,2 0 15,-1-1-15,0-1 0,2 0 0,2 0 16,0 0-16,-3 2 0,9 0 16,5 0-16,-4 0 0,-3-1 0,3 0 15,5 0-15,-5 0 16,1 2-16,11-1 0,6 0 15,-9-1-15,-2-2 0,4 2 16,5 2-16,-4 0 0,-4 0 0,12 1 16,-1 0-16,-4-4 0,-4-1 15,9 1-15,1 1 16,-13 0-16,-4 0 0,10 1 0,1 0 16,-4-1-16,-6 0 0,3-1 15,3 0-15,-9-1 0,-2-2 16,2 1-16,0 0 0,-4 1 15,-1 1-15,0-2 0,4 0 16,-8 2-16,-5 2 0,1-2 0,-1-1 16,-7 0-16,-1 0 0,-3 0 15,-2 1-15,-5 1 0,-3 2 16,-2-3-16,3 4 0,-3-4 16</inkml:trace>
  <inkml:trace contextRef="#ctx0" brushRef="#br0" timeOffset="41701.0825">9213 6667 0,'0'0'0,"0"0"0,0 0 0,0 0 16,31-2-16,-31 2 0,32-4 16,-13 3-16,0 1 0,3 0 15,4-1-15,6-1 0,-1 0 0,4 0 16,5-2-16,-2 1 15,-1 2-15,11-1 0,4 1 16,-4-1-16,-4 1 0,12-1 16,1-1-16,-2 3 0,-3 1 15,13 0-15,4 0 0,-10-1 0,-5 0 16,12 0-16,5 2 0,-11-1 16,-6 1-16,7 0 0,5 1 15,-5 2-15,-5-2 0,36 2 16,-2 2-16,-15-2 0,-11 0 0,6 1 15,5 0-15,-7-1 0,-8-3 16,9 3-16,3 0 16,-5-2-16,-6-5 0,11 1 0,7 0 15,-10 1-15,-9 1 0,12 2 16,7-1-16,-9-1 0,-7 1 0,8-1 16,8 0-16,-13 0 15,-8 0-15,8-4 0,7-3 16,-10 4-16,-8 5 0,7-2 15,5-1-15,-7-2 0,-4-3 0,8 4 16,5 1-16,-9 3 0,-7 2 16,10-3-16,6-3 15,-11-1-15,-5-2 0,5 4 0,2 1 16,-5-3-16,-3-3 0,2 2 16,4 3-16,-10 2 0,-6-1 0,11-7 15,8-6-15,-9 7 0,-4 3 16,3 4-16,1 3 15,-4-1-15,-6 2 0,6-5 16,6-4-16,-6-1 0,-4-1 0,1 6 16,0 5-16,-1-13 0,-1-12 15,0 17-15,-1 10 0,-1-9 16,-2-9-16,-2 12 16,1 7-16,-3 0 0,-2-2 0,1-3 15,2-3-15,-5-2 0,-4-3 0,4 2 16,2 1-16,-17 4 15,1 3-15,5-6 0,4-2 16,-3-1-16,-2 0 0,0 3 0,-1 2 16,-2 0-16,-1 0 0,3-2 15,2 0-15,-2-1 0,-2-2 16,-1 2-16,1 1 0,-4 0 16,0 0-16,1-1 0,1-2 15,-3 1-15,-1-1 0,-2 1 16,0 0-16,-3 0 0,1 1 0,1 0 15,1 0-15,-1-4 0,-2-2 16,0 3-16,0 4 16,-3-2-16,1-1 0,-1 2 0,-1 1 15,1 0-15,-2 1 0,0-1 16,0 0-16,-2 0 0,3 0 0,-3 0 16,3 2-16,-3-2 15,0 3-15,-3 0 0,0 1 16,-1 1-16,-3 1 0,2-1 15,-1-2-15,2 1 0</inkml:trace>
  <inkml:trace contextRef="#ctx0" brushRef="#br0" timeOffset="44520.0027">5711 9300 0,'0'0'0,"0"0"15,0 0-15,0 0 0,0 0 0,0 0 16,0 0-16,26 1 0,-26-1 15,0 0-15,26 3 16,-26-3-16,0 0 0,27 3 0,-19-3 16,3 1-16,0-1 0,3 0 15,3 2-15,-2-1 0,1-1 16,0 0-16,1 0 0,0 0 16,-1 0-16,9 1 0,4 0 15,-4 0-15,-3 0 0,4 1 16,-1-2-16,0 2 0,1 0 0,-1 1 15,1 2-15,0-3 0,-2-2 16,10 1-16,5 2 16,-5 0-16,-3 0 0,4-1 0,1 1 15,1-1-15,-5 0 0,12 1 16,1-2-16,-4 0 0,-4 0 0,5-1 16,5 0-16,-7 1 15,-2 0-15,8 0 0,3-1 16,-13 0-16,-3 0 0,7 1 15,1-1-15,-4 1 0,-3 1 0,0-1 16,0-2-16,-7 1 0,-2-2 16,1 5-16,0 0 0,-5-1 15,-6 1-15,-4-1 0,-5-1 16,1 0-16</inkml:trace>
  <inkml:trace contextRef="#ctx0" brushRef="#br0" timeOffset="50168.4029">5221 8050 0,'0'0'0,"10"-3"0,2 1 15,1-1-15,3-1 0,4-1 0,4 0 16,8 0-16,2 0 0,1 3 16,0 0-16,-3 2 0,-4 0 0,-1 2 15,-2 2-15,-4 2 0,-6 2 16,-2 4-16,-4 3 0,-5 6 16,-4 1-16,-7 7 0,-2 3 15,-3 3-15,-3 4 0,-2 6 16,4-3-16,1-1 0,3-5 15,1-2-15,3-1 0,2-9 16,1-6-16,7-3 0,4-2 16,3-3-16,4-3 0,6-6 15,4-2-15,2-6 0,2-3 0,4-5 16,3-4-16,-9 5 0,-6 1 16,-4 4-16</inkml:trace>
  <inkml:trace contextRef="#ctx0" brushRef="#br0" timeOffset="50385.1969">6052 8120 0,'0'0'16,"0"0"-16,0 0 0,-24-2 0,24 2 16,-38 6-16,12 0 15,-2 2-15,-7 2 0,-6 5 0,-4 1 16,5 0-16,0-2 0,-2 6 16,7 2-16,6-3 0,7-1 15,4 0-15,7 2 0,11-3 16,7-1-16,6-2 0,6-1 15,5-1-15,5 0 0,3-1 16,3-3-16,9 2 0,1-2 0,-3-17 16,-2-12-16,-9 4 0,-7 3 15,-4 4-15</inkml:trace>
  <inkml:trace contextRef="#ctx0" brushRef="#br0" timeOffset="50670.0477">6527 7811 0,'0'0'0,"0"0"0,0 0 16,0 0-16,0 0 0,0 0 16,-26 5-16,26-5 0,-33 15 0,13-6 15,0 3-15,2-1 16,-1 0-16,6-1 0,-1-1 15,2 1-15,5-2 0,6-1 16,5-3-16,4-1 0,4-1 0,11-2 16,7-3-16,1 2 0,2 0 15,9-1-15,2 0 0,-4-1 16,-2 2-16,0 1 0,-7 3 16,-6-1-16,-7 1 0,-3 0 15,-4 0-15,-2-1 0</inkml:trace>
  <inkml:trace contextRef="#ctx0" brushRef="#br0" timeOffset="50886.7622">6195 8113 0,'0'0'0,"-4"2"0,1 0 15,1-2-15,0 0 0,2 0 0,5 0 16,5 0-16,4-2 0,8 0 16,8-1-16,4-1 0,4 0 15,17-2-15,5 0 0,11 0 16,-4-1-16,12 1 0,-4 0 15,-11 3-15,-9 2 0,-1-2 16,-8 0-16,-14 2 0,-10 1 16,-16-1-16,-15-1 0,3 2 0,2-1 0,1 1 15</inkml:trace>
  <inkml:trace contextRef="#ctx0" brushRef="#br0" timeOffset="51084.8064">6331 7999 0,'0'0'0,"0"0"16,0 0-16,0 0 0,0 0 0,0 0 15,14 24-15,-14-24 0,0 0 0,12 35 16,-7-17-16,-3-1 16,3 0-16,-1-2 0,1 1 15,-1-3-15,0 0 0,2-6 16,0-1-16,-1-3 0,-1 0 0,1-1 15,-2-1-15,0 1 0</inkml:trace>
  <inkml:trace contextRef="#ctx0" brushRef="#br0" timeOffset="51241.7044">6523 8006 0,'0'0'0,"0"0"0,0 0 15,0 0-15,0 0 0,0 0 0,4 25 16,-4-25-16,0 0 0,0 34 15,0-34-15,0 30 0,0-17 0,0 2 16,0-2-16,0-2 0,2-1 16,0-3-16,-1-1 0,0 0 15</inkml:trace>
  <inkml:trace contextRef="#ctx0" brushRef="#br0" timeOffset="51585.9279">6716 7979 0,'0'0'0,"0"0"0,0 0 16,0 0-16,-3 25 0,3-25 0,-6 25 15,6-25-15,-4 31 0,2-16 16,1 0-16,1 0 0,1-1 16,3-3-16,4-2 0,-2 3 15,3 1-15,1-9 0,0-11 16,0-1-16,1 0 0,3-4 15,2 1-15,-1-1 0,2-1 0,0 0 16,1 1-16,-2-2 0,-3 2 16,-2 2-16,-2 2 15,-2 3-15,0 2 0,-3 3 0,0 2 16,-3 4-16,-1 1 0,-6 4 16,-4 4-16,-2 2 0,-1 2 15,-4 3-15,-1 1 0,-1-3 16,0-3-16,0 0 0,5-4 15,2-2-15</inkml:trace>
  <inkml:trace contextRef="#ctx0" brushRef="#br0" timeOffset="52035.0476">6289 8284 0,'0'0'0,"0"0"15,0 0-15,23-5 0,-23 5 16,28-4-16,-6 2 0,-2 1 15,2 0-15,2 0 0,3-1 16,3 2-16,-4-1 0,-4 2 16,-3 1-16,-4-1 0,-3 2 0,-6 2 15,-5 2-15,-5 2 0,-4 1 16,-6 0-16,-4 1 0,-1 2 16,-2-1-16,-4 5 0,0 3 15,2-1-15,5-2 0,3-2 16,4-1-16,4-1 0,3-1 0,8-1 15,6-1-15,2-4 16,2-1-16,5-1 0,2 2 16,1-3-16,0 0 0,0 0 0,1 1 15,-4-1-15,-4 1 0,-3-1 16,-2-1-16,-5 3 0,-3 0 16,-9 0-16,-8 0 0,-2 0 15,-1 0-15,-7-1 0,-4-1 16,-7 0-16,3 1 0,0-4 15,0-3-15,4 1 0,4-1 0,3 1 16,2 1-16,6 1 16,4-2-16,7 2 0,3 0 0,8-4 15,8-3-15,9 2 0,7-1 16,6 2-16,-1-1 0,-5 2 16,-7 0-16,-3 0 0</inkml:trace>
  <inkml:trace contextRef="#ctx0" brushRef="#br0" timeOffset="52551.1262">6864 8231 0,'0'0'0,"0"0"0,-12 6 16,3-1-16,2 1 0,1 3 15,-1 2-15,2 0 0,0-1 16,3 4-16,2 0 0,4-2 15,4-2-15,6 1 0,7-1 16,-1-2-16,-2-3 0,-1 0 16,2-2-16,-1-1 0,-5 1 0,-1-1 15,-2 0-15,-4 3 0,-3 0 16,-9 3-16,-3-1 0,-6 0 16,-2 1-16,-5 2 0,-4 4 15,-1-2-15,-1-1 0,-3 2 16,1 2-16,7-2 0,2 0 15,7-2-15,6-1 0,7 0 16,6-2-16,7-3 0,8-1 16,6-2-16,3-2 0,5-3 0,4-4 15,0 0-15,-1 0 0,9-1 16,-5 1-16,-4-3 0,-5-1 16,-4-3-16,-2 0 0,-7-1 15,-9 1-15,-8-3 0,-7-3 16,-2 2-16,-3 1 0,-1 0 15,-3-1-15,4 2 0,-1 1 0,0 4 16,-3 3-16,3 4 0,0 1 16,0 8-16,-3 4 0,3 3 15,-1 4-15,3 7 0,1 7 16,1 3-16,2 5 0,-1 12 16,2 3-16,0-4 0,0-4 0,1-5 15,1-10-15,0-7 0</inkml:trace>
  <inkml:trace contextRef="#ctx0" brushRef="#br0" timeOffset="53068.4467">5866 9453 0,'0'0'0,"0"0"16,0 0-16,0 0 0,0 0 0,-20-10 15,20 10-15,0 0 16,0 0-16,-17-16 0,17 16 16,0 0-16,0 0 0,0 0 15,0 0-15,-10-16 0,10 16 0,0 0 16,0 0-16,31-6 0,-31 6 16,39 0-16,-10-1 0,1 1 15,2-1-15,20 1 0,9 0 16,12 0-16,0 0 0,22 0 15,5 0-15,7-2 0,-11 1 0,16-1 16,1-1-16,22 1 0,-24 1 16,-17-1-16,-8 0 15,-20 6-15,-15 1 0,-9-1 0,-7-1 16,-10-3-16,-10 0 0,-9 0 16,-6 0-16,-7 0 0,-2 1 0,-13 2 15,-11 1-15,20-2 16,4-1-16,2 0 0</inkml:trace>
  <inkml:trace contextRef="#ctx0" brushRef="#br0" timeOffset="53418.6042">5780 9354 0,'0'0'0,"0"0"0,0 0 15,0 0-15,0 0 0,32-6 0,-32 6 16,39-1-16,-17-2 0,9 3 16,6 2-16,3-1 0,3 0 0,19-1 15,22-1-15,-2 0 16,-3 2-16,24 0 0,19 2 15,-13-1-15,-13-1 0,42 0 16,2 0-16,-33-3 0,-22-1 0,-8 3 16,-4 0-16,-19 1 0,-13-1 15,-13 1-15,-8 0 0,-10 1 16,-7 0-16,-18 0 0,-14 1 16,8-2-16,7 0 0,4 1 15</inkml:trace>
  <inkml:trace contextRef="#ctx0" brushRef="#br0" timeOffset="60234.7828">5714 9304 0,'0'0'0,"0"0"0,0 0 16,22-2-16,-22 2 0,23-1 0,-23 1 16,35 0-16,-14 0 0,5-2 15,0 0-15,12-1 0,0 2 16,5 1-16,3 0 0,8-2 16,-3 0-16,7 1 0,1-1 15,11 1-15,-3-1 0,5 4 16,1 1-16,6-1 0,-7 1 0,11-2 15,0-2-15,-10 2 16,-7 1-16,31-1 0,-11-1 16,-19 2-16,-14 2 0,-2-1 0,-2-1 15,-13-1-15,-7 0 16,-3-1-16,-4 1 0,-8-1 0,-5-1 16,-7 1-16,0 1 0,0-1 15,2-1-15,-10 1 0,-1-2 16,-2 2-16,-4-1 0,-3 1 15,-2-1-15,-4-1 0,-3 1 0,-5-1 16,-5-2-16,-4 1 0,0 1 16,-9-1-16,-2-2 0,-3 1 15,1 0-15,-11 1 0,-3 3 16,-1-3-16,0 0 0,-11 0 16,-1 0-16,7 0 0,6 2 0,-30 1 15,8 1-15,12 3 16,11 2-16,-2-5 0,-2-3 15,11 0-15,7 0 0,-1 6 16,3 5-16,2-2 0,3-1 0,6-3 16,2-1-16,8 1 0,3 0 15,1 0-15,1 0 0,4-1 16,3 0-16,10-1 0,2 1 16,4-2-16,0 4 0,2-2 15,1 1-15,2-1 0,1-3 16,4 3-16,6 1 0,2-1 15,1-2-15,-1-2 0,4-1 16,4 2-16,3 2 0,10 0 16,1 1-16,1-2 0,0-2 0,6 2 15,7 2-15,-6-3 0,-1-1 16,11 2-16,4 2 0,-4-1 16,-2 0-16,2 0 0,2 0 15,2-1-15,-6 0 0,2-1 16,2 0-16,-8 2 0,-6 0 0,1 0 15,-1 0-15,-9 2 16,-5-3-16,-1 2 0,0 0 0,-7 0 16,-4 0-16,-4 1 0,-4-3 15,-2 0-15,-5-1 0,-2 1 16,-3 0-16,0 0 0,-4 1 16,-10-5-16,-6-1 0,0 0 15,-2 1-15,-7 0 0,-5 2 16,-4 0-16,0 0 0,-17 0 15,-3-1-15,3 3 0,2 0 0,-14 3 16,-2 0-16,6-1 0,2 1 16,-6 2-16,3 1 15,8 1-15,7-1 0,5-1 0,3 1 16,7 1-16,5 1 0,5-3 16,3 0-16,8-2 0,3-2 15,6 2-15,3-2 0,1-1 16,3 3-16,6 0 0,5-1 15,4 0-15,0-4 0,11 2 16,5 2-16,-4-4 0,2 0 0,11-1 16,4 0-16,1-1 0,-1 2 15,15-2-15,3 0 16,-6 2-16,-1 1 0,1-1 0,3-2 16,3 1-16,-9 1 0,-2 1 15,-6-2-15,-9 3 0,-5 0 16,-6 2-16,-6-1 0,-6 2 15,-6 1-15,-17 3 0,-11 4 16,6-4-16,3 0 0,4-3 16</inkml:trace>
  <inkml:trace contextRef="#ctx0" brushRef="#br0" timeOffset="61936.6247">6518 9416 0,'0'0'0,"0"0"16,0 0-16,0 0 0,0 0 0,0 0 15,0 0-15,-25 11 0,25-11 16,0 0-16,-23 17 0,23-17 16,-20 10-16,8-3 0,-1 0 15,-1 2-15,1 0 0,-1 1 16,-2 1-16,1 1 0,2 0 0,-7 1 15,2 0-15,2-3 16,0-1-16,2 1 0,3 0 16,3-2-16,1-1 0,1 0 0,2 0 15,2-3-15,1 0 0,4 1 16,3-1-16,0 0 0,2 0 16,3 0-16,3-2 0,2 0 15,0 0-15,10 2 0,3-1 16,0 1-16,0-2 0,3 0 15,2 0-15,3 0 0,-4 0 0,2 0 16,0 0-16,-4-1 16,-4-1-16,-3 0 0,-1 0 15,-5-1-15,-2 1 0,-3-2 0,-2-2 16,-3 1-16,1 1 0,-5-1 16,-2-4-16,-2 3 0,-1-1 15,-2-1-15,-3-1 0,-3-3 16,-2 0-16,-1-2 0,-3 0 15,2 0-15,-2 0 0,2 0 16,0 0-16,1 0 0,2 0 0,-6-4 16,3 0-16,1 4 0,2 1 15,-3-2-15,1 2 16,3 3-16,1 0 0,3 0 0,-3 1 16,1 1-16,3 1 0,-3 1 15,0 3-15,1 0 0,1-1 0,1 1 16</inkml:trace>
  <inkml:trace contextRef="#ctx0" brushRef="#br0" timeOffset="63868.789">8494 9269 0,'0'0'0,"0"0"16,0 0-16,26 0 0,-15 0 0,4 0 16,4 0-16,2 0 15,2 1-15,10 0 0,4-1 16,-2 1-16,0 1 0,14 0 15,4 1-15,-4 0 0,-1 1 0,10 0 16,1-1-16,1 1 0,-2 1 16,14-1-16,2-1 0,-2-1 15,-3-1-15,13 1 0,-1 1 16,-4-2-16,-3-1 0,40 3 16,-4 1-16,-12-5 0,-8-2 15,3 3-15,3 4 0,-8-3 16,-5-2-16,2 2 0,1 1 15,-6 0-15,-4 0 0,9 1 16,7-2-16,-11-1 0,-5 0 0,5 0 16,4 0-16,-7 1 0,-4 2 15,8-2-15,5-2 0,-7-6 16,-3-2-16,4 7 0,3 5 16,-7-4-16,-3-1 0,2 2 15,2 3-15,-2-3 0,0-4 0,6 1 16,4-2-16,-14 1 0,-8 1 15,7 3-15,4 1 16,-6-1-16,-2 1 0,3-2 16,4 0-16,-9-1 0,-7 2 0,6 0 15,5 0-15,-9 0 0,-3 2 16,4-1-16,5 2 0,-7-2 16,-7-1-16,2 2 0,2 0 15,-8 2-15,-5 1 0,0-3 16,2-2-16,-9 2 0,-6 1 15,-6-1-15,-3 2 0,-6-3 0,-4-1 16,-6 1-16,-4 2 0,-1-3 16,0 2-16,0-2 0</inkml:trace>
  <inkml:trace contextRef="#ctx0" brushRef="#br0" timeOffset="70669.0556">2548 10717 0,'0'0'16,"0"0"-16,0 0 0,0 0 0,23-4 15,-23 4-15,0 0 16,34-2-16,-21 2 0,6 1 0,3-1 16,2 0-16,2 0 0,12-1 15,4 0-15,1 0 0,1 0 16,15 0-16,6-2 0,-5 1 16,0 1-16,17-1 0,7-2 15,2 1-15,-8 1 0,20-2 16,4 0-16,-14 4 0,-9 1 0,48-1 15,-1-1-15,-22-1 0,-11-3 16,6 2-16,6-1 16,-13 3-16,-6 2 0,14-2 0,10-1 15,-13 2-15,-10 2 0,16-1 16,9-1-16,-12 2 0,-7 2 0,11-4 16,5-5-16,-14 3 15,-10 0-15,13 4 0,9 3 16,-15-3-16,-8-5 0,9 3 15,6 1-15,-7 1 0,-6 0 0,13 1 16,8 0-16,-14-3 0,-7-2 16,16 2-16,8 2 15,-13 1-15,-8 1 0,12-1 0,8-2 16,-17 5-16,-9 2 0,15-5 16,10-1-16,-13 1 0,-9 1 0,11-4 15,9-3-15,-11 5 16,-7 2-16,10 0 0,8 0 15,-14-1-15,-8 0 0,12-2 0,9 1 16,-13-1-16,-7-2 0,10 6 16,7 5-16,-12-7 0,-6-7 15,9 3-15,8 0 0,-15 2 16,-11 1-16,12-1 0,10 1 16,-14 1-16,-10 2 0,11-1 15,7 1-15,-13-2 0,-9 0 0,7-1 16,7-2-16,-12 1 0,-9 1 15,5 0-15,1 0 16,-14-1-16,-9-1 0,3 0 0,1 2 16,-7-1-16,-6 2 0,2-2 15,-1 0-15,-9 1 0,-7 1 16,-7 4-16,-5 2 0,-5-3 16,-4-6-16,0 3 0,0-3 15,0 0-15</inkml:trace>
  <inkml:trace contextRef="#ctx0" brushRef="#br0" timeOffset="75824.254">12211 10074 0,'0'0'0,"0"0"0,0 0 16,0 0-16,0 0 0,0 0 15,0 0-15,0 0 0,0 0 0,0 0 16,0 0-16,-10 30 16,10-30-16,-13 28 0,5-10 15,-1 0-15,0 1 0,-1 2 16,-1 3-16,-1 3 0,2-5 0,1-4 15</inkml:trace>
  <inkml:trace contextRef="#ctx0" brushRef="#br0" timeOffset="76069.3331">12260 10290 0,'0'0'16,"0"0"-16,0 0 0,11 17 0,-11-17 15,15 21-15,-3-5 0,0-3 16,1 1-16,4-1 0,3 0 16,7 2-16,3-3 0,1-5 15,1-4-15,-4-2 0,-1-3 16,6-2-16,0-4 0,-3-1 16,-4-2-16,-3-7 0,-2-7 15,-3 0-15,-4 0 0,0 2 16,-3 3-16,-4 6 0</inkml:trace>
  <inkml:trace contextRef="#ctx0" brushRef="#br0" timeOffset="76201.9929">12469 9931 0,'0'0'0,"0"0"0,0 0 0,0 0 16,0 0-16,-23 13 0,23-13 16,-17 21-16,10-7 0,3 0 15,1 3-15,2-2 0,1 0 0,0-1 16,0-3-16,0 0 0</inkml:trace>
  <inkml:trace contextRef="#ctx0" brushRef="#br0" timeOffset="76385.226">12685 9789 0,'0'0'0,"0"0"0,0 0 15,0 0-15,1 29 0,-1-29 16,0 28-16,0-28 0,3 33 0,2-17 16,0 0-16,1-2 0,-2-2 15,1-2-15</inkml:trace>
  <inkml:trace contextRef="#ctx0" brushRef="#br0" timeOffset="76553.757">13130 9783 0,'0'0'0,"0"0"15,0 0-15,0 0 0,0 28 16,0-28-16,-3 29 0,0-11 16,-1 1-16,1-1 0,0-1 15,-1-2-15,2-2 0,0-1 0</inkml:trace>
  <inkml:trace contextRef="#ctx0" brushRef="#br0" timeOffset="77152.6816">13155 9837 0,'0'0'0,"0"0"16,0 0-16,24-1 0,-24 1 0,25 1 16,-25-1-16,30 1 15,-14 1-15,2 0 0,1 1 16,-2 1-16,0 1 0,1 2 0,-4 0 15,-4 2-15,-3-1 0,-9 2 16,-5 1-16,-5 0 0,-3 1 16,-5 1-16,-4 1 0,-2 1 15,-1-1-15,-6 1 0,1 0 16,4-4-16,2-2 0,6-2 16,6 0-16,5-2 0,5-1 0,4-4 15,7 0-15,2-2 0,3 0 16,5-1-16,3 0 0,0 1 15,-1-1-15,4 3 0,-4 4 16,-2 0-16,-4 2 0,-3 2 16,-3 3-16,-4 0 0,-3 1 15,-3 5-15,-4 2 0,-1 1 16,0 0-16,-4 5 0,3-3 16,2-2-16,3-3 0,6-1 15,3-3-15,4-3 0,3-4 0,4-3 16,2-3-16,4-3 15,3-2-15,-3-5 0,0-1 0,-5 0 16,-1 0-16,-5-1 0,-3 0 16,-4 1-16,-3 0 0,-10 3 15,-8 2-15,-4 2 0,-2 3 16,-8 4-16,-7 3 0,1 2 16,0 3-16,0 4 0,-3 3 15,0 5-15,6-2 0,9 0 16,5 0-16,7-2 0,5-2 0,9-1 15,8 0-15,8-4 0,5-2 16,7-5-16,7 1 0,1-3 16,3-1-16,5-4 0,4-5 15,-6 0-15,-4-2 0,-3 2 16,-10 2-16,-6 1 0</inkml:trace>
  <inkml:trace contextRef="#ctx0" brushRef="#br0" timeOffset="77385.4659">13687 9847 0,'0'0'0,"0"0"0,0 0 16,0 0-16,10 21 0,-10-21 16,-1 35-16,-2-11 0,-4 4 0,-1 4 15,-1 5-15,-2 10 16,1 1-16,-1 8 0,1-2 0,3-11 15,0-8-15,1 1 0,-1-8 16,-2-7-16,-1-3 0,-3-7 16,-5-3-16,2-4 0,-1-5 15,4-1-15,2 2 0,2-1 16</inkml:trace>
  <inkml:trace contextRef="#ctx0" brushRef="#br0" timeOffset="77536.0829">13403 10040 0,'0'0'16,"0"0"-16,0 0 0,23-4 0,-11 1 16,2 3-16,4 0 0,-1 2 15,1-1-15,0 0 0,-1 2 16,2 0-16,-2 0 0,-4-2 16</inkml:trace>
  <inkml:trace contextRef="#ctx0" brushRef="#br0" timeOffset="77669.1934">13416 10232 0,'0'0'0,"0"0"0,0 0 15,0 0-15,33-3 0,-33 3 16,38-7-16,-14 3 0,1-1 16,-3 0-16,-2 1 0,-4 1 0</inkml:trace>
  <inkml:trace contextRef="#ctx0" brushRef="#br0" timeOffset="78053.5132">13919 9917 0,'0'0'0,"0"0"0,0 0 16,0 0-16,-21 29 0,11-12 16,-1 5-16,-1 4 0,-1 2 0,2 3 15,1 3-15,1 6 0,1-1 16,3 2-16,3-5 0,4-7 15,5-6-15,5-3 0,4-5 16,0-2-16,2-4 0,3-4 16,3-3-16,0-2 0,2-2 15,-1-7-15,-1-5 0,2-4 16,-1 0-16,-4 2 0,-5 3 16,3-8-16,3-5 0,-4-1 15,-8 5-15,-6 5 0,-4 2 0,-9 4 16,-5 1-16,-4 5 0,0 1 15,-9 3-15,-5 2 16,1 3-16,3 3 0,1 3 0,3 2 16,2 1-16,1 0 0,8 1 15,6-1-15,6-2 0,4 0 16,6-3-16,5 0 0,6-1 16,5-1-16,3-4 0,4-4 15,-5 0-15,-6 1 0,-4 0 0</inkml:trace>
  <inkml:trace contextRef="#ctx0" brushRef="#br0" timeOffset="78635.8959">14398 9929 0,'0'0'0,"0"0"0,0 0 16,24 3-16,-24-3 0,29 3 0,-9-1 16,1 0-16,0-1 0,7 2 15,3 0-15,-3 0 0,-4-1 16,0 1-16,-4 0 0,-7-2 16,-3 2-16,-4-2 0,-6-1 15,-2 2-15,-6 1 0,-7 1 16,-6 4-16,-4-1 0,-1 0 0,-9 7 15,-3 1-15,3-1 0,2 0 16,-4 1-16,4-2 0,8-2 16,6 0-16,7 0 0,7-1 15,3-2-15,6-2 0,8-1 16,7 0-16,3-4 0,2 0 16,8-2-16,5 1 0,0-1 15,-2 0-15,6-1 0,-3-1 16,-5 1-16,-5 1 0,-8 1 15,-7 1-15,-5 1 0,-5-1 0,0 1 16,0-1-16,-20 5 0,-15 2 16,7-2-16,6-1 0,-20 6 15,-13 4-15,-1 0 0,0 0 16,4 3-16,13-1 0,5-5 16,10-3-16,8-3 0,4-2 0,10 0 15,8 2-15,5-2 0,6-1 16,4-2-16,6-1 15,1-1-15,1 1 0,3-1 0,4-1 16,-4 1-16,-1-2 0,4-1 16,-4-3-16,-4 0 0,-4 0 15,-6 1-15,-5 2 0,-4 0 16</inkml:trace>
  <inkml:trace contextRef="#ctx0" brushRef="#br0" timeOffset="78918.7916">14557 10231 0,'0'0'0,"0"0"0,0 0 16,0 0-16,-7 25 0,7-25 15,-5 29-15,1-11 0,1 0 0,0 4 16,-2 0-16,2-1 16,0-2-16,-3 5 0,1-5 15,-1-2-15,1-3 0,-2-3 16,2-1-16,-1-1 0,2-3 0,0 0 15,2-1-15,1-3 0,1-2 16,6 1-16,4-3 16,1-1-16,2 0 0,6-1 0,5-1 15,7-2-15,-2 0 0,6-4 16,2-2-16,4-4 0,-5-1 0,-6 3 16,-6 3-16,-4 2 0</inkml:trace>
  <inkml:trace contextRef="#ctx0" brushRef="#br0" timeOffset="79102.7364">14996 10125 0,'0'0'0,"0"0"0,0 0 16,0 0-16,0 0 0,-6 24 16,6-24-16,-3 25 0,3-25 0,1 29 15,1-14-15,0-2 16,2-1-16,0-5 0,2-3 15,-1-2-15,-1-4 0,1 1 16,-2 0-16,1 0 0</inkml:trace>
  <inkml:trace contextRef="#ctx0" brushRef="#br0" timeOffset="79352.447">15101 9886 0,'0'0'0,"0"0"15,0 0-15,0 0 0,0 0 0,9 24 16,-9-24-16,6 33 15,-4-12-15,1 7 0,1 6 16,-1 2-16,-1 2 0,3 11 16,0-2-16,2 7 0,-1-6 0,1-3 15,-2-4-15,0 1 0,-3-6 16,-2-5-16,-3-3 0,-5-5 0,-3-2 16,-7-6-16,-4-2 15,-1-6-15,-4-2 0,-13-3 16,-4-4-16,1-3 0,1-1 0,3-5 15,4-3-15,6 9 0,5 5 16,3 0-16,5 0 0,4 0 16</inkml:trace>
  <inkml:trace contextRef="#ctx0" brushRef="#br0" timeOffset="79585.4121">15499 9946 0,'0'0'0,"0"0"0,0 0 16,0 0-16,13 22 0,-13-22 16,5 23-16,-3-10 0,1 3 0,-2 0 15,0 1-15,0-1 16,0 0-16,0-2 0,0-2 15,0-1-15,0-1 0,0-3 0</inkml:trace>
  <inkml:trace contextRef="#ctx0" brushRef="#br0" timeOffset="79835.8681">15541 10015 0,'0'0'0,"0"0"15,0 0-15,0 0 0,36-5 0,-36 5 16,35-2-16,-15 2 0,1-1 15,3 0-15,2 2 16,6-1-16,-2 1 0,-2 0 0,-3 0 16,-3 0-16,-2 1 0,-6 0 15,-4 2-15,-3-1 0,-3 3 16,-6 1-16,-3 1 0,-4 2 16,-2 1-16,-6 0 0,-5-1 15,2-1-15,2 0 0,-1-2 16,0-1-16,2 0 0,4-2 0,2 1 15</inkml:trace>
  <inkml:trace contextRef="#ctx0" brushRef="#br0" timeOffset="80102.5335">16179 9847 0,'0'0'0,"0"0"0,18-3 16,-6 2-16,3 0 0,5 0 0,2 0 15,0 0-15,0 1 0,1 1 16,1 2-16,-2-1 0,-2 1 16,1 2-16,-4 0 15,-6-1-15,-3 0 0,-3 2 0,-5 3 16,-5-3-16,-2 2 0,-5 2 16,-3 0-16,-2 2 0,-2 2 0,-5 2 15,-4 2-15,-5 4 0,2-1 16,-1-3-16,-2-1 15,3-2-15,4-1 0,1 0 0,6-4 16,5-1-16</inkml:trace>
  <inkml:trace contextRef="#ctx0" brushRef="#br0" timeOffset="80236.6873">16194 10009 0,'0'0'0,"0"0"15,0 0-15,29 9 0,-29-9 0,28 11 16,-11-4-16,-1 1 0,1 0 15,4 4-15,0 2 16,-2 0-16,-3-1 0,-3-1 0,-2-3 16,-1 0-16</inkml:trace>
  <inkml:trace contextRef="#ctx0" brushRef="#br0" timeOffset="80552.2252">15873 10196 0,'0'0'0,"0"0"15,0 0-15,32-7 0,-16 3 0,2 1 16,3 2-16,7-2 0,-1 1 0,0 0 16,-1 1-16,-3 1 15,-3 1-15,-3 0 0,-3 0 16,-3 1-16,-2 1 0,-6 3 15,-3 3-15,-5 1 0,-4 1 0,-5 2 16,-6 3-16,-1 1 16,-1 2-16,-10 3 0,-2-1 0,3-2 15,3-1-15,0-2 0,-2-1 16,3-3-16,4-3 0,1-6 16,5-7-16,4-2 0,3-2 0,3 1 15,0 1-15,2 2 16</inkml:trace>
  <inkml:trace contextRef="#ctx0" brushRef="#br0" timeOffset="80702.4038">16051 10257 0,'0'0'0,"0"0"0,0 0 0,17 13 16,-17-13-16,20 16 0,-20-16 16,27 21-16,-14-10 0,1 0 15,1 0-15,-1-2 0,0-2 0,2 1 16,-3-1-16,-2-2 0</inkml:trace>
  <inkml:trace contextRef="#ctx0" brushRef="#br0" timeOffset="81336.5815">16356 10209 0,'0'0'0,"0"0"16,0 0-16,23 0 0,-23 0 0,27 2 15,-11 0-15,1-1 0,0-1 16,1 1-16,1 2 16,-2-2-16,0-1 0,1 1 0,-3 1 15,-2 1-15,-2 1 0,-5 0 16,-5 0-16,-3 1 0,-4 0 16,-4 2-16,-3 1 0,-7 1 15,-2 0-15,-4 0 0,-4 2 16,-1-2-16,-1 0 0,-8 0 0,1-1 15,2-1-15,4-2 0,2-3 16,2-2-16,3-2 0,3 0 16,5-1-16,5-2 0,4 0 15,5 1-15,4 0 0,4 1 16,5 0-16,3 0 0,5 0 16,3 2-16,2 1 0,2 1 15,3 3-15,0 0 0,-2 1 16,0 0-16,-3 2 0,-1 1 0,-3-1 15,-1-1-15,-5 1 0,-3 0 16,-5-2-16,-3 0 0,-6 1 16,-6 2-16,-1-2 0,-3 0 15,-6 1-15,-5 0 0,-9 3 16,-2-1-16,-1 0 0,-3 1 16,5-2-16,3-1 0,-8 0 15,0-1-15,9 0 0,6-1 0,7 0 16,4-1-16,7-1 15,2 1-15,11 0 0,6 2 0,3-3 16,4 1-16,7 0 0,7-1 16,1-1-16,1-1 0,12 1 15,3 0-15,-5 1 0,-4 2 16,-2-3-16,0-1 0,-5 0 16,-5-2-16,-3 1 0,-5 0 15,-5 0-15,-4-2 0,-7 0 16,-5-2-16,1 2 0,0 2 0,0-4 15</inkml:trace>
  <inkml:trace contextRef="#ctx0" brushRef="#br0" timeOffset="81552.0345">16310 10429 0,'0'0'0,"0"0"0,0 0 16,6 31-16,-6-31 0,1 37 15,-3-10-15,0 9 0,0 3 0,-1 2 16,-2 5-16,1 5 0,-1-6 16,1 2-16,0-8 0,0-8 15,1-8-15,0-5 0,0-4 16,1-5-16,-1-3 0,1-10 16,-1-6-16,0-3 0,-1-1 0,0 1 15,1 3-15,1 3 0</inkml:trace>
  <inkml:trace contextRef="#ctx0" brushRef="#br0" timeOffset="81719.522">16283 10608 0,'0'0'0,"0"0"15,0 0-15,0 0 0,0 0 0,-24 14 16,24-14-16,-21 13 0,21-13 0,-27 17 16,9-5-16,-1 0 15,0 0-15,1 2 0,-1 2 16,1-2-16,1 0 0,-3-1 15,2-3-15,4-1 0,2-1 0,1-1 16</inkml:trace>
  <inkml:trace contextRef="#ctx0" brushRef="#br0" timeOffset="81886.2669">16352 10693 0,'0'0'15,"0"0"-15,0 0 0,20 21 0,-12-10 16,3 2-16,3 1 15,-1-1-15,0 0 0,5 2 0,-1 0 16,0-5-16,-1-3 0,0-4 16,-1-5-16,-1 0 0,-3 1 0,-3 0 15</inkml:trace>
  <inkml:trace contextRef="#ctx0" brushRef="#br0" timeOffset="82420.6253">16861 10209 0,'0'0'0,"0"0"15,0 0-15,29 4 0,-18-2 0,1 2 16,2-1-16,0 1 16,1 1-16,1 5 0,1 1 15,-3 3-15,-3 2 0,-3 0 16,-3 0-16,-3-3 0,-4-3 0,-3 0 15,-3-1-15,-3 0 0,-2 2 16,-4-1-16,-1-1 16,-2-1-16,1-3 0,0-2 0,1-3 15,0 2-15,1 1 0,4-1 16,3 0-16,3-1 0,2 0 0,5-1 16,5 1-16,0 1 15,3 1-15,5 1 0,5 3 16,2-1-16,0 2 0,1 2 15,1 2-15,-1-1 0,-1 2 0,2 1 16,-1 1-16,-2-1 0,-2-1 16,-4 1-16,-2 1 0,-5-2 15,-2 1-15,-3-2 0,-2 1 16,-3-3-16,0-1 0,-5 0 16,-4-1-16,0-1 0,0-3 15,-5 0-15,-3-1 0,0-3 16,-1-3-16,-2-1 0,3-1 15,1-5-15,0 0 0,5-1 0,2 0 16,6 1-16,2 1 0,4 0 16,2 2-16,3 2 0,1 1 15,7-2-15,8-1 0,1 0 16,2 2-16,5 0 0,4 3 16,6-3-16,1-3 0,-8 3 15,-6 0-15,-4 1 0</inkml:trace>
  <inkml:trace contextRef="#ctx0" brushRef="#br0" timeOffset="82685.9197">17481 10279 0,'0'0'15,"0"0"-15,0 0 0,0 32 0,0-32 16,-5 35-16,1-10 16,-2 0-16,1 1 0,-2 7 0,1 0 15,-1-3-15,0-2 0,1 0 16,0-4-16,2-5 0,2-4 0,-1-6 16,2-4-16,0-2 0,1 0 15,0-1-15</inkml:trace>
  <inkml:trace contextRef="#ctx0" brushRef="#br0" timeOffset="82936.2162">17505 10257 0,'0'0'16,"0"0"-16,0 0 0,26 0 0,-26 0 16,28-1-16,-12 3 15,1 1-15,-1 1 0,2 3 16,1 1-16,-1 2 0,-2 1 0,3 8 15,-3 3-15,-2-2 0,-3 2 16,-3 1-16,0 1 0,-2 0 16,-3-1-16,-1 5 0,-2-1 15,-1-2-15,-1-4 0,-3-1 16,-1-1-16,-3-3 0,-1-3 16,-3-4-16,-3-2 0,2-3 0,1-2 15,2-1-15,2 0 16,1 0-16</inkml:trace>
  <inkml:trace contextRef="#ctx0" brushRef="#br0" timeOffset="83085.4579">17485 10433 0,'0'0'0,"0"0"15,0 0-15,0 0 0,0 0 0,0 0 16,0 0-16,0 0 16,25 8-16,-25-8 0,27 8 15,-27-8-15,28 5 0,-14-2 16,-2-1-16,-1 0 0,-2 1 0,-2-2 15</inkml:trace>
  <inkml:trace contextRef="#ctx0" brushRef="#br0" timeOffset="83241.8495">17487 10570 0,'0'0'0,"0"0"0,0 0 16,0 0-16,0 0 0,30 6 15,-30-6-15,28 3 0,-28-3 0,29 3 16,-13-2-16,-3-2 0,-1-1 16,-1 1-16,-2 0 0,-1 0 15</inkml:trace>
  <inkml:trace contextRef="#ctx0" brushRef="#br0" timeOffset="83385.4366">17502 10752 0,'0'0'0,"0"0"16,0 0-16,25-2 0,-25 2 0,33-8 16,-13 3-16,2-3 0,2-1 15,-3 1-15,-2 3 0,-3-2 16</inkml:trace>
  <inkml:trace contextRef="#ctx0" brushRef="#br0" timeOffset="83702.4257">18087 10111 0,'0'0'0,"0"0"0,0 0 15,21 8-15,-13-5 0,2 3 16,3 0-16,0 1 0,0 1 0,3 5 15,-2 1-15,-2 2 0,-1-1 16,-3 3-16,-3 4 0,-1 0 16,-2-2-16,-4 3 0,-5 1 15,-2 0-15,-1-2 0,-2 3 16,-1-1-16,1-3 0,1-4 0,-4-1 16,-2-3-16,-1-3 15,-1-2-15,1-6 0,0-4 16,4 0-16,2 0 0,2 1 0</inkml:trace>
  <inkml:trace contextRef="#ctx0" brushRef="#br0" timeOffset="83852.4487">17915 10361 0,'0'0'0,"0"0"16,0 0-16,0 0 0,29 1 0,-29-1 15,26 4-15,-26-4 0,31 2 16,-16-1-16,1 1 15,-2 0-15,-1-1 0,-2 0 0,-1 0 16,-1-1-16</inkml:trace>
  <inkml:trace contextRef="#ctx0" brushRef="#br0" timeOffset="84003.6972">17971 10511 0,'0'0'0,"0"0"15,0 0-15,0 0 0,30-2 0,-30 2 16,28-4-16,-14 1 0,-1-1 16,-1 0-16,-1 2 0,-2-1 15</inkml:trace>
  <inkml:trace contextRef="#ctx0" brushRef="#br0" timeOffset="84502.919">17961 10236 0,'0'0'0,"0"0"0,0 0 0,0 0 16,7 25-16,-7-25 0,-1 37 16,-1-13-16,-2 4 0,-2 4 15,-3 2-15,-2 11 0,1 1 0,-1 8 16,1-1-16,2-7 0,3-7 15,3 2-15,4-4 16,1-8-16,1-6 0,4-2 0,2-5 16,-2-4-16,1-3 0,1-3 15,2-3-15,1-2 0,1 0 16,6-5-16,4-3 0,-2-1 16,0-2-16,4-2 0,4-2 15,-2-1-15,1 1 0,-4 0 16,-2 0-16,-4 1 0,-3 0 15,-2 0-15,-3 3 0,-6 5 0,-1 2 16,-5-4-16,-4-3 0,-3 1 16,-3 2-16,-6 1 0,-7 0 15,-1 3-15,2 2 0,-2 2 16,-3 4-16,4 1 0,3 1 0,5 2 16,3 0-16,5 2 15,1 3-15,9 2 0,8 3 16,3-3-16,3-3 0,6 2 15,6-1-15,1 1 0,2 0 0,11 2 16,4-2-16,-5-3 0,-4-2 16,-7-2-16,-7-2 0,-5-1 15</inkml:trace>
  <inkml:trace contextRef="#ctx0" brushRef="#br0" timeOffset="112853.8021">2153 12212 0,'0'0'0,"0"0"0,0 0 15,0 0-15,0 0 0,0 0 16,0 0-16,0 0 0,0 0 0,0 0 16,0 0-16,0 0 15,0 0-15,0 0 0,0 0 16,20-14-16,-20 14 0,0 0 0,0 0 15,24-2-15,-24 2 16,0 0-16,25 2 0,-12-1 0,-3 0 16,3 0-16,2 0 0,1 0 15,0-1-15,3 0 16,4 1 0,5 0-16,3 0 0,-3 1 0,1 1 15,8-1-15,2 0 0,-2 0 16,1 0-16,9 2 0,1-2 0,-1 1 15,0-1-15,1 2 0,-1-2 16,7 1-16,-3-2 0,0 0 16,2 1-16,1 1 0,-2-1 15,8 1-15,0-2 0,-4 2 16,-2 1-16,5 1 0,4 0 16,-5 0-16,-7-1 0,9-2 15,-3 0-15,0-2 0,-1 0 0,11 0 16,5 2-1,-12-1-15,1-1 0,26-2 0,-13 0 16,-1 1-16,-4 3 0,-1-2 16,-4-3-16,-3 3 0,-3 0 0,4-1 15,3-2-15,-4 1 16,-2 3-16,-1 0 0,1-1 0,-2-4 16,0-2-16,2 3 0,2 3 15,-1 0-15,0 2 0,1-1 16,3-1-16,-3-2 15,-1-2-15,-2 3 0,1 1 0,-1 0 16,1-1-16,-1-1 0,1 2 16,-4 0-16,-2 0 0,5-1 15,7-1-15,-10 1 0,-3 1 16,2-1-16,0-1 0,2 0 16,3-3-16,1 3 0,3 0 15,-8 2-15,-4 1 0,3-2 0,2-1 16,1-2-16,1 0 0,2 1 15,3 1-15,-6-2 0,-7 0 16,4 1-16,5 1 0,-2 0 16,-2 1-16,2 0 0,0-1 15,-1 2-15,-1 1 0,0 0 16,0-2-16,-3 2 0,-2 0 16,5-1-16,3 0 0,0-2 15,-2-1-15,0 3 0,-2 2 0,1-2 16,0 0-16,4 1 15,3 1-15,-4-5 16,2-3-16,12 4 0,10 2 16,-5 1-16,-2 3 0,-19-3 0,-13-2 15,9-1-15,4-1 0,-2 4 0,-4 2 16,7-3-16,4-3 16,0 0-16,0-1 0,3 4 15,2 1-15,-10-2 0,-10-1 0,9 0 16,6 0-16,-1 1 0,1 0 15,-2 0-15,0 0 0,-5 0 16,-5 0-16,7-3 0,3-1 16,-6-2-16,-6-1 0,5 4 15,3 1-15,4 3 0,1 1 16,4-4-16,3-1 0,-16 0 16,-8-1-16,9 4 0,5 4 15,-2-6-15,-3-4 0,2 2 0,2 1 16,-5 2-16,-2 4 0,4-1 15,3 0-15,-4-3 0,-4-1 16,3 2-16,2 1 0,-3-2 16,-2-2-16,1 1 0,-1 1 15,-6 1-15,-4 2 0,2-2 16,3 0-16,-7 0 0,-6 1 16,4 0-16,1 1 0,-7-1 0,-3 0 15,-8 0-15,-3 0 16,-9-1-16,0-2 0,-2 2 0,0 1 15,-3 0-15,-2 1 0,2-1 16,-2 0-16,2 0 0</inkml:trace>
  <inkml:trace contextRef="#ctx0" brushRef="#br0" timeOffset="113339.2721">10348 11585 0,'0'0'0,"0"8"15,1 2-15,0 2 0,-1 1 16,0 9-16,-1 4 0,1 2 16,0 0-16,0 6 0,0 1 15,0-4-15,0-2 0,0-1 16,0 0-16,0-2 0,0-4 0,0-2 16,0-3-16,0-2 0,0-2 15,0-2-15,0-3 0,0-3 16,0-3-16,0-5 0,0-6 15,0 2-15,0 2 0,0 0 16</inkml:trace>
  <inkml:trace contextRef="#ctx0" brushRef="#br0" timeOffset="114036.632">10255 11247 0,'0'0'0,"0"0"0,0 0 0,0 0 15,25-10-15,-25 10 0,22-8 16,-7 4-16,0-2 0,4 2 0,3 1 15,2-1-15,2-1 0,10-2 16,3-1-16,0 2 0,1 0 16,12 1-16,0-1 0,-1 1 15,1-1-15,10-1 0,0 1 16,-2 1-16,1 4 0,0-2 16,0 1-16,8 0 0,-4-1 0,0 0 15,1 2-15,6 0 0,-4 2 16,0-1-16,2 1 15,-4 2-15,-1 2 0,25 1 0,-9-1 16,-12-1-16,-5 0 0,-3 0 16,-3 1-16,-4-2 0,-2-2 15,-6 2-15,-3 1 0,-2 1 16,-2 3-16,-1 0 0,1 1 16,-8-1-16,-5 1 0,2 0 15,-1 0-15,-11-4 0,0-1 0,0 3 16,-3 2-16,-2 2 0,-1 2 15,0-4-15,2 1 0,-2 0 16,0-2-16,-2 2 0,-1 3 16,-1 0-16,-3 1 0,-1 1 15,-1 2-15,-1-1 0,2 1 16,-1-2-16,0 4 16,-2 1-16,0 1 0,-2 2 0,1-2 15,0 3-15,0-1 0,-2 1 16,1 0-16,-1-1 0,-1-1 0,1 2 15,1 3 1,-1-1-16,1-1 0,0 3 0,-1-1 16,2-6-16,0-3 0,0 0 15,0 1-15,-3-3 16,0 0-16,-4-4 0,-2-4 0,2-1 16,1-2-16,3 0 0</inkml:trace>
  <inkml:trace contextRef="#ctx0" brushRef="#br0" timeOffset="114569.714">10315 11126 0,'0'0'0,"0"0"15,0 0-15,0 0 0,0 0 0,0 0 16,0 0-16,0 0 0,0 0 16,14 22-16,-14-22 0,0 0 15,7 33-15,-7-33 0,4 30 16,-3-13-16,0 0 0,0 4 16,0 1-16,-1 1 0,-1-2 0,0 9 15,0 2 1,0 0-16,-1-2 0,1 1 0,0 0 15,1-1-15,0 0 0,2 3 16,1-1-16,0-2 0,1-3 0,-1 2 16,0 0-1,1 0-15,-2 1 0,0-7 16,-1-4-16,0-3 0,0-2 16,0-1-16,0 0 0,-1-2 15,-2 0-15,-1-4 0,-1-1 0,0-1 16,1-1-16,1-1 0</inkml:trace>
  <inkml:trace contextRef="#ctx0" brushRef="#br0" timeOffset="119472.7909">13767 11155 0,'0'0'0,"0"0"16,0 0-16,0 0 0,18 18 0,-18-18 15,19 17-15,-19-17 0,20 20 16,-10-9-16,-2 0 15,1-1-15,-1-3 0,-1 0 0,-2-2 16,1 0-16</inkml:trace>
  <inkml:trace contextRef="#ctx0" brushRef="#br0" timeOffset="119655.0146">13555 11240 0,'0'0'0,"0"0"0,0 0 16,0 0-16,0 0 0,26 4 0,-26-4 15,37 2-15,-14-1 0,6 1 16,8 0-16,0 1 0,3-1 0,13 1 16,0 0-16,9 2 15,-5-1-15,4-1 0,-10-1 16,-9 0-16,-6-3 0,-9 0 16,-6 1-16,-4 0 0</inkml:trace>
  <inkml:trace contextRef="#ctx0" brushRef="#br0" timeOffset="119903.5596">13672 11371 0,'0'0'0,"0"0"0,0 0 16,-3 22-16,3-22 0,-4 30 15,1-7-15,-1 3 0,0 2 0,-2 11 16,0 1-16,-1-1 0,1-1 15,-4 7-15,0-3 0,-1-6 16,-1-5-16,-3-4 0,0-2 16,-3-5-16,1-3 0,-2-7 15,0-4-15,-2-4 0,-2-3 0,4 1 16,4-1-16,3 1 0</inkml:trace>
  <inkml:trace contextRef="#ctx0" brushRef="#br0" timeOffset="120071.3448">13261 11439 0,'0'0'0,"0"0"0,0 0 0,24 0 16,-24 0-16,25 3 0,-7-1 16,-1 2-16,1 1 0,-2 0 15,1 2-15,1 0 0,-4-1 0,-2-2 16</inkml:trace>
  <inkml:trace contextRef="#ctx0" brushRef="#br0" timeOffset="120208.261">13248 11690 0,'0'0'0,"0"0"0,0 0 0,0 0 16,0 0-16,27-3 0,-27 3 15,39-7-15,-13 0 0,6 3 16,6 1-1,-4 0-15,-4 1 0,-4 0 0</inkml:trace>
  <inkml:trace contextRef="#ctx0" brushRef="#br0" timeOffset="120437.1853">14124 11346 0,'0'0'0,"0"0"0,0 0 16,0 0-16,0 0 0,-32 12 15,12-2-15,0 0 0,0 0 0,-1 3 16,0 1-16,1-1 0,2-2 15,-2 3-15,5-1 0,7-1 16,3-2-16,9-1 0,7-1 16,4-2-16,4-1 0,5-2 15,6 1-15,1-1 0,1-1 16,7-1-16,1-1 0,-6 0 0,-4 1 16,-4-3-16,-6-3 15,-7 3-15,-2-1 0,-2 1 0</inkml:trace>
  <inkml:trace contextRef="#ctx0" brushRef="#br0" timeOffset="120603.4459">13737 11667 0,'0'0'0,"0"0"16,0 0-16,0 0 0,33 8 0,-33-8 16,47 2-16,-18-1 0,2 0 15,13-1-15,3 0 16,-2 0-16,-1 0 0,6-1 15,-4-1-15,-6-1 0,-6-1 0,-6 1 16,-6 1-16,-3-1 0</inkml:trace>
  <inkml:trace contextRef="#ctx0" brushRef="#br0" timeOffset="120786.8974">14076 11619 0,'0'0'0,"0"0"0,0 0 15,-12 24-15,12-24 0,-13 24 16,3-10-16,-1 2 0,0 1 0,-1 1 16,0-1-16,-3 5 0,2-3 15,0-2-15,0-3 0,-1-3 16,2-3-16,2-1 16,1-1-16,2-1 0</inkml:trace>
  <inkml:trace contextRef="#ctx0" brushRef="#br0" timeOffset="120937.4898">14033 11844 0,'0'0'0,"0"0"0,0 0 0,27 15 16,-27-15-16,26 17 0,-9-6 15,-1 1-15,2-1 0,4 4 0,0 0 16,-1-1-16,-2-3 0,-1-2 16,1-3-16,-2-4 0,-2-6 15,-2 2-15,-2-1 0,-2 2 16</inkml:trace>
  <inkml:trace contextRef="#ctx0" brushRef="#br0" timeOffset="121237.1462">14786 11261 0,'0'0'0,"0"0"0,0 0 0,28 7 15,-17-2-15,0 2 0,0 0 16,2 4-16,0 2 0,-2-1 16,0 2-16,-3 1 0,-2 1 0,-4-1 15,-3 0-15,-2 0 0,-1 0 16,-6 1-16,-4 1 0,-4-1 16,-1-1-16,-2-1 0,-1 1 15,-2-2-15,-2-1 0,-5 0 16,1-3-16,4-2 0,1-1 0,4-7 15,2-6-15,4-2 16,4-4-16,2 2 0,2 4 0,1-1 16</inkml:trace>
  <inkml:trace contextRef="#ctx0" brushRef="#br0" timeOffset="121587.1712">14599 11400 0,'0'0'0,"0"0"0,0 0 16,0 0-16,0 0 0,0 0 15,0 0-15,1 27 0,-1-27 0,-6 25 16,6-25-16,-7 34 0,2-15 15,2-1-15,0 1 16,0-1-16,2 0 0,2-1 16,2-1-16,2-1 0,3-1 0,6 2 15,6-1-15,0-4 0,0-3 16,1-2-16,2-1 0,1 1 16,1-1-16,-1-1 0,-2-1 15,-4 1-15,-1 0 0,-3 1 16,-1 0-16,-3 3 0,-2 0 0,-5 3 15,-3 1-15,-4 4 16,-3 1-16,-4 3 0,-3-1 16,-1 2-16,-1-1 0,-1 3 0,0 0 15,0-2-15,2-3 0,-3-1 16,0-1-16,0-3 0,0-3 16,2-3-16,0-3 0,2-2 15,2-3-15,0-4 0,1-3 16,-1-4-16,-1-2 0,4 3 15,1 2-15,1 1 0</inkml:trace>
  <inkml:trace contextRef="#ctx0" brushRef="#br0" timeOffset="121705.3285">14481 11824 0,'0'0'16,"0"0"-16,0 0 0,0 0 15,0 0-15,0 0 0,0 0 16,0 0-16,24 12 0,-24-12 16,29 10-16,-29-10 0,40 11 15,-14-8-15,1-1 0,2 1 16,2 1-16,3-1 0,-5 0 15,-5-1-15</inkml:trace>
  <inkml:trace contextRef="#ctx0" brushRef="#br0" timeOffset="122240.4303">14991 11657 0,'0'0'0,"0"0"15,0 0-15,0 0 0,33-2 0,-33 2 16,39 0-16,-15-1 0,3 1 16,2-1-16,4 1 0,8 0 15,-1 2-15,0 1 0,-1-1 16,4-1-16,-5 0 0,-5 2 16,-3 2-16,-5 0 0,-4-1 0,-5 2 15,-2 0-15,-5 2 16,-5 1-16,-5 3 0,-5 1 15,0-1-15,-4 0 0,-7 3 0,-4 0 16,0-1-16,0-2 0,0-1 16,0-1-16,3-2 0,0-3 15,0-1-15,2-1 0,1-3 16,0-1-16,3-5 0,1-4 16,3-2-16,2 0 0,3-3 15,3-5-15,2-1 0,1 0 0,0 0 16,-1 2-16,4-9 15,3-8-15,0 6 0,-1 4 16,0 10-16,-2 3 0,-1 2 0,1 2 16,-3 4-16,-1 1 0,-1 7 15,0 3-15,-2 3 0,-2 2 16,-4 5-16,0 4 0,-1-2 16,0 1-16,-3 4 0,0 1 15,1-3-15,0-2 0,1-1 16,2-2-16,-1-3 0,0-2 0,2-3 15,0-3-15,1-3 0,-1-2 16,1-2-16,-2-3 0,2 0 16,0 1-16,1 1 0</inkml:trace>
  <inkml:trace contextRef="#ctx0" brushRef="#br0" timeOffset="122438.1264">15160 11589 0,'0'0'0,"0"0"15,0 0-15,0 0 0,0 0 0,-20 28 16,20-28-16,-18 31 0,10-14 15,1 2-15,0 1 16,3-1-16,1 1 0,3 4 0,4-1 16,5 0-16,2-3 0,9-1 15,6-1-15,4-2 0,3-3 16,17 3-16,6 0 0,0-3 16,-1-1-16,18-3 0,3-3 15,5-8-15,-8-3 0,-11-1 16,-17 3-16,-13 1 0</inkml:trace>
  <inkml:trace contextRef="#ctx0" brushRef="#br0" timeOffset="128478.1051">4131 12422 0,'0'0'0,"0"0"0,0 0 15,11-15-15,-8 9 0,-2-1 16,-2-1-16,-2 0 0,-2-1 0,-4-1 15,-6 0-15,1-2 0,-2 0 16,-9-2-16,-6 1 16,-4 2-16,-6 3 0,-3 2 15,-7 1-15,-6 2 16,2 4-16,-12 3 0,-3 2 0,4 3 0,2 0 16,-9 9-16,4 6 0,6-3 15,9-1-15,-9 11 0,4 6 16,10-2-16,5 0 0,-12 24 15,11 0-15,17-24 0,3 2 16,-7 23-16,6-3 0,11-6 0,5-1 16,7-4-16,4 0 0,5-3 15,5-1-15,11-1 0,7 1 16,6-1-16,3-1 0,13 0 16,4 3-16,4-8 0,3-3 15,6-1-15,5 0 0,2-3 16,1-4-16,4-1 0,1-1 15,1-1-15,-1-1 0,-1-6 16,-4-3-16,-7-6 0,-6-1 0,4-3 16,3-2-16,-7-2 0,-7-3 15,-2-1-15,-3-2 16,-1-6-16,1-4 0,-6-6 0,-2-3 16,-9 2-16,-5 2 0,-4-5 15,1-2-15,-6-3 0,-3-2 16,3-6-16,-1-4 15,-7 5-15,-2 3 0,-9-1 0,-4 0 16,-2-1-16,-1 0 0,-7-1 16,-2-2-16,-1 4 0,-2 2 15,-2-5-15,-5-3 0,-1 5 16,-1 4-16,-4-4 0,-2-1 16,-5 3-16,1 4 0,-5 1 0,-5 1 15,-1-1-15,-1-1 0,-10 2 16,-6 1-16,-8 3 0,-3 3 15,-15 3-15,-11 5 0,33 4 16,21 5-16,16 2 0</inkml:trace>
  <inkml:trace contextRef="#ctx0" brushRef="#br0" timeOffset="131037.0905">5659 13577 0,'0'0'0,"0"0"0,0 0 0,0 0 16,0 0-16,0 0 0,0 0 15,0 0-15,20-9 0,-20 9 16,0 0-16,0 0 0,-1-25 0,1 25 15,-8-17-15,1 6 16,-2-2-16,-3 0 0,-1-1 0,-3 0 16,0 2-16,-3 0 0,-3 1 15,-6-1-15,-3 3 0,1 5 16,-1 3-16,3 3 0,-3 3 16,-5 7-16,3 5 0,1 6 15,3 5-15,3 4 0,2 4 16,4-5-16,5-2 0,3 3 0,6 0 15,7-6-15,6-2 0,4-6 16,8-4-16,3-6 0,5-3 16,2-3-16,5-3 0,-2-3 15,2-2-15,-2-5 0,-1-4 16,1-3-16,-3-2 0,1-4 16,1 0-16,-9 5 0,-4 3 15,-3 0-15,-5 2 0,-3 5 0,-2 3 16,0 1-16,-3 1 15,-2 4-15,0 5 0,-3 3 0,-4 4 16,1 3-16,-2 4 0,0 2 16,2 4-16,1-1 0,2-1 15,3 0-15,2 0 0,2-5 16,2-2-16,-1-4 0,-1-2 16,-1-2-16</inkml:trace>
  <inkml:trace contextRef="#ctx0" brushRef="#br0" timeOffset="131304.1152">6153 13290 0,'0'0'0,"0"0"0,0 0 15,0 0-15,-15 26 0,4-9 16,-5 6-16,-2 3 0,1 4 0,-3 4 15,-2 4-15,-4 9 16,4-4-16,-2 6 0,6-6 0,3 0 16,5-6-16,8-7 0,5-6 15,6-5-15,3-2 0,2-7 16,2-8-16,-3-3 0,1-3 16,-1 1-16,-5 0 15,0 1-15</inkml:trace>
  <inkml:trace contextRef="#ctx0" brushRef="#br0" timeOffset="131621.3237">6157 13617 0,'0'0'0,"0"0"16,0 0-16,0 0 0,0 0 15,0 0-15,0 0 0,0 0 16,0 0-16,35 8 0,-35-8 16,35 2-16,-35-2 0,42 2 15,-15-2-15,0 0 0,-1-2 0,7-2 16,0-4-16,-3 1 0,-3-1 15,2-4-15,-7-1 0,-5 0 16,-5 0-16,-9-2 16,-6-2-16,-7 4 0,-5-1 15,-2 6-15,-1 3 0,-10 4 16,-7 4-16,2 4 0,0 5 16,-2 8-16,3 6 0,6 2 15,2 2-15,8 0 0,6 2 16,7-3-16,3-2 0,10-3 15,5 0-15,5-3 0,4-2 0,7-4 16,8-4-16,0-9 0,3-8 16,-3 2-16,-13 0 0,-5 3 15</inkml:trace>
  <inkml:trace contextRef="#ctx0" brushRef="#br0" timeOffset="131920.264">6889 13523 0,'0'0'0,"0"0"16,0 0-16,-12 24 0,12-24 0,-16 32 16,7-7-16,-2 0 0,0 2 15,-5 6-15,3-2 0,2-5 16,3-4-16,-2 1 0,4-5 16,1-8-16,2-3 0,3-7 15,0 0-15,0-7 0,2-1 0,2-9 16,0-5-16,3-1 15,0-2-15,1 2 0,0 2 16,2-1-16,-2 5 0,2 4 16,-2 3-16,4 3 0,3 3 0,1 3 15,2 3-15,-4 1 0,2 1 16,2 1-16,4 1 0,0 0 16,-4-2-16,-4 0 0</inkml:trace>
  <inkml:trace contextRef="#ctx0" brushRef="#br0" timeOffset="132187.4607">7364 13344 0,'0'0'0,"0"0"0,0 0 0,0 0 15,0 0-15,-13 29 0,13-29 16,-17 37-16,5-14 0,-3 5 15,-4 4-15,2 0 0,2-1 0,-3 8 16,0 5-16,5-10 0,4-7 16,5-5-16,2-2 0,6-3 15,3-2-15,6-4 0,2-3 16,-1-4-16,2-1 0,2-5 16,3-3-16,-1-2 0,0-1 0,-3 1 15,-4 2-15,-2 1 0</inkml:trace>
  <inkml:trace contextRef="#ctx0" brushRef="#br0" timeOffset="132354.2913">7112 13554 0,'0'0'0,"0"0"0,0 0 15,0 0-15,27 4 0,-27-4 0,38 0 0,-14 0 16,3 0-16,5 1 0,1-1 15,11 1-15,0 0 0,-7-1 16,-6 1-16,-4-1 0</inkml:trace>
  <inkml:trace contextRef="#ctx0" brushRef="#br0" timeOffset="132737.1228">7696 13480 0,'0'0'15,"0"0"-15,0 0 0,-20 23 0,12-10 16,-2 3-16,-1 3 0,0 2 16,-4 2-16,-1 4 0,1-1 15,2-4-15,2-3 0,0-3 16,3-3-16,2-2 0,0-3 0,4-2 16,3-4-16,2-5 15,1-3-15,0-7 0,4-1 0,2-4 16,0-1-16,5-5 15,3-4-15,8-5 0,1 2 0,-2 4 16,-1 3-16,1 5 0,-1 4 16,3 2-16,1 6 0,-5 4 15,-2 3-15,-7 4 0,-1 4 16,-4 4-16,-1 3 0,-6 8 16,-3 5-16,-2 2 15,0 0-15,-6 7 0,0-1 16,1-7-16,-3-3 0,2-3 15,2-3-15,1-5 0,3-2 0,-1-8 16,0-5-16,1 0 0,0 0 16,0 0-16</inkml:trace>
  <inkml:trace contextRef="#ctx0" brushRef="#br0" timeOffset="133053.6486">7910 13626 0,'0'0'0,"0"0"16,0 0-16,0 0 0,33 5 0,-33-5 15,35 5-15,-15-4 0,2 1 16,2-1-16,1-1 0,0 0 16,1 0-16,8-1 0,-2-2 15,-1 0-15,-4-1 0,0-1 16,-6-3-16,-3 0 0,-2-2 0,-6-2 16,-3-1-16,-7 1 0,-2-1 15,-6 1-15,-3 2 16,-2 1-16,-2 3 0,-5 3 15,-4 2-15,-7 5 0,0 5 0,-3 6 16,-3 5 0,5 7-16,3 2 0,7-1 15,5-2-15,5 4 0,6-2 16,6-3-16,5-2 0,12-1 0,11-1 16,1-6-16,0-3 0,-4-3 15,-9-2-15,-1-1 0</inkml:trace>
  <inkml:trace contextRef="#ctx0" brushRef="#br0" timeOffset="133361.1425">8767 13462 0,'0'0'0,"0"0"16,0 0-16,-27-1 0,13 1 0,-5 1 15,-4 1-15,-2 2 16,-4 1-16,-4 4 0,3 3 15,6-1-15,3 1 0,1 4 0,5 2 16,4-1-16,4 1 0,8 2 16,6 3-16,5-1 0,4-2 15,1 0-15,1-2 0,-3-1 16,-1-3-16,-1 1 16,-2-1-16,-4 0 0,-2-1 0,-5-3 15,-5-3-15,-2-1 0,-3-2 0,-9-3 16,-6-2-16,0 0 15,1 0-15,-5-3 0,-4-2 16,5-4-16,2-1 0,5 1 16,5 3-16,3 0 0</inkml:trace>
  <inkml:trace contextRef="#ctx0" brushRef="#br0" timeOffset="133670.6102">9219 13518 0,'0'0'16,"0"0"-16,0 0 0,0 0 0,0 0 15,-34 0-15,34 0 0,-42 5 16,15-1-16,2 1 0,-1 2 16,3 1-16,2 2 0,-1 4 15,6-1-15,4 4 0,3 1 0,9 4 16,8 3-16,4-1 15,1-1-15,6 4 0,2-2 16,-4-3-16,-1-1 0,-6-2 0,-4 1 16,-4-4-16,-3-3 15,-10-2-15,-6-2 16,-8-4-16,-4-1 0,-9-2 0,-6-2 0,-11-2 16,0 1-16,12-1 0,9 1 15,7 0-15</inkml:trace>
  <inkml:trace contextRef="#ctx0" brushRef="#br0" timeOffset="141871.4604">2183 14771 0,'0'0'0,"0"0"0,0 0 16,0 0-16,0 0 0,22-13 16,-22 13-16,0 0 0,24-11 0,-24 11 15,19-8-15,-9 5 16,0 0-16,4 0 0,-1 0 16,3 0-16,-2 1 0,1-1 15,1 2-15,3-1 0,-1 1 16,2 0-16,4-1 0,5 2 15,-1-1-15,1 0 0,2 0 16,1 1-16,-1 0 0,1 0 16,3 0-16,7 0 0,-1 0 0,2 1 15,1 0-15,0-2 0,-1 0 16,4 0-16,-2 2 0,4-1 16,-3 0-16,3 0 0,2 2 15,5 0-15,-2 1 0,-2-1 16,1-1-16,-3-1 0,-3 0 0,4 0 15,4 1-15,-6-1 0,-3 0 16,9 0-16,3 0 0,-5 1 16,-4 1-16,1-1 0,3 0 15,0-1-15,-2 0 0,1 0 16,3 1-16,-5 0 0,-4 2 16,32-3-16,1-3 0,-8 0 15,-3-1-15,2 4 0,0 2 16,-10-2-16,-7-3 0,3 3 0,5 2 15,-4-3-15,-4-1 0,7 2 16,7 2-16,-3-3 0,-1 0 16,3-1-16,0 0 0,-11 0 15,-6 0-15,7 1 0,5 0 16,-1 0-16,-3-2 0,6 1 16,1 1-16,-1 0 0,0 1 0,-1-1 15,3-1-15,-8 2 0,-7 0 16,9 1-16,5 0 15,2-5-15,0-1 0,4-1 0,2 2 16,-13 4-16,-12 3 0,12-4 16,7-3-16,5-1 0,4 1 15,-3 1-15,-3 3 0,-11-1 16,-11 0-16,11-2 0,8-2 16,-3 1-16,-4 2 0,7 2 15,5 4-15,-2-6 0,2-2 16,5 0-16,4 1 0,-12 1 0,-9 1 15,3 0-15,3 0 0,1 2 16,1 2-16,2-3 0,-3 0 16,-1 0-16,0 0 0,8 0 15,6 1-15,-11-2 0,-6 0 16,3-2-16,2 1 0,3 4 16,2 2-16,-2-1 0,1-1 0,-5-2 15,-3 0-15,6 0 16,5 3-16,-1-1 0,-1 1 0,3 0 15,2-1-15,-7-1 0,-3-2 16,9 3-16,7 3 16,-7-4-16,-4 0 0,-1-1 0,1 0 15,0 2-15,-2 2 0,15-2 16,10-4 0,4-1-16,3 1 0,-28 0 15,-20 2-15,18 0 0,13 0 16,-14 1-16,-9 1 0,1 1 15,4 2-15,3-4 0,4-2 0,-2 1 16,-1 3-16,-9 0 0,-7 2 0,8-1 16,5 1-16,6-1 15,3-3-15,-6 4 0,-5 0 16,-10-1-16,-6-1 0,5 2 16,4 0-16,-7 0 0,-1 1 0,3-1 15,5 0-15,-13-4 16,-7-4-16,-2 6 0,-1 4 15,-6-2-15,-4-1 0,-10-7 0,-5-4 16,-8 1-16,-5 1 0,1 2 16,0 1-16,1 2 0</inkml:trace>
  <inkml:trace contextRef="#ctx0" brushRef="#br0" timeOffset="143071.2859">8534 14039 0,'0'0'0,"0"0"15,-22-7-15,22 7 0,-21-9 0,6 5 16,-4 0-16,0-2 16,-3-2-16,-7-1 0,1 0 15,-3 1-15,-1 1 0,-11-1 0,1 1 16,1 2-16,0 1 0,-2 1 15,-1 1-15,1 0 0,2 2 16,-10 2-16,0-1 0,4 1 16,3-1-16,-3 6 0,1 3 15,-3 3-15,6 2 0,4 1 16,-2 1-16,4-1 0,0 1 0,4 4 16,2 1-16,5 2 15,4-1-15,-3 3 0,0 2 16,4 1-16,3 1 0,5 3 15,4 4-15,3-5 0,1-4 0,8 4 16,4 1-16,4-3 0,3-5 16,3 2-16,4 1 0,5-3 15,3-3-15,8 2 0,5 0 16,-1-2-16,1-3 0,15 2 16,3-1-16,0-4 0,0-2 0,9 2 15,5 1-15,-4-4 0,-1-3 16,37 2-16,-3-3 0,-15-3 15,-8 0-15,6-1 0,5 0 16,-10-1-16,-7-1 0,9-2 16,6-1-16,-9-1 0,-7-1 15,2-1-15,0-2 0,-2 0 16,-1-1-16,-1-3 0,-1-3 16,-3 1-16,-3-1 0,-2 0 0,-3-1 15,-10 1-15,-6 0 0,3-3 16,3-1-16,-3-1 15,-1-2-15,-8-6 0,-6-3 16,-10 7-16,-6 3 0,4 1 0,1-1 16,-3-2-16,-1-1 0,-7-3 15,-5-3-15,-3 1 16,-1 0-16,-8 2 0,-4 1 0,3 10 16,0-2-16,-7-3 0,-3-1 15,-2-1-15,0 3 0,-1 0 16,-3-1-16,-5-2 0,-2 0 0,-2-2 15,-2 0-15,-3 5 0,-2 2 16,-4-1-16,-3 0 0,-1 0 16,2-1-16,-19-3 15,-6 1-15,4 0 0,4 1 16,-33-1-16,7 6 0,0 3 0,1 3 16,-8-2-16,-6-1 0,-5 2 15,-2 0-15,34 3 0,24 2 16,16 0-16</inkml:trace>
  <inkml:trace contextRef="#ctx0" brushRef="#br0" timeOffset="146472.459">10015 13942 0,'0'0'15,"22"-8"-15,2 0 0,2 0 0,2-1 16,12-4-16,5-3 0,5-1 16,-4 1-16,5-1 0,-3 2 15,-9 1-15,-8 1 0,-8 4 16,-7 3-16,-5-2 0,-4-3 0,-5 1 15,-2-2-15,0 3 0,0 2 16,0 1-16</inkml:trace>
  <inkml:trace contextRef="#ctx0" brushRef="#br0" timeOffset="146787.9263">11027 13168 0,'0'0'0,"0"0"0,0 0 15,38 3-15,-20-1 0,10-1 0,4 0 16,2 0-16,2 1 0,11 1 16,3 0-1,-4 0-15,-1 0 0,-1 0 0,-8 0 0,-7-1 16,-7 1-16,-5-2 16</inkml:trace>
  <inkml:trace contextRef="#ctx0" brushRef="#br0" timeOffset="146954.5623">11152 13349 0,'0'0'0,"0"0"0,0 0 16,0 0-16,3 33 0,-3-33 16,2 24-16,-2-24 0,2 26 15,-1-14-15,0-1 16,0-2-16,0-1 0,1-1 0</inkml:trace>
  <inkml:trace contextRef="#ctx0" brushRef="#br0" timeOffset="147188.8089">11290 13331 0,'0'0'0,"0"0"16,0 0-16,28 6 0,-28-6 0,33 7 15,-13-5-15,-2 2 0,0 3 16,4 0-16,-1 1 15,-2-2-15,-2 1 0,-3-1 0,-4 1 16,-6 2-16,-4 0 0,-4 0 16,-3-1-16,-7 1 0,-6-2 15,-2-1-15,-2-2 0,-5 2 16,-3 1-16,-10-3 0,-1-1 16,8 0-16,6-2 0,6 0 15</inkml:trace>
  <inkml:trace contextRef="#ctx0" brushRef="#br0" timeOffset="147337.7335">10962 13532 0,'0'0'0,"0"0"0,0 0 16,10 30-16,-10-30 0,6 27 16,-2-9-16,-1 1 0,0 2 0,2 5 15,-1 1-15,0-3 0,1-2 16,0-2-16,1-4 0,-2-5 15,0-2-15,-1-2 0</inkml:trace>
  <inkml:trace contextRef="#ctx0" brushRef="#br0" timeOffset="147754.9222">11134 13599 0,'0'0'0,"0"0"0,0 0 16,28-7-16,-28 7 0,32-2 0,-9 1 15,3 1-15,1 0 0,10 2 16,0 3-16,0 0 0,-2 0 0,6 1 16,-3-1-16,-5 2 0,-4 1 15,-5 1-15,-3 2 16,-4-1-16,-5 1 0,-3 5 0,-4 2 16,-4-2-16,-2 1 0,-9-1 15,-6 0-15,-3-2 0,-2-2 0,-5 0 16,-5 0-16,0-4 15,-1-1-15,0-2 0,0-2 16,-7-2-16,0-3 0,2-1 16,3-3-16,2 0 0,1-1 0,5-1 15,2 0-15,5 2 0,3 0 16,5 2-16,4 1 0,7 1 16,5 0-16,6-2 0,5 0 15,1 0-15,3-1 0,4 3 16,3 0-16,-1 1 0,0-1 15,0 2-15,2 1 0,-2-2 16,0 0-16,-4-4 0,-1-3 16,-5 2-16,-2 0 0,-3 2 15</inkml:trace>
  <inkml:trace contextRef="#ctx0" brushRef="#br0" timeOffset="147904.9602">11315 13613 0,'0'0'0,"0"0"15,0 0-15,0 0 0,0 0 0,-7 23 16,7-23-16,-5 26 0,5-26 16,-5 32-16,2-14 0,-1-1 15,2-2-15,0 2 0,0 1 16,0-2-16,0-3 0,1 0 16</inkml:trace>
  <inkml:trace contextRef="#ctx0" brushRef="#br0" timeOffset="148354.2215">10747 13532 0,'0'0'0,"0"0"0,0 0 0,0 0 15,0 0-15,0 0 0,4 30 16,-4-30-16,5 27 0,-5-27 16,11 33-16,-5-16 0,1 1 0,-1 0 15,1 0-15,0-2 0,-2-2 16,0 0-16,-1-2 0,0-1 16,0-1-16,-2-1 0,0-2 15,-1 0-15,-1-3 0,-2 0 16,-3 1-16,-2-3 0,-1 1 0,0-2 15,0 1-15,0-1 16,0 0-16,2-1 0,-1 1 16,3 1-16,0 1 0,4 2 0,4 4 15,2 1-15,5 1 0,6 1 16,5-1-16,3 3 16,2 2-16,13 5 0,7-1 0,11 2 15,3-2-15,14 2 0,2-3 16,-5-5-16,-5-3 0,8-3 15,-5-4-15,-5-3 0,-4-1 0,-10 0 16,-15 0 0,-9 0-16</inkml:trace>
  <inkml:trace contextRef="#ctx0" brushRef="#br0" timeOffset="148576.2204">12233 13347 0,'0'0'0,"0"0"0,0 0 16,0 0-16,0 0 0,0 0 0,0 0 15,4 24-15,-4-24 0,-10 19 16,10-19-16,-19 24 0,7-12 16,-2 2-16,-5 0 15,1 0-15,-1-2 0,-4 9 0,2 4 16,3-4-16,4-2 0,2-5 15</inkml:trace>
  <inkml:trace contextRef="#ctx0" brushRef="#br0" timeOffset="148775.5654">11993 13486 0,'0'0'0,"0"0"16,0 0-16,0 0 0,8 25 15,-8-25-15,4 27 0,-4-10 16,-1 1-16,-2 4 0,1 1 15,-1 0-15,0-1 0,-1 3 16,1-3-16,0-4 0,-1-3 0,1-1 16,0-3-16,-2-2 0,1-4 15,1-1-15,-1-1 0,2 1 16</inkml:trace>
  <inkml:trace contextRef="#ctx0" brushRef="#br0" timeOffset="148905.0058">12039 13591 0,'0'0'0,"0"0"15,0 0-15,31-1 0,-31 1 0,32 1 16,-11-1-16,2 1 16,1 1-16,8-1 0,1 0 0,-1-1 15,-1-1-15,-4 2 0,-1 0 16,0 1-16,-5-1 0,-3 0 16</inkml:trace>
  <inkml:trace contextRef="#ctx0" brushRef="#br0" timeOffset="149104.2326">12245 13733 0,'0'0'0,"0"0"0,0 0 16,-3 20-16,3-20 0,-5 22 0,3-9 16,0 1-16,0 2 0,-1 0 15,1-2-15,0-1 0,1-2 16,-1-2-16,0-1 0,-1-3 15,1-2-15,1 1 0,0-1 0,0-1 16</inkml:trace>
  <inkml:trace contextRef="#ctx0" brushRef="#br0" timeOffset="149285.8275">11814 13334 0,'0'0'0,"0"0"0,0 0 16,0 0-16,0 0 0,0 0 15,0 0-15,0 0 0,15 21 16,-15-21-16,0 0 0,11 22 16,-11-22-16,0 0 0</inkml:trace>
  <inkml:trace contextRef="#ctx0" brushRef="#br0" timeOffset="149654.7557">11834 13601 0,'0'0'0,"0"0"0,0 0 16,0 0-16,0 26 0,0-26 0,0 27 15,0-10-15,0 0 0,-1 2 16,0-1-16,-1 0 0,2 0 16,0 3-16,0-1 0,-1-1 15,0-1-15,0-4 0,0-2 16,0-1-16,0-2 0,-1-3 0,-1 0 15,0-1-15,-1-1 0,-1-1 16,0-1-16,0 1 0,1-1 16,1 0-16,-1-1 0,2 1 15,2-2-15,1 4 0,5-3 16,3 2-16,2 0 0,6 1 16,5 2-16,6 2 0,5 1 15,24 5-15,12 4 16,8 0-16,7 0 0,8 1 15,-9-4-15,13 4 0,9 3 16,-5-2-16,-15-3 0,8 1 16,-21-8-16,-21-5 0,-15-4 0,-21-14 15,-17-11-15,1 14 0,1 3 16,0 2-16</inkml:trace>
  <inkml:trace contextRef="#ctx0" brushRef="#br0" timeOffset="157088.4529">13965 14787 0,'0'0'0,"0"0"16,0 0-16,0 0 0,0 0 0,0 0 16,0 0-16,22-11 0,-22 11 15,0 0-15,26-7 16,-26 7-16,26-2 0,-10 0 16,5 0-16,2 0 0,2 2 0,3-2 15,5 1-15,10-2 0,0 0 0,6 2 16,5 1-16,12-1 15,-1-1-15,3 1 0,4 1 16,6 0-16,-6 0 0,15-1 16,13-2-16,-4 0 0,-3 0 15,2 1-15,3 1 0,23-1 0,-23-1 16,5 1-16,2 1 16,-1 1-16,0 1 0,11 4 15,7 3-15,-20-5 0,-11-4 0,0 3 16,3 1-16,1 2 0,2 2 15,15 0-15,12 0 16,-16 0-16,-11 2 0,4-1 0,4 1 16,-2-1-16,-1-1 0,5 1 15,4-1-15,-4 0 0,-2 0 0,2 1 16,1 2-16,-4-2 0,-3-1 16,5-1-16,2-1 0,-2 2 15,-1 0-15,9 3 16,9 0-16,-18-3 0,-10-1 0,6 1 15,2 1-15,0-2 0,-1-2 0,5 2 16,3 1-16,-5-2 0,-3 0 16,17 0-16,12 1 15,-14-3-15,-9-1 0,-1 1 16,-3 0-16,-1-2 0,-2 0 0,27 3 16,19 1-1,2-2-15,1 0 0,-42 2 16,-28 2-16,16-2 0,10 3 15,-12-3-15,-8 1 0,3 0 16,2 1-16,-12-1 0,-10-2 16,7 3-16,5 0 0,-14 1 15,-9-1-15,0-1 0,-2 1 16,-10-1-16,-7 0 0,-4-4 16,-2-2-16,-11 0 0,-6 0 0,-9 0 15,-4 1-15,-3-1 0,0 0 16,-15-3-16,-6 2 0,7 0 15,4 1-15,3 0 0</inkml:trace>
  <inkml:trace contextRef="#ctx0" brushRef="#br0" timeOffset="158204.7771">16041 13598 0,'0'0'0,"0"0"15,0 0-15,0 0 0,-19-20 16,19 20-16,-30-12 0,12 7 15,-2 1-15,-6 2 0,-3 1 16,-11 2-16,-1 0 0,-3 4 16,-3 2-16,-11 4 0,3 3 0,-12 8 15,0 4-15,9 1 0,9-1 16,-12 10-16,-1 2 16,12 2-16,7 0 0,1 8 0,6-1 15,7-3-15,3-4 0,12 2 16,6 3-16,5-1 0,3-1 15,9 0-15,7 1 0,7-3 16,5-2-16,13 1 0,10 1 16,0-4-16,3-4 0,38 13 15,-1-6-15,2-4 0,0-1 0,37-1 16,26 2 0,5-5-16,5-4 15,-41-8-15,-27-5 0,11-2 0,8-2 16,-4-8-16,-3-5 0,1-5 15,2-3-15,-15 2 0,-10 1 16,1-7-16,3-5 0,-13-1 16,-7 0-16,-4-5 0,-3-2 15,0-7-15,-1-5 0,-10-3 16,-7-2-16,-15 8 0,-9 5 16,-4-2-16,-3-3 0,-5-3 0,-3-1 15,-6-1-15,-4 0 0,-4-1 16,-1 0-16,-12 0 0,-9 0 15,-5 3-15,-4 1 0,-10-4 16,-4-3-16,-8 5 0,-4 4 16,-13 2-16,-9 2 0,-2 1 15,-1 1-15,-11 4 0,-8 4 16,-9 3-16,-5 1 0,-12 3 16,-9 2-16,-2 6 0,-2 4 0,-13 8 15,-11 5-15,-4 7 0,-5 6 16,57-8-16,37-4 0,27-3 15</inkml:trace>
  <inkml:trace contextRef="#ctx0" brushRef="#br0" timeOffset="161087.8209">15820 12501 0,'0'0'0,"0"0"16,0 0-16,0 0 0,0-22 0,0 22 16,0 0-16,-21-19 0,9 12 15,-3 2-15,-5 0 0,-4 2 16,-4 2-16,-13 6 0,-4 3 15,1 4-15,1 3 0,-8 7 16,3 2-16,6 2 0,6 2 16,0 7-16,9-1 0,9 2 0,8-1 15,12-1 1,12-2-16,10-5 0,9-3 0,13-5 16,5-5-16,2-5 0,1-3 15,3-8-15,3-8 0,-11 2 16,-12 2-16,-12 2 0</inkml:trace>
  <inkml:trace contextRef="#ctx0" brushRef="#br0" timeOffset="161377.4341">16193 12478 0,'0'0'0,"0"0"0,0 0 0,0 0 15,-8 26-15,8-26 16,-15 35-16,4-12 0,-2 6 15,0-1-15,2-3 0,-2 7 16,2-3-16,2-5 0,2-5 0,0-3 16,1-3-16,2-3 15,1-1-15,3-7 0,0-2 16,4-5-16,1-3 0,2-5 16,3-5-16,1 0 0,2 1 0,2-2 15,1-3-15,4-2 0,-1 3 16,1 4-16,0 4 0,-1 1 15,0 4-15,0 3 0,0 3 16,-1 3-16,1 1 0,2 6 16,2 2-16,-4-2 0,-4-1 0,-2-2 15</inkml:trace>
  <inkml:trace contextRef="#ctx0" brushRef="#br0" timeOffset="161821.9508">17109 12708 0,'0'0'16,"0"0"-16,0 0 0,0 0 0,0 0 15,8-29-15,-8 29 16,-1-27-16,-2 13 0,-2-2 0,-2-1 16,-1 0-16,-2 1 0,-8-3 15,-2 1-15,-2 4 0,-1 3 16,-5 6-16,-3 6 0,2 3 15,-1 1-15,-10 12 0,-1 9 16,3-1-16,2 1 0,-1 9 16,6 0-16,10-3 0,7-6 0,11 6 15,10-4-15,4-10 0,3-3 16,12-5-16,10-2 16,0-3-16,-1-4 0,10-4 0,4-5 15,-6-2-15,-5-2 0,2-9 16,1-6-16,-8 6 0,-7 2 0,-1-3 15,-7 0-15,-6 6 16,-2 1-16,-3 7 0,-4 4 16,0 3-16,-3 1 0,-3 9 15,-2 1-15,-1 1 0,1 2 0,0 7 16,2 6-16,1-5 0,2 0 16,5-1-16,5-4 0,4-5 15,3 0-15,1-1 0,-5-3 16,-3-1-16</inkml:trace>
  <inkml:trace contextRef="#ctx0" brushRef="#br0" timeOffset="162338.4072">17642 12576 0,'0'0'0,"0"0"0,0 0 0,-25 29 16,13-15-16,-2 4 0,-2 4 15,-1 6-15,0 0 0,3-3 16,1-3-16,-1 2 0,5-5 0,2-4 16,2-5-16,4-4 0,2-4 15,3-4-15,0-5 16,3-6-16,2-5 0,5-5 16,5-5-16,1 0 15,-1 0-15,6-2 0,-1 5 0,-2 4 16,-1 4-16,1 1 0,-2 5 15,-6 7-15,-1 5 0,1 2 16,-2 4-16,-3 4 0,-2 3 0,-3 6 16,-3 4-16,-2 0 15,-2-1-15,-1 4 16,-2 0-16,1-1 0,-2-1 16,2-5-16,-1-5 0,2-3 0,2-2 15,-1-1-15,2-3 0,1-6 16,5 0-16,-1-5 0,2-4 0,5-7 15,3-6-15,4 0 16,2-3-16,10-6 0,6-2 16,-2 5-16,-1 5 0,7-1 15,-2 2-15,-4 8 0,-4 4 0,4 3 16,1 5-16,-11 3 0,-3 3 16,-4 7-16,-3 6 15,-7 3-15,-2 2 0,-13 11 0,-7 9 16,-3 0-16,-2 0 0,2-5 15,5-9-15,3-7 0</inkml:trace>
  <inkml:trace contextRef="#ctx0" brushRef="#br0" timeOffset="163288.3235">18971 12279 0,'0'0'15,"0"0"-15,27 11 0,-12-4 0,-1 1 16,2 3-16,-3 1 0,-2-1 16,-2 0-16,-1-1 0,-2-3 0,0-1 15</inkml:trace>
  <inkml:trace contextRef="#ctx0" brushRef="#br0" timeOffset="163438.6509">18547 12319 0,'0'0'0,"0"0"0,0 0 16,0 0-16,-8 21 0,8-21 15,-8 24-15,4-8 0,-1 4 0,0 1 16,-1 2-16,1-3 0,-1 1 16,1 1-16,2-1 15,0-6-15,1 0 0,0-4 0</inkml:trace>
  <inkml:trace contextRef="#ctx0" brushRef="#br0" timeOffset="164305.3866">18496 12408 0,'0'0'0,"0"0"0,0 0 15,0 0-15,34-7 0,-34 7 0,45-1 16,-15 0-16,4 0 0,18 1 16,5 1-16,2 1 0,-1 0 15,14 2-15,-3 1 0,6 2 16,-7 1-16,-1 2 0,-9 0 15,-15-2-15,-10 0 0,-12-2 16,-7-1-16,-16-1 0,-9-1 0,-15 1 16,-14 1-16,-5-2 15,-3 2-15,-11-2 0,-7-2 16,-9-1-16,3 0 0,-7 0 0,3 0 16,12 1-16,10 1 0,-7-1 15,19 0-15,25-1 0,6 0 16,11 0-16,11 1 0,8 1 15,6 0-15,11 2 0,13 2 16,5-2-16,4 0 0,3 1 16,2 1-16,1 0 0,-6 0 0,-5 1 15,-5 3-15,-12-3 0,-11-1 16,-13-1-16,-8 0 16,-15 1-16,-9 2 0,-13 0 15,-13-1-15,-5 2 0,-6 3 0,-3-2 16,-4-1-16,-2 1 0,6-2 15,4 1-15,1 0 16,13-2-16,10-1 0,13-2 16,15-3-16,13 1 0,9-1 0,15-2 15,13-2-15,4 1 16,5 0-16,17-1 0,4 0 0,-5 1 16,-5 0-16,20 1 15,-16 1-15,-20 0 0,-15 2 0,-14-2 16,-9-1-16,-14 0 0,-9-1 0,-11 2 15,-11-1-15,-6 2 16,-8 1-16,-11 1 0,-7 1 16,-10 2-16,2 0 0,3 3 15,3-1-15,-1 2 0,6 1 0,-1 3 16,19 0-16,19-6 0,12-3 16,14 5-16,10 3 0,7-5 15,10 0-15,23-3 16,15 0-16,11-2 15,14 1-15,-5-3 0,-14-1 0,32-1 16,-13-2-16,-18 0 0,-13 0 0,-13-6 16,-8-5-16,-15 1 15,-10 0-15,-18-12 0,-14-7 16,-7 4-16,-5 1 0,-15-3 16,-11-3-16,25 15 0,-1 1 0,-26-21 15,2 0-15,9 6 0,6 5 0,8 5 16,5 2-1,6 8-15,6 5 0,4 5 0,4 4 16,3 1-16,1 1 0,-3 17 16,0 11-16,0 2 15,-1 5-15,1 8 0,-1 5 16,1 3-16,2 2 0,2-1 0,0-9 16,2-15-16,0-7 15,0-8-15</inkml:trace>
  <inkml:trace contextRef="#ctx0" brushRef="#br0" timeOffset="164506.5879">19216 12558 0,'0'0'0,"0"0"16,0 0-16,0 0 0,0 0 0,0 0 16,-31 10-16,31-10 0,-28 22 15,9-6-15,-6 4 0,-1 4 16,-2 5-16,-11 13 0,-2 5 15,-10 11-15,2 0 0,-7 8 16,6-6-16,3-8 16,5-6-16,-1-2 0,6-9 0,9-8 15,7-7-15,6-4 0</inkml:trace>
  <inkml:trace contextRef="#ctx0" brushRef="#br0" timeOffset="164721.8273">19071 12952 0,'0'0'15,"13"3"-15,4 2 0,1 0 0,1 1 16,8 2-16,8 1 0,1 1 16,0 1-16,-2 0 15,-1-3-15,-6 1 16,-5 1-16,-7-2 0,-4 1 0,-2-2 15,-2-1 1,-2-1-16</inkml:trace>
  <inkml:trace contextRef="#ctx0" brushRef="#br0" timeOffset="164905.0352">18713 13129 0,'0'0'16,"0"0"-16,0 0 0,33 11 0,-12-6 15,7-3 1,6 0-16,3 2 0,4 0 0,11 2 16,-1-1-16,6 0 0,-5-3 0,2-1 15,-8-1 1,-9 0-16,-10 0 0,-5 0 0</inkml:trace>
  <inkml:trace contextRef="#ctx0" brushRef="#br0" timeOffset="165204.94">19010 13065 0,'0'0'0,"0"0"0,0 0 0,-5 33 16,5-33-16,-5 35 0,1-13 16,0-1-16,0 1 0,-2 6 0,1 0 15,0-3-15,1-1 0,-1-4 16,0-2-16,-2-3 0,-2-4 0,-3-2 15,-3-3-15,-2-3 16,0-1-16,-2-3 0,0-3 16,-1 1-16,-1-1 0,2 0 15,0-4-15,2 3 0,3 1 0,2 0 16,4 1-16,8 3 16,5 2-16,9 2 0,9 2 15,8 0-15,6 0 0,22 0 0,8 1 16,-12-2-16,-11-1 0,-7-1 15</inkml:trace>
  <inkml:trace contextRef="#ctx0" brushRef="#br0" timeOffset="167005.2582">20870 12275 0,'0'0'0,"0"0"15,0 0-15,0 0 0,0 0 0,-15-21 16,15 21-16,-22-13 15,8 8-15,-7 1 0,-4 2 16,-1 2-16,1 0 0,-12 6 0,-1 2 16,-1 3-16,1 3 0,-13 11 15,-2 7 1,9 3-16,6 4 0,5 3 0,9-2 16,12-6-16,9-4 0,12 1 0,9-3 15,9-6-15,6-6 0,5-10 16,5-7-16,1-6 0,3-3 15,0-5-15,2-3 0,-5 2 16,-2 2-16,3-8 0,-1-6 16,-5 0-16,-3-2 0,-5 0 15,-4 4-15,-6 3 0,-5 3 0,-5 6 16,-2 2-16,-4 5 16,0 3-16,-3 5 0,-2 5 15,-2 0-15,-3 4 0,-3 4 0,-3 3 16,-2 4-16,0 2 0,-1 2 15,-2 1-15,4-2 0,2 0 16,4-1-16,1-2 0,3-4 16,1-3-16,2-6 0,1-3 15,3-3-15,1-4 0,3-3 16,1-5-16,-1-2 0,0-2 0,2-4 16,1-3-16,1-1 0,0 0 15,4 1-15,1 1 0,0 2 16,-1 2-16,0 3 15,1 2-15,-1 4 0,1 1 0,2 4 16,2 1-16,2 3 0,3 2 16,-6-1-16,-4 0 0,-2 0 15</inkml:trace>
  <inkml:trace contextRef="#ctx0" brushRef="#br0" timeOffset="167440.9731">21979 12414 0,'0'0'0,"0"0"16,0 0-16,0 0 0,-3-21 0,3 21 16,-11-20-16,3 9 0,-3 0 0,-4 0 15,-1 0-15,-4 2 16,-2-1-16,-10 3 0,-3 2 15,-2 5-15,-1 3 0,-9 8 16,1 5-16,3 0 0,2 2 16,-1 11-16,6 4 0,8-2 0,7-1 15,9-3-15,7-3 0,10-1 16,9-2-16,8-6 0,7-5 16,8-6-16,4-5 0,3-4 15,4-4-15,4-3 0,-5-1 0,0-6 16,-2-2-16,-4-3 0,-3-1 15,-6 2-15,-4 1 16,-7 1-16,-5 1 0,-5 5 0,-3 5 16,-3 3-16,-1 2 0,-6 4 15,-4 4-15,-2 3 0,-3 5 16,-3 3-16,-3 6 0,3 5 16,2 2-16,3-2 0,3-2 15,6-1-15,5-2 0,-1-4 0,0-4 16,-2-2-16</inkml:trace>
  <inkml:trace contextRef="#ctx0" brushRef="#br0" timeOffset="167975.2917">22463 12364 0,'0'0'0,"0"0"0,0 0 0,-15 27 0,9-13 15,-4 2-15,-1 3 0,-4 5 16,2 1-16,0-2 0,1 0 16,1-3-16,1-3 0,2-3 15,2-4-15,0-3 0,3-3 16,3-4-16,2-7 0,2-1 16,2-2-16,4-4 0,3-3 15,4-3-15,3-1 0,5-3 16,-1 2-16,0 5 0,1 3 0,-2 3 15,0 3-15,-1 4 0,-2 2 16,-3 5-16,0 3 0,-4 5 16,-2 3-16,-2 4 0,-2 0 15,-3 2-15,-2 0 0,-1 1 16,0 1-16,-1-1 0,0-2 0,0-4 16,0-2-16,0-2 15,0-1-15,0-4 0,0-3 16,0-3-16,0 0 0,0-8 15,3-3-15,2-3 16,3-2-16,4-4 0,4-4 0,2 1 16,2-2-16,8-1 0,1 3 15,0 4-15,-1 4 0,-2 4 16,-1 3-16,0 3 0,-2 3 0,-1 4 16,-2 5-16,-4 3 0,-3 3 15,-5 6-15,-5 2 16,-4 4-16,-3 2 0,-3 4 0,-2 1 15,1 6-15,0 0 0,1-8 16,2-7-16,2-5 0</inkml:trace>
  <inkml:trace contextRef="#ctx0" brushRef="#br0" timeOffset="168274.6521">24188 12235 0,'0'0'0,"0"0"0,0 0 15,0 0-15,-26 2 0,26-2 0,-40 10 16,12 1-16,-3 5 0,-1 6 16,-1 5-16,-9 12 0,1 4 15,-7 10-15,5 1 0,2 4 16,11-7-16,2 2 0,7-5 15,4-9-15,5-7 0,2-4 16,2-3-16,-3-5 0,-2-3 0,0-5 16,-2-4-16,-4-5 0,-2-4 15,1-4-15,2-4 0,3 1 16,4 3-16,2 0 0</inkml:trace>
  <inkml:trace contextRef="#ctx0" brushRef="#br0" timeOffset="168404.9483">23479 12518 0,'0'0'0,"0"0"0,0 0 16,40-7-16,-17 4 0,6 0 16,4 2-16,3 0 0,4-1 0,14 1 15,14-1 1,-13 1-16,-10 0 0,-8 0 0</inkml:trace>
  <inkml:trace contextRef="#ctx0" brushRef="#br0" timeOffset="168756.2035">24260 12486 0,'0'0'0,"0"0"0,0 0 15,0 0-15,-20 18 0,20-18 16,-26 22-16,12-7 0,0 2 0,-1 3 16,1 2-16,0 6 0,3-3 15,6 0-15,6 0 16,6-4-16,4-2 0,13-1 0,8-5 15,1-4-15,2-5 0,0-5 16,2-5-16,-2-1 0,-4-1 16,5-7-16,-4-4 0,-6-1 15,-5-2-15,-8-4 0,-6-4 16,-8 3-16,-5 1 0,-7 3 16,-6-1-16,-3 6 0,-2 4 0,-12 3 15,-6 2-15,4 6 0,3 4 16,0 2-16,1 4 15,6 0-15,7 4 0,10 0 16,9 0-16,7-5 0,6-1 0,-3-2 16,-2 0-16,-2-2 15</inkml:trace>
  <inkml:trace contextRef="#ctx0" brushRef="#br0" timeOffset="169039.6706">24915 12427 0,'0'0'0,"0"0"0,0 0 16,-14 20-16,14-20 0,-21 29 0,6-11 16,-2 3-16,0 2 0,-5 6 15,0 0-15,1-3 0,2-1 16,5-4-16,1-2 16,4-3-16,1-4 0,1-1 0,4-4 15,3-7-15,0 0 0,2-9 16,4-4-1,1-8-15,4-5 0,0 1 0,0 1 16,5-8-16,0 0 16,0 7-16,-2 6 0,2 4 0,0 3 15,2 3-15,-1 2 0,4 4 16,3 5-16,-1 2 0,0 2 16,-4-2-16,-4-1 0,-3 0 0</inkml:trace>
  <inkml:trace contextRef="#ctx0" brushRef="#br0" timeOffset="169471.7152">25447 12621 0,'0'0'0,"0"0"0,0 0 0,31 8 16,-31-8-16,34 6 0,-11-2 16,3 1-16,1-1 0,15 0 15,7-2-15,-2-4 0,0-2 16,7-3-16,-4-2 0,-8 0 16,-8 1-16,-2-5 0,-8-1 15,-7-1-15,-7-1 0,-9-2 16,-8-1-16,-5 4 0,-6 3 0,-5 1 15,-4 3-15,-5 3 0,-2 4 16,-11 6-16,0 5 0,3 5 16,4 5-16,4 2 0,3 2 15,3 5-15,6 2 0,9-1 16,7-1-16,6 0 0,6-2 0,13 0 16,9 0-1,11-5-15,11 0 0,5-4 16,-4-4-16,3-7 0,3-6 15,-10 0-15,-13-1 0,-8 1 0</inkml:trace>
  <inkml:trace contextRef="#ctx0" brushRef="#br0" timeOffset="169654.9562">26243 12518 0,'0'0'0,"0"0"0,0 0 16,0 0-16,17 20 0,-17-20 15,22 29-15,-10-10 0,1-1 0,3 5 16,5 1-16,5 8 0,-1-3 16,4 0-16,3-1 15,4 1-15,-2-2 0,-1-8 0,0-4 16,-5-3-16,-6-3 0,-4-2 16</inkml:trace>
  <inkml:trace contextRef="#ctx0" brushRef="#br0" timeOffset="169854.7749">26667 12531 0,'0'0'0,"0"0"0,0 0 0,-27 5 16,27-5-16,-34 11 0,6 0 16,1 1-16,0 4 0,-9 6 15,-3 3-15,-3 6 0,6 1 0,6 2 16,6 1-16,5-3 15,9-10-15,2-3 0,2-6 16,0-2-16</inkml:trace>
  <inkml:trace contextRef="#ctx0" brushRef="#br0" timeOffset="170255.5955">27371 12668 0,'0'0'15,"0"0"-15,0 0 0,0 0 0,0 0 16,-11-22-16,11 22 0,-26-9 16,7 4-16,-7 1 0,-2 3 15,-3 2-15,-1 2 0,-12 6 16,-2 5-16,3 0 0,4 4 0,-5 5 16,5 2-16,10-2 0,8-2 15,9 1-15,10-1 16,9-9-16,7-1 0,10-1 15,7-2-15,1-3 0,1-4 0,2-2 16,2-2-16,-2-5 16,-1-3-16,-2-2 0,-2-3 15,-2-2-15,-4-3 0,-5 3 0,-4 3 16,-4 3-16,-2 4 0,-4 1 16,0 3-16,-3 2 15,-2 2-15,0 0 0,-4 7 0,-1 3 16,0 2-16,0 2 0,2 5 15,1-1-15,1 2 0,5-2 16,5-1 0,-1-4-16,-2-1 0,0-3 15</inkml:trace>
  <inkml:trace contextRef="#ctx0" brushRef="#br0" timeOffset="170822.0838">27688 12593 0,'0'0'0,"0"0"0,0 0 0,-7 22 15,7-22-15,-15 24 0,3-7 16,0 2-16,-1 1 0,1 0 16,0-1-16,-2 5 0,3-3 15,1-2-15,3-3 0,0-4 0,2-1 16,1-5-16,2-1 15,1-2-15,1-3 0,4-1 0,2-6 16,2-2-16,0-2 0,7-6 16,2-3-16,2 0 15,2-2-15,3 4 0,4 1 0,3 0 16,-4 3-16,3 2 0,1 4 16,-2 4-16,-3 2 0,-1 5 15,1 1-15,-3 3 0,-3 3 0,-4 4 16,-3 5-16,-3 1 15,-3 1-15,-5 2 0,-3 2 16,0-2-16,0-4 0,-3 3 0,-2-1 16,2-6-16,-1-1 0,1-3 15,-1-4-15,2-1 0,1-1 16,2-5-16,-2 0 0,3-2 16,1-1-16,2-5 0,3-4 15,2-1-15,2-3 0,5-2 16,5-2-16,1 0 15,0-1-15,10-1 0,3 4 0,-5 2 16,-1 3-16,-2 3 0,-2 4 16,0 2-16,1 2 0,1 4 0,-3 4 15,-7 2-15,-3 4 0,-3 4 16,-2 3-16,-7 3 0,-4 2 16,-4 3-16,-5 0 0,-2 4 15,0 0-15,1-1 0,2-7 16,2-5-16</inkml:trace>
  <inkml:trace contextRef="#ctx0" brushRef="#br0" timeOffset="171409.4204">28354 13550 0,'0'0'0,"0"0"0,0 0 0,0 0 15,0 0-15,0 0 0,-34-2 16,34 2-16,-35-5 0,12 1 0,-4-1 15,-2 0-15,0-1 0,-15-1 16,-6 1-16,-2-2 0,-1 0 16,-17-3-16,-5-2 0,-10 0 15,4-1-15,-18-2 0,-2 1 16,-3-1-16,-2 0 16,-24 1-16,-3 3 0,-32-2 0,34 6 15,7-2-15,4-1 0,-5 4 16,-2 0-16,-21-5 15,-12-3-15,-24-1 16,-12-1-16,47 4 0,33 4 0,-37 0 16,-23 2-1,0-2-15,-1-3 0,14 0 0,9 0 16,9-1-16,7-1 0,-6 2 16,-5-1-16,-1 2 0,-1 0 0,-4 1 15,-3 3-15,6 3 0,4 2 16,-3-4-16,-3-2 0,5 0 15,4 0-15,-2 3 0,-1 1 16,8-1-16,5 1 0,-3 0 16,-2 0-16,7 2 0,6 1 0,0-2 15,0-2-15,5 5 0,1 3 16,39-1-16,24 0 16,20-1-16</inkml:trace>
  <inkml:trace contextRef="#ctx0" brushRef="#br0" timeOffset="178238.1728">29033 12146 0,'0'0'0,"0"0"0,0 0 0,26 1 16,-26-1-16,21 8 0,-10-1 15,0 3-15,1 0 0,0 2 16,1 0-16,-2-1 0,-1 1 15,-1-2-15,-1-1 0,-2-2 0</inkml:trace>
  <inkml:trace contextRef="#ctx0" brushRef="#br0" timeOffset="178405.5846">28668 12405 0,'0'0'16,"0"0"-16,0 0 0,-1 27 0,1-27 0,-3 29 16,1-10-1,0 1-15,-1 0 0,-1 6 0,0-3 16,0-3-16,1-4 0,1-2 16</inkml:trace>
  <inkml:trace contextRef="#ctx0" brushRef="#br0" timeOffset="178655.025">28881 12413 0,'0'0'0,"0"0"0,23 0 0,-5 1 16,2 0-16,5 1 0,4 0 16,11 0-16,3 0 0,8 3 15,1 0-15,-2 0 0,-3 1 0,3 1 16,-7 2-16,-7-1 0,-5 0 15,-6 2-15,-5 1 0,-9-1 16,-6-2-16,-9 0 0,-7 1 16,-5-2-16,-6 0 0,-7 2 15,-6 1-15,-2-3 0,0-1 16,2-1-16,7-1 0,6-1 0</inkml:trace>
  <inkml:trace contextRef="#ctx0" brushRef="#br0" timeOffset="178821.7699">28944 12616 0,'0'0'0,"0"0"0,0 0 15,-2 20-15,2-20 0,-8 23 16,1-6-16,0 2 0,-1 1 0,0-1 16,1 0-16,-3 1 15,1-2-15,2-3 0,2-2 16,-1-3-16</inkml:trace>
  <inkml:trace contextRef="#ctx0" brushRef="#br0" timeOffset="179507.0017">29118 12724 0,'0'0'0,"6"2"15,3 1-15,2 1 0,2 0 0,3 1 16,4 2-16,7 3 16,-1 1-16,1 1 15,0 2-15,-2-3 0,-2 0 16,-3 1-16,-4-1 0,-8 1 0,-6-1 15,-10-3-15,-6-1 0,-7 0 16,-6 0-16,-13 1 0,-7 2 16,0 1-16,-1 0 0,-9 1 15,1-2-15,7 0 0,9 0 0,1-2 16,8 0-16,10-3 16,7-1-16,8 1 0,5 2 0,8 1 15,5 1-15,10-1 0,8 1 16,8-3-16,7-1 0,4 0 15,5-1-15,0-1 0,1-1 16,6-4-16,-5-1 0,-10 1 16,-6 2-16,-9-3 0,-7-2 15,-6-1-15,-6-2 0,-10 0 16,-6 1-16,-11-3 16,-7-3-16,3 2 0,0 1 0,-1-1 15,-2-3-15,3 2 16,2 1-16,-2 5 0,0 3 0,0 2 15,1 2-15,-2 9 16,0 7-16,3 1 0,3 1 0,1 8 16,2 7-16,1-3 0,0-2 0,2 4 15,2 3-15,0-4 16,2-3-16,1 1 0,3 0 16,0-5-16,0-5 0,4-5 15,1-5-15,0-5 0,0-2 0,1-6 16,-1-5-16,1 1 0,-1 0 15,4-6-15,2-4 0,1 1 16,0-1-16,2 5 0,-1 1 16,-1 4-16,-2 4 0,0 4 15,0 6-15,-1 2 0,-2 3 16,4 4-16,3 6 0,-2 0 0,0 3 16,3-3-16,3 0 15,-2 2-15,0-1 0,3 4 16,-2-2-16,-4-7 0,1-3 0,1 1 15,2-5-15,-4-6 16,-1-3-16,-3-8 0,-4-5 16,1-5-16,-1-4 0,0 4 0,-2 3 15,0 3-15</inkml:trace>
  <inkml:trace contextRef="#ctx0" brushRef="#br0" timeOffset="179671.9688">29551 12846 0,'0'0'16,"0"0"-16,0 0 0,0 0 0,0 0 16,23 24-16,-23-24 0,13 26 15,-8-10-15,3 1 0,1 2 16,-1-3-16,-2-1 0,1-3 16</inkml:trace>
  <inkml:trace contextRef="#ctx0" brushRef="#br0" timeOffset="179854.7872">30048 12883 0,'0'0'0,"0"0"0,0 0 15,30 2-15,-14-3 0,3 2 0,2 1 16,1 0-16,0 0 0,7 0 0,2 0 15,-2-1-15,-1-1 0,-5 1 16,-3-1-16,-4 0 0</inkml:trace>
  <inkml:trace contextRef="#ctx0" brushRef="#br0" timeOffset="180039.1084">29897 13100 0,'0'0'15,"0"0"-15,0 0 0,33 8 0,-15-5 16,6 0-16,2-1 0,10 0 16,4 1-16,1-3 0,1 0 15,6-3-15,-1 0 0,-8-1 16,-5-2-16,-6 0 0,-5 2 16,-4 0-16</inkml:trace>
  <inkml:trace contextRef="#ctx0" brushRef="#br0" timeOffset="180305.4904">30177 12709 0,'0'0'0,"0"0"0,0 0 0,7 26 0,-7-26 16,-1 35-16,-3-12 15,-2 3-15,1 3 0,-3 14 0,-1 5 16,2-3-16,-1-3 0,0 9 16,3-3-16,-2 2 0,0-7 15,2-5-15,0-4 0,1-3 16,1-4-16,-1-9 0,1-5 16,0-4-16,1-2 0,-1-1 0</inkml:trace>
  <inkml:trace contextRef="#ctx0" brushRef="#br0" timeOffset="180606.5726">29948 13294 0,'0'0'0,"0"0"0,0 0 16,0 0-16,-12 24 0,12-24 16,-15 28-16,8-13 0,2 0 15,4-1-15,3-1 0,2-1 0,2 0 16,4 0-16,4-1 0,6 1 15,1-2-15,3-3 0,5-1 16,-1-2-16,1-3 0,7 0 16,1-2-16,-2-1 0,-1 0 15,0-2-15,-1 0 0,-2-2 16,-3 0-16,-2-3 0,0-2 16,-3 0-16,-2 1 0,-5 2 15,-1 2-15,-4 0 0,-2 2 16,-6 5-16,-3 5 0,-6 5 15,-5 4-15,-5 9 0,-6 8 16,-1 0-16,4-5 0,3-5 16</inkml:trace>
  <inkml:trace contextRef="#ctx0" brushRef="#br0" timeOffset="296625.8195">15456 14723 0,'0'0'0,"0"0"0,0 0 0,35-1 16,-20 1-16,7-2 0,7 0 15,14 0-15,4-1 0,7-1 16,7 0-16,12-1 0,-3-1 0,21 0 16,17 0-16,-8 0 15,-6 0-15,21 2 0,20 1 16,14-2-16,-22-2 0,-2 5 15,0 3-15,-17-1 0,-11 0 0,3 2 16,3 3-16,-20 0 0,-11 1 16,-5 2-16,-3 2 0,-6-2 15,-7-2-15,-12-4 16,-9-2-16,-13 0 0,-9 2 0,-5-2 16,-3 0-16,-2 0 0,0 0 0,-6-2 15,-5 0-15,-6-1 0,-5-1 16,2-1-16,-7-3 15,-6 1-15,-6 2 0,-5-1 0,-9-1 16,-8 0-16,1 2 0,-12-1 16,-8 2-16,0-4 0,1-2 15,-47 4-15,6 8 0,16 3 16,7 1-16,0-1 0,-1-1 16,7 0-16,6 0 0,-7 0 15,-4 2-15,12 0 0,8 1 16,-5-3-16,-1 0 0,10 1 0,7-1 15,5-3-15,1-1 16,16 0-16,10 1 0,7-4 0,5-2 16,4-1-16,5-1 0,8 2 15,6 3-15,7-1 0,4 1 0,15-8 16,12-3-16,-4 3 16,7-1-16,12 1 0,13-1 15,1 1-15,0 1 0,50-4 16,2 2-16,-5 6 0,-4 5 0,14 4 15,9 3-15,-17-2 0,-12-1 16,16 6-16,9 3 16,-41-4-16,-28-2 0,-18-3 0</inkml:trace>
  <inkml:trace contextRef="#ctx0" brushRef="#br0" timeOffset="300076.0952">7444 15598 0,'0'0'0,"0"0"0,0 0 16,0 0-16,-19-10 0,19 10 16,0 0-16,-18-5 0,13 3 15,-2 0-15,2-1 0,0 2 0,2 0 16,1 1-16,2 0 0,0 0 15,5 2-15,2 0 0,1 1 16,0 0-16,1 1 0,5 1 16,3 0-16,3-1 0,0-1 0,4 1 15,5 0-15,9-1 16,2-1-16,3 0 0,3 0 16,13 0-16,-1-1 0,4-1 15,2 0-15,12 0 0,-2 0 0,15-1 16,0-1-16,1 0 15,-4 1-15,15 0 0,-1-2 16,36 3-16,-18 1 0,-2-5 0,-4-2 16,-4-1-16,-4 0 0,5 3 15,5 3-15,-6 3 0,-5 2 0,5-2 16,4-2-16,-5 3 16,-5 1-16,6-1 0,5 1 15,-6 0-15,-4 1 0,10-3 16,5 0-16,-4 0 0,-2 1 0,4 1 15,5 1-15,-4-4 0,-2 0 16,10-3-16,4-1 0,-6 0 16,-3 1-16,7 0 0,4 1 15,-4 1-15,-4 2 0,8-3 16,7-2-16,-5 2 0,-3-1 0,5 0 16,2 0-16,-4 1 15,-3-1-15,5 4 0,4-1 0,-6-1 16,-5 0-16,8 2 15,6-1-15,-5 2 0,-2 2 0,2-1 16,5-1-16,-9 1 0,-5-1 16,7-1-16,7-1 0,-7 6 15,-3 5-15,5-3 0,4-5 16,-7 3-16,-6-1 0,1 3 16,1 3-16,-2-1 0,-2 0 0,3 2 15,1 0-15,-9-2 0,-8-4 16,5-1-16,2 0 0,-5-3 15,-4-2-15,8 4 16,7 2-16,-16-1 0,-9-1 0,-9-3 16,-5-1-16,-7 1 15,-5 3-15,-5-4 0,0-2 16,-14-4-16,-8-2 0,-10 2 0,-8 1 16,-13 0-16,-7-1 0,-2 3 15,-4 0 1,0 1-16</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53:13.307"/>
    </inkml:context>
    <inkml:brush xml:id="br0">
      <inkml:brushProperty name="width" value="0.05292" units="cm"/>
      <inkml:brushProperty name="height" value="0.05292" units="cm"/>
      <inkml:brushProperty name="color" value="#FF0000"/>
    </inkml:brush>
  </inkml:definitions>
  <inkml:trace contextRef="#ctx0" brushRef="#br0">1758 2384 0,'0'0'0,"0"0"0,0 0 15,0 0-15,0 0 0,0 0 0,0 0 16,16 14-16,-16-14 0,0 0 16,8 31-16,-8-31 0,4 29 0,-4-29 15,3 43-15,-3-19 16,1 2-16,2 11 0,-3 4 16,0 0-16,-3 1 0,2 11 15,-4 4-15,1 0 0,1 1 0,-4 17 16,1 2-16,-5-6 15,0-4-15,-1 19 0,2 5 0,-5 4 16,4-8-16,-10 41 16,2-7-16,0-14 0,2-10 0,-4 9 15,-2 5-15,1-12 0,3-8 0,1 4 16,-1-1-16,4-8 16,5-5-16,1-1 0,2 2 15,4-11-15,1-5 0,4 1 0,1 2 16,-1-12-16,2-6 0,6-1 15,2-2-15,1-13 0,2-8 0,7 1 16,7 0-16,3 0 16,-1 0-16,11-10 0,5-6 15,-3-2-15,0-1 0,9-4 16,5 0-16,-1-1 0,0 1 0,12-4 16,3-1-16,-2-1 0,-3 0 15,8-1-15,2 1 16,2-5-16,-3-3 0,9 3 15,9 2-15,-8-3 0,-3 1 0,11-2 16,4 1-16,-7 3 0,-9 5 16,8 1-16,6 1 0,-4-6 15,-3-6-15,9 5 0,9 3 16,-9 2-16,-5 2 0,7-2 16,7-2-16,-8 0 0,-4 1 0,12 2 15,8 2-15,-8-2 16,-4-1-16,8 2 0,5 1 15,-6 0-15,-5 0 0,12-1 0,8 0 16,-9-1-16,-6-1 0,13 3 16,6 3-16,-9-2 0,-6 0 15,10-1-15,6-2 0,-7-1 16,-5-1-16,10 3 0,8 2 16,-15-1-16,-10 0 0,16-1 15,10-1-15,-11 3 0,-5-1 0,10 0 16,8-1-16,-13 4 0,-6 3 15,9-7-15,5-3 0,-8 3 16,-7 2-16,14-1 0,11 0 16,-14 0-16,-8-1 0,16 2 15,11 0-15,-13 1 0,-7 0 0,10 0 16,8-2-16,-12 2 16,-6-1-16,14 0 0,10 1 15,-12-1-15,-9-2 0,11 5 0,6 0 16,-12-1-16,-8 1 0,11-2 15,8-2-15,-11 3 0,-8 0 0,12 1 16,6 1-16,-9-2 16,-8-3-16,11 1 0,8-2 15,-12 1-15,-9-2 0,10 0 16,7-2-16,-11-1 0,-9 0 0,13 3 16,8 1-16,-15 0 0,-9-2 15,14-4-15,9-1 16,-10-1-16,-8 0 0,5 3 0,3 3 15,-9 0-15,-7 0 0,0 1 16,0 1-16,-13-1 0,-8-1 16,2 1-16,0 1 0,-12 0 15,-7-2-15,-1 0 0,1 0 16,-15 1-16,-9 0 0,1-4 16,2-2-16,-10-1 0,-7 0 0,-6 2 15,-2 0-15,-6-5 0,-5-4 16,-4-4-16,-3-1 15,-3 2-15,-1 1 0,-2-4 0,-2-4 16,0-3-16,0-1 0,-6-7 16,-4-3-16,1-3 0,0-2 15,1-5-15,0-4 0,-2-1 16,-1 1-16,0-5 0,-2-3 16,3 6-16,2 3 0,3-7 15,1-6-15,1 1 0,-1 1 0,4-3 16,1 1-16,1 3 15,0 5-15,-3-6 0,-4-3 16,3-5-16,1-1 0,3-3 0,2 2 16,-1 14-16,-1 12 0,-2-13 15,-3-10-15,-2 9 0,-4 5 16,2-3-16,1-2 0,-2 8 0,-2 4 16,-7-7-16,-5-4 15,-2 3-15,-3 3 0,-3 0 0,-2-2 16,0-3-16,0-2 0,-9 4 15,-7 3-15,6 12 0,3 9 16,-9-11-16,-8-8 0,2 0 16,2 1-16,-8 9 0,-3 6 15,4 2-15,2 2 0,-7-8 16,-6-4-16,6 6 0,3 5 0,-4-7 16,-2-4-16,3 7 0,2 7 15,-1-1-15,-2-1 0,1-2 16,3-1-16,-4 3 0,1 2 15,5 4-15,2 4 0,-9-3 16,-7-2-16,6-5 0,2-2 0,-4 8 16,-5 5-16,2 4 15,3 1-15,-10-3 0,-7-5 16,3 3-16,0-2 0,-9-2 16,-6 0-16,4 4 0,3 5 0,-16-6 15,-10-3-15,4-2 0,1-1 16,-9 5-16,-9 3 15,6 0-15,2 1 0,-11-1 0,-11 0 16,8-3-16,6-1 0,-11 6 16,-8 7-16,10 4 0,5 4 0,-9-10 15,-8-4-15,9 0 16,5 3-16,-14 4 0,-10 4 16,8 0-16,9 1 0,-14-1 15,-9 0-15,10-1 0,5-1 0,-13 3 16,-10 0-16,14 3 0,9 2 15,-14-1-15,-8 1 16,14-1-16,8 1 0,-15 1 0,-10-1 16,15 1-16,10 1 0,-16-3 15,-10 2-15,14 0 0,9 0 16,-18 0-16,-11-1 0,15 4 16,11 1-16,-15 1 0,-11-2 15,14 5-15,10 0 0,-9-1 16,-7-2-16,13-2 0,8-3 0,-7 6 15,-7 5-15,13-4 0,4-4 16,-8 1-16,-6 1 0,13-1 16,9 0-16,-7-1 0,-6 0 15,9-3-15,7-3 0,-8 2 16,-5 2-16,15-2 0,10 1 0,-8-2 16,-4 2-16,12-1 15,7 2-15,-8 3 0,-6 3 16,11 2-16,8 4 0,-5-1 0,-7-1 15,9 1-15,8 1 0,-9 12 16,-8 8-16,15-1 0,8 0 16,31-10-16,21-8 0,13-6 0</inkml:trace>
  <inkml:trace contextRef="#ctx0" brushRef="#br0" timeOffset="16900.2152">19647 7155 0,'0'0'0,"0"0"0,0 0 0,0 0 16,0 0-16,24-8 0,-24 8 16,0 0-16,22-8 0,-22 8 0,19-4 15,-6 2-15,3 0 0,0-2 16,3 1-16,0 0 0,1-1 15,2 2-15,3 1 0,8 0 16,1 1-16,3-2 0,2 2 16,1-1-16,1 0 0,12-1 15,2 1-15,-1 0 0,0 0 16,13 1-16,1 1 0,0-1 16,-2 1-16,13-1 0,1 1 15,-4 1-15,-3 2 0,12-3 16,0 0-16,-3 1 0,-3 2 15,36 1-15,-9 0 0,-11 0 0,-7 3 16,0-2-16,-1 1 0,-5 0 16,-4 0-16,2-3 0,3 0 15,-6-1-15,-2-2 0,6 0 16,4 0-16,-3 2 0,0-2 0,1 2 16,0 0-16,1-2 15,0-1-15,3-3 16,1-2-16,-2 5 0,-2 3 0,5-2 0,5-3 15,-5 0-15,-3-3 0,4 4 16,1 1-16,-2-3 0,-2 1 16,4-2-16,0 2 0,-4 1 15,-2-1-15,2 1 0,4-1 16,-5-1-16,-5-2 0,5 1 16,3 0-16,-5 4 0,0-2 0,-1 2 15,-1-1-15,-2 1 0,-1-1 16,2 0-16,2 0 0,-3-2 15,-2 2-15,2 1 0,0 0 16,-5 0-16,-2 1 0,2 1 16,1-1-1,-3 0-15,-2 0 0,3 0 0,1 0 0,-2 1 16,-2-1-16,1 1 0,1 2 16,-5-4-16,-3-1 0,4 1 15,0-1-15,0 0 0,-3-2 0,1 2 16,1-1-16,-3 4 0,-2 4 15,1-4-15,2-2 0,-4 2 16,-2-2-16,1 2 0,2 0 16,-2-1-16,-3-1 0,1 1 15,-2-1-15,-1 3 0,-1 2 0,2-4 16,0-3-16,-7 1 16,-6 0-16,3 3 0,3 1 0,-3 1 15,-2 1-15,3-3 16,0 1-16,0-6 0,-2-2 0,-3 6 15,-2 5-15,-1 0 0,1 1 16,1-4-16,0-3 0,-4 3 16,-2 1-16,2-2 0,3 0 15,-7 1-15,-3-1 0,1 0 16,2 3-16,-15-5 0,2 1 0,1 1 16,1 3-16,-1-3 0,0-2 15,-1 2-15,0 0 0,-3-1 16,-1 2-16,0-5 0,1 1 15,-2-5-15,0 0 0,-3 4 16,0 2-16,-1 0 0,-2-1 16,-1 1-16,-2 0 0,-3 1 15,-1-1-15,-3 0 0,-2 1 16,0-1-16,2 0 0,-2 0 0</inkml:trace>
  <inkml:trace contextRef="#ctx0" brushRef="#br0" timeOffset="22983.2116">5310 8293 0,'0'0'0,"0"0"0,0 0 15,0 0-15,0 0 0,25-5 0,-25 5 16,0 0-16,28 0 0,-14-1 15,4 0-15,1 0 0,0 2 0,4-1 16,2 0-16,8-1 16,1 1-16,4-1 0,5 0 15,1 0-15,-2 1 0,17-1 16,4-1-16,-3 1 0,1 0 0,14-2 16,3-1-16,7-1 0,-6 1 15,16 2-15,0 1 16,-8-2-16,-6-2 0,46-2 0,-7 0 15,-13 3-15,-11 1 0,6 0 16,2-3-16,-8 1 0,-6 3 0,2-5 16,5-1-16,-11 1 15,-6 2-15,3 1 0,5 1 16,-12 0-16,-7 1 0,-3-1 0,-2 0 16,-9-1-16,-4 1 0,-8 2 15,-4-1-15,-12 3 0,-4 1 16,-7-3-16,-4-1 15,-8 0-15,-4 2 0,-12 1 0,-8 1 16,-5-1-16,-4-2 0,19 0 16,3 1-16,2 0 0</inkml:trace>
  <inkml:trace contextRef="#ctx0" brushRef="#br0" timeOffset="23483.6584">5036 7416 0,'0'0'0,"0"0"16,5 20-16,-1-5 0,0 3 0,4 13 16,-1 9-16,1 2 15,2 1-15,1 14 0,0 3 16,0 7-16,0-3 0,-1 4 16,0-5-16,-3-11 0,-2-6 0,0-8 15,-1-5-15,-1-7 0,1-7 16,-3-5-16,1-4 0,-4-6 15,2-4-15,-8-1 0,-3-5 16,-1-8-16,-1-6 0,3 4 16,2 4-16,3 3 0</inkml:trace>
  <inkml:trace contextRef="#ctx0" brushRef="#br0" timeOffset="23951.4517">4953 7240 0,'0'0'0,"12"-3"0,7 0 16,3-2-16,4 0 0,21-2 16,19-2-16,4 0 0,1-1 0,28-5 15,8 1-15,12-2 0,-5 1 16,54-5-16,10-2 0,-21 5 15,-15 3-15,2 1 0,4 1 16,-20 1-16,-11 2 0,1 6 16,2 3-16,-17 0 0,-13-1 0,-4 2 15,-3 1-15,-15 3 16,-7 1-16,-10 3 0,-1 1 16,-11 3-16,-9 2 0,1 5 0,-1 6 15,-9-5-15,-6 0 0,0 9 16,-2 7-16,-4 0 0,-1 1 15,-2 10-15,1 9 0,-1 0 16,-1 0-16,-2 4 0,-1 1 16,-1-9-16,1-7 0,-1 5 15,0 3-15,1-5 0,1-2 0,1-2 16,-2-2-16,-1-6 0,-1-2 16,-3 1-16,-4 1 15,-3-6-15,-2-5 0,-8 0 0,-5 0 16,-11-3-16,-4-2 0,12-5 15,9-5-15,6-4 0</inkml:trace>
  <inkml:trace contextRef="#ctx0" brushRef="#br0" timeOffset="24483.5036">5166 8281 0,'0'0'16,"0"0"-16,0 0 0,27-4 0,-27 4 15,33-3-15,-6 1 0,2 1 16,5 0-16,18-3 0,10-1 15,15 0-15,1 2 0,27-4 16,7 1-16,11 2 0,-10-1 16,25 0-16,2 0 0,39-2 15,-25 0-15,-9 1 0,-6 1 16,-21 1-16,-14 1 0,-6 0 0,-3-2 16,-18 1-16,-12 2 0,-13-1 15,-9 0-15,-18-1 0,-9 1 16,-15-2-16,-9-3 0,-12 0 15,-8-1-15,-28-1 0,-15 0 16,-4 0-16,-2 3 0,24 1 16,16 3-16,13 1 0</inkml:trace>
  <inkml:trace contextRef="#ctx0" brushRef="#br0" timeOffset="24752.1357">5194 8312 0,'0'0'0,"0"0"16,0 0-16,34-6 0,-34 6 0,45-8 16,-5 3-16,3-2 0,6-1 15,30-2-15,9 2 16,21-4-16,1 0 0,35 1 16,25 1-16,50 2 0,-5 1 0,-18 3 15,-13 1-15,-32 0 0,-23-1 16,-11 3-16,-7 2 0,-24 1 15,-18 1-15,-21 2 0,-14 1 16,-14-5-16,-12-5 0,-21 0 16,-14-3-16,-13 2 0,-9 3 0,15 1 15,11 0-15,8-1 0</inkml:trace>
  <inkml:trace contextRef="#ctx0" brushRef="#br0" timeOffset="24933.6652">5947 8270 0,'0'0'0,"0"0"0,0 0 16,23-9-16,-23 9 0,42-6 15,-2 2-15,6 0 0,7-1 0,29-3 16,12 0-16,22-3 0,-3 3 16,29-3-16,26 0 0,37-3 15,-9 0-15,-61 3 0,-43 5 16,-28 1-16</inkml:trace>
  <inkml:trace contextRef="#ctx0" brushRef="#br0" timeOffset="25254.3093">8473 6932 0,'0'0'0,"0"0"0,10 29 15,-5-15-15,-2 3 0,2 11 16,-1 5-16,-2-1 0,-1-1 0,-2 7 15,-2 0-15,0-5 0,0-5 16,-2-4-16,-2-4 0,1-4 16,-2-7-16,2 0 0,2-2 15,0-1-15</inkml:trace>
  <inkml:trace contextRef="#ctx0" brushRef="#br0" timeOffset="25617.4891">8276 7104 0,'0'0'0,"0"0"0,0 0 0,0 0 16,0 0-16,-5 22 0,5-22 16,-4 27-16,4-27 0,-1 36 15,2-18-15,3 0 0,1 0 0,5-1 16,3 0-16,2-4 0,1-3 16,8 1-16,3-4 0,-1-1 15,1-4-15,0-2 16,1-2-16,-4-2 0,-1-1 0,4-7 15,-2-5-15,-2-1 0,-2-2 16,-3 1-16,-3-1 0,-3 6 16,-1 3-16,-2 2 0,-4 2 15,-1 3-15,-1 2 0,-2 5 16,-1 7-16,0 1 0,0 4 0,0 3 16,0 4-16,0 0 0,2 1 15,1 5-15,1 0 0,1-4 16,-1-2-16,2-4 0,-1-1 15,1-4-15,-1 0 0,1-6 16,-1-5-16,0 0 0,-1-3 16,-3 0-16,1 1 0,1-1 0</inkml:trace>
  <inkml:trace contextRef="#ctx0" brushRef="#br0" timeOffset="26464.609">8912 7046 0,'0'0'15,"0"0"-15,0 0 0,32-3 0,-15 2 16,4 0-16,2-1 16,3 0-16,3 0 0,11-1 0,2 1 15,-4 1-15,-1-1 0,3-1 16,-2 1-16,-7 0 0,-7 0 0,-4 1 15</inkml:trace>
  <inkml:trace contextRef="#ctx0" brushRef="#br0" timeOffset="26717.3565">9224 7076 0,'0'0'0,"0"0"0,0 0 15,2 24-15,-2-24 0,2 31 0,-2-10 16,0 1-16,0 1 0,0 8 16,0 0-16,0-3 0,0-1 0,0-4 15,0-3-15,0-2 0,0-4 16,-3-1-16,0-3 16,-2-2-16,-2-1 0,-3-4 0,-1-1 15,-1-2-15,0-2 0,0-6 16,1-4-16,1-4 0,2-1 15,1 2-15,2 3 0,0 1 16</inkml:trace>
  <inkml:trace contextRef="#ctx0" brushRef="#br0" timeOffset="26917.1961">9472 6860 0,'0'0'0,"0"0"15,0 0-15,31 3 0,-18-1 0,4-1 16,4 1-16,6 0 0,1-1 16,3 0-16,2 1 15,-1-1-15,-2 0 0,4 1 16,-2-1-16,-5-1 0,-2-2 0,-7 0 16,-2-1-16,-3 2 0</inkml:trace>
  <inkml:trace contextRef="#ctx0" brushRef="#br0" timeOffset="27085.0895">9717 6899 0,'0'0'0,"0"0"0,0 0 16,0 0-16,0 0 0,-5 25 0,5-25 16,-13 25-16,13-25 0,-17 29 15,6-12-15,0-1 0,-1 2 16,1-2-16,0-2 0,0-1 15,-2-2-15,0 1 0,2-1 16,1-2-16</inkml:trace>
  <inkml:trace contextRef="#ctx0" brushRef="#br0" timeOffset="27268.8759">9563 7077 0,'0'0'0,"0"0"16,0 0-16,0 0 0,-1 25 0,1-25 15,-4 23-15,4-23 16,-5 32-16,1-14 0,1-1 16,1-2-16,0-1 0,0-2 15,-1 0-15,1-3 0,0-1 0,0-1 16,0-1-16,-1-1 0</inkml:trace>
  <inkml:trace contextRef="#ctx0" brushRef="#br0" timeOffset="27535.482">9562 7115 0,'0'0'0,"0"0"15,0 0-15,0 0 0,0 0 0,26-12 16,-26 12-16,34-8 16,-15 3-16,2 1 0,2 0 15,0 0-15,0 1 0,5-1 16,-3 1-16,-2 2 0,-3-1 0,-2 2 16,-3 2-16,-1-1 0,-3 1 15,-4 3-15,-2 1 0,-3 2 16,-2 3-16,-2 4 0,-3 3 15,0 0-15,-1 2 0,-1-1 16,-2 0-16,0-1 0,-1-3 0,1-3 16,1-1-16,1-2 0,0-2 15,1-2-15,0-3 16,2-1-16,1-2 0,1 1 0,0-1 16,0 1-16</inkml:trace>
  <inkml:trace contextRef="#ctx0" brushRef="#br0" timeOffset="27717.093">9750 7143 0,'0'0'0,"0"0"0,0 0 16,0 0-16,0 0 0,0 0 16,0 0-16,-11 25 0,11-25 0,-11 26 15,11-26-15,-18 35 16,7-18-16,-1 1 0,-2 3 16,1-3-16,-1-1 0,-2 3 0,-1-2 15,2-1-15,1-3 0,-2-2 16,0-3-16,4-3 0,3-2 15,1 0-15,1-1 0,2-1 0</inkml:trace>
  <inkml:trace contextRef="#ctx0" brushRef="#br0" timeOffset="27833.6676">9681 7364 0,'0'0'16,"0"0"-16,0 0 0,0 0 16,27 14-16,-14-6 0,4 1 0,1 1 15,0 0-15,9 8 0,1 3 16,0 2-16,-1 0 0,-1 2 15,-4-6-15,-4-3 0</inkml:trace>
  <inkml:trace contextRef="#ctx0" brushRef="#br0" timeOffset="28684.9591">10543 6973 0,'0'0'0,"0"0"0,0 0 16,0 0-16,0 0 0,0 0 0,-7 35 15,7-35-15,-10 37 0,3-10 16,-3 8-16,-3 4 0,0 1 15,-4 15-15,0 2 16,-2 6-16,4-5 0,-2 1 0,3-10 16,2-10-16,3-8 0,2-6 15,2-7-15,2-7 0,-1-5 0,1-9 16,1-7-16,0 0 0,-1-2 16,0-8-16,-1-8 0,0 6 15,2 3-15,0 4 0</inkml:trace>
  <inkml:trace contextRef="#ctx0" brushRef="#br0" timeOffset="28916.7253">10341 7031 0,'0'0'0,"0"0"16,0 0-16,24-12 0,-9 10 0,3-1 15,6 0-15,2 3 16,3 2-16,8 4 0,2 1 16,-4 3-16,-3 3 0,4 5 0,-3 3 15,-5-2-15,-5 1 0,-4 0 16,-6 0-16,-4-1 0,-4 1 15,-7-2-15,-5-1 0,-6-2 16,-2-3-16,-7 1 0,-6-1 16,-1-1-16,-2 1 0,-10-1 15,-1-1-15,3-3 0,4-2 0,5-4 16,5-3-16,5 1 0,5 0 16,3 0-16</inkml:trace>
  <inkml:trace contextRef="#ctx0" brushRef="#br0" timeOffset="29233.8035">10854 7211 0,'0'0'0,"0"0"0,23 1 15,-7-1-15,3 1 0,9-1 16,3-1-16,-1 1 0,0-1 0,4-3 16,-2 0-16,-2-2 0,-2-1 15,-4-2-15,-2 1 0,-6-1 16,-2-2-16,-8 0 0,-3-3 15,-7 0-15,-3-1 0,-5 2 16,-2 3-16,-5 1 0,-4 2 16,-2 4-16,-3 0 0,0 7 15,-1 3-15,-1 3 0,0 2 0,4 4 16,3 1-16,1 7 0,4 4 16,5 0-16,4 2 0,8-3 15,5-1-15,7-3 0,6-3 16,8-3-16,8-2 0,5-3 15,3-3-15,3-3 0,2-3 16,0-3-16,0-4 0,-6 2 16,-9-1-16,-8 1 0</inkml:trace>
  <inkml:trace contextRef="#ctx0" brushRef="#br0" timeOffset="29683.461">11586 7035 0,'0'0'15,"0"0"-15,0 0 0,-23-1 16,23 1-16,-27 3 0,8 1 16,0 2-16,-2 0 0,0 2 15,-1 3-15,-6 6 0,0 0 0,2 4 16,2 3-16,3 2 0,3-1 16,4 3-16,5-5 0,3-4 15,4-1-15,7-3 0,4-2 16,4-5-16,2-3 0,4-4 15,3-1-15,1-4 0,2-2 16,-1-3-16,-2-4 0,-4 0 16,-1-3-16,-3-2 0,0-4 15,-5 1-15,-1 0 0,-2 0 16,-3 3-16,-1 2 0,0 2 0,-1 3 16,1 2-16,-4 4 0,1 3 15,-1 2-15,0 5 0,0 2 16,0 2-16,0 2 0,1 4 15,0 4-15,1 1 0,0 3 16,1 0-16,2-1 0,0-4 0,5 3 16,2-4-16,1-3 15,1-3-15,2-6 0,1-2 16,-2-4-16,-2-3 0,0-3 0,-1-3 16,1-4-16,1-3 0,0 1 15,-2 2-15,-1 3 0</inkml:trace>
  <inkml:trace contextRef="#ctx0" brushRef="#br0" timeOffset="29883.768">11851 6867 0,'0'0'0,"0"0"0,0 0 15,0 0-15,0 0 0,0 0 16,5 22-16,-5-22 0,-3 28 0,-1-9 16,0 5-16,-1 1 0,0 1 15,-1 2-15,0 3 0,-2 6 16,1-2-16,2-4 0,2-2 15,-1 1-15,2-5 0,1-4 16,0-2-16,1-8 0,0-3 0,1-3 16,1-1-16,1-5 0,2-4 15,-1 2-15,0 0 0,-1 0 16</inkml:trace>
  <inkml:trace contextRef="#ctx0" brushRef="#br0" timeOffset="30116.7933">12138 7040 0,'0'0'0,"0"0"0,0 0 0,0 0 16,-24 5-16,24-5 0,-32 11 15,13-4-15,-2-2 0,-2 4 16,-2 0-16,1 1 0,2 2 0,-2 1 16,3-2-16,4 0 0,2 1 15,6-2-15,4 2 0,6 0 16,6 1-16,6 2 0,5-1 15,1 0-15,3-2 0,4 3 16,1 2-16,5 4 0,0 1 16,-6-5-16,-5-3 0,-5-2 0</inkml:trace>
  <inkml:trace contextRef="#ctx0" brushRef="#br0" timeOffset="30784.1042">11201 7646 0,'0'0'0,"-14"3"16,-6-1-16,-9 2 0,-2 1 0,-18-2 16,-11 1-16,-8-4 0,1 0 15,-17-2-15,-3-1 0,8 2 16,8 0-16,-13-9 0,0-6 15,-21-8-15,18 0 0,13-2 16,12-3-16,8-1 0,6 0 0,15-6 16,9-4-16,9 4 15,8 3-15,7-7 0,4-5 16,5 3-16,3 2 0,20-10 16,13-3-16,3 6 0,1 5 0,14-2 15,8-1-15,3 3 0,2 3 16,14 2-16,10 1 0,-3 7 15,-3 4-15,15 0 0,10 1 16,-5 6-16,-4 4 0,10 9 16,8 5-16,-11 2 0,-9 3 0,8 10 15,4 7-15,-13 5 0,-10 2 16,-1 9-16,0 5 16,-19-1-16,-12-2 0,-8 11 0,-6 10 15,-9-11-15,-7-6 0,-13 3 16,-9 2-16,-6-3 0,-5-1 15,-6-3-15,-5-2 0,-6-5 16,-5-3-16,-18-1 0,-11 0 16,-2-6-16,-1-3 0,-11-5 15,-7-2-15,3 1 0,4 1 0,-13-8 16,-9-4-16,10 1 0,6-1 16,0-4-16,0-1 15,7 1-15,7 2 0,3-6 0,2-1 16,6 1-16,3 1 0,7-3 15,5-1-15,9 1 0,4 0 16,3 1-16,3 1 0,2-1 16,3 2-16,-2 0 0,-1 1 15,2 2-15,-2 2 0,-1 4 16,0 2-16,4-5 0,0 0 0,2 0 16</inkml:trace>
  <inkml:trace contextRef="#ctx0" brushRef="#br0" timeOffset="32333.5616">13124 8119 0,'0'0'0,"0"0"15,0 0-15,27 0 0,-27 0 0,31 1 16,-9-1-16,3 1 16,3 1-16,13-1 0,4-1 15,1 0-15,2 0 0,18 1 16,6 0-16,9 2 0,-4-1 0,20 1 16,5 1-16,-6-2 0,-5 1 15,19-2-15,3-1 0,34-1 16,-21 1-16,7 4 0,3 2 15,-13 1-15,-11-2 0,7-2 16,5-2-16,-6 0 0,-5 0 0,11 0 16,5-1-16,-11 3 0,-9 0 15,12 0-15,9-1 16,-9 4-16,-6 1 0,7-5 16,5-2-16,-4-3 0,-4-4 0,5 5 15,5 4-15,-14-1 0,-10 0 0,9 2 16,8 1-16,-12-1 15,-8 0-15,6-1 0,5-2 16,-11 3-16,-7 3 0,-1-2 16,0 2-16,-12-2 0,-6 0 15,3 0-15,0-2 0,-8 2 16,-8 0-16,-1 1 0,-1 1 16,-9-4-16,-6-2 0,-2 1 0,-1 2 15,-11 0-15,-7-1 0,-10 5 16,-9 2-16,-1-3 0,-2-2 0,-1-1 15</inkml:trace>
  <inkml:trace contextRef="#ctx0" brushRef="#br0" timeOffset="33883.6974">15351 8505 0,'0'0'0,"0"0"15,0 0-15,0 0 0,-12-17 0,12 17 16,-17-9-16,6 7 16,-2 0-16,-5 2 0,-3 3 15,-1 2-15,-1 4 0,-7 4 16,0 4-16,2 3 0,0 0 0,-2 9 16,5 1-16,5 0 0,6 0 15,6 0-15,7 2 16,5-4-16,6-5 0,14 1 0,6-4 15,2-6-15,3-6 0,8-5 16,5-5-16,-4-1 0,-2-2 0,-4 0 16,-11 1-16,-6 2 15</inkml:trace>
  <inkml:trace contextRef="#ctx0" brushRef="#br0" timeOffset="34051.9109">15850 8339 0,'0'0'0,"0"0"0,0 0 0,0 0 16,-18 25-16,18-25 0,-19 39 15,6-15-15,1 3 0,-5 13 16,-2 5-16,3-2 0,3 0 0,-1 8 16,2-3-16,1 0 0,2-7 15,2-10-15,2-6 0,0-6 16</inkml:trace>
  <inkml:trace contextRef="#ctx0" brushRef="#br0" timeOffset="34407.4211">15851 8773 0,'0'0'0,"0"0"0,0 0 15,0 0-15,28 3 0,-28-3 0,32 3 16,-14-3-16,1 1 0,4-2 15,4-2-15,6-2 0,-1-2 0,0-1 16,0-3-16,-4-1 16,-1 0-16,2-3 0,-4-2 15,-6 2-15,-5 0 0,-6-1 16,-6-2-16,-5 3 0,-4 0 0,-5 5 16,-6 4-16,-2 2 0,-2 3 15,-4 5-15,-5 3 0,2 4 16,2 4-16,-3 6 0,-2 5 15,0 6-15,6 1 0,7 0 16,6 0-16,6-5 0,5-4 16,8-1-16,9 0 0,4-5 15,4-4-15,10-3 0,8-4 0,-1-2 16,3-4-16,-5 0 16,-10 1-16,-7-1 0</inkml:trace>
  <inkml:trace contextRef="#ctx0" brushRef="#br0" timeOffset="34767.593">16566 8664 0,'0'0'0,"0"0"16,0 0-16,-17 23 0,10-12 0,0 5 16,-3 3-16,-1 2 0,-1-1 15,-3 5-15,2-1 0,2-4 16,3-2-16,3-5 0,0-2 15,3-6-15,2-3 0,3-4 16,3-3-16,2-4 0,-1-2 16,2-5-16,1-4 0,1-2 15,2 0-15,6-5 0,2 1 16,-2 2-16,-2 4 0,1 1 0,-1 3 16,-2 4-16,1 4 0,1 5 15,3 1-15,-1 3 0,-3 2 16,0 6-16,-1 4 0,-3 0 15,-2 1-15,-1 6 0,-1 6 16,-2-2-16,-1 0 0,-3 2 16,-2-1-16,0 0 0,1-1 0,-2-7 15,-1-6-15,1-1 0,0-3 16,-1-1-16</inkml:trace>
  <inkml:trace contextRef="#ctx0" brushRef="#br0" timeOffset="35017.48">17433 8601 0,'0'0'16,"0"0"-16,0 0 0,0 0 0,-30-3 16,30 3-16,-35 12 0,13-4 15,-1-1-15,-2 6 0,-2 2 16,-4 8-16,5 4 0,2-1 15,1 2-15,3 3 0,3-2 16,11-4-16,10 0 0,4-5 16,3-3-16,9-5 0,10-4 15,1-6-15,1-2 0,-2 0 16,-7 0-16,-5 0 0</inkml:trace>
  <inkml:trace contextRef="#ctx0" brushRef="#br0" timeOffset="35417.5799">17722 8465 0,'0'0'0,"0"0"0,-12 18 16,4-4-16,-1 2 0,-3 6 0,-3 4 16,-4 8-16,0 2 0,-2 5 15,4 0-15,2-9 0,3-4 16,1 2-16,1-4 0,4-9 15,1-2-15,2-8 0,1-5 16,0-3-16,0-1 0,4-3 16,1-1-16,2-5 0,2-2 0,4-6 15,3-4-15,4-3 16,0 2-16,2 0 0,2 1 16,0 5-16,0 2 0,0 4 0,0 3 15,0 3-15,-2 4 0,1 4 16,1 3-16,-3 3 0,-1 1 15,-5 6-15,-3 6 0,-3 3 16,-2 1-16,-3 2 0,-5 0 16,0-1-16,0-2 0,-1 1 15,1-3-15,1-2 0,0-1 0,1-5 16,1-4-16,0-3 0,0-2 16,0-1-16</inkml:trace>
  <inkml:trace contextRef="#ctx0" brushRef="#br0" timeOffset="35733.6918">18004 8823 0,'0'0'0,"0"0"0,0 0 15,29-1-15,-29 1 0,29-1 16,-12 1-16,3 0 0,2 0 0,8-2 16,0 0-16,-2-3 0,1-2 15,-1-1-15,-2-1 0,-2-3 16,-2 1-16,-1-4 0,-4 1 15,-5 1-15,-4 0 0,-8 0 16,-5-2-16,-4 3 0,-3 0 0,-3 2 16,-3 2-16,-7 4 0,-3 4 15,0 2-15,0 3 16,-1 4-16,0 4 0,1 3 0,4 2 16,3 4-16,3 2 0,5 5 15,7 0-15,9-1 0,4-1 16,10-3-16,7-2 0,8-5 15,6-5-15,6-2 0,6-4 16,-11 0-16,-8-1 0,-7-2 16</inkml:trace>
  <inkml:trace contextRef="#ctx0" brushRef="#br0" timeOffset="36150.2826">18934 8749 0,'0'0'0,"0"0"16,0 0-16,0 0 0,-20-23 15,9 15-15,-4 0 0,-1 1 16,-3 0-16,-3 1 0,-2 2 16,-7 1-16,2 5 0,0 1 15,-2 2-15,1 3 0,2 5 0,-1 5 16,3 5-16,6-2 0,6 2 16,6-4-16,7-1 0,7-1 15,5 1-15,4-3 0,5-3 16,4-5-16,4-3 0,4-4 15,3-5-15,-1-1 0,2-4 16,2-6-16,-3-3 0,-1-4 16,-4-3-16,-2-6 0,-3-7 15,-2 1-15,-2 0 0,0-8 16,-3 2-16,-5 3 0,-2 5 0,-3 4 16,-3 4-16,-1 6 0,-2 3 15,-1 5-15,0 4 16,-1 4-16,0 2 0,0 4 0,2 7 15,-3 2-15,-1 5 0,-1 7 16,-1 4-16,0 4 0,-3 1 0,-1 4 16,-2 2-16,-4 7 15,1 0-15,-2 3 0,-2 1 16,5-10-16,2-7 0,3-7 16</inkml:trace>
  <inkml:trace contextRef="#ctx0" brushRef="#br0" timeOffset="45651.3159">6378 12044 0,'0'0'0,"0"0"0,0 0 0,22-3 15,-22 3-15,25-5 0,-9 1 16,2 0-16,2 2 0,11 0 16,4-1-16,-2 1 0,0-1 0,6 1 15,5 1-15,8 0 16,1 0-16,6 0 0,2 2 16,8-1-16,-2-1 0,17-1 15,2 2-15,-3 0 0,-3 0 0,18 2 16,4-2-16,-9 0 0,-5 0 15,51 2-15,-3 1 0,-16-1 16,-10-1-16,7 1 0,1 2 16,-8-2-16,-6-1 0,12 2 15,9 2-15,-7 0 0,-6-2 0,12 1 16,6 3-16,-3 0 0,-4 1 16,12-4-16,6-1 15,-20 0-15,-14-2 0,14 0 0,12 0 16,-8 0-16,-3 1 0,12 0 15,11-1-15,-14-2 0,-10 0 0,14 0 16,7-1-16,-13 0 16,-9 1-16,13 0 0,10 1 15,-8 0-15,-3-1 0,7-1 16,6 1-16,-13-3 0,-7-2 0,14 2 16,9 1-16,-12 3 0,-8 2 15,10-2-15,6 0 0,-7 1 16,-5 2-16,4 1 0,3-1 15,-7-5-15,-5-3 0,18 5 16,13 4-16,-23 0 0,-15 2 0,13-2 16,9 1-16,-8-4 15,-5-2-15,8 4 0,8 1 16,-12-2-16,-7-4 0,8-1 16,7 0-16,-17 2 0,-12 1 0,15 0 15,11 1-15,-10 0 0,-7 0 16,4 0-16,2-1 0,-12 0 15,-6-1-15,13 1 0,7-1 16,-14 2-16,-8 3 0,11-2 16,9-1-16,-11-1 0,-8 1 0,9 3 15,4 2-15,-4-4 0,-4-3 16,8 2-16,3-1 16,-16 1-16,-11 0 0,8-1 0,5-1 15,-5-1-15,-5 0 0,13 2 16,7 1-16,-12 0 0,-9-1 0,7 0 15,5-1-15,-9 3 16,-6 0-16,8-2 0,9-1 16,-9-3-16,-5-2 0,9 3 15,8 2-15,-13 1 0,-7-1 0,4 2 16,5 0-16,-11-1 16,-8 0-16,5 0 0,5 0 0,-12 1 15,-9 0-15,8-3 0,5-2 16,-13 2-16,-10 1 0,4 2 15,3 1-15,-5 2 0,-3 1 16,3 2-16,2 1 0,-12 2 0,-7 1 16,-3-1-16,-2-2 15,-12-4-15,-7-1 0,-10-1 16,-4-1-16,-4 0 0</inkml:trace>
  <inkml:trace contextRef="#ctx0" brushRef="#br0" timeOffset="46151.143">17585 10830 0,'0'0'0,"0"0"0,0 0 16,0 0-16,0 0 0,0 0 0,0 0 15,0 0-15,0 0 0,0 0 16,20-6-16,-20 6 0,9 20 16,-9-20-16,9 39 0,-6-13 15,0 2-15,2 16 0,-1 5 16,0 1-16,-1 0 0,0 13 0,0 4 16,1 8-16,-1-2 0,2 6 15,-1-2-15,0-13 0,2-8 16,-2 5-16,1-5 0,0-12 15,1-8-15,0-5 0,1-4 16,-2-4-16,0-2 0,-2-7 16,-1-4-16,-1-5 0,1-3 0,-5-9 15,-2-6-15,2 4 0,0 2 16,1 2-16</inkml:trace>
  <inkml:trace contextRef="#ctx0" brushRef="#br0" timeOffset="46752.5973">17524 10843 0,'0'0'0,"0"0"16,0 0-16,26-10 0,-26 10 0,30-8 15,-9 5-15,2 0 0,3 1 16,15-2-16,7 1 0,1 0 16,2 1-16,22 0 0,7-1 15,15 0-15,-2-1 0,22-3 16,7 0-16,5-1 0,-10 1 0,59-5 16,-8 2-16,-24 4 0,-16 0 15,3 1-15,3-1 0,-17 2 16,-12 1-16,3 2 0,3 1 15,-15 1-15,-11 3 0,-5-1 16,0 0-16,-12-1 0,-6-2 16,-6 1-16,-2 1 0,-9 3 15,-5 2-15,-6 2 0,-4 1 16,-5 3-16,-4 0 0,2 8 0,2 3 16,-8 1-16,-3 0 0,-2 7 15,0 5-15,-3-2 0,-4-1 16,-2 6-16,-1 4 0,-2-1 15,0 0-15,0 9 0,0 7 16,0-4-16,1-4 0,0 9 16,1 3-16,-1-5 0,0-4 0,0 4 15,0 3-15,3-4 16,0-2-16,-2 1 0,-1 1 16,-2-11-16,0-6 0,-2 0 0,-3 1 15,0-6-15,-3-4 0,-10-3 16,-6-1-16,-6-8 0,-4-7 15,-18-4-15,-12-4 0,-9-11 16,-5-8-16,-30-9 0,-20-7 16,-2-1-16,-1-2 0,41 10 15,28 9-15,20 4 0</inkml:trace>
  <inkml:trace contextRef="#ctx0" brushRef="#br0" timeOffset="50983.9243">21685 10575 0,'0'0'0,"0"0"0,0 0 16,0 0-16,0 0 0,0 0 0,-21 32 16,21-32-16,-24 26 0,8-9 15,-4 3-15,-1 1 0,-1 0 16,-10 7-16,-1 0 0,1-1 15,1-1-15,-8 4 0,1 1 16,6-8-16,4-3 0,3-2 16,5-3-16,5-4 0</inkml:trace>
  <inkml:trace contextRef="#ctx0" brushRef="#br0" timeOffset="51167.6033">21486 10810 0,'0'0'0,"0"0"0,0 0 0,0 0 16,10 26-16,-10-26 0,4 35 16,-3-15-16,-2-1 0,0 2 15,-1 1-15,0-1 0,-1-3 0,1 2 16,1-3-16,0-2 0,0-2 16,0-3-16</inkml:trace>
  <inkml:trace contextRef="#ctx0" brushRef="#br0" timeOffset="51368.1753">22189 10560 0,'0'0'0,"0"0"0,0 0 16,0 0-16,0 0 0,0 0 0,-23 15 15,23-15-15,-36 20 0,11-8 16,-4 2-16,0 1 0,0 0 15,-10 4-15,-3 0 0,3-3 16,5-2-16,-1 0 0,6-3 16,6-1-16</inkml:trace>
  <inkml:trace contextRef="#ctx0" brushRef="#br0" timeOffset="51535.0237">21763 10845 0,'0'0'0,"0"0"0,0 0 0,-4 24 15,4-24-15,-2 25 0,1-10 16,2 0-16,1-1 0,4 3 16,1 0-16,2-3 0,0-4 15,2-2-15,2-1 0,1-2 0,0-3 16,-2-1-16,-2 1 16,-1-1-16</inkml:trace>
  <inkml:trace contextRef="#ctx0" brushRef="#br0" timeOffset="51701.3865">21854 10875 0,'0'0'0,"0"0"15,0 0-15,39-6 0,-21 5 0,9 0 16,6-2-16,10 0 0,0-1 16,11 0-16,0 1 0,-3 0 15,-3-1-15,3-1 0,-6 1 16,-10 2-16,-7-1 0,-7 1 15</inkml:trace>
  <inkml:trace contextRef="#ctx0" brushRef="#br0" timeOffset="51918.2978">22099 10699 0,'0'0'0,"0"0"16,0 0-16,15 18 0,-15-18 0,16 25 15,-7-7-15,-2 2 16,2 3-16,2 0 0,3 2 16,4 5-16,-1-3 0,-1-2 15,1-1-15,-2-5 0,-2 0 0,1 1 16,-5-5-16,0-1 0,-2-3 16,-2-3-16</inkml:trace>
  <inkml:trace contextRef="#ctx0" brushRef="#br0" timeOffset="52071.493">21938 11077 0,'0'0'0,"0"0"16,0 0-16,0 0 0,19 17 0,-19-17 16,14 18-16,-14-18 0,16 18 15,-16-18-15,26 19 0,-11-10 16,2-2-16,-2 0 0,-2-1 15,-2-1-15</inkml:trace>
  <inkml:trace contextRef="#ctx0" brushRef="#br0" timeOffset="52484.2051">22648 10790 0,'0'0'0,"0"0"0,0 0 0,3 21 16,-3-21-16,1 23 0,-1-23 15,-1 32-15,0-15 0,-1-1 16,1-3-16,0-1 0,1-3 0,-1 0 16,-2-2-16,2-3 0,0 0 15,1-4-15,-2-3 0,2-2 16,0-1-16,2-2 0,1-4 15,1 0-15,0 0 0,4-1 16,2 0-16,4-3 0,3 2 16,0 3-16,3 0 0,-1 1 15,-1 3-15,-1 2 0,2 2 16,-3 3-16,0 0 0,-3 4 0,-2 3 16,-3 1-16,-4-1 0,-5 6 15,-4 2-15,-2 0 0,-1 0 16,-5 2-16,-3-1 0,-3-1 15,-1-3-15,-5 1 16,-1-3-16,2-2 0,2-1 0,4 0 16,4-3-16,2-1 0</inkml:trace>
  <inkml:trace contextRef="#ctx0" brushRef="#br0" timeOffset="52885.8461">23157 10687 0,'0'0'0,"0"0"16,17 3-16,-6-2 0,1 0 0,0 1 16,0 3-16,2 0 15,0 0-15,-4 0 0,-2 1 16,-2 0-16,-4 1 0,-8 2 0,-9 3 16,0-1-16,-2-1 0,-6 0 15,-4 1-15,0-1 0,1-1 16,-3 1-16,2 0 0,7-2 15,4-1-15,4-3 0,4 2 16,5-3-16,3 1 0,5-3 16,6 0-16,5 1 0,4 1 15,3 1-15,3 0 0,0 0 16,-1 1-16,5 3 0,-3 0 16,-2 0-16,-5 0 0,-4 4 0,-2 2 15,-4 0-15,-2-1 0,-5 5 16,-4 5-16,-2 0 0,-3 1 15,-6-1-15,-4 2 0,-2-2 16,-1 0-16,-3-3 0,-2 0 16,0-3-16,-2-1 0,-3-3 15,-1-4-15,7-4 0,5 1 0,4-2 16</inkml:trace>
  <inkml:trace contextRef="#ctx0" brushRef="#br0" timeOffset="53035.0307">22880 11117 0,'0'0'0,"0"0"0,0 0 0,0 0 15,28-6-15,-28 6 0,39-10 16,-15 4-16,1 0 0,5 0 16,4-2-16,8-2 0,-1 1 15,2 0-15,2 0 0,6-2 0,-6 0 16,-8 2-16,-7 2 16,-6 1-16</inkml:trace>
  <inkml:trace contextRef="#ctx0" brushRef="#br0" timeOffset="53384.7276">23648 10769 0,'0'0'16,"0"0"-16,0 0 0,-2 28 0,2-28 16,-5 35-16,1-11 0,-2 4 15,0 2-15,-3 9 0,0 0 16,2-4-16,2-1 0,0 2 15,3-3-15,0-6 0,0-5 16,2-1-16,2-3 0,2-3 16,3-2-16,4-4 0,3-3 15,4-3-15,3-1 0,5-2 16,6-2-16,5 0 0,4 0 16,1-1-16,1 1 0,-2-3 15,-1 1-15,4 0 0,-3 0 0,-5-1 16,-1-1-16,-8 1 15,-4 0-15,-5 0 0,-5 0 0,-4-3 16,-4-4-16,-5-4 0,-5-4 16,-6 1-16,-5-3 0,3 4 15,3 3-15,2 3 0</inkml:trace>
  <inkml:trace contextRef="#ctx0" brushRef="#br0" timeOffset="84719.0368">3585 12404 0,'0'0'15,"0"0"-15,0 0 0,0 25 16,0-25-16,-1 37 0,-1-6 15,0 3-15,1 0 0,-2 18 16,2 7-16,-1 9 0,1-5 0,1 12 16,0-4-16,0-11 0,0-8 15,0 5-15,0-5 0,0-8 16,0-8-16,1-1 0,-1-7 16,0-9-16,2-3 0,-2-5 15,0-3-15,0-6 0,0-2 0,-3-12 16,-3-10-16,2 5 15,1 4-15,0 4 0</inkml:trace>
  <inkml:trace contextRef="#ctx0" brushRef="#br0" timeOffset="85452.0627">3508 12380 0,'0'0'0,"0"0"0,0 0 15,23-12-15,-23 12 0,34-14 16,-11 8-16,6-1 0,3 1 16,20-2-16,9 0 0,16-1 0,1 2 15,26-2-15,6 2 0,20 3 16,2 3-16,24-5 16,-1-4-16,31-2 0,-38 1 0,-2 4 15,-4 1-15,0 4 0,-2 1 16,-2 1-16,-5 0 0,-14-1 15,-9-1-15,2 3 16,2 3-16,-13-1 0,-7 0 0,-16-1 16,-10 0-16,-14 2 0,-8 1 15,-10 1-15,-5-1 0,-3 2 16,1 3-16,-6 3 0,-2 2 16,-6 3-16,-4 2 0,-4 0 0,0-1 15,2 5-15,1 4 0,-3 6 16,0 4-16,0-3 0,-4-2 15,1 5-15,2 4 0,3-5 16,3-1-16,-1 6 0,-1 1 16,-4 0-16,-1-4 0,0 2 15,2 1-15,-6-20 0,-2 2 16,2 4-16,1 2 0,-1 1 16,-2 2-16,0-2 15,0-1-15,0 0 0,-1 0 16,-1-7-16,1-4 0,-3 0 15,-2-1-15,2-6 0,-2 0 0,-4-2 16,-2 0-16,0-4 0,-1 0 16,-4-4-16,-7 1 15,2 0-15,-2 0 0,-9-4 0,-5-2 16,-3 0-16,0 0 0,-11-1 16,-8-1-16,-11 1 0,1 1 15,-23-1-15,-11 0 0,10 2 0,4 2 16,-62 2-16,-2 5 15,20-3-15,13-1 0,-12 2 16,-12 0-16,21 1 0,15 0 0,-12 0 16,-7 0-16,15-1 0,10 0 15,-13-6-15,-10-4 16,18-3-16,13-1 0,-2-5 0,-5-4 16,16 0-16,10 0 0,-10-7 15,-7-3-15,15-1 0,7-1 0,24 9 16,16 7-16,7 4 15</inkml:trace>
  <inkml:trace contextRef="#ctx0" brushRef="#br0" timeOffset="87135.93">7133 13364 0,'0'0'0,"0"0"0,0 0 0,0 0 16,0 0-16,0 0 0,0 0 15,-28 2-15,28-2 0,-29 2 16,29-2-16,-45 3 0,21-2 0,-7 0 15,-5-1-15,-10 1 0,0 1 16,-16 0-16,-8 1 16,2 0-16,2-2 0,-18 1 15,-4 2-15,-7 1 0,8-1 0,-18-2 16,-1 1-16,14 0 0,9-1 0,-45 1 16,1-2-16,25-2 15,16-1-15,-9 4 0,-7 3 16,19-1-16,10-1 0,-8-1 15,-5 0-15,11-1 0,8-1 0,-3-1 16,-4-4-16,9 3 0,6 2 16,-7-3-16,-3-2 15,9 3-15,9 1 0,-6-3 0,-2-1 16,8 0-16,7-2 0,-1 6 16,-3 2-16,7 1 0,6 0 15,-1-3-15,-2-1 0,12 1 0,7 1 16,7 0-16,4 0 15,2 0-15,1 0 0,5 0 16,0 0-16,3 4 0,3 0 0,7-1 16,6-2-16,5 1 0,2-2 15,-7 0-15,-3 0 16,-4 0-16</inkml:trace>
  <inkml:trace contextRef="#ctx0" brushRef="#br0" timeOffset="87487.5274">6888 13365 0,'0'0'16,"0"0"-16,-25-5 0,5 2 0,-5-1 15,-17-2-15,-8 0 16,-14 0-16,-2 1 0,-23-2 0,-4-2 16,2-1-16,0-1 0,-30 2 15,-10 3-15,-5-1 0,14 1 0,-56 0 16,14 1-16,15 4 15,11 3-15,-2 3 0,0 3 16,8 4-16,3 5 0,43-6 16,24-3-16,23-3 0</inkml:trace>
  <inkml:trace contextRef="#ctx0" brushRef="#br0" timeOffset="88103.6828">10345 14599 0,'0'0'0,"0"0"15,9 20-15,-5-10 0,-1 2 0,1 4 16,2 2-16,0 9 0,1 3 16,-1 8-16,-1 7 15,1 0-15,-1 1 0,1 11 0,-2 0 0,2 8 16,-1-3-16,4 6 16,1-4-16,0-7 0,0-5 0,0-4 15,-1-2-15,0-6 0,-1-5 16,-1-5-16,-1-8 0,-1-6 15,-1-5-15,-1-8 0,0-6 16,-1 1-16,-2 2 0,2-2 16</inkml:trace>
  <inkml:trace contextRef="#ctx0" brushRef="#br0" timeOffset="88736.4835">10366 14484 0,'0'0'0,"13"-1"0,6 2 16,3-1-16,3 1 0,17 1 15,19 1-15,4 0 0,4-1 16,23 3-16,8 1 0,11-1 15,-6 1-15,21 1 0,19 2 16,20-2-16,-20-3 0,-6 2 16,-4-1-16,-19-1 0,-14 0 0,3-1 15,1 3-15,-15 1 0,-8 2 0,-2-2 16,-2 0-16,-10-2 16,-6-2-16,-8 2 0,-4 0 15,-14-3-15,-10-1 0,-2 3 16,0 5-16,-4 2 0,-3 1 15,-7 6-15,-4 3 0,-5-1 16,-4-1-16,-1 6 0,-2 4 16,0 2-16,-2 1 0,-3 9 0,-2 7 15,0-3-15,1 1 0,7-12 16,-2 7-16,3 6 0,2 5 16,4 28-16,2-6 0,1-12 15,0-7-15,-1 3 0,1 4 16,-3-9-16,-1-5 0,-3-5 15,-1-4-15,-3-7 0,-1-3 0,-10-2 16,-5 1-16,1-10 0,1-7 16,-9-5-16,-3-4 0,4-7 15,-10-2-15,-13-11 16,-13-7-16,-1 3 0,0 0 0,-43-14 16,1 1-16,-5-4 0,-3 0 0,-13 10 15,-9 7-15,-5-2 0,-4-1 16,-10-2-16,-8-1 15,3 8-15,1 4 0,-12 4 16,-8 3-16,56 3 0,38 2 0,27 1 16</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54:47.827"/>
    </inkml:context>
    <inkml:brush xml:id="br0">
      <inkml:brushProperty name="width" value="0.05292" units="cm"/>
      <inkml:brushProperty name="height" value="0.05292" units="cm"/>
      <inkml:brushProperty name="color" value="#FF0000"/>
    </inkml:brush>
  </inkml:definitions>
  <inkml:trace contextRef="#ctx0" brushRef="#br0">4906 3312 0,'0'0'0,"0"0"16,0 0-16,0 0 0,0 0 0,0 0 15,0 0-15,0 0 0,0 0 16,0 0-16,0 0 16,0 0-16,12 23 0,-12-23 0,0 0 15,13 23-15,-13-23 0,7 19 16,-7-19-16,13 27 0,-7-14 0,0 3 16,2 0-16,0 0 15,-2 0-15,3 1 0,-1-1 16,0 1-16,-1-2 0,4 6 15,0-2-15,-1-2 0,-1 1 16,2-2-16,2-1 0,-1-2 0,2 0 16,-3-2-16,1-1 0,0-3 15,0 1-15,3-5 0,0-2 16,0-2-16,1-2 0,2-2 16,3-4-16,1 0 0,2-1 0,2-5 15,4-3-15,5-4 0,-1-2 16,7-4-16,4-1 15,3-2-15,-1 1 0,17-8 16,4 0-16,6-2 0,-2 2 0,8 0 16,2 3-16,-10 10 0,-10 6 15,9-2-15,-22 7 0,-16 4 16</inkml:trace>
  <inkml:trace contextRef="#ctx0" brushRef="#br0" timeOffset="932.9681">5327 6175 0,'0'0'0,"0"0"16,0 0-16,0 0 0,0 0 0,14 24 15,-14-24-15,7 23 0,-5-13 16,3 3-16,0 3 0,2 0 16,-3-2-16,3 3 0,0 1 15,1 1-15,0-3 0,2 4 16,-2-1-16,0-2 0,1-2 15,0-3-15,2-2 0,1-1 0,4-1 16,0-7-16,5-6 16,1-2-16,2-3 0,6-6 0,2-4 15,10-6-15,1-2 0,4-3 16,5-4-16,11-7 0,0 0 16,10-10-16,1 1 0,-7 5 0,-3 6 15,5-3-15,1 6 16,2-2-16,-21 12 0,-17 9 0</inkml:trace>
  <inkml:trace contextRef="#ctx0" brushRef="#br0" timeOffset="2483.2582">2368 8954 0,'0'0'0,"0"0"15,25-5-15,-11 3 0,1-1 0,7 2 16,6 1-16,7-3 0,4 1 16,7 1-16,2-1 0,15 0 15,1 1-15,18 1 0,3 1 16,-1-1-16,2-1 0,25 0 15,2 0-15,14 0 0,-3 1 0,55 2 16,-11-1-16,-13-1 0,-9-1 16,11 2-16,10 0 15,-4-1-15,-3-1 0,7 2 0,5 2 16,0-1-16,3 0 0,8 0 16,6-4-16,-2 2 0,-8 0 0,13 0 15,9-1-15,-10-1 0,-5 0 16,10-2-16,8 1 15,-4 1-15,-3 2 0,10-1 16,9 0-16,-11-5 0,-6 1 0,7-4 16,7-1-16,-7 4 0,-6 3 15,4-6-15,4-3 0,-9 7 16,-4 3-16,2 1 0,-1-2 16,-14 4-16,-9 3 0,0 3 15,0 3-15,-15-2 0,-13-1 0,-10 1 16,-8 0-16,-18 0 0,-12 0 15,-9-2-15,-7-1 16,-17-2-16,-13-1 0,-15-3 0,-10-1 16,-9 1-16,-4 0 0,-5 0 15</inkml:trace>
  <inkml:trace contextRef="#ctx0" brushRef="#br0" timeOffset="3283.2261">3763 7735 0,'0'0'0,"-15"4"16,0 3-16,-1 0 0,-2 3 15,-13 5-15,-6 4 0,-10 7 16,0 1-16,-15 13 0,-4 3 16,4 0-16,2-1 0,-11 11 15,1 1-15,0 3 0,9-5 0,-19 25 16,16-5-16,16-8 15,16-5-15,5-3 0,5-3 16,6-3-16,5-1 0,11 4 16,10 4-16,2-10 0,2-7 0,11 3 15,9 2-15,7-3 0,3-3 16,20-3-16,10-1 0,3-8 16,2-5-16,19-4 0,14-2 15,1-5-15,1-2 0,16 1 16,14 1-16,-7-4 0,-5-3 0,16-5 15,11-3-15,-8-3 0,-9-3 16,13-1-16,7 1 16,-22-4-16,-14-1 0,6-9 0,-2-7 15,-17 1-15,-10 0 0,-8-7 16,-7-4-16,-18-4 0,-11-2 16,-12-8-16,-8-6 0,-14 3 15,-8 3-15,-17-10 0,-11-7 16,-8 1-16,-4 1 0,-16-9 15,-7-5-15,-4 7 0,-2 5 16,-26-6-16,-14-2 0,-3 9 16,-2 7-16,-21-1 0,-18-3 15,2 15-15,-1 10 0,-26 7 0,-19 4 16,7 14-16,5 9 0,-32 22 16,-17 13-16,68-8 0,46-5 0,32-5 15</inkml:trace>
  <inkml:trace contextRef="#ctx0" brushRef="#br0" timeOffset="7067.052">6824 7678 0,'0'0'0,"0"0"0,0 0 16,0 0-16,0 0 0,-24-13 15,24 13-15,-36 9 0,13-2 16,-2 4-16,-4 6 0,-8 5 0,2 1 16,1 5-16,2 4 0,-4 7 15,7-1-15,3 4 0,10 0 16,9-6-16,9-1 0,11-4 16,9-4-16,7-3 0,2-6 0,9-6 15,6-6-15,6-3 16,-4-5-16,-11 2 0,-10-1 0,-8 1 15</inkml:trace>
  <inkml:trace contextRef="#ctx0" brushRef="#br0" timeOffset="7366.7645">7271 7765 0,'0'0'0,"0"0"15,0 0-15,-3 22 0,3-22 0,-4 31 16,0-8-16,-3 3 0,-2 0 15,-1 10-15,-3-1 16,4-2-16,0-3 0,1 0 0,0-5 16,1-5-16,2-3 0,1-6 15,2-5-15,2-6 0,-1-2 16,2-6-16,1-4 16,3-6-16,3-3 0,3-5 0,6-5 15,2-4-15,1 3 0,0 2 16,1 4-16,3-2 0,-1 6 15,-1 5-15,0 6 0,-2 5 0,-1 5 16,2 2-16,2 3 16,-3 2-16,1 2 0,1 7 0,1 3 15,-4-2-15,-4-4 0,-3-2 16</inkml:trace>
  <inkml:trace contextRef="#ctx0" brushRef="#br0" timeOffset="7787.5908">8122 7804 0,'0'0'0,"0"0"15,0 0-15,0 0 0,0 0 0,0 0 16,0 0-16,0 0 16,0 0-16,-20-19 0,20 19 15,-33-4-15,33 4 0,-42 2 16,16 3-16,-2 1 0,-1 3 0,-9 5 15,-2 5-15,5 2 0,4 0 16,-3 7-16,6-2 16,8 0-16,7-2 0,9-2 0,6-2 15,7-5-15,6-3 0,10-2 16,6-3-16,2-4 0,2-3 16,9-7-16,0-3 0,-5-4 15,0-1-15,3-6 0,-7 2 16,-5-2-16,-6 0 0,-5 3 15,-4 1-15,-4 5 0,-3 2 0,-5 4 16,0 3-16,-3 3 16,0 0-16,-4 7 0,2 4 0,-1 0 15,2 2-15,2 3 0,2 6 16,0-2-16,5 0 0,3-1 16,4 0-16,2-3 0,3-2 15,-3-3-15,-4-1 0,-2-3 0</inkml:trace>
  <inkml:trace contextRef="#ctx0" brushRef="#br0" timeOffset="8017.0128">8741 7745 0,'0'0'0,"0"0"0,0 0 0,0 0 15,0 0-15,-35 10 0,35-10 16,-36 19-16,17-7 0,-3 5 15,-2 2-15,2 2 0,1 0 16,0 8-16,4 0 0,6-2 0,6-1 16,10 3-16,11-4 15,3-5-15,6-5 0,8-5 0,5-5 16,2-1-16,1-4 0,-3 0 16,-8 0-16,-6 0 0</inkml:trace>
  <inkml:trace contextRef="#ctx0" brushRef="#br0" timeOffset="8218.4933">9190 7629 0,'0'0'16,"0"0"-16,0 0 0,-12 24 0,12-24 16,-15 33-16,5-8 0,0 3 15,0 1-15,-3 13 0,-1 1 16,2-3-16,1-1 0,0 4 15,3-4-15,2-6 0,0-3 0,5-2 16,6-5-16,-3-9 0,0-2 16,0-2-16</inkml:trace>
  <inkml:trace contextRef="#ctx0" brushRef="#br0" timeOffset="8449.9086">9504 7785 0,'0'0'0,"0"0"0,0 0 15,0 0-15,-24-9 0,24 9 16,-43 4-16,15 0 0,-1 1 0,-5 2 16,-4 3-16,-7 5 0,2-1 15,-5 3-15,8 1 0,7-2 16,7 0-16,12 1 0,8 1 16,11-1-16,8 0 0,9 0 15,9-1-15,1-2 0,3 0 0,10 1 16,4-1-16,-5-2 0,-1-2 15,-6-3-15,-8 0 0,-8-2 16</inkml:trace>
  <inkml:trace contextRef="#ctx0" brushRef="#br0" timeOffset="8816.8208">9535 7930 0,'0'0'0,"0"0"16,0 0-16,28-1 0,-16 2 0,3-2 16,5 0-16,1 0 0,1-2 15,9 0-15,1 0 0,-3-1 16,-3 1-16,6-4 0,-2-1 16,-5 0-16,-4-2 0,-4 0 15,-4-1-15,-7-2 0,-3 0 16,-7 0-16,-3 1 0,-2 3 15,-2 0-15,-6 3 0,-5 3 16,-4 0-16,0 2 0,-3 2 16,-4 4-16,2 1 0,2 1 0,4 7 15,2 5-15,4 1 0,3 0 16,5 6-16,7 0 16,6-3-16,6-1 0,11 1 0,8 0 15,4-4-15,2-2 0,8-2 16,5 0-16,-9-3 0,-9-3 0,-6-2 15</inkml:trace>
  <inkml:trace contextRef="#ctx0" brushRef="#br0" timeOffset="9237.2005">10449 7792 0,'0'0'0,"0"0"0,0 0 16,0 0-16,-9-18 0,9 18 15,0 0-15,-30-11 0,30 11 0,-33-3 16,10 2-16,0 3 0,-1 3 16,-8 5-16,-1 3 15,3 3-15,2 1 0,-1 8 16,4 3-16,6-2 0,3-2 0,7 0 16,5-1-16,6-2 0,5-3 15,8-1-15,8-1 0,4-3 0,1-2 16,4-5-16,3-4 15,4-4-15,0-2 0,-2-9 16,1-4-16,-7-3 0,-5-2 0,0-9 16,-2-5-16,-4 0 0,-3 1 15,2-10-15,-1 0 0,-6 7 16,-3 6-16,-3 3 0,0 1 16,-4 7-16,-2 4 0,0 4 15,-1 4-15,0 4 0,-1 4 0,-4 6 16,-3 6-16,-1 8 15,0 7-15,0 8 0,1 9 16,-1 2-16,0 1 0,0 6 16,1 4-16,2 5 0,4-4 0,1-14 15,0-10-15,1-9 0</inkml:trace>
  <inkml:trace contextRef="#ctx0" brushRef="#br0" timeOffset="14033.6987">6571 8543 0,'0'0'0,"0"0"16,0 0-16,23 2 0,-23-2 0,27 6 16,-5-2-16,4-1 15,3 1-15,18 0 0,6-1 16,4 0-16,0 0 0,26-2 15,7 1-15,17-1 0,-3 2 0,28 1 16,25 2-16,-14-5 0,-8-2 16,73 0-16,-4 2 0,-25-3 15,-17-3-15,9 1 0,7 1 16,-11-3-16,-10 0 0,8 0 16,4-3-16,-12 5 0,-9 6 15,7-10-15,6-4 0,-22 1 0,-14 1 16,2-6-16,2-5 15,-17 0-15,-13-2 0,-6-5 16,-6-3-16,-19-2 0,-14-3 0,-12-9 16,-9-8-16,-11 4 0,-8 1 15,-17-6-15,-11-4 16,-7 4-16,-3 5 0,-19-7 0,-14-3 16,-6 0-16,-5 2 0,-15-1 15,-9-2-15,1 10 0,2 5 0,-24-3 16,-16-3-16,6 8 15,5 4-15,-20-1 0,-13 0 16,6 3-16,4 5 0,-19 3 16,-11 4-16,8 4 0,5 5 0,-13 4 15,-8 3-15,10 9 0,9 7 16,-10 2-16,-7-1 0,15 6 16,11 4-16,-11 9 0,-7 5 15,22-1-15,17-2 0,-6 11 16,-6 7-16,17-2 0,10-2 0,9 6 15,7 3-15,14-2 16,10-1-16,12-1 0,9 2 16,17-5-16,7-3 0,19 7 0,9 3 15,13 0-15,9-1 0,17 4 16,11 2-16,2-3 0,2 1 16,16 6-16,10 5 0,-25-21 15,-16-13-15,-13-11 0</inkml:trace>
  <inkml:trace contextRef="#ctx0" brushRef="#br0" timeOffset="17916.8825">2712 11629 0,'0'0'15,"0"0"-15,25 3 0,-25-3 0,23 1 16,-4 1-16,5-1 0,8 1 16,2-1-16,3-1 0,6-1 15,-2 0-15,2 1 0,15 0 16,3 0-16,8 2 0,-5-1 15,8 0-15,1-1 0,8 1 16,-5 0-16,14-1 0,-1 0 16,-4-1-16,-4 0 0,41 0 15,-4 0-15,-16 0 0,-8-1 0,7 2 16,5 1-16,-6-2 0,-3-2 16,5 0-16,-1-2 0,3 2 15,-3 0-15,11 1 16,8 0-16,-18 0 0,-9-1 0,11 1 15,9 1-15,-7-2 0,-3-3 0,11 4 16,8 2-16,-7-2 0,-7 0 16,11 1-16,8 0 0,-10 0 15,-3-2-15,9-1 0,8 0 16,-13 1-16,-10 1 0,14 3 16,9 3-16,-8-3 0,-8-2 15,16 1-15,11 0 0,-12 0 16,-9 1-16,9-1 0,10 0 15,-9 0-15,-8 0 0,14 1 16,7 2-16,-5-3 0,-3-1 16,25 1-16,16 3 0,-32-3 15,-23-2-15,2 1 0,-1 1 0,11 0 16,6 0-16,6 0 16,6 0-16,-6 2 0,-5 0 0,6-1 15,4-1-15,-1 3 0,-2-1 16,5-1-16,2-1 0,-7 1 15,-5 1-15,8 2 0,5 0 16,-7 2-16,-2-1 0,4-1 16,3-2-16,-2-1 0,-4-1 0,4 1 15,5 0-15,-11 3 16,-8 1-16,6-3 0,4-4 0,-1-1 16,1-1-16,14 1 15,9 2-15,-11-1 0,-8 0 16,-5 3-16,-4 4 0,-5-7 0,-4-3 15,1-1-15,-1 2 0,-5 1 16,-4 4-16,0-3 0,2-1 16,-3-4-16,-2-1 0,0 2 15,1 1-15,-6 3 16,-5 2-16,1 0 0,-1 0 0,-3-4 16,-2-3-16,4 0 0,3 0 15,-6 5-15,-4 3 0,3-4 16,1-3-16,-2 2 0,-2 3 0,0-1 15,0 4-15,-3-2 0,-2 0 16,4-2-16,0 0 0,-3 2 16,-5 0-16,1-1 0,0 0 15,-4-1-15,-4-1 0,2 1 16,2 4-16,-6-5 0,-3-1 16,-3 4-16,-2 2 0,-6-3 15,-3-3-15,-1 1 0,-2 1 16,-8 2-16,-5 2 0,-3-5 15,-3-5-15,-2 4 0,-2 1 0,-5 3 16,-4 3-16,0-6 16,-1-3-16,-5 1 0,-5-1 15,-6 4-15,-5 0 0,-6 1 0,-3 1 16,-3 0-16,-3 1 0,-4-1 16,-3 0-16,-6-1 0,-7 1 15,7 0-15,3 0 0,5 0 16</inkml:trace>
  <inkml:trace contextRef="#ctx0" brushRef="#br0" timeOffset="20550.8341">6830 10430 0,'0'0'0,"-14"-1"16,2-2-16,-5 1 0,-2-2 0,-11-2 15,-6-3-15,-1 3 0,-2-3 16,-13 3-16,-2 0 0,-12 0 16,2-2-16,-3 1 0,-3 1 15,-5 1-15,6 2 0,-16-1 16,-2 2-16,10 2 0,7 3 15,-34 1-15,7-1 0,10 5 16,4 1-16,-1 6 0,-4 5 0,8-3 16,10 0-16,-6-1 0,-4 0 15,13 0-15,7 0 0,0 8 16,-1 9-16,5-7 0,5-3 16,4 2-16,0 1 0,8 5 15,2 3-15,5-2 0,5 0 16,4-1-16,2-2 0,3 3 15,4 2-15,6-1 0,3 0 0,7 1 16,4 1-16,4-4 0,0-2 16,7 4-16,4 3 0,-1-3 15,1-1-15,4 0 0,6 1 16,-11-14-16,2 1 0,12 6 16,2-2-16,-3-2 0,3 1 15,8 4-15,3-1 0,-6-4 16,2-1-16,16 1 0,6 1 15,18 2-15,-7-4 0,6-3 16,4-2-16,-5-6 0,-5-3 0,13-1 16,9 0-16,-7-1 0,-1-3 15,8 1-15,5 0 16,-6-2-16,-4 2 0,14-4 0,10-2 16,-10-2-16,-6-1 0,11 2 15,9 1-15,-11 1 0,-6 0 0,5-3 16,5-1-16,-8 1 15,-4 4-15,10 1 0,7 3 16,-11-4-16,-6-3 0,10 1 0,9 1 16,-9-1-16,-8 0 0,10 2 15,7 2-15,-11 1 0,-7-1 16,7-2-16,7-1 0,-11 0 16,-5-1-16,11 2 0,6 0 15,-10 3-15,-8 1 0,9-1 16,6-2-16,-12 0 0,-6 0 0,10-1 15,7 0-15,-6-3 16,-4 1-16,9 4 0,7 6 16,-15-6-16,-10-3 0,7 0 0,6 1 15,-8 4-15,-8-1 0,13 0 16,9-2-16,-12-2 0,-5-3 16,3 5-16,4 1 0,-7 2 15,-5-2-15,11-1 0,9 1 16,-11-6-16,-7-2 0,7 3 15,5 3-15,-8 0 0,-6 0 0,8-1 16,7 0-16,-10 1 0,-7-1 16,6 1-16,3 0 15,-8 0-15,-8 1 0,11-2 16,10-4-16,-13 1 0,-8 0 0,11 4 16,7 4-16,-8-2 0,-6 1 15,8-2-15,4 2 0,-6-1 16,-5 0-16,9-3 0,7-2 15,-12 3-15,-7 1 0,10 3 0,7 2 16,-7-2-16,-4-3 16,1 0-16,3 0 0,-11-1 0,-7-1 15,6 1-15,3 0 16,-5-1-16,-3-1 0,7 6 0,5 4 16,-8-1-16,-2 0 0,7-5 15,5-3-15,-4 1 0,-7 1 0,7 1 16,6 0-16,-11 0 15,-8-1-15,4 0 0,3 0 0,-9 0 16,-4 0-16,6-3 0,4-1 16,-6 1-16,-4-2 15,6 0-15,5-1 0,-14 0 0,-9 2 16,2-5-16,-1-2 0,-4 3 16,-1 4-16,-2-3 0,-3-1 15,-4-1-15,-2-2 0,0-3 16,2-3-16,-6 2 0,-5 2 15,-2-4-15,0-3 0,-3 6 16,0 4-16,-5-3 0,-2-1 0,-5-3 16,-1 0-16,-3 1 0,-2 0 15,-6-2-15,-3-3 0,-2 4 16,0-4-16,-3 0 0,-3 3 16,-1-1-16,-2 0 0,-2-2 15,-3 2-15,-4-2 0,-3-1 16,-2 1-16,-3 0 0,-5-4 15,-4-2-15,0 3 0,0 0 0,-3 2 16,-3 2-16,-2-4 0,-2-1 16,-4 0-16,-4 1 0,-5-3 15,4 3-15,-3-1 0,-3 0 16,3 1-16,1 3 0,-32-8 16,3 6-16,8 3 0,5 2 15,-3-1-15,-1-2 0,3-3 16,3-1-16,-6 6 0,-3 5 15,3 0-15,1-1 0,-8 2 16,-6 3-16,1-2 0,1-1 0,-6 4 16,-3 2-16,4 1 0,2 0 15,-1 2-15,-3-1 0,1 1 16,1 1-16,-6-3 0,-6 1 16,5 2-16,4 2 0,-5 0 15,-3 1-15,4-3 0,3-1 16,-10 1-16,-4 1 0,2-1 0,4 2 15,-5 1-15,-2 1 16,3 2-16,2 0 0,-1-4 16,-1-2-16,0 4 0,-1 2 0,-4-4 15,-5-1-15,7 1 0,8 2 16,-11 1-16,-5 0 16,4-4-16,4-5 0,-6 2 0,-5 1 15,4 1-15,2-1 0,1-2 16,-2-3-16,2 0 0,0 0 0,-5 1 15,-4 1-15,5 1 0,3 2 16,-3 0-16,-2-2 16,4 1-16,2-2 0,-2 0 0,0-2 15,2 2-15,3 1 0,-5 0 16,-4 2-16,6-3 0,1 0 16,-4 2-16,-4 4 0,8-3 15,3-1-15,-3 0 0,-4 0 16,5 3-16,4 1 0,-5 0 15,-2-1-15,8 1 0,5 1 0,-5 0 16,-1 1-16,3 1 0,2 0 16,-2-1-16,-2-1 0,5 1 15,2 2-15,-5-1 0,-4 1 16,8-1-16,6 2 0,0 3 16,-1 2-16,4-3 0,4-4 15,-6 3-15,-3 3 0,2 0 16,2 0-16,-1-1 0,-4-1 15,6 0-15,4-1 0,2 5 16,-2 3-16,5-3 0,2-2 0,-3 7 16,0 6-16,2-5 0,3-4 15,-6 2-15,-2-1 0,3 5 16,2 3-16,-2 2 0,-2 3 16,3 1-16,1 2 0,-1 7 15,-1 3-15,27-12 0,18-8 0,12-6 16</inkml:trace>
  <inkml:trace contextRef="#ctx0" brushRef="#br0" timeOffset="24750.7087">9527 11771 0,'0'0'0,"0"0"15,0 0-15,0 0 0,0 0 0,-11 21 16,11-21-16,-26 22 15,9-10-15,-6 3 0,-5 3 16,-1 1-16,-1 2 0,-11 5 0,-2 0 16,3-1-16,1 1 0,-5 4 15,2-2-15,2-2 0,9-5 16,7-6-16</inkml:trace>
  <inkml:trace contextRef="#ctx0" brushRef="#br0" timeOffset="24934.3193">9391 11969 0,'0'0'16,"0"0"-16,0 0 0,3 24 0,-3-24 15,-2 32-15,-1-6 0,-3 1 16,-5 3-16,-4 11 0,-2 3 16,3-3-16,0-4 0,2 4 15,2-4-15,3-1 0,3-7 0,2-6 16,0-5-16,1-4 0</inkml:trace>
  <inkml:trace contextRef="#ctx0" brushRef="#br0" timeOffset="25134.6583">10160 11869 0,'0'0'0,"0"0"0,0 0 16,0 0-16,0 0 0,0 0 15,-26 6-15,26-6 0,-47 11 16,18-4-16,-4 1 0,-3 3 0,0 0 16,-11 4-16,-1 0 0,-4 0 15,6 0-15,9-4 16,6-2-16,6-1 0</inkml:trace>
  <inkml:trace contextRef="#ctx0" brushRef="#br0" timeOffset="25318.0268">9735 12005 0,'0'0'15,"0"0"-15,0 0 0,2 24 16,-2-24-16,-2 32 0,-2-11 16,0 4-16,-3 1 0,-1 10 15,-1 1-15,3-3 16,4-1-16,1-4 0,2-4 0,6 0 16,3-5-16,4-3 0,4-5 15,4-8-15,3-5 0,0-4 16,1-1-16,-5 2 0,-5 0 15,-3 0-15</inkml:trace>
  <inkml:trace contextRef="#ctx0" brushRef="#br0" timeOffset="25508.3753">9803 12139 0,'0'0'0,"0"0"0,0 0 15,0 0-15,0 0 0,0 0 16,39-4-16,-39 4 0,45-3 0,-14 0 15,4-1-15,2 1 16,2-1-16,10 1 0,-2 0 16,5 0-16,-7-1 0,-5 1 15,-6 1-15,-8-1 0,-6-1 0,-3 1 16,-4 1-16,-2 0 0</inkml:trace>
  <inkml:trace contextRef="#ctx0" brushRef="#br0" timeOffset="25700.761">10107 12045 0,'0'0'0,"0"0"16,0 0-16,4 23 0,-4-23 0,3 30 15,0-9-15,3 3 0,1 1 16,3 8-16,1 1 0,2-1 16,1-2-16,5 5 0,-1-2 15,0-4-15,-3-1 0,0-6 16,-1-2-16,-3-4 0,-1-3 0,-2-2 15,-2-2-15,0-2 0</inkml:trace>
  <inkml:trace contextRef="#ctx0" brushRef="#br0" timeOffset="25867.1075">10032 12596 0,'0'0'16,"0"0"-16,0 0 0,0 0 15,12 26-15,-12-26 0,15 18 16,-5-10-16,1 0 0,2-2 16,4-2-16,-3 1 15,-2-2-15,-1 1 0</inkml:trace>
  <inkml:trace contextRef="#ctx0" brushRef="#br0" timeOffset="26283.8011">10770 11996 0,'0'0'15,"0"0"-15,0 0 0,7 20 0,-7-20 16,0 23-16,0-23 16,-6 32-16,2-15 0,-1 0 15,1 0-15,-1-1 0,2-3 16,0 2-16,1-3 0,-1-4 0,1-1 15,-1-4-15,0-2 0,0-2 16,1-2-16,1-5 0,1-4 16,1 1-16,1-2 0,3 0 15,0-2-15,5-1 0,3 1 16,2 3-16,1 0 0,2 3 16,0 3-16,1 1 0,2 3 0,-1 2 15,-1 2-15,-3 2 16,0 2-16,-3 1 0,-2 1 0,-2 2 15,-1 1-15,-3 1 16,-2 0-16,-3 0 0,-2 0 0,-4 1 16,-5 0-16,-4-1 15,-3 0-15,-2-1 0,-1-2 0,-7 2 16,0-4-16,1-2 0,2-3 0,5 0 16,3-1-16,4 0 15</inkml:trace>
  <inkml:trace contextRef="#ctx0" brushRef="#br0" timeOffset="26650.265">11343 11958 0,'0'0'0,"8"2"0,3 0 16,0 1-16,-1 1 0,1 0 16,1 1-16,2 2 0,-2-1 0,-2 1 15,-2 0-15,-3 1 0,-3 0 16,-8 0-16,-6 0 15,-2 1-15,-3-2 0,-4 0 16,-3 1-16,0-2 0,0 1 0,-2 1 16,4 0-16,4-2 0,5-1 15,7-1 1,5 2-16,9 1 0,10 0 16,1 0-16,2 0 0,8 2 0,6 1 15,-5-1-15,-1 0 0,-1 4 16,-2 1-16,-3 0 0,-3-1 15,-1 6-15,-6 1 16,-5-2-16,-3 0 0,-9 3 16,-8 0-16,0-6 0,-3 1 0,-9 4 15,-6 0-15,1-4 0,0-2 0,-4-4 16,-2-1-16,1-6 0,4-3 16,5 0-16,7 0 15,3 0-15</inkml:trace>
  <inkml:trace contextRef="#ctx0" brushRef="#br0" timeOffset="26783.8896">11064 12368 0,'0'0'0,"0"0"15,0 0-15,0 0 0,0 0 16,0 0-16,25-15 0,-25 15 16,33-12-16,-10 6 0,4-4 15,4 1-15,3 0 0,13-2 16,1-2-16,0 1 0,-1-2 0,1 1 16,-8 2-16,-8 2 15</inkml:trace>
  <inkml:trace contextRef="#ctx0" brushRef="#br0" timeOffset="27117.4622">11912 11955 0,'0'0'0,"0"0"16,0 0-16,-4 22 0,4-22 15,-9 31-15,1-10 0,-1 2 0,0 1 16,-2 11-16,2 1 0,-1-2 15,0-1-15,-2 4 0,1-3 16,3-5-16,2-4 0,2-2 16,2-2-16,3-1 0,2-4 15,4-1-15,2-3 0,5-2 16,6-1-16,4-1 0,5-3 16,3-3-16,3 0 0,3-2 15,4-2-15,0 1 0,-1-2 0,3-2 16,-5-4-16,-4 0 0,-4 0 15,-5 0-15,-3 2 0,-5-1 16,-5 0-16,-7-8 0,-7-4 16,-7-6-16,-5-1 0,4 8 15,2 5-15,2 2 0</inkml:trace>
  <inkml:trace contextRef="#ctx0" brushRef="#br0" timeOffset="30234.5925">3022 12328 0,'0'0'0,"0"0"16,0 0-16,0 0 0,20 22 0,-20-22 15,18 34-15,-8-13 16,2 2-16,7 15 15,3 8-15,1 3 16,5 1-16,1 3 0,-2-10 0,6 3 16,1-8-16,-3-3 0,-2-4 15,0-6-15,1-7 0,-1-3 16,0-5-16,-1-5 0,1-3 16,-4-4-16,-1-4 0,0-5 15,3-5-15,-5-3 0,-2-4 0,-1-6 16,0-4-16,-3-1 0,1-1 15,4-6-15,1 1 0,-3 5 16,-1 6-16,-1-2 0,-2-1 16,-1 9-16,-2 5 0,-3 4 15,-3 4-15,1 3 0</inkml:trace>
  <inkml:trace contextRef="#ctx0" brushRef="#br0" timeOffset="30754.0846">3743 15120 0,'0'0'0,"0"0"16,0 0-16,0 0 0,0 0 0,0 0 15,0 0-15,0 0 0,0 0 16,15 18-16,-15-18 0,0 0 15,19 29-15,-19-29 0,17 35 16,-9-12-16,0 3 0,0-1 16,2 3-16,-3 5 0,1-1 0,0 3 15,1 0-15,1 4 16,2-5-16,1-3 0,2-4 16,2-4-16,1-5 0,4-4 0,3-5 15,4-2-15,-1-3 0,8-8 16,7-7-16,-2-3 15,4-1-15,12-10 0,6-7 16,-4-1-16,0-2 0,12-4 0,8-5 16,-10 1-16,-5-2 0,14-15 15,-14 8-15,-15 10 0,-10 9 0,-13 10 16,-7 8-16,-6 4 0</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55:33.761"/>
    </inkml:context>
    <inkml:brush xml:id="br0">
      <inkml:brushProperty name="width" value="0.05292" units="cm"/>
      <inkml:brushProperty name="height" value="0.05292" units="cm"/>
      <inkml:brushProperty name="color" value="#FF0000"/>
    </inkml:brush>
  </inkml:definitions>
  <inkml:trace contextRef="#ctx0" brushRef="#br0">2074 3625 0,'0'0'0,"0"0"0,0 0 16,0 0-16,0 0 0,0 0 0,25-2 16,-25 2-16,0 0 0,23-13 15,-23 13-15,28-7 0,-13 3 16,2 0-16,1 0 15,4 1-15,1 0 0,2-1 0,1 2 16,12-1-16,0 1 0,5-1 16,2 1-16,10-1 0,-2 0 15,4 2-15,5 1 0,7-2 16,-5 0-16,14-1 0,2 0 0,-4 2 16,-7 1-16,16-1 0,2 1 15,-6 1-15,-5 4 0,37-6 16,-5-6-16,-12 5 0,-5 1 15,3-2-15,5 2 0,-8-2 16,-5-1-16,9 3 0,9 2 16,-13-3-16,-5-1 0,11 1 15,4 2-15,-8-4 0,-6 1 0,11 0 16,8-1-16,-12 1 16,-8-1-16,9 2 0,5 0 0,-12 0 15,-6 1-15,7-2 0,7-2 16,-9 5-16,-9 3 0,6 1 15,3 0-15,-7-5 0,-8-2 16,3 1-16,5 5 0,-11-2 16,-7-1-16,1 1 0,0 1 15,-9 1-15,-5 1 0,-5-1 16,-1 2-16,-6-5 0,-9 0 0,-3 0 16,-4 3-16,-7-1 15,-4-1-15,-5 4 0,-2 1 0,-6 4 16,-1 0-16,1-4 0,1-1 15,-1-2-15</inkml:trace>
  <inkml:trace contextRef="#ctx0" brushRef="#br0" timeOffset="1383.3146">2178 4883 0,'0'0'0,"0"0"0,0 0 16,29 1-16,-29-1 0,23-1 0,-5 1 16,-2 0-16,5-2 0,1 1 15,5-1-15,7 1 0,1-1 16,4 1-16,4 0 0,9 0 15,0 2-15,5 0 0,1 0 16,11-1-16,-7-1 0,2 0 16,3 1-16,8-2 0,-6-2 15,2 2-15,1 2 0,8 0 0,-5-1 16,3 4-16,1 1 16,26-2-16,-13-3 0,0-1 0,2-4 15,-9 6-15,-9 3 0,6 0 16,7-1-16,-8 0 0,-4-1 15,8-1-15,1-1 0,-4 1 16,-4 1-16,8 1 0,6-1 16,-10-1-16,-6-1 0,10-1 15,6 1-15,-4 4 0,-3 1 0,9-4 16,2-3-16,-8 0 16,-7 0-16,9 2 0,5-2 0,-4 2 15,-2 0-15,6-3 0,4-1 16,-7 4-16,-6 4 0,9-3 15,5-2-15,-6-1 0,-4-2 16,7 2-16,3 2 0,-6-1 16,-6-3-16,4 3 0,3 1 15,-12 4-15,-5 3 0,5-2 16,6-4-16,-10 2 0,-5 0 0,0 0 16,1-1-16,-11-1 0,-6-2 15,1 5-15,0 4 0,-6 1 16,-5 1-16,0-8 0,-2-4 15,-7 6-15,-5 4 0,1-3 16,0 0-16,-5 0 0,-5-1 0,2 0 16,1-2-16,-6-1 15,-4 1-15,-1 1 0,-2 0 16,-4 2-16,-2-2 0,-2-2 16,-3-1-16,-3 3 0,0 4 0,3-3 15,-1-3-15,0 0 0,1 0 16,-1 0-16,0 2 0,0-2 15,-3 0-15,0 0 0,0 0 16,2 0-16,-2 0 0,2 1 16,-2-1-16,0 0 0,0 0 0,2 0 15,-2 0-15,2-1 16,-2 1-16,0 0 0,3-1 16,-3 1-16,2-1 0,-2 1 0,0 0 15,0 0-15,0 0 0,-6 0 16,1 0-16,-1 1 0,2-1 0,-1 0 15</inkml:trace>
  <inkml:trace contextRef="#ctx0" brushRef="#br0" timeOffset="2382.948">2595 3733 0,'0'0'0,"0"0"15,0 0-15,-21-4 0,21 4 16,-25 1-16,25-1 16,-38 7-16,18-3 0,-5 3 0,-2 0 15,-9 4-15,1-2 0,-11 7 16,-3 1-16,5 1 0,0-2 15,-6 10-15,2 4 0,0-3 16,4 0-16,-3 9 0,5 3 16,5-2-16,5 1 0,3 3 15,-1 4-15,7-8 0,4-2 0,4 13 16,5 4-16,7-6 0,3-4 16,8 3-16,7 4 15,0-7-15,3-2 0,4 0 0,4 2 16,3-5-16,0 1 0,24 11 15,1-11-15,-20-20 0,0-2 0,33 6 16,4-4-16,-6-2 16,-8-3-16,15-9 0,7-5 15,-6-6-15,-6-4 0,8-7 16,5-4-16,-10-3 0,-5 1 0,5-6 16,2-4-16,-11-1 0,-8 3 15,-1-11-15,1-4 16,-13 5-16,-2 4 0,-6-8 0,1-6 15,-9 1-15,-8 1 0,-9-8 16,-4-5-16,-6 10 0,-1 9 0,-8-8 16,-5-7-16,-8 8 0,-3 2 15,-12 6-15,-11 5 16,0 5-16,-1 5 0,-19-1 0,-14-1 16,2 7-16,0 7 0,-17 12 15,-11 10-15,13 7 0,6 5 16,-21 14-16,-13 11 0,40-14 15,25-10-15,21-6 0</inkml:trace>
  <inkml:trace contextRef="#ctx0" brushRef="#br0" timeOffset="3551.915">11951 3999 0,'0'0'0,"-14"3"0,-1 4 15,3 0-15,-1 0 0,-6 5 0,-2 2 16,-3 6-16,-3 3 0,-5 11 16,0 2-16,5 4 0,1 1 15,-3 13-15,0 1 16,6-1-16,4-1 0,4 4 0,4-3 16,3-4-16,3-6 0,0-2 15,-2-2-15,1-11 0,0-6 16,0-1-16,-1 1 0,-2-3 15,-1 1-15,-9-4 0,-6-4 16,3-2-16,-1 0 0,-2-2 16,-2-2-16,7-1 0,5-1 0,3-1 15</inkml:trace>
  <inkml:trace contextRef="#ctx0" brushRef="#br0" timeOffset="3699.5432">11388 4558 0,'0'0'0,"10"-4"0,5-2 15,2-1-15,4-2 0,9-2 16,3 3-16,7-3 0,-1 1 0,2 3 16,1 0-16,0 0 0,0 3 15,3 1-15,-3 5 0,-9-1 16,-8 0-16,-5-1 0</inkml:trace>
  <inkml:trace contextRef="#ctx0" brushRef="#br0" timeOffset="4051.3887">12278 4314 0,'0'0'0,"0"0"0,0 0 0,-12 19 16,12-19-16,-18 22 0,7-4 15,0 4-15,0 1 0,-1 4 0,0 1 16,-2 7-16,0 0 0,1 3 15,3-6-15,3-6 0,0-4 16,3-5-16,0-3 0,2-4 16,2-4-16,2-6 0,2-6 15,0-3-15,0-2 0,2-3 16,0-4-16,2-2 0,1-5 0,5-4 16,3 1-16,-2 4 0,-1 3 15,0 3-15,-1 4 16,1 3-16,1 6 0,2-1 15,4 2-15,-1 1 0,0 2 0,0 4 16,1 4-16,-1 1 0,0 1 16,-5-2-16,-2-1 0,-3-1 15</inkml:trace>
  <inkml:trace contextRef="#ctx0" brushRef="#br0" timeOffset="4482.7618">12970 4461 0,'0'0'15,"0"0"-15,0 0 0,0 0 16,15-17-16,-15 17 0,5-16 0,-5 6 16,-1 1-16,-2-1 0,-2 0 15,-1 2-15,-3-1 0,-4 2 16,-5 1-16,-2 3 0,-1 3 16,-8 3-16,-4 3 0,1 2 15,0 3-15,0 5 0,0 4 0,-6 6 16,4 3-16,5 3 15,6 0-15,4 2 0,7-4 0,9-1 16,7-1-16,6-5 0,6-4 16,5-5-16,4-7 0,5-6 15,3-4-15,1-4 0,0-2 16,-1-4-16,-1-1 0,-2-5 16,-1-4-16,-4 0 0,-3-3 15,-2-1-15,-1-2 0,-5 3 0,-4 2 16,-1 3-16,-4 7 15,-3 4-15,0 4 0,-6 5 16,-2 5-16,-1 3 0,-1 3 0,0 4 16,-1 3-16,1 2 0,1 4 15,2 0-15,0-1 0,4 1 16,4-3-16,2 1 0,3-3 16,3-4-16,2-3 0,5-5 15,4-4-15,-5-1 0,-2 0 0,-4 0 16</inkml:trace>
  <inkml:trace contextRef="#ctx0" brushRef="#br0" timeOffset="4666.3097">13368 4467 0,'0'0'0,"0"0"15,0 0-15,0 0 0,0 0 16,0 0-16,-13 22 0,13-22 16,-15 24-16,15-24 0,-19 33 15,9-16-15,1 0 0,-1-1 16,2 1-16,0 0 0,1-3 0,2-1 15,0-2-15,2-4 0,1 0 16,2-7-16,-1-2 0,1-1 16,0 0-16,0 1 0</inkml:trace>
  <inkml:trace contextRef="#ctx0" brushRef="#br0" timeOffset="4817.479">13249 4177 0,'0'0'0,"0"0"0,0 0 0,0 0 16,0 0-16,0 0 0,29 13 16,-29-13-16,23 12 0,-23-12 15,31 14-15,-17-8 0,0 0 16,-3-2-16</inkml:trace>
  <inkml:trace contextRef="#ctx0" brushRef="#br0" timeOffset="5067.8881">13966 3988 0,'0'0'0,"0"0"0,0 0 15,0 0-15,-10 33 0,10-33 16,-22 39-16,4-12 0,-3 4 16,-8 15-16,-3 4 0,1 0 15,1-1-15,-2 6 0,6-2 16,1-1-16,7-6 0,5-6 15,7-6-15,7-6 0,7-6 0,8-4 16,7-4-16,5-4 0,4-3 16,1-6-16,2-4 0,2-2 15,0-2-15,-3 1 0,-8 1 16,-8 1-16</inkml:trace>
  <inkml:trace contextRef="#ctx0" brushRef="#br0" timeOffset="6067.7041">12640 3691 0,'0'0'0,"-8"3"16,-3 3-16,-2 0 0,-3 0 0,-7 7 16,-3 5-16,-2 1 0,-1 3 15,-7 8-15,-1 5 0,-2 2 16,1 1-16,-9 13 0,0 4 15,0-4-15,1-1 0,-8 14 16,2 7-16,0 6 0,8-3 16,-10 30-16,10-8 0,14-10 15,12-7-15,4-2 0,6-5 16,8-5-16,6-5 0,9-2 16,4-2-16,8-9 0,3-6 0,15-4 15,10-5-15,2-2 0,2-1 16,11-9-16,10-4 0,0-10 15,1-6-15,15-8 0,10-3 16,-1-4-16,-1-2 0,9-6 16,6-3-16,-8 2 0,-8 3 0,14-9 15,9-8-15,-14-1 16,-9-1-16,7-8 0,5-7 16,-13 5-16,-6 3 0,3-11 15,3-7-15,-11 1 0,-5 2 0,-3-5 16,-2-3-16,-14 7 0,-9 6 15,-6-5-15,-6-3 16,-8 6-16,-7 4 0,-11-2 0,-6-2 16,-6 4-16,-5 5 0,-12-5 15,-6-3-15,-5 10 0,-3 6 0,-9 2 16,-7 1-16,-1 0 0,1 2 16,-12 1-16,-7 0 15,1 7-15,2 2 0,-13 2 0,-9 3 16,2 0-16,2 2 0,-11 4 15,-6 3-15,9 6 0,9 3 16,-5-1-16,-1-1 0,7 4 16,3 5-16,2 1 0,0 1 15,10-1-15,7-2 0,-3 6 16,0 1-16,6 1 0,6 2 0,2 1 16,2 1-16,9-8 0,8-2 15,5-2-15,4-2 16,4 1-16,0-1 0,4 2 0,3 0 15,-1-4-15,2-1 0,-2 1 16,2-1-16,-2 1 0,3-5 16,-1 4-16,1 1 0,0 3 15,2 0-15,-2 0 0,-1-1 0,1 1 16</inkml:trace>
  <inkml:trace contextRef="#ctx0" brushRef="#br0" timeOffset="9250.5588">11171 5243 0,'0'0'0,"0"0"15,0 0-15,0 0 0,22-11 0,-22 11 16,27-7-16,-12 2 0,3 1 15,2-2-15,2 0 0,1 0 16,0-1-16,7-3 0,0-1 16,-1 1-16,1 0 0,-1 1 15,-1 0-15,3 0 0,-4 0 0,-3 2 16,-2 2-16,-4 2 16,-5 0-16,-5 6 0,-5 1 15,-1-1-15,-1 0 0,0-1 0</inkml:trace>
  <inkml:trace contextRef="#ctx0" brushRef="#br0" timeOffset="9433.5098">11162 5385 0,'0'0'0,"0"0"15,0 0-15,0 0 0,0 0 0,25-10 16,-25 10-16,33-9 0,-33 9 15,42-15-15,-16 6 0,1 1 16,0 1-16,11-3 0,1 0 16,-1 2-16,-2 1 0,0-1 15,-6 1-15,-5 2 0</inkml:trace>
  <inkml:trace contextRef="#ctx0" brushRef="#br0" timeOffset="14549.6566">1992 5911 0,'0'0'0,"0"0"0,25 0 15,-9 3-15,0 0 0,5 1 16,5 2-16,10 4 0,4 0 0,14 3 15,5 0-15,5 2 0,2 2 16,23 2-16,2-2 0,19 0 16,2-2-16,17 1 0,4-3 15,50 1-15,-15-5 0,-3 1 16,2 2-16,-10-5 0,-5-2 16,9-4-16,4-2 0,-3 0 15,-1 0-15,-4-3 0,1-1 16,-9-1-16,-5 0 0,-2-2 0,-1-1 15,-17-3-15,-13-3 0,-10 0 16,-9-2-16,-9-1 0,-7-1 16,-12-3-16,-7-3 0,-8-4 15,-5-2-15,-10-8 0,-6-5 16,-12 1-16,-7 0 0,-10-7 16,-6-5-16,-7-1 0,-5-2 15,-14-5-15,-11-5 0,-3 7 16,-6 7-16,-11-2 0,-9 1 15,-10 1-15,-4 3 0,-12-1 16,-8-2-16,-9 11 0,-4 7 0,-7-2 16,-5 0-16,-1 10 0,-1 5 15,-11 5-15,-10 2 0,4 5 16,1 4-16,-9 6 0,-7 5 16,3 5-16,5 5 0,-4 4 15,-5 4-15,6 9 0,3 5 0,7 3 16,4 4-16,12-1 0,6 3 15,11-6-15,8-1 16,6 6-16,8 8 0,9-4 0,6-2 16,15-1-16,10-1 0,9 3 15,9 2-15,8-1 0,8-2 16,14 2-16,11 0 0,9 1 16,10 0-16,16-5 0,7-4 15,8-7-15,8-2 0,20-5 16,12-2-16,4-5 0,1-1 0,12-1 15,10 0-15,0-7 16,4-4-16,11 3 0,11 0 0,-47-2 16,-31-2-16,-20-2 0</inkml:trace>
  <inkml:trace contextRef="#ctx0" brushRef="#br0" timeOffset="15483.3987">6824 5428 0,'0'0'0,"0"0"15,0 0-15,21-11 0,-10 7 16,3 0-16,5 1 0,2-1 16,3-1-16,15 0 0,7 1 15,2 0-15,4 1 0,19 0 16,6-2-16,10 0 0,-5 4 0,15 1 16,-1 1-16,-12 1 0,-10-2 15,4 3-15,-4 2 0,2 2 16,-21 0-16,-18-1 0,-11-1 15,-12 1-15,-6 2 0,-15 1 16,-7 4-16,-4 0 0,0-4 16,-10 3-16,-7 1 0,-5 1 15,-2 2-15,-10 0 0,-6 1 16,-1 4-16,2 4 0,-18 8 0,-2 2 16,5-2-16,5-3 0,-31 14 15,9-7-15,16-2 0,14-2 16,5-5-16,7-5 0,14-4 15,10-3-15,7-6 0,6-6 16,7-5-16,3-6 0,5-3 16,2-3-16,1-1 0,2-5 15,9-5-15,8-6 0,3-3 16,1-1-16,6-6 0,5-4 16,1-4-16,-2 2 0,-1-4 15,0-3-15,-2 5 0,-4 5 0,14-21 16,-7 8-16,-6 8 0,-7 8 15,0 7-15,-3 5 0,-8 4 16,-5 6-16,-2 6 0,-1 2 16,-7 8-16,0 1 0,8 7 15,5 8-15,-3 0 0,1 3 16,0 7-16,0 4 0,-1 1 16,-2 2-16,1 10 0,0 6 15,1 0-15,0-2 0,4 7 0,1 3 16,0-3-16,0-1 0,-1 7 15,0 1-15,-7-9 0,-2-5 16,0 1-16,-1-3 0,-1-13 16,-4-3-16,-2-4 0,-5 0 15,2-5-15,-1-2 0,-1-4 16,-1-4-16,-1-4 0,0-2 16,-8-5-16,-5-4 0,1-2 15,-1-3-15,-8-7 0,-7-6 0,0 0 16,0 0-16,-12-8 0,-1-5 15,-2 3-15,0-2 0,-9-6 16,-1-2-16,8 6 0,6 4 16,-2-4-16,5 0 0,8 5 15,5 5-15,-5-10 0,8 3 16,8 8-16,2 3 0,-3 6 16,-3 4-16,10 9 0,-1 0 0,6 4 15,1 0-15,3 0 0</inkml:trace>
  <inkml:trace contextRef="#ctx0" brushRef="#br0" timeOffset="16650.194">11969 5948 0,'0'0'0,"-7"4"0,-1 0 15,-2 1-15,-1 2 0,-1 4 16,-1 4-16,-4 8 0,2 5 0,-3 4 15,-1 3-15,-2 12 0,3 1 16,0 5-16,3 3 0,1 6 16,5-4-16,4-4 0,2-5 15,0-2-15,2-7 0,0-7 16,0-4-16,-3-4 0,-2-3 16,-3-5-16,-3-2 0,-1-5 15,-2-1-15,-9-2 0,-4 0 16,-2-1-16,0-4 0,-1-10 0,-1-8 15,7 3-15,6 3 0,4 2 16</inkml:trace>
  <inkml:trace contextRef="#ctx0" brushRef="#br0" timeOffset="16784.1518">11424 6363 0,'0'0'0,"10"-6"16,6-2-16,5 0 0,4-1 15,13-1-15,4 1 0,12-3 16,2 0-16,1 3 0,2 3 15,7 0-15,-4 2 0,4 1 16,-4 2-16,-16 0 0,-12 1 0,-9-2 16</inkml:trace>
  <inkml:trace contextRef="#ctx0" brushRef="#br0" timeOffset="17149.629">12107 6482 0,'0'0'16,"0"0"-16,0 0 0,23-3 0,-23 3 16,33-2-16,-11-1 0,3-1 15,0-1-15,3 0 0,0-3 16,9-2-16,-1 0 0,-1-4 16,0 0-16,1-3 0,-4 1 0,-7-1 15,-5-1-15,-6 3 0,-4 1 16,-6 0-16,-5 2 15,-7 2-15,-5 0 0,-5 5 16,-3 3-16,-4 4 0,-4 4 0,-2 5 16,-1 5-16,-1 1 0,0 2 15,-3 9-15,4 4 0,7 0 16,7 2-16,4 0 0,6-1 16,5-2-16,8-4 0,8-4 15,8-2-15,5-4 0,4-1 0,5-5 16,5-3-16,3-2 0,2-2 15,6-3-15,-4-2 0,-11 1 16,-10-1-16,-6 1 0</inkml:trace>
  <inkml:trace contextRef="#ctx0" brushRef="#br0" timeOffset="17500.0147">12762 6533 0,'0'0'0,"0"0"0,0 0 15,0 0-15,0 0 0,0 0 0,36-2 16,-36 2-16,36-4 0,-15 0 16,2-1-16,1 0 0,1-2 15,1-3-15,0-1 0,7-2 16,-1-2-16,-2 1 0,-2-3 16,-5 0-16,-4-1 0,-3-3 15,-4 1-15,-7 4 0,-7 1 0,-5 4 16,-6 2-16,-4 6 0,-4 3 15,-10 6-15,-3 4 0,1 6 16,0 2-16,1 4 0,1 2 16,1 6-16,6 1 0,5 2 15,6 2-15,6-3 0,6 0 16,10-6-16,8-3 0,9-4 16,8-4-16,8-6 0,6-4 15,12-5-15,3-4 0,2-10 16,1-10-16,-10 5 0,-15 6 0,-12 3 15</inkml:trace>
  <inkml:trace contextRef="#ctx0" brushRef="#br0" timeOffset="17966.8301">13754 5949 0,'0'0'16,"0"0"-16,0 0 0,-17 28 0,6-10 15,-3 5-15,-1 5 16,-4 12-16,0 2 0,1 4 0,-1 1 16,-2 7-16,1-1 0,0 1 15,4-4-15,4-6 0,2-3 16,3-7-16,2-5 0,0-6 16,2-4-16,1-7 0,1-4 15,1-8-15,1-4 0,3-5 16,2-4-16,-1-5 0,1-3 0,2-2 15,3-2-15,2 0 0,0 0 16,3 3-16,3 1 0,3 2 16,4 1-16,8 0 0,2 1 15,2 5-15,0 1 0,-1 5 16,-1 3-16,-3 5 0,-2 3 0,-4 4 16,-1 3-16,-5 3 15,-4 1-15,-6 4 0,-4 4 16,-8-2-16,-6 0 0,-8 2 15,-7 1-15,-4-3 0,-2-1 0,-5-2 16,-5-1-16,-3-4 0,-2-2 16,-5-2-16,1-5 0,2-4 15,5-3-15,7-4 0,4-6 16,10-8-16,8-5 0,2 5 16,3 6-16,1 4 0</inkml:trace>
  <inkml:trace contextRef="#ctx0" brushRef="#br0" timeOffset="18217.0997">14446 5720 0,'0'0'16,"0"0"-16,0 0 0,0 0 15,-4 28-15,4-28 0,-10 38 16,3-13-16,-3 3 0,-5 7 0,-2 6 15,-5 12-15,1 2 0,-5 11 16,2-2-16,-2 4 0,2-8 16,2 1-16,5-8 0,4-11 15,4-7-15,5-5 0,6-4 16,-1-6-16,0-4 0,0-4 16,0-3-16,-1-2 0</inkml:trace>
  <inkml:trace contextRef="#ctx0" brushRef="#br0" timeOffset="18566.9527">14461 6471 0,'0'0'0,"0"0"16,0 0-16,34-3 0,-16 2 16,2-2-16,2-1 0,10-2 15,1 1 1,4-3-16,3-2 0,-5-1 15,-3-3-15,1 0 0,-4-1 0,-6-3 16,-4-3-16,-5 2 0,-3 1 0,-6-3 16,-7-3-16,-1 3 15,-4 3-15,-10 1 0,-11 2 16,0 5-16,-2 3 0,-13 7 16,-5 7-16,4 0 0,4 3 0,0 8 15,1 7-15,4 3 0,9-1 16,7 11-16,6 8 15,6-7-15,6-5 0,13 3 0,11-1 16,4-4-16,2-4 0,19 0 16,8-4-16,-5-7 0,-6-6 0,-12-3 15,-10-2-15,-6-2 0</inkml:trace>
  <inkml:trace contextRef="#ctx0" brushRef="#br0" timeOffset="19000.1092">12348 6931 0,'0'0'0,"0"0"0,28-8 15,-10 5-15,2 0 0,3 0 0,3 0 16,10 1-16,1-1 0,2-1 16,1-2-16,11 3 0,1 0 0,-2 1 15,-2-1-15,6 0 16,-4-2-16,-6 0 0,-3 0 0,-6 3 16,-4 1-16,-5 1 0,-3 2 15,-7-1-15,-7-2 0,-3 1 16,0 0-16,-2 0 0</inkml:trace>
  <inkml:trace contextRef="#ctx0" brushRef="#br0" timeOffset="19184.0204">12473 7102 0,'0'0'0,"0"0"0,29-5 16,-6 1-16,6-1 0,14-2 15,5 0-15,5-1 0,2 2 16,16-1-16,0 1 0,11 0 0,-5 1 16,7 1-16,-7 3 15,-20 1-15,-14-1 0,-9 1 0</inkml:trace>
  <inkml:trace contextRef="#ctx0" brushRef="#br0" timeOffset="20298.3191">11656 7036 0,'0'0'16,"9"-2"-16,3-1 0,1 0 0,1 0 15,7-1-15,2 0 0,1-2 0,1 2 16,4-4-16,-1 0 15,-4 0-15,-3 3 0,-5-1 16,-2 2-16,-4 3 0,-4 1 0,-6 0 16,-2 4-16,0-1 0,0-2 15,-1 2-15</inkml:trace>
  <inkml:trace contextRef="#ctx0" brushRef="#br0" timeOffset="20466.7675">11492 7220 0,'0'0'0,"0"0"0,0 0 16,28-2-16,-13 1 0,4-1 15,2 0-15,3 1 0,4-1 16,10-1-16,4 1 0,-1-3 16,0-3-16,0 1 0,-6 0 15,-8 2-15</inkml:trace>
  <inkml:trace contextRef="#ctx0" brushRef="#br0" timeOffset="20856.6599">13463 6940 0,'0'0'0,"0"0"0,0 0 15,0 0-15,0 0 0,18-13 0,-18 13 16,20-7-16,-20 7 0,28-7 15,-8 3-15,1 0 0,1 2 16,4-3-16,2 0 0,8-1 16,-1 3-16,2-2 0,3 0 15,-4 2-15,-3 1 0,7-1 16,-1-2-16,-6 1 0,-5 1 16,-4 2-16,-5 1 0,-3 1 0,-3-1 15,-3 0-15,-1 0 16,-3 0-16</inkml:trace>
  <inkml:trace contextRef="#ctx0" brushRef="#br0" timeOffset="21066.5645">13572 7064 0,'0'0'0,"0"0"16,25-3-16,-9 1 0,2 0 0,12-2 15,5 0-15,1 1 0,3 2 16,12-4-16,3 0 16,-4 0-16,-1 0 0,6 0 0,-3 2 15,-6-1-15,-5 2 0,-5 0 16,-8 1-16,-7 0 0</inkml:trace>
  <inkml:trace contextRef="#ctx0" brushRef="#br0" timeOffset="21716.2871">16907 5634 0,'0'0'0,"-6"-4"15,-4 2-15,-1-1 0,-2 1 0,-10 3 16,-3 5-16,-2 5 0,0 5 16,-9 6-16,1 3 0,3 4 15,2 3-15,-2 9 0,3 2 16,4 3-16,3 0 0,4 1 16,3 1-16,3 5 0,3-4 15,5-2-15,4-3 0,0-2 16,1-5-16,0-2 0,0-1 15,-4-2-15,-1-2 0,-1-2 16,1-3-16,-1-4 0,2-2 0,-2-2 16,0-1-16,-1-7 0,-1-2 15,1-3-15,-1-3 0,-2-3 16,-1-4-16,2-3 0,-1-3 16,3 2-16,0 2 0,1 1 15</inkml:trace>
  <inkml:trace contextRef="#ctx0" brushRef="#br0" timeOffset="22350.7589">16774 5704 0,'0'0'0,"0"0"16,0 0-16,0 0 0,0 0 0,0 0 16,0 0-16,0 0 0,0 0 0,0 0 15,0 0-15,0 0 16,-3-19-16,3 19 0,27-9 15,-27 9-15,37-7 0,-14 2 16,3 0-16,3 0 0,1 0 0,6-1 16,0 1-16,0 2 0,-2 0 15,5 0-15,0-2 0,-6 2 16,-5 2-16,-6 2 0,-6 2 16,-6 1-16,-5-1 0,-2 0 15,0-2-15,-1 1 0</inkml:trace>
  <inkml:trace contextRef="#ctx0" brushRef="#br0" timeOffset="22600.6015">16512 6106 0,'0'0'0,"0"0"0,0 0 0,24-2 16,-24 2-16,26-4 0,-8 5 16,3-1-16,2 0 0,1-2 15,3-1-15,7-2 0,0 0 0,2 1 16,2 1-16,-3 1 0,-1 0 16,5 1-16,-4 1 0,-6-1 15,-5 0-15,-5 1 0</inkml:trace>
  <inkml:trace contextRef="#ctx0" brushRef="#br0" timeOffset="22949.9233">17734 5689 0,'0'0'0,"0"0"15,0 0-15,-6 22 0,6-22 0,-10 25 16,1-7-16,-1 3 0,-2 3 16,-3 2-16,-1 6 0,-6 9 15,0 0-15,-2 11 0,3-2 16,2-3-16,2-4 0,2 3 15,2-5-15,3-7 0,3-5 16,3-4-16,0-6 0,2-2 16,1-5-16,0-5 0,0-4 0,1-3 15,-3 1-15,0-5 0,1-4 16,1 3-16,0 2 0,0-1 16</inkml:trace>
  <inkml:trace contextRef="#ctx0" brushRef="#br0" timeOffset="23484.6605">17582 5788 0,'0'0'16,"0"0"-16,0 0 0,30-15 15,-15 8-15,4 1 0,3 0 0,7-1 16,-1 4-16,3 0 0,1 1 16,-2 2-16,-1 0 0,5 3 15,-2 1-15,-4 4 0,-1 1 16,-4 1-16,-3 1 0,-4-1 15,-2 1-15,-7 1 0,-2 0 16,-6 1-16,-4 2 0,-5 0 16,-3 0-16,-5 2 0,-2 1 0,-7 3 15,-4 0-15,-2-1 0,-2 0 16,-2-1-16,-1-2 0,-6 3 16,1-1-16,3-5 0,4 0 15,6-3-15,6-2 0,6-1 16,5-2-16,3-2 0,2-1 15,6-2-15,5 0 0,6-1 16,7-1-16,6-1 0,5-3 16,2 0-16,2 0 0,3 1 15,3 1-15,1-1 0,0 3 0,5 1 16,-2 2-16,-3 1 0,-4 0 16,-3 5-16,-4 2 15,-4 1-15,-4 2 0,-7 2 0,-6 0 16,-5 2-16,-4 1 0,-7 0 15,-4 2-15,-3-1 0,-3 0 16,-8-1-16,-5-2 0,-1-3 16,0 0-16,-1-3 0,-2-3 15,2-1-15,2 0 0,2-2 16,4-4-16,1-4 0,3-2 0,4-2 16,5-3-16,8-3 0,6-1 15,0 4-15,0 1 0,0 3 16</inkml:trace>
  <inkml:trace contextRef="#ctx0" brushRef="#br0" timeOffset="23950.2575">18913 5699 0,'0'0'16,"0"0"-16,0 0 0,0 0 0,0 0 16,0 0-16,0 0 0,0 0 15,0 0-15,5 20 0,-5-20 16,-14 20-16,14-20 0,-20 24 16,20-24-16,-26 32 0,12-15 15,-4 7-15,-2 4 0,0 1 16,0 0-16,0 1 0,0-1 15,-1 4-15,3-2 0,0 1 16,0-2-16,2-2 0,0 0 0,2-2 16,0 1-16,2-4 0,1-2 15,2-2-15,2-2 0,3-2 16,2-1-16,3-2 0,3-1 16,3-5-16,2-2 0,3-2 15,2-1-15,0 1 0,3-1 16,9-1-16,5 0 0,0-1 0,0-1 15,2 1-15,2 1 16,-1 0-16,-2-1 0,8 2 0,1 0 16,-6 1-16,-4 0 0,-4 1 15,-4 0-15,-2 1 0,-3 0 0,-3 1 16,-3-2-16,-3-1 0</inkml:trace>
  <inkml:trace contextRef="#ctx0" brushRef="#br0" timeOffset="24685.6108">16513 6969 0,'0'0'0,"0"0"16,0 0-16,0 0 0,24 5 0,-24-5 16,33 3-16,-14-3 15,1 0-15,9-2 0,9 0 16,-1-1-16,2 1 0,13-2 0,12-5 16,1 3-16,0-1 0,10 3 15,-3 0-15,-1 1 0,-3 1 0,12-2 16,-2 0-16,4 3 15,-7 1-15,-2 0 0,1-2 16,-3 0-16,-4 0 0,28 1 16,-9 2-16,-6-4 0,-4-1 0,-4 0 15,-4 0-15,-4 3 0,-3 3 16,-3 0-16,-1 0 0,-3-2 16,-1 0-16,0 0 0,-2 1 15,-3 1-15,-4 1 0,-3-1 16,-5-2-16,-1 1 0,0 1 0,-7 0 15,-4 2-15,-4-3 0,-2-1 16,-6 0-16,3 0 16,0 0-16,-2 1 0,-1 1 0,-2 1 15,-2-3-15,-2-3 0,0 2 16,-2 1-16,0 0 0,-2 0 16,-2 0-16,2 1 0,-2-1 15,0 3-15,0-3 0,0 0 16,1-3-16,-1 3 0,0 0 15,0 0-15,0 0 0,0 0 0,0 0 16,-2 1-16,2-1 0,-2 0 16,2 0-16,-4-2 0,1 2 15,-1 0-15,0 0 0,1 0 16,0 0-16</inkml:trace>
  <inkml:trace contextRef="#ctx0" brushRef="#br0" timeOffset="44570.7778">4388 5898 0,'0'0'0,"0"0"16,0 0-16,0 0 0,0 0 0,0 0 15,0 0-15,24-3 0,-24 3 0,29-2 16,-7 4-16,1-2 16,4 0-16,5-2 0,7 1 15,14 1-15,-2 0 0,20 0 16,9-1-16,-4-2 0,-2 0 0,19-2 15,18-1-15,-13 1 0,-11 0 16,15 0-16,0 0 0,22-2 16,-21 0-16,-13 2 0,-8 2 15,-17 1-15,-13 1 0,-9 0 16,-7 0-16,-6-4 0,-5 0 16,-11 1-16,-8 2 0,-6 2 0,-3 2 15,-7 1-15,-3-2 16,-3-1-16,-3 1 0,-8-2 15,-8-3-15,-4 1 0,-2 0 0,-13 0 16,-9 1-16,0 0 0,1 1 16,-20-1-16,-4 0 0,3 1 15,4-1-15,-45 2 0,8 0 16,19 3-16,14 2 0,-7 2 16,-2 2-16,13-3 0,9-1 0,3 0 15,-1 2-15,12-1 16,10 1-16,5-3 0,5-2 0,11-1 15,10 0-15,9-2 0,6 1 16,3 0-16,3 1 0,19 0 16,12-1-16,-7 1 0,8 0 0,15-3 15,8-2-15,2-2 16,0 0-16,9 1 0,7 1 16,31-1-16,-8 2 0,-3 2 15,1 1-15,-11-3 0,-7 0 0,1-1 16,1 1-16,-18 2 0,-9 2 15,-1-1-15,2-1 0,-17 0 16,-9 0-16,-10-1 0,-7 0 16,-9 4-16,-6 2 0,-12-3 15,-5-2-15,-10 4 0,-5 0 16,20-1-16,3 0 0,3-1 0</inkml:trace>
  <inkml:trace contextRef="#ctx0" brushRef="#br0" timeOffset="62820.6262">2153 6992 0,'0'0'0,"0"0"0,0 0 16,30 0-16,-30 0 0,34-1 15,-9 1-15,3-1 0,1 0 0,15-3 16,6-1-16,1 0 15,2 1-15,16-2 0,4-2 0,7 1 16,-4-1-16,9 1 0,-8 1 16,-9 0-16,-5-1 0,1 7 15,-7 7-15,-16 3 0,-10 2 0,-11-4 16,-5-1-16,-3-3 0</inkml:trace>
  <inkml:trace contextRef="#ctx0" brushRef="#br0" timeOffset="65080.955">2467 5971 0,'0'0'0,"0"0"0,0 0 15,-25-3-15,25 3 0,-27 4 0,9 1 16,-1 1-16,-1 0 0,-11 7 15,-4 3-15,1 2 0,-4 2 16,-9 8-16,-2 5 16,2 0-16,-3 2 0,-4 14 0,1 7 15,-2 3-15,6-5 0,10 9 16,7 6-16,3 2 0,11-6 16,9 27-16,11-9 0,8-11 15,3-8-15,12-7 0,6-4 16,3-18-16,2-9 0,16-4 0,13-1 15,-3-8-15,0-4 0,20-10 16,9-8-16,-2-2 0,-1-2 16,13-7-16,7-5 0,-10-3 15,-6-2-15,2-8 0,-2-6 16,-10 0-16,-13 0 0,-3-3 16,1-4-16,-13 0 0,-14 1 0,-4-9 15,-8-7-15,-9 4 0,-3 5 16,-12-4-16,-4-3 0,-8 9 15,-7 2-15,-7 0 16,-9-3-16,-4 5 0,-7 3 0,-15 6 16,-9 6-16,-2 12 0,-3 8 15,-18 13-15,-15 8 0,7 5 16,8 5-16,25-6 0,21-2 16,13-3-16</inkml:trace>
  <inkml:trace contextRef="#ctx0" brushRef="#br0" timeOffset="66060.7204">2813 7050 0,'0'0'0,"0"0"15,0 0-15,-22-5 0,22 5 0,0 0 16,-38-2-16,19 4 16,0 0-16,-6 1 0,-4 1 15,-8 3-15,-1 1 0,-4 2 16,-4 4-16,-8 2 0,3 0 0,-3 4 15,0 2-15,-9 5 0,7 0 16,-8 5-16,5-2 0,3 2 16,5 0-16,0 6 0,7 0 15,5-1-15,2 0 0,8 5 16,4 4-16,5-6 0,5-5 0,3 1 16,3 3-16,4-3 0,5-1 15,7 4-15,6 1 16,6-3-16,1-2 0,7 0 0,4-1 15,1-2-15,0-1 0,9 0 16,6-1-16,2-4 0,0-1 16,36 5-16,0-5 0,-5-6 15,-7-2-15,9-8 0,6-3 16,-8 2-16,-4 3 0,9-3 16,4-2-16,-5-4 0,-5-1 15,6-4-15,4-4 0,-7-1 0,-6 3 16,5-5-16,3-1 15,-9 0-15,-5 1 0,4-4 0,4-5 16,-11-1-16,-5-1 0,1-2 16,4-4-16,-4 2 0,-4-1 15,-1-2-15,-4-3 0,-6 2 16,-4 0-16,4-4 0,0-2 16,-8 2-16,-6 3 0,1-8 15,1-4-15,-9 2 0,-3 2 0,-7-3 16,-2-1-16,-7 4 0,0 2 15,-8-2-15,-2-4 16,-3 2-16,0 3 0,-11 0 0,-4 1 16,-5 4-16,-5 1 0,-6-3 15,-5-2-15,-6 4 0,-4 4 16,-12 1-16,-4 2 0,4 7 16,0 2-16,-13 3 0,-14 1 15,5 3-15,2 5 0,-12 4 0,-7 3 16,5 3-16,4 0 0,-9 10 15,-7 8-15,6-1 0,7 1 16,-4 9-16,-3 4 0,12 7 16,9 4-16,6 19 0,3 14 15,23-25-15,15-17 0,12-12 16</inkml:trace>
  <inkml:trace contextRef="#ctx0" brushRef="#br0" timeOffset="66501.437">4594 8230 0,'0'0'0,"0"0"0,0 0 0,0 0 16,23-8-16,-23 8 0,0 0 15,30-11-15,-17 8 0,5-1 16,4-1-16,0 1 0,3-2 0,12-1 16,7 1-16,3 1 0,4 1 15,20-3-15,8-2 16,15 0-16,-2 2 0,25 2 0,6 1 15,6 1-15,-9 0 0,65 2 16,-9 2-16,-21-1 0,-12 0 16,3 1-16,8 1 0,-17 0 15,-7 2-15,7 0 0,5 2 16,-15-4-16,-10-2 0,-1 2 16,0 0-16,-18-1 0,-11 2 0,-12-3 15,-5-2-15,-19-2 0,-10 0 16,-15-1-16,-7 3 0,-6 0 15</inkml:trace>
  <inkml:trace contextRef="#ctx0" brushRef="#br0" timeOffset="69718.0418">3368 9239 0,'0'0'15,"0"0"-15,0 0 0,0 0 16,0 0-16,28-11 0,-28 11 16,27-2-16,-27 2 0,36-2 15,-11 2-15,0 0 0,3-1 0,10 1 16,3 1-16,3-1 0,1 1 15,15-1-15,3 1 0,-4-2 16,2 0-16,18 0 0,4 0 16,8 0-16,-6 1 0,17-2 15,1-1-15,-5 1 0,-6-1 16,50-1-16,-9 1 0,-13-1 0,-8 1 16,6 3-16,6 1 15,-13-2-15,-7 0 0,9-3 0,6-4 16,-9 5-16,-4 0 0,7 6 15,6 1-15,-11-1 0,-7-2 16,12-1-16,6-3 0,-10 3 16,-5 0-16,9-4 0,7-5 15,-8 4-15,-9 3 0,14 3 16,8 4-16,-12-4 0,-6-2 0,11-1 16,8 0-16,-10 1 0,-7 2 15,9 2-15,5 2 16,-9-3-16,-7 1 0,7-2 0,8-1 15,-10 1-15,-5-1 0,13 1 16,10 0-16,-16-2 0,-8-1 16,6-3-16,6-4 0,-7 6 15,-4 3-15,9 3 0,6 4 16,-12-5-16,-9-3 0,9 2 16,7 0-16,-9-2 0,-5-1 0,5-2 15,4 1-15,-9 1 0,-6 1 16,5 1-16,4 0 0,-9-2 15,-5-3-15,4 1 0,3 0 16,-9-3-16,-5 0 0,7 0 16,5 3-16,-13-1 0,-6-1 15,4 0-15,5-1 0,-7-1 0,-6-1 16,2 3-16,3 2 16,-7-1-16,-6 1 0,2 2 15,2 1-15,-9-1 0,-4 0 0,3 0 16,3-1-16,-6 0 0,-3-1 15,1 1-15,-3 0 16,-6 1-16,-8-1 0,-1 3 0,-1 0 16,-4 3-16,-2-2 0,-5-5 15,-3-5-15,-8 2 0,-3 1 16,-6 3-16,-5 3 16,-6-4-16,-2 0 0,1 1 0,3 1 0,0 1 15</inkml:trace>
  <inkml:trace contextRef="#ctx0" brushRef="#br0" timeOffset="76952.9749">3275 8344 0,'0'0'0,"0"0"16,0 0-16,-6 26 0,6-26 0,-6 25 16,5-6-16,-2 5 0,-3 5 15,0 16-15,-1 6 0,-2 3 16,0 1-16,-2 15 0,0 1 15,0 8-15,-1-4 0,0 4 16,4-10-16,3-12 0,2-8 0,-3-8 16,3-11-16,-1-8 0,3-6 15,-2-7-15,-1-5 0,-1-4 16,2-4-16,0 1 0,0 0 16,2 2-16</inkml:trace>
  <inkml:trace contextRef="#ctx0" brushRef="#br0" timeOffset="77872.2883">3269 8321 0,'0'0'0,"0"0"15,23-4-15,-5 2 0,0 1 16,12-2-16,6-1 0,3 2 16,2 1-16,16-1 0,7 0 15,-1 0-15,0 0 0,18 1 16,3-1-16,10-1 0,-6 1 0,16-1 16,1 0-16,-6-2 0,-5-1 15,51-5-15,-3 0 16,-18 1-16,-10 2 0,10-2 0,5-2 15,-9 0-15,-4 0 0,7-3 16,7-2-16,-7 3 0,-9-1 16,15 2-16,8-2 0,-10 4 15,-7 0-15,17-2 0,11-1 16,-14 3-16,-14 3 0,12-2 16,10-1-16,-10 4 0,-6 3 0,11-2 15,6-1-15,-10-1 16,-9-2-16,11 4 0,6 1 15,-15 2-15,-12 0 0,14 0 0,9-1 16,-9 1-16,-7 0 0,8 0 16,4 2-16,-10 0 0,-7 0 15,8 0-15,6 1 0,-11 0 16,-8 0-16,6 2 0,7 0 16,-9 1-16,-6-1 0,10-3 15,5-3-15,-10 4 0,-8 1 0,8 0 16,8-1-16,-13-2 0,-8 0 15,11 2-15,5 1 16,-12 0-16,-7 1 0,10-8 0,7-5 16,-12 6-16,-9 7 0,7 2 15,4 0-15,-8-3 0,-7-2 16,4 0-16,3 2 0,-11-1 16,-8 2-16,7-4 0,3-1 15,-9-1-15,-5 0 0,0 3 0,1 3 16,-12-1-16,-8 0 0,1-1 15,2-1-15,-9-1 0,-2-1 16,-9 3-16,-3 3 0,-5-3 16,-4-1-16,-6 6 0,-2 5 15,-2-1-15,-2-1 0,0 6 16,1 2-16,-2 4 0,-2 2 0,1 2 16,0 2-16,-1 3 0,0 3 15,-3 11-15,-2 6 16,3-5-16,0-4 0,-1 4 0,-2 2 15,-2-18-15,1 2 0,2 25 16,-3-1-16,-2-23 0,1-1 16,0 25-16,-1-1 0,-2-22 15,-1-2-15,3 20 0,2-5 16,-2-19-16,-1 1 0,-2 2 16,-1 0-16,-2-2 0,1-1 0,-11 0 15,-7 3-15,-4-9 16,-2-8-16,7-4 0,6-2 0,3-2 15</inkml:trace>
  <inkml:trace contextRef="#ctx0" brushRef="#br0" timeOffset="100252.3066">3130 9176 0,'0'0'16,"0"0"-16,0 0 0,0 0 16,0 0-16,0 0 0,0 0 15,0 0-15,0 0 0,0 0 0,0 0 16,0 0-16,15-19 0,-15 19 15,0 0-15,0 0 0,23 0 16,-23 0-16,0 0 0,29 6 16,-18-3-16,2 0 0,3 2 15,3-2-15,-2 1 0,4-1 16,2 1-16,1 1 0,0-1 16,2 3-16,-3-3 0,-4 0 0</inkml:trace>
  <inkml:trace contextRef="#ctx0" brushRef="#br0" timeOffset="106658.3122">3372 12555 0,'0'0'0,"0"0"0,-21-3 15,8 2-15,0 0 0,-8-1 0,-4 1 16,-7 0-16,0 1 0,-8 1 16,-3 1-16,-9 1 0,4 0 15,-9 6-15,0 4 0,-10 4 16,4 0-16,-13 10 0,-1 4 16,6 0-16,7 1 0,-11 13 0,5 5 15,5-4-15,7-1 0,-23 31 16,7 2-16,18-11 0,12-6 15,5 1-15,5 1 0,6-4 16,8-5-16,11 7 0,5 3 16,11-11-16,8-8 0,7 1 15,8-3-15,6-7 0,3-6 16,17-3-16,8-4 0,6-3 0,0-1 16,18-8-16,14-4 0,-3-5 15,-1-2-15,14-4 0,4-4 16,-2 0-16,-7 1 0,13 0 15,7-1-15,-12-2 0,-7 0 16,8-6-16,6-3 0,-14 1 16,-9 1-16,8-6 0,5-4 15,-10 1-15,-7-1 0,7-2 16,7-1-16,-14-1 0,-7-1 16,-5-3-16,-7-1 0,-5 0 0,-3 2 15,-9-4-15,-4-3 16,-5 0-16,-6-1 0,-7 0 0,-6 1 15,-9-5-15,-7-1 0,-13-3 16,-8 0-16,-10 1 0,-5 2 16,-14-5-16,-9-2 0,-5 7 15,0 4-15,-23-3 0,-13-1 16,-5 4-16,-7 4 0,-13 4 0,-8 3 16,-3 6-16,1 4 0,-15 6 15,-13 7-15,-1 5 0,0 4 16,-15 8-16,-10 6 0,6 9 15,4 8-15,-15 17 0,-8 10 16,57-18-16,42-13 0,27-8 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57:51.499"/>
    </inkml:context>
    <inkml:brush xml:id="br0">
      <inkml:brushProperty name="width" value="0.05292" units="cm"/>
      <inkml:brushProperty name="height" value="0.05292" units="cm"/>
      <inkml:brushProperty name="color" value="#FF0000"/>
    </inkml:brush>
  </inkml:definitions>
  <inkml:trace contextRef="#ctx0" brushRef="#br0">15054 14619 0,'0'0'0,"0"0"0,0 0 16,0 0-16,0 0 0,-29 7 0,29-7 15,-25 5-15,11-2 0,-3 0 16,-2 1-16,-3 0 0,-2 1 16,-1-2-16,-2 0 0,-9 1 15,-2-1-15,-3 0 0,-6 0 16,-7 0-16,4-3 0,-7 0 16,-3 0-16,-12 0 0,3 0 0,-4-2 15,-4-1-15,-14-2 16,2 0-16,0-1 0,-2 2 15,0-2-15,10 1 0,-33-1 0,9 2 16,7 1-16,5 3 0,2-7 16,0-3-16,4 6 0,1 4 15,-4 0-15,-5-1 16,9 2-16,7 2 0,-4-1 0,-1-1 16,-1-1-16,-1-2 0,-8 2 15,-4 1-15,9 2 0,5 1 16,-1-3-16,-1 0 0,0 2 0,0-2 15,-3 4-15,-1 0 16,1-1-16,4-1 0,-4-1 0,0-2 16,3 3-16,2 2 0,-2-1 15,-2 2-15,2-4 0,2-2 16,-14 2-16,-9 1 16,11-2-16,10-2 0,-2 1 15,-1-2-15,-1 0 0,0-3 0,-6 4 16,-3 2-16,3-5 0,3-4 15,1 4-15,0 1 0,4 1 16,2 1-16,-12-2 0,-9-3 16,17-1-16,13-1 0,-6 3 0,-3 2 15,-1-2-15,0-1 0,-3-1 16,0 1-16,2 0 0,2 1 16,-11 1-16,-8-1 15,11 1-15,7 1 0,2 0 16,3 1-16,-3 1 0,0 0 0,-13-1 15,-9-1-15,14 0 0,12 0 16,-3 2-16,0 2 0,-3-2 16,-3 0-16,-3-3 0,-1 0 15,9 0-15,3 2 0,0 1 16,-3 1-16,6-1 0,3-3 0,-4 3 16,2 1-16,5 0 0,5 0 15,-3 0-15,-1-1 16,-1 1-16,3 1 0,1-1 0,1 0 15,0 0-15,4-1 0,-4-4 16,1-3-16,4 7 0,6 2 16,-3 1-16,-3 1 0,4-2 15,0-1-15,2 0 0,1 2 16,0-1-16,3-1 0,-1 0 16,0 0-16,3 2 0,3-1 0,3 1 15,2 0-15,-1-2 0,2 0 16,4 0-16,3 0 15,1-1-15,0 0 0,-1 2 0,0 1 16,7 1-16,6 1 0,-3-4 16,-2-3-16,-2 2 0,1 0 15,13 1-15,2 1 0,-3 3 16,-3 1-16,0 0 0,-2-1 16,4-2-16,-1 0 0,3-1 15,4 0-15,0 0 0,3 0 0,-1 1 16,0-1-16,3 0 15,1 0-15,0 0 0,-2 0 0,2-1 16,0 0-16,2 2 16,-3-2-16,4 0 0,2 0 0,-3 1 15,2 0-15,-3 0 0,2 0 16,2-1-16,0 0 16,2 2-16,5-3 0,0 0 0,-2 1 15,0-1-15</inkml:trace>
  <inkml:trace contextRef="#ctx0" brushRef="#br0" timeOffset="1681.9111">17828 14772 0,'0'0'0,"0"0"15,0 0-15,30 3 0,-30-3 16,29 2-16,-9 0 0,1-2 16,1 0-16,12 0 0,5 0 15,1-1-15,0 0 0,15 1 16,1-1-16,-1 0 0,-1 1 0,14 1 15,4-1-15,-5 0 0,-3-1 16,17 0-16,2 0 0,-3-2 16,-5 0-16,14 0 0,1 0 15,29-3-15,-14 2 0,-1 1 16,1 1-16,-14 1 0,-8 1 0,8-2 16,8 0-16,-9 3 15,-6 2-15,4-1 0,3 1 16,-3-3-16,-3-3 0,6 4 0,4 2 15,-1-2-15,1-2 0,3-3 16,5 0-16,-14 0 0,-8 2 16,6-3-16,5-2 0,-1 3 15,-1 2-15,3 0 0,2-1 16,-3 1-16,0-1 0,5 2 16,2 0-16,-5 0 0,-3 0 15,2 0-15,2-1 0,-4 0 0,-3 1 16,6-2-16,4-1 0,-6-2 15,-6-1-15,5 3 0,6 0 16,-4 2-16,-3 0 0,14 5 16,9 3-16,-15-6 15,-11-4-15,-1 3 0,-2 3 0,-1 1 16,-1 1-16,0-5 0,2-3 16,-2 2-16,-2 4 0,6-4 15,4 1-15,-12-3 0,-11-2 16,3 2-16,3 1 0,1-1 0,1 0 15,0-1-15,1 0 16,-1 2-16,0 2 0,0-2 16,0-1-16,-8 0 0,-3 0 0,2 1 15,3 2-15,-5-3 16,-3-1-16,1 1 0,0 3 16,-11-1-16,-8-1 0,-4 3 0,0 2 15,0-1-15,2 1 0,-2-1 16,-2 1-16,-11 1 15,-9 1-15,-7-2 0,-4 0 0,-3-4 16,-3-2-16,0 1 31,0 3-31,0-3 0</inkml:trace>
  <inkml:trace contextRef="#ctx0" brushRef="#br0" timeOffset="77804.09">16207 5065 0,'0'0'15,"-17"-5"-15,-4-1 0,-2 1 16,-3 0-16,-16-1 0,-7-1 0,-8 1 16,-4 1-16,-24 4 0,-7 3 15,-9 5-15,6 3 0,-19 9 16,0 8-16,-38 18 0,17 0 0,5 1 15,2-1-15,10 7 0,6 4 16,3 8-16,2 5 16,6 5-16,5 3 0,3 7 15,-1 4-15,12 0 0,10 0 0,2-1 16,4 2-16,4-2 0,5 1 16,9 2-16,5 3 0,7-7 15,5-5-15,9 2 0,7 0 16,12-4-16,8-3 0,15-9 15,8-6-15,5-1 0,4 0 0,10-6 16,9-4-16,4-4 16,4-2-16,11-2 0,7 1 15,0-9-15,2-5 0,7 1 0,3 2 16,-1-2-16,0 0 0,9-2 16,8 1-16,-3-3 0,-2-2 15,4-1-15,5-1 0,-2-4 16,1 0-16,10-4 0,7-1 15,-5-2-15,-5 1 0,9-6 16,7-1-16,-6-3 0,-5-3 0,5 0 16,3-1-16,-8-2 0,-2-2 15,7 0-15,7-1 0,-6-2 16,-4 0-16,0-5 0,4-2 16,-10 0-16,-4-1 0,4-4 15,4-4-15,-4-3 16,-1-2-16,1-11 0,3-7 15,-31 5-15,-18 5 0,-6-2 0,-5-1 16,-1-9-16,-1-8 0,-2-6 16,-2-5-16,-10-5 0,-6-3 0,-3 3 15,0 3-15,-6 3 16,-3 2-16,-4-11 0,0-7 16,-5 7-16,-5 5 0,-3-4 15,-3-2-15,-5 3 0,-4 2 0,-10-4 16,-5-4-16,-4 5 0,-2 1 15,-7 3-15,-8 3 0,-3-5 16,-3-3-16,-14 7 0,-10 4 16,-1 7-16,-2 4 0,-12-6 15,-9-5-15,-1 0 0,1 4 0,-17 9 16,-10 9-16,1 0 16,-1 3-16,-12 4 0,-8 3 15,-2 6-15,-4 4 0,-11 2 0,-8 3 16,1 9-16,2 8 0,-11 6 15,-6 4-15,-4 6 0,-2 4 0,-8 14 16,-8 10-16,63-15 16,41-7-16,29-7 0</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2:48:51.981"/>
    </inkml:context>
    <inkml:brush xml:id="br0">
      <inkml:brushProperty name="width" value="0.05292" units="cm"/>
      <inkml:brushProperty name="height" value="0.05292" units="cm"/>
      <inkml:brushProperty name="color" value="#FF0000"/>
    </inkml:brush>
  </inkml:definitions>
  <inkml:trace contextRef="#ctx0" brushRef="#br0">2286 2294 0,'0'0'0,"0"0"0,0 0 0,0 0 0,0 0 15,0 0-15,0 0 16,0 0-16,0 0 0,28-11 15,-28 11-15,0 0 0,0 0 0,25-7 16,-25 7-16,19-6 0,-9 5 16,2-1-16,1 0 0,1 1 15,-1 1-15,4-2 0,2-1 16,0 1-16,-3 1 0,4 1 16,2 0-16,-1-1 0,-1-1 0,8 0 15,2 0-15,-3 0 16,1-1-16,0-2 0,2 1 15,-1 0-15,-3 3 0,9 0 16,1 0-16,-2-2 0,1-2 0,3 2 16,-1 0-16,-2 2 0,-1-2 0,9 0 15,1-2-15,-4 2 16,-2 1-16,2 1 0,3-1 16,-5-1-16,0 1 0,6 0 15,3-1-15,-6 0 0,-2 2 16,8-1-16,1 0 0,-3 0 0,-5 2 15,3-3-15,5 0 16,-6 1-16,-2 0 0,2 1 16,5 0-16,-7 0 15,0 0-15,3 0 0,2 0 0,-2 2 0,-2 0 16,8 0-16,0-1 16,-4 0-16,-1 0 0,4 1 0,2-1 15,-5 1-15,-2 0 0,4-1 16,5 0-16,-5-1 0,0-1 0,-2 1 15,4 0-15,-3 1 16,-1-1-16,3 1 0,3 1 16,-4-1-16,-4 0 0,6 0 15,2 0-15,-4-1 0,-2-2 0,1 3 16,0 2-16,-1-1 0,0 0 16,8-1-16,0 0 0,-10 2 15,-2 1-15,12-1 0,5-1 16,-14 0-16,0 0 0,21 3 15,-2 0-15,-26-3 0,-1 0 0,26 6 16,-2 3-16,-3-8 0,-7-3 16,7 1-16,3 0 15,-8 1-15,-3 0 0,6 3 0,4 2 16,-4-3-16,-2-5 0,7 5 16,3 1-16,-9 0 0,-3 2 15,3-5-15,2-1 0,-6 0 16,-1 0-16,4 3 0,2 2 15,-9-3-15,-6-3 0,3 3 16,3 4 0,-11-6-16,-4-3 0,-1 7 0,1 4 0,-2 2 0,-2 2 15,-8-4-15,-6-1 0,-4-4 16</inkml:trace>
  <inkml:trace contextRef="#ctx0" brushRef="#br0" timeOffset="7923.1873">8695 2303 0,'0'0'0,"0"0"0,0 0 16,0 0-16,0 0 0,0 0 0,0 0 15,0 0-15,0 0 0,0 0 16,21-15-16,-21 15 0,0 0 16,0 0-16,0 0 0,21 4 15,-21-4-15,0 0 0,23 2 16,-23-2-16,0 0 0,32 10 15,-19-5-15,2-1 0,-1 2 0,1-2 16,3 3-16,0-2 0,0 3 16,2-2-16,0 0 0,0 1 15,0 0-15,5 2 0,1 0 16,-1-1-16,0-1 0,4-1 16,2-1-16,0 1 0,-1-1 0,12-1 15,2-2-15,1 0 16,-6 0-16,5-1 0,4 0 15,5-1-15,-4-1 0,3 0 0,0-2 16,-6 0-16,-3-1 0,7-1 16,-2 3-16,-4-3 0,-4 0 15,-2-2-15,-2-2 0,-1 2 16,1 2-16,-3-1 0,-2-1 16,-3-2-16,-1 0 0,1-1 15,2-2-15,-3 1 0,-4 0 0,0-1 16,1 1-16,-6 0 15,-2 0-15,3 0 0,1-1 16,-3 0-16,0 0 0,-3-4 0,-2-2 16,0 3-16,-3 2 0,-1-3 15,0-4-15,-3 6 0,1-1 16,-2-3-16,2-3 0,-2 2 16,0 0-16,-2-1 0,0 0 15,-2 1-15,-1 1 0,0-2 16,0-3-16,-2 1 0,0 2 0,-1 0 15,-2 0-15,0-1 0,-2-1 16,-3 0-16,-3-1 0,-2 1 16,0 2-16,-2-1 0,0 1 15,1 1-15,-1 1 16,-3-2-16,-2 2 0,0 3 0,0 1 16,-6-3-16,1-2 0,3 0 15,1-2-15,-5 3 0,-3 1 16,2 1-16,2 3 0,-4 2 15,-2 0-15,2 1 0,1-2 0,-3 2 16,-4-1-16,3 1 0,1 0 16,-4 0-16,-3 0 0,4 3 15,2 1-15,-10 1 0,-1 0 16,4 2-16,4 0 0,-4 2 16,-2 1-16,2 2 0,3 2 15,-4 2-15,-4 0 0,3-2 0,3-2 16,-4 5-16,-4 2 15,5 2-15,4-1 0,-10 3 16,-2 0-16,8 0 0,6 1 0,0 3 16,-2 4-16,6-3 0,2-4 15,0 3-15,-1 2 0,3-3 16,0 1-16,6 4 0,3 4 16,5-7-16,1-4 0,1 3 15,0 2-15,0-1 0,2 0 16,3 4-16,3 6 0,-1-6 0,1-2 15,2-1-15,2 2 16,1-3-16,2 3 0,3 0 0,1 2 16,0 2-16,2-1 0,2 2 15,0 2-15,-1 0 0,1-1 16,3 1-16,2 1 0,1 1 16,3-1-16,3 0 0,2-1 15,1-2-15,0-1 0,-2-3 16,-5-5-16,-5-3 0</inkml:trace>
  <inkml:trace contextRef="#ctx0" brushRef="#br0" timeOffset="8761.4514">11639 2311 0,'0'0'0,"0"0"0,0 0 15,0 0-15,0 0 0,0 0 16,27 0-16,-27 0 0,0 0 0,28 2 15,-28-2-15,28 8 0,-12-3 16,1-3-16,3 2 16,1-2-16,1 2 0,9-3 0,3-1 15,1 1-15,-1 0 0,5 1 16,6 1-16,5 3 0,-2 1 0,2-4 16,3-2-16,5-2 15,-5-1-15,3 1 0,2 2 16,-6 0-16,-5-1 0,12 1 0,0-1 15,-5 0-15,-5 0 0,6-2 16,0-1-16,-9 7 0,-4 3 16,-1-2-16,-2-1 15,-6-3-15,-5-1 0,2 3 0,0 4 16,-5-1-16,-4-1 0,-6-2 16,-5 0-16,-3-1 0</inkml:trace>
  <inkml:trace contextRef="#ctx0" brushRef="#br0" timeOffset="15539.8118">18993 2249 0,'0'0'0,"0"0"0,0 0 16,0 0-16,0 0 0,22 14 15,-22-14-15,19 10 0,-19-10 0,21 11 16,-10-2-16,0-3 0,1 0 16,2 1-16,3 2 0,-1-2 15,1 2-15,1-3 0,2 1 16,-1-1-16,2 0 0,9 3 16,1-1-16,0-2 0,0-1 0,2 0 15,1-2-15,7 1 16,-3 0-16,2-1 0,1 0 15,-2-2-15,0 0 0,10-1 0,0-2 16,-3 0-16,-3 1 0,2-2 16,1-3-16,-2 1 0,-1 1 15,7 0-15,-2-2 0,-5-3 16,-4-2-16,3-1 0,1-2 16,-5 5-16,-3-1 0,1 0 15,-1 0-15,-2-1 0,-2-1 16,0-2-16,0 1 0,-3-1 0,0 2 15,-3-3-15,1-3 16,-5 1-16,-3 3 0,0-2 0,-2-1 16,-1 3-16,-1-1 0,-2-4 15,-1-2-15,-1 2 0,-2 0 16,-3 1-16,0-1 0,-1 0 16,0 1-16,-1-2 0,-1-2 15,-1 1-15,-1 2 0,-1-2 16,-2 2-16,1 1 0,-2-1 0,-1-2 15,-3-1-15,0 1 0,0 2 16,-2-1-16,-1 2 0,-2-1 16,1-1-16,-2 0 0,-3-1 15,-1 2-15,-3 0 0,0 1 16,-1 0-16,0 2 0,0 1 16,-7-6-16,-1-3 0,2 2 15,1 1-15,-2 4 0,-1 3 16,-1 2-16,0 3 0,-1-3 0,0-1 15,0-1-15,0-1 0,-3 2 16,-3 2-16,3 2 0,1 0 16,-6 2-16,-3 2 0,2-1 15,2 2-15,-10-1 0,1 3 16,1 1-16,3 1 0,-1 2 16,0 2-16,3 2 0,2 4 15,-1 1-15,-2 1 0,4-2 16,1-1-16,1 1 0,-1 0 15,4-1-15,2 1 0,0 2 0,-1 3 16,2-1-16,2 1 0,0 3 16,-2 0-16,2-1 0,3-1 15,-2 2-15,0 3 0,2-2 16,2-2-16,2 6 0,0 4 16,3-3-16,4-1 0,4 4 15,3 5-15,0-7 0,2-3 0,0 1 16,1 1-16,2-3 15,2 0-15,1 3 0,2 0 16,1 3-16,-2 1 0,2 3 0,3 3 16,-2-4-16,-1-1 0,2-2 15,-1 1-15,3-2 0,2 2 0,0 0 16,4 0-16,0 0 16,1 0-16,4-4 0,2-1 15,-5-5-15,-3-5 0,-3-2 0</inkml:trace>
  <inkml:trace contextRef="#ctx0" brushRef="#br0" timeOffset="16339.7848">22219 2226 0,'0'0'16,"0"0"-16,0 0 0,0 0 0,23-2 15,-23 2-15,22 1 16,-9-1-16,2-1 0,1 2 0,3 0 16,1 1-16,0 1 0,2-2 15,1-1-15,7 0 0,-1 3 0,2-1 16,0 0-16,1 1 16,0-2-16,10 2 0,1 0 15,-1 0-15,-2-2 0,3 0 16,2 0-16,0 0 0,-1 0 0,11-1 15,3 0-15,-6 0 0,-1-1 16,11 2-16,-1-1 16,-4 2-16,-3-1 0,4 2 0,4-2 15,-3 0-15,-3-2 0,13 0 16,3-2-16,-7 2 0,-4 0 0,30-1 16,-6 1-16,-8 1 15,-5 3-15,-1-1 0,2-2 16,-7-3-16,-3-2 0,1 2 15,2 3-15,-6 3 0,-4 2 16,5-2-16,3-1 0,-6-5 0,-2 0 0,0 3 16,1 2-16,-7-1 15,-2-3-15,1 2 0,3-1 16,-4 3-16,-4 2 0,1-3 16,0-1-16,-5 0 0,-4-1 0,1 3 15,-1 0-15,-3-1 16,-2-1-16,-4 3 0,0 0 15,-6 1-15,-3 2 0,-11-2 16,2 1-16,-2-1 0,-3-1 0,-1-1 16</inkml:trace>
  <inkml:trace contextRef="#ctx0" brushRef="#br0" timeOffset="38814.1707">2249 3564 0,'0'0'0,"0"0"0,0 0 15,0 0-15,0 0 0,0 0 16,0 0-16,-27 3 0,27-3 0,0 0 15,-15 13-15,15-13 0,0 0 16,-20 23-16,11-12 0,-1 0 16,-1 1-16,0 4 0,-1 3 15,-1-2-15,1-2 0,-7 5 16,-1 1-16,5 4 0,-1 1 16,3 1-16,-2-2 0,-1 0 0,1-2 15,-2 8-15,-1 1 16,2-3-16,3-3 0,-2 5 15,1 0-15,2 2 0,3 0 0,-1-2 16,1-2-16,-1-1 0,2 0 16,4 5-16,0-1 0,2-3 15,1-4-15,2-1 0,1 0 16,5 0-16,3-2 0,3-2 16,2-2-16,0-7 15,-2-3-15,6 0 0,1-1 0,4 2 16,-1-1-16,6 0 0,5 0 15,-2-2-15,0-3 0,11-3 0,2-2 16,-2 4-16,-1 4 0,3-5 16,2-2-16,0-1 0,-3 1 15,12 1-15,1 1 0,-3-1 16,0-1-16,6 2 0,1 3 16,-4-3-16,-3 0 0,12 0 15,2-1-15,-4 2 0,-1-2 0,30-3 16,-3-1-16,-16 5 15,-6 2-15,3-2 0,5-3 16,-4 2-16,-3 2 0,6 1 0,5 3 16,-10-8-16,-5-5 0,11 7 15,4 6-15,-7-4 0,-3-1 0,5 1 16,3 3-16,-8-1 16,-3 0-16,11 0 0,6 3 15,-9-4-15,-8-3 0,8 5 16,4 1-16,-4 1 0,-5-2 0,8 0 15,6-3-15,-8 2 0,-4 1 16,13-5-16,5-1 16,-12 2-16,-9 4 0,10 3 0,7 4 15,-8-5-15,-5-4 0,8-1 16,4 0-16,-10 0 0,-5 1 16,8-3-16,7-1 0,-6 3 15,-4 3-15,5-2 0,4 1 16,-4-3-16,-5-3 0,6 2 0,2 1 15,-8-2-15,-5-3 0,6 3 16,5 2-16,-6 0 0,-4-1 16,5 0-16,4 0 0,-7 5 15,-4 3-15,8-6 0,3-3 16,-4-2-16,-4 0 0,4 1 16,2 5-16,-4-3 0,-4 0 0,5-3 15,2-1-15,-4 1 0,-4 2 16,5 1-16,4 0 15,-6-1-15,-4-2 0,4 2 0,5 0 16,-9-1-16,-5-1 0,6 4 16,3 1-16,-7-4 0,-5-1 15,4 1-15,4-1 0,-5 2 16,-3 1-16,3 2 0,5 0 16,-4-3-16,-4-4 0,3 7 15,1 3-15,-8-5 0,-5-3 0,7 2 16,6 1-16,-4 4 15,-4 3-15,4-4 0,1 0 0,-5-2 16,-6-1-16,5 0 0,4 0 16,-5 0-16,-3 4 0,3-1 15,3 2-15,-3-6 0,-3-3 16,4 7-16,2 2 0,-4-1 16,-4 0-16,5-3 0,3-1 15,-5 1-15,-5-1 0,6 1 16,2-1-16,-3 0 0,-1 0 0,2 2 15,2-2-15,-7 1 0,-3-1 16,5 1-16,3 1 0,-6-4 16,-3 0-16,6-1 15,3 2-15,-6 1 0,-3 1 0,2 0 16,1-1-16,-5 0 0,-2-1 0,5-1 16,6 0-16,-5 3 15,-4 2-15,2 0 0,1-2 16,-2 2-16,0 0 0,3-1 15,3 0-15,-5-1 0,-4 0 0,5-1 16,2-1-16,0 2 0,-2 0 16,1 0-16,1-1 0,-17 0 15,1 1-15,23 4 0,3 2 16,-21-7-16,-1-3 0,21 1 16,-1 1-16,-23 3 0,1 0 15,25 1-15,-2-2 0,-23-2 0,1 0 16,27-2-16,-1 2 15,-25-1-15,0 1 0,26-2 16,-1 1-16,-21 4 0,-1 2 0,19-4 16,-4-4-16,-5-1 0,-2-1 15,2 4-15,1 2 0,-19 0 16,1-1-16,22 1 0,1 0 16,-25-1-16,-1-2 0,12 3 15,4 0-15,-8 3 0,1 0 0,1-2 16,3-1-16,-4 0 0,-3 0 15,3 0-15,3-1 0,-4 1 16,-3 1-16,2-2 0,-1 1 16,-2-1-16,-3-1 0,2 0 15,2 1-15,-5-2 0,0 1 0,-1 0 16,1-1-16,-4 0 16,-2-1-16,1-1 0,0-1 15,-2 2-15,-2 1 0,0-3 16,1 0-16,-5-3 0,-1 1 0,-2-5 15,1-1-15,-5 1 0,0 0 16,-1-4-16,-1-3 16,0 3-16,-1 1 0,0-3 0,-1-4 15,-1-1-15,0-1 0,0-1 16,0-4-16,1 0 0,-2-1 16,2-6-16,2 1 0,-1 1 15,1 2-15,0 0 0,2-1 16,0 3-16,-2 2 0,-1 3 0,-2-1 15,-1 4-15,1 1 0,-3 1 16,-3 0-16,0 3 0,0 2 16,-4 0-16,-2 1 0,2 4 15,-2 0-15,-2-1 0,-1 1 16,-1 2-16,1 2 0,-2-2 16,-1 1-16,-1 1 0,1 1 0,-3 1 15,-1-2-15,2 4 16,0 0-16,-2-2 0,0-1 15,-3 2-15,-3 0 0,0 1 0,-2 0 16,1-2-16,0 1 0,-5 0 16,-4 0-16,1-1 0,-1-2 15,-2 0-15,-3 3 0,-9-1 16,1 3-16,-4-2 0,-3-1 16,3-1-16,4 0 0,-15-1 15,-3 2-15,4-2 0,2 0 16,-12 1-16,-3 1 0,4-2 0,3 0 15,-40 1-15,2 0 16,14 4-16,11 1 0,-6-3 16,-5-6-16,12 1 0,7 1 15,-12-3-15,-9-1 0,10 5 0,6 0 16,-9 2-16,-5 2 0,4-3 16,5 0-16,-8-2 0,-5 2 15,9 2-15,8 1 0,-12-2 16,-4-3-16,4 2 0,6 1 0,-5 2 15,-5 1-15,8-1 16,6-1-16,-9 0 0,-6 3 16,8 1-16,6 1 0,-8-5 0,-6-4 15,8 1-15,6 2 0,-7-1 16,-4 0-16,8 1 0,5 0 16,-6 0-16,-4-1 0,6 3 15,4 2-15,-6-3 0,-5-2 16,7 1-16,6 0 0,-7-1 0,-5-1 15,7 3-15,6 1 0,-8 3 16,-4 2-16,4-5 0,2-4 16,-6 0-16,-5 1 0,9 5 15,5 2-15,-10-4 0,-5-1 16,8 0-16,7 1 0,-4 3 16,-2 1-16,3 1 0,2-2 0,-10-2 15,-3 0 1,7 0-16,7 1 0,-7 1 0,-3 1 15,7 0-15,7 0 0,-7-2 16,-5-1-16,4 0 0,3 0 16,-6 8-16,-4 4 0,10-8 0,6-3 15,-9-3-15,-5-3 16,8 7-16,7 5 0,-7 3 0,-7 2 16,10-6-16,3-7 0,-5 5 15,-5 1-15,9-1 0,5-2 16,-5 2-16,-3 0 0,5-2 0,4 0 15,-2 0-15,-3 2 16,5 1-16,4 3 0,-7-2 0,-4-1 16,6-1-16,4-2 0,-3 0 15,-3 0-15,4 2 0,6 1 16,-6 0-16,-2-3 0,7 4 16,5 0-16,-8-1 0,-5-2 0,4 2 15,4 4-15,-3-5 16,-3-3-16,10 2 0,5 0 0,-8 6 15,-4 2-15,7-4 0,6-1 16,-5-4-16,-4-1 16,9 3-16,6 3 0,-4 0 15,-5-1-15,4-2 0,3-4 16,-5 1-16,1 1 0,5 3 0,4-1 16,-6-3-16,-2-4 0,7 9 0,6 4 15,-4-5-15,-7-7 16,10 2-16,4 1 0,-4 1 15,-1 1-15,3 1 0,3 2 16,-2-7-16,-3-3 0,9 6 0,3 2 16,0 2-16,-3 1 15,2-4-15,1-3 0,14 4 0,-6 3 16,2-2-16,-1-3 0,-3-3 16,-1 2-16,2 1 0,2 3 0,-1-1 15,-1 0-15,0 1 0,2-2 16,-2 2-16,0 1 15,3 0-15,3-1 0,-3 0 16,1-1-16,-1 2 0,0-1 0,0 1 16,2-1-16,0-1 0,0 0 15,4 1-15,0 0 0,1 1 16,-1 0-16,4-1 0,-1-2 16,-3 2-16,4 1 0,-4-1 15,0 0-15,4-1 0,-1 1 16,-2 3-16,0 2 0,-1 1 15,0-3-15,2 0 0,1-2 16,3 1-16</inkml:trace>
  <inkml:trace contextRef="#ctx0" brushRef="#br0" timeOffset="48107.1899">8788 4576 0,'0'0'0,"0"0"16,0 0-16,0 0 0,0 0 0,0 0 15,0 0-15,24-6 16,-24 6-16,0 0 0,25-3 16,-25 3-16,18-3 0,-7 0 15,1 2-15,0-1 0,0-1 0,3 2 16,0 1-16,1 0 0,0-1 15,2 1-15,0 0 0,1-1 16,0 1-16,2 0 0,2 0 16,5 0-16,-3-2 0,3 1 15,0 0-15,0-1 16,-1-1-16,2 2 0,1 1 0,-2 0 16,0 1-16,6-1 0,1-1 15,-4 2-15,1 1 0,1 0 0,1 1 16,-2 0-16,-1-2 0,1 1 15,0-1-15,0 0 16,0-2-16,7 3 0,-1 2 16,-2-1-16,-2 2 0,0-4 0,1-2 15,-2 1-15,-1 1 0,4 2 16,1 0-16,-1-1 0,-1-1 16,1-1-16,2 1 0,-3-1 15,-2 0-15,2 0 0,2 2 16,-2 0-16,-1 1 0,8-1 0,1-1 15,-9 0-15,-1-1 0,8-1 16,2 1-16,-4-1 0,-4 1 16,3 0-16,2 1 0,-2-2 15,-2-1-15,3 4 0,0 0 16,-1-1-16,-3 0 16,0 0-16,2 1 0,-4-2 0,-4 1 0,2 0 15,1 2-15,-1-2 0,0-1 16,0 0-16,-1-1 0,-2 1 15,-1-1-15,1 1 16,2 0-16,-6 1 0,1 0 0,0 1 16,2 1-16,-2-2 0,0-1 0,2 1 15,0-1 1,-2 0-16,-3 0 0,0 0 0,1 1 16,-2-1-16,0-1 0,1 1 15,2 0-15,-3 0 0,-3 1 0,-1 0 16,0-1-16,-5 1 0,0 1 15,1-1-15,2-1 16,-3 0-16,-1-1 0,-1 0 0,0 0 16,-4 1-16,0 2 0,-1-2 15,1-1-15,-1 0 0,0 1 16,-2-1-16,0 1 0,1-1 0,-2 0 16,-2 1-16,2 0 15,-2 0-15,2 0 0,-2 0 0,0 0 16,1-1-16,-1 1 0,0 0 15,0 0-15,0 0 0,0 0 16,0 0-16,-3 1 0,-1 0 16,-2 1-16,1 0 0,0 0 15,1 0-15</inkml:trace>
  <inkml:trace contextRef="#ctx0" brushRef="#br0" timeOffset="49940.2463">10438 4609 0,'0'0'0,"0"0"15,0 0-15,0 0 0,0 0 0,0 0 16,0 0-16,0 0 0,0 0 16,0 0-16,0 0 0,0 0 15,0 0-15,0 0 0,0 0 16,0 0-16,0 0 0,-29-2 16,29 2-16,0 0 0,0 0 15,0 0-15,-23 9 0,23-9 0,0 0 16,0 0-16,-26 8 15,26-8-15,-17 6 0,10-4 16,-2 0-16,1-1 0,1 0 0,1 2 16,0-2-16,2 0 0,-1 0 15,2 2-15,1 0 0,0-1 16,2-2-16,-1 2 0,3-1 16,1 1-16,2-1 0,1 0 15,2-1-15,0 0 0,-1 0 0,1 2 16,0-2-16,1 0 0,-1 0 15,2 1-15,0 0 0,0 0 16,0-1-16,1 0 0,1 0 16,-2 0-16,0 0 0,-1 1 15,0 0-15,-2-1 0,0 0 0,0-1 16,-2 1-16,0 0 0,-1 0 16,-1 0-16,1 0 15,-1-1-15,-1 0 0,0 0 16,-2 1-16,3-1 0,-3 1 0,0-3 15,-2 1-15,1-1 0,0 1 16,0-1-16,0 1 0,0-1 16,0 1-16,-1-1 15,-1 0-15,1 0 0,0-2 0,-1 2 16,-1-1-16,1 0 0,-1 0 16,-1 0-16,2 1 0,0-1 15,-1 1-15,0 0 0,-1 1 16,1-3-16,1 2 0,-1 0 0,1 0 15,1 1-15</inkml:trace>
  <inkml:trace contextRef="#ctx0" brushRef="#br0" timeOffset="52439.9173">9233 3216 0,'0'0'0,"0"0"16,0 0-16,0 0 0,0 0 0,0 0 15,0 0-15,0 0 0,0 0 16,-29 15-16,29-15 15,-26 17-15,26-17 0,-28 21 0,14-11 16,0-1-16,-1-2 0,2 1 16,1-2-16,3 1 15,3-2-15,6-2 0,5-3 16,2-1-16,0-2 0,4 1 0,3-2 16,1 1-16,3-1 0,5-2 15,0-1-15,-1 1 0,-1 2 16,-2 1-16,-2 3 0,-2 0 15,-4 2-15,-1 0 0,-1 0 16,-3-1-16</inkml:trace>
  <inkml:trace contextRef="#ctx0" brushRef="#br0" timeOffset="52596.3332">9134 3371 0,'0'0'0,"0"0"0,0 0 15,0 0-15,0 0 0,0 0 16,0 0-16,0 0 0,16 20 15,-16-20-15,0 0 0,25 8 16,-25-8-16,26 1 0,-7-2 16,-3 0-16,-1 0 0,-2 0 15</inkml:trace>
  <inkml:trace contextRef="#ctx0" brushRef="#br0" timeOffset="52840.2029">9729 3158 0,'0'0'0,"0"0"15,0 0-15,0 0 0,0 0 0,0 0 16,-30 13-16,30-13 0,-30 15 16,11-6-16,-1 1 0,0 0 15,-1 0-15,2-1 0,3 1 16,2-2-16,1 1 0,2 0 16,4-2-16,3-2 0,4 1 15,5-3-15,2-2 0,2 1 16,2-1-16,3 0 0,1 1 31,4-1-31,-1-2 0,-1 1 0,-3 1 0,-2-1 0,0 1 0,-4-1 16</inkml:trace>
  <inkml:trace contextRef="#ctx0" brushRef="#br0" timeOffset="53024.2078">9294 3430 0,'0'0'0,"0"0"0,0 0 16,22-3-16,-22 3 0,25-3 16,-11 1-16,1 0 0,0 1 0,2-1 15,0 2-15,1 0 0,-1 0 16,-3 0-16,-1 0 0,-2 2 16,-2-1-16,-1 1 0,-2 0 15,1 0-15</inkml:trace>
  <inkml:trace contextRef="#ctx0" brushRef="#br0" timeOffset="53740.9176">9103 3620 0,'0'0'0,"0"0"0,0 0 0,0 0 16,0 0-16,34-17 0,-34 17 16,37-10-16,-15 4 0,3 0 15,2 0-15,2 0 0,0-2 16,7-2-16,-1 1 0,-4 1 15,-3 2-15,-4 2 0,-3 2 16,-4-1-16,-5 1 0,-7 3 16,-5 1-16,-7 5 0,-9 1 0,-6 3 15,-5 2-15,-7 2 0,-2 1 16,-11 6-16,-3-2 0,-1 3 16,7-2-16,5-5 0,3-4 15,8-2-15,4-1 0,8-2 16,4-3-16,5 0 0,6-2 15,9-3-15,6-1 0,8-3 16,6 0-16,7-4 0,5 0 16,4-1-16,2-1 0,11-3 0,0-3 15,-4 3-15,-4 1 0,6-4 16,-3 1-16,-10-1 0,-8 1 16,-8 2-16,-7 2 0,-6 1 15,-7 0-15,-5-2 0,-4 2 16,-5 6-16,-3 1 0,-4 1 15,-3-3-15,-2 3 0,-1 0 0,-1 1 16,-1 2-16,-2 1 16,-2 4-16,2 3 0,0 3 0,1 1 15,2 2-15,-1 1 0,1 3 16,1 1-16,0 1 0,1 5 16,1 2-16,3 0 0,1 4 15,2 2-15,0 2 0,2-3 16,1-2-16,3-3 0,-1-1 15,2-5-15,2-3 0,1-4 16,1-1-16,-1-6 0,3-1 0,0-6 16,0 0-16,0-6 0,0 0 15,1-2-15,3 0 0,1-2 16,3-1-16,3-1 0,4 0 16,5 0-16,3 1 0,11-4 15,3 3-15,4-1 0,3 1 16,2-1-16,4 3 0,5 0 15,-3 1-15,-3 1 0,-2 1 16,-7 1-16,-4-1 0,-2 3 16,-7 2-16,-11 0 0,-5 4 0,-2-1 15,-3 0-15,0-1 0</inkml:trace>
  <inkml:trace contextRef="#ctx0" brushRef="#br0" timeOffset="54073.6467">9585 3696 0,'0'0'0,"0"0"15,0 0-15,0 0 0,15 18 0,-15-18 16,11 25-16,-11-25 0,12 36 16,-5-15-16,1 1 0,-1-1 15,1 2-15,0 3 0,-2 1 16,0-4-16,-2-4 0,0-2 15,-2-2-15,-3-2 0,-4-2 0,-3-3 16,-5-1-16,-1-4 0,-1 0 16,-1-3-16,1-4 0,-1-2 15,0-2-15,0-1 16,2-2-16,1 3 0,2 0 0,2 1 16,2 1-16,3 0 0,2 1 15,5-1-15,6 0 0,4 0 16,6 0-16,4-1 0,5 2 15,1-3-15,3 0 0,1-1 16,-6 1-16,-5 3 0</inkml:trace>
  <inkml:trace contextRef="#ctx0" brushRef="#br0" timeOffset="54357.9829">10503 3275 0,'0'0'16,"0"0"-16,0 0 0,0 0 0,-34 13 16,34-13-16,-31 17 0,12-6 15,-3 2-15,0 2 0,0 1 16,-2 2-16,4 0 0,4-2 16,3-3-16,6-2 0,3-1 0,7-2 15,3-2-15,6-4 0,4-1 16,4 0-16,3 1 15,1-3-15,2-2 0,4 1 0,-1-2 16,-4 2-16,-2 0 0,-3 3 16,-2 3-16,-6-2 0,-4-4 15,-2 2-15,0-1 0,-2 1 0</inkml:trace>
  <inkml:trace contextRef="#ctx0" brushRef="#br0" timeOffset="54523.8284">10161 3680 0,'0'0'0,"0"0"16,0 0-16,27-7 0,-13 5 16,4-3-16,3 1 0,2-3 15,2 1-15,6-1 0,0 0 16,-2 2-16,-3 2 0,-3 0 16,-3-1-16,-2 1 0,-4 1 15,-2 0-15</inkml:trace>
  <inkml:trace contextRef="#ctx0" brushRef="#br0" timeOffset="54690.0864">10198 3825 0,'0'0'0,"0"0"0,0 0 0,0 0 16,32-11-16,-32 11 0,35-6 16,-14 1-16,2-1 0,2-2 15,2-1-15,-2 2 0,-1 0 0,7-3 16,0-1-16,-5 3 15,-4 0-15,-4 2 0</inkml:trace>
  <inkml:trace contextRef="#ctx0" brushRef="#br0" timeOffset="54924.1176">10367 3730 0,'0'0'15,"0"0"-15,0 0 0,0 21 0,0-21 16,0 26-16,0-8 15,0-1-15,0 0 0,2 1 0,-1-1 16,1-1-16,1-1 0,2 1 16,0-4-16,3-2 0,2-4 15,2-2-15,2-4 0,2-4 16,-1-3-16,1-3 0,-1-1 16,2-3-16,-1-2 0,2-3 15,-1-4-15,-1 4 0,-3 4 0,-2 1 16</inkml:trace>
  <inkml:trace contextRef="#ctx0" brushRef="#br0" timeOffset="55059.8617">10727 3570 0,'0'0'0,"0"0"15,0 0-15,0 0 0,29-10 0,-29 10 16,26-5-16,-8 1 0,2-1 16,-1 1-16,1 1 15,0-1-15,-1 1 0,4 0 16,-2-1-16,-5 4 0,-1 2 0,-3-1 15,-2 0-15,-1 0 0</inkml:trace>
  <inkml:trace contextRef="#ctx0" brushRef="#br0" timeOffset="55274.6882">10649 3757 0,'0'0'0,"0"0"15,0 0-15,0 0 0,0 0 0,34-12 16,-34 12-16,35-11 0,-13 5 15,3-1-15,3-1 0,-1 0 16,0 1-16,5-4 0,-2 1 16,-5-1-16,-3 0 0,-3 1 15,-4 1-15,-5 0 0,-3 1 16,-5-1-16,-2 1 0,0 1 0,0 1 16,0 1-16</inkml:trace>
  <inkml:trace contextRef="#ctx0" brushRef="#br0" timeOffset="55507.5861">10780 3397 0,'0'0'0,"0"0"16,0 0-16,0 0 0,0 0 15,0 0-15,0 0 0,15 27 16,-15-27-16,12 31 0,-4-11 16,0 4-16,1 0 0,1 4 15,1 1-15,4 9 0,0 3 16,1-5-16,0-2 0,3 4 15,-1-6-15,-3-2 0,1-3 16,-3-3-16,-1-2 0,-1-4 0,0-5 16,-1-2-16,-1-2 0,-3-2 15,1-5-15,-3-3 0,0-5 16,-2 2-16,0 1 0,0 0 16</inkml:trace>
  <inkml:trace contextRef="#ctx0" brushRef="#br0" timeOffset="55690.1422">11141 3741 0,'0'0'0,"0"0"0,0 0 16,0 0-16,0 0 0,0 0 16,0 0-16,-22 21 0,22-21 15,-22 18-15,22-18 0,-26 25 16,10-12-16,-2-1 0,-2 0 16,1 0-16,1-2 0,2-1 15,0-2-15,-1-1 0,0-1 0,2-3 16,1-2-16,0-1 0,3-3 15,4 2-15,0-1 0,1 2 16</inkml:trace>
  <inkml:trace contextRef="#ctx0" brushRef="#br0" timeOffset="55842.8836">11065 3337 0,'0'0'0,"0"0"15,0 0-15,21 9 0,-21-9 16,16 14-16,-16-14 0,10 21 16,-6-11-16,-1-3 0</inkml:trace>
  <inkml:trace contextRef="#ctx0" brushRef="#br0" timeOffset="57607.5525">2874 4648 0,'0'0'0,"0"0"16,0 0-16,0 0 0,0 0 0,0 0 16,28-7-16,-28 7 0,22-2 15,-22 2-15,35-4 16,-13 2-16,-2 1 0,5-1 0,4 0 15,1 1-15,2-2 0,12 1 16,3-2-16,7 0 0,0-1 0,3 0 16,6 1-16,7 0 15,-4 1-15,14-2 0,4 1 16,-8 1-16,-6-1 0,15 0 16,13-1-16,-2 2 0,-13 1 15,38-2-15,-16 2 0,-4 0 0,-6 0 16,-3 3-16,0 3 0,-5 1 15,-5-1-15,3 1 16,1 1-16,3 1 0,0 0 0,5-3 16,0 0-16,-1-4 0,-2-1 15,6 1-15,2 3 0,-3-1 16,-1-1-16,5-2 0,1-3 16,-4 2-16,-7-1 0,6 1 15,6-2-15,-4 6 0,1 1 0,-1-1 16,0-2-16,-4 2 0,-2-2 15,4 2-15,4 1 0,-3-1 16,-2-1-16,3-1 0,-1 0 16,-1 0-16,-3 3 0,3-3 15,2 0-15,-2 2 0,-1-1 16,-1-1-16,0-1 0,-4 1 16,0-1-16,4-2 0,5 0 15,-3 1-15,-2-1 0,-1 0 16,-1 2-16,1 0 0,2 1 0,-1-1 15,3 0-15,-5 0 0,-4-1 16,4-1-16,1 0 0,-4 0 16,-3 0-16,0 6 0,2 2 15,-2-4-15,-2-1 0,2-1 16,1 1-16,-1 0 0,-2 0 16,2 0-16,0 0 0,-5 0 15,-4 0-15,5 0 0,4 1 16,-4 1-16,-1-1 0,-1 1 0,3-1 15,-4 1-15,0 2 0,1-2 16,2 0-16,-4-4 0,-3 0 16,3 2-16,2 0 0,-3 0 15,-2 0-15,3 0 0,1-2 16,-1 2-16,-2 2 0,0-1 16,1 0-16,-2 1 0,-2-1 15,5-2-15,4-2 0,-4 2 0,-3-1 16,2 0-16,2-3 15,1 2-15,-2 0 0,1 4 0,0 3 16,-2 0-16,-1-3 0,2-1 16,3 1-16,-4-1 0,-1 1 15,1 0-15,0 3 16,-4 0-16,-4-1 0,1 0 0,-2-2 16,-4 1-16,-2-1 0,-3-1 15,0-1-15,-5 3 0,-5 3 0,0-3 16,-2-1-16,-8 0 0,-6-1 15,-5-1-15,-4 0 0,-8-1 16,-6-1-16,-7 4 0,-8 4 16,-13-1-16,-8 1 0,15-4 15,2-1-15,4 1 0</inkml:trace>
  <inkml:trace contextRef="#ctx0" brushRef="#br0" timeOffset="123925.9132">2116 10960 0,'0'0'0,"0"0"16,0 0-16,0 0 0,0 0 16,24 3-16,-24-3 0,23 4 0,-23-4 15,32 4-15,-11-1 0,1-1 16,3 1-16,5 0 0,4 0 16,11-1-16,3 0 0,4-1 15,2-1-15,15 0 0,1 0 16,16 0-16,3 0 0,-2-2 15,-4 1-15,17-4 0,1 1 16,11-2-16,-5 0 0,38 1 16,-11 3-16,-14 3 0,-8 1 0,2-4 15,2-3-15,-7 0 0,-6-1 16,9 1-16,5 1 0,-6 0 16,-2 2-16,8 3 0,6 4 15,-8-5-15,-7-3 0,9 0 16,5 0-16,-4 1 15,-2-2-15,5 4 0,5 2 0,-7-3 16,-3-1-16,7 1 0,6 1 16,-6 1-16,-5 0 0,7 1 0,8 0 15,-10 1-15,-4 2 0,7-2 16,6-2-16,-10 2 0,-6 1 16,8 0-16,4-1 0,-7 0 15,-4 2-15,5-3 0,5 1 16,-9 0-16,-7 0 0,10 2 15,8-2-15,-8 2 0,-6 0 0,8-2 16,4 1-16,-6-1 0,-4-1 16,5 2-16,4-2 0,-8 0 15,-5-2-15,5 2 0,3 1 16,-3 0-16,-3 0 0,3 0 16,2-2-16,-6 2 0,-5 0 15,4-3-15,3-4 0,-7 1 16,-3 1-16,3 0 0,5 0 15,-6-1-15,-4 1 0,1 0 16,3 1-16,-3 0 0,-2 1 0,1 1 16,4-1-16,-6-2 0,-5 0 15,11-3-15,6-1 0,-8 1 16,-3 0-16,6 2 0,6 0 16,-5 3-16,-2 0 0,-1 0 15,0 0-15,-3-2 0,-3-5 0,7 3 16,6 1-16,-9 1 15,-3 1-15,6-3 0,3 0 16,-4-1-16,-3 0 0,-1-1 16,2 0-16,4 1 0,4 1 15,7 0-15,7 1 0,-24 0 16,-14 1-16,-2 1 0,0 0 16,5-1-16,4-3 0,5 1 0,2 1 15,-2-1-15,-4 1 0,-1 2 16,-3 1-16,2-7 0,2-3 15,0 5-15,2 0 0,-5 7 16,-4 4-16,0-2 0,-1-1 16,-2-2-16,-2-1 0,4-5 15,4-3-15,-9 1 0,-6 1 0,-1 1 16,-2 0-16,-1 0 0,0 1 16,0 0-16,0 1 0,-5 1 15,-2 1-15,4-5 0,2-1 16,-5 0-16,-2 1 0,-1 3 15,-1 1-15,-5 0 0,-7-1 0,0 4 16,-1 3-16,-5 0 0,-3 0 16,-3 3-16,-1 0 15,-6-2-15,-4 1 0,-4-5 16,-4-2-16,-5 1 0,0 3 0,-4 1 16,-4 1-16,-1 3 15,-2 1-15,-7-6 0,0-1 16,2-2-16,-2 1 0,2-1 0</inkml:trace>
  <inkml:trace contextRef="#ctx0" brushRef="#br0" timeOffset="124509.638">17265 9388 0,'0'0'0,"0"0"0,0 0 16,0 0-16,0 0 0,-6 22 15,6-22-15,-10 19 0,10-19 0,-14 23 16,5-6-16,0 0 0,0 0 16,-4 2-16,-3 5 15,-2-1-15,-1 1 0,-8 8 0,-2-1 16,-4 6-16,2-2 0,-2-1 16,-1 2-16,3-3 0,1-2 0,-5 8 15,0 0-15,5-4 16,4-4-16,2 2 0,3-1 15,5-5-15,2-4 0,1-3 16,0-3-16,4-3 0,3-2 0,0 0 16,2-2-16,0-3 0,1-5 15,0-4-15,-1-4 0,2 2 16,0 0-16,1 1 0</inkml:trace>
  <inkml:trace contextRef="#ctx0" brushRef="#br0" timeOffset="124842.1752">16601 9901 0,'0'0'0,"0"0"0,0 0 16,0 0-16,0 0 0,0 0 15,3 24-15,-3-24 0,0 0 0,-2 27 16,2-27-16,-2 24 0,1-10 15,-2-2-15,1 0 0,0-1 16,0 1-16,0 0 0,-1-1 16,1 0-16,0-1 0,1 1 15,0-3-15,1 1 0,0-1 0,2-1 16,2 0-16,2-2 0,2 0 16,2-1-16,2 0 15,3-3-15,4 0 0,4-2 0,2-2 16,10 0-16,0 1 0,1-3 15,2 0-15,-2-1 0,0 1 16,4-4-16,-5 1 0,-6 0 16,-6 2-16,-4 1 0</inkml:trace>
  <inkml:trace contextRef="#ctx0" brushRef="#br0" timeOffset="158343.102">17124 4682 0,'0'0'0,"0"0"16,0 0-16,0 0 0,0 0 0,24-5 15,-24 5-15,17 0 0,-6 0 16,4 0-16,1-2 16,1 2-16,-1 0 0,3 0 0,2-1 15,0 0-15,0 0 0,10-1 16,3 0-16,-1 0 0,-1 2 0,12 0 16,3 0-16,-2-2 15,-4-1-15,5-2 0,1 1 16,6 1-16,-3 2 0,2-2 0,5 0 15,-5 2-15,-3-1 0,14 3 16,3 1-16,-6-2 0,-6 0 16,13 0-16,2-1 15,-7-1-15,-6 1 0,37-2 0,1 4 16,-13-1-16,-8 2 0,4-5 16,4 1-16,-12 1 0,-6 2 15,21-2-15,15-1 0,-14 4 16,-9 1-16,-1 0 0,0-3 15,1-3-15,1 1 0,4 2 16,0 2-16,-1 2 0,-2 1 0,5-4 16,4 0-16,-3-3 0,-1-3 15,2 2-15,0 2 0,1 1 16,2 1-16,3-1 0,1-1 16,1 1-16,-2 1 0,3-2 15,1-1-15,-3 1 16,1 1-16,1 2 0,2 0 0,1 0 0,2-2 15,6-2-15,3 1 0,-7 1 16,-4 0-16,0 0 0,1 1 16,-1 1-16,0-1 0,5 0 15,2 1-15,-2-3 0,-3-4 16,1 2-16,2 0 0,0-1 16,1 0-16,2 2 0,3 0 15,-6 2-15,-4 2 0,6 0 16,4 0-16,-3-4 0,-2-3 15,3 1-15,1 2 0,-5 0 0,-5 0 16,5 1-16,6 0 16,-4 2-16,-3 3 0,3-8 15,2-3-15,-7 3 0,-3 2 0,3 3 16,2 3-16,-2-4 0,-2-5 16,1 1-16,0 1 0,-4 2 15,-3 1-15,5-2 0,2-1 16,-3 4-16,-3 1 0,3-2 15,3-1-15,-4 1 0,-2 1 0,2-3 16,3-3-16,-3 1 0,-2 0 16,-1 4-16,0 2 0,-3 1 15,-1-1-15,3-1 0,4 0 16,-4-3-16,-1-3 0,4 3 16,4 4-16,-4-1 0,-3 2 0,2-3 15,0-4-15,-3 1 0,-4 1 16,4 0-16,2-1 0,-4 4 15,-3 2-15,-2-1 16,-3 0-16,2 1 0,1 2 0,1 1 16,1 0-16,-7-5 0,-3-4 15,1 2-15,1 0 0,-2 2 16,-2 1-16,0 3 0,0 2 16,-5-3-16,-3-3 0,-2 2 15,-1 1-15,-3 2 0,-2 0 16,-4-1-16,-3 0 0,-4 0 15,-4-1-15,-6-1 0,-6-2 16,-1 8-16,-2 4 0,-7-2 0,-7-5 16,-3-1-16</inkml:trace>
  <inkml:trace contextRef="#ctx0" brushRef="#br0" timeOffset="162860.2034">2811 5707 0,'0'0'0,"0"0"0,0 0 15,21-4-15,-21 4 0,0 0 16,22-10-16,-22 10 0,20-5 15,-5 2-15,2 0 0,1 1 16,-2 0-16,3 0 0,-3 0 0,5-1 16,-1 1-16,8-1 0,0 0 15,1 0-15,0 3 0,2-1 16,1 0-16,2 0 0,1 1 16,9-1-16,0 1 0,-3-2 15,1 0-15,-1 0 0,3 1 16,-3 0-16,1 0 0,5 1 15,0-1-15,-1 2 0,-3 2 0,1 0 16,-2 0-16,-1 0 0,2 1 16,3-2-16,1 1 0,7-1 15,-2 2-15,0-1 0,1 2 16,-2-2-16,5-1 0,-2-1 16,0 0-16,5-1 0,-4 0 0,4 0 15,1 0-15,-5-1 0,1 1 16,-5 0-16,3 0 15,0 0-15,2 0 0,-2-1 16,1-2-16,4 0 0,-3 0 0,19 2 16,-3 2-16,-8-1 0,-6 1 15,0 1-15,-1 2 0,2-2 16,0-1-16,-2 0 0,-1-1 16,-5 2-16,-2-1 0,2 2 15,2 1-15,-2-3 0,-1-1 0,1 2 16,-1-1-16,0 0 0,-2-1 15,0 4-15,-2 2 0,2 0 16,0 0-16,2-5 16,0-1-16,-1 0 0,1 0 0,-1 1 15,2 2-15,-5-2 0,-3 1 16,1-3-16,0-1 0,-2 3 16,1 2-16,4 1 0,0-1 15,-3-3-15,-1-3 0,-1 2 16,2-2-16,-19 4 0,5 1 0,4 1 15,4-2-15,0-1 0,1-3 16,2 3-16,1-1 0,-2-1 16,-1 0-16,0 0 0,-1-1 15,0 1-15,-2 0 0,2 2 16,0 1-16,-1 0 0,-1 1 0,-3-3 16,1-2-16,0 2 15,1-1-15,-3 1 0,-2 0 16,1 0-16,0 0 0,1 2 15,0 0-15,1-2 0,-2-2 0,1 1 16,0 1-16,-1-2 0,0 2 16,0-1-16,-1 1 0,-1 0 15,0 0-15,2 1 0,-1-1 16,1-2-16,-2 2 0,-5 1 16,1 1-16,2-1 0,3-1 0,-3 0 15,-1-1-15,-3-1 0,-1 1 16,2 0-16,2 2 15,-2-1-15,0 1 0,0 0 0,1 0 16,-2 1-16,0 1 0,2-2 16,2 0-16,-1 1 0,-3 0 15,2 1-15,-6 1 0,0-2 16,1-1-16,1 0 0,1-1 16,0 1-16,-1 0 0,1 0 15,1 1-15,0 0 0,2-1 0,0 0 16,1 2-16,-1-2 15,-2 1-15,1 0 0,0-1 0,1 0 16,0 2-16,-1-2 0,0 0 16,1-1-16,0 0 0,2 0 15,0 2-15,1-1 0,-2-1 16,-1 0-16,1-1 0,0 0 16,1 0-16,-1 2 0,0 2 15,0-2-15,2-2 0,-1 1 16,1-1-16,-2 2 0,-2 0 0,2-1 15,0-2-15,2 1 0,0 1 16,0 0-16,-2-2 0,1 2 16,-2-1-16,4 0 0,1 1 15,-3 1-15,-1 0 0,0-2 16,2-1-16,-1 2 0,1 2 16,-2-1-16,1-1 0,0 0 15,2-2-15,0 0 0,-1 3 16,-2-2-16,-2 0 0,1 0 15,2-1-15,0 2 0,2 0 0,-3-1 16,0 0-16,0 1 0,2 1 16,-1 0-16,0-1 0,-2 1 15,-1 1-15,2-1 0,1 0 16,1-1-16,-2-2 0,2 1 16,-1 1-16,1 1 0,0 1 0,-1 3 15,2-1-15,-1-2 16,0-2-16,1 1 0,2 0 15,4 1-15,-1 1 0,0 0 16,1-1-16,0 2 0,-2-2 0,0 1 16,0 1-16,0 0 0,0-1 15,0 0-15,1 1 0,-1-1 16,2 0-16,1 0 0,2 0 16,0 1-16,1-2 0,-1 1 15,1 0-15,-1 0 0,1 0 0,1 1 16,0-1-16,8-1 15,-2-2-15,-1 1 0,-1 1 0,-1-2 16,-1 0-16,1 0 0,1 1 16,-1 0-16,0-2 0,3 1 15,0 2-15,0-1 0,0 0 16,1-1-16,-1 1 0,0-1 16,1 1-16,5-1 0,-2 1 15,-1 0-15,-1-2 0,2 1 16,1 0-16,-4 0 0,-2-1 0,3 2 15,1 1-15,1-1 0,-2-3 16,1 0-16,-2-1 0,2 2 16,-1 0-16,2 2 0,-1 0 15,1 0-15,-1 0 0,0-3 16,1-2-16,-2 2 0,1 4 16,2-2-16,1 0 0,1-1 15,0-1-15,22-2 0,-7-1 16,-5 3-16,-1-1 0,1 3 15,1-2-15,-9 1 0,-4 0 0,1 1 16,1 2-16,1-4 0,0 0 16,0 1-16,0 2 0,1 0 15,0 1-15,3 1 0,2-1 16,-3-4-16,-1-4 0,1 7 16,0 5-16,-3-1 0,0-3 15,4-2-15,3-4 0,-3 1 0,0 2 16,2 2-16,3 1 15,-3-2-15,-2-1 0,-2 1 0,0 0 16,2 2-16,4 2 0,1-1 16,1-2-16,-2 0 0,2-1 15,-2 4-15,0 2 0,-4-5 16,-3-3-16,3 2 0,0 1 16,1 0-16,-1 1 0,2-2 15,0-2-15,0 3 0,-3 4 0,4-3 16,0-1-16,-1-1 0,-2-1 15,1-2-15,-1-1 16,4 7-16,1 2 0,-1-1 0,-1-1 16,0-2-16,-2-4 0,2 2 15,0 0-15,-1 6 0,1 4 16,2-2-16,1-3 0,-7-6 16,-3-4-16,1 6 0,0 4 15,-1 2-15,-1-1 0,0-2 16,1-2-16,-2 1 0,-1 4 0,2-3 15,1 1-15,-1-1 0,-3-1 16,2 0-16,1-1 16,-1-1-16,-1 1 0,2-1 0,1-3 15,0 6-15,-2 0 0,1-1 16,0-1-16,-4-1 0,-3-1 16,2 2-16,-1 2 0,-2 0 0,-1 0 15,4-1-15,1 0 16,-5-2-16,-2 1 0,2 2 15,3 3-15,-2-6 0,0-3 16,0 0-16,-1 0 0,0 3 0,-1 1 16,2 4-16,-1 5 0,-13-7 15,4-2-15,3-2 0,4 0 16,-5 2-16,0 1 0,4 1 16,2 0-16,0 0 0,0-1 0,2 0 15,0 0-15,1 1 16,-1-1-16,-2-1 0,0 1 15,0 0-15,1 1 0,1 0 16,1 1-16,-3 0 0,-1 2 0,1-3 16,1-1-16,-1 1 0,-2 0 15,2 0-15,2-1 0,-2 0 16,-1 1-16,1 1 0,1 1 16,-1-2-16,-1 0 0,3-2 15,4 0-15,-3 0 0,-1 1 0,1 1 16,-2 1-16,-1-2 15,-1 1-15,1-1 0,0 0 0,-2-2 16,0 1-16,0 0 0,0 0 16,-4-3-16,0-3 0,1 9 15,2 3-15,-1-1 0,-2-1 16,2 1-16,0 2 0,0-3 16,-2-1-16,0 4 0,-2 1 15,-4-3-15,0 0 0,3-1 16,2 0-16,2-1 0,0 1 0,1-1 15,-2 1-15,3 0 0,0-3 16,3 2-16,2 3 0,0-3 16,0-1-16,3 1 0,0-3 15,1 2-15,-1 0 0,9 1 16,0 1-16,-2-1 0,-2 1 16,2-3-16,0-1 0,0 0 0,0 2 15,3-2-15,0 0 16,-2 0-16,0 0 0,26 1 15,-2 0-15,-8 1 0,-3 1 0,-4-5 16,-1 0-16,-5 0 0,-1 1 16,2-2-16,3-2 0,-1 5 15,0 2-15,0 0 0,1-1 16,-4-1-16,-3-1 0,5-4 16,2-2-16,-2 5 0,-2 3 15,2-2-15,4-2 0,-3 2 16,-2-1-16,1-1 0,3-2 15,0 0-15,1-1 0,1 0 16,2 1-16,-6 3 0,-1 2 0,3-1 16,2-4-16,1 0 0,3-3 15,0-1-15,2 0 0,-2 7 16,-2 3-16,1-2 0,3-1 16,0 2-16,-1 2 0,4-4 15,4-4-15,-1 4 0,0 2 16,2-1-16,-1-2 0,-1 1 0,0 1 15,2 0-15,0-2 16,-1 1-16,-3 1 0,1 0 0,1 0 16,-3 0-16,0 0 0,2 0 15,3 0-15,-3 1 0,-2-2 16,1 0-16,0-1 0,-3 1 16,-2 0-16,4-1 0,1 1 15,-4 4-15,-4 4 0,2-2 16,0 1-16,-1-1 0,-1-1 15,-4-2-15,-2-2 0,-3-3 16,1-3-16,-2 6 0,1 3 0,0 2 16,1-1-16,-2-4 0,1-1 15,-3 1-15,-2 0 0,2 1 16,1 1-16,0-1 0,-2-3 16,0 5-16,1 0 0,-1 1 15,-1 0-15,-1-2 0,-1-2 16,-7 4-16,-3 0 0,0 2 15,-1-1-15,-5 1 0,-2-1 0,-2-5 16,-1-4-16,-10 2 0,-5 0 16,-13 1-16,-8 0 0,2 1 15,1 1-15,2 0 0</inkml:trace>
  <inkml:trace contextRef="#ctx0" brushRef="#br0" timeOffset="164193.1984">2464 6603 0,'0'0'0,"0"0"0,0 0 16,0 0-16,0 0 0,0 0 0,0 0 15,-7-19-15,7 19 0,0 0 16,0 0-16,28-10 0,-28 10 15,26-3-15,-26 3 0,35 1 16,-35-1-16,41 3 0,-14 0 16,2 0-16,3 0 0,8 1 15,4 0-15,4 0 0,-1 0 0,15 0 16,3 0-16,8-1 0,0-1 16,1 0-16,3-1 0,9 0 15,-2 0-15,11-1 0,1 1 16,-2 0-16,-3 1 0,43-2 15,-9-1-15,-8-1 0,-6 0 0,1 2 16,2 0-16,-4 0 0,-3-2 16,-3 4-16,0 3 0,-5 1 15,-2 0-15,3-2 0,-1-2 16,-8 0-16,-4 0 0,-2-1 16,0-1-16,-10 0 0,-4 1 15,-6 2-15,-4 1 0,-3-2 16,-3 1-16,-7 2 0,-3 2 15,-15-4-15,-8 0 0,-8-1 16</inkml:trace>
  <inkml:trace contextRef="#ctx0" brushRef="#br0" timeOffset="166829.5238">6861 5946 0,'0'0'0,"0"0"0,0 0 0,0 0 16,0 0-16,0 0 0,0 0 15,0 0-15,0 0 0,4 26 16,-4-26-16,0 0 0,-9 25 0,9-25 16,-12 27-16,12-27 15,-18 27-15,5-11 0,-1 1 16,1-1-16,-2 1 0,-1 5 0,-1 2 15,4-3-15,2 1 0,1-1 16,2-1-16,3-1 16,1-4-16,4-1 0,4 0 15,1-2-15,3 1 0,4-4 0,5-1 16,-1-2-16,2-3 0,5 0 16,5-2-16,-3-1 0,-2-1 15,4-3-15,-2-1 0,-3 2 16,-1 0-16,-3 0 0,-3-3 15,-2 2-15,3-1 0,-6 0 0,-2-1 16,-3 0-16,-2 0 0,-3-4 16,-1-2-16,-2 0 0,-1 0 15,-2-4-15,-2-3 0,0 0 16,1-1-16,-1-1 0,1 0 16,-4 0-16,0-1 0,-3-3 15,0 1-15,3 5 0,3 3 16,-4 5-16,-2 3 0,-2 6 15,0 4-15,4 12 0,-1 9 0,3-3 16,2-6-16,2 0 0</inkml:trace>
  <inkml:trace contextRef="#ctx0" brushRef="#br0" timeOffset="196644.122">7364 6647 0,'0'0'0,"0"0"16,0 0-16,0 0 0,27 0 15,-27 0-15,24-1 0,-10 0 16,1 0-16,4-1 0,3-1 16,2 1-16,1 1 0,13-3 15,4 1-15,-1 0 0,1 1 0,13-1 16,-1 0-16,0 1 0,-1 1 16,15-3-16,1 1 0,-4-2 15,-3 1-15,11 2 0,-2 1 16,-3 1-16,-6 2 0,17-3 15,1-1-15,-5 0 0,-4 5 0,33-4 16,-4-3-16,-14 0 16,-10 1-16,1 3 0,1 4 15,-7-2-15,-5 0 0,2 1 16,3-1-16,-4 1 0,-4 1 0,6 2 16,5 0-16,-3-2 0,-3-2 15,9 1-15,7-3 0,-9 1 16,-4 1-16,7 0 0,6 2 15,-8-3-15,-4-1 0,8-1 16,4 1-16,-7-3 0,-4-2 0,5 1 16,3 2-16,-8-1 15,-6 1-15,6 1 0,4 0 16,-7-1-16,-6 2 0,7-1 16,6-1-16,-4-2 0,-2 0 0,4 3 15,3 1-15,-4 3 0,-5-1 16,10 4-16,5 3 0,-8-6 15,-5-4-15,8 0 0,4 1 16,-8 0-16,-4 1 0,5 0 16,4 2-16,-8 0 0,-6 3 0,11-1 15,7-1-15,-9-1 0,-5 3 16,10-2-16,8 0 0,-7-1 16,-6-2-16,6 5 0,4 3 15,-5-4-15,-4-2 0,10 2 16,5 0-16,-6-2 0,-4-4 15,6 4-15,4 2 0,-5-1 16,-2-2-16,6 0 0,5 0 16,-9 0-16,-5 0 0,8-2 15,7-1-15,-7-1 0,-4 0 0,9 4 16,6 3-16,-8-5 0,-6-1 16,7 0-16,8 0 15,-9 1-15,-5 0 0,9-3 0,6-2 16,-10-1-16,-5-1 0,6 2 15,5 4-15,-9 0 0,-6-1 16,11 6-16,7 2 0,-8-5 16,-7-2-16,7 0 0,6-3 15,-10-2-15,-6-1 0,7 1 16,5 2-16,-6 0 0,-4 0 0,3-3 16,3-3-16,-8 5 15,-2 0-15,6 0 0,7 0 0,-9 4 16,-6 2-16,7-3 0,4-5 15,-8 2-15,-6-2 0,4 1 16,3 2-16,-10-1 0,-8 2 16,3-1-16,2-2 0,-11 5 15,-6 4-15,-1 1 0,-2 0 16,-11-2-16,-5-2 0,-10 0 0,-9 0 16,-4 0-16</inkml:trace>
  <inkml:trace contextRef="#ctx0" brushRef="#br0" timeOffset="200912.6358">20769 6660 0,'0'0'0,"0"0"16,27-7-16,-15 4 0,1 2 16,10-2-16,7 0 0,2 0 15,2 1-15,14 0 0,3 0 16,3 2-16,1 0 0,18-2 16,4 0-16,1 1 0,-2 1 0,22-2 15,5 0-15,10-1 16,-7 3-16,57 0 0,-4 2 15,-18-5-15,-11-1 0,11-2 0,8-1 16,-9 3-16,-7 1 0,13 3 16,7 1-16,-12 0 0,-8 2 0,17-3 15,12 2-15,-12-3 16,-8 0-16,14 1 0,9-2 16,-9 5-16,-8 2 0,11-3 0,9 1 15,-15-2-15,-8-1 0,16 2 16,10 2-16,-14-2 0,-8 0 15,10 0-15,7 0 0,-15 1 16,-10 0-16,12-1 0,8-1 16,-16 0-16,-9 3 0,10-1 15,10 1-15,-15-3 0,-10-1 0,12 2 16,9-2-16,-15 3 16,-10 2-16,10-2 0,7-3 15,-10 1-15,-8-1 0,11 4 16,6 3-16,-9 1 0,-9-1 0,12-1 15,9-2-15,-17-4 0,-10-3 16,10 3-16,6 3 0,-10-4 16,-9-4-16,5 7 0,3 4 15,-13-2-15,-11-3 0,1 4 16,2 1-16,-17 4 0,-12 0 0,-6-4 16,-2-1-16,-13-4 15,-10 0-15,-13-1 0,-10 0 16,-6 0-16</inkml:trace>
  <inkml:trace contextRef="#ctx0" brushRef="#br0" timeOffset="202945.0857">2829 7722 0,'0'0'15,"0"0"-15,0 0 0,22 11 16,-22-11-16,22 6 0,-22-6 0,35 6 16,-13-3-16,4 2 0,2 2 15,3 0-15,4 1 0,13 0 16,4 1-16,14-2 0,2 0 15,2-1-15,3-1 0,16 0 16,-2-2-16,15 0 0,2-2 0,9 1 16,-1-1-16,45 0 0,-11 0 15,-10-3-15,-11-3 0,6 2 16,4 0-16,-5 2 0,-5-1 16,7-4-16,6-3 0,-3 5 15,2 5-15,2-4 0,2-2 16,1 1-16,2 3 0,7-3 15,1 0-15,-3-1 0,-2-3 0,4 2 16,5 0-16,-5-1 0,-3-4 16,5 0-16,0 0 0,-5 4 15,-5 3-15,4 0 0,-1 1 16,-3 0-16,-4 1 0,5-2 16,4 0-16,-4 0 0,-1-1 15,0 2-15,-1 0 0,-5 2 16,-2-3-16,0 2 0,-2-1 15,-3-3-15,-3-3 0,0 5 16,0 4-16,-3-1 0,-2-1 0,1 2 16,-1 2-16,-8-1 0,-6 2 15,3-2-15,3-2 0,-3-1 16,-2 1-16,1 1 0,2 0 16,-9 2-16,-3 3 0,3 0 15,3-1-15,-3-3 0,-2-3 16,2 0-16,-1 0 0,-5 4 15,-3 4-15,5-1 0,3 0 16,-4-1-16,-2-1 0,3 2 16,3 0-16,-5-2 0,-4-2 0,1 1 15,0 2-15,0-3 0,0 0 16,4-1-16,2 1 0,-2-2 16,-1 0-16,0 0 0,0-3 15,-3 1-15,-2-2 0,3 2 16,2-2-16,-3 1 0,0 1 0,1 0 15,2 0-15,-6 1 0,0 0 16,3 0-16,3-1 16,-3 0-16,-2 0 0,0 2 15,2 2-15,-2-2 0,-2 0 0,4-2 16,2 0-16,-4-1 0,0 0 16,3 4-16,1 3 0,-2-3 15,2-2-15,0-1 0,1 2 16,-3-3-16,-3 0 0,2 5 15,1 5-15,3-4 0,2 0 0,3-4 16,3-2-16,-3 4 0,-3 3 16,6 0-16,3 0 0,-3-2 15,0 0-15,2-3 0,2-4 16,-5 4-16,-3 3 0,8 0 16,5 0-16,-3-3 0,-1-2 15,-1 1-15,1 1 0,-2-1 16,0-1-16,-1 3 0,0 1 15,-3-2-15,-3 0 0,6-2 16,3-2-16,-5 2 0,-5 0 0,3 1 16,1 1-16,-2 1 0,-3 1 15,4 0-15,1 0 0,-3 0 16,-4-1-16,3-1 0,4 1 16,-4 1-16,-3 1 0,-1 2 15,-1-1-15,-9 2 0,-7 1 16,-8 2-16,-5 3 0,-12 1 0,-9 0 15,-14-4-15,-9-2 0,-8-2 16</inkml:trace>
  <inkml:trace contextRef="#ctx0" brushRef="#br0" timeOffset="207928.5963">23638 7555 0,'0'0'0,"0"0"15,0 0-15,23-2 0,-23 2 16,23-1-16,-7-1 0,0 1 15,2 1-15,5 0 0,4 0 16,10 0-16,0 1 0,7 2 16,5-2-16,12 1 0,-2 1 15,19 1-15,6-2 0,-3 1 16,-4 0-16,23 1 0,6-1 16,6 1-16,-7-3 0,51 6 0,-10 5 15,-17-6-15,-13-3 0,11 0 16,8 1-16,-10 1 0,-9 2 15,9 1-15,9-2 0,-11 2 16,-6 0-16,11 4 0,8 4 16,-11-4-16,-5-2 0,12-2 15,5-2-15,-8 5 0,-6 1 16,6-2-16,5-2 0,-13-1 0,-9 0 16,16-3-16,11 0 15,-10-3-15,-8 0 0,10 0 0,8 1 16,-17-1-16,-10 2 0,11-2 15,9 1-15,-15-3 0,-7-1 16,5 1-16,4 1 0,-11 0 16,-8 1-16,4 3 0,4 4 15,-14-3-15,-10-1 0,7 1 16,8 0-16,-13 1 0,-7 0 0,-1 7 16,-1 3-16,-8-3 0,-6-4 15,-7 4-15,-2 3 0,-18-5 16,-10-3-16,-9-3 0</inkml:trace>
  <inkml:trace contextRef="#ctx0" brushRef="#br0" timeOffset="210315.1849">3003 8584 0,'0'0'0,"0"0"0,0 0 16,0 0-16,0 0 0,26-9 15,-26 9-15,28 1 0,-28-1 0,34 0 16,-15-1-16,4 1 0,2 1 16,3-1-16,2 2 0,10-1 15,-1 0-15,7 1 16,2-1-16,11 2 0,-1 0 0,5 0 15,1 0-15,12 2 0,-4 2 16,13-1-16,0 1 0,-5-1 16,-2-1-16,9 2 0,0 1 15,-2-1-15,0 3 0,42 1 16,-9-2-16,-8-3 0,-7-4 0,2 1 16,-2 1-16,0-1 0,1 1 15,7-2-15,6-2 0,-4 3 16,-4 4-16,1-4 0,2-1 15,-4-6-15,-3-4 0,5 2 16,4 1-16,-6 2 0,-2 2 0,5-1 16,6 0-16,-6 1 0,-4 1 15,5-2-15,2-3 16,-4-1-16,-6 0 0,4 0 0,1 1 16,-1-2-16,-1 0 0,3-1 15,1 1-15,-6 2 0,-5 1 16,4-3-16,3-1 0,-10 2 15,-6 1-15,5 2 0,7 2 16,-8-1-16,-3 1 0,1 0 16,-1-1-16,-1 2 0,-3 4 0,4-3 15,4 1-15,-4-2 0,-4-1 16,1 0-16,2 0 16,-5 2-16,-3 3 0,6-2 0,2 0 15,-5 1-15,-3 1 0,1-2 16,1 0-16,-3 0 0,0 1 15,0 0-15,3-1 0,-3-1 16,-2-1-16,2 0 0,2 0 16,-4 0-16,0 0 0,2 0 15,4 1-15,-3-1 0,-3 0 0,4-1 16,2-1-16,-4 1 0,-3 1 16,4-3-16,2-1 15,-4 0-15,0 3 0,-1-2 16,2 2-16,-4-3 0,-3-1 0,3 2 15,2 2-15,-6 1 0,-4 0 16,2 0-16,1-1 0,-2-1 16,1 2-16,-1 0 0,-2 2 15,-2-4-15,-2 1 0,5-1 16,4 2-16,-7 1 0,-3 3 0,0-6 16,1-1-16,-2 3 0,-3 1 15,2 0-15,0 0 0,-3 1 16,0-1-16,2 1 0,3 0 15,-1 1-15,-2-1 0,1 1 16,0-1-16,-2-1 0,-3 1 16,4-4-16,2 2 0,-3 0 15,1 3-15,-3-2 0,1 2 0,-2-3 16,-1 0-16,2 1 0,0 1 16,-3 1-16,-2-1 0,5-1 15,1-2-15,0 2 0,-3 1 16,0-3-16,1-2 0,1 2 15,-1-1-15,4 2 0,3 2 16,-4-5-16,-1-2 0,1 3 16,1 1-16,0 1 0,-1 1 0,1-1 15,1-1-15,-4-1 0,-1 1 16,4 1-16,2 1 16,-6-2-16,-3-4 0,2 6 0,3 3 15,-2-1-15,0-2 0,0-2 16,-2-3-16,2 2 0,0 2 15,1 2-15,-1 3 0,0-1 16,1-2-16,0 2 0,3-2 16,-4-2-16,-3-4 0,5 4 15,2 3-15,0-2 0,0-1 0,1 0 16,1-1-16,-1-2 0,-1 1 16,2 1-16,2 2 0,-1 0 15,-1 0-15,5-2 0,2 0 16,-2 0-16,-3 0 0,4 0 15,4 1-15,-4-2 0,-2-2 16,5 2-16,2 1 0,-3 1 16,-2 2-16,3-3 0,0-3 15,-2 0-15,-2 0 0,4-2 16,2 0-16,-6-2 0,-2 1 0,3 5 16,0 3-16,-4 0 0,-2 0 15,2-3-15,1-4 0,-3 0 16,-3-4-16,2 4 0,2-1 15,-2 2-15,-1 0 0,-3 2 16,1 0-16,-4 2 0,-4-1 0,5 0 16,1-1-16,-2 0 15,-1 0-15,-1 0 0,-2-1 16,-2 2-16,0-1 0,2 0 16,0-2-16,-3 4 0,-4 1 0,-6-1 15,-1 1-15,-6-1 0,-4-1 16,-10 5-16,-8 1 0,-4 0 15,0-2-15,-2 0 0</inkml:trace>
  <inkml:trace contextRef="#ctx0" brushRef="#br0" timeOffset="212945.2624">22757 8637 0,'0'0'0,"0"0"0,0 0 16,28-2-16,-28 2 0,23 0 15,-7 0-15,3 1 0,2 0 0,11 0 16,3 1-16,0-1 16,2 0-16,4 2 0,3-1 0,11 0 15,-1 1-15,15 2 16,4 1-16,-3-2 0,-4 0 0,15 0 15,3-1-15,-2-2 0,-3 1 16,18-2-16,3 0 0,3 0 16,-9-1-16,37-2 0,-2 0 15,-16-2-15,-10 0 0,12 2 16,9 2-16,-11 1 0,-10 0 0,10 0 16,6 3-16,-7-2 0,-4 1 15,9 0-15,7 1 0,-10 2 16,-6 1-16,14-1 0,9-2 15,-12 0-15,-9 0 0,9 0 16,7 1-16,-12-3 0,-7-1 16,10 3-16,8 3 0,-9-5 15,-7-4-15,8 7 0,5 1 16,-11-1-16,-7-2 0,14-1 0,9 0 16,-16 0-16,-10 1 0,14-7 15,9-3-15,-11 1 0,-5 3 16,11 2-16,7 1 0,-15 0 15,-8-3-15,9-3 0,7-2 16,-6 5-16,-5 3 0,4 0 16,4 0-16,-15 1 0,-7 0 0,5 0 15,6 1-15,-11 1 0,-6 2 16,0 1-16,1 1 16,-14-1-16,-9 0 0,-4 1 0,-1 0 15,-13 1-15,-7 1 0,-5-6 16,-6-4-16,-8 0 0,-7 1 0,-5 0 15</inkml:trace>
  <inkml:trace contextRef="#ctx0" brushRef="#br0" timeOffset="214329.4341">2760 9668 0,'0'0'0,"0"0"0,0 0 15,0 0-15,-19-9 0,10 6 0,-1-2 16,1 1-16,1 1 0,3-1 15,-2 0-15,2 1 0,0 2 0,3-1 16,2 2-16,1-3 16,1 3-16,4 0 0,4 0 15,-1 0-15,2 1 0,3-1 16,3-1-16,-1 0 0,2 0 0,10-2 16,2 0-16,1 2 0,1 0 15,4-1-15,4-1 16,7 0-16,0-1 0,4-1 0,6-1 15,8 1-15,-4 3 0,5 0 16,1-1-16,8 0 0,-5-1 0,15 1 16,1 1-16,-10-3 15,-6-2-15,39 0 0,-1 4 16,-19-1-16,-13 0 0,5-5 0,4-3 16,-10 1-16,-6 2 0,6-2 15,3 0-15,-8 2 0,-9 1 16,1 2-16,2 2 0,-10 1 15,-6 1-15,-16 0 0,-10 1 16,-7 1-16</inkml:trace>
  <inkml:trace contextRef="#ctx0" brushRef="#br0" timeOffset="215045.1906">5592 9458 0,'0'0'0,"0"0"0,0 0 0,30 2 16,-21-4-16,8 2 0,5 2 15,0-2-15,0 0 0,14-2 16,5 2-16,-2 0 0,-2 2 0,15 1 16,3 3-16,-2-2 15,-4-1-15,16-1 0,0-1 16,-4 1-16,-1 0 0,16 3 16,1-1-16,-5-4 0,-6-2 0,17 1 15,2 0-15,1 2 0,-8 0 16,29-3-16,1-5 0,-13 4 15,-13 4-15,10-2 0,5-1 16,-8-1-16,-3-1 0,11 2 16,6 0-16,-13 1 0,-8 0 0,17 1 15,13 0-15,-15 0 0,-11 0 16,12 1-16,8 1 16,-11-1-16,-8-2 0,11 4 15,8 4-15,-14-6 0,-10-3 0,18 1 16,10 2-16,-12-2 0,-9-2 0,5 3 15,3 2-15,-10 1 16,-6 3-16,12-3 0,9-2 16,-12 2-16,-7-2 0,9 1 15,8 2-15,-13 0 0,-9 0 0,11-1 16,8-1-16,-11-1 16,-6 0-16,11 0 0,9-1 15,-14 3-15,-8 1 0,8 5 0,6-1 16,-9-2-16,-7-1 0,11-2 15,7-1-15,-12-1 0,-7-1 16,11 3-16,8 0 0,-11 0 16,-8 1-16,11 0 0,9 0 15,-12-3-15,-7-1 0,13 1 16,8 2-16,-9-1 0,-5 0 0,8-3 16,6-2-16,-9 5 0,-6 2 15,9-2-15,8 0 0,-12-2 16,-7 0-16,8 0 0,6 0 15,-11-1-15,-6 0 0,3 5 16,4 5-16,-13-2 0,-11 1 0,3-3 16,0 0-16,-8-3 15,-5 0-15,0 2 0,2 2 16,-12-2-16,-8-1 0,0 1 16,1 1-16,-8 0 0,-5-1 0,-4 4 15,-2 3-15,-4-4 0,-4-2 16,-1-1-16</inkml:trace>
  <inkml:trace contextRef="#ctx0" brushRef="#br0" timeOffset="216461.5745">14557 9476 0,'0'0'0,"13"0"16,4 3-16,-3-3 0,2 0 15,11 2-15,5-1 0,1 1 16,1 0-16,12 1 0,4 0 16,1-1-16,0 1 0,12 0 15,4 1-15,-5-2 0,-1-1 0,13 2 16,2 0-16,-5-1 0,-4 1 16,13 0-16,3 0 0,-6 1 15,-4-2-15,35 2 0,-7 0 16,-10-1-16,-7 0 0,5 0 15,3 0-15,-9-2 0,-8 1 16,3 1-16,3 0 0,-8 0 16,-6 2-16,13-1 0,10 0 15,-11-2-15,-6-1 0,3 2 16,3 2-16,-5-5 0,-4-1 0,5 1 16,3 1-16,-8 1 0,-3 1 15,5-2-15,8-1 16,-10 0-16,-5-2 0,6 2 0,4 0 15,-10 3-15,-7 1 0,6-1 16,3-2-16,-3 0 0,-2-1 16,2 1-16,2 1 0,-8-2 0,-7-1 15,8-1-15,5 0 16,-4 1-16,-2 0 0,2 1 16,3 1-16,-8-2 0,-3 0 15,7 0-15,5-2 0,-7 2 16,-4-1-16,-3 4 0,0 3 0,-2-5 15,-3-4-15,3 1 0,3-1 16,-4 3-16,0-1 0,-3 2 16,-2 0-16,-3 3 0,-1-1 0,1-2 15,3 0-15,-1-3 16,-1-1-16,1 2 0,1 1 16,-1 0-16,1 0 0,5 1 0,3 0 15,-4 0-15,-5-1 0,9-2 16,4-1-16,-5 1 0,-5 2 15,6-1-15,4 0 0,-2 2 16,-2 1-16,3 0 0,3 2 16,-4 0-16,-3-1 0,4-2 15,2 0-15,-4-1 0,-3-3 0,6 3 16,4 0-16,-5 3 16,-3 1-16,4 0 0,4 0 0,-4-1 15,-3 0-15,5-4 0,4 0 16,-6 0-16,-4 4 0,6-1 15,5 0-15,-8 1 0,-4-1 16,7 6-16,4 4 0,0-7 16,-1-5-16,3-1 0,2-3 15,-5 5-15,-4 5 0,5-1 16,4 1-16,-4-2 0,-4-1 0,8 2 16,4 0-16,-6 1 0,-5-2 15,8 0-15,5-1 0,-7 2 16,-5-1-16,6-1 0,4-4 15,-3 4-15,-1 0 0,8 0 16,5-1-16,-6 1 0,-5 0 16,6 0-16,3-1 0,-6 1 15,-3 0-15,8-1 0,5-1 16,-6-1-16,-6 0 0,7 0 0,4 0 16,-4 0-16,0 0 0,7 3 15,4 3-15,-8-3 0,-4 0 16,7-2-16,4-1 0,-4 2 15,-2 1-15,5-2 0,7-2 16,-9 2-16,-2 1 0,4-2 16,5 0-16,-8 2 0,-6 1 0,2 0 15,2 1-15,-5-3 16,-4-2-16,2 1 0,-1 0 16,-10-2-16,-7-1 0,-4 4 0,0 4 15,-10-1-15,-6-2 0,-8-12 16,-4-8-16,-8 15 0,-5 10 0,-18-4 15,-13-6-15,-8-7 16,-5-6-16,10 6 0,9 4 16,4 2-16</inkml:trace>
  <inkml:trace contextRef="#ctx0" brushRef="#br0" timeOffset="216928.3595">20327 8676 0,'0'0'16,"0"0"-16,0 0 0,0 0 0,0 0 16,-12 34-16,7-15 15,-1 2-15,0 0 0,1 7 16,-1 4-16,2 4 0,0-1 0,-1 18 15,2 15-15,2-6 0,1-5 0,3 14 16,5 0-16,-2-8 16,2-9-16,3 5 0,2-7 15,0-6-15,-2-7 0,2 0 16,0-4-16,-2-11 0,-1-5 0,0-5 16,0-6-16,-2-4 0,-1-5 15,-2-10-15,-2-6 0,-1 5 16,-1 3-16,0 2 0</inkml:trace>
  <inkml:trace contextRef="#ctx0" brushRef="#br0" timeOffset="219328.9024">20398 8781 0,'0'0'0,"11"-3"16,5-2-16,4 0 0,3 1 0,19-2 15,20-2-15,6 2 0,7 1 16,31-1-16,12-1 0,19-1 16,-4 0-16,84-1 0,29 2 15,-23-2-15,-16-1 0,16-1 16,11 1-16,-10 3 0,-5 0 0,20 2 16,15 1-16,-25 2 0,-16 1 15,16 2-15,12 1 0,-26 3 16,-17 2-16,1 0 0,3 0 15,-33 0-15,-23 0 0,-5 1 16,-4 1-16,-24-2 0,-18-2 0,-12 0 16,-8-2-16,-18 5 15,-12 3-15,-9-1 0,-4-1 16,-9-1-16,-6-1 0,-6 8 16,-4 10-16,-2-4 0,-2 1 0,-2 6 15,-1 5-15,0 0 0,0 0 16,3 7-16,3 3 0,-2 1 15,1 0-15,3 8 0,3 5 16,1-4-16,0-2 0,2 6 16,3 4-16,-1-6 0,2-6 15,2 3-15,0 1 0,-1-5 0,0-3 16,2-1-16,2-1 16,-4-8-16,-2-6 0,-5 2 0,-4 1 15,-3-6-15,-2-4 0,-3-9 16,-3-5-16,-3-2 0,-1-3 15,-13-5-15,-10-3 0,7 1 16,-5-2-16,-15-7 0,-11-4 16,-2-3-16,-1-1 0,-18-4 15,-13-1-15,-3-1 0,1 2 16,-65-14-16,-1 1 0,16 4 0,12 4 16,-18 2-16,-11 2 15,6 2-15,4 3 0,-17-1 0,-13 0 16,12 4-16,9 3 0,-20 2 15,-11-1-15,16 4 0,12 2 16,-18 5-16,-14 4 0,13 4 16,11 2-16,-7-1 0,-5-1 15,19 1-15,13 0 0,-10 4 16,-5 2-16,20-2 0,15-1 0,-12 0 16,-9-1-16,18 1 0,12-1 15,2-1-15,3-3 0,13 1 16,9 0-16,5-2 0,4 1 15,14-4-15,12-3 0,5 0 16,6 1-16,8-2 0,5 0 16,7 0-16,7 0 0,7 0 15,5 3-15,6 1 0,1 3 16,1-3-16,1 0 0,11-3 0,9-1 16,8 4-16,6 2 0,13 4 15,7 1-15,0-3 0,-1-4 16,17 6-16,10 1 0,5-1 15,1-1-15,16 4 0,10 4 16,0-6-16,0-3 0,25 0 16,16 0-16,-9 0 0,-6-1 0,23 0 15,17-1-15,-6 2 16,-3 3-16,18 0 0,13 1 16,-15-1-16,-10 3 0,17-1 0,12 0 15,-15 0-15,-11-2 0,12 4 16,7 3-16,-21 0 0,-15 0 15,8 0-15,5 0 0,-25-1 16,-17-1-16,1-6 0,0-4 16,-20 2-16,-11 2 0,-8-1 15,-3 1-15,-18-6 0,-12-3 0,-6-3 16,-5 0-16,-15 1 0,-11 1 16,-13 0-16,-10-1 0,-5-2 15,-5 0-15,-20-6 0,-15-4 16,-5 1-16,-4 1 0,-17 0 15,-14 0-15,0 0 0,-2 0 0,-23 1 16,-14 2-16,7 3 16,3 0-16,-17-1 0,-15-1 15,1 1-15,0 0 0,-19 2 16,-12 1-16,9 3 0,6 2 0,-19-2 16,-11 0-16,14 1 0,10 2 15,-22-3-15,-13-2 16,14 3-16,9 1 0,-9 4 0,-6 3 15,18 0-15,13 1 0,-12 1 16,-6 0-16,18-1 0,12 1 0,-3 3 16,-1 5-16,17-4 15,12-1-15,-2-2 0,1 0 16,18 0-16,12-1 0,11 3 0,7-2 16,17-3-16,13-3 0,10-3 15,6-1-15,13 1 0,8-1 16,6 1-16,5 1 0,7-2 15,4 0-15,33-5 0,22-5 16,5 0-16,2-1 0,25-2 16,17 0-16,1 0 0,2 0 0,27 3 15,21 1-15,-5 6 16,-2 4-16,25-10 0,14-6 16,-11 5-16,-8 1 0,27 4 0,20 3 15,-13 1-15,-8 1 0,16 2 16,11 1-16,-19 6 0,-13 4 0,11 8 15,8 5-15,-23-6 16,-17-4-16,1 1 0,1 1 16,-26 1-16,-16 0 0,-9 0 15,-5 1-15,-23-4 0,-17-6 0,-18-2 16,-11-5-16,-18 3 16,-14 2-16,-16-1 0,-12 0 0,-10-3 15,-8-3-15,-21-6 0,-17-4 16,-11-6-16,-9-5 0,-24 3 15,-14 1-15,-5 1 0,-4 2 16,-23-3-16,-15-2 0,5 5 16,2 4-16,-19 0 0,-14 0 15,8 5-15,7 2 0,-28 3 16,-18 1-16,20 2 0,15 3 0,-17-1 16,-12 1-16,18-1 0,13 2 15,-4 1-15,-2 0 0,19 1 16,13 1-16,8 3 0,5 2 15,23-2-15,15-1 0,13-2 16,8-2-16,18 0 0,13-3 16,15-3-16,9-2 0,15-1 15,7-2-15,9 1 0,7 0 16,12-3-16,10-2 0,24-4 16,17-3-16,2 4 0,2 3 0,19-4 15,13-1-15,-3 0 0,-1 1 16,25 2-16,18 0 0,-12 6 15,-7 0-15,33 3 0,22 0 16,-8-1-16,-5-1 0,30 0 16,19 0-16,-14 4 0,-9 3 0,25 2 15,16 6-15,-22 1 0,-14 2 16,15 4-16,12 4 16,-29 2-16,-18 5 0,2-1 0,3 0 15,-27-4-15,-16-3 0,1-1 16,0-4-16,-26 1 15,-19 1-15,-13-1 0,-7 0 16,-16-7-16,-13-4 0,-18-4 0,-13-1 16,-11-3-16,-8-2 0,-8-2 15,-6 0-15,-16-2 0,-10 0 0,-28-18 16,-21-11-16,-6 7 0,-4 3 16,-26 0-16,-17-3 0,4 1 15,5 1-15,-29 1 0,-20 3 16,9 0-16,6 2 0,-29 4 15,-21 4-15,17 1 0,13 0 16,-21 4-16,-12 1 0,16 7 16,11 3-16,-19 2 0,-12 1 15,18-2-15,16-3 0,-9 6 16,-4 5-16,30-2 0,19 1 0,-4 0 16,-1 1-16,23-2 0,18-3 15,12-2-15,9-3 0,24-1 16,17 0-16,19-3 0,12 0 15,14-2-15,9 0 0,19-6 16,12-4-16,27-2 0,16-3 0,36-1 16,26-1-16,-1 3 15,2 2-15,17 6 0,14 5 16,-10 8-16,-9 4 0,2 6 0,0 5 16,-31 0-16,-21 0 0,-23 0 15,-17 1-15,-25-5 0,-16-5 16,-27-4-16,-18-4 0,-8-1 15,-8-1-15,15 0 0,9 0 16,6 0-16</inkml:trace>
  <inkml:trace contextRef="#ctx0" brushRef="#br0" timeOffset="219795.7155">21244 9444 0,'0'0'0,"0"0"0,0 0 0,0 0 15,-25-1-15,25 1 0,-34 4 16,12 0-16,-1 2 0,-6 2 0,-4 2 16,-12 4-16,-2 0 0,-15 5 15,-5 1-15,4 0 0,1-1 0,-18 3 16,-2 1-16,-10 2 15,4-2-15,-22 7 0,-4 3 16,7-1-16,6-2 0,-60 19 16,2-3-16,20-7 0,14-5 0,-10 6 15,-6 3-15,12-1 0,10-1 16,-10 1-16,-7 2 16,18-5-16,11-7 0,6 0 0,3-2 15,14-3-15,10-3 0,6-5 16,5-5-16,20-4 15,13-3-15,11-6 0,8-2 0,5 0 16,4 0-16,2 1 0,0-2 16,0 2-16,1-5 0,1 2 15,1 1-15,2-2 0,0-1 16,1 0-16,-1-2 0,-3 3 0,1 0 16,-5-5-16,0-3 0,0 3 15,1 3-15,0 0 0</inkml:trace>
  <inkml:trace contextRef="#ctx0" brushRef="#br0" timeOffset="220330.9313">17839 10082 0,'0'0'0,"0"0"0,0 0 15,0 0-15,0 0 0,11-17 16,-11 17-16,0 0 0,0 0 0,0 0 16,0 0-16,0 0 0,0 0 15,0 0-15,-2 27 0,2-27 16,-6 25-16,6-25 0,-8 32 15,3-14-15,-2 1 0,0 2 16,-2 2-16,-4 6 0,-2-2 0,0 1 16,-2 0-16,2-2 15,1-2-15,-6 5 0,-1-3 16,3-2-16,2-4 0,1-3 0,3-3 16,2-2-16,2-2 0,2-3 15,1-2-15,4-1 0,2-2 16,8-2-16,6 0 0,4-1 15,7 0-15,9-3 0,9-2 16,13 0-16,3 1 0,23 1 16,8-1-16,-4 3 0,-2-1 15,16 4-15,11 4 0,-15-1 0,-10-2 16,28 3-16,-17 2 16,-24-3-16,-18-2 0,-9 0 0,-5 1 15,-12 2-15,-9 2 0,-8-3 16,-5-2-16,-1-3 0,-3-2 15,-4 3-15,0 0 0,0 0 16,0 0-16,0 0 0,0 0 16,0 0-16,0 0 0,0 0 15,0 0-15,0 0 0,0 0 0,0 2 16,0-2-16,0 0 16,0 0-16,0 0 0,0 0 0,0 0 15,0 0-15,0 0 0,0 0 16,0 0-16,0 0 0,0 0 15,-1 2-15,-1 0 0,-2 1 16,1-2-16,1 1 0,0-1 0</inkml:trace>
  <inkml:trace contextRef="#ctx0" brushRef="#br0" timeOffset="223893.8703">27934 9221 0,'0'0'0,"0"0"16,0 0-16,21 2 0,-21-2 0,24 4 15,-5-1-15,1 1 0,2 0 0,9 0 16,2 0-16,-1 0 16,0 0-16,8 0 0,-1 1 15,-3-2-15,-3-2 0,-3-1 16,-1-1-16,-6 0 0,-3 1 0,-3 0 16,-4 0-16,-2 0 0</inkml:trace>
  <inkml:trace contextRef="#ctx0" brushRef="#br0" timeOffset="224328.6783">28792 9004 0,'0'0'0,"10"0"0,4 0 15,3 0-15,0 1 0,11 1 0,3 3 16,0 0-16,-1 3 0,10 2 15,0 1-15,-5 0 0,-3 1 16,1 2-16,-3 4 0,-6-2 16,-4 0-16,-7 1 0,-4 2 15,-7-2-15,-3 2 0,-8 0 16,-6-1-16,-5 4 0,-2 4 0,-13 6 16,-6 4-16,-1-5 0,0-1 15,-12 6-15,-1-1 0,3-4 16,4-2-16,-4 1 0,6-3 15,6-6-15,6-5 0,9-1 16,8-2-16,6-3 0,5-6 16,15 0-16,9-1 0,7 0 0,7 0 15,7-2-15,10 0 16,3 1-16,2-2 0,13 0 0,3 1 16,-7 0-16,-5 0 0,-1 0 15,-7 0-15,-10 2 0,-7 0 16,-10-2-16,-8 1 0,-9-1 15,-6-1-15,0 0 0,-1 2 16,1-2-16</inkml:trace>
  <inkml:trace contextRef="#ctx0" brushRef="#br0" timeOffset="224945.7223">28892 10086 0,'0'0'0,"0"0"0,-24 0 0,7 1 0,-1 0 15,-18-2-15,-8-1 16,-9-4-16,2 1 0,-22-8 0,-7 0 16,5-3-16,5 2 0,-18-7 15,-5-1-15,-1-6 0,11-2 16,-42-20-16,7-1 0,22 6 15,16 3-15,0-4 0,1-5 16,16 4-16,11-1 0,8-5 16,7-4-16,8 7 0,8 4 0,14-6 15,11-3-15,5 2 16,4 3-16,21-7 0,14-5 16,4 8-16,1 6 0,25-3 15,18-3-15,-5 9 0,-5 6 0,26-2 16,18-1-16,-7 10 0,-6 8 15,24 5-15,19 2 0,-22 7 16,-14 4-16,18 11 0,14 8 16,-22 4-16,-15 2 0,-1 15 15,-1 9-15,-22 0 0,-15 0 0,-4 9 16,-3 8-16,-14-5 0,-11-2 16,-3 11-16,-3 6 15,-13-8-15,-9-5 0,-8 11 0,-4 5 16,-5-6-16,-4-5 0,-4 7 15,-2 4-15,0-9 0,-1-6 16,-7 6-16,-6 1 0,-2-9 16,-2-7-16,-11 3 0,-9 3 15,3-15-15,2-9 0,-12-5 16,-9-2-16,1-2 0,3-4 0,-23-7 16,-13-6-16,7-7 0,4-8 15,-21-5-15,-15-3 0,8 1 16,9 1-16,30 6 0,23 3 15,15 2-15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2:54:48.497"/>
    </inkml:context>
    <inkml:brush xml:id="br0">
      <inkml:brushProperty name="width" value="0.05292" units="cm"/>
      <inkml:brushProperty name="height" value="0.05292" units="cm"/>
      <inkml:brushProperty name="color" value="#FF0000"/>
    </inkml:brush>
  </inkml:definitions>
  <inkml:trace contextRef="#ctx0" brushRef="#br0">1802 2723 0,'0'0'15,"0"0"-15,0 0 0,0 0 0,0 0 16,23-6-16,-23 6 16,0 0-16,28 2 0,-28-2 0,26 4 15,-13-4-15,1 0 0,3 0 16,2-2-16,2 2 15,1 0-15,1 2 0,2-1 16,7 0-16,0-1 0,3 0 16,3 0-16,-1-1 0,-3 1 0,15-1 15,4 1-15,-6 0 0,-2 2 0,13-3 16,0-2-16,-4 1 16,-3-1-16,5 1 0,5 1 15,1-2-15,-4 2 0,1 0 16,7-1-16,1 2 0,-3-1 0,3 0 15,8 0-15,-11 0 0,-5 2 16,12-4-16,7 0 0,20 1 16,-16 2-16,0 0 0,4 0 15,-8-3-15,-8 0 0,8 2 16,5 1-16,-5-1 16,-1-1-16,27 2 0,23 2 15,-29-2-15,-18-2 0,-7 1 0,-2-1 16,5 0-16,3-1 0,2 2 15,-1 0-15,1-1 0,2-2 0,-3 2 16,2 1-16,-4 1 0,-2 0 16,3 0-16,3 1 15,-6 1-15,-1 0 0,3 0 0,4-1 16,-2-6-16,1-4 0,-3 7 16,-2 3-16,-1-2 0,-1-2 15,2 0-15,3 3 0,-3 0 16,-1 0-16,0 5 0,-2 2 15,-2 2-15,0-1 0,0-3 16,4-4-16,-5-1 0,0 0 16,-1-1-16,1-1 0,-2-2 15,-1 1-15,1 1 0,-2 1 16,-4 1-16,-3 2 0,2 2 16,-3 3-16,2 1 0,-2 0 0,5-3 15,2-3-15,-4-2 0,-3-2 16,-3 2-16,1 0 0,1 2 15,-3 3-15,0-5 0,-1-2 16,-7 3-16,-5 2 0,1-1 16,-1-2-16,-4 0 0,-4 0 0,-9 2 15,-4 4-15,-11-1 0,-9 0 16,0-1-16,0-2 0,0-2 16</inkml:trace>
  <inkml:trace contextRef="#ctx0" brushRef="#br0" timeOffset="3650.2564">2463 3778 0,'0'0'0,"0"0"16,0 0-16,23-4 0,-23 4 0,21-4 15,-21 4-15,33-4 0,-12 1 16,1 1-16,4-2 15,9 0-15,0 1 0,5-1 0,4 1 16,6-1-16,-2 0 0,4 1 16,4-1-16,7-1 0,-7 3 0,13-1 15,4 1-15,-9-1 0,-4 0 16,10 0-16,6 2 16,-4 0-16,-6 2 0,7-3 0,4 0 15,1 0-15,-8 4 0,30-4 16,1 1-16,-16 0 0,-12-2 15,8 1-15,7 1 0,-9 1 16,-6 1-16,18 0 16,14 0-16,-18-1 0,-14-2 0,-4 4 15,-1 2-15,7 1 0,6 1 16,3-6-16,4-3 0,-7 5 16,-4 2-16,5 3 0,4 1 15,-5-1-15,0 0 0,3-1 0,5-2 16,-2 1-16,-1 2 15,-1-3-15,0-2 0,-2 2 16,1 2-16,4-4 0,4 0 0,-5-1 16,-2 0-16,1 1 0,0 0 15,-1 0-15,0 1 0,2-2 16,2 0-16,-4 1 0,-4 1 16,5-3-16,6-4 0,-4 2 15,0 1-15,0-1 0,0 0 16,-4 0-16,1-1 0,-1 2 15,2 1-15,-3-5 0,-3-4 0,5 6 16,5 3-16,-5 0 0,-2 0 16,2 0-16,1 0 0,-4 1 15,-2 1-15,1-3 0,-1-1 16,1-3-16,-1-1 0,2 2 16,-1 0-16,-4-3 0,-3 0 0,3 0 15,3-1-15,-5 2 0,-4 2 16,1 3-16,0-1 0,-1 1 15,1 0-15,2-3 16,1-1-16,0 2 0,0-1 0,0 2 16,0-1-16,-7 1 0,-3 0 15,2 2-15,3 0 16,-4-3-16,-2-2 0,2-1 0,2-1 16,0 2-16,-2 1 0,0 2 15,1 0-15,-1 2 0,1 1 16,-1 0-16,0-1 0,-2 0 15,-4 0-15,3-2 0,2 0 16,-3 0-16,-4 1 0,4-3 0,1-2 16,-1 2-16,-3 3 0,2 1 15,1 1-15,-2-2 0,0-1 16,1-1-16,0 2 0,-3 0 16,-3 0-16,2-2 0,3-2 15,-2 3-15,-1 2 0,3 2 16,2 3-16,-5-4 0,-3-1 0,2 0 15,3 0-15,-2 4 0,-1 2 16,0-7-16,0-3 0,-1 0 16,0 2-16,1 1 0,1 2 15,-3 0-15,-1 1 0,2 1 16,3 1-16,-2 1 0,-1-1 0,2-2 16,2-1-16,-2 0 15,-1 2-15,-1-1 0,1-1 16,-5-2-16,-1-4 0,3 4 15,3 3-15,-4-3 0,-2-1 0,-2 1 16,1 0-16,-2 2 16,-1 1-16,2 0 0,-1 1 0,-1-3 15,1-3-15,-1 1 0,0 0 16,-3 2-16,-1 1 0,2-2 16,3-2-16,-2 2 0,-1 2 15,0 2-15,0 0 0,0-2 16,1-1-16,4-1 0,1 0 15,-2 0-15,-2 1 0,2 0 0,0 0 16,0-4-16,-1-2 0,2 3 16,0 0-16,-15 3 0,4 0 15,18 4-15,-2-1 0,0-3 16,1-2-16,1-5 0,3-1 16,-1 5-16,1 3 0,-2 2 15,0 3-15,0-3 0,-1 0 0,0 1 16,1 0-16,-1-1 0,-2-1 15,2 2-15,1 2 0,-3-2 16,-1 1-16,3-2 0,3-2 16,-3 2-16,-1 0 0,2 0 15,2 2-15,0-4 0,3 0 0,1 2 16,1 2 0,2 1-16,2 0 0,2-1 0,2 2 15,-3-2-15,-1 0 0,5 1 16,2-3-16,-2 5 0,-4 3 15,3-2-15,2-4 0,2 4 16,2 2-16,2-4 0,0-4 0,-2 0 16,-2 1-16,2 1 0,0 1 15,2 1-15,2 1 0,-2-5 16,0-4-16,-5-1 0,-1-1 16,4 5-16,3 5 0,0-4 15,-2-1-15,0 0 0,0 0 16,-2 1-16,0 1 0,4 0 15,3-1-15,-4 2 0,-1-2 0,4-2 16,2-1-16,0 0 0,1 1 16,1-5-16,2-1 0,-1 3 15,0 2-15,0 4 0,1 1 16,-1-7-16,2-4 0,1 0 16,4 3-16,-7 5 0,-4 4 0,2-1 15,2-2-15,-4-3 0,-4-3 16,3 3-16,1 1 0,-5-1 15,-2-1-15,-2 3 0,0 5 16,-4-3-16,-3 2 0,0-5 16,0-4-16,-1 5 0,-1 2 15,-1 1-15,0-1 16,-3 0-16,-2-3 0,-1-4 0,1-1 16,-1 6-16,1 3 0,-3-4 15,-2-2-15,-1-2 0,-1 0 16,2 2-16,1 1 0,-4-3 15,-2 0-15,-3 3 0,-2 0 16,-2 1-16,-1 1 0,-3-2 0,-2 0 16,-2-3-16,-2 0 0,-7 2 15,-2 2-15,-4 5 0,-4 3 16,-5-4-16,-4-3 0,-6 2 16,1 1-16,-4 2 0,-1-1 15,2 0-15,0-3 0,0 1 16</inkml:trace>
  <inkml:trace contextRef="#ctx0" brushRef="#br0" timeOffset="7267.3441">5514 3860 0,'0'0'0,"-8"0"16,-6 0-16,2 0 0,-3 2 0,-7 0 16,-6-1-16,-8 1 0,-2-1 15,-6 2-15,-2 0 0,-9-1 16,-1 2-16,-2-2 0,-1 0 16,-2-1-16,-1-1 0,-11 1 15,0 1-15,1-2 0,5-1 16,-11-4-16,4 0 0,1 3 15,3 0-15,-27-4 0,11-2 0,8-1 16,9 0-16,5-2 0,0-1 16,11 1-16,3-1 0,3-4 15,0-2-15,8-4 0,5-3 16,4 0-16,1 0 0,4 0 16,2 1-16,5-5 0,3-2 15,6 0-15,8 5 0,2 5 16,1-3-16,1-3 0,4-1 0,3 0 15,3 2-15,2-5 0,1 1 16,4-1-16,2 1 0,2-3 16,3-1-16,4 2 15,4-1-15,1 6 0,-1 5 0,3-3 16,1-3-16,-1 3 16,2-1-16,14 2 0,6 0 15,-3 2-15,-7 1 0,23-7 0,-7 5 16,-2 2-16,1 2 0,5-2 15,3 1-15,-6 6 0,-3 6 16,4 2-16,3-1 0,-2-6 16,1-5-16,2 2 0,3 1 15,-1 4-15,2 3 0,1 0 0,3 1 16,-2 1-16,0-1 0,1 0 16,-1 1-16,-3 0 0,0-2 15,2 0-15,0 3 0,-2 5 16,-2 3-16,2-1 0,1-2 15,-2 2-15,-3 2 0,3-4 16,1-2-16,0 2 0,0 3 0,0 1 16,0 3-16,-5-4 0,-5 0 15,4 1-15,4 3 16,-4 1-16,0 2 0,-3 0 16,0 0-16,-4 4 0,-1 3 0,0-1 15,0-2-15,-3-2 0,-1-1 16,-1 9-16,-1 3 0,-7-6 15,0-4-15,-1 5 0,0 4 16,-5-2-16,-4 1 0,-2 0 16,-1 1-16,3 1 0,-3-1 0,-5 4 15,-5 5-15,-1-6 0,-2-3 16,1 0-16,1-1 16,-5 3-16,-4 2 0,-2 1 0,0 1 15,-10-5-15,0 5 0,-2-5 16,-1 0-16,1 0 0,0 0 15,-4 4-15,-3 1 0,-4-5 16,-3 3-16,-1 1 0,-2 0 16,-3-1-16,-2 2 0,-4-1 15,-5-3-15,0 0 0,1-3 0,-7 2 16,-5 2-16,-1-1 0,-1-3 16,-3 0-16,-4 1 0,-9 2 15,-3 0-15,-3-2 0,-1 0 16,-4-10-16,-1-6 0,-39 13 15,4 5-15,2-1 0,3-1 16,-4-6-16,-2-4 0,-1 1 16,2-1-16,-12 3 0,-5 2 15,-2-2-15,3 2 0,-4 0 16,-1-1-16,2 4 0,2 0 0,39-7 16,27-3-16,17-4 0</inkml:trace>
  <inkml:trace contextRef="#ctx0" brushRef="#br0" timeOffset="15017.4729">4868 2772 0,'0'0'0,"0"0"0,0 0 15,0 0-15,0 0 0,0 0 0,0 0 16,0 0-16,0 0 0,-16 21 16,16-21-16,-13 17 0,13-17 15,-15 21-15,15-21 0,-17 27 16,8-12-16,0 1 0,0 1 16,1 1-16,0 0 0,1 5 15,0 0-15,1 1 0,1 2 0,2-2 16,0 1-16,2-2 0,-3 1 15,2 1-15,1 2 16,1-1-16,0-1 0,0 2 16,0 3-16,0 1 0,1-4 0,1-1 15,-2 0-15,1 0 0,-1 0 16,0 0 0,0-1-16,3-2 0,-3-2 0,0-1 0,0 1 15,0-1-15,0-4 0,0 1 16,0-2-16,1-1 0,1-1 0,-1 2 15,1 1-15,-1-4 16,1-2-16,-1 0 0,1 0 0,-2 0 16,1 0-16,1 0 0,-1 0 15,1-1-15,2 1 0,-1-2 16,3 0-16,1-2 0,2-1 0,1 1 16,2-1-16,-2-2 15,2 0-15,1-3 0,4 0 16,1-1-16,0 1 0,2-2 15,0 1-15,0-1 0,1 0 0,1 1 16,2-1-16,-1-2 0,2 1 16,0 0-16,1 0 0,0 1 15,-1-1-15,6-1 0,0 1 16,-3 0-16,1 0 0,2 2 16,-2 0-16,0 0 0,1-2 15,0 2-15,1 2 0,-1 0 0,-1-1 16,1-1-16,1 0 15,-2 1-15,-1-1 0,3 1 16,2 1-16,0-1 0,-3 2 0,7 0 16,-1 1-16,-3 0 0,-1-1 15,1-1-15,3 1 16,-4-1-16,0 0 0,0 0 0,0-1 16,-1 2-16,0 0 0,1-2 15,-2 0-15,1 1 0,-1 0 16,0 0-16,1 1 0,0-2 0,-2 1 15,-2-1-15,3 0 16,-1 1-16,-2 1 0,0-2 0,-1-2 16,-1 2-16,1-1 0,-1 1 15,1 1-15,0-1 0,2 0 16,-3 0-16,-2 2 0,1-2 16,-2 1-16,-3 0 0,0-1 15,-1 1-15,-3 3 0,0-4 16,1-3-16,-3 2 0,1 1 0,0 0 15,-1 1-15,0-3 0,0-2 16,-2 0-16,-1 2 16,-3 0-16,-2-1 0,2 0 0,-3-2 15,2 0-15,-1 1 0,-1-1 16,-1 0-16,0-3 0,1-1 16,-2-1-16,0-2 0,-1 2 15,1-2-15,1-4 0,-1 0 16,1 0-16,-2 1 0,2-3 15,1-3-15,-1 2 0,-1-1 0,1 1 16,-2-2-16,1-1 0,-1-1 16,1 3-16,-2-1 0,0 0 15,0 1-15,-3-1 0,1 0 16,1 0-16,-1-2 0,1 1 16,1-1-16,0-3 0,0 3 15,-1 1-15,0 2 0,1-1 16,0 1-16,0-1 0,0-1 15,-1 2-15,0 1 0,-1 2 16,-1 2-16,2 0 0,1 0 0,0 0 16,0 0-16,0 0 0,0 1 15,0-1-15,-1 1 0,1 0 16,0 2-16,0-1 0,0 0 16,1 1-16,0-1 0,1 2 15,-1 2-15,0-1 0,-1-1 16,0 2-16,0 2 0,0 0 15,0 0-15,0 2 0,-1 0 0,0 0 16,-2 1-16,0 1 16,-2-1-16,0 2 0,1-1 0,-3 1 15,-1-1-15,1 2 0,-1 0 16,-3 0-16,1 1 0,-1 0 16,-3-1-16,-2 0 0,0 1 15,-1 0-15,-3 0 0,-1 0 16,-1 0-16,-7 1 0,-2 0 0,0 0 15,0 0-15,1-1 0,-2 1 16,0-1-16,-1 0 16,-7 0-16,2 0 0,-1 0 0,0 0 15,0 0-15,3 0 0,-5 0 16,0 2-16,-4-2 0,-1 0 16,0 0-16,-1 0 0,0 0 15,-1 0-15,1 1 0,0 1 16,-4 0-16,3-1 0,1-1 15,1 0-15,0 0 0,2 1 0,0 0 16,-3 1-16,3 0 0,1 1 16,0-2-16,0 0 0,2 0 15,1 2-15,-1-1 0,1 0 16,3 1-16,4-2 0,0 0 16,1 1-16,2-2 0,3-2 0,0 2 15,-1 0-15,2 1 16,3-1-16,3 1 0,4 0 15,2-2-15,3-1 0,2 2 0,-1 0 16,3 0-16,-2-1 0,6 0 16,-3 1-16,5 1 0,-2 0 15,0-1-15,-1 0 0,2 2 16,0 0-16,1 3 0,-2 1 16,0 0-16,2-2 0,-1 1 15</inkml:trace>
  <inkml:trace contextRef="#ctx0" brushRef="#br0" timeOffset="26150.4236">8101 3063 0,'0'0'0,"0"0"16,0 0-16,0 0 0,0 0 0,28-10 16,-28 10-16,28-3 15,-13 3-15,4-2 0,3-2 16,3 1-16,0 0 0,13-3 16,5-1-16,0-2 0,2-3 0,14-4 15,5-1-15,0 0 0,-1-1 16,17-6-16,5-3 15,7-6-15,-7 2 0,15-7 0,-2 1 16,-9 5-16,-7 2 0,33-10 16,-13 7-16,-21 10 0,-16 6 15,-10 7-15,-8 4 0,-9-1 0,-7 0 16,-12 7-16,-4 3 16,-10 6-16,-5 2 0,0-3 15,0-2-15,0-2 0</inkml:trace>
  <inkml:trace contextRef="#ctx0" brushRef="#br0" timeOffset="26764.9923">10345 2141 0,'0'0'0,"0"0"16,0 0-16,0 0 0,26 1 0,-26-1 15,24 7-15,-24-7 16,29 10-16,-15-1 0,-1 4 16,-1-2-16,-2-1 0,-1-2 0</inkml:trace>
  <inkml:trace contextRef="#ctx0" brushRef="#br0" timeOffset="27070.1234">10175 2548 0,'0'0'0,"7"-2"16,4-1-16,3-1 0,1 0 0,10 2 15,4 2-15,-3 1 0,0 0 16,1 2-16,3 2 0,1 4 15,-6 2-15,-6 4 0,-6 2 16,-7 2-16,-6 1 0,-9 3 16,-8 6-16,-1-2 0,-2-1 0,-4 2 15,-5 0-15,0 2 16,5-3-16,5-6 0,4-6 16,5-3-16,4-2 0,13-7 0,9-7 15,3-3-15,7-5 0,10-7 16,9-6-16,9-4 0,0-1 15,10-5-15,-1 0 0,-15 9 16,-13 8-16,-9 3 0</inkml:trace>
  <inkml:trace contextRef="#ctx0" brushRef="#br0" timeOffset="27267.5657">10939 1973 0,'0'0'0,"0"0"0,0 0 16,0 0-16,4 22 0,-4-22 16,-3 26-16,3-26 0,-7 35 0,4-13 15,1 2-15,-1 2 0,1-1 16,0 6-16,1-2 16,0-4-16,0-4 0,0-4 0</inkml:trace>
  <inkml:trace contextRef="#ctx0" brushRef="#br0" timeOffset="27434.4064">10646 2190 0,'0'0'0,"0"0"16,0 0-16,0 0 0,33 6 0,-33-6 15,50 3-15,-16 0 16,5 2-16,20-3 0,9-3 0,0 0 15,-13 1-15,-10-1 0</inkml:trace>
  <inkml:trace contextRef="#ctx0" brushRef="#br0" timeOffset="27569.0222">11403 2100 0,'0'0'0,"-10"1"16,-5 3-16,-2 2 0,-4 2 0,-18 4 16,-9 6-16,-13 4 0,-1 4 15,-9 7-15,1 2 0,10-4 16,7-3-16,3 3 0,7 1 15,12-10-15,8-6 0,7-4 16</inkml:trace>
  <inkml:trace contextRef="#ctx0" brushRef="#br0" timeOffset="27784.2254">10829 2469 0,'0'0'0,"0"0"16,0 0-16,-5 34 0,3-17 0,0 6 15,-1 7-15,2 10 0,1 2 0,2 11 16,2 1-16,0-6 16,2-5-16,1 1 0,1-5 15,0-9-15,0-4 0,-1-11 16,1-3-16,-3-8 0,1-3 0,-3-8 16,-1-5-16,0-5 0,-2-2 15,0 2-15,0 3 16,0 3-16</inkml:trace>
  <inkml:trace contextRef="#ctx0" brushRef="#br0" timeOffset="28284.7247">10891 2502 0,'0'0'0,"0"0"0,0 0 0,0 0 16,16-25-16,-5 17 0,3-1 15,6 1-15,4 0 16,0 0-16,2 0 0,9-1 0,2 2 16,-1 2-16,-2 1 0,4 7 15,-2 3-15,-6 5 0,-5 2 16,-2 7-16,-1 5 0,-3 4 15,-4 4-15,2 6 0,-4 1 16,-2-4-16,-1-5 0,-2 3 16,-1-2-16,-2-4 0,-3-2 0,-3-4 15,-2-1-15,-2-4 16,-1-4-16,-7-1 0,-3-3 16,-2 0-16,0-2 0,-12-2 15,-8-3-15,5-2 0,-1-2 0,-10-2 16,-1-2-16,2-8 0,1-5 15,0-9-15,6-4 0,8 5 16,7 5-16,3-1 0,4 1 16,5 3-16,4 2 0,9 1 15,8 0-15,4 4 0,4 0 0,6 1 16,5-1-16,0 5 0,-1 2 16,-2 4-16,-1 3 15,-5 0-15,-4 2 0,-5 3 0,-7 2 16,-5 2-16,-3 0 0,-11 2 15,-8 2-15,0-3 0,-2 0 16,-10 3-16,-4-1 0,6-1 16,5 0-16,5-5 0,6-3 15,4 0-15,4-1 0,11-3 16,10-3-16,4-2 0,9-4 0,14-3 16,12-1-16,12-2 0,0 0 15,-7 2-15,-14 2 0,-11 3 16</inkml:trace>
  <inkml:trace contextRef="#ctx0" brushRef="#br0" timeOffset="28534.5911">11794 2203 0,'0'0'0,"0"0"0,0 0 0,0 0 0,30-9 16,-30 9-16,41-5 15,-17 2-15,1 1 0,12-1 16,1 2-16,0-1 0,-2 0 0,7 0 16,-2 1-16,-7 1 15,-5 1-15,-6-1 0,-4 2 16,-4-2-16</inkml:trace>
  <inkml:trace contextRef="#ctx0" brushRef="#br0" timeOffset="28751.8266">11750 2417 0,'0'0'0,"0"0"0,0 0 15,30-8-15,-30 8 0,42-8 0,-16 2 16,4-1-16,2-3 0,10-1 15,1 0-15,-2 3 0,-3 0 16,4 0-16,-3-1 0,-9 1 16,-4 2-16,-7-1 0,-6 1 15,-7 1-15,-3 0 0,-1 2 0,-1 0 16,0 0-16</inkml:trace>
  <inkml:trace contextRef="#ctx0" brushRef="#br0" timeOffset="29300.9968">11990 2064 0,'0'0'0,"0"0"15,0 0-15,0 0 0,0 0 0,-7 28 16,7-28-16,-9 32 0,3-11 16,2 3-16,-1 6 15,2-1-15,1 0 0,1 7 0,1-1 16,0-6-16,1-2 0,-1 2 15,0-3-15,-1-2 0,-2-5 16,-5-2-16,-5-2 0,-1-5 16,-2 1-16,-5-1 0,-4 1 15,-7 2-15,1-3 0,4 1 16,4-1-16,4-3 0,4-2 0,3 0 16,2-2-16,4-1 0,4 0 15,9-3-15,7-2 0,6-1 16,5-1-16,8-1 0,6-3 15,9 0-15,0 1 16,-2 1-16,-1 0 0,-8 1 16,-8 0-16,-1 1 0,-8 1 15,-9 2-15,-7-1 0,-11 7 0,-10 4 16,-5 2-16,-6 3 0,-8 4 16,-7 4-16,-9 8 0,2 1 15,3 6-15,4 3 0,0 3 16,7-6-16,8-1 0,8-3 15,11-2-15,10-3 0,13-10 16,11-5-16,11-6 0,7-5 0,8-3 16,8-4-16,0-1 15,3-3-15,4-1 0,-4 0 0,-9 0 16,-7 0-16,-6-1 0,-6 1 16,-10-1-16,-7-1 0,-10 2 15,-10 1-15,-4 1 0,-4-3 16,4 6-16,1 1 0,2 2 15</inkml:trace>
  <inkml:trace contextRef="#ctx0" brushRef="#br0" timeOffset="29583.9439">11987 2569 0,'0'0'0,"0"0"16,0 0-16,23-9 0,-23 9 0,33-4 16,-12 3-16,0 0 0,-1 1 15,0 2-15,0 1 0,4 2 16,-2 3-16,-4 2 0,-4 3 15,-3 3-15,-2 4 0,-4 5 16,-1 1-16,-3 4 0,-1 1 0,-2 10 16,-1 0-16,0-3 0,0-4 15,2-4-15,1-1 0,-2-1 16,1-5-16,-2-2 0,-2-3 16,-1-5-16,1-4 0,-4-3 15,-3 0-15,-5-2 0,-3-3 16,-4-2-16,-5-2 0,1-3 15,-1-2-15,-2-4 0,-1-3 16,3-4-16,4-3 0,1 3 16,5 3-16,4 4 0</inkml:trace>
  <inkml:trace contextRef="#ctx0" brushRef="#br0" timeOffset="30020.8838">12017 2852 0,'0'0'0,"0"0"0,0 0 0,23 10 16,-23-10-16,22 9 0,-22-9 16,28 15-16,-13-9 0,-2 0 15,-1-2-15,-2 1 0</inkml:trace>
  <inkml:trace contextRef="#ctx0" brushRef="#br0" timeOffset="36608.0247">11936 2610 0,'0'0'0,"0"0"0,0 0 15,27-11-15,-15 8 0,2 1 0,3 0 16,0 1-16,1 0 0,4 3 15,-1 1-15,-2 2 0,-2 0 16,0 1-16,-3 3 0,0-1 16,-3 0-16,-3 1 0,-1-2 15,-2 0-15,0 0 0,-2-3 16</inkml:trace>
  <inkml:trace contextRef="#ctx0" brushRef="#br0" timeOffset="36886.1488">11568 2903 0,'0'0'0,"0"0"15,0 0-15,0 0 0,0 0 16,0 0-16,23-6 0,-23 6 0,39-8 16,-13 1-16,6-1 15,5 0-15,2-3 0,18-3 16,4 0-16,14-6 0,-1 2 0,9-1 15,-5 2-15,-8 1 0,-7 2 16,5-1-16,-8 4 0,-11 2 16,-11 3-16,-9 4 0,-8 2 15,-8 0-15,-6 0 0,-13 4 16,-8-1-16,-5 2 16,-5 1-16,5-1 0,4-2 15,4 0-15</inkml:trace>
  <inkml:trace contextRef="#ctx0" brushRef="#br0" timeOffset="37036.7684">11988 2800 0,'0'0'0,"0"0"16,0 0-16,0 0 0,0 0 0,0 0 15,0 0-15,0 0 0,0 0 16,20 13-16,-20-13 0,21 15 16,-21-15-16,32 14 0,-13-6 15,3-6-15,2-2 0,-3 0 16,-2 0-16,-3 0 0</inkml:trace>
  <inkml:trace contextRef="#ctx0" brushRef="#br0" timeOffset="37634.4289">13129 2146 0,'0'0'0,"0"0"15,0 0-15,0 0 0,0 0 0,8 22 16,-8-22-16,-1 22 0,1-22 16,-10 29-16,0-10 0,-3 2 15,-3 0-15,-1 1 0,-3 0 16,-7 6-16,0-1 0,-1-3 16,2 1-16,-2-4 0,5-4 15,3-5-15,5-2 0,3-3 0,3-1 16,6-5-16,3-1 0,5-3 15,5-2-15,8-2 0,7 1 16,2 0-16,2 0 0,11-1 16,3 0-16,-2 3 0,-3 0 15,2 3-15,-5 1 0,-6 3 16,-6 4-16,-3 0 0,-4 1 16,-6 2-16,-3 2 0,-5 1 15,-3 2-15,-4 2 0,-4 1 0,-8 2 16,-5-2-16,-1 0 15,-1 1-15,-8-1 0,-6 0 0,-6 3 16,1 0-16,-1-3 0,0-2 16,5-4-16,5-2 0,-1-4 15,4-5-15,3-2 0,3-1 16,10-2-16,4 0 0,5-3 0,6-1 16,8 0-16,7-2 15,2 2-15,3 1 0,8 1 0,9 3 16,1 1-16,4-1 0,12 1 15,2 1-15,-3 0 0,-2 1 16,2 2-16,-7 3 0,-3-2 16,-3 0-16,-8-1 0,-6 1 15,-7 0-15,-6 0 0,-8 5 16,-7 3-16,1-4 0,-1 0 0,1-3 16</inkml:trace>
  <inkml:trace contextRef="#ctx0" brushRef="#br0" timeOffset="37784.5549">13005 2845 0,'0'0'0,"0"0"0,0 0 16,0 0-16,0 0 0,0 0 15,2 24-15,-2-24 0,2 18 0,-2-18 16,2 23-16,0-10 16,2 0-16,-1-2 0,1-1 15,1-1-15,0-2 0,0 0 16,-2-2-16,0 1 0</inkml:trace>
  <inkml:trace contextRef="#ctx0" brushRef="#br0" timeOffset="37955.8303">13321 2773 0,'0'0'16,"0"0"-16,0 0 0,0 0 15,0 0-15,0 0 0,0 0 0,17 27 16,-17-27-16,0 0 0,9 24 15,-9-24-15,6 15 0,-4-9 16,0-1-16,1-2 0,-1 1 16,0-1-16</inkml:trace>
  <inkml:trace contextRef="#ctx0" brushRef="#br0" timeOffset="38151.6231">13557 2503 0,'0'0'0,"0"0"0,0 0 0,0 0 16,4 28-16,-4-28 0,-1 28 15,1-28-15,-2 31 0,2-15 16,0-3-16,1 0 0,0-1 0,1-4 16,3-2-16,-2-1 0,0-1 15,0-1-15</inkml:trace>
  <inkml:trace contextRef="#ctx0" brushRef="#br0" timeOffset="38401.2779">13831 2480 0,'0'0'0,"0"0"0,0 0 16,0 0-16,11 23 0,-11-23 16,7 29-16,-4-10 0,1 3 0,-2 1 15,1 1-15,-1 1 16,0-1-16,-1 6 0,0-1 15,-1-2-15,0-4 0,-1-2 0,-2-2 16,-2 0-16,-3-3 0,-2-1 16,-2-2-16,-1 0 0,-1-1 15,-5-4-15,-2-2 0,0-1 16,1-4-16,2-1 0,4-3 16,2 0-16,1 1 0,2 0 15</inkml:trace>
  <inkml:trace contextRef="#ctx0" brushRef="#br0" timeOffset="38506.8662">14305 2789 0,'0'0'0,"0"0"0,0 0 16,0 0-16,-5 23 0,5-23 16,-10 17-16,10-17 0</inkml:trace>
  <inkml:trace contextRef="#ctx0" brushRef="#br0" timeOffset="43518.2011">7222 3668 0,'0'0'0,"0"0"0,0 0 15,0 0-15,0 0 0,21-16 16,-21 16-16,20-9 0,-20 9 16,28-13-16,-6 9 0,0-2 15,0-1-15,5-1 0,5 0 16,11-2-16,0 2 0,16 0 0,3 1 15,-2 2-15,-3-1 0,13 1 16,-1 0-16,-6 2 0,-9 1 16,6 1-16,-6 1 0,-12 3 15,-8 3-15,-5 4 0,-2 0 16,-7-3-16,-5-2 0,-4-1 0</inkml:trace>
  <inkml:trace contextRef="#ctx0" brushRef="#br0" timeOffset="43768.0499">7326 3693 0,'0'0'0,"12"-4"0,6 0 0,3 2 16,-2-1-16,14 0 0,13 0 16,-2 1-16,0 1 0,7 0 15,0 1-15,-5 0 0,-7 0 16,-2 0-16,-2-2 0,-5 1 16,-5 1-16,-5 0 0,-5 0 0,-3 0 15</inkml:trace>
  <inkml:trace contextRef="#ctx0" brushRef="#br0" timeOffset="43985.0167">7133 3753 0,'0'0'0,"0"0"0,0 0 16,36-11-16,-16 7 0,10-3 0,11-1 15,10-1-15,3 1 0,19 2 16,4 2-16,7 3 0,-7 0 16,14 7-16,-1 4 0,-23-3 15,-16-1-15,-13-1 0</inkml:trace>
  <inkml:trace contextRef="#ctx0" brushRef="#br0" timeOffset="45184.9908">15520 2198 0,'0'0'0,"0"0"0,0 0 0,-12 22 16,6-11-16,-3 7 0,-2 6 15,0 2-15,0 6 0,-4 15 16,1 7-16,-1 7 0,0-5 16,1 5-16,3-7 0,2-5 15,3-7-15,1 2 0,3-8 16,2-5-16,2-8 0,3-6 0,1-5 15,-1-4-15,-2-2 0,-1-1 16</inkml:trace>
  <inkml:trace contextRef="#ctx0" brushRef="#br0" timeOffset="45602.2871">15925 2438 0,'0'0'0,"0"0"15,0 0-15,0 0 0,0 0 16,0 0-16,-12 28 0,12-28 16,-12 29-16,3-8 0,-1 4 15,-1 1-15,-1 1 0,-4 11 16,1 1-16,3-1 0,3-2 0,4 3 16,3-6-16,5-6 0,1-7 15,7-6-15,5-7 16,4-6-16,6-5 0,2-4 0,4-4 15,-2-4-15,-1-1 0,7-10 16,3-3-16,-5 0 0,-2 0 16,-1-2-16,-1-1 0,-1-1 15,-3 3-15,-6 6 0,-5 6 16,-3 5-16,-3 3 0,-4 2 16,-2 1-16,-6 8 0,-1 6 0,-6 2 15,-3 5-15,0 1 0,-2 1 16,1 10-16,0 5 0,2 0 15,1 0-15,0 7 0,2 1 16,3-6-16,4-3 0,4-3 16,5-5-16,4-5 0,4-7 0,-3 0 15,-2-3-15,-2 0 0</inkml:trace>
  <inkml:trace contextRef="#ctx0" brushRef="#br0" timeOffset="46084.9538">16798 2135 0,'0'0'0,"0"0"0,0 0 16,0 0-16,0 0 0,-14 20 16,14-20-16,-21 29 0,9-7 0,-4 4 15,-1 6-15,-2 0 16,-1 4-16,-4 13 0,1 4 15,-2 6-15,6-6 0,0 2 0,5-8 16,3-8-16,2-5 0,2-9 16,2-7-16,0-5 0,2-3 15,1-7-15,2-3 0,-1-6 16,2-1-16,1-5 0,2-4 16,2-1-16,1-3 0,6-4 15,3-1-15,3 0 0,2 1 0,3 1 16,3 1-16,6-1 0,0 5 15,3 4-15,3 2 16,-4 5-16,-1 4 0,-5 7 0,-4 5 16,-4 3-16,-3 2 0,-8 7 15,-6 7-15,-6-1 0,-6-3 0,-7 2 16,-6-2-16,1 1 16,1-1-16,-8-4 0,-6-1 15,-2-4-15,0-1 0,-8-2 0,0-5 16,6-2-16,5-3 0,4 1 15,5-2-15,5-4 0,5-3 16,3 1-16,4 2 0,0-1 16</inkml:trace>
  <inkml:trace contextRef="#ctx0" brushRef="#br0" timeOffset="46418.5532">17122 2419 0,'0'0'0,"0"0"16,0 0-16,-2 29 0,2-29 16,-5 40-16,-3-12 0,-1 1 15,-2 3-15,-1 5 0,1 1 16,0-1-16,2-6 0,1-5 16,2-5-16,0-5 0,2-5 0,2-4 15,0-4-15,2-3 16,0-2-16,2-7 0,1-4 15,2-5-15,3-2 0,0-2 0,1-1 16,2-5-16,1 0 0,0 3 16,1 0-16,-1 5 0,-1 4 15,0 2-15,0 0 0,1 3 16,2 2-16,2 5 0,3 2 16,0 2-16,-1 3 0,2 0 15,0 3-15,0 2 0,0 1 0,-4-2 16,-2-1-16,-3-1 0</inkml:trace>
  <inkml:trace contextRef="#ctx0" brushRef="#br0" timeOffset="46653.8458">17648 2517 0,'0'0'15,"0"0"-15,0 0 0,-12 20 0,12-20 0,-16 27 16,2-4-16,1-1 16,0 1-16,-4 9 0,3 2 15,2-4-15,2-4 0,1-3 16,4-7-16,1-4 0,2-4 0,3-4 16,4-5-16,-3 3 0,0 3 15,-1 0-15,0-2 0,0 0 16</inkml:trace>
  <inkml:trace contextRef="#ctx0" brushRef="#br0" timeOffset="46821.7863">17590 2280 0,'0'0'15,"0"0"-15,0 0 0,26 11 16,-14-4-16,3 1 0,0 5 0,2 0 15,-1 1-15,3 1 0,-4-2 16,-1-2-16</inkml:trace>
  <inkml:trace contextRef="#ctx0" brushRef="#br0" timeOffset="47052.5722">18110 2374 0,'0'0'0,"0"0"0,0 0 0,0 0 16,-27 13-16,27-13 0,-30 19 16,12-7-16,-2 1 0,0 3 15,-1 2-15,-3 5 0,3 3 16,3-1-16,2 3 0,3-1 0,2-3 16,3 6-16,6-1 15,5-3-15,5-4 0,6-3 16,7-4-16,-4-3 0,-4-2 0,-2-2 15</inkml:trace>
  <inkml:trace contextRef="#ctx0" brushRef="#br0" timeOffset="47501.8913">18617 2519 0,'0'0'0,"0"0"0,0 0 16,0 0-16,0 0 0,-12-24 0,12 24 15,-20-9-15,20 9 0,-30-6 16,12 3-16,-2 2 0,0 2 16,-3 3-16,-1 2 0,-8 4 15,1 3-15,-1 5 0,0 6 16,3-2-16,3 0 0,-2 8 16,5 0-16,5-2 0,5-3 15,5-1-15,5-1 0,5-5 0,5-4 16,8-3-16,9-4 15,2-3-15,3-3 0,2-5 0,3-4 16,4-4-16,-1-3 0,-1-2 16,0-3-16,-5 1 0,-4 2 15,-3-5-15,-2-2 0,-4 2 16,-3 1-16,-4 2 0,-3 2 16,-4 4-16,-1 2 0,-3 6 15,0 5-15,-4-1 0,0 1 0,-2 6 16,0 3-16,-2 4 0,0 3 15,1 3-15,-2 4 0,1-1 16,1 1-16,3 0 0,2 2 16,3-2-16,1 0 0,5-4 15,1-2-15,5-3 0,1-3 16,-2-2-16,-2-2 0,-2-1 0</inkml:trace>
  <inkml:trace contextRef="#ctx0" brushRef="#br0" timeOffset="47901.8501">18995 2573 0,'0'0'0,"0"0"0,0 0 16,-13 27-16,8-13 0,-3 3 15,-1 2-15,0 0 0,-1 1 0,-1 4 16,1-1-16,3-5 0,1-2 15,1-5-15,0-2 0,2-1 16,1-4-16,2-4 0,2-3 16,1-3-16,1-2 0,1-3 15,2-4-15,-1-1 0,1-1 16,4-3-16,2-2 0,3 1 16,0 0-16,6-2 0,1 0 15,-2 5-15,-2 2 0,3 5 16,1 2-16,-1 4 0,-1 3 0,-2 4 15,-1-1-15,-3 5 0,-2 2 16,-3 7-16,-2 8 0,-4 0 16,-1 2-16,-5 3 0,-1 1 15,0-1-15,-2-3 0,1-2 16,0-1-16,0-3 0,1-2 0,2-2 16,2-6-16,1-3 15,0-5-15,1 0 0,-1 0 0,-2-1 16</inkml:trace>
  <inkml:trace contextRef="#ctx0" brushRef="#br0" timeOffset="48167.6619">19663 2402 0,'0'0'0,"0"0"16,0 0-16,-15 18 0,15-18 0,-16 28 15,2-6-15,0 3 0,-1 2 16,-4 13-16,1 4 0,4-5 16,4-5-16,4 3 0,6-5 15,4-5-15,2-3 0,5-6 16,5-4-16,1-4 0,3-1 0,3-6 16,5-3-16,-3 0 15,0-1-15,0-5 0,0-1 16,-4-1-16,-4 4 0,-3-1 0</inkml:trace>
  <inkml:trace contextRef="#ctx0" brushRef="#br0" timeOffset="48335.214">19412 2664 0,'0'0'15,"0"0"-15,0 0 0,0 0 0,0 0 16,29-9-16,-29 9 15,46-10-15,-19 5 0,5 1 0,3 2 16,1-2-16,1 1 0,2-1 16,-5 1-16,-5 1 0</inkml:trace>
  <inkml:trace contextRef="#ctx0" brushRef="#br0" timeOffset="58824.6558">20356 2382 0,'0'0'0,"6"-1"15,3-1-15,1 1 0,0 1 16,6 0-16,1 0 0,0 1 15,-1 0-15,-1 0 0,-2 0 16,-2-1-16,-1 1 0,-3 0 0</inkml:trace>
  <inkml:trace contextRef="#ctx0" brushRef="#br0" timeOffset="58985.4124">20253 2594 0,'0'0'15,"0"0"-15,0 0 0,23-4 16,-23 4-16,29-3 0,-12 1 0,1 0 16,2 1-16,0-1 15,0 2-15,-2 0 0,-3 0 0,-2 0 16</inkml:trace>
  <inkml:trace contextRef="#ctx0" brushRef="#br0" timeOffset="59152.1165">20170 2973 0,'0'0'0,"0"0"0,0 0 15,23-10-15,-23 10 0,31-18 0,-11 8 16,1-2-16,1-2 0,3 1 16,1-2-16,3 0 0,-5 1 15,-3 3-15</inkml:trace>
  <inkml:trace contextRef="#ctx0" brushRef="#br0" timeOffset="59352.8761">20679 2206 0,'0'0'0,"0"0"0,0 0 16,22-7-16,-22 7 0,25-7 15,-8 6-15,0-1 0,2 0 0,1 1 16,1 0-16,3 2 0,-1 1 16,-3 1-16,-2 2 0,-3-2 15,-3 0-15,-1 0 0</inkml:trace>
  <inkml:trace contextRef="#ctx0" brushRef="#br0" timeOffset="59569.7895">20670 2459 0,'0'0'0,"0"0"0,0 0 0,2 22 16,-2-22-16,2 25 0,1-7 15,-1 3-15,0 3 0,-2 10 16,-1 4-16,0-2 0,0 0 16,-1 7-16,-2-1 0,1-6 15,1-4-15,1-4 0,1-4 16,1-1-16,1-4 0,0-6 15,1-4-15,2-4 0,0-1 0,0-2 16,-2 0-16,0-1 0</inkml:trace>
  <inkml:trace contextRef="#ctx0" brushRef="#br0" timeOffset="59918.1794">21066 2287 0,'0'0'15,"8"-4"-15,4-3 0,1 1 0,2-2 16,8-2-16,4 0 0,-2 3 16,1-1-16,3 1 0,0 1 15,-2 1-15,-3 4 0,-4 0 16,-4 2-16,0 3 0,-3 1 0,-2 2 16,-2 1-16,-4 1 15,1 2-15,-2 4 0,1 5 16,-2 2-16,0 0 0,0 11 15,0 8-15,-2 0 0,-1 0 0,0 4 16,0 3-16,-1 4 0,1-4 16,0-3-16,0-1 0,0 1 15,0-4-15,-1-10 0,-2-4 16,1-5-16,0-2 0,-2-2 16,-2-3-16,0-4 0,-1-3 15,-3-3-15,-2-4 0,-2 0 16,-1-1-16,3 0 0,2 0 0,1 0 15</inkml:trace>
  <inkml:trace contextRef="#ctx0" brushRef="#br0" timeOffset="60468.5185">20993 2515 0,'0'0'0,"0"0"15,0 0-15,21-6 0,-21 6 0,18 0 16,-6 0-16,1 1 0,0 3 16,0-1-16,1 3 0,-3 1 15,-1 1-15,-4 4 0,-1 3 16,-3 3-16,-2-1 16,-6 2-16,-4 2 0,0-1 0,1-2 15,-4 1-15,-1 0 0,-2-2 16,-2-2-16,-3 3 0,0-1 15,3-5-15,3-3 0,1-2 16,2-4-16,0-3 0,4-2 0,2-3 16,2 0-16,2-3 15,0-2-15,5-2 0,1 0 0,3 0 16,0 1-16,4 0 0,4 2 16,0 1-16,2 2 0,-1 1 15,1 2-15,-1 3 0,1 3 0,-4 2 16,-2 0-16,-4 3 15,-3 2-15,-5 3 0,-3 3 16,-3 1-16,-3 0 0,-3 3 16,-3 0-16,-5 3 0,-2 0 0,3-3 15,3-3-15,3-3 0,2-1 16,4-3-16,0-4 0,4-2 16,2-1-16,8-2 0,4-1 15,6-1-15,5-3 0,6-1 16,5-2-16,10-1 0,1 0 0,3 1 15,2-1-15,8 0 0,-3 0 16,-6 0-16,-3-2 0,-9 2 16,-7 3-16,-7 0 0</inkml:trace>
  <inkml:trace contextRef="#ctx0" brushRef="#br0" timeOffset="60668.45">21747 2436 0,'0'0'0,"0"0"0,0 0 16,21 3-16,-21-3 0,0 0 16,30 13-16,-20-7 0,-1 1 0,-3 2 15,0 1-15,-2-2 16,1-1-16,-2 0 0</inkml:trace>
  <inkml:trace contextRef="#ctx0" brushRef="#br0" timeOffset="60835.4462">21646 2691 0,'0'0'0,"0"0"0,0 0 0,0 0 15,26-5-15,-26 5 0,28 0 16,-28 0-16,33 0 15,-16 1-15,1 3 0,-2 2 0,-2 2 16,-2-1-16,-1-2 0,-1-1 0</inkml:trace>
  <inkml:trace contextRef="#ctx0" brushRef="#br0" timeOffset="60984.9268">21710 2967 0,'0'0'0,"0"0"0,0 0 15,29-14-15,-12 5 0,3-3 16,2-1-16,1 0 0,1-1 0,6-5 16,0-2-16,-3-1 0,0-3 15,-1 1-15,-4 3 0,-4 5 16</inkml:trace>
  <inkml:trace contextRef="#ctx0" brushRef="#br0" timeOffset="61820.9222">22135 2185 0,'0'0'0,"0"0"0,0 0 0,0 0 16,0 0-16,-1 30 0,1-30 15,-2 32-15,1-13 0,0 2 16,0 1-16,-1 0 0,1-1 0,0 5 15,0-1-15,1-2 16,0-4-16,1-5 0,0-2 0,0-1 16,1-2-16,-2-5 0,0-4 15,-3 0-15,2-3 0,0-2 16,0-2-16,0-2 0,0 1 16,2-6-16,1 0 0,0-2 15,2 2-15,1-3 0,3 1 16,2 1-16,1 2 0,5 0 15,8-3-15,0 2 0,1-1 0,5 3 16,3 0-16,7-1 0,-2 2 16,1 3-16,-1 2 0,-3 0 15,-5 2-15,0 4 0,-5 3 16,-7 1-16,-5 2 0,-6 3 16,-4 2-16,-4-1 0,-4 3 0,-8 0 15,-7 2-15,-1 0 0,-1 0 16,-7 2-16,-4 1 15,-1-1-15,0 1 0,-8 3 0,-1-1 16,6-2-16,5-2 0,0-3 16,0 0-16,6-3 0,3-3 15,3-1-15,1-4 0,4 2 16,2 0-16,2-1 0,2 0 16,2 0-16,1 0 0,-2 4 15,-2 2-15,-1 2 0,0 1 16,-2 4-16,-3 1 0,2 2 0,-1-1 15,1 4-15,0 1 16,2 0-16,2-1 0,3-1 0,3-1 16,3-3-16,2-1 0,5-5 15,5-4-15,2-3 0,0-3 16,1-4-16,2-4 0,0-3 16,2-1-16,0-5 0,3-3 15,1 1-15,2 0 0,4-4 16,6-3-16,1 0 0,-1 0 0,9 0 15,1 3-15,-2 2 0,-1 1 16,9 1-16,3 3 0,-5 6 16,-5 3-16,-4 4 0,-2 4 15,-5 4-15,-4 2 0,-6 1 16,-6 0-16,-5 2 0,-5 2 0,-6 2 16,-6 1-16,-2-1 15,-2 2-15,-5-1 0,-4 4 16,-4-5-16,-3-1 0,-4 2 15,-5 2-15,0-1 0,-1-3 0,7-3 16,7-2-16,4-2 0</inkml:trace>
  <inkml:trace contextRef="#ctx0" brushRef="#br0" timeOffset="62041.0136">22260 2741 0,'0'0'0,"0"0"0,0 0 15,0 0-15,-7 30 0,7-30 0,-4 35 16,2-12-16,-1 0 0,1 4 16,1 2-16,0 5 0,0-3 15,1-3-15,2-1 0,0-5 16,2-4-16,-1 1 0,1-4 16,0-5-16,0-5 0,-2-3 15,-2-2-15,2-1 0,-2-3 0,0 2 16,0 0-16,0 2 0</inkml:trace>
  <inkml:trace contextRef="#ctx0" brushRef="#br0" timeOffset="62319.1333">22347 2781 0,'0'0'0,"0"0"15,0 0-15,26-15 0,-14 9 0,4-2 16,3-1-16,5 1 16,0 3-16,2 0 0,-1 3 15,-3 0-15,-2 2 0,-3 3 16,-1 0-16,-3 3 0,-2 2 0,-1 4 15,-1 2-15,-1 2 0,-3 1 16,-1 4-16,0 3 16,-1-1-16,-1-1 0,0 4 0,0-1 15,-2-3-15,0-2 0,-2 0 16,1-1-16,-1-2 0,-1-3 16,-3-1-16,-1-2 0,-1-4 0,-1 0 15,-2-2-15,-2-1 16,-1-2-16,-1-1 0,-2-1 15,-3-1-15,3 0 0,3 0 0,2 0 16</inkml:trace>
  <inkml:trace contextRef="#ctx0" brushRef="#br0" timeOffset="62452.2201">22266 2930 0,'0'0'16,"0"0"-16,0 0 0,0 0 16,0 0-16,25-10 0,-25 10 15,23-6-15,-10 2 0,1 2 16,3 0-16,-1 2 0,1 2 0,-3-1 15,-2 0-15,-1 1 0,-1-1 0,-2 0 16</inkml:trace>
  <inkml:trace contextRef="#ctx0" brushRef="#br0" timeOffset="62585.0169">22434 2996 0,'0'0'16,"0"0"-16,0 0 0,29-9 0,-15 4 15,5-1-15,4-1 16,0 0-16,0 0 0,1-1 0,-3 2 16,-3 0-16</inkml:trace>
  <inkml:trace contextRef="#ctx0" brushRef="#br0" timeOffset="62837.4884">23157 2207 0,'0'0'0,"0"0"0,0 0 16,0 0-16,0 0 0,22 11 15,-22-11-15,0 0 0,18 18 0,-18-18 16,2 24-16,-2-24 0,-3 28 16,3-28-16,-4 23 0,3-13 15</inkml:trace>
  <inkml:trace contextRef="#ctx0" brushRef="#br0" timeOffset="63370.6963">22970 2503 0,'0'0'0,"0"0"0,0 0 16,36-12-16,-19 7 0,4 0 0,2 0 16,1-1-16,1 0 0,10-1 15,0 2-15,-2-1 0,-2 2 0,3-1 16,-3-1-16,-5 4 0,-1 1 16,-6-2-16,-1-1 15,-4 2-15,-3 1 0,-4 1 16,-1 1-16,-4 4 0,-1 1 0,-3 1 15,-4 1-15,-3 0 0,-2 3 16,-2 1-16,0 3 0,-2 1 16,0 3-16,-4 1 0,-3 1 15,-5 6-15,-2 0 0,0-1 16,1 0-16,-1-4 0,1-2 0,1-2 16,0-3-16,-2 2 0,0-2 15,-1-4-15,0-1 0,3-2 16,0-3-16,2-2 0,2-3 15,5-1-15,2-2 0,3 0 16,2-1-16,3 0 0,3-3 16,5 1-16,4 1 0,0-2 15,3 1-15,4-1 0,4-1 16,5 0-16,4-1 0,12-2 16,2 2-16,3-2 0,1 0 0,3 2 15,4 2-15,8 2 0,-2 3 16,-1-2-16,-1 1 0,2 2 15,-6 2-15,-8 0 0,-4 1 16,-10-1-16,-5 2 0,-6 0 16,-5 2-16,-7 1 0,-3 3 15,-8 1-15,-8 2 0,4-4 0,3-2 16,1-1-16</inkml:trace>
  <inkml:trace contextRef="#ctx0" brushRef="#br0" timeOffset="63568.4648">23172 2921 0,'0'0'0,"0"0"15,0 0-15,0 0 0,0 0 0,12 26 16,-12-26-16,0 0 0,10 26 16,-7-17-16,-1 0 15,1-1-15,1 2 0,-2-4 16,0 1-16,0-2 0,1 0 0,0-2 15,1 0-15,1-1 0,-2 0 16,0 0-16</inkml:trace>
  <inkml:trace contextRef="#ctx0" brushRef="#br0" timeOffset="63746.6411">23418 2900 0,'0'0'0,"0"0"16,0 0-16,0 0 0,0 0 15,0 0-15,11 24 0,-11-24 16,0 0-16,3 23 0,-3-23 16,0 0-16,-3 22 0,3-22 15,0 0-15,0 0 0,0 16 0,0-16 16,0 4-16,0-4 16</inkml:trace>
  <inkml:trace contextRef="#ctx0" brushRef="#br0" timeOffset="63968.2818">23811 2606 0,'0'0'0,"0"0"0,0 0 16,0 0-16,5 22 0,-5-22 15,0 0-15,-2 28 0,2-28 0,-3 26 16,1-11-16,0-2 0,-1 2 15,0-3-15,0 0 0,-1-1 16,2-1-16,0-3 0,0-1 16,0-1-16,-1 0 0,2-2 15</inkml:trace>
  <inkml:trace contextRef="#ctx0" brushRef="#br0" timeOffset="64269.2876">24153 2564 0,'0'0'0,"0"0"16,0 0-16,0 0 0,0 0 0,27 20 15,-27-20-15,17 22 0,-9-9 16,-2 3-16,0 2 16,-2 2-16,0-1 0,0 1 0,-1-2 15,0 5-15,0-2 0,-2 0 16,0 0-16,-1-3 0,0 1 15,-1-2-15,-3 0 0,-1-2 16,-3-1-16,-3-2 0,-2 1 16,-3-2-16,0-1 0,-3-1 15,-1 2-15,-2-4 0,-1 0 0,2-1 16,2-3-16,4 1 0,2-2 16,2 0-16</inkml:trace>
  <inkml:trace contextRef="#ctx0" brushRef="#br0" timeOffset="64432.7319">24668 3011 0,'0'0'0,"0"0"0,0 0 15,0 0-15,0 0 0,0 0 0</inkml:trace>
  <inkml:trace contextRef="#ctx0" brushRef="#br0" timeOffset="77718.9896">2311 4833 0,'0'0'15,"0"0"-15,0 0 0,0 0 0,0 0 16,0 0-16,0 0 0,0 0 15,0 0-15,0 0 0,0 0 16,28 2-16,-28-2 0,0 0 16,32 0-16,-32 0 0,28-1 15,-10 0-15,2 1 0,3 0 16,-1-1-16,3-1 0,1 0 16,2 0-16,1 0 0,9 0 15,3-2-15,-1 2 0,-2 1 0,10-1 16,2-1-16,-2 2 0,-6 1 15,12-3-15,2 1 0,-3-2 16,-6 0-16,4 2 0,3 1 16,-4 1-16,-3 1 0,14 0 15,3-2-15,-5 1 0,-5-1 0,11 1 16,0 0-16,-5-1 16,-4 0-16,1-1 0,4 2 15,-3 2-15,0-1 0,27 0 0,-3-1 16,-11 1-16,-9 1 0,4-2 15,3 0-15,-2 0 16,0-1-16,3-1 0,5 0 0,-9-2 16,-4-1-16,5 3 0,4-2 15,-5 6-15,-5 5 0,8-4 16,7 0-16,-4-3 0,-3-3 0,5 1 16,2 0-16,-4 0 0,-3 2 15,3 1-15,5 2 16,-6-3-16,-5-1 0,8 1 0,5 0 15,-6 4-15,-3 2 0,9-3 16,1-3-16,-3 0 0,-4-2 16,8 4-16,7 0 0,-7 2 15,-2-2-15,4-2 0,9-2 16,-9 2-16,-5 1 0,7 2 16,4 2-16,-8-5 0,-5-4 0,5 2 15,7 1-15,-3 3 0,-3 3 16,6-3-16,6-1 15,-12-2-15,-4-1 0,6 0 0,7 4 16,-12-5-16,-6-1 0,11 6 16,6 3-16,-7-1 0,-6 0 15,8-8-15,3-3 0,-6 8 16,-5 5-16,6 0 0,5 1 16,-9-9-16,-4-3 0,10 4 0,7 1 15,-12-1-15,-6-2 0,7 3 16,5 2-16,-5-2 0,-5-2 15,8 4-15,3 0 0,-8-3 16,-5-2-16,7 2 0,4 1 16,-8 3-16,-6 0 0,9-1 15,4 0-15,-8-1 0,-6 1 0,8-6 16,6-1-16,-11-1 16,-7 0-16,9 4 0,6 2 15,-6-1-15,-4-2 0,10 0 16,5 1-16,-9 4 0,-8 3 0,7-4 15,4 0-15,-6 1 0,-5 3 16,9-4-16,6 0 0,-9 1 16,-4 0-16,4 0 0,2-1 15,-3 0-15,-4 0 0,6-2 16,4 1-16,-11-2 0,-5-3 0,7 2 16,4 0-16,-6 2 15,-4 1-15,1 1 0,3 3 16,-3-1-16,-2 2 0,5-5 0,4-2 15,-7 3-15,-4 2 0,3 0 16,3 0-16,-6-2 0,-5-2 16,13 2-16,6 1 0,-6-1 15,-4 2-15,4-3 0,3-2 16,-6 4-16,-3 2 0,5 0 16,5 2-16,-8-4 0,-4-1 0,5 0 15,6 0-15,-7 1 0,-4-1 16,5 0-16,4-1 15,-7 3-15,-5 1 0,5 0 0,6-2 16,-7 1-16,-4-2 0,4 1 16,2 0-16,-2 1 0,-3 1 15,2-2-15,0-1 0,-6 0 16,-3-1-16,5 2 0,5-1 16,-5 1-16,-5 0 0,5-1 15,5-1-15,-6-1 0,-4-1 0,8 0 16,5 2-16,-7 0 0,-4-1 15,2 2-15,-1 2 16,-5-1-16,-4-1 0,4 0 0,3-1 16,-2-3-16,-3-2 0,3 3 15,2 2-15,-4-1 0,-4 1 16,4-2-16,1 1 0,-3 1 16,-5 2-16,2-2 0,2-1 15,-4 2-15,-2 1 0,3 0 0,4 2 16,-6-4-16,-4-3 0,4-2 15,4-2-15,-4 2 0,-3 1 16,2 1-16,2 2 0,-5 0 16,-2-1-16,5-1 0,5-1 15,-20 2-15,3 0 0,10 1 16,6 1-16,-9-1 0,-1-2 0,5 0 16,3-3-16,-3 4 0,-4 2 15,6-4-15,3-1 16,-3 3-16,-2-1 0,4-1 15,3-3-15,-4 4 0,-2 0 0,3-1 16,1 1-16,-2-2 0,-2 2 16,4 0-16,4-1 0,-4 3 15,-3 0-15,5 1 0,4-1 16,-5-3-16,-3-1 0,4 0 16,3 0-16,-1 3 0,-2 1 0,8-3 15,-1-1-15,-9 3 0,-2-1 16,26 1-16,-2 0 15,-24 2-15,-1 0 0,21-2 0,-3 0 16,-7-1-16,-4 0 0,5 3 16,3 2-16,-5-2 0,-5-1 15,2-3-15,2-3 0,-4 6 16,-1 2-16,5 1 0,3-1 16,-3 0-16,-3 0 0,5 0 15,5 0-15,-5 1 0,-4-2 0,5-4 16,5-1-16,-4 4 0,-3 5 15,2-1-15,1 2 0,-4-6 16,-1-4-16,4 3 0,5 1 16,-7 5-16,-3 3 0,6-8 15,5-5-15,-5 4 0,-3 2 0,5 2 16,5 1-16,-4-3 16,-2-4-16,6 3 0,3 0 15,-7-2-15,-2 2 0,4-2 0,4 0 16,-4-4-16,-3-1 0,6 4 15,4 3-15,-6 0 0,-5 0 16,2 0-16,3 2 0,-4 0 16,-1 0-16,1-3 0,1-2 15,-7 0-15,-4-2 0,6 4 16,4 3-16,-7 0 0,-2-1 16,-2-1-16,0-1 0,-3 1 0,-1 1 15,1-1-15,2 1 0,-4 0 16,-2 0-16,2 2 0,2 0 15,-4-2-15,-2-2 0,1 0 16,3-2-16,-2 3 0,-2 1 16,2 2-16,0 1 0,-18-2 15,2 1-15,3 0 0,1 2 16,-2-1-16,-3-2 0,-1-1 16,0-1-16,-4 0 0,-1-1 0,-5 4 15,-1 0-15,-4 0 0,0-1 16,-3 1-16,-1-1 0,-2-1 15,-3 4-15,-4 1 0,-3 1 16,-3 1-16,-1-1 0,2-2 16,2-1-16,2 1 0</inkml:trace>
  <inkml:trace contextRef="#ctx0" brushRef="#br0" timeOffset="79869.3262">4862 4916 0,'0'0'0,"0"0"0,0 0 0,-23-2 15,23 2-15,-25-1 0,10 1 16,-2-1-16,0 0 0,-3 0 16,-3 0-16,-7 1 0,1 1 0,0-2 15,-3-2-15,0 0 0,1-1 16,0-1-16,1 1 0,-6-2 15,0-3-15,5 1 0,-1 1 16,0-3-16,1 1 0,0-2 16,1-2-16,2 0 0,3-2 15,0 1-15,3 0 0,-3-1 0,2 0 16,1-3-16,1-3 16,4 1-16,-1 0 0,3-2 15,0-2-15,4 1 0,4 1 0,-2-5 16,5 0-16,1 4 0,0-1 15,4-5-15,4-1 0,2 6 16,2 0-16,6-5 0,2 1 16,-2 1-16,2 0 0,4 1 15,0-1-15,2 0 0,0 2 0,5-2 16,4 1-16,-3 0 16,2 3-16,3 0 0,3 1 15,-1 0-15,2 0 0,6-4 0,3 0 16,-1 3-16,0 5 0,0-3 15,0 1-15,-1 3 0,2 3 16,5-1-16,0-1 0,1 3 16,-2-1-16,0 4 0,2 2 15,0 1-15,-2-2 0,5 4 16,0 2-16,-6-2 0,-2 0 0,3 0 16,3 2-16,-5-1 0,-1 1 15,23 0-15,0 0 16,-8 5-16,-2 0 0,-2 1 0,-3 2 15,-3-1-15,-3 0 0,-1 2 16,-1 1-16,-8-1 0,0 1 16,3 1-16,-1 1 0,-3 2 15,-3 3-15,0-2 0,4 1 16,-20-5-16,4 3 0,2 4 16,0 1-16,-1-1 0,-2 2 0,2 1 15,-1 2-15,-3-1 16,-1-4-16,-1 5 0,-1-1 0,-1-1 15,-1 3-15,-1 0 0,-3 0 16,-1 4-16,1 2 0,-3 0 16,1-1-16,-5-2 0,1 0 15,-2 0-15,1 2 0,-3-5 16,-4 0-16,-1 3 0,0 1 16,-1-2-16,-1-2 0,0 2 15,-1 1-15,0 0 0,-1 1 0,-4-3 16,0-2-16,-2 1 0,-3-2 15,-4 1-15,1 0 0,0-2 16,1 2-16,-4-1 0,-2 0 16,-1 1-16,-1-2 0,0 0 15,-1 0-15,0-2 0,-1-1 0,-3-1 16,-1 1-16,0-1 0,-4 1 16,0-4-16,-2-1 15,1 0-15,-1 1 0,-1-1 16,-1 1-16,-5 1 0,2-1 0,0-1 15,-2-1-15,1 0 0,0-3 16,0 1-16,1-2 0,0 0 16,0-3-16,-1 1 0,-1 0 15,1-1-15,1 0 0,-1 1 16,-2-1-16,2-1 0,1-1 0,-8 1 16,-2 1-16,4-3 15,2 0-15,-1 0 16,-2-1-16,-1 1 0,10-2 0,-3 2 15,0 0-15,2-1 0,1 0 0,-3-2 16,-3 0-16,0 1 0,3 1 16,-3 1-16,-2 2 0,0 1 15,4 1-15,10-2 0,11 0 16,6 0-16</inkml:trace>
  <inkml:trace contextRef="#ctx0" brushRef="#br0" timeOffset="91536.701">5544 4813 0,'0'0'16,"0"0"-16,0 0 0,0 0 0,0 0 16,0 0-16,0 0 15,0 0-15,0 0 0,0 0 0,0 0 16,0 0-16,0 0 0,0 0 15,-28 10-15,28-10 0,0 0 16,-25 10-16,25-10 0,-20 6 16,11 0-16,-5-1 0,2-1 15,0-1-15,2 2 0,-3-1 16,1 0-16,-1 0 0,0 2 16,1-1-16,0 0 0,2-1 15,0 1-15,4-2 0,-2 1 16,4-1-16,-2 0 0,3 1 0,2-2 15,2 1-15,2 0 0,3 0 16,1 0-16,2 1 0,0 1 16,3-3-16,0-1 0,3 0 0,0 1 15,1 0-15,2 0 16,1-1-16,1-1 0,5 0 16,-1-1-16,-1 0 0,2 1 0,-5 0 15,-1 0-15,-1-1 0,-1-1 16,-2 0-16,-2 2 0,-1-1 15,1-1-15,-5-2 0,0 0 16,-2 0-16,-2-1 0,-2-1 16,-1 0-16,-2 0 0,-1-1 15,-2 1-15,-2 0 0,-2 0 16,0-2-16,-9-4 0,-3 0 16,0 2-16,0 3 0,-2-1 15,-2 0-15,4 2 0,4 1 0,1 0 16</inkml:trace>
  <inkml:trace contextRef="#ctx0" brushRef="#br0" timeOffset="100644.307">8096 4604 0,'0'0'0,"0"0"0,0 0 16,-3 18-16,3-18 0,-7 24 15,3-3-15,0 2 0,-1 4 0,-2 13 16,-3 7-16,0-2 0,-1-1 15,-4 15-15,-1 2 0,-2 1 16,3-7-16,-4 1 0,0-6 16,6-10-16,1-9 0,2-7 15,1-6-15,1-7 0,1-5 0,-1-10 16,0-6-16,2-3 16,1-1-16,2 3 0,0 2 15,0 3-15</inkml:trace>
  <inkml:trace contextRef="#ctx0" brushRef="#br0" timeOffset="100919.554">7977 4634 0,'0'0'0,"9"-4"0,4-2 0,4 0 16,2 2-16,10-1 0,6 0 16,-1 3-16,1 2 0,8 3 15,1 5-15,-5 2 0,-4 1 0,1 7 16,-3 2-16,-4 0 0,-5 1 15,-8 1-15,-7 0 16,-7-2-16,-4 0 0,-7 1 0,-4 0 16,-8 0-16,-5-3 0,-6 2 15,-4 0-15,-3-4 0,1-3 16,-1-2-16,2-2 0,3-3 16,0-3-16,0-3 0,3-5 15,7-5-15,7-5 0,3 3 0,5 3 16,1 3-16</inkml:trace>
  <inkml:trace contextRef="#ctx0" brushRef="#br0" timeOffset="101492.54">8956 4816 0,'0'0'0,"0"0"16,0 0-16,0 0 0,8-24 0,-6 14 15,0-3-15,1 2 0,-1 0 16,-1-1-16,-1 1 0,-1-1 15,0 2-15,-4 0 0,0 0 16,-2 2-16,0 2 0,-5 0 16,-1 3-16,-4 1 0,-4 4 15,-9 5-15,-2 4 0,1 2 0,-3 2 16,-5 8-16,2 5 16,0 0-16,3 1 0,-1 8 0,4 5 15,8-6-15,5-7 16,8-2-16,7-4 0,4-3 0,4-3 15,10-7-15,8-4 0,5-6 16,3-3-16,3-6 0,3-5 16,0-3-16,-2-1 0,5-6 15,0-3-15,-9 1 0,-4 2 16,-4-4-16,-2-3 0,-5 6 0,-3 4 16,-6 2-16,-2 3 15,-3 3-15,-2 2 0,-1 5 16,-1 3-16,-4 3 0,-2 4 0,1 3 15,-1 5-15,0 5 0,2 2 0,0 4 16,2 5 0,0-2-16,2-2 0,3 0 0,4-1 15,2 1-15,4-3 0,-1-1 16,-2-3-16,-1-5 0</inkml:trace>
  <inkml:trace contextRef="#ctx0" brushRef="#br0" timeOffset="102002.9853">9530 4795 0,'0'0'16,"0"0"-16,0 0 0,0 0 0,0 0 16,-13-20-16,13 20 15,-16-12-15,16 12 0,-20-15 0,7 9 16,-1 0-16,-1 1 0,-2 1 15,-2 1-15,-1-1 0,0 1 16,-7 2-16,-3 3 0,2 3 16,3 1-16,0 4 0,0 6 15,3 0-15,4 1 0,-3 9 16,3 4-16,4-3 0,3-4 0,5 1 16,5 0-16,4-3 0,4-3 15,8-4-15,8-5 16,2-4-16,0-5 0,11-5 0,5-7 15,-2-3-15,-3-2 0,-1-4 16,1-5-16,-5 3 0,-4 1 16,3-10-16,-2-5 0,-5 4 15,-2 3-15,-4-3 0,1-1 16,-5 6-16,-2 3 0,-3 5 16,-3 5-16,-1 2 0,-1 2 0,-3 7 15,0 4-15,-4-1 16,-2 4-16,-5 10 0,-3 8 15,3-3-15,1 0 0,-2 14 0,-2 7 16,3-3-16,1-2 0,3 2 16,0 0-16,3-2 0,3-3 0,5 1 15,4-4-15,-3-11 16,0-2-16,-2-5 0</inkml:trace>
  <inkml:trace contextRef="#ctx0" brushRef="#br0" timeOffset="102503.8779">10151 4781 0,'0'0'0,"0"0"0,0 0 0,0 0 0,-10-18 16,10 18-16,-17-11 15,17 11-15,-21-13 0,5 8 16,-2-2-16,-3 3 0,-1 1 0,-9 4 15,-3 2-15,1 4 0,1 2 16,1 3-16,1 0 0,-3 6 16,3 4-16,4 5 0,1 2 15,7-3-15,3-3 0,10 0 16,5 1-16,4-4 0,5-4 0,9-4 16,6-3-16,5-5 0,2-1 15,13-6-15,4-7 16,-4-1-16,-2-4 0,1-5 0,0-2 15,-2-5-15,-7 0 0,-2-4 16,-2-3-16,-7 2 0,-4 3 16,-5-2-16,-3-1 0,-2 3 0,-4 2 15,-1 5-15,-3 3 16,0 4-16,-1 3 0,-2 1 16,-3 3-16,1 3 0,-2 4 0,-1 8 15,-3 6-15,1 1 0,0 0 16,-2 7-16,0 7 0,-1 1 15,0 1-15,0 8 0,2-1 16,3-2-16,3-4 0,0-1 16,2-2-16,2-2 0,2-4 0,4-5 15,2-5-15,-2-2 0,-1-1 16,-1-3-16</inkml:trace>
  <inkml:trace contextRef="#ctx0" brushRef="#br0" timeOffset="102753.2663">10682 4480 0,'0'0'0,"0"0"16,0 0-16,-17 22 0,17-22 0,-24 28 15,6-5-15,1 2 0,-1 3 16,-7 15-16,-3 3 0,4-3 15,2-1-15,0 4 0,4-4 16,3 2-16,3-8 0,5-5 16,4-4-16,5-7 0,3-5 0,7-7 15,6-3-15,-4-4 16,1-2-16,-3 1 0,-2-1 0,-2 1 16</inkml:trace>
  <inkml:trace contextRef="#ctx0" brushRef="#br0" timeOffset="103107.1966">10700 4851 0,'0'0'16,"0"0"-16,0 0 0,0 0 0,25 6 16,-25-6-16,27 3 15,-27-3-15,33 0 0,-13-1 16,2-1-16,0 0 0,0-1 0,7-3 15,0-2-15,-3 0 0,-3 0 16,-1-1-16,-1-4 0,-3 1 16,-4-1-16,-5-1 0,-3 0 15,-6-1-15,-4 2 0,-5 2 16,-4 1-16,-4 3 0,-5 1 16,-10 5-16,-5 7 0,2 1 0,1 3 15,0 7-15,-1 6 16,1 5-16,6 1 0,7 2 0,6 5 15,9-4-15,5-1 0,10-4 16,10 0-16,7-5 0,3-3 16,21-3-16,9-4 0,-14-3 15,-12-2-15,-8-2 0</inkml:trace>
  <inkml:trace contextRef="#ctx0" brushRef="#br0" timeOffset="115436.4357">2150 6763 0,'0'0'0,"0"0"0,0 0 0,0 0 15,0 0-15,0 0 0,0 0 16,0 0-16,0 0 0,0 0 16,0 0-16,29-9 0,-29 9 15,25-4-15,-25 4 0,37-4 16,-18 3-16,4-1 0,5 0 16,-2 1-16,3 1 0,11 0 15,4 0-15,-3 0 0,1 0 0,14 1 16,1-1-16,-5 0 0,-2 1 15,13-1-15,2 1 16,-6-1-16,-3-1 0,16 0 0,0 2 16,-2-1-16,-6 1 0,15-1 15,3-2-15,-10-1 0,-2-4 0,35 0 16,-2 2-16,-11 3 0,-6 1 16,3-2-16,3-1 15,-9 1-15,-7 3 0,10-2 0,9 1 16,-10-2-16,-7-2 0,9 4 15,7 4-15,-9 0 0,-2 0 16,3-6-16,5-5 0,-8 3 16,-6 3-16,14 3 0,8 3 15,-6-4-15,-2-3 0,5 1 16,5 2-16,-7-3 0,-6-1 0,6 1 16,3 0-16,-7 3 0,-4 2 15,16-2-15,10 0 0,-10-1 16,-11 0-16,8 1 0,6-2 15,-6-1-15,-3 1 0,10 1 16,8 2-16,-11-1 0,-6-1 16,7 2-16,1 1 0,-5 1 15,-2-1-15,10 0 0,9 0 16,-10-4-16,-9-4 0,8 6 0,7 4 16,-2 5-16,-2 3 0,6-8 15,7-5-15,-12-1 0,-7 0 16,14 6-16,10 4 0,-11-3 15,-9-4-15,10-1 0,5 1 16,-8 3-16,-6 4 0,13-6 16,11-5-16,-11 3 0,-8 3 0,11-1 15,6-1-15,-11 3 16,-8 3-16,13-7 0,7-4 16,-10 5-16,-7 2 0,10-2 0,7-1 15,-9 2-15,-9 0 16,14 1-16,7 0 0,-10-2 0,-7-1 15,10 3-15,8 3 0,-10-2 16,-7-1-16,10-1 0,7-1 16,-11 2-16,-10 2 0,15-1 15,10 2-15,-9-3 0,-5-1 16,9 3-16,8 0 0,-13 0 0,-8 0 16,12 0-16,9 1 15,-12-2-15,-9 0 0,14-5 0,12-2 16,-12 4-16,-8 4 0,10-3 15,7-1-15,-9-1 0,-8 0 16,9 2-16,8 2 0,-12-6 16,-6-3-16,8 6 0,6 7 15,-10-1-15,-7-2 0,7-4 16,4-2-16,-11 2 0,-8 2 0,13 1 16,8 1-16,-8-4 0,-6-1 15,8-1-15,6 1 0,-12 0 16,-8-2-16,12 4 0,8 3 15,-14-5-15,-7-2 0,11 0 16,11-1-16,-13-1 0,-11-1 16,12 2-16,7 1 0,-11 0 15,-7-2-15,7 5 0,7 3 16,-12-7-16,-8-5 0,13 2 16,10-2-16,-15 4 0,-9 0 0,9-3 15,6-4-15,-10 2 16,-9 2-16,6 1 0,4 0 0,-9 3 15,-4 1-15,8-3 0,5-2 16,-10 2-16,-7 3 0,6-1 16,4 3-16,-6-4 0,-4-3 0,8 3 15,4 1-15,-10 2 16,-5 1-16,9 1 0,7-1 16,-9-1-16,-9-3 0,11 1 15,6-1-15,-6 2 0,-5 2 0,8-1 16,4 0-16,-10 0 0,-5 0 15,10 0-15,6 0 0,-10-2 16,-6 1-16,7 4 0,6 2 16,-8-2-16,-5-1 0,8 3 15,6 1-15,-9-5 0,-5-5 0,4 6 16,3 3-16,-5-2 16,-2-1-16,6 2 0,5 1 0,-11-2 15,-9-1-15,11 4 0,7 0 16,-9 1-16,-5-1 0,6-5 15,4 0-15,-6 1 0,-4 5 16,3-2-16,4-1 0,-7-1 16,-7-1-16,6 4 0,5 2 15,-7-2-15,-5-3 0,6 1 16,4-1-16,-6-1 0,-3 0 0,4 3 16,4 2-16,-7 0 0,-6 0 15,4-1-15,3 0 0,-3 0 16,-5-1-16,3-2 0,3-1 15,-8 3-15,-5 2 0,5 2 16,2 3-16,-8-4 0,-4-4 0,4 0 16,2 2-16,-6 3 15,-4 3-15,4-3 0,3-1 16,-5-3-16,-5 1 0,3-5 16,2-1-16,-8 7 0,-5 3 0,0-2 15,3 0-15,-6-1 0,-4-2 16,2 0-16,2 0 0,-6 0 15,-2 1-15,-1-7 0,0-3 16,-5-1-16,-2 2 0,-1-5 16,2-4-16,-1 6 0,-1 4 0,-1 3 15,2 5-15,-3-2 16,-2 0-16,0-4 0,-1-2 16,-10 3-16,0 3 0,-2-2 0,-1 1 15,-2 2-15,0 2 0,-4-1 16,-2-2-16,-2 0 0,0-1 0,-1-2 15</inkml:trace>
  <inkml:trace contextRef="#ctx0" brushRef="#br0" timeOffset="117920.7523">1818 4151 0,'0'0'0,"0"0"0,0 0 0,0 0 16,0 0-16,0 0 0,0 0 15,0 0-15,0 0 0,19 16 16,-19-16-16,13 17 0,-13-17 0,15 19 16,-15-19-16,16 28 15,-9-11-15,2 1 0,-2 0 16,-2 1-16,2 1 0,3 5 16,-1 1-16,-2-2 0,4-1 0,-1-3 15,3 1-15,0-4 16,0-1-16,2-4 0,4-2 0,0-3 15,0-2-15,4-4 0,2-3 16,3-3-16,0-5 0,10-6 16,2-4-16,-1-1 0,-1 0 0,9-7 15,5-2-15,-6 2 16,-2 4-16,4-4 0,-4 0 16,-4 4-16,-4 3 0,-4 4 0,-1 3 15,-8 3-15,-7 3 0,-1 2 16</inkml:trace>
  <inkml:trace contextRef="#ctx0" brushRef="#br0" timeOffset="118570.6961">1650 6392 0,'0'0'0,"0"0"15,0 0-15,0 0 0,0 0 16,0 0-16,0 0 0,14-18 16,-14 18-16,0 0 0,0 0 15,0 0-15,22-5 0,-22 5 16,0 0-16,0 0 0,22 15 0,-22-15 16,10 16-16,-10-16 0,12 25 15,-12-25-15,12 24 0,-6-11 16,1-1-16,2 2 0,-3-1 15,4-1-15,-1-2 0,4-1 16,0-1-16,3-2 0,1 0 0,8-4 16,5-3-16,0-2 0,2-2 15,5-6-15,6-4 16,9-4-16,2-3 0,14-6 16,-1-2-16,-2 2 0,-3 0 0,10-4 15,-5 2-15,-5 3 0,-8 4 16,3-3-16,-4 2 0,-11 6 15,-8 5-15,-8 5 0,-10 1 16,-3 3-16</inkml:trace>
  <inkml:trace contextRef="#ctx0" brushRef="#br0" timeOffset="119120.4447">1689 7343 0,'0'0'0,"0"0"0,0 0 16,0 0-16,0 0 0,0 0 15,2 30-15,-2-30 0,0 0 0,1 34 16,-1-34-16,6 32 0,-2-17 16,-1 1-16,1 1 0,1-2 15,-1-2-15,2-1 0,3-3 16,3-4-16,1-3 0,6-6 15,6-4-15,13-5 0,1-2 16,10-6-16,6-5 0,14-6 16,-2 1-16,16-4 0,0 2 15,-10 4-15,-18 7 0,-14 6 0</inkml:trace>
  <inkml:trace contextRef="#ctx0" brushRef="#br0" timeOffset="124337.4252">23151 5981 0,'0'0'0,"0"0"15,0 0-15,2 24 0,-2-24 16,1 27-16,-1-9 0,0 3 0,0 3 16,0 9-16,0 4 15,-1 1-15,0-1 0,0 11 16,-2-1-16,2-4 0,0-1 0,0-2 16,0 1-16,-1 3 15,0-4-15,-2-1 0,1-3 0,1-1 16,2-3-16,-1-7 0,0-5 15,-1-3-15,1-3 0,0-4 16,-1-2-16,1-3 0,0-1 0,0 0 16</inkml:trace>
  <inkml:trace contextRef="#ctx0" brushRef="#br0" timeOffset="124970.607">23184 5782 0,'0'0'16,"0"0"-16,32-5 0,-9 2 16,2 0-16,15-2 0,5-2 0,12-2 15,2 1-15,15-1 0,3 1 16,-1 1-16,1 0 0,15 0 16,-2 0-16,10-1 0,-5 3 0,9-2 15,-4 3-15,21-3 0,-12 0 16,-5 1-16,-4 2 15,-8 5-15,-7 5 0,-4-4 16,0-1-16,-6-1 0,-2-1 0,-3 2 16,0 3-16,-5-1 0,-4 0 15,-3 2-15,-4 0 0,-9 2 16,-6 0-16,-1-1 0,0 0 16,-4-1-16,-3 0 0,-9 4 15,-7 4-15,-3-3 0,-2 0 0,-1 4 16,0 4-16,0 0 0,-2 4 15,-2-6-15,-1 5 16,-1-1-16,0 0 0,-2 2 0,0 6 16,-1 4-16,0 3 0,0 4 15,1 2-15,-1 3 16,-1 2-16,0 0 0,0 3 0,2-2 16,0-3-16,0 9 0,-1-2 15,-2-2-15,-2 0 0,1-3 16,0-3-16,0-7 0,-1-3 0,-2-2 15,-3-1-15,-2 2 0,0 1 16,-6-4-16,-4-2 0,7-8 16,3-5-16,3-4 0</inkml:trace>
  <inkml:trace contextRef="#ctx0" brushRef="#br0" timeOffset="125687.3063">23983 6695 0,'0'0'0,"0"0"15,0 0-15,-8 22 0,8-22 16,-10 25-16,1-4 0,-2 4 15,-1 5-15,-5 13 0,-2 7 16,1 2-16,1 3 0,-5 14 16,0 3-16,-4 4 0,3-7 0,-2 10 15,0-4-15,6-8 0,3-7 16,2 4-16,3-6 0,2-9 16,1-5-16,2-6 0,0-3 15,1-6-15,-1-2 0,-6-3 16,-5 1-16,2-5 0,1-2 0,3-6 15,3-2-15,2-4 0</inkml:trace>
  <inkml:trace contextRef="#ctx0" brushRef="#br0" timeOffset="125970.732">22570 8172 0,'0'0'0,"0"0"16,0 0-16,29-11 0,-29 11 0,41-7 15,-9 3-15,3-2 16,5 0-16,18-3 0,8 1 0,12 1 16,-2 1-16,15 0 0,0 0 15,5 2-15,-10 1 0,4 0 16,-7 1-16,-17 1 0,-11 1 15,6 0-15,-18 1 0,-17 1 16,-9 0-16,-17-2 0,-7 0 16,2 0-16,1-2 0,1 2 0</inkml:trace>
  <inkml:trace contextRef="#ctx0" brushRef="#br0" timeOffset="126170.7067">23070 8005 0,'0'0'0,"0"0"15,0 0-15,7 21 0,-7-21 16,6 23-16,-1-5 0,-2 1 16,0 1-16,2 2 0,1 1 15,2 2-15,-1-1 0,-2-4 16,1-3-16,-2-3 0</inkml:trace>
  <inkml:trace contextRef="#ctx0" brushRef="#br0" timeOffset="126353.4043">23422 7965 0,'0'0'0,"0"0"0,0 0 16,0 0-16,0 0 0,3 32 15,-3-32-15,-7 30 0,3-12 0,-1 3 16,-2 2-16,1 1 0,1 1 16,-2 1-16,2-4 15,0-3-15</inkml:trace>
  <inkml:trace contextRef="#ctx0" brushRef="#br0" timeOffset="126556.8716">23162 8367 0,'0'0'16,"-9"5"-16,-3 3 0,-5 3 0,-2 1 15,-10 9-15,-6 1 16,2 0-16,0 2 0,-5 5 0,1-1 16,-2 2-16,2-3 0,7-5 15,7-2-15,6-4 0,5-1 16,6-4-16,7-3 0,-1-2 15,0-3-15,0 1 0</inkml:trace>
  <inkml:trace contextRef="#ctx0" brushRef="#br0" timeOffset="126720.1375">23179 8545 0,'0'0'0,"0"0"0,0 0 15,0 0-15,5 26 0,-5-26 16,-1 29-16,-2-11 0,1 0 15,0 5-15,0 3 0,0-2 0,-1 0 16,3 0-16,4-3 16,-2-3-16,0-2 0,0-4 0</inkml:trace>
  <inkml:trace contextRef="#ctx0" brushRef="#br0" timeOffset="126920.2398">23771 8413 0,'0'0'16,"0"0"-16,0 0 0,0 0 0,0 0 16,-36 14-16,17-4 0,-3 2 15,-4 2-15,-3 0 0,-1 2 16,-8 4-16,-1 0 0,3 0 16,1 1-16,-2 1 0,4-5 15,5-5-15,5-2 0,4-4 16,4 0-16,3-2 0</inkml:trace>
  <inkml:trace contextRef="#ctx0" brushRef="#br0" timeOffset="127137.5144">23478 8429 0,'0'0'0,"0"0"0,0 0 16,0 0-16,0 0 0,11 26 0,-11-26 16,4 30-16,-1-11 0,0 2 15,0 3-15,4 1 0,2 1 16,5 5-16,3 1 0,0-7 15,3-3-15,5-3 0,5-3 16,7-4-16,0-4 0,2-5 16,-1-3-16,-3-4 0,-3-4 0,2-4 15,-5-1-15,-3-4 0,-3-1 16,-7-6-16,-4-5 0,-2 7 16,-2 5-16,-2 4 0</inkml:trace>
  <inkml:trace contextRef="#ctx0" brushRef="#br0" timeOffset="127303.8962">24637 7891 0,'0'0'0,"0"0"0,22 4 0,-8 0 15,2-1-15,6 5 0,3 2 16,-4 0-16,-4-2 0,-2-1 15,-3-2-15,-2 1 0</inkml:trace>
  <inkml:trace contextRef="#ctx0" brushRef="#br0" timeOffset="127503.9485">24218 8076 0,'0'0'15,"0"0"-15,0 0 0,-10 19 0,10-19 16,-8 23-16,6-6 16,0 1-16,0 0 0,0 1 15,2 0-15,3 3 0,1-2 0,-1-3 16,1-2-16,-2-3 0</inkml:trace>
  <inkml:trace contextRef="#ctx0" brushRef="#br0" timeOffset="127705.0222">24572 8038 0,'0'0'0,"12"-3"0,5-1 15,3-1-15,2 1 0,14-1 0,14 1 16,-3 1-16,-4 3 0,7 3 16,1 1-16,-10 0 0,-8 0 0,-3 2 15,-7 1-15,-10 0 16,-3 1-16,-10 0 0,-7 4 15,-7 0-15,-7 3 0,-6 0 16,-7 1-16,9-4 0,5-2 0,5-3 16</inkml:trace>
  <inkml:trace contextRef="#ctx0" brushRef="#br0" timeOffset="127903.4993">24436 8222 0,'0'0'16,"0"0"-16,0 0 0,0 0 0,-9 27 16,9-27-16,-11 26 0,3-11 15,0 0-15,-1 1 16,0 1-16,0-1 0,0-1 0,-3 3 16,0-1-16,1-3 0,2-5 15,2 0-15,0-3 0,1 0 16</inkml:trace>
  <inkml:trace contextRef="#ctx0" brushRef="#br0" timeOffset="128107.1295">24397 8390 0,'0'0'0,"0"0"0,0 0 16,29 8-16,-13-3 0,5 2 0,5 2 16,10 1-16,2 0 0,11 4 15,4-1-15,-3-1 0,-3-3 16,8-1-16,0-3 0,-9-1 15,-6-4-15,-7 0 0,-7 0 16,-6-1-16,-5 1 0,-6-4 16,-4-2-16,-11-1 0,-6 2 0,3 1 15,2 1-15,2 0 0</inkml:trace>
  <inkml:trace contextRef="#ctx0" brushRef="#br0" timeOffset="128304.4763">24482 8154 0,'0'0'16,"0"0"-16,0 0 0,0 0 0,0 0 15,19 27-15,-19-27 0,20 18 16,-20-18-16,21 16 0,-10-7 16,0-2-16,0 0 0,0-3 15,0-1-15,-1-2 0,-1-1 0,-2 1 16,0-1-16,0 1 15</inkml:trace>
  <inkml:trace contextRef="#ctx0" brushRef="#br0" timeOffset="128787.4323">24924 8255 0,'0'0'0,"8"-1"16,3-2-16,2 3 0,2 0 0,2 2 16,3 2-16,4 2 0,0 1 15,-2 0-15,0 1 16,-4 0-16,-1-2 0,-6 1 0,-3 0 16,-5 1-16,-4 0 0,0-1 15,0-1-15,0-2 0</inkml:trace>
  <inkml:trace contextRef="#ctx0" brushRef="#br0" timeOffset="128975.3347">24546 8643 0,'0'0'0,"0"0"0,0 0 15,0 0-15,15 20 0,-15-20 16,12 20-16,-6-7 0,1 0 0,0 1 15,0 1-15,2-2 16,0-1-16,0-1 0,0-2 16,-1-2-16,0 0 0,-1-1 0,-1-2 15,0 1-15</inkml:trace>
  <inkml:trace contextRef="#ctx0" brushRef="#br0" timeOffset="129337.1684">24623 8704 0,'0'0'0,"0"0"0,0 0 0,0 0 15,0 0-15,0 0 0,21-14 16,-21 14-16,28-9 0,-28 9 16,42-11-16,-18 5 0,0 1 0,2 0 15,0 2-15,7 1 0,-2 0 16,-2 0-16,-3-1 16,-3 2-16,-2 0 0,-4 3 0,-4 2 15,-4 0-15,-5 3 0,-8-1 16,-7 2-16,-2 2 0,-4 0 0,-6 2 15,-6 0-15,2 0 16,0 1-16,-6 2 0,-1 0 16,4-4-16,4 0 0,4-2 0,3-2 15,5-1-15,3-1 0,5-2 16,5-1-16,4-1 0,5-1 16,3-2-16,5-2 0,0 0 15,1 0-15,7-2 0,3 0 16,-1-1-16,-2 1 0,-2-1 15,-2 2-15,-4 1 0,-2-1 0,-7 0 16,-2-4-16,-2 3 16,-1 0-16,1 2 0</inkml:trace>
  <inkml:trace contextRef="#ctx0" brushRef="#br0" timeOffset="129554.1664">24786 8541 0,'0'0'0,"0"0"0,0 0 15,0 0-15,0 0 0,0 0 16,0 0-16,0 0 0,0 0 0,8 31 16,-8-31-16,1 28 0,-1-28 15,0 33-15,-1-13 16,0 1-16,-1-1 0,1 1 16,0-1-16,-1 0 0,-1-1 0,0 4 15,-1-1-15,-2-1 0,-2-4 0,2-2 16,0-2-16,2-2 15</inkml:trace>
  <inkml:trace contextRef="#ctx0" brushRef="#br0" timeOffset="129836.9714">24615 8986 0,'0'0'15,"0"0"-15,0 0 0,0 0 0,0 0 16,0 0-16,0 0 0,26-7 16,-26 7-16,28-6 0,-28 6 15,38-6-15,-17 2 0,2 0 16,2 0-16,-1 0 0,-1 1 15,6-1-15,-2 0 0,-1 2 16,-2-1-16,-3 1 0,-1 1 16,-5 0-16,-2-2 0,-3 1 0,-2-2 15,-3 0-15,-1 0 0,-4-1 16,-2 0-16,0 0 0,1-2 16,1 2-16,1-1 0,-1 1 15,0 3-15,3-1 0,2 2 16,2 1-16,1 1 0,3 4 15,3 5-15,0 1 0,2 2 0,2 10 16,-1 6-16,-3-5 16,-2-4-16,-2-2 0</inkml:trace>
  <inkml:trace contextRef="#ctx0" brushRef="#br0" timeOffset="133821.0382">26396 8400 0,'0'0'16,"0"0"-16,0 0 0,0 0 0,-7 24 16,7-24-16,-10 32 15,3-11-15,0 1 0,0 5 0,-2 5 16,-4 11-16,-1-2 0,1 4 16,1 1-16,-2 6 0,2-5 15,-1 7-15,3-5 0,1-10 16,-1-7-16,2-8 0,0-7 15,3-3-15,0-4 0,2-1 16</inkml:trace>
  <inkml:trace contextRef="#ctx0" brushRef="#br0" timeOffset="134107.5597">26401 8407 0,'0'0'0,"10"-4"0,6 1 0,2-1 15,2 0-15,10 2 0,6 0 16,5 2-16,-3 1 0,1 5 16,-1 3-16,-4 2 0,-3 3 0,-2 7 15,-6 3-15,-5-3 16,-5 1-16,-7-1 0,-6 1 0,-6-4 16,-4-2-16,-8 1 0,-6 2 15,-3-3-15,-3-1 0,-7 2 16,-4 1-16,0-3 0,2-4 15,-3 2-15,4-2 0,5-2 16,4-4-16,9-8 0,7-5 16,4 3-16,2 1 0,2 1 0</inkml:trace>
  <inkml:trace contextRef="#ctx0" brushRef="#br0" timeOffset="134453.908">27136 8499 0,'0'0'0,"0"0"16,0 0-16,-19 23 0,19-23 0,-21 29 15,10-9-15,1 1 0,2 0 16,0 6-16,3 0 0,3-3 16,2-2-16,8-6 0,5-2 15,5-5-15,3-3 0,11-4 16,4-6-16,-2-2 0,-2-2 0,0-5 15,0-2-15,-4-3 16,-3 0-16,-1-7 0,-4-3 16,-7 5-16,-5 2 0,-10 2 15,-8-1-15,-5 2 0,-4 3 0,-12 4 16,-8 3-16,-1 4 0,-2 2 16,-1 6-16,0 5 0,5-1 15,5-2-15,1 3 0,6-1 16,8-1-16,7-1 0,14 3 15,12 3-15,-6-4 0,-3-3 0,0 0 16</inkml:trace>
  <inkml:trace contextRef="#ctx0" brushRef="#br0" timeOffset="134720.6456">28009 8097 0,'0'0'0,"0"0"0,0 0 16,0 0-16,0 0 0,0 0 0,-18 34 15,18-34-15,-27 34 0,7-8 16,-3 7-16,-2 0 0,-2 3 16,-8 14-16,-8 17 0,6-9 15,7-4-15,3 2 0,8-9 16,3-1-16,4-10 0,10-7 15,8-5-15,4-8 0,2-6 0,8-8 16,9-6-16,-1-5 0,2-2 16,-7 3-16,-5 1 15,-4 2-15</inkml:trace>
  <inkml:trace contextRef="#ctx0" brushRef="#br0" timeOffset="134971.5077">28469 8143 0,'0'0'16,"0"0"-16,0 0 0,-23 28 0,23-28 15,-30 36-15,8-9 16,-7 10-16,1 2 0,-7 11 0,3 5 16,6-7-16,4-6 0,2 3 15,5-5-15,4-9 0,3-6 0,5 1 16,4-3-16,1-7 15,2-3-15,6-4 0,6 0 16,-1-4-16,1-2 0,-4 1 16,-2-2-16,-3-1 0</inkml:trace>
  <inkml:trace contextRef="#ctx0" brushRef="#br0" timeOffset="135304.0671">28414 8623 0,'0'0'15,"0"0"-15,0 0 0,27-3 16,-27 3-16,30-3 0,-10-1 16,1 1-16,1 0 0,8-1 15,1 0-15,-2-2 0,1 2 0,-3-4 16,-2 0-16,-3 0 0,-2 1 16,-5-1-16,-2-4 0,-4 0 15,-3 1-15,-6 0 0,-5 1 16,-2 0-16,-4 2 0,-6 1 15,-4 2-15,-3 2 0,-1 3 16,-9 6-16,0 5 0,2 3 0,1 2 16,2 3-16,-1 4 15,2 2-15,7 2 0,9 0 0,7 0 16,5-2-16,4-1 0,11-2 16,7-2-16,6-3 0,5-3 15,7-6-15,4-5 0,-10 0 16,-7-2-16,-6 0 0</inkml:trace>
  <inkml:trace contextRef="#ctx0" brushRef="#br0" timeOffset="135673.1966">29102 8458 0,'0'0'0,"0"0"15,0 0-15,-18 27 0,18-27 0,-19 29 16,8-8-16,0 0 15,1 1-15,-4 6 0,0 1 16,2-4-16,2-3 0,-1 1 16,1-4-16,4-7 0,2-2 0,0-4 15,1-2-15,3-4 0,0 0 16,1-10-16,5-3 0,1-2 16,3-3-16,6-4 0,4-4 15,1 2-15,1 0 0,9-2 16,0-1-16,1 7 0,-1 1 15,5 3-15,-2 3 0,-3 6 16,-4 3-16,0 6 0,-2 2 16,-5 6-16,-5 3 0,-4 7 15,-4 4-15,-4 3 0,-2 0 0,-3 3 16,-2 1-16,-3-4 0,-1-4 16,1 0-16,0 1 0,2-6 15,-1-4-15,2-3 0,0-4 16,2-2-16,0-2 0,1 0 15</inkml:trace>
  <inkml:trace contextRef="#ctx0" brushRef="#br0" timeOffset="135906.9953">29858 8299 0,'0'0'0,"12"-2"0,7 0 15,2-1-15,2-1 0,14 0 16,8-1-16,7 1 0,-1 1 0,11-1 16,0 0-16,-8 0 0,-7 0 15,0 2-15,-7 3 16,-9 0-16,-6-1 0,-11 1 0,-10-1 16,-7-1-16,-6-1 0,2-1 15,2 2-15,1 0 0</inkml:trace>
  <inkml:trace contextRef="#ctx0" brushRef="#br0" timeOffset="136104.82">30070 8158 0,'0'0'0,"0"0"0,0 0 15,0 0-15,0 32 0,0-32 16,-4 34-16,2-15 0,0 2 15,-1 1-15,-1 3 0,3-3 16,2-2-16,3 1 0,1-6 16,0-3-16,-1 0 0,-1-3 15</inkml:trace>
  <inkml:trace contextRef="#ctx0" brushRef="#br0" timeOffset="136271.2023">30420 8079 0,'0'0'0,"0"0"16,0 0-16,0 0 0,-13 32 0,13-32 15,-21 36-15,8-14 0,-2 1 16,-2 4-16,-2 3 0,-5 5 16,0-2-16,-1 1 0,5-7 15,5-5-15</inkml:trace>
  <inkml:trace contextRef="#ctx0" brushRef="#br0" timeOffset="136503.7512">30126 8425 0,'0'0'0,"0"0"0,0 0 16,0 0-16,0 0 0,0 0 0,-32 24 16,32-24-16,-33 25 0,12-9 15,-4 3-15,-2 1 0,-1 2 16,-9 6-16,-3 0 0,4-2 0,2 0 15,-3 1-15,7-3 16,3-3-16,6-5 0,5-2 16,3-5-16,6-5 0,2-2 0,6-6 15,5-6-15,-2 3 0,0 0 16,-1 2-16</inkml:trace>
  <inkml:trace contextRef="#ctx0" brushRef="#br0" timeOffset="136654.4174">30021 8625 0,'0'0'15,"0"0"-15,0 0 0,0 0 16,3 25-16,-3-25 0,-1 29 16,-2-10-16,-1 1 0,-2 2 0,-1 2 15,1-2-15,-1-1 0,1 4 16,-1-1-16,3-5 0,0-3 16,4-4-16,4-2 15,-2-4-15,0 0 0,0-1 0</inkml:trace>
  <inkml:trace contextRef="#ctx0" brushRef="#br0" timeOffset="136854.457">30609 8547 0,'0'0'0,"0"0"0,0 0 16,0 0-16,0 0 0,-19 16 0,19-16 15,-40 20-15,16-7 0,-2 0 16,-4 1-16,0 1 0,0-1 0,-9 5 15,-1 0-15,-2-1 16,7-4-16,7-16 0,6-11 16,4 2-16,4 2 0,2 2 15</inkml:trace>
  <inkml:trace contextRef="#ctx0" brushRef="#br0" timeOffset="137054.5226">30354 8554 0,'0'0'0,"0"0"16,0 0-16,0 0 0,0 0 0,12 28 15,-12-28-15,4 31 0,-6-12 0,0 3 16,0 5-16,1-1 16,1 0-16,1 5 0,1-2 15,3-2-15,1-3 0,3-4 16,2-4-16,3-4 0,3-2 16,3-5-16,2-3 0,2-3 0,3-3 15,3-6-15,0-6 0,-6 3 16,-5 4-16,-3 0 0</inkml:trace>
  <inkml:trace contextRef="#ctx0" brushRef="#br0" timeOffset="137204.5121">30982 8190 0,'0'0'0,"0"0"15,0 0-15,0 0 0,0 0 0,0 0 16,-8 28-16,8-28 15,-10 27-15,5-12 0,2 3 16,0-2-16,1-3 0,-1-2 16</inkml:trace>
  <inkml:trace contextRef="#ctx0" brushRef="#br0" timeOffset="137504.5918">31248 8287 0,'0'0'0,"0"0"16,0 0-16,-33 15 0,17-7 0,-8 3 16,-4 1-16,-13 6 0,-2 0 15,-1 1-15,-1 0 16,-6 2-16,5-1 0,-2 0 0,9-4 16,9-3-16,9-4 0,6-2 15,8-2-15,9-1 0,8-2 16,8-2-16,7-2 0,7 1 15,4-3-15,5-1 0,4 0 16,7-1-16,-1 2 0,-5 1 16,-3-2-16,1 1 0,-4 2 0,-8 0 15,-5-2-15,-6 2 16,-5 1-16,-5-1 0</inkml:trace>
  <inkml:trace contextRef="#ctx0" brushRef="#br0" timeOffset="137770.781">31152 8193 0,'0'0'0,"0"0"16,0 0-16,-6 24 0,6-24 0,-9 33 15,1-6-15,-1 4 0,-1 4 0,-5 17 16,-4 2-16,-1 11 15,3 0-15,-3 4 0,2-4 16,4-10-16,2-5 0,1-3 16,2-7-16,2-8 0,2-7 0,-1-8 15,2-6-15,1-4 0,-1-1 16,1-6-16,0-4 0,0 1 16,2 1-16,1 2 0</inkml:trace>
  <inkml:trace contextRef="#ctx0" brushRef="#br0" timeOffset="137954.5306">31053 8596 0,'0'0'0,"0"0"15,0 0-15,0 0 0,0 0 0,-24 26 16,24-26-16,-31 26 0,13-10 16,-3 2-16,-3 1 0,1 0 15,0-1-15,-7 4 0,0-3 16,2-1-16,1-3 0,1-3 15,4-7-15,4-2 0,5-3 0,2 1 16,2-1-16,1 0 0</inkml:trace>
  <inkml:trace contextRef="#ctx0" brushRef="#br0" timeOffset="138104.4889">31120 8637 0,'0'0'0,"0"0"16,0 0-16,15 16 0,-15-16 0,0 0 15,18 26-15,-10-16 16,-1 1-16,0 0 0,1 1 16,0-2-16,0-1 0,-2-2 0,0 0 15,-2-2-15</inkml:trace>
  <inkml:trace contextRef="#ctx0" brushRef="#br0" timeOffset="138321.4356">31539 8330 0,'0'0'15,"0"0"-15,0 0 0,0 0 0,0 0 16,-14 26-16,14-26 0,-21 27 16,9-11-16,-1 2 0,-2 1 15,2-1-15,0-1 0,-2 2 16,4-2-16,0-7 0,3-5 15,0 0-15,1-1 0,2-1 0</inkml:trace>
  <inkml:trace contextRef="#ctx0" brushRef="#br0" timeOffset="138472.0018">31798 8249 0,'0'0'0,"0"0"15,0 0-15,0 0 0,19 15 16,-19-15-16,11 17 0,-11-17 15,6 24-15,-8-9 0,-3 3 16,-3 0-16,-3 2 0,-6 10 16,-3 0-16,3-5 0,3-4 0,2-3 15</inkml:trace>
  <inkml:trace contextRef="#ctx0" brushRef="#br0" timeOffset="138920.6109">31339 8656 0,'0'0'0,"0"0"0,0 0 0,0 0 16,24-3-16,-24 3 0,28-3 16,-9 2-16,2 1 0,2-1 15,2 1-15,0 0 0,0-1 0,6 2 16,-1 0-16,-4 1 0,-2 3 16,-2-1-16,-3 3 0,-1 1 15,-2 0-15,-5 7 0,-3 4 16,-2-1-16,-4 1 0,-3 3 15,-3 4-15,-2-2 0,-1 0 16,-1 2-16,-1-2 0,-1-3 0,0-4 16,0-2-16,0-3 15,1-2-15,2-2 0,-3-3 0,-1-2 16,3-1-16,0-1 0,0-2 16,2-2-16,0-1 0,2-1 15,1-5-15,2-5 16,2-2-16,2-1 0,-1 3 0,0 2 15,6-8-15,4-7 0,1 2 16,0 8-16,-5 3 0,-1 4 16,-3 4-16,-1 1 0,-3 6 15,-5 1-15,-3 8 0,-4 4 16,-2 2-16,-3-1 0,-12 10 16,-8 3-16,-2 0 0,-4 0 0,-17 11 15,-4 5-15,15-10 0,9-7 0,9-5 16</inkml:trace>
  <inkml:trace contextRef="#ctx0" brushRef="#br0" timeOffset="145554.0735">2390 10123 0,'0'0'0,"0"0"0,19 3 16,-4-1-16,2 2 0,5-1 0,4-1 15,12 2-15,1 0 0,19 1 16,2 1-16,3 1 0,1 1 16,18-2-16,3 0 0,11 0 15,-5-3-15,19 2 0,4 2 16,-7-2-16,-5 0 0,59-2 15,-4-5-15,-17 1 0,-10 2 0,11-3 16,8-1-16,-9-2 16,-6-3-16,10 1 0,7 0 0,-11 3 15,-8 1-15,16 1 0,9 0 16,-10 1-16,-9-1 0,11 0 16,8 0-16,-13 0 0,-11 0 15,17-1-15,9 2 0,-15 2 16,-9 2-16,11-6 0,9-1 15,-12 1-15,-7 2 0,11 0 16,10 1-16,-15 0 0,-8 0 0,9 0 16,9 1-16,-14-2 0,-8-1 15,12-1-15,9-4 0,-16 6 16,-12 3-16,9-3 0,6-2 16,-9 2-16,-6-1 0,3 0 15,6 2-15,-13-3 0,-8-1 16,7 0-16,5 0 0,-10 0 15,-9 0-15,12 1 0,9-1 16,-13-1-16,-7 1 0,6 0 16,4-1-16,-9 3 0,-8 2 0,7-2 15,4 0-15,-12-5 0,-7-3 16,7 2-16,6 2 0,-9 4 16,-6 2-16,3-4 0,4-2 15,-7 1-15,-4 0 0,5 3 16,4 1-16,-10 0 0,-8 0 0,3 1 15,4 1-15,-9-1 0,-4-1 16,4-1-16,3 2 16,-11 0-16,-8 2 0,3-4 15,2 0-15,-5 1 0,-4 2 0,-4-2 16,-1-1-16,-8 0 16,-3 0-16,-5 3 0,-3 2 0,-9-3 15,-6 0-15,-10-2 0,-5 0 16,-9-8-16,-6-5 0,5 4 15,4 4-15,2 2 0</inkml:trace>
  <inkml:trace contextRef="#ctx0" brushRef="#br0" timeOffset="147787.933">3891 10180 0,'0'0'0,"0"0"16,0 0-16,-29-2 0,29 2 0,-28-4 16,12 2-16,-3-2 0,0 0 15,-9-3-15,-3 0 0,2 0 16,0-1-16,-1 0 0,-2-1 16,0 0-16,3-1 0,-5-4 15,-2-2-15,0 0 0,3 1 0,-1-2 16,2-3-16,0 2 15,1 2-15,-4-8 0,-2-4 16,8 6-16,4 1 0,2-2 16,-2-2-16,4 0 0,1 1 0,1-2 15,1-3-15,2 3 0,3 1 16,3-2-16,3-3 0,4 0 16,0 1-16,6-2 0,0 1 15,4 0-15,1 0 0,3-2 16,4 0-16,-2 2 0,3 2 0,-2 0 15,4-1-15,1 1 0,-3 2 16,8-5-16,5 1 16,-9 7-16,1 4 0,5-7 15,5-1-15,-2 2 0,1 0 0,0 1 16,2 3-16,-1 3 0,0 3 16,2 0-16,1 1 0,1 2 15,-1 1-15,2 0 0,4 1 16,-2 0-16,0-1 0,3 3 15,-2 1-15,1 1 0,-2 0 0,1 3 16,2 1-16,-1 2 0,-2 0 16,3 4-16,3 2 0,-3 0 15,-2 1-15,5-2 0,0-1 16,-3 5-16,-5 3 0,10 0 16,-1-1-16,-8-2 0,-7 0 15,9 6-15,3 1 0,-8-2 16,-4 1-16,5 3 0,0 2 15,-8-5-15,0 0 0,1 7 16,2 3-16,-8-4 0,-1-1 0,-1 1 16,0 2-16,-5-1 15,1-2-15,-3 3 0,-1 3 0,-2-3 16,-5-1-16,2 2 0,0 4 16,-1 0-16,-3-1 0,-1-2 15,-1 1-15,-1-6 0,-1-1 16,-1 4-16,2-1 0,-3 0 15,1-1-15,-2 4 0,-3 2 16,0-1-16,2-4 0,-5 3 16,-1 1-16,-2-2 0,-1-3 15,-3 1-15,-2 0 0,3 0 0,0-4 16,-4 4-16,-5 1 0,1-1 16,0-2-16,-1 2 0,0 0 15,0-2-15,2-1 0,-5 0 16,-5-1-16,3-1 0,1 1 0,-3 0 15,-4 0-15,4-2 16,2-1-16,-7 0 0,-3 0 16,4-4-16,-1-2 0,1-1 0,-4 0 15,3-3-15,0-1 0,-2-2 16,-2-1-16,1-1 0,3-1 16,-11 0-16,-5 0 0,15-1 15,7 1-15,9 1 0</inkml:trace>
  <inkml:trace contextRef="#ctx0" brushRef="#br0" timeOffset="152138.7075">4925 8988 0,'0'0'0,"0"0"0,18-11 15,-4 3-15,1 0 0,9-6 16,5 0-16,3-1 0,0 1 0,10-5 15,4-3-15,-1 3 16,-1 1-16,9-1 0,-2 2 16,-4 2-16,-2 1 0,-1 2 0,-4 0 15,3 2-15,-5 3 0,-9 2 16,-8 1-16,-5 1 0</inkml:trace>
  <inkml:trace contextRef="#ctx0" brushRef="#br0" timeOffset="153088.1727">6604 8513 0,'0'0'0,"0"0"16,0 0-16,0 0 0,0 0 0,0 0 15,0 0-15,-7-24 16,7 24-16,0 0 0,-13-17 16,13 17-16,0 0 0,-20-18 0,20 18 15,-18-12-15,10 6 0,-3-1 16,-2 0-16,1 0 0,0 2 0,-2-2 16,-5 0-16,3 2 15,0 2-15,-3 0 0,-2 1 16,2 0-16,-1 1 0,-6 0 15,1 1-15,2 0 0,3 1 0,1 2 16,3 2-16,0 0 0,4 1 16,2 1-16,4-1 0,-1 2 15,4 0-15,4 2 0,4 2 16,0-2-16,2 1 0,7 0 16,4 1-16,-1 0 0,-1-1 0,5 1 15,-1 3-15,1-2 16,1-2-16,1 4 0,2 2 15,-8-3-15,0 2 0,-4-1 16,-3-1-16,-1-1 0,-3-2 0,-2 1 16,-4 0-16,0-2 0,-4 0 15,-3-4-15,-3 3 0,-2-4 16,-2-1-16,-1 0 0,-3-3 16,1 0-16,0 0 0,-8-4 15,-4-2-15,5-1 0,4 0 0,0-1 16,4-2-16,1 3 15,3 0-15,6-3 0,0 0 16,3 0-16,1 3 0,-1 1 0</inkml:trace>
  <inkml:trace contextRef="#ctx0" brushRef="#br0" timeOffset="153404.5678">6940 8382 0,'0'0'0,"0"0"16,0 0-16,0 0 0,0 0 0,0 0 16,0 0-16,-1 30 15,1-30-15,-8 24 0,8-24 16,-10 32-16,6-14 0,-2 2 15,1 2-15,-2 0 0,2-2 0,-1 6 16,2 1-16,0-2 0,1-2 16,0 1-16,-1-2 15,2-1-15,0-4 0,0-1 0,0-4 16,-2-1-16,1-1 0,-4-2 16,2-3-16,-2-1 0,1-3 0,0 1 15,2-1-15,-1 0 0</inkml:trace>
  <inkml:trace contextRef="#ctx0" brushRef="#br0" timeOffset="153804.2853">5946 8242 0,'0'0'0,"0"0"0,0 0 15,0 0-15,0 0 0,0 0 16,-6 22-16,6-22 0,-4 22 0,4-22 15,-9 34-15,4-15 0,0 0 16,-1 5-16,2 2 0,-3-1 16,2 0-16,-2 9 15,2-2-15,-1-3 0,2-1 0,0-2 16,2-1-16,1-1 0,-2-4 16,3 4-16,0-1 0,0-6 15,-2-1-15,1-2 0,1-1 16,-3-3-16,2 0 0,1-2 15</inkml:trace>
  <inkml:trace contextRef="#ctx0" brushRef="#br0" timeOffset="155724.2309">7571 8193 0,'0'0'0,"0"0"0,0 0 0,23-1 16,-23 1-16,34-1 0,-7 0 16,5-1-16,4 0 0,16 1 15,6-3-15,14 2 0,-2 1 0,17-1 16,-2 1-16,-5 1 15,-10 0-15,11 1 0,5 2 16,-16-1-16,-11 0 0,-13 0 0,-9-4 16,-10 1-16,-7 1 0,-7-1 15</inkml:trace>
  <inkml:trace contextRef="#ctx0" brushRef="#br0" timeOffset="155971.825">8255 8183 0,'0'0'0,"0"0"0,0 0 15,0 0-15,-20 23 0,20-23 16,-18 28-16,7-11 0,0 2 0,-2 3 16,1 3-16,-3 8 15,-1-1-15,0 0 0,-1 0 16,-4 3-16,4-4 0,0-1 15,3 0-15,0-7 0,3-5 0,3-2 16,3-4-16,4-3 0,4-2 16,-1-1-16,-1-3 0,0 1 15</inkml:trace>
  <inkml:trace contextRef="#ctx0" brushRef="#br0" timeOffset="156437.918">8952 7946 0,'0'0'0,"0"0"16,0 0-16,0 0 0,-10 28 0,10-28 16,-17 37-16,5-12 15,-1 3-15,-7 12 0,-2 3 16,0 0-16,1-2 0,-2 9 15,-1-3-15,1 1 0,1-7 0,3-5 16,2-6-16,5-5 0,0-2 16,3-8-16,2-3 15,0-3-15,1-4 0,2-3 0,0-1 16,0-3-16,3-5 0,2-4 16,3-4-16,0 1 0,2-2 15,8-6-15,5-3 0,0 1 16,2 3-16,5-1 0,1-2 15,1 5-15,-1 2 0,9 2 16,0 1-16,-2 5 0,-2 4 0,-1 2 16,-1 3-16,-6 4 0,-3 2 0,-2 5 15,-2 4-15,-4 1 16,-5 2-16,-2 4 0,-3 4 16,-3-1-16,-2-1 0,-3 0 15,-4 0-15,1-3 0,0 2 0,1-5 16,0 0-16,3-3 0,-2-2 15,3-5-15,0 0 0,1-2 16</inkml:trace>
  <inkml:trace contextRef="#ctx0" brushRef="#br0" timeOffset="156838.3689">9530 8344 0,'0'0'0,"0"0"0,0 0 16,-19 16-16,19-16 0,-23 20 0,10-4 15,0-1-15,2 3 0,0 4 16,3-2-16,2-1 0,4-2 16,8-2-16,4-3 0,6-2 15,1-3-15,7-1 0,4-2 16,1-4-16,0-1 0,5-3 15,-1-2-15,-2 0 0,-3-3 0,-2-3 16,-3-3-16,-4 0 0,-3-1 16,-5-3-16,-3 0 15,-6-2-15,-3-1 0,-7 1 0,-5 0 16,-1 5-16,-2 2 0,-7 1 16,-8-1-16,-3 3 0,2 4 0,0 4 15,-1 4-15,4 0 16,4 0-16,4 3 0,5 1 15,3 3-15,5 2 0,10-1 16,9 2-16,-6-4 0,1-1 0,-2-2 16</inkml:trace>
  <inkml:trace contextRef="#ctx0" brushRef="#br0" timeOffset="157204.4882">10216 8204 0,'0'0'0,"0"0"0,0 0 16,0 0-16,0 0 0,-3 30 15,3-30-15,-9 29 0,2-14 16,-3 5-16,-1 3 0,-1 1 16,-1 0-16,-2 6 0,2-1 15,2-3-15,2-3 0,1-3 16,2-1-16,0-3 0,2-3 15,0-4-15,2-2 0,1-4 16,1-3-16,2-1 0,0-4 16,2-3-16,0-1 0,3-4 0,2-4 15,2 0-15,0-2 0,1-1 16,0 1-16,-1 2 0,0 2 16,2 1-16,2 2 0,-1 1 15,1 0-15,3 4 0,2 1 16,0 3-16,-1 2 0,7 1 15,1 3-15,-1 2 0,-3 2 0,-4-2 16,-4-1-16,-3 0 0</inkml:trace>
  <inkml:trace contextRef="#ctx0" brushRef="#br0" timeOffset="157537.9655">11139 7888 0,'0'0'0,"0"0"15,0 0-15,0 0 0,-7 30 0,7-30 16,-14 36-16,5-11 15,0 6-15,-2 4 0,-2 6 16,-2 8-16,0-2 0,-4 11 0,-1 0 16,0 2-16,2-9 0,3-4 15,3-4-15,1-6 0,2-4 16,-1 1-16,1-5 0,4-9 16,0-2-16,2-6 0,1-2 15,1-6-15,1-4 0,0 0 16,0 3-16,0-3 0</inkml:trace>
  <inkml:trace contextRef="#ctx0" brushRef="#br0" timeOffset="158004.3478">11621 7940 0,'0'0'0,"0"0"0,0 0 16,0 0-16,-17 17 0,17-17 0,-20 25 16,7-7-16,1 3 0,-2 6 15,-3 6-15,-5 9 0,0-1 16,-1 10-16,3-1 0,6-5 16,4-6-16,5 2 0,3-6 15,6-6-15,2-4 0,8-5 16,3-4-16,2-5 0,2-2 0,4-4 15,5-4-15,-2-2 16,-3-3-16,5-4 0,3-6 0,-2-1 16,-2-3-16,-1-7 0,-2-7 15,-1-2-15,-2-3 0,2-9 16,-1 0-16,-6 4 0,-5 4 16,-3-1-16,-2-2 0,-5 5 15,-2 4-15,-5 3 0,-4 1 16,-1 2-16,1 3 0,-5 0 15,-1 4-15,0 5 0,-1 5 0,-3 2 16,-5 2-16,2 5 0,0 2 16,-2 8-16,-3 5 15,1 1-15,-2 1 0,2 4 0,0 5 16,5-6-16,4-4 0,4-4 16</inkml:trace>
  <inkml:trace contextRef="#ctx0" brushRef="#br0" timeOffset="158190.1221">11563 8304 0,'0'0'0,"0"0"0,0 0 16,21 3-16,-21-3 0,24 4 0,-10-3 16,3 0-16,0 0 0,3-1 15,0-1-15,0 1 0,0-1 16,4 0-16,-1-2 0,-3 1 15,-4-1-15,-1 1 0,-3 1 0,-2 0 16</inkml:trace>
  <inkml:trace contextRef="#ctx0" brushRef="#br0" timeOffset="158572.3406">12258 8218 0,'0'0'0,"0"0"0,0 0 15,22-1-15,-22 1 0,25 3 16,-9-2-16,2 2 0,0-1 16,2 0-16,2 1 0,6 2 15,-1 1-15,0 0 0,-1 2 16,-2 1-16,-4 0 0,-1 3 15,-2 2-15,-3 0 0,-2 1 0,-3 6 16,-5 0-16,-1-2 0,-3-1 16,-5 5-16,-2-1 0,-5-4 15,-2-4-15,-5 0 0,-3 0 16,-1-3-16,-1-1 0,-6-3 16,-4-1-16,2-2 0,1-1 15,-1-3-15,0-2 0,-2 0 16,5-2-16,6-2 0,5-2 15,3-2-15,5-3 0,4 5 0,0 1 16,2 1-16</inkml:trace>
  <inkml:trace contextRef="#ctx0" brushRef="#br0" timeOffset="158804.9187">12962 8264 0,'0'0'0,"0"0"0,0 0 16,0 0-16,0 0 0,23 17 16,-23-17-16,0 0 0,17 19 15,-12-12-15,0 1 0,0 1 0,-2-1 16,-1-1-16,0-1 15,1 0-15</inkml:trace>
  <inkml:trace contextRef="#ctx0" brushRef="#br0" timeOffset="158972.6489">12916 8496 0,'0'0'16,"0"0"-16,0 0 0,0 0 15,24 10-15,-24-10 0,15 8 0,-6-2 16,1-3-16,-1 3 0,-1 1 16,0-1-16,-1-1 0,-2 0 15</inkml:trace>
  <inkml:trace contextRef="#ctx0" brushRef="#br0" timeOffset="159279.6223">13556 8013 0,'0'0'0,"0"0"15,0 0-15,0 0 0,5 25 0,-5-25 16,0 29-16,-1-8 0,0 1 16,-1 6-16,0 4 0,0 2 15,-1 2-15,2 12 0,1 0 16,2 9-16,3-4 0,0 7 16,1-2-16,-3-5 0,-1-3 15,1-11-15,-2-9 0,0-5 16</inkml:trace>
  <inkml:trace contextRef="#ctx0" brushRef="#br0" timeOffset="163838.5195">7975 8925 0,'0'0'0,"8"0"15,3 0-15,1 0 0,1 0 16,8 0-16,3-1 0,3-1 16,2 1-16,3-1 0,4 1 15,7 0-15,0-1 0,1 1 16,3-3-16,12 3 0,3 0 15,2 0-15,1 1 0,-5-1 16,-4-1-16,14 0 0,0 1 0,11-2 16,-2-1-16,7 0 15,5 0-15,-14 1 0,-10 3 0,35-4 16,-9 0-16,-1 1 0,-2 2 0,-3 2 16,-2 2-16,-11-2 15,-7-1-15,-2-1 0,-1 0 16,-6 2-16,-5 4 0,-5 2 0,-2 0 15,-6-1-15,-5-1 0,-12 0 16,-8 0-16,-5-2 0,-3 0 16,-2-2-16</inkml:trace>
  <inkml:trace contextRef="#ctx0" brushRef="#br0" timeOffset="200506.157">7623 7807 0,'0'0'0,"0"0"0,0 0 0,0 0 15,0 27-15,0-27 0,-2 26 16,1-9-16,-1 1 0,-1 6 16,-2 3-16,0 2 0,-2 3 0,-3 12 15,-4 4-15,-4 9 0,-1-2 16,2 2-16,-1 3 0,-1 5 15,4-4-15,-5 6 0,4-8 16,1-6-16,4-4 0,4-5 16,-2-4-16,1-4 0,0-5 15,4-5-15,2-4 0,-1-4 16,2-3-16,0-4 0,1-3 16,0-2-16</inkml:trace>
  <inkml:trace contextRef="#ctx0" brushRef="#br0" timeOffset="201156.285">7497 7803 0,'0'0'0,"0"0"0,0 0 15,31-6-15,-18 4 0,7 1 16,5 0-16,3 0 0,1-2 0,17 1 16,5-1-16,13 0 0,-1-1 0,19 2 15,6-1-15,-2 0 16,1-1-16,29-1 15,9 1-15,0-4 0,-17-1 0,47-2 16,-11 1-16,-16 2 0,-13 2 16,-5 2-16,-10 1 0,0 2 15,1 0-15,-3-3 0,-1 0 16,-7 4-16,-4 4 0,-3 1 16,-2 3-16,-5-3 0,-4-1 0,-1 0 15,-2-1-15,-10 4 0,-8 4 16,-4-1-16,-5 1 0,-8-4 15,-7-1-15,-4 3 0,-3 2 16,-4 1-16,-2 0 0,-4 6 16,-2 4-16,-6 0 0,-2 1 15,-1 0-15,0 1 0,-2 2 0,-1 2 16,-1-9-16,-2 7 16,-2 5-16,-2 4 0,0 4 15,0 5-15,2-1 0,3 2 0,0 4 16,2 1-16,-1-1 0,1 0 15,-1-5-15,2 1 0,-1-4 16,-1-4-16,1 2 0,1 1 16,-3-5-16,-1-4 0,-1-3 15,-3-3-15,-6-3 0,-3-3 0,-8-2 16,-7 1-16,-3-6 0,-8-2 16,11-1-16,9-4 0,6 0 15</inkml:trace>
  <inkml:trace contextRef="#ctx0" brushRef="#br0" timeOffset="267445.1013">21203 9483 0,'0'0'0,"0"0"0,0 0 15,4 20-15,-4-20 0,0 0 0,0 25 16,0-19-16</inkml:trace>
  <inkml:trace contextRef="#ctx0" brushRef="#br0" timeOffset="282237.0847">31465 10686 0,'0'0'0,"0"0"16,0 0-16,0 0 0,0 0 0,0 0 15,0 0-15,0 0 16</inkml:trace>
  <inkml:trace contextRef="#ctx0" brushRef="#br0" timeOffset="335909.9426">3086 9938 0,'0'0'0,"0"0"16,0 0-16,0 0 0,24-7 0,-24 7 16,32-3-16,-13 1 0,-1 1 15,9 0-15,5 0 16,11-1-16,1 0 0,20 1 0,3 0 16,-2 1-16,-2 1 0,23 2 15,3-1-15,5 1 0,-11 3 16,17-1-16,-1 1 15,-12-2-15,-11-1 0,35 2 0,-9 3 16,-20-4-16,-18-2 0,-5-2 16,-1-2-16,-14 0 0,-10 1 0,-7-2 15,-3-1-15,-6 0 0,-4 2 16,-6-5-16,-4-2 16,-11 9-16,-3 5 0,-4-3 0,-5-2 15,0-1-15,-2 0 0,-8-2 16,-8 1-16,1-2 0,-1 0 0,-11 1 15,-9 2-15,2-1 16,-1-1-16,-17 0 0,-7 2 16,4 1-16,7 2 0,-41 1 15,9 2-15,10-1 0,5-1 0,0 2 16,-3 2-16,14 1 0,8-1 16,-2 2-16,-3 0 15,15-3-15,9-1 0,0 2 0,-2 5 16,12-7-16,5-2 0,7-2 15,5 2-15,9-4 0,2-1 0,10 2 16,5-2-16,1 1 16,3 1-16,3-2 0,7 0 15,3 1-15,1-2 0,9 3 0,8 0 16,-4 0-16,2-1 0,9-1 16,9 0-16,-5 1 0,-4 0 15,17 0-15,6-1 16,-4 2-16,-3 2 0,35 1 0,-3 0 15,-17 2-15,-11-2 0,8 1 16,6 0-16,-13-1 0,-8 0 0,2-2 16,3 1-16,-12 0 15,-11 1-15,1 1 0,-2-2 16,-9 3-16,-10 1 0,-12-1 0,-6 0 16,-5-2-16,-4 0 0,1-1 15,3-1-15,-2 0 0</inkml:trace>
  <inkml:trace contextRef="#ctx0" brushRef="#br0" timeOffset="343443.3911">3082 10077 0,'0'0'0,"0"0"15,0 0-15,0 0 0,19-5 0,-19 5 16,22-5-16,-10 2 15,3-2-15,2 2 0,0-1 16,4 1-16,0 0 0,9-3 16,1 1-16,3 0 0,2 0 0,1 2 15,5 1-15,8-1 0,1-1 16,3 2-16,3-1 0,6 2 16,-4-3-16,3 1 15,3-1-15,8 1 0,-6 2 0,3-1 16,-1 1-16,1 1 0,-8 1 15,-1-4-15,0-1 0,-6 3 16,-8 2-16,17 1 0,-11 0 16,-28 0-16,-1 0 0,0-1 15,-2-2-15,-7 1 0,0 0 16,-5 0-16,-3 1 0,-3 1 0,-3 0 16,-2 0-16,-6 0 15,1-2-15,-2-1 0,-3 0 0,-4 0 16,2 1-16,-5 1 0,-3 0 15,-7 0-15,0-1 0,-3-1 16,-5 1-16,-5 0 0,-11 0 16,2 1-16,-8-1 0,-3-1 15,1 1-15,2 0 0,-16 1 0,-2 1 16,6-2-16,2-1 0,-13 1 16,1 2-16,7-1 0,5 2 15,-26-2-15,11-1 0,15 3 16,11 0-16,5-2 0,3 1 15,13-1-15,5-1 0,11 1 16,5 0-16,5-2 0,6 0 16,4 1-16,1 3 0,2-6 15,0-4-15,7 5 0,7 2 16,4 0-16,2 1 0,9-2 0,5 0 16,1-1-16,-1 0 0,11 1 15,3 1-15,11 0 0,-4 0 16,4-2-16,8 0 0,-5 0 15,-2 2-15,13 0 0,4 1 16,-7 0-16,-6-1 0,35 1 16,-9 3-16,-13-1 0,-14 0 0,-5-2 15,-5-1-15,-8 1 0,-1 1 16,-11-1-16,-3 1 16,-8 0-16,-5 1 0,-4-4 0,-4-5 15,-6 4-15,-4 3 0,-7 0 16,-2-1-16,0 2 0,-3-2 15,-4-2-15,-5 0 0,1 0 16,2-1-16,-12-1 0,-4-1 16,-1 1-16,-1 2 0,-7-1 15,-6-1-15,-1 3 0,1 1 0,-17-4 16,-4-3-16,4 1 0,4 3 16,-15 1-16,1 3 15,5 0-15,6 2 0,-34 0 0,4-2 16,11-1-16,9-3 0,7 3 15,8 3-15,7 0 0,8 2 16,2-3-16,3 0 0,6 0 16,4 2-16,12-2 0,6 0 15,3-2-15,3-1 0,4 1 16,2-1-16,4 1 0,1-1 0,8 1 16,8 1-16,-1-1 0,2-1 15,12 0-15,8 0 0,1-1 16,2 0-16,17 0 0,6 2 15,-2 1-15,2 0 0,15-1 16,2 0-16,-7-1 0,-4 0 16,41 3-16,-6 0 0,-17 1 0,-14 1 15,-7 1-15,-1 2 16,-12-3-16,-6 0 0,-9 0 16,-6 0-16,-10-2 0,-7-2 0,-7 0 15,-4 1-15,-5 0 0,-3 0 16,-11-2-16,-6 0 0,-1-1 15,-2-1-15,-5-2 0,-5 1 16,-5-3-16,-3 0 0,-12-1 16,-7-3-16,1 4 0,3 4 0,-11-1 15,-5-1-15,-7-1 16,6 0-16,-8 1 0,-2-1 16,-27-1-16,15 3 0,2 4 0,1 1 15,6 1-15,9 0 0,0 1 16,-1 0-16,13 0 0,8-1 15,0 3-15,1 1 0,12 1 16,12 1-16,7-4 0,7-3 16,8-1-16,4 0 0,0 0 15,4 1-15,5 0 0,1 0 0,12 0 16,9-2-16,4 2 0,2 1 16,11-6-16,6-1 15,3 0-15,4 1 0,15 0 0,4 2 16,0 0-16,-3 2 0,39-3 15,-12-2-15,-9 0 0,-8-1 0,-1 0 16,0 2-16,-14 3 16,-11 0-16,-5-1 0,-4-2 15,-6 6-15,-9 4 0,-5-2 16,-6 0-16,-11-2 0,-5-3 0,-7 0 16,-6 1-16,-6 2 0,-4 2 15,-2-4-15,-7-1 0,-3-1 16,-3-3-16,7 2 0,5 1 15,4 1-15</inkml:trace>
  <inkml:trace contextRef="#ctx0" brushRef="#br0" timeOffset="352943.1628">11405 8841 0,'0'0'0,"0"0"0,0 0 16,20-3-16,-20 3 0,22-5 16,-9 3-16,2 0 0,3-2 0,1 2 15,1 0-15,4-1 0,-1 0 16,2 0-16,2-1 16,-2 0-16,0 1 0,-3-2 0,0 1 15,-4 1-15,-1 3 0,-4-1 16,-2-2-16,-2 2 0,-2 0 15,-5 1-15,-2 0 0,-7 1 16,-4-1-16,-4-1 0,-5 0 16,-2 0-16,-2 1 0,-5-1 0,-3 0 15,0 0-15,-1 0 0,-8 0 16,0 0-16,5 1 0,3-1 16,-1 0-16,4 0 0,10 1 15,4 0-15,2-1 0,3 1 16,6-1-16,3-2 0,7 0 15,6-1-15,1 1 0,4 0 0,6 0 16,5 1-16,7 0 16,2 0-16,2 1 0,4 0 15,-2 0-15,-2-1 0,5 2 0,-3-1 16,-7 1-16,-5 1 0,-6-1 16,-5-1-16,-3 1 0,-4-1 15,-6 2-15,-3 3 0,-3-1 16,-4 1-16,-6 0 0,-5-3 15,-3-1-15,-2 0 0,-5-1 16,-2 2-16,-3-2 0,0 0 0,-4 0 16,-2 1-16,4-2 15,2 0-15,-3 2 0,3 2 16,6-2-16,4-1 0,4-1 0,5 0 16,5 1-16,3-1 0,4-1 15,4 0-15,6 0 0,5-3 16,8 3-16,6 0 0,3 1 15,1 0-15,4 1 0,3 1 16,-1 1-16,2-1 0,4-1 16,-2-1-16,-5-2 0,-4 1 0,-5 3 15,-5 1-15,-4 0 0,-5 0 16,-5-1-16,-6-1 16,-3 1-16,-5 0 0,-6 1 0,-6 2 15,-4 0-15,-3 0 0,-5-1 16,-5-1-16,-1 1 0,-1 0 15,-9 1-15,0 0 0,2 1 16,2 2-16,2-3 0,0 1 16,5 1-16,3-1 0,5 1 0,3-3 15,5 1-15,6-1 0,5-4 16,5-1-16,6 1 0,6-1 16,8-1-16,7-1 0,4 1 15,3 0-15,7-1 0,5 2 16,5-1-16,-2-2 0,1 3 15,3 2-15,-7-1 0,-4-1 0,1 3 16,-3 2-16,-11 0 16,-6-2-16,-6 0 0,-5 2 15,-7-3-15,-3-2 0,-8 3 0,-7 2 16,-2 0-16,-3 1 0,-6 0 16,-6 0-16,-2-1 0,-3 1 15,-9 3-15,-3-2 0,1 0 16,3 1-16,-6 1 0,3-3 15,6 3-15,4-2 0,9-2 16,5-1-16,8 0 0,4-1 0,7 1 16,5-1-16,10 0 0,6-4 15,9 1-15,7-1 16,-2 2-16,3 0 0,13 0 0,7 1 16,-4 0-16,-3-1 0,6 5 15,-3-1-15,-10 0 0,-9 0 16,-9 4-16,-8 2 0,-10-1 15,-7-3-15,0 0 0,2-1 0,0-1 16</inkml:trace>
  <inkml:trace contextRef="#ctx0" brushRef="#br0" timeOffset="400460.967">2390 10893 0,'0'0'0,"0"0"16,0 0-16,0 0 0,0 0 0,0 0 16,0 0-16,0 0 15,0 0-15,0 0 0,0 0 16,0 0-16,0 0 0,0 0 15,0 0-15,0 0 0,0 0 0,0 0 16,0 0-16,29-12 16,-29 12-16,0 0 0,28-2 0,-28 2 15,28-1-15,-14 1 0,4-2 16,-3 2-16,3 2 0,3-2 16,-1 0-16,1 0 0,1 0 15,6 0-15,2-3 16,0 3-16,0 0 0,1 0 15,1 0-15,0 1 0,2 1 0,4 2 16,2 0-16,-1-1 0,-1-3 0,2-2 16,1 2-16,-2 0 0,1 3 15,7-3-15,1-1 0,-4 1 16,-2 0-16,2 1 0,3 0 16,-5 1-16,-1 0 0,9-1 15,0-1-15,-6 0 0,-2 1 16,1 1-16,1 0 0,-2-1 15,-4-1-15,4 1 0,2 3 16,-3-1-16,-1 1 0,0-1 16,3-1-16,-4 0 0,0-1 0,1 3 15,3 1-15,-2-3 0,-1-2 16,8 0-16,3 2 0,-13-1 16,0 0-16,9 0 0,1 0 15,-4 0-15,-5 1 0,6-2 16,1 0-16,-2-3 0,-2 0 0,2 1 15,2 2-15,-1-1 16,0 0-16,3 1 0,5 1 16,-6-2-16,-3-1 0,6 2 0,1 2 15,-4-2-15,-6-2 0,3 1 16,2-2-16,-4 2 0,-3-2 16,3 1-16,3 0 0,-5 3 15,-3 1-15,4-2 16,2 0-16,-3 0 0,-4 1 0,5-1 15,3-1-15,-4-1 0,-4 1 0,5 0 16,2-2-16,-4 1 16,-1 1-16,5-2 0,1 0 15,-5 1-15,-2 0 0,4 2 16,2 1-16,-5-2 0,-1-3 0,2 3 16,4 2-16,-3-1 0,-6-3 15,5 5-15,2 1 0,-6-3 16,-3 0-16,4-2 0,6-1 15,-11 1-15,0 0 0,5 1 16,2 3-16,-6 0 0,-2 1 0,0 0 16,2 0-16,0-1 0,-1 1 15,0-1-15,-1 0 0,-1-1 16,-1 0-16,3 3 0,1-1 16,-3 1-16,-3-2 0,3 1 15,2 0-15,0 0 0,-1-1 0,1 2 16,-3 1-16,-4-2 0,0-1 15,4 0-15,3-1 16,-4 0-16,-2 1 0,2-2 16,3 1-16,-1-1 0,-3-1 15,1 1-15,1 1 0,-4-1 0,1 1 0,1 0 16,2 0-16,-4 0 16,-2 0-16,2 0 0,3 0 15,-1 1-15,0 0 0,-1 0 16,1-2-16,-4 0 0,2 0 0,1 0 15,3 0-15,-3 1 16,-3 1-16,1-2 0,0 1 16,-4-1-16,0 1 0,3-1 0,2 0 15,-2 0-15,-1 2 0,1 0 16,2 0-16,-1-1 0,1-1 16,-1 2-16,1-1 0,0 0 15,-1 0-15,2 0 0,1-1 16,0-1-16,-1 1 0,0 0 15,1 0-15,-2 1 0,0-1 0,1 0 16,2-1-16,-5 0 16,0 0-16,1 2 0,1 1 0,2-1 15,-3-1-15,1 0 0,-1-1 16,-2 1-16,-1 0 0,2 0 16,1 0-16,0 0 0,0 1 15,-1-2-15,-1 0 0,-1 1 16,0-1-16,3 0 0,4-2 15,-3 2-15,-1 1 0,-1 0 16,0 1-16,-1-1 0,0 2 0,1-4 16,2 1-16,-2 1 15,-1-1-15,-1 2 0,1 0 16,0 1-16,1-2 0,2 0 0,-1-3 16,-2 2-16,-1 0 0,-1 1 15,1 1-15,0-2 0,1 0 0,1 0 16,2-1-16,-3 2 15,-2-1-15,1-2 0,1 0 16,0 1-16,0 0 0,1 1 16,0-1-16,-2 0 0,-2 0 0,1 1 15,1-1-15,0 0 0,0-1 16,1 2-16,1 0 0,-3 0 16,0-2-16,1 2 0,1 0 15,-2-1-15,-3-1 0,4 2 16,3 0-16,-2-1 0,-1 0 15,0 1-15,0-2 0,-2 2 16,1 0-16,1 0 0,1 0 16,-1-1-16,-1 0 0,0 1 0,2 0 15,0-1-15,0 0 0,0 1 16,0 1-16,-1 0 0,-1-2 16,0 0-16,-1 0 0,2 1 15,1 0-15,1 0 0,0 0 16,-1 0-16,-2 0 0,1 0 15,0 2-15,-1-2 0,1 1 16,1-2-16,1 1 0,-1 0 0,-1 0 16,1 1-16,0 1 0,1-2 15,0 1-15,1-2 0,3 0 16,-4 1-16,-1-2 0,3 3 16,3 1-16,-1 1 0,-1 0 15,0-1-15,1 0 0,0-1 16,1 1-16,1-2 0,2 0 15,-2-1-15,-2 1 0,3 1 16,2 1-16,-2-1 0,0 0 0,1 1 16,2 0-16,-1 0 0,-2 0 15,7 0-15,-2-1 0,-2 1 16,-1 0-16,1 0 0,1-1 16,-1 0-16,-2-1 0,2 1 15,2 2-15,-2-2 0,-1-2 16,2 3-16,3 1 0,-2-1 15,-2 0-15,1-1 0,0 0 16,-1 0-16,0 0 0,0 0 0,1-1 16,-2-2-16,0-1 15,1 2-15,1 1 0,-3-1 0,-3 0 16,3 1-16,2 0 0,-1-1 16,-1-1-16,1 1 0,1-2 15,0 1-15,0 2 0,-2-1 16,1 0-16,-1 3 0,-1 2 0,2-3 15,2-3-15,-1 2 16,-2 0-16,2 3 0,2 0 16,-4-2-16,-1 0 0,1 1 15,1 2-15,0-2 0,-1-1 0,1 1 16,0-1-16,-2 3 0,-2-1 16,4 0-16,2-2 0,0 0 15,-1-2-15,3 4 0,0 1 16,-4 1-16,-3-1 0,4-1 15,3-1-15,-4 0 0,0-1 0,0 2 16,1 1-16,-2-2 16,-1-1-16,-1 0 0,2 0 0,-1 0 15,-1 0-15,2 0 0,1 1 16,-2-1-16,-2-1 0,2 1 16,1 0-16,-2 0 0,0 2 15,1-2-15,0 0 0,0-1 16,-1 0-16,0-1 0,3 0 15,-3-1-15,-4-1 0,2 4 16,2 2-16,-2 0 0,0-1 0,-1 0 16,2-1-16,-1 0 0,-1 0 15,2 0-15,0 1 0,-1-1 16,-3 0-16,2-1 0,4 0 16,-5 1-16,-3 2 0,2-1 15,2-1-15,-7-2 0,0 0 16,1 1-16,2 2 0,0 0 15,-1 1-15,3-3 0,-1 0 16,-1-2-16,-2 1 0,2 2 0,1 2 16,0 1-16,-1 0 0,0-1 15,0-3-15,-2 0 0,-1-2 16,0 4-16,1 2 0,-1-1 16,-1-1-16,1-1 0,0 1 15,-3-1-15,1 1 0,-2-1 16,0-1-16,-3 2 0,0 1 15,1-1-15,1 1 0,-1-2 0,0 0 16,1 1-16,0 2 16,0-2-16,0-1 0,-1 2 0,0 0 15,0 0-15,-1 1 0,2-2 16,2-1-16,-2 1 0,0 2 16,-1-1-16,0 0 0,0 0 15,1 0-15,-2 0 0,-2 0 16,0 0-16,-1-1 0,-4 2 15,0 0-15,-3-1 0,-1-2 0,-2 3 16,2-3-16,-3 4 0</inkml:trace>
  <inkml:trace contextRef="#ctx0" brushRef="#br0" timeOffset="402211.9927">5269 11079 0,'0'0'0,"0"0"0,0 0 0,0 0 16,0 0-16,0 0 0,0 0 15,0 0-15,0 0 0,0 0 16,0 0-16,0 0 0,0 0 0,0 0 15,7-23-15,-7 23 16,0 0-16,0 0 0,0 0 16,0 0-16,0 0 0,0 0 0,0 0 15,0 0-15,-10-22 0,10 22 16,0 0-16,0 0 0,0 0 16,0 0-16,-22-1 0,22 1 15,0 0-15,0 0 0,-22 6 16,22-6-16,0 0 0,-16 11 15,16-11-15,0 0 0,-21 17 0,21-17 16,-15 12-16,15-12 0,-15 15 16,6-8-16,2 0 15,-1-1-15,1 0 0,1 0 0,-1 0 16,0 1-16,2-2 0,-1 1 16,2-1-16,-2 1 0,2-1 15,1 0-15,-1-1 0,1 2 16,0-1-16,1 1 0,2-2 15,-3-1-15,3 0 0,0 0 16,3 1-16,-1-2 0,3 1 0,3-2 16,2 2-16,-1 0 0,1 1 15,1-1-15,1-2 0,1 1 16,2-1-16,3 0 0,1 1 16,-3 0-16,3-2 0,-2 1 15,0-1-15,2 0 0,1 0 16,-1 0-16,-4 0 0,2 0 15,0-1-15,0 1 0,-1-2 16,-2 1-16,-2 0 0,-2 1 0,-3 2 16,0-2-16,-3 1 0,2 0 15,-3-1-15,0 1 0,1-1 16,-2 0-16,1 0 0,-2-1 16,2-1-16,-2-2 0,1 0 15,-2 0-15,-2 2 0,1-2 16,1-2-16,-4 1 0,1 0 0,-1 0 15,-1-1-15,0 1 0,-2-1 16,0-1-16,1-1 16,-1 1-16,1-1 0,-1 0 0,1-1 15,0 0-15,-2 1 0,1-1 16,1 0-16,1 1 0,-1 2 16,0-2-16,1 1 0,0 1 15,-1 0-15,0-1 0,1 1 16,0 0-16,-1 1 0,0 0 15,1 0-15,0 1 0,0 2 0,-1-3 16,0 0-16,1 2 0,0-1 16,1 0-16,2 1 15,1 0-15,0 1 0,0 0 0,1 2 16,-2-4-16,2 4 0,-2-3 16,2 3-16,-3-2 0,3 2 15,0-2-15,-1-1 0,1 3 16,0 0-16,-2 0 0,-2 4 15,-3-2-15,-1 1 0,2 0 16,1 0-16,0-1 0</inkml:trace>
  <inkml:trace contextRef="#ctx0" brushRef="#br0" timeOffset="411644.8107">15627 8874 0,'0'0'0,"0"0"0,0 0 16,0 0-16,-18 26 0,18-26 15,-17 29-15,7-11 0,-1 3 0,-2 5 16,-4 4-16,-4 8 15,2 0-15,-2 3 0,0 1 0,-2 8 16,2-4-16,-3 2 0,3-6 16,3-7-16,1-6 0,4-6 15,2-3-15,2-4 0,1-4 0,4-5 16,1-5-16,3-2 16,-3-3-16,6-3 0,2-5 15,1-1-15,0-3 0,5-4 16,4-4-16,0 2 0,1-1 0,5-1 15,4-3-15,1 4 0,1 2 16,8-1-16,4 6 0,-4 2 16,-1 3-16,-1 4 0,-1 5 15,-2 3-15,-1 4 0,-3 4 16,-2 5-16,-4 3 0,-4 1 0,-5 5 16,-4 4-16,-2-2 0,-4 0 15,-9 1-15,-5 1 16,-4-2-16,-3-2 0,-2-3 0,-3-4 15,-4-2-15,-1-3 0,-6-4 16,-2 1-16,1-5 0,2-1 16,-4-3-16,4-3 0,4-3 15,5-2-15,5-9 0,5-8 16,7 9-16,1 3 0,1 3 16</inkml:trace>
  <inkml:trace contextRef="#ctx0" brushRef="#br0" timeOffset="412011.6803">16289 9184 0,'0'0'0,"0"0"15,0 0-15,0 0 0,-11 26 0,11-26 16,-16 30-16,6-12 0,1 2 15,-5-1-15,-2 3 0,-5 5 16,1-3-16,1-1 0,0 0 16,4-4-16,2-3 0,0 1 15,2-4-15,4-6 0,1-4 16,2-4-16,2-3 0,1-1 16,2-1-16,3-5 0,3-4 15,2-1-15,1-2 0,2-3 16,2 1-16,-1 0 0,1 3 0,2-2 15,2 3-15,-1 3 0,0 2 16,1 3-16,-1 2 16,1 4-16,-1 1 0,2 3 0,0 2 15,1 0-15,0 1 0,-4 0 16,-3-2-16,-2 1 0</inkml:trace>
  <inkml:trace contextRef="#ctx0" brushRef="#br0" timeOffset="412328.6873">16775 9165 0,'0'0'15,"0"0"-15,0 0 0,-22 13 0,22-13 16,-23 21-16,6-6 15,0 4-15,-2 1 0,-4 10 0,1 5 16,2-4-16,3-1 0,1 5 16,5-3-16,3-5 0,4-6 15,6-1-15,6-3 0,3-6 16,3-3-16,7-5 0,5-2 16,2-4-16,1-2 0,3-5 15,3-4-15,-2 0 0,-1 2 0,6-11 16,1-8-16,-3 2 0,0 2 15,-4 2-15,-8 7 0,-6 5 16</inkml:trace>
  <inkml:trace contextRef="#ctx0" brushRef="#br0" timeOffset="412479.0384">17190 9188 0,'0'0'0,"0"0"15,0 0-15,0 0 0,0 0 16,0 0-16,0 0 0,0 0 0,0 0 16,0 0-16,-13 30 15,13-30-15,-19 31 0,4-12 16,-1 6-16,-1 0 0,2-2 0,-5 8 15,1 2-15,4-5 0,1 0 16,3 1-16,6-5 0,3-7 16,1-5-16,0-5 0,1 0 15,0-2-15</inkml:trace>
  <inkml:trace contextRef="#ctx0" brushRef="#br0" timeOffset="412838.3371">17492 9276 0,'0'0'0,"0"0"16,0 0-16,0 0 0,0 0 15,-16 28-15,16-28 0,-21 31 16,7-13-16,-2 3 0,1 2 16,0 1-16,-1-1 0,-4 5 15,2 0-15,2-6 0,4-3 0,2-4 16,1-4-16,4-1 0,0 1 15,5-8-15,3-5 0,-1 1 16,0 0-16,-2 1 0</inkml:trace>
  <inkml:trace contextRef="#ctx0" brushRef="#br0" timeOffset="413012.292">17518 9006 0,'0'0'0,"0"0"0,0 0 16,0 0-16,0 0 0,0 0 16,21 19-16,-21-19 0,13 21 15,-13-21-15,19 28 0,-11-15 16,-1-1-16,0-2 0</inkml:trace>
  <inkml:trace contextRef="#ctx0" brushRef="#br0" timeOffset="413394.4992">18078 9161 0,'0'0'0,"0"0"15,0 0-15,0 0 0,0 0 16,0 0-16,0 0 0,-19-17 16,19 17-16,-24-6 0,24 6 15,-37-1-15,15 2 0,-3 2 16,0 1-16,0 1 0,-1 2 0,-6 2 15,3 2-15,3-1 16,4 0-16,4 4 0,5 1 0,3-2 16,3-1-16,4 2 0,6 3 15,2 0-15,3-2 0,2 2 16,2 0-16,0-1 0,-1-2 0,1 4 16,0 0-16,-2-1 0,-1-2 15,-3 1-15,-4 0 16,-2-5-16,-2-1 0,-3-1 0,-1 1 15,-5-3-15,-3-1 0,-2-1 16,-2-1-16,2-1 0,0 0 16,1-3-16,0-3 0,1 0 15,1-4-15,3 0 0,2-2 16,2 1-16,0 2 0,2 0 16</inkml:trace>
  <inkml:trace contextRef="#ctx0" brushRef="#br0" timeOffset="413880.4049">18101 9450 0,'0'0'16,"0"0"-16,0 0 0,0 0 0,0 0 15,0 0-15,0 0 16,0 0-16,0 0 0,0 0 0,27-12 16,-27 12-16,24-4 0,-24 4 15,35-8-15,-16 4 0,1 0 16,2 0-16,2-2 0,0 1 16,0-3-16,6 0 0,2 0 15,-2 1-15,-2-1 0,-3 1 16,-1-1-16,-4-1 0,-2 0 0,-4-1 15,-2-1-15,-2-1 0,-2 0 16,-4-1-16,-3 1 0,-4 0 16,-3 2-16,-6 0 0,-3 2 15,-1 1-15,-3 3 0,-5 2 16,-5 4-16,-3 1 0,2 2 16,-3 6-16,-3 6 0,4 3 15,2 4-15,0 9 0,5 4 16,6-3-16,5-3 0,6 0 0,6-1 15,6-3-15,5-1 0,10-4 16,7-3-16,4-2 0,3-4 0,2-1 16,3-2-16,-3-4 15,-2-2-15,-3-2 0,-7 1 16,-6-1-16</inkml:trace>
  <inkml:trace contextRef="#ctx0" brushRef="#br0" timeOffset="414395.0987">15666 9965 0,'0'0'0,"0"0"0,0 0 16,0 0-16,0 0 0,0 0 16,28 9-16,-28-9 0,23 4 0,-23-4 15,39 3-15,-14-1 16,2 0-16,7 0 0,6 0 16,14-2-16,3-2 0,23 1 15,6-2-15,-1 0 0,1-3 0,29 0 16,28 0-16,5 0 0,-11 2 15,67-3-15,-9 1 0,-24 2 16,-15 2-16,1 4 0,4 5 16,-14-7-16,-10-4 0,0 0 15,1 0-15,-21 7 0,-14 3 16,-6-1-16,-3 0 0,-29-3 0,-19 0 16,-16-1-16</inkml:trace>
  <inkml:trace contextRef="#ctx0" brushRef="#br0" timeOffset="416678.9003">18842 9092 0,'0'0'16,"0"0"-16,0 0 0,0 0 15,0 0-15,21-9 0,-21 9 0,30-3 16,-30 3-16,44-6 0,-15 1 16,1 1-16,4-1 0,10-2 15,2 0-15,-1 2 0,-1 0 16,7-2-16,-3 1 0,-7 0 16,-5 1-16,-3 0 0,-8 1 15,-7 0-15,-8 0 0,-4 2 16,0-1-16,-2 1 0</inkml:trace>
  <inkml:trace contextRef="#ctx0" brushRef="#br0" timeOffset="416895.4491">19160 8842 0,'0'0'16,"0"0"-16,0 0 0,0 0 15,0 0-15,0 0 0,15 29 16,-15-29-16,4 33 0,-5-7 15,-2 7-15,-1 3 0,-2 5 0,-2 17 16,0 5-16,-2 11 0,1-6 16,1 4-16,2-10 0,0-9 15,2-7-15,-2 0 0,1-7 16,-2-9-16,0-5 0,2-7 16,0-5-16,2-2 0</inkml:trace>
  <inkml:trace contextRef="#ctx0" brushRef="#br0" timeOffset="417044.8926">18896 9424 0,'0'0'0,"0"0"16,0 0-16,30-18 0,-14 9 0,7-1 16,2-1-16,10-4 15,3 1-15,-6 0 0,-6 4 16,-3 1-16</inkml:trace>
  <inkml:trace contextRef="#ctx0" brushRef="#br0" timeOffset="417245.502">19813 8751 0,'0'0'0,"0"0"0,0 0 15,0 0-15,0 0 0,26 19 0,-26-19 16,19 19-16,-19-19 0,16 19 16,-9-6-16,-1-2 0,0-2 0,-2-1 15</inkml:trace>
  <inkml:trace contextRef="#ctx0" brushRef="#br0" timeOffset="417428.5533">19554 8943 0,'0'0'0,"0"0"0,0 0 16,-11 21-16,11-21 0,-10 22 16,5-8-16,-1 1 0,1-1 0,-1 0 15,1-2-15,-2 2 0,2-3 16,0-2-16</inkml:trace>
  <inkml:trace contextRef="#ctx0" brushRef="#br0" timeOffset="417628.2655">19774 8891 0,'0'0'0,"11"-2"0,5-1 16,2 0-16,1 2 0,9-1 15,4 1-15,-2 0 0,-3-2 0,3 2 16,-1 2-16,-4 0 15,-3 2-15,-5 1 0,-5 1 16,-4 1-16,-4 1 0,-6 5 0,-6 0 16,-3-2-16,-3 0 0,-9 1 15,-6-2-15,6-2 0,4-1 0,4-1 16</inkml:trace>
  <inkml:trace contextRef="#ctx0" brushRef="#br0" timeOffset="417978.5979">19667 9017 0,'0'0'0,"0"0"16,0 0-16,0 0 0,0 0 0,-7 28 15,7-28-15,-6 20 16,6-20-16,-6 23 0,5-14 16,1 1-16,2-3 0,4 0 15,1 1-15,2-4 0,1-1 0,1-1 16,1-2-16,0 0 0,2-1 15,-1-3-15,1 0 16,-1 0-16,1 0 0,-2 2 0,-1 2 16,-2 0-16,-2 2 0,-1 2 15,-3 3-15,-2 1 0,-2 2 0,-4 4 16,-4 3-16,-3 7 16,0 2-16,-6 5 0,-3 3 15,-1 0-15,0 0 0,-2 5 16,2-3-16,1-4 0,1-4 0,-6-1 15,1-3-15,1-4 0,2-2 16,1-7-16,0-4 0,5-2 16,4-1-16,2-1 0</inkml:trace>
  <inkml:trace contextRef="#ctx0" brushRef="#br0" timeOffset="418113.5822">19426 9313 0,'0'0'0,"0"0"0,0 0 16,0 0-16,0 0 0,0 0 0,0 0 15,26-4-15,-26 4 0,22-1 16,-22 1-16,26 0 0,-26 0 16,27 3-16,-14-2 0,-2 0 15,-1 0-15,-1 0 0</inkml:trace>
  <inkml:trace contextRef="#ctx0" brushRef="#br0" timeOffset="418260.8414">19499 9435 0,'0'0'0,"0"0"16,0 0-16,0 0 0,0 0 0,22 22 15,-22-22-15,29 5 0,-29-5 16,33-2-16,-20 0 16,-1 1-16</inkml:trace>
  <inkml:trace contextRef="#ctx0" brushRef="#br0" timeOffset="418612.0985">20190 9056 0,'0'0'0,"0"0"15,0 0-15,0 0 0,0 0 0,0 0 16,0 0-16,0 0 16,0 0-16,16 19 0,-16-19 15,0 0-15,7 25 0,-7-25 0,-2 24 16,0-13-16,-1-2 0,-3 1 15,-1 0-15,-3-1 0,-1 0 16,-1-1-16,-1 1 0,1-1 16,0-2-16,-1-1 0,-1 0 15,2-2-15,0 1 0,4-1 16,0-1-16,2 1 0,3 0 0,3 1 16,3 0-16,3-2 15,2 1-15,3 1 0,3 1 16,1-2-16,3 0 0,3 1 15,-1 1-15,-2-1 0,-3 0 0,-3 1 16,-1-2-16,-3 0 0,-3 0 16,0-1-16,-2 0 0,0 0 0</inkml:trace>
  <inkml:trace contextRef="#ctx0" brushRef="#br0" timeOffset="418778.4718">19740 9463 0,'0'0'0,"0"0"0,0 0 16,24-7-16,-24 7 0,35-7 16,-11 4-16,3-1 0,0 0 15,11-2-15,2-2 0,-2 0 16,1 1-16,3 2 0,-4 1 16,-6-9-16,-5-9 0,-5 5 15,-5 2-15,-2 4 0</inkml:trace>
  <inkml:trace contextRef="#ctx0" brushRef="#br0" timeOffset="418961.9278">19708 9562 0,'0'0'0,"0"0"0,0 0 15,35-10-15,-15 6 0,6-1 0,5-2 16,1 2-16,0-1 0,12-1 15,1 1-15,6-1 0,-6 2 16,-7 1-16,-9 0 0,-4 2 16</inkml:trace>
  <inkml:trace contextRef="#ctx0" brushRef="#br0" timeOffset="419195.0315">20023 9609 0,'0'0'0,"0"0"16,0 0-16,0 22 0,0-22 16,0 25-16,0-9 0,0-1 15,1 3-15,0-1 0,0 0 16,-1-2-16,0-1 0,-2 2 16,-1-1-16,-2-3 0,0-1 0,-4-1 15,-2-2-15,-1-1 16,1-1-16,-4-5 0,-1-1 0,2 0 15,1 0-15,4 0 0</inkml:trace>
  <inkml:trace contextRef="#ctx0" brushRef="#br0" timeOffset="419345.176">19683 9712 0,'0'0'0,"0"0"15,0 0-15,0 0 0,0 0 0,-3 21 16,3-21-16,0 21 0,0-21 15,0 23-15,3-10 16,1 0-16,0-2 0,0 0 0,0-3 16,-1-1-16</inkml:trace>
  <inkml:trace contextRef="#ctx0" brushRef="#br0" timeOffset="419512.0254">20238 9786 0,'0'0'0,"0"0"15,0 0-15,0 0 0,8 19 16,-8-19-16,4 20 16,-2-10-16,0 0 0,2 0 0,-1 0 15,0-3-15,1-1 0,-1 0 16,-1-1-16,0-1 0</inkml:trace>
  <inkml:trace contextRef="#ctx0" brushRef="#br0" timeOffset="419728.7626">20694 9274 0,'0'0'0,"0"0"16,0 0-16,0 0 0,0 0 0,0 0 15,-22 30-15,22-30 0,-26 33 16,9-11-16,-3 4 15,-1 0-15,-1 1 0,-4 3 0,1-2 16,1-3-16,3-4 0,1 1 16,3-4-16,3-3 0</inkml:trace>
  <inkml:trace contextRef="#ctx0" brushRef="#br0" timeOffset="419928.1962">20575 9546 0,'0'0'0,"0"0"0,0 0 16,-2 25-16,2-25 0,-3 28 15,0-9-15,1 1 0,0 0 0,0 4 16,0-2-16,1-3 16,1-3-16,0-5 0,1-3 15,1-3-15,0-3 0,-2-2 0,2 3 16,-2-3-16</inkml:trace>
  <inkml:trace contextRef="#ctx0" brushRef="#br0" timeOffset="420211.5235">21051 9015 0,'0'0'16,"0"0"-16,0 0 0,0 0 0,-4 23 15,4-23-15,-16 32 16,2-11-16,-1 0 0,1 2 0,-1 0 16,3-2-16,1 0 0,0 3 15,2-2-15,3-3 0,1-3 16,6-2-16,5-2 0,5-4 16,4 0-16,7-3 0,6-2 15,1-2-15,1-1 0,12-3 16,2-1-16,-3 0 0,-1 0 0,4-2 15,-3 2-15,-10-1 0,-6 0 16,-5 2-16,-5 1 0,-3 1 0</inkml:trace>
  <inkml:trace contextRef="#ctx0" brushRef="#br0" timeOffset="420579.9809">20856 9572 0,'0'0'0,"0"0"16,0 0-16,0 0 0,36-12 16,-36 12-16,40-9 0,-15 4 15,1-1-15,3 1 0,2 0 16,6-1-16,0 3 0,-1-3 16,-1 1-16,2-1 0,-7 2 0,-4 4 15,-4 2-15,-3 1 0,-4 1 16,-4 5-16,-3 4 15,-4-1-15,-2 4 0,-3 10 0,-2 6 16,-3-2-16,-1-2 0,-3 1 16,-2-1-16,0-3 0,-1-2 15,0 1-15,0-2 0,3-7 16,2-1-16,1-2 0,0-3 16,0-2-16,2-1 0,-3-2 15,-1-3-15,-1-3 0,0-5 0,4-3 16,-1-5-16,0-2 0,-2 0 15,0 1-15,1 2 0,3 3 16</inkml:trace>
  <inkml:trace contextRef="#ctx0" brushRef="#br0" timeOffset="420828.8805">21157 9397 0,'0'0'15,"0"0"-15,0 0 0,0 0 0,0 0 16,7 27-16,-7-27 0,-3 32 15,-1-12-15,-1 4 0,-3 1 16,-1 1-16,0 2 0,-2 5 16,0 0-16,3-4 0,0-2 15,-3 4-15,0-2 0,0-4 16,0-1-16,-4-3 0,-1-1 16,-1-2-16,0-3 0,-1 0 15,0 0-15,2-3 0,-1-2 0,0-2 16,-2-3-16,1-5 0,2-5 15,3 2-15,2 0 16,2 1-16</inkml:trace>
  <inkml:trace contextRef="#ctx0" brushRef="#br0" timeOffset="421037.7142">21688 9899 0,'0'0'0,"0"0"16,0 0-16,0 0 0,15 20 0,-15-20 16,12 17-16,-5-6 0,-1 1 15,0-2-15,-1 0 0,0-2 16</inkml:trace>
  <inkml:trace contextRef="#ctx0" brushRef="#br0" timeOffset="421363.6457">22180 9384 0,'0'0'0,"0"0"15,0 0-15,0 0 0,0 0 0,28 6 16,-28-6-16,22 9 0,-22-9 16,21 12-16,-11-3 0,-1-1 15,-2-2-15,0 0 0</inkml:trace>
  <inkml:trace contextRef="#ctx0" brushRef="#br0" timeOffset="421529.4623">22100 9612 0,'0'0'15,"0"0"-15,0 0 0,0 0 16,24 9-16,-24-9 0,22 8 16,-10-4-16,0 0 0,0-1 0,-4 1 15,0-1-15</inkml:trace>
  <inkml:trace contextRef="#ctx0" brushRef="#br0" timeOffset="421695.0666">22069 9935 0,'0'0'0,"0"0"16,0 0-16,0 0 0,34-13 0,-34 13 15,38-23-15,-17 9 0,2 0 16,1-2-16,-3 3 15,-3 1-15</inkml:trace>
  <inkml:trace contextRef="#ctx0" brushRef="#br0" timeOffset="422045.5926">22626 9273 0,'0'0'0,"0"0"0,0 0 15,0 0-15,0 0 0,20 13 16,-20-13-16,0 0 0,16 20 0,-16-20 16,11 22-16,-11-22 0,8 25 15,-5-14-15,-1-1 0,1-3 16</inkml:trace>
  <inkml:trace contextRef="#ctx0" brushRef="#br0" timeOffset="422227.9919">22380 9502 0,'0'0'0,"0"0"16,0 0-16,25-1 0,-25 1 0,36-5 15,-10 1-15,3 1 0,2-2 16,14 0-16,4 0 15,-1-2-15,-2 1 0,8-1 0,-2 2 16,-9 0-16,-6-1 0,-1 1 16,-9 1-16,-6 1 0</inkml:trace>
  <inkml:trace contextRef="#ctx0" brushRef="#br0" timeOffset="422463.2962">22671 9551 0,'0'0'0,"0"0"15,0 0-15,0 0 0,0 0 0,0 0 16,0 0-16,24 23 0,-24-23 16,26 19-16,-26-19 0,29 26 15,-15-10-15,-1 0 0,1 1 16,-1 0-16,0-1 0,1 5 16,-2-3-16,-3-1 0,-4 0 15,-2-2-15,-5-1 0,-1 0 16,-2 0-16,-8-2 0,-4 1 15,-2-1-15,0-2 0,1-3 0,0-3 16,3 0-16,1-1 0,3 0 16</inkml:trace>
  <inkml:trace contextRef="#ctx0" brushRef="#br0" timeOffset="422661.8563">22697 9580 0,'0'0'0,"0"0"0,0 0 16,0 0-16,-19 24 0,19-24 0,-29 36 16,11-14-16,0 0 0,-10 10 15,-2 3-15,2-4 0,1-2 0,-2 2 16,5-4-16,4-6 16,4-4-16,3-2 0,2-4 0,2-2 15</inkml:trace>
  <inkml:trace contextRef="#ctx0" brushRef="#br0" timeOffset="422995.0511">23275 9200 0,'0'0'0,"0"0"0,0 0 0,0 0 0,0 0 15,0 0-15,0 0 16,0 0-16,0 0 0,-16 33 0,0-19 15,-1 2-15,-3 0 0,-2 2 16,-3 2-16,3-2 0,2-3 16,-3 3-16,3-3 0,5-1 15,3-1-15,3-2 0,4-1 16,2-2-16,5-1 0,6 0 16,7-3-16,1 1 0,2-2 15,4 1-15,4 1 0,1-3 16,-1 0-16,8 0 0,2 1 15,-3 0-15,-2 0 0,-4-2 0,-3 1 16,-4-1-16,-3 1 0,-5 2 16,-4 1-16,-6-1 0,-3 0 15,0-2-15,0 1 0,1-3 0</inkml:trace>
  <inkml:trace contextRef="#ctx0" brushRef="#br0" timeOffset="423194.8534">23080 9703 0,'0'0'0,"0"0"0,0 0 16,20 8-16,-20-8 0,21 5 15,-6-2-15,2 1 0,0 1 16,2-1-16,0 0 0,-1 1 16,-1-2-16,4 3 0,-2 0 15,-3-2-15,-1 0 0,-6 1 0,-4 0 16,-2-1-16,1-1 0,-1-1 15</inkml:trace>
  <inkml:trace contextRef="#ctx0" brushRef="#br0" timeOffset="423330.8198">23097 9953 0,'0'0'0,"0"0"0,0 0 16,0 0-16,0 0 0,0 0 15,19 15-15,-19-15 0,0 0 0,32 18 16,-32-18-16,36 7 0,-17-6 15,-1 1-15,-2-1 0,-3-1 16</inkml:trace>
  <inkml:trace contextRef="#ctx0" brushRef="#br0" timeOffset="423579.1991">24085 9359 0,'0'0'0,"0"0"0,0 0 15,0 0-15,-23 23 0,9-8 16,-4 5-16,-2 1 0,-2 2 0,-6 8 16,-2 1-16,2 1 0,2-2 15,-5 5-15,1-4 16,5-6-16,4-5 0,2-2 15,5-5-15,4-4 0,2-3 0,2 0 16</inkml:trace>
  <inkml:trace contextRef="#ctx0" brushRef="#br0" timeOffset="423765.8194">23908 9668 0,'0'0'0,"0"0"16,0 0-16,-1 23 0,1-23 0,-2 24 15,1-7-15,-3 0 0,0 1 16,-1-2-16,0 2 0,-1 3 16,2-2-16,0-3 0,0-3 15,2-1-15,1-2 0,1-6 16,0-4-16,2 1 0,-2-1 0,2 0 16</inkml:trace>
  <inkml:trace contextRef="#ctx0" brushRef="#br0" timeOffset="424028.9629">24424 9185 0,'0'0'0,"0"0"16,0 0-16,0 0 0,0 0 0,-18 27 15,18-27-15,-20 28 0,20-28 16,-18 31-16,9-13 15,2-1-15,2-3 0,3 1 0,3-1 16,3 0-16,3-2 0,5 1 16,4-3-16,2-1 0,2 0 15,3-3-15,5-2 0,-2 1 16,-1-1-16,1-1 0,-2 1 16,1-2-16,-5 0 0,-3 0 0</inkml:trace>
  <inkml:trace contextRef="#ctx0" brushRef="#br0" timeOffset="424364.6227">24173 9712 0,'0'0'16,"0"0"-16,0 0 0,0 0 16,0 0-16,0 0 0,26 5 15,-26-5-15,29-2 0,-29 2 16,46-3-16,-22-2 0,0-1 0,4 1 15,2 0-15,5-1 0,-2 0 16,-3 2-16,-3 1 16,-2 2-16,-4-1 0,-3 5 0,0 1 15,-4 4-15,-1 2 0,-6 3 16,-2 4-16,-4 1 0,-1 0 16,-2 2-16,-2 1 0,1-1 15,-1 0-15,-3 1 0,0-1 16,0-3-16,-1-1 0,0 0 15,-1-2-15,2-3 0,-1-2 0,-1-3 16,-1-1-16,0-2 0,1-2 16,1-6-16,-1-2 0,1 1 15,1 0-15,2 2 0</inkml:trace>
  <inkml:trace contextRef="#ctx0" brushRef="#br0" timeOffset="424562.3869">24451 9581 0,'0'0'0,"0"0"0,0 0 15,-5 25-15,5-25 0,-10 32 16,-1-12-16,-1 1 0,-2 2 16,-5 7-16,-1 2 0,0-2 0,0 0 15,-8 7-15,-4 1 16,1-3-16,1-2 0,2-3 15,6-6-15,6-5 0</inkml:trace>
  <inkml:trace contextRef="#ctx0" brushRef="#br0" timeOffset="433028.8257">25679 9368 0,'0'0'0,"0"0"0,0 0 16,0 0-16,-26 15 0,26-15 0,-27 26 15,11-9-15,2 3 0,-9 10 16,-4 7-16,1 0 0,0 2 16,-8 15-16,0 3 0,-1 1 15,5-6-15,4 4 0,7-6 16,6-12-16,4-10 0,2-7 16,2-5-16,1-4 0</inkml:trace>
  <inkml:trace contextRef="#ctx0" brushRef="#br0" timeOffset="433280.2968">26229 9385 0,'0'0'0,"0"0"0,0 0 16,0 0-16,-1 23 0,1-23 0,-13 35 15,2-14-15,-1 3 0,-3 9 16,-4 8-16,-5 13 0,0-3 16,-5 14-16,1 0 0,0 0 15,1-9-15,3-1 0,5-9 16,4-11-16,3-8 0,-3-8 16,1-4-16,3-4 0,2-3 0,3-2 15</inkml:trace>
  <inkml:trace contextRef="#ctx0" brushRef="#br0" timeOffset="433464.3757">25433 9833 0,'0'0'0,"0"0"0,0 0 16,0 0-16,28-9 0,-28 9 15,44-10-15,-17 4 0,2-1 0,15 2 16,5-1-16,0 2 0,-2 0 15,15 1-15,2 0 0,1 1 16,-9 2-16,-5 0 0,-14 0 16,-8 0-16</inkml:trace>
  <inkml:trace contextRef="#ctx0" brushRef="#br0" timeOffset="433812.4768">26151 9983 0,'0'0'0,"0"0"0,0 0 0,34 0 16,-21 2-16,7-3 0,5-1 15,8 0-15,1 0 0,3-4 16,2-1-16,7-1 0,-5 1 0,-1-3 16,-1-1-16,-7 0 15,-5-2-15,-4-3 0,-6-2 16,-7 3-16,-6 1 0,-11 0 15,-10 2-15,0 7 0,0 4 0,-12 1 16,-8 2-16,-7 4 0,-1 4 16,0 8-16,-2 8 0,6 1 15,6-1-15,1 12 0,6 6 16,8-7-16,6-3 0,15 3 16,13-3-16,6-14 0,5-3 0,26-5 15,16-4-15,-8-8 0,-1-4 16,-8 1-16,-15 0 15,-9 1-15</inkml:trace>
  <inkml:trace contextRef="#ctx0" brushRef="#br0" timeOffset="434278.8369">27531 9500 0,'0'0'0,"0"0"0,0 0 16,-12 24-16,12-24 0,-23 33 0,5-5 16,-3 2-16,0 1 0,-10 17 15,-2 4-15,-1 6 0,5-5 0,0 1 16,5-8-16,5-7 16,4-8-16,2-4 0,3-7 15,1-6-15,1-5 0,2-9 16,-1-4-16,3-2 0,0-3 0,4-5 15,4-7-15,0-1 0,3-1 16,3-2-16,4-1 0,0 3 16,2 1-16,7-1 0,4 4 15,1 3-15,1 4 0,4 6 16,4 2-16,-4 4 0,-3 2 0,2 6 16,1 6-16,-4 1 0,-4-1 15,-3 7-15,-5 4 16,-7-6-16,-3 2 0,-8 0 15,-7-3-15,-3-4 0,-3-1 0,-9-2 16,-6-1-16,-3-2 0,-1-2 16,-4-1-16,-4-2 0,4-2 15,1-1-15,1-4 0,4-3 16,9-1-16,6-1 0,3 2 16,5 2-16,1 1 0</inkml:trace>
  <inkml:trace contextRef="#ctx0" brushRef="#br0" timeOffset="434579.1447">27977 9803 0,'0'0'0,"-4"7"16,-5 4-16,-1 1 0,-1 2 0,-8 10 16,-3 6-16,2-1 0,2-3 15,-4 2-15,2-4 16,3-4-16,4-2 0,1-4 0,3-5 15,3-3-15,2-3 0,6-4 16,5-5-16,1-4 0,0-3 16,6-6-16,2-4 0,3-3 15,2-1-15,3 0 0,3 1 16,-5 4-16,-4 3 0,3 3 16,-1 4-16,-2 2 0,-3 1 0,4 7 15,1 6-15,-5 1 0,0 1 16,0 2-16,2 5 15,-4-3-15,-2-2 0,-2-2 0</inkml:trace>
  <inkml:trace contextRef="#ctx0" brushRef="#br0" timeOffset="434994.9093">28446 9765 0,'0'0'0,"0"0"16,0 0-16,0 0 0,-19 21 0,19-21 16,-25 29-16,9-11 15,0 2-15,-3 2 0,-1 4 16,-2 5-16,3-2 0,5 1 16,6-3-16,6-6 0,4-2 0,9-7 15,8-5-15,2-3 0,2-3 16,6-5-16,5-2 15,-1-4-15,0-2 0,7-9 0,-1-4 16,1 1-16,0-1 0,2-7 16,-5-4-16,-9 10 0,-7 7 15,-6 6-15,-4 3 0,-2 2 16,-2 1-16,-7 7 0,0 0 16,-7 3-16,-1 3 0,-5 7 15,-5 5-15,2 0 0,0 1 0,0 10 16,0 5-16,5-3 0,4-3 15,3-3-15,6 0 16,3-6-16,5-2 0,10-2 0,6-3 16,0-9-16,-2-4 0,-5-1 15,-4 1-15,-3 0 0</inkml:trace>
  <inkml:trace contextRef="#ctx0" brushRef="#br0" timeOffset="435179.4876">29221 9846 0,'0'0'0,"0"0"0,0 0 16,-10 19-16,10-19 0,-13 23 0,3-5 15,-1 1-15,-1 3 0,-2 2 16,0 1-16,-1 3 0,1-3 0,5-3 16,3-3-16,1-4 15,2-5-15,0-1 0,1-1 16,-1-3-16</inkml:trace>
  <inkml:trace contextRef="#ctx0" brushRef="#br0" timeOffset="435328.4183">29141 9603 0,'0'0'15,"0"0"-15,0 0 0,0 0 16,0 0-16,26 21 0,-26-21 0,32 20 15,-14-7-15,-1-2 0,-3-1 16,-2-1-16</inkml:trace>
  <inkml:trace contextRef="#ctx0" brushRef="#br0" timeOffset="435628.5196">29865 9777 0,'0'0'0,"0"0"0,0 0 16,-29-5-16,12 4 0,-5 0 0,-4 0 15,-3 1-15,-3 2 0,-7 2 16,0 3-16,4 1 0,0 2 16,1 4-16,6 1 0,8 2 15,8 1-15,7 0 0,7 2 16,5 0-16,4 0 0,6 1 16,4 1-16,-2-3 0,0-2 0,-3-1 15,-2-1-15,-3-3 0,-2-1 16,-3-3-16,-1 1 15,-4-1-15,-3 1 0,-7-2 0,-4-4 16,-4-1-16,-3-2 0,-1 0 16,0 0-16,-1-3 0,-1-1 15,3-3-15,3-3 0,2 3 16,3 1-16,2 1 0</inkml:trace>
  <inkml:trace contextRef="#ctx0" brushRef="#br0" timeOffset="435979.1517">29849 9979 0,'0'0'0,"0"0"15,0 0-15,28 0 0,-15 1 0,3 0 16,4 1-16,1-1 0,1-1 16,7-1-16,0-2 15,-2-1-15,1 0 0,-2-1 16,0-4-16,-4 1 0,-3-3 0,2-4 15,-4-2-15,-4 0 0,-3 0 16,-3 2-16,-4 1 0,-4 5 16,-2-1-16,-7 2 0,-6 2 15,-1 3-15,-3 3 0,-9 3 16,-3 2-16,1 5 0,0 2 0,-1 3 16,0 2-16,5 3 0,3 3 15,0 6-15,7-1 16,7-1-16,7 0 0,10-2 0,11 0 15,7-4-15,6 0 0,10-3 16,8-3-16,2-2 0,4-2 16,-5-2-16,-14-1 0,-8-4 15</inkml:trace>
  <inkml:trace contextRef="#ctx0" brushRef="#br0" timeOffset="436412.3658">30872 9965 0,'0'0'15,"0"0"-15,0 0 0,0 0 0,-10-24 16,10 24-16,-23-17 0,6 9 16,-4 0-16,-3 1 0,-2 1 15,-9 1-15,-2 2 0,-1 3 16,-1 3-16,2 2 0,1 3 16,-3 6-16,2 4 0,6 1 15,6 1-15,5 2 0,5 1 16,7-1-16,6-1 0,12 3 0,9-3 15,0-6-15,6-1 0,9-3 16,4-5-16,1-3 0,1-3 16,-1-5-16,1-3 0,-1-3 15,-1-4-15,6-8 0,-2-3 16,-3-5-16,-4 0 0,-1-4 16,-1-2-16,-4 3 0,-3 1 0,-2-1 15,-3 2-15,-5 2 0,-2 3 16,-1 6-16,-2 3 0,-5 5 15,-3 3-15,0 3 0,-2 4 16,-5 5-16,-2 2 0,-3 9 16,-2 8-16,-4 3 0,-4 1 15,-5 7-15,-3 6 0,4 2 16,3 3-16,3 0 0,1 1 16,1 5-16,1-5 0,4-10 15,3-9-15,1-5 0</inkml:trace>
  <inkml:trace contextRef="#ctx0" brushRef="#br0" timeOffset="437212.1056">26144 10735 0,'0'0'0,"0"0"15,0 0-15,0 0 0,0 0 16,-12 22-16,12-22 0,-15 29 16,8-12-16,-2 3 0,-1 6 15,0-2-15,0-1 0,-3 5 16,-2-2-16,3-2 0,1-5 0,2-3 15,2-3-15,0-2 0,2-4 16,1-2-16,2-5 0,3-2 16,3-5-16,3-5 0,5-5 15,2 0-15,1 1 0,5-5 16,4-3-16,6-7 0,1 1 16,4 5-16,4 4 0,-3 3 15,-2 2-15,4 0 0,-3 4 16,-4 5-16,-3 4 0,-1 6 0,-3 4 15,-5 4-15,-5 3 0,-4 5 16,-3 4-16,-5 2 0,-2 1 16,-7 3-16,-5 2 0,-1-5 15,0-3-15,-2-5 0,0-2 16,2-3-16,2-2 0,1-6 16,0-2-16,2-4 0,1-1 0,4-4 15,6-3-15,2-4 16,5-1-16,9-6 0,7-7 15,2 1-15,0 1 0,5 0 0,4 2 16,4-1-16,-3 5 0,1 4 16,-1 3-16,-5 3 0,-3 4 15,1 5-15,-4 4 0,-8 2 16,-2 2-16,-5 4 0,-3 4 16,-5 1-16,-3 3 0,-4 2 15,-2 2-15,-2-1 0,0-2 0,0-2 16,-3-1-16,1-2 0,1-2 15,3-7-15,1-4 0,2-1 16,0 0-16,2-2 0</inkml:trace>
  <inkml:trace contextRef="#ctx0" brushRef="#br0" timeOffset="437679.0994">27278 10775 0,'0'0'15,"0"0"-15,0 0 0,0 0 0,-19 26 16,19-26-16,-24 36 0,10-15 16,-2 2-16,-2 8 0,1 1 15,4-2-15,2-5 0,5 0 16,4-3-16,5 0 0,6-5 0,6-5 16,3-2-16,4-5 0,3-4 15,2-9-15,3-4 16,0-3-16,-2-1 0,3-4 0,1-5 15,2-5-15,-3 1 0,-2 2 16,-3 3-16,-3 3 0,-5 3 16,-5 4-16,-3 3 0,-4 4 15,-4 3-15,-7 6 0,-6 5 16,0 5-16,0 6 0,-6 6 16,-4 7-16,-2 4 0,-1 5 0,-3 11 15,3 2-15,4-5 16,2-5-16,2 4 0,3-1 15,2-6-15,1-6 0,2-6 0,1-5 16,2-2-16,0-3 0,0-4 16,-1-2-16,-2-4 15,-3-2-15,-7-5 0,-5-2 0,0-2 16,0 0-16,-7-2 0,-4 0 16,0-4-16,3-2 0,2-5 15,2-3-15,8 1 0,5 0 0,3 5 16,2 3-16,3 1 0</inkml:trace>
  <inkml:trace contextRef="#ctx0" brushRef="#br0" timeOffset="438229.0528">28449 10986 0,'0'0'0,"0"0"0,7-18 15,-6 8-15,-1-1 0,-2-1 16,-3-1-16,-1-1 0,-3 1 0,-7-3 16,-1 0-16,-3 4 15,-2 3-15,-5 3 0,-3 2 16,0 4-16,-1 2 0,-8 5 0,1 5 15,3 1-15,3 1 0,-2 11 16,4 6-16,5 1 0,3-1 16,9-1-16,7-1 0,9-7 15,5-4-15,10-4 0,6-4 16,5-4-16,3-6 0,5-6 16,5-3-16,-1-3 0,-1-3 0,7-5 15,1-3-15,-7-4 0,-3-4 16,1-3-16,0 0 15,-2 0-15,-5 2 0,-3-3 0,-6-1 16,-6 8-16,-5 5 0,-4 6 16,-4 4-16,0 6 0,-2 2 15,-2 5-15,-5-2 0,-1 8 0,-4 3 16,-6 8-16,-5 5 16,1 3-16,-1 1 0,0 9 15,0 7-15,5-2 0,4-1 0,4 3 16,7-3-16,2-5 0,4-5 15,8-5-15,8-3 0,2-8 16,2-3-16,6-6 0,4-2 16,-10-1-16,-5 0 0,-6 0 15</inkml:trace>
  <inkml:trace contextRef="#ctx0" brushRef="#br0" timeOffset="438396.1272">29065 10955 0,'0'0'15,"0"0"-15,0 0 0,0 0 0,-15 22 16,15-22-16,-17 23 0,17-23 16,-20 32-16,9-15 0,0 0 15,2 0-15,0 0 0,1-2 16,4-5-16,0-2 0,2 0 0,0-3 16</inkml:trace>
  <inkml:trace contextRef="#ctx0" brushRef="#br0" timeOffset="438561.8816">29034 10686 0,'0'0'0,"0"0"0,0 0 0,0 0 16,0 0-16,27 23 0,-27-23 15,23 24-15,-9-8 0,4 0 16,2 1-16,-3-3 0,-1-1 0,-3-1 15</inkml:trace>
  <inkml:trace contextRef="#ctx0" brushRef="#br0" timeOffset="439016.0591">29655 10993 0,'0'0'0,"0"0"16,0 0-16,0 0 0,-4-24 0,4 24 16,-16-17-16,16 17 15,-31-18-15,8 10 0,-4 2 16,-2 1-16,-1 2 0,-13 4 0,-2 5 15,3 2-15,4 4 0,-9 8 16,4 3-16,8-1 0,7 1 16,7 3-16,10 1 0,8-3 15,5-4-15,14-2 0,8-2 16,3-5-16,1-4 0,9-4 16,4-5-16,-4 0 0,-4-1 15,7-6-15,-1-4 0,-9 0 0,-2-1 16,-1-4-16,-3-1 15,-5 1-15,-3 3 0,-5 2 0,-4 2 16,-1 5-16,-2 1 0,-2 2 16,-2 0-16,-2 6 0,-1 3 15,-3 5-15,-1 3 0,-3 3 16,-1 4-16,-2 6 0,-3 6 16,1 1-16,-1 2 0,1 5 15,3-1-15,2-5 0,2-4 0,0-3 16,2-2-16,-1-5 0,2-4 15,-3-1-15,0 0 16,-3-3-16,-1-1 0,-3-6 0,-5-3 16,1-3-16,1-2 0,0-5 15,-1-2-15,3-6 16,4-3-16,2 3 0,3 2 16,0 3-16</inkml:trace>
  <inkml:trace contextRef="#ctx0" brushRef="#br0" timeOffset="439428.947">29980 10882 0,'0'0'0,"0"0"16,0 0-16,0 0 0,-2 32 16,2-32-16,-12 36 0,2-14 15,-3 2-15,-1 1 0,-1-1 16,-1 5-16,0-2 0,2-5 15,2-1-15,2-4 0,2-2 0,2-2 16,0-4-16,2-2 16,0-2-16,2-4 0,1-5 15,2-2-15,2-3 0,3-4 16,2-3-16,4-3 0,4-1 0,2-2 16,2-2-16,2 0 0,2 0 15,6-2-15,0 4 0,-2 3 16,0 3-16,-1 4 0,1 3 15,-3 5-15,-2 3 0,-2 3 16,-2 4-16,-3 1 0,-4 3 0,-2 2 16,-4 4-16,-1 2 15,-3 5-15,-5 0 0,-4 2 0,-1-1 16,-1-1-16,1-3 0,0 1 16,0-2-16,2-2 0,0 0 15,2-3-15,0-3 0,2-2 16,1-3-16,0-1 0,0 0 15</inkml:trace>
  <inkml:trace contextRef="#ctx0" brushRef="#br0" timeOffset="439629.2612">30643 10989 0,'0'0'0,"0"0"0,0 0 0,0 0 16,0 0-16,-12 28 0,12-28 15,-12 28-15,12-28 0,-19 33 16,7-16-16,0-1 0,0-2 0,1 0 16,1-4-16,1-6 0,1-6 15,1 0-15,2 0 0,1 1 16</inkml:trace>
  <inkml:trace contextRef="#ctx0" brushRef="#br0" timeOffset="439778.7619">30598 10692 0,'0'0'15,"0"0"-15,0 0 0,0 0 0,16 16 16,-16-16-16,18 19 0,-18-19 16,22 25-16,-12-13 0,-1-2 15,-2-2-15</inkml:trace>
  <inkml:trace contextRef="#ctx0" brushRef="#br0" timeOffset="440045.0868">31071 10817 0,'0'0'0,"0"0"0,0 0 0,0 0 15,-9 26-15,9-26 0,-21 33 16,8-12-16,-3 1 0,1 1 15,-2 2-15,-1 5 0,1-1 0,3 0 16,0-2-16,3 3 0,5-3 16,5-5-16,3-1 15,3-2-15,3-2 0,5-2 0,5-2 16,1-4-16,1-4 0,-2-3 16,1-2-16,0-6 0,0-5 15,-4 2-15,-3 1 0,-2 2 16</inkml:trace>
  <inkml:trace contextRef="#ctx0" brushRef="#br0" timeOffset="440211.7407">30771 10970 0,'0'0'0,"0"0"0,0 0 0,26-4 15,-26 4-15,37-3 0,-15 2 16,3 0-16,3 0 0,0 0 15,3 0-15,9 0 0,1 1 0,-7 0 16,-6 0-16,-3 0 0</inkml:trace>
  <inkml:trace contextRef="#ctx0" brushRef="#br0" timeOffset="440728.466">31361 10977 0,'0'0'0,"0"0"0,0 0 16,0 0-16,0 0 0,-13 28 0,13-28 15,-11 20-15,11-20 0,-14 26 16,6-11-16,1 0 0,-1 1 0,2-1 16,2 1-16,1-2 15,-1-1-15,4 1 0,3-2 16,3-1-16,4-2 0,3-1 15,2-3-15,7-1 0,2-4 0,1-1 16,2-2-16,-3-2 0,-1-4 16,2-2-16,0-2 0,4-3 15,-5-2-15,-3 2 0,-4 0 16,-1 2-16,-3 1 0,-3 4 16,-2 2-16,-3 3 0,-1 1 15,-4 3-15,-2 5 0,-2 4 16,-3 3-16,0 3 0,-3 1 15,0 7-15,-1 6 0,-1 10 16,0 2-16,-1-2 0,1-2 0,1-1 16,1-1-16,0 4 0,3-5 15,-2-2-15,-1-1 16,-1-6-16,-2-3 0,-1-3 0,1 0 16,0-6-16,1-1 0,-4-5 15,0-3 1,-2-5-16,-3-4 0,4-1 0,1 0 15,3-2-15,2-2 0,4-3 16,5-2-16,8-3 0,6-2 16,-2 4-16,-3 3 0,0 3 15</inkml:trace>
  <inkml:trace contextRef="#ctx0" brushRef="#br0" timeOffset="440888.0646">31992 11422 0,'0'0'0,"0"0"0,0 0 15,0 0-15,0 0 0,-28 16 16,28-16-16,-36 5 0,36-5 0,-27 5 16</inkml:trace>
  <inkml:trace contextRef="#ctx0" brushRef="#br0" timeOffset="451562.5455">2270 12008 0,'0'0'16,"0"0"-16,0 0 0,0 0 0,0 0 15,20 4-15,-20-4 0,0 0 16,31 4-16,-31-4 0,28 5 15,-11-3-15,4-1 0,2 0 16,4-1-16,5 2 0,0 0 0,15 0 16,0-1-16,2-2 15,4 0-15,14 0 0,1 0 16,13-2-16,-4 1 0,15-2 0,-2 3 16,-3-1-16,-5 2 0,13-1 15,-2 1-15,-3 0 0,-1 1 0,37 0 16,-6 0-16,-9 0 15,-10 2-15,4 1 0,2 2 16,-2-3-16,-2-2 0,2-2 16,3-1-16,-7 4 0,-4 3 0,10-4 15,7-1-15,-4-2 0,-1-3 16,4 4-16,1 1 0,-3 0 16,-3-1-16,4-1 0,4 1 15,-4-1-15,0 0 0,3 0 16,6-1-16,-8 2 0,0 3 15,0-2-15,2-2 0,-4 4 16,-5 1-16,8-2 0,4 0 16,-7-1-16,-4-2 0,4 2 0,1 0 15,-1 2-15,1 1 0,2 0 16,3-2-16,-13 1 0,-4-1 16,6 0-16,3 1 0,-1-1 15,-1 0-15,2-1 0,2 0 16,-3 3-16,-1 1 0,1-3 15,0-2-15,-5 0 0,-3 0 0,6 0 16,4 2-16,-5-1 16,-5-1-16,4 5 0,2 4 0,-7-7 15,-4-5-15,12 1 16,7 0-16,0 4 0,-3 4 16,1-1-16,0 1 0,-8-4 0,-6-4 15,-1 3-15,0 1 0,-4 0 16,-1 1-16,1 2 0,0-1 15,-2 0-15,-3 1 0,2-3 16,3 1-16,-7-1 0,-5-1 16,2 0-16,0 1 0,-6 0 15,-4 0-15,4 0 0,2-1 16,-4 1-16,-2 1 0,-1-1 16,-2 0-16,0-3 0,-1-1 0,4 1 15,2 1-15,-11 3 16,-8 1-16,1-2 0,2-1 0,-4-1 15,-1-2-15,-4 2 0,-4-1 16,-4 0-16,-2-1 0,-4 0 16,-3 2-16,-4-3 0,-4-1 15,-2 1-15,-1 0 0,-6 2 16,-4 0-16,-6-2 0,-2 0 16,-4 4-16,0 0 0,-4 0 15,-3-1-15,-9 0 0,-6 1 0,6-1 16,3 1-16,4 0 0</inkml:trace>
  <inkml:trace contextRef="#ctx0" brushRef="#br0" timeOffset="452796.0883">4210 10846 0,'0'0'0,"0"0"0,0 0 16,0 0-16,-15-17 0,15 17 16,-23-13-16,8 7 0,0 0 0,-4 1 15,-3 0-15,-2 1 16,-2 0-16,-11 2 0,-4 2 16,0 2-16,1 2 0,-14 3 15,-3 4-15,2-1 0,2 1 0,-11 9 16,-2 4-16,7 2 15,1 0-15,-10 9 0,2 2 16,9-2-16,6-2 0,-3 11 0,3 2 16,8-3-16,7-3 0,-5 20 15,9-1-15,10-8 0,6-5 16,8 3-16,7 2 0,4-8 16,0-5-16,13-2 0,6-2 15,-2-12-15,5 3 0,17 17 16,2 1-16,-15-19 0,4 0 0,31 12 15,7-6-15,-2-6 0,-1-4 16,7-3-16,4-3 16,-6-1-16,-4-5 0,11-2 0,6-3 15,-8-4-15,-4-1 0,3-7 16,3-3-16,-11 1 0,-5 1 16,1-5-16,0-2 0,-7-2 15,-4-2-15,-3-3 0,-2-5 16,-6 0-16,-6 0 0,2-6 15,-2-1-15,-7 3 0,-5 3 0,-4-3 16,-2-4-16,-2 4 0,-2 2 16,2-4-16,0-1 0,-4-2 15,-5-1-15,0 3 0,-5 2 16,0 4-16,-1 3 0,-4-4 16,0-4-16,1 6 0,-2 4 15,-3 8-15,0-5 0,-10 3 16,0 2-16,-3-2 0,0-5 15,-3 3-15,0 0 0,-6-2 16,-8-2-16,5 7 0,0 3 0,-13-5 16,-4 1-16,0 3 0,-1 1 15,-15-2-15,-4 1 0,0 1 16,1 3-16,-46-1 0,-8 4 16,11 4-16,3 0 0,34 3 15,23 0-15,16 1 0</inkml:trace>
  <inkml:trace contextRef="#ctx0" brushRef="#br0" timeOffset="458379.0826">11610 13086 0,'0'0'0,"0"0"16,0 0-16,0 0 0,0 0 0,0 0 16,26 4-16,-26-4 0,0 0 0,32 2 15,-32-2-15,32 3 16,-15-2-16,3 1 0,3 0 16,1 0-16,2 0 0,10-1 0,2-1 15,1 1-15,-1-1 0,14 0 16,6-1-16,-4 1 0,-3 0 15,16 0-15,4 0 16,-4-2-16,-5-1 0,17 0 0,1 2 16,-5-1-16,-5 1 0,16-1 15,4 1-15,21 0 0,-18 0 16,4 0-16,4-1 0,-13 1 16,-11 0-16,9 0 0,5-1 15,-10 3-15,-10 2 0,13-1 0,9-1 16,-14-1-16,-8 0 0,9 2 15,7 2-15,-11 1 0,-7 0 16,12-3-16,11-2 0,-13 1 16,-7 0-16,8 0 0,6 0 15,-11 1-15,-9-1 0,13-1 16,8-1-16,-11 0 0,-8 0 0,13-2 16,8-2-16,-12 1 0,-7 3 15,10-4-15,7 0 16,-12 0-16,-8 1 0,9 4 0,7 2 15,-9-2-15,-6-1 0,8-1 16,7-2-16,-8 1 0,-7 2 16,4-2-16,2-2 15,-10 5-15,-7 4 0,10-1 0,8 1 16,-11-4-16,-9-2 0,5 2 16,3 0-16,-6 2 0,-3 2 0,2-3 15,2-1-15,-11 0 0,-7 1 16,-4-6-16,-2-2 15,-4 3-15,-3 2 0,-11 2 0,-6 3 16,-6-1-16,-4-2 0,-13-7 16,-12-2-16,-4-2 0,-3 0 0,21 8 15,2 1-15,4 0 16</inkml:trace>
  <inkml:trace contextRef="#ctx0" brushRef="#br0" timeOffset="461946.2964">16340 11510 0,'0'0'16,"0"0"-16,0 0 0,0 0 0,0 0 15,2-23-15,-2 23 16,0 0-16,-8-19 0,8 19 0,-21-14 15,21 14-15,-26-12 0,9 6 16,-3 0-16,-2 2 0,-1 1 0,-10 0 16,-2-1-16,1 3 15,-1 1-15,-5 2 0,1 1 16,4-1-16,3 1 0,3 2 16,3 3-16,5-2 0,4 0 0,6 2 15,6 2-15,3 0 0,5 0 16,5 2-16,7 3 15,1-1-15,4 0 0,3 0 0,4 2 16,-3-2-16,-1 1 0,6 2 16,0 0-16,-9-5 0,0 0 0,-2 0 15,-4 2-15,-5-6 16,-2 1-16,-9-1 0,-8 1 16,-3-1-16,0-1 0,-8 0 0,-4 0 15,-2 0-15,1-2 0,0-2 16,-1-2-16,3-2 0,2-1 15,1 1-15,4 0 0,4-1 16</inkml:trace>
  <inkml:trace contextRef="#ctx0" brushRef="#br0" timeOffset="462229.6719">16817 11186 0,'0'0'0,"0"0"0,0 0 16,2 18-16,-2-18 0,-5 26 16,-8-5-16,0 1 0,-2 1 15,-6 6-15,-4 6 0,-6 7 0,2-2 16,-2 8-16,5-3 16,0 1-16,6-7 0,6-7 15,5-4-15,4-4 0,3-3 0,8-5 16,7-4-16,4-3 0,2-4 15,5-3-15,4-2 0,-3-2 16,-3-3-16,-4 1 0,-5 2 16,-2-1-16</inkml:trace>
  <inkml:trace contextRef="#ctx0" brushRef="#br0" timeOffset="462395.628">16429 11530 0,'0'0'0,"0"0"0,0 0 16,0 0-16,30-7 0,-30 7 16,38-1-16,-15 0 0,3-1 15,5-1-15,4-1 0,10 0 16,-1 2-16,1 0 0,-8 0 16,-7 0-16</inkml:trace>
  <inkml:trace contextRef="#ctx0" brushRef="#br0" timeOffset="462579.5898">17149 11575 0,'0'0'0,"0"0"0,0 0 16,-19 18-16,19-18 0,-22 18 16,10-3-16,0 0 0,0 1 15,1-2-15,1 0 0,1-2 16,2-1-16,-1 1 15,2-2 1,0-1-16</inkml:trace>
  <inkml:trace contextRef="#ctx0" brushRef="#br0" timeOffset="462746.1043">17122 11215 0,'0'0'0,"0"0"15,0 0-15,0 0 0,29 10 0,-29-10 16,31 14-16,-14-5 0,3 1 16,3-1-16,4-1 0,-4-1 15,-3-1-15,-2 0 0</inkml:trace>
  <inkml:trace contextRef="#ctx0" brushRef="#br0" timeOffset="462996.4759">17648 11312 0,'0'0'16,"0"0"-16,0 0 16,-24 16-16,24-16 0,-29 25 0,13-6 15,-2 2-15,0 4 0,-4 10 16,0 2-16,4 0 16,1-1-16,1 4 0,3-4 0,5-3 15,2-2-15,2-5 0,-1-2 16,2-3-16,0-2 0,-2-2 15,0-3-15,-4-3 16,-3-3-16,0-1 0,0 0 0,-7-7 16,-4-4-16,4 1 15,1 0-15,-1 0 0,5 1 16,2-1-16</inkml:trace>
  <inkml:trace contextRef="#ctx0" brushRef="#br0" timeOffset="463145.4792">17389 11483 0,'0'0'0,"11"0"16,6 0-16,0 1 0,2 0 0,10 1 15,4-1-15,5 0 0,-2-1 16,-8 0-16,-3 0 0,-7 0 16</inkml:trace>
  <inkml:trace contextRef="#ctx0" brushRef="#br0" timeOffset="463313.0743">17753 11468 0,'0'0'16,"0"0"-16,0 0 0,30 0 16,-16 0-16,4 0 0,4 1 15,7 1-15,2-1 0,2 0 0,3 0 16,-3 1-16,-2 0 0,1-1 15,-7 0-15,-4 1 0</inkml:trace>
  <inkml:trace contextRef="#ctx0" brushRef="#br0" timeOffset="463619.903">18095 11289 0,'0'0'0,"0"0"0,0 0 0,0 0 16,0 0-16,-18 19 0,18-19 16,-20 22-16,20-22 0,-22 37 15,9-11-15,-1 2 0,-2 2 16,2 3-16,-1 1 0,-1 5 16,3-4-16,-2 2 0,3-5 15,2-4-15,2-2 0,0-4 16,0-2-16,0-4 15,2-4-15,-3-3 0,-1-1 0,-1-4 16,-2 0-16,-3-5 16,-2-3-16,0 0 0,1-1 0,1-1 15,3 2-15,2 1 0</inkml:trace>
  <inkml:trace contextRef="#ctx0" brushRef="#br0" timeOffset="464145.6144">18865 11348 0,'0'0'0,"0"0"0,0 0 15,0 0-15,0 0 0,0 0 0,0 0 16,0 0-16,-16 21 0,16-21 16,-19 23-16,19-23 0,-23 29 0,9-11 15,-3 4-15,2-1 16,0-1-16,-1 2 0,2-2 16,2-3-16,2-3 0,2-2 15,1-2-15,1-2 0,1-1 0,2-4 16,0-1-16,3-2 15,2-6-15,1-2 0,2-3 0,2-2 16,2-2-16,5-7 0,3-3 16,0 1-16,3 0 0,7-1 15,1 2-15,-1 2 0,-3 3 0,-1 4 16,0 3-16,-2 2 16,-2 1-16,-1 5 0,-2 5 15,-2-1-15,-2 2 0,-5 5 16,-1 4-16,-3 3 0,-3 1 15,-3 2-15,-4 3 0,1 1 0,-1 0 16,0 0-16,1 1 16,0-3-16,1 1 0,0-3 0,2-1 15,0-1-15,-1-3 0,2-3 16,0-3-16,0-1 0,1-2 0,-1 1 16</inkml:trace>
  <inkml:trace contextRef="#ctx0" brushRef="#br0" timeOffset="464495.8532">19110 11507 0,'0'0'0,"0"0"15,0 0-15,0 0 0,0 0 0,28 8 16,-28-8-16,27 7 16,-27-7-16,34 6 0,-13-4 15,0 0-15,0-2 0,1-2 16,0 1-16,0-1 0,-1-2 0,5-1 15,-2-3-15,-2 0 0,-2 0 16,-5-4-16,-2-2 0,-4 0 16,-2-1-16,-6 1 0,-4 1 15,-4 1-15,-1 2 0,-5 2 16,-5 4-16,-1 0 0,-3 3 16,-7 3-16,-2 3 0,1 1 15,2 4-15,-1 2 0,1 3 16,5 1-16,4 0 0,5 4 15,3 1-15,6-1 0,4-1 0,9 0 16,9 1-16,5-3 0,3-1 16,15 0-16,6-2 0,-10-3 15,-9-3-15,-5-2 0</inkml:trace>
  <inkml:trace contextRef="#ctx0" brushRef="#br0" timeOffset="464779.9582">20104 11393 0,'0'0'0,"0"0"16,0 0-16,0 0 0,0 0 16,-19-6-16,19 6 0,-32 2 15,12 1-15,-7 2 0,-4 3 16,1 1-16,0-1 0,-10 7 15,0 2-15,5 3 0,3 2 16,1 5-16,8 0 0,7-4 16,5-4-16,8 1 0,9 3 0,5-5 15,5 0-15,10-4 0,7-3 16,2-3-16,0-2 0,0-1 16,-9-1-16,-5-1 0</inkml:trace>
  <inkml:trace contextRef="#ctx0" brushRef="#br0" timeOffset="465063.0597">20435 11150 0,'0'0'15,"0"0"-15,0 0 0,0 0 0,0 0 16,0 0-16,4 33 0,-4-33 15,-8 34-15,1-12 0,-1 5 16,-3-1-16,-1 0 0,-5 10 16,-3 3-16,2-3 0,2-3 15,-1 5-15,3-5 0,2-4 16,1-4-16,2-2 0,2-1 0,2-3 16,0-2-16,2-4 0,2-2 15,2-4-15,1-2 0,0-3 16,-1 0-16,-1-2 0</inkml:trace>
  <inkml:trace contextRef="#ctx0" brushRef="#br0" timeOffset="465332.8421">20792 11348 0,'0'0'0,"0"0"0,0 0 16,0 0-16,0 0 0,-25 13 15,25-13-15,-34 12 0,12-5 16,-6 1-16,-3 1 0,-1 1 16,0-3-16,-11 3 0,0 1 15,4-2-15,2 0 0,0 2 16,6-2-16,7 3 0,4-1 16,6 3-16,5 2 0,8 2 0,6 0 15,11 1-15,7 1 16,5 0-16,6 1 0,2 1 0,4 1 15,7 5-15,-1-2 0,-9-5 16,-9-5-16,-6-3 0</inkml:trace>
  <inkml:trace contextRef="#ctx0" brushRef="#br0" timeOffset="466046.2461">15928 11967 0,'0'0'0,"0"0"0,0 0 15,0 0-15,0 0 0,0 0 16,0 0-16,28 9 0,-28-9 0,20 9 16,-20-9-16,26 10 15,-10-6-15,2 1 0,3 2 16,2-2-16,1 0 0,13 2 16,6-2-16,0 2 0,0-1 0,19 1 15,6 0-15,-2-3 0,-1 0 16,24-3-16,20-1 15,-10 0-15,-5-4 0,21 4 16,7 1-16,32 2 0,-23-2 0,4-5 16,1-2-16,-17 4 0,-12 4 0,15-3 15,9-1-15,-15 1 16,-12 0-16,13-1 0,9-1 16,-14 3-16,-9 2 0,15 6 15,11 2-15,-19-2 0,-13-3 0,11-1 16,8 0-16,-16 3 0,-9 4 15,10-1-15,7 0 0,-16-2 16,-13 0-16,8 3 0,5 2 16,-14-4-16,-10-3 0,-4 6 15,-3 4-15,-10-5 0,-8-4 0,-8-2 16,-5 0-16,-13-2 0,-7 0 16,-8-1-16,-5 1 15,1-1-15,2-2 0,-2 1 0</inkml:trace>
  <inkml:trace contextRef="#ctx0" brushRef="#br0" timeOffset="476212.3288">9458 13169 0,'0'0'0,"0"0"15,0 0-15,9 29 0,-9-29 0,4 28 16,-2-7-16,1 3 0,0 3 16,0 11-16,1 2 0,-1 0 15,0-2-15,0 13 0,2 2 16,-2-7-16,0-4 0,3 5 16,1-1-16,-3-6 0,-2-2 15,0-3-15,2-2 0,-2-4 0,0-3 16,-1-3-16,-1-3 15,0-4-15,-1-4 0,1-2 16,0-3-16,0-1 0</inkml:trace>
  <inkml:trace contextRef="#ctx0" brushRef="#br0" timeOffset="476996.3783">9397 13083 0,'0'0'0,"0"0"16,0 0-16,0 0 0,22-17 0,-22 17 15,28-9-15,-10 5 16,0 0-16,7 1 0,4-2 15,13 1-15,3-1 0,5 1 16,4 1-16,11-1 0,-1 0 0,20-2 16,6-1-16,-7 1 0,-6 2 15,19-1-15,16 0 16,-15 0-16,-12-1 0,36 1 0,-12 2 16,-18 2-16,-13 3 0,-5-3 15,-3-1-15,-13 0 0,-8 2 16,-5 1-16,-4 1 0,-8-1 15,-6-1-15,-3 0 0,-1 1 16,-6 0-16,-1 1 0,-3 5 0,-1 3 16,-7-3-16,1 1 0,-2 6 15,-1 3-15,0 3 16,1 4-16,-2 5 0,-1 3 16,0-3-16,1-2 0,0 3 0,1 1 15,-1 5-15,0 4 0,-1 3 16,0 2-16,0-4 0,0-2 15,0 5-15,-1 4 0,0-1 16,0-1-16,-1 3 0,0-4 16,-1-6-16,1-3 0,0-1 15,1 0-15,0-3 0,0-2 0,-3-2 16,0 0 0,1-7-16,-1-2 0,2-3 0,1-3 15,0 0-15,0-2 0,-1-3 0,-2 0 16,0 0-16,-1-1 0,0-2 15,1-2-15,-4 2 0,-3 2 16,-2-2-16,-2-3 0,0-1 16,-2-1-16,-5-2 0,-5 0 15,-2 0-15,-1-1 0,-5 0 16,-6-1-16,-2 0 0,-2 0 0,-13-2 16,-3 2-16,0 0 0,0 1 15,-25-2-15,-10-1 16,12 1-16,9 2 0,-15-2 0,-3-2 15,-34-1-15,10 1 0,5 3 16,2 1-16,15-1 0,11 0 16,6 0-16,4 0 0,23 2 15,16 0-15,11 1 16</inkml:trace>
  <inkml:trace contextRef="#ctx0" brushRef="#br0" timeOffset="478929.7324">2157 14065 0,'0'0'0,"0"0"0,0 0 16,0 0-16,25 8 0,-25-8 0,22 3 16,-22-3-16,31 5 15,-12-3-15,4 1 0,-1 0 16,0 1-16,7-1 0,4 1 0,3-2 16,1 3-16,4-3 0,4 0 15,0-2-15,2-1 0,10 0 16,3 1-16,6 2 0,0 0 15,-3 0-15,1 1 0,8-2 16,-2 0-16,-4-1 0,0 0 16,7-1-16,-4 1 0,1 0 0,0 2 15,-1-1-15,-5-1 0,28 3 16,-5 1-16,-8-3 0,-3-1 16,0 3-16,-2 5 0,-5-5 15,-4 0-15,-1-3 0,0-1 16,-1 0-16,0 2 0,8-2 15,9 0-15,-7 1 0,-4 0 0,0 0 16,0 1-16,-1-2 0,-2-1 16,4-2-16,-1-2 15,-2 4-15,-1 4 0,-1 0 16,0 1-16,4-4 0,1-2 16,6-1-16,5-4 15,-11 5-15,-9 3 0,2 1 0,2-1 0,-4 0 16,-2-1-16,4-2 15,1 1-15,0 0 0,0 1 0,20 0 16,11-1 0,1 3-16,1 1 0,-27 2 0,-17 0 15,11-3-15,8-4 16,-1 3-16,1 0 0,-3 3 0,1 0 16,-5-1-16,-3-1 0,4-1 15,2 1-15,1-1 0,-2-2 0,3-1 16,4 0-16,-2 3 0,-2 2 15,9-1-15,5-2 16,-7-1-16,-3-1 0,-2 1 0,1 1 16,-1 2-16,-2 1 0,5-3 15,2-5-15,-4 2 0,-1 2 16,2 1-16,1 1 0,-3-1 16,0 1-16,2-2 0,3 1 15,-3 0-15,-2-1 0,3-1 16,2-2-16,-4 2 0,-4 3 15,3-1-15,0-2 0,3 2 16,1 0-16,1 0 0,0 1 16,-3-2-16,-4-1 0,7 0 15,5 2-15,-4-2 0,-2-2 0,4 1 16,1 2-16,-3 1 0,0 0 16,0 0-16,1-2 0,-2 3 15,-2 2-15,6-3 0,3-2 16,-3 1-16,0 0 0,0 2 15,3 2-15,-3-2 0,-2-2 0,4 1 16,3 0-16,-3 0 0,0 1 16,4-1-16,5 0 15,-4-1-15,-3 2 0,1 0 16,0 0-16,-1 2 0,-1 1 0,0 1 16,2 1-16,0-3 0,-1-1 15,2-2-15,4 0 0,-5 5 16,-1 4-16,3-3 0,2 0 15,-4-7-15,-4-2 0,10 1 16,10 3-16,-12-3 16,-6-2-16,0-1 0,1 1 0,1 1 15,0 1-15,24 0 16,18-1-16,1 0 16,1 2-16,-35 1 0,-25 2 0,10-2 15,5-2-15,-5 2 0,-4 0 16,7-1-16,3 0 0,-4-2 15,-1-1-15,1-1 0,0 0 16,-7 2-16,-5 1 0,7-2 16,7 0-16,-13-2 0,-7-1 0,8 3 15,4 3-15,-3-1 0,-4 0 16,1 0-16,-1 0 0,-6 1 16,-5-1-16,0 1 0,0 2 15,-6 0-15,-5 0 0,6-1 16,5-1-16,-10 1 0,-5 2 0,0 0 15,1 0-15,-5-1 0,-3-1 16,1 2-16,1 2 16,-9-2-16,-7 1 0,1 0 0,1 1 15,-1 0-15,-1-1 0,-4 3 16,-3 2-16,-8-5 0,-1-1 0,-3-1 16,0-2-16,-3 2 15,0 0-15,-5-2 0,-6-3 16,4 3-16,2 0 0,0 1 0</inkml:trace>
  <inkml:trace contextRef="#ctx0" brushRef="#br0" timeOffset="494364.1564">11032 13980 0,'0'0'0,"0"0"15,0 0-15,0 0 0,0 0 16,0 0-16,0 0 0,16 27 16,-16-27-16,6 25 0,-6-25 15,10 35-15,-4-15 0,-2 6 16,1 2-16,-2 1 0,-1 1 0,0 15 15,1 4 1,-3-3-16,-3-3 0,0 11 0,-1-1 16,-1 4-16,1-6 0,0 0 15,2-1-15,0-4 0,0-4 0,0 5 16,-1-2-16,2-7 0,0-4 16,-1 1-16,0 1 15,0-4-15,-1-4 0,1-5 16,1-3-16,-1-2 0,0-1 0,-1-4 15,1 0-15,0-3 0,0-1 16,0-2-16,-1-1 0,0-4 16,-1-2-16,0 2 0,2-2 15,0 0-15</inkml:trace>
  <inkml:trace contextRef="#ctx0" brushRef="#br0" timeOffset="494729.9638">10788 15081 0,'0'0'0,"0"0"15,0 0-15,0 0 0,0 0 0,0 0 16,0 0-16,0 0 0,0 0 16,0 0-16,0 0 0,15 23 15,-15-23-15,0 0 0,14 27 16,-14-27-16,11 21 0,-4-6 15,2 3 1,1-1-16,1 0 0,0-2 0,1-2 16,0-2-16,1 0 15,-2-1-15,-1-1 0,2 1 0,-1-1 16,-2-3-16,0 1 0,-4-4 16,1 0-16,-1 0 0,0-2 15,-1-2-15,1-1 0,-1-3 0,1-2 16,0-5-16,3-5 15,1 0-15,1 0 0,8-8 16,4-4-16,4 1 0,2 2 0,1-2 16,-5 6-16,-5 4 0</inkml:trace>
  <inkml:trace contextRef="#ctx0" brushRef="#br0" timeOffset="496963.2931">10521 15336 0,'0'0'0,"0"0"0,0 0 15,-4-21-15,4 21 0,-6-20 0,6 20 16,-13-19-16,5 8 0,-3 4 16,-2 1-16,-1 5 0,2 1 0,-1 4 15,-1 5-15,-2 4 16,1 6-16,-5 14 15,0 7-15,3 0 0,1 0 0,1 16 16,1 4-16,3 13 16,4-1-16,1 6 0,4-6 0,2-9 15,2-6-15,-1 5 0,1-1 16,-3-10-16,-2-7 0,-2-5 16,-2-4-16,-1-5 0,-1-5 15,-3-4-15,-2-5 0,-8-8 0,-3-5 16,-2-13-16,-2-11 15,2-3-15,0-2 0,8 7 0,3 4 16,5 3-16</inkml:trace>
  <inkml:trace contextRef="#ctx0" brushRef="#br0" timeOffset="497130.1661">9896 15632 0,'0'0'0,"0"0"0,26-3 16,-7 2-16,3 1 0,4-1 0,5 0 15,14 1-15,5 1 0,13 1 16,1 2-16,-1 2 0,-2 2 16,9 4-16,-6 1 0,2 2 15,-7 0-15,-14-4 0,-12-3 16,-8-2-16</inkml:trace>
  <inkml:trace contextRef="#ctx0" brushRef="#br0" timeOffset="497330.9041">10866 15772 0,'0'0'0,"0"0"0,0 0 15,0 0-15,0 0 0,-1 33 16,1-33-16,-6 38 0,3-16 0,-4 5 16,-2 3-1,1 0-15,-1 0 0,-2 8 16,-1-2-16,0 1 0,3-9 0,2-5 15,3-5-15,0-4 0,1-2 0,1-3 16</inkml:trace>
  <inkml:trace contextRef="#ctx0" brushRef="#br0" timeOffset="497492.4998">10902 15406 0,'0'0'0,"0"0"16,0 0-16,23 12 0,-23-12 0,21 15 16,-10-2-16,-1-1 15,-1-2-15,-1-2 0</inkml:trace>
  <inkml:trace contextRef="#ctx0" brushRef="#br0" timeOffset="498296.0685">11093 15929 0,'0'0'0,"0"0"15,0 0-15,0 0 0,0 0 0,27 5 16,-27-5-16,30 5 15,-30-5-15,38 6 0,-16-1 16,1-1-16,0 0 0,4-1 16,2 0-16,8-1 0,-4-3 0,0-1 15,0-2-15,-4-2 0,-4 0 16,-1-7-16,-5-2 16,-7-3-16,-5-2 0,-10 0 15,-6-1-15,-2 2 0,-1 0 0,-4 1 16,-5 0-16,-3 3 0,-4 2 15,0 6-15,-2 3 0,0 6 16,-1 3-16,-3 5 0,3 4 16,6 6-16,4 4 0,6 3 15,6 4-15,4 0 0,5 2 0,10-1 16,9 2-16,4-5 0,4-4 16,13 0-16,6-3 0,-3-2 15,-1-4-15,-11-4 0,-8-3 16,-5-2-16</inkml:trace>
  <inkml:trace contextRef="#ctx0" brushRef="#br0" timeOffset="498646.3455">11860 15717 0,'0'0'0,"0"0"16,0 0-16,-9 26 0,9-26 15,-8 30-15,0-8 0,-1 3 16,0 3-16,-2 7 0,0 0 16,2-5-16,2-4 0,-1 0 15,2-5-15,2-5 0,0-3 0,1-5 16,2-3-16,1-5 16,2-8-16,2-4 0,0-6 0,2-3 15,0-3-15,4-8 0,1-3 16,-1 6-16,0 4 0,1 3 15,0 3-15,0 1 0,0 3 0,1 4 16,3 3-16,-1 4 16,1 3-16,2 3 0,2 5 15,-1-1-15,2 1 0,3 3 16,3 2-16,-5-2 0,-5-2 0,-2-1 16</inkml:trace>
  <inkml:trace contextRef="#ctx0" brushRef="#br0" timeOffset="498929.9585">12571 15711 0,'0'0'0,"0"0"16,0 0-16,0 0 0,-23 12 0,23-12 15,-30 13-15,11-4 0,-5 2 0,-2 5 16,-3 4-16,-7 6 16,1-1-16,4 0 0,4 2 15,1 3-15,6-3 0,10-2 16,8-1-16,6-3 0,6-2 0,5-2 16,2-2-16,2-1 0,2-2 15,3-7-15,3-7 16,-5 2-16,-5-1 0,-2 1 0</inkml:trace>
  <inkml:trace contextRef="#ctx0" brushRef="#br0" timeOffset="499263.5155">12492 15931 0,'0'0'0,"0"0"16,0 0-16,0 0 0,0 0 0,0 0 15,35 4-15,-35-4 0,30 3 16,-10 0-16,4-1 0,1 0 15,1 1-15,1-1 0,4-1 16,6-1-16,-2-1 0,-2-2 16,-1-2-16,-5-3 0,-2-3 0,0-5 15,-4-1-15,-4-1 16,-4 0-16,-8 2 0,-6 1 16,-2 1-16,-4 0 0,-6 1 0,-6 0 15,-3 5-15,-3 4 0,-4 6 16,-3 6-1,0 2-15,0 1 0,-2 13 0,6 5 0,4 1 16,6-1-16,5 3 0,8 2 16,5-3-16,3-2 0,15 1 15,9 1-15,5-1 0,5-2 0,-5-3 16,-8-5-16,-5-6 0</inkml:trace>
  <inkml:trace contextRef="#ctx0" brushRef="#br0" timeOffset="499413.6194">13430 16340 0,'0'0'0,"0"0"16,0 0-16,-24 26 0,24-26 0,-43 22 16,8-12-16,4-2 0,3 0 15,4-1-15</inkml:trace>
  <inkml:trace contextRef="#ctx0" brushRef="#br0" timeOffset="500046.8143">14175 15211 0,'0'0'0,"0"0"0,0 0 16,0 0-16,0 0 0,0 32 0,0-32 16,-14 43-16,5-18 0,-1 8 15,-2 7-15,-4 13 0,-2 1 16,-6 13-16,-2 0 0,4-6 15,4-7-15,0 7 0,6-5 16,1 0-16,3-10 0,3-7 16,2-7-16,2-8 0,2-6 0,1-6 15,-1-5-15,2-2 0,2-1 16,4-8-16,2-5 16,0-6-16,3-5 0,1-5 0,1-2 15,1 0-15,0 1 0,5-3 16,0 2-16,0 4 0,0 3 15,-1 3-15,0 4 0,0 3 16,0 2-16,3 3 0,3 4 16,-2 2-16,-2 3 0,-3 8 15,-2 7-15,-2 9 0,-3 8 16,-5 6-16,-5 5 0,-2-1 16,-2-1-16,-4 12 0,-3 3 0,2-14 15,2-13-15,1-7 0</inkml:trace>
  <inkml:trace contextRef="#ctx0" brushRef="#br0" timeOffset="503013.0045">15101 15901 0,'0'0'0,"0"0"0,0 0 15,0 0-15,8-24 0,-8 24 16,5-19-16,-5 19 0,2-18 0,0 7 16,0-2-16,-1 1 0,-1-1 15,-1-1-15,-2 0 0,-1 2 16,-2 2-16,-2-1 0,-2 2 15,-2 1-15,-2 1 0,-6 5 16,-4 4-16,-3 3 16,0 3-16,-9 5 0,2 4 0,-6 9 15,1 4-15,1 2 0,2 1 16,0 7-16,6-1 0,7-4 16,6-1-16,5-4 0,4-2 15,11-4-15,4-2 0,9-4 16,4-3-16,2-7 0,2-5 15,0-4-15,2-5 0,1-3 16,2-3-16,-1-3 0,1-2 0,1-5 16,1-3-16,-4 0 0,0 0 15,-1-5-15,-2-3 0,-4 6 16,-2 3-16,-6 5 0,-2 5 16,-5 4-16,-1 3 0,-3 4 15,-1 3-15,-3 5 0,-4 4 0,-1 6 16,-2 7-1,-1 4-15,-1 5 0,1-2 16,2-3-16,3 7 0,4 1 16,2-4-16,2-3 0,5-4 15,6-2-15,0-7 0,0-6 0,-2 0 16,-2-3-16,-3-1 0</inkml:trace>
  <inkml:trace contextRef="#ctx0" brushRef="#br0" timeOffset="503329.9223">15533 15821 0,'0'0'0,"0"0"16,0 0-16,-9 22 0,9-22 0,-17 25 16,5-6-16,0 2 0,0 1 15,-1 3-15,-1 1 0,-2 4 16,1-5-16,3-3 0,1-4 15,4-3-15,0-2 0,1-6 16,2-4-16,4-3 0,-1-3 16,3-5-16,1-4 0,2-2 15,-1-4-15,5-1 0,3-2 16,3-3-16,0-1 0,5-4 16,0 4-16,-4 5 0,-1 3 0,1 4 15,3 2-15,1 6 16,1 3-16,0 5 0,0 2 0,-2 4 15,0 2-15,-5-2 16,-1-1-16,-3-3 0</inkml:trace>
  <inkml:trace contextRef="#ctx0" brushRef="#br0" timeOffset="503713.5104">16354 15902 0,'0'0'0,"0"0"16,0 0-16,0 0 0,-1-23 0,1 23 15,-12-20-15,1 8 0,-3 0 0,-1 2 16,-3-2-16,-2 2 0,-2 1 16,-6-1-16,-2 3 15,5 4-15,1 2 0,4 4 0,1 4 16,3 3-16,4 2 0,3 10 15,6 5-15,4-1 0,5 3 16,8 2-16,7 1 16,-1-3-16,-1-2 0,2 5 0,-1-1 15,-2-4-15,-2-4 0,-7-2 16,-3-3-16,-5-4 0,-4-3 16,-7-7-16,-4-5 0,-4-3 15,-5-2-15,-2-4 0,-1-1 16,-3-4-16,0-2 0,-4-8 15,3-1-15,7 5 0,4 4 0,5 5 16</inkml:trace>
  <inkml:trace contextRef="#ctx0" brushRef="#br0" timeOffset="504148.7133">16788 15546 0,'0'0'0,"0"0"16,0 0-16,-4 29 0,4-29 0,-11 23 16,0-3-16,-1 2 0,0 2 15,-6 13-15,-2 5 0,0-1 16,0 2-16,-2 7 15,2-3-15,5-6 0,2-5 0,1 1 16,2-5-16,3-5 0,2-5 16,1-5-16,1-5 0,1-4 15,1-1-15,1-4 0,2-4 16,2-6-16,3-5 0,4-5 16,4-4-16,1-1 0,-1-1 0,3 3 15,1 2-15,0 3 16,1 3-16,3 1 0,3 0 0,-1 3 15,1 0-15,-1 3 16,0 3-16,1 1 0,-1 2 0,-3 4 16,-1 3-16,-4 5 15,-3 2-15,-3 2 0,-2-1 0,-4 8 16,-1 6-16,-4 1 0,-3 3 16,1-2-16,0-7 0,1-6 0</inkml:trace>
  <inkml:trace contextRef="#ctx0" brushRef="#br0" timeOffset="508546.3637">2402 15315 0,'0'0'0,"0"0"0,0 0 16,0 0-16,0 0 0,0 0 16,0 0-16,0 0 0,0 0 15,0 0-15,0 0 0,23-3 16,-23 3-16,0 0 0,32 4 0,-32-4 16,40 5-16,-15-3 15,7 2-15,-3-1 0,2-1 16,11 2-16,5-1 0,4 1 0,2 0 15,20-1-15,6-2 16,-3 0-16,-1 1 0,15-1 0,14 1 16,8-3-16,-7-3 0,41-3 15,-13 1-15,-11 1 0,-7 1 16,1-2-16,-3-1 0,-3-1 16,-7-1-16,4 1 0,0 1 15,2 1-15,4 0 0,-5-2 16,-1 0-16,-1-2 0,-1-1 0,2 5 15,5 2-15,-8-2 16,-3-1-16,12 2 16,12 1-16,6 0 0,6-1 15,-36 4-15,-23-1 0,18 0 0,12 0 16,-13 0-16,-9-2 0,11 2 16,9 0-16,-7 0 15,-4 0-15,4-1 0,4 0 0,-16 3 16,-10 2-16,23-3 0,16-2 15,-12-1-15,-7 2 0,4-3 16,3-2-16,0 3 0,-1 4 16,7-3-16,6-1 0,-20-1 15,-13 1-15,6 1 0,5-3 16,-1 2-16,1 1 0,3 2 0,2 1 16,-3-1-16,-1-2 0,4-1 15,4-1-15,-6 1 0,-6 1 16,5 4-16,4 4 0,-3-4 15,0 1-15,1-2 0,1-3 16,-4 3-16,-4-2 0,6 1 16,5 0-16,-7 0 0,-4 0 0,2-1 15,1 0-15,-2 1 0,-4 0 16,3-1-16,0-1 16,-4-1-16,-2-1 0,2 3 0,4 1 15,-3-1-15,-1 1 0,3-1 16,2 1-16,-5-2 0,-2 1 15,0-1-15,1 0 0,-2 0 16,0 0-16,27 1 16,19 0-16,-6-3 15,-3-2-15,-35 4 0,-22 3 0,15 0 16,9-1-16,-12-2 16,-9 1-16,14-2 0,7 0 15,-13-2-15,-10 0 0,13-1 0,8-2 16,-13 1-16,-9 1 0,8-1 15,4-1-15,-9 2 0,-7 2 16,10-7-16,5-4 0,-9 6 16,-5 4-16,6 1 0,3 1 15,-6 1-15,-4 2 0,3-1 16,1-1-16,-9-1 0,-7-1 0,12 1 16,7 1-16,-7 2 0,-6 2 15,4 2-15,4 1 0,-13-2 16,-7-2-16,10 2 0,7 1 15,-10 2-15,-5 3 0,3 0 16,0 2-16,-7-2 0,-6-3 16,-2 7-16,-1 4 0,-7-7 0,-3-5 15,-7-4-15,-3-3 16,-6 2-16,-5 1 0,-12-17 16,-10-8-16,6 7 0,-2-1 0,5 5 15,4 4-15,3 3 0</inkml:trace>
  <inkml:trace contextRef="#ctx0" brushRef="#br0" timeOffset="509863.1981">6075 14023 0,'0'0'0,"0"0"0,-17-4 16,8 3-16,-3 2 0,-3-1 15,-5-1-15,1 1 0,-3 1 16,-9 1-16,-3 1 0,1 0 0,1 2 16,-6 1-16,-1 3 15,-1-2-15,-1 0 0,3 4 0,0 1 16,2 0-16,0-1 0,-4 7 15,0 4-15,4-1 0,1-2 0,2 5 16,-2 2-16,6 2 16,6 1-16,0 7 0,0 2 15,9-7-15,2-1 0,2 10 16,2 2-16,3 2 0,4 1 16,5-1-16,2 1 0,1-5 0,2-3 15,3 2-15,5 3 0,4-2 16,3-1-16,9 4 0,1-1 15,2-5-15,3-1 0,6-1 16,5-2-16,-5-3 0,-2-3 0,33 9 16,4-4-16,3-5 15,2-4-15,-2-6 0,-2-3 16,-11-2-16,-9 0 0,11-1 16,6 1-16,-2-5 0,-2-2 0,8-3 15,6-2-15,-7-1 0,-7-2 16,1-3-16,-1-2 0,-4-3 15,-4-2-15,7-2 0,4-2 16,-12 5-16,-8 3 0,3-8 16,2-5-16,-8-5 0,-6-4 15,5 4-15,-1 0 0,-9 5 16,-11 2-16,5-10 0,5-6 0,-8 5 16,-5 5-16,1-5 0,-1-2 15,-3 2-15,-4 2 0,0-4 16,0-4-16,-9 3 0,-4 1 15,-2 2-15,-5-1 0,0 2 16,-2-1-16,-2 1 0,0 0 16,-1 1-16,0 1 0,-2 9 15,-2-3-15,-1 2 0,-1 1 0,-4-3 16,-2-4-16,-1 0 0,0-3 16,-4 5-16,-3 2 0,2 3 15,-2-2-15,-7-2 0,-4 0 16,1 2-16,0 1 0,-7 0 15,-5-1-15,-2 1 0,0 2 0,-15-7 16,-4 0-16,1 3 16,0 4-16,-11 3 15,-8 1-15,3 1 0,10 0 0,-25-5 16,6 1-16,4 5 0,3 4 0,0 3 16,0 5-16,3-2 0,3 0 15,1 1-15,1-1 0,7 5 16,5 1-16,1 2 0,-2 1 15,8 3-15,0-1 0,-4 4 16,-3 1-16,20-4 0,14-3 16,9-2-16</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03:41.928"/>
    </inkml:context>
    <inkml:brush xml:id="br0">
      <inkml:brushProperty name="width" value="0.05292" units="cm"/>
      <inkml:brushProperty name="height" value="0.05292" units="cm"/>
      <inkml:brushProperty name="color" value="#FF0000"/>
    </inkml:brush>
  </inkml:definitions>
  <inkml:trace contextRef="#ctx0" brushRef="#br0">3739 4404 0,'0'0'0,"0"0"15,0 0-15,0 0 0,0 0 0,0 0 16,0 0-16,0 0 0,0 0 0,0 0 15,0 0-15,0 0 16,0 0-16,5 24 0,-5-24 16,0 0-16,0 0 15,0 0-15,0 0 0,8 23 0,-8-23 16,0 0-16,0 0 0,0 0 16,10 18-16,-10-18 0,0 0 15,0 0-15,0 0 0,13 19 0,-10-16 16,0 2-16,3-1 0,-3 1 15,2-2-15,-1 0 0,3 0 16,-3 1-16,2-1 0,-1 0 16,2-3-16,-1 0 0,1 0 15,2-1-15,-3-1 0,4-1 16,2-1-16,-1-1 0,4 1 16,-2-3-16,4 1 0,0-2 15,-1-2-15,-3 2 0,-1-1 0,-1 3 16</inkml:trace>
  <inkml:trace contextRef="#ctx0" brushRef="#br0" timeOffset="1001.8546">3537 5777 0,'0'0'0,"0"0"0,0 0 15,0 0-15,0 0 0,0 0 0,0 0 16,0 0-16,0 0 0,0 0 15,0 0-15,0 0 0,0 0 16,0 0-16,0 0 0,0 0 16,0 0-16,4 23 0,-4-23 15,0 0-15,0 22 0,0-22 16,0 0-16,6 19 0,-6-19 0,0 0 16,7 18-16,-3-11 0,0-2 15,-1 1-15,2-1 0,0-1 16,-1 0-16,1-1 0,2 1 15,-1 0-15,1 2 0,2-2 16,-2 1-16,2-1 0,0 0 16,-2-2-16,0 0 0,1-2 15,-1-1-15,0 0 0,2 0 16,0-3-16,1-1 0,2-2 16,4 0-16,-2-3 0,4 0 0,-2-1 15,3-1-15,0-1 0,-1-2 16,4 0-16,-5 0 0,-3 3 15</inkml:trace>
  <inkml:trace contextRef="#ctx0" brushRef="#br0" timeOffset="1882.7798">3613 7570 0,'0'0'0,"0"0"0,0 0 0,0 0 15,0 0-15,0 0 0,0 0 16,0 0-16,0 0 0,0 0 0,0 0 16,0 0-16,0 0 0,0 0 15,0 0-15,0 0 0,0 0 0,15 16 16,-15-16 0,0 0-16,0 0 0,0 0 0,0 0 15,13 25-15,-13-25 0,0 0 16,0 0-16,11 21 0,-11-21 15,0 0-15,15 18 0,-11-12 16,1 0-16,-1 0 0,1 0 16,2-2-16,-3-1 0,2 1 15,0 0-15,0-2 0,2 2 0,3-3 16,0-2-16,3-2 0,2 0 16,1-4-16,4 0 0,-2-1 15,3-1-15,7-5 0,3-3 16,-5 3-16,-4 2 0,-4 3 15</inkml:trace>
  <inkml:trace contextRef="#ctx0" brushRef="#br0" timeOffset="2917.5437">2573 6936 0,'0'0'0,"0"0"0,0 0 16,0 0-16,0 0 0,0 0 15,23-11-15,-23 11 0,0 0 0,31 0 16,-31 0-16,29-1 0,-14 1 16,5 0-16,4 0 0,-1 0 15,3 1-15,5 0 0,3 1 16,10-1-16,-1 1 0,16-1 15,4-2-15,0 1 0,0 0 0,13-2 16,3-1-16,-6 1 16,-3 1-16,15 0 0,-4-1 15,5 0-15,-10 2 0,2-1 0,2-1 16,19-1-16,-15 1 0,-5 2 16,-5 1-16,-11-1 0,-10 1 15,0-1-15,1 1 0,-7-1 16,-6 0-16,-2 3 0,-6 1 15,-9-4-15,-5-2 0,-11 4 16,-1 1-16,-7-3 0,1 3 0,-1-3 16</inkml:trace>
  <inkml:trace contextRef="#ctx0" brushRef="#br0" timeOffset="3966.004">4335 6103 0,'0'0'0,"0"0"0,0 0 0,0 0 15,0 0-15,0 0 0,0 0 16,-29-10-16,29 10 0,0 0 15,-29 0-15,17 0 0,1 2 0,-6-1 16,-3 1-16,1 1 16,0 0-16,1 3 0,-2 3 15,1-1-15,0 2 0,-4 3 0,1 3 16,0 0-16,3 2 0,4 3 16,2-1-16,2 0 0,3-2 15,5-1-15,3-1 0,4 1 16,5-1-16,4-2 0,2-3 15,4-3-15,0-4 0,10-2 16,-1-5-16,0-1 0,-3-2 0,1-4 16,-1-2-16,0-1 0,1-1 15,-4-1-15,-4-3 0,-1 1 16,-2-1-16,-2 0 0,-4 2 16,-2 0-16,0 0 0,-2 3 15,-1 2-15,-3 1 0,1 3 16,-2 2-16,0 2 0,0 3 15,-3 6-15,-1 1 0,1 0 16,-3 3-16,3 3 0,0 2 16,-1 2-16,2 1 0,1 0 0,2 3 15,3 1-15,0-2 0,0-3 16,3-4-16,2-2 0,-5-1 16,2-3-16,-1 0 0</inkml:trace>
  <inkml:trace contextRef="#ctx0" brushRef="#br0" timeOffset="4282.8373">4785 5856 0,'0'0'0,"0"0"15,0 0-15,-18 19 0,18-19 0,-17 26 16,8-7-16,-3 3 0,1 1 16,-4 11-16,-4 1 15,4 0-15,2-1 0,1 6 0,3 0 16,4-5-16,3-3 0,4-5 16,5-3-16,0-4 0,2 0 15,2-7-15,3-4 0,-1-4 16,3-2-16,5-4 0,1-2 15,4-5-15,2-4 0,-5 1 0,-5 3 16,-3 1-16</inkml:trace>
  <inkml:trace contextRef="#ctx0" brushRef="#br0" timeOffset="4515.804">5272 5799 0,'0'0'0,"0"0"15,0 0-15,-22 14 0,22-14 0,-19 19 16,6-2-16,-3 3 0,-2 3 16,-4 12-16,1 4 0,3-2 15,0 1-15,3 5 0,4-3 16,1-5-16,5-2 0,-1-5 16,5-3-16,1-2 0,1-2 15,5-4-15,1-5 0,2-2 16,2-2-16,-1-3 0,-3 0 15,-1-1-15</inkml:trace>
  <inkml:trace contextRef="#ctx0" brushRef="#br0" timeOffset="4899.5943">5247 6178 0,'0'0'16,"0"0"-16,0 0 0,0 0 0,0 0 15,32 9-15,-32-9 16,25 6-16,-25-6 0,34 5 0,-14-1 16,0-3-16,0-1 0,1-3 15,1 0-15,-1 0 0,1-3 16,3-3-16,-3 0 0,-3-2 16,-3-2-16,-3 1 0,-3-2 15,-2 2-15,-1 0 0,-7 0 16,-2-1-16,-5 1 0,-3 2 0,-2 2 15,-1 1-15,-6 2 0,-1 3 16,-2 2-16,0 2 0,0 5 16,0 4-16,-6 4 0,2 2 15,2 1-15,2 2 16,3 2-16,3 6 0,5-2 0,5-1 16,5 1-16,5 0 0,4-2 15,3 0-15,5-3 0,4-6 16,1-1-16,2-2 0,3-5 15,-1-5-15,-4 1 0,-7-2 0,-2 0 16</inkml:trace>
  <inkml:trace contextRef="#ctx0" brushRef="#br0" timeOffset="5266.5755">5841 6013 0,'0'0'0,"0"0"16,0 0-16,-7 26 0,7-26 0,-10 27 16,5-9-16,-2 1 0,-2 5 15,-1 4-15,2-1 0,0-2 16,2-1-16,0-4 0,2-1 16,-1-4-16,2-1 0,0-4 15,2-3-15,1-4 0,0-3 16,0-2-16,0-6 0,2-1 15,2-1-15,0-5 0,2-5 16,0 0-16,2-1 0,0 0 16,2 0-16,-4 2 0,1 0 0,0-2 15,-2 5-15,-1 4 0,1 2 16,-1 2-16,0 0 0,1 3 16,1 5-16,4 2 0,3 1 15,2 2-15,1 2 0,-2 3 16,1 4-16,1-1 0,-2 3 0,-1-4 15,-3-1-15,-1-2 0</inkml:trace>
  <inkml:trace contextRef="#ctx0" brushRef="#br0" timeOffset="5851.2844">6463 6082 0,'0'0'0,"0"0"0,0 0 16,0 0-16,1-23 0,-1 23 0,0 0 16,-12-17-16,12 17 0,-18-13 15,4 7-15,-2 1 0,0 1 16,-4 3-16,-2 0 0,-1 2 16,-1 2-16,-6 5 0,-2 3 15,2 1-15,2 2 0,-3 5 16,3 3-16,5 1 0,4 0 0,6 1 15,4 0-15,5-4 0,2-3 16,10-3-16,6 0 16,3-4-16,0-2 0,6-3 15,3-1-15,0-3 0,1-2 0,0-6 16,0-3-16,0-1 0,-1 0 0,4-6 16,-2-2-16,-2-1 15,-4-1-15,-5 5 0,-1 2 16,-5 1-16,-2 2 0,-3 2 15,0 3-15,-4 2 0,-1 2 0,-3 3 16,-3 4-16,0 3 16,-2 1-16,0 3 0,-4 5 0,0 4 15,-1 4-15,-3 14 0,-1 6 16,2-2-16,1-1 0,1 8 16,2-3-16,2-7 0,2-6 15,-2 5-15,0-4 0,4-10 0,-3-5 16,0-2-16,-3-3 15,-3-2-15,0-2 0,-4-5 16,-2 0-16,0-4 0,1 0 0,-1-7 16,-7-6-16,10 0 0,1-4 15,4-6-15,4-6 0,2 3 16,5 0-16,4-5 0,4-1 16,3 4-16,2 4 0,-4 3 15,0 5-15,-4 3 0</inkml:trace>
  <inkml:trace contextRef="#ctx0" brushRef="#br0" timeOffset="6134.7148">6714 6072 0,'0'0'0,"0"0"0,0 0 15,0 0-15,0 0 0,0 0 16,0 0-16,-16 25 0,16-25 0,-11 22 16,11-22-16,-15 28 0,6-11 15,0 1-15,2 0 0,0 0 16,-1 0-16,3-2 0,0-1 16,2-1-16,2-2 0,-2 1 15,-2-5-15,3-1 0,1-2 16,1-5-16,0 0 0,2-4 0,-2 4 15,2-3-15</inkml:trace>
  <inkml:trace contextRef="#ctx0" brushRef="#br0" timeOffset="6317.0479">6735 5843 0,'0'0'0,"0"0"0,0 0 15,0 0-15,0 0 0,29 15 16,-29-15-16,0 0 0,18 23 0,-18-23 16,14 23-16,-8-11 0,0-2 15,-2-1-15</inkml:trace>
  <inkml:trace contextRef="#ctx0" brushRef="#br0" timeOffset="6665.9783">7221 6106 0,'0'0'0,"0"0"0,0 0 15,0 0-15,0 0 0,0 0 0,0 0 16,14-16-16,-14 16 0,0 0 16,0 0-16,-14-20 0,14 20 15,0 0-15,-22-17 0,22 17 16,-18-8-16,8 6 0,1 2 15,-5 1-15,2 1 0,-4 2 16,-1 2-16,3 0 0,-3 0 0,2 3 16,-1 2-16,1 1 0,-1 2 15,0 6-15,-1 0 0,5 0 16,3-1-16,4 0 0,4 1 16,2-2-16,2-2 0,6 0 15,5-1-15,4-1 0,4-3 0,9 1 16,3-1-16,1-4 15,-1-1-15,0-1 0,1-4 16,-2 0-16,-3-1 0,-2 0 0,-4 0 16,-7 0-16</inkml:trace>
  <inkml:trace contextRef="#ctx0" brushRef="#br0" timeOffset="7318.6178">2183 6339 0,'0'0'0,"0"0"15,0 0-15,0 0 0,14 19 0,-14-19 16,22 20-16,-9-6 0,3 0 16,-1 5-16,5 2 0,0 3 15,1 1-15,2 2 0,-4-3 16,-2-6-16</inkml:trace>
  <inkml:trace contextRef="#ctx0" brushRef="#br0" timeOffset="8881.1115">4623 5550 0,'0'0'0,"0"0"0,0 0 16,0 0-16,0 0 0,11 28 0,-11-28 15,4 30-15,-2-9 0,-2 4 16,-3 6-16,1-5 0,1-2 15,1-4-15</inkml:trace>
  <inkml:trace contextRef="#ctx0" brushRef="#br0" timeOffset="12449.6789">3958 9251 0,'0'0'15,"0"0"-15,0 0 0,0 0 0,0 0 16,0 0-16,-19 17 0,19-17 16,0 0-16,-17 24 0,17-24 15,-12 23-15,6-11 0,-1 2 16,-3 1-16,1-1 0,1-1 15,-2 1-15,0 1 0,-2-2 0,2-1 16,0 0-16,1 1 16,0-2-16,1 0 0,1 1 0,-1-1 15,2-4-15,3 0 0,-2 0 16,1-2-16,1 0 0</inkml:trace>
  <inkml:trace contextRef="#ctx0" brushRef="#br0" timeOffset="12716.6292">3673 9310 0,'0'0'0,"0"0"16,0 0-16,0 0 0,0 0 0,0 0 15,22 10-15,-22-10 16,0 0-16,29 23 0,-29-23 15,32 22-15,-14-11 0,0 1 16,2 1-16,0 0 0,1-1 0,5 4 16,3 0-16,-2 0 0,-2-1 15,0-1-15,1 1 16,-4-1-16,-6 0 0,3-1 0,-4-3 16,-4-1-16</inkml:trace>
  <inkml:trace contextRef="#ctx0" brushRef="#br0" timeOffset="13699.154">2198 11371 0,'0'0'0,"0"0"16,0 0-16,0 0 0,22-7 0,-22 7 16,0 0-16,25-1 0,-16 2 0,4-1 15,0 1-15,0-1 16,5-1-16,-2 1 0,1 0 16,2-1-16,1-1 0,10-1 15,1 0-15,0 1 0,-1-1 0,2 1 16,1 1-16,0-1 0,-1 0 15,11-1-15,-2 0 0,-1 1 16,0-1-16,1 0 0,2 0 16,-2 1-16,-2 0 0,11-1 15,-3-1-15,-1 1 0,-3 3 0,1-2 16,0 0-16,-2 0 16,-2 0-16,8-3 0,-1-2 15,-3 1-15,-3 4 0,0-2 16,1 0-16,-1 0 0,-4 1 0,4 0 15,1-1-15,-1 2 0,-1-1 16,-1 1-16,3 1 0,-5-2 16,1 1-16,-1 0 0,4-1 15,-2 1-15,-2 0 0,0 1 16,-1 0-16,0-2 0,1-1 0,-2 1 16,-1 0-16,-1 0 0,0 2 15,-1 1-15,-2 0 0,1-3 16,0-3-16,1 3 0,2 0 15,-5 0-15,-1-1 0,1 2 16,0-2-16,-4 4 0,2 0 16,-3-1-16,0-2 0,-2 0 15,3-2-15,1 3 0,-1 3 16,-3-2-16,0 0 0,-3-1 16,0 1-16,0-1 0,3 1 0,-2 1 15,-2 0-15,-5 0 0,0 2 16,0-1-16,-1 0 0,0-1 15,-1-3-15,-1 2 0,-1 0 16,-1 0-16,-1 1 0,-3 0 16,1 1-16,-5-1 0,0 2 15,-6 0-15,-2-2 0,1 0 16,2 0-16,-1 0 0</inkml:trace>
  <inkml:trace contextRef="#ctx0" brushRef="#br0" timeOffset="18013.4172">2087 9917 0,'0'0'0,"0"0"0,0 0 16,20 17-16,-11-7 0,4 7 15,4 4-15,5 7 0,1 1 16,-1 2-16,-3 3 0,3 0 0,-5-6 15,-3-5-15</inkml:trace>
  <inkml:trace contextRef="#ctx0" brushRef="#br0" timeOffset="46757.208">2508 11474 0,'0'0'0,"0"0"16,0 0-16,0 0 0,0 0 0,0 0 15,0 0-15,14 23 16,-14-23-16,4 22 0,-4-22 16,0 34-16,0-18 0,0 2 0,0 2 15,-3 0-15,2 0 0,-1-3 16,2-1-16,-1 1 0,1-2 16,-2-1-16,2-3 0,-2-2 15,1-2-15,-2-3 0,2 0 16,-2-3-16,0-1 0,0-1 15,2-5-15,1-1 0,4-2 0,-1-1 16,0 0-16,2-1 0,2-1 16,1-1-16,2 1 15,1 0-15,2 0 0,4-3 0,4 1 16,-3 1-16,5 1 0,-5 4 16,2 3-16,-1-1 0,0-1 15,-1 2-15,2 1 16,-1 2-16,-4 1 0,-1 0 0,-2 0 15,-3 1-15</inkml:trace>
  <inkml:trace contextRef="#ctx0" brushRef="#br0" timeOffset="47012.198">2974 11532 0,'0'0'0,"0"0"0,0 0 16,0 0-16,0 0 0,4 28 0,-4-28 16,-4 20-16,4-20 0,-5 28 15,2-12-15,-1-1 0,2-1 0,1 0 16,1-1-16,-2 0 16,1-2-16,1-1 0,0-2 15,0 0-15,0-1 0,-3-1 16,2-4-16,1-2 0,0 0 0,0 0 15,0 0-15,0 0 0</inkml:trace>
  <inkml:trace contextRef="#ctx0" brushRef="#br0" timeOffset="47184.3613">3085 11343 0,'0'0'16,"0"0"-16,0 0 0,0 0 15,0 0-15,16 16 0,-16-16 16,12 16-16,-12-16 0,14 21 0,-14-21 16,12 20-16,-6-11 0,-1-1 15,-1-1-15,0-1 0</inkml:trace>
  <inkml:trace contextRef="#ctx0" brushRef="#br0" timeOffset="47600.6112">3259 11547 0,'0'0'0,"0"0"0,0 0 0,0 0 16,-6 26-16,6-26 0,-5 23 15,5-23-15,-10 27 0,5-11 16,-1-1-16,0 0 0,3-2 0,-2-1 16,0-2-16,2-2 15,1 0-15,0-3 0,2-2 16,0-3-16,-2 2 0,2-4 0,0-3 15,0 0-15,1-2 0,2-3 16,2 0-16,-2-3 0,2-1 16,0-3-16,1-1 0,2-3 15,0 3-15,5 0 0,-2 1 16,3 2-16,0 3 0,2 1 16,-1 1-16,0 2 0,1 2 0,-1 2 15,3 3 1,0 3-16,-3 4 0,1 2 15,-2 0-15,-2 5 0,0 1 0,-4 2 16,0 2 0,-5 1-16,-3 0 0,1-1 0,-1-1 15,0 4-15,-1-1 0,-1-4 16,-2-3-16,0 0 0,-2-2 16,3-4-16,0 0 0,-1-1 15</inkml:trace>
  <inkml:trace contextRef="#ctx0" brushRef="#br0" timeOffset="48133.7234">3909 11453 0,'0'0'15,"0"0"-15,0 0 0,0 0 16,0 0-16,0 0 0,0 0 15,0 0-15,-24-12 0,24 12 0,-29 3 16,29-3-16,-32 7 0,14 0 16,-4 2-16,-3 3 0,2 2 15,1 2-15,1 4 0,-2 4 16,4-3-16,4-2 0,5-1 16,0-3-16,4-2 0,5-1 15,6 0-15,4-3 0,1-2 0,5-3 16,0 0-16,2-3 0,-1-2 15,7-4-15,1-2 16,-1-3-16,-1-1 0,-1-2 0,-2-2 16,-5-1-16,0-2 0,-2 0 15,2-2-15,-4 4 0,0 3 0,-3 2 16,0 2-16,-1 1 16,-2 3-16,-1 0 0,-3 5 15,0 0-15,0 3 0,-3 5 16,-1 6-16,1 3 0,0 2 0,-2 4 15,2 3-15,2 0 16,-2 1-16,1 7 0,0 1 16,2-3-16,-2-3 0,1 0 0,1-1 15,-3-3-15,1-1 0,-2-5 16,1-2-16,-4-3 0,-1-3 0,-2-2 16,-4-3-16,-1-1 15,-2-1-15,2-4 0,-3-4 16,2-3-16,-1-2 0,5 2 15,0 2-15,3 0 0</inkml:trace>
  <inkml:trace contextRef="#ctx0" brushRef="#br0" timeOffset="48400.37">4211 11545 0,'0'0'0,"0"0"0,0 0 15,0 0-15,-1 27 0,1-27 16,-6 25-16,6-25 0,-9 31 0,3-16 16,2 1-16,-2-2 0,3 0 15,0-3-15,1 0 16,0-3-16,2-2 0,-1-3 0,1-3 15,-2 0-15,2 0 0,-2 0 16</inkml:trace>
  <inkml:trace contextRef="#ctx0" brushRef="#br0" timeOffset="48567.0676">4166 11350 0,'0'0'0,"0"0"16,0 0-16,0 0 0,20 2 0,-20-2 15,21 3-15,-21-3 0,22 9 16,-11-3-16,3 3 16,-4-2-16,0 1 0,-1 0 0,-1-1 15,-1-2-15</inkml:trace>
  <inkml:trace contextRef="#ctx0" brushRef="#br0" timeOffset="48933.186">4423 11596 0,'0'0'16,"0"0"-16,0 0 0,-7 22 16,7-22-16,-7 20 0,2-7 0,1 0 15,1 1-15,-4-1 0,0 0 16,3-2-16,1-2 0,-1 0 16,1-2-16,2-1 0,1-2 15,0-4-15,0 0 0,3-2 0,-2-2 16,2-4-16,0-2 15,1 0-15,2-2 0,0-3 16,3-1-16,3-5 0,2 0 0,-1 2 16,0 3-16,1 0 0,-2 1 15,2 1-15,-2 3 0,1 0 16,-1 3-16,2 1 0,1 4 16,-2 1-16,0 2 0,-1 3 15,1 2-15,-5 3 0,0 2 0,-1 2 16,-2 3-16,0 1 0,-1-1 15,-3 3 1,1 3-16,-2 0 0,1 1 0,2-5 16,1-2-16,-1-3 0,1-2 0,-2-1 15</inkml:trace>
  <inkml:trace contextRef="#ctx0" brushRef="#br0" timeOffset="49455.9815">5080 11478 0,'0'0'0,"0"0"15,0 0-15,0 0 0,0 0 0,0 0 16,-13-23-16,13 23 0,0 0 16,-32-11-1,32 11-15,-44 6 16,16 2-16,3 1 0,2 1 0,-6 7 0,-1 3 15,6 1-15,3-1 0,1 5 16,6-1-16,4-2 0,3-4 16,8-1-16,7-3 0,5-3 15,3-4-15,-1-1 0,4-1 16,1-5-16,-1 0 0,3-7 16,1-2-16,-2-2 0,-1 0 0,-2-4 15,1-1-15,0-2 16,-4 1-16,0 2 0,-1 2 15,-5 3-15,1 0 0,-4 3 0,-1 2 16,-2 1-16,-1 3 0,-2 3 16,0 5-16,-2 4 0,-2 3 15,-3 7-15,-1 6 0,2-1 16,-1 2-16,0 11 0,2 3 16,0-4-16,3-2 0,1 6 15,-1 0-15,1-5 0,1-4 0,-2-1 16,1-3-16,-2-1 15,2-3-15,-4-3 0,-2-1 16,1-4-16,-6-2 0,-2-4 0,-8-3 16,3-6-16,0-3 0,3-5 15,1-3-15,0-3 0,2-1 0,3 2 16,1 2-16,3 1 16</inkml:trace>
  <inkml:trace contextRef="#ctx0" brushRef="#br0" timeOffset="49934.1517">5353 11633 0,'0'0'0,"0"0"0,0 0 0,0 0 15,0 0-15,32 2 0,-32-2 16,27-2-16,-27 2 0,31-2 16,-12 1-16,-1-1 0,2 0 15,1-1-15,0-1 0,-1-1 16,0 1-16,2-4 0,0 0 0,-2-1 15,-4-1-15,-1 0 16,-4-1-16,-3 0 0,-1 0 16,-7 0-16,-4 0 0,-2 2 15,1 1-15,-4 1 0,-2 3 0,-3 1 16,-5 1-16,-1 3 16,-1 4-16,-1 5 0,-5 2 0,-1 5 15,1 4-15,2-1 0,4-2 16,4 2-16,5 1 0,6 1 15,2 0-15,8-1 0,4-3 16,5 0-16,4-1 0,9-1 16,7-1-1,-8-4-15,-5-1 0,-4-2 0</inkml:trace>
  <inkml:trace contextRef="#ctx0" brushRef="#br0" timeOffset="50417.1281">6181 11522 0,'0'0'0,"0"0"0,0 0 15,0 0-15,0 0 0,0 0 16,-27-14-16,27 14 0,-28-2 16,28 2-16,-35 0 0,15 2 15,-1 2-15,-2 3 0,-4 4 16,0 3-16,1 2 0,-7 3 15,2 3-15,5-3 0,6-1 0,-2 4 16,7 0-16,6-3 0,6-1 16,6-2-16,6-3 0,0 0 15,1-3-15,6-4 0,5-1 16,1-4-16,0-2 0,3-6 16,1-3-16,-3-2 0,1-1 0,2-2 15,-1-2-15,-3-1 16,-2 1-16,0-2 0,-2 1 15,-5 2-15,-3 1 0,-4 6 16,0 0-16,-1 3 0,-1 1 0,-3 2 16,-1 3-16,-4 1 0,3 3 15,-4 2-15,-2 2 0,1 3 16,-1 1-16,1 5 0,1 2 16,2-1-16,0 0 0,5-1 15,1-3-15,1 1 0,1-2 0,2-1 16,4-2-16,0-3 0,2-3 15,-1-3-15,1 0 0,-1-1 16,-4 0-16,-1 0 0</inkml:trace>
  <inkml:trace contextRef="#ctx0" brushRef="#br0" timeOffset="50733.714">6395 11505 0,'0'0'0,"0"0"0,0 0 15,0 0-15,-16 29 0,16-29 0,-16 29 16,16-29-16,-17 35 0,8-15 16,-2 1-16,2 0 0,4-2 0,-4 5 15,3-5-15,2-2 16,0-2-16,2-3 0,1-2 16,-1-1-16,1-4 0,1-5 15,0 0-15,1-3 0,1-2 0,-1-3 16,3-4-16,-1-2 15,0 0-15,2-4 0,-1 0 16,2 3-16,-3 1 0,1 2 0,1 1 16,-2 0-16,0 0 0,4 2 15,1 1-15,0 0 0,2 1 0,2 2 16,3 3-16,-1 0 16,0 1-16,0 1 0,-4-1 15,-2 0-15</inkml:trace>
  <inkml:trace contextRef="#ctx0" brushRef="#br0" timeOffset="51067.0834">6850 11504 0,'0'0'16,"0"0"-16,0 0 0,0 0 15,0 0-15,0 0 0,0 0 16,-17-12-16,17 12 0,-22-6 0,22 6 15,-34-1-15,17 1 0,-3 1 16,1 1-16,-1 2 0,1 0 16,2 4-16,-1 0 0,-1 5 15,6 0-15,2 3 16,6 4-16,5-3 0,4-1 0,3 3 16,4 1-16,5-1 0,-1-1 15,4 0-15,2-1 16,0 0-16,-2-1 15,-3 0-15,-3-3 0,-5-1 0,-4-2 16,-5-1-16,-5-2 0,-12-3 16,-11-2-16,-1-1 0,-2-1 15,-1-1-15,6 1 0,5 0 16</inkml:trace>
  <inkml:trace contextRef="#ctx0" brushRef="#br0" timeOffset="98167.4707">1853 13034 0,'0'0'0,"0"0"0,0 0 16,0 0-16,0 0 0,0 0 15,0 0-15,0 0 0,0 0 0,22-8 16,-22 8-16,0 0 16,0 0-16,23-2 0,-23 2 15,0 0-15,0 0 0,31 2 16,-18-2-16,2 1 0,-1 1 0,4-1 16,2 0-16,1 0 0,-2-1 15,7 1-15,2 2 0,10-1 16,-1 1-16,4-1 15,0 1-15,7-1 0,2-2 0,2 1 16,4 1-16,7-3 0,-8-1 0,7 2 16,4 1-16,3-2 15,-8-3-15,6 2 0,5 0 16,-3 2-16,-6 1 0,7 0 16,3 1-16,-10 0 0,-3 0 0,35 1 15,-3-1-15,-16-4 0,-10-1 16,4 5-16,6 3 0,-8-1 15,-7 1-15,6-4 0,5 1 16,-9 1-16,-9 2 0,7-3 16,4 0-16,-8-1 0,-2 0 0,7 0 15,5 1-15,-11 3 0,-8 0 16,3-2-16,8-2 16,-8-1-16,-6 0 0,-2 1 15,-1 1-15,-8 1 0,-9-1 0,-2-4 16,-2-2-16,-7 1 0,-2 2 0,-19-1 15,-8-1-15,8 2 16,0 1-16,3-1 0</inkml:trace>
  <inkml:trace contextRef="#ctx0" brushRef="#br0" timeOffset="105634.6121">3230 13297 0,'0'0'0,"0"0"0,0 0 16,0 0-16,-25-15 0,25 15 15,-26-7-15,12 5 0,1 0 0,-6-1 16,-1-1-16,-1 1 16,-1 1-16,-7 1 0,-2 2 15,-1 0-15,0 0 0,-2 2 16,-5 2-16,-4 1 0,2 2 0,-4 0 16,-2 2-16,0 1 0,5 1 15,-12 7-15,0 2 0,7-1 16,3-2-16,-12 7 0,-2 1 15,11-3-15,4-2 0,-9 8 16,-4 4-16,12-2 0,8-3 0,1 2 16,1 3-16,2-3 0,0-1 15,4 3-15,1 3 16,4-2-16,3-1 0,2 2 16,2 1-16,4 2 0,3 1 15,1 0-15,1 0 0,7-7 0,2-4 16,3 3-16,-1 2 0,5-3 15,1-1-15,0 2 0,1 1 16,2-2-16,0 1 0,5-1 16,5 0-16,2-3 0,-2-1 0,2 2 15,1 0-15,1 0 0,3-2 16,1 0-16,-3-2 16,3 2-16,-1 2 0,10 2 0,2-1 15,-5-7-15,1-1 0,6 0 16,0-1-16,-2-1 0,2-1 15,0 0-15,3-1 0,4 0 16,2-2-16,9 2 16,6 1-16,-8-5 0,-6-2 0,28 3 15,-8-2-15,0-3 0,-3-1 16,4 1-16,1 0 0,-6-2 16,-2-1-16,12 1 15,5 1-15,-8-2 0,-2-2 0,-1-2 16,-1 0-16,-1-2 0,2-2 15,2 0-15,4 0 0,-11 2 16,-6-1-16,1 1 0,3 1 16,-4-3-16,-4-1 0,-1-4 0,-2-3 15,-6-2-15,-3 1 0,-5-9 16,-7-7-16,0 3 0,2 0 16,3-2-16,3-1 15,-3-11-15,-4-6 16,-11 10-16,-6 7 0,-1-7 0,-1-5 15,0 4-15,-2 3 0,-1-1 16,1 0-16,-4 3 0,-5 3 16,1-6-16,-2-5 0,-1 2 0,-7 0 15,1 1-15,0 0 16,0 14-16,-1 0 0,-7-15 16,-2-1-16,3 16 0,-1-1 0,-3-6 15,-6-5-15,3 4 0,3 2 16,-6-3-16,-3-1 0,-3 5 15,0 4-15,-4-6 0,-4-6 16,5 0-16,5 1 0,-9 6 16,-5 5-16,0 2 0,0 1 0,-5-1 15,-1 0-15,5 2 0,5 1 16,-6 0-16,-5 1 16,1 0-16,1 1 0,-22-5 0,3 5 15,27 8-15,1-2 0,-27-3 16,-2-1-16,27 5 0,3 1 0,-25-9 15,-2 1-15,6 7 16,4 7-16,-4-1 0,-4 2 16,12-5-16,7-2 0,-9 1 15,-6 1-15,8-2 0,4-1 0,-7 2 16,-1-1-16,7 4 0,1 3 16,-4-1-16,-5 1 15,0 4-15,-3 0 0,-13-1 0,-11 1 16,26-2-16,15 1 0,12-1 15</inkml:trace>
  <inkml:trace contextRef="#ctx0" brushRef="#br0" timeOffset="107567.802">3555 16309 0,'0'0'0,"0"0"0,0 0 15,0 0-15,0 0 0,0 0 16,0 0-16,0 0 0,0 0 16,0 0-16,-17 20 0,17-20 15,0 0-15,0 0 0,-20 20 16,20-20-16,0 0 0,-19 23 0,13-16 16,-2 0-16,1 0 0,-1 2 15,1 2-15,-1 1 0,1 1 16,-1 0-16,-1 1 0,1-2 15,-1-1-15,-1 1 0,-2 1 16,2 0-16,1-2 0,3-1 16,-1-2-16,1 0 0</inkml:trace>
  <inkml:trace contextRef="#ctx0" brushRef="#br0" timeOffset="107868.5025">3209 16287 0,'0'0'0,"0"0"16,0 0-16,0 0 0,0 0 0,22 13 15,-22-13-15,18 13 0,-5-2 16,0-1-16,3 1 0,-1 0 16,1 1-16,1 2 0,2 2 15,9 6-15,0 2 0,0 0 16,0 1-16,-1-3 16,-3-3-16,5 3 0,-4 0 0,-3-3 0,-2-1 15,-4-4-15,-3-3 0,-2-2 16</inkml:trace>
  <inkml:trace contextRef="#ctx0" brushRef="#br0" timeOffset="109034.2331">2769 16724 0,'0'0'0,"0"0"15,0 0-15,-25-2 16,11 2-16,-1 0 0,-3 1 0,-8 1 15,-1 0-15,-3 4 0,-4 3 16,2 1-16,-2 3 0,-8 5 16,1 2-16,0 2 0,1 1 0,-5 8 15,1 1-15,5 0 0,5-1 16,-1 7-16,0 5 16,4-3-16,6-2 0,-1 7 15,2-1-15,5-3 0,5-2 0,2 1 16,2 1-16,3-3 0,2-3 15,5 1-15,1 2 0,4-3 16,4-3-16,4 1 0,9 1 16,2-3-16,2-1 0,6 0 15,3 1-15,6-1 0,1 1 0,14-2 16,4-4-16,0-3 16,0 0-16,16 3 0,9 3 15,-9-4-15,-10-2 0,29 4 16,-9-7-16,-3-2 0,-1 0 0,2-4 15,-1-3-15,-7 2 0,-5 2 16,17-2-16,10 2 16,-20-7-16,-12-3 0,2 3 0,2 0 15,3 0-15,3-2 0,11-3 16,10-1-16,-18-3 16,-13-2-16,3 1 0,0 0 0,1-2 15,0-1-15,19-4 16,14-2-16,-13 3 15,-6 1-15,-24 1 0,-15 0 0,5-4 16,4-3-16,1 2 0,0 0 0,12-3 16,6-3-1,-14-2-15,-11-1 0,-9 1 0,-2 0 16,-1 1-16,1 1 0,-2 0 16,-1 2-16,-5-1 0,-4-1 15,-5-3-15,-2-3 0,-4 5 0,1 3 16,-5-5-16,-2-2 15,-5-2-15,-2 0 0,-1 4 0,-1-4 16,-5 4-16,-4 2 0,-2-3 16,-3-1-16,4 4 0,0-1 15,-5 1-15,-4 1 0,-6-4 16,-1-2-16,-3 1 0,-1 2 16,0 0-16,-1 2 0,-2 0 15,-2 0-15,-5 1 0,-2 3 0,-2-4 16,-1 0-16,0 0 0,-1 0 15,-11 0-15,-3 2 16,1 0-16,2-2 0,-14 0 16,-6-2-16,11 0 0,7 2 0,-36-7 15,5 4-15,-4-1 0,-2-1 16,-4-2-16,-4-2 0,3 2 16,4 1-16,-5 7 0,-5 3 15,-3-2-15,0-3 0,-6 4 16,-5 4-16,-4-1 0,-2 0 0,-11 5 15,-3 5-15,-6 2 0,-1 1 16,46 0-16,32 0 0,24 0 16</inkml:trace>
  <inkml:trace contextRef="#ctx0" brushRef="#br0" timeOffset="115117.8876">7528 5902 0,'0'0'0,"0"0"0,0 0 0,0 0 16,23-3-16,-23 3 0,0 0 16,24-2-16,-24 2 0,0 0 15,30 0-15,-18 0 0,1 0 0,3 0 16,0 1-16,-1 0 15,1 1-15,2 0 0,3 2 16,-1-3-16,0 0 0,8 1 16,2 0-16,0 0 0,1 1 15,5-1-15,2-2 0,0 1 16,-2 0-16,7-1 0,-1 2 16,2 0-16,2 0 0,11-2 15,-4-2-15,-1 0 0,0-1 0,1 3 16,1 4-16,6-3 0,-4-3 15,1 0-15,3 0 0,-3 0 16,-1 1-16,3 0 0,0 1 16,5 3-16,-3 3 0,-3-4 15,3-2-15,-3-1 0,0 0 0,-2 0 16,0 1-16,6 4 0,-1 3 16,15 0-16,-6-3 15,-9-1-15,-6-3 0,0 3 0,1 1 16,-4-2-16,-3-3 0,-2 4 15,-1 2-15,2-2 0,-1 0 16,-4-6-16,-2-2 0,-6 3 16,-4 2-16,1 2 0,2-2 15,-17 0-15,-1-2 0,-1 0 16,-2-1-16,-4 3 0,-3 1 0,-3 1 16,-3 2-16,0-2 0,0-2 15,0 2-15</inkml:trace>
  <inkml:trace contextRef="#ctx0" brushRef="#br0" timeOffset="116268.3351">7641 7594 0,'0'0'0,"0"0"0,0 0 16,0 0-16,0 0 0,0 0 0,0 0 15,27-1-15,-27 1 0,0 0 16,28 0-16,-28 0 0,0 0 16,32 0-16,-20 0 0,0 1 15,1 1-15,1-1 0,2 1 16,1-1-16,0 0 0,1 0 15,1-1-15,0 2 0,-2 1 0,10 0 16,3-3-16,-3 1 16,0-1-16,1 2 0,3 0 15,-1 0-15,0 1 0,6-2 16,4 1-16,-3-1 0,-1-1 0,1 1 16,2 2-16,-1-2 0,0 1 15,7-1-15,1-1 0,-3-1 16,-1 0-16,2 2 0,1 0 15,-2-1-15,-1-3 0,10 4 16,1 1-16,-7-2 0,-4-1 0,4 0 16,4 0-16,-6 1 15,-4-1-15,11-1 0,4 0 16,-13 2-16,-4 3 0,11 0 0,1 0 16,-7-1-16,-6-1 0,6 1 15,5-1-15,-7-1 0,-5 1 0,6-1 16,4 1-16,-7 0 15,-2 0-15,2 2 0,3 1 16,-4-3-16,-4-1 0,4 0 16,5 1-16,-6-3 0,-6-1 0,4 3 15,4 2-15,-6 0 0,-5-1 16,3-1-16,0 0 16,-7 0-16,-2 0 0,-1-1 0,0 1 15,-4-1-15,-3 1 0,-4 1 16,-2 1-16,-8-2 0,-2 1 0,-1-1 15,1 0-15,0 0 0</inkml:trace>
  <inkml:trace contextRef="#ctx0" brushRef="#br0" timeOffset="119501.8135">7618 14689 0,'0'0'0,"0"0"0,0 0 15,0 0-15,29 1 0,-29-1 0,28 0 16,-12 0-16,-1 0 0,6 0 15,0 0-15,1 0 0,0-1 0,8 1 16,1 1-16,1-1 16,0-1-16,1 1 0,1 1 15,7 0-15,-3-1 0,2 0 0,1 1 16,-1 0-16,-1-1 0,9 0 16,-1 0-16,0-2 15,-1 1-15,3 1 0,3 2 16,-7-1-16,-4-2 0,8 2 0,-1 0 15,-1-1-15,0-1 0,0 2 16,1 2-16,-2-2 0,-1-1 0,9 0 16,3 1-1,-4 1-15,-4 1 0,8-2 0,1-1 16,-3 1-16,-1 0 0,-1-1 16,-1 2-16,4 0 0,-5 0 0,14 0 15,9 0 1,-1 0-16,-1 2 0,-12 0 15,-7 1-15,27-4 0,-5-4 16,-11 3-16,-8 2 0,3 0 16,4 0-16,-12 0 0,-9-1 0,7 2 15,5 2-15,-8-5 0,-7-1 16,7-1-16,4 0 0,-9 1 16,-6 1-16,6 5 0,3 1 15,-5-6-15,-5-3 0,6 2 16,3 3-16,-8-3 0,-5-1 0,2 1 15,3-2-15,-16 3 0,-1 1 16,3-4-16,0-1 16,-1 0-16,-1 0 0,2 0 15,1-1-15,-3 2 0,-2-2 0,0-2 16,-1-3-16,-1 3 0,-3 1 16,2-6-16,4-4 0,-4 3 15,0 1-15,0-2 0,-1-1 16,-2 1-16,0 1 0,-1-3 15,-1-2-15,-2-1 0,0 1 0,0-1 16,-1-2-16,0 4 16,-2 1-16,2-10 0,-2-6 15,-1 8-15,1 3 0,0-7 0,2-1 16,-1 0-16,0 0 0,-2 2 16,0 1-16,1-2 0,-1 0 15,-1-2-15,0-5 16,-1 5-16,-1 1 0,-1-1 0,-1 1 15,-1 1-15,-1 2 0,-1 0 16,-1-2-16,1 2 0,0 1 0,0-1 16,-2 1-16,0 0 0,-1 2 15,-3 1-15,-2 0 16,-1 2-16,1 2 0,-3-1 0,-3-1 16,2 5-16,2 0 0,-3 1 15,-2-2-15,-1 2 0,1 1 0,-4 0 16,0-3-16,2 3 15,3 0-15,-5 1 0,-5-1 16,2 2-16,-1 0 0,-3 0 16,-2-2-16,1 3 0,0 2 0,-1-1 15,0-1-15,-1 2 0,0 1 16,-2-4-16,-3-1 0,0 1 16,2 2-16,-9-2 0,-1 0 15,3 0-15,1 1 0,-2 0 16,-2 0-16,1 3 0,3-1 0,-7-5 15,-3 0-15,5 3 16,5 3-16,-6 2 0,-5-1 16,7-1-16,7 0 0,-10-1 15,-5-2-15,4 4 0,5 2 0,-25-3 16,4-2-16,26 3 0,-2 0 16,-28-1-16,0 4 0,12-2 15,8 1-15,-9 0 0,-6-3 16,12 4-16,9 2 0,-7-3 15,-3-3-15,0 1 0,1-2 0,-4 1 16,-1 1-16,8 2 16,6 2-16,-8-3 0,-4 0 15,8 2-15,9 1 0,-9-4 0,-5-2 16,7 3-16,4 2 0,-5 2 16,-3-1-16,5 1 0,3 0 15,-10 2-15,-3 0 0,5 0 16,4 0-16,-5 3 0,-6 1 15,9-3-15,6-1 0,-10 2 16,-6 1-16,8 0 0,7 0 0,-6 1 16,-3 0-16,3 2 0,0 1 15,-1-1-15,2 0 16,3 0-16,7 0 0,0 1 0,-2 1 16,6-4-16,3-2 0,1 7 15,-1 4-15,5 1 0,3 0 0,-4 2 16,0 2-16,14-6 15,1 1-15,-1 4 0,-1 3 16,3-3-16,1 0 0,-2 5 16,-3 6-16,4-5 0,0 0 0,-1 9 15,-3 5-15,8-7 0,2 0 16,-1 9-16,3 4 0,-1-9 16,0-2-16,3 11 0,2 4 15,2-4-15,3-3 0,2 5 16,3 1-16,0-4 0,-2-4 0,3 5 15,2 4-15,0-8 0,1-5 16,-1 1-16,3 2 16,-4-4-16,2-2 0,1 3 0,4 1 15,-3-7-15,0-6 0,-1 1 16,0 1-16,-3-3 0,0-3 16,2-1-16,5-2 0,-1-6 15,0-3-15,-3-1 0,-4-2 16,-4-1-16</inkml:trace>
  <inkml:trace contextRef="#ctx0" brushRef="#br0" timeOffset="120534.9417">8632 13779 0,'0'0'0,"0"0"15,0 0-15,0 0 0,0 0 0,0 0 16,0 0-16,0 0 16,0 0-16,0 0 0,0 0 0,26-9 15,-26 9 1,0 0-16,0 0 0,30-1 15,-30 1-15,0 0 0,26 2 0,-15-1 16,2 1-16,1-1 0,2 1 16,0-1-16,1 0 0,1 0 15,0 0-15,2 0 0,1 0 16,1-1-16,0 0 0,6 1 16,0 1-16,1-1 0,0 1 0,-1-2 15,0 1-15,-2-1 16,1 1-16,0 1 0,3-1 0,5 0 15,-1 0-15,-1 0 16,-1-1-16,0 1 0,-2 0 0,2-1 16,-3-1-16,2 0 0,1 1 15,0 1-15,1 1 0,0-1 16,-3-2-16,2 1 0,1-1 16,-1 2-16,-2 0 0,5 0 15,0 2-15,-1-2 0,2 0 0,-4-1 16,-4-1-16,2 2 0,0 1 15,1 0-15,1-3 0,-3-1 16,0 0-16,0 1 0,0 2 16,1 0-16,0-1 0,0-1 15,0-2-15,-1 2 0,1 2 0,-1-1 16,-1 0-16,1-1 16,0-1-16,-1 0 0,2 1 15,-3-2-15,-2 0 0,-1 1 16,0 1-16,1-1 0,-1 1 0,-1-1 15,0 1-15,-5-1 0,-2 1 16,2 0-16,1 0 0,-2-1 16,1 1-16,0-1 0,-1-2 15,0 1-15,-2 2 0,0 1 16,-3 0-16,-1-2 0,-2 2 0,-3-1 16,1 1-16,-2 0 15,0 1-15,-2-1 0,0-1 16,0 0-16,-1 0 0,-2 1 15,0 0-15,-6 3 0,0-3 0,0 0 16,2 0-16,-1 0 0</inkml:trace>
  <inkml:trace contextRef="#ctx0" brushRef="#br0" timeOffset="121208.6199">7909 13786 0,'0'0'0,"0"0"0,0 0 0,0 0 16,0 0-16,0 0 15,0 0-15,0 0 16,0 0-16,0 0 0,0 0 0,30 5 16,-30-5-16,25 5 0,-25-5 15,22 4-15,-22-4 0,30 5 16,-15-4-16,2 0 0,1 1 16,0 1-16,2-1 0,0 0 15,0 0-15,-1-2 0,-2 0 0,4 0 16,1 0-16,-4 1 0,-2 2 15,-1-1-15,-4 0 0,-1-1 16,-3 0-16,-1 0 0,-2 0 16,0-1-16,0-1 0,-4 1 15,-7-3-15,3 2 0,-2 0 0,1 0 16,1 0-16,0 0 0</inkml:trace>
  <inkml:trace contextRef="#ctx0" brushRef="#br0" timeOffset="126408.7352">6991 16816 0,'0'0'0,"0"0"15,0 0-15,6 25 0,-6-25 0,8 31 16,-4-9-16,3 9 0,0 1 0,-3 6 15,-1 5-15,0 9 16,-3-4-16,0 16 0,0 3 16,-2-7-16,1-6 0,1 14 15,1 1-15,-2-6 0,-1-5 0,0 11 16,0 1-16,1-14 16,-3-12-16,1 25 0,0-3 15,-1-15-15,1-10 0,2-7 0,2-4 16,0-13-16,1-1 0,1-5 15,1-3-15,-1-5 0,1-3 0,-3 0 16,-1 0-16,2 0 16</inkml:trace>
  <inkml:trace contextRef="#ctx0" brushRef="#br0" timeOffset="128203.1494">7074 16713 0,'0'0'0,"0"0"16,0 0-16,0 0 0,21-9 0,-21 9 16,0 0-16,29-7 0,-14 5 0,1 0 15,4-1-15,1 2 16,1 1-16,4-1 0,4 1 16,11 0-16,1 0 0,5 1 0,4 0 15,11-2-15,-3 0 0,18 1 16,5 3-16,-5-1 0,-2 0 15,16 1-15,3 1 0,3-1 16,-9-2-16,40 4 0,-8 0 16,-12 1-16,-8-1 0,1-1 15,2-1-15,-10 6 0,-4 4 0,8-1 16,5-2-16,-10-1 0,-7-2 16,5 3-16,5 2 15,-7-1-15,-4 2 0,2-2 0,2-1 16,-9-4-16,-6-3 0,1 3 15,0 1-15,-9 1 0,-6 2 16,4-7-16,2-5 0,-11 4 16,-6 1-16,-3 2 0,-2-1 15,-3-1-15,-3-2 0,-4-2 16,-2-3-16,-3 2 0,-3 3 0,0-2 16,-1 0-16,-6 1 0,-4-1 15,1 1-15,0 0 16,0 0-16,-1 2 0,-3 0 0,3 1 15,-3 3-15,-2 5 0,0-3 16,0 0-16,-2 0 0,0 0 16,-1 1-16,-1 2 0,-1-1 15,1-1-15,-1 3 0,2 0 16,-2 3-16,1 3 0,0-1 0,1 1 16,-1-1-16,1-2 0,-1 4 15,2 4-15,1-2 0,0 1 16,1 0-16,0 2 0,0-1 15,-1 1-15,0 1 0,1 3 16,0-2-16,1 2 0,0 1 16,1 1-16,0-1 0,1-3 15,2 5-15,1-1 0,0 0 16,3 1-16,-2 0 0,0 0 16,-2-6-16,-1-4 0,2 1 15,0 2-15,3 2 0,0 1 0,0-2 16,-1-3-16,-3 0 0,-1-1 15,-2-1-15,-1 0 0,-1 0 16,0 1-16,-2-3 0,0-1 16,-1-2-16,-1-3 0,1 1 15,-1 3-15,0-4 16,-1-3-16,-1 1 0,1-1 0,-2 1 16,-1 2-16,0-2 0,-1 0 15,-1-4-15,0-1 0,-1 1 16,-2-2-16,0 1 0,-1-1 15,0-1-15,-1 1 16,1-1-16,-1 1 0,1-2 0,-2-1 16,0 1-16,-3 0 0,-2 0 15,-4-1-15,2 1 16,-1-1-16,2 0 0,1 0 0,-9 0 16,-3-1-16,1 0 0,0 0 15,-1 0-15,1 0 0,0 0 16,1 0-16,-4-1 0,-4 0 15,2 0-15,3 0 0,-9-1 16,-4-2-16,4 1 0,3 1 0,-2-1 16,-2 1-16,1 1 0,2 0 15,-5-3-15,2-1 16,2 1-16,2 0 0,-2 1 16,-1 1-16,4 0 0,3 2 0,-5-1 15,-5-2-15,5 2 0,4 0 16,-3 1-16,-1-1 0,0 0 15,1-1-15,-1 1 0,0 1 16,1-2-16,1-1 0,-1 1 16,-2 1-16,2 0 0,3 1 0,-5-1 15,-4-2-15,5 1 16,5 0-16,-6-2 0,-5 0 16,5 2-16,3 2 0,-6-1 0,-1-2 15,6 2-15,0-1 0,-6 1 16,2 2-16,5 0 0,1 0 15,-7-1-15,1-1 0,2 0 16,2 0-16,-3 0 0,-4 1 16,6 2-16,5 1 0,-7-4 15,-6-2-15,6 3 0,4 2 0,-2 1 16,-2 0-16,0-1 0,1-2 16,0 2-16,-2 0 15,2 0-15,1-1 0,-1 3 16,-1 2-16,1-2 0,1 0 0,-2-2 15,-2 0-15,2 0 0,4 0 16,-6 2-16,-2 2 0,5-2 16,4 0-16,-6 0 0,-5-1 15,5 1-15,5 0 0,0-1 16,-3 1-16,0-2 0,-1-2 0,1 1 16,2-1-16,0 1 0,2 0 15,-1 0-15,-4-1 0,6 0 16,1 0-16,-2-1 0,-4 0 15,3 0-15,3-1 0,-4 0 16,-3 1-16,8 0 0,0-1 0,-3 1 16,-1-2-16,5 2 15,0 0-15,-7 1 0,-2-1 16,11-1-16,1 0 0,-3 2 16,-6 1-16,3 1 0,2-1 0,-1 0 15,1 1-15,3 0 0,2 0 16,-1 0-16,-2 0 0,5-1 15,1 0-15,4 0 0,0 2 16,5-3-16,2 0 0,6-2 16,1 0-16,1-3 0,2-2 0,-1 2 15,1 0-15,-2 1 16</inkml:trace>
  <inkml:trace contextRef="#ctx0" brushRef="#br0" timeOffset="129368.3329">6335 17103 0,'0'0'0,"0"0"16,0 0-16,0 0 0,0 0 0,31 0 16,-31 0-16,0 0 15,33 3-15,-33-3 0,24 5 16,-12-3-16,1 1 0,4 1 0,2 1 15,1 0-15,-1-1 0,3 0 16,0 0-16,-2 1 0,1 0 16,6 1-16,0 0 0,-2 0 15,1 0-15,-1 1 0,1 0 16,-4 0-16,-4-2 0,1 1 16,-1 0-16,-3-1 0,-2-1 0,0 0 15,-2 2-15,-2-1 0,-2 1 16,-3-1-16,0 2 0,-3 0 15,-1-1-15,-5 1 0,-2 1 16,-3-2-16,-1 1 0,-2 0 16,-1 1-16,-3-2 0,-2 0 15,-4 3-15,-4 2 0,2 1 0,0 2 16,-12 3-16,-1 1 16,-2-2-16,4 0 0,-4-1 15,0 0-15,6-2 0,5-1 0,-5 2 16,3-2-16,3-1 0,1-3 15,2 0-15,1 0 0,7-4 16,3-2-16,6 0 0,1-1 16,1-1-16,1-3 0,4-4 15,2-4-15,4 0 0,1-2 0,4-3 16,4-6 0,-2 1-16,0 1 0,2-4 0,0 1 15,2-2-15,2-1 0,-1 0 16,2 0-16,0 1 0,-4 2 0,2-2 15,-4-1-15,1-4 0,-1 2 16,0 3-16,0 3 0,-3 2 16,0 3-16,-2 2 0,-1 0 15,0 2-15,-1 3 0,0 1 16,-2 2-16,1 1 0,-1 2 0,2 1 16,-3 0-16,-1 3 15,-2 0-15,2 7 0,3 0 0,-1 2 16,2 0-16,-3 6 15,2 5-15,0 0 0,-1 0 0,2 1 16,-1 1-16,1 1 0,-1 2 16,1 6-16,-1 0 0,-1 1 15,0 0-15,-1 2 0,2 1 16,-2-4-16,-2-2 0,1 1 16,2-1-16,-3 5 0,0-2 0,0-3 15,1-1-15,-1-4 0,0-2 16,-1-2-16,0 0 0,0-5 15,0-2-15,0-1 0,0-1 16,0-1-16,0-2 0,0-2 16,0-2-16,0-1 0,0-1 15,0 0-15,0-2 0,0 3 16,0-3-16,0 0 0,0-4 16,-1-1-16,0-2 0,-1-1 15,0-3-15,-2 0 0,1-2 0,-1-2 16,-4-3-16,-2-4 0,-1-1 15,-1 0-15,-5 0 0,2-1 16,0-3-16,-1 0 0,3-1 16,-8-3-16,1 3 0,-4-3 15,-2-2-15,4 2 16,3 0-16,-5-3 0,2 2 0,1 2 16,1 1-16,-4 0 0,-1-2 15,5 8-15,5 4 0,3 4 16</inkml:trace>
  <inkml:trace contextRef="#ctx0" brushRef="#br0" timeOffset="148635.2231">4222 2527 0,'0'0'15,"0"0"-15,0 0 0,-7 21 0,7-21 16,-10 26-16,2-5 16,0 1-16,1 0 0,-4 9 0,0 2 15,-2 0-15,1-2 0,-1 11 16,0-2-16,1-3 0,2-5 0,3-7 16,2-5-16,1-5 15,2 0-15,8-9 0,2-5 16,-1 0-16,-3 0 0,1 0 15</inkml:trace>
  <inkml:trace contextRef="#ctx0" brushRef="#br0" timeOffset="148902.1928">4867 2362 0,'0'0'0,"0"0"16,0 0-16,0 0 0,0 0 0,-14 23 15,14-23-15,-21 31 16,9-11-16,-1 7 0,1 5 16,-3 3-16,4 1 0,-4 14 15,-1 3-15,3 6 0,0-5 0,-3 6 16,-2-3-16,2-9 0,0-6 16,0 1-16,1-7 0,5-9 15,-1-5-15,0-4 0,-1-7 16,2-4-16,0-3 0,-2-5 15,-6-5-15,7 3 0,2 1 0,3-1 16</inkml:trace>
  <inkml:trace contextRef="#ctx0" brushRef="#br0" timeOffset="149069.0256">4232 2851 0,'0'0'0,"0"0"16,0 0-16,0 0 0,23-13 0,-23 13 15,35-13-15,-12 6 0,2 1 16,6-1-16,5 0 16,10-2-16,-6 0 0,4 0 0,-10 2 15,-6 2-15</inkml:trace>
  <inkml:trace contextRef="#ctx0" brushRef="#br0" timeOffset="149287.3291">4943 2928 0,'0'0'15,"0"0"-15,0 0 0,26-2 0,-26 2 16,26-1-16,-7 0 0,2-2 16,-1 0-16,2 0 0,0 0 15,5-2-15,-1-2 0,0-1 16,2-2-16,-6 1 0,-2 0 0,-3 5 15,-1 4-15,-3-1 16,-2 1-16,0 0 0</inkml:trace>
  <inkml:trace contextRef="#ctx0" brushRef="#br0" timeOffset="149452.0483">5211 2708 0,'0'0'0,"-5"0"0,-2-1 0,-6 3 16,-5 2-16,-2 3 0,-1 3 16,-9 5-16,-3 5 15,1 2-15,3 1 0,-2 11 0,6 2 16,5-1-16,6-1 0,7 3 15,8-3-15,7-4 0,5-2 16,11-10-16,9-6 0,5-4 16,4-4-16,14-4 0,5-3 15,-5-4-15,-2-2 0,-15 2 0,-9 2 16,-6 0-16</inkml:trace>
  <inkml:trace contextRef="#ctx0" brushRef="#br0" timeOffset="150252.2129">5199 2800 0,'0'0'0,"0"0"0,0 0 15,0 0-15,0 0 0,0 0 16,0 0-16,0 0 0,0 0 15,0 0-15,29-4 0,-29 4 16,0 0-16,25-1 0,-25 1 16,0 0-16,30 3 0,-30-3 15,18 3-15,-13 0 0,2 0 0,-1 1 16,-2 1-16,-1-1 0,0 0 16,-2 3-16,-2 0 15,-1 0-15,0-1 0,0 0 0,-1-1 16,2 0-16</inkml:trace>
  <inkml:trace contextRef="#ctx0" brushRef="#br0" timeOffset="150940.8914">5196 2728 0,'0'0'0,"0"0"16,0 0-16,0 0 0,0 0 0,0 0 16,0 0-16,0 0 15,0 0-15,0 0 0,0 0 16,29 0-16,-29 0 0,0 0 0,0 0 16,26 5-16,-26-5 0,0 0 15,24 10-15,-24-10 0,16 10 16,-9-4-16,1 0 15,-1 0-15,-1 0 0,-1 2 0,1 1 16,0-1-16,-1 1 0,-4-1 16,-1 0-16,-1 0 0,-1 2 15,1-2-15,-1-1 0,1 0 0</inkml:trace>
  <inkml:trace contextRef="#ctx0" brushRef="#br0" timeOffset="151502.3146">5949 2548 0,'0'0'0,"0"0"15,0 0-15,0 0 0,0 0 0,0 0 16,0 0-16,-13 29 16,13-29-16,-17 30 0,6-8 15,0 0-15,0 2 0,-1 1 0,-1 3 16,-4 8-16,2 0 0,1-1 15,0-2-15,3 4 0,1-6 16,5-3-16,2-4 0,3-3 16,3-3-16,3-5 0,4-3 15,1-4-15,2-2 0,1-4 16,1-1-16,-2-2 0,2-2 0,2-2 16,1 0-16,-4-2 0,-3 2 15,-2 1-15,-1 2 0,-2-1 16</inkml:trace>
  <inkml:trace contextRef="#ctx0" brushRef="#br0" timeOffset="151668.6451">5637 2834 0,'0'0'0,"0"0"15,0 0-15,0 0 0,30-9 0,-30 9 16,32-6-16,-14 3 15,4-1-15,2 2 0,1-2 16,0 2-16,1 0 0,1 1 16,-4 0-16,-2 0 0</inkml:trace>
  <inkml:trace contextRef="#ctx0" brushRef="#br0" timeOffset="152073.3397">6206 2787 0,'0'0'0,"0"0"0,0 0 0,0 0 15,0 0-15,0 0 0,-18 19 0,18-19 16,-14 16-16,14-16 0,-21 25 16,10-10-16,-1 2 0,2 1 15,1 2-15,2 0 0,3-1 16,2 6-16,2-3 0,3-3 15,4-2-15,4-4 0,2-4 16,3-4-16,3-3 0,3-4 16,2-3-16,2-3 0,-3 0 0,6-6 15,-2-3-15,-3 1 0,-2-1 16,-2-2-16,-1-2 0,-5 0 16,-3 0-16,-4 2 0,-4 2 15,-3 2-15,-2 0 0,-8 4 16,-4 2-16,-3 5 0,0 1 15,-5 2-15,0 0 0,-3 2 16,2 3-16,2 1 0,5 4 16,2 1-16,5 1 0,4-5 15,5-3-15,0 0 0,0-1 0,0-2 16</inkml:trace>
  <inkml:trace contextRef="#ctx0" brushRef="#br0" timeOffset="152401.9238">6940 2664 0,'0'0'0,"0"0"16,0 0 0,-28 10-16,28-10 0,-32 12 0,7-3 0,1-1 0,1 2 15,-10 4-15,2 3 0,3-1 16,4-2-16,1 6 0,2 2 15,5-4-15,5 0 0,9-2 16,7 0-16,1-3 0,4-1 0,4-1 16,6-1-16,0-1 0,2-1 15,-3 0-15,-4 0 16,0-1-16,-3-1 0,-3 0 0,-4 0 16,-3 1-16,-3 1 0,-4-2 15,-5-2-15,-2 3 0,-3-2 0,0 4 16,-3 0-16,2-1 15,2 0-15,1-1 0,4-3 16,-1 1-16</inkml:trace>
  <inkml:trace contextRef="#ctx0" brushRef="#br0" timeOffset="152768.6087">7358 2651 0,'0'0'0,"0"0"16,0 0-16,0 0 0,0 0 0,0 0 16,0 0-16,-29 9 0,29-9 15,-33 13-15,11-5 0,1 2 16,-1-1-16,0 4 0,-3 1 16,-3 5-16,5 0 0,4-1 15,5 0-15,3-2 0,3-1 0,6 3 16,5-4-16,2-1 0,0-1 15,4-1-15,2-1 16,0-2-16,0-1 0,1 2 16,0 0-16,-5-3 0,-3 1 0,0 0 15,-4 0-15,-3 0 0,0 1 16,-5 0-16,-4-1 0,-1-1 16,0-1-16,-4 0 0,-2 1 15,4-1-15,-2-2 0,5 0 16,-1 1-16,2-4 0,2-3 0,2 2 15,0 0-15,1 0 0</inkml:trace>
  <inkml:trace contextRef="#ctx0" brushRef="#br0" timeOffset="153135.9379">7378 2864 0,'0'0'16,"0"0"-16,0 0 0,26 5 0,-26-5 15,23 0-15,-7-1 16,0-3-16,1 1 0,5-3 16,0-3-16,-1 2 0,-4-1 0,0-1 15,-2-1-15,-1-1 0,-3-1 16,-4 1-16,-1-1 0,-2 1 16,-3 0-16,-2 1 0,-4-1 15,-2 2-15,-2 2 0,-5 2 16,-5 0-16,2 2 0,-1 0 0,-3 6 15,-3 3-15,1 1 16,1 1-16,-5 9 0,3 7 16,1-2-16,4 0 0,5-3 0,3 0 15,3 0-15,2 1 0,6-2 16,5 1-16,4-3 0,4-1 16,6-2-16,3-2 0,2-3 15,2-1-15,4-2 0,4-1 16,-6-2-16,-6 1 0,-4-2 15</inkml:trace>
  <inkml:trace contextRef="#ctx0" brushRef="#br0" timeOffset="153618.8115">8094 2750 0,'0'0'0,"0"0"0,0 0 0,0 0 16,0 0-16,0 0 0,-22-23 15,22 23-15,-26-3 0,26 3 16,-37-3-16,17 5 0,-4 0 0,1 3 16,-2 1-16,-2 2 0,2 2 15,-7 6-15,2 3 0,5-1 16,1 2-16,0 6 0,7 3 16,5-3-16,3-4 0,6-2 15,4-3-15,4 0 0,5-2 16,3-3-16,7-3 0,3-4 15,3-3-15,1-6 0,3-3 16,0-4-16,-2-3 0,1-4 16,1-2-16,3-5 0,-3 2 0,-3-7 15,0-3-15,-3 1 0,-2 2 16,-1-4-16,-2 1 0,-4 1 16,-2 4-16,-1-1 0,-1 4 15,-3 5-15,-4 1 0,0 3 16,-2 5-16,0 4 0,-1 3 0,-3 4 15,-1 4-15,-5 3 16,-2 4-16,-2 9 0,-4 6 16,0 2-16,2 0 0,2 4 0,1 3 15,0 7-15,2 1 0,4-2 16,4-2-16,1-4 0,0-4 16,5-4-16,1-2 0,0-6 15,-1-3-15,-1-5 0</inkml:trace>
  <inkml:trace contextRef="#ctx0" brushRef="#br0" timeOffset="154193.0442">9077 2670 0,'0'0'0,"0"0"16,0 0-16,0 0 0,-12 24 0,12-24 15,-20 32-15,7-10 0,0 3 16,-1 2-16,0 3 16,-5 4-16,0-1 0,-4-4 0,-4-1 15,-3-1-15,2-4 0,0-5 16,-1-5-16,0-3 0,1-3 16,2-7-16,1-3 0,0-3 15,3 0-15,-1-7 0,0-2 16,3-1-16,4-2 0,2 0 15,4-1-15,3 2 0,1 1 0,4 2 16,3 3-16,5-1 16,2-3-16,7 1 0,5-1 15,4 2-15,3 0 0,8-2 0,4 1 16,1-1-16,1 2 0,10-3 16,-1-1-16,-5 1 0,-4 1 15,3-3-15,-4-1 0,-6 2 16,-5 3-16,-5-1 0,-4 0 15,-7-1-15,-4-1 0,-10 1 16,-7-2-16,-3 1 0,-2 0 0,-6 4 16,-3 1-16,-2 4 0,-3 0 15,-1 6-15,-2 3 0,0 4 16,0 2-16,1 7 0,-1 4 16,5-2-16,4 0 0,3 6 15,4 5-15,4 2 0,2 0 16,5 3-16,3 4 0,5-2 15,5 0-15,10 5 0,5 1 16,0-5-16,-1-4 0,6-1 16,3-4-16,-1-5 0,-3-4 0,-5-4 15,-8-4-15,-3-2 0</inkml:trace>
  <inkml:trace contextRef="#ctx0" brushRef="#br0" timeOffset="154468.2695">9724 2448 0,'0'0'0,"0"0"0,0 0 16,0 0-16,-10 22 0,10-22 15,-21 29-15,8-8 0,-2 2 0,1 5 16,0 3-16,-3 9 15,3-2-15,2 1 0,2 2 16,1 0-16,2-5 0,2-5 16,0-4-16,2-6 0,1-2 0,0-5 15,-1-3-15,1-2 0,0-4 16,-1-3-16,-1-4 0,2 1 16,2 1-16,-2-2 0</inkml:trace>
  <inkml:trace contextRef="#ctx0" brushRef="#br0" timeOffset="154638.8053">9375 2719 0,'0'0'0,"0"0"15,0 0-15,0 0 0,0 0 0,0 0 16,37-6-16,-37 6 0,37-4 16,-13 3-16,5 0 0,0-1 15,-2 0-15,10 2 0,-1 1 16,-2-1-16,-1-1 0,-4 0 15,-5-1-15,-4 1 0</inkml:trace>
  <inkml:trace contextRef="#ctx0" brushRef="#br0" timeOffset="155084.9612">9983 2600 0,'0'0'0,"0"0"16,0 0-16,0 0 0,0 0 0,0 0 15,-15 22-15,15-22 16,-17 24-16,6-6 0,-1 5 16,-1-1-16,1 1 0,-1 0 15,0 3-15,-3 5 0,4-3 0,5-1 16,3-2-16,2-4 0,1-6 16,4-2-16,5-4 0,2-4 15,2-3-15,6-3 0,5-5 16,-1-3-16,-1-4 0,5-5 15,1-2-15,0-2 0,1-1 16,-2-1-16,1-2 0,-1-3 0,-5 4 16,-2 1-16,-2 2 15,-4 3-15,-3 5 0,-4 3 0,0 5 16,-4 1-16,-1 0 0,-3 9 16,-3 4-16,-1 2 0,-3 1 15,-3 5-15,-2 2 0,-1 1 16,1 4-16,3 0 0,3 2 15,3-3-15,0-1 0,7 0 16,5 0-16,2-6 0,3-1 16,3-5-16,5-3 0,2-2 0,2-2 15,1-3-15,1-2 0,-3-5 16,0-2-16,-6 2 0,-3 1 16,-1 2-16</inkml:trace>
  <inkml:trace contextRef="#ctx0" brushRef="#br0" timeOffset="155418.8645">10520 2657 0,'0'0'0,"0"0"0,0 0 15,0 0-15,-22 20 0,22-20 0,-24 22 16,13-7-16,1 3 0,1-1 16,-1 3-16,-1 2 0,2-1 15,1-2-15,1 0 0,2-5 16,1-3-16,0-1 0,2-4 15,1-2-15,1-4 0,0-4 16,2-1-16,0-1 0,-1-1 16,3-9-16,1-3 0,2 0 0,2 2 15,2-1-15,2 1 16,-2 3-16,-1 0 0,0 5 0,0 0 16,-1 2-16,-1 1 0,2 3 15,1 3-15,1 1 0,2 1 16,0 2-16,1 1 0,1 1 15,-1-2-15,2 2 0,2 0 16,-4-1-16,-2 0 0,-2-1 0</inkml:trace>
  <inkml:trace contextRef="#ctx0" brushRef="#br0" timeOffset="155835.3899">10931 2621 0,'0'0'15,"0"0"-15,0 0 0,-16 19 0,16-19 16,-14 23-16,5-8 16,-1 1-16,0 0 0,1 2 0,-1 2 15,-1 3-15,1-2 0,1-1 16,1-2-16,1-3 0,3-2 16,0-4-16,0-3 0,3-4 15,1-2-15,2-1 0,3-5 16,-2 0-16,2 0 0,2-6 15,2-5-15,1-1 0,1-2 16,3 1-16,3-2 0,1 2 16,1-1-16,3-2 0,-1 1 0,-2 1 15,-1 3-15,-2 5 0,1 4 16,-2 3-16,0 0 0,-2 5 16,-1 2-16,-4 3 0,-2 1 15,-1 5-15,-2 5 0,-2 0 16,-2 1-16,-1 4 0,0 1 15,1 5-15,1-3 0,0-2 16,0 0-16,1-3 0,0-1 0,0-3 16,1 0-16,1-5 15,1-1-15,0-3 0,2-1 0,-2-1 16,-1-2-16,1 0 0</inkml:trace>
  <inkml:trace contextRef="#ctx0" brushRef="#br0" timeOffset="156169.3134">11255 2764 0,'0'0'0,"0"0"0,0 0 0,0 0 16,23-4-16,-23 4 0,24-4 0,-9 3 15,-1 0-15,3 0 0,1 0 16,2-2-16,0 1 0,0-2 16,1-1-16,3-1 0,-1 0 15,-3-1-15,-2 1 0,-4-3 16,-1-1-16,-3-2 0,-3 1 15,-5 0-15,-3 0 0,-5 2 16,-1 1-16,-3 0 0,-1 0 0,-5 2 16,-2 2-16,-1 4 0,0 2 15,0 6-15,-1 4 0,2 1 16,-1 2-16,-3 6 0,1 2 16,2 2-16,2-1 0,4 2 15,6 4-15,5-4 0,3-2 16,5-2-16,5-3 0,7-2 15,5 0-15,6-6 0,3-4 16,3-1-16,2-4 0,-1 1 0,-9 0 16,-6-1-16</inkml:trace>
  <inkml:trace contextRef="#ctx0" brushRef="#br0" timeOffset="156601.997">11993 2694 0,'0'0'0,"0"0"16,0 0-16,0 0 0,0 0 0,-20-8 15,20 8-15,-27-2 0,11 3 16,-2 1-16,-2 3 0,-1 2 16,-1 1-16,-5 6 0,-1 3 15,3 2-15,2 0 0,3 1 16,3 1-16,4 1 0,3-2 16,3 3-16,6-3 0,4-4 15,2-4-15,9-1 0,8-3 16,3-5-16,1-5 0,4-5 15,2-4-15,-1-3 0,-1-4 16,-2-2-16,1-4 0,2-7 0,-3-1 16,-2-5-16,-4-3 0,-3-1 15,-4 0-15,0-4 16,-1 1-16,-4 9 0,-3 6 0,-1 5 16,-2 6-16,-1 8 0,0 6 15,-3 4-15,-3-2 0,-2 6 16,-4 6-16,-4 5 0,-5 6 15,0 4-15,-2 2 0,0 10 16,2 2-16,4 0 0,3 1 0,2-1 16,2-3-16,3 1 0,2 0 15,3 1-15,2-3 0,3-7 16,1-6-16,9-8 0,5-5 16,-8-3-16,-2-2 0,-3 0 15</inkml:trace>
  <inkml:trace contextRef="#ctx0" brushRef="#br0" timeOffset="156988.0991">12585 2662 0,'0'0'0,"0"0"0,0 0 15,-21 14-15,21-14 0,-24 23 16,11-6-16,-1 1 0,0 3 0,-2 9 15,2 4-15,4-4 16,3-4-16,6 1 0,4-5 16,3-5-16,1-4 0,8-4 0,8-5 15,1-5-15,2-3 0,0-6 16,2-3-16,-2 0 0,1-1 16,-2-6-16,-2-2 0,-1-4 15,-4 0-15,-5 3 0,-3 1 16,-3 1-16,-4 0 0,-5 2 15,-4 1-15,-1 2 0,-3 4 0,-5 3 16,-3 3-16,0 3 16,0 3-16,1 3 0,0 1 15,2 0-15,1 0 0,3 2 0,4 0 16,2 0-16,4 2 0,9-3 16,6-3-16,1-1 0,2-2 15,1 1-15,-4-1 0,-2 1 0</inkml:trace>
  <inkml:trace contextRef="#ctx0" brushRef="#br0" timeOffset="157368.9235">13061 2659 0,'0'0'0,"0"0"0,0 0 16,-17 15-16,17-15 0,-17 21 0,7-3 16,-2 1-16,-2 1 0,-2 6 15,0 3-15,2-2 0,0-1 0,-1 2 16,4-3-16,3-6 15,0-3-15,2-7 0,2-2 16,4-7-16,0 0 0,2-5 16,5-6-16,0-1 0,1-3 0,2-4 15,1-6-15,1 0 0,1 2 16,6-6-16,2 0 0,-2 3 16,-3 1-16,0 4 0,-2 3 15,-2 4-15,-2 2 0,0 4 16,0 5-16,-1 1 0,0 6 15,-2 2-15,1 5 0,-2-1 16,-1-1-16,0 5 0,-1 2 16,-1-1-16,0 2 0,-1 5 15,1 4-15,0-4 0,0 1 16,0-2-16,0 0 0,2-2 0,0-1 16,5-6-16,4-4 0,-3-2 15,-2-2-15,-1 0 0</inkml:trace>
  <inkml:trace contextRef="#ctx0" brushRef="#br0" timeOffset="157618.5117">13851 2533 0,'0'0'0,"0"0"0,0 0 15,0 0-15,-18 19 0,18-19 16,-19 28-16,8-9 0,-1 1 15,-2 5-15,0 1 0,2 1 0,2 0 16,0 6-16,3-1 16,5-4-16,2-4 0,6 1 0,3-5 15,-1-7-15,1-5 0,2-2 16,4-4-16,-4-1 0,1-2 16,0 0-16,-3-1 0,-3-1 15,0 2-15,-2 0 0</inkml:trace>
  <inkml:trace contextRef="#ctx0" brushRef="#br0" timeOffset="157801.9979">13478 2704 0,'0'0'0,"0"0"0,0 0 0,25-2 16,-25 2-16,36-7 0,-9 3 15,-1 2-15,2 4 0,9-2 16,2 0-16,-3-2 0,-2 0 15,7 0-15,-1-2 0,-7 1 0,-5 1 16,-6 1-16,-5-1 0,-2 0 16</inkml:trace>
  <inkml:trace contextRef="#ctx0" brushRef="#br0" timeOffset="158419.3209">14157 2391 0,'0'0'16,"0"0"-16,0 0 0,0 0 0,0 0 16,-9 26-16,9-26 15,-14 32-15,5-14 0,-2 6 16,-3 1-16,1 2 0,-1 0 0,-4 10 16,2 4-16,1-4 0,3-6 15,-1 5-15,2-4 0,2-5 16,1-3-16,3-4 0,1-6 15,-1-3-15,2-3 0,1-4 16,-1-2-16,3-2 0,2-7 0,0-2 16,1-5-16,3 0 0,0-2 15,3-1-15,2-4 16,0 3-16,0 2 0,2-4 0,0-1 16,-1 5-16,-4 2 0,1 5 15,0 7-15,-2 1 0,-2 0 16,0 3-16,-1 4 0,-2 2 15,-1 0-15,-1 5 0,-1 4 16,0 0-16,0 1 0,1 3 16,1 3-16,1-2 0,3-1 0,7 2 15,4-1-15,4-5 0,2-4 16,5-6-16,2-5 16,3-3-16,1-2 0,2-5 0,0-3 15,-1-3-15,-1-1 0,1-8 16,-3 0-16,-3-1 0,-4 1 15,-6 1-15,-5 2 0,-6 1 16,-6 5-16,-7 0 0,-5 5 16,-4-1-16,-5 0 0,-6 8 15,-3 4-15,-1 4 0,-1 3 0,0 5 16,-1 4-16,5 3 0,2 2 16,6-1-16,3 0 0,5-2 15,3 0-15,8 2 0,6 1 16,6-4-16,6-3 0,11-3 15,10-3-15,3-1 0,3-2 16,4-7-16,2-4 0,-4 1 16,-12 0-16,-9 2 0</inkml:trace>
  <inkml:trace contextRef="#ctx0" brushRef="#br0" timeOffset="158952.5491">15153 2355 0,'0'0'0,"0"0"0,0 0 16,0 0-16,0 0 0,-5 24 0,5-24 16,-10 30-16,3-12 0,-2 7 15,-2 5-15,0 1 0,0-2 0,-5 9 16,-2 2-16,3-3 15,2-3-15,-2 1 0,2-4 16,2-4-16,2-5 0,2-5 16,3-5-16,1-2 0,1-5 0,2-5 15,1-4-15,1 0 0,1-3 16,3-3-16,1-3 0,3-3 16,1 1-16,3-2 0,1-1 15,2 0-15,-1 2 0,7-5 16,3 0-16,-2 4 0,-2 3 0,2 3 15,2 3-15,-1 2 16,-1 3-16,0 3 0,1 3 16,-3 3-16,-1 2 0,-4 4 15,-2 5-15,-3 1 0,-3 1 0,-4 3 16,-2 3-16,-2-2 0,-2-2 16,-3 0-16,-3-2 0,0-2 15,-3-2-15,-4-2 0,-2-2 16,-2-3-16,0-1 0,-3-4 15,-1 0-15,1-3 0,1-2 0,0-1 16,1-3-16,2 0 16,0 0-16,3 0 0,2 1 15,2-1-15,2 2 0,1 1 0</inkml:trace>
  <inkml:trace contextRef="#ctx0" brushRef="#br0" timeOffset="159302.2871">15487 2756 0,'0'0'0,"0"0"15,0 0-15,30 4 0,-16-3 0,4 0 16,3 1-16,4-1 0,1-1 16,-1-1-16,3-3 0,-3-1 15,-1-1-15,3-2 0,-3-3 16,-7 1-16,-3 0 0,0-3 15,-3-2-15,-4 3 0,-3 0 16,-5 1-16,-3 0 0,-5 2 16,-2 1-16,-5 2 0,-1 4 15,-2 1-15,-1 2 0,-6 6 16,-3 4-16,4 1 0,2 0 0,3 3 16,3 3-16,4 0 0,2 2 15,4 0-15,4 1 0,3-1 16,3 1-16,7 1 0,6 2 15,1-2-15,3-1 0,4-2 16,4-1-16,6-2 0,0-5 0,-7-3 16,-6-2-16,-5-1 0</inkml:trace>
  <inkml:trace contextRef="#ctx0" brushRef="#br0" timeOffset="159818.5821">16293 2699 0,'0'0'0,"0"0"16,0 0-16,0 0 0,0 0 0,-30-11 15,30 11-15,-26 0 0,11-1 16,-4 2-16,-2 2 16,1 0-16,1-1 0,1 4 0,-1 1 15,-4 4-15,1 1 0,2 0 16,2 3-16,4 0 0,3 0 0,2 2 15,3 0-15,3-1 16,3 0-16,3-3 0,4-2 16,0-2-16,0-1 0,4-2 15,3-2-15,-1-2 0,1-3 0,3-3 16,3-2-16,-3-3 0,0-1 16,-1-5-16,1-3 15,3-5-15,0 0 0,0-5 0,1-5 16,0 2-16,-1 0 0,4-5 15,1 1-15,-3 2 0,-1 4 16,-4 5-16,-2 3 0,-3 5 16,-3 4-16,-4 2 0,0 4 15,-4 3-15,-2 0 0,-4 8 0,0 5 16,-3 1-16,-1 2 0,-2 5 16,-1 7-16,-1 1 0,-2 3 15,3 4-15,1 4 0,2-3 16,2 1-16,2 4 0,4-2 15,3-6-15,3-4 0,1 0 16,2-3-16,0-2 0,1-1 0,5-4 16,5-2-16,-2-3 0,0-2 15,-4-3-15,-3 0 0,-2-3 16</inkml:trace>
  <inkml:trace contextRef="#ctx0" brushRef="#br0" timeOffset="159935.8462">16689 2983 0,'0'0'0,"0"0"15,0 0-15,0 0 0,-25 21 0,7-12 16,-5 2-16,-6 3 16,-3 1-16,-3 1 0,5-1 0,5-4 15</inkml:trace>
  <inkml:trace contextRef="#ctx0" brushRef="#br0" timeOffset="161102.0181">6359 3575 0,'0'0'0,"0"0"15,0 0-15,0 0 0,4-17 0,-4 17 16,0 0-16,4-21 16,-4 21-16,0-18 0,-3 9 15,1-1-15,-1 1 0,0-1 0,-4 0 16,0 1-16,-1 1 0,-6 2 16,-2 1-16,-2 1 0,-1 2 15,-3 3-15,-6 2 0,-5 1 16,1 3-16,2 2 0,1 1 15,-2 3-15,5 1 0,4 1 16,4 3-16,8-3 0,4 0 16,7-1-16,5 2 0,5-1 0,2 0 15,6 0-15,5 1 0,0-3 16,-2-1-16,1 3 0,2 0 16,0 0-16,-6-2 0,0 0 15,-3-2-15,-4 1 0,-3 1 16,-5-1-16,-3 0 0,-4-1 15,-2-2-15,-5 0 0,-4 1 16,2-2-16,1-1 0,-1-3 16,-1-2-16,2-2 0,1 0 0,2-3 15,1-3-15,4-4 0,3-2 0,3-2 16,4-3 0,-4 2-16,2 3 0,-2 1 0</inkml:trace>
  <inkml:trace contextRef="#ctx0" brushRef="#br0" timeOffset="161352.2113">6675 3281 0,'0'0'16,"0"0"-16,0 0 0,0 0 0,0 0 15,0 0-15,0 0 0,0 0 16,0 0-16,-4 33 0,4-33 16,-12 34-16,3-12 0,-1 4 15,-3 3-15,1 2 0,-2 3 16,0 9-16,2-1 0,-1 4 15,0-4-15,2-5 0,1-3 16,2-5-16,0-2 0,3-5 16,-1-5-16,3-3 0,1-2 0,-1-2 15,1-1-15,0-5 0,1 0 16,1-4-16,0 0 0,2-4 16,-2 4-16,1-2 0</inkml:trace>
  <inkml:trace contextRef="#ctx0" brushRef="#br0" timeOffset="162136.6857">6608 3711 0,'0'0'16,"0"0"-16,0 0 0,0 0 0,27-5 15,-27 5-15,27-2 0,-11 0 16,1 0-16,4 1 0,-1 0 16,2-1-16,2 0 0,5-3 15,-1-1-15,-3 0 0,-1 1 0,-2-3 16,-2-1-16,-2 0 15,-3 1-15,-2 0 0,-2-1 16,-3 0-16,-2-3 0,-6 0 16,-4-1-16,-1 2 0,-1 2 0,-3-1 15,-3 0-15,-3 3 0,-3 2 16,-2 5-16,-2 2 0,-1 2 16,0 1-16,-2 4 0,-2 6 15,-1 1-15,3-1 0,3 4 16,2 1-16,5 2 0,3 2 0,4 1 15,4 0-15,1 0 16,5-2-16,4-2 0,5-1 16,4-3-16,1-4 0,3-2 0,1-3 15,1-4-15,0 0 0,1-3 16,-3-2-16,1-1 0,-1-1 16,-2-2-16,-3-1 0,-2 0 15,-2-1-15,-1 0 0,-3-2 16,-1 1-16,-2-1 0,-1 0 15,-2 1-15,0 3 0,-1 0 0,1 2 16,0-1-16,0 1 16,0 1-16,4 1 0,-1 1 0,0 0 15,-1-1-15,5 0 0,3-1 16,2 1-16,2-1 0,4 0 16,-1-1-16,1-1 0,2-2 15,7-2-15,0-2 0,-1 0 16,-2 1-16,-2 0 0,-2 0 15,-2-1-15,0 0 0,-5-2 16,-1 1-16,-2-2 0,-2 1 0,0-2 16,-5 1-16,-1 1 0,-2 2 15,-2 0-15,-1 2 0,-4 1 16,-1 1-16,-3 3 0,-6 2 16,-2 3-16,-1 3 0,-2 4 15,-2 4-15,0 3 16,-1 0-16,2 7 0,1 2 15,-1 5-15,5-2 0,2 5 0,7-2 16,5-3-16,6-3 0,7-5 16,3-1-16,5-6 0,5-4 15,6-4-15,3-3 0,1-4 16,1-1-16,0-2 0,0-5 16,-2-1-16,-2-3 0,-2-3 15,0 0-15,-3-2 0,-1 1 0,0-4 16,0-1-16,-4 4 0,-5 4 15,-3 4-15</inkml:trace>
  <inkml:trace contextRef="#ctx0" brushRef="#br0" timeOffset="162641.073">7582 3535 0,'0'0'16,"0"0"-16,0 0 0,0 0 15,0 0-15,0 0 0,0 0 0,-26 25 16,26-25-16,-19 28 16,8-9-16,2 2 0,-1 4 0,-1 4 15,0 3-15,-3 10 0,-1 1 16,2-3-16,-2 1 0,0 6 15,1-1-15,1-2 0,4-3 16,-3 3-16,4-5 0,0-6 16,1-2-16,1-7 0,0-5 15,2-4-15,0-3 0,1-7 16,0-3-16,0-3 0,-2-4 0,1-3 16,0-4-16,1-2 0,1-3 15,-2-7-15,-1-3 0,1 5 16,0 4-16,5-16 0,4-10 15,0 1-15,3 3 0,2-5 16,-1 4-16,2 3 0,1 4 16,6 1-16,4 3 0,2 1 15,2 4-15,9-5 0,1 4 16,-1 3-16,-1 6 0,3 2 16,-1 2-16,-2 7 0,-2 2 0,-2 4 15,-2 4-15,-5 6 0,-2 4 16,-4 2-16,0 1 0,-8-1 15,-4 0-15,-3 2 0,-3 1 16,-2-3-16,-2-2 0,-5 3 16,-4 0-16,-1 0 0,-2-1 0,-3 0 15,-7-2-15,1 2 16,-1-1-16,0-3 0,-1-2 16,2-3-16,-3-2 0,4-3 0,0 1 15,7-5-15,2-1 0,5-3 16,0-3-16,4 4 0,3 1 15,-1 0-15</inkml:trace>
  <inkml:trace contextRef="#ctx0" brushRef="#br0" timeOffset="163669.4269">8104 3831 0,'0'0'0,"0"0"16,0 0-16,0 0 0,0 0 0,0 0 16,0 0-16,24 5 15,-24-5-15,26 2 0,-26-2 16,35 1-16,-15-1 0,3 0 15,2-1-15,0 0 0,-2 0 0,7-4 16,0 0-16,-2-1 16,0 0-16,-2-1 0,-2-1 15,-3 1-15,-2-1 0,0-3 0,-4-1 16,-5 2-16,-2-1 0,-4-2 16,-2-1-16,-2 3 0,-1 1 15,-8 1-15,-5 1 0,-1 3 16,-1 0-16,-7 2 15,-4 1-15,-3 4 0,2 1 0,-4 5 16,1 2-16,1 2 0,-1 2 0,4 4 16,3 4-16,3-1 0,2 1 15,4 6-15,5 1 16,8-4-16,6-4 0,7-3 16,5-1-16,7-4 0,5-3 0,5-2 15,4-3-15,1-4 0,2-1 16,1-1-16,0-2 0,-2-3 15,-1-3-15,3-4 0,-3 2 16,-8 2-16,-8 3 0,-5 1 16</inkml:trace>
  <inkml:trace contextRef="#ctx0" brushRef="#br0" timeOffset="164003.2923">9020 3434 0,'0'0'16,"0"0"-16,0 0 0,0 0 0,0 0 16,0 0-16,0 0 0,0 0 15,-16 20-15,16-20 16,-18 31-16,8-13 0,0 1 0,0 2 15,-1 2-15,0 1 0,-3 2 16,-1 7-16,0 0 0,2-2 16,1-1-16,-2 5 0,2-3 15,3-4-15,0-2 0,1-3 16,0 1-16,3-4 0,0-2 0,2-4 16,1-2-16,1 1 0,1-3 15,0-3-15,0-2 0,0 1 16</inkml:trace>
  <inkml:trace contextRef="#ctx0" brushRef="#br0" timeOffset="164485.5146">9144 3655 0,'0'0'0,"0"0"0,0 0 16,0 0-16,0 0 0,-17 19 16,17-19-16,-15 20 0,15-20 0,-20 26 15,7-8-15,1 0 16,-1 1-16,2 1 0,2 1 0,-4 2 16,3-3-16,4-1 0,1-2 15,4-2-15,2-3 0,5-3 16,3-2-16,2-2 0,2 0 15,4-4-15,4-2 0,-3-3 16,2-1-16,1-2 0,1-3 16,2-1-16,2-2 0,2-4 0,0-1 15,-4-2-15,-2 1 0,-2 0 16,-3-1-16,-2 2 0,-1 1 16,-3 1-16,-3 3 15,-1 3-15,-2 1 0,-1 3 0,-2 1 16,-2 2-16,-2 2 0,-2 3 15,0 4-15,-2 3 0,0 1 16,-2 4-16,0 1 0,1 2 0,-1 0 16,1 3-16,3 1 15,1-1-15,-1-2 0,4 3 0,4-2 16,1-2-16,2-3 0,4-2 16,3-2-16,-4-4 0,-2-1 0,-2-1 15</inkml:trace>
  <inkml:trace contextRef="#ctx0" brushRef="#br0" timeOffset="165019.2393">9933 3714 0,'0'0'0,"0"0"16,0 0-16,0 0 0,0 0 0,-16-15 15,16 15-15,0 0 0,-25-11 0,12 10 16,-3-2-16,-1 2 0,0 1 16,-2 1-16,-3 3 15,-2 0-15,2 0 0,-5 5 0,0 2 16,3 2-16,1 1 0,2 5 16,-1 3-16,3 0 0,3-1 15,1 4-15,7-3 0,3-2 16,5-1-16,5-2 0,2-3 15,5-4-15,5-2 0,5-4 16,6-4-16,-1-3 0,2 0 0,2-5 16,1-3-16,-3 1 15,0 1-15,6-8 0,2-3 16,-4-1-16,-2-2 0,-3-2 0,0-3 16,-3-1-16,1 0 0,-2 1 15,0-1-15,-4 3 0,-2 2 16,-2-2-16,-3 2 0,-4 7 15,-1 2-15,-3 5 0,-1 4 16,-2 3-16,-2 3 0,-2-1 16,-5 4-16,-3 2 0,-1 1 0,-4 5 15,-4 6-15,1 2 0,2 1 16,-6 5-16,-4 3 0,3 1 16,2 1-16,-1 8 0,3 1 15,5-6-15,4-5 0,6-4 16,4-2-16,0-6 0,0-3 0,0-2 15</inkml:trace>
  <inkml:trace contextRef="#ctx0" brushRef="#br0" timeOffset="165252.2331">10356 3714 0,'0'0'0,"0"0"0,0 0 0,0 0 0,-14 25 16,14-25-16,-19 28 15,7-10-15,0 2 0,0 0 0,0 1 16,-1 4-16,1-1 0,2-2 16,1-4-16,2-2 0,2-4 15,2-3-15,5-3 0,-2-2 0,0-1 16,0 1-16</inkml:trace>
  <inkml:trace contextRef="#ctx0" brushRef="#br0" timeOffset="165419.3794">10520 3482 0,'0'0'16,"0"0"-16,0 0 0,0 0 15,27-1-15,-27 1 0,27 3 16,-13 2-16,-1 1 0,-1 0 16,-2-1-16,-1-1 0</inkml:trace>
  <inkml:trace contextRef="#ctx0" brushRef="#br0" timeOffset="165785.2462">10657 3730 0,'0'0'0,"0"0"0,0 0 15,-9 26-15,9-26 0,-12 26 16,4-7-16,-1 0 0,0-1 0,-2 6 16,0-4-16,2 0 15,1-4-15,2-2 0,0-3 16,2-3-16,1 0 0,2-5 0,1-3 16,3 0-16,1-5 0,4-1 15,2-4-15,1 0 0,1-3 16,2-3-16,2-4 0,0 1 15,3-2-15,3 2 0,2-1 16,4-2-16,-3 1 0,-2 2 16,-1 3-16,-2 3 0,-2 1 0,-1 5 15,-1 1-15,-4 3 0,-4 4 16,-2 2-16,0 2 16,-5 1-16,-2 1 0,-3 5 0,-4 5 15,0 0-15,-1 2 0,-2 8 16,-1 2-16,1-2 0,1-1 0,4-4 15,2-3-15,2-3 0,0-4 16,1-2-16</inkml:trace>
  <inkml:trace contextRef="#ctx0" brushRef="#br0" timeOffset="166306.5864">11351 3663 0,'0'0'0,"0"0"0,0 0 0,0 0 16,0 0-16,-22-4 0,22 4 15,-34 8-15,15 0 0,-5 1 0,-4 1 16,1 3-16,0 3 0,-8 7 16,0 3-16,4-1 0,3-2 15,2 2-15,5-3 0,7-2 16,8-3-16,6-5 0,6-6 15,4-1-15,4 0 0,7-6 16,5-5-16,-1-1 0,0 1 16,1-4-16,3-4 0,-3 0 0,0-2 15,2-4-15,0-1 16,-4 0-16,-2 2 0,-3-1 0,-4 2 16,-3 4-16,-2 3 0,-3 3 15,-4 4-15,-1 2 0,-2 2 16,-3 5-16,-2 4 0,-1 2 15,0 2-15,-2 5 0,-2 7 16,-1 2-16,-1 0 0,-2 4 16,0 5-16,1-4 0,2 0 0,-3 4 15,-1-1-15,3-4 0,1-2 16,0-1-16,0-2 0,-3-4 16,-4-3-16,-4-2 0,-3-3 15,0-2-15,2-1 0,-8-1 16,-4-3-16,3-1 0,3-2 15,4-7-15,2-4 0,4-1 16,4-2-16,6 5 0,6 5 16,0 0-16,1 0 0,2 0 15</inkml:trace>
  <inkml:trace contextRef="#ctx0" brushRef="#br0" timeOffset="166852.5263">11977 3376 0,'0'0'0,"0"0"15,0 0-15,0 0 0,0 0 0,-4 31 16,4-31-16,-15 28 0,4-10 0,-2 3 16,-2 5-16,-1 2 15,0 2-15,-7 9 0,-2 0 16,2-3-16,1-1 0,-1 3 0,3-3 16,4-6-16,1-4 0,4-6 15,2-3-15,3-3 0,0-1 16,3-6-16,1-1 0,2-5 15,0 0-15,5-2 16,2-5-16,3-1 0,3-3 0,2-2 16,3-4-16,0 0 0,0-1 0,10-4 15,3 1-15,0 1 16,-1 0-16,-1 2 0,1 2 0,-1 4 16,-3 1-16,3 2 15,-5 0-15,-5 7 0,-3 3 0,-2 0 16,-3 2-16,-4 4 0,-2 2 15,-3 5-15,-3 1 0,-2 4 16,-3 2-16,-4 3 0,-2 1 16,-1-2-16,0-1 0,2-2 15,2-1-15,2-2 0,3-4 0,4-1 16,3-2-16,1-4 0,2-1 16,-2-3-16,1 1 0,-2-1 15</inkml:trace>
  <inkml:trace contextRef="#ctx0" brushRef="#br0" timeOffset="167052.5865">12439 3694 0,'0'0'0,"0"0"0,0 0 16,0 0-16,-25 19 0,25-19 0,-23 25 15,10-11-15,1 1 0,-1 0 16,0 1-16,0 1 0,-1 2 15,1 0-15,2-2 0,2-5 16,2-5-16,0-1 0,1-1 16,2 0-16</inkml:trace>
  <inkml:trace contextRef="#ctx0" brushRef="#br0" timeOffset="167205.8583">12409 3505 0,'0'0'16,"0"0"-16,0 0 0,28-6 16,-28 6-16,31-4 0,-11 4 0,-2 1 15,1-1 1,-2 2-16,-3-2 0,-1 1 0</inkml:trace>
  <inkml:trace contextRef="#ctx0" brushRef="#br0" timeOffset="167768.989">12636 3742 0,'0'0'0,"0"0"0,0 0 0,0 0 15,-11 25-15,11-25 0,-6 19 16,2-8-16,1-1 0,0 0 16,-1-1-16,2 0 0,0-1 15,1-1-15,1-2 0,1-3 16,2-1-16,2-4 0,0 0 15,3-3-15,1-2 0,1 0 16,2-1-16,1-2 0,1-1 0,2-2 16,0-2-16,5-2 0,0 0 15,-1 3-15,-1 3 0,-1 2 16,-3 2-16,-1 1 0,0 3 16,-3 2-16,-3 3 0,0 2 15,-2 2-15,-4 4 0,-3 4 16,-4 0-16,-1 3 0,-3 0 0,-1 0 15,0 0-15,0 0 16,0 0-16,1 1 0,1-3 0,-1-3 16,1-1-16,1-1 0,2-2 15,-1-1-15,3-3 0,1-3 16,3-3-16,2-3 0,2-2 16,1-2-16,5-1 0,5-3 15,1 0-15,2-2 0,1-1 0,2-1 16,0 0-16,1 1 15,6-2-15,0 1 0,-5 4 0,-2 3 16,-3 1-16,-2 2 0,-1 3 16,-3 0-16,-2 5 0,-2 4 15,-3 0-15,0 4 0,-4 2 16,-2 3-16,-1 0 0,-1 0 16,-3 3-16,0 0 0,-2 2 15,-2 2-15,0-2 0,-3 1 16,0 1-16,1-2 0,3-4 15,0-3-15,2-1 0</inkml:trace>
  <inkml:trace contextRef="#ctx0" brushRef="#br0" timeOffset="167895.2188">13393 3902 0,'0'0'15,"0"0"-15,0 0 0,0 0 0,0 0 16,0 0-16,-32 19 15,32-19-15,-27 13 0,27-13 0</inkml:trace>
  <inkml:trace contextRef="#ctx0" brushRef="#br0" timeOffset="168585.6245">8449 4164 0,'0'0'0,"0"0"0,0 0 16,0 0-16,0 0 0,24-7 15,-24 7-15,26 0 16,-26 0-16,32-1 0,-12 0 0,3 1 15,2 0-15,4 0 0,3 0 16,11 0-16,1 0 0,2 0 0,4-1 16,10 1-16,1 0 0,14-1 15,0 1-15,-1-2 0,0 0 0,13-2 16,0 1-16,-2-2 16,-3 1-16,13-1 0,-2 0 15,29 0-15,-15 3 0,-4-1 0,-5-2 16,-10 1-16,-6 0 0,-1 1 15,1-1-15,-7 3 0,-6 0 16,-4-4-16,-4 0 0,-7 3 16,-4 3-16,-9 1 0,-3 2 15,-11-4-15,-4-4 0,-9 2 16,-4 0-16,-2 1 0</inkml:trace>
  <inkml:trace contextRef="#ctx0" brushRef="#br0" timeOffset="175786.1304">8110 4288 0,'0'0'0,"0"0"16,0 0-16,0 0 0,0 0 15,0 0-15,-6 22 0,6-22 16,0 0-16,2 28 0,-2-28 16,5 26-16,-5-26 0,14 24 0,-3-11 15,2 0-15,3 0 0,3-2 16,1-1-16,3-2 0,-1-3 15,8 0-15,2-3 0,0-3 16,-3-2-16,5-1 0,-2-1 16,-4-4-16,-4 1 0,-3 0 15,-3 0-15,-4-2 0,-2 0 16,-5-2-16,-2-1 0,-3 4 16,-2 2-16,-4-1 0,-4-2 0,-3 1 15,-2 0-15,-5 1 0,1 4 16,-4 1-16,-2 1 15,-8 4-15,-1 5 0,3 3 0,3 2 16,-4 3-16,-1 3 0,2 2 16,3 4-16,1 5 0,4 1 15,5-2-15,5-3 0,6 1 16,4 0-16,6-4 0,6-3 0,9-1 16,5-1-16,4-5 15,1-2-15,5-4 0,4-1 16,-1-5-16,2-3 0,3 0 15,1-1-15,-4-1 0,-11 3 0,-5-1 16</inkml:trace>
  <inkml:trace contextRef="#ctx0" brushRef="#br0" timeOffset="176102.3945">9085 4287 0,'0'0'0,"0"0"16,0 0-16,0 0 0,0 0 0,-27 0 15,7 6-15,-3 1 0,-3 3 16,-1 3-16,-3 1 0,-6 3 16,2 0-16,3-2 0,2 2 15,0 2-15,6-2 0,9 0 16,7 0-16,6-2 0,4-4 0,11-1 16,3-1-16,4-1 0,1 0 15,4-1-15,2-2 0,-2 2 16,-2-1-16,-4 1 0,-3 1 15,-3-2-15,-4-1 0,-8 4 16,-6 3-16,-2-1 0,-4-1 16,-4 2-16,-4-1 0,-2 1 15,-2 0-15,0-2 0,0-2 16,3 0-16,4-1 0,4-3 16,4 1-16,2-2 0,0 1 0,3-3 15</inkml:trace>
  <inkml:trace contextRef="#ctx0" brushRef="#br0" timeOffset="176369.3732">9565 4311 0,'0'0'0,"0"0"0,0 0 16,0 0-16,0 0 0,0 0 0,0 0 15,-38 6-15,38-6 0,-38 18 16,12-6-16,0 1 0,0 2 15,-10 8-15,0 2 0,3-2 16,3-1-16,-1 6 0,6-1 16,5-3-16,6-4 0,5 1 15,6 0-15,8-6 0,7-1 0,7-3 16,6 0-16,4-4 16,3-4-16,8-3 0,3-2 15,-2-2-15,-7 2 0,-9 1 0</inkml:trace>
  <inkml:trace contextRef="#ctx0" brushRef="#br0" timeOffset="176769.6389">10010 4367 0,'0'0'0,"0"0"16,0 0-16,0 0 0,0 0 16,-29-10-16,29 10 0,-30 2 0,12 2 15,-4 1-15,-3 1 16,-4 3-16,-1 0 0,-8 8 0,-1 3 15,5 1-15,4-1 0,-3 5 16,2 0-16,7-2 0,5-1 16,8-3-16,6 0 0,2-4 15,6 0-15,7-5 0,6-2 16,5-4-16,3-3 0,7-4 16,5-4-16,-2-3 0,-1-1 15,4-5-15,-1-2 0,-6 1 0,-2 3 0,-3-4 16,-2-1-16,-3 2 15,-4 1-15,-4 4 0,-3 1 16,-3 0-16,-1 1 0,-2 2 16,-1 1-16,-2 7 0,-2 3 15,-3 4-15,-4 4 0,0 1 16,1 3-16,0 2 0,2 2 16,1 1-16,2-1 0,2 0 0,2 1 15,4-2-15,2 1 0,4-7 16,2-3-16,-1-1 0,-4-3 15,-1 0-15</inkml:trace>
  <inkml:trace contextRef="#ctx0" brushRef="#br0" timeOffset="177002.6773">10313 4362 0,'0'0'0,"0"0"0,0 0 0,-11 22 15,11-22-15,-15 30 0,4-6 16,0 1-16,0 3 0,-4 12 16,-2 3-16,2-4 0,0 0 0,-2 5 15,1-1-15,3-5 16,2-6-16,-1 3 0,1-4 0,1-6 16,1-7-16,2-6 0,2-6 15,0-3-15,1-3 0,1-1 16,1 0-16,-1 1 0</inkml:trace>
  <inkml:trace contextRef="#ctx0" brushRef="#br0" timeOffset="177252.0491">10173 4470 0,'0'0'0,"0"0"0,0 0 16,18-20-16,-8 12 0,3 2 16,4 1-16,0 1 0,2-1 15,7 0-15,0 4 0,-2 1 0,-2 1 16,-2 5-16,-2 2 0,-3 2 15,-3 1-15,-3 4 0,-2 0 16,-3 0-16,-2 1 0,-5-2 16,-5 1-16,0 0 0,-2 1 15,-7 4-15,-3 0 0,-2-2 16,-2-3-16,0 0 0,-2-2 16,3-2-16,2-1 0,4-5 0,0-2 15,5-3-15,3-3 0,2 1 16,2 0-16,1-1 0</inkml:trace>
  <inkml:trace contextRef="#ctx0" brushRef="#br0" timeOffset="177469.5178">10668 4420 0,'0'0'0,"0"0"0,0 0 15,0 0-15,-6 26 0,6-26 16,-14 31-16,4-12 0,-1 1 0,0 3 15,-2 2-15,2-2 0,1 1 16,-2 1-16,0-2 16,2-5-16,1-4 0,2-2 0,0-2 15,2-4-15,0-4 0,2-5 16,0-4-16,0 2 0,1-1 0,0 2 16</inkml:trace>
  <inkml:trace contextRef="#ctx0" brushRef="#br0" timeOffset="177618.8313">10642 4263 0,'0'0'0,"0"0"15,0 0-15,20 3 0,-20-3 0,20 4 16,-20-4-16,24 10 0,-12-3 16,0 1-16,0-1 15,-2-1-15,-1 0 0,-1-1 0</inkml:trace>
  <inkml:trace contextRef="#ctx0" brushRef="#br0" timeOffset="177986.1629">10747 4477 0,'0'0'0,"0"0"0,0 0 0,0 0 16,-7 21-16,7-21 0,-8 23 16,8-23-16,-8 28 0,3-14 15,1-1-15,-1-2 0,2 0 0,0-2 16,1-1-16,-1-1 0,1-1 15,0-1-15,0-2 16,2-3-16,-2-2 0,2-2 0,0-3 16,1-1-16,0 0 0,2-1 15,3-3-15,0 2 0,2 0 0,3-2 16,2-1-16,1-1 16,1 0-16,5-2 0,1 1 15,-2 4-15,-1 2 0,1 2 0,0 2 16,-3 3-16,-2 0 0,0 4 15,-3 0-15,-3 5 0,-1 3 16,-2 2-16,-3 2 0,-3 0 16,-3-1-16,-1 2 0,-3 2 15,0-2-15,2 2 0,-1-1 16,1 1-16,0-1 0,2-1 0,2-4 16,5-3-16,-1-1 0,0 0 15,-1-2-15</inkml:trace>
  <inkml:trace contextRef="#ctx0" brushRef="#br0" timeOffset="178502.9067">11404 4370 0,'0'0'0,"0"0"16,0 0-16,0 0 0,0 0 0,0 0 15,-29 1-15,29-1 0,-30 11 16,30-11-16,-40 19 0,18-4 15,-2 0-15,-5 7 0,-1 2 16,3-1-16,4 0 0,1 2 16,5-2-16,4-2 0,6-3 15,6-3-15,6-1 0,6-5 16,3-3-16,9-3 0,4-1 16,0-6-16,-2-2 0,2-4 0,3-3 15,-1 0-15,-2-2 0,4-5 16,-2-1-16,-6 1 0,-3 0 15,-5 2-15,-2 1 0,-5 4 16,-1 1-16,-3 5 0,1 0 16,-4 5-16,-1 2 0,-5 4 15,-2 7-15,-5 3 0,-3 2 0,-1 8 16,-1 5-16,1 2 0,0 2 16,2 3-16,1 5 15,-3 4-15,2-3 0,0 1 0,-1-1 16,3-6-16,2-6 0,0 1 15,3-1-15,0-9 0,0-2 0,2-4 16,2-4-16,-1-3 16,2-4-16,-3 0 0,-4-2 15,0 0-15,-1-1 0,-7-4 16,-4-3-16,-2-1 0,-1 0 0,-2-3 16,-4 1-16,0-1 15,0 0-15,1 1 0,-1 1 16,6 2-16,4 2 0,4 0 0</inkml:trace>
  <inkml:trace contextRef="#ctx0" brushRef="#br0" timeOffset="182052.9805">14763 3860 0,'0'0'16,"0"0"-16,0 0 0,0 0 0,0 0 16,0 0-16,0 0 15,0 0-15,0 0 0,0 0 0,0 0 16,0 0-16,0 0 0,0 0 15,0 0-15,-23 7 0,23-7 16,0 0-16,-27 10 0,27-10 16,-24 11-16,11-4 0,-1 2 15,0 0-15,1 1 0,-2 0 16,-3 0-16,0 0 0,2 0 0,0 0 16,2-1-16,1 0 15,0-1-15,-2 1 0,3 0 16,1-2-16,1 0 0,4-2 0,0-2 15,2 0-15,-1 0 0,2-2 16,0 0-16,-1 0 0</inkml:trace>
  <inkml:trace contextRef="#ctx0" brushRef="#br0" timeOffset="182318.936">14451 3883 0,'0'0'0,"0"0"16,0 0-16,0 0 0,0 0 0,0 0 15,0 0-15,20 22 0,-20-22 16,0 0-16,23 16 16,-23-16-16,21 12 0,-8-4 15,4 2-15,-1-1 0,2 0 0,1 1 16,0 1-16,1 0 0,-1 0 0,8 4 15,0-1-15,0 0 16,-2-1-16,-2 0 0,-1 1 16,-2-1-16,0 1 0,0 0 15,-5-2-15,-2-3 0</inkml:trace>
  <inkml:trace contextRef="#ctx0" brushRef="#br0" timeOffset="182852.4428">14527 5341 0,'0'0'0,"0"0"0,0 0 16,0 0-16,0 0 0,0 0 16,0 0-16,0 0 0,0 0 0,0 0 15,-26 15-15,26-15 0,0 0 16,-21 15-16,21-15 16,0 0-16,-25 18 0,17-11 0,-2 1 15,2 0-15,1 0 0,0 0 16,-2 0-16,-1-1 0,0 2 0,0-2 15,0 1-15,0 1 16,0-1-16,1 0 0,1 0 16,0-1-16,1 0 0,1-1 15,0 0-15,2 0 0,-1 0 0,2-1 16,0 0-16,-1-2 0,2 0 16,0-1-16,0 1 0,2-3 15</inkml:trace>
  <inkml:trace contextRef="#ctx0" brushRef="#br0" timeOffset="183189.3039">14253 5396 0,'0'0'0,"0"0"16,0 0-16,0 0 0,0 0 0,0 0 15,0 0-15,0 0 16,0 0-16,0 0 0,24 8 16,-24-8-16,0 0 0,27 15 15,-27-15-15,29 11 0,-16-4 0,4 1 16,2-1-16,0-1 16,2 0-16,0 0 0,1 1 15,-1 1-15,0 0 0,6 3 16,-1-1-16,-2 0 0,0 0 0,-3 1 15,-3 0-15,-1-1 0,-3-2 16,-1 3-16,-2 2 0,-1-4 16,-2 1-16,-1-3 0</inkml:trace>
  <inkml:trace contextRef="#ctx0" brushRef="#br0" timeOffset="185235.7436">11743 7490 0,'0'0'0,"0"0"0,0 0 16,0 0-16,0 0 0,0 0 16,0 0-16,0 0 0,0 0 0,0 0 15,0 0-15,0 0 0,18 14 16,-18-14-16,0 0 0,0 0 15,24 7-15,-24-7 0,0 0 16,29 4-16,-29-4 0,24 3 16,-24-3-16,33 6 0,-16-5 0,3 0 15,2-1-15,1 0 0,1 1 16,11-2-16,4 0 16,-2-2-16,-1-1 0,10 2 0,1 1 15,-1 0-15,-2 0 0,13-1 16,4 1-16,-7 0 0,-6 0 15,5-3-15,3-1 0,5 3 16,-5 1-16,4-2 0,4 1 16,-6-1-16,-3 0 0,14 0 15,2 1-15,-9 0 0,-7-2 0,31-1 16,-3 1-16,-13 3 0,-7 2 16,6-2-16,1 0 0,-10-2 15,-9 0-15,8 4 0,4 4 16,-6 2-16,-4 2 0,3-9 15,4-7-15,-11 4 0,-7 2 0,9 2 16,6 3-16,-6 0 16,-5-1-16,5-1 0,4 1 15,-4 0-15,-3-1 0,6 0 16,5-1-16,-7 4 0,-6 0 0,4-4 16,1-2-16,-4-2 0,-5 0 15,6-2-15,7 1 0,-9 4 16,-6 4-16,8-3 0,3 1 15,-8 1-15,-5 3 0,5-3 16,4-2-16,-5 1 0,-3 2 0,2-3 16,0-2-16,-4 0 0,-5 1 15,4 0-15,3 1 16,-7-2-16,-6-2 0,2 3 16,-1 1-16,-11-1 0,0-2 0,2 2 15,2 0-15,-5 0 0,-3 0 0,-1 0 16,1-1-16,0 1 15,-3 2-15,0-2 0,-1-1 16,-3-1-16,1-2 0,-2 0 16,0 1-16,-3-1 0,-1-2 0,1-3 15,0-3-15,0-1 0,0-1 16,0-3-16,0-1 16,-1 4-16,0 0 0,-1-8 0,0-3 15,1 0-15,2 1 0,2-3 16,0-3-16,2 1 0,-1 1 15,3-4-15,1-2 0,-3 0 16,1 4-16,0-10 0,-1 0 16,1 3-16,-2 3 0,2 0 15,-2-1-15,2 4 0,0 0 0,-1-2 16,1-3-16,-2 4 0,0 1 16,0-5-16,1 0 0,-3 7 15,-1 2-15,-2-2 0,-1 2 16,0 6-16,0 2 0,-2 0 15,-3 1-15,-1 1 0,-1 2 16,-4 0-16,-4 3 0,0 1 16,-2 1-16,-5 2 0,-4 2 15,1 0-15,1 0 0,-7 2 16,-5-2-16,2 3 0,1 2 0,-7 2 16,-5 0-16,3 1 0,2-1 15,-13 1-15,-5 1 16,3-2-16,3 0 0,-5 0 0,-5 2 15,0 0-15,9-3 0,-6 1 16,-5-1-16,5 2 0,6 0 0,-32 1 16,3-2-16,16 0 0,10 1 15,-6-6-15,-4-1 16,6 2-16,4 0 0,-7 2 16,-7 0-16,11 3 0,4 3 0,-10-6 15,-8-3-15,8 0 0,7-1 16,-10-1-16,-5 0 0,11 5 15,4 3-15,-7 0 0,-6-2 16,11-4-16,5-3 0,-6 3 16,-6 1-16,10 5 0,5 3 0,-5-1 15,-4-1-15,5-4 0,4-3 16,-9-1-16,-5-1 16,14 1-16,10 2 0,-8 3 0,-4 3 15,3-1-15,2-1 0,-1-3 16,-2-2-16,3 1 0,4 2 0,-1 0 15,0 0-15,1-3 16,2-1-16,-6-1 0,-3 0 16,9 5-16,8 1 0,-6 0 15,-5-1-15,7-1 0,2 2 0,-3 2 16,-1 0-16,6-1 0,4-2 16,0 1-16,-1 1 0,3 0 15,3 2-15,3 2 0,1-1 16,15-2-16,-1-3 0,-6 7 15,-3 4-15,2-1 0,3 1 0,2-2 16,-1 1-16,1 1 16,1-2-16,0 5 0,0 2 15,4-2-15,-1 0 0,3 2 0,0 2 16,1 1-16,1-1 0,-1 7 16,2 1-16,1-1 0,0-2 15,1 7-15,1 4 0,0-1 16,1 1-16,2 1 0,0 0 15,1-1-15,-1-2 0,3 3 16,-1 2-16,0-1 0,-1-1 16,2 6-16,2 2 0,-1-4 0,-1-4 15,-1 4-15,0 2 0,-1-4 16,-2-2-16,-1 1 0,0-1 16,-1-2-16,0-3 0,-2 2 15,-2 1-15,1-7 0,1-5 16,-1 0-16,-2 0 0,1-3 15,0-3-15,-1-1 0,-1-1 16,2-2-16,0-1 0,0-3 16,1-1-16,0-1 0,0-1 0,1-1 15,0-2-15,0 3 0,0-3 16,2 1-16,2 1 16,1-1-16,-1 0 0,0 0 0,0 0 15,-1 0-15</inkml:trace>
  <inkml:trace contextRef="#ctx0" brushRef="#br0" timeOffset="192385.7239">11559 9404 0,'0'0'0,"0"0"15,0 0-15,0 0 0,27-3 16,-27 3-16,23 4 0,-23-4 15,29 3-15,-10 0 0,5 1 16,0-1-16,1 2 0,14 1 16,4 0-16,0-1 0,0 2 0,18 0 15,8 0-15,-4-1 0,-2-1 16,20-1-16,20 0 16,-10 0-16,-8 1 0,20 1 0,7 2 15,29-1-15,-22-5 0,4 4 16,2 2-16,-18-1 0,-13-2 15,11 1-15,9 1 0,-15-1 16,-8-3-16,9 5 0,7 2 16,-12-1-16,-9 0 0,10-2 15,6-1-15,-15 0 0,-9-1 0,6 1 16,3-1-16,-11-5 0,-6-2 16,4 2-16,1 2 0,-11 3 15,-7 3-15,6-1 0,4-1 16,-12-2-16,-7-2 0,2 1 15,3 0-15,-6 1 0,-4-1 16,2 0-16,2 0 0,-6 1 16,-5 0-16,2 2 0,-2-1 15,1 0-15,-1-3 0,-4 0 16,-2-2-16,-7 2 0,-6 0 0,7 1 16,3-1-16,-6 0 0,-4-1 15,0-1-15,2 0 0,-11-1 16,-1-2-16,1-1 0,1 0 15,-2-3-15,-2-1 0,2 0 16,0-1-16,-1 0 0,0-2 0,-2-3 16,0-2-16,2-2 15,-1 0-15,1-5 0,0-4 16,0 3-16,-1-1 0,1-5 0,0-4 16,-2 0-16,0 0 0,2-2 15,0-1-15,2 0 0,0 1 16,1-10-16,0-3 0,-2 5 15,1 4-15,-1-4 0,0-5 16,-1 7-16,-2 5 0,-2-9 16,-3 0-16,0 7 0,-1 2 15,-2-6-15,-1 0 0,-1 7 16,-1 5-16,-3-4 0,-3 1 16,2 2-16,0 4 0,-5 0 0,-4 2 15,6 4-15,1 1 0,-4-1 16,1 3-16,0 3 0,1 1 15,-5 1-15,-3 1 0,1 2 16,1 0-16,-3 1 0,-3 0 16,3 4-16,-2 0 0,-10-1 15,-2 0-15,6 1 0,0 1 0,-12-1 16,-5 2-16,3-1 0,1 1 16,-7-1-16,-5 0 15,4-1-15,3 3 0,-13-4 0,-3 1 16,3-1-16,4 1 0,-36-2 15,1 2-15,18-1 0,12-1 0,-10 0 16,-5 1-16,7-1 16,6 1-16,-11-4 0,-8-3 15,9 4-15,8 4 0,-14 0 0,-7-1 16,9 3-16,8 2 0,-14 0 16,-10 1-16,13 0 0,9-1 15,-15 2-15,-9 3 0,9-2 16,9-1-16,-13-1 0,-8 1 15,14 1-15,9 4 0,-11 0 16,-7 1-16,12-1 0,5-2 16,-14 4-16,-12-1 0,18 0 15,13 0-15,3-1 0,3 0 16,6 2-16,5 1 0,3 3 0,2 3 16,1-7-16,3-2 0,8 1 15,7 1-15,4 3 0,5 1 16,3 2-16,1 0 0,5 4 15,3 3-15,4-1 0,4 1 16,0 1-16,2 1 0,0 7 16,1 5-16,3-3 0,1-4 0,3-4 15,2 7-15,-3 3 0,1 2 16,-1 4-16,1 4 16,0 1-16,1 1 0,-6 2 15,-4 3-15,-1-2 0,2-3 0,1 2 16,1 2-16,-1-1 0,0 1 15,-2 14-15,-1-10 0,3-23 16,1-1-16,-1-2 0,0-2 16,1 0-16,0 1 0,-2-4 15,-2 1-15,3-8 0,0-3 0,0-2 16,-1 0-16,-1-3 0,-1-2 16,0-2-16,-2-2 0,0 1 15,-2-2-15,-1-2 0,-2-1 16,2 1-16,2 0 0,1 0 15</inkml:trace>
  <inkml:trace contextRef="#ctx0" brushRef="#br0" timeOffset="193386.7524">10322 8665 0,'0'0'15,"0"0"-15,0 0 0,20-6 0,-20 6 16,25-3-16,-4 0 15,3 1-15,1 0 0,6 0 0,4 0 16,10-2-16,1 1 0,13 0 16,4 1-16,-4 0 0,-2 0 0,9-1 15,-1 2-15,-9 0 0,-5 1 16,1 4-16,-7 1 16,-8 2-16,-5 2 0,-8-1 0,-5 0 15,-6 1-15,-4 0 0,-9 0 16,-5 3-16,-5-2 0,-4 0 15,-6 5-15,-6 3 0,-2-1 16,-4-1-16,-5 2 0,-3 3 16,-3-3-16,-2-1 0,-8 7 15,2 3-15,4-5 0,4-3 16,3-1-16,1 1 0,5-5 0,3 0 16,4-3-16,4 0 15,5-5-15,3-4 0,4-1 0,4-2 16,1-1-16,3-3 0,1-3 15,0-3-15,5-2 0,2-2 16,2 0-16,3-4 0,2-1 16,1-2-16,1-2 0,2-3 15,-2-1-15,-1 1 0,3-5 16,-2-1-16,2 3 0,-1 0 0,2 3 16,0-1-16,-3 3 0,-1 0 15,0 3-15,0 0 0,-1 4 16,-1 3-16,1 1 0,2 1 15,-2 3-15,-1 3 0,-2 4 16,-1 3-16,3 3 0,3 1 16,-1 5-16,1 2 0,-1 0 0,0 2 15,-1 4-15,1 4 16,-1 0-16,-1 0 0,1 4 16,3 1-16,-3 1 0,0 1 0,0 0 15,2 2-15,-2-3 0,-1-4 16,2 9-16,-2 2 15,-3-5-15,0-2 0,-1-2 0,-1-3 16,0-2-16,-2-2 0,0 0 16,-1-2-16,-1-5 0,-1 0 0,-1-2 15,0-3-15,0 0 16,0-2-16,-3-1 0,-2-1 16,0-2-16,-1 0 0,-5-3 0,-4-4 15,0 0-15,-2-2 0,-2-2 16,-2-1-16,0-2 0,-1 0 15,-6-7-15,-3-1 0,3 3 16,3 1-16,-3 0 0,-1-2 16,2 2-16,3-1 0,-3-4 15,4 0-15,6 8 0,0 1 0,-1-3 16,3 0-16,4 5 0,0 1 16,0 1-16,0 1 0,2 1 15,1 3-15,-2 0 0,-2 3 16,2 0-16,3 1 0,0 0 15</inkml:trace>
  <inkml:trace contextRef="#ctx0" brushRef="#br0" timeOffset="212603.6747">12485 10023 0,'0'0'0,"0"0"0,0 0 0,0 0 16,1 30-16,-1-30 0,0 30 15,-1-10-15,0-2 0,0 7 16,0 4-16,-2 8 0,-2 0 0,0 1 16,-2 3-16,-1 7 15,1-2-15,-3 2 0,-2-1 0,-3 5 16,2-4-16,0 2 16,-1 0-16,0-2 0,3-5 0,0 6 15,2-1-15,3-7 0,1-7 16,2 2-16,1-1 0,0-3 15,1-3-15,3-5 0,2-1 16,5-3-16,2-1 0,8-2 16,5-2-16,-3-3 0,2-4 0,8 1 15,8 1-15,-1-2 16,1-1-16,15-2 0,6 0 0,1-2 16,0 0-16,6-1 0,7 0 15,7-1-15,-2 0 0,43 0 16,-3 0-16,-15-2 0,-11-1 15,10 2-15,5 2 0,-9 1 16,-5-1-16,9-1 0,5 0 16,-10 1-16,-7 0 0,7 2 15,5 0-15,-9-1 0,-7-3 0,5 4 16,5 3-16,-9-5 16,-4 0-16,1-2 0,0-1 0,-10-1 15,-8 0-15,3-1 0,1 2 16,-9-1-16,-6 0 0,-3-3 15,-2-2-15,-7-1 0,-5-4 16,-4 2-16,-2 0 0,-5 0 16,-4 1-16,-2-1 0,-1-1 15,-6 1-15,-3 1 0,-1-1 16,-1 0-16,-2-1 0,0 1 0,-2 0 16,2-1-16,-5 1 0,1 1 15,1-7-15,1-1 0,-4 0 16,-1 0-16,1-5 0,3-3 15,-2 3-15,0-2 0,3-1 16,0-3-16,-1 2 0,-1-2 16,2-5-16,-1-2 0,1-1 0,-1 3 15,1-10-15,-1 0 16,0 0-16,-2 1 0,-1-3 0,-1 1 16,-1 4-16,0 4 0,-1-3 15,-1-2-15,-2 4 0,-3 1 16,-3 0-16,-1 2 0,0 4 15,0 3-15,-3-2 0,-2 0 16,2 5-16,0 4 0,-3 0 16,-1 4-16,2 2 0,0 0 0,-3 4 15,-6 1-15,5 1 16,2 1-16,-4 1 0,-1 1 0,-3 2 16,1 2-16,-2 1 0,0 1 15,-3 1-15,-1 1 0,-3-1 16,-1-1-16,-2 0 0,1 0 15,-7 2-15,-4 2 0,1-3 16,3-3-16,-12 0 0,-2 1 16,4 0-16,2 1 0,-7-2 15,-7 0-15,-8 0 0,4-1 16,-5-1-16,-5-2 0,9 0 0,6-1 16,-39-1-16,2 2 15,13-1-15,8-2 0,-2-2 0,-2-3 16,7 6-16,4 4 0,-1 0 15,-2-2-15,7 0 0,2-1 16,-2 2-16,-4 0 0,11 4 16,10 3-16,-8-2 0,-3-1 15,7 0-15,4-1 0,-1 4 16,0 2-16,10-2 0,8-1 0,-4 1 16,0 1-16,1-3 0,3-2 15,3 3-15,2 1 0,0-1 16,1 0-16,0 0 0,1-1 15,5 0-15,5 0 0,-1-1 16,-5 0-16,5-1 0,1-1 0,2 2 16,1 0-16,4 0 15,3 0-15,-2 1 0,0 0 16,0 0-16,1 1 0,-1 1 16,0 1-16,2-2 0,3 1 0,0-1 15</inkml:trace>
  <inkml:trace contextRef="#ctx0" brushRef="#br0" timeOffset="221402.9587">12440 9832 0,'0'0'0,"0"0"16,0 0-16,0 0 0,0 0 0,0 0 16,0 0-16,0 0 0,0 0 15,5 22-15,-5-22 0,2 21 16,-2-21-16,1 32 0,-1-10 15,-1 3-15,0 1 0,0-5 16,-1-1-16,1-3 0</inkml:trace>
  <inkml:trace contextRef="#ctx0" brushRef="#br0" timeOffset="223786.6152">14289 12796 0,'0'0'0,"0"0"0,0 0 15,0 0-15,0 0 16,0 0-16,0 0 0,0 0 0,0 0 15,-7 21-15,7-21 0,0 0 16,0 0-16,-13 24 16,13-24-16,-11 20 0,11-20 0,-18 24 15,7-10-15,0-1 0,1 0 16,-1-2-16,0 0 0,2 0 16,-1 1-16,1 0 15,0 1-15,0 0 16,1-2-16,1-1 0,0-1 0,2-9 15,0-8-15,1 2 0,0 1 16,1 0-16</inkml:trace>
  <inkml:trace contextRef="#ctx0" brushRef="#br0" timeOffset="224021.6497">13995 12905 0,'0'0'0,"0"0"0,0 0 16,0 0-16,0 0 0,0 0 0,28 1 15,-28-1-15,0 0 0,31 8 16,-31-8-16,28 10 0,-13-6 0,3 2 16,1 1-16,-1 2 15,1-2-15,2 2 0,1 1 16,6 2-16,-1 0 0,-4-3 15,-3 0-15,-3-2 0</inkml:trace>
  <inkml:trace contextRef="#ctx0" brushRef="#br0" timeOffset="224920.0511">14557 14848 0,'0'0'0,"0"0"16,0 0-16,0 0 0,0 0 0,0 0 16,-21 20-16,21-20 15,0 0-15,-18 23 0,9-13 16,1 0-16,0 0 0,0 0 15,0-1-15,1 0 0,0-1 0,1 0 16,0 0-16,1 0 0,-1-1 16,0 0-16,1 0 15,1 0-15,-1 0 0,0-1 16,-1-1-16,2 0 0,-1-3 16,0 0-16,-1-3 0,1 0 0,-1 0 0,1-2 15,-1 0-15,0 0 16,-1-1-16,-1-1 0,1-1 15,0-1-15,0 0 0,1-1 16,-1 0-16,2 1 0,-1 1 0,2 1 16,0-1-16,1 1 0,1 1 15,1 1-15,0-2 16,1 1-16,1 0 0,3 2 0,3 1 16,-1 2-16,1-1 0,2 2 15,1 2-15,0 0 0,0 2 0,2 1 16,2 2-16,0 0 0,1-1 15,6 2-15,2 1 16,-3-2-16,-4-2 0,-1-1 16</inkml:trace>
  <inkml:trace contextRef="#ctx0" brushRef="#br0" timeOffset="225458.7106">14727 16657 0,'0'0'0,"0"0"0,0 0 0,0 0 16,0 0-16,-10 19 0,10-19 0,0 0 15,-11 18-15,6-13 0,1 1 16,-1 1-16,1 1 0,1-1 16,-1-1-16,0 0 0,-1-1 15,-1 1-15,0-1 0,2-1 16,0 0-16,0 0 0</inkml:trace>
  <inkml:trace contextRef="#ctx0" brushRef="#br0" timeOffset="225720.2661">14571 16649 0,'0'0'0,"0"0"0,0 0 16,0 0-16,0 0 0,0 0 0,0 0 15,0 0-15,0 0 0,0 0 16,0 0-16,16-19 0,-16 19 15,0 0-15,0 0 0,28 11 16,-28-11-16,25 12 0,-25-12 16,26 18-16,-13-8 0,3 1 15,1 2-15,0 0 0,-1-1 0,1 1 16,-1-2-16,2 2 0,-2-2 16,-3-2-16</inkml:trace>
  <inkml:trace contextRef="#ctx0" brushRef="#br0" timeOffset="226236.7432">14756 17780 0,'0'0'0,"0"0"0,0 0 15,0 0-15,0 0 0,0 0 16,-14 21-16,14-21 0,0 0 0,-16 19 15,16-19-15,-18 18 0,9-7 16,0-2-16,0 0 0,1 0 16,0-2-16,1 0 0,1-2 15,-1 0-15,0-1 0,3-2 16,1-1-16,-1 0 0,2 0 0,0 0 16</inkml:trace>
  <inkml:trace contextRef="#ctx0" brushRef="#br0" timeOffset="226402.9291">14654 17733 0,'0'0'0,"0"0"16,0 0-16,0 0 0,0 0 0,0 0 16,0 0-16,18 26 0,-18-26 0,13 20 15,-13-20-15,15 28 16,-6-11-16,1-1 0,1 0 15,-1 0-15,-2-1 0,-1-3 0,0 0 16,-2-2-16</inkml:trace>
  <inkml:trace contextRef="#ctx0" brushRef="#br0" timeOffset="233339.0293">24498 3462 0,'0'0'0,"0"0"0,0 0 16,0 0-16,0 0 0,0 0 15,0 0-15,-23-3 0,23 3 0,0 0 16,0 0-16,-25-4 15,25 4-15,0 0 0,-30-6 16,18 2-16,1 1 0,-1-1 0,0 1 16,0 0-16,1-1 0,-1 1 15,-2-1-15,0 0 0,1 1 16,-1-2-16,-3 1 0,2 1 0,-1-2 16,1 2-16,0 0 15,-2-1-15,0 1 0,-5-1 16,0 0-16,0 3 0,1 2 0,0-2 15,2 0-15,0 0 0,0 1 16,-1 1-16,-1 1 0,1 0 16,2 0-16,-1 2 0,1 0 15,2 1-15,0 0 0,-1 1 16,-3 3-16,1-2 0,1-2 16,1 3-16,-1 1 0,2-1 15,-1 1-15,1-1 0,-2 1 16,0 0-16,1 0 0,-2-1 0,-1 1 15,1 0-15,3 3 0,-1-2 16,0 0-16,-1-1 0,0 0 16,0 1-16,-1-2 0,1 1 15,1 0-15,0-1 0,1 1 16,1-2-16,2 2 0,0 0 16,1-1-16,-1 1 0,2 0 0,0 0 15,0 0-15,3-1 0,0 1 16,1-1-16,2 2 15,0 0-15,1-2 0,1 3 0,-1 0 16,2 0-16,-1 0 0,1 2 16,-1 3-16,1-2 0,-1 0 0,1 0 15,1 2-15,-2-1 16,0-2-16,0 0 0,-1 2 16,1-2-16,0 1 0,-2-1 15,1 2-15,1 0 0,-1 2 0,1-2 16,0-1-16,-2 0 0,1-2 15,0 0-15,-1 1 0,2 0 16,0-2-16,-1 0 0,2 0 16,1 0-16,1 0 0,0 0 15,1-1-15,0-3 0,0 0 0,0 0 16,2-2-16,0 0 16,1-1-16,1 0 0,0 0 15,1 0-15,-1 0 0,3 0 0,2 0 16,0-2-16,0-1 0,2 1 15,1 2-15,0-1 0,0-1 16,4 0-16,2 1 0,0-1 16,-1-1-16,6 0 0,2 0 15,-1 1-15,-1-1 0,2 0 16,0-1-16,0 0 0,-1 0 16,3 0-16,1 0 0,-1 0 15,-3 0-15,7 0 0,1-1 16,-1 1-16,0 1 0,0 1 0,0 1 15,0-2-15,-1 0 0,1-2 16,1 0-16,-2 1 0,-1-1 16,7 1-16,2 0 0,-5 1 15,-3-1-15,2 1 0,2-1 16,-1 0-16,-1 0 0,-1 0 16,0 1-16,-2 1 0,-2-1 15,3 0-15,2-1 0,-3 0 16,1-1-16,0 1 0,1 1 15,-1 0-15,-2 0 0,3 1 0,2 0 16,-1 1-16,-1-2 0,1-1 16,2 0-16,-1 0 0,0 0 15,0 0-15,0-1 0,-1-1 16,-2 1-16,3 1 0,2 1 16,0 1-16,-2-2 0,1 0 15,0-3-15,-2 2 0,-1 0 0,8 0 16,1 1-16,-8-1 0,-2 1 15,6-1-15,1 1 0,-7 0 16,-2 1-16,8-1 0,0 1 16,-5 0-16,0 1 0,7-2 15,-1-1-15,-1-1 0,-3 1 16,1 0-16,2 1 0,-4 0 16,-3 0-16,1 0 0,4-1 15,-2 1-15,-2 1 0,3 0 16,2 2-16,-3-3 0,-3 0 0,3 0 15,2 0-15,-2 0 0,-1-1 16,1 2-16,3 0 0,-6-1 16,-1-1-16,9 1 0,0-1 15,-2 0-15,-4 1 0,3 1 16,3 0-16,-3 0 0,-4-1 16,3-1-16,2-1 0,-1 3 0,0 1 15,1-2-15,4 0 16,-5 0-16,-2 1 0,2-2 0,3-2 15,-3 2-15,-1 0 0,1-1 16,3 1-16,-4-2 0,-1 2 16,4 1-16,1 0 0,-1 0 0,-2-2 15,1 1-15,2 1 16,-3 1-16,-2 0 0,1-1 16,1-2-16,-1 2 0,-4-1 0,5 1 15,0 1-15,-2-2 0,-1 0 16,0-3-16,1 1 15,-2 1-15,-2-2 0,0 2 0,2 1 16,-3 0-16,-3 0 0,0-1 16,1-2-16,-6 0 0,-2-1 15,2 2-15,1 0 0,-3 1 16,-3-1-16,1 0 0,0-4 16,-3 2-16,-2-1 0,-3 1 15,-1-2-15,-2 0 0,0 0 0,-1 0 16,-1-4-16,0 2 0,-1 1 15,-1 0-15,-1-3 0,0-1 16,0 1-16,0-2 0,0-1 16,0 0-16,0 0 0,0-2 15,0-2-15,0 2 0,0 1 16,1-2-16,0-1 0,0 0 16,1 2-16,1-2 0,-1 0 15,0 0-15,1 2 0,-2 0 16,-1 1-16,0-1 0,2 0 0,-2 2 15,-2 0-15,1 2 0,1 0 16,-1-1-16,-1-1 0,0 2 16,0 0-16,-2 2 0,0 2 15,-2-1-15,1 0 0,-2-1 16,0-1-16,-2 2 0,-1 1 0,-1-1 16,-1 1-16,-2 2 15,1 0-15,-2 1 0,-2 1 16,1 2-16,-1 0 0,-3-1 0,-2 2 15,1-2-15,1 1 0,-3 0 16,-2 0-16,0 2 0,-1 0 16,-1 0-16,-3 0 0,-6 0 15,1-2-15,-1 1 0,-1 0 16,0 0-16,2 1 0,-2-2 16,0 1-16,1-1 0,0 2 0,-8-2 15,0-1-15,1 2 0,2-1 16,-1 1-16,1 1 15,0 0-15,0 1 0,-6-2 16,0-1-16,4 1 0,2 1 0,-3 0 16,-2-1-16,2 1 0,2 0 15,-1 0-15,-1 0 0,2 0 16,1-1-16,-2 1 0,0 0 16,1-1-16,3 0 0,-4-1 15,-1 4-15,2-4 0,1 2 0,-6-1 16,-1 0-16,8-1 0,2-1 15,-8 3-15,-2 0 0,4-2 16,1-1-16,-1 2 0,-1 0 16,2-1-16,2-2 0,-3 1 15,-2 2-15,3 0 0,2 0 16,-1 0-16,-1-1 0,1 0 0,0 0 16,-2 1-16,-3 1 15,3 2-15,3 1 0,-4-4 16,-4-3-16,6 1 0,2-1 0,-3 2 15,-3 1-15,5 0 16,3-1-16,-4 0 0,-3-2 0,5 3 16,5 1-16,-5 0 0,-3-1 15,4 1-15,4-2 0,-3 1 16,-2 0-16,5 2 0,3 2 0,-5-6 16,-2-3-16,2 1 15,4 2-15,-3 0 0,-2 2 16,8 2-16,2 1 0,-7-1 0,-1-2 15,6-1-15,0 0 0,0 0 16,0 4-16,0-2 0,0 0 16,-2 0-16,-2 0 0,3 1 15,3 4-15,-5 1 0,-4 0 16,1 3-16,2 3 0,8-4 16,8-1-16,4-3 0</inkml:trace>
  <inkml:trace contextRef="#ctx0" brushRef="#br0" timeOffset="249686.9915">23399 4257 0,'0'0'0,"0"0"0,0 0 0,0 0 16,0 0-16,0 0 0,0 0 16,27-1-16,-27 1 0,0 0 15,22-3-15,-22 3 0,0 0 16,29 0-16,-17 2 0,1-2 16,2 0-16,0 0 0,3 0 15,0 0-15,1 0 0,2-2 16,2 2-16,1 0 0,1 0 0,8 0 15,1-1-15,-1 1 0,0-1 16,9-1-16,0 2 16,-1-1-16,-2-1 0,3 1 0,1 1 15,-1-3-15,-1 1 0,10 1 16,1 0-16,-4-1 0,-2 1 16,4 2-16,2 2 0,-5-4 0,-3-4 15,10 3-15,1 1 16,-5 1-16,-5-1 0,6 1 0,4 2 15,-4-1-15,-5 1 0,9-2 16,0 0-16,-5 2 0,-5 1 16,5-2-16,2-2 0,-5 3 15,-2 0-15,3 0 0,2-5 16,-2 2-16,-3 0 0,3-3 16,4-1-16,-3 3 0,-4 3 0,3-1 15,2 0-15,-4 0 0,-2 0 16,25 0-16,-4 2 15,-30-1-15,0 1 0,24-3 0,-4-3 16,-22 5-16,1 2 0,24 1 16,-2-3-16,-22-2 0,2-2 15,11 3-15,0 1 0,-6 1 16,-1-1-16,21-2 0,-2-4 16,-24 2-16,1-2 0,23 4 15,-2 4-15,-26-5 0,1 0 0,10 0 16,4 4-16,-7-4 0,-3 1 15,5-2-15,3-2 16,-2 4-16,-1 2 0,1 0 0,2 0 16,-2-1-16,-2-2 0,1 2 15,0 0-15,-2-1 0,-3-3 0,2 2 16,3 0-16,-4 0 16,-3 0-16,1 1 0,0 1 15,-5-3-15,-3 1 0,2 1 0,3-1 16,-8 1-16,-5-1 0,-1 2 15,-1 1-15,-4-2 0,-2-1 16,-3 4-16,-4 0 0,-5 2 16,-4 2-16,2-3 0,0 1 15,1-1-15</inkml:trace>
  <inkml:trace contextRef="#ctx0" brushRef="#br0" timeOffset="272884.0313">20304 7159 0,'0'0'0,"0"0"0,0 0 16,0 0-16,0 0 0,0 0 16,0 0-16,0 0 0,0 0 0,0 0 15,22-6-15,-22 6 0,0 0 16,27-3-16,-27 3 16,23-1-16,-23 1 0,28-2 0,-8 1 15,0 0-15,-1 1 0,5 1 16,5 0-16,5 1 0,-1-1 15,3 1-15,5-1 0,-1 0 16,-2 0-16,15-1 0,2-1 16,-3 3-16,-3 1 0,14-2 15,3-2-15,-5 1 0,-3 1 0,13 0 16,4-1-16,-7 1 16,-7 0-16,15-1 0,5 1 15,-10-5-15,-9-3 0,39 3 0,-2 5 16,-14 2-16,-9 3 0,3-4 15,2-1-15,-10-3 0,-4-3 0,9 2 16,6 2-16,-12 1 16,-11 1-16,14-2 0,8-1 15,-10 0-15,-5 2 0,11-1 0,9-1 16,-12 0-16,-9-1 16,21 2-16,16 0 0,-18 0 15,-13-1-15,-1-3 0,-1-1 0,3 4 16,2 1-16,2 1 0,2-2 15,0 1-15,1 0 0,0-1 16,1-2-16,-1 2 0,-4 0 16,0-1-16,0-3 0,-6 2 15,-4-1-15,7 3 0,5 1 16,-3-2-16,-3-1 0,4 0 0,3 0 16,-8 1-16,-3 0 0,4-2 15,2-1-15,-3 0 0,0-1 16,-3 3-16,0 0 0,-5 4 15,-4 0-15,3-2 0,1-4 16,-6 5-16,-4 3 0,1 0 16,0 0-16,-6-5 0,-4-2 15,-1 6-15,0 4 0,-5-1 16,0 0-16,5-1 16,5 1-16,-11 0 0,-5-1 0,-9 1 15,-6 0-15,4-3 0,2-4 0,-4 1 16,-2 1-16,-10 0 0,2 0 15,0 0-15,0 0 16,-2-2-16,1-2 0,-2 1 0,1-3 16,-3 0-16,0-2 0,0-1 15,-1-1-15,-2-1 0,0-1 16,-1-2-16,-1-2 0,-1 0 0,1-1 16,-2 0-16,-2-1 15,0-2-15,-1 0 0,-1 1 16,1 1-16,-3 2 0,-1 1 0,-1-1 15,-1-1-15,1 0 0,1 0 16,-2 0-16,-1 1 0,-2 2 16,1 3-16,-2-1 0,0 0 15,-1 2-15,-1 2 0,2 1 16,-1 3-16,-2-2 0,-1 2 0,-3 0 16,-3 0-16,1 1 0,0 0 15,-4-1-15,-2 3 16,0 0-16,-1 2 0,-4-1 15,-1-1-15,0-1 0,3-1 0,-10-1 16,-3 2-16,3-1 0,2 2 16,-3-1-16,-1 1 0,0-1 15,2 3-15,-8-1 0,0 1 16,-1-1-16,-1-1 0,1 1 16,1 0-16,1 1 0,-1 0 15,-9 3-15,-1 0 0,5-1 0,7-4 16,-6 4-16,-1-1 15,-3-1-15,-2 0 0,-6 0 0,1 0 16,-15 0-16,11 0 0,2 1 16,1 2-16,0-2 0,1-1 15,-3 3-15,-1 2 0,9-3 16,6-3-16,-5 1 0,-2 1 16,2 1-16,-1 3 0,-2-3 15,-3 0-15,6 2 0,3 0 0,0 0 16,-2 0-16,2-4 0,0-3 15,-4 3-15,-3 1 0,1 1 16,1 1-16,0-1 0,0-2 16,6 0-16,4 0 0,-5 3 15,-2 1-15,1-2 0,1-1 16,1-1-16,2 0 0,2-1 16,1-1-16,-3 1 0,-2-1 15,6 2-15,1 1 0,-1 0 16,-1-1-16,-2-1 0,-1-1 0,1-1 15,1 2-15,0 0 0,1 1 16,-2-2-16,-3 1 0,6 0 16,5 1-16,-5 1 0,-2 1 15,1-1-15,1 0 0,0 3 16,-1 0-16,1 2 0,1 1 16,-3-9-16,-2-4 0,4 4 15,4 4-15,-4 1 0,-3 0 16,3 0-16,3-1 0,3 0 0,2 0 15,3-2-15,2 0 0,0 1 16,-2 0-16,1 3 0,2 1 16,-1-2-16,2-1 0,8 1 15,6 1-15,10-2 0,-3 0 16,-3 1-16,-2 2 0,2-1 16,0-1-16,5 1 0,1 0 0,1 0 15,0 3-15,0-2 16,1 0-16,3 1 0,1 1 0,0 1 15,1 0-15,2-1 16,0-1-16,-1 3 0,1 1 0,-1 2 16,2 2-16,1-1 0,1 0 15,0 2-15,0 1 0,-1-2 16,2 0-16,0-1 0,0 3 0,0 1 16,0-1-16,0 1 15,0 1-15,2-3 0,0 0 0,-1 1 16,0-2-16,0 1 0,-1-1 15,2-2-15,2 2 0,-1-2 16,0-1-16,1 0 0,-1 0 16,0-3-16,0-1 0,1 0 15,-2-3-15,0 0 0,0-1 16,-1 0-16,2 0 0,-3-3 16,1 3-16,-1-3 0,1 2 15,-1-2-15,0 0 0,-2 2 16,-3-4-16,2 1 0,0 0 0,0 1 15</inkml:trace>
  <inkml:trace contextRef="#ctx0" brushRef="#br0" timeOffset="274103.7004">20574 7105 0,'0'0'0,"0"0"16,0 0-16,20 2 0,-20-2 15,25 0-15,-25 0 0,38-2 16,-16 1-16,3 1 0,3 0 15,8-1-15,2 0 0,1 1 16,3 1-16,10-1 0,-1-1 16,3-1-16,2 1 0,6 0 15,-6 2-15,2-3 0,3-1 16,-5 1-16,-3-2 0,8 4 0,-3 0 16,-4 0-16,-3-1 0,5-1 15,-2-1-15,-5-1 0,-5 0 16,-3 0-16,-3 1 0,-5 2 15,-3 2-15,-1-1 0,-1 0 16,-6 1-16,-2 0 0,-3-2 16,-3-2-16,-3 1 0,-2 0 0,-4 1 15,-1 1-15,-2 0 0,0-1 16,-2 1-16,0 0 16,-5 0-16,-1 0 0,-4 0 0,-4 0 15,1 0-15,-2 0 0,-3-1 16,-4-1-16,-3-1 0,-1 0 15,-13 1-15,-4 2 0,1-1 16,0-1-16,-13 0 0,-2 1 16,3 0-16,2-1 0,-2 2 15,-2 0-15,-7 0 0,4-1 0,-3 1 16,-2 1-16,7-1 16,4 1-16,-9-1 0,0 1 15,10 1-15,8 2 0,-1-2 0,0-1 16,6 1-16,7-1 0,4 0 15,3 1-15,7-1 0,2 0 16,6-1-16,4 0 0,1-1 16,3 1-16,4 0 0,4-2 15,1 1-15,3 0 0,6 1 16,6 1-16,2-2 0,3-1 0,5 1 16,5 1-16,6-1 0,-1-1 15,5 1-15,6 1 0,-3 1 16,-3 2-16,14-1 0,3-2 15,-5 1-15,-1-1 0,10 3 16,2 1-16,-7 0 0,-3-3 0,3 1 16,1-1-16,-4 0 15,-1 0-15,28 1 0,-5 1 16,-13-1-16,-8 2 0,1-2 0,4-1 16,-6-3-16,-3 0 0,4 3 15,3 1-15,-8 0 0,-5-1 16,5-1-16,4-2 0,-4 0 15,-2 2-15,3 2 0,4 0 16,-7-2-16,-3 0 0,2-1 16,0-1-16,-5 1 0,-3 2 0,8 1 15,6 1-15,-6-2 0,-4 0 16,-1 2-16,-2 3 16,0-3-16,-1-1 0,1 1 15,-1 4-15,-4-7 0,-3-4 0,0 4 16,-1 1-16,-3 1 0,-1-1 0,2 0 15,0 1-15,-18 2 16,0 0-16,2-5 0,3-2 16,-3-1-16,-4 1 0,-2 0 15,-3 1-15,-3 2 0,-2 0 0,-7-3 16,-6 0-16,-7-2 0,-7 0 16,4 2-16,5 0 0,3 1 15</inkml:trace>
  <inkml:trace contextRef="#ctx0" brushRef="#br0" timeOffset="276037.9886">27494 6560 0,'0'0'0,"0"0"16,0 0-16,6-19 0,-6 19 0,2-18 15,-3 7-15,-1-1 0,-2 0 16,-1-2-16,-1 2 0,-1 0 15,-3 1-15,-2 1 0,-2 1 16,-4-1-16,-2 3 0,-3 2 16,-3 3-16,1 5 0,1 4 0,-2 3 15,0 2-15,-1 4 16,1 1-16,-3 8 0,3 6 16,5-1-16,3 1 0,3 7 15,4-1-15,6-6 0,6-4 0,9-4 16,8-4-16,3-4 0,2-4 15,5-6-15,3-4 0,-1-4 16,1-2-16,2-4 0,2-3 16,-7-1-16,-2-1 0,-2-1 15,0-3-15,-4-1 0,-4 0 0,-2 1 16,-3 3-16,-4 0 16,-2 1-16,-2 3 0,-1 0 15,-2 6-15,0 5 0,-5 1 0,-3 3 16,-2 6-16,-1 2 0,-2 8 15,-1 7-15,-1 1 0,2 2 16,1 5-16,0 4 0,0 5 16,1-3-16,0-2 0,-2 0 15,2-7-15,2-4 0,-6-1 0,-2 0 16,-1-5-16,-1-4 0,-2-3 16,-2 0-16,-2-3 0,-3-2 15,-2-4-15,-2 0 0,3-5 16,0-3-16,3-8 0,0-6 15,4-3-15,2-3 0,5 5 16,3 4-16,2 3 0</inkml:trace>
  <inkml:trace contextRef="#ctx0" brushRef="#br0" timeOffset="276420.5803">27662 6489 0,'0'0'0,"0"0"0,0 0 15,-22 24-15,11-13 0,-2 7 0,-3 5 16,-3 7-16,2-1 0,2-1 16,4 1-16,1 1 0,5-6 15,6-3-15,7-6 0,4-2 16,3-4-16,6-4 0,4-5 15,-1-1-15,0-3 0,2-5 16,3-4-16,-3-1 0,-3-2 0,2-7 16,-1-3-16,-5 0 15,-4 0-15,-6 1 0,-5-1 16,-4 4-16,-3 1 0,-5 3 0,-7 4 16,-2 3-16,-3 1 0,-5 5 15,-2 1-15,2 3 0,0 2 16,2 4-16,1 2 0,4 2 15,5 0-15,6 1 0,4-1 16,2-2-16,0-2 0,0-2 16</inkml:trace>
  <inkml:trace contextRef="#ctx0" brushRef="#br0" timeOffset="276754.2669">28172 6536 0,'0'0'0,"0"0"16,0 0-16,-21 22 0,10-11 0,-2 4 16,-2 3-16,0 2 15,2 1-15,0 6 0,2-2 16,3-3-16,4-4 0,6 1 0,8-4 16,2-7-16,5-4 0,3-4 15,5-2-15,3-5 0,0-1 0,-2-4 16,1-4-16,-2 1 15,-1-1-15,2-7 0,-4-4 16,-7 1-16,-6 1 0,-4 3 16,-5 1-16,-4 3 0,-2 4 15,-4 3-15,-2 0 0,-3 6 0,-2 3 16,-4 2-16,-1 3 16,3 1-16,2 2 0,3 3 0,1 4 15,3 2-15,2 3 0,3-4 16,0-3-16,1-1 0</inkml:trace>
  <inkml:trace contextRef="#ctx0" brushRef="#br0" timeOffset="277087.7652">28962 6417 0,'0'0'0,"0"0"0,0 0 0,-33 3 15,33-3-15,-42 6 0,12 0 16,-6 3-16,0 1 0,1 5 16,-1 3-16,-4 3 0,6-1 0,7 1 15,7 0-15,7-1 16,5-1-16,10 1 0,5-2 0,5-2 16,3-4-16,1 2 0,2 1 15,-2-2-15,0 0 0,-4-2 16,-3-2-16,-1 1 0,-2-2 15,-7 4-15,-8-1 0,-2-1 16,-1 0-16,-7-3 0,-5-1 16,0 1-16,1 0 0,0-2 15,-1 0-15,2-2 0,0-3 0,5 1 16,2-1-16,3 0 0</inkml:trace>
  <inkml:trace contextRef="#ctx0" brushRef="#br0" timeOffset="277421.1685">29011 6692 0,'0'0'15,"0"0"-15,22 1 0,-7-1 0,0 0 16,9 0-16,5 0 0,0-1 16,-2-2-16,3-1 0,1-3 15,3-1-15,-3-2 0,-6-1 16,-3-2-16,-4-1 0,-5 1 15,-6-1-15,-5-1 0,-6 2 16,-5-2-16,-7 3 0,-5-1 16,-3 3-16,-2 3 0,-4 2 15,-3 3-15,0 4 0,-1 4 16,-4 4-16,4 4 0,4 3 0,5 2 16,5 3-16,5 4 0,5 0 15,4 0-15,9 0 16,8 1-16,6-4 0,3-2 0,12-4 15,9-2-15,-1-4 0,2-4 16,-4 0-16,-10-3 0,-7-1 0</inkml:trace>
  <inkml:trace contextRef="#ctx0" brushRef="#br0" timeOffset="277921.4185">29904 6143 0,'0'0'0,"0"0"15,0 0-15,-16 14 0,16-14 0,-21 24 16,6-6-16,-1 5 16,-3 4-16,-7 13 0,-3 6 0,3 3 15,1 0-15,-3 9 0,0-3 16,2-2-16,5-8 0,0 1 15,2-6-15,5-8 0,3-5 16,1-6-16,1-5 0,5-4 16,1-3-16,-2-6 0,-3-6 15,4-3-15,0-3 0,4-5 0,5-6 16,1 0-16,2-2 0,5-1 16,4-3-16,-1 2 0,1 1 15,8 0-15,4 4 0,2 1 16,1 3-16,3 1 0,3 4 15,-4 5-15,-3 2 0,-4 4 16,-1 3-16,-3 2 0,-1 4 0,-5 2 16,-1 2-16,-6 4 15,-5 1-15,-6-2 0,-4-1 16,-4-2-16,-2 1 0,-8-1 16,-6 1-16,2-3 0,-3 1 0,-9-1 15,-5-3-15,4 1 0,2-3 0,2 1 16,1 0-16,2-6 15,3-3-15,8-7 0,7-6 16,2 5-16,1 0 0,3 3 16</inkml:trace>
  <inkml:trace contextRef="#ctx0" brushRef="#br0" timeOffset="278371.1443">30324 6418 0,'0'0'0,"0"0"0,0 0 16,0 0-16,-11 27 0,11-27 15,-18 31-15,4-11 0,0 2 0,-3 2 16,0 3-16,-3 6 0,2-2 16,4-3-16,3-1 0,0 0 15,2-3-15,5-6 0,4-4 16,5-3-16,4-2 0,3-8 15,4-3-15,0-3 0,2 0 16,6-6-16,1-4 0,2-3 16,-1-3-16,1-4 0,-1-5 15,0 1-15,-2 0 0,1-3 16,-3 2-16,-4 4 0,-3 4 0,-4 5 16,-2 5-16,-2 2 0,-2 2 15,-3 2-15,-2 3 0,-2 5 16,-2 2-16,-6 6 0,-4 8 15,0-3-15,1 2 0,-1 5 16,-1 5-16,2 1 0,1 1 16,4-3-16,4 0 0,2-4 15,1-2-15,5-1 0,4-2 16,2-8-16,3 0 0,4-5 0,2-2 16,1-4-16,1-2 0,-4 0 15,-4 1-15,-2 0 0</inkml:trace>
  <inkml:trace contextRef="#ctx0" brushRef="#br0" timeOffset="278954.7824">30885 6484 0,'0'0'16,"0"0"-16,0 0 0,-9 22 0,9-22 15,-15 26-15,3-8 0,-1 3 16,-1 3-16,-5 3 0,0 0 15,1-4-15,2-3 0,2 1 16,2-3-16,4-5 0,0-3 0,2-5 16,1-3-16,3-3 15,2-1-15,1-5 0,2-4 16,3-1-16,1-3 0,3-5 0,2-6 16,2 3-16,1 1 0,8-3 15,3 2-15,-3 3 0,-2 4 16,1 1-16,2 4 15,-2 3-15,-1 4 0,1 3 0,0 3 16,-3 3-16,-4 1 0,0 6 16,-2 4-16,-3 1 0,-3 0 15,-1 4-15,-2 0 0,0-3 16,-2 0-16,-1-2 0,-1 2 16,-1-2-16,0-3 0,0 0 0,-2-1 15,0-2-15,0-4 0,-2-2 16,1-3-16,1-2 0,1-2 15,0-3-15,2-4 0,3-3 16,1-2-16,4-3 16,2-3-16,3 1 0,3-2 0,7-2 15,0 1-15,-1 3 0,-2 2 0,3 4 16,1 2-16,0 2 0,-1 2 16,-1 6-16,-2 3 0,-2 1 15,-3 4-15,-3 4 0,-1 6 16,-2 0-16,-2 2 0,-5 3 15,-3 4-15,-2 1 0,-2-1 16,0-2-16,-1 0 0,1-1 16,-1-1-16,-1-3 0,-2-1 15,0-4-15,1-3 0,2-2 0,1-1 16,1-1-16</inkml:trace>
  <inkml:trace contextRef="#ctx0" brushRef="#br0" timeOffset="279237.2658">31707 6504 0,'0'0'0,"0"0"16,0 0-16,-11 27 0,4-12 0,-4 6 15,-3 7-15,-2 2 0,0 3 16,-6 14-16,0 4 0,-5 7 15,3-3-15,-2 7 0,1-4 16,5-6-16,5-4 0,1 1 16,4-5-16,2-12 0,1-7 0,2-5 15,-1-2-15,4-8 0,1-8 16,1-4-16,0-6 0,0-8 16,0-8-16,0 7 0,0 5 15,0 2-15</inkml:trace>
  <inkml:trace contextRef="#ctx0" brushRef="#br0" timeOffset="279487.524">31657 6478 0,'0'0'16,"11"-1"-16,6-1 0,3 2 16,2 0-16,12 2 0,4 1 0,8 5 15,-2 1-15,5 7 0,-2 3 16,-9-2-16,-5-3 0,-10 1 15,-5 2-15,-7-1 0,-5 1 16,-11 0-16,-7-1 0,-3-2 16,-3-2-16,-10 0 0,-7 0 15,-2-2-15,-3-1 0,-3 0 0,-3-1 16,5-1-16,5-1 0,-1-2 16,6-3-16,8 1 0,5-2 15,5 1-15</inkml:trace>
  <inkml:trace contextRef="#ctx0" brushRef="#br0" timeOffset="279854.748">32686 6457 0,'0'0'0,"0"0"0,0 0 0,-29-2 15,29 2-15,-36-3 0,9 2 16,-1 1-16,-2 1 0,-11 3 16,-2 2-16,4 0 0,4 2 15,-1 1-15,6 1 0,5-1 0,4 2 16,10 2-16,6 1 0,8 1 16,4-1-16,8 5 0,4 2 15,2-2-15,1-1 0,2-1 16,0 0-16,-3-3 0,-1 1 15,-2 1-15,-3-2 0,-7-4 16,-2 0-16,-5 0 0,-3 0 16,-8-1-16,-4-3 0,-11-1 15,-5 0-15,-2-2 0,-3 1 0,-8-3 16,-7-1-16,2 0 0,11 0 16,8 0-16</inkml:trace>
  <inkml:trace contextRef="#ctx0" brushRef="#br0" timeOffset="283487.4219">28426 8145 0,'0'0'0,"0"0"0,0 0 15,0 0-15,0 0 0,-16 17 16,16-17-16,-13 20 0,13-20 0,-15 22 15,6-4-15,0-1 16,0 0-16,-2 4 0,-1 3 16,-1 1-16,1 2 0,-6 10 15,-1 1-15,4 0 0,1 0 0,-2 9 16,3 3-16,1-5 0,1-4 16,-1 5-16,1-2 15,2-4-15,2-4 0,2 4 0,-1-2 16,4-12-16,2-1 0,0 1 15,0 0-15,1-6 0,1-2 0,1-1 16,-1-2-16,2-2 16,1-4-16,1 0 0,3-4 15,0 0-15,2-1 0,3 0 0,3 0 16,1 0-16,1-1 0,4-2 16,5-2-16,1 0 0,1-1 15,8 0-15,5-1 16,-2 0-16,-1 0 0,17-1 0,6 0 15,-4-1-15,-2-1 0,18 0 16,7 1-16,-10 1 0,-7 2 0,21 3 16,6 2-16,24-1 15,-19-3-15,8-4 0,6 0 16,-16 3-16,-10 2 0,7-1 16,7-3-16,-11 3 0,-7 1 0,10-1 15,6-2-15,-13-2 0,-9-1 0,11 1 16,6 0-16,-11 0 15,-11-1-15,4 1 0,1-2 16,-11 4-16,-8 2 0,6-5 16,4-1-16,-11 1 0,-7 0 0,2-1 15,3-3-15,-11 2 0,-8-2 16,4-1-16,0 0 16,-3 2-16,-5 2 0,-1 1 0,-2 0 15,-5-4-15,-4-1 0,3 2 16,1 0-16,-3 5 0,-1 1 0,-4-4 15,0-4-15,-7 4 0,0-2 16,1-1-16,2 0 16,-2 0-16,-1-1 0,-2-5 15,1-3-15,-2 0 0,0 1 0,0-3 16,-2-3-16,-1 3 0,-1-1 16,-1-3-16,-1-1 15,1-1-15,1-2 0,-3-1 0,0-3 16,1 8-16,0 4 0,0-2 15,-2-1-15,0 3 0,-2 3 0,-1 0 16,-2-2-16,-1 7 16,0 3-16,-5 0 0,-5 0 15,-1 1-15,1 1 0,-7-1 16,-3-1-16,2 4 0,-1 1 0,-13-2 16,-5-1-16,2 2 0,2 2 15,-17-3-15,-4-3 0,5 3 16,3 0-16,-19 2 0,-7 0 15,9 1-15,7 0 0,-42 0 16,1 0-16,15-3 0,8-1 0,-12 0 16,-8 0-16,14 3 0,7 0 15,-13 2-15,-7 1 16,10 2-16,9 1 0,-16 1 0,-11-1 16,15 2-16,12 0 0,-20-1 15,-13-1-15,14 4 0,8 3 0,-5 4 16,-4 1-16,14 1 15,10 1-15,-5-5 0,-4-1 16,14 5-16,8 0 0,4-1 16,2 0-16,13-8 0,7-3 0,-1 1 15,-1 0-15,9 1 16,6-3-16,0 4 0,-1 3 16,5-5-16,3-2 0,6 0 0,6-1 15,2 1-15</inkml:trace>
  <inkml:trace contextRef="#ctx0" brushRef="#br0" timeOffset="308237.9687">23230 10289 0,'0'0'0,"0"0"16,0 0-16,0 0 0,0 0 0,0 0 15,0 0-15,0 0 0,26-2 16,-26 2-16,0 0 16,0 0-16,0 0 0,22 0 0,-22 0 15,0 0-15,20-6 0,-20 6 16,19-2-16,-9 2 0,0 1 16,3 0-16,3 0 0,-1-1 15,0-1-15,2 0 0,2 0 16,1 0-16,-1 1 0,8 0 15,0 0-15,1 1 0,1-1 0,0 0 16,2 0-16,-2-1 0,-3 1 16,10 0-16,1 0 15,-4-2-15,-2 1 0,-3 0 0,-4-1 16,-4 2-16,-5 0 0,-5 3 16,-4 1-16,-2-1 0,-1 1 0,1-2 15</inkml:trace>
  <inkml:trace contextRef="#ctx0" brushRef="#br0" timeOffset="309504.878">26228 10901 0,'0'0'0,"0"0"16,0 0-16,0 0 0,22 1 0,-22-1 15,24-1-15,-10-1 0,1 1 16,2 0-16,3 1 0,0 0 16,0 1-16,8 0 0,3 0 15,-1 0-15,0 0 0,2 0 16,1 0-16,-1 0 0,-1 1 0,9-2 15,3 0-15,-2-1 16,-1 1-16,2-1 0,1 0 16,-5 1-16,-1 1 0,8 1 0,1-1 15,-3-1-15,-2-1 0,1 2 16,1 2-16,-3-3 0,-3 0 16,11-1-16,0 1 0,-6 1 15,-5 0-15,6 0 0,5 0 16,-4 0-16,-2 1 0,2 0 15,2-1-15,-3 0 0,-2 0 0,3 0 16,2 0-16,0-1 0,-2 1 16,8-1-16,-1-1 15,-2 1-15,-3 2 0,4 0 0,2-1 16,-4 1-16,-1 0 0,4 0 16,1-1-16,-5 0 0,-2-1 15,5 2-15,5 0 0,-5 0 16,-5 2-16,8-2 0,0 0 15,-10 0-15,-2-1 0,21 4 16,-4 0-16,-23-4 0,1-1 0,18 3 16,-6 1-16,-23 1 0,1 0 15,4-1-15,3-3 0,-8 0 16,-4 0-16,-6 2 0,-3-1 16,-5 0-16,-3 1 0,-10-4 15,-8-2-15,5 1 0,1 1 0,2-1 16</inkml:trace>
  <inkml:trace contextRef="#ctx0" brushRef="#br0" timeOffset="310388.6185">26352 10065 0,'0'0'0,"0"0"0,-22 3 0,8-2 16,-1 1-16,-9 2 0,-6 2 15,2 2-15,0 0 0,-8 6 16,-2 4-16,2-1 0,2 0 0,1 4 16,2 3-16,1 1 0,1 2 15,-4 7-15,1 1 0,7-1 16,4-1-16,4 1 0,4 3 16,2-3-16,4 1 0,1 7 15,5 1-15,1-4 0,2-3 16,9 1-16,7 3 0,3-3 15,2-3-15,6 1 0,3 1 16,3-4-16,3-3 0,13 6 16,5 0-16,-3-3 0,-2-3 0,8-1 15,7-2-15,-4-5 0,-1-2 0,36 2 16,-2-4-16,-10-6 16,-7-2-16,5-8 0,3-6 15,-16 1-15,-9 1 0,3-5 16,1-5-16,-6-3 0,-2-2 0,-7-4 15,-2-5-15,-7 2 0,-5 0 16,-2-3-16,-2-2 16,-3 0-16,-4 0 0,0-9 0,0-5 15,-9 2-15,-4 3 0,0 2 16,2-1-16,-3 4 0,0 2 0,-2-7 16,-3-4-16,-3 7 15,0 2-15,-8-4 0,-5-3 16,-3 5-16,-3 5 0,-2-6 15,0-3-15,5 19 0,-3-1 0,-11-6 16,-6-4-16,-3 6 0,-2 5 16,-4-4-16,-4-4 15,-3 4-15,-2 5 0,-39-7 0,-2 4 16,9 12-16,7 7 0,-9 8 16,-6 5-16,8 4 0,6 4 15,-5 4-15,-3 3 0,15 0 16,8-1-16,20-6 0,12-6 0,10-4 15</inkml:trace>
  <inkml:trace contextRef="#ctx0" brushRef="#br0" timeOffset="310993.1967">27526 9607 0,'0'0'16,"-2"15"-16,0 2 0,-1 0 0,-2 2 15,-5 13-15,-2 5 16,-1 9-16,2-1 0,-2 5 0,-1-2 16,4-7-16,3-7 0,-1-1 15,1-7-15,3-9 0,1-4 16,0-5-16,1-3 0,0-3 0,2-2 15,-2-5-15,1-6 16,1-2-16,0 1 0,3-7 0,3-5 16,1 2-16,2 2 0,4-2 15,5 0-15,-1 3 0,-1 3 0,7 1 16,6 0-16,0 2 16,-1 2-16,13 2 0,4 4 15,-6 4-15,-6 4 0,0 6 16,-1 7-16,-5-3 0,-2 1 0,-5 3 15,-4 4-15,-5 0 0,-3-2 16,-7 1-16,-5 0 16,-5-3-16,-3-1 0,-8-2 0,-7-1 15,-1-2-15,-3 0 0,-7-8 16,-4-5-16,4 1 0,4-3 0,-3-6 16,5-5-16,7-2 15,4-1-15,6 4 0,2 3 16,5 4-16</inkml:trace>
  <inkml:trace contextRef="#ctx0" brushRef="#br0" timeOffset="311238.3092">28342 9458 0,'0'0'0,"-3"10"0,-3 6 15,0 2-15,-2 2 0,-5 18 16,-3 9-16,-2 6 0,0-3 0,-1 10 16,1 1-16,3-8 0,2-4 15,-4 0-15,2-6 0,2-7 16,3-7-16,-2-2 0,1-5 16,6-10-16,5-2 0,0-3 15,0-2-15,0-1 0</inkml:trace>
  <inkml:trace contextRef="#ctx0" brushRef="#br0" timeOffset="311605.4749">28566 9797 0,'0'0'0,"0"0"16,0 0-16,-16 24 0,16-24 0,-13 30 15,7-9-15,-1 1 0,1-1 16,2 7-16,3-2 16,4-2-16,4-3 0,6-4 0,7-2 15,1-5-15,2-5 0,5-1 16,4-3-16,4-3 0,-2-3 16,-1-6-16,-1-6 0,-3-1 15,-4-2-15,-2-6 0,-5-4 16,-7 3-16,-5 1 0,-9 1 15,-7 2-15,-3 1 0,-4 4 0,-9 1 16,-6 2-16,-1 3 0,0 1 16,-3 6-16,-5 4 15,5 2-15,2 3 0,2 6 0,5 4 16,11-2-16,8 1 0,1-2 16,2-3-16,0-2 0</inkml:trace>
  <inkml:trace contextRef="#ctx0" brushRef="#br0" timeOffset="312054.7645">29544 9819 0,'0'0'0,"0"0"15,0 0 1,-22-16-16,22 16 0,-37-10 15,16 7-15,-4 2 0,-4 3 16,1 1-16,-1 1 0,-10 5 16,0 4-16,-4 5 0,4 1 0,6 5 15,6 0-15,6 0 0,6-1 16,10 3-16,8-3 0,5-4 16,3-3-16,11-5 0,9-2 15,-2-4-15,0-1 0,5-5 16,5-5-16,-4-2 0,-2-3 0,1-7 15,-2-4-15,-6 5 16,-2 2-16,0-5 0,-2-1 16,-5 3-16,-4 3 0,-4 3 0,-4 3 15,0 4-15,-2 2 0,-3 3 16,1 2-16,-3 1 0,-1 2 0,-2 6 16,0 7-16,0 0 15,1 0-15,3 5 0,3 1 16,0 1-16,2 0 0,2-3 15,4-1-15,0-3 0,1-4 0,5-6 16,3-3-16,0-4 0,-1-4 16,-4 0-16,-2 1 0,-2 1 15</inkml:trace>
  <inkml:trace contextRef="#ctx0" brushRef="#br0" timeOffset="312308.0117">30119 9673 0,'0'0'0,"0"0"16,0 0-16,-7 26 0,7-26 0,-18 34 15,0-6-15,1 1 16,0 2-16,-6 9 0,0 3 16,-1 2-16,4-9 0,3 3 15,7-6-15,6-5 0,3-3 0,8-4 16,8-3-16,-1-9 0,3-2 15,10-1-15,6-4 16,-4-4-16,1-3 0,5-6 16,0-4-16,-7 4 0,-7 3 0,-5 0 15</inkml:trace>
  <inkml:trace contextRef="#ctx0" brushRef="#br0" timeOffset="312488.3974">29861 9875 0,'0'0'16,"0"0"-16,23-3 0,-4 2 15,3 0-15,6 1 0,5 1 0,12 0 16,2 2-16,13 1 0,1 0 16,-6 2-16,-5-1 0,-1 0 15,-12-1-15,-8-1 0</inkml:trace>
  <inkml:trace contextRef="#ctx0" brushRef="#br0" timeOffset="318022.9886">17795 12897 0,'0'0'0,"0"0"0,0 0 0,0 0 15,0 0-15,0 0 0,0 0 16,0 0-16,0 0 0,15-20 16,-15 20-16,0 0 0,23-6 0,-23 6 15,29-5-15,-14 3 0,1-1 16,2 2-16,3 0 0,2 0 16,1 0-16,5 1 0,3-1 15,9 0-15,2 1 0,5-1 16,3 1-16,7 0 0,-3 1 0,15 1 15,1-1-15,-5 0 16,-4 0-16,15 0 0,3 0 16,-5 2-16,-3 0 0,20 1 15,4-1-15,-14-2 0,-7 1 0,32 2 16,-10-2-16,-11 1 0,-7 0 16,2 0-16,3-1 0,-7-1 15,-3 1-15,4-1 0,4 0 16,-7-3-16,-3-1 0,4-1 15,3 0-15,-3 4 0,-3 3 0,1-4 16,0-4-16,-4 3 0,-2-2 16,1 3-16,0 1 0,-6-6 15,-4-4-15,-7 3 0,-2-1 16,-4 3-16,-1 2 0,-7 0 16,-3 0-16,-10 2 0,-8 0 15,-6-1-15,-4-3 0,-3 1 16,0 1-16,-12 6 0,-6 4 15,7-3-15,3-2 0,0 0 16</inkml:trace>
  <inkml:trace contextRef="#ctx0" brushRef="#br0" timeOffset="319638.5805">22227 15030 0,'0'0'0,"0"0"0,0 0 16,21-6-16,-21 6 0,0 0 0,29-5 16,-16 3-16,-1 0 0,3 0 15,3 1-15,0-2 0,2 1 16,6-1-16,-1 1 0,5 0 16,3-2-16,-1 2 15,-1 1-15,0-1 0,-1 1 0,12 0 16,4 2-16,-1-1 0,0-2 0,3 1 15,3 0-15,7-1 16,-4 1-16,5-3 0,5 1 16,7-1-16,-5-2 0,2 2 15,3 2-15,2-2 0,-5-2 0,2 1 16,5 0-16,-1 0 0,-1-1 16,37-4-16,-6-2 0,-20 5 15,-15 3-15,5-3 0,3-1 16,-10 1-16,-5 1 0,3 0 15,3 1-15,-7-4 0,-4-1 0,2-1 16,1 0-16,-4 3 16,-6 3-16,7-6 0,3-4 15,-5 5-15,-3 4 0,2 2 0,2 0 16,-4 0-16,-2-1 0,3-2 16,3-1-16,-8 2 0,-6 2 0,8 1 15,6 1-15,-8 1 16,-5 2-16,1-2 0,0 0 15,-1-1-15,0 0 0,-2 1 16,-2-1-16,-6 1 0,-4-1 0,2 0 16,1 0-16,-6 1 0,-1 0 15,-13 2-15,2-1 0,1 1 16,2 1-16,-4-2 0,-2-1 16,-4 1-16,-4 0 15,-6 0-15,-7 1 0,-1-2 0,-2-1 16,2 1-16,3 0 0,1 0 0</inkml:trace>
  <inkml:trace contextRef="#ctx0" brushRef="#br0" timeOffset="322271.7933">25283 16715 0,'0'0'0,"0"0"0,0 0 0,0 0 16,0 0-16,0 0 0,0 0 0,0 0 15,0 0-15,0 0 0,0 0 16,0 0-16,0 0 0,0 0 16,0 0-16,0 0 0,0 0 15,-10 19-15,10-19 0,0 0 16,-24 16-16,24-16 0,-27 6 15,27-6-15,-32 6 0,14-2 16,-1 0-16,-3-1 0,-3 0 0,-1-1 16,-2 0-16,-9 0 0,-2-1 15,1 2-15,-1-1 16,-9 1-16,-1-1 0,-1-2 0,0 1 16,0-1-16,3-1 0,-13-3 15,-2 1-15,3-2 0,0 0 16,-9 1-16,2 1 0,2-3 15,3-1-15,-3 1 0,-2-1 16,-6 1-16,3 0 0,3 1 16,2-1-16,2 1 0,4-1 0,-31-1 15,4 3-15,8 1 0,5 1 16,6-3-16,3-2 0,3 3 16,4 1-16,-4-1 0,-4-3 15,4 3-15,4 0 0,1 3 16,0 3-16,-3 0 0,1 1 15,-4 1-15,0-1 0,3-2 16,5-3-16,-1 0 0,0 1 16,-3-1-16,-4 1 0,3-2 15,-1-1-15,4 3 0,2 2 0,-6 1 16,-6 2-16,2-2 0,2-1 16,4 5-16,1 3 0,3-4 15,2-4-15,-6 1 0,-6-1 16,7 4-16,4 2 0,1-1 15,2-1-15,-4 0 0,-1 1 0,2 0 16,1-1-16,0 0 16,2-2-16,-3 1 0,-1 2 15,3 0-15,4 3 0,-6 0 0,-3 1 16,3-1-16,3-3 0,-1 2 16,-1 1-16,-3-1 0,-3 1 15,0-1-15,-1 2 0,7-3 16,3-2-16,-7-1 0,-3 0 15,3 0-15,3 0 0,1 1 16,1 3-16,-2-2 0,-2 1 16,1-5-16,1-2 0,2 5 15,3 2-15,-2 1 0,1 1 0,4-2 16,3-2-16,-2 2 0,-1 0 16,4-1-16,4-1 0,-5-2 15,-3 0-15,4-1 0,4 2 16,-2 0-16,0 1 0,15-6 15,-3-2-15,-3 0 0,0-1 16,-3 2-16,-2 1 0,2-2 16,1-3-16,-2 1 0,-3 0 0,2 0 15,1 3-15,4-1 0,0 1 16,-3-2-16,-2 0 16,0 0-16,4 1 0,-5-3 0,0-2 15,3 3-15,5 2 0,-3-2 16,0 0-16,0 0 0,1-1 15,3 0-15,4 1 0,2-1 0,2 1 16,3-1-16,2-2 16,-1 0-16,-1-2 0,1-1 15,0-3-15,3 0 0,1 0 0,1 2 16,0 0-16,1-1 0,2-2 16,-1-2-16,2-2 0,-1 0 15,1 0-15,-1-3 0,1-3 16,-1 0-16,1-2 0,-4-1 15,-2-1-15,1 0 16,2 1-16,-4-6 0,0 0 0,1 1 16,1 2-16,1 0 0,0 1 15,3 0-15,0-1 0,2 3 16,-1 1-16,3 2 0,1 2 0,1 0 16,1 0-16,2 4 0,2 2 15,1 4-15,3 1 16,0 4-16,0 0 0,3 1 15,1-1-15,2 1 0,0 0 0,6 2 16,3 3-16,3 0 0,1 1 16,8 1-16,4 1 0,1 0 15,0 0-15,13-1 0,4 1 16,4-1-16,4 0 0,19 0 16,6-1-16,-4 2 0,-2 0 0,19-1 15,5 0-15,34 0 16,-19-1-16,-9-1 0,-5-1 15,-4 2-15,-2 0 0,1 1 0,4 1 16,-6-4-16,-3-1 0,24-1 16,15 1-1,-7 4-15,-2 4 0,-32-1 0,-22-2 16,10 2-16,6 2 0,-10-2 16,-6 0-16,4-2 0,5-2 15,-11 2-15,-9 4 0,9-3 16,5 1-16,-15-4 0,-9-1 0,2 2 15,3 2-15,-7 0 16,-5 0-16,0-2 0,-1-2 16,-4 3-16,-3 3 0,-4-3 0,0 2 15,-4-2-15,-2-1 0,0 0 16,-1 1-16,-9 1 0,-6 2 16,0 0-16,1 0 0,-2 3 15,-2 2-15,1 7 0,1 6 16,-7-9-16,0 4 0,1 2 15,0 3-15,-2 3 0,-1 3 0,-2 4 16,0 3-16,0-4 16,0 1-16,2 2 0,0 5 15,-1-3-15,1 0 0,0 7 0,0 3 16,1-9-16,-2-3 0,2 5 16,-1-3-16,-1-5 0,1-5 0,-3-1 15,-2-1-15,-4-11 16,-1-6-16,1-2 0,2-1 15,0-1-15</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09:43.850"/>
    </inkml:context>
    <inkml:brush xml:id="br0">
      <inkml:brushProperty name="width" value="0.05292" units="cm"/>
      <inkml:brushProperty name="height" value="0.05292" units="cm"/>
      <inkml:brushProperty name="color" value="#FF0000"/>
    </inkml:brush>
  </inkml:definitions>
  <inkml:trace contextRef="#ctx0" brushRef="#br0">2464 10396 0,'0'0'0,"0"0"16,0 0-16,0 0 0,0 0 0,0 0 16,0 0-16,0 0 15,0 0-15,0 0 0,0 0 16,0 0-16,0 0 0,-19 21 15,19-21-15,0 0 0,-26 11 0,26-11 16,-29 8-16,11-3 0,2-2 16,-4 2-16,-2 0 0,0 1 15,-2-1-15,-8 1 0,0-1 16,-2-1-16,4-3 0,-4 1 16,-1 1-16,1-1 0,1 0 0,-6-1 15,2 0-15,1-1 16,3 0-16,-1-2 0,-1 1 15,6-2-15,1-1 0,3-2 16,-1 0-16,1 0 0,3 0 0,0-3 16,0-3-16,2 1 0,1 2 15,2-3-15,1 0 0,3 1 16,1 0-16,-1-4 0,-1-4 16,2 1-16,2 0 0,-3 0 15,-1 0-15,0 0 0,2 0 0,0-1 16,1-1-16,-1 3 15,2 0-15,1-2 0,0 1 16,2 0-16,0 0 0,-4 2 0,0 0 16,2 1-16,0-2 0,2-1 15,-1 2-15,-2 0 0,0 3 16,0-3-16,0-2 0,-1 1 16,4 1-16,-2-1 0,-1 1 15,1 0-15,2 2 0,-2-2 16,0-2-16,-3 1 0,1 1 0,0-1 15,-1-1-15,0 1 16,-1 0-16,-2 1 0,0 1 16,2 0-16,3 0 0,-3-2 0,1 1 15,0-2-15,0 1 0,1-1 16,-2 0-16,0 1 0,-1 1 0,0-1 16,-2-1-16,2-1 15,3-2-15,-1 1 0,2 0 16,-2 1-16,-1-1 0,1-1 0,-1-1 15,1 0-15,1 0 0,-1-1 16,0 0-16,2 1 0,-2 0 16,2-1-16,0-2 0,0 2 15,-1 2-15,3-2 0,2 0 16,-2-1-16,3-2 0,-1 0 16,-1-2-16,-1 2 0,1 2 15,0-10-15,2 0 0,-2 7 16,-2 2-16,3-6 0,0 2 15,3 0-15,-1 0 0,3 1 0,-1-1 16,1 1-16,1 2 0,0-1 16,0 0-16,-2 1 0,1 0 15,-1 0-15,2 0 0,0 2 16,0 0-16,0-1 0,0 0 16,2-1-16,-1 1 0,-1-2 15,0-1-15,0 2 0,-1 1 0,-1 1 16,2-1-16,0 1 15,2 0-15,-1 0 0,-1-3 16,2 3-16,1 2 0,-3-1 0,1-2 16,2 6-16,-3-1 0,1-6 15,1 1-15,-2 2 0,3 1 16,1-4-16,-1 2 0,-1 4 16,-1 1-16,1-1 0,-2-4 15,1 1-15,2 1 0,-2-2 16,-1 3-16,2-1 0,-2 0 0,1 0 15,1 1-15,-2-2 16,1 1-16,-1-1 0,0-1 0,3 0 16,-3 0-16,1 1 0,-1 0 15,2 3-15,1 1 0,1-2 16,-1-1-16,0 1 0,0 0 16,3 0-16,-3 1 0,3 0 0,-3 1 15,4-1-15,3 0 16,-2 0-16,0 3 0,3-2 15,2 1-15,0 1 0,0 3 0,0-3 16,2 1-16,1-1 0,-1 1 16,5 0-16,2 1 0,0 0 15,0 1-15,0 0 0,3 1 16,-2 1-16,1 1 0,2-1 16,2 1-16,1 0 0,-4 1 0,10-2 15,3 2-15,-4 1 16,-4 2-16,5 0 0,5 0 15,-7 1-15,-2 1 0,3 1 0,3 1 16,-5 1-16,-2 4 0,3-1 16,4 0-16,-3 0 0,0-1 15,0 4-15,2-1 0,1 1 16,-4 1-16,3-1 0,0 3 16,-2-1-16,-1 1 0,8 2 15,2 1-15,-5 0 0,-3-2 0,3 1 16,-1 2-16,-4 0 15,-2 1-15,4 2 0,2 0 16,-5 0-16,0 0 0,-1 0 0,-2 1 16,0 2-16,2 0 0,-2 3 15,2 2-15,-3-2 0,-2-1 16,0 4-16,2 3 0,-6-4 16,0-1-16,0 4 0,-2 1 15,1 1-15,-5 0 0,5 2 16,1 0-16,-2 0 0,-1 0 0,-3 1 15,3 4-15,-2-3 16,-2-1-16,0-1 0,1 0 16,3 2-16,-1 1 0,1 2 0,-2 4 15,-1-4-15,0 0 0,-1 3 16,0 4-16,-2-4 0,0-1 0,-1 1 16,-1 1-16,0-3 15,0-3-15,1 6 0,1 4 16,-2-1-16,-1-2 0,0 8 15,2 1-15,-2-5 0,-1-6 0,-1 2 16,1 0-16,-4 0 0,2 1 16,-1 1-16,-1 0 0,-3-1 15,-1-2-15,-1 2 0,-1 4 16,-1-3-16,-1-2 0,-2 2 16,0 3-16,0-3 0,0-1 15,-2 1-15,-2 3 0,3-3 0,-3-1 16,2 0-16,1-1 15,-1 0-15,0-1 0,1 2 16,-2 3-16,5-3 0,3-1 0,-5-1 16,-4 0-16,1 0 0,-2-2 15,0 2-15,0 1 0,0-5 16,2-3-16,1 4 0,-4 4 16,3-8-16,-2-4 0,-1 0 15,0 1-15,-1-5 0,-2 0 0,0 3 16,0 3-16,-1-4 0,2-2 15,-3-1-15,0-2 0,1-2 16,-2 0-16,-4 0 0,2 0 16,0-3-16,0-3 0,2 0 15,-1 3-15,2-4 0,0 0 0,-5 3 16,-5 1-16,3-3 16,2-1-16,-2 1 0,1 2 15,-2 0-15,1 0 0,-1 0 16,-3-1-16,2 0 0,0 1 0,0 0 15,0 2-15,0-1 0,2-3 16,7-2-16,0-2 16,6-2-16</inkml:trace>
  <inkml:trace contextRef="#ctx0" brushRef="#br0" timeOffset="25800.7662">1910 10491 0,'0'0'0,"0"0"16,0 0-16,0 0 0,0 0 0,0 0 16,23-2-16,-23 2 15,0 0-15,20-3 0,-8 2 16,0-1-16,1 1 0,1 0 16,3 1-16,-2 0 0,2-1 15,1 1-15,5-1 0,-1-1 16,0 0-16,8-1 0,2 0 0,0-1 15,-3 0-15,3 0 0,2-2 16,-3 0-16,1 1 0,9-5 16,-3-1-16,0-1 0,-3-3 15,3-2-15,-3-2 0,-3 0 16,-1 0-16,6-5 0,2 0 16,-4 0-16,-3-1 0,-2-2 15,-1-1-15,-1-1 0,-2 0 0,2-8 16,3-2-16,-8 2 0,-3 2 15,-1-3-15,-2-2 16,0 2-16,-2 2 0,2-4 0,1-5 16,-4 3-16,-2 1 0,0-2 15,-3-4-15,1 4 0,-3 1 0,1-7 16,2-3-16,-3 5 0,-2 2 16,2-1-16,0-1 15,-2 3-15,-1-1 0,2-5 0,-1-4 16,0 8-16,1 5 0,0-6 15,-1-4-15,-2 3 0,-1 2 16,0-19-16,2 6 0,-4 23 16,0-2-16,-5-24 0,2 0 15,-2 8-15,2 5 0,-3 0 16,0 4-16,1 0 0,0 3 0,-4-5 16,3-4-16,-4 6 15,-2 5-15,-4 0 0,-4-2 0,5 6 16,3 3-16,-5-9 0,-5-6 15,5 6-15,0 7 0,-3-1 16,-4-3-16,1 4 0,1 5 16,-4-5-16,-2-3 0,12 13 15,1-2-15,-20-11 0,-3 1 16,17 16-16,0-5 0,-15-14 16,1 1-16,11 18 0,-2 0 0,-16-17 15,3 2-15,15 17 0,-2 0 16,-22-15-16,1 2 0,22 13 15,-3-1-15,-17-11 0,1 4 16,15 10-16,-2-1 0,-7 0 16,0 4-16,4 3 0,2 0 15,-2-4-15,2-5 0,1 4 16,4 2-16,-7 1 0,-3 2 16,4 0-16,5 2 0,-6 0 15,-1-1-15,3 3 0,0 1 0,1 4 16,-3 1-16,7 1 0,-1-2 15,0 4-15,-3 0 16,3 0-16,1 1 0,-5 1 0,-2-1 16,2 1-16,4 1 0,-4 2 15,-2 1-15,2 1 0,0 0 0,0 0 16,-1 2-16,3-1 0,2-1 16,-1 1-16,2 1 15,-2-1-15,4 1 0,-4 2 0,-2 2 16,8-4-16,1-1 0,1 2 15,1 1-15,-2 0 0,0 1 16,0 2-16,0 3 0,2-3 16,-1-1-16,2 2 0,3 3 15,-3 0-15,4-2 0,-2 4 16,-1 1-16,4-1 0,-1-1 16,-1 0-16,3 2 0,-1 0 0,3 3 15,2 1-15,-1 3 16,3-1-16,-2-1 0,3-1 0,-3 1 15,2-2-15,1 0 0,-3 3 16,2 2-16,-3-2 0,2-1 16,1 3-16,1 4 0,3 0 15,0-3-15,-2 2 0,-2-1 16,2-2-16,3-1 0,1 8 16,-2 2-16,4-9 0,2-1 0,0 9 15,0 0-15,3-3 0,1-4 16,2 4-16,-3 2 0,1-5 15,-2-1-15,2 0 0,0 2 16,-1-1-16,1 0 0,-1 3 16,0 2-16,0-2 0,0-3 0,1 2 15,-1 1-15,0 1 16,0-2-16,3 2 0,-2 1 16,3-5-16,0-3 0,-1 4 15,-2 3-15,2 0 0,0-1 0,1-2 16,2 3-16,-2-4 0,-1-1 15,1 4-15,0 4 16,2-6-16,-2-5 0,3 4 0,2 2 16,1-2-16,-1-1 0,1 4 15,0 3-15,0-4 0,-3-5 0,2 2 16,2 2-16,0-3 16,0-3-16,2 1 0,3-1 15,-2 1-15,-3-1 0,3 0 0,2-3 16,0 1-16,0-1 0,4 2 15,-1 2-15,-1-4 0,-2-2 16,4 1-16,2 0 0,1-1 16,-3-2-16,3 4 0,1 0 15,-2 0-15,1-1 0,0-2 16,-1-1-16,-2 0 0,-1 1 0,3 0 16,2-1-16,-3-1 0,-2-3 15,2 0-15,0 1 0,1-2 16,-5-1-16,5-4 0,0-1 15,1-5-15,-2-2 0,6-2 16,5 0-16,0-1 0,-1-1 16,6-4-16,3-1 0,0 0 15,-2 0-15,-1-4 0,-1-2 16,-10 2-16,-8 3 0,-5 2 0</inkml:trace>
  <inkml:trace contextRef="#ctx0" brushRef="#br0" timeOffset="145939.9923">2258 8467 0,'0'0'0,"0"0"0,0 0 16,0 0-16,0 0 0,0 0 15,0 0-15,0 0 0,0 0 0,0 0 16,-17-21-16,17 21 16,0 0-16,0 0 0,-11-21 15,11 21-15,0 0 0,0 0 0,-20-14 16,20 14-16,0 0 0,-22-7 15,16 5-15,-1 0 0,0-1 16,2 2-16,-1 0 0,3-2 16,0 2-16,2 0 0,-3 0 15,4 1-15,4-2 0,-1 1 16,1 0-16,4 0 0,0 0 0,4-1 16,0 1-16,-1-1 15,3 0-15,2 0 0,0-2 16,3 2-16,0-1 0,0 0 0,1-1 15,4 0-15,1 0 0,-2 0 16,2 0-16,-3 1 0,0-1 0,-3 2 16,0 0-16,-3 0 15,-2 1-15,0-1 0,-4 2 16,0-1-16,-1 1 0,-2-1 16,-2 0-16,0 1 0,0-1 0,-2 1 15</inkml:trace>
  <inkml:trace contextRef="#ctx0" brushRef="#br0" timeOffset="146253.0522">2561 8227 0,'0'0'16,"0"0"-16,0 0 0,0 0 0,0 0 15,0 0-15,0 0 16,0 0-16,0 0 0,0 0 0,0 0 15,0 0-15,23 3 0,-23-3 16,0 0-16,19 12 0,-19-12 16,0 0-16,24 15 0,-16-10 15,1 0-15,-1 0 0,-1 1 16,0 0-16,-2 0 0,0 0 16,-2 1-16,-1 1 0,0 1 0,-2-2 15,-1 1-15,-2-1 0,-1 0 16,-3 2-16,0 3 15,-2-1-15,0 0 0,-4 1 0,0 4 16,1-4-16,2 0 0,1-2 16</inkml:trace>
  <inkml:trace contextRef="#ctx0" brushRef="#br0" timeOffset="613527.4244">3985 9167 0,'0'0'0,"0"0"16,0 0-16,0 0 0,8 29 0,-8-29 15,6 37-15,-3-13 16,0 2-16,-1 6 0,2 4 16,-3 12-16,1-1 0,-2 13 15,0 3-15,3-5 0,1-2 16,-1 8-16,0-3 0,-1-7 0,3-4 16,0 6-16,2-4 15,-4-5-15,2-3 0,-1-4 0,-1-2 16,1-4-16,-1 0 0,-2-5 15,-1-4-15,0-4 0,-1-5 16,1-6-16,-3-3 0,1-3 16,0 0-16,2-2 0</inkml:trace>
  <inkml:trace contextRef="#ctx0" brushRef="#br0" timeOffset="614510.0331">3765 9119 0,'0'0'0,"0"0"15,0 0-15,0 0 0,0 0 16,12-17-16,-12 17 0,0 0 15,20-14-15,-20 14 0,31-10 16,-11 3-16,0 1 0,6 0 16,2 0-16,13 0 0,0 2 0,8 0 15,5-2-15,11 0 16,-1 1-16,17-1 0,5 2 16,-4 0-16,-5 1 0,20 0 0,3 0 15,5 1-15,-9 0 0,42 0 16,-10 2-16,-16-1 0,-11-1 15,1 2-15,-1 1 0,-11-1 16,-9 0-16,5 3 0,2 0 16,-8 0-16,-6 1 0,-2-2 15,1 0-15,-8 2 0,-4-1 0,-3 4 16,-1-1-16,-8-1 0,-4-2 16,1 2-16,-2 1 15,-7 0-15,-3 1 0,-5 0 0,-5 0 16,-1 2-16,-1 1 0,-3 6 15,-1 4-15,-5-5 0,-2-3 16,-2 4-16,-4 2 0,-2-3 16,-1 3-16,0 6 0,-1 3 15,0 2-15,1 3 0,-3 5 16,-1 6-16,0-7 0,0 2 16,1 11-16,-1 3 0,2-3 0,2-3 15,0 0-15,0-1 0,1-2 16,1-3-16,2 7 0,0 3 15,-1-6-15,1-5 0,-1 5 16,1 2-16,-2-1 0,-1-1 16,3 3-16,-3-1 0,-3-10 15,0-1-15,0-1 0,0 2 16,0-7-16,-3-5 0,1 1 16,-2 0-16,1-4 0,-1-2 0,-2-1 15,0-1-15,0-4 0,1-2 16,-3-2-16,-4-3 0,2-1 15,-4 0-15,-6-3 0,-6 0 16,1-2-16,0-1 0,-7-1 16,-8-2-16,1 0 0,1-1 0,-10-3 15,-5 1-15,1-3 16,-2 0-16,-16-3 0,-3-1 16,3 2-16,0-1 0,-16 1 0,-2 2 15,1 1-15,4 0 0,-40-3 16,8 2-16,15-1 0,8 0 15,0 0-15,-2-2 0,9 4 16,6 3-16,-4 1 0,-3 3 16,9-2-16,5-1 0,2 0 15,0-1-15,13 2 0,10 1 0,-2-1 16,2-2-16,7 1 16,8 0-16,3-1 0,4-1 0,5 3 15,5 1-15,3-3 16,3 0-16,4 0 0,2 3 0,3 1 15,0-2-15,3 2 0,1-1 16,-1 1-16,-2 1 0,-1 1 16</inkml:trace>
  <inkml:trace contextRef="#ctx0" brushRef="#br0" timeOffset="615617.3897">4196 9190 0,'0'0'0,"0"0"15,0 0-15,0 0 0,0 0 0,0 0 16,0 0-16,27 13 0,-27-13 0,20 9 16,-20-9-16,28 13 15,-13-6-15,1 0 0,0 1 16,3 2-16,2 1 0,0 0 15,1 1-15,2 0 0,-4-1 16,-2-3-16</inkml:trace>
  <inkml:trace contextRef="#ctx0" brushRef="#br0" timeOffset="628881.6045">11134 13176 0,'0'0'16,"0"0"-16,0 0 0,2 21 0,-2-21 15,2 28-15,0-6 0,-1 4 16,1 4-16,-1 7 15,0 6-15,-1 10 0,-1-2 0,1 14 16,0 12-16,0-3 0,0 0 16,0 8-16,1-4 0,-1-4 15,-1-5-15,2 9 0,1-2 16,1-9-16,1-6 0,1 17 16,1-11-16,-2-11 0,-1-8 0,1-8 15,-1-4-15,0-9 16,1-7-16,-4-7 0,-2-6 15,2-7-15,-2-4 0,1 1 0,1 3 16,0-4-16</inkml:trace>
  <inkml:trace contextRef="#ctx0" brushRef="#br0" timeOffset="630060.8715">11208 13292 0,'0'0'0,"0"0"0,0 0 0,27 3 16,-27-3-16,27 2 0,-9 1 15,3-2-15,1 1 0,13-1 16,2 2-16,4-2 0,2-1 16,6 0-16,8 0 0,9 1 15,-3 0-15,15-2 0,2 0 16,11-1-16,-5 1 0,10-1 0,-3-2 15,-3-1-15,-4 1 0,35 0 16,-12 0-16,-12 0 0,-9-1 16,-1 1-16,0 0 0,-8 1 15,-8 0-15,1 1 0,-1 2 16,-7-1-16,-6 0 0,3 2 16,0 1-16,-9-1 0,-8 0 0,-1-1 15,-1 0-15,-7 2 0,-5 2 16,2-1-16,2-1 0,-5 0 15,-4 0-15,-7 2 0,-5 0 16,-1 2-16,-1-1 0,-5 0 16,2-1-16,-2 0 0,1 0 0,-3 0 15,0 0-15,-3 4 16,0 2-16,0-1 0,1 2 16,0 1-16,1 3 0,-2 2 15,0 1-15,-1-1 0,0 0 0,0 6 16,0 5-1,1 4-15,1 2 16,-1 0-16,-1-1 0,1 10 16,1 0-16,1-1 0,-1-2 0,1 0 15,2 0-15,-1 6 0,1-1 0,2 0 16,1-1-16,0-1 16,-2-2-16,0 2 0,-1 2 15,1-3-15,-1-2 0,1-1 16,0-1-16,0-2 0,-1-2 0,0-1 15,-1 0-15,1-1 0,-2-1 16,-1-3-16,-1-1 0,-1-5 16,-1-3-16,0 2 0,-1 1 15,-2-2-15,0-1 0,1-5 16,-1 0-16,0-2 0,-1-1 0,-2-1 16,0 0-1,0-3-15,-2 0 0,-1-2 0,-1 1 0,-2 0 16,-3 0-16,-1-1 15,-2-1-15,-3-1 16,-3 0-16,2-1 0,2-1 0,-3-1 16,-1 0-16,-3-3 15,0-1-15,-4 1 0,-3 1 16,2-2-16,1 0 0,-12-2 16,-3 0-16,-3 3 0,1 2 0,-5-1 15,-2-1-15,-2-3 0,6 2 16,-8-1-16,-7 1 0,7-2 15,4 0-15,-14 1 0,-2 2 16,9-1-16,4-2 0,-34-1 16,3 3-16,9-1 0,6-2 15,-4 0-15,0 0 0,14 3 16,10 1-16,-9-1 0,-7 1 16,6 0-16,5 0 0,-6 0 0,-3 0 15,8 2-15,6 0 0,1-1 16,1 0-16,6-2 0,3 0 0,5 1 15,5 0-15,5 0 16,5 1-16,-3 0 0,-2 0 16,8 1-16,4 1 0,6 0 15,4-1-15,1-1 0,3 0 0,0 0 16,-3 0-16,3 0 0,1 1 16,-1-1-16</inkml:trace>
  <inkml:trace contextRef="#ctx0" brushRef="#br0" timeOffset="644277.7781">13982 5450 0,'0'0'0,"0"0"0,0 0 15,0 0-15,12 27 0,-12-27 16,4 34-16,-2-11 0,-1 0 15,1 6-15,2 5 0,-1 11 16,0 1-16,2 14 0,-1 0 16,2-1-16,0-1 0,2 11 0,0 0 15,1 2-15,-2-7 0,1-4 16,-1-2-16,-1-5 0,2-6 16,1 5-16,0-2 15,-3-6-15,1-5 0,-3-6 0,-2-1 16,0-6-16,-4-2 0,-2-3 15,-3-1-15,0-5 0,-2-3 0,-3-6 16,-4-6-16,6 0 0,3 0 16,0 0-16</inkml:trace>
  <inkml:trace contextRef="#ctx0" brushRef="#br0" timeOffset="645328.1039">13838 5562 0,'0'0'15,"0"0"-15,0 0 0,21-7 0,-21 7 16,21-5-16,-21 5 0,34-6 15,-12 4-15,5-1 0,2 2 16,13-2-16,3 0 0,5-1 16,4-1-16,16 0 0,1 1 0,19-4 15,2-1-15,13 0 0,-5 2 16,16 1-16,-2 1 0,-6 1 16,-4-1-16,45 0 0,-12 1 15,-14 0-15,-8 2 0,-1-1 16,-1 2-16,-12-2 0,-6 0 0,0 2 15,-1 2-15,-6 0 16,-4 2-16,-1-2 0,-2-1 16,-4 1-16,-2 3 0,-5-2 15,-4-1-15,-9-1 0,-5-2 0,-4 7 16,0 3-16,-12-4 0,-7-5 16,-6 5-16,-3 4 0,0-2 15,0 0-15,-3 3 0,0 4 16,-4 2-16,-3 3 0,-2 1 15,-3 1-15,0 5 0,-1 3 0,-2-8 16,2 6-16,-2 0 16,-1 1-16,0 3 0,0 3 15,1-2-15,0 2 0,3 4 0,-1 4 16,0-2-16,-2 0 0,1 9 16,0 4-16,2-1 0,-1-1 15,0 0-15,-2 1 0,-1-6 16,0-3-16,-2 2 0,0 1 15,-1-3-15,-2-1 0,0-3 16,-2 0-16,0-5 0,-1-4 0,2-1 16,-1-1-16,2-1 0,-1-2 15,2-4-15,0-2 0,0-4 16,1-2-16,0-1 0,1-1 16,-1-2-16,-1 1 0,1-3 15,0 0-15,-2-1 16,-2-4-16,-6 1 15,-6 0-15,1 0 0,-2-1 0,-2-1 0,-2-1 16,-5-2-16,-4 1 0,-3-3 16,-2 0-16,-4-1 0,-2 1 15,-12-2-15,-3 3 0,0-2 16,-1 0-16,-10 2 0,-2-1 16,2 0-16,0 0 0,-14 1 15,0 2-15,3 0 0,1-1 0,-32 0 16,11-1-16,5 1 15,5 1-15,-1 1 0,2 1 16,3-1-16,2 1 0,4 1 0,0 4 16,5-4-16,4-2 0,-2-3 15,-1-2-15,2 0 0,2 1 16,2 2-16,3 0 0,6 2 16,4-1-16,-3 0 0,0 0 15,4-2-15,3-1 0,6 2 16,4-1-16,1 2 0,0-1 15,5-1-15,3 1 0,6-2 0,5 1 16,-2 2-16,-1 2 16,1 0-16,1 0 0,4-1 0,5 1 15,8 0-15,1 0 0,0-1 16,-1-4-16,3 5 0,2 0 16,-2 2-16,2-2 0,-2 1 15</inkml:trace>
  <inkml:trace contextRef="#ctx0" brushRef="#br0" timeOffset="646096.3727">14900 6148 0,'0'0'16,"0"0"-16,0 0 0,0 0 0,0 0 15,0 0-15,0 0 16,0 0-16,29 2 0,-29-2 0,0 0 16,28 3-16,-28-3 0,0 0 15,33 1-15,-21-1 0,1 0 16,3 1-16,0 0 0,2-1 15,0 1-15,0 0 0,3 1 16,0-2-16,1 1 0,8-1 16,1-1-16,-2 1 0,-3 1 0,3-1 15,2-1-15,0 0 0,-2-1 16,9 1-16,-2-2 0,-1 3 16,0 0-16,-2-1 0,0-1 15,0 1-15,0 0 0,0 0 16,1 0-16,-2 1 0,-1 0 15,7 0-15,0 1 0,-5-1 16,-2-1-16,0 1 0,1 0 16,-1 0-16,-1 1 0,-2 1 15,1 1-15,-2-3 0,1-3 0,0 3 16,-1 0-16,-2 0 0,-1 0 16,-1 0-16,0 0 0,-2 0 15,-1-1-15,0 2 0,1 0 16,-5 1-16,1-1 0,-2 0 15,-1 2-15,0-3 0,-2 0 0,0-1 16,0 1-16,-1 0 0,-2 0 16,-3 0-16,1 0 15,-3 0-15,0 0 0,-1 0 0,-1 0 16,2 0-16,0 1 0,-2-1 16,0 1-16,-2-1 0,-5 2 15,-3 1-15,-3 0 0,1-1 16,1 1-16,2 0 0</inkml:trace>
  <inkml:trace contextRef="#ctx0" brushRef="#br0" timeOffset="647692.1852">14461 6218 0,'0'0'0,"0"0"16,0 0-16,0 0 0,0 0 0,23 4 15,-23-4-15,0 0 16,32 1-16,-32-1 0,31-1 16,-13 1-16,0 0 0,1-1 15,1 0-15,-1 1 0,-1-2 0,6 2 16,-4 2-16,-2-2 0,-2 1 16,-3-1-16</inkml:trace>
  <inkml:trace contextRef="#ctx0" brushRef="#br0" timeOffset="649127.7784">14696 13266 0,'0'0'0,"0"0"16,0 0-16,2 23 0,-2-23 0,-1 31 15,0-7-15,-1 5 0,-3 4 16,-1 16-16,-1 7 0,-2 9 15,1-1-15,1 16 0,0 1 16,2-8-16,-1-6 0,2 11 16,0 0-16,2 1 0,1-8 0,0 22 15,1-11-15,0-21 16,0-15-16,1-2 0,1-2 0,0-7 16,1-5-16,-1-10 0,0-9 15,-2-11-15,0 0 16,-1-6-16,-1-4 0,-2-4 0,1-4 0,0 5 15,1 3-15,0 2 16</inkml:trace>
  <inkml:trace contextRef="#ctx0" brushRef="#br0" timeOffset="650015.6891">14648 13132 0,'0'0'0,"0"0"16,24-2-16,-8 4 0,2-1 0,5 1 15,6 0-15,12 3 0,6 1 0,20 1 16,8 2-1,12 0-15,11 0 0,5 3 16,-13-1-16,20 4 0,16 4 16,23 1-16,-27-4 0,-8-2 15,-6 0-15,-20-2 0,-13-2 0,2 1 16,1 3-16,-14-7 0,-7-4 16,-2 2-16,0 1 0,-10-1 15,-6 1-15,-2 1 0,1 1 16,-10 0-16,-6-1 0,-3 0 15,-2 1-15,-4 2 0,-2 1 0,-2 1 16,-2 1-16,-2 2 16,-2 0-16,-3-2 0,1 5 15,-1 2-15,-1 1 0,0 7 0,-1 5 16,0-4-16,-2 1 0,0 12 16,-2 11-1,3-3-15,0-1 0,1 5 0,2 0 16,0-2-16,0-1 0,1 0 15,0 3-15,0-1 0,1-2 0,0 5 16,2-2-16,0 5 0,1-12 16,0 7-16,-2 4 0,3-12 15,-1-7-15,-4-7 0,-2-3 16,0-13-16,0 3 0,0-4 16,0 0-16,1-2 0,0-1 0,-4 2 15,-1 1-15,-1-1 16,1-1-16,-5 1 0,-3-2 15,3-4-15,0 1 0,-2-1 16,-1-1-16,-5-1 0,-2-3 0,-5-2 16,-4-3-16,-1 1 0,-2 0 15,-4-2-15,-4-3 0,-3 1 16,-2-1-16,-12 1 16,-10-2-16,-4 0 15,-2 0-15,-1-1 0,11 1 0,-17-3 16,-5-3-16,11 4 0,7 2 0,-34-4 15,7 0-15,8 0 16,6-1-16,1 2 0,-1 1 16,18-1-16,13 3 0,-2-1 15,-1-1-15,4 3 0,5 0 0,0 0 16,-1 2-16,9-1 0,5 1 16,2 1-16,-1 1 15,8 2-15,7 0 0,4 0 0,4 0 16,4 0-16,2 0 0,0 0 15,0 0-15,0 0 0,0 0 0,0 0 16,-2-4-16,2 4 16,-2-3-16,2 3 0</inkml:trace>
  <inkml:trace contextRef="#ctx0" brushRef="#br0" timeOffset="667394.481">17690 2367 0,'0'0'0,"0"0"0,0 0 15,0 0-15,0 0 0,-1 20 0,1-20 16,0 0-16,-4 24 0,4-24 16,-5 25-16,3-9 0,0 0 15,0 3-15,-2 0 0,2 3 16,0 1-16,0 9 0,-1-1 16,1 2-16,0 0 0,1 3 15,0 3-15,1 7 0,0-1 0,0 0 16,0 0-16,0-3 0,0 0 15,0 8-15,0 0 0,0-6 16,0-4-16,-1-1 0,1 0 16,0-1-16,0-2 0,0 5 15,0-3-15,0-1 0,1-4 0,0-3 16,0-2-16,0-6 16,0-3-16,1 1 0,1-2 15,-1-1-15,0 0 0,0-2 0,0-2 16,2 0-16,-1 0 0,-1-3 15,0 0-15,-2-2 0,-1 1 16,-2-2-16,-1-1 0,-1-1 16,2-1-16,1-1 0</inkml:trace>
  <inkml:trace contextRef="#ctx0" brushRef="#br0" timeOffset="668728.3354">17776 2360 0,'0'0'0,"0"0"0,0 0 0,0 0 15,0 0-15,9-22 0,-9 22 16,0 0-16,13-16 0,-13 16 16,17-11-16,-7 6 0,-1 2 0,5-1 15,2-1-15,2 2 0,0-2 16,5 1-16,4 0 0,9 1 16,-1-1-16,4-1 0,4-1 15,2 1-15,-1 1 0,14-1 16,3 1-16,7-2 0,-4 0 15,3-1-15,3-2 0,7 3 16,-3 3-16,2-3 0,1 2 16,4-2-16,-9 1 0,4 1 15,4 2-15,21 2 0,-15 2 0,-4-2 16,-4 0-16,-9 2 0,-4 1 16,3-1-16,1 1 0,-6 1 15,-5-1-15,0 2 0,-2 1 16,-6 2-16,-6 1 0,3-5 15,3-3-15,-5 4 0,-4 1 0,-3 1 16,1 3-16,-4 3 16,-1 2-16,-3 2 0,-2-1 15,-8 0-15,-6 0 0,1 1 0,-2-2 16,-6-6-16,1 1 0,1 4 16,2 2-16,-1 1 0,0 1 15,-4 2-15,1 3 0,-1 1 16,-2 1-16,2 4 0,-1 2 15,0-1-15,0-1 0,-2 1 16,-1 1-16,-1 0 0,0-1 0,-1 4 16,1 5-16,-1-5 0,0-4 15,0 4-15,0 1 16,-1 0-16,0-1 0,1 3 0,0 3 16,-1-5-16,0-2 0,0 2 15,0 2-15,-1-2 0,0-3 16,1 1-16,0 1 0,0-3 15,0 1-15,-1 1 0,-1 0 16,0-2-16,0-1 0,-3 2 16,-1 3-16,-2-5 0,0-1 0,-3 2 15,-1 3-15,1-4 0,1-2 16,-1 1-16,-1-1 16,1-2-16,0-3 0,-1-1 0,0 1 15,-2-3-15,1 0 0,-1-2 16,-4 1-16,0-2 0,1 0 15,-1-1-15,-1-2 0,-2-3 16,-1-2-16,-5 1 0,-5-1 16,1 0-16,2-3 0,-5-1 15,-3-2-15,0 2 0,2 0 0,-5-3 16,-3 1-16,1-1 0,2 1 16,-10-3-16,-1-1 0,2-1 15,0 1-15,-3 1 0,-3 3 16,3-2-16,3-2 0,-12-1 15,-2 1-15,6 1 0,4 0 0,-3 4 16,-4-1-16,4 0 16,2-2-16,-27 0 0,3-2 15,10 1-15,6 1 0,-3 1 16,-2 1-16,6-3 0,5 0 0,-2 1 16,-1 3-16,5-5 0,4-2 15,-3 2-15,-1 1 0,7 0 16,5-1-16,-4-1 0,-2 0 15,3-2-15,6-1 0,-3 3 16,-3 5-16,6-2 0,4 1 0,-3-5 16,0-4-16,4 3 15,4 1-15,3-2 0,3-3 16,12 2-16,-1 1 0,-3-3 0,-2-1 16,2-2-16,2-1 0,4 0 15,0-4-15,2 3 0,2-1 16,0-1-16,2-2 0,2 0 15,-1-1-15,2-2 0,2-3 16,0 2-16,1 2 0,-1-5 16,1-4-16,1 2 0,0 4 0,1-3 15,0-1-15,1 1 0,-1 5 16,1-1-16,1 2 16,0 2-16,-1 3 0,-2 3 0,0 1 15,-5 6-15,0 3 0,0-2 16,2 3-16,-2-1 0</inkml:trace>
  <inkml:trace contextRef="#ctx0" brushRef="#br0" timeOffset="670944.8936">16770 4337 0,'0'0'0,"0"0"0,0 0 15,0 0-15,0 0 0,0 0 16,0 0-16,-10 24 0,10-24 0,-10 27 15,3-6-15,-1 0 16,1 4-16,-2 5 0,-1 4 16,-4 10-16,-1-1 0,-5 10 15,-1-3-15,3-5 0,1-4 0,-1 1 16,4-5-16,3-8 0,1-7 16,3-4-16,1-3 0,2-5 15,0-3-15,1-6 0,0-3 16,0-3-16,2-3 0,2-5 15,2-5-15,-1 1 0,1-1 16,7-7-16,4-3 0,2 0 0,0 0 16,4 2-16,3 2 15,3 2-15,0 4 0,7-3 0,1 2 16,0 5-16,-2 4 0,-2 8 16,0 4-16,-5 2 0,-2 4 15,-7 1-15,-3 4 0,-5 2 16,-5 4-16,-8 2 0,-8 4 15,-4-4-15,-3-2 0,-6 1 16,-5 2-16,-2 0 0,-1-2 16,-6-2-16,-4 0 0,5-4 15,5-2-15,-2-2 0,3-4 0,6-5 16,6-5-16,8-11 0,6-8 16,3 8-16,1 4 0,0 2 15</inkml:trace>
  <inkml:trace contextRef="#ctx0" brushRef="#br0" timeOffset="671228.0925">17328 4255 0,'0'0'0,"0"0"0,0 0 0,-9 32 16,3-16-16,-3 7 0,-3 6 15,-4 10-15,-1 1 0,-3 11 16,1 1-16,3-4 0,2-2 0,-3 3 16,3-2-16,4-9 0,3-6 15,7-2-15,5-3 0,-1-4 16,1-6-16,5 0 0,4-3 16,1-5-16,2-4 0,2 5 15,3 5-15,-4-3 0,-5-2 0,-2-4 16</inkml:trace>
  <inkml:trace contextRef="#ctx0" brushRef="#br0" timeOffset="671412.4502">17664 4625 0,'0'0'0,"0"0"0,0 0 16,0 0-16,0 0 0,-10 23 0,10-23 15,-18 26-15,7-8 0,-2 3 16,-2 3-16,2-1 0,1-1 15,-1 6-15,2-2 0,2-3 16,1-4-16,2-4 0,1-1 16,2-5-16,2-4 0,0-1 0,0 0 15,0-2-15</inkml:trace>
  <inkml:trace contextRef="#ctx0" brushRef="#br0" timeOffset="671561.5621">17679 4405 0,'0'0'0,"0"0"0,0 0 15,21 7-15,-21-7 0,22 12 16,-9-2-16,0 1 0,0 0 0,-2-3 16,-1 1-16,-2-2 0</inkml:trace>
  <inkml:trace contextRef="#ctx0" brushRef="#br0" timeOffset="671861.8123">18072 4534 0,'0'0'0,"0"0"15,0 0-15,-29 4 0,29-4 0,-28 9 16,10-1-16,-1 1 0,0 0 16,-3 5-16,2 3 0,4-1 15,1-1-15,5 1 0,4 1 16,2 0-16,4-2 0,5-1 15,4 1-15,1-1 0,1 0 16,0-1-16,0-2 0,-1 0 16,-2-1-16,-1 1 0,-3-1 15,0 0-15,-3-1 0,-6 1 0,-2 2 16,-4-2-16,-3 0 0,-1-1 16,-3 0-16,1-1 0,-1-1 15,-1-4-15,-2-2 0,5-1 16,2-1-16,1 0 0,4 0 15,0 1-15</inkml:trace>
  <inkml:trace contextRef="#ctx0" brushRef="#br0" timeOffset="672128.0418">18475 4402 0,'0'0'0,"0"0"15,0 0-15,0 0 0,-13 25 0,1-9 16,-5 7-16,1 2 16,-1 2-16,-5 12 0,0 7 0,2-6 15,1-2-15,0 5 0,1-3 16,4-7-16,1-4 0,4 1 16,3-2-16,6-6 0,4-6 15,6-4-15,5-6 0,-2-1 16,0-3-16,7-6 0,5-3 15,0-1-15,-2-2 0,-5 3 16,-2 1-16,-4 0 0</inkml:trace>
  <inkml:trace contextRef="#ctx0" brushRef="#br0" timeOffset="672314.2358">18173 4678 0,'0'0'16,"0"0"-16,0 0 0,26-3 0,-26 3 16,30-2-16,-8-1 15,1 0-15,3 0 0,9 0 0,2-1 16,0 0-16,-3 0 0,1-1 16,-6 1-16,-6 2 0</inkml:trace>
  <inkml:trace contextRef="#ctx0" brushRef="#br0" timeOffset="672728.4974">18586 4818 0,'0'0'0,"0"0"0,0 0 0,21-2 15,-21 2-15,25-2 0,-25 2 16,35-4-16,-18 0 0,3 0 15,2-2-15,0 1 0,2-1 0,4-3 16,1-1-16,-4-1 16,-2-2-16,-1 0 0,-1 1 15,-1 0-15,-2-1 0,-4 1 16,-3-1-16,-3-1 0,-3 2 0,-5 1 16,-4-1-16,-3 4 0,-1 1 15,-7 3-15,-5 3 0,0 1 16,-3 1-16,-5 9 0,-2 5 15,1-1-15,2-2 0,1 7 16,2 7-16,4-1 0,5 1 0,2 4 16,5 0-16,6-5 0,4-4 15,10-2-15,9-2 16,1-6-16,1-3 0,8-3 0,7-4 16,-5-2-16,-2-2 0,3-5 15,2-3-15,-7 1 0,-7 3 0,-5 2 16</inkml:trace>
  <inkml:trace contextRef="#ctx0" brushRef="#br0" timeOffset="673044.543">19359 4605 0,'0'0'0,"0"0"0,0 0 15,-14 17-15,14-17 0,-16 23 16,8-5-16,-1 2 0,0 3 0,-1 0 15,0 0-15,-2 2 16,1 0-16,1-5 0,2-4 16,2-2-16,0-2 0,3-3 0,1-4 15,-1-3-15,3-2 0,0-6 16,3-2-16,0-2 0,1-3 16,3-5-16,1-4 15,1-1-15,0 1 0,3 1 0,0 1 16,1 0-16,-1 4 0,1 2 15,2 0-15,-1 2 0,1 3 16,1 2-16,1 4 0,-2 1 0,-1 0 16,6 2-16,2 2 15,-6 1-15,1 1 0,0 0 0,-4-1 16,-2 1-16</inkml:trace>
  <inkml:trace contextRef="#ctx0" brushRef="#br0" timeOffset="673278.3594">19760 4624 0,'0'0'16,"0"0"-16,0 0 0,-7 25 0,7-25 16,-16 28-16,4-7 0,0 0 15,1-1-15,-2 6 0,2 0 16,2-7-16,1-2 0,3-3 15,0-3-15,2-2 0,1-3 0,2-6 16,0 0-16,3-4 16,-1-3-16,1 1 0,-1 1 0,-1 2 15</inkml:trace>
  <inkml:trace contextRef="#ctx0" brushRef="#br0" timeOffset="673414.7955">19837 4375 0,'0'0'0,"0"0"0,0 0 16,0 0-16,27 6 0,-27-6 15,18 11-15,-11-5 0,1-1 0,-1-1 16</inkml:trace>
  <inkml:trace contextRef="#ctx0" brushRef="#br0" timeOffset="673795.2501">20074 4618 0,'0'0'0,"0"0"0,0 0 15,-7 23-15,3-11 0,-4 5 0,-2 4 16,0-1-16,0 0 0,-2 4 16,1-3-16,1-3 0,1-3 15,1-1-15,2-3 0,0-1 16,2-2-16,1-3 0,-1-2 15,2-4-15,0-2 0,3-4 16,2-5-16,1 2 0,0-2 0,5-8 16,2-1-16,1 0 0,1 2 15,-1-2-15,0-1 16,1 3-16,-1 2 0,2 0 0,0 2 16,0 3-16,-2 1 0,0 4 15,0 0-15,-2 5 0,-1 2 16,0 1-16,-1 3 0,-1 2 15,0 2-15,-3 2 0,-1 4 16,-2 0-16,-1 2 0,0 2 16,2 3-16,-1 0 0,1-2 0,0-3 15,-1-3-15,0-2 0</inkml:trace>
  <inkml:trace contextRef="#ctx0" brushRef="#br0" timeOffset="674294.9373">20742 4532 0,'0'0'16,"0"0"-16,0 0 0,0 0 0,0 0 16,-26-2-16,26 2 0,-34 4 15,34-4-15,-43 10 0,16 1 16,0 1-16,2 1 0,-9 5 15,-1 5-15,6-1 0,2 1 0,2 2 16,6 1-16,5-4 16,4-2-16,9-5 0,7-3 15,4-4-15,4-3 0,5-1 16,7-4-16,-2-4 0,0-1 0,2-3 16,0-4-16,-1-1 0,1-1 15,1-4-15,-2-1 0,-7 1 16,-2 3-16,-5 0 0,-2 3 15,-4 3-15,0 3 0,-3 2 16,-1 0-16,-1 4 0,-3-2 0,-2 7 16,-2 3-16,0 2 0,-1-1 15,-2 8-15,-2 4 16,0 1-16,0 0 0,0 8 16,2 0-16,2-3 0,1-3 0,2-1 15,0-2-15,1-2 0,1-3 0,-2 0 16,1-3-16,-2-2 15,0-2-15,-4 0 0,-4-1 16,-1-3-16,-1 2 0,-13 0 16,-5-3-16,-3 3 0,-1 2 0,7-1 15,6-2-15,4-1 0</inkml:trace>
  <inkml:trace contextRef="#ctx0" brushRef="#br0" timeOffset="675261.4829">17970 5386 0,'0'0'0,"0"0"0,0 0 16,0 0-16,0 0 0,-1 27 16,1-27-16,-4 25 0,4-25 15,-7 38-15,4-15 0,-1 0 16,1 0-16,3 0 0,3 0 15,3 2-15,-1-4 0,4-4 16,2-3-16,2-5 0,3-4 0,2-3 16,0-5-16,0 0 15,-2-1-15,2-6 0,1-1 16,0-4-16,-1-1 0,4-6 0,0-3 16,-3 2-16,-2 0 0,-4 3 15,-2-1-15,-2 4 0,-2 4 16,0 2-16,-1 3 0,-3 3 15,-1 0-15,-2 5 16,1 7-16,-3 0 0,0 3 0,-3 7 16,0 6-16,-1 0 0,1 0 0,2 9 15,3-1-15,3-4 16,2-4-16,3-6 0,2-2 0,1-4 16,1-1-16,4-5 0,3-4 15,0-2-15,0-3 0,1-4 16,0-3-16,-1-1 0,0-3 15,1-3-15,0-3 0,-2 1 16,-2 0-16,-2-2 0,-1-2 16,-4 3-16,-1 2 0,-2 1 15,-3 2-15,-1 4 0,-2 3 0,0 1 16,-1 1-16,0 2 0,0 3 16,-1 3-16,-2 4 0,1 0 15,0 1-15,1 2 0,2 2 16,1 1-16,1-1 0,2 0 15,2 1-15,0 0 0,2-2 0,3 0 16,3-1-16,3-1 0,2-1 16,2 0-16,2-1 15,0-1-15,0-1 0,8-2 16,2-2-16,-3-1 0,-3-2 0,0 0 16,-2 0-16,-2-2 0,-1-1 15,-3-1-15,-2-3 0,-4 1 16,-2 1-16,-4-3 0,-4-1 15,-4-1-15,-4 2 0,-3 1 16,-5 0-16,2 5 0,-1 0 0,-8 2 16,-3 3-16,-2 3 15,-2 2-15,0 5 0,-1 0 0,1 2 16,0 2-16,1 5 16,1 3-16,4 0 0,3 1 0,2 7 15,7 2-15,4-4 0,5-1 16,12-4-16,8-4 0,2-3 15,2-2-15,10-5 0,6-4 16,-8-2-16,-7 0 0,-6 0 16</inkml:trace>
  <inkml:trace contextRef="#ctx0" brushRef="#br0" timeOffset="675678.0926">19461 5441 0,'0'0'16,"0"0"-16,0 0 0,0 0 0,0 0 0,-30 6 16,30-6-16,-33 9 0,14-2 15,-3 1-15,-3 3 16,-1 3-16,1 3 0,-6 6 0,2 2 16,4-1-16,3-1 0,1 4 15,6-3-15,5-4 0,4-2 16,7-8-16,5-3 0,4-3 15,4 1-15,5-7 0,4-3 16,1-2-16,2-2 0,0-2 16,3-2-16,-4-2 0,-1-1 15,1-4-15,-1-3 0,1 0 0,-4 1 16,-2 4-16,-4 4 16,-3 4-16,-3 2 0,-4 3 0,-3 1 15,-2 4-15,0 0 0,0 5 16,-3 2-16,-1 1 0,1 1 15,0 2-15,-1 4 0,1-1 16,1 1-16,2-1 0,2 2 16,1-3-16,3-1 0,2 7 15,0 3-15,0-2 0,-1-3 0,-2-3 16</inkml:trace>
  <inkml:trace contextRef="#ctx0" brushRef="#br0" timeOffset="675911.5069">19917 5288 0,'0'0'0,"0"0"0,0 0 16,-13 22-16,13-22 0,-22 28 16,4-6-16,0 2 0,0 2 15,-7 10-15,1 2 0,3-4 16,4-1-16,2 1 0,6-2 15,4-8-15,3-2 0,5-8 16,5-5-16,1-2 0,1-2 16,3-4-16,2-2 0,1-1 0,-2-2 15,-2 1-15,-2 1 0,-2 0 16</inkml:trace>
  <inkml:trace contextRef="#ctx0" brushRef="#br0" timeOffset="676095.1777">19671 5474 0,'0'0'0,"0"0"16,0 0-16,0 0 0,0 0 0,0 0 15,28-3-15,-28 3 0,28-4 16,-28 4-16,42-4 16,-20 1-16,0 2 0,3-1 0,0-2 15,-3 1-15,-2 1 0,-4 0 16</inkml:trace>
  <inkml:trace contextRef="#ctx0" brushRef="#br0" timeOffset="676777.9134">20208 5237 0,'0'0'0,"0"0"16,0 0-16,0 0 0,-5 22 0,5-22 15,-14 20-15,14-20 0,-21 32 0,8-10 16,-1 2-16,0 1 0,-2 1 16,-4 5-16,0 0 15,4-4-15,2-1 0,-1 2 0,3-2 16,1-5-16,1-3 0,2-5 16,2-4-16,1-4 0,2-1 15,1-5-15,1-2 0,1-3 16,1-1-16,4-4 0,5-2 15,1-1-15,1 1 0,2-2 16,0-1-16,0 1 0,1 0 16,-1 3-16,0 0 0,2 2 0,0 2 15,3 0-15,-2 4 16,-6 1-16,-1 3 0,-2 3 0,-1 2 16,-2 2-16,-1 2 0,-3 4 15,-3 4-15,-2 1 0,0 0 0,0 1 16,0 1-16,2-1 15,1 0-15,3 1 0,3-1 16,-1-4-16,1-3 0,2-3 16,1-2-16,3-2 0,2-3 0,4-1 15,1-2-15,1-2 0,0-2 16,1-2-16,0-3 16,2-4-16,-1 0 0,-1-2 0,1-3 15,-3-1-15,-4-1 0,-1-1 16,-4 2-16,-2 5 0,-4 0 15,-4 3-15,-4 0 0,-1 1 0,0-1 16,-5 6-16,-4 2 16,0 4-16,-1 1 0,-1 4 0,-3 4 15,0 1-15,0 4 0,3 1 16,0 1-16,4 4 0,3-1 16,3 2-16,3 1 0,4-3 15,4-2-15,6-1 0,5-1 16,0-4-16,1-3 0,4-3 15,2-1-15,0-1 0,0 1 0,2-4 16,0 0-16,-2-2 16,-1 1-16,-5 0 0,-1 1 15,-4-1-15</inkml:trace>
  <inkml:trace contextRef="#ctx0" brushRef="#br0" timeOffset="677144.8279">20735 5398 0,'0'0'0,"0"0"0,0 0 16,0 0-16,0 0 0,0 0 0,-8 25 15,8-25-15,-11 24 0,4-7 16,-2 3-16,0 0 0,0 0 16,1 0-16,2 0 0,0-2 15,2-1-15,-2 1 0,2-1 16,0-3-16,0-3 0,2-1 15,1-2-15,0-3 0,0 0 0,1-5 16,-2 2-16,2-4 16,0-3-16,1-1 0,0-1 15,1-2-15,1-1 0,2-4 16,1-1-16,1 0 0,1 0 0,2-5 16,1 1-16,-2 2 0,3 2 15,-1 4-15,1 1 0,0 2 16,0-1-16,1 4 0,1 3 15,1 1-15,-2 1 0,-1 3 16,-1 1-16,-2 1 0,-1-2 0,-2 0 16</inkml:trace>
  <inkml:trace contextRef="#ctx0" brushRef="#br0" timeOffset="684711.35">21096 2908 0,'0'0'0,"0"0"16,0 0-16,0 0 0,26 2 0,-26-2 16,30 3-16,-13-3 0,3 1 15,2-1-15,4 1 16,7-1-16,-1 0 0,6-1 0,6 1 16,8-2-16,-3-1 0,6 0 15,6-1-15,5 1 0,-6 2 16,14-2-16,1-1 15,-9 1-15,-6 1 0,11-2 0,2 0 16,-10 1-16,-7 1 0,9 2 16,0 0-16,-15-2 0,-5 2 0,20-3 15,-6-3-15,-14 1 0,-10 0 16,-2 4-16,0 2 16,-17 2-16,-1-2 0,-6-1 0,-5-1 15,0-1-15,-2 1 0,-2 1 16</inkml:trace>
  <inkml:trace contextRef="#ctx0" brushRef="#br0" timeOffset="685778.4108">21366 4138 0,'0'0'0,"0"0"0,0 0 15,0 0-15,0 0 0,0 0 16,-6 28-16,6-28 0,-9 25 0,9-25 16,-17 38-16,7-16 15,0 2-15,-2 6 0,-1 6 16,-4 9-16,2 0 0,-5 16 0,0 6 16,1-8-16,1-6 0,0 7 15,-2 4-15,4-14 0,4-10 16,3-8-16,4-8 0,2-4 15,0-4-15,2-7 0,1-7 16,0-2-16,4-7 0,-2 3 0,-1 2 16,0 0-16</inkml:trace>
  <inkml:trace contextRef="#ctx0" brushRef="#br0" timeOffset="686045.3025">21423 4196 0,'0'0'0,"0"0"0,0 0 16,30-1-16,-19 4 0,1 1 15,1 3-15,0 0 0,0 0 0,3 6 16,-1 2-16,-3 2 0,-5 2 16,-3 3-16,-4 1 15,-4 0-15,-1-1 0,-6 1 0,-4 1 16,-6 3-16,-1-5 0,-1 1 15,-1-2-15,1-3 0,0-3 0,-1-2 16,1-5-16,4-1 16,1-2-16,6-7 0,3-9 15,7 0-15,5-3 0,-1 3 0,0 2 16,0 1-16</inkml:trace>
  <inkml:trace contextRef="#ctx0" brushRef="#br0" timeOffset="686346.6447">21765 4203 0,'0'0'0,"0"0"0,0 0 16,-2 25-16,2-25 0,-8 30 0,0-8 15,0 3-15,1 1 0,-4 5 16,0 1-16,1-4 0,1-2 16,0-2-16,2-4 15,2-5-15,-1-3 0,4-7 0,0-3 16,2-4-16,1-4 0,2-6 15,3-6-15,1-1 0,0-1 16,4-4-16,3-2 0,2-2 16,1 3-16,0 4 0,2 2 15,-2 4-15,-2 3 0,2 3 0,0 2 16,1 4-16,-1 2 0,2 2 16,2 2-16,-2 0 0,-2 1 15,1 2-15,0 3 0,-4-2 16,-2-1-16,-2-1 0</inkml:trace>
  <inkml:trace contextRef="#ctx0" brushRef="#br0" timeOffset="686551.3674">22170 4275 0,'0'0'15,"0"0"-15,0 0 0,-11 23 0,11-23 16,-15 29-16,5-9 0,0 1 15,0 0-15,0 1 0,2 0 16,-1 2-16,1-4 0,4-2 16,1-4-16,1-4 0,2-3 0,1-5 15,3-4-15,-1-3 0,0-2 16,0 2-16,0-1 0,-1 2 16</inkml:trace>
  <inkml:trace contextRef="#ctx0" brushRef="#br0" timeOffset="686694.8616">22081 4051 0,'0'0'0,"0"0"0,0 0 16,0 0-16,0 0 0,0 0 15,32 8-15,-32-8 0,20 10 0,-20-10 16,22 19-16,-9-5 0,2 1 16,-2-2-16,-2-1 0,-1-3 15</inkml:trace>
  <inkml:trace contextRef="#ctx0" brushRef="#br0" timeOffset="686928.5805">22626 4143 0,'0'0'15,"0"0"-15,0 0 0,0 0 0,0 0 16,0 0-16,-33 18 16,15-6-16,-2 2 0,-3 4 0,-2 2 15,0 3-15,2 2 0,-3 7 16,3 1-16,1 3 0,5-3 0,7-4 15,6-2-15,4-6 16,3-5-16,8-6 0,8-3 16,1-4-16,1-4 0,2-4 15,1-2-15,-4 0 0,-5 2 0,-1 0 16</inkml:trace>
  <inkml:trace contextRef="#ctx0" brushRef="#br0" timeOffset="687145.0006">22843 3995 0,'0'0'0,"0"0"0,0 0 15,0 0-15,0 0 0,-8 28 0,8-28 16,-14 37-16,4-13 0,-2 5 16,-2 3-16,0 0 0,2 0 15,-2 7-15,2-1 0,0 3 16,2-4-16,2-6 0,1-1 15,3-5-15,2-6 0,2-2 16,1-3-16,2-6 0,3-6 0,-2 1 16,-1-2-16,0 1 0</inkml:trace>
  <inkml:trace contextRef="#ctx0" brushRef="#br0" timeOffset="687411.5974">23129 4160 0,'0'0'0,"0"0"0,0 0 16,0 0-16,0 0 0,-30 3 16,30-3-16,-36 17 0,17-7 15,-5 2-15,-2 2 0,0 0 16,0-1-16,-5 5 0,2 1 16,4-3-16,4-3 0,3 4 15,4-1-15,8-4 0,2 0 0,6 0 16,3 2-16,2-1 0,2-1 15,5 0-15,5-1 0,0-1 0,2 0 16,8 1-16,1-2 16,-2-3-16,0-2 0,-5-1 0,-4 1 15,-4-2-15</inkml:trace>
  <inkml:trace contextRef="#ctx0" brushRef="#br0" timeOffset="687878.5578">23441 4178 0,'0'0'0,"0"0"16,0 0-16,0 0 0,0 0 0,0 0 16,-14 25-16,14-25 0,-15 22 15,5-6-15,-1 2 0,1 0 16,0 2-16,1 0 0,2 2 15,0-2-15,3-3 0,0 3 16,4-3-16,2-2 0,3-3 0,5-4 16,5-4-16,2-3 0,-1-2 15,3-3-15,1-4 16,1-2-16,0 0 0,4-8 16,0-2-16,-3-1 0,-3 1 0,0-2 15,-1 1-15,-4 0 0,-3 2 16,-1 3-16,-1 4 0,-3 1 15,0 1-15,-3 2 0,-1 5 16,-1 0-16,-1 3 0,-1 4 16,-4 4-16,-1 4 0,0 1 15,-2 5-15,0 5 0,1-1 0,-1 0 16,1 6-16,4-1 16,2-4-16,1-2 0,2-5 0,2 0 15,3-5-15,2-2 0,3-4 16,3-4-16,2-2 0,1-1 0,0-5 15,1-4 1,-3 1-16,-4 3 0,-2 1 0</inkml:trace>
  <inkml:trace contextRef="#ctx0" brushRef="#br0" timeOffset="688115.3116">23948 4126 0,'0'0'0,"0"0"0,0 0 0,0 0 15,-15 22-15,15-22 0,-17 29 16,6-8-16,0 1 0,0 5 16,0 2-16,-4 9 0,2 0 0,-1 5 15,0 0-15,2-4 16,2-5-16,3-2 0,1-2 0,1-5 16,-1-1-16,2-4 0,-1-2 15,2-3-15,0-2 0,-2-5 16,0-2-16,1-5 0,2-3 0,2 2 15,-2-4-15,2 4 0</inkml:trace>
  <inkml:trace contextRef="#ctx0" brushRef="#br0" timeOffset="688382.7841">23933 4155 0,'0'0'0,"0"0"0,16-1 0,-6 1 15,1 0-15,2 2 0,3 3 16,1-1-16,-2 1 0,4 3 16,-1 3-16,-2 1 0,-1 3 0,-2-1 15,-2 3-15,-2-2 16,-3 0-16,-1-1 0,-2 0 0,-2-2 16,-2-1-16,-4 2 0,-3-1 15,-4 0-15,-4-2 0,-7 1 16,-7 2-16,-3-2 0,-3-1 15,-14 2-15,-1 1 0,3-2 16,4-1-16,2-2 0,9-1 0,7-2 16</inkml:trace>
  <inkml:trace contextRef="#ctx0" brushRef="#br0" timeOffset="689411.4127">21513 5086 0,'0'0'0,"0"0"0,0 0 0,-6 23 16,6-23-16,-12 24 0,2-7 16,-1 2-16,0 2 0,-1 2 15,-1 1-15,-1 5 0,1 0 16,1-3-16,1-4 0,2-3 15,2-3-15,2-4 0,-1-3 16,2-2-16,2-4 0,-1-1 16,1 0-16,0 1 0</inkml:trace>
  <inkml:trace contextRef="#ctx0" brushRef="#br0" timeOffset="689549.3665">21495 4848 0,'0'0'0,"0"0"16,0 0-16,0 0 0,0 0 0,0 0 16,25 2-16,-25-2 0,0 0 15,26 14-15,-26-14 0,21 14 16,-12-8-16,-1 0 0</inkml:trace>
  <inkml:trace contextRef="#ctx0" brushRef="#br0" timeOffset="689778.502">21845 4909 0,'0'0'15,"0"0"-15,0 0 0,-10 21 0,10-21 16,-16 27-16,4-7 16,0 1-16,-2 2 0,-2 11 0,-1 1 15,3-2-15,2-3 0,1 3 16,3-2-16,3-6 0,2-6 0,3-2 15,3-2-15,1-3 16,1-3-16,1-5 0,1-1 16,-1-3-16,1-1 0,-2-2 0,0 2 15,-2 0-15</inkml:trace>
  <inkml:trace contextRef="#ctx0" brushRef="#br0" timeOffset="689944.8059">21567 5142 0,'0'0'16,"0"0"-16,0 0 0,0 0 16,29-8-16,-29 8 0,32-5 15,-13 3-15,2 0 0,2 0 0,2 1 16,2 0-16,-1 0 0,4-1 16,-6 2-16,-3-1 0</inkml:trace>
  <inkml:trace contextRef="#ctx0" brushRef="#br0" timeOffset="690261.2937">22222 4974 0,'0'0'0,"0"0"15,0 0-15,0 0 0,0 0 0,0 0 16,-27-1-16,27 1 0,-31 9 16,31-9-16,-39 17 0,19-7 15,2 1-15,-1 1 0,0 1 16,0 5-16,5 0 0,5-3 15,5 1-15,3-3 0,3 1 16,4-1-16,2 1 0,2-2 0,1-1 16,1 0-16,2 0 15,-2 1-15,0-3 0,-2 0 0,-2-1 16,-4 0-16,-2 1 0,-4-2 16,-5-1-16,0 0 0,-1 1 15,-2 0-15,-2-2 0,0 0 16,-2-2-16,1-1 0,0 0 15,1 0-15,1 1 0,3-4 16,2-3-16,0 0 0,2 2 0,0-2 16</inkml:trace>
  <inkml:trace contextRef="#ctx0" brushRef="#br0" timeOffset="690745.2393">22538 5191 0,'0'0'0,"0"0"16,0 0-16,0 0 0,0 0 0,0 0 15,38-3-15,-38 3 16,31-3-16,-31 3 0,41-6 16,-19 1-16,1 0 0,1-3 15,2-2-15,3-2 0,0 1 0,-1-3 16,-2 0-16,-3-1 0,-3 1 16,-3 0-16,-3 1 0,-3 0 15,-2 0-15,-5 1 0,-3-2 16,-4 3-16,-4 0 0,-6 3 15,-4 3-15,-2 1 0,-1 3 16,-4 4-16,-5 3 0,-4 4 0,2 1 16,-1 5-16,-1 4 15,3 3-15,3-1 0,-1 5 0,5 1 16,6-2-16,5-1 0,7-1 16,5 1-16,4-2 0,5-4 15,9-2-15,6-2 0,2-3 16,2-3-16,5-2 0,5-5 15,-9 0-15,-6 1 0,-5-3 16</inkml:trace>
  <inkml:trace contextRef="#ctx0" brushRef="#br0" timeOffset="691178.426">23312 5000 0,'0'0'0,"0"0"15,0 0-15,0 0 0,-29-1 0,29 1 16,-31 5-16,13 1 0,0 2 16,-2 2-16,-2 3 15,1 0-15,0 1 0,-5 6 0,2 3 16,3-3-16,3 1 0,0 2 16,4 0-16,4-2 0,3-3 15,6-2-15,3-2 0,4-3 16,1-4-16,4-4 0,5-2 15,0-3-15,2-1 0,5-5 16,0-3-16,-1 0 0,-1-1 0,1-2 16,0-1-16,-3-2 15,-2 0-15,-3-2 0,-2 0 0,-3 2 16,-1 3-16,-3 3 0,0 1 16,-2 6-16,-1 4 0,-2 0 15,-5 0-15,0 3 0,0-1 16,-3 7-16,-2 3 0,0 1 15,-1 1-15,1 4 0,1 1 16,3 1-16,0-2 0,5 1 16,3-3-16,4-3 0,3-1 0,6-1 15,3-4-15,-3-5 0,1-2 16,-1 0-16,-2 0 0,-2 0 16</inkml:trace>
  <inkml:trace contextRef="#ctx0" brushRef="#br0" timeOffset="691496.9709">23498 5026 0,'0'0'0,"0"0"15,0 0-15,0 0 0,0 0 0,-9 22 16,9-22-16,-12 27 0,4-11 16,-2 0-16,-1 4 0,0-2 15,1 3-15,1-1 0,3 0 16,-2 1-16,3-2 0,0-4 15,2-1-15,1-3 0,-1-2 16,3-4-16,3-5 0,-1-1 0,1-2 16,2-1-16,0-5 15,1-1-15,0 0 0,3-10 0,0-2 16,0 2-16,-2 1 0,2 1 16,0 0-16,-1 3 0,-2 0 15,2 3-15,1 4 0,2 1 16,1 3-16,2 0 0,3 0 15,-2 3-15,0 2 0,-3-1 16,-2 1-16,-1-1 0</inkml:trace>
  <inkml:trace contextRef="#ctx0" brushRef="#br0" timeOffset="691830.0014">23954 4946 0,'0'0'0,"0"0"15,0 0-15,0 0 0,0 0 0,0 0 16,-37 3-16,37-3 0,-30 10 16,30-10-16,-36 17 15,18-7-15,0 0 0,2 1 16,0 0-16,3 0 0,2 2 0,2 2 16,4 0-16,4 1 0,3-2 15,3 0-15,3-3 0,1 0 16,0-3-16,1 3 0,2 1 15,1-2-15,0 0 0,-2 0 16,-1-1-16,-2-1 0,-1 0 16,-4 0-16,-2 2 0,-3-2 0,-3 0 15,-1-1-15,-4-1 16,-1 0-16,-2 0 0,-4 0 0,-3 0 16,0 0-16,0 0 0,3-1 15,3-1-15,1 0 0</inkml:trace>
  <inkml:trace contextRef="#ctx0" brushRef="#br0" timeOffset="703462.2655">21058 5777 0,'0'0'15,"0"0"-15,0 0 0,0 0 0,0 0 16,-8 23-16,8-23 0,-10 24 15,10-24-15,-15 36 0,4-10 16,-1 1-16,0 2 0,-5 11 16,2 0-16,-1 1 0,1-1 15,-4 7-15,2-1 0,0-8 0,3-6 16,-2 0-16,4-3 0,3-8 16,3-6-16,1-6 15,2-1-15,1-1 0</inkml:trace>
  <inkml:trace contextRef="#ctx0" brushRef="#br0" timeOffset="703778.0386">21103 5702 0,'0'0'0,"0"0"0,0 0 0,26 1 15,-26-1-15,23 3 0,-10 2 16,0 1-16,0 1 0,1 2 16,0 2-16,3 4 0,-3 0 0,-3 4 15,-2 2-15,-4 0 0,0 0 16,-5 1-16,-4 1 0,-1 0 16,-3-1-16,-4 4 0,-1-1 15,-3-2-15,0-2 0,-5-1 16,-3-1-16,2-4 0,2-4 15,-2-4-15,-3-1 0,2-1 16,1-4-16,2-1 0,2-3 16,1-2-16,3-5 0,3 2 0,2 2 15,1 2-15</inkml:trace>
  <inkml:trace contextRef="#ctx0" brushRef="#br0" timeOffset="704211.8078">21373 6018 0,'0'0'16,"0"0"-16,0 0 0,0 0 0,26-3 15,-26 3-15,21-2 0,-21 2 16,21-7-16,-10 1 0,0 1 16,0-2-16,-1 1 0,0-3 15,-2 0-15,0-1 0,0-1 16,-2-1-16,0-1 0,-3-1 0,-2 1 16,-1 1-16,-1 0 0,-1 1 15,-2 2-15,-4 2 0,-2 2 16,-2 2-16,-1 3 0,-5 4 15,0 2-15,1 4 0,-2 2 16,2 5-16,2 3 0,1 4 16,-1 1-16,3 6 0,6-1 15,3-1-15,5-2 0,3-3 16,4-4-16,4-4 0,4-3 0,5-5 16,5-3-16,2-16 0,0-12 15,-6 4-15,-5 4 0,-2 2 16</inkml:trace>
  <inkml:trace contextRef="#ctx0" brushRef="#br0" timeOffset="704531.8919">21843 5836 0,'0'0'15,"0"0"-15,0 0 0,0 0 0,-19 22 16,19-22-16,-20 27 15,9-9-15,0 4 0,0 0 0,1 1 16,-1 3-16,3-2 0,0-4 16,1-3-16,2-3 0,0-3 15,2-4-15,1-4 0,2-3 16,0 0-16,-1-6 0,2-1 16,1-3-16,0-2 0,2-3 15,0-2-15,0 1 0,2-1 0,1 0 16,0 3-16,-1 3 0,-1 3 15,2 0-15,1 2 0,0 2 16,3 0-16,0 3 0,0 2 16,3 3-16,0 1 0,-2 0 0,-2-2 15,-1 1-15</inkml:trace>
  <inkml:trace contextRef="#ctx0" brushRef="#br0" timeOffset="704796.3149">22180 5621 0,'0'0'0,"0"0"15,0 0-15,0 0 0,-10 24 0,10-24 16,-15 30-16,5-12 0,0 3 0,-1 2 15,-1 3-15,1 1 16,0 0-16,-2 9 0,2 1 16,1-6-16,1-4 0,1 2 0,2-1 15,0-3-15,2-1 0,-1-4 16,2-4-16,1-4 0</inkml:trace>
  <inkml:trace contextRef="#ctx0" brushRef="#br0" timeOffset="705095.5641">22398 5767 0,'0'0'0,"0"0"0,0 0 0,0 0 16,0 0-16,0 0 0,-32 14 15,32-14-15,-31 11 0,12-3 16,-2 3-16,-1 0 0,-2-1 0,1 1 15,-1 2-15,-2 1 16,2 0-16,2 0 0,3-1 16,4 1-16,1-2 0,4 1 0,3 1 15,1-1-15,3 1 0,4-3 16,4 0-16,4 0 0,2 0 16,4 0-16,1-1 0,3-4 15,1-1-15,-4-2 0,-1 1 16,-3-1-16</inkml:trace>
  <inkml:trace contextRef="#ctx0" brushRef="#br0" timeOffset="705628.2107">22820 5736 0,'0'0'0,"0"0"0,0 0 16,0 0-16,0 0 0,0 0 16,0 0-16,-22 17 0,22-17 0,-23 18 15,23-18-15,-29 28 0,15-11 16,-1 1-16,0 2 0,1 1 15,0 1-15,1 2 0,3 0 16,4-3-16,2-2 0,4-2 16,2-5-16,3-2 0,1-4 0,4-2 15,5-4-15,1-1 0,3-4 16,0-2-16,-2-3 0,2-4 16,-1 0-16,4-5 0,0-2 15,0 2-15,0-1 0,-2 1 16,-3 0-16,-2 0 0,-3 2 15,-2 4-15,-1 1 0,-3 3 16,0 3-16,-3 2 0,-1 3 16,-2 1-16,-3 5 0,-1 1 15,-2 2-15,-2 4 0,-2 1 0,-1 4 16,0 3-16,1 1 0,2 2 16,0 0-16,1 0 0,3 0 15,4-2-15,4-1 0,4-5 16,4-4-16,4-4 0,-1-4 15,2-5-15,-4 1 0,-2 0 0,-2 1 16</inkml:trace>
  <inkml:trace contextRef="#ctx0" brushRef="#br0" timeOffset="705880.3429">23315 5743 0,'0'0'15,"0"0"1,0 0-16,-11 19 0,0 2 16,-1 0-16,0 2 0,-1 3 0,0 6 15,-3 5-15,0 1 0,0-1 16,-1 0-16,-2 4 0,2-4 0,4-2 16,3-1-16,2-6 15,1-6-15,1-2 0,1-4 16,2-5-16,1-4 0,0-4 15,-1-6-15,1 2 0,2 1 0,-2-3 16</inkml:trace>
  <inkml:trace contextRef="#ctx0" brushRef="#br0" timeOffset="706144.83">23429 5731 0,'0'0'15,"0"0"-15,0 0 0,21 2 0,-13 0 16,1 2-16,1 3 16,0 2-16,0 1 0,-1 2 0,-3 0 15,2 5-15,-1 0 0,-4-1 16,-2-3-16,-2 1 0,-1-1 16,-4-1-16,-2 0 0,-3 0 15,-2 0-15,-3 0 0,-4-1 16,0-1-16,-1-2 0,1 0 15,1 0-15,2-1 0,-1-4 0,-1 2 16,3-3-16,5-2 0,3-2 16,1 0-16,2 0 0,1 1 15</inkml:trace>
  <inkml:trace contextRef="#ctx0" brushRef="#br0" timeOffset="706396.9439">23959 5797 0,'0'0'0,"0"0"0,0 0 0,0 0 15,-10 22-15,10-22 0,-19 26 16,19-26-16,-24 32 0,12-13 15,-2 1-15,2-1 0,1-2 0,-2 2 16,2-2-16,2-5 0,3-1 16,0-4-16,1 0 0,0-1 15</inkml:trace>
  <inkml:trace contextRef="#ctx0" brushRef="#br0" timeOffset="706583.4652">23954 5561 0,'0'0'16,"0"0"-16,0 0 0,0 0 0,0 0 15,0 0-15,34 13 16,-34-13-16,28 14 0,-14-6 0,1 2 16,-2-2-16,-2 0 0,-1-1 15</inkml:trace>
  <inkml:trace contextRef="#ctx0" brushRef="#br0" timeOffset="706795.2579">24458 5602 0,'0'0'0,"0"0"15,0 0-15,0 0 0,0 0 0,-25 29 16,8-14-16,0 2 16,-2 2-16,-2 4 0,-2 3 15,-5 7-15,3-1 0,3 1 16,3-1-16,1 3 0,6-5 0,6-6 15,3-2-15,6-5 0,3-4 16,4-4-16,3-4 16,0-3-16,-2 0 0,0-5 15,1-1-15,-3 1 0,-2 0 0,0 1 16</inkml:trace>
  <inkml:trace contextRef="#ctx0" brushRef="#br0" timeOffset="706962.3671">24274 5778 0,'0'0'0,"0"0"0,0 0 15,0 0-15,30-3 0,-30 3 0,35 0 16,-15 0-16,1 0 0,4 2 16,4-1-16,2 2 0,-5-2 0,-4 0 15</inkml:trace>
  <inkml:trace contextRef="#ctx0" brushRef="#br0" timeOffset="707262.1484">24907 5647 0,'0'0'0,"0"0"16,0 0-16,-22 2 0,22-2 16,-28 7-16,9-2 0,0 3 15,-1-1-15,-6 5 0,2 3 16,2-2-16,3 0 0,4 1 15,3 0-15,3 1 0,3-1 0,5 1 16,4 1-16,2 0 0,3-2 16,2 0-16,2-1 0,-1-1 15,-1 0-15,-1-2 0,-2 0 16,0-1-16,-2-1 0,-1-1 16,-3 1-16,-3-3 0,-3-2 15,-4-1-15,-4-2 0,-1 1 16,-3 2-16,2-4 0,1-2 15,-1 2-15,2 1 0,2-2 0,1-2 16,1 1-16,2 0 0,0 1 16</inkml:trace>
  <inkml:trace contextRef="#ctx0" brushRef="#br0" timeOffset="707694.9894">25281 5836 0,'0'0'0,"0"0"15,0 0-15,0 0 0,0 0 0,26 3 16,-26-3-16,23 2 0,-23-2 0,29 0 15,-29 0-15,37-3 16,-16-1-16,0-1 0,1 0 16,-1-2-16,-1-1 0,4-5 0,-1 0 15,-3 1-15,-3-2 0,-4 0 16,-3 0-16,-3 1 0,-5 1 16,-3 0-16,-5 2 0,-2 3 15,0 0-15,-6 0 0,-1 0 16,-4 6-16,-2 5 0,-1 3 15,-2 4-15,-1 2 0,-2 5 0,-4 5 16,3 2-16,4 0 0,6 0 16,3 0-16,4-1 0,4 0 15,2-2-15,10-2 0,7-1 16,5-3-16,5-3 0,-4-2 16,-4-3-16,-1 0 0</inkml:trace>
  <inkml:trace contextRef="#ctx0" brushRef="#br0" timeOffset="708111.753">26161 5678 0,'0'0'0,"0"0"0,0 0 0,0 0 15,-25 7-15,25-7 0,-32 14 16,11-4-16,-3-1 0,-4 5 15,-3 2-15,-6 7 0,1 0 0,-4 4 16,5 0-16,6-3 0,5 0 16,6-5-16,7-2 0,4-2 15,5-2-15,8-5 0,6-2 16,3-3-16,5-2 0,3-7 16,3-3-16,0 0 0,1 0 15,0-4-15,2-1 0,-3-1 16,0-1-16,1-3 0,-1-1 15,-6 4-15,-2 2 0,-6 2 16,-4 1-16,-1 4 0,-2 1 0,-2 2 16,-3 4-16,0-3 0,-3 1 15,-2 6-15,-2 3 0,0 3 16,0 2-16,-1 4 0,1 2 16,2 0-16,1-1 0,3 6 15,2 0-15,3-3 0,1-2 0,7-3 16,6-3-16,-4-2 15,-3-2-15,-2-1 0</inkml:trace>
  <inkml:trace contextRef="#ctx0" brushRef="#br0" timeOffset="708461.6105">26471 5723 0,'0'0'0,"0"0"0,0 0 15,-15 16-15,15-16 0,-19 22 16,6-8-16,-2 3 0,-1 1 0,-1 2 16,0 2-16,-3 5 0,3-3 15,3-2-15,2-3 16,2-2-16,1-3 0,3-3 0,1-2 16,3-4-16,1 0 0,1-5 15,4-6-15,1-2 0,-1-4 0,4 1 16,1-2-16,1-1 0,-1-3 15,1 2-15,0 1 16,-1-1-16,-1-1 0,-2 4 16,1 1-16,-1 3 0,-2 3 0,3 0 15,1-1-15,2 3 0,2 1 16,3 2-16,1 1 0,2 0 16,0 2-16,3-1 0,4 1 15,-4-1-15,-4-1 0,-2 2 16</inkml:trace>
  <inkml:trace contextRef="#ctx0" brushRef="#br0" timeOffset="708745.3121">26994 5700 0,'0'0'0,"0"0"0,0 0 16,-29-3-16,29 3 0,-29 0 0,12 1 15,-3 4-15,-1 0 0,1 3 0,0 2 16,-2 2-16,2-1 0,4 1 15,3 2-15,3 1 0,4 0 16,4 1-16,4 1 0,3-2 16,2 2-16,2-1 0,2-3 15,-1 1-15,-1-3 0,-1-1 16,-3-1-16,-3 0 0,-2 0 0,-6-2 16,-5 0-16,-3-3 15,-1 0-15,-5-1 0,-4-1 0,-2 1 16,-2-2-16,-1 0 0,0-1 15,-1 0-15,5 0 0,6 0 16</inkml:trace>
  <inkml:trace contextRef="#ctx0" brushRef="#br0" timeOffset="709045.1629">26183 5713 0,'0'0'0,"0"0"16,0 0-16,0 0 0,0 0 0,0 0 15,0 0-15,0 0 0,0 0 16,-4 21-16,4-21 16,0 0-16,-14 25 0,14-25 0,-15 20 15,9-10-15,0 0 0,2-3 16</inkml:trace>
  <inkml:trace contextRef="#ctx0" brushRef="#br0" timeOffset="709843.1935">21398 6404 0,'0'0'15,"0"0"-15,0 0 0,38-2 0,-20 2 16,6-2-16,6 0 0,8 0 16,1 1-16,12 0 0,3 2 15,-3 0-15,-3 1 0,-2-1 16,-9 2-16,-9-2 0</inkml:trace>
  <inkml:trace contextRef="#ctx0" brushRef="#br0" timeOffset="725795.9892">22432 5922 0,'0'0'0,"0"0"15,0 0-15,0 0 0,0 0 0,0 0 16,0 0-16,0 0 0,0 0 16,25-12-16,-25 12 0,0 0 15,0 0-15,20-14 0,-20 14 16,0 0-16,0 0 0,20-20 16,-15 15-16,2-2 0,0 1 0,0-1 15,2-1-15,1 1 16,1 1-16,0-2 0,0-2 15,0 0-15,0-1 0,0 1 16,1-3-16,-1 2 0,0-1 0,3 0 16,1-3-16,4 0 0,-1 0 15,1 0-15,0 0 0,1 0 16,0 1-16,2 1 0,1 0 16,0 1-16,-1 0 0,1 1 15,1 0-15,4-1 0,-3 2 0,3 0 16,1-1-16,-3 3 15,-1 4-15,1 0 0,0 0 16,0-3-16,-1-3 0,0 4 16,1 2-16,-2 2 0,-1 0 0,4-1 15,1 2-15,-1 0 0,-2 2 16,1-4-16,2 0 0,0 0 16,-1 1-16,1-1 0,-1-4 15,2 3-15,0 0 0,0-1 16,3 3-16,-2-3 0,-1 0 0,6 0 15,1 0-15,-2 0 0,-4 0 16,2 0-16,0-2 0,0 1 16,-1 4-16,2-3 0,1 1 15,-2 0-15,-3-2 0,3 2 16,3-1-16,-3-1 0,-2-4 16,2 3-16,1-2 0,-3 2 15,-3 1-15,2-1 0,1-2 16,-3 2-16,0 0 0,-2-3 15,1-1-15,-1 1 0,-1 1 0,0-2 16,1-1-16,-3 1 0,-1 1 16,-1-3-16,-1-2 0,0-1 15,-1 2-15,2-2 0,1-2 16,-4 0-16,-1 2 0,-1-3 16,-1-1-16,-1 1 0,-2-1 15,-3-1-15,1-1 0,-3 3 16,-2 0-16,-1 1 0,1 1 15,-2 0-15,0 1 0,-1-1 16,-1-1-16,-1 4 0,0 1 0,1 2 16,0 0-16,1 1 0,1 2 15,-1 1-15,1 1 0,-1 1 16</inkml:trace>
  <inkml:trace contextRef="#ctx0" brushRef="#br0" timeOffset="726245.4059">25249 4393 0,'0'0'0,"0"0"0,0 0 16,-9 20-16,9-20 0,-10 26 15,3-8-15,1 3 0,-2 3 0,-2 11 16,-1 5-16,0 0 15,1 3-15,-2 8 0,0 1 16,1-4-16,0-3 0,-3 10 0,0-3 16,1-7-16,0-5 0,-1 0 15,3-7-15,4-12 0,0-4 16,2-3-16,0-3 0,1-5 16,0-3-16,1-7 0,0-6 15,1 0-15,1-1 0,-1-8 16,2-8-16,2 0 0,0-1 0,0 5 15,0 5-15,-1 2 0</inkml:trace>
  <inkml:trace contextRef="#ctx0" brushRef="#br0" timeOffset="726528.4639">25111 4609 0,'0'0'0,"0"0"0,9-18 15,-3 4-15,2-2 0,3 1 16,3-3-16,5-3 0,0 0 16,3 2-16,2 2 0,1 0 15,1 2-15,6-1 0,0 3 16,-1 4-16,-2 0 0,0 4 15,0 5-15,-4 2 0,-3 5 0,-2 4 16,-2 6-16,-4 3 0,-3 3 16,-4 5-16,-4 4 15,-3-1-15,-2 0 0,-6 8 0,-3-1 16,-1-5-16,-1-4 0,-7-2 16,-6-1-16,2-1 0,1-4 15,-4-3-15,-2-1 0,0-3 16,3-3-16,0-3 0,2-2 15,0-3-15,1-2 0,2-4 16,2-3-16,3-2 0,3-2 0,7-6 16,3-5-16,2 4 0,0 3 15,0 5-15</inkml:trace>
  <inkml:trace contextRef="#ctx0" brushRef="#br0" timeOffset="726979.3056">25641 4755 0,'0'0'0,"0"0"0,0 0 15,23 2-15,-23-2 0,0 0 16,33-1-16,-20-2 0,1 0 0,0 0 15,3-2-15,-2 0 0,0-2 16,4-4-16,0-1 16,-3 0-16,1-2 0,-2-1 0,1-3 15,-2 0-15,-1 0 0,-2 0 16,-1 0-16,-1 1 0,-2 2 16,-3 1-16,0 1 0,-3 1 15,-1 0-15,-5 3 0,-2-1 16,-1 4-16,-1 2 0,-5 4 15,-5 4-15,-1 3 0,-1 2 16,-1 5-16,-2 5 0,2 0 0,2 1 16,-4 8-16,-1 4 15,6 1-15,2-2 0,2 7 0,4 0 16,5-7-16,5-3 0,8-2 16,6-4-16,2-5 0,3-3 15,7-3-15,6-3 0,0-4 16,0-4-16,-7 0 0,-5 0 0,-5 0 15</inkml:trace>
  <inkml:trace contextRef="#ctx0" brushRef="#br0" timeOffset="727295.5255">26478 4505 0,'0'0'0,"0"0"15,0 0-15,0 0 0,0 0 0,0 0 16,-19-17-16,19 17 0,0 0 16,-26-2-16,26 2 0,-30 9 15,14-5-15,-1 6 0,-3 2 16,1 2-16,2 0 0,-7 8 16,2 3-16,2 0 0,3 0 0,1 6 15,6-1-15,4-2 16,1-3-16,8-4 0,3-4 15,3-2-15,2-3 0,7-2 0,5-2 16,0-2-16,0-5 0,3 1 16,2-2-16,0-3 0,-2-3 15,0-1-15,-7 3 0,-3 0 16</inkml:trace>
  <inkml:trace contextRef="#ctx0" brushRef="#br0" timeOffset="727612.0584">26869 4275 0,'0'0'0,"0"0"15,0 0-15,0 0 0,-3 28 0,3-28 16,-9 31-16,2-11 0,0 3 15,-3 5-15,-3 7 0,0-2 16,2 0-16,-1 5 0,-1 6 0,2-2 16,1-4-16,2-5 0,2-4 15,0-2-15,2-3 0,1-1 16,-1-3-16,1-2 0,1-3 16,0-1-16,0-1 0,1-4 15,0 0-15,2-5 0,2-2 16,1-3-16,3-4 0,-2 2 15,-1-1-15,0 1 0</inkml:trace>
  <inkml:trace contextRef="#ctx0" brushRef="#br0" timeOffset="728048.304">27226 4425 0,'0'0'0,"0"0"0,0 0 15,0 0-15,0 0 0,0 0 16,0 0-16,-24 13 0,24-13 0,-25 15 16,25-15-16,-34 19 0,15-7 15,-2-1-15,-2 1 0,-2-1 16,1 1-16,-7 4 0,2-1 16,0 1-16,1-1 0,2-2 15,1-2-15,3-1 0,2-2 0,-1 0 16,3 0-16,6-5 0,1-1 15,2 2-15,1-2 16,2 0-16,-1-1 0,2-1 0,0 0 16,3 0-16,2 0 0,-2 2 15,2-2-15,0 0 0,1 3 16,2 1-16,2 3 0,0-1 16,2 3-16,2 1 0,2 1 15,1 2-15,1 0 0,2 3 16,2 0-16,5 5 0,1 0 0,3-1 15,0 0-15,0-2 0,0 0 16,5 3-16,-2-2 0,-2-2 16,-3-1-16,-3 0 0,-2 1 15,-6-1-15,-4-1 0,-3-2 16,0-3-16,-2-2 0</inkml:trace>
  <inkml:trace contextRef="#ctx0" brushRef="#br0" timeOffset="748346.4488">30363 2364 0,'0'0'0,"0"0"0,0 0 0,0 0 16,0 0-16,0 0 0,0 0 15,-12 21-15,12-21 0,0 0 16,-10 26-16,10-26 0,-6 28 0,2-9 15,-2 3-15,2 1 0,0 1 16,-2 4-16,1 1 0,-4 9 16,0 0-16,-3 12 0,-3 2 15,3-2-15,1-1 0,0 13 16,1 0-16,0-5 0,2-5 16,0 11-16,2 2 0,3-6 0,1-4 15,0 2-15,-1 2 16,-1 0-16,0-7 0,0 1 0,2-1 15,0-5-15,-1-5 0,-1 3 16,0 1-16,0-7 0,-3-5 0,1-3 16,2 1-16,2-4 15,2-2-15,0-4 0,1-1 16,2-3-16,2-2 0,2-5 16,4-4-16,0 1 0,1-1 15,4-3-15,4-1 0,-3-3 0,1-1 16,5 2-16,5 1 0,-2 0 15,1-1-15,4 0 0,2 0 16,-1 1-16,-2 0 0,5-1 16,2 0-16,1 2 0,-2 0 15,6-2-15,3-1 0,-2 2 16,-2-1-16,10 1 0,1 0 16,-4 0-16,-3 1 0,5-2 15,4-2-15,-5-1 0,-2 4 0,9-2 16,1 2-16,-2-1 0,-3 0 15,4-1-15,3-1 0,-6 0 16,-4 0-16,6-2 0,5 0 16,-5 0-16,-4 2 0,25 1 15,-4 1-15,-10 1 0,-5 0 16,2-3-16,4-1 0,-7 0 16,-4 1-16,1 1 0,0 1 15,-8 2-15,-4 0 0,3-4 16,2-4-16,-6 1 0,-5 1 0,4 0 15,2 5-15,-7-4 0,-3 1 16,-2 0-16,1 0 0,-14-2 16,0-2-16,2 1 0,1-1 15,-3-1-15,-1 1 0,-2 0 16,-2-3-16,0 1 0,1 0 16,-2-1-16,-1-2 0,-2 0 15,1 1-15,-1-5 0,-2 0 16,0-3-16,-3-1 0,0-2 0,-1-2 15,1 4-15,0-1 0,-2-5 16,-1-1-16,1 1 0,3-2 0,-1-7 16,1-2-16,-2 4 15,-1 2-15,2-5 0,3-6 16,0 2-16,1 4 0,2-4 16,1-1-16,-1 2 0,-2 5 0,2-11 15,2-3-15,-1 4 0,-1 2 16,1-2-16,1 0 15,-1 4-15,-2 4 0,1-2 16,0-3-16,-2 3 0,1 4 0,-1-2 16,2 0-16,-3 4 0,-3 0 15,0 3-15,0-1 0,-3 4 16,-1 3-16,0-4 0,0-4 16,-1 4-16,2 1 0,0 4 15,0 1-15,-3 0 0,-3 0 0,1 1 16,1 3-16,-2 1 0,0 2 15,-2-3-15,-1 0 0,2 5 16,0 1-16,0 2 0,-2-1 16,-1 0-16,0 1 0,-3-1 15,0 0-15,0 0 0,-1-1 16,1 1-16,0 1 0,-1 0 16,1 4-16,-1-3 0,-1-2 15,2 3-15,-2 0 0,-1 0 16,-2 0-16,1 1 0,1 3 0,-7-4 15,-2 0-15,5 1 0,0 1 16,-6-2-16,-2 2 0,0 0 16,1 1-16,-3 0 0,-1 2 15,0-2-15,0-1 0,-2-1 16,-3 1-16,2 2 0,0 1 16,-9 0-16,-3 1 0,3 0 0,2 0 15,-2 1-15,-1-1 16,1 1-16,1-2 0,-10 0 0,-1 1 15,3 0-15,4-1 0,-1 2 16,-3 1-16,4 1 0,4 0 16,-8 0-16,-1 0 0,12 0 15,4 1-15,-7-3 0,0 1 16,3-3-16,3 2 0,-3-1 16,-1 0-16,8 0 0,1 0 0,-8 0 15,0 0-15,4 1 0,2-1 16,-2 1-16,-2 1 15,2-1-15,2-2 0,-3 3 0,0-1 16,2 0-16,0 1 0,0-2 16,-2-1-16,5 2 0,3-1 15,-2 0-15,-1 1 0,1 4 16,2 3-16,2-2 0,2 0 16,2-6-16,1-2 0,-5 4 15,-3 0-15,7 4 0,2 1 0,5-1 16,2-1-16,5-2 0</inkml:trace>
  <inkml:trace contextRef="#ctx0" brushRef="#br0" timeOffset="750962.9528">29942 4461 0,'0'0'0,"0"0"0,0 0 15,0 0-15,0 0 0,0 0 16,-16-15-16,16 15 0,0 0 0,-32-8 15,16 5-15,-2 2 0,-1 0 16,-3 2-16,-4 1 0,1 3 16,-1 0-16,-8 5 0,0 2 15,4-1-15,4 0 0,-2 4 16,6 0-16,4 0 0,5-1 16,9 3-16,5 0 0,3 0 0,4 0 15,5 1-15,6 2 16,1-2-16,0-2 0,3 2 0,2 2 15,-3-4-15,-2 0 0,-2 1 16,-5-1-16,-5-4 0,-3-1 16,-7-2-16,-7 0 0,-2 0 15,-1-2-15,-3-3 0,-3-1 16,-1 2-16,-1 0 0,-1-1 16,0-3-16,4 0 0,2-2 0,4 1 15,3 0-15,0 0 0</inkml:trace>
  <inkml:trace contextRef="#ctx0" brushRef="#br0" timeOffset="751529.4322">30218 4556 0,'0'0'0,"0"0"0,0 0 16,-7 27-16,1-14 0,1 4 0,-2 4 15,-3 6-15,0-2 0,1-2 16,2-1-16,-1-4 0,1-2 16,2-4-16,2-2 0,0-4 15,1-4-15,4-4 0,4-5 16,2-2-16,2-2 0,3-6 16,3-4-16,1 0 0,0-1 15,6-7-15,1 0 0,-1 4 16,0 1-16,-1 5 0,-1 3 0,-3 4 15,-3 1-15,-2 5 0,-1 2 16,0 5-16,-3 6 0,-3 5 16,-5 5-16,-2 4 0,-1 4 15,-3 3-15,-1 2 0,-1 0 16,0 0-16,-1 1 0,-2-4 16,2-5-16,3-6 0,0-2 15,2-3-15,2-5 0,2-1 0,1-6 16,0-6-16,4-1 15,0-2-15,5-5 0,4-6 16,1-3-16,3-3 0,3-2 0,3-4 16,0 4-16,-2 2 0,4-1 15,1 4-15,-2 6 0,1 2 0,-2 6 16,-2 3-16,-2 4 16,-3 3-16,-2 4 0,0 4 15,-4 3-15,-2 2 0,-7 5 16,-4 5-16,-1 1 0,-1 2 0,-3 7 15,0-1-15,-1 0 0,0-2 16,3-3-16,1-4 0,1-5 16,4-4-16,-1-4 0,0-2 15,-1-2-15</inkml:trace>
  <inkml:trace contextRef="#ctx0" brushRef="#br0" timeOffset="751946.7711">31417 4542 0,'0'0'16,"0"0"-16,0 0 0,0 0 15,0 0-15,-17-17 0,17 17 16,-28 1-16,28-1 0,-40 9 16,13 1-16,1 1 0,-2 3 0,-8 9 15,-1 4-15,1 1 0,3-2 16,0 7-16,7-2 15,6-4-15,6-5 0,8-1 0,9-5 16,5-7-16,5-1 0,7-6 16,7-2-16,-1-4 0,2-3 15,5-8-15,1-4 0,-3 1 16,-3-2-16,1-3 0,0-5 16,-6 3-16,-4 1 0,-4 3 15,-3 4-15,-3 4 0,-2 3 0,-3 4 16,-2 4-16,-2 2 0,0 0 15,0 5-15,-1 5 16,-1 2-16,1 3 0,0 4 0,1 4 16,1 0-16,1 2 0,4-1 15,1 0-15,4-4 0,1-5 0,7-4 16,5-4-16,1-3 16,-1-2-16,-4-2 0,-5 1 15,-2-1-15</inkml:trace>
  <inkml:trace contextRef="#ctx0" brushRef="#br0" timeOffset="752246.2954">32070 4423 0,'0'0'0,"0"0"16,0 0-16,0 0 0,0 0 0,-37 7 16,16-2-16,-2 2 0,-2 2 15,-2 3-15,0 2 16,-5 5-16,4-1 0,7 2 15,6-2-15,4-2 0,4 0 0,8 4 16,8 0-16,4-3 0,4-1 16,3 0-16,1 0 0,-2-2 15,-1 0-15,-3-1 0,-1 0 16,-5 0-16,-3-3 0,-7 0 16,-6 1-16,0-2 0,-2 1 15,-3-1-15,-4-1 0,-1-4 16,-3-1-16,0-5 0,0 0 15,6-1-15,4 0 0,2-1 0,2 2 16,0-1-16</inkml:trace>
  <inkml:trace contextRef="#ctx0" brushRef="#br0" timeOffset="752645.6579">32467 4328 0,'0'0'0,"0"0"0,0 0 16,0 0-16,-7 25 0,7-25 0,-15 32 16,4-10-16,-1 4 0,-3 4 15,-3 4-15,-3 7 0,3-3 16,-3 3-16,3-3 0,4-4 0,1-3 16,4-8-16,1-5 15,1-1-15,2 0 0,1-5 16,2-4-16,2-6 0,1-4 0,5-5 15,3-3-15,-1-2 0,2-4 16,4-4-16,1-3 0,6-6 16,1 2-16,1 2 0,1 4 15,0 2-15,-1 1 0,3 6 16,0 6-16,-8 0 0,1-1 0,1 7 16,1 4-16,-2 5 15,-3 2-15,-4 8 0,-4 7 16,-4 3-16,-3 1 0,-3 9 0,-1 3 15,-1-4-15,-1-5 0,0-2 16,-1-3-16,2-5 0,0-6 0,1-3 16</inkml:trace>
  <inkml:trace contextRef="#ctx0" brushRef="#br0" timeOffset="753062.5146">29936 5235 0,'0'0'0,"0"0"16,0 0-16,0 0 0,0 0 0,-13 22 15,13-22-15,-24 27 0,9-12 16,-2 8-16,-4 4 15,-1-1-15,-1 1 0,-8 8 0,0 1 16,-2 2-16,3-3 0,4-6 16,2-4-16,6-6 0,3-4 0,4-6 15,4-3-15,2-3 16,3-3-16,2 0 16,-2 0-16,2 0 0</inkml:trace>
  <inkml:trace contextRef="#ctx0" brushRef="#br0" timeOffset="753228.8243">29782 5437 0,'0'0'0,"0"0"0,0 0 16,0 0-16,0 0 0,12 30 0,-12-30 16,2 36-16,-1-13 0,-1 4 15,-1 3-15,0 1 0,0 1 16,0 6-16,0-4 0,1-3 16,0-4-16,1 0 0,0-6 15,1-5-15,2-7 0,-2-1 16,0-3-16,-1 0 0</inkml:trace>
  <inkml:trace contextRef="#ctx0" brushRef="#br0" timeOffset="753395.9885">30135 5218 0,'0'0'0,"0"0"15,23-10-15,-6 3 0,3-1 16,9 1-16,2 1 0,-1 1 15,-2 1-15,4 1 0,-3-2 16,-5 3-16,-2 2 0,-4 0 16,-4 0-16,-2 0 0</inkml:trace>
  <inkml:trace contextRef="#ctx0" brushRef="#br0" timeOffset="753562.8107">30136 5368 0,'0'0'15,"0"0"-15,0 0 0,-5 22 0,5-22 16,-2 24-16,1-10 16,0 3-16,0-1 0,1 0 15,1-1-15,1-3 0,1 0 0,1-4 16,-2-3-16,0 1 0,0-2 16,1 1-16</inkml:trace>
  <inkml:trace contextRef="#ctx0" brushRef="#br0" timeOffset="753862.9051">30134 5435 0,'0'0'16,"0"0"-16,0 0 0,0 0 15,0 0-15,13-24 0,-13 24 0,20-10 16,-20 10-16,31-10 0,-13 3 16,3 1-16,2-1 0,-1 2 15,0 0-15,6 0 0,-3 2 16,-1 3-16,-5 1 0,-3 2 16,-5 3-16,-7 1 0,-4 3 15,-7 1-15,-7 1 0,-4 2 16,-4 0-16,-4 1 0,-3 0 15,-6 3-15,1-1 0,5-2 16,5-1-16,4-3 0,5-3 0,3-2 16,2-3-16,5-2 15,5-1-15,10-2 0,9-4 0,6-2 16,5-2-16,4-1 0,4 1 16,-3 0-16,-1 0 0,4 0 15,-4 0-15,-4 1 0,-4 0 16,-6-1-16,-6 1 0,-3 3 15,-2 0-15,-2 1 0</inkml:trace>
  <inkml:trace contextRef="#ctx0" brushRef="#br0" timeOffset="754129.0724">30315 5032 0,'0'0'15,"0"0"-15,0 0 0,0 0 0,0 0 16,-1 36-16,1-36 0,-3 41 16,0-17-16,-2 9 0,1 4 15,-2 15-15,1 2 0,-3 9 16,-1 0-16,1-4 0,-2-4 0,-1 0 16,0-6-16,-3-7 0,1-6 15,-6-3-15,0-4 16,2-10-16,0-2 0,-3-4 0,-5-3 15,1-3-15,1-4 0,4-1 16,5 1-16,3-1 0</inkml:trace>
  <inkml:trace contextRef="#ctx0" brushRef="#br0" timeOffset="754296.8269">29941 5627 0,'0'0'0,"0"0"0,0 0 15,0 0-15,0 0 0,33 13 16,-33-13-16,32 17 0,-16-6 0,3 1 15,3 1-15,1 0 0,1 1 16,8 3-16,0 1 0,-1-1 16,-1 0-16,4 4 0,-2-2 15,-4-5-15,-4-1 0,-4-3 16,-4-2-16,-2-2 0</inkml:trace>
  <inkml:trace contextRef="#ctx0" brushRef="#br0" timeOffset="754662.7651">30765 5131 0,'0'0'0,"7"-1"16,2 0-16,2 0 0,1 0 0,1 1 15,1 1-15,2 0 0,-3-1 16,-2 3-16,-2 4 15,-4 2-15,-1 1 0,-8 2 0,-3 3 16,-4-2-16,-4 2 0,-1 0 16,-3 1-16,0-1 0,0 1 0,-6 2 15,2-1-15,3-2 16,3-2-16,2-2 0,3-3 16,3-1-16,4-1 0,5-1 15,5 0-15,3-3 0,3 0 0,3-2 16,5-2-16,1-1 0,0-1 15,2 2-15,2 2 16,3-4-16,-4-2 0,-3 3 0,-3 0 16,-2 2-16,-3-1 0,-2 1 15</inkml:trace>
  <inkml:trace contextRef="#ctx0" brushRef="#br0" timeOffset="754980.3073">30536 5603 0,'0'0'0,"0"0"0,0 0 0,25-8 16,-25 8-16,30-11 0,-10 5 15,1 0-15,0 1 0,6-1 16,2 1-16,-2 2 0,-3 0 16,-4 2-16,-4 2 0,-3 1 0,-4 2 15,-7 2-15,-5 3 16,-4 1-16,-1 2 0,-6 2 0,-2 3 15,-3 1-15,0 1 0,-4 4 16,1-2-16,3-1 0,4-1 16,3-3-16,2-3 0,3-1 15,3-2-15,6-4 0,6-2 16,4-3-16,2-3 0,4-2 16,4-5-16,8 0 0,2-1 0,1-7 15,1-6-15,-6 5 0,-6 3 16,-4 3-16</inkml:trace>
  <inkml:trace contextRef="#ctx0" brushRef="#br0" timeOffset="755332.6856">30951 5427 0,'0'0'0,"0"0"0,0 0 16,0 0-16,0 0 0,0 0 15,0 0-15,23-7 0,-23 7 0,29-3 16,-29 3-16,39-5 0,-18 3 15,1 0-15,1 0 16,-1-1-16,0 1 0,6-1 0,-1 1 16,-1-1-16,-4 1 0,-1 3 15,-3 3-15,-2 1 0,-2 2 16,-3 4-16,-2 4 0,-3 0 16,-3 2-16,-3 5 0,-3 4 15,-2-1-15,-1 0 0,-3 5 0,-1-2 16,-1-2-16,0-1 0,0-4 15,-1-1-15,-1-5 0,1-2 16,-4-5-16,-4-2 0,0-1 16,1-2-16,2-3 0,0-3 15,1-4-15,0-1 0,2-5 16,0-3-16,0-2 0,2-2 0,2 5 16,3 2-16,0 3 15</inkml:trace>
  <inkml:trace contextRef="#ctx0" brushRef="#br0" timeOffset="755545.9493">31213 5138 0,'0'0'0,"0"0"0,0 0 16,0 0-16,-2 23 0,2-23 16,-14 39-16,5-11 0,-4 4 0,-5 20 15,-4 6-15,0 0 0,0 0 16,-5 9-16,-4 8 15,5-12-15,3-11 0,-8 8 0,-1-3 16,3-10-16,2-9 0,-2 1 16,3-5-16,6-13 0,0-8 0,4-3 15,5-3-15,2-2 16</inkml:trace>
  <inkml:trace contextRef="#ctx0" brushRef="#br0" timeOffset="755845.8564">31573 5406 0,'0'0'0,"0"0"0,0 0 16,38-6-16,-22 3 0,5-1 16,5 1-16,6-2 0,0 1 15,0-3-15,1 1 0,3-1 16,-3 2-16,-3 0 0,-3 0 16,-4-1-16,-5-1 0,-4 1 15,-5 0-15,-3 0 0,-4 2 0,-1 0 16,0 2-16,0 0 0</inkml:trace>
  <inkml:trace contextRef="#ctx0" brushRef="#br0" timeOffset="756196.3142">31781 5239 0,'0'0'15,"0"0"-15,0 0 0,0 0 0,-4 24 16,4-24-16,-3 30 0,0-11 15,-1 1-15,0 5 0,0 6 16,-1 0-16,1 2 0,-2 4 16,2-1-16,1-6 0,-1-4 15,0 3-15,1 0 0,-1-7 16,2-5-16,-2-1 0,-3-1 16,-2-7-16,-2-1 0,-3-2 15,-2 1-15,2-3 0,1-2 0,-2-4 16,0-1-16,3-3 0,2-2 15,2-1-15,2 1 16,2-3-16,4-2 0,4 1 0,2 1 16,6-2-16,5 0 0,7-2 15,8-2-15,8-4 0,0-1 16,0 2-16,2 2 0,-2 1 0,-9 3 16,-7 3-16</inkml:trace>
  <inkml:trace contextRef="#ctx0" brushRef="#br0" timeOffset="757312.8943">32213 5028 0,'0'0'0,"0"0"15,0 0-15,0 0 0,0 0 0,0 0 16,20 14-16,-20-14 0,0 0 15,20 13-15,-20-13 16,0 0-16,23 20 0,-15-12 16,2 2-16,-1-1 0,-1-1 0,-1-2 15,-2-1-15,1 1 16,-2 0-16,-4 1 0,-3-1 16,-2-1-16,-1 0 0,-3-1 0,-3 2 15,0-2-15,-1 1 0,0 0 16,-1-1-16,1-1 0,2 1 0,1-2 15,1 1-15,3-1 16,4-1-16,4-2 0,4 0 16,4-1-16,3 0 0,5 0 0,4 0 15,8 0-15,0 0 0,0 1 16,1 1-16,-3-2 0,-4 0 16,0 0-16,-5 1 0,-5 1 15,-4 1-15,-7 1 0,-4 3 16,-8 1-16,-5 2 0,-4 1 15,-1-2-15,-5 2 0,-2 1 16,-6 3-16,0 1 0,5-2 0,3-4 16,6-2-16,1 1 0,5-2 15,2-2-15,5 1 0,3 1 16,5-3-16,2-1 0,7-1 16,6-1-16,2 0 0,1 0 15,2-3-15,2 1 0,5 1 16,-2 0-16,-4 1 0,-2 1 15,-5-1-15,-3 1 0,-5 2 16,-5 2-16,-6 1 0,-5-1 0,-6 4 16,-6 1-16,-4 0 0,-5-2 15,-7 4-15,-2 3 0,-1-1 16,1-2-16,3 0 0,2 0 16,1 2-16,6-1 0,7-5 15,3-3-15,7-3 0,1 1 16,7-2-16,4 0 0,6 0 15,6-2-15,4 1 0,3-2 16,3 1-16,3 0 0,1-1 16,0-1-16,0 2 0,0 1 0,-1 0 15,-2 1-15,-5 0 0,-3-1 16,-4 1-16,-2 1 0,-6 1 16,-3 0-16,-9 4 0,-6 2 15,-3-1-15,-4 2 0,-7 1 16,-7 2-16,-2 0 0,-3 1 0,-1 2 15,-4-1-15,-6 4 0,3-1 16,2 2-16,1 0 16,7-2-16,5-2 0,6-2 0,4-2 15,6 0-15,3-1 0,6-1 16,5 1-16,7-4 0,5 0 16,6-3-16,5 1 0,3-4 15,4-4-15,3 1 0,3-2 16,4-1-16,-1-1 0,-3 1 15,0-3-15,-6 1 0,-2 0 0,-5 1 16,-3 0-16,-5 1 0,-2 0 16,-5 1-16,-1-2 0,-4 0 15,-2 0-15,-2-2 0,-2-5 16,-4 3-16,-3 3 0,1 0 16,-1 0-16,1 2 0,-1 1 15,0 3-15,0 2 0,0 1 16,1 3-16,0 2 0,2 6 15,1 2-15,2 4 0,2 4 16,2 4-16,2 2 0,2 3 0,3 7 16,2 0-16,-1 0 0,1 0 15,-1 3-15,-2-2 0,-6-3 16,-6-3-16,2-8 0,0-4 16,1-5-16</inkml:trace>
  <inkml:trace contextRef="#ctx0" brushRef="#br0" timeOffset="761963.0185">28918 7911 0,'0'0'0,"0"0"16,0 0-16,0 0 0,0 0 0,-5-20 15,5 20-15,0 0 0,-10-25 16,4 17-16,-3 0 0,-1 0 16,0 1-16,-4 1 0,-4-1 15,-1 3-15,-1 2 0,-3 3 16,-3 4-16,-10 1 0,1 3 0,-3 6 16,-3 4-16,-8 6 0,4 1 15,-8 11-15,3 3 16,5-4-16,7-3 0,3 5 0,7-2 15,10-5-15,7-5 0,11-5 16,9-4-16,5-5 0,5-4 16,3-7-16,6-4 0,2-3 15,2-1-15,3-6 0,3-2 16,-2-2-16,-3 1 0,4-6 16,-1-2-16,-4 2 0,-3-1 0,0 0 15,-2-1-15,-3 6 16,-5 2-16,-4 4 0,-5 2 15,-3 2-15,-1 5 0,-4 1 0,-2 2 16,0 2-16,-2 3 0,-4 6 16,-1 4-16,-1 0 0,0-1 15,2 5-15,-1 5 0,3-1 16,1 0-16,10-2 0,7 0 16,4-6-16,3-2 0,-4-3 0,-4-1 15,-2-2-15</inkml:trace>
  <inkml:trace contextRef="#ctx0" brushRef="#br0" timeOffset="762312.626">29802 7822 0,'0'0'15,"0"0"-15,0 0 0,0 0 0,0 0 16,-32-2-16,11 4 15,-3 1-15,-3 1 0,-5 4 16,-5 2-16,-9 5 0,5 1 0,-7 2 16,5 0-16,7 0 0,4-2 15,6 1-15,5 3 0,6-3 16,5-2-16,6 0 0,6 1 16,3-2-16,3-1 0,6 0 15,6-2-15,-1 1 0,-2-1 0,-2 0 16,0-1-16,-2 0 0,-3-2 15,-4 1-15,-3 0 0,-1-1 16,-4 0-16,-7-1 0,-9 0 16,-1 1-16,0 0 0,-2-3 15,-1-2-15,1 1 0,3-2 0,2-1 16,4 1-16,2-1 16</inkml:trace>
  <inkml:trace contextRef="#ctx0" brushRef="#br0" timeOffset="762895.8685">29960 7894 0,'0'0'0,"0"0"0,0 0 16,-3 21-16,3-21 0,-12 27 15,-2-8-15,-2 1 0,1 2 0,-6 8 16,0 2-16,1-4 0,1-6 15,-3 3-15,1-4 0,5-3 16,3-5-16,2-4 0,2-1 16,2-3-16,4-3 0,5-4 15,4-5-15,1-3 0,3-4 0,6-2 16,3-4-16,7-5 16,0 0-16,3-1 0,3-2 15,-1 3-15,-1 5 0,4-1 16,-1 2-16,-5 3 0,-3 5 0,-3 4 15,-1 3-15,-6 3 16,-2 3-16,-3 7 0,-2 4 0,-5 1 16,-3 0-16,-1 4 0,-2 4 15,-3 0-15,0 0 0,-1 0 16,1 0-16,-1-3 0,0 1 0,1-5 16,0-1-16,2-4 0,-1-1 15,2-3-15,2-1 16,1-5-16,0 0 0,4-5 0,2-7 15,4-3-15,3-2 0,5-2 16,4-4-16,6-5 0,2-1 16,2 2-16,2 4 0,-3 2 15,-1 3-15,2-3 0,-3 2 16,-5 5-16,-4 3 0,-4 5 16,-1 3-16,-6 7 0,-2 2 0,-8 5 15,-3 4-15,-5 4 0,-2 3 16,-2 3-16,-3 2 15,1 1-15,-2-1 0,1 4 0,2 0 16,7-5-16,2-4 0,2-5 16,1-4-16,0-2 0</inkml:trace>
  <inkml:trace contextRef="#ctx0" brushRef="#br0" timeOffset="763313.1996">30953 7929 0,'0'0'0,"0"0"16,0 0-16,0 0 0,0 0 16,0 0-16,-5-21 0,5 21 15,0 0-15,-33-5 0,13 8 16,-2 2-16,-1 3 0,-3 3 16,-4 5-16,-8 5 0,2 3 0,3 2 15,1 1-15,-1 4 0,5 0 16,10-6-16,4-3 15,8-2-15,4-2 0,6-3 0,6-3 16,3-4-16,3-5 0,5-3 16,4-1-16,0-3 0,0-5 15,1-2-15,3-4 0,-1 0 16,1-1-16,2-8 0,-1-2 16,-7 4-16,-4 3 0,-3 2 15,-2 3-15,-4 4 0,-2 2 0,-1 3 16,-3 0-16,-2 4 0,-2 1 15,-2 8-15,-1-1 0,-2 3 16,0 3-16,-1 3 0,1 2 16,0 2-16,2 1 0,2 5 15,3 2-15,5-5 0,4-6 16,-2-2-16,-2-4 0,0-1 0</inkml:trace>
  <inkml:trace contextRef="#ctx0" brushRef="#br0" timeOffset="763633.5959">31652 7864 0,'0'0'0,"0"0"0,0 0 16,-27 7-16,27-7 0,-36 10 15,7 1-15,-1 0 0,-2 0 0,-7 4 16,0 2-16,5 1 15,2 1-15,1 4 0,8-2 0,5-1 16,6 0-16,8 1 0,6-1 16,4-2-16,3-1 0,5-2 15,2-1-15,0 0 0,-2-2 16,-2 0-16,-2-2 0,-2 1 16,-3 2-16,-5-2 0,-4-2 15,-2-2-15,0 0 0,-8-1 16,-4-1-16,3-1 0,1-1 0,-4-6 15,1-6-15,5 2 0,2 1 16,2 2-16</inkml:trace>
  <inkml:trace contextRef="#ctx0" brushRef="#br0" timeOffset="764065.1573">31959 7695 0,'0'0'0,"0"0"16,0 0-16,1 22 0,-1-22 16,-5 24-16,-4-1 0,0 0 15,-1 3-15,-7 13 0,-5 3 16,1-3-16,0-3 0,-2 8 16,2-1-16,2-4 0,2-4 0,-3 0 15,1-3-15,2-7 0,4-4 16,3-4-16,3-5 15,1-5-15,-1-4 0,3-4 0,0-5 16,5-1-16,4-1 0,4-9 16,4-8-16,2 2 0,1-2 0,7 0 15,6 1-15,-2 4 16,-1 2-16,9-2 0,5 3 16,-6 4-16,-3 3 0,-3 4 15,0 4-15,-5 3 0,-4 1 0,-4 6 16,-1 4-16,-4-1 15,-3 0-15,-5 5 0,-3 8 0,-2-3 16,-2 0-16,-1 0 0,-3 1 16,2-6-16,2 2 0,-3 3 15,-1 0-15,3-6 0,0-2 0,1-1 16,0-2-16,2-4 16,1 0-16,0-2 0</inkml:trace>
  <inkml:trace contextRef="#ctx0" brushRef="#br0" timeOffset="764529.6399">32742 7638 0,'0'0'0,"0"0"15,0 0-15,0 0 0,-9 20 0,9-20 16,-19 33-16,6-11 0,-2 2 15,-4 5-15,-3 5 16,-6 9-16,2-4 0,-5 7 0,1-5 16,5-4-16,2-4 0,-1 3 15,3-5-15,3-5 0,3-5 0,2-4 16,4-2-16,2-8 0,1-1 16,2-4-16,2-2 15,3-4-15,3-4 0,5-6 16,4-6-16,3 5 0,4-1 0,7-5 15,3 0-15,0 1 0,1 3 16,8-1-16,3 3 0,-5 4 16,-5 4-16,-4 3 0,-1 3 15,-6 2-15,-4 2 0,-2 4 16,-3 4-16,-5 1 0,-2 2 0,-9 3 16,-3 4-16,-2 1 15,0-1-15,-2 2 0,-1 1 16,0-5-16,1-2 0,-1 3 0,1-2 15,3-3-15,0-2 0,3 0 16,0-2-16,1-3 0,1-4 0,-1-1 16,2 0-16,0 0 15</inkml:trace>
  <inkml:trace contextRef="#ctx0" brushRef="#br0" timeOffset="764746.3902">33087 8040 0,'0'0'0,"0"0"16,0 0-16,-8 23 0,8-23 0,-13 23 15,5-9-15,0 2 16,-2 2-16,0-1 0,0-1 16,-2 2-16,1-3 0,1-1 15,0-1-15,3-3 0,2-3 0,1-8 16,3-5-16,0 1 0,0 0 15,1 2-15</inkml:trace>
  <inkml:trace contextRef="#ctx0" brushRef="#br0" timeOffset="764880.5216">33083 7733 0,'0'0'0,"0"0"16,0 0-16,0 0 0,0 0 0,17 19 15,-17-19-15,14 18 0,-14-18 16,11 18-16,-7-10 0,0-1 0</inkml:trace>
  <inkml:trace contextRef="#ctx0" brushRef="#br0" timeOffset="765179.737">33469 7824 0,'0'0'0,"0"0"0,0 0 16,0 0-16,-10 29 0,10-29 15,-22 31-15,7-12 0,0 0 16,-4 6-16,-3 2 0,-4 4 16,2-1-16,5-1 0,1 0 15,0 3-15,4-4 0,4-1 16,5-4-16,3-2 0,4-5 0,7-2 15,8-2-15,-1-3 0,1-1 16,2-3-16,3 0 16,-2-6-16,-2-5 0,3 1 0,1-1 15,-3-1-15,-2 0 0,-3 1 16,-3 0-16,-2 2 0</inkml:trace>
  <inkml:trace contextRef="#ctx0" brushRef="#br0" timeOffset="765381.0299">33115 8032 0,'0'0'0,"0"0"15,0 0-15,0 0 0,27 0 0,-27 0 16,37-1-16,-13-1 0,2 2 16,4-1-16,3 0 15,9 1-15,0 1 0,1 0 0,1 1 16,3 1-16,-5 3 0,-4-1 15,-5-3-15,-6 1 0,-3 1 16,-6-2-16,-2 0 0,-4 0 16</inkml:trace>
  <inkml:trace contextRef="#ctx0" brushRef="#br0" timeOffset="766013.1881">28525 8757 0,'0'0'16,"0"0"-16,0 0 0,30-1 0,-30 1 16,35 1-16,-10 0 0,3 2 15,2 0-15,15 0 0,6 1 16,14-1-16,0 1 0,21-1 16,4-1-16,0-1 0,-1 0 0,24-1 15,21-1-15,-12 1 0,-7 1 16,63-3-16,-3-5 15,-17 3-15,-10 0 0,11 0 0,7-2 16,-16 1-16,-12 0 0,15 1 16,10 0-16,-8 3 0,-7 0 15,6-1-15,6-1 0,-15 4 16,-10 2-16,6 0 0,4 2 16,-12-4-16,-10 0 0,0 3 15,-2 3-15,-19 0 0,-11 0 0,-5-2 16,-2 1-16,-15-1 0,-11-1 15,-7-5-15,-7-2 0,-11 4 16,-7 6-16,-9-2 0,-5-3 16,-3 1-16</inkml:trace>
  <inkml:trace contextRef="#ctx0" brushRef="#br0" timeOffset="771664.4823">23541 6165 0,'0'0'15,"0"0"-15,0 0 0,0 0 0,0 0 0,0 0 16,0 0-16,1 31 15,-1-31-15,2 27 0,-2-27 0,2 40 16,-2-15-16,0 4 16,-1 2-16,-1 5 0,0 1 0,-1 15 15,-1 3-15,-1 12 0,-1-2 16,0 14-16,0-3 0,1-5 16,1-6-16,1 7 0,1-3 15,0-8-15,0-5 0,0 5 16,0-4-16,1-7 0,0-5 0,0-2 15,0-1-15,1-7 0,1-5 16,-1-5-16,0-2 0,0-8 16,-1-3-16,1-5 0,0-4 15,0 0-15,0-3 0,0 3 16</inkml:trace>
  <inkml:trace contextRef="#ctx0" brushRef="#br0" timeOffset="772630.374">23513 6194 0,'0'0'0,"0"0"16,0 0-16,26 2 0,-26-2 0,28-1 16,-8 0-16,3-2 0,3-1 15,11-1-15,4 4 0,2-3 16,2 2-16,17-4 0,4 1 16,-2-2-16,-2 2 0,15-1 15,3 1-15,6 0 0,-6-2 0,11 2 16,1 0-16,-11 2 0,-7 0 15,36-1-15,-6 1 16,-17-2-16,-12 0 0,-1 5 0,-2 4 16,-8 0-16,-6-1 0,0-1 15,2-1-15,-10 0 0,-6 0 16,2 2-16,1 1 0,-6-1 16,-4 2-16,-1 0 0,0 2 15,-4-1-15,-2-1 0,-3 2 16,-3 1-16,-4-2 0,-4 0 0,-4 0 15,4 3-15,-5-4 0,-2 0 16,0-1-16,3 2 16,-6 0-16,-1 3 0,-2-1 0,-1 1 15,-1 0-15,0 2 0,0 2 16,-1 1-16,0 1 0,-1-1 0,-1 1 16,-1 0-16,-1 1 15,2-1-15,0 4 0,1 3 16,-1 1-16,0 0 0,-1 2 0,2 3 15,0 0-15,0-2 0,1 3 16,1 3-16,0 0 16,1 2-16,2 7 0,-1 2 15,0-3-15,1-5 0,-1 3 0,0 2 16,-1-1-16,1 0 0,-2 7 16,-1-2-16,0-2 0,0-3 0,0 1 15,0-1-15,0-3 16,0-1-16,-2 1 0,-2 2 15,1-5-15,0-3 0,-2 1 0,2-1 16,-3-2-16,1-3 0,-4 0 16,-1 2-16,0-1 0,0-3 15,-2-2-15,-1-2 0,2-3 16,0-2-16,-2 2 0,-2 2 16,0-3-16,-1-2 0,-4 2 15,-6 0-15,4-3 0,1-2 16,-5-3-16,-6-2 0,1-2 15,0-1-15,-5-3 0,-5-3 0,0-1 16,0-2-16,-7-2 0,-7-1 16,-9-5-16,2-1 0,-9-1 15,-6 3-15,-8-1 0,5 5 16,-18-3-16,-4 0 0,-20-1 16,13 4-16,-6 2 0,-3 5 15,13-3-15,10 1 0,1 1 16,1 3-16,9 3 0,7 2 0,4-1 15,5 0-15,11-4 0,8-3 16,15 2-16,11-1 0,8 2 16</inkml:trace>
  <inkml:trace contextRef="#ctx0" brushRef="#br0" timeOffset="773462.6206">23340 7998 0,'0'0'0,"0"0"0,0 0 15,-5-19-15,5 19 0,0 0 16,-18-15-16,5 10 0,-4 0 0,-4 1 15,-3 2-15,-2 1 16,-1 1-16,-10 2 0,-4 1 16,3-1-16,3 2 0,-2 3 0,5 3 15,6-2-15,6 2 0,8 2 16,7 3-16,7 1 0,7 2 0,6 1 16,5 3-16,2-1 15,1-1-15,4 0 0,1-2 16,2 3-16,-3-3 0,-4 0 15,-3 0-15,-7-3 0,-4-4 0,-9 2 16,-6-1-16,-2-2 0,-1-2 16,-9-1-16,-6-1 0,1-2 15,-1-1-15,-1-3 0,-3-3 16,3-1-16,2-2 0,3-7 16,7-5-16,4 7 0,1 1 0,3 3 15</inkml:trace>
  <inkml:trace contextRef="#ctx0" brushRef="#br0" timeOffset="773662.8019">23622 7809 0,'0'0'0,"0"0"0,0 0 16,-3 31-16,3-31 0,-12 39 15,1-11-15,-4 12 0,-2 2 0,-2 13 16,3 2-16,0-7 15,3-6-15,0 1 0,2-4 16,2-9-16,1-6 0,5-8 0,3-6 16,0-2-16,0-3 0,0-1 15</inkml:trace>
  <inkml:trace contextRef="#ctx0" brushRef="#br0" timeOffset="773896.0099">23879 7969 0,'0'0'0,"0"0"0,0 0 16,0 0-16,-27 3 0,27-3 0,-39 14 15,16-6-15,-2 2 0,-4 2 16,-3-1-16,-4 6 0,3-1 0,5 0 16,4 1-16,1 4 15,6 0-15,8-2 0,8 1 16,7-3-16,6 0 0,8-3 15,7 0-15,2-1 0,2-2 0,3-1 16,3-5-16,6 1 16,-2-3-16,-10-1 0,-7 0 0,-4-1 15</inkml:trace>
  <inkml:trace contextRef="#ctx0" brushRef="#br0" timeOffset="774347.054">24063 8002 0,'0'0'16,"0"0"-16,0 0 0,-15 18 0,15-18 15,-17 22-15,17-22 0,-17 34 16,8-13-16,1 0 0,1 1 16,-1 2-16,2-3 0,4-3 15,3-1-15,4-4 0,2-2 16,7-4-16,4-3 0,0-4 0,0-2 15,1-4-15,2-1 0,1-4 16,0-3-16,4-4 0,-2-4 16,-4 1-16,-4 2 0,-1 0 15,-3 2-15,-3 2 0,-3 2 16,0 3-16,-2 3 0,-2 3 16,-2 4-16,-2 5 0,-4 5 15,-3 4-15,-1 6 0,-4 6 16,-4 10-16,-2 9 0,2 0 0,1 11 15,3 2-15,2-9 0,3-7 16,-4 6-16,2-2 16,-2-10-16,-1-5 0,-6-5 0,-3-1 15,1-3-15,0-2 0,-10-2 16,-8-1-16,2-4 0,0-3 16,-3-5-16,-3-5 0,8-3 15,5-4-15,8 2 0,5 2 0,5 0 16</inkml:trace>
  <inkml:trace contextRef="#ctx0" brushRef="#br0" timeOffset="774730.0402">24744 7977 0,'0'0'0,"0"0"0,0 0 16,-20-7-16,20 7 0,-32-4 0,8 5 15,-2 1-15,-1 1 16,-2 3-16,0 3 0,-3 2 0,6 0 16,3 6-16,8 2 0,8 1 15,6 1-15,7-1 0,6 2 16,6-2-16,4 1 0,1-2 15,3-1-15,-2-2 0,-1 0 16,0 1-16,-4-2 0,-6-2 0,-3-1 16,-9-2-16,-5-1 15,-5 0-15,-3-1 0,-6 0 16,-4-2-16,-3-1 0,-3-2 0,-2-2 16,-1-1-16,2-1 0,0-1 15,5-3-15,4 0 0,3 2 16,4-1-16,2 1 0</inkml:trace>
  <inkml:trace contextRef="#ctx0" brushRef="#br0" timeOffset="774997.176">25210 7986 0,'0'0'0,"0"0"15,0 0-15,-33 3 0,33-3 0,-38 13 16,11-4-16,-3 2 16,-1 3-16,-11 10 15,-1 4-15,7-1 0,5-1 0,1 4 16,8-3-16,5 1 0,7-4 16,12-4-16,9-2 0,4-6 15,5-1-15,6-4 0,4-1 16,10-5-16,2-3 0,-9 1 0,-8 0 15,-5 0-15</inkml:trace>
  <inkml:trace contextRef="#ctx0" brushRef="#br0" timeOffset="775313.2714">25408 8011 0,'0'0'15,"0"0"-15,0 0 0,0 0 0,0 0 16,-12 27-16,12-27 15,-16 30-15,6-10 0,-1-1 16,-1 3-16,1 0 0,1 1 0,-1 3 16,2 0-16,2-5 0,3-3 15,-1-4-15,2-1 0,0-5 16,1-2-16,-1-2 0,3-4 16,0 0-16,0-4 0,2-3 15,-1-3-15,1-1 0,1-1 0,3-8 16,1-1-16,2-1 0,2 1 15,0 3-15,-1 3 16,1 1-16,0 2 0,1 3 0,2 2 16,1 2-16,2 0 0,1 5 15,3 3-15,0-1 0,-1 2 16,-3 0-16,-3-1 0,-2-1 16</inkml:trace>
  <inkml:trace contextRef="#ctx0" brushRef="#br0" timeOffset="775746.381">26075 8116 0,'0'0'0,"0"0"16,0 0-16,0 0 0,0 0 0,-6-21 16,6 21-16,-17-13 0,17 13 15,-26-10-15,8 6 0,-2 3 16,-2 1-16,-3 1 0,-3 2 15,-8 2-15,-2 3 0,2 4 16,1 4-16,-3 5 0,6 3 16,7-2-16,4-1 0,6 0 15,4 0-15,7-3 0,6-1 16,10-4-16,5-2 0,7-2 16,5-5-16,3-4 0,2-2 0,2-4 15,0-1-15,5-3 16,-3-3-16,-5-1 0,-4-2 15,-4-1-15,-1 1 0,-7-1 0,-4 0 16,-3 3-16,-2 5 0,-4-1 16,-1 2-16,-3 2 0,-3 4 15,0 5-15,-1 5 0,-1 3 16,0 2-16,0 1 0,1 0 16,2 4-16,1 3 0,2 0 15,1-2-15,3 1 0,4-1 0,5-5 16,3-1-16,-2-4 0,-3 0 15,-2-3-15</inkml:trace>
  <inkml:trace contextRef="#ctx0" brushRef="#br0" timeOffset="775982.6675">26457 8065 0,'0'0'0,"0"0"16,-7 18-16,1-5 0,-2 3 0,-5 12 16,-4 6-16,0 6 0,-3 2 0,-3 10 15,2 2-15,3-5 0,4-2 16,-1 3-16,3-5 16,2-7-16,2-6 0,2-1 15,1-4-15,2-9 0,0-1 0,0-11 16,-1-7-16,2 0 0,0 0 15,2 1-15</inkml:trace>
  <inkml:trace contextRef="#ctx0" brushRef="#br0" timeOffset="776263.3419">26547 7943 0,'0'0'0,"8"0"15,4 2-15,1 1 0,1 2 16,0 3-16,-1 2 0,3 5 16,-3-1-16,-2 3 0,-2 1 15,-4 1-15,0 2 0,-5 0 16,-4 0-16,-2-2 0,-3-1 0,-7 3 16,-1 0-16,-1-3 0,-1 0 15,-3-1-15,-2-1 0,0-2 16,0 0-16,1-4 0,3 0 15,0-2-15,1-1 0,4-1 16,2-1-16,3-1 0</inkml:trace>
  <inkml:trace contextRef="#ctx0" brushRef="#br0" timeOffset="776613.2266">26680 8227 0,'0'0'0,"0"0"0,0 0 0,26 4 15,-26-4-15,29 5 0,-12-3 16,3-1-16,1-1 0,8-1 16,1-1-16,-2-1 0,1-1 0,1-1 15,-1-3-15,-1 0 0,-2-2 16,3-3-16,-2-2 16,-7 1-16,-2-1 0,-6 0 0,-4 1 15,-7-2-15,-5-1 0,-6 2 16,-5 4-16,-2 1 0,-3 0 15,-5 6-15,-5 2 0,-1 4 16,0 2-16,-2 5 0,0 2 16,2 6-16,2 2 0,-1 11 15,3 4-15,7-4 0,5 0 0,7-3 16,5 1-16,5-3 0,3-4 16,12-2-16,7-3 0,6-3 15,5-3-15,4-3 0,3-3 16,-3-3-16,-1-3 0,-4 0 15,-9 1-15,-6 0 0</inkml:trace>
  <inkml:trace contextRef="#ctx0" brushRef="#br0" timeOffset="776963.3877">27348 8071 0,'0'0'0,"0"0"16,0 0-16,0 0 0,-20 25 15,20-25-15,-22 30 0,9-10 16,-2 2-16,1 0 0,-2 3 16,-2 5-16,-1-1 0,4-4 15,1-3-15,3-4 0,2-2 0,2-2 16,1-1-16,1-4 0,1-4 16,2-1-16,0-3 0,3-5 15,2-2-15,3-4 0,2-3 16,-1-2-16,1 0 0,2-3 15,2-3-15,1 1 0,2 0 16,-1 3-16,1 1 0,4-2 16,1 3-16,1 4 0,1 4 15,0 2-15,2 0 0,2 7 16,0 2-16,-1 4 0,1 2 0,-1 2 16,2 2-16,-6-2 0,-4-2 15,-2-2-15</inkml:trace>
  <inkml:trace contextRef="#ctx0" brushRef="#br0" timeOffset="777497.5668">24611 8785 0,'0'0'0,"0"0"0,0 0 16,0 0-16,26-6 0,-26 6 15,24-2-15,-10 1 0,2 0 0,2 0 16,5-1-16,1 1 0,2 0 16,15-2-16,5 1 0,1 1 15,0 0-15,21 1 0,7 0 16,12-2-16,-2 1 0,23-2 15,6 1-15,-8 2 0,-7 2 0,52 2 16,12 1-16,-25 2 0,-17-1 16,-7 3-16,-6-2 15,-19 0-15,-12-2 0,-7 3 0,-5 2 16,-18-4-16,-13-3 0,-12-1 16,-6-2-16,-8 1 0,-5 0 15,-5 0-15,-5-1 0,-5-3 16,-2-2-16,-18 3 0,-11 3 15,12-1-15,-3-1 0,8 1 0,9 0 16,3 0-16</inkml:trace>
  <inkml:trace contextRef="#ctx0" brushRef="#br0" timeOffset="777879.8942">24781 8972 0,'0'0'0,"13"0"0,3 0 0,3 0 0,3 0 16,16-1-16,8 1 15,16-2-15,3 1 0,27 0 16,10 0-16,13 1 0,-5 1 0,28 3 16,5 0-16,43 4 0,-28-3 15,-9 8-15,-8 7 0,-23-6 16,-15-4-16,-8 1 0,-6 1 16,-21-2-16,-13-1 0,-9 2 15,-9 2-15,-12-4 0,-8-4 16,-11-3-16,-6-2 0,-4 0 15,-4 3-15,3-1 0,2-1 0,0 1 16</inkml:trace>
  <inkml:trace contextRef="#ctx0" brushRef="#br0" timeOffset="783416.8361">17633 9570 0,'0'0'0,"0"0"0,0 0 16,0 0-16,0 0 0,0 0 0,0 0 15,0 0-15,12 28 0,-12-28 16,9 38-16,-6-12 0,0 2 16,1 10-16,-1 7 15,-1 18-15,-1 1 0,-2 25 0,-2 5 16,0 12-16,-2-10 0,2 11 16,-2 7-16,3-19 0,1-13 15,2 19-15,2-17 0,1-19 0,-1-11 16,0-9-16,2-4 15,-1-10-15,1-6 0,-2-9 0,-2-6 16,0-5-16,-1-5 0,1-3 16,-1-8-16,-1-6 0,0-5 15,1 8-15,0 4 0,0 2 16</inkml:trace>
  <inkml:trace contextRef="#ctx0" brushRef="#br0" timeOffset="784230.0234">17640 9588 0,'0'0'0,"13"-2"16,4-1-16,5 1 0,5-2 0,18-1 15,21-2-15,4 0 16,1 0-16,28-3 0,25-3 0,-7 2 16,-5 0-16,58-3 0,12 1 15,-27 7-15,-19 4 0,0-3 16,-1-1-16,-16 1 0,-10 1 16,-2 7-16,-1 4 0,-17-1 15,-10 0-15,-11-1 0,-5 1 16,-13-1-16,-10 0 0,-8 3 15,-6-1-15,-10 1 0,-4-1 0,-4 4 16,-2 3-16,-5 6 16,-2 2-16,-5 1 0,-2-1 0,1 4 15,-1 1-15,-4 12 0,-3 5 16,1 0-16,1-1 0,-4 12 16,-1 7-16,1-1 0,3-3 0,0 9 15,3 6-15,3-2 16,0-3-16,1 7 0,1 4 15,0-8-15,1-3 0,-1 4 16,0 6-16,3-5 0,4-4 0,1 1 16,0 3-16,-1-9 0,-1-5 15,1 0-15,2 3 0,-2-10 16,-1-6-16,-2 3 0,-2-1 16,-2-6-16,1-3 0,-1-7 15,1-4-15,-3-6 0,0-7 0,-6 4 16,-5 3-16,3-8 0,0-4 15,0-4-15,-2-2 0,5-4 16,-3 0-16,-8-1 0,-7-2 16,-1-1-16,-1 0 0,0-4 15,-3-2-15,-2-1 0,0 1 0,-14-8 16,-3-3-16,-2 3 16,1 2-16,-7-1 0,-4-1 15,4 1-15,4 1 0,-36-8 16,3 2-16,9 3 0,6 1 15,-11 1-15,-4 1 0,18 3 16,12 2-16,-1 2 0,-1-1 16,0 0-16,1 0 0,3 1 0,3 2 15,6 0-15,6 0 0,2 1 16,2 1-16,2-3 0,2-2 0,3 2 16,2 3-16,-4-3 15,0 0-15,-1 3 0,-1 3 16,12 1-16,8 0 0,6 0 15</inkml:trace>
  <inkml:trace contextRef="#ctx0" brushRef="#br0" timeOffset="790546.3213">17554 11921 0,'0'0'0,"0"0"16,0 0-16,0 0 0,0 0 0,5-28 15,-5 28-15,-3-19 16,3 19-16,-8-21 0,2 9 16,1 1-16,-1 0 0,-1 1 0,-3-1 15,-2 2-15,-2 0 0,-2 3 16,-3 0-16,-2 3 0,-1 1 16,-7 4-16,0 2 0,0 4 15,1 4-15,2 2 16,2 4-16,2 3 0,2 3 0,0 8 15,6-1-15,4-2 0,4-2 0,8 2 16,6-4-16,8-6 0,7-3 16,5-5-16,5-3 0,2-7 15,1-5-15,-1-5 16,1-6-16,-1-1 0,0-2 0,-2-1 16,-2-1-16,-1-2 0,-7 2 15,-5 1-15,-5 1 0,-4 5 16,-3 2-16,-1 3 15,-2 4-15,-4 9 16,-2 10-16,-2-2 0,0 3 0,-4 8 16,-3 9-16,0 3 0,-1 4 15,-3 15-15,-2 3 0,2 1 16,-1-2-16,0 5 16,0-3-16,3-11 0,2-9 0,-3-1 15,1-6-15,-2-4 0,1-4 0,-2-7 16,-1-5-16,1-5 15,0-5-15,-7 0 0,-4 0 16,0-8-16,1-5 0,-2-6 16,-1-6-16,6 1 0,2-5 0,2 4 15,5 6-15,4 4 0</inkml:trace>
  <inkml:trace contextRef="#ctx0" brushRef="#br0" timeOffset="790880.6064">17884 11843 0,'0'0'0,"0"0"0,0 0 16,-10 34-16,4-16 0,-2 5 15,-1 5-15,-4 8 0,0-2 16,-2 0-16,1-2 0,1 0 0,3-6 15,2-6-15,1-4 16,1-5-16,-1-2 0,2-6 0,0-3 16,3-4-16,2-5 0,2-4 15,3-5-15,-1-2 16,2-3-16,4-5 0,2-1 0,-1 3 16,-1 4-16,1 2 0,1 2 15,0 5-15,1 1 0,5 4 16,3 2-16,0 4 0,0 2 15,4 3-15,5 4 0,-3-1 16,0 0-16,-6-1 0,-4-2 0,-2 0 16</inkml:trace>
  <inkml:trace contextRef="#ctx0" brushRef="#br0" timeOffset="791331.1719">18624 12071 0,'0'0'0,"0"0"0,0 0 16,0 0-16,0-23 0,0 23 0,-6-21 16,6 21-16,-12-24 0,1 13 15,-2 1-15,-1-1 0,-2 1 0,-4 3 16,-4 3-16,-7 1 16,1 2-16,-2 5 0,-2 6 15,1 1-15,0 3 0,-4 11 16,1 4-16,7 0 0,3 0 0,3 4 15,7 1-15,7-8 16,7-2-16,8-5 0,7-5 16,4-4-16,3-5 0,6-5 0,5-6 15,0-2-15,0 0 0,1-6 16,0-2-16,-1-1 0,0-4 16,-1-1-16,2-1 0,-6 3 15,-5 2-15,-4 2 0,-3 6 16,-7 4-16,-1 2 0,-4 6 15,-1 5-15,-4 6 0,-4 2 0,1 4 16,-1 2-16,0 4 16,1 3-16,3 1 0,6 2 15,0-3-15,1-4 0,6 2 0,4-4 16,1-4-16,3-6 0,6-5 16,6-7-16,-7 1 0,-4 0 0,-5-1 15</inkml:trace>
  <inkml:trace contextRef="#ctx0" brushRef="#br0" timeOffset="791713.0213">18928 11901 0,'0'0'0,"0"0"0,0 0 0,0 0 15,0 0-15,0 0 0,28 4 16,-28-4-16,29 10 0,-29-10 15,38 10-15,-17-4 0,1 2 16,1-1-16,0 1 0,4 2 16,-4 1-16,-2 0 0,-4-1 15,-2 1-15,-4 0 0,-6 0 0,-4 0 16,-7 2-16,-7 2 0,-8 0 16,-7 4-16,-2-1 15,-1 0-15,-5 3 0,2 0 0,3-3 16,2-1-16,2 2 15,5-3-15,12-4 16,6 1-16,6-3 0,3-2 0,7-1 16,7 1-16,2-2 0,2 0 15,5-2-15,3-2 0,-2 0 16,1-1-16,6-1 0,3 0 16,-6-2-16,-4-1 0,-7 1 15,-5 0-15,-3 1 0</inkml:trace>
  <inkml:trace contextRef="#ctx0" brushRef="#br0" timeOffset="792096.7139">19451 12193 0,'0'0'0,"0"0"0,0 0 0,21 4 16,-21-4-16,22 4 0,-22-4 15,29 5-15,-12-2 0,3-1 16,3-2-16,-1 1 0,-1-1 0,4 0 16,1-1-16,-1-2 0,0 0 15,1-4-15,-2 2 0,-2-3 16,-3 0-16,-3-2 16,-1 0-16,-3-1 0,-2 0 0,-4-2 15,-1 1-15,-5-1 0,-4-1 16,-4 0-16,-7 2 0,-2 1 15,-3 4-15,-8 1 0,-4 5 16,-9 5-16,0 5 0,-1 4 16,0 4-16,-3 8 0,4 4 0,8 3 15,6 3-15,11-2 16,6-1-16,12 1 0,9-2 16,13-3-16,12-1 0,10-2 0,10-1 15,5-4-15,4-4 0,-10-2 16,-15-4-16,-12-3 15</inkml:trace>
  <inkml:trace contextRef="#ctx0" brushRef="#br0" timeOffset="793413.3409">17476 12854 0,'0'0'0,"0"0"0,29 2 0,-8-1 15,3-1-15,20 0 0,11 1 16,22 2-16,8 0 0,21 0 16,2-1-16,7 1 0,-11 0 15,53 5-15,18 5 0,-19-3 0,-15-1 16,-3 1-16,-4 2 15,-19-1-15,-12-1 0,-10-1 16,-6-1-16,-18-1 0,-15-2 0,-17 0 16,-11-3-16,-9 0 0</inkml:trace>
  <inkml:trace contextRef="#ctx0" brushRef="#br0" timeOffset="796581.1885">20742 9630 0,'0'0'0,"0"0"0,0 0 16,0 0-16,7 27 0,-7-27 0,5 25 16,-2-10-16,0 2 0,2 5 15,0 4-15,0 2 0,-1 3 0,3 15 16,1 5-16,0 11 16,-1-3-16,0 17 0,-2 4 15,-2-5-15,0-6 0,0 17 0,1 2 16,2-2-16,-2-13 0,5 26 15,1-12-15,-1-16 16,-2-13-16,1-2 0,0-2 16,-1-14-16,0-10 0,2 0 15,0-1-15,-1-8 0,-2-3 0,-4-11 16,-2-7-16,-5-9 0,-2-5 16,3 4-16,1 3 0,0 2 15</inkml:trace>
  <inkml:trace contextRef="#ctx0" brushRef="#br0" timeOffset="797463.3465">20725 9476 0,'0'0'0,"12"-1"0,2-1 15,2 1-15,4-2 0,14 1 0,9 0 16,3 0-16,3 0 0,21-3 15,22-1-15,-5 0 0,-4-1 0,23-1 16,20-2-16,-15 4 0,-13 0 16,48-1-16,-7 1 15,-25 4-15,-18 2 0,0 3 0,1 3 16,-18 0-16,-12 2 0,-2 2 16,-1 3-16,-11-2 0,-8 0 0,-4 0 15,-3 0-15,-7 4 0,-5 2 16,-2 5-16,-1 3 15,-6-3-15,-5-4 0,0 12 16,1 6-16,-3-2 0,-1 1 0,-2 5 16,-3 5-16,5-5 0,2-4 15,0 10-15,1 7 0,-5-5 16,-4-3-16,1 7 0,2 6 16,-2-6-16,2-4 0,-5 7 15,-3 4-15,0-7 0,-1-5 0,1 8 16,-1 4-16,-3-6 15,1-8-15,-1 6 0,2 4 16,0-4-16,0-3 0,1 3 0,-1 4 16,-3-7-16,-1-5 0,2 1 15,1 0-15,1-4 0,0-5 0,0 0 16,0 0-16,-1-5 16,1-4-16,-4 0 0,-2-1 15,1-6-15,2-3 0,1-9 16,0 2-16,-4-1 0,-3 1 0,-3-1 15,-3 0-15,0-4 0,-2-1 16,-2-3-16,-2-1 16,-5-2-16,-3-3 0,-1 2 15,-1-1-15,1-1 0,-4-3 0,-8-1 16,-2 1-16,1-1 0,0 2 16,-8 0-16,-2-1 0,2 0 15,1 0-15,-12 1 0,-1 2 16,3 0-16,3 1 0,0 4 15,0 2-15,-19-2 0,15-2 0,9 0 16,5 0-16,12 1 0,8 0 16,1 0-16,1 1 0,15 1 15,1 0-15,0-1 0,-1 0 16,2-2-16,1 0 0,5 2 16,0-2-16,2 2 0,0-1 0,2 2 15</inkml:trace>
  <inkml:trace contextRef="#ctx0" brushRef="#br0" timeOffset="797879.8017">21311 10128 0,'0'0'0,"0"0"16,0 0-16,0 0 0,0 0 0,0 0 15,0 0-15,0 0 16,25-7-16,-25 7 0,0 0 15,35 1-15,-35-1 0,33 2 0,-11-2 16,1 0-16,2-1 0,4-1 16,7-1-16,8 0 0,0 2 15,13-2-15,3 0 0,-6 0 16,-5-1-16,11-1 0,-2 1 16,-7-2-16,-6 1 0,4 1 15,-4 3-15,-7 0 0,-7-2 0,-7 1 16,-7 0-16,-9 3 0,-5 2 15,0 0-15,-1-1 0,-2-2 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23:16.997"/>
    </inkml:context>
    <inkml:brush xml:id="br0">
      <inkml:brushProperty name="width" value="0.05292" units="cm"/>
      <inkml:brushProperty name="height" value="0.05292" units="cm"/>
      <inkml:brushProperty name="color" value="#FF0000"/>
    </inkml:brush>
  </inkml:definitions>
  <inkml:trace contextRef="#ctx0" brushRef="#br0">1951 4184 0,'0'0'0,"0"0"0,0 0 16,0 0-16,0 0 0,0 0 16,0 0-16,0 0 0,0 0 15,0 0-15,22-16 0,-22 16 16,0 0-16,36 2 0,-36-2 15,36 4-15,-13-1 0,3-2 0,4 2 16,3-2-16,4 1 0,14 1 16,3 0-16,13-1 0,-1-2 15,16-1-15,-1-1 0,-1 2 16,-3 2-16,20-2 0,3-2 16,6 1-16,-8 1 0,44 1 15,-7 3-15,-15-5 0,-13-3 0,13 1 16,7 2-16,-10-1 0,-9-2 15,11 1-15,5 0 16,-8 2-16,-6 2 0,14 0 0,7 0 16,-9 2-16,-5-1 0,13 0 15,9-1-15,-10-1 0,-11 1 0,14 1 16,10 3-16,-13-5 16,-9-1-16,11 5 0,10 4 15,-14 2-15,-7 3 0,16-8 16,10-4-16,-11 1 0,-8 1 0,10 2 15,10-2-15,-11-3 0,-11-3 16,15 5-16,10 6 0,-13-2 16,-9-1-16,10-2 0,6 0 15,-12-2-15,-7-2 0,10 3 16,9 2-16,-15 1 0,-12 1 16,5-1-16,4 3 0,-16-2 15,-10 0-15,-3-1 0,-1-2 16,-15 0-16,-12 0 0,-9-3 15,-7-2-15,-12 1 0,-6 0 0,-14 0 16,-9 1-16,-10-1 0,-6-1 16,0 1-16,2 0 0,2 1 15</inkml:trace>
  <inkml:trace contextRef="#ctx0" brushRef="#br0" timeOffset="634.1404">2988 3119 0,'0'0'0,"0"0"0,0 0 16,0 0-16,0 0 0,0 0 15,0 0-15,0 0 0,12 22 16,-12-22-16,6 27 0,-6-27 0,9 36 0,-6-15 15,1 4 1,-1 2-16,0 2 0,1 14 16,-3 6-16,1-1 0,-2 0 15,-3 9-15,-3-2 0,2 9 0,-2-2 16,3-6-16,0-6 0,-4 1 16,2-5-16,0-3 0,2-3 15,1-8-15,-2-3 0,1-4 16,1-3-16,1-3 0,1-3 0,-3-9 15,2-4-15,1-3 0,0 0 16,0-7-16,0-2 0,-2-4 16,1-3-16,-1 4 0,1 1 15,1 2-15</inkml:trace>
  <inkml:trace contextRef="#ctx0" brushRef="#br0" timeOffset="1285.1104">2988 3001 0,'0'0'0,"6"-3"0,6-2 15,0-1-15,5 1 0,11-2 0,7-2 16,2 0-16,2 0 0,17-2 16,5 0-16,8-2 0,-3-1 15,5 2-15,5 0 0,8-2 16,-5-1-16,16-2 0,1 1 16,-6 3-16,-7 0 0,46-4 15,-9 1-15,-15 6 0,-11 3 0,7 2 16,7 3-16,-13-4 0,-7-1 15,0-3-15,0-1 16,-7 9-16,-5 5 0,-1-2 0,0 0 16,-8-2-16,-4 0 0,0 3 15,0 4-15,-10 1 0,-7-2 16,2 4-16,3 1 0,-10 0 16,-7 1-16,0 4 0,-3 2 15,-2-1-15,-4 1 0,-3 7 16,-4 5-16,0-1 0,-2-1 0,-3 2 15,-2 5-15,-1 1 0,0 3 16,-1 3-16,-6 4 0,1-4 16,-1-3-16,-1 5 0,-1 6 15,1-7-15,-2-3 0,-4 7 16,-2 7-16,2-19 0,0-1 16,-3 18-16,0-4 0,4-16 15,-1 0-15,-1 20 0,-1 3 16,1-24-16,1 0 0,-2 13 15,5-4-15,-2-21 0,0 1 0,-3 3 16,2 0-16,-1 0 0,2-2 16,-6 3-16,-2 3 0,-5-7 15,-2 0-15,5-6 0,3-2 16,2-4-16</inkml:trace>
  <inkml:trace contextRef="#ctx0" brushRef="#br0" timeOffset="10834.0827">6017 3100 0,'0'0'0,"10"-6"15,6-3-15,1-1 0,2-1 0,13-8 16,5-5-16,11-6 0,-1 1 0,15-10 16,2-2-16,-4 4 15,-1 5-15,7-8 0,-2 1 16,-11 4-16,-5 4 0,3 2 16,-3 4-16,-11 7 0,-8 6 0,-7 5 15,-10 2-15,-2 3 0,-4-1 16,0 1-16</inkml:trace>
  <inkml:trace contextRef="#ctx0" brushRef="#br0" timeOffset="11067.0332">7224 2263 0,'0'0'0,"12"-4"16,3 0-16,1 1 0,3-1 0,11-3 16,5-3-16,5 2 15,0 3-15,0 0 16,-1 0-16,-3-1 0,-3 1 0,-2 3 16,-9 5-16,-6 0 0,-3 1 0,-3-2 15,-1 0-15,-4 1 0</inkml:trace>
  <inkml:trace contextRef="#ctx0" brushRef="#br0" timeOffset="11217.3377">7167 2475 0,'0'0'0,"0"0"16,0 0-16,34-15 0,-14 8 0,7 1 16,4-2-16,11-1 0,-1 0 15,11 0-15,-1-1 0,-7 3 16,-6 1-16,0 1 0,-9 1 15,-7 1-15</inkml:trace>
  <inkml:trace contextRef="#ctx0" brushRef="#br0" timeOffset="11700.2207">7146 2712 0,'0'0'0,"0"0"16,25-10-16,-5 2 0,5-2 0,15-5 15,11-1-15,-2 2 0,0-1 16,12-3-16,-2-1 0,4 1 16,-11 4-16,2 0 0,-7 0 15,-10 2-15,-10 0 0,-10 1 16,-12 0-16,-6 3 0,-3 0 16,-8 0-16,-6-1 0,-4 1 15,-3-1-15,-2 1 0,1-2 0,3 0 16,2 1-16,1-7 0,2-3 15,2 1-15,4 0 0,1-2 16,1-2-16,4-3 0,4 1 16,0 4-16,-1 2 0,0 3 15,0 3-15,2 3 0,-3 2 16,1 2-16,0 3 0,0 3 16,-1 5-16,1 1 0,-1 3 0,0 7 15,2 5-15,0 3 0,0 6 16,1 13-16,1 8 0,0 0 15,0 3-15,1 11 0,2 0 16,0 2-16,1-7 0,-1-1 16,-1-3-16,-1-1 0,0-6 15,-2-4-15,0-4 0,-2-11 16,-1-6-16,0-6 0,3 0 16,0-9-16,0-3 0,1-7 15,-4-5-15,3 1 0,0 1 0,1 3 16</inkml:trace>
  <inkml:trace contextRef="#ctx0" brushRef="#br0" timeOffset="11871.7516">7449 2734 0,'0'0'0,"0"0"16,0 0-16,-18 25 0,18-25 0,-25 26 15,10-2-15,1 0 0,-3 3 16,-6 10-16,-3 1 15,0 4-15,3-3 0,3-4 0,3-5 16,6-8-16,6-7 0,-2-2 16,3-3-16,0-2 0</inkml:trace>
  <inkml:trace contextRef="#ctx0" brushRef="#br0" timeOffset="12033.9075">7571 2864 0,'0'0'0,"0"0"0,0 0 0,15 20 16,-10-12-16,3 3 0,1 4 16,0-2-16,1 1 0,4 3 15,0-2-15,1-4 0,-2-1 0,-2-3 16,0 0-16,-4-2 0</inkml:trace>
  <inkml:trace contextRef="#ctx0" brushRef="#br0" timeOffset="12216.8349">7879 2503 0,'0'0'0,"0"0"16,0 0-16,29-10 0,-14 6 0,4 0 16,4 0-16,1 0 15,0 1-15,7 2 0,-1 1 16,-2 2-16,-2 0 0,0 2 0,-4-3 15,-6 2-15</inkml:trace>
  <inkml:trace contextRef="#ctx0" brushRef="#br0" timeOffset="12402.0667">7866 2828 0,'0'0'0,"0"0"0,0 0 16,29-6-16,-29 6 0,34-10 15,-8 2-15,2-1 0,2-1 16,10-2-16,2-1 0,-3 2 16,-3 3-16,4-2 0,-5-1 15,-6 3-15,-5-1 0,-4 2 16,-5 2-16,-1 0 0</inkml:trace>
  <inkml:trace contextRef="#ctx0" brushRef="#br0" timeOffset="12650.3844">8115 2656 0,'0'0'0,"0"0"15,0 0-15,0 0 0,6 23 0,-6-23 16,0 30-16,0-9 0,1 2 16,0 4-16,0 3 15,1-2-15,0-3 0,4 7 0,1-3 16,0-3-16,2-3 0,4-2 15,4-6-15,-1-8 0,2-3 16,7-5-16,3-6 0,-2-2 16,0-3-16,-2-8 0,0-4 15,-5 4-15,-4 5 0,-1 1 16</inkml:trace>
  <inkml:trace contextRef="#ctx0" brushRef="#br0" timeOffset="12983.848">8928 2237 0,'0'0'0,"0"0"15,0 0-15,29-3 0,-13 4 0,3-1 16,2-3-16,0 1 16,-1 1-16,6 0 0,-1 0 15,-3 1-15,-3 1 0,-5 2 0,-3 1 16,-4 0-16,-4 3 0,-8 2 15,-7 5-15,-5 2 0,-2 3 16,-7 3-16,-7 1 0,-7 6 16,0-2-16,-1 4 0,3-1 15,7-4-15,6-4 0,8-8 16,7-3-16,8-4 0,5-3 0,14-4 16,9-4-16,-1 0 15,2-4-15,11-3 0,3-2 0,-5 2 16,-3 0-16,-2 3 0,-1 2 15,-7 1-15,-6 1 0,-2 1 16,-4 0-16,-2 1 0</inkml:trace>
  <inkml:trace contextRef="#ctx0" brushRef="#br0" timeOffset="13233.6554">8839 2315 0,'0'0'0,"0"0"0,0 0 16,0 0-16,0 0 0,-5 33 16,5-33-16,-12 36 0,4-13 15,-1 7-15,0 7 0,0 2 16,-2 0-16,-6 16 0,-6 15 16,2-8-16,3-5 0,-2 4 15,2-9-15,1-9 0,3-9 0,1 0 16,0-8-16,4-5 0,0-8 15,0-9-15,0-6 0,1 0 16,3 1-16,0 0 0</inkml:trace>
  <inkml:trace contextRef="#ctx0" brushRef="#br0" timeOffset="13418.6427">8912 2696 0,'0'0'0,"0"0"16,20 6-16,-6-2 0,3 2 0,9 1 15,5 2-15,0 2 0,0 0 0,8 2 16,-1-1-16,-3 1 16,-3-2-16,-3-3 0,-4-2 15,-6 1-15,-4 1 0,-9-1 16,-6 2-16,0-3 0,0 0 0,0-2 16</inkml:trace>
  <inkml:trace contextRef="#ctx0" brushRef="#br0" timeOffset="13584.4012">8815 2970 0,'0'0'0,"0"0"0,0 0 16,24 2-16,-24-2 0,26 1 16,-26-1-16,33 5 0,-17 0 0,1 1 15,1 0-15,-3 0 0,-2-1 16,-1 0-16</inkml:trace>
  <inkml:trace contextRef="#ctx0" brushRef="#br0" timeOffset="13734.1773">8918 3173 0,'0'0'0,"0"0"15,26 2-15,-7-1 0,2 0 0,12 2 16,4-1-16,0-7 0,-1-7 15,1-1-15,-8 2 0,-3 4 16</inkml:trace>
  <inkml:trace contextRef="#ctx0" brushRef="#br0" timeOffset="15333.3939">10479 2053 0,'0'0'15,"0"0"-15,0 0 0,0 0 0,0-26 16,0 26-16,-6-22 16,2 11-16,-2-3 0,-1 2 15,-2-1-15,0 0 0,0 1 0,-4-2 16,-1 0-16,-3 4 0,-2 3 15,-3 3-15,-2 3 0,0 4 16,-2 3-16,-1 4 0,-2 4 16,3 2-16,0 1 0,-2 8 15,1 5-15,4 1 0,2 1 0,2 8 16,5 2-16,5-1 0,5-3 16,5-5-16,5-3 15,2-3-15,3-3 0,9-8 0,7-5 16,0-6-16,2-4 0,4-9 15,3-7-15,-1-3 0,-3-2 0,2-8 16,-2-2-16,-4 0 16,-2-1-16,-1-8 0,0-4 15,-3 0-15,-1 2 0,0-6 16,-1-4-16,1 1 0,0 8 0,-3 2 16,-2 0-16,-1 8 0,-2 7 15,-3 6-15,-3 6 0,-2 5 16,-4 2-16,-1 9 0,-1 4 15,-2 3-15,-3 2 0,-5 9 16,-4 7-16,-2 4 0,1 5 0,-2 5 16,-1 4-16,3 0 0,0-1 15,1 11-15,1 2 16,7-8-16,3-4 0,6 1 0,3-3 16,3-11-16,2-9 0,4-5 15,5-7-15,1-6 16,3-5-16,-7 0 0,-2 0 0,-5-1 15</inkml:trace>
  <inkml:trace contextRef="#ctx0" brushRef="#br0" timeOffset="15667.4936">10940 1982 0,'0'0'0,"0"0"0,0 0 0,-17 28 16,11-12-16,-2 3 0,-1 6 15,-2 9-15,0 4 0,-1 8 16,1 0-16,2-7 0,2-7 0,3-6 16,1-6-16,-1-4 15,2-4-15,2-9 0,2-5 16,1-2-16,0-4 0,1-5 16,2-5-16,-1-2 0,1 1 0,2-8 15,1-5-15,0 2 0,-1 1 16,0 6-16,0 5 0,-1 3 15,-1 3-15,0 3 0,2 5 16,-1-1-16,0 3 0,3 3 16,2 5-16,-1-3 0,0-1 15,2 4-15,1 3 0,1 1 16,1 2-16,-1 0 0,-2-2 0,-3-2 16</inkml:trace>
  <inkml:trace contextRef="#ctx0" brushRef="#br0" timeOffset="16166.6455">11696 1994 0,'0'0'0,"0"0"0,0 0 16,0 0-16,-4-21 0,4 21 0,0 0 15,-17-14-15,5 12 0,-4 2 16,-2 1-16,-2 3 0,-1 2 0,-3 2 16,-4 4-16,-6 5 15,2 4-15,-1 4 0,0 1 16,-5 9-16,4-2 0,5 2 16,6-1-16,1 4 0,7-3 0,8-6 15,8-2-15,5-8 0,5-5 16,8-6-16,5-1 0,5-8 15,1-7-15,1-2 0,0-5 16,0 0-16,0-3 0,0 0 16,0-2-16,-4-3 0,-1-4 0,-3-1 15,0-1-15,-6 3 0,-2 3 16,-1 3-16,-3 3 16,-4 7-16,-2 2 0,-1 3 0,-1 0 15,-3 5-15,-2 5 0,-3 1 16,-2 3-16,-1 5 0,1 3 15,0 4-15,-2 4 0,1 2 16,2 1-16,2-1 0,2-2 16,3-1-16,2-2 0,5-3 15,3-3-15,4-6 0,3-6 16,-4 1-16,-1-1 0,-4-1 0</inkml:trace>
  <inkml:trace contextRef="#ctx0" brushRef="#br0" timeOffset="16367.1836">12042 2082 0,'0'0'0,"0"0"16,0 0-16,-13 17 0,13-17 0,-13 25 16,5-7-16,-1 3 0,-2 3 15,1 1-15,1-1 0,1 4 16,2-4-16,3-5 0,1-3 15,0-6-15,2-3 0,3-6 16,1-3-16,-1 0 0,1-1 0,-2 1 16</inkml:trace>
  <inkml:trace contextRef="#ctx0" brushRef="#br0" timeOffset="16497.5891">12220 1780 0,'0'0'16,"0"0"-16,0 0 0,29-2 16,-20 2-16,-1 0 0</inkml:trace>
  <inkml:trace contextRef="#ctx0" brushRef="#br0" timeOffset="16867.5084">12259 2087 0,'0'0'0,"0"0"0,0 0 0,-6 23 16,4-10-16,-1 3 0,1 3 16,-1 1-16,-1 0 0,0 5 15,1-3-15,-1-3 0,1-2 0,0-3 16,0-3-16,0-3 0,1-3 16,2-5-16,-1-4 0,3-1 15,3-2-15,1-5 0,3-3 16,5-8-16,2-3 0,3 0 15,2-4-15,1 4 0,0-2 16,4 0-16,-2 3 0,1 3 16,-1 3-16,-1 4 0,0 5 15,-3 3-15,-2 4 0,-3 5 16,-1 6-16,-3 3 0,-3 4 0,-5 4 16,-3 2-16,-2 6 0,-2 4 15,-4 4-15,-3 3 0,0 3 16,0-2-16,1-3 0,2-3 15,3-6-15,3-4 0,-1-6 16,2-3-16,0-3 0</inkml:trace>
  <inkml:trace contextRef="#ctx0" brushRef="#br0" timeOffset="17168.8215">13206 2504 0,'0'0'0,"0"0"15,0 0-15,0 0 0,0 0 0,-16 23 16,16-23-16,-16 18 16,9-9-16,-5 0 15,-5 0-15,3-1 0,2 0 0,1-2 16</inkml:trace>
  <inkml:trace contextRef="#ctx0" brushRef="#br0" timeOffset="17550.9487">14235 1921 0,'0'0'0,"0"0"16,0 0-16,0 0 0,-32-16 15,32 16-15,-36-4 0,12 5 16,-2 3-16,-2 0 0,1 0 16,-7 4-16,1 1 0,3 2 15,2 4-15,5 2 0,4 1 0,2 4 16,2-2-16,7 0 0,2-1 16,8 3-16,6 3 0,2-4 15,3-1-15,3-2 0,1 0 16,1-1-16,1 1 0,-1-1 15,0-1-15,-3 0 0,-2-1 0,-7 0 16,-4 0-16,-7-3 16,-6-1-16,-7 1 0,-3 1 15,-4 1-15,-4-1 0,2-1 16,-1-1-16,4-5 0,3-2 0,4-2 16,4-1-16,2 0 0</inkml:trace>
  <inkml:trace contextRef="#ctx0" brushRef="#br0" timeOffset="17834.8317">14578 1877 0,'0'0'0,"0"0"0,0 0 16,-23 23-16,11-12 0,-4 6 0,-2 4 15,-8 14-15,-4 4 0,-4 12 16,2 4-16,7-5 0,4-2 16,4 3-16,7-5 0,8-11 15,8-7-15,9-7 0,7-6 16,0-9-16,2-4 0,5-4 16,4-3-16,-4-2 0,-3 0 0,0-6 15,-2-5-15,-4 5 0,-5 2 16,-3 4-16</inkml:trace>
  <inkml:trace contextRef="#ctx0" brushRef="#br0" timeOffset="18035.4751">14157 2157 0,'0'0'0,"0"0"0,0 0 16,0 0-16,32-6 0,-32 6 15,36-6-15,-13 2 0,3 2 16,2 0-16,3-1 0,8 2 0,-2-1 16,1 1-16,-1 0 0,-3-9 15,-1-8-15,0-1 0,-6 4 16,-5 3-16</inkml:trace>
  <inkml:trace contextRef="#ctx0" brushRef="#br0" timeOffset="18384.0695">14986 2026 0,'0'0'0,"0"0"0,0 0 0,-12 23 16,12-23-16,-15 28 0,8-10 16,-2 4-16,0 2 0,-1 3 15,-1 1-15,-2 5 0,-1-2 0,2-3 16,2-4-16,3-4 0,0-2 15,2-4-15,0-2 0,3-5 16,2-2-16,2-4 0,3-5 16,0-1-16,2-2 0,2-6 15,0-6-15,5-1 0,1-2 16,4-1-16,3 0 0,4-6 16,1 2-16,-1 3 0,1 2 15,-3 4-15,-2 2 0,-1 5 16,-1 4-16,-4 1 0,0 0 0,-4 4 15,-1 5-15,-2 3 0,-3 1 16,0 6-16,-1 6 0,2-2 16,0 0-16,-2-3 0,0-3 15,-2-2-15</inkml:trace>
  <inkml:trace contextRef="#ctx0" brushRef="#br0" timeOffset="18883.8428">15845 2231 0,'0'0'0,"0"0"0,0 0 16,12-17-16,-8 8 0,0-1 15,1-1-15,-2-2 0,-1 0 16,0 1-16,-2 0 0,-3 1 16,0 2-16,-4-1 0,-1 0 15,-5 0-15,-1 0 0,-6 1 16,-2 4-16,-2 0 0,-4 3 0,-1 4 15,-3 4-15,-1 4 0,-3 2 16,-6 10-16,3 6 16,2 0-16,4 0 0,0 8 0,6 2 15,6-5-15,6-2 0,9-3 16,6-4-16,5-3 0,5-4 16,7-6-16,6-4 0,2-5 15,3-1-15,2-4 0,0-4 0,1-1 16,0-2-16,-2-3 0,-2-4 15,-1-1-15,-2-3 0,0 1 16,-1-2-16,-2 1 0,-2 2 16,-5 2-16,-3 3 0,-1 3 15,-2 3-15,-2 2 0,-2 2 16,-4 4-16,1 4 0,-4 2 16,-4 2-16,-1 1 0,0 2 0,-1 6 15,1 5-15,0 1 16,0 0-16,1 0 0,3 2 0,1-4 15,4-2-15,5-1 0,3-4 16,3-3-16,2-2 0,3-4 16,0-1-16,-2-1 0,-3 0 15,-2 0-15</inkml:trace>
  <inkml:trace contextRef="#ctx0" brushRef="#br0" timeOffset="19102.5436">16189 2214 0,'0'0'0,"0"0"0,0 0 0,-16 18 15,16-18-15,-18 26 0,7-8 16,0 1-16,0 2 0,-1 4 16,1 0-16,3-4 0,2-3 0,1-3 15,1-3-15,2-3 0,2-3 16,3-6-16,3-3 0,0-5 15,1-2-15,-2 1 0,1 2 16,-2 0-16</inkml:trace>
  <inkml:trace contextRef="#ctx0" brushRef="#br0" timeOffset="19251.2568">16137 1914 0,'0'0'0,"0"0"15,0 0-15,32 5 0,-32-5 0,35 4 16,-14 0-16,1 0 0,1 2 16,2-1-16,-4 1 0,-3-2 15</inkml:trace>
  <inkml:trace contextRef="#ctx0" brushRef="#br0" timeOffset="19683.9277">16538 2112 0,'0'0'0,"0"0"16,0 0-16,-7 20 0,7-20 0,-11 29 16,3-13-16,-3 2 0,-2 1 15,1 3-15,0 1 0,-2 2 16,1-2-16,2-2 0,1-1 16,2-4-16,2-1 0,1-4 15,0-1-15,2-4 0,0-2 0,3-4 16,-1-2-16,2-1 0,1-1 15,1-3-15,2-3 16,1-3-16,2-2 0,4-6 0,1-2 16,2 0-16,-1-1 0,3 1 15,0-1-15,5-3 0,0 4 16,0 3-16,2 0 0,-3 6 16,-2 4-16,2 1 0,0-1 15,-1 6-15,0 1 0,-1 7 16,-2 2-16,-1 2 0,-3 3 0,-3 5 15,-2 5-15,-4-2 0,-3 2 16,-2 1-16,-1 2 0,-1 2 16,-1 2-16,0 0 0,-3 0 15,0-1-15,-1 0 0,-1-2 16,-2 1-16,0-1 0,0 1 16,1-1-16,2-5 0,3-5 15</inkml:trace>
  <inkml:trace contextRef="#ctx0" brushRef="#br0" timeOffset="20167.3733">14150 2839 0,'0'0'0,"0"0"0,0 0 16,30 0-16,-30 0 0,31 0 0,-7-2 15,2 2-15,2 0 0,14 0 16,4-3-16,2 2 0,-1 2 0,20-1 16,7-3-16,8 1 15,-7-2-15,21 1 0,4-2 16,-8 2-16,-6 1 0,50-3 16,15-1-16,-25 4 0,-17 1 0,8 1 15,3 0-15,-16 0 0,-13 0 16,11-2-16,6 2 15,-16 2-15,-9 2 0,0-3 0,0 1 16,-13-3-16,-11-1 0,2 0 16,1-2-16,-14 1 0,-9 2 0,-11 1 15,-5 1-15,-8-9 16,-4-6-16,-3 4 0,-4 4 16,-1 1-16</inkml:trace>
  <inkml:trace contextRef="#ctx0" brushRef="#br0" timeOffset="20717.2308">10645 2830 0,'0'0'0,"0"0"16,0 0-16,0 0 0,0 0 0,30-3 15,-30 3-15,28-3 0,-28 3 16,39-4-16,-11 1 0,2-1 16,1 1-16,15-4 0,6 2 15,-2-2-15,0 0 0,17-1 16,6 1-16,6-1 0,-6 1 16,5 2-16,6 2 0,1-1 15,-11-2-15,5 4 0,-5 4 16,-7-1-16,-4 0 15,-18 2-15,-13-2 0,-8-1 0</inkml:trace>
  <inkml:trace contextRef="#ctx0" brushRef="#br0" timeOffset="37437.4627">13787 2827 0,'0'0'0,"0"0"0,0 0 15,0 0-15,6-20 0,-6 20 16,0 0-16,5-12 0,-1 8 0,1 0 16,2 0-16,1 2 0,-1-1 15,3 2-15,1-1 0,4 1 16,0 0-16,3 2 0,1 0 15,2 0-15,1 1 0,10 0 16,1 0-16,3-1 0,-1 0 16,4 0-16,1 2 0,9-2 15,-3 2-15,1-1 0,-1 0 16,0 0-16,-1-1 0,7 3 16,-1 4-16,-4-1 0,-3-1 0,-8-1 15,-9-2-15,-6 0 0</inkml:trace>
  <inkml:trace contextRef="#ctx0" brushRef="#br0" timeOffset="39677.1024">17418 2219 0,'0'0'0,"0"0"0,22-9 15,-6 4-15,3-1 0,12-3 16,6-1-16,3 0 0,2 1 0,10-4 16,0 0-16,-5 5 0,-2 0 15,2 0-15,-7-1 16,-8 5-16,-6 2 0,-9-1 16,-6-1-16,-2 2 0,-2 0 15,-2 0-15</inkml:trace>
  <inkml:trace contextRef="#ctx0" brushRef="#br0" timeOffset="39917.3475">17850 1959 0,'0'0'0,"0"0"16,0 0-16,0 0 0,0 0 15,-1 25-15,1-25 0,-6 35 16,2-15-16,-2 6 0,0 4 15,0 4-15,1 3 0,-3 10 16,0-1-16,-2 7 0,2-3 0,0-3 16,0-1-16,-1 1 0,0-6 15,1-6-15,-1-5 16,2-6-16,2-5 0,0-4 0</inkml:trace>
  <inkml:trace contextRef="#ctx0" brushRef="#br0" timeOffset="40067.4251">17547 2514 0,'0'0'0,"0"0"0,20-11 15,-4 2-15,4 0 0,5-1 0,5-2 16,10-4-16,2-2 0,9-3 16,0 0-16,-3 1 0,-3 3 15,-2 0-15,-10 5 0,-8 2 16</inkml:trace>
  <inkml:trace contextRef="#ctx0" brushRef="#br0" timeOffset="40250.8635">18454 1919 0,'0'0'15,"0"0"-15,0 0 0,0 0 0,0 0 16,0 0-16,-1 28 0,1-28 15,-15 28-15,1-12 0,-2 1 16,-1 2-16,1 0 0,1-1 0,3-2 16,1-3-16</inkml:trace>
  <inkml:trace contextRef="#ctx0" brushRef="#br0" timeOffset="40417.8976">18027 2220 0,'0'0'0,"0"0"0,0 0 15,0 0-15,30-6 0,-30 6 16,39-12-16,-15 5 0,4 0 15,2-1-15,4-1 0,9-1 0,-2 0 16,8 0-16,-2 2 16,-5 1-16,-4-2 0,-6 4 15,-5 2-15,-4 1 0,-3 2 0,-3 2 16,-4-2-16,-2 1 0</inkml:trace>
  <inkml:trace contextRef="#ctx0" brushRef="#br0" timeOffset="40567.5169">18268 2306 0,'0'0'0,"0"0"0,0 0 15,-7 21-15,7-21 0,-9 22 0,4-9 16,-2 3-16,2 1 0,-1 0 16,2 1-16,2-1 0,2 0 15,0 0-15,0-2 0,0-2 16</inkml:trace>
  <inkml:trace contextRef="#ctx0" brushRef="#br0" timeOffset="40868.2679">18513 2332 0,'0'0'0,"0"0"0,0 0 0,0 0 15,-14 20-15,14-20 0,-23 22 16,8-6-16,-4 1 0,-1 0 15,-2 1-15,-1 2 0,-1-1 0,-8 6 16,1 0-16,2-1 0,3-1 16,-3 2-16,3-4 15,5-3-15,3-2 0,6-4 16,4-1-16,7-4 0,4-3 0,7-1 16,6-3-16,4 0 0,3-1 15,10-1-15,3 1 0,2-1 16,0 0-16,3 0 0,1 1 15,5 1-15,-3 2 0,-2-4 16,-2-4-16,-9 2 0,-7 1 0,-5 1 16</inkml:trace>
  <inkml:trace contextRef="#ctx0" brushRef="#br0" timeOffset="41135.1778">19162 2056 0,'0'0'0,"0"0"0,0 0 0,0 0 15,0 0-15,-19 28 0,19-28 16,-24 33-16,8-15 0,-1 6 16,-3 6-16,-1-1 0,-1 0 15,-9 8-15,-2 2 0,-4 5 16,3-5-16,-6 6 0,0-5 15,7-5-15,5-6 0,6-7 16,5-8-16,3-5 0,6-4 0,1-3 16,1 1-16,2-1 0</inkml:trace>
  <inkml:trace contextRef="#ctx0" brushRef="#br0" timeOffset="41287.0718">19025 2409 0,'0'0'0,"0"0"0,0 0 16,0 0-16,6 19 0,-6-19 15,0 29-15,0-10 0,-1 3 0,-2 2 16,0 3-16,0-2 0,-1 1 16,1 5-16,1-2 15,1-3-15,1-5 0,2-1 0,1-4 16,0-5-16,-1-3 0,-1 0 16</inkml:trace>
  <inkml:trace contextRef="#ctx0" brushRef="#br0" timeOffset="41585.5198">19680 1856 0,'0'0'0,"0"0"0,0 0 0,0 0 15,0 0-15,0 0 0,0 0 16,-22 27-16,22-27 0,-23 31 15,6-8-15,0-1 0,-1-1 16,1 1-16,2 0 0,1 2 0,3-3 16,6-5-16,6-2 15,5-4-15,4-5 0,7 1 0,8-4 16,0-1-16,2-1 0,11-2 16,6-3-16,-4 0 0,-3 1 15,5 2-15,-2 0 0,-8 0 16,-6 0-16,-5-1 0,-5 2 15,-4 0-15</inkml:trace>
  <inkml:trace contextRef="#ctx0" brushRef="#br0" timeOffset="41967.7352">19342 2456 0,'0'0'16,"0"0"-16,0 0 0,0 0 15,27 3-15,-27-3 0,39 0 16,-16-1-16,1 0 0,4-3 0,3-1 16,6-1-16,-2 1 0,2-1 15,-1 1-15,5 0 0,-5 2 16,-4-2-16,-3 0 16,-5-1-16,-3 2 0,-3 3 0,-3 2 15,-2 1-15,0 0 0,-4 4 16,0 3-16,-3 2 0,-2 1 0,-3 5 15,-2 2-15,0 1 0,0 0 16,-2 8-16,-2 2 16,0-2-16,-2-3 0,-2-1 0,-1-1 15,2-5-15,0-1 0,-3-1 16,-2 0-16,-1-4 0,2-3 16,-2 1-16,-3-1 0,1-1 15,0-1-15,-1-4 0,-2-7 16,4 2-16,1 0 0,4 0 15</inkml:trace>
  <inkml:trace contextRef="#ctx0" brushRef="#br0" timeOffset="42152.89">19683 2292 0,'0'0'0,"0"0"16,0 0-16,0 0 0,6 27 0,-6-27 15,-3 32-15,-2-11 16,0 2-16,-3 3 0,-2 4 0,-3 5 16,0-1-16,-8 8 0,-4 1 15,1-4-15,-1-4 0,4-5 16,4-6-16,4-5 0</inkml:trace>
  <inkml:trace contextRef="#ctx0" brushRef="#br0" timeOffset="55850.5687">10006 4232 0,'0'0'0,"0"0"16,0 0-16,29-1 0,-16 1 16,3-1-16,5 0 0,8-1 15,2 0-15,2 2 0,2 2 16,0-2-16,1-2 0,11 1 16,4 0-16,-2 1 0,1 2 15,12 0-15,1-2 0,-4-3 16,0-1-16,14 3 0,5 2 15,-8 1-15,-4 0 0,15 1 16,1 0-16,-7-3 0,-5-2 0,38-1 16,-3 2-16,-13 1 0,-8 1 15,8-2-15,5-3 0,-10 3 16,-6 3-16,7 0 0,5-1 16,-9-1-16,-7 1 0,7-5 15,5-4-15,-7 2 0,-5 2 16,2 3-16,2 1 0,-10 1 15,-6 1-15,4 0 0,1 1 16,-8 0-16,-7 2 0,-2-1 0,0 2 16,-8-5-16,-4-3 0,-6 2 15,-2 0-15,-7 1 0,-6-1 16,-6-1-16,-4-3 0,-5 5 16,-1 4-16,-4-2 0,-3 1 15,0-2-15,0-1 0,-5 2 16,-3 2-16,-2-4 0,-4 0 0,-7-2 15,-5-1-15,3 1 0,-2 1 16,-7 0-16,-7-2 16,0 1-16,-1 1 0,-12-1 0,-3-1 15,0-1-15,3 1 0,-9-1 16,-5 0-16,-7-1 0,3 1 16,-6 3-16,-5 2 0,-30-2 15,14-2-15,0-5 0,-1-4 16,10 4-16,5 1 0,-14 1 15,-10 2-15,15-1 0,9 1 0,-9 2 16,-6 1-16,10-1 0,6-1 16,-5 2-16,-3 1 0,5 1 15,3 1-15,0-2 0,-1-1 16,6-1-16,2-2 0,-1 3 16,-1 3-16,7-2 0,6 2 15,-2 0-15,1 0 0,8 6 16,7 6-16,-4-9 0,-2-6 0,6 1 15,5 1-15,6-1 0,5 1 16,6 0-16,6 2 0,-2-3 16,1-2-16,5 0 0,4 1 15,6 0-15,3 2 0,4-5 16,2-3-16,1 2 0,1 1 16,0 3-16,0 0 0,5 3 15,3-2-15,3 0 0,2 0 0,5-1 16,4 1-16,0-2 15,0-1-15,7 0 0,6-1 16,-1-1-16,0 0 0,7-1 0,4 0 16,-1 1-16,0 2 0,14-3 15,2 1-15,-1 1 0,-3-1 16,5 2-16,4-2 0,5 2 16,-4 0-16,5 0 0,4 0 15,-6-1-15,-3 0 0,36 0 16,-3 3-16,-14-1 0,-10 0 0,4-1 15,3 1-15,-5-1 0,-2 0 16,3 0-16,3 2 0,-6-1 16,-3-1-16,6-1 0,5 0 15,-8-1-15,-4 1 0,7 5 16,6 4-16,-9-5 0,-5-2 16,4 0-16,3-2 0,-6 3 15,-3 1-15,2 1 0,3 0 16,-8-1-16,-7 1 0,6 0 15,4 0-15,-9 1 0,-5-1 0,2 2 16,2 2-16,-10-3 16,-4 1-16,-1-2 0,-1 0 0,-5 0 15,-4-1-15,-6-1 0,-3 0 16,-8-1-16,-5 1 0,-6 1 16,-2 1-16,-3-2 0,-3 0 15,0 0-15,-1 0 0,-3 0 16,-3-2-16,-10 1 0,-7 1 0,3 0 15,-2 0-15,7 1 0,4-1 16,3 0-16</inkml:trace>
  <inkml:trace contextRef="#ctx0" brushRef="#br0" timeOffset="62518.1851">2889 5458 0,'0'0'0,"0"0"0,0 0 16,0 0-16,0 0 0,0 0 0,0 0 15,26-6-15,-26 6 0,0 0 16,25-5-16,-25 5 0,26 3 16,-13-3-16,2 0 0,2-1 15,0 1-15,5 0 0,2-1 16,0 1-16,-1 1 0,10-3 15,2-3-15,1 2 0,-1 1 0,5-1 16,-1-1-16,11 2 0,-6 1 16,5-1-16,0 1 0,0-3 15,-3 0-15,10-1 0,1 2 16,-2-1-16,-1 1 0,12-2 16,1 0-16,-4 0 0,-4 0 0,13 1 15,2 0-15,-6-1 0,-4-1 16,3-2-16,5 2 15,3 1-15,-6 5 0,24-2 16,-5 0-16,-11-2 0,-5 0 0,2 0 16,3 1-16,-3 0 0,-2-1 15,4 0-15,2 0 0,-4 2 16,-4 1-16,4 1 0,3 0 16,-4-1-16,-3 0 0,9 1 15,8-1-15,-10-2 0,-5 1 16,6 3-16,5 3 0,-8-5 0,-5-2 15,7 3-15,7 1 0,-6-3 16,-3-4-16,1 5 0,2 3 16,-8-2-16,0-1 0,8 0 15,6-2-15,-7 6 0,-6 2 16,10-5-16,7-2 0,-7-1 16,-6 0-16,7 0 0,6 2 15,-8 5-15,-3 3 0,7-6 16,4-3-16,-5-1 0,-4-2 0,2 3 15,2 1-15,-7-3 0,-5 0 16,9 2-16,3 3 16,-5 1-16,-4-1 0,5-1 0,6-1 15,-8-1-15,-4 0 0,4-2 16,4 0-16,-4 0 0,-5 3 16,7 2-16,2 3 0,-7-3 15,-5 0-15,9 3 0,4 2 16,-8-4-16,-5-2 0,6-1 0,5-1 15,-5 2-15,-2 2 0,5-3 16,5-1-16,-4 3 0,-3 1 16,6-1-16,4 2 15,-10-3-15,-7 0 0,7 0 0,5 0 16,-8 0-16,-6 0 0,7-5 16,5-1-16,-6-1 0,-5-1 15,4 3-15,2 2 0,-10-1 0,-6 0 16,3 0-16,2 1 15,-1 0-15,1 1 0,0-2 0,0-3 16,-7 4-16,-4 1 0,9 1 16,6 1-16,-9-1 0,-5 0 15,5 1-15,2 1 0,-5-1 16,-3 0-16,5-1 0,4 0 16,-8 1-16,-6 2 0,6 0 15,5 1-15,-5 1 0,-4 2 0,7-7 16,4-4-16,-7 2 0,-6 2 15,0 1-15,-2 3 0,-3 0 16,-5-2-16,-2 20 0,-2 14 16,-9-12-16,-9-7 0,-4-5 15</inkml:trace>
  <inkml:trace contextRef="#ctx0" brushRef="#br0" timeOffset="65634.7582">19975 5438 0,'0'0'0,"0"0"15,0 0-15,31-1 0,-19 2 0,5-2 16,3-2-16,2-1 0,1 1 16,10-1-16,2-1 15,2 1-15,-1 1 0,12 1 0,2 0 16,-2-2-16,-3 1 0,11 0 16,3 1-16,-2 0 0,-1 0 0,4 0 15,1-1-15,9 2 16,-5 2-16,2-2 0,3 0 0,8-2 15,-3 1-15,3 0 0,3 0 16,26 0-16,-15 2 0,3-3 16,2 0-16,-9 2 0,-6 1 15,4-3-15,3 0 0,-6 0 16,-6 2-16,9-1 0,4 1 16,-4 2-16,-2 1 0,3 2 15,4-2-15,-8-1 0,-2-2 0,8 1 16,5 1-16,-7-1 0,-3 1 15,7-1-15,7-1 0,-8 0 16,-8 1-16,10-1 0,6-2 16,-8 2-16,-4 1 0,8-1 15,4-1-15,-6 1 0,-6 0 16,6 0-16,5 0 0,-9 3 16,-6 2-16,11 0 0,8-2 15,-8-2-15,-7-1 0,6 1 16,5 0-16,-8 1 0,-7 1 0,9 1 15,3 1-15,-4-1 16,-4 0-16,4 1 0,5 0 16,-7 1-16,-4-2 0,10 1 15,6 0-15,-9 1 0,-6-1 0,7 0 16,4 1-16,-9-1 0,-7-3 16,10 3-16,4 5 0,-10-4 15,-7-1-15,7-4 0,5 0 16,-7 1-16,-6 2 0,8 1 15,4 0-15,-8 2 0,-7 1 0,7-5 16,5-5-16,-10 2 0,-6 2 16,4 2-16,2 0 0,-5-3 15,-1-2-15,5-4 0,4 1 16,-10 5-16,-7 3 0,5 1 16,3 1-16,-6-3 0,-4-2 15,5 0-15,4 0 0,-6 0 16,-4 1-16,5-1 0,3 0 15,-9-2-15,-5 0 0,5 2 0,2 1 16,-2 0-16,0 0 0,1-5 16,0-3-16,-5 4 0,-3 3 15,4 0-15,2 0 0,-7 1 16,-7-1-16,5-1 0,4-3 16,-6 4-16,-3 4 0,1-1 15,0-1-15,-6-1 0,-1-2 0,0-3 16,3-2-16,-10 4 0,-5 4 15,-4-1-15,0 0 16,0-3-16,1-3 0,-11-1 0,1 0 16,0 1-16,0 0 0,-1-3 15,0-5-15,-1 0 0,-2 1 0,0-3 16,-1-1-16,-2 0 16,-1-2-16,0-3 0,-2-3 15,-2 2-15,-2 3 0,2-9 16,1-7-16,-1 5 0,-1 1 0,-1-5 15,-3-3-15,-1 4 0,0 5 16,-3-4-16,-1-3 16,1 2-16,1 2 0,-1-7 0,1 1 15,-1 4-15,-2 1 0,-4-4 16,-3 2-16,2 2 0,3 5 16,-2-3-16,-2 1 0,0 4 15,2 3-15,-2 0 0,-1 0 16,2 2-16,0 0 0,-3 4 0,-3 2 15,3 2-15,2 1 0,-4 0 16,-4 0-16,1-1 0,0-3 16,-5 4-16,-3 3 15,0 0-15,0 3 0,-4-1 0,-3 2 16,1-2-16,-1-2 0,-8 4 16,-3 0-16,1 3 0,1 1 15,-4-4-15,-4-1 0,3-2 0,3 0 16,-12 3-16,-1 4 15,2 2-15,4 0 0,-7-1 16,-4 1-16,6 0 0,4-2 0,-34 1 16,4 2-16,10-2 0,5 0 15,-5 2-15,-1 1 0,6-1 16,5 0-16,-5 1 0,-4-2 16,7-4-16,5-4 0,-11 2 15,-7 2-15,5-1 0,1 0 16,-8 5-16,-5 5 0,8 1 15,8-1-15,-10-8 0,-5-5 16,3 2-16,3 4 0,-6-4 0,-5-3 16,6 5-16,4 3 0,-9-2 15,-5-2-15,9-1 0,9 0 0,-15 10 16,-10 9-16,10-8 16,8-9-16,-5 2 0,-3 0 15,6 5-15,3 3 0,-9-8 16,-5-5-16,8 6 0,6 4 0,-6-1 15,-3 3-15,8-2 0,7-2 16,-12 0-16,-8 0 16,7 1-16,6-1 0,-5-5 0,-3-3 15,7 2-15,3 3 0,-8 1 16,-5 1-16,8 0 0,9-2 16,-10-5-16,-5-1 0,7 2 15,4 1-15,-6 6 0,-4 2 16,8-4-16,7-2 0,-8-5 0,-2-2 15,4 6-15,3 4 0,-8-2 16,-7-2-16,9 1 0,5 0 16,-5-5-16,-4-2 0,9 0 15,6-1-15,-11 8 0,-6 6 16,8-6-16,7-4 0,-4 5 16,-4 4-16,6-8 0,5-3 0,-4 1 15,-3 5-15,7 0 0,4 0 16,-8-1-16,-3-3 15,8 3-15,7 1 0,-5 0 0,-3 0 16,10 1-16,8 1 0,-2 5 16,0 2-16,5-2 0,4-3 15,1-2-15,2-1 0,5 3 16,4-1-16,0 4 0,-1 2 16,5-1-16,5-2 0,-1 1 15,0 0-15,3 0 0,4 0 0,0 5 16,-2 1-16,8 4 15,4 1-15,0 7 0,2 4 16,1 0-16,-1 0 0,6 8 0,1 7 16,7-20-16,1-1 0,-1 10 15,-1 8-15,3-2 0,4-2 16,0 7-16,3 3 0,1-2 16,2-3-16,1 7 0,2 6 15,-2-6-15,-1-6 0,7 17 16,0-9-16,-8-23 0,1 0 0,4 16 15,-4-2-15,-8-20 16,-2 0-16,-1 3 0,0 2 16,-2-5-16,0-3 0,0-6 0,0-3 15,0-2-15</inkml:trace>
  <inkml:trace contextRef="#ctx0" brushRef="#br0" timeOffset="66451.3111">16077 4359 0,'0'0'0,"0"0"0,0 0 15,0 0-15,0 0 0,-16 23 0,16-23 16,-14 23-16,14-23 0,-15 29 16,7-11-16,1 2 15,0 3-15,0 3 0,0 7 16,-1 7-16,2-1 0,1 8 0,2 0 15,-1 0-15,1 0 0,4-1 16,3 1-16,3 6 0,2-5 16,2-2-16,2-2 0,4-3 0,2-3 15,9 3 1,3-5-16,-1-3 0,-2-5 0,7-4 0,2-2 16,0-8-16,2-4 0,4-4 15,3-4-15,-2-4 0,-1-3 16,3-6-16,0-3 0,-5-5 15,-4-6-15,5-6 0,0-1 16,-6 0-16,-2 0 0,-5-7 16,0-5-16,-8 1 0,-5 1 0,2-2 15,1-5-15,-8 5 0,-6 1 16,2-1-16,0-1 16,-9 1-16,-3-2 0,-4 2 15,-2 2-15,-1 1 0,-1 1 0,-4 8 16,-3 6-16,-1 1 0,-2 0 15,-4 3-15,-3 1 0,0 2 16,0 3-16,-4 6 0,-4 2 16,1 6-16,3 2 0,-4 5 15,-3 2-15,4 2 0,1 3 0,-7 5 16,0 3-16,2 5 0,1 1 16,1 8-16,-1 4 0,5 1 15,2 2-15,10-12 0,6-8 16,5-6-16</inkml:trace>
  <inkml:trace contextRef="#ctx0" brushRef="#br0" timeOffset="85251.234">16405 5167 0,'0'0'0,"0"0"15,0 0-15,0 0 0,0 0 16,0 0-16,0 0 0,-29 2 16,29-2-16,-20 5 15,20-5-15,-27 8 0,12-3 0,1 1 16,-2 1-16,2 1 0,1 0 0,1 1 16,0 0-16,2-1 15,1 0-15,3 0 0,4 0 16,2 1-16,2 0 0,6 0 0,5-3 15,3 0-15,1-1 0,10 1 16,4 0-16,-2-3 0,1-1 0,8-2 16,-1-2-16,-3 2 15,-3-1-15,-2-3 0,-3-4 16,-4 2-16,-4 0 0,-6-1 16,-3-4-16,-5 1 0,-2 1 0,-9-1 15,-5-2-15,-3 2 0,-2 2 16,-5-2-16,-5 0 0,0 2 15,-2 0-15,2 1 0,0 1 16,3 1-16,1 0 0,4 2 16,3 1-16,4 0 0</inkml:trace>
  <inkml:trace contextRef="#ctx0" brushRef="#br0" timeOffset="85584.7419">17089 5184 0,'0'0'0,"0"0"0,0 0 16,-23 7-16,23-7 0,-24 10 0,8-3 15,0 1-15,-2 1 0,1 1 16,-1 0-16,-2 2 0,4-1 0,2 0 16,3-2-16,5 1 0,2-1 15,8-1-15,3 0 0,8-4 16,3-4-16,6 0 0,2 0 16,2 1-16,1-1 0,8-1 15,-1 1-15,-1-2 0,-1 0 16,-8 0-16,-4 1 0,-4-1 0</inkml:trace>
  <inkml:trace contextRef="#ctx0" brushRef="#br0" timeOffset="85768.3686">16867 5491 0,'0'0'0,"0"0"0,0 0 15,27 0-15,-27 0 0,33-6 0,-14 2 16,2 0-16,2 2 0,8-2 16,1 1-16,-2 1 0,-2-1 15,-3-1-15,-6 2 0,-2 0 16</inkml:trace>
  <inkml:trace contextRef="#ctx0" brushRef="#br0" timeOffset="85968.5808">16822 5675 0,'0'0'0,"0"0"0,0 0 0,0 0 15,24-4-15,-24 4 0,36-8 16,-14 4-16,1 1 0,3-1 16,2-1-16,7-1 0,0 0 0,-2 1 15,1-2-15,-4 2 0,-5 0 16,1-1-16,-5 2 0,-3 1 15</inkml:trace>
  <inkml:trace contextRef="#ctx0" brushRef="#br0" timeOffset="86187.1098">17011 5593 0,'0'0'0,"0"0"0,0 0 16,-4 19-16,4-19 0,-5 24 0,5-24 15,-4 32-15,3-15 0,1 1 16,2 0-16,0-1 0,0-2 16,3-1-16,1-2 0,5 0 15,4-4-15,2-6 0,4-4 16,0-2-16,0-2 0,2 0 16,1-3-16,0-2 0,-2 0 0,0-2 15,-4 3-15,-3 3 0</inkml:trace>
  <inkml:trace contextRef="#ctx0" brushRef="#br0" timeOffset="86368.4619">17417 5408 0,'0'0'16,"0"0"-16,0 0 0,25-8 0,-13 6 15,2 0-15,4-3 0,0 2 16,0-2-16,6 1 0,-2 2 15,-2-1-15,-2 1 0,-1 0 16,-4 1-16,-2 0 0</inkml:trace>
  <inkml:trace contextRef="#ctx0" brushRef="#br0" timeOffset="86551.7606">17310 5563 0,'0'0'0,"0"0"15,0 0-15,28-6 0,-28 6 16,35-8-16,-14 3 0,2 0 16,1 1-16,7-2 0,0 0 15,-3 0-15,-1 0 0,-3 0 16,-1-1-16,-4 2 0,-3-1 0,-2 2 16</inkml:trace>
  <inkml:trace contextRef="#ctx0" brushRef="#br0" timeOffset="86835.6581">17369 5250 0,'0'0'0,"0"0"0,0 0 15,0 0-15,4 25 0,-4-25 0,8 32 16,-1-11-16,0 4 0,1 3 15,3 4-15,3 8 0,-1-2 16,3 7-16,2-2 0,0-4 16,-1-5-16,2-5 0,0-4 15,-2-3-15,-1-3 0,-1 0 16,-3-3-16,-3-7 0,-1 0 0,-1-3 16,-2-2-16,0-4 0,-3-1 15,-1-3-15,-1-1 16,0 0-16,0 1 0,0 1 0</inkml:trace>
  <inkml:trace contextRef="#ctx0" brushRef="#br0" timeOffset="87018.2662">17709 5550 0,'0'0'0,"0"0"0,0 0 15,0 0-15,-16 22 0,16-22 0,-21 22 16,8-7-16,-1 1 0,-3 1 15,-1 2-15,0-1 0,1 0 16,-1 2-16,0-3 16,1-3-16,3-2 0,1-7 0,2-3 15,1-1-15,2 1 0,2-1 16</inkml:trace>
  <inkml:trace contextRef="#ctx0" brushRef="#br0" timeOffset="87218.5471">17719 5188 0,'0'0'0,"0"0"16,0 0-16,0 0 0,23 18 0,-23-18 15,15 20-15,-7-9 0,-1 1 16,-2-1-16,0-1 0,-1-2 15</inkml:trace>
  <inkml:trace contextRef="#ctx0" brushRef="#br0" timeOffset="105568.7187">2874 6622 0,'0'0'0,"0"0"15,0 0-15,0 0 0,0 0 16,25-9-16,-25 9 0,0 0 15,25-5-15,-25 5 0,25-3 16,-11 2-16,1 1 0,0-1 16,3 0-16,0-1 0,1 0 15,9 0-15,0 1 0,-2-1 16,-1 1-16,4 0 0,3-1 16,-1 0-16,0 0 0,5-3 15,4-1-15,-5 1 0,0 0 0,3 2 16,0 0-16,-1 1 0,-2-1 15,9 1-15,1 1 0,-2-1 16,-4 0-16,2-1 0,3 1 16,0 1-16,-5 1 0,13 1 15,0 1-15,-4 0 0,-5-2 0,4 1 16,4 0-16,-7 1 16,-2-2-16,8-2 0,3-2 15,-14 2-15,-4 1 0,13 0 0,4 2 16,-4-1-16,-4-1 0,4 4 15,8 1-15,-10-3 0,-6-3 16,5 0-16,4 1 0,0 2 16,-3 2-16,8-4 0,0-3 15,-9 4-15,0 1 0,23 0 16,-2 2-16,-25-4 0,-1-2 0,21 1 16,2-2-16,-14 2 0,-10 2 15,10 0-15,7 0 16,-11 0-16,-4 0 0,9 1 0,4 0 15,-7 3-15,-2-1 0,2-3 16,0-1-16,-2 1 0,3 1 0,-1-2 16,3-1-16,-6 2 15,-5 2-15,4-3 0,4-4 16,-4 7-16,-3 0 0,7 1 16,3 1-16,-5-1 0,-6-1 0,5-2 15,4 0-15,-5-2 0,-2 1 16,3-1-16,3 2 0,-6 0 15,-5 1-15,7-2 0,2 0 16,-16 2-16,0 4 0,20-1 16,2-2-16,-24-4 0,-1-5 0,24 5 15,1 4-15,-23-2 16,0 0-16,7 0 0,5 0 16,-3-1-16,-5-1 0,9 2 15,3 3-15,-7-2 0,-1-1 0,-1 2 16,3 2-16,-1-3 0,-2-1 15,3-1-15,1-2 0,-2 7 16,-4 3-16,3-2 0,3-2 16,-4-1-16,-3 1 0,4-2 15,0-1-15,-2 2 0,-1 0 0,1 1 16,2-2-16,-7 1 0,-2 0 16,9 4-16,6 0 15,-11-4-15,-4-3 0,5 1 0,5-1 16,-4 1-16,-2 0 0,3 0 15,3 0-15,-3 2 0,-2 3 16,3-4-16,1-1 0,-4 0 16,-2 0-16,3 0 0,1 3 15,-3-3-15,-3 1 0,4-1 16,3-1-16,-3 2 0,-5 1 0,4 0 16,2 1-16,-2-2 0,-2-1 15,1 2-15,4-2 16,-5 1-16,-1 0 0,3-1 0,2 1 15,-3-1-15,-3 0 0,4 0 16,2 1-16,-8-1 0,0 1 0,6-1 16,1 1-16,-7 1 15,0 1-15,5-2 0,0-3 16,-6 1-16,0 0 0,2 0 16,1 0-16,-1 1 0,-2 0 0,2 0 15,3 0-15,-3 0 16,0 1-16,-1-3 0,1 1 15,-1 0-15,0 0 0,2 1 0,-1 1 16,-2-1-16,-2 1 0,4-1 16,1 1-16,-2-2 0,-3 1 15,1 0-15,1 0 0,-3 0 16,-1 1-16,2 0 0,3 0 16,-6-1-16,0 0 0,3 1 15,0 1-15,-3-2 0,0 0 0,3 0 16,2-1-16,-3 1 0,-3 0 15,3 1-15,1 1 0,-1-1 16,-1 0-16,2-1 0,2-1 16,-2 1-16,-2 1 0,0 0 15,0 3-15,-1-3 0,-1-1 0,3 0 16,3 0-16,-3 0 16,-2 1-16,1 1 0,1 4 15,-1-3-15,0-1 0,1 0 0,1-1 16,-1 1-16,0 0 0,0 0 15,0 1-15,-2-1 0,0-1 16,2 1-16,1 0 0,-1 0 16,-1 1-16,1-3 0,0-1 15,-1 1-15,0 1 0,-1 1 16,2 0-16,-1 1 0,-1 1 0,1-2 16,1 0-16,-3-2 0,0 0 15,2 0-15,1 2 16,-1-1-16,0 2 0,-1-1 0,0-1 15,0-2-15,-1 0 0,0 2 16,1 0-16,0 0 0,-2 1 0,1-4 16,1-1-16,-2 1 15,0 0-15,1 1 0,0-1 16,-2 1-16,-1 1 0,4 1 16,0 2-16,-5-3 0,-1-1 0,2-1 15,0 1-15,2 1 0,-1-1 16,1 1-16,-1 1 0,0 0 15,-2 2-15,1-4 0,2-2 16,-2 2-16,0 0 0,1 0 16,3 2-16,-2-1 0,-1 1 0,1-1 15,0-1-15,0 1 16,-2-1-16,2 0 0,0-1 16,0 2-16,-1 2 0,2-1 15,1 0-15,-3 0 0,1 1 0,-1-3 16,1-1-16,0 0 0,-1 2 15,2 1-15,0 2 0,0-2 16,-1 1-16,-1-1 0,2-1 16,-2 0-16,1-1 0,1 1 15,0 2-15,0 0 0,0 1 0,0-2 16,2 1-16,-2-2 0,-3-2 16,3 1-16,2 0 15,-2 2-15,0 0 0,1 2 0,0-2 16,-2-1-16,1-1 0,1 2 15,-1 2-15,1-2 0,0 1 16,2-1-16,2 0 0,-2 1 16,-1-1-16,5 0 0,2-2 15,-2 1-15,-1 0 0,0 0 16,1 1-16,-3 0 0,-2 0 0,2 1 16,2-2-16,-2 0 0,-2 0 15,0 1-15,-1 2 16,0 0-16,-1-1 0,2-2 0,2 0 15,-1 0-15,0 0 0,1 2 16,0-1-16,-2 0 0,-2-1 0,3 0 16,1 2-16,-1-2 15,0-1-15,1 2 0,0 0 16,-1 1-16,-1 0 0,2 0 16,2-2-16,-1 1 0,1 0 0,-1 0 15,0-2-15,1 1 16,0 0-16,2 1 0,0-1 15,-3 0-15,-1-1 0,3-1 0,1-1 16,0 3-16,-1 1 0,0 1 16,2-1-16,-2-1 0,-1 1 0,3-1 15,0 1-15,-1-2 0,-2 0 16,1 0-16,2-1 16,-3 2-16,-1-1 0,3-1 15,1 0-15,-3 1 0,-2 0 0,7 0 16,2 1-16,-8-1 0,-1 1 15,0 0-15,1 1 0,-1-1 16,0 0-16,3 0 0,0-3 16,-1 3-16,-2 0 0,3 0 15,1 0-15,-1-1 0,0 1 0,1-1 16,2 1-16,-3 0 0,-1 0 16,9 1-16,3 2 15,-10-3-15,-1 1 0,9-2 16,0-2-16,-2 3 0,-1 3 0,2-2 15,2-1-15,-2 1 0,-2-1 16,2 0-16,2-1 0,-2 0 16,-2-1-16,3 4 0,3-1 15,-3 1-15,-2-1 0,9 1 16,2 0-16,-10-1 0,-2 1 0,8 0 16,4 0-16,-5 1 0,-4-1 15,5-1-15,1-3 16,-2 2-16,-2 1 0,4-2 15,2 0-15,-4 1 0,-2 1 0,4 0 16,5-1-16,-5-1 0,-1 0 16,4 1-16,4-2 0,-5 4 15,-4 2-15,11-4 0,6-1 16,-8 1-16,-7 3 0,7-2 16,2-2-16,-4-1 0,-5 0 0,4 1 15,4 2-15,-4 0 16,-3 1-16,3-1 0,1 0 0,-4-4 15,-3-3-15,3 8 0,3 2 16,-4-4-16,-3-3 0,4 2 16,2 1-16,-4 0 0,-5 2 0,3-2 15,3-1-15,-6 2 16,-4 1-16,2-1 0,3-2 16,-4 0-16,-3 1 0,-2-1 15,0 0-15,-5 0 0,-2-1 0,3 4 16,2-2-16,-5 1 0,-2-2 15,-2 1-15,1 0 0,-4 0 16,-1 1-16,2-1 0,3 0 16,-2 0-16,-1 1 0,-1 0 15,0 0-15,-2 1 0,-1-1 0,0 0 16,0-2-16,0 1 16,-2 0-16,1 0 0,0-1 15,-3 2-15,1 0 0,0 0 0,3-1 16,0 0-16,0 0 0,1 2 15,1-2-15,0 1 0,-1 0 16,1 0-16,0 1 16,0-1-16,-1 0 0,0 2 0,-1-1 15,0 0-15,1-1 0,1 1 16,2-1-16,-5-1 0,1 1 0,0-1 16,1 1-16,0 0 15,-1-1-15,-1 2 0,1-1 16,-1 0-16,0 0 0,-1 1 15,1-1-15,0-1 0,0 1 0,0 0 16,2-1-16,0 0 0,0-1 16,1 1-16,1-1 0,0 1 15,1 0-15,-1 0 0,0-1 16,-1 1-16,0 0 0,1 0 16,1 1-16,-1-1 0,1 0 0,0-1 15,2 1-15,0-2 0,-1 2 16,3 0-16,0-1 15,-5 1-15,-1-1 0,6 0 0,3 0 16,-3 1-16,0 1 0,-1-1 16,1-1-16,-2 0 0,0 1 15,-1 1-15,0 0 0,-1-1 16,0-1-16,0-1 0,1 0 16,0 1-16,1 1 0,0-2 15,2 2-15,-2 0 0,0 0 0,-1 0 16,0 0-16,1 0 0,-1 0 15,1 0-15,2-1 16,-2 1-16,0-1 0,-1 1 0,1-1 16,0 2-16,-2 1 0,1-2 15,2 0-15,-1-1 0,1-1 0,0 1 16,1-2-16,-2 3 16,-1 0-16,1-1 0,-1 0 15,-2 1-15,-1 1 0,1-1 16,2-2-16,-1 0 0,-1 1 0,1 0 15,0 0-15,0 1 0,-2-2 16,0 2-16,1 2 0,-1-2 16,-1-2-16,0 2 0,0 0 15,-3 0-15,1 0 0,1 0 16,1 2-16,0-2 0,-2 0 0,3 0 16,2 0-16,-1 1 0,1-1 15,0 1-15,0-1 16,0 0-16,-1-1 0,4 1 0,2 0 15,-1 0-15,1-1 0,1 1 16,1-2-16,-3 1 0,0 0 0,2 1 16,2 1-16,-2 0 15,1 1-15,1-2 0,1 0 16,-2 0-16,-1 1 0,2-1 16,2-1-16,-1 1 0,-1 0 0,1 0 15,1 0-15,0 0 16,0 0-16,8 1 0,1 2 15,-3-2-15,-3-2 0,3 1 0,1 0 16,-2 0-16,-1 1 0,1 0 16,0 0-16,1 0 0,0 1 0,1-1 15,2-2-15,-3 1 16,-1 0-16,8 1 0,3 1 16,-4-1-16,-2 2 0,2-3 15,2 1-15,-3 0 0,-2-1 0,3 0 16,4 0-16,-4 0 0,-3 1 15,3 0-15,1-1 0,1 0 16,-1 0-16,6 2 0,0 0 16,-1 1-16,-1-1 0,1-1 15,3 1-15,-4 0 0,-3 0 0,1 2 16,4 1-16,-2-4 16,-3-4-16,3 3 0,2 2 15,-3-2-15,0 0 0,7 0 16,3 0-16,-11 0 0,0-2 0,7 4 15,3 2-15,-4-3 0,-2-3 16,3 0-16,2 1 0,-4-2 16,-2 0-16,4 0 0,3 3 15,-8 0-15,-4-1 0,6 0 16,5 2-16,-7-2 0,-6 0 0,7-1 16,5-1-16,-5 4 0,-3 3 15,4-2-15,4-1 16,-4-2-16,-2-1 0,6 3 15,5 1-15,-1 0 16,-1 0-16,0 0 0,-2-1 0,-4 3 16,-2 1-16,3-5 0,3-4 15,-2 3-15,-4 3 0,4-1 16,0-1-16,-4 1 0,-3-1 0,3 0 16,3-1-16,-3 2 0,-1 1 15,1-1-15,2-2 0,-3 0 16,-1 1-16,0 0 0,2-1 15,-1 2-15,0 0 0,1 0 16,2 1-16,-2-1 0,-2 1 16,2-2-16,2 0 0,-4-1 15,-1 1-15,1-1 0,3 0 16,-2-1-16,-2 4 0,2-2 16,3-2-16,-2 4 0,-2-1 0,1-1 15,2-1-15,-3 1 0,-3 1 16,4-2-16,2-2 0,-8 3 15,0 1-15,2 1 0,-1-1 16,-1 1-16,-1 2 0,2-3 16,2-1-16,-3 2 0,-1 0 15,2-3-15,2-3 0,-5 5 16,-3 3-16,2-2 0,1 0 16,1-2-16,1-1 0,0 1 15,-1 1-15,-1 0 0,0 0 0,0 0 16,0 3-16,-3-4 0,-1-4 15,3 4-15,1 3 0,-6 0 16,1 1-16,-1-3 0,1-1 16,-1 0-16,2 0 0,-2 0 15,2 0-15,-2-1 0,2 0 0,-1-1 16,1 1-16,-4 1 16,-2 0-16,1-1 0,0 0 15,0-1-15,1 2 0,-1 0 0,1-2 16,-1 1-16,-1 0 0,-5 0 15,-2 1-15,0-1 0,-1 1 16,-1 0-16,0-1 0,-1-1 16,2-2-16,-5 1 0,-3 1 15,0 0-15,-1 1 0,0-1 16,-2 2-16,-3 0 0,-3 4 0,-4-2 16,-2 0-16,-3-1 0,-3-1 15,2 0-15,2 0 0,3 0 16</inkml:trace>
  <inkml:trace contextRef="#ctx0" brushRef="#br0" timeOffset="107284.9365">12151 5653 0,'0'0'15,"0"0"-15,0 0 0,0 0 0,0 0 16,0 0-16,0 0 15,0 29-15,0-29 0,0 21 16,0-21-16,-2 32 0,2-15 0,0 2 16,0-1-16,0 4 0,0 1 15,0 3-15,0 3 0,0 9 16,0 0-16,0 1 0,0 0 16,1 8-16,0-2 0,0-2 15,0 1-15,1-3 0,-1-2 0,0 5 16,0-4-16,1-4 15,0-2-15,2 0 0,0-1 16,-1-4-16,1-3 0,-2-2 0,-1-1 16,-2-4-16,-1-3 0,-1-4 15,1-5-15,1-2 0,0-1 16,0 0-16</inkml:trace>
  <inkml:trace contextRef="#ctx0" brushRef="#br0" timeOffset="108385.8986">12001 5766 0,'0'0'0,"0"0"0,0 0 0,0 0 15,22-6-15,-22 6 0,24-3 16,-11 2-16,1-1 0,4 0 16,2 0-16,1 1 0,1-2 0,10 1 15,3 1-15,-1 1 16,0 0-16,3-1 0,1 1 15,10-1-15,-2-2 0,3 1 16,4 0-16,-3 0 0,-3-2 0,14 1 16,1-1-16,-4 1 0,-2 0 15,13-2-15,0 1 0,-5 1 16,-4-1-16,11-1 0,2 0 16,-6 2-16,-3 2 0,4-2 15,1 0-15,23-2 0,-13 0 0,3 0 16,0 0-16,-8 2 0,-7-1 15,5 0-15,3 2 16,-6-1-16,-4 1 0,4 0 0,1 1 16,-5-2-16,-4-1 0,7 4 15,6 1-15,-6-2 0,-5-1 16,6 1-16,2 0 0,-7 3 16,-3 0-16,4 1 0,3-2 15,-5-1-15,-4-3 0,7 3 0,7 3 16,-7 0-16,-4 0 0,3-1 15,3 0-15,-5 0 0,-4 1 16,5 0-16,3 0 0,-5-2 16,-3 0-16,6 0 0,5 3 15,-7-1-15,-6 0 0,6 1 16,3-1-16,-6 0 0,-5 3 16,5-2-16,4 3 0,-6-1 15,-4-3-15,6 2 0,2 0 16,-5-4-16,-5-3 0,3 1 0,0-1 15,-7 1-15,-5 0 0,5 1 16,3 2-16,-5-3 0,-5 0 16,2-3-16,3-2 0,-9 1 15,-5 0-15,2 1 0,3-3 16,-4 3-16,-2-1 0,-1 2 16,4 3-16,-4 0 0,-1 0 0,-1 0 15,-2 0-15,-13 0 16,2-1-16,1 1 0,4 1 15,-6 1-15,0 0 0,-1 2 0,0-1 16,-2 1-16,-2 1 0,-1 1 16,-2 2-16,0 2 0,-2 0 15,-1 2-15,1 0 0,-2 1 16,0 2-16,0 4 0,0 3 16,-2-2-16,0-1 0,0 4 15,0 5-15,0 0 0,0 0 0,-2-1 16,1-1-16,0 1 0,1 2 15,0 4-15,0 0 0,0 0 16,0 3-16,1-3 0,0-1 16,1-3-16,-1-3 0,-1 4 15,0 3-15,0-4 0,0-2 16,0-5-16,0-2 0,0 0 16,1 3-16,-1-1 0,0-1 15,0-1-15,1 0 0,-1-5 16,0-3-16,-1-4 0,0-3 0,-2 1 15,0 2-15,-1-2 0,-3-2 16,-5-1-16,-6-3 0,4 1 16,2-1-16,2 1 0</inkml:trace>
  <inkml:trace contextRef="#ctx0" brushRef="#br0" timeOffset="109420.0545">15094 6788 0,'0'0'0,"0"0"0,0 0 0,0 0 15,0 0-15,23-6 0,-23 6 16,0 0-16,33-1 0,-18 0 0,4 1 15,1-1-15,1 1 0,3 0 16,4 1-16,0-2 0,1 0 16,10 0-16,0-2 0,-1 1 15,-2 1-15,7-1 0,-2-3 16,-2 2-16,-4 1 0,-1-1 16,-2-1-16,-6 2 0,-3 2 0,-5 0 15,-2 1-15,-4 1 0,-2 1 16,-4 1-16,-3 1 15,-7 2-15,-3 3 0,-4-1 0,-4 1 16,0 0-16,-1 3 0,-9 3 16,-5 3-16,0-1 0,1 1 15,-5 0-15,-5 1 0,4-1 16,2 0-16,-8 4 0,0 2 16,4-3-16,0-1 0,4-3 15,1-3-15,3 2 0,4-2 0,-3 2 16,3-2-16,7-6 15,3-5-15,3-1 0,1-1 0,2-3 16,1 0-16,5-6 0,1-3 16,2-3-16,2-1 0,5-6 15,3-5-15,0-2 0,-1 1 16,4-5-16,0-1 0,-1 0 16,-1 2-16,3-7 0,2 1 15,-1 3-15,1 3 0,-1 3 16,0 2-16,-1 3 0,-2 4 0,1 1 15,0 2-15,-1 3 0,-1 3 16,2 6-16,-1 4 0,-2 0 16,0-1-16,1 9 0,1 6 15,0 0-15,1 2 0,1 5 16,1 4-16,-2 2 0,-1 0 16,-1 5-16,-1 2 0,1 2 15,-1-4-15,0 0 0,0-1 16,0-2-16,-1-3 0,0-5 15,2-3-15,-2-1 0,-1 0 0,0-4 16,1-1-16,-3-4 0,-1-2 16,-3-2-16,0-1 0,-1-2 15,-2 1-15,-2-5 0,-3-3 16,-2 0-16,0-2 0,-3-4 16,-3-3-16,-1-2 0,-2-1 0,-2-1 15,-5-2-15,-2-2 0,2-1 16,-3 2-16,-1 0 0,0 2 15,4 1-15,-6-2 0,0 1 16,7 4-16,1 3 0,-7-1 16,-2 1-16,5 1 0,2 4 15,3 1-15,1 3 0,7 2 16,2-1-16,2 1 0</inkml:trace>
  <inkml:trace contextRef="#ctx0" brushRef="#br0" timeOffset="143736.2609">22113 6962 0,'0'0'0,"0"0"0,0 0 16,0 0-16,0 0 0,0 0 0,0 0 15,9 28-15,-9-28 0,-4 23 16,4-23-16,-11 36 0,5-16 15,-2 4-15,-2 4 0,-1 0 16,-1-2-16,-3 12 0,-2 2 16,0-4-16,-1-3 0,-3 6 15,1 0-15,4-6 0,1-2 0,3-5 16,1-2-16,2-3 0,3-3 16,-1-4-16,2-2 15,1-3-15,2-3 0,2-6 0,-2 0 16,3-2-16,0-4 0,4-3 15,1-3-15,3-3 0,3 1 16,4-4-16,2 0 0,2-1 16,0 1-16,9-5 0,3 1 15,-3 4-15,0 1 0,3 4 16,2 1-16,-2 6 0,-1 0 0,2 4 16,-2 4-16,-2 4 0,-1 1 15,-2 7-15,-3 3 16,-4 1-16,-5-1 0,-4 4 0,-4 3 15,-2-2-15,-4-1 0,-8-2 16,-5 2-16,-2-4 0,0-2 16,-6 0-16,-4 2 0,-4-3 15,-1-2-15,-3 0 0,-1 0 16,1-1-16,1-3 0,2-2 0,2-1 16,3-5-16,3-4 15,2-4-15,3-5 0,5-1 0,5-1 16,7-6-16,5-6 0,3 2 15,1-2-15,-2 8 0,-2 3 16,0 4-16</inkml:trace>
  <inkml:trace contextRef="#ctx0" brushRef="#br0" timeOffset="144202.8825">22793 7355 0,'0'0'0,"0"0"16,0 0-16,-19 9 0,19-9 0,-25 15 15,10-4-15,-2 3 0,1 1 0,-2 4 16,-1 1-16,-2 7 15,4 1-15,4-1 0,3 1 16,4 1-16,6-4 0,8-5 16,6-2-16,4-6 0,3-2 0,6-6 15,6-4-15,0-2 0,1-2 16,6-5-16,2-2 16,-4-2-16,-5 1 0,-3-6 0,-3-3 15,-4-1-15,-3 1 0,-6-2 16,-3 0-16,-5 1 0,-4 0 15,-5 1-15,-5 2 0,-3 2 16,-1 3-16,-5 3 0,-2 3 16,-6 2-16,-1 3 0,-3 2 15,1 3-15,1 3 0,2 0 16,1 3-16,0 1 0,5 3 16,2 1-16,9-2 0,8-4 15,0-1-15,0-1 0,0-1 0</inkml:trace>
  <inkml:trace contextRef="#ctx0" brushRef="#br0" timeOffset="144519.5106">23395 7421 0,'0'0'0,"0"0"15,0 0-15,-14 18 0,14-18 0,-11 21 16,3-3-16,-1-1 0,1 1 0,-1 0 15,0-1-15,-2 3 16,2-3-16,1-2 0,3-3 16,0-2-16,1-2 0,2-4 15,2-4-15,3 0 0,0-2 0,1-4 16,0-3-16,2-2 16,0-1-16,4-6 0,1-1 15,0 2-15,0 2 0,0 3 0,1 0 16,1 3-16,0 2 0,0 1 15,0 2-15,1 1 0,0 2 16,2 1-16,3 3 0,0-2 16,0 2-16,-3-2 0,-3 0 0,-2 0 15</inkml:trace>
  <inkml:trace contextRef="#ctx0" brushRef="#br0" timeOffset="144938.0239">23820 7441 0,'0'0'0,"0"0"15,0 0-15,0 0 0,0 0 0,-12 30 16,12-30-16,-15 32 16,6-14-16,1 0 0,-1 1 15,1-1-15,0-2 0,1 2 0,0-4 16,2-2-16,-1-1 0,2-2 15,1-2-15,1-3 0,2-4 0,-1-3 16,2-1-16,1-3 16,3-1-16,1-5 0,3-5 15,3-6-15,1 2 0,3-1 16,5-2-16,1 2 0,1 1 0,5-1 16,-2 3-16,0 3 0,-2 4 15,1 3-15,2 3 0,-4 3 16,-3-1-16,-4 7 0,-3 4 15,-2 2-15,-2 1 0,-3 6 16,-3 7-16,-2 0 0,-1 1 0,-4 4 16,-3 2-16,1-2 15,0-3-15,-1 3 0,2-3 16,2-2-16,2-3 0,1-5 16,1-6-16,-1-2 0,0-1 0,0-1 15</inkml:trace>
  <inkml:trace contextRef="#ctx0" brushRef="#br0" timeOffset="145202.0185">24787 7470 0,'0'0'0,"0"0"0,-4 25 15,1-9-15,-1 4 0,-6 13 16,-2 7-16,-2-1 0,0 1 0,-5 12 16,-1 1-16,2 2 15,2-7-15,1 1 0,2-6 16,2-9-16,1-7 0,3-7 16,3-3-16,-1-9 0,1-1 0,-3-8 15,-1-8-15,2 2 0,0 2 16,3 2-16</inkml:trace>
  <inkml:trace contextRef="#ctx0" brushRef="#br0" timeOffset="145468.9786">24686 7468 0,'0'0'0,"0"0"0,17-8 16,-6 5-16,1-1 0,11-2 15,7-1-15,-1 1 0,-1 2 0,4 2 16,3 1-16,4 3 15,-6 2-15,-2 6 0,-1 3 0,-4 1 16,-3 2-16,-1 6 0,-5 1 16,-6-5-16,-2-1 0,-5 2 15,-4-2-15,-3-5 0,-1-2 0,-5 2 16,-3 1-16,-3-4 0,0 0 16,-7-2-16,-6-1 15,3 0-15,1-1 0,-4-3 0,-3 1 16,5-6-16,3 0 15,4-1-15,3 2 0,4 0 0</inkml:trace>
  <inkml:trace contextRef="#ctx0" brushRef="#br0" timeOffset="145669.8754">25372 7535 0,'0'0'0,"0"0"0,0 0 0,-9 24 16,4-13-16,-3 3 0,-3 5 16,1-2-16,1-2 0,-2 4 15,1-2-15,3-3 0,0-3 16,1-5-16,1-2 0,1-2 0,0-1 16,1 1-16</inkml:trace>
  <inkml:trace contextRef="#ctx0" brushRef="#br0" timeOffset="145835.7867">25405 7236 0,'0'0'0,"0"0"0,0 0 16,0 0-16,16 21 0,-16-21 15,19 21-15,-6-8 0,0 0 0,-2-1 16,-1-2-16,-1-1 0</inkml:trace>
  <inkml:trace contextRef="#ctx0" brushRef="#br0" timeOffset="146058.8398">25895 7355 0,'0'0'0,"0"0"15,0 0-15,-25 9 0,25-9 0,-27 15 16,8-2-16,-2 1 15,-1 3-15,-7 8 0,2 5 16,4-2-16,3-2 0,0 6 16,6-3-16,4-2 0,3-3 15,10-3-15,10-2 0,2-4 0,4-4 16,5-3-16,6-2 16,0-2-16,-1-3 0,-1 0 15,-6 0-15,-4-1 0</inkml:trace>
  <inkml:trace contextRef="#ctx0" brushRef="#br0" timeOffset="146336.4292">26439 7199 0,'0'0'0,"0"0"0,0 0 16,-12 21-16,12-21 0,-19 28 15,3-5-15,-2 3 0,-1 2 0,-4 10 16,0 3-16,-1 5 16,3-8-16,3 1 0,5-5 15,3-7-15,2-5 0,7-5 16,5-2-16,1-5 0,3-1 0,6-2 16,6-1-16,0-2 0,0-3 15,-2-2-15,1-5 0,-1 1 16,-3-1-16,-1 0 0,-3 2 15,-3 0-15</inkml:trace>
  <inkml:trace contextRef="#ctx0" brushRef="#br0" timeOffset="146519.6927">26074 7452 0,'0'0'0,"0"0"0,0 0 0,0 0 15,0 0-15,0 0 0,34-2 16,-34 2-16,36 0 0,-12 1 16,5 0-16,-1 1 0,2 0 0,2-1 15,-5-1-15,-4 1 0</inkml:trace>
  <inkml:trace contextRef="#ctx0" brushRef="#br0" timeOffset="147002.9227">26764 7388 0,'0'0'0,"0"0"0,0 0 15,0 0-15,-15 19 0,15-19 0,-14 21 16,5-7-16,-1 3 0,-2 4 15,-1 2-15,-3 5 0,2-2 16,3 0-16,3-3 0,3-2 16,1-2-16,6 0 0,5-2 15,1-7-15,2-4 0,3-1 16,2-2-16,2-3 0,1-3 0,3-3 16,2-3-16,3-4 0,-2 0 15,3-6-15,0-2 16,0-3-16,-1-2 0,0 2 0,-6 5 15,-2-2-15,1-4 0,-6 7 16,-5 4-16,-3 3 0,-1 1 16,-2 5-16,-2 2 0,0 3 15,-4 6-15,-3 2 0,-3 3 16,-1 2-16,0-1 0,-2 8 16,-2 5-16,3-1 0,2 0 0,4 0 15,1 1-15,4-3 0,5-4 16,3-1-16,5-1 0,2-4 15,0-3-15,5-2 0,3-1 16,1-5-16,2-2 0,-5 0 16,-3 0-16,-4 0 0</inkml:trace>
  <inkml:trace contextRef="#ctx0" brushRef="#br0" timeOffset="147337.4024">27362 7378 0,'0'0'0,"0"0"0,0 0 16,-10 22-16,10-22 0,-11 23 15,3-5-15,-1 2 0,0 1 16,-1 1-16,1 1 0,-1 3 16,2-5-16,2-2 0,1-4 15,2-1-15,1-4 0,1-3 0,1-3 16,0-4-16,3 2 0,-1-6 15,0-2-15,2-2 0,0-1 16,4-8-16,1-3 0,-1-1 16,1-1-16,0 1 0,0 0 15,0 2-15,-2 2 0,2 0 0,-1 2 16,-4 4-16,1 1 0,0 4 16,2 2-16,2 1 0,1-1 15,-1 4-15,0 4 0,-1 1 16,0 2-16,-2 0 0,0-2 15,-2 0-15</inkml:trace>
  <inkml:trace contextRef="#ctx0" brushRef="#br0" timeOffset="147753.7827">27522 7570 0,'0'0'0,"0"0"16,0 0-16,0 0 0,0 0 0,0 0 16,0 0-16,0 0 0,19 16 0,-19-16 15,23 7-15,-23-7 16,27 3-16,-11-2 0,-1-1 16,2-2-16,-1-1 0,1-4 15,-1-2-15,-1 0 0,-2-1 0,-1-1 16,-1-3-16,2-3 0,-2 3 15,-5-4-15,-4-1 0,-2 3 16,-2 2-16,-5 2 0,-4 0 16,-1 3-16,-1 3 0,-5 4 15,-4 3-15,0 1 0,0 3 0,0 5 16,0 4-16,-3 5 16,0 1-16,5 3 0,4 3 0,2-2 15,3-1-15,6-1 0,6-2 16,4 0-16,1-1 0,9-3 15,4-2-15,4-2 0,0-2 0,4-2 16,4-1-16,0-3 16,0-3-16,-1 0 0,-7 0 0,-6 1 15</inkml:trace>
  <inkml:trace contextRef="#ctx0" brushRef="#br0" timeOffset="148085.8047">28260 7339 0,'0'0'0,"0"0"0,0 0 16,0 0-16,0 0 0,0 0 15,-29-4-15,29 4 0,-28 7 0,28-7 16,-37 14-16,18-6 16,2 1-16,2 0 0,0 1 15,1 1-15,2 0 0,0 3 16,3-2-16,4 0 0,1 0 0,8 2 15,5 0-15,2 0 0,1-3 16,1 0-16,1 1 0,1 0 16,-2-3-16,-1 1 0,0-2 15,-1 0-15,-1-1 0,-4 1 16,-3 1-16,-3 1 0,-2-3 0,-5 0 16,-3-1-16,-3 0 15,-4 1-15,-3 0 0,-2 0 0,-1-2 16,-1-3-16,4 1 0,4-1 15,1-1-15</inkml:trace>
  <inkml:trace contextRef="#ctx0" brushRef="#br0" timeOffset="155385.9716">2308 8111 0,'0'0'0,"0"0"16,0 0-16,0 0 0,26 0 0,-26 0 16,22 0-16,-22 0 0,25 2 15,-9-1-15,2-1 0,1 0 16,1-1-16,2 1 0,3 0 15,6 0-15,1 0 0,0-1 16,6 0-16,-4 0 0,1 1 0,10-3 16,5-1-16,-3 1 15,-3 2-15,13-2 0,1 1 16,-4 0-16,-4-1 0,14 0 0,4 1 16,-8 0-16,-5-1 0,14 1 15,4 1-15,-8 0 0,-8 1 16,9-2-16,4-1 0,-4 0 15,-5 3-15,34-3 0,-4 1 16,-15 0-16,-13 0 0,6-1 16,5-1-16,-8 4 0,-4 2 0,8-1 15,5 0-15,-10 0 0,-6 0 16,7 2-16,7 0 16,-10-2-16,-5-2 0,12 1 0,8 0 15,-8 1-15,-4 1 0,3 2 16,4 1-16,-4-4 0,-5-1 0,8 2 15,4 3-15,-9-2 16,-4-1-16,7-4 0,8 0 16,-8 3-16,-5 3 0,9 0 15,8 2-15,-12-3 0,-2-2 0,7 0 16,5-2-16,-9 2 0,-5 2 16,11 4-16,10 3 15,-13-9-15,-9-6 0,11 3 0,8 3 16,-7 0-16,-8-1 0,12 1 15,6-1-15,-11 2 0,-6-1 0,8 1 16,11 3-16,-12-2 16,-5-1-16,10-3 0,7-1 15,-13 1-15,-8 0 0,14 2 16,9 3-16,-10-1 0,-8-2 0,10 0 16,10 0-16,-12-1 0,-7 0 15,10 0-15,7-1 0,-11 1 16,-7 1-16,10-2 0,5-1 15,-8 1-15,-6-1 0,11 4 16,8 0-16,-11-1 0,-7 0 0,11-1 16,9 1-16,-12-1 0,-9-1 15,13 1-15,9 2 16,-14 0-16,-7-1 0,11 1 0,8 1 16,-11 1-16,-7-1 0,11-1 15,7-2-15,-10 2 0,-4 0 0,7 0 16,6-2-16,-10 1 15,-4-1-15,10 1 0,7 0 16,-12-1-16,-11-1 0,15 1 16,7-1-16,-10 0 0,-6-1 0,10 1 15,8 1-15,-13-1 0,-8 0 16,11 2-16,8 1 16,-10-2-16,-6-1 0,9 2 0,8 2 15,-12-4-15,-9-2 0,12 0 16,9 0-16,-13 3 0,-8-1 15,10 2-15,7 0 0,-7 2 16,-5 0-16,10 1 0,6-1 16,-13-1-16,-8-2 0,9 0 15,7 0-15,-11-1 0,-6 0 0,10 3 16,7 0-16,-10-1 0,-7-2 16,6-1-16,6-1 15,-8 2-15,-5 3 0,10-2 0,5 0 16,-10 0-16,-6-1 0,7 1 15,7 0-15,-9 2 0,-4 1 0,7-2 16,4-1-16,-6-1 16,-6 0-16,9 0 0,5-2 15,-11 4-15,-6 2 0,11-2 16,6-1-16,-9-1 0,-7-1 0,11 1 16,5 0-16,-12 1 0,-9 1 15,6 0-15,5 0 0,-8-1 16,-7-1-16,8 0 0,5 2 15,-8-1-15,-6-1 0,7 1 16,4 1-16,-10-4 0,-8-2 0,7 8 16,7 5-16,-10-1 15,-5-2-15,5-3 0,3-1 16,-10 1-16,-4 1 0,3-4 16,5-4-16,-6 2 0,-4 1 0,1-1 15,1 1-15,-7-2 0,-5-1 0,7-1 16,4 0-16,-4 1 15,-4 1-15,2 3 0,0 1 16,-4-1-16,-5-1 0,2 3 16,3 3-16,-6-3 0,-2 0 0,3-3 15,2-2-15,-6 4 0,-3 4 16,-6-5-16,3-2 16,-5 4-16,0 2 0,1-4 0,0-2 15,-3 2-15,-2-1 0,0 2 16,0 2-16,-3 0 0,1 1 0,-3-2 15,-1-2 1,-1 1-16,-1 1 0,-3-1 0,0 0 16,-4-2-16,-1 2 0,2 0 15,-1 0-15,2 0 0</inkml:trace>
  <inkml:trace contextRef="#ctx0" brushRef="#br0" timeOffset="159439.0529">3341 9000 0,'0'0'0,"0"0"0,0 0 15,0 0-15,0 0 0,-27 17 0,27-17 16,-18 18-16,18-18 0,-21 25 15,8-9-15,-2-1 0,-2 0 16,0 1-16,0 2 0,-5 6 16,2-3-16,-2 0 0,0-3 15,0 0-15,0 0 0,-2 1 16,2-2-16,5-3 0,2-3 0,2-1 16</inkml:trace>
  <inkml:trace contextRef="#ctx0" brushRef="#br0" timeOffset="159661.3206">2989 9085 0,'0'0'0,"0"0"16,0 0-16,0 0 0,0 0 0,26 4 15,-26-4-15,20 8 0,-20-8 16,25 11-16,-8-5 0,2 1 15,2 0-15,2 1 0,2-1 16,3 1-16,0 1 0,10 2 16,-2 0-16,1 1 0,-2 0 0,6 4 15,-1 0-15,-8-4 0,-6-1 16,-4-4-16</inkml:trace>
  <inkml:trace contextRef="#ctx0" brushRef="#br0" timeOffset="164258.2342">2390 12070 0,'0'0'0,"0"0"0,0 0 0,0 0 15,0 0-15,0 0 0,29-9 16,-29 9-16,18-4 0,-18 4 15,29-1-15,-13 1 0,-1-1 16,5 2-16,0 0 0,2 0 0,2-1 16,-1 0-16,3 2 15,7-1-15,2 0 0,0-1 0,4-2 16,-2 0-16,1 1 0,11 1 16,0 3-16,0-3 0,-1-2 15,9-1-15,0 1 0,-2 1 16,-3 2-16,5-1 0,3 0 15,8-1-15,-6 1 0,2 1 16,2 3-16,6-3 0,-5-2 0,3-1 16,1 0-16,-1 1 0,-1 1 15,34 0-15,-4 1 16,-13 0-16,-6 0 0,2 2 0,6 2 16,-6 0-16,-4-2 0,5 0 15,0 1-15,-11-3 0,-5-4 16,10 3-16,10 0 0,-8 0 15,1 2-15,11-1 0,9-1 16,-20 0-16,-14 1 0,11 0 16,10 0-16,-6-1 0,-3 0 0,4-1 15,2 0-15,2 0 16,0 0-16,6 0 0,5 0 16,-17 0-16,-7-1 0,11 1 0,5 1 15,-2 0-15,-1 0 0,8-1 16,5 1-16,-14-2 0,-12 2 0,10 0 15,8 2-15,-3-3 16,-2 0-16,6 1 0,3 0 16,-6 0-16,-3 0 0,7-5 15,1-3-15,-4 7 0,-5 5 16,6 0-16,6-1 0,-5 0 16,-6-3-16,11 0 0,6 0 15,-8-3-15,-6 1 0,12 0 0,7 1 16,-9 0-16,-5 1 0,8 3 15,6 3-15,-10-3 0,-5-3 0,9 0 16,8-1-16,-4 2 16,-1 0-16,11 2 0,7 1 15,-20-3-15,-15 1 0,11-2 0,9-1 16,4 1-16,2 1 0,7-1 16,2-1-16,-16 0 0,-12 0 0,17 0 15,14-1-15,-14 0 16,-9-1-16,13 0 0,9 3 15,-11-4-15,-9-1 0,6 1 16,6 0-16,-7-1 0,-4-1 0,8 0 16,5 0-16,-10-2 15,-7-3-15,12 1 0,8 0 16,-12 2-16,-6-1 0,9 4 0,5 1 16,-5 2-16,-3 1 0,7-3 15,6-3-15,-18 1 0,-10 2 16,10-1-16,5-1 0,-4 3 15,-3 2-15,18-2 0,13 2 16,-22 1-16,-16 1 0,-3 3 16,0 0-16,4-4 0,3-2 0,8-1 15,5-1-15,-10-2 0,-5-1 16,6 5-16,4 3 16,6-1-16,4 1 0,-8-2 15,-4 1-15,-6 1 0,-3 3 0,7-6 16,4-3-16,-4 4 0,0 4 15,2 2-15,1 2 16,-3-7-16,-3-4 0,1 8 0,3 7 16,-8-4-16,-3-3 0,13-2 15,10-5 1,11 3-16,7 0 0,-31 5 0,-20 4 16,14-2-16,10 1 15,-20-1-15,-14-3 0,17 1 0,13-1 16,-6-2-16,-3-1 0,2 0 15,2-1-15,-13 3 0,-10 1 16,10-1-16,6-2 0,-7-1 16,-5 0-16,13-1 0,8-1 15,-16 3-15,-10 1 0,14 2 0,9 1 16,-12-2-16,-7 0 0,9 2 16,8-1-16,-10 0 0,-7-1 15,10 1-15,7-2 0,-12 1 16,-8 0-16,9 0 0,6-1 15,-12-1-15,-7 0 0,8-1 16,6-1-16,-8 3 0,-6 2 0,8-5 16,6-3-16,-14 3 15,-10 2-15,11 0 0,7-1 16,-8 1-16,-7 0 0,5 3 16,4 1-16,-8-6 0,-5-3 0,8 3 15,6 0-15,-11-1 0,-7-2 0,9 4 16,7 2-16,-10 3 15,-5-1-15,5 1 0,4-1 16,-10-1-16,-6-1 0,5 0 16,4-1-16,-6-2 0,-4 0 0,6 1 15,3 0-15,-8 3 0,-6 3 16,8-1-16,5 0 16,-9-3-16,-7-2 0,5 1 0,5 3 15,-5 2-15,-3 1 0,6 2 16,4 2-16,-8-4 0,-5-2 15,2-1-15,3-3 0,-3 2 16,-2 0-16,0 2 0,-1 1 16,-4 2-16,-2 0 0,3-2 0,2-2 15,-4-1-15,-5 1 0,1-2 16,0 1-16,-4 1 0,-3 1 16,1-2-16,2-2 0,-13-1 15,1 0-15,1 0 0,0 3 16,0-1-16,-3 1 0,-1-1 15,1-1-15,-2 0 0,-2-1 0,-3 0 16,-3 1-16,-3-1 16,-3-2-16,1 1 0,-1 0 15,1 1-15</inkml:trace>
  <inkml:trace contextRef="#ctx0" brushRef="#br0" timeOffset="165853.3326">6352 11015 0,'0'0'0,"0"0"0,0 0 0,7 20 15,-7-20-15,4 25 0,-4-25 16,7 35-16,-3-15 0,3 5 15,-2 4-15,4 6 0,0 0 16,0 1-16,0 1 0,1 6 16,0 0-16,-2-1 0,1 1 15,-1-4-15,-1-1 0,0 6 16,0 1-16,0-4 0,-1-2 0,-1-2 16,0 0-16,-1-5 0,1-5 15,-2 0-15,2-1 0,-2-4 16,-1-1-16,0-5 0,-1-3 15,1-2-15,-1-3 0,-1-1 16</inkml:trace>
  <inkml:trace contextRef="#ctx0" brushRef="#br0" timeOffset="166969.4578">6280 10989 0,'0'0'0,"0"0"15,0 0-15,0 0 0,0 0 0,0 0 16,19-14-16,-19 14 0,0 0 0,28-13 15,-14 9-15,2 0 16,0 0-16,3 1 0,2 0 16,2 0-16,1 0 0,11-1 15,2 0-15,2 0 0,-2-1 0,15 1 16,4-2-16,-5 2 16,-2 0-16,15-1 0,0 0 0,0-1 15,-1 0-15,14 0 0,3 2 16,-8 0-16,-4 1 0,14-1 15,3-1-15,-5 0 0,-5 1 0,38-2 16,-5 2-16,-11-2 16,-9 0-16,3 1 0,1 2 15,-6-1-15,-4 0 0,4 1 16,2-2-16,-5 2 0,-5 0 0,8-3 16,5-1-16,-7 2 0,-3 0 15,5-1-15,5-3 16,-8 6-16,-6 4 0,10-1 0,9-1 15,-8-1-15,-4-2 0,7 0 16,2 1-16,-4 0 0,-6 1 0,11-1 16,7 1-16,-9-2 15,-6-1-15,7 1 0,4 1 16,-7 1-16,-5 1 0,8 0 0,5 0 16,-7-1-16,-5 0 0,5-2 15,2 0-15,-7 1 0,-5 1 16,7 3-16,7 2 0,-8-5 15,-7 0-15,7 0 0,5-1 16,-5 2-16,-2-1 0,2 1 16,1 2-16,-8 0 0,-8-1 0,8 0 15,2 0-15,-7-1 0,-5 0 16,4 1-16,3 1 16,-8-3-16,-5-2 0,3 0 0,4 1 15,-7 1-15,-4 0 0,1 2 16,3-2-16,-9 2 0,-6 2 15,0-1-15,2 2 0,-8 0 16,-5 1-16,-1-2 0,2 0 16,-5 2-16,-3 0 0,-5-1 15,-4 1-15,-2-1 0,-2 1 0,-2 3 16,1 3-16,-4-1 16,-1 0-16,0 2 0,2 4 0,-9-7 15,1 2-15,-2 4 0,1 1 16,0-1-16,-1 0 0,3 7 15,2 2-15,0 2 0,0 1 0,1 1 16,1 1-16,-2-3 16,0-1-16,0 4 0,0 5 15,0-3-15,-1 0 0,1 8 16,-1 1-16,-2-4 0,0-2 0,0 4 16,-2 1-16,-1-2 0,1-1 0,-2 3 15,-1 2 1,-1-4-16,1-2 0,-1 3 15,-1 2-15,0-6 0,0-4 0,0 0 16,-1 0-16,1-2 0,1-2 0,-1-1 16,1-1-16,0-2 15,0-3-15,0-2 0,0 0 16,0-2-16,0-2 0,0-1 0,0-2 16,0-3-16,0-1 0,0-3 15,0-2-15,-2-5 0,-2-6 16,0 1-16,1 2 0,1 2 15</inkml:trace>
  <inkml:trace contextRef="#ctx0" brushRef="#br0" timeOffset="167969.6171">12159 10220 0,'0'0'0,"0"0"16,0 0-16,0 0 0,0 0 0,0 0 15,0 0-15,0 0 0,0 0 16,0 0-16,17-13 16,-17 13-16,0 0 0,25 1 0,-25-1 15,30 4-15,-14-1 0,5 0 16,3-2-16,0-1 0,-1 1 0,11 1 15,3 0-15,-1 0 16,-2 0-16,1 0 0,0-1 16,6 1-16,-3 0 0,-4 0 0,-4 2 15,-4-2-15,-3 1 0,-2 0 16,-1-1-16,-2 4 0,-2-1 16,-4 3-16,-3 0 15,-3 0-15,-3 0 0,-4 1 0,-2 2 16,-3 0-16,-2-1 0,-3 2 15,-2 1-15,-3-1 0,-3 0 0,-5 5 16,-3 1-16,2-1 16,-2-1-16,-3 0 0,-2 1 15,4-3-15,2 0 0,-1 1 0,-2-1 16,4-1-16,2 0 0,-3-1 16,2-2-16,8-4 0,1-1 15,3-1-15,2-2 0,2-2 16,2-3-16,1-2 0,2-4 15,2 2-15,0-2 0,2-3 16,2-1-16,2-5 0,0-2 16,2-2-16,2-2 0,3-4 0,1 1 15,1-1-15,2-3 16,-2 4-16,-1 1 0,2 0 0,0 1 16,2 3-16,-1 2 0,2-1 15,-3 4-15,-4 4 0,-1 3 16,-1 1-16,-1 2 0,0 3 15,0 1-15,1 4 0,-1 2 16,-3 4-16,1 1 0,-1 6 16,0 4-16,-2 1 0,0 1 0,2 8 15,-2 4-15,0-3 16,1-2-16,-1 1 0,0 1 16,2-2-16,-1-1 0,-2-3 0,1-1 15,-2-3-15,1-1 0,-1-3 16,0-2-16,0-2 0,0-1 15,-1-3-15,0 0 0,-1-4 16,0-1-16,-1-3 0,-1-2 16,-2-2-16,0-1 0,-2-5 15,-2-2-15,-2-2 0,-2-1 0,-1-3 16,-3-4-16,1 1 0,-1 0 16,-4-6-16,0 0 0,0 1 15,1 2-15,-2 2 0,-1 3 16,2 1-16,1 0 0,5 5 15,2 1-15,3 3 0</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26:46.634"/>
    </inkml:context>
    <inkml:brush xml:id="br0">
      <inkml:brushProperty name="width" value="0.05292" units="cm"/>
      <inkml:brushProperty name="height" value="0.05292" units="cm"/>
      <inkml:brushProperty name="color" value="#FF0000"/>
    </inkml:brush>
  </inkml:definitions>
  <inkml:trace contextRef="#ctx0" brushRef="#br0">2131 3839 0,'0'0'0,"0"0"0,0 0 16,0 0-16,0 0 0,0 0 16,0 0-16,23-7 0,-23 7 0,0 0 15,33-3-15,-33 3 16,30-2-16,-11 3 0,3 0 15,2 0-15,-1-1 0,15 2 0,2 2 16,1-3-16,1-1 0,14 1 16,5-1-16,-1 0 0,-2 0 15,19 0-15,6 1 0,-7-1 16,-2 0-16,19-2 0,19-3 16,-14 3-16,-11 2 0,52-4 15,-2-2-15,-22 4 0,-12 2 0,6-1 16,6 0-16,-12 3 0,-10 3 15,14-4-15,6-1 16,-18-1-16,-10-1 0,10 2 0,10 0 16,-19-1-16,-10 0 0,12-2 15,8-3-15,-16 3 0,-9 1 0,5-2 16,3 1-16,-11 0 16,-10-3-16,-1-2 0,0 1 15,-11-1-15,-6 0 0,-8 5 16,-5 3-16,-6-4 0,-5-4 0,-7 3 15,-5-1-15,-4 9 0,-4 7 16,-10-3-16,-8-2 16,-1-1-16,-2-3 0,8 0 0,5 0 15,4-1-15</inkml:trace>
  <inkml:trace contextRef="#ctx0" brushRef="#br0" timeOffset="616.9787">6445 3318 0,'0'0'0,"0"0"0,0 0 16,0 0-16,0 0 0,0 0 16,0 0-16,0 0 0,0 0 0,-10 30 15,10-30-15,-7 28 0,7-28 16,-5 34-16,4-12 0,1 1 16,1 3-16,1-2 0,-1 1 15,2 4-15,1-2 0,-2-5 16,0-3-16,0-3 0,0-4 15,0-2-15,2-3 0,1-5 16,0-4-16,1-4 0,-1-3 16,3-1-16,-3-2 0,3-5 0,1-4 15,1 0-15,0 0 0,1-3 16,0-1-16,1 1 0,-2-1 16,2 0-16,-2 2 0,-1 2 15,-2 3-15,-1 0 0,-1 1 16,0 3-16,-2 4 0,0 4 15,1 1-15,-1 1 0,0 2 0,2 0 16,-2 2-16,0 0 0,1 0 16,-2 0-16</inkml:trace>
  <inkml:trace contextRef="#ctx0" brushRef="#br0" timeOffset="916.4353">6979 3136 0,'0'0'0,"0"0"15,0 0-15,-10 17 0,10-17 0,-14 21 16,3-3-16,0 1 0,0 3 16,-1 6-16,-1 3 0,-1 8 15,0-2-15,0 7 0,-1-2 16,5-5-16,1-4 0,3-5 15,4-5-15,1-2 0,2-5 0,6-4 16,6-5-16,1-2 0,5-2 16,1-1-16,1-5 0,0 0 15,-2-2-15,0-1 0,0-2 16,-1 0-16,-2 0 0,-4 1 16,-2 2-16,-1 2 0</inkml:trace>
  <inkml:trace contextRef="#ctx0" brushRef="#br0" timeOffset="1100.2112">6696 3471 0,'0'0'0,"0"0"16,0 0-16,18-15 0,-18 15 0,22-12 16,-4 6-16,1 0 15,2 1-15,3 1 0,1 0 16,6-1-16,1 1 0,-1 3 15,2 0-15,-1 2 0,-3 0 0,1 1 16,-6-1-16,-4 0 0</inkml:trace>
  <inkml:trace contextRef="#ctx0" brushRef="#br0" timeOffset="1291.3372">7399 3743 0,'0'0'16,"0"0"-16,0 0 0,0 0 0,0 0 15,0 0-15,3 25 0,-3-25 16,0 0-16,-11 23 0,11-23 16,-18 19-16,9-10 0,3-2 15</inkml:trace>
  <inkml:trace contextRef="#ctx0" brushRef="#br0" timeOffset="1916.0989">6543 3954 0,'0'0'0,"0"0"0,0 0 15,-22 0-15,12-1 0,-3 1 16,-4 0-16,0 0 0,-2-1 0,-8 0 15,0 0-15,0-1 0,1-2 16,0-2-16,-5-2 16,2-2-16,0-1 0,-5-5 0,1-1 15,4-3-15,3 0 0,3-3 16,2-5-16,2 2 0,5-1 16,-2-10-16,4-1 0,5 1 15,2 3-15,5-5 0,5-2 16,4 2-16,1 2 0,9-4 15,3-1-15,7-5 0,-3 4 0,11 1 16,1 1-16,4 2 0,2 1 16,11-2-16,3 5 0,-2 4 15,-1 2-15,35-7 0,1 6 16,-11 11-16,-4 9 0,4 5 16,2 2-16,-10 3 0,-9 1 15,8 7-15,3 4 0,-3 5 16,-4 3-16,-2 9 0,-1 6 15,-5-2-15,-5 1 0,-5 6 0,-2 2 16,-11-1-16,-7-1 0,-1 5 16,0 4-16,-5-5 0,-3-1 15,-6 0-15,-4 4 0,-3-7 16,-4-2-16,-6 1 0,-6 3 16,-1-8-16,-4-3 0,-9 5 15,-7 2-15,2-5 0,1-5 0,-10-1 16,-6-1-16,1-4 0,2-3 15,-13-2-15,-8-1 16,4-3-16,0-2 0,-3 0 0,-5 0 16,4-2-16,4-4 0,-7-2 15,-3 0-15,13-1 0,8-2 16,2-1-16,1 0 0,14-1 16,9 1-16,8 0 0</inkml:trace>
  <inkml:trace contextRef="#ctx0" brushRef="#br0" timeOffset="8850.2202">2552 4935 0,'0'0'0,"0"0"0,0 0 16,28-6-16,-19 5 0,4 0 15,3-1-15,2 2 0,2 0 16,11 2-16,1-1 0,2 0 16,1 0-16,10 0 0,5-1 15,-2 1-15,0-1 0,14 2 16,-1-1-16,1 0 0,-4 2 0,16-3 15,3-2-15,-5 1 16,-5 1-16,16-2 0,2-2 0,-6 2 16,-4 1-16,39-2 0,-4 2 15,-15-1-15,-8 0 0,7 2 16,1 2-16,-6-1 0,-4-2 16,8-1-16,6 0 0,-8 1 15,-7 2-15,11-1 0,6-1 16,-5-1-16,-5 1 0,11 4 15,5 1-15,-8 0 0,-6-1 0,13-2 16,10-2-16,-13-2 0,-7 2 16,12 0-16,5 2 0,-5 0 15,-6 0-15,8 2 0,7-1 16,-13 2-16,-7 3 0,13-3 16,10-3-16,-7 1 0,-5-1 15,4 6-15,5 1 0,-9-3 0,-7-4 16,11-2-16,7-1 0,-9 3 15,-3 4-15,9 0 0,7 4 16,-7-6-16,-6-2 0,8 1 16,6 2-16,-9-2 0,-8 2 15,9-7-15,5-2 0,-6 5 16,-6 3-16,9-1 0,7-3 16,-12 2-16,-6 3 0,9-4 15,5-2-15,-7 0 0,-6 2 0,11 3 16,8 0-16,-9 0 15,-7 1-15,9-4 0,8-2 16,-11 2-16,-7 0 0,11 2 0,9-1 16,-12 1-16,-8 1 0,12-4 15,8-1-15,-12 4 0,-9 6 16,12-8-16,10-6 0,-14 6 16,-7 5-16,10-3 0,7 0 15,-11-6-15,-5-6 0,8 4 16,8 2-16,-12 6 0,-7 4 15,9-5-15,7 0 0,-10-2 16,-3-2-16,8 2 0,6 1 0,-11 1 16,-10-1-16,8 3 0,6-2 15,-7-2-15,-4-4 0,7 5 16,5 1-16,-11 0 0,-8-2 16,8 4-16,7-1 0,-8 0 15,-6 2-15,4-2 0,3-1 16,-9-1-16,-5-1 0,7 2 0,7 2 15,-11 2-15,-6 1 0,4-1 16,2-2-16,-10-1 16,-7 0-16,8-3 0,5-2 0,-8 2 15,-7 1-15,2 4 0,0 2 16,-7-4-16,-6 0 0,4-4 16,3 1-16,-9 2 0,-6 4 0,0-2 15,-1-2-15,-7-2 16,-5 0-16,-4 3 0,-2 2 15,-11-4-15,-4-2 0,-9 1 0,-5 0 16,-3 0-16</inkml:trace>
  <inkml:trace contextRef="#ctx0" brushRef="#br0" timeOffset="17066.8632">2494 5052 0,'0'0'0,"0"0"0,0 0 15,0 0-15,0 0 0,0 0 16,-25 3-16,25-3 0,0 0 0,-25-7 16,25 7-16,-25-5 0,15 3 15,-5-1-15,2 0 16,0-1-16,-2-1 0,-2-1 0,-1 0 16,2-2-16,-1 1 0,-1 0 15,-1-1-15,-5-2 0,2-2 16,-2 1-16,2 0 0,0 1 0,0-1 15,0-1-15,0-2 16,2 1-16,2-3 0,-3 2 0,-1 0 16,2 0-16,1-1 0,-3-1 15,0-1-15,2-1 0,1-1 16,2 1-16,2 0 0,1-1 16,1 0-16,1 0 0,2 0 15,-2 0-15,2-1 0,1 0 16,2-2-16,3 1 0,4-3 0,0 0 15,3 1-15,0 0 0,-1 1 16,3-1-16,2-2 16,-2 4-16,2 1 0,-1 1 0,3 2 15,-1 1-15,1-1 0,0 1 16,1 1-16,-2 2 0,2 0 0,3 2 16,3 0-16,-4 2 15,-1 3-15,1 0 0,1 1 16,0-1-16,0-1 0,2 2 15,3 1-15,1 2 0,-3 0 0,4 0 16,2 1-16,0 1 16,-1 0-16,9 0 0,4-2 15,-3 1-15,-3 1 0,4 0 0,4-2 16,-2 2-16,-3 0 0,4-1 16,4-2-16,-1 2 0,0 2 0,11-2 15,2 0-15,-6 1 16,-1-1-16,4 1 0,1 1 15,-1-2-15,-3 0 0,9-4 16,1-1-16,0 2 0,-1 3 0,2 0 16,2 0-16,-5 2 0,-3 0 15,11-2-15,2-4 0,-4 3 16,-2 2-16,3-1 0,4-1 16,-4 1-16,-7-2 0,30-1 15,-2 1-15,-8-1 0,-8 1 16,5 4-16,3 4 0,-9-4 15,-8-2-15,8-2 0,6 0 16,-4 2-16,-6 3 0,7-1 0,2 2 16,-5-3-16,-4 1 0,6 0 15,3 1-15,-3-1 0,-3-1 16,7-1-16,6-1 0,-10 1 16,-4 2-16,9 1 0,4 1 15,-4-4-15,-5-1 0,9 1 16,8 0-16,-14 0 0,-6 0 0,10-1 15,7 2-15,-5-1 0,-6 0 16,6 0-16,7 0 16,-7 3-16,-3 3 0,5-8 0,7-4 15,-5 3-15,-5 1 0,6 2 16,4 2-16,-8-4 0,-4 0 16,6 1-16,4 1 0,-10-1 15,-4 1-15,6-1 0,4 1 16,-5 2-16,-4 1 0,4-4 15,2-1-15,-2 3 0,-4 1 0,5 1 16,2 2-16,-8-4 16,-4-2-16,5 3 0,2 2 15,-9 1-15,-6 0 0,2-3 0,-1-3 16,-2 3-16,-2 2 0,-2 0 16,-2 0-16,-6 1 0,-4 2 15,1-2-15,0 1 0,-4-1 16,-4 2-16,-2-2 0,1 1 15,-4 0-15,-2 0 0,3 1 16,1 1-16,-6-2 0,-6-1 0,0 3 16,-1 4-16,-8-5 0,0 1 15,3 1-15,2 1 16,-4 0-16,-2 0 0,1 2 0,0 1 16,-3-2-16,1 1 0,-1 0 15,1 0-15,-2 2 0,1 2 16,-3 2-16,-2 1 0,-1-1 15,0 1-15,-1 1 0,-2 3 16,1 2-16,0 0 0,-1 1 0,1 1 16,1-2-16,0 2 0,-4 5 15,-2 2-15,3-6 0,2 0 0,-1 2 16,1 2 0,0-2-16,0-1 0,-1-2 0,0 0 15,-3-4-15,-1-3 0,3-3 16,0-4-16,2-3 0</inkml:trace>
  <inkml:trace contextRef="#ctx0" brushRef="#br0" timeOffset="24802.6828">10793 5168 0,'0'0'0,"13"-4"0,4 1 16,4-1-16,0-1 0,10 0 16,8-1-16,3 1 0,1 0 0,-2 1 15,-1-1-15,-4 0 0,-1 1 16,1 2-16,-6 1 16,-6 2-16,-7 2 0,-6-1 0,-2 0 15,-2-1-15</inkml:trace>
  <inkml:trace contextRef="#ctx0" brushRef="#br0" timeOffset="25000.6172">10524 5428 0,'0'0'0,"0"0"15,0 0-15,7 21 0,-7-21 0,7 27 16,0-10-16,1 1 0,1 0 15,2 7-15,0 0 16,0-3-16,0-2 0,-1-4 16,-2-2-16,-1-2 0</inkml:trace>
  <inkml:trace contextRef="#ctx0" brushRef="#br0" timeOffset="25266.9936">10597 5463 0,'0'0'15,"0"0"-15,0 0 0,33-10 16,-33 10-16,41-6 0,-10 0 16,13-1-16,2-2 0,7 0 15,5 1-15,13-1 0,-3 3 0,12-1 16,-4 1-16,1 1 0,-11 1 16,-8 6-16,-4 4 0,-5 0 15,-10 2-15,-11 2 0,-7 4 16,-11-2-16,-6 1 0,-11 2 15,-9 2-15,-1 0 0,-3 1 16,-11 2-16,-8 1 0,4-5 0,2-3 16,-7 0-16,-4 1 15,2-6-15,4-3 0,9-2 0,7-1 16,5 1-16</inkml:trace>
  <inkml:trace contextRef="#ctx0" brushRef="#br0" timeOffset="25500.7374">10950 5219 0,'0'0'0,"0"0"15,0 0-15,0 0 0,-9 23 0,9-23 16,-11 39-16,3-15 0,0 3 16,1 1-16,-1 1 0,-1 5 15,1-3-15,3-2 0,2-3 16,1 1-16,2-3 0,6-7 15,5-5-15,1-6 0,2-2 0,3-3 16,1-1-16,1-2 16,2-1-16,1 0 0,-4 1 15,-4 0-15</inkml:trace>
  <inkml:trace contextRef="#ctx0" brushRef="#br0" timeOffset="25683.1306">11303 5193 0,'0'0'15,"0"0"-15,0 0 0,0 0 0,0 0 16,-26 24-16,26-24 16,-29 28-16,15-10 0,-1 2 0,-3 4 15,1 0-15,2 0 0,-4 9 16,3-1-16,2-3 0,5-2 16,2 0-16,4-6 0,0-3 15,1-4-15,1-3 0</inkml:trace>
  <inkml:trace contextRef="#ctx0" brushRef="#br0" timeOffset="25833.9957">11177 5503 0,'0'0'0,"0"0"0,0 0 16,20 17-16,-20-17 0,23 18 0,-7-7 15,1 0-15,0-1 0,8-1 16,1 0-16,-4-2 0,-3-1 0,-4-1 15</inkml:trace>
  <inkml:trace contextRef="#ctx0" brushRef="#br0" timeOffset="26069.3994">11823 5175 0,'0'0'0,"0"0"0,0 0 15,33-1-15,-17 0 0,3 1 0,1-2 16,4 1-16,-1 1 0,1 0 16,0 0-16,-3 1 0,-1 1 15,-5-1-15,-2 3 0,-2-2 16,-2 0-16,-1 1 0</inkml:trace>
  <inkml:trace contextRef="#ctx0" brushRef="#br0" timeOffset="26240.4893">11727 5407 0,'0'0'0,"0"0"0,0 0 16,0 0-16,0 0 0,36-7 15,-36 7-15,38-9 0,-16 4 0,2-1 16,4 0-16,-1 0 15,1 0-15,6-3 0,-1 1 16,-4-1-16,-3 0 0,-4 3 16,-3-1-16,-4 3 0</inkml:trace>
  <inkml:trace contextRef="#ctx0" brushRef="#br0" timeOffset="26399.9021">11999 5257 0,'0'0'15,"0"0"-15,0 0 0,0 0 0,0 0 16,-1 26-16,1-26 0,-4 31 16,0-10-16,0 3 0,-2 2 15,-1-1-15,-2 0 0,-1 1 16,2-3-16,2-4 0</inkml:trace>
  <inkml:trace contextRef="#ctx0" brushRef="#br0" timeOffset="26534.3344">11824 5592 0,'0'0'0,"0"0"15,0 0-15,0 0 0,0 0 0,0 0 16,29-11-16,-29 11 0,30-9 16,-30 9-16,40-11 0,-18 3 15,1 0-15,2-1 0,0 0 16,6-3-16,-3-1 0,-3 2 16,-4 1-16,-4 3 0</inkml:trace>
  <inkml:trace contextRef="#ctx0" brushRef="#br0" timeOffset="26716.6066">12276 5192 0,'0'0'0,"0"0"0,0 0 0,0 0 16,0 0-16,3 22 0,-3-22 16,-2 22-16,2-22 0,-2 27 15,2-27-15,-1 31 0,2-15 16,1-4-16,1-1 0,-1-1 15,1-1-15,-1-1 0</inkml:trace>
  <inkml:trace contextRef="#ctx0" brushRef="#br0" timeOffset="26983.9262">12371 5125 0,'0'0'0,"0"0"0,0 0 15,0 0-15,0 0 0,0 0 16,0 0-16,0 0 0,18 18 15,-18-18-15,6 25 0,-6-25 0,1 38 16,-3-13-16,-1 7 16,-1-2-16,1 1 0,-2 6 15,2-2-15,-1-3 0,-1-1 0,0 4 16,-2-2-16,1-7 0,-2-4 0,-4-1 16,-4 0-16,-1-4 15,-2-2-15,-2-1 0,-2-3 16,1-3-16,1-2 0,-2-6 15,-2-4-15,5-4 0,2-4 0,4 4 16,3 1-16,2 1 0</inkml:trace>
  <inkml:trace contextRef="#ctx0" brushRef="#br0" timeOffset="27167.4417">12598 5271 0,'0'0'0,"0"0"16,0 0-16,20-4 0,-20 4 0,18-2 16,-3 0-16,-1 0 0,0 2 15,0-1-15,-1 1 16,-2 0-16,-2 0 0,1 1 0,-2-1 16,0 2-16</inkml:trace>
  <inkml:trace contextRef="#ctx0" brushRef="#br0" timeOffset="27334.6349">12469 5443 0,'0'0'15,"0"0"-15,0 0 0,0 0 0,23-4 16,-23 4-16,32-5 0,-32 5 16,37-9-16,-16 5 0,1-1 15,-1 0-15,0 1 0,2-1 16,-2 0-16,-3 1 0,-4 2 0,-2 0 15,-2-1-15,-1 1 0</inkml:trace>
  <inkml:trace contextRef="#ctx0" brushRef="#br0" timeOffset="27567.2156">12609 5355 0,'0'0'0,"0"0"0,0 0 0,0 0 0,0 0 15,10 23-15,-10-23 16,0 0-16,6 31 0,-6-31 16,3 29-16,-3-29 0,2 32 0,-1-16 15,-1 1-15,0-3 0,0 1 16,0-3-16,0-1 0,-1 1 16,0 0-16,-4-3 0,-1-4 15,0 2-15,2-3 0,-1 0 16</inkml:trace>
  <inkml:trace contextRef="#ctx0" brushRef="#br0" timeOffset="27700.1292">12474 5646 0,'0'0'0,"0"0"15,0 0-15,0 0 0,26 0 0,-26 0 16,31-1-16,-12-2 0,3 0 16,3 1-16,2 1 0,1 0 15,-1 1-15,9 0 0,0 1 16,-5-1-16,-6 0 0,-3 0 0</inkml:trace>
  <inkml:trace contextRef="#ctx0" brushRef="#br0" timeOffset="37966.9411">9772 3092 0,'0'0'0,"0"0"15,0 0-15,0 0 0,0 0 0,-5 25 16,5-25-16,-10 22 0,10-22 0,-17 35 16,6-11-16,-3 3 0,-3 3 15,1 3-15,-2 0 0,-4 9 16,1-1-16,-4 3 16,2-2-16,-2-7 0,3-3 0,0-1 15,5-3-15,3-12 0,3-4 16,3-4-16,0-4 0,2-1 15,2-5-15,2-3 0,2-5 16,3-2-16,1-2 0,6-5 16,4-3-16,5-6 0,5 0 0,4 2 15,5 1-15,0 2 16,3 1-16,6 2 0,1 4 16,-7 5-16,-3 4 0,-3 6 0,-4 4 15,-4 6-15,-3 4 0,-5 6 16,-3 3-16,-5 5 0,-4 1 15,-4 1-15,-4-1 0,0-3 16,-1 0-16,-2-4 0,-2-1 16,-6-2-16,-6-3 0,-3-1 15,0-2-15,-5 1 0,-3-2 0,-1-4 16,1-2-16,2 0 0,1-3 16,2-2-16,-1-4 0,5-2 15,3-1-15,6-2 0,5-2 16,7-4-16,5-4 0,-1 5 15,0 3-15,0 3 0</inkml:trace>
  <inkml:trace contextRef="#ctx0" brushRef="#br0" timeOffset="38467.2208">10419 3432 0,'0'0'15,"0"0"-15,0 0 0,0 0 16,0 0-16,-5-23 0,5 23 16,0 0-16,-18-14 15,18 14-15,-22-10 0,9 5 0,-1 2 16,-2 2-16,0 1 0,-2 3 15,0 2-15,-2 3 0,0 2 16,-8 4-16,0 3 0,1 3 16,0 4-16,3 2 0,2 1 0,0 3 15,4-1-15,6-1 0,6-2 16,5-6-16,4-3 16,6-6-16,3-3 0,7-4 0,6-3 15,-1-5-15,1-2 0,2-4 16,2-3-16,-2-1 0,0 0 15,0-6-15,-3-3 0,-1 3 16,-4 0-16,-3 1 0,-3 1 16,-4 4-16,-3 0 0,0 6 15,-1 4-15,-1 3 0,-2 2 0,-3 5 16,-2 4-16,-2 4 0,0 4 16,-1 3-16,1 2 0,-1 1 15,2 2-15,1-1 0,2 0 16,2-2-16,3-4 0,-1-3 15,-1-4-15,1-1 0</inkml:trace>
  <inkml:trace contextRef="#ctx0" brushRef="#br0" timeOffset="38717.0795">10842 3404 0,'0'0'0,"0"0"0,0 0 0,0 0 16,-25 6-16,25-6 0,-28 16 0,10-4 16,-1 5-16,-1 2 15,-1 5-15,-3 8 0,2 1 0,3 0 16,4-1-16,3 2 0,4-5 16,9-6-16,7-2 0,4-7 15,4-5-15,4-3 0,5-3 16,1-6-16,2-3 0,-6 1 15,-3 1-15,-4 0 0</inkml:trace>
  <inkml:trace contextRef="#ctx0" brushRef="#br0" timeOffset="38934.0478">11189 3287 0,'0'0'0,"0"0"16,0 0-16,0 0 0,0 0 0,0 0 15,-6 32-15,6-32 0,-12 37 16,1-12-16,-2 7 16,-1 0-16,-1 3 0,0 8 0,2 0 15,-1 5-15,3-5 0,4-5 16,1-3-16,2-5 0,2-5 16,2-7-16,1-4 0,0-4 15,0-2-15,0-1 0</inkml:trace>
  <inkml:trace contextRef="#ctx0" brushRef="#br0" timeOffset="39200.4659">11504 3432 0,'0'0'0,"0"0"16,0 0-16,0 0 0,0 0 0,-36 14 15,36-14-15,-41 17 16,17-5-16,-3 2 0,-1 2 15,-7 4-15,2 1 16,1-1-16,1 0 0,6-2 16,4-2-16,4 2 0,6 0 0,6-2 15,6-1-15,6-3 0,3-2 16,2-3-16,3 0 0,10 1 16,2-1-16,3-2 0,1 0 0,0-3 15,1-1-15,-7 0 0,-4 0 16,-5 1-16</inkml:trace>
  <inkml:trace contextRef="#ctx0" brushRef="#br0" timeOffset="39483.5893">12317 3278 0,'0'0'0,"0"0"0,0 0 0,0 0 16,0 0-16,0 0 0,-4 27 16,4-27-16,-18 30 0,3-9 0,-3 5 15,-1 2-15,0 3 0,-3 8 16,1-1-16,3-4 16,3-2-16,4 1 0,7-4 0,2-7 15,4-5-15,1-4 0,2-4 16,3-2-16,1-1 0,1-4 15,0-1-15,-3-3 0,0-2 0,-1 0 16,-2 2-16,0 0 0</inkml:trace>
  <inkml:trace contextRef="#ctx0" brushRef="#br0" timeOffset="39684.1571">11988 3498 0,'0'0'0,"0"0"0,0 0 0,0 0 0,32-3 16,-32 3-16,34-1 0,-34 1 16,43-3-16,-18 3 15,0 0-15,-1 0 0,-1 0 0,7 1 16,0 1-16,-2 0 0,1 0 16,-4-1-16,0 0 0,-5-1 15,-4 1-15,-2-1 0</inkml:trace>
  <inkml:trace contextRef="#ctx0" brushRef="#br0" timeOffset="40017.209">12596 3523 0,'0'0'0,"0"0"0,0 0 0,0 0 16,-18 17-16,18-17 0,-19 24 15,19-24-15,-20 32 0,12-14 16,0 2-16,2-1 0,3 1 0,3 2 15,4-1-15,6-4 0,5-4 16,2-2-16,4-4 16,3-2-16,4-4 0,1-4 0,2-3 15,4-4-15,-2-2 0,-2-3 16,-3-3-16,-2-1 0,-4 0 16,-4-1-16,-5-3 0,-6 1 15,-3 0-15,-9-2 0,-6 1 16,-4 9-16,-5 3 0,-9 3 15,-8 3-15,-8 5 0,1 3 16,0 2-16,1 2 0,7 2 0,8 1 16,2 3-16,7 3 0,10-5 15,4 0-15,2-3 0,1-1 16,-1-3-16</inkml:trace>
  <inkml:trace contextRef="#ctx0" brushRef="#br0" timeOffset="40618.2021">13812 3160 0,'0'0'0,"0"0"16,0 0-16,-14 29 0,6-8 16,-6 4-16,-2 4 0,-6 12 0,0 2 15,-6 9-15,2 0 0,3-5 16,2-5-16,-1 2 0,2-5 16,3-8-16,4-5 0,3-4 15,2-3-15,3-3 0,0-3 16,2-7-16,0-3 0,3-3 15,0 0-15,1-5 0,2-4 16,2 0-16,0-4 0,1-2 0,0-2 16,2-2-16,1-1 0,1-7 15,1-2-15,2 5 0,2 3 16,4 2-16,4 2 0,1 2 16,2 3-16,1 0 0,3 2 15,1 4-15,0 1 0,-2 4 16,-2 2-16,-3 4 0,-2 2 0,0 7 15,-3 2-15,-8-1 0,-2 2 16,-5 0-16,-4 2 16,-4 0-16,-3 1 0,-1 0 0,-3-1 15,-4-1-15,-2-3 0,-7 0 16,-3-3-16,-1-1 0,0-1 16,-8 2-16,0-1 0,5-4 15,4-3-15,3-1 0,5-2 16,0-3-16,2-3 0,6-5 15,4-2-15,5 1 0,6-2 0,4-4 16,4-3-16,-2 4 0,-2 4 16,-1 2-16</inkml:trace>
  <inkml:trace contextRef="#ctx0" brushRef="#br0" timeOffset="41101.0045">14578 3455 0,'0'0'0,"0"0"0,0 0 15,0 0-15,0 0 0,0 0 16,0 0-16,0 0 0,-28-14 0,28 14 16,-28-2-16,28 2 0,-35 0 15,16 0-15,-3 2 0,-2 0 16,1 1-16,-7 5 0,1 2 15,-1 3-15,1 4 0,2 1 16,0 1-16,4 3 0,2 0 16,1 6-16,5 1 0,4-4 15,3-2-15,8-4 0,5-3 0,7-3 16,4-3-16,5-5 16,3 0-16,2-7 0,1-1 0,1-5 15,-1-4-15,-1-1 0,-2-3 16,4-4-16,-2 1 0,-2 0 15,-2 0-15,-3 2 0,-2-1 16,-5 4-16,-2 2 0,-4 4 16,-1 2-16,-3 3 0,-1 1 0,-1 2 15,0 3-15,-1 2 0,-1 1 16,-2 3-16,0 2 16,1 4-16,-1 1 0,2-1 0,2 3 15,1 0-15,3 0 0,1-2 16,3 1-16,3-6 0,2-3 15,-2-2-15,-2-1 0,-1 0 16</inkml:trace>
  <inkml:trace contextRef="#ctx0" brushRef="#br0" timeOffset="41368.8514">15106 3377 0,'0'0'0,"0"0"0,0 0 0,0 0 15,0 0-15,-33 8 0,33-8 16,-37 11-16,18-3 0,-3 2 16,-2 3-16,0 3 0,0 2 0,-5 6 15,3 2-15,4 0 0,4-1 16,2 5-16,5-3 16,5-2-16,6-2 0,7-2 0,5-3 15,3-4-15,4-6 0,4-1 16,5-1-16,0-5 0,1-2 15,2-5-15,2-5 0,-2-1 16,-3-4-16,7-5 0,-2-2 16,-7 3-16,-6 6 0,-5 3 15</inkml:trace>
  <inkml:trace contextRef="#ctx0" brushRef="#br0" timeOffset="41619.3199">15388 3174 0,'0'0'0,"0"0"0,0 0 16,0 0-16,0 0 0,-5 29 16,5-29-16,-14 31 0,6-10 0,-5 3 15,-1 3-15,0 1 0,-1 1 16,-2 6-16,-1 1 16,3-2-16,0-2 0,-1 3 15,0-2-15,3-4 0,1-1 0,2-5 16,2-3-16,1-3 0,0-2 15,4-2-15,3-1 0,1-4 16,1-4-16,4-4 0,2-3 16,0 1-16,-1 0 0,-2 0 15</inkml:trace>
  <inkml:trace contextRef="#ctx0" brushRef="#br0" timeOffset="41867.0771">15682 3434 0,'0'0'0,"0"0"15,0 0-15,0 0 0,0 0 16,-40 2-16,19 1 0,-4 1 16,-2-1-16,-4 4 0,-3 0 15,-8 3-15,2 0 0,3 1 16,3 0-16,-2 3 0,7-2 0,5 1 16,6 2-16,7 0 0,6 1 15,7-1-15,5 0 0,5 0 16,4 1-16,2 1 0,4 0 15,2-3-15,0 1 0,2-1 16,2 2-16,-1-1 0,0-1 16,-6-3-16,-4-2 0,-2-1 0</inkml:trace>
  <inkml:trace contextRef="#ctx0" brushRef="#br0" timeOffset="42617.4536">10250 3962 0,'0'0'0,"0"0"0,0 0 16,0 0-16,0 0 0,0 0 0,0 0 15,34 0-15,-34 0 0,27 1 16,-27-1-16,37 3 0,-16-2 15,4 0-15,6 2 0,1-2 16,1 0-16,15-2 0,5-1 16,1 0-16,1 1 0,18 0 15,3-1-15,11-1 0,-3-1 0,19-1 16,1-1-16,7 3 16,-11 1-16,47 0 0,-10 2 0,-16-1 15,-12 1-15,9-1 0,6-1 16,-11 2-16,-10 2 0,12-1 15,7 2-15,-8-1 0,-6-1 16,10 4-16,5-1 0,-9-1 16,-7 0-16,9 1 0,7 4 15,-7-1-15,-5 0 0,7 0 16,5 0-16,-11-3 0,-8-1 0,8-1 16,5-1-16,-10 1 0,-8 0 15,6-3-15,3-1 0,-10 2 16,-6 2-16,-3 2 0,-1 0 15,-9 4-15,-5 2 0,-4-2 16,-4-2-16,-14 1 0,-10 2 0,-14-3 16,-8-2-16,-7-1 0</inkml:trace>
  <inkml:trace contextRef="#ctx0" brushRef="#br0" timeOffset="50384.0916">9182 2416 0,'0'0'0,"0"0"0,0 0 0,-19 13 16,19-13-16,-17 16 0,7-4 16,-2 2-16,-1 2 0,-2 3 15,-1 2-15,-6 8 0,-1 2 0,-1 0 16,1 1-16,-5 6 0,-1-2 15,0-3-15,1 0 0,3-3 16,4-3-16,2 1 0,3-5 16,4-4-16,2-4 0,2-2 15,2-4-15,1-1 0</inkml:trace>
  <inkml:trace contextRef="#ctx0" brushRef="#br0" timeOffset="50784.3734">9179 2484 0,'0'0'0,"0"0"16,0 0-16,0 0 0,0 0 0,8 22 16,-8-22-16,3 24 0,-3-24 15,4 30-15,1-9 0,-1-1 16,2 0-16,0 4 0,2 0 15,1 5-15,0-4 0,0-2 16,1 0-16,-2-4 0,1-3 0,0-2 16,-1-2-16,-1-2 15,1-1-15,1-5 0,0-1 16,0-1-16,-1-1 0,1-7 16,0-6-16,1-4 0,1-2 0,2-4 15,4-2-15,-3-3 0,-1 0 16,7-9-16,3 0 0,0 2 15,2 3-15,2-2 0,0 1 16,-5 8-16,-3 5 0,-4 3 16,-2 2-16,-3 5 0,-1 4 0,-2 3 15,-2 2-15,-1 2 0,1 4 16,-2-2-16,-1-1 16,1 0-16</inkml:trace>
  <inkml:trace contextRef="#ctx0" brushRef="#br0" timeOffset="51517.6974">10008 2379 0,'0'0'16,"0"0"-16,0 0 0,0 0 0,0 0 16,0 0-16,0 0 15,0 0-15,-13 22 0,13-22 0,-13 27 16,6-10-16,0 1 0,1 4 15,-1 3-15,2-1 0,-1 1 0,0 6 16,0 2 0,1-3-16,-1-1 0,2-2 0,-1-3 15,1 2-15,-1-4 0,2-4 16,0-5-16,1-5 0,-1-3 0,0-1 16,-2-4-16,0-1 0,2-3 15,-3-4-15,0-6 0,-2 0 16,-1-2-16,3-3 0,0-4 15,2-1-15,0 2 0,2-6 16,2-1-16,2 3 0,3 3 0,1-1 16,3 1-16,1 4 15,1 1-15,5 2 0,2 2 16,1 2-16,0-2 0,5 4 16,5 2-16,-2 1 0,1 1 0,2 5 15,0 2-15,0 0 16,-2-1-16,3 3 0,-3 3 15,-7-2-15,-3 3 0,1 2 0,-4 2 16,-6 0-16,-4 3 0,-6-2 16,-4 0-16,-5 1 0,-3 0 0,-6 1 15,-5 0-15,-4 0 0,-1 0 16,-1-1-16,-2 1 16,1-1-16,2-1 0,-2 1 0,5-2 15,5-3-15,3-4 0,5 0 16,3 2-16,3-3 0,3 1 15,4-4-15,7-2 0,2 1 16,6 0-16,5 1 0,4-1 16,1 2-16,2 1 0,0 2 15,2 1-15,-5 0 0,-2-1 0,0 4 16,0 1-16,-3 1 16,-3-1-16,-5 0 0,-4 0 0,0-1 15,-2 2-15,-7-2 0,-6 0 16,0-1-16,-3 0 0,-3 1 15,-2-1-15,-4 0 0,-2 1 16,-5-2-16,2-3 0,2 0 16,3-2-16,0-4 0,0-1 15,6-2-15,3 1 0,2 1 0,3 0 16,0 2-16</inkml:trace>
  <inkml:trace contextRef="#ctx0" brushRef="#br0" timeOffset="51850.9947">10817 2310 0,'0'0'15,"0"0"-15,0 0 0,0 0 0,0 0 16,0 0-16,0 0 0,-9 22 15,9-22-15,-13 19 0,13-19 16,-24 30-16,11-10 0,-4 3 16,-2 1-16,1 2 0,0-1 0,-5 10 15,0 2-15,1-3 16,0-3-16,-4 7 0,3-4 16,1-4-16,2-3 0,0 0 0,4-7 15,5-5-15,1-4 0,2-5 16,2-5-16,1-2 0,3-4 0,1 1 15,0 1-15,0 1 16</inkml:trace>
  <inkml:trace contextRef="#ctx0" brushRef="#br0" timeOffset="52117.0814">10794 2324 0,'0'0'0,"0"0"0,0 0 0,0 0 15,0 0-15,12 27 0,-12-27 16,9 28-16,-4-11 0,-2 5 16,0 5-16,0 1 0,0 2 0,0 9 15,0 0-15,1-3 16,-1-3-16,-1 3 0,0-5 16,-1-4-16,0-2 0,-1-6 15,0-2-15,-1-3 0,1-2 0,-1-3 16,0-1-16,-1-4 0,-2-1 15,-3-3-15,-3-3 0,-1 1 16,-2-2-16,2 2 0,1-1 16,2 1-16</inkml:trace>
  <inkml:trace contextRef="#ctx0" brushRef="#br0" timeOffset="52303.8093">10450 2651 0,'0'0'0,"0"0"15,0 0-15,0 0 0,0 0 16,0 0-16,21-10 0,-21 10 15,32-3-15,-9 0 0,5 0 16,0 0-16,2 1 0,8-1 16,-1 0-16,-2 1 0,-1-1 0,3-1 15,-3 1-15,-5 0 16,-4 0-16,-6 3 0,-6 3 0,-3-2 16,-1-1-16,-2 2 0</inkml:trace>
  <inkml:trace contextRef="#ctx0" brushRef="#br0" timeOffset="52984.2468">9244 4020 0,'0'0'0,"0"0"0,0 0 0,23-4 16,-23 4-16,22-3 0,-7 1 15,1 0-15,3 0 0,1 0 16,1 0-16,6 2 0,2 0 0,3 0 15,3 2-15,0-2 0,2 0 16,8-2-16,1 2 0,1-1 16,0-1-16,2 0 0,1-1 15,9 0-15,-2-1 0,3-1 16,0 1-16,6-1 0,-4 1 0,-1 0 16,-2 0-16,-1 1 0,-1 0 15,6 0-15,-4 2 0,-7 1 16,-7-1-16,-1 1 0,-1 0 15,-4 4-15,-4 2 0,-9-1 16,-8-2-16,-4 0 0</inkml:trace>
  <inkml:trace contextRef="#ctx0" brushRef="#br0" timeOffset="67234.8255">16439 2942 0,'0'0'0,"0"0"16,0 0-16,0 0 0,0 25 0,0-25 16,0 27-16,0-27 0,1 39 15,-1-12-15,-1 5 16,-1 0-16,-2 1 0,-1 10 0,-2 2 16,-2 4-16,-1-4 0,2-5 15,-1-3-15,1-4 0,1-5 16,0-2-16,-2-7 0,0-7 15,-1-3-15,1-1 0,3-2 16,0-2-16</inkml:trace>
  <inkml:trace contextRef="#ctx0" brushRef="#br0" timeOffset="67384.565">16078 3318 0,'0'0'0,"0"0"0,0 0 15,0 0-15,28-9 0,-28 9 16,24-9-16,-10 3 0,2 2 16,0 2-16,2 2 0,-3 0 0,-1 0 15,-2 0-15</inkml:trace>
  <inkml:trace contextRef="#ctx0" brushRef="#br0" timeOffset="67534.4132">16030 3474 0,'0'0'16,"0"0"-16,0 0 0,0 0 0,24-7 16,-24 7-16,33-8 15,-13 2-15,1-2 0,2 1 16,2 0-16,-3 1 0,-2 0 0,-2 1 16</inkml:trace>
  <inkml:trace contextRef="#ctx0" brushRef="#br0" timeOffset="67834.543">16711 3031 0,'0'0'0,"0"0"0,0 0 15,0 0-15,0 0 0,6 28 0,-6-28 16,-2 28-16,0-9 0,-2 4 15,-2 5-15,0 2 0,-1 3 16,-1 6-16,1-2 0,1-4 0,3-4 16,2 0-16,3-3 0,2-6 15,2-4-15,2-3 16,0-4-16,1-5 0,1 1 0,1-5 16,1-6-16,-1 3 0,-1-2 15,1 1-15,0 1 0,-2 4 16,-2 5-16,-2 0 0,0-2 15,-1 1-15</inkml:trace>
  <inkml:trace contextRef="#ctx0" brushRef="#br0" timeOffset="67967.1832">16725 3257 0,'0'0'0,"0"0"16,0 0-16,28-4 0,-28 4 16,33-8-16,-11 4 0,0 0 15,1 0-15,8 1 0,0 0 16,-2 2-16,-3 0 0,-4 1 15,-3-1-15,-4 1 0</inkml:trace>
  <inkml:trace contextRef="#ctx0" brushRef="#br0" timeOffset="68217.6144">16482 3657 0,'0'0'0,"0"0"0,0 0 16,-5 27-16,5-27 0,-6 30 0,-1-7 15,1 1-15,-2 2 0,-2 8 16,0 3-16,2-3 0,2-2 16,-2 5-16,1-5 0,2-4 15,0-3-15,2-3 0,1-2 16,0-4-16,1-4 0,-1-3 15,1-1-15,0-2 0</inkml:trace>
  <inkml:trace contextRef="#ctx0" brushRef="#br0" timeOffset="68500.7138">16541 3694 0,'0'0'0,"0"0"0,0 0 0,23-18 16,-10 10-16,1 5 0,2 2 15,1-1-15,1-1 0,4 3 16,1 0-16,-1 3 0,-1 0 0,-1 5 16,-2 3-16,-1 1 15,-3 1-15,-2 6 0,-1 3 16,-1 2-16,-1 0 0,0 6 0,0 0 16,-3-2-16,0-2 0,-4 0 15,-2-2-15,-1 1 0,-1-3 16,-1 0-16,-2 2 0,1-3 15,-2 1-15,-2-2 0,-1 0 16,-4-5-16,-1-7 0,-5-1 16,-4-2-16,4 0 0,4-1 0,3-2 15</inkml:trace>
  <inkml:trace contextRef="#ctx0" brushRef="#br0" timeOffset="68650.5423">16508 3885 0,'0'0'15,"0"0"-15,0 0 0,0 0 16,24-14-16,-24 14 0,34-11 16,-16 5-16,2 1 0,1 2 15,0 0-15,4 5 0,-1 1 0,-5 1 16,-2-1-16,-3 0 0</inkml:trace>
  <inkml:trace contextRef="#ctx0" brushRef="#br0" timeOffset="68802.8191">16529 4050 0,'0'0'0,"0"0"0,0 0 15,0 0-15,28-8 0,-28 8 0,41-12 16,-17 5-16,2-3 0,5 2 16,3-2-16,4 0 0,-6 2 15,-6 0-15</inkml:trace>
  <inkml:trace contextRef="#ctx0" brushRef="#br0" timeOffset="69134.5737">17457 3152 0,'0'0'0,"0"0"15,0 0-15,0 0 0,0 0 0,0 0 16,11 19-16,-11-19 0,0 0 16,0 34-16,0-34 15,-6 30-15,3-16 0,1-1 0,4 0 16,0-1-16,1-3 16,6-2-16,4-1 0,3-3 0,0-1 15,5-2-15,3-2 0,8-1 16,0 1-16,0-2 0,0 0 15,-2-1-15,-3-1 0,4-2 16,-3 2-16,-6-1 0,-3 1 16,-7 0-16,-7 0 0,0 0 0,-1 2 15,-1 0-15</inkml:trace>
  <inkml:trace contextRef="#ctx0" brushRef="#br0" timeOffset="69317.557">17699 3135 0,'0'0'0,"0"0"0,0 0 16,0 0-16,0 0 0,2 21 16,-2-21-16,0 25 0,0-25 0,0 29 15,0-9-15,-1-1 0,0 1 16,0 1-16,0 1 0,0-2 16,-1 0-16,-1 6 0,-1 0 15,-1-4-15,2-4 0,1-2 16</inkml:trace>
  <inkml:trace contextRef="#ctx0" brushRef="#br0" timeOffset="69500.811">17456 3534 0,'0'0'0,"0"0"0,0 0 16,0 0-16,0 0 0,25-12 0,-25 12 16,30-6-16,-10 2 0,5 1 15,2-1-15,2 0 0,1-1 0,8 0 16,3 1-16,-4-2 15,-1 1-15,2-1 0,-4 0 16,-6 3-16,-6 1 0,-5 0 16,-5 1-16,-3 0 0,-2 0 0,0 1 15</inkml:trace>
  <inkml:trace contextRef="#ctx0" brushRef="#br0" timeOffset="69701.3525">17618 3597 0,'0'0'0,"0"0"16,0 0-16,0 0 0,0 0 0,0 0 16,6 23-16,-6-23 15,4 19-15,-4-19 0,3 27 16,-2-15-16,-1-1 0,0 1 16,0 0-16,-1-1 0,-2-2 0,0-2 15,-2-3-15,0 1 0,1-2 16,0 0-16</inkml:trace>
  <inkml:trace contextRef="#ctx0" brushRef="#br0" timeOffset="69884.7328">17611 3659 0,'0'0'0,"0"0"16,0 0-16,0 0 0,23-7 0,-23 7 15,26-3-15,-9 2 0,0-2 16,1 2-16,0 2 16,-3 0-16,1 1 0,1 2 0,0 0 15,-4 2-15,-2-1 0,-5 4 16,-4 2-16,-3-2 0,-3 1 0,-3 1 15,-5 2-15,-4-1 16,-3 1-16,-3 0 0,-3 3 16,-2-4-16,0-2 0,-2-1 0,6 0 15,4-3-15</inkml:trace>
  <inkml:trace contextRef="#ctx0" brushRef="#br0" timeOffset="70033.9917">17326 3900 0,'0'0'16,"0"0"-16,0 0 0,0 0 15,0 0-15,0 0 0,0 0 16,0 0-16,0 0 0,0 0 15,29-12-15,-29 12 0,32-4 16,-32 4-16,36-4 0,-17 2 16,0 2-16,-1 2 0,1 0 15,-2 0-15,-3 0 0,-1 3 0,-4 0 16,-4-2-16,-2 1 0,-1-1 16,0 0-16,0-1 0</inkml:trace>
  <inkml:trace contextRef="#ctx0" brushRef="#br0" timeOffset="70186.0772">17269 4048 0,'0'0'0,"0"0"16,0 0-16,0 0 0,0 0 0,0 0 16,0 0-16,0 0 0,32-16 15,-32 16-15,37-7 16,-17 3-16,0 1 0,0 1 0,1-1 16,-1 2-16,-2 1 0,2 0 15,-2 0-15,-4 0 0</inkml:trace>
  <inkml:trace contextRef="#ctx0" brushRef="#br0" timeOffset="70327.1985">17276 4170 0,'0'0'0,"0"0"16,0 0-16,0 0 0,0 0 0,26-7 16,-26 7-16,34-8 0,-13 4 15,4-1-15,5-2 0,-1 2 16,-2 1-16,4-1 0,-5 1 15,-4 0-15</inkml:trace>
  <inkml:trace contextRef="#ctx0" brushRef="#br0" timeOffset="70585.8195">17623 3871 0,'0'0'0,"0"0"0,0 0 0,0 0 15,0 0-15,0 0 0,2 27 16,-2-27-16,-2 25 0,0-7 16,-2 4-16,0 3 0,-2-1 0,2 2 15,1 2-15,-2 4 16,2-3-16,1-5 0,0-3 16,0-4-16,1-4 0,1-3 0,1-3 15,3-4-15,-1-2 0,3-5 16,1-6-16,2-1 0,0-2 0,-1 2 15,-2 3-15,0 1 0</inkml:trace>
  <inkml:trace contextRef="#ctx0" brushRef="#br0" timeOffset="71250.6497">17911 3721 0,'0'0'0,"0"0"15,0 0-15,0 0 0,0 0 0,3 32 16,-3-32-16,-1 37 15,-1-15-15,-2 4 0,1 6 16,0 1-16,-1-1 0,0 10 16,1-3-16,-1 3 0,2-5 0,1-5 15,0-4-15,0-5 0,0-2 16,0-6-16,-1-1 16,0-6-16,-1-3 0,-1-3 0,-1-3 15,1-1-15,0-3 0,2-6 16,2-6-16,0-2 0,1-3 15,2-12-15,0-11 0,2 5 16,3 12-16,1 4 0,1 1 16,0 1-16,-1 2 0,3-4 15,1 2-15,-1 7 0,0 2 0,4 2 16,2 1-16,1 1 0,1 1 16,0 3-16,0 0 0,-3 4 15,-1 2-15,-3 1 0,-2 1 16,-2 1-16,-4 2 0,-4 2 15,-3 4-15,-1-1 0,-3 0 0,-5-1 16,-3-1-16,-1 2 16,-3 0-16,-2 0 0,1-3 15,2 0-15,1 0 0,4-3 0,3 0 16,2-1-16,0 0 0,5-2 16,2-2-16,4 5 0,2-2 15,5 0-15,5-2 0,2 0 16,1 0-16,-2 2 0,0-1 15,-3 1-15,0 1 0,-1-1 16,-2 2-16,-3 0 0,-2 0 0,-5 1 16,-2 2-16,-2 1 0,-3 0 15,-4 0-15,-3 0 16,0-1-16,-2-1 0,1 1 0,1 1 16,2-2-16,1 1 0,2-2 15,3 2-15,2-3 0,5 0 16,4-1-16,5-2 0,4 0 15,1-1-15,5-2 0,4 0 16,1 0-16,0-1 0,2-2 16,0-2-16,2 0 0,-6 1 0,-5 1 15</inkml:trace>
  <inkml:trace contextRef="#ctx0" brushRef="#br0" timeOffset="71634.3819">18856 3210 0,'0'0'15,"0"0"-15,0 0 0,-2 27 0,2-27 16,-2 31-16,-1-7 16,-1 2-16,1 0 0,-1 10 0,-2 4 15,2-5-15,0-5 16,1 6-16,1-4 0,0-5 0,1-5 0,0-3 15,1-4-15,-2-2 16,0-3-16,-2-2 0,-3-3 16,1-1-16,-3 0 0,1-1 0,1 1 15,2-3-15</inkml:trace>
  <inkml:trace contextRef="#ctx0" brushRef="#br0" timeOffset="71803.1408">18414 3478 0,'0'0'16,"0"0"-16,0 0 0,0 0 16,30-8-16,-30 8 0,34-9 0,-14 4 15,0 2-15,0 0 16,0 1-16,-3 0 0,0 2 16,-3-1-16,-1 1 15,-2-1-15</inkml:trace>
  <inkml:trace contextRef="#ctx0" brushRef="#br0" timeOffset="71950.8731">18562 3603 0,'0'0'0,"0"0"15,0 0-15,0 0 0,33-1 16,-33 1-16,38-5 0,-16 1 16,2 0-16,2-1 0,2 0 15,5-4-15,-1 1 0,-6 1 16,-2 0-16,-6 1 0</inkml:trace>
  <inkml:trace contextRef="#ctx0" brushRef="#br0" timeOffset="72219.2114">19099 3303 0,'0'0'16,"0"0"-16,0 0 0,0 0 0,0 0 15,-3 18-15,3-18 0,-7 25 16,3-11-16,-2 6 0,0 2 16,0 1-16,2 1 0,-1 5 15,3-4-15,2-3 0,2-1 0,4-5 16,1-2-16,2-2 0,1-1 16,3-3-16,2-3 0,1-2 15,2-1-15,0-3 0,-2-1 16,-2-3-16,0-2 0,-4 0 15,-3-3-15,0 2 0,-2 1 16,1 1-16</inkml:trace>
  <inkml:trace contextRef="#ctx0" brushRef="#br0" timeOffset="72368.8915">19131 3403 0,'0'0'0,"0"0"16,0 0-16,0 0 0,28-5 15,-28 5-15,28-6 0,-28 6 16,40-4-16,-17 2 0,2 2 15,-1-1-15,-1 1 0,3 0 16,-2 2-16,-4 0 0,-2 2 16,-4-1-16,-2 0 0,-2 0 0</inkml:trace>
  <inkml:trace contextRef="#ctx0" brushRef="#br0" timeOffset="72609.158">18819 3866 0,'0'0'0,"0"0"0,0 0 15,0 28-15,0-28 0,-1 28 0,0-9 16,1 1-16,0 0 0,1 8 16,0 0-16,0-1 0,-1-3 15,1 0-15,0-4 0,1-2 16,1-2-16,-1-4 0,0-1 15,-1-2-15,1-2 0,1-3 16,-1-3-16,-2-1 0,2 1 0,-2-1 16</inkml:trace>
  <inkml:trace contextRef="#ctx0" brushRef="#br0" timeOffset="72951.3229">18937 3834 0,'0'0'0,"0"0"15,0 0-15,28-10 0,-16 7 0,2 0 16,3-2-16,-1 1 16,1 0-16,5 1 0,1 2 15,-1 2-15,-1 2 0,-1 0 0,-2 2 16,-1 1-16,-3 4 0,-2 3 16,-1 4-16,-2 1 0,-2 1 15,-2 3-15,0 3 0,-2-1 16,0 0-16,1 6 0,-2 1 15,0-3-15,-1-2 0,0-2 16,0-1-16,0-4 0,-1-1 0,0-3 16,0-1-16,-1-3 0,0-1 15,-3-2-15,-3-3 16,0-1-16,-3-1 0,-5-3 16,-2-1-16,-1-1 0,1 0 0,-2-4 15,-3 0-15,3 2 0,2 0 0,4 0 16</inkml:trace>
  <inkml:trace contextRef="#ctx0" brushRef="#br0" timeOffset="73084.4704">18899 3995 0,'0'0'0,"0"0"16,0 0-16,0 0 0,28-11 0,-17 9 16,2 0-16,3 0 0,0 1 15,1-1-15,-1 0 0,0 2 16,-2 0-16,3 1 0,-4-1 15,-2 1-15</inkml:trace>
  <inkml:trace contextRef="#ctx0" brushRef="#br0" timeOffset="73233.9288">18992 4097 0,'0'0'0,"0"0"0,0 0 16,29-3-16,-29 3 0,28-3 15,-11 0-15,2 2 0,1 1 16,-3 0-16,-1 0 0,-3 0 0</inkml:trace>
  <inkml:trace contextRef="#ctx0" brushRef="#br0" timeOffset="168136.0082">2369 6021 0,'0'0'0,"0"0"0,0 0 15,25-1-15,-25 1 0,28 0 16,-9 0-16,3-2 0,1 2 0,13 0 16,3 0-16,0-1 0,0 1 15,15-1-15,4-2 16,-1 2-16,-1-1 0,17-1 0,3 1 15,-3 0-15,-2-1 0,16 3 16,2 1-16,4-1 0,-9-1 16,41 0-16,-5-1 0,-14 0 15,-9 1-15,1 2 0,2 3 16,-5-2-16,-7 2 0,10-5 16,5-2-16,-6 1 0,-2 0 0,6 4 15,9 0-15,-10-1 16,-6 0-16,12 1 0,4 2 0,-7-4 15,-5-2-15,9 4 0,6 0 16,-9-1-16,-2-2 0,5 2 16,7 3-16,-7-2 0,-5-2 15,8-1-15,7 1 0,-9 0 0,-8 3 16,9-3-16,7 0 16,-9 0-16,-6-2 0,10 2 0,8 3 15,-11-2-15,-7 0 0,9 0 16,7-1-16,-11 4 0,-7 3 15,9-3-15,7-4 0,-8-5 16,-6-2-16,7 1 0,5 0 16,-11 4-16,-5 2 0,5 1 15,3 2-15,-12-2 0,-7-2 16,7 1-16,4 1 0,-11-1 16,-9 0-16,2 2 0,2-2 15,-13 3-15,-8 1 0,0 1 0,2-1 16,-11-2-16,-8-5 0,-8 1 15,-5-1-15,-7 2 0,-5 2 16,-9 3-16,-6 1 0,-8-1 16,-4-1-16,2-2 0,3 1 15,0-1-15</inkml:trace>
  <inkml:trace contextRef="#ctx0" brushRef="#br0" timeOffset="170019.6622">2938 4943 0,'0'0'16,"0"0"-16,0 0 0,-26-8 0,26 8 0,-25-5 16,9 4-16,-4 0 15,-1 1-15,-9 0 0,-3 2 16,0 0-16,-1 2 0,-1 2 16,-5 2-16,-5 2 0,-2-1 0,0 3 15,-2 2-15,-5 0 0,2 0 16,1 1-16,0 4 0,5 0 15,3 1-15,-5 6 0,5 1 16,5-3-16,3 0 0,0 2 16,3 0-16,5 2 0,4 0 15,2 0-15,4 1 0,4 0 16,2-1-16,4-1 0,3-4 16,0 2-16,2 2 0,4-2 15,2 0-15,0-4 0,3 0 0,5 1 16,1 0-16,6 0 0,2 2 15,2-3-15,2 0 0,4-3 16,2 0-16,1-3 0,3 2 16,3 1-16,3 2 0,4-2 15,1-2-15,5-4 0,-2-2 16,5 3-16,4 2 0,-5-2 0,1-2 16,7 1-16,4 2 15,-1-5-15,-1-4 0,3 1 0,1-1 16,6 0-16,-1 1 0,21 0 15,-3-3-15,-13 1 16,-5 1-16,2 2 0,1 3 0,-3-5 16,0-3-16,2 2 0,2-2 15,-4-1-15,-6-2 0,0 2 16,0 1-16,-1-3 0,0-1 16,3-3-16,1-1 0,-4 2 0,-1 1 15,2 3-15,4 1 0,-8 3 16,-3-1-16,4-5 0,1-2 15,-3 0-15,-3-3 0,5 4 16,-1-1-16,-1 0 0,-1 0 0,-4 0 16,1 1-16,0-2 15,0 1-15,1-2 0,3-3 16,-5 1-16,-3 1 0,0-4 16,1-2-16,-3 5 0,0 2 0,-1-4 15,-3-2-15,3-1 16,2-3-1,4-3-15,2-3 0,-11 0 16,-9 2-16,-10 2 0,-9 4 0,4-2 16,5-3-16,-1 2 0,-2 1 0,-5-5 15,-6-4-15,-6 11 16,1 0-16,1-4 0,2-7 16,-2 5-16,-2 2 0,-2-1 15,0 0-15,-3 1 0,-1-2 0,-2 1 16,-4-2-16,-4 1 0,-2 0 15,-2-4-15,-1-2 0,-1 3 16,-1 2-16,-8-4 0,-6 0 16,4 7-16,0 2 0,-7-11 15,-2-6-15,0 6 0,-1 4 0,-2 2 16,-4 3-16,2-3 16,2 2-16,-6-2 0,-5-1 15,3 4-15,1 4 0,-10-8 0,-3-1 16,3 5-16,5 4 0,-6-1 15,-4 0-15,2 0 0,3 2 16,-32-4-16,0 6 0,13-1 16,9 2-16,-6 2 0,0 0 15,3 2-15,3 2 0,-5 1 16,-6 2-16,6-1 0,2-1 16,-6-2-16,-6 1 0,10 1 15,7 2-15,-10 2 0,-6 2 16,5 0-16,5-1 0,-6 3 0,-4-1 15,7 2-15,3 3 0,-6-2 16,-2-1-16,3 1 0,3-2 16,-3 5-16,-1 2 0,2-2 15,5-3-15,-2 3 0,-3 3 16,8-1-16,7-1 0,-4 3 16,-1 2-16,4-4 0,2-4 0,2-1 15,1 1-15,4 0 16,5 1-16,-2 4 0,2 4 0,5 0 15,7-4-15,0-4 0,1-2 16,-1 0-16,2-1 0,1 4 16,4 3-16,3 0 0,2 3 15,4-5-15,6-4 0,5-2 0</inkml:trace>
  <inkml:trace contextRef="#ctx0" brushRef="#br0" timeOffset="171268.8312">2109 6233 0,'0'0'0,"0"0"0,0 0 15,22-5-15,-22 5 0,25-3 16,-5 0-16,1-2 0,1 0 0,13-2 16,6 0-16,-2 1 15,2 0-15,1-2 0,4 0 16,6-3-16,-5 1 0,3 2 0,-6 3 15,-6 1-15,-1 2 0,-9 1 16,-4 1-16,-6 1 0,-2 1 16,-7 5-16,-6 2 0,-3-1 15,-3 0-15,-6 2 0,-1 1 16,-2 4-16,-5 2 0,-5 1 16,-4 3-16,-1-2 0,-1 0 0,-4 3 15,-8 0-15,-2 4 0,1-3 16,-1 0-16,-1 1 0,5-4 15,4-1-15,-4-1 0,3-3 16,5-4-16,5-6 0,3-3 16,0-4-16,7-1 0,4-2 0,3-5 15,4-3-15,4-2 0,3-1 16,2-6-16,4-2 16,3 1-16,3-3 0,4-7 15,0 0-15,2 1 0,3 3 0,-1 0 16,3-1-16,-5 3 0,0-1 15,-2 3-15,-3 4 0,-2 2 16,1 1-16,0 4 0,-4 4 16,3 2-16,-1 0 0,0 8 15,0 5-15,-4 2 0,1 3 0,1 3 16,0 4-16,0 5 16,-3 3-16,1 4 0,0 5 15,-1-1-15,0 0 0,-1 6 0,0 0 16,-2-5-16,-4-1 0,3-3 15,0-1-15,-1-6 0,1-2 16,-3-3-16,2 0 0,-1-3 16,-1-3-16,1-4 0,2-2 15,-4-3-15,0-3 0,0-4 16,-4-2-16,1 0 0,-3-2 0,-2-3 16,0 0-16,-5-5 0,-3-1 15,-1-2-15,0-4 0,-6-4 16,-1-2-16,-4 2 0,-1 2 15,-2 4-15,-1 4 0,-7-2 16,-1 1-16,2 4 0,-1 3 16,3 4-16,3 2 0,5 0 15,8 3-15,3-1 0</inkml:trace>
  <inkml:trace contextRef="#ctx0" brushRef="#br0" timeOffset="174804.7954">7545 6005 0,'0'0'16,"0"0"-16,0 0 0,0 0 0,28-3 16,-28 3-16,26-2 15,-10 1-15,1 1 0,1 0 0,3 1 16,1-1-16,1 0 0,9 0 15,2 1-15,0 0 0,-1-1 16,10 1-16,2-1 0,-1 0 16,0 0-16,0 2 0,0-1 15,0 0-15,-3-2 0,13 1 16,1-1-16,-2 1 0,-2 0 16,9 0-16,2-3 0,-7 2 0,-4 1 15,5-1-15,4 1 16,-3-3-16,-2-1 0,5 3 0,-4 2 15,-5-1-15,-4 0 0,1 0 16,3 0-16,-7-1 0,-2-2 16,-4 3-16,-2 2 0,-4-1 15,-3 0-15,-3 0 0,-1-1 16,-5 2-16,-3 1 0,-7 1 16,-4 0-16,-9 2 0,-8 2 0,3-5 15,3 1-15,0-1 0</inkml:trace>
  <inkml:trace contextRef="#ctx0" brushRef="#br0" timeOffset="175485.7021">8381 6343 0,'0'0'0,"0"0"15,0 0-15,0 0 0,0 0 0,0 0 16,0 0-16,0 0 0,0 0 16,0 0-16,2 26 15,-2-26-15,0 0 0,-4 23 0,4-23 16,-8 22-16,8-22 0,-10 25 15,6-10-15,-1-1 0,2 2 0,-2 1 16,1 1 0,0-1-16,0-1 0,1-1 0,0-2 15,-1-2-15,1 0 0,2-3 16,-2 0-16,2-2 0,0-3 16,1-3-16,0 0 0,0 0 0,2-3 15,1-4-15,0-1 16,2-1-16,0 0 0,2-2 0,1-1 15,-1-2-15,2 2 0,2-6 16,0 0-16,0 2 0,0 1 16,2 0-16,3-1 15,-1 1-15,2 2 0,-1 0 0,1-1 16,-3 3-16,-1 1 0,1 2 16,0 1-16,-4 2 0,0 2 0,1 1 15,0 5-15,-1 1 0,0 0 16,-1 5-16,-2-1 15,0 1-15,-2 0 0,1 1 0,-1 1 16,0 0-16,-2 1 0,-1 1 16,1 2-16,-2-2 0,-1 1 0,0-1 15,0 0-15,0 1 16,0-3-16,-1 1 0,-1 1 16,1-2-16,1 0 0,-1 0 0,0 1 15,0-1-15,0-3 0,-1 1 16,0-1-16,0-3 0,1 0 15,1 0-15,1 0 0,1-2 16,-1 1-16,0-1 0</inkml:trace>
  <inkml:trace contextRef="#ctx0" brushRef="#br0" timeOffset="175614.8697">8851 6672 0,'0'0'0,"0"0"0,0 0 16,0 0-16,0 0 0,0 0 16,0 0-16,0 0 0</inkml:trace>
  <inkml:trace contextRef="#ctx0" brushRef="#br0" timeOffset="182778.1003">1946 7104 0,'0'0'16,"0"0"-16,0 0 0,0 0 0,0 0 16,0 0-16,0 0 15,0 0-15,0 0 0,24 3 0,-24-3 16,32 2-16,-32-2 0,44 4 15,-13-4-15,2 0 0,3-2 16,15 2-16,8 0 0,2 3 16,5 0-16,20-2 0,19-2 15,-4 1-15,-7 3 0,26-1 0,23 2 16,-8-2-16,-18-1 0,38 2 16,-7-1-16,-14-3 0,-14-1 15,6 0-15,0 1 16,-15 0-16,-13 1 0,-2 5 15,1 1-15,-15-1 0,-7-4 0,-7 1 16,-4-1-16,-17 1 0,-11-1 16,-6-2-16,-5-2 0,-6 0 15,-4-1-15,-12 1 0,-6 2 16,0 0-16,1 1 0,2 0 0</inkml:trace>
  <inkml:trace contextRef="#ctx0" brushRef="#br0" timeOffset="183452.6782">5898 6728 0,'0'0'16,"0"0"-16,0 0 0,0 0 0,0 0 16,0 0-16,-21-17 15,21 17-15,0 0 0,-17-11 0,17 11 16,0 0-16,-23-12 0,11 8 15,-1 2-15,-2-1 0,0 3 16,1 2-16,-4 0 0,2 1 16,-1 0-16,-1 2 0,-3 1 15,2 0-15,0 1 0,-4 7 16,1 2-16,2 1 0,-1 2 0,2 0 16,2 1-16,2-1 0,3-2 15,1 5-15,4-1 16,4-2-16,4-3 0,5-3 0,4-2 15,-2-3-15,3-2 0,4-3 16,5-3-16,0 0 0,1-3 0,7-4 16,3-4-16,-2-1 15,-4 0-15,1-3 0,-1-3 16,-3 2-16,-3 2 0,0-3 0,-2-2 16,-1 3-16,-4 1 0,0 2 15,-4 0-15,-2 1 0,-1-1 16,-2 4-16,0 1 0,-3 3 15,0 5-15,0 0 0,-5 0 16,0 3-16,0 2 0,-1 2 16,2 3-16,1 0 0,-3 3 0,3 1 15,-1 1-15,2-1 16,1-1-16,1 2 0,2 1 16,2-1-16,2-1 0,1 1 15,3-1-15,0-1 0,1-3 0,-1 0 16,-4-2-16,1-3 0</inkml:trace>
  <inkml:trace contextRef="#ctx0" brushRef="#br0" timeOffset="183555.4895">6180 7008 0,'0'0'0,"0"0"15,0 0-15,0 0 0,0 0 0,0 0 16,0 0-16,20 3 16,-20-3-16,0 0 0,0 0 0,-2 21 15,2-21-15,0 0 0</inkml:trace>
  <inkml:trace contextRef="#ctx0" brushRef="#br0" timeOffset="184336.2136">9898 6517 0,'0'0'0,"0"0"16,0 0-16,34-2 0,-17 1 0,5 0 16,5 0-16,10-1 0,0-1 0,4 0 15,2 0-15,8-1 0,-4 2 16,0-1-16,1 0 16,2 0-16,-4 1 0,-6 1 15,-1 1-15,-8 1 0,-6 0 0,-7-1 16,-7-3-16,-3 0 0,-2 2 0,0 0 15</inkml:trace>
  <inkml:trace contextRef="#ctx0" brushRef="#br0" timeOffset="184552.3387">10424 6493 0,'0'0'0,"0"0"16,0 0-16,0 0 0,0 0 0,0 0 15,-11 25-15,11-25 0,-7 20 16,7-20-16,-8 29 0,4-12 15,0 2-15,-2 2 0,-1 0 16,1 0-16,-1 1 0,-1 7 16,2-1-16,-2-1 0,0-1 0,2-3 15,-1-1-15,1-1 0,-2-1 16,0-2-16,-1-2 16,-1-1-16,0-3 0,2-1 15,0-3-15,2-1 0</inkml:trace>
  <inkml:trace contextRef="#ctx0" brushRef="#br0" timeOffset="184735.7944">10028 7037 0,'0'0'0,"0"0"0,0 0 16,0 0-16,0 0 0,0 0 15,0 0-15,0 0 0,0 0 0,0 0 16,22 6-16,-22-6 16,36-1-16,-12 1 0,2-1 0,3 0 15,2 0-15,12-1 0,2 1 16,-1-1-16,0-1 0,10 1 15,-2 2-15,-8-2 0,-7-1 16,0 0-16,-10 2 0,-5-1 16</inkml:trace>
  <inkml:trace contextRef="#ctx0" brushRef="#br0" timeOffset="184986.2529">11136 6482 0,'0'0'16,"0"0"-16,0 0 0,0 0 0,0 0 16,-31 11-16,31-11 0,-34 14 15,14-6-15,-3 4 16,-2 1-16,-2 1 0,-1 2 0,-8 3 15,0 1-15,3-1 0,3-1 16,0 1-16,6-3 0,4-4 0</inkml:trace>
  <inkml:trace contextRef="#ctx0" brushRef="#br0" timeOffset="185572.0251">11026 6760 0,'0'0'0,"0"0"16,0 0-16,0 0 0,0 0 0,-6 30 16,6-30-16,-13 26 15,3-11-15,-1 0 0,0 2 16,0-2-16,0 0 0,-2 3 0,2-1 16,2-4-16,1-2 0,4-2 15,1-3-15,5-2 0,1-2 16,4-3-16,2-3 0,2-1 15,0-3-15,8-5 0,3-2 16,1 1-16,2 1 0,1-2 16,2-2-16,5 1 0,-2 2 15,-5 3-15,-3 4 0,-4 1 0,-2 3 16,-3 5-16,-2 0 16,-2 3-16,-1 0 0,-4 5 0,-3 3 15,-2 0-15,-1 2 0,-2 2 16,-2 2-16,0-3 0,1-2 15,-2 4-15,2-3 0,-1 0 16,1-2-16,0-3 0,0-3 16,2-3-16,0-1 0,2-3 15,-2 1-15,2-4 0,1-2 16,4-5-16,5-2 0,2-3 16,2-3-16,4-1 0,5 0 15,2-1-15,0 1 0,9-4 0,3 2 16,-4 4-16,-1 4 0,-3 2 15,-1 3-15,-4 2 0,-2 3 16,1 5-16,-2 5 0,-5 0 16,-2 1-16,-4 6 0,-3 3 15,-4 1-15,-2 1 0,-2 1 16,-1 2-16,0 0 0,-1 0 0,1 0 16,0-1-16,1-3 0,1-1 15,3-2-15,3-4 0,-1-2 16,0-1-16,-2-1 0</inkml:trace>
  <inkml:trace contextRef="#ctx0" brushRef="#br0" timeOffset="185953.2088">12481 6739 0,'0'0'0,"0"0"15,0 0-15,-4 24 0,4-24 0,-9 30 16,0-10-16,-1 2 16,-2 0-16,-3 7 0,2-1 15,0-3-15,2-3 0,1-2 16,1-2-16,2-3 0,1-2 0,1-2 16,0-3-16,3-4 0,2-4 15,0 0-15,7-7 0,-1 1 16,2-2-16,4-4 0,5-4 15,-1 0-15,1-1 0,1 2 16,3 0-16,-1 2 0,0 2 16,4-1-16,-1 2 0,-3 0 15,-1 2-15,0 2 0,1 3 16,-3 2-16,-1 2 0,1 1 0,2 2 16,-6 0-16,-1 0 0,0 2 15,1-1-15,-3 0 0,-2-1 16,-1 0-16</inkml:trace>
  <inkml:trace contextRef="#ctx0" brushRef="#br0" timeOffset="186370.6687">13022 6686 0,'0'0'0,"0"0"15,0 0-15,0 0 0,0 0 0,0 0 16,-17 21-16,17-21 0,-15 22 15,15-22-15,-24 34 0,11-13 16,-2 3-16,2 0 0,1 1 16,0 4-16,3-3 0,4-3 15,4-2-15,2-3 0,3-3 0,5-5 16,3-2-16,3-4 0,3-1 16,4-4-16,2-2 15,1-3-15,-2 0 0,9-8 16,3-5-16,-3-2 0,-1-1 0,4-6 15,-2-1-15,-3 4 0,-2 5 16,-5 0-16,-2 1 0,-6 3 16,-4 3-16,-2 4 0,-2 4 15,-3 0-15,-2 1 0,-5 6 0,-4 2 16,-3 4-16,-1 2 0,-1 5 16,-1 3-16,1 2 0,1 1 15,1 4-15,1 2 16,2-3-16,4-3 0,2-3 0,2-3 15,1-1-15,3-1 0,5-2 16,5-3-16,4-4 0,2-5 16,-5 1-16,-2-2 0,-3 2 15</inkml:trace>
  <inkml:trace contextRef="#ctx0" brushRef="#br0" timeOffset="186754.1868">13730 6768 0,'0'0'0,"0"0"0,0 0 0,-17 17 16,17-17-16,-18 25 0,7-7 15,0 1 1,1 2-16,1-1 0,0 1 0,-1 1 0,1-3 0,2-2 16,1-4-16,2-2 15,-1-2-15,3-5 0,0-2 0,2-2 16,-1-4-16,2-3 0,0-3 15,2-4-15,2-1 0,5-9 16,3-2-16,1 1 0,2 1 16,4-2-16,0 3 0,0 1 15,1 4-15,2 3 0,2 5 16,-3 3-16,-1 1 0,-3 4 16,-1 3-16,-4 3 0,-1 2 0,-3 5 15,-1 4-15,-4 2 0,-2 3 16,-2 3-16,-1 2 0,0 0 15,-1-2-15,0 0 0,-1-1 16,-1-2-16,2-2 0,1 1 16,2 0-16,-1-4 0,0-3 0,0-2 15</inkml:trace>
  <inkml:trace contextRef="#ctx0" brushRef="#br0" timeOffset="186922.2536">14213 6842 0,'0'0'16,"0"0"-16,16-2 0,-5 2 0,3 0 15,2 0-15,4 0 16,4 0-16,1 0 0,1 2 16,3-1-16,-5 1 0,-4 0 0,-4-1 15</inkml:trace>
  <inkml:trace contextRef="#ctx0" brushRef="#br0" timeOffset="187486.035">15052 6878 0,'0'0'0,"0"0"16,0 0-16,0 0 0,0 0 0,12-18 15,-12 18-15,0 0 16,6-22-16,-6 11 0,-2-2 16,0 0-16,-1 1 0,-3 1 15,-1 0-15,-4 0 0,-1-1 0,-3 3 16,0 2-16,-6 1 0,0 0 16,-2 4-16,-3 2 15,1 3-15,0 2 0,0 4 16,2 4-16,0 3 0,1 4 0,-2 6 15,4 2-15,6-3 0,4 0 0,6-2 16,7-2-16,2-4 16,4-3-16,6-3 0,5 0 15,3-7-15,3-4 0,1-4 16,2-2-16,0-4 0,-2-1 0,5-5 16,-1-5-16,-2-1 0,-3-2 15,-2-3-15,1-4 0,-2-1 16,0 0-16,-2-4 0,-2 0 15,-3 5-15,-2 2 0,0-1 16,-4 3-16,-2 5 0,-1 2 16,-3 6-16,0 4 0,-2 4 15,-1 1-15,-1 5 0,-3 7 16,-1 0-16,0 5 0,-5 4 0,-4 5 16,-4 3-16,-1 4 0,0 5 15,2 3-15,1 0 0,2 0 16,1 5-16,2-2 0,3-5 15,4-4-15,2-6 0,3-4 16,-1-5-16,0-3 0,0-2 16</inkml:trace>
  <inkml:trace contextRef="#ctx0" brushRef="#br0" timeOffset="187836.2446">15612 6754 0,'0'0'16,"0"0"-16,0 0 0,0 0 0,0 0 16,-33 17-16,33-17 0,-33 22 15,13-7-15,0 2 0,0 2 16,3 1-16,0 0 0,2 3 16,5-3-16,4-3 0,5-1 0,8-5 15,6-2-15,3-4 0,3-2 16,2-6-16,2-4 0,6-4 15,0-2-15,-4-2 0,-1-4 16,-4-1-16,-2 2 0,-5-6 16,-3-3-16,-5 5 0,-1 2 0,-6 2 15,-5 4-15,-2 3 0,-4 0 16,-4 5-16,-3 4 16,1 2-16,-1 1 0,1 2 15,0 5-15,3 2 0,1 1 0,5 1 16,4 2-16,0-3 0,2-2 15,1-2-15</inkml:trace>
  <inkml:trace contextRef="#ctx0" brushRef="#br0" timeOffset="188386.2977">16017 6689 0,'0'0'0,"0"0"15,0 0-15,0 0 0,0 0 16,0 0-16,-24 25 0,24-25 16,-18 24-16,18-24 0,-22 31 15,12-14-15,1 0 0,2 1 16,2-1-16,0-1 0,3-2 0,4 2 16,4-4-16,3-2 15,3-2-15,4-5 0,4-3 16,0-3-16,0-1 0,0-2 0,0-2 15,-1-3-15,2-2 0,4-5 16,-2-1-16,-2-2 0,-3 2 16,-2 2-16,-3 2 0,-2 3 15,-2 2-15,-1 2 0,-3 3 16,-4 2-16,-1 3 0,-5 4 16,-2 2-16,-1 5 0,1 3 15,-3 3-15,-2 1 0,1 1 0,1 1 16,2-2-16,2 0 15,4 1-15,2-2 0,4-2 16,1-2-16,3-5 0,2-1 0,3-4 16,3-2-16,2-2 0,2-2 15,-1-5-15,-1-1 0,4-7 16,-1-1-16,-1-3 0,-1-2 16,-4 0-16,-1 0 0,-3 0 15,-4 1-15,-1 1 0,-2 2 0,-3 2 16,-2 2-16,-1 4 0,-1 2 15,-2 2-15,0 2 0,1 2 16,-2 1-16,0 1 0,1 2 16,2 1-16,2 2 0,-1-2 15,1-1-15,1 1 0</inkml:trace>
  <inkml:trace contextRef="#ctx0" brushRef="#br0" timeOffset="188836.316">16681 6688 0,'0'0'0,"0"0"16,0 0-16,0 0 0,0 0 15,-20 21-15,20-21 0,-22 23 16,7-9-16,0 3 0,-2 2 16,2-1-16,0 1 0,-1 3 15,1-2-15,2-2 0,2-2 16,3-4-16,3-1 0,0-3 0,3-2 15,3-2-15,3 0 16,-1-4-16,1-1 0,2-4 0,-1-2 16,3-2-16,1-2 0,3-4 15,1-1-15,2-3 0,-1-1 16,0-2-16,1-1 0,-2 3 16,0 4-16,-1 2 0,-1 2 15,0 1-15,1 2 0,-1 0 16,0 3-16,0 1 0,1 3 0,-3 0 15,1 1-15,0 4 0,0 2 16,-2 2-16,-3 3 0,0 2 16,-2 1-16,-2 2 0,-1 2 15,-1-3-15,-1 0 0,0 0 16,-2 2-16,1-1 0,-1 1 0,0 0 16,1 1-16,1-2 0,1-1 15,1-4-15,2-3 16,-1-2-16,0 0 0,0 0 0</inkml:trace>
  <inkml:trace contextRef="#ctx0" brushRef="#br0" timeOffset="188971.6474">17027 6995 0,'0'0'0,"0"0"0,0 0 15,0 0-15,-18 9 0,18-9 0,0 0 16,0 0-16</inkml:trace>
  <inkml:trace contextRef="#ctx0" brushRef="#br0" timeOffset="189586.5096">12704 7420 0,'0'0'0,"0"0"0,0 0 0,24-2 16,-24 2-16,27-1 0,-7-1 16,2 0-16,1 1 0,7-1 15,4-2-15,14 1 0,0 0 0,17 0 16,5 1-16,0-2 0,2 0 16,23-1-16,7 0 0,13 2 15,-5 2-15,58-1 0,16-4 16,-26 2-16,-18 2 0,8 1 15,8 2-15,-12-2 0,-7-1 16,3 2-16,1 1 0,-15 0 16,-9 2-16,5 2 0,6 1 15,-19-4 1,-12-3-16,-6 0 0,-5 2 0,-14 0 0,-9 0 0,-10-3 16,-6-4-16,-15-1 0,-10 0 15,-14-4-15,-10-4 0,0 5 16,1 3-16,0 2 0</inkml:trace>
  <inkml:trace contextRef="#ctx0" brushRef="#br0" timeOffset="193253.3457">10124 7627 0,'0'0'15,"0"0"-15,0 0 0,0 0 0,0 0 16,-1 24-16,1-24 16,-8 23-16,8-23 0,-12 32 0,4-13 15,0 1-15,2-1 0,-1-1 16,0-1-16,-1 4 0,1-3 15,2-3-15,0-5 0,2-2 16,1-2-16,2-4 0,0-2 16,3-1-16,-1-3 0,4-3 15,1-2-15,2 0 0,1-2 0,7-5 16,3-1-16,-2 1 16,1 2-16,1-1 0,1 1 15,0 0-15,0 2 0,4 0 0,-1 2 16,-3 5-16,-2 3 0,0 2 15,1 1-15,-2 2 0,0 1 16,1 1-16,0 1 0,-6-2 0,-2 0 16,-2-2-16</inkml:trace>
  <inkml:trace contextRef="#ctx0" brushRef="#br0" timeOffset="193685.9859">10782 7616 0,'0'0'16,"0"0"-16,0 0 0,0 0 15,0 0-15,0 0 0,-21 27 16,21-27-16,-20 28 0,8-10 0,-1 2 16,-1 1-16,-1 1 0,2-2 15,1 2-15,0 4 0,4-2 16,5-4-16,4-2 0,3-3 15,3-1-15,4-5 0,4-5 16,3-3-16,2-2 0,2-4 16,2-2-16,1-2 0,1-2 0,6-6 15,0-3-15,-4 0 16,-3 0-16,2-6 0,-1 1 16,-5 2-16,-4 3 0,-3 3 0,-2 5 15,-5 3-15,-1 4 0,-3 1 16,-3 4-16,0 0 0,-7 5 0,0 4 15,-2 3-15,1 1 16,-2 1-16,-3 8 0,-1 6 16,2-1-16,2 1 0,2-4 15,4-1-15,2-3 0,5-2 0,2-3 16,4-1-16,2-4 0,2-4 16,5-5-16,3-3 0,-5 0 15,-2 0-15,-3 1 0</inkml:trace>
  <inkml:trace contextRef="#ctx0" brushRef="#br0" timeOffset="194070.6634">11428 7651 0,'0'0'0,"0"0"0,0 0 16,0 0-16,-20 21 0,20-21 0,-22 28 15,8-9-15,-2 0 0,-1 3 16,-3 3-16,-3 5 0,2-2 15,2-2-15,1-2 0,3-2 16,1-4-16,-1 2 0,4-4 16,2-6-16,2-3 0,5-6 15,2-1-15,1-7 0,2-1 0,4-5 16,4-5-16,2-2 16,1 0-16,7-7 0,2-1 0,0 3 15,2 0-15,-2 3 0,0 1 16,-1 4-16,-2 1 0,2 0 15,-2 3-15,-6 5 0,-1 3 0,-2 5 16,-2 4-16,0 2 16,-1 1-16,-2 5 0,0 5 15,-4-1-15,-1 3 0,-1 1 16,-1 4-16,0-3 0,1 1 0,0 1 16,0 0-16,0-2 0,0-2 15,0-3-15,0-3 0,0-3 16</inkml:trace>
  <inkml:trace contextRef="#ctx0" brushRef="#br0" timeOffset="194237.7317">11681 7849 0,'0'0'15,"0"0"-15,0 0 0,25-4 0,-25 4 16,26 0-16,-9 0 0,2 0 15,0 0-15,4 0 0,0 1 16,5 2-16,0 0 0,-5-1 16,-3 1-16,-4 0 0</inkml:trace>
  <inkml:trace contextRef="#ctx0" brushRef="#br0" timeOffset="194753.402">12394 7797 0,'0'0'0,"0"0"15,0 0-15,0 0 0,0 0 0,-5-22 16,5 22-16,0 0 0,-19-23 16,11 14-16,0-1 15,-1 1-15,0 2 0,-3 1 16,-4 2-16,-1 1 0,0 1 0,-1 6 15,0 1-15,1 4 0,-2 0 16,-5 7-16,1 3 0,1 0 16,2 3-16,0 4 0,6-1 15,4-3-15,4-1 0,5-2 0,3-1 16,5-3-16,3-3 0,5-4 16,4-3-16,2-3 0,2-3 15,2-6-15,2-5 0,-3 0 16,-1-2-16,1-4 0,2-5 15,-2 0-15,0-1 0,3-10 16,-3-2-16,-4 2 0,-2 3 16,-2 1-16,0 0 0,-4 3 0,-2 4 15,-3 5-15,-2 0 16,-2 4-16,-2 3 0,-1 4 0,-2 4 16,-1 4-16,-3 5 0,-2 4 15,0 6-15,-3 4 0,-2 1 16,-1 5-16,-1 3 0,1 0 15,3 0-15,3 8 0,2 0 16,5-4-16,3-5 0,5-4 16,4-3-16,-4-5 0,0-3 0,-1-2 15</inkml:trace>
  <inkml:trace contextRef="#ctx0" brushRef="#br0" timeOffset="195119.8194">12802 7739 0,'0'0'16,"0"0"-16,0 0 0,0 0 0,0 0 15,-23 26-15,8-12 0,1 3 16,0 0-16,-1 2 16,2 1-16,2 0 0,1-2 0,1 3 15,3-1-15,3-3 0,3-2 16,7-6-16,5-3 0,3-3 15,1-2-15,3-3 0,1-3 16,1-3-16,0 0 0,5-5 16,0-5-16,-2-1 0,-5 0 0,-2 0 15,-4 0-15,-3 1 0,-2-1 16,-5 0-16,-2 1 16,-2 4-16,-1 2 0,-6 0 0,-4 3 15,-1 2-15,-1 2 0,-3 5 16,-1 2-16,3 4 0,1 0 15,1 2-15,2 0 0,2 2 16,1 1-16,1-2 0,2-1 16,0-2-16</inkml:trace>
  <inkml:trace contextRef="#ctx0" brushRef="#br0" timeOffset="195686.6103">13312 7691 0,'0'0'0,"0"0"16,0 0-16,0 0 0,-13 27 0,13-27 15,-19 27-15,7-11 16,-1 1-16,0 1 0,-1 2 0,2-2 16,1-2-16,0 3 0,2-2 15,3-1-15,1-3 0,5 0 16,4-4-16,1-3 0,4-1 15,2-4-15,3-1 0,2-2 16,-1-2-16,4-1 0,3-3 16,-1-3-16,1-1 0,1-5 15,3-4-15,3-4 0,1-1 0,0 1 16,-2-3-16,-3 5 0,-5 2 16,-2 3-16,-4 5 15,-6 4-15,0 2 0,-3 4 0,-2 3 16,-2 3-16,-1 4 0,-4 5 15,-4 5-15,0-1 0,-2 1 16,-1 8-16,0 2 0,3-4 16,3-1-16,5-2 0,5-3 15,3-3-15,1-3 0,3-3 16,3-4-16,3-3 0,1-1 0,3-5 16,2-2-16,-2-1 0,-1 1 15,0-4-15,1-3 0,-1 1 16,-1 0-16,-4-2 0,-1-3 15,-3 1-15,-1 0 0,-4 1 16,-5 1-16,-2 2 0,-1 2 16,-6 3-16,-3 1 0,-1 2 0,-1 1 15,1 5-15,0 5 16,3-2-16,2-2 0,0 3 0,2 0 16,-1 1-16,2-2 0,1 0 15</inkml:trace>
  <inkml:trace contextRef="#ctx0" brushRef="#br0" timeOffset="196070.1162">14193 7692 0,'0'0'16,"0"0"-16,0 0 0,-12 18 0,12-18 15,-17 23-15,5-7 0,-1 1 16,-1 1-16,-6 3 0,-1-2 15,3 0-15,3-2 0,2-4 16,0-1-16,2-3 0,2-2 16,1-4-16,1-3 0,3-1 0,2-1 15,4-3-15,3-1 16,3-4-16,1-2 0,3-3 0,3-3 16,2-1-16,1 0 0,3 2 15,2 1-15,3-1 0,-2 2 16,1 3-16,-1 3 0,-1 4 15,-1 1-15,-2 6 0,0 3 16,-4 3-16,-2-1 0,-3 5 16,-4 1-16,-1 3 0,-2-1 0,-2 3 15,-2 2-15,-1 0 16,-1 0-16,-1 0 0,1-1 16,0-1-16,1-2 0,0 1 0,0-1 15,0-2-15,1-3 0,0-2 16</inkml:trace>
  <inkml:trace contextRef="#ctx0" brushRef="#br0" timeOffset="196555.2408">15477 7733 0,'0'0'0,"0"0"16,0 0-16,0 0 0,0 0 0,-3-20 15,3 20-15,-15-13 16,15 13-16,-23-11 0,5 5 16,-2 3-16,-2 0 0,-3 1 0,-4 5 15,-7 2-15,0 2 0,2 3 16,1 4-16,-3 4 0,4 2 0,3-1 15,4 2-15,5-2 16,6 1-16,7-4 0,8-1 16,6-3-16,4-2 0,7-3 15,9-2-15,0-4 0,1-3 0,3-2 16,2-2-16,-1-1 0,-1-3 16,4-2-16,0-2 15,-4-1-15,-3 1 0,-5 1 0,-2 0 16,-4 3-16,-2 2 0,-4 2 15,-3 1-15,-4 1 0,-1 4 16,-3 4-16,-2 3 0,-1 4 16,-2 0-16,1 5 0,0 2 15,0 0-15,1 3 0,3-2 16,2 1-16,4-4 0,1-1 0,5-4 16,4-2-16,-4-2 0,-2-1 15,-1-2-15</inkml:trace>
  <inkml:trace contextRef="#ctx0" brushRef="#br0" timeOffset="196820.1668">16123 7538 0,'0'0'0,"0"0"15,0 0-15,0 0 0,-17 27 16,17-27-16,-23 34 0,7-12 15,-1-1-15,-8 14 0,0 3 16,3-3-16,2-3 16,5-3-16,4 0 0,1 0 0,2-5 15,7-5-15,4-2 0,7-7 16,4-2-16,3-5 0,2-3 16,1-2-16,1-3 0,-1-1 15,3-2-15,-6 1 0,-3 3 0,-1-1 16</inkml:trace>
  <inkml:trace contextRef="#ctx0" brushRef="#br0" timeOffset="197003.15">15863 7700 0,'0'0'15,"0"0"-15,0 0 0,27-1 0,-27 1 16,32 0-16,-11 0 0,2-1 15,2 1-15,4-1 0,3 0 16,9-11-16,-1-7 0,-5 4 16,-7 1-16,-4 3 0</inkml:trace>
  <inkml:trace contextRef="#ctx0" brushRef="#br0" timeOffset="197405.3402">16560 7471 0,'0'0'16,"0"0"-16,0 0 0,-16 19 15,16-19-15,-23 29 0,6-6 16,-2 2-16,0 3 0,-6 11 0,-1 4 16,-5 4-16,2-4 0,-1 2 15,4-6-15,5-6 0,4-6 16,5-6-16,2-5 0,4-4 15,0-2-15,4-8 0,2-2 16,2-3-16,4-2 0,4-5 16,2-3-16,2-3 0,1-1 0,5-5 15,2-2-15,1 2 0,2 3 16,1 1-16,2 1 16,-3 3-16,0 2 0,3 1 0,-2 4 15,-2 5-15,-5 4 0,-2 1 16,-3-1-16,-5 3 0,-2 1 15,-4 6-15,-3 5 0,-1 1 16,-1-1-16,-3 1 0,0 0 16,-1-1-16,1-1 0,0-3 15,2-3-15,1-3 0,1-4 0,0 1 16,0-2-16,1-2 0</inkml:trace>
  <inkml:trace contextRef="#ctx0" brushRef="#br0" timeOffset="197653.3893">17148 7355 0,'0'0'0,"0"0"0,0 0 16,-16 27-16,16-27 0,-24 31 0,6-2 15,-6 10-15,-1 0 0,-7 11 16,-1 0-16,5-5 0,5-2 0,2 3 15,6-4-15,2-9 16,5-5-16,2-4 0,3-3 16,1-4-16,-1-5 0,4-2 15,3-1-15,-2-2 16,0-2-16,-1-1 0</inkml:trace>
  <inkml:trace contextRef="#ctx0" brushRef="#br0" timeOffset="197969.5294">17007 7861 0,'0'0'15,"0"0"-15,0 0 0,0 0 0,0 0 16,29 4-16,-29-4 0,34-2 16,-34 2-16,41-6 0,-16 4 15,-1-1-15,0-2 0,1 1 16,2-1-16,5-2 0,-1-2 16,-4 0-16,-1-2 0,-4-2 15,-4 2-15,-3-2 0,-5 0 16,-5-1-16,-4 1 0,-6 2 15,-5 1-15,-2 2 0,-2-1 0,-3 5 16,-3 3-16,-2 3 0,-2 3 16,-5 5-16,3 2 0,0 3 15,1 1-15,3 3 0,2 3 16,5 1-16,1 0 0,8-1 16,5-1-16,6-4 0,6-3 15,6-2-15,5 1 0,4-6 16,4-3-16,5-4 0,5-2 15,-3 0-15,-7 0 0,-7 1 0</inkml:trace>
  <inkml:trace contextRef="#ctx0" brushRef="#br0" timeOffset="198236.0502">17819 7453 0,'0'0'0,"0"0"15,0 0-15,0 0 0,-10 25 0,10-25 16,-21 32-16,7-10 0,-3 4 16,1 2-16,-1 2 0,-3 8 15,3 0-15,2-3 0,4-2 16,1 0-16,5-5 0,3-5 16,3-2-16,3-4 0,3-4 0,3-2 15,3-3-15,4-3 16,1-4-16,0-1 0,0-1 15,-3-4-15,-2-3 0,-2-1 0,-2 4 16,-2 1-16</inkml:trace>
  <inkml:trace contextRef="#ctx0" brushRef="#br0" timeOffset="198386.0517">17522 7649 0,'0'0'0,"0"0"0,0 0 16,0 0-16,0 0 0,0 0 15,24-4-15,-24 4 0,32-5 0,-10 4 16,3-2-16,1 2 0,3-1 16,-4 0-16,-2 0 0,-5 1 15</inkml:trace>
  <inkml:trace contextRef="#ctx0" brushRef="#br0" timeOffset="198753.3255">17830 7786 0,'0'0'0,"0"0"16,0 0-16,0 0 0,0 0 15,28 4-15,-28-4 0,26 2 16,-26-2-16,38-4 0,-14 2 16,0-1-16,0 0 0,2-1 15,-1-3-15,6-2 0,-2-1 0,-4 0 16,-3 0-16,-4 0 15,-5 0-15,-4-1 0,-5-2 0,-4 0 16,-4 0-16,-4 2 0,-2 0 16,-4 1-16,-4 4 0,-2 2 15,-3 4-15,1 3 0,0 1 16,-4 5-16,0 1 0,1 3 16,-2 4-16,4 2 0,3 3 15,5 1-15,4 0 0,5 1 16,6 0-16,7-2 0,6-4 0,7-3 15,5-1-15,7-3 0,5-3 16,13 1-16,5-2 0,-12-2 16,-10-1-16,-8-1 0</inkml:trace>
  <inkml:trace contextRef="#ctx0" brushRef="#br0" timeOffset="199052.928">18788 7577 0,'0'0'16,"0"0"-16,0 0 0,-23 6 0,23-6 16,-33 12-16,13-3 0,-1 0 15,-1 1-15,1 3 0,1 3 16,-1 3-16,6-2 0,6-1 16,6 1-16,5-1 0,6-1 0,5 0 15,5-1-15,1 0 16,5-1-16,1 2 0,-1-2 15,-3-2-15,-2 0 0,-6-1 16,-3 1-16,-6-1 0,-2-3 0,-9-1 16,-5 0-16,-5-1 0,-3 0 15,-4-2-15,-3 1 0,-9 0 16,0-2-16,-3 2 0,0 0 16,-1-2-16,0-4 0,3 1 15,7 1-15,7-1 0</inkml:trace>
  <inkml:trace contextRef="#ctx0" brushRef="#br0" timeOffset="204402.9222">2938 8133 0,'0'0'0,"0"0"16,0 0-16,0 0 0,0 0 0,0 0 16,0 0-16,0 0 0,21-15 15,-21 15-15,25-4 0,-25 4 16,29 0-16,-10 1 0,3 0 15,0 1-15,3 0 0,5 1 16,6 0-16,12 1 0,-1-2 16,17 1-16,8-2 0,-3 1 15,2-1-15,22 0 0,6-1 0,9 0 16,-8 0-16,23-5 0,4-1 16,34-3-16,-21 3 0,-1-1 15,-1 1-15,-18 4 0,-11 3 16,7 0-16,2 0 0,-12-3 15,-8-2-15,-3 7 0,-4 1 16,-6-1-16,-7-3 0,1 0 16,-1 0-16,-14 2 0,-9 4 0,0-5 15,1-2-15,-8-2 0,-6-1 16,-6 1-16,-5 1 16,-4 0-16,-2-2 0,-9 4 0,-4 4 15,-3-4-15,1-1 0,-6-5 16,1-2-16,-3 2 0,-2 0 15,-3 0-15,-2-1 0,-2 0 16,-2-3-16,-2-4 0,-4-1 16,3-4-16,1 0 0,-1 0 15,1-2-15,1 4 0,0-1 0,-2-3 16,-2-2-16,-2 0 0,2-2 16,-4-2-16,0-1 15,1 4-15,2 3 0,-2-3 0,1 0 16,0-2-16,-1 2 0,-2-2 15,-2 1-15,2 3 0,2 2 0,-2 1 16,-1 0-16,0 2 16,1 2-16,-3 0 0,-3 0 15,1 4-15,1 5 0,-5-3 16,-2 0-16,-1 2 0,1 3 0,-5-2 16,-3-1-16,0 2 0,1 1 15,-6 0-15,-8 1 0,3 0 16,-1 3-16,-12-1 0,-1 1 15,1 1-15,3 2 0,-15-4 16,-1-4-16,2 2 0,5 2 16,-38 1-16,3 4 0,15-4 15,6-2-15,-3 2 0,-1 0 16,6 3-16,6 3 0,-7-3 0,-4-1 16,7-1-16,7-2 0,-5 1 15,-3 1-15,9 1 0,5 0 16,-1 2-16,-3 1 0,12 0 15,3 1-15,3 4 0,-1 1 16,7-4-16,3-2 0,5-1 16,1-1-16,10 3 0,6 3 0,-6 1 15,-4-1-15,5 1 0,5 2 16,5 4-16,3 4 0,3 1 16,3 2-16,4-2 0,1 7 15,-3-2-15,3-1 0,0 5 16,3 5-16,-3-1 0,1 1 15,1 6-15,1 1 0,1-9 16,-3-3-16,2 7 0,0 0 16,2-6-16,1-3 0,-5 9 15,-1 1-15,-1-12 0,-4-3 0,2-6 16,0-3-16,2-4 0</inkml:trace>
  <inkml:trace contextRef="#ctx0" brushRef="#br0" timeOffset="208151.5099">6587 7352 0,'0'0'0,"0"0"0,0 0 15,0 0-15,23 5 0,-23-5 16,27 10-16,-13-3 0,2 2 0,1 0 16,2 2-16,-1 0 0,-1 0 15,5 5-15,-3 1 16,-4-3-16,-1-1 0,-3-2 16</inkml:trace>
  <inkml:trace contextRef="#ctx0" brushRef="#br0" timeOffset="208336.9473">6535 7779 0,'0'0'0,"0"0"16,0 0-16,33 0 0,-33 0 0,39 2 16,-13-1-16,3-1 0,-2 1 15,9 2-15,3 0 0,-7 4 16,-4 3-16,3 1 0,-8-3 15,-4-1-15</inkml:trace>
  <inkml:trace contextRef="#ctx0" brushRef="#br0" timeOffset="208486.6957">6563 8096 0,'0'0'16,"0"0"-16,0 0 0,0 0 0,0 0 16,0 0-16,0 0 0,0 0 15,0 0-15,27-14 0,-6 4 16,3-2-16,3-1 0,5-2 15,6-2-15,5-6 0,-2 0 0,2-1 16,-7 4-16,-6 5 0</inkml:trace>
  <inkml:trace contextRef="#ctx0" brushRef="#br0" timeOffset="208869.9727">7147 7287 0,'0'0'0,"0"0"0,0 0 16,0 0-16,8 26 0,-8-26 15,4 25-15,-1-8 0,0 1 0,-1 3 16,1 1-16,1 1 0,-1-2 16,-1 4-16,-1-2 15,-1-4-15,0-1 0,-4-3 0,-4 0 16,-1-3-16,-1-2 0,-3-2 15,-6-2-15,2-2 0,-1-1 16,3-1-16,-2-5 0,4 0 16,2 0-16,2-2 0,2-1 15,4 0-15,3-2 0,12 0 16,6-2-16,6-1 0,5 0 16,5 0-16,5-3 0,8 1 15,-1 3-15,6-1 0,-1 3 16,-6 2-16,-3 3 0,-7 2 0,-5 1 15,-9 3-15,-8 4 0,-11 1 16,-8 3-16,-9 2 0,-1 2 16,3-4-16,3-3 0,2 0 0</inkml:trace>
  <inkml:trace contextRef="#ctx0" brushRef="#br0" timeOffset="209305.6679">7117 7737 0,'0'0'0,"0"0"0,0 0 16,0 0-16,0 0 0,15 24 15,-15-24-15,14 25 0,-14-25 16,17 30-16,-9-10 0,1 0 16,0 2-16,0-1 0,0 1 15,0 3-15,-2-3 0,1-2 0,-4-2 16,0-3-16,-2-2 0,-4-3 16,-3-5-16,-4 0 0,1-2 15,-2-2-15,-1-3 0,2-3 16,-2 0-16,1-5 0,2-4 15,-1 0-15,2 0 0,1-2 16,3-1-16,2-1 0,2 0 16,5-1-16,3-3 0,5 3 0,2 4 15,12-3-15,2 1 16,1 2-16,0 3 0,3 1 0,3 2 16,-3 5-16,-2 1 0,4 5 15,-1 1-15,-6 2 0,-3 2 0,-2 5 16,-2 5-16,-3 2 15,-3 1-15,-3 2 0,0 2 16,-4-4-16,-1-2 0,-4 0 16,-4 1-16,-3-1 0,0 0 15,-5-3-15,-2-2 0,3-2 0,-4-2 16,-4-2-16,-2-1 16,-3-2-16,-3 0 0,4-2 0,5 0 15,1 0-15</inkml:trace>
  <inkml:trace contextRef="#ctx0" brushRef="#br0" timeOffset="209453.0538">7297 7958 0,'0'0'0,"0"0"0,0 0 16,0 0-16,0 0 0,17-19 15,-17 19-15,26-10 0,-26 10 0,33-12 16,-16 6-16,0 2 0,2 1 16,1 2-16,-2 2 0,-2-1 15,-2-1-15,-1 1 0,-1-1 16,-5 1-16</inkml:trace>
  <inkml:trace contextRef="#ctx0" brushRef="#br0" timeOffset="209586.3899">7331 8022 0,'0'0'0,"0"0"16,0 0-16,0 0 0,0 0 0,30-6 16,-30 6-16,34-9 0,-15 6 15,5-1-15,4 0 0,-1-3 16,1-1-16,2-1 0,-5 2 15,-3 1-15</inkml:trace>
  <inkml:trace contextRef="#ctx0" brushRef="#br0" timeOffset="210021.4057">7962 7550 0,'0'0'0,"0"0"0,0 0 0,0 0 15,27-2-15,-27 2 0,27 2 16,-27-2-16,30 8 0,-14-2 16,3 1-16,-4 0 0,1 1 0,-2 0 15,-1 0-15,-2 0 0,-1-1 16,-3 1-16,-3 1 0,-3-1 16,-3 1-16,-3 0 15,-3-2-15,-4 1 0,0 0 0,-8 2 16,-2-1-16,0-2 0,0-3 15,1 0-15,2-2 0,1-2 16,2-1-16,1-4 0,1-1 16,3-2-16,2 0 0,3 0 15,1 0-15,2 2 0,1 0 0,1 3 16,1 3-16,3-3 0,0 4 16,1 4-16,-1 4 0,-1 1 15,0 3-15,1 6 0,-1 5 16,-1 3-16,0 1 0,0 0 15,1 1-15,1-1 0,-1-3 16,2 3-16,1-2 0,-1-6 16,0-3-16,1-4 0,1-2 15,-2-4-15,0-3 0,-1-1 16,1-1-16,-2 0 0</inkml:trace>
  <inkml:trace contextRef="#ctx0" brushRef="#br0" timeOffset="210287.4754">8568 7328 0,'0'0'16,"0"0"-16,0 0 0,0 0 0,-17 19 16,17-19-16,-21 21 15,21-21-15,-21 25 0,14-12 0,3 0 16,2 0-16,2-1 0,4 0 15,5-3-15,2 1 0,2-2 16,7 1-16,4-2 0,1 0 16,-1-2-16,0 0 0,-3 0 15,-1-1-15,-4-2 0,-5 2 16,-4 2-16,-2-2 0,1 0 0,-2-1 16</inkml:trace>
  <inkml:trace contextRef="#ctx0" brushRef="#br0" timeOffset="210469.7121">8268 7732 0,'0'0'16,"0"0"-16,0 0 0,25-3 0,-25 3 15,32-5-15,-8 2 16,1 1-16,1 0 0,2-1 0,4 1 16,5-1-16,-1 1 0,-4-1 15,-1 2-15,1 1 0,-7 1 16,-7 2-16,-7 1 0,-3-1 15,-1 0-15,-2-2 0</inkml:trace>
  <inkml:trace contextRef="#ctx0" brushRef="#br0" timeOffset="210636.8903">8234 7893 0,'0'0'0,"0"0"0,0 0 16,0 0-16,0 0 0,0 0 0,23-3 15,-23 3-15,39-6 0,-14 3 16,6-1-16,0 0 0,0 1 15,11-2-15,1 1 0,-3 0 16,-4 0-16,4 1 0,-5 0 16,-5 1-16,-5 0 0,-4-1 15,-5 1-15,-2 1 0</inkml:trace>
  <inkml:trace contextRef="#ctx0" brushRef="#br0" timeOffset="211086.698">8547 7803 0,'0'0'0,"0"0"0,0 0 16,0 0-16,0 0 0,8 24 16,-8-24-16,7 27 0,-7-27 15,6 34-15,-2-13 0,-1 1 16,0 1-16,-1 0 0,1 2 16,0 1-16,0 0 0,-1-3 0,0 0 15,-2-3-15,-2-2 0,-1-4 16,-1-3-16,-4 1 0,-3-1 15,-2-2-15,-3-4 0,1-2 16,2 0-16,-2-5 0,3-2 16,1-3-16,2-1 0,4-3 15,2 0-15,1-1 0,5 1 0,7 1 16,3 0-16,4 0 0,3 1 16,8 0-16,7 2 15,8 1-15,1 3 0,4 2 0,2 2 16,5-1-16,-6 1 0,-3 1 15,-3 3-15,-6-1 0,-5-2 0,-2 4 16,-3-1-16,-9-2 16,-5 0-16,-3 0 0,-4-2 15,0 0-15,-2-1 0,0 0 16,-2 1-16,0-1 0,1 1 0,-1-1 16,-2 0-16,3 1 0,-3-1 15,0 0-15,-6-5 0,1 1 16,-2 0-16,3 1 0,0 0 15,1 1-15</inkml:trace>
  <inkml:trace contextRef="#ctx0" brushRef="#br0" timeOffset="215579.1952">1936 8198 0,'0'0'0,"0"0"0,0 0 0,0 0 16,0 0-16,0 0 0,0 0 15,0 0-15,0 0 0,0 0 0,0 0 16,31 4-16,-31-4 0,20-2 15,-20 2-15,25-3 0,-10 2 16,4 0-16,3-1 0,0 0 16,1-1-16,2-2 0,0 2 15,6-3-15,1 0 16,0 1-16,-1 0 0,-3 1 0,-1 2 16,0 1-16,-1 0 0,-4 0 15,0 1-15,-3 1 0,-6 1 16,-1 0-16,-2 0 0,-1-1 15</inkml:trace>
  <inkml:trace contextRef="#ctx0" brushRef="#br0" timeOffset="215803.0394">2065 8386 0,'0'0'0,"0"0"0,0 0 16,0 0-16,27-8 0,-27 8 16,30-7-16,-12 4 0,-1 0 15,4 1-15,-1-1 0,2 0 16,3 0-16,3 2 0,1 1 16,-6 0-16,-2 0 0,-6 0 0</inkml:trace>
  <inkml:trace contextRef="#ctx0" brushRef="#br0" timeOffset="217470.914">2366 9297 0,'0'0'0,"0"0"16,0 0-16,0 0 0,0 0 0,0 0 15,0 0-15,27-3 16,-27 3-16,0 0 0,0 0 0,27 2 15,-27-2-15,22 1 0,-7 1 16,1-2-16,0 1 0,5 0 16,-1 0-16,1-1 0,1 1 0,8 0 15,6 1-15,-3-1 16,0-1-16,4 0 0,2 0 16,7 0-16,-2 1 0,3 0 15,3 1-15,-3-2 0,-2-1 0,12 1 16,0 1-16,-4 1 0,-5 0 15,15 1-15,0-1 0,-5-1 16,-2-2-16,11 2 0,3 0 16,-7 0-16,-4 0 0,5 0 15,3 0-15,-5 1 0,-5 2 0,32 0 16,-1 0-16,-13-4 16,-8-2-16,5 3 0,8 4 15,-11-2-15,-6-2 0,10 2 0,6 2 16,-8 0-16,-6 1 0,4-1 15,7 0-15,-10-1 0,-5-2 16,12 1-16,8-2 16,-8 1-16,-7-1 0,10 4 0,7 1 15,-7-2-15,-6-1 0,8-1 16,1 1-16,-6 0 0,-6 0 0,13 0 16,8 0-16,-10-1 0,-6-1 15,8 3-15,8 0 16,-9 0-16,-9 0 0,11-1 0,6 0 15,-9-1-15,-7 0 0,10 1 16,10 0-16,-14-2 0,-6 0 16,10 1-16,8 3 0,-10 0 15,-8-1-15,11 1 0,6 1 16,-9-5-16,-6-1 0,10 1 16,6 1-16,-8 1 0,-5 1 0,9-2 15,6 0-15,-10 2 0,-7 1 16,11-3-16,7-2 0,-12 3 15,-5 2-15,11 0 0,7 0 16,-10 0-16,-6-1 0,11-2 16,9-2-16,-10 0 0,-8-1 0,15 1 15,10-1-15,-13 2 16,-9 3-16,9-2 0,9-1 16,-13-4-16,-8-1 0,13 4 15,9 3-15,-13-1 0,-7 0 0,11-1 16,11-1-16,-12 0 0,-7 0 15,9 3-15,6 2 0,-11-3 16,-7 0-16,10-3 0,9-1 16,-11 1-16,-9 0 0,14 3 15,8 1-15,-13-1 0,-10-1 16,14 3-16,9 1 0,-10-4 16,-6-1-16,11-5 0,6-4 15,-15 9-15,-9 6 0,13-2 16,11 1-16,-15-3 0,-10-3 0,13 0 15,7 1-15,-12 0 0,-7-1 16,9 1-16,7 1 16,-9 0-16,-5 0 0,5 3 0,4 1 15,-8-3-15,-5 0 0,10-3 16,7-1-16,-12 0 0,-7-2 0,10 1 16,7-1-16,-11 2 0,-6 2 15,10 0-15,6 4 16,-12-4-16,-7-1 0,10 1 0,9 1 15,-13 0-15,-8-1 0,10-1 16,6-2-16,-10 2 0,-6 1 0,9 2 16,6 4-16,-8-3 15,-4-3-15,6-2 0,5 0 16,-8 2-16,-5 4 0,8-4 16,2-2-16,-6 2 0,-3 0 0,7 3 15,7-1-15,-13-2 16,-9 0-16,8-1 0,5-1 15,-10 0-15,-5 2 0,7 0 0,6-1 16,-9 1-16,-6-1 0,6 3 16,7 3-16,-9-4 0,-7-2 15,6 0-15,4-1 0,-9 3 16,-7 0-16,9-2 0,5-2 16,-8-2-16,-6-2 0,3 6 15,2 3-15,-7 0 0,-5-1 0,7-2 16,5-1-16,-6 1 0,-3 2 15,1 1-15,2 0 0,-9-2 16,-6 0-16,2-1 0,3 0 16,-3 1-16,-4 1 0,3-2 15,4-1-15,-9 4 0,-5 0 0,3 4 16,0 3-16,-3-4 16,-4-3-16,-1-3 0,-1-5 15,-12 5-15,1 1 0,0 0 0,-1 0 16,-6 0-16,-2 0 0,-2 1 15,2-1-15,0 0 0</inkml:trace>
  <inkml:trace contextRef="#ctx0" brushRef="#br0" timeOffset="218787.0751">5819 8736 0,'0'0'0,"0"0"0,0 0 16,0 0-16,0 27 0,0-13 16,0 5-16,0-1 0,0 0 0,0 11 15,0 3-15,0 0 0,0-1 16,0 9-16,0 2 0,0-8 15,1-2-15,0 0 16,1-1-16,-1-4 0,1-3 0,0 5 16,-1 0-16,-1-8 0,0 0 0,0-4 15,0-3-15,0-2 16,0-1-16,0-2 0,0-2 16,0-2-16</inkml:trace>
  <inkml:trace contextRef="#ctx0" brushRef="#br0" timeOffset="219636.7226">5667 8459 0,'0'0'15,"0"0"-15,0 0 0,0 0 16,22-13-16,-22 13 0,25-6 16,-10 4-16,2-1 0,2-1 0,4 1 15,1 0-15,-2 2 0,11-2 16,4 0-16,-1-3 0,0 1 15,15-3-15,1 1 0,-1 1 16,-3 2-16,14-3 0,3 0 16,-4 0-16,-4-1 0,16-1 15,5 0-15,-8 0 0,-3 3 0,11-2 16,1 2-16,-6 1 16,-6 0-16,40-2 0,-1 0 15,-20 2-15,-15 3 0,7-3 0,5-4 16,-12 4-16,-7 3 0,9 2 15,6 2-15,-8-4 0,-6-3 16,10 1-16,3-1 16,-11 8-16,-7 3 0,9-2 0,9-4 15,-11 1-15,-7-1 0,11 2 16,6 2-16,-7-2 0,-6-1 0,6 1 16,5 1-16,-9 1 0,-5 0 15,7 1-15,7-2 16,-13 1-16,-9 1 0,5-3 0,5-1 15,-4 2-15,-5 1 0,4-1 16,5-1-16,-9 3 0,-6 2 0,6 1 16,5 2-16,-14-6 15,-9-1-15,6 3 0,4 2 16,-5-3-16,-2-1 0,1 0 16,0 3-16,-9 2 0,-5 2 0,1 0 15,3-1-15,-6 0 0,-3 0 0,1 3 16,3 2-16,-7-4 15,-2 0-15,-7 2 0,0 6 16,-2-6-16,-1 1 0,0 1 16,2 4-16,-3-1 0,1-1 0,-4 5 15,-1 3-15,0-1 16,0-3-16,-1 7 0,0 5 16,0-4-16,0-1 0,0 3 15,0 3-15,-1 0 0,-1-3 0,1 3 16,2 2-16,-1-4 0,1-3 0,0 4 15,0 2 1,1-4-16,-1-4 0,-4 4 0,-2 2 16,-3-5-16,-1-4 0,3-6 15,1-3-15,2-5 0</inkml:trace>
  <inkml:trace contextRef="#ctx0" brushRef="#br0" timeOffset="222919.6186">9662 10384 0,'0'0'0,"-3"10"0,-2 4 16,0 2-16,-1 0 0,-2 4 16,0 5-16,-2 1 0,1 0 0,0 1 15,1-4-15,3-6 0,-1 0 16,2-8-16,1-2 0,-2-2 16,2-1-16,1 0 0</inkml:trace>
  <inkml:trace contextRef="#ctx0" brushRef="#br0" timeOffset="223222.2075">9729 10136 0,'0'0'16,"9"-1"-16,4 0 0,2 0 0,0 0 15,9 1-15,4 2 0,-2 0 16,2 1-16,5 4 0,0 2 15,-2 0-15,-2 1 0,-4 2 16,-2 3-16,-3 1 0,-4-2 0,-3 4 16,-6 2-16,-2-2 15,-4 1-15,-6-2 0,-2-1 16,-3-1-16,-2-4 0,-2 2 16,-1 1-16,-4-3 0,-3-1 0,-1-4 15,-1-1-15,2-3 0,1 1 16,0-3-16,1-4 0,1-2 15,2-1-15,2 0 16,3 3-16,2-1 0</inkml:trace>
  <inkml:trace contextRef="#ctx0" brushRef="#br0" timeOffset="223620.1463">9720 10150 0,'0'0'0,"0"0"0,0 0 15,0 0-15,0 0 0,0 0 0,0 0 16,-4 28-16,4-28 0,-6 26 15,1-8-15,-2 2 0,0 0 0,-1 3 16,-1 2-16,1-1 0,2 0 16,-2 2-16,1-4 0,2-3 15</inkml:trace>
  <inkml:trace contextRef="#ctx0" brushRef="#br0" timeOffset="224170.7341">10522 10146 0,'0'0'0,"0"0"0,0 0 0,0 0 15,-10 25-15,10-25 0,-16 25 16,7-8-16,-4 2 0,1 1 16,0 2-16,2-3 0,1 2 15,1 1-15,1-1 0,3-3 16,1-4-16,6-2 0,4-1 15,3-4-15,1-2 0,4-1 0,1-3 16,1-4-16,0-2 0,4-2 16,2-3-16,-1-1 0,-1-2 15,5-7-15,-1-4 0,-2 3 0,-1 1 16,-1 0-16,-2 2 16,-4 1-16,-1 3 0,-4 3 15,-2 2-15,-2 3 0,-2 0 0,-4 6 16,-3 2-16,-1 3 0,-3 2 15,-2 3-15,-1 3 0,1 3 16,2 2-16,-2 6 0,1 1 16,3-3-16,0-1 0,3-2 15,2 1-15,3-3 0,3-4 16,5-2-16,4-2 0,1-3 0,0-1 16,-2-3-16,-3 0 15,-3 1-15</inkml:trace>
  <inkml:trace contextRef="#ctx0" brushRef="#br0" timeOffset="224736.3688">11163 10219 0,'0'0'16,"0"0"-16,0 0 0,-11 19 15,11-19-15,-14 24 0,3-8 16,0 0-16,-1 0 0,1 0 0,1 0 15,-2-1-15,2 0 0,2-4 16,2-2-16,0-1 0,2-3 16,1-3-16,1-3 0,2 1 15,0-5-15,4 0 0,2-4 16,3-1-16,1-1 0,5-6 16,3-2-16,1 1 0,0 1 0,1 2 15,2 1-15,-1 4 0,-1 1 16,3-1-16,1 4 0,-5 4 15,0 2-15,-2 2 0,-1 2 16,-5 2-16,-1 3 0,-2 3 16,-1 4-16,-4 0 0,-1 1 15,-2 2-15,-1-2 0,0-3 16,0 0-16,-1 0 0,-2-2 16,2-5-16,1 0 0,0-1 15,0-2-15,0-1 0,1-3 0,1-3 16,3-3-16,3-1 15,3-4-15,3-2 0,3-3 16,1 0-16,0-1 0,1 1 0,4 0 16,-1 2-16,0 2 0,5-1 15,-2 3-15,-4 3 0,-3 3 0,-1 4 16,-3 2-16,-1 2 16,-2 4-16,-4 1 0,-3 3 15,-2 2-15,-1 1 0,-1 1 0,-1 0 16,-1-1-16,1-1 0,-1 3 15,0 1-15,0-6 0,1-1 16,1-1-16,0-3 0,0-1 16</inkml:trace>
  <inkml:trace contextRef="#ctx0" brushRef="#br0" timeOffset="224986.7269">12001 10256 0,'0'0'0,"0"0"0,0 0 16,-3 29-16,3-29 0,-10 37 15,0-11-15,-2 1 0,-1 2 16,-5 11-16,-1 4 0,0 8 16,1-3-16,1-5 0,3-5 15,-1 0-15,1-7 0,5-6 16,1-5-16,1-5 0,1-5 0,-1-7 15,-1-6-15,2 2 0,0-1 16,2 1-16</inkml:trace>
  <inkml:trace contextRef="#ctx0" brushRef="#br0" timeOffset="225254.5921">12031 10217 0,'0'0'0,"10"-2"0,7 1 15,0 1-15,3 1 0,10 3 16,3 3-16,7 3 0,-3 1 16,1 4-16,-1 2 0,-5-1 15,-4 0-15,-2 1 0,-5 0 16,-6-2-16,-2 0 0,-7 1 16,-4 0-16,-4-3 0,-3 0 0,-11 0 15,-6 0-15,-1-1 16,0-1-16,-5-1 0,-3-1 0,2-1 15,1-1-15,2-1 0,2-1 16,7-5-16,3-2 0,6-6 16,7-2-16,0 3 0,-1 1 15,1 1-15</inkml:trace>
  <inkml:trace contextRef="#ctx0" brushRef="#br0" timeOffset="225453.1538">13097 10242 0,'0'0'16,"0"0"-16,0 0 0,-2 23 15,2-23-15,-8 26 0,1-7 16,-2 0-16,-2 1 0,0 0 16,0-1-16,1-1 0,1-1 0,-2 1 15,2-2-15,1-5 0,1-3 16,0-1-16,2-1 0,0-1 15</inkml:trace>
  <inkml:trace contextRef="#ctx0" brushRef="#br0" timeOffset="225620.1891">13060 10013 0,'0'0'0,"0"0"0,0 0 16,0 0-16,25 4 0,-25-4 0,21 8 15,-21-8-15,25 12 0,-9-5 16,0 1-16,-1-1 0,-2-2 16,-2 0-16</inkml:trace>
  <inkml:trace contextRef="#ctx0" brushRef="#br0" timeOffset="225939.6241">13493 10244 0,'0'0'0,"0"0"0,0 0 16,-14 30-16,7-17 0,-3 5 16,-2 4-16,-1-2 0,-2 1 0,-2 4 15,0-1-15,3-4 16,2-3-16,0 1 0,2-3 16,3-5-16,2-3 0,0-3 0,2-2 15,3-2-15,-1-5 0,2-1 16,1-4-16,1-3 0,2-1 15,3-5-15,3-5 0,1 2 16,2 0-16,0 3 0,1 1 16,1 0-16,0 4 0,-1 4 15,1 5-15,0 1 0,2 0 16,0 6-16,1 1 0,-1 3 16,-3 3-16,3 2 0,1 1 15,-1-5-15,1-1 0,-3-1 16,-4-1-16,-2-1 0</inkml:trace>
  <inkml:trace contextRef="#ctx0" brushRef="#br0" timeOffset="226321.9629">14023 10312 0,'0'0'0,"0"0"0,0 0 15,0 0-15,-22 14 0,22-14 16,-22 21-16,22-21 0,-27 27 0,12-12 16,0 1-16,2 0 15,2-1-15,1 4 0,4 1 16,7-5-16,6-2 0,4-2 16,4-1-16,3-4 0,1 0 0,2-4 15,2-2-15,-1-1 0,0-3 16,4-4-16,0-5 15,-4-2-15,-3-2 0,-4-5 0,-3-1 16,-3 0-16,-4 1 0,-5 1 16,-4 1-16,-4 2 0,-2 2 0,-4 1 15,-3 1-15,-1 3 0,-3 2 16,-2 2-16,-3 2 16,4 2-16,2 3 0,2 3 0,0 2 15,6 0-15,4 1 0,3-1 16,0-2-16,1 0 0</inkml:trace>
  <inkml:trace contextRef="#ctx0" brushRef="#br0" timeOffset="226719.9724">14581 10267 0,'0'0'0,"0"0"0,0 0 0,0 0 15,-13 26-15,13-26 0,-23 28 16,8-11-16,1 1 0,0 1 16,1 0-16,0-2 0,3-2 15,-3 2-15,2-3 0,2-1 0,3-3 16,1-4-16,2-2 16,1-2-16,2-2 0,-1-6 0,2-2 15,1-1-15,1-2 0,7-6 16,4-3-16,1-1 0,1-3 15,4 3-15,2 0 0,2 4 16,0 3-16,6-1 0,-1 3 16,0 5-16,-3 2 0,1 5 15,-1 2-15,-1 3 0,-3 3 0,-4 2 16,-2 4-16,-4 0 0,-2 1 16,-3 4-16,-4 4 15,-2-1-15,-2 0 0,0 0 0,0-1 16,0-4-16,1-2 0,0-4 15,0-1-15,0-3 0</inkml:trace>
  <inkml:trace contextRef="#ctx0" brushRef="#br0" timeOffset="226986.9898">15407 10293 0,'0'0'0,"0"0"0,0 0 15,23 6-15,-23-6 0,25 8 0,-25-8 16,37 10-16,-16-6 0,1-1 15,2 1-15,5 0 0,-3 1 0,-3 0 16,-4-2-16,-2-1 16</inkml:trace>
  <inkml:trace contextRef="#ctx0" brushRef="#br0" timeOffset="227153.0632">15445 10475 0,'0'0'0,"0"0"0,0 0 0,0 0 16,36 1-16,-36-1 0,43 2 16,-17-1-16,3 0 0,4-2 15,6 0-15,9-1 0,-1 1 0,1 0 16,-10 1-16,-6-1 0</inkml:trace>
  <inkml:trace contextRef="#ctx0" brushRef="#br0" timeOffset="227453.686">16391 10069 0,'0'0'16,"0"0"-16,-11 15 0,4-3 0,-1 1 15,-5 9-15,-6 4 16,-3 9-16,1-1 0,-1 7 0,3-1 16,5-5-16,3-4 0,3 7 15,4-2-15,5-5 0,4-5 0,12-3 16,8-2-16,2-4 0,0-6 16,8-3-16,7-5 15,-2-2-15,-1-3 0,-5 1 0,-9-1 16,-5 2-16</inkml:trace>
  <inkml:trace contextRef="#ctx0" brushRef="#br0" timeOffset="227611.0288">16842 10449 0,'0'0'0,"0"0"15,0 0-15,-10 25 0,10-25 0,-11 24 16,6-14-16,0-2 0,1 1 15,2-2-15,2 0 0,2-6 16,1-6-16,1 0 0,-1 1 16,-1 0-16</inkml:trace>
  <inkml:trace contextRef="#ctx0" brushRef="#br0" timeOffset="227787.62">16824 10117 0,'0'0'0,"0"0"0,0 0 0,0 0 16,0 0-16,34 4 0,-34-4 15,38 4-15,-15-3 0,5 2 16,4 0-16,-4 0 0,-4-1 0,-3 0 16</inkml:trace>
  <inkml:trace contextRef="#ctx0" brushRef="#br0" timeOffset="228020.344">17366 10117 0,'0'0'16,"0"0"-16,0 0 0,-18 24 15,11-11-15,-4 5 0,-4 4 16,-4 9-16,0 1 0,1 4 16,1 3-16,0 5 0,2-3 0,3-1 15,2-1-15,-1 2 0,0-4 16,3-6-16,1-4 15,1-4-15,1 0 0,-3-8 0,-2-4 16,-2-4-16,-2-3 0,0-1 16,-4-1-16,-2-3 0,-2-1 15,4-1-15,4 1 0,3 1 0</inkml:trace>
  <inkml:trace contextRef="#ctx0" brushRef="#br0" timeOffset="228154.5601">17167 10321 0,'0'0'0,"10"-1"0,5 0 0,0 1 15,2 0-15,8 0 0,4 0 16,-5 0-16,-4 0 0,-4 0 0</inkml:trace>
  <inkml:trace contextRef="#ctx0" brushRef="#br0" timeOffset="228353.2728">17371 10351 0,'0'0'0,"0"0"16,0 0-16,30 4 0,-30-4 0,33 4 16,-10-2-16,2-1 0,-1 0 15,12 1-15,4 0 16,-2-1-16,-3-1 0,7 1 0,-2-1 15,-6 2-15,-8-2 0,-4 0 16</inkml:trace>
  <inkml:trace contextRef="#ctx0" brushRef="#br0" timeOffset="228606.7547">17690 10219 0,'0'0'0,"0"0"0,0 0 16,-10 21-16,6-11 0,-3 7 0,-1 4 15,-2 5-15,2-1 0,0 3 16,1 0-16,4-2 0,2-1 0,4 2 16,5-2-16,3-4 0,2-1 15,8-4-15,6-4 16,1-4-16,1-4 0,5-3 0,4-2 15,0-2-15,1-3 0,-3 1 16,-7 1-16,-7 1 0</inkml:trace>
  <inkml:trace contextRef="#ctx0" brushRef="#br0" timeOffset="229419.7136">18542 10238 0,'0'0'0,"0"0"0,0 0 16,-15 21-16,15-21 0,-18 24 16,6-7-16,0 0 0,0 1 0,-1 3 15,0 0-15,5-2 16,1-2-16,4-1 0,3-1 16,2-2-16,2-2 0,4-4 0,2-1 15,1-2-15,1-3 0,5-2 16,1-3-16,0-2 0,-1 0 15,1-4-15,2-3 0,0-2 16,0-2-16,4-7 0,-1-2 16,-3 2-16,-2 2 0,-3 2 15,-3 3-15,-2 3 0,-2 4 16,-1 0-16,-2 4 0,-2 0 0,-2 3 16,-1 3-16,-2 7 0,-1 0 15,-3 0-15,1 4 0,-1 3 16,3-1-16,1 0 0,2 1 15,2 0-15,3-1 0,0 0 16,5 0-16,3 0 0,4-1 16,4-2-16,0-1 0,1 0 15,0-3-15,0-1 0,6-1 16,1-4-16,-2 0 0,-3-3 0,-1-3 16,-1-3-16,0-1 0,0-2 15,-1-3-15,0-2 16,-4 0-16,-4 2 0,-3 0 0,-3 1 15,-1 1-15,-2 2 0,-1 1 16,-3 1-16,-2 3 0,0 0 16,-2 3-16,-2 2 0,1 0 15,-1-1-15,2 5 0,1 1 16,0 4-16,3 0 0,6 2 16,4 2-16,3-1 0,1-1 0,6 1 15,6-1-15,-1-1 0,2-2 16,10 2-16,1-2 0,-2-2 15,-2 0-15,-1-5 0,-1-1 16,-3-2-16,-4 0 0,3-3 16,-3-3-16,-9 0 0,-1-3 0,-5 0 15,-4-2-15,-2 1 0,-4 1 16,-7 1-16,-5 1 16,-2 1-16,-2 2 0,-5 2 15,-4 4-15,-2 2 0,0 2 0,-3 4 16,-2 4-16,2 2 0,3 4 15,-1 6-15,4 3 0,5-2 16,4 0-16,9 2 0,7 0 16,8-3-16,7-2 0,6-2 15,6 1-15,4-7 0,2-4 16,5-2-16,3-3 0,-9-2 0,-8 1 16,-5-1-16</inkml:trace>
  <inkml:trace contextRef="#ctx0" brushRef="#br0" timeOffset="229619.7876">19992 10374 0,'0'0'0,"0"0"0,0 0 16,-20 16-16,20-16 0,-17 23 15,6-7-15,-2-2 0,1 1 0,-1 5 16,2-1-16,2-4 0,1 0 15,4-4-15,3-3 0,1-4 16,2-3-16,-2-1 0,2 2 16,-2-2-16</inkml:trace>
  <inkml:trace contextRef="#ctx0" brushRef="#br0" timeOffset="229786.2559">19923 9972 0,'0'0'0,"0"0"0,0 0 0,0 0 16,0 0-16,4 28 0,-4-28 15,5 26-15,-5-26 0,13 33 16,-2-13-16,-3-3 0,0-2 0,-1-2 16</inkml:trace>
  <inkml:trace contextRef="#ctx0" brushRef="#br0" timeOffset="230269.976">20506 10351 0,'0'0'0,"0"0"0,0 0 0,0 0 15,0 0-15,-7-21 0,7 21 16,-19-10-16,19 10 0,-33-8 0,8 6 16,-1 3-16,-2 0 0,-11 5 15,-3 4-15,4 1 0,2 4 16,-3 2-16,6 1 15,5-2-15,4 1 0,9 0 0,7-1 16,6 0-16,5-1 0,8-3 16,7-1-16,3-3 0,3 1 15,1-5-15,3-2 0,-2-2 0,0-2 16,2-3-16,0-5 16,-7 0-16,-3-2 0,0-4 0,-2 0 15,-7 2-15,0 1 0,-2 3 16,-3 3-16,0 1 0,-2 2 15,-1 1-15,-1 3 0,-3-1 16,0 5-16,0 4 0,-2 6 16,-1 1-16,1 2 0,-2 7 15,0 3-15,1 1 0,-1 0 0,2 7 16,0-1-16,0-2 16,-2-2-16,-1-2 0,0-1 15,-1-4-15,0-3 0,-1 1 0,0-3 16,2-5-16,1-4 0,-6-1 15,-2-2-15,-3-5 0,0-3 16,-3-5-16,0-3 0,2-4 16,4-2-16,4-8 0,3-6 15,2 7-15,2 2 0,0 6 16</inkml:trace>
  <inkml:trace contextRef="#ctx0" brushRef="#br0" timeOffset="230737.2373">20771 10119 0,'0'0'0,"0"0"16,0 0-16,-20 26 0,10-14 0,-6 7 15,-4 5-15,-4 5 16,2 0-16,0-1 0,0 0 0,-2 2 15,2-2-15,3-5 0,2-2 16,4-5-16,2-4 0,2-2 16,3-1-16,0-2 0,2-3 0,4-4 15,3 1-15,1-5 0,3-3 16,3-4-16,3-3 16,4-4-16,1 0 0,8-5 0,0 1 15,-3 2-15,-2 2 0,0 5 16,-1 4-16,0 1 0,0 1 15,-1 7-15,-1 5 0,-1 1 16,-2 3-16,-1 3 0,-3 3 16,-4 2-16,-1 0 0,-4 3 15,-2 0-15,-1 1 0,-1 1 16,-3-1-16,0 0 0,0-2 16,3-1-16,-2-4 0,-2 0 15,2-3-15,-1-3 0,3-2 0,0-2 16,2-4-16,1-5 0,2-2 15,2-3-15,-2 2 0,0-1 0,0 3 16</inkml:trace>
  <inkml:trace contextRef="#ctx0" brushRef="#br0" timeOffset="230953.6039">21204 10146 0,'0'0'0,"0"0"0,0 0 15,-14 28-15,6-16 0,-5 7 16,-2 5-16,0 1 0,-1 1 0,0 8 16,0-1-16,3 5 15,3-5-15,6-2 0,3-3 16,2-4-16,1-1 0,7-4 16,5 0-16,-1-3 0,2-2 0,0-6 15,0-3-15,0-7 16,-2-5-16,-2 0 0,-2 2 0,-3 1 15</inkml:trace>
  <inkml:trace contextRef="#ctx0" brushRef="#br0" timeOffset="231153.4635">20916 10364 0,'0'0'0,"0"0"15,0 0-15,23-7 0,-23 7 0,32-3 16,-10 3-16,1-1 0,1 0 15,4 0-15,2 0 0,8 0 16,1-1-16,-2 1 0,1 0 16,4-2-16,-6-1 0,-2 10 15,-2 7-15,-6-2 0,-5-1 0,-5-3 16</inkml:trace>
  <inkml:trace contextRef="#ctx0" brushRef="#br0" timeOffset="231487.9229">21693 10298 0,'0'0'0,"0"0"16,0 0-16,0 0 0,0 0 0,0 0 16,0 0-16,0 0 0,0 0 0,0 0 15,0 0-15,0 0 0,0 0 16,-35-10-16,35 10 16,-32 0-16,32 0 0,-38 2 0,17-1 15,0 2-15,2 1 0,0-1 16,1 0-16,3 1 0,2 0 15,-2 3-15,3 0 0,6-1 16,0 2-16,5 2 0,3 1 16,3 1-16,2 0 0,5 6 15,4 0-15,-1 0 0,1 0 16,-1-3-16,2-1 0,-3 1 0,-1 0 16,0-1-16,0-1 0,-5-1 15,-1 0-15,-5-1 0,-4-1 16,-5-2-16,-3-3 0,-7 0 15,-7-3-15,-5 1 0,-3-3 16,0 0-16,7 0 0,4 0 16</inkml:trace>
  <inkml:trace contextRef="#ctx0" brushRef="#br0" timeOffset="296273.6227">5815 8512 0,'0'0'0,"0"0"0,0 0 0,0 0 16,0 0-16,0 0 16,11 23-16,-11-23 0,5 18 0,-5-18 15,3 30-15,-3-12 0,1 0 0,-1 2 16,0 4-1,2-2-15,-2 0 0,2 7 0,0-1 16,-1-1-16,2-1 0,2 4 16,1-1-16,-2-8 0,2-3 0,-1 0 15,0-2-15,1-4 0</inkml:trace>
  <inkml:trace contextRef="#ctx0" brushRef="#br0" timeOffset="296840.8804">5781 9340 0,'0'0'16,"0"0"-16,0 0 0,0 0 0,0 0 16,0 0-16,26-5 0,-26 5 15,0 0-15,30-7 0,-30 7 16,32-2-16,-15 0 0,4 1 16,1 0-16,3 0 0,1 0 15,13-1-15,4 1 0,-2-1 16,0 1-16,13 0 15,7 1-15,-2-2 0,1 0 0,17 0 16,6 1-16,5-1 0,-8 1 0,18-1 16,4 0-16,-10 0 15,-6 2-15,44 0 0,-5 0 16,-17 0-16,-12 0 0,12 0 16,10 0-16,-13 0 0,-9 2 0,12-1 15,9 1-15,-15-1 0,-8 0 0,15 1 16,12 0-16,-15 4 15,-10 2-15,11-3 0,9-1 16,-13-4-16,-8-1 0,10 6 16,7 2-16,-15 0 0,-11-2 0,5-3 15,0-3-15,-10 5 0,-9 3 0,2-2 16,1-1-16,-14-3 16,-10-2-16,-4 1 15,-1 0-15,-13-1 0,-7 1 0,-9 0 16,-3-2-16,-7 4 0,-3-1 0,-2 0 15,-2-1-15,2 1 0</inkml:trace>
  <inkml:trace contextRef="#ctx0" brushRef="#br0" timeOffset="302805.0731">2163 10440 0,'0'0'16,"0"0"-16,0 0 0,34 0 15,-34 0-15,30-3 0,-6 3 16,-2 0-16,4 0 0,9 0 0,6-1 16,1-1-16,1 0 0,11 0 15,2 2-15,-2-1 0,0-3 16,16 1-16,5-1 0,-5 3 16,-4 1-16,19 0 0,1 0 15,5-3-15,-11 0 0,17 0 16,2 5-16,17-2 0,-15 0 0,3-2 15,2 0-15,-9 3 0,-8 2 16,6-5-16,3-1 0,-4 1 16,-6 0-16,10 1 15,7 0-15,-13-1 0,-5 1 0,8 2 16,3 1-16,-6-4 0,-6 1 16,7-1-16,7 2 0,-9-1 15,-5-1-15,6 2 0,2 1 16,-9-2-16,-6 0 0,6 0 15,4 0-15,-8-4 0,-7-5 0,3 3 16,4 2-16,-6 1 0,-2 1 16,-4-3-16,4 0 0,-15 1 15,-5 1-15,-4 0 0,-2 1 16,-10-1-16,-9 1 0,-6 0 16,-3 2-16,-8 0 0,-3-1 0,-3 1 15</inkml:trace>
  <inkml:trace contextRef="#ctx0" brushRef="#br0" timeOffset="304088.4013">2358 9336 0,'0'0'0,"0"0"16,0 0-16,-22 0 0,22 0 16,-22 3-16,7 1 0,-4 2 15,0 0-15,-7 6 0,-2 4 16,0 0-16,2-2 0,-5 4 16,1 2-16,-7 7 15,3-1-15,-5 3 0,2 4 0,-4 4 16,3-1-16,3 4 0,-3 3 15,6-4-15,1-2 0,2 10 0,5 3 16,7-7-16,4-3 0,4 6 16,6 2-16,6-7 0,3-4 15,10 0-15,10 1 0,-3-7 16,1-6-16,11 2 0,9 3 16,-3-4-16,-2-2 0,11-2 15,12-3-15,-7-5 0,-1-3 0,40 3 16,-2-3-16,-16-4 15,-14-3-15,11-5 0,6-3 16,-12 0-16,-7-2 0,-2-2 0,-3-4 16,-4 1-16,-7-1 0,7-2 15,6-3-15,-13-1 0,-10-4 0,5-7 16,1-4-16,-7 5 16,-5 3-16,0-7 0,-3-4 15,-3 3-15,0 3 0,-2-7 16,-1-4-16,-4 4 0,-7 2 0,-3-6 15,-1-5-15,-2 7 0,-4 5 16,-2-9-16,-2-6 16,-4 8-16,1 3 0,-16 1 0,-7 0 15,0 3-15,2 3 0,-10 2 16,-9 2-16,4 4 0,5 1 0,-15 4 16,-12 1-16,5 1 15,1 1-15,-7 6 0,-6 3 16,14 8-16,9 5 0,15-2 15,13-1-15,6-2 0</inkml:trace>
  <inkml:trace contextRef="#ctx0" brushRef="#br0" timeOffset="304772.4413">3774 9319 0,'0'0'0,"0"0"0,0 0 15,0 0-15,0 0 0,0 0 0,0 0 16,0 0-16,0 0 0,0 0 16,-21-12-16,21 12 0,0 0 0,-26-4 15,26 4-15,-27 0 16,12 1-16,-3 2 0,0 1 15,-2 2-15,0-1 0,-2 5 0,1 1 16,-2 6-16,1 0 0,0 0 16,3 3-16,1-1 0,2 0 15,4 1-15,4 0 16,2-2-16,4-2 0,4-1 0,4-2 16,2-3-16,4 0 0,5-5 15,4-2-15,-3 1 0,1-2 16,7-4-16,3-5 0,-1-2 0,-3-2 15,-2-4-15,-1-1 16,-3 1-16,-1 3 0,-5-4 0,-1-2 16,-2 1-16,-1 0 0,-1 1 15,-2-1-15,0 4 0,-1 2 16,-4 4-16,2 3 0,-3 0 16,1 1-16,-1 3 0,-5 5 15,2-1-15,-3 1 0,1 5 16,-2 5-16,3-1 0,-3 1 0,3 1 15,1-1-15,1 0 0,0-1 16,4 2-16,0 0 0,2-2 16,3-2-16,-1 0 0,4-3 15,2 1-15,0 0 0,-1-3 16,-2 0-16,0-1 0</inkml:trace>
  <inkml:trace contextRef="#ctx0" brushRef="#br0" timeOffset="304893.2852">4046 9558 0,'0'0'0,"0"0"0,0 0 15,0 0-15,0 0 0,-10 25 0,10-25 16,0 0-16</inkml:trace>
  <inkml:trace contextRef="#ctx0" brushRef="#br0" timeOffset="305554.8494">4164 10428 0,'0'0'0,"0"0"15,0 0-15,24 0 0,-12 0 0,3 0 16,2 0-16,5 0 0,4 1 16,11-1-16,3 0 0,3 1 15,2-1-15,17 0 0,1-1 16,4 1-16,0-3 0,16 2 16,1-1-16,14-2 0,-3-1 0,15-2 15,-2 1-15,9 1 0,-7 1 16,30-1-16,-9 2 0,-10-1 15,-7-1-15,-4 1 16,-2 0-16,-6 0 0,-5 1 0,-1-1 16,0-1-16,-10 3 0,-6 3 15,-3-4-15,-3-1 0,-11-1 16,-7 0-16,-10 0 0,-6 0 16,-11-3-16,-7-4 0,-7 5 0,-4 1 15,-3 3-15</inkml:trace>
  <inkml:trace contextRef="#ctx0" brushRef="#br0" timeOffset="306354.23">6162 9518 0,'0'0'0,"0"0"15,0 0-15,0 0 0,0 0 0,0 0 16,0 0-16,0 0 0,0 0 16,0 0-16,0 0 15,0 0-15,0 0 0,-1022-18 0,2023 18 16,-1001 0-16,-29-10 0,29 10 16,-26-5-16,12 3 0,2 0 0,-2 0 15,-2 2-15,1 1 16,0 0-16,-1 3 0,1 1 15,0 1-15,0 2 0,-2 5 16,2 2-16,3 0 0,2-1 0,2 0 16,3 2-16,1 0 0,4-1 0,5-1 15,4-1-15,2-2 16,3-2-16,1-3 0,5-2 16,0-2-16,-1-2 0,8-3 15,2-2-15,-4-1 0,-3-2 0,0-1 16,1-1-16,-5-1 15,-1 0-15,-3-1 0,-1-2 16,-1 1-16,-2 0 0,-2 4 0,-2 1 16,-3 2-16,-1 4 0,-2 2 15,1-4-15,-1 4 0,0 0 16,-4 7-16,-1 1 0,1 1 16,-1 0-16,0 2 0,2 2 15,1 0-15,-1 1 0,4 1 16,4 2-16,0-2 0,3 1 0,3-4 15,3-1-15,-2-3 0,-3 0 16,0-2-16</inkml:trace>
  <inkml:trace contextRef="#ctx0" brushRef="#br0" timeOffset="306461.8922">6502 9707 0,'0'0'0,"0"0"15,0 0-15,0 0 0,0 0 0,0 0 16,0 0-16,-17 23 0,17-23 15,0 0-15</inkml:trace>
  <inkml:trace contextRef="#ctx0" brushRef="#br0" timeOffset="307739.0532">3891 9856 0,'0'0'0,"0"0"15,0 0-15,0 0 0,0 0 16,6 19-16,-6-19 0,0 0 0,0 28 16,0-28-16,1 28 15,-1-10-15,0 0 0,0 1 16,0 3-16,0-1 0,0 0 0,0 10 15,2 0-15,0 2 16,0 0-16,3-1 0,3 0 16,4 4-16,1-3 0,4 1 0,2 0 15,-1-3-15,0-5 0,7 0 16,7-1-16,4 0 0,-1-3 16,8-3-16,2-3 0,1-2 15,-2-3-15,15-2 0,6-1 16,-6-4-16,-1 0 0,6-4 0,4-2 15,4-3-15,-6 0 0,0-4 16,2-2-16,-10 0 0,-5 1 16,23-11-16,-9-2 0,-11 2 15,-11 2-15,-2-3 0,-6-1 16,-3 1-16,-1 0 0,-8-3 16,-5-4-16,-7-2 0,0-1 15,-1 0-15,-2 1 0,-7 13 16,1-1-16,-1-3 0,-1-1 15,-6-1-15,1 1 0,-2-4 0,-2-3 16,0 6-16,0 1 0,-1-1 16,-3-1-16,0 1 0,-2 1 15,-3 1-15,-5 0 0,1 3 16,2 1-16,-4-3 0,-3-1 16,2 1-16,0 1 0,-2 0 15,-3-2-15,3 3 0,3 1 0,-7 2 16,-5-1-16,2 2 15,1 1-15,-1 0 0,0 1 16,-2 2-16,1 2 0,-1 0 0,-4 1 16,0 0-16,0-1 0,-3 6 15,0 4-15,0 0 0,-2 2 16,-2-1-16,-3 2 0,4 1 16,1-1-16,-5 6 0,-3 2 15,1 4-15,5 2 0,-12 8 16,-5 2-16,8-1 0,3 0 0,0 3 15,1 3-15,2 1 0,4 0 16,-5 5-16,16-12 0,7-9 16</inkml:trace>
  <inkml:trace contextRef="#ctx0" brushRef="#br0" timeOffset="311037.8359">5447 10231 0,'0'0'15,"0"0"-15,0 0 0,0 0 0,0 0 16,0 0-16,0 0 15,0 0-15,0 0 0,0 0 0,0 0 16,26 21-16,-26-21 0,14 23 16,-14-23-16,16 34 0,-6-16 15,5 3-15,0 3 16,2-1-16,-1 0 0,8 8 0,5 2 16,3 4-16,0-2 0,-1-3 15,-1 0-15,-3-6 0,1-3 0,4 6 16,2-1-16,-5-4 0,-7-5 15,-4-2-15,-1-1 16,-4-2-16,0-3 0,-2-1 0,-3-2 16,-2-4-16,-1-1 0,0-2 15,-2-2-15,-1 0 0,-2 1 16,3-3-16,-3 3 0,0 0 16</inkml:trace>
  <inkml:trace contextRef="#ctx0" brushRef="#br0" timeOffset="311305.036">6097 10742 0,'0'0'0,"0"0"15,0 0-15,0 0 0,0 0 16,0 0-16,0 0 0,22-5 16,-22 5-16,0 0 0,0 0 15,17 16-15,-17-16 0,0 0 16,15 26-16,-12-16 0,1 1 0,2 1 16,-1 3-16,1-1 15,-2 0-15,1 0 0,-1-1 16,-1 0-16,1-1 0,-1 0 0,-3-1 15,0-2-15,0-1 16,-3-1-16,-3 0 0,-2-1 0,1-2 16,-5 0-16,-5-2 0,-1-1 15,0-1-15,-9-1 0,-1-1 16,1-1-16,0 2 0,3-2 16,2-2-16,4 2 0,1 0 0,5 0 15</inkml:trace>
  <inkml:trace contextRef="#ctx0" brushRef="#br0" timeOffset="311821.355">6894 11085 0,'0'0'0,"0"0"16,0 0-16,0 0 0,-3-18 0,3 18 15,0 0-15,-14-27 0,6 16 16,0-1-16,-1-1 0,-4 2 16,0 0-16,-9 0 0,-3 3 15,-1 2-15,0-1 0,-1 4 16,-2 3-16,1 3 0,1 2 0,-4 6 15,2 5-15,5 0 0,2 1 16,5 3-16,4 3 0,5-3 16,5-1-16,6-1 0,4 1 15,6-4-15,5-2 0,7-3 16,7-3-16,0-1 0,0-2 16,8-5-16,0-4 0,-3 0 15,-2-1-15,0-5 0,-1-2 16,-8-2-16,-4 0 0,-3 2 15,-4 0-15,-1 0 0,-3-2 0,-4 6 16,-1 4-16,-3 1 0,-2 1 16,-1 3-16,-3 2 15,2 3-15,-2 3 0,3 3 0,0 5 16,0-1-16,0-1 0,3 3 16,0 1-16,-1 1 0,3 0 0,-1 0 15,1-3-15,-2-3 0</inkml:trace>
  <inkml:trace contextRef="#ctx0" brushRef="#br0" timeOffset="312237.8721">7524 11140 0,'0'0'16,"0"0"-16,0 0 0,-5-22 15,5 22-15,-13-16 0,3 7 16,-1 1-16,-3 0 0,-3 2 15,-4 0-15,0 2 0,0 3 0,-9 3 16,-1 4-16,1 4 0,3 2 16,3 5-16,2 4 0,1 4 15,5 1-15,10 0 0,2-1 16,11-2-16,3-4 0,9-4 16,6-2-16,4-3 0,3-5 15,8-2-15,2-4 0,-2-4 0,-3-6 16,0-7-16,-1-8 15,-2 1-15,-1 0 0,4-8 0,-3-1 16,-6 1-16,-6 4 0,-6 1 16,-4 1-16,-3 4 0,-2 4 15,-3 3-15,1 4 0,-5 3 16,0 4-16,-6 5 0,-2 4 16,-3 5-16,-2 4 0,-2 2 15,-4 5-15,2 2 0,2 2 0,-2 7 16,2 3-16,2-3 0,2-1 15,4 1-15,5 2 16,2-5-16,1-3 0,0-4 0,1-7 16,-2-2-16</inkml:trace>
  <inkml:trace contextRef="#ctx0" brushRef="#br0" timeOffset="312359.869">7961 11441 0,'0'0'15,"0"0"-15,0 0 0,0 0 0,0 0 16,0 0-16,0 0 0,0 0 16</inkml:trace>
  <inkml:trace contextRef="#ctx0" brushRef="#br0" timeOffset="312704.6657">8473 11042 0,'0'0'0,"0"0"0,26 0 15,-9 2-15,2 0 0,11 1 16,3 1-16,1 0 0,1 0 16,8 2-16,0 0 0,-4-1 15,-4 0-15,-4-1 0,-5 0 16,-5-1-16,-4 0 0,-3 0 15</inkml:trace>
  <inkml:trace contextRef="#ctx0" brushRef="#br0" timeOffset="312972.3571">8914 10832 0,'0'0'0,"0"0"0,0 0 15,0 0-15,-3 31 0,-1-13 0,-3 6 16,-2 4-16,-2 3 0,-6 16 16,-3 7-16,2-1 0,2 1 15,-4 7-15,-2 4 16,1-9-16,2-7 0,1-2 0,4-8 16,3-10-16,2-7 0,3-11 15,1-8-15,4-6 0,2-4 16,5-7-16,3-6 0,-4 6 0,-1 3 15,0 2-15</inkml:trace>
  <inkml:trace contextRef="#ctx0" brushRef="#br0" timeOffset="313171.4171">8826 11155 0,'0'0'0,"0"0"16,0 0-16,0 0 0,-28 2 0,28-2 16,-33 7-16,10 0 0,-1 3 0,-2 2 15,-3 2-15,-6 2 16,3 0-16,5-2 0,5-1 15,0 1-15,6 0 0,8-1 0,8-1 16,7-4-16,6-1 0,8-2 16,6-3-16,12-3 0,3-2 15,2-5-15,7-2 0,7-3 16,1-1-16,-13 4 0,-11 0 16,-7 4-16</inkml:trace>
  <inkml:trace contextRef="#ctx0" brushRef="#br0" timeOffset="313355.5988">9316 11076 0,'0'0'16,"0"0"-16,0 0 0,-13 17 16,13-17-16,-19 21 0,4-6 0,-2 3 15,-4 5-15,-9 11 0,-2 2 16,-2 2-16,-1 1 16,-5 5-16,4-2 0,5-8 0,5-6 15,-1-4-15,3-5 0,5-8 0,4-5 16,8-9-1,3-6-15,6-3 0,1-2 0,-1 2 16,0 2-16,0 2 0</inkml:trace>
  <inkml:trace contextRef="#ctx0" brushRef="#br0" timeOffset="313704.9912">9253 11151 0,'0'0'16,"0"0"-16,23 1 0,-5 0 0,2-1 16,7 1-16,2 2 15,-2-1-15,1 1 0,-2 3 0,1-1 16,-1 3-16,-1 1 0,-6 0 15,-3 1-15,-6-1 0,-5 0 16,-6 2-16,-4-1 0,-5-1 16,-5-1-16,-4-1 0,-6 1 15,-8-1-15,-2 0 0,0-1 16,-1-1-16,7 0 0,1-4 0,4-1 16,2 0-16,4 1 0,4-1 15,7 2-15,7 1 16,7-1-16,5 2 0,8-1 0,6 3 15,3 1-15,2-1 0,0 3 16,-1 1-16,-2 1 0,-2 1 16,-3 0-16,-5 1 0,-5-2 15,-3 1-15,-5 0 0,-4 1 16,-7 0-16,-5 1 0,-7-1 16,-7 0-16,-3-2 0,-5-1 0,-3-1 15,-2-2-15,-1 0 16,1-2-16,1 0 0,9-1 0,6-1 15</inkml:trace>
  <inkml:trace contextRef="#ctx0" brushRef="#br0" timeOffset="313856.089">9204 11462 0,'0'0'0,"0"0"0,0 0 16,19 15-16,-19-15 0,23 20 15,-8-7-15,0 0 0,0 2 0,2 1 16,1 2-16,5 2 0,1-1 15,0-2-15,2-2 0,-5-3 16,-4-1-16,0-2 0</inkml:trace>
  <inkml:trace contextRef="#ctx0" brushRef="#br0" timeOffset="314070.2181">10332 10908 0,'0'0'0,"0"0"0,0 0 0,0 0 16,17 19-16,-17-19 0,3 20 15,-3-8-15,-1 0 0,0-1 16,0-2-16,0-1 0</inkml:trace>
  <inkml:trace contextRef="#ctx0" brushRef="#br0" timeOffset="314239.4672">10051 11054 0,'0'0'0,"0"0"0,0 0 16,30 3-16,-30-3 0,38 4 15,-10-1-15,3 1 0,2 0 0,14 2 16,4 1-16,-1 0 0,-2-2 15,10 2-15,-3 1 16,-1-2-16,-9-2 0,-10 0 16,-7-1-16,-7-1 0</inkml:trace>
  <inkml:trace contextRef="#ctx0" brushRef="#br0" timeOffset="314454.9847">10064 11144 0,'0'0'15,"0"0"-15,0 0 0,-22 20 0,11-6 16,-4 5-16,-4 6 16,-5 10-16,0 2 0,-11 15 0,-1 4 15,5-3-15,4-3 0,-2 6 16,4-5-16,0-4 0,4-10 16,2-8-16,1-6 0,5-9 15,4-4-15,2-8 0,3-4 16,0-1-16,2 2 0,0 0 15</inkml:trace>
  <inkml:trace contextRef="#ctx0" brushRef="#br0" timeOffset="314655.1351">10132 11255 0,'0'0'0,"12"-1"0,6 1 15,4 0-15,3 1 0,11 1 16,14 2-16,-4 0 0,-2 0 0,9 1 15,1 0-15,-9 1 0,-6-1 16,-6 0-16,-6-2 16,-4 0-16,-6 0 0,-8-5 0,-7-3 15,0 1-15,0 1 0,-1 0 16</inkml:trace>
  <inkml:trace contextRef="#ctx0" brushRef="#br0" timeOffset="314804.7501">10289 11121 0,'0'0'16,"0"0"-16,0 0 0,0 0 0,0 0 16,-12 21-16,12-21 0,-10 20 15,10-20-15,-11 31 0,6-13 16,-1 0-16,2 0 0,0-3 16,2-2-16,0-1 0,0-2 0,1-2 15</inkml:trace>
  <inkml:trace contextRef="#ctx0" brushRef="#br0" timeOffset="315073.7325">10526 11158 0,'0'0'0,"0"0"16,0 0-16,0 0 0,0 0 0,0 0 16,1 28-16,-1-28 15,-13 21-15,13-21 0,-31 28 16,14-13-16,-1-1 0,-3 0 0,-1 0 15,-6 2-15,3 0 0,3-4 16,3-1-16,3-3 0,3-2 16,4 1-16,3 1 15,5-1-15,3-1 0,7 1 0,7-3 16,0 0-16,3 1 0,5-3 16,4 0-16,-3 0 0,-1 1 15,2 0-15,-3-1 0,-5-1 0,-2 0 16,-4 0-16</inkml:trace>
  <inkml:trace contextRef="#ctx0" brushRef="#br0" timeOffset="315310.3885">10101 11565 0,'0'0'0,"0"0"0,0 0 0,28 3 15,-28-3-15,32 3 0,-9-2 16,2 1-16,0 2 0,8-1 0,0 0 15,-2 0-15,-2 1 0,-5 1 16,-3 2-16,-4 0 0,-5 0 16,-9 1-16,-5 3 15,-6 0-15,-3 0 0,-6 0 0,-2 1 16,-5-1-16,-1 0 0,-10 1 16,-4-3-16,3-1 0,1-5 0,2 1 15,6 0-15,6-2 16</inkml:trace>
  <inkml:trace contextRef="#ctx0" brushRef="#br0" timeOffset="315488.5184">10188 11626 0,'0'0'16,"0"0"-16,16 16 0,-6-5 0,0 1 16,7 6-16,0 2 0,2-2 15,0-1-15,1 2 0,2 0 16,5 1-16,0-2 0,-1-2 15,1-2-15,-2-4 0,-2-5 0,-4-1 16,-4-1-16,-3 1 16</inkml:trace>
  <inkml:trace contextRef="#ctx0" brushRef="#br0" timeOffset="315671.7239">10887 11414 0,'0'0'0,"0"0"16,22 0-16,-7 0 0,3 1 0,3 0 16,2 1-16,7-1 15,1 0-15,-1-1 0,2 0 16,-1 1-16,0 0 0,0 1 0,-6-1 16,-4 0-16</inkml:trace>
  <inkml:trace contextRef="#ctx0" brushRef="#br0" timeOffset="315838.1366">11135 11342 0,'0'0'0,"0"0"16,0 0-16,-2 18 0,2-18 0,-8 23 16,1-8-16,1 3 0,-1 3 15,0 2-15,0 1 16,-1-1-16,0-1 0,-1 3 0,2-5 15,1-2-15</inkml:trace>
  <inkml:trace contextRef="#ctx0" brushRef="#br0" timeOffset="315954.868">10945 11730 0,'0'0'0,"0"0"0,0 0 16,0 0-16,0 0 0,38-2 16,-38 2-16,40-2 0,-15 1 0,2-1 15,3 0-15,1-2 0,2-1 16,3-1-16,-5 1 0,-5 1 15</inkml:trace>
  <inkml:trace contextRef="#ctx0" brushRef="#br0" timeOffset="316255.681">11291 11529 0,'0'0'0,"0"0"16,0 0-16,0 0 0,27-6 15,-27 6-15,38-5 0,-12 5 16,2 0-16,4 1 0,4-1 16,9 0-16,-1 2 0,-3-1 15,-3 1-15,5 3 0,-4 1 0,-5 1 16,-3 1-16,-7 3 16,-5 1-16,-7 2 0,-5 3 15,-6-1-15,-6 0 0,-1 0 0,-3 0 16,-4 1-16,-3-2 0,-4-2 15,-3-3-15,1-3 16,2-1-16,-1-4 0,1-3 0,1-6 16,1-3-16,4 1 0,2 2 15,2 1-15</inkml:trace>
  <inkml:trace contextRef="#ctx0" brushRef="#br0" timeOffset="316438.2873">11721 11388 0,'0'0'0,"0"0"0,0 0 16,0 0-16,-2 24 0,2-24 0,-9 27 16,9-27-16,-12 35 0,4-15 15,0 0-15,-2 0 0,0-3 16,-5 4-16,1-1 0,2-5 16,1-5-16,2-5 0,1-4 15,2 1-15,0-1 0,2-1 0</inkml:trace>
  <inkml:trace contextRef="#ctx0" brushRef="#br0" timeOffset="316655.9952">11533 11376 0,'0'0'0,"0"0"16,0 0-16,-7 26 0,3-11 16,-3 6-16,-1 3 0,0 3 15,-2 1-15,0 9 16,2 0-16,7 0 0,5 1 15,3 3-15,2-5 0,7-4 16,9-3-16,0-3 0,0-4 0,16-1 16,7-3-16,-2-5 0,-1-3 15,12-10-15,2-9 0,-15 4 16,-11 0-16,-8 1 0</inkml:trace>
  <inkml:trace contextRef="#ctx0" brushRef="#br0" timeOffset="318888.6233">13350 11389 0,'0'0'0,"0"0"0,0 0 15,0 0-15,0 0 0,16-13 16,-16 13-16,0 0 0,6-15 0,-7 8 16,-3 0-16,0-1 0,-2-1 15,-1-2-15,-3 0 16,-1 0-16,-1 0 0,-5 1 0,-3 0 16,0 0-16,-1 2 0,-9 0 15,-6 3-15,3 3 0,1 4 16,-7 7-16,-1 4 0,3 3 15,4 1-15,3 7 0,2 4 16,5-1-16,3 2 0,2 8 16,5 0-16,5-4 0,4-3 0,9-7 15,9-3-15,4-6 0,6-3 16,6-7-16,7-4 0,0-7 16,1-7-16,4-6 0,3-6 15,1-2-15,-5 3 0,2-5 16,1-4-16,-5 0 0,-4-1 0,-1-9 15,-4-4-15,-4 7 0,-1 6 16,-8 6-16,-4 2 16,-5 9-16,-3 2 0,-2 6 15,-1 4-15,-4 3 0,-2 2 0,-6 8 16,-4 3-16,1 5 0,-1 6 16,-4 7-16,-2 4 0,-1 1 15,0 2-15,3 4 0,0 4 16,2 0-16,2-3 0,7-2 15,2-2-15,3-7 0,1-3 0,2-6 16,3-2-16,3-7 16,3-3-16,-3-3 0,-3 0 15,0-3-15</inkml:trace>
  <inkml:trace contextRef="#ctx0" brushRef="#br0" timeOffset="319222.5634">13515 11417 0,'0'0'0,"0"0"0,0 0 0,0 0 16,0 0-16,32 6 0,-32-6 16,29 5-16,-29-5 0,37 1 15,-14 0-15,2-1 0,0-1 0,2-1 16,3-2-16,7-2 0,-3-1 16,-3-2-16,-3 0 0,-2-2 15,-4-1-15,0-4 0,-6-2 16,-6 0-16,-4 0 0,-8 1 15,-6 0-15,-4 3 0,-4 3 16,-8 5-16,-6 3 0,-2 4 0,-1 4 16,-1 3-16,-1 3 15,1 5-15,2 4 0,-5 5 16,3 3-16,5-1 0,6 0 0,12 3 16,9 2-16,5 1 0,6-2 15,10-2-15,8-3 16,10-4-16,7-4 0,18-2 0,6-4 15,-17-2-15,-13-3 0,-9-2 16</inkml:trace>
  <inkml:trace contextRef="#ctx0" brushRef="#br0" timeOffset="319605.295">14699 11387 0,'0'0'0,"0"0"16,0 0-16,-27-14 0,12 9 0,-5 0 15,-4 0-15,-3 1 0,-3 2 16,-12 3-16,-2 2 0,-9 6 16,2 6-16,4 2 0,0 3 15,2 7-15,9 0 0,8 0 16,10-2-16,7-1 0,5-3 0,9-2 16,7 1-16,9-6 0,5-2 15,7-3-15,4-4 16,1-4-16,-1-2 0,4-4 15,1-2-15,-1-2 0,-3-3 0,8-7 16,2-5-16,-10 1 0,-5 2 16,-6 1-16,-5 2 0,-5 2 15,-4 3-15,-2 3 0,-2 3 16,-4 3-16,-1 2 0,-2 2 16,2 3-16,-4 4 0,0 1 0,-2 6 15,-1 3 1,3 4-16,1 2 0,3 2 0,3 0 15,2-2-15,4-4 0,-2-3 16,-1-3-16,-2-3 0</inkml:trace>
  <inkml:trace contextRef="#ctx0" brushRef="#br0" timeOffset="320037.9732">15470 11553 0,'0'0'0,"0"0"0,0 0 16,0-21-16,-3 12 0,0-1 0,-2 0 15,-3-1-15,-2-3 0,-4 2 16,-5 0-16,-9 0 0,0 2 16,-6 4-16,-5 4 0,3 4 15,1 4-15,-9 7 0,0 4 16,5 3-16,3 2 0,3 7 16,8 0-16,8 0 0,8-1 0,12-3 15,9-1-15,7-4 16,4-4-16,9-6 0,7-7 15,4-3-15,4-5 0,3-7 0,-1-6 16,-2-3-16,0-3 0,-3-8 16,-2-6-16,2-10 0,-4-1 15,-5 0-15,-6-1 0,-5 5 16,-6 4-16,-4 5 0,-5 4 16,-3 8-16,-3 7 0,-1 5 15,0 6-15,-6 3 0,-1 6 0,-4 7 16,-4 5-16,1 6 0,-2 6 15,0 6-15,0 5 0,-1 2 16,2 3-16,-1 12 16,1 3-16,3-6 0,3-6 0,8 0 15,6-5-15,2-6 0,2-6 16,-4-7-16,-1-6 0,-3-5 16</inkml:trace>
  <inkml:trace contextRef="#ctx0" brushRef="#br0" timeOffset="320704.4722">16276 11591 0,'0'0'0,"0"0"16,0 0-16,0 0 0,13 23 0,-13-23 15,26 16-15,-26-16 16,39 14-16,-13-8 0,5-1 16,1-2-16,2-3 0,12-4 15,1-4-15,5-1 0,-6 3 0,-3-4 16,-3-3-16,-8-1 0,-5-1 16,-4-4-16,-6-5 0,-8 5 15,-7 3-15,-9 4 0,-6 2 16,-7 0-16,-4 1 0,-10 2 15,-2 3-15,-2 5 0,1 3 16,0 9-16,2 6 0,4 2 0,5 1 16,5 4-16,5 4 15,10-2-15,6-1 0,12 0 0,9 1 16,5-5-16,5-5 0,19-1 16,9-4-16,1-1 0,-1-1 15,4-7-15,2-5 0,2-6 16,-5-4-16,-18 4 0,-12 1 15,-9 2-15</inkml:trace>
  <inkml:trace contextRef="#ctx0" brushRef="#br0" timeOffset="320921.6102">17209 11451 0,'0'0'0,"0"0"15,0 0-15,16 18 0,-16-18 16,17 25-16,-4-7 0,1 3 15,2 1-15,4 1 0,3 2 16,6 3-16,-1-1 0,7 3 16,2-2-16,-1-5 0,-3-1 0,-3-8 15,-3-5-15,0-4 0,-2-4 16,-1 0-16,-5 0 0,-4 0 16</inkml:trace>
  <inkml:trace contextRef="#ctx0" brushRef="#br0" timeOffset="321079.0424">17643 11464 0,'0'0'16,"0"0"-16,0 0 0,-29 7 15,29-7-15,-40 17 0,13-3 0,-3 2 16,-2 2-16,-13 10 16,-3 5-16,-3 3 0,5-2 0,-3 10 15,5 2-15,12-9 0,10-7 16,3-3-16,5-7 0,3-5 15</inkml:trace>
  <inkml:trace contextRef="#ctx0" brushRef="#br0" timeOffset="321521.2571">18140 11165 0,'0'0'15,"0"0"-15,0 0 0,0 0 16,0 0-16,-13 28 0,2-7 16,-4 2-16,-2 2 0,-4 8 15,-5 7-15,-7 11 0,1 1 0,-3 8 16,4-3-16,1 1 0,7-9 0,6-7 16,3-7-16,3-7 15,1-8-15,5-3 0,4-4 16,2-9-16,2-5 0,3-4 15,0-3-15,4-3 0,2-4 0,5-5 16,4-6-16,-1 0 0,0 0 16,4-4-16,0 0 0,1 6 15,2 4-15,2 4 0,0 3 16,0 4-16,0 4 0,0 5 16,2 4-16,-5 3 0,-4 1 0,-2 3 15,-3 3-15,-1 2 16,-2 3-16,-4 3 0,-5 5 15,0-2-15,-3 1 0,-2 0 16,-3 1-16,-1-1 0,1-1 16,1-3-16,2-2 0,0-5 0,0-2 15,0-4-15</inkml:trace>
  <inkml:trace contextRef="#ctx0" brushRef="#br0" timeOffset="321938.3422">19101 11608 0,'0'0'0,"0"0"16,0 0-16,0 0 0,0 0 0,0 0 15,-3-25-15,3 25 0,-24-14 16,4 8-16,-4 1 0,-5 4 16,-3 2-16,-8 7 15,-5 5-15,-10 2 0,4-1 0,-5 8 16,-4 7-16,14-5 0,9-1 15,10 0-15,10-1 16,9-1-16,9-3 0,11-3 0,9-3 16,7-4-16,4-3 0,5-3 15,5-2-15,5-9 16,5-4-16,-8-3 0,-5 0 0,6-9 16,1-4-1,-10 6-15,-10 3 0,-4 3 0,-6 3 16,-8 6-16,-1 2 0,-3 6 15,0 3-15,-2 1 0,-1 1 0,-1 9 16,-1 5-16,1 1 0,0 1 16,1 3-16,1 3 15,2-6-15,0 0 0,6 4 0,4-2 16,2-4-16,1-3 0,3-7 16,2-5-16,-5 0 0,-4-3 0,-3 2 15</inkml:trace>
  <inkml:trace contextRef="#ctx0" brushRef="#br0" timeOffset="322338.4556">19514 11564 0,'0'0'0,"0"0"0,0 0 0,0 0 15,-20 25-15,20-25 0,-22 28 16,8-10-16,-1 0 0,0 1 15,-1 1-15,1 4 0,3 0 16,6-3-16,5-1 0,4-3 0,4 0 16,5-4-16,5-5 0,1-1 15,3-4-15,5-4 16,1-5-16,4-2 0,-2-1 0,0-6 16,2-6-16,-3-4 0,-3-4 15,4-6-15,-3 1 0,-3 4 16,-2 2-16,-5 7 0,-4 4 15,-2 4-15,-2 2 0,-3 5 16,-3 4-16,-2 2 0,-5 4 0,-2 5 16,0 6-16,-2 2 0,-1 3 15,0 4-15,0 3 16,2 0-16,2-1 0,1 3 0,3-1 16,2 0-16,2-4 0,8 2 15,7-4-15,-3-8 0,1-3 16,0-2-16,-3-1 0,-3-2 0</inkml:trace>
  <inkml:trace contextRef="#ctx0" brushRef="#br0" timeOffset="322654.5683">20486 11586 0,'0'0'0,"0"0"0,0 0 0,-25-8 16,10 4-16,-5 0 0,-5 1 15,-4 1-15,-2 0 0,-7 2 16,-1 2-16,5 2 0,3 2 0,-1 5 16,6 3-16,6 1 15,7 2-15,6 2 0,7 1 16,7 1-16,6-2 0,2 2 16,4-2-16,-2 2 15,-1-1-15,0 3 0,-4-3 0,-6-5 16,-1-1-16,-6-2 0,-4-1 15,-2-3-15,-3-1 0,-5-3 16,-2-2-16,-1-3 0,0-3 0,0-3 16,-1-3-16,4-6 0,2-3 15,3 3-15,3 3 16,0 3-16</inkml:trace>
  <inkml:trace contextRef="#ctx0" brushRef="#br0" timeOffset="322889.6258">20934 11433 0,'0'0'0,"0"0"0,0 0 16,-16 25-16,8-11 0,-5 3 16,-6 3-16,-7 10 0,-2 5 0,3-1 15,1 2-15,1 4 0,4-3 16,7-4-16,6-2 15,4-2-15,5-5 0,6-4 16,4-3-16,2-5 0,1-3 0,5-2 16,0-4-16,-4-5 0,-2-4 15,-3 1-15,-2 1 0,-2 1 16</inkml:trace>
  <inkml:trace contextRef="#ctx0" brushRef="#br0" timeOffset="323040.8168">20669 11552 0,'0'0'0,"0"0"0,25-1 0,-6 1 15,3 2-15,10 1 0,2 1 16,1-1-16,2 0 0,-1 0 16,-6 0-16,-6 0 0</inkml:trace>
  <inkml:trace contextRef="#ctx0" brushRef="#br0" timeOffset="323407.2886">20983 11686 0,'0'0'0,"0"0"0,0 0 16,27 2-16,-27-2 0,34 2 15,-12-1-15,1 0 0,1 1 0,10-3 16,3-1-16,-3-1 0,0-2 15,-3-1-15,-1 0 0,1-3 16,-5 0-16,-5-2 0,-4-2 16,-6 1-16,-5-2 0,-6 3 15,-5 0-15,-3 3 0,-2 0 16,-8 4-16,-4 4 0,-7 2 16,-2 4-16,-5 4 15,-2 2-15,0 5 0,3 5 0,-1 6 16,5 0-16,8-2 0,5 1 15,14 2-15,9 3 16,17-2-16,15-2 0,0-6 16,2-4-16,21-1 0,11 0 15,-6-6-15,-4-4 0,-11 0 16,-13-3-16,-11-1 0</inkml:trace>
  <inkml:trace contextRef="#ctx0" brushRef="#br0" timeOffset="323823.0509">22070 11697 0,'0'0'0,"0"0"16,0 0-16,-4-18 0,4 18 0,0 0 16,-19-18-16,6 13 0,-4 0 15,-5 4-15,-4 1 16,-3 1-16,-2 1 0,-10 5 0,1 4 16,1 2-16,4 3 0,-4 6 15,5 1-15,8-1 0,6 0 16,6 6-16,10-2 0,8 0 15,7-2-15,10-3 0,7-3 16,3-4-16,2-3 0,2-5 16,2-4-16,-1-5 0,1-3 0,-1-10 15,-1-5 1,-1-7-16,-1-3 0,4-15 0,-4-4 16,-6 3-16,-4 2 0,3-6 15,-1 1-15,-4 5 0,-3 6 0,-4 4 16,-2 4-16,-3 8 15,-2 7-15,-3 5 0,-1 4 0,-2 3 16,-1 4-16,-3 3 0,-1 6 16,-4 6-16,-3 5 0,-2 3 15,-3 7-15,1 4 0,-1 7 0,-6 10 32,-4 9-32,-2 7 15,-1 7-15,2-1 0,6-12 0,4-10 0,3-13 16,6-12-16</inkml:trace>
  <inkml:trace contextRef="#ctx0" brushRef="#br0" timeOffset="325121.7407">13150 12425 0,'0'0'0,"0"0"0,0 0 16,0 0-16,6-22 0,-5 12 16,-1-1-16,0-1 0,0-1 0,-2-3 15,-2 0-15,1 1 0,-1-1 16,-3-2-16,-2 0 16,-2 1-16,-2 2 0,-4 3 15,-3 2-15,2 2 0,-1 2 0,-3 4 16,-3 4-16,-2 3 0,1 3 15,-6 7-15,0 3 0,1 4 16,2 2-16,3 4 0,0 2 16,3 6-16,7-1 0,8-4 15,6-1-15,7-7 0,6-4 0,8-4 16,6-3-16,4-4 0,2-3 16,9-8-16,6-6 15,-2-4-15,-3-4 0,7-8 16,1-5-1,-4-9-15,-3-8 0,-10 7 0,-7 5 16,1-10-16,-4-3 0,-7 10 0,-4 6 16,-3 6-16,-3 1 15,-2 5-15,-3 5 0,0 5 16,-2 3-16,0 5 0,0 1 0,-5 8 16,-1 6-16,0 0 0,1 2 15,-3 12-15,-1 10 0,-2 0 16,0 1-16,0 5 0,0 5 15,4-3-15,0-3 0,3 7 16,5-1-16,3-8 0,3-7 0,-1-4 16,-1-9-16,0-4 0</inkml:trace>
  <inkml:trace contextRef="#ctx0" brushRef="#br0" timeOffset="325488.8522">13443 12523 0,'0'0'15,"0"0"-15,0 0 0,37 6 0,-21-5 16,3 0-16,2-1 16,2 0-16,1 0 0,9-2 15,2-3-15,-2 0 0,-1-1 16,3-5-16,-2-2 15,-9-4-15,-6-3 16,-6 2-16,-3 1 0,-11-2 16,-10 0-16,-4 2 0,-3 3 0,-5 2 15,-6 2-15,1 6 0,-1 3 16,-8 3-16,0 5 0,2 2 16,3 3-16,5 5 0,1 3 15,7 2-15,5 1 0,7 4 16,7-1-16,10 0 0,6 0 0,12 0 15,9-1-15,8-3 0,7-3 16,-6-2-16,-12-5 0,-7-2 16</inkml:trace>
  <inkml:trace contextRef="#ctx0" brushRef="#br0" timeOffset="325888.5371">14638 12496 0,'0'0'0,"0"0"0,0 0 16,-12-18-16,5 10 0,-4 0 16,-3-1-16,-4 1 0,-4 0 0,-6 1 15,-5 2-15,-11 3 0,0 3 16,-13 4-16,1 3 0,2 4 16,2 4-16,-2 5 0,8 1 15,11 0-15,8-2 0,12 1 16,9 0-16,11-2 0,8 0 0,9-5 15,7-2-15,4-6 0,4-4 16,2-3-16,2-3 16,-3-1-16,0-4 0,3-6 0,-3-3 15,-4 2-15,-4-1 0,-6 0 16,-4 1-16,-7 0 0,-4-1 16,-3 5-16,-4 3 0,-2 4 15,-2 3-15,-3 2 0,-1 5 16,-1 1-16,1 3 0,0 4 15,2 1-15,2 3 0,6 3 16,6 1-16,5 1 0,4 2 0,2-1 16,-5-3-16,-2-4 15,-3-3-15</inkml:trace>
  <inkml:trace contextRef="#ctx0" brushRef="#br0" timeOffset="326306.3567">15257 12685 0,'0'0'15,"0"0"-15,0 0 0,-1-30 0,1 30 16,-7-28-16,2 12 0,-4-1 16,-3-1-16,-8-3 0,-4 1 15,-4 3-15,-2 2 0,-3 4 16,-1 4-16,-9 5 0,0 5 16,2 4-16,4 5 0,5 1 15,5 2-15,3 7 0,6 2 16,7-2-16,7-1 0,15-3 15,12-1-15,10-5 16,11-3-16,3-1 0,-7-3 0,15-7 16,3-7-16,-6-5 0,-5-2 15,-1-7-15,1-5 16,-8 0-16,-4-1 0,1-13 16,-2-7-16,-6 5 0,-5 3 0,-5 6 15,-5 3-15,-4 7 0,-4 5 16,-2 6-16,-1 4 0,-4 3 15,-1 3-15,-5 8 0,-4 6 16,-3 3-16,-3 4 0,3 5 16,-2 6-16,1 5 0,0 1 0,-2 14 15,0 3-15,5-1 0,4-4 16,8-2-16,6-1 16,0-11-16,-2-8 0,-1-6 0</inkml:trace>
  <inkml:trace contextRef="#ctx0" brushRef="#br0" timeOffset="326622.2145">16571 12418 0,'0'0'0,"0"0"0,0 0 15,-16-15-15,6 8 0,-8-1 0,-7-2 16,-4 1-16,-3 1 0,-10 1 15,0 3-15,-5 3 0,3 4 16,5 6-16,5 6 0,9 0 0,7 0 16,8 7-16,10 1 15,7 1-15,5 1 0,6 1 0,7 5 16,-3-5-16,-1 0 0,-1-2 16,-1 0-16,-3-2 0,-5-1 15,-7-2-15,-4-1 0,-6-3 16,-4-3-16,-8-3 0,-5 0 15,1-4-15,0-3 0,0-8 16,0-6-16,7 4 0,3 2 0,2 1 16</inkml:trace>
  <inkml:trace contextRef="#ctx0" brushRef="#br0" timeOffset="326955.5082">16555 12540 0,'0'0'0,"0"0"0,25 0 16,-9 1-16,1 1 0,11-1 15,2 1-15,1 0 0,0-1 0,0 0 16,1-1-16,5-1 16,0 0-16,-5 1 0,-4-1 15,-2-6-15,-3-3 0,-5-7 0,-5-4 16,-2 2-16,-2 1 0,-7 2 16,-5 2-16,-5 1 0,-3 0 15,-6 1-15,-4 1 0,-2 4 16,-1 5-16,-6 5 0,-4 4 15,1 3-15,0 1 0,-5 12 16,2 6-16,5 0 0,4 2 0,9-1 16,8 2-16,7 0 15,5 0-15,8-4 0,6-3 0,11-3 16,7-2-16,19-3 16,10-4-16,-5-6 0,-2-7 0,3-11 15,1-5-15,-9 1 0,-14 4 16,-11 4-16</inkml:trace>
  <inkml:trace contextRef="#ctx0" brushRef="#br0" timeOffset="327255.2733">17481 12394 0,'0'0'0,"0"0"16,0 0-16,0 0 0,-24 22 0,24-22 16,-28 28-16,11-10 15,0 3-15,-2 3 0,-1 1 16,-2 3-16,3-2 0,2 2 0,3-6 15,6-1-15,2-3 0,5-5 16,4-4-16,2-5 0,1-2 16,1-5-16,1-6 15,-1-2-15,2-3 0,3-2 0,4-4 16,1-5-16,1-2 0,-1 3 16,-2 2-16,-2 4 0,-1 1 0,-1 5 15,0 2-15,0 4 16,0 2-16,5 3 0,4 3 0,1 3 15,1 2-15,3 4 0,1 2 16,1-2-16,1-1 0,-6-2 16,-5-1-16,-2-2 0</inkml:trace>
  <inkml:trace contextRef="#ctx0" brushRef="#br0" timeOffset="327455.7133">17977 12528 0,'0'0'16,"0"0"-16,0 0 0,-21 30 15,6-15-15,2 0 0,0 0 0,-4 5 16,2 1-16,2-3 0,2 0 16,2-2-16,2-3 0,2-2 15,1-3-15,4-8 0,4-10 16,-2 3-16,0 0 0,-1 1 15</inkml:trace>
  <inkml:trace contextRef="#ctx0" brushRef="#br0" timeOffset="327604.9058">18078 12159 0,'0'0'0,"0"0"0,0 0 0,23 16 16,-23-16-16,27 19 0,-9-6 15,2 1-15,1 0 0,2 2 16,-3-4-16,-3-1 0</inkml:trace>
  <inkml:trace contextRef="#ctx0" brushRef="#br0" timeOffset="327922.5558">18345 12599 0,'0'0'0,"-7"5"0,0 3 0,-3 1 15,0 2-15,-5 4 0,1 2 16,1-1-16,2 0 0,6 2 16,7 0-16,4-2 0,6-2 15,9-3-15,8-2 0,6-1 0,-1-2 16,4-6-16,2-6 16,-3 0-16,-2-2 0,5-9 15,-4-3-15,-6-1 0,-6-1 0,-7-2 16,-6-1-16,-7 1 0,-3 3 15,-9-2-15,-8 1 0,-3 2 0,0 5 16,-9 3-16,-5 2 16,4 3-16,3 4 0,-3 2 0,-1 3 15,5 3-15,4 3 0,8 3 16,5 0-16,8 1 0,7-1 16,-2-2-16,0-2 15,-2-2-15</inkml:trace>
  <inkml:trace contextRef="#ctx0" brushRef="#br0" timeOffset="328305.0239">19037 12491 0,'0'0'0,"0"0"16,0 0-16,-16 19 0,16-19 15,-22 19-15,5-5 0,-3 3 16,-2 2-16,-1 3 0,-1 2 15,-2 6-15,4-2 0,6 0 16,4-3-16,2 3 0,4-4 0,11-2 16,7-3-16,6-4 15,2-5-15,6-5 0,2-3 0,2-2 16,1-2-16,6-8 0,-1-6 16,0-6-16,2-5 0,-5-3 15,-2-2-15,-7 3 0,-4 2 0,-1 2 16,-5 5-16,-3 4 15,-3 4-15,-4 5 0,-1 1 16,-2 4-16,-1 2 0,-2 4 16,-1 2-16,-1 4 0,-1 3 0,-2 3 15,0 2-15,-1 2 0,0 1 16,4 2-16,3 2 0,3 0 16,4 0-16,-2-5 15,-1-5-15,1-2 0</inkml:trace>
  <inkml:trace contextRef="#ctx0" brushRef="#br0" timeOffset="328571.382">19990 12600 0,'0'0'0,"0"0"16,-20-7-16,5 2 0,-5-1 0,-5 1 15,-3 1-15,-12 0 0,-1 1 16,2 3-16,1 4 0,0 2 15,6 1-15,10 4 16,7 3-16,10 4 0,7 0 0,12 6 16,10 4-16,2-2 0,1 0 0,6 5 15,2-2-15,-7-5 16,-3-2-16,-16-7 0,-9-2 16,-12-6-16,-9-3 0,-14-4 15,-10-4-15,10 2 0,7 1 0,7-1 16</inkml:trace>
  <inkml:trace contextRef="#ctx0" brushRef="#br0" timeOffset="339106.9593">13297 10932 0,'0'0'0,"0"0"0,0 0 15,0 0-15,0 0 0,-30-3 0,30 3 16,-32 6-16,14-1 0,-4 2 16,-2 4-16,-2 0 0,-2 2 15,-9 6-15,-2 2 0,0 3 16,0 3-16,-12 8 0,-1 3 16,-6 7-16,3-1 0,1 5 15,1 3-15,-5 9 0,7 2 0,-3 10 16,3 1-16,9-3 0,8-3 15,-6 32-15,10-6 0,9-8 16,6-5-16,7-3 0,5 0 16,8-6-16,8-7 0,5 1 15,7 2-15,8-4 0,5-4 16,13-2-16,8 0 0,5-5 16,2-4-16,15-1 0,9-1 15,1-4-15,0-4 0,12-1 0,7 0 16,-4-5-16,-4-5 0,13-7 15,9-1 1,-1-4-16,1-3 0,-5-4 0,-3-3 16,-8-8-16,-6-2 0,4 1 15,2 0-15,-2-5 0,-3-4 0,1 0 16,0-1-16,-10-4 0,-7-2 16,-1-10-16,0-5 0,-11-4 15,-6-2-15,-2-5 16,1-4-16,-3-12 0,-1-7 15,-16 8-15,-12 6 0,0-7 16,0-7-16,-6 8 0,-5 6 0,0-9 16,2-6-16,-5 5 0,-2 5 15,-6-9-15,-2-6 16,-3 11-16,-3 9 0,-1-6 16,-3-4-16,-2 2 0,-1 2 0,-7-2 15,-4-2-15,0 8 0,1 6 16,-18-5-16,-11-4 0,0 8 15,2 7-15,-15-9 0,-9-6 16,-1 7-16,0 5 0,-18 1 16,-12 0-16,3 8 0,4 6 0,-20 3 15,-16 3-15,11-5 0,7 1 16,-21 2-16,-18 4 16,15 10-16,11 10 0,-30 6 0,-20 4 15,20-1-15,11 0 0,-30 13 16,-22 10-16,18 1 0,14 3 0,48-11 15,34-6-15,22-4 16</inkml:trace>
  <inkml:trace contextRef="#ctx0" brushRef="#br0" timeOffset="347288.6881">2124 11649 0,'0'0'0,"0"0"0,0 0 0,0 0 15,0 0-15,0 0 0,0 0 16,0 0-16,0 0 0,0 0 16,24-19-16,-24 19 0,0 0 0,39-2 15,-39 2-15,43 0 0,-17 0 16,10 2-16,6 0 16,14 1-16,0 1 0,27 1 0,10 1 15,14-2-15,-7-2 0,30 0 16,12 0-16,1 0 0,-11-1 15,61-4-15,-7-4 0,-32 4 16,-19 2-16,-1 1 0,1 1 16,-23 1-16,-17 0 0,-7 1 15,-8-1-15,-16-2 0,-12-2 0,-14 0 16,-9 0-16,-11-1 0,-7 0 16,-4-1-16,-5-2 15,-2 0-15,-2 0 0,-4 2 0,1 2 16,-4-3-16,1 0 0,1-1 15,0 0-15,4 3 0,1 0 0,-1 1 16,1 0-16,2 2 16,-1-4-16,0 0 0,1 0 15,0 1-15,0 1 0,2-2 16,1-1-16,3 1 0,-3 0 0,4-2 16,1-1-16,-1 2 0,1 0 15,2 0-15,1-3 0,0 1 16,0-2-16,-3 0 0,0-5 15,-2 2-15,1 0 0,-2-3 16,2-3-16,-3 0 0,2 0 0,-5-4 16,-1-4-16,0 1 15,0 0-15,-1-7 0,-5-2 16,2 3-16,-4 1 0,-3-4 16,-4-3-16,-2 3 0,3 2 0,-8-8 15,-4-1-15,-2 5 0,-2 4 16,-3 0-16,-2-1 0,-7-1 15,-2 2-15,-10 0 0,-6-1 16,3 4-16,1 3 0,-21 1 16,-7 5-16,7 3 0,6 2 0,-47-2 15,1 5-15,12 10 16,7 11-16,-2 6 0,-2 7 0,9 0 16,9-1-16,-1 11 0,-1 8 15,11-1-15,6 0 0,6 11 16,5 7-16,18-4 0,11 0 0,10 4 15,13 3-15,6-5 16,8-4-16,22 4 0,17 4 16,8-9-16,7-5 0,23-4 15,16-3-15,-2 1 0,1 2 0,-33-13 16,-19-9-16,-16-5 16</inkml:trace>
  <inkml:trace contextRef="#ctx0" brushRef="#br0" timeOffset="348171.6404">5570 11356 0,'0'0'0,"0"0"16,0 0-16,0 0 0,0 0 0,0 0 15,0 0-15,-6-19 0,6 19 16,-22-4-16,22 4 0,-40 1 15,18 1-15,-3 1 0,-7-1 16,2 0-16,0 1 0,-7 2 16,-1 2-16,4 0 0,2 1 15,0 4-15,6-1 0,6 1 0,7 0 16,8 4-16,10 1 16,4-1-16,3 1 0,8 4 15,7 2-15,-1-2 0,-1-2 0,2 4 16,0 1-16,-7-4 0,-5-1 15,-6 0-15,-8-2 0,-2-2 16,-6-1-16,-7-3 0,-9-4 16,-2 0-16,-1 0 0,-6-4 15,-2-1-15,3 0 0,5-1 0,-5-2 16,4-6-16,6 2 0,5 1 16,3 1-16</inkml:trace>
  <inkml:trace contextRef="#ctx0" brushRef="#br0" timeOffset="348388.6435">5683 11415 0,'0'0'0,"0"0"16,0 0-16,-10 32 0,5-17 0,-6 9 16,-6 6-16,-4 12 0,-1 2 15,-5 15-15,-1 6 0,2-6 16,0-3-16,-1 3 0,0 4 15,8-13-15,5-11 0,3-9 16,2-5-16,2-11 0,1-6 0,3-1 16,-1-3-16,1 0 15</inkml:trace>
  <inkml:trace contextRef="#ctx0" brushRef="#br0" timeOffset="348621.6466">5746 11362 0,'0'0'16,"0"0"-16,20 0 0,-7 1 16,1 3-16,0 0 0,1 3 15,4 3-15,0 3 0,-5 3 16,-3 2 0,-8 3-16,-8 4 0,-2-2 0,-2-2 0,-10 6 15,-6 1 1,-1-1-16,0-3 0,-6 0 15,-2 1-15,3-5 0,5-3 0,-3-2 16,3-4-16,6-3 0,4-1 0,4-1 16</inkml:trace>
  <inkml:trace contextRef="#ctx0" brushRef="#br0" timeOffset="348938.6923">5886 11630 0,'0'0'0,"0"0"16,0 0-16,31 3 0,-18-1 0,6-1 15,4 0 1,5-1-16,2 0 0,8-2 16,-3 0-16,6-4 0,-4-2 15,-5-1-15,-3 2 0,-4-6 16,-5-4-16,-4 0 0,-4 1 0,-9-1 16,-4 1-16,-1 3 0,-5 3 15,-8 2-15,-11 1 16,1 4-16,0 1 0,-8 4 0,-6 5 15,5 5-15,3 3 0,-8 10 16,1 7-16,6-2 0,5-3 0,8 7 16,8 0-16,11-5 0,4-4 15,17 0-15,12-3 16,6-5-16,2-5 0,13-5 16,9-3-16,-8-8 0,-5-5 0,-8 1 15,-12 2-15,-8 2 0</inkml:trace>
  <inkml:trace contextRef="#ctx0" brushRef="#br0" timeOffset="349289.0261">6593 11589 0,'0'0'0,"0"0"0,-17 15 16,8-4-16,-4 0 0,0 5 0,-1 2 15,-6 5-15,1 0 0,3-1 16,1 0-16,1-3 0,3-1 15,-1-1-15,2-6 0,3-5 16,4-4-16,3-4 0,3-6 16,1-1-16,3-2 0,4-3 15,0-4-15,3 1 0,2-2 0,7 0 16,2 2-16,0 1 0,-2 2 16,2 2-16,3 3 0,-3 2 15,0 2-15,-3 2 16,1 4-16,-6 1 0,-3 0 0,-1 6 15,-3 3-15,-5 3 0,-1 2 16,-5 3-16,-3 3 0,0 0 16,-3 0-16,-1 1 0,2 1 15,1-3-15,3-2 0,1-5 16,-2-5-16,-1-1 0,2-1 0,1-3 16</inkml:trace>
  <inkml:trace contextRef="#ctx0" brushRef="#br0" timeOffset="349521.7663">7190 11486 0,'0'0'0,"0"0"0,0 0 16,-11 21-16,11-21 0,-21 30 0,0-9 16,-1 5-16,-1 2 0,-6 12 15,-1 2-15,5-3 0,7-4 16,3 5-16,5-4 0,7-5 15,4-4-15,8-6 0,3-4 16,6-4-16,4-4 0,0-3 16,0-3-16,-1-9 0,-1-4 0,-1-1 15,-3 3-15,-4 1 16</inkml:trace>
  <inkml:trace contextRef="#ctx0" brushRef="#br0" timeOffset="349679.3954">6885 11643 0,'0'0'0,"0"0"0,0 0 16,40-4-16,-18 3 0,3 3 15,4 1-15,11 1 0,3 0 0,5-1 16,4 0-16,-2 0 0,-9-1 16,-8 0-1</inkml:trace>
  <inkml:trace contextRef="#ctx0" brushRef="#br0" timeOffset="350105.6752">7820 11508 0,'0'0'0,"0"0"0,0 0 0,0 0 15,-5 26-15,5-26 0,-14 36 16,2-13-16,-2 4 0,-4 2 15,-2 4-15,-3 7 0,1 0 16,-1 5-16,2-5 0,3-5 0,3-3 16,-1-9-16,2-3 0,3-4 15,3-4-15,2-4 0,3-3 16,3-5-16,3-5 0,3-3 16,1-4-16,5-4 0,0-2 15,10-6-15,6-1 0,0 4 16,2 2-16,2 5 0,6 4 15,-4 2-15,0 3 0,7 5 16,-1 5-16,-4 3 0,-4 2 0,-6 4 16,-4 2-16,-5-1 0,-4 0 15,-4-1-15,-4 2 0,-3-2 16,-2 0-16,-7-1 16,-6-2-16,-4-3 0,-5-1 0,-4-2 15,-5-3-15,0-2 0,-5-2 0,-5-2 16,-1 0-16,4-2 15,5-2-15,7 3 0,6-1 16,4 2-16</inkml:trace>
  <inkml:trace contextRef="#ctx0" brushRef="#br0" timeOffset="350505.9785">8717 11914 0,'0'0'0,"0"0"0,0 0 16,0 0-16,0 0 0,-25-17 0,25 17 15,-36-9-15,13 6 0,-3 1 16,-3 1-16,-2 5 0,-1 0 16,-8 6-16,0 2 0,-3 3 0,6-2 15,9 3-15,6 0 16,5 0-16,6-1 0,8-2 15,3 0-15,8-2 0,6-3 0,8-1 16,3-2 0,5-4-16,3-4 0,-1-2 0,0-3 15,3-4-15,-3 0 0,-1-4 16,0-1-16,-5 2 0,-7 2 0,-3 3 16,-4 4-16,-3 1 0,-3 0 15,-3 4-15,-3 1 16,-2 4-16,-2 3 0,-3 3 0,0 3 15,-2 2-15,-1 3 0,2 0 16,3 0-16,3 1 0,3 2 0,0-4 16,0-3-16,0-4 15</inkml:trace>
  <inkml:trace contextRef="#ctx0" brushRef="#br0" timeOffset="350757.8749">9100 11780 0,'0'0'0,"0"0"0,0 0 15,0 0-15,-22 21 0,22-21 0,-30 28 16,12-11-16,-1 2 0,-3 5 16,-1 3-1,3 2-15,5 0 0,1 4 0,5-4 16,9 3-16,9-4 0,3-6 15,2-5-15,4-3 0,3-3 16,-4-4-16,0-3 0,-3-7 16,-2-7-16,-2 2 0,-1 1 0,-2 2 15</inkml:trace>
  <inkml:trace contextRef="#ctx0" brushRef="#br0" timeOffset="350905.4884">8781 11946 0,'0'0'16,"0"0"-16,0 0 0,0 0 0,0 0 15,0 0-15,25-1 0,-25 1 16,36 0-16,-12 1 0,5 0 16,0 2-16,2 1 0,11 2 15,1 2-15,-1-1 0,-2-2 0,-1 1 16,-7-2-16,-5 0 0</inkml:trace>
  <inkml:trace contextRef="#ctx0" brushRef="#br0" timeOffset="351090.0521">9254 12023 0,'0'0'0,"0"0"0,0 0 15,0 0-15,0 0 0,25 1 16,-25-1-16,32 4 0,-32-4 16,38 4-16,-15-1 0,0-1 0,1 2 15,1-1-15,1 0 0,4 0 16,-3-3-16,-3 0 0,-5 0 15,-2 0-15</inkml:trace>
  <inkml:trace contextRef="#ctx0" brushRef="#br0" timeOffset="351310.0626">9515 11916 0,'0'0'0,"0"0"16,0 0-16,0 0 0,-18 24 0,18-24 15,-19 27-15,6-9 0,0 1 16,1 3-16,-1 3 0,-1 6 16,1 0-16,5-1 0,5-2 15,3-3-15,2-2 0,8 1 16,5-3-16,2-5 0,1-2 0,4-3 16,4-2-16,-6-3 0,-4-1 15,-3 0-15</inkml:trace>
  <inkml:trace contextRef="#ctx0" brushRef="#br0" timeOffset="351659.0083">9639 12193 0,'0'0'16,"0"0"-16,0 0 0,0 0 16,0 0-16,32 14 0,-32-14 15,31 7-15,-12-4 0,5-1 0,2 1 16,-1-2-16,2-1 0,6-1 15,-1-2-15,-2-2 0,-2-1 16,-2-2-16,-4-4 0,-6 0 16,-2 0-16,-6-7 0,-4-1 15,-4 5-15,-3 2 16,-9-1-16,-8 3 0,-4 1 0,0 3 16,-5 5-16,-3 3 0,1 3 0,1 3 15,1 5-15,1 4 16,1 8-16,3 3 0,8 1 0,7 0 15,8 0-15,7-1 0,8 0 16,7-1-16,7-3 0,6-3 16,8-3-16,6-2 0,6-1 15,-2-4-15,-2-6 0,-3-5 16,-12 1-16,-8-1 0,-7 1 16</inkml:trace>
  <inkml:trace contextRef="#ctx0" brushRef="#br0" timeOffset="351954.952">10306 12125 0,'0'0'0,"0"0"16,0 0-16,0 0 0,-7 22 15,7-22-15,-11 27 0,11-27 16,-16 37-16,8-16 0,0 2 16,0-2-16,2-1 0,-2 2 15,1-3-15,2-3 16,1-3-16,0-4 0,2-5 15,2-4-15,1-4 0,1-2 16,2 1-16,3-10 0,4-5 16,2 2-16,0-1 0,1 2 15,2 0-15,-2 5 0,0 2 0,6-1 16,3 1-16,-3 3 16,-1 1-16,0 4 0,-1 2 15,-1 1-15,-2 3 0,-3-1 0,-2-1 16,-2 0-16</inkml:trace>
  <inkml:trace contextRef="#ctx0" brushRef="#br0" timeOffset="352138.3467">10617 12206 0,'0'0'0,"0"0"15,0 0-15,-6 19 0,6-19 0,-6 22 16,-1-5-16,0-2 0,1 1 15,0 1-15,1 2 0,-1-1 16,2-2-16,-2 1 0,2-2 16,1-3-16,0-3 0,1-2 15,0-2-15,1 1 0</inkml:trace>
  <inkml:trace contextRef="#ctx0" brushRef="#br0" timeOffset="352305.0087">10714 11968 0,'0'0'0,"0"0"16,0 0-16,22 12 0,-22-12 0,18 16 15,-18-16-15,21 23 16,-12-9-16,-1 2 0,0 3 16,-2-3-16,0-2 0,-2-1 15</inkml:trace>
  <inkml:trace contextRef="#ctx0" brushRef="#br0" timeOffset="352638.3169">10753 12332 0,'0'0'0,"0"0"0,0 0 16,0 0-16,24 9 0,-24-9 16,29 5-16,-29-5 0,39 2 0,-16-2 15,2 0-15,1-2 0,-1 0 16,7-4-16,0-2 15,-4-1-15,-5 0 0,-5-2 0,-2-1 16,-5-2-16,-3 0 0,-7-2 16,-6-1-16,-5 2 0,-3 1 15,-6 3-15,-4 2 0,-5 3 16,0 4-16,1 6 0,-1 4 16,0 5-16,2 3 0,-1 7 0,4 1 15,7 0-15,5 1 0,7 3 16,9 2-16,5 0 0,4-1 15,14 0-15,9-2 0,4-2 16,3-2-16,12-1 0,4-4 16,-15-5-16,-12-3 0,-8-2 15</inkml:trace>
  <inkml:trace contextRef="#ctx0" brushRef="#br0" timeOffset="352922.4133">11651 12286 0,'0'0'0,"0"0"0,0 0 0,-30-10 16,30 10-16,-36-5 0,12 0 15,-1 4-15,-2 3 0,-7 2 16,3 3-16,3-2 0,4 3 0,2 4 16,6 3-16,8 0 15,7 2-15,10 1 0,7 1 0,3 1 16,5 1-16,-2-1 0,0 1 15,-2-4-15,-2-2 0,-3-4 16,-4 0-16,-7-1 0,-5 0 0,-8-3 16,-6-3-16,-10-3 15,-4-4-15,-11 0 0,-7 0 16,-5-2-16,-2-2 0,2 1 0,12 0 16,9 2-16</inkml:trace>
  <inkml:trace contextRef="#ctx0" brushRef="#br0" timeOffset="363739.2798">2034 12683 0,'0'0'0,"0"0"0,0 0 0,0 0 16,0 0-16,0 0 0,0 0 15,0 0-15,0 0 0,0 0 16,0 0-16,0 0 0,0 0 0,11-17 16,-11 17-16,21 2 0,-21-2 15,33 6-15,-10-3 16,5 0-16,0 0 0,16 1 16,7 0-16,-2-1 0,1 0 0,22 0 15,7 0-15,10 1 0,-8 0 16,24 0-16,5 2 0,4 1 15,-15-2-15,61 2 0,-2-3 16,-22 0-16,-16 0 0,16-1 16,10 0-16,-14 1 0,-9-1 0,21 0 15,13-2-15,-18 0 16,-12 0-16,21 1 0,10 0 16,-13-2-16,-10-2 0,15 4 0,14 0 15,-24 0-15,-13 1 0,17-3 16,10-1-16,-23 1 0,-13 1 15,12-1-15,6 1 0,-18-3 16,-13-2-16,4-1 0,2-2 16,-15 5-16,-12 2 0,-4-3 15,1-2-15,-19 2 0,-12 1 0,0-2 16,0 0-16,-9-4 16,-2-2-16,-8 2 0,-6 3 15,-9 3-15,-8 2 0,-3 0 16,-5 0-16,-1-1 0,-4-2 0,-9 3 15,-9 0-15,-5-1 0,-5 0 0,11-1 16,8 1-16,4 1 0</inkml:trace>
  <inkml:trace contextRef="#ctx0" brushRef="#br0" timeOffset="370472.5969">1739 13294 0,'0'0'0,"0"0"0,0 0 0,0 0 0,0 0 0,0 0 16,0 0-16,0 0 15,19 20-15,-19-20 0,7 19 16,-7-19-16,7 25 0,-5-11 15,1 1-15,-2 0 16,1 0-16,2-2 0,-2 0 0,-2-3 16,3-1-16,-2 0 0,3-1 15,2-3-15,5-2 0,3-4 16,4-2-16,5-5 0,5-3 0,13-9 16,7-4-1,5-6-15,3-5 0,8-5 0,-7 3 16,3-11-16,3-10 0,-16 15 15,-11 10-15,-11 9 0</inkml:trace>
  <inkml:trace contextRef="#ctx0" brushRef="#br0" timeOffset="384189.5099">10379 13683 0,'0'0'0,"0"0"0,0 0 15,0 0-15,0 0 0,29-3 0,-29 3 16,30-7-16,-15 3 0,9 1 16,5 0-16,4 1 0,4-1 15,20 0-15,9 1 0,17 0 16,0 2-16,31 0 0,12 0 15,15 2-15,-7 0 0,55 8 16,5 5-16,-17-2 0,-13-1 0,-12 1 16,-8-1-16,-13-1 15,-11-2-15,-12 0 0,-8-2 16,-18-1-16,-13-3 0,-15-6 0,-11-5 16,-18-2-16,-11 0 0,-5 3 15,-3 2-15,-1 2 0</inkml:trace>
  <inkml:trace contextRef="#ctx0" brushRef="#br0" timeOffset="384505.5431">10445 13806 0,'0'0'0,"13"-2"15,3-1-15,1 2 0,4 0 0,21-2 16,12-2-16,4 0 16,6-1-16,28 0 0,27 0 15,16 0-15,-3-1 0,69 2 16,22 2-16,-27 5 0,-16 5 0,-4 3 15,-1 2-15,-9 3 0,-5 2 16,-6 2-16,-2 2 0,-19 1 16,-12 0-16,-38-6 0,-25-5 15,-20-4-15</inkml:trace>
  <inkml:trace contextRef="#ctx0" brushRef="#br0" timeOffset="397924.3165">10972 12625 0,'0'0'15,"0"0"-15,0 0 0,0 0 0,-14-17 16,14 17-16,0 0 0,-25-10 16,25 10-16,-26-5 15,7 6-15,-2 2 0,-3 1 16,-4 4-16,-2 4 0,-8 6 0,-1 2 15,-13 12-15,-2 6 16,4 2-16,2 0 0,-8 11 16,1 2-16,1 7 0,8-1 0,7 0 15,5 1-15,2 3 0,5-4 16,11-4-16,6-2 0,12-2 16,8-1-16,20 18 0,8-6 15,9-10-15,4-8 0,13-6 16,9-5-16,4-5 0,4-3 0,7-1 15,6 0-15,3-4 0,3-1 16,6-6-16,3-4 16,0-1-16,-1 0 0,5-5 15,4-2-15,-6-1 0,-3-1 0,2 0 16,3-1-16,0-1 0,1 0 16,2-1-16,1-3 15,-14-1-15,-11-2 0,-8-3 0,-3-2 16,-5-4-16,-3-3 0,-7-2 15,-3 0-15,-15 1 0,-8 2 0,-5-11 16,-2-5-16,-8 5 16,-8 5-16,-8-6 0,-7-4 15,-6 1-15,-5 0 0,-10-5 16,-6-3-16,-1 4 0,1 4 0,-10-4 16,-6 0-16,-1-3 0,0-2 15,-10 4-15,-7-1 0,-3 4 16,-1 4-16,-8-4 0,-9 0 15,0 4-15,-3 2 0,-8-1 16,-7-1-16,-1 9 0,1 5 0,-15-1 16,-11 0-16,-3 4 15,-2 6-15,-8 7 0,-8 7 0,-2 3 16,-3 4-16,-12 13 0,-8 8 16,53-10-16,38-5 0,23-6 15</inkml:trace>
  <inkml:trace contextRef="#ctx0" brushRef="#br0" timeOffset="400889.7906">19420 13654 0,'0'0'0,"0"0"15,0 0-15,0 0 0,0 0 0,0 0 16,0 0-16,27-13 16,-27 13-16,20-2 0,-8 0 15,2 0-15,-1 0 0,2 1 16,3 1-16,1-1 0,2 0 0,2 1 15,2-1-15,11 0 0,5-1 16,2 2-16,2 1 0,11 1 16,-2 0-16,4-1 0,4 0 15,12 0-15,0 1 0,-1-1 16,2 1-16,10-1 0,-3-1 16,7 1-16,-4 0 0,-2 3 15,-3 1-15,33 1 0,-10 1 0,-11-3 16,-7-2-16,-2 1 0,1 3 15,1-4-15,0 0 0,-3 1 16,-2 1-16,3-3 0,2-2 16,-5 3-16,-4 2 0,0 1 15,0 2-15,3-2 0,0-1 16,-4-1-16,-1-1 0,1 0 16,1-1-16,-2 1 0,-2 1 0,3 1 15,3 0-15,-3-2 0,-2-1 16,2 2-16,0 2 0,-4-2 15,-4-1-15,4-2 0,2 0 16,-6 3-16,-2 4 0,-1-3 16,0 0-16,0-3 0,1-2 15,2-1-15,1 0 0,-5 2 16,-4 1-16,-1 1 0,0-2 16,1-2-16,-1-1 0,2-1 15,-1 1-15,-4 4 0,-3 3 0,0-6 16,1-2-16,-1 2 0,-1 1 15,0 3-15,1 0 0,1-3 16,0-3-16,-2 1 0,-3 2 16,-3 1-16,-3 2 0,5-3 15,0-1-15,-2 3 0,-2 4 16,4-3-16,1-4 0,-4 4 0,-2 0 16,2-1-16,4-2 15,-5 1-15,-3 0 0,2-1 0,1-1 16,-2 1-16,-1 1 0,2-2 15,2-1-15,-1 2 0,-1-1 16,-14 2-16,5-1 0,-2-1 16,3-2-16,3 3 0,1 0 15,-1 0-15,-1 1 0,4 1 16,2 0-16,-3-1 0,-1 1 0,2 0 16,1 0-16,-1 2 15,-1 1-15,-1-2 0,1-1 0,-4 1 16,-2 2-16,0-3 0,1-2 15,-4 1-15,0 1 0,0-1 16,0 1-16,-1 1 0,2 2 16,-3-1-16,-2-1 0,0 0 15,-2 1-15,0-2 0,0 0 16,1-1-16,-2 0 0,-6 0 16,1-1-16,0 2 0,0 0 0,2-1 15,1 0-15,0 0 0,0 0 16,-1 1-16,0 0 0,-4 0 15,2-1-15,2 1 0,1 2 16,0-1-16,-1 1 0,0 0 16,1-1-16,-1 2 0,0 2 0,1-3 15,0-1-15,-1 1 0,0 0 16,-2-1-16,0 0 16,-1 0-16,-2 0 0,0 2 15,0 1-15,-1-2 0,-1 0 0,-3-2 16,0 0-16,-1 0 0,-1 1 15,-2-3-15,-1-1 0,-4 0 16,-2-1-16,-3-1 0,0-4 16,1 1-16,1 2 0,-1 0 15</inkml:trace>
  <inkml:trace contextRef="#ctx0" brushRef="#br0" timeOffset="402439.5981">27305 13837 0,'0'0'0,"0"0"16,0 0-16,27-1 0,-15 1 0,5 0 16,4-1-16,6 0 0,2-2 15,3 1-15,4 1 0,2 0 16,0 0-16,11-1 0,-1 0 15,-1 2-15,-2 0 0,12-1 16,3-3-16,-5 2 0,-3 2 0,11 2 16,1 2-1,0-6-15,-1-1 0,12 0 16,-1 1-16,-13 3 0,-3 2 0,7 3 16,-1-2-16,4-3 0,-6-3 15,19 1-15,-6 1 0,-5 0 16,-2 2-16,-5-2 0,-3 0 15,-1-4-15,-1-1 0,0 2 16,3 1-16,-4-1 0,-3-2 16,5 2-16,3 0 0,-8 3 0,-5 1 15,2-2-15,2-1 16,-1 0-16,-2-1 0,2 1 0,0-1 16,-2 2-16,-2 1 0,0-1 15,-3 1-15,1 0 0,0 0 16,3-1-16,0-3 0,-2 0 15,-3-1-15,-3 2 0,-3 2 16,2 0-16,1-4 0,-4-1 16,-1-1-16,-1 0 0,-1 0 0,-13 1 15,4-2-15,3 2 0,2 3 16,2 1-16,2 0 0,-2 0 16,-1 0-16,2 0 0,2 0 15,-4 0-15,-3 1 0,0 0 16,2 0-16,0-2 0,-1-2 15,0 1-15,0 0 0,-4 0 16,-3 1-16,3-2 0,2-2 16,-4 0-16,-2 1 0,-4 1 15,-2 0-15,1-2 0,1-1 0,-4-2 16,-1-2-16,-2 0 0,-2-1 16,-2 0-16,-1-1 0,-2 1 15,-2-1-15,-3-2 0,-2-2 16,-3 0-16,0-1 0,-2-2 15,-1-1-15,-1-2 0,0-1 0,-4-1 16,-3 0-16,-2 0 16,-1 3-16,-4-8 0,-1 0 15,-3 0-15,-1-2 0,-2 2 16,-1 1-16,-3-1 0,0-2 0,-8-3 16,-1 2-16,-3-1 0,-1 2 15,-3-4-15,-2 0 0,-7-4 16,2 3-16,-4 1 0,-2 1 15,-3 3-15,0 2 0,-37-15 16,5 2-16,10 9 0,8 5 0,-5-2 16,-5-2-16,3 3 15,1 1-15,1 5 0,0 5 16,-1-2-16,-1-1 0,-9 0 0,-5 1 16,2 2-16,4 1 0,-15 2 15,-13 1-15,-9 3 16,-6 2-16,27 5 0,20 4 15,-12 0-15,-8-1 0,14 0 16,8 0-16,-14 8 0,-9 7 16,16-1-16,10-1 0,-10-2 15,-6-3-15,11 3 0,7 0 0,-15 1 16,-8 2-16,18 1 0,11 2 16,-10 2-16,-7 2 0,6 0 15,8-1-15,-9-2 0,-6-1 16,13-2-16,10 0 0,-9 4 15,-6 5-15,11-1 0,7-4 0,-9 4 16,-6 1-16,11 4 16,8 3-16,-6-3 0,-3-2 15,9-3-15,7-1 0,-9 8 16,-4 4-16,8-3 0,9-5 0,-7 9 16,-4 4-16,11-3 0,8-3 15,-3 7-15,-1 5 0,10-9 16,7-6-16,0 7 0,-2 4 15,4 0-15,3 0 0,3 4 16,3 3-16,7-9 0,7-5 0,4 6 16,0 3-16,2-4 15,0-4-15,7 5 0,5 3 16,1-6-16,-1-4 0,6 7 16,1 5-16,-1-6 0,-2-4 0,-3-10 15,-3-7-15,-1-4 0</inkml:trace>
  <inkml:trace contextRef="#ctx0" brushRef="#br0" timeOffset="406239.5395">14232 14809 0,'0'0'0,"0"0"16,0 0-16,0 0 0,0 0 0,0 0 15,23-7-15,-23 7 16,0 0-16,27-10 0,-17 7 16,1 0-16,1 0 0,2-1 0,1 0 15,1 0-15,0 1 0,4 0 16,4 0-16,2-1 0,0 1 15,9-1-15,3 0 0,3 3 16,2 2-16,4 0 16,4 0-16,8 0 0,-3-1 0,12 2 15,-1 1-15,-3-2 0,-1-1 16,12 3-16,0 3 0,-7 2 16,-4 0-16,5 0 0,-4-3 15,-5 3-15,-5 2 0,-4-5 16,-5-3-16,-7 0 0,-6 0 0,-8 0 15,-6 2-15,-7-8 0,-5-5 16,-3 4-16,-1 1 0,0 1 16</inkml:trace>
  <inkml:trace contextRef="#ctx0" brushRef="#br0" timeOffset="408739.3088">14368 15372 0,'0'0'0,"0"0"16,0 0-16,0 0 0,0 0 0,0 0 15,0 0-15,0 0 0,22-8 16,-22 8-16,0 0 0,10-16 15,-10 16-15,6-19 0,-6 19 16,3-25-16,-2 11 0,-1-1 16,-1-1-16,-2 2 0,-2-1 15,-1 0-15,-3-2 0,-2 2 0,-2 2 16,-6 0-16,-1 4 16,-3 4-16,-2 2 0,-3 4 0,-2 5 15,1 3-15,-2 2 0,-8 11 16,2 7-16,5 0 0,5 3 15,3 5-15,6 1 16,8-7-16,7-5 0,7-2 0,9-2 16,5-6-16,8-5 0,3-6 15,5-4-15,0-3 0,1-2 16,2-6-16,2-3 0,-1-6 16,-2-3-16,8-8 0,0-5 15,-3-4-15,-4-3 0,-2-3 16,-3-1-16,-4 6 0,-2 7 15,-3 2-15,-5 6 0,-2 5 16,-3 4-16,-5 3 0,-3 3 0,-1 5 16,-2 1-16,-8 7 15,-4 4-15,-2 2 0,-2 4 16,-3 6-16,0 6 0,-3 4 0,-3 5 16,0 3-16,-1 3 0,5-1 15,1-3-15,5 4 16,5-4-16,5-4 0,4-4 0,3-3 15,3-2-15,5-9 0,5-4 16,-6-4-16,-3 0 0,-1-2 0</inkml:trace>
  <inkml:trace contextRef="#ctx0" brushRef="#br0" timeOffset="409055.9085">14856 15309 0,'0'0'0,"0"0"16,0 0-16,-17 16 0,17-16 0,-15 23 16,7-9-16,2 2 0,3 0 15,4 1-15,5-2 0,3 0 16,3 1-16,9 1 0,5-3 16,2-2-16,1-4 0,1-3 15,1-2-15,4-3 0,-2-3 16,-4-4-16,-5-5 0,-5-6 15,-6-6-15,-6-1 0,-6-1 16,-9-2-16,-5 0 0,-10-4 16,-6 1-16,-5 7 0,-3 5 0,-4 5 15,-3 3 1,5 4-16,5 2 0,9 4 0,6 2 16,2 1-16,5-1 15,3 1-15</inkml:trace>
  <inkml:trace contextRef="#ctx0" brushRef="#br0" timeOffset="409355.8746">15668 15016 0,'0'0'15,"0"0"-15,0 0 0,-17 16 16,17-16-16,-23 22 0,10-4 16,-2 3-16,-3 2 0,-2 6 15,-2 3-15,-2 8 0,4-1 0,4 4 16,7-4-16,4-6 0,4-6 16,10-3-16,7-5 0,0-6 15,2-5-15,7-5 16,6-5-16,-2-4 0,-2-2 0,0 0 15,-8 1-15,-3 3 0</inkml:trace>
  <inkml:trace contextRef="#ctx0" brushRef="#br0" timeOffset="409540.9174">16109 14932 0,'0'0'0,"0"0"15,0 0-15,0 0 0,0 0 0,-21 30 16,21-30-16,-27 35 0,8-12 15,-2 3-15,-1 4 0,-3 7 16,1 1-16,6-1 0,3 1 16,3 4-16,3-3 0,7-5 15,4-3-15,7-6 0,6-4 0,4-3 16,5-3-16,-6-2 0,-2-2 16,-4-3-16</inkml:trace>
  <inkml:trace contextRef="#ctx0" brushRef="#br0" timeOffset="409957.7113">16684 15328 0,'0'0'0,"0"0"0,0 0 16,0 0-16,-6-23 0,6 23 0,-14-17 15,2 8-15,-4-1 0,-3 1 16,-2 2-16,-3 2 0,-2 1 15,-8 5-15,-2 4 0,0 2 16,-2 4-16,-2 5 16,4 4-16,9-1 0,5 0 0,6-1 15,5-1-15,7 1 0,5-1 16,8-2-16,5-1 0,4-2 16,2-3-16,4-3 0,4-2 15,1-3-15,0-2 0,1-5 16,0-4-16,4-7 0,-4-3 0,-2 1 15,-4 2-15,-5 3 0,-5 3 16,-3 2 0,-3 1-16,-2 4 0,-4 2 15,-2 2-15,-5 1 0,-1 9 0,-4 7 16,2 1-16,1 2 0,2-2 16,1-1-16,2 1 0,4 2 15,4-1-15,6 0 0,0-4 16,2-3-16,-3-2 0,-3-1 15,-1-4-15</inkml:trace>
  <inkml:trace contextRef="#ctx0" brushRef="#br0" timeOffset="410290.0179">17057 15245 0,'0'0'0,"0"0"15,0 0-15,-10 29 0,10-29 0,-12 27 16,4-7-16,0 0 16,-3 1-16,-4 8 0,1 3 15,2-3-15,2-1 0,2-3 0,2-3 16,-1-1-16,1-6 0,4-2 16,2-3-16,2-8 0,2-2 15,-1-8-15,0-9 0,1 0 16,-1-1-16,5-5 0,2-5 15,2-2-15,-1 3 0,1 7 16,1 3-16,1 4 0,1 3 16,4 3-16,3 3 0,1 4 0,1 3 15,1 10-15,3 7 16,-3 0-16,0-2 0,-2 1 0,-6-4 16,-3-4-16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35:04.941"/>
    </inkml:context>
    <inkml:brush xml:id="br0">
      <inkml:brushProperty name="width" value="0.05292" units="cm"/>
      <inkml:brushProperty name="height" value="0.05292" units="cm"/>
      <inkml:brushProperty name="color" value="#FF0000"/>
    </inkml:brush>
  </inkml:definitions>
  <inkml:trace contextRef="#ctx0" brushRef="#br0">2494 3024 0,'0'0'0,"0"0"0,0 0 0,0 0 15,-22-7-15,22 7 0,-27-1 16,13 1-16,-4-1 0,2 2 0,-4 0 16,-1 2-16,-1-1 0,-7 4 15,-3 1-15,0 2 0,1 2 16,-1 3-16,-3 5 0,-5 2 16,7-1-16,-3 4 0,1 4 15,3-2-15,3 0 0,-2 10 16,5 3-16,4 0 0,1 0 15,4 2-15,5 3 0,-1-3 0,3-2 16,1 7-16,6 0 16,3-4-16,0-2 0,6 4 0,3 1 15,4-5-15,3-5 0,9 0 16,4 0-16,3-6 0,-1-4 16,13 4-16,8 0 0,1-6 15,1-3-15,5-3 0,4 0 16,-2-5-16,-2-4 0,39 5 15,0-3-15,-17-8 0,-9-6 0,4-3 16,5-3-16,-8-1 16,-6-2-16,2-7 0,-3-5 15,-12 0-15,-7 0 0,1-5 0,-1-6 16,-10-1-16,-4 1 0,-5-8 16,-3-6-16,-6 2 0,-2 1 15,-5-7-15,-6-5 0,-3 5 16,-7 5-16,-7-6 0,-5-2 15,-5 6-15,-2 6 0,-5-4 16,-2-3-16,2 9 0,2 4 0,-10 2 16,-8 2-16,-5 8 0,-4 2 15,-7 1-15,-6-1 0,5 10 16,0 5-16,-13 11 0,-9 9 16,-4 3-16,3 2 0,24-4 15,19-4-15,14-2 0</inkml:trace>
  <inkml:trace contextRef="#ctx0" brushRef="#br0" timeOffset="5338.691">3864 4012 0,'0'0'0,"0"0"0,0 0 0,0 0 16,0 0-16,24-5 0,-24 5 15,0 0-15,28 3 0,-28-3 16,20 10-16,-10-5 0,-2 1 0,1 2 16,1 1-16,-3 0 0,-1-2 15,0-2-15,-2 1 16,2-2-16</inkml:trace>
  <inkml:trace contextRef="#ctx0" brushRef="#br0" timeOffset="5500.2887">3810 4257 0,'0'0'0,"0"0"16,0 0-16,0 0 0,0 0 0,33-1 15,-33 1-15,25 1 0,-25-1 16,26 3-16,-11 0 16,-2 0-16,-1 0 0,-1-1 0,-4 1 15,1-2-15</inkml:trace>
  <inkml:trace contextRef="#ctx0" brushRef="#br0" timeOffset="5634.0154">3762 4588 0,'0'0'0,"0"0"0,0 0 0,0 0 16,28-8-16,-28 8 0,31-13 16,-12 4-16,2-1 0,-4 1 15,-1 2-15,-3 1 0</inkml:trace>
  <inkml:trace contextRef="#ctx0" brushRef="#br0" timeOffset="5901.0524">4369 3883 0,'0'0'0,"0"0"0,0 0 0,0 0 16,0 0-16,0 0 0,21 13 15,-21-13-15,0 0 0,25 21 16,-25-21-16,11 24 0,-6-13 16,-2 1-16,0 2 0,-3-3 0,0 0 15,0 1-15,-3 0 0,-1 1 16,-1-1-16,-5 1 0,-1-1 16,0-1-16,0-2 0,-6 3 15,-2-1-15,1-2 0,4-1 0,2-1 16</inkml:trace>
  <inkml:trace contextRef="#ctx0" brushRef="#br0" timeOffset="6034.4065">4208 4055 0,'0'0'0,"0"0"0,0 0 15,0 0-15,0 0 0,0 0 0,33-10 16,-33 10-16,22 0 0,-22 0 16,26 1-16,-26-1 0,23 5 15,-15 1-15,-1 1 0,-2-2 16,-3 1-16,-1-2 0,0 1 15,0-2-15</inkml:trace>
  <inkml:trace contextRef="#ctx0" brushRef="#br0" timeOffset="6600.7713">4153 4230 0,'0'0'0,"0"0"0,0 0 0,26-11 15,-12 6-15,1 2 0,4-2 16,0 0-16,-1 2 0,4-2 15,-3 3-15,-4 2 0,0 2 16,-4 1-16,-7 2 0,-2-1 0,-2 2 16,-6 2-16,-6 3 15,-2 2-15,-3 3 0,-3 0 0,-5 1 16,0-1-16,2-3 0,-1 3 16,4 0-16,4-4 0,3-1 15,5-4-15,3-4 0,3-2 16,2-1-16,10-5 0,5 0 15,4-1-15,3-2 0,4-1 16,2-1-16,6-1 0,-2 2 0,-3 0 16,2 2-16,-6 2 15,-3 2-15,-5 2 0,-4 2 16,-5 4-16,-6 3 0,-9 5 0,-6 4 16,-3 0-16,-3 0 0,-9 4 15,-4 2-15,3-2 0,1-1 0,-4 0 16,4-3-16,5-5 15,5-4-15,3-1 0,8 1 16,4-1-16,6-2 0,4-6 16,8-5-16,3-1 0,5-2 0,5-3 15,4 2-15,-2 1 0,3 1 16,3-2-16,2 3 16,-7 0-16,-5 3 0,-3 3 0,-3 2 15,-5 2-15,-2 4 0,-7 1 16,-2 2-16,-4-1 0,-4 1 15,-5 5-15,-4 2 0,-6 0 16,-3-1-16,-3 2 0,-4 1 16,0-1-16,2-1 0,-5 0 15,0-3-15,5-5 0,2-4 0,8 0 16,1-3-16,4 1 0</inkml:trace>
  <inkml:trace contextRef="#ctx0" brushRef="#br0" timeOffset="6750.6915">4233 4555 0,'0'0'0,"0"0"15,0 0-15,0 0 0,28-3 0,-28 3 16,26 6-16,-26-6 16,35 9-16,-14-2 0,2 1 15,1-1-15,-2 2 0,13-1 0,1-1 16,-2 0-16,-2-4 0,5 1 16,-2-3-16,-6 1 0,-5-1 0,-6 0 15</inkml:trace>
  <inkml:trace contextRef="#ctx0" brushRef="#br0" timeOffset="6941.0769">4858 4109 0,'0'0'0,"0"0"0,0 0 16,0 0-16,0 0 0,21 11 15,-21-11-15,18 11 0,-18-11 0,18 13 16,-18-13-16,18 13 0,-11-8 16,0 0-16</inkml:trace>
  <inkml:trace contextRef="#ctx0" brushRef="#br0" timeOffset="7104.57">4747 4380 0,'0'0'0,"0"0"16,0 0-16,0 0 0,30-5 0,-30 5 16,27-3-16,-27 3 0,35-2 15,-17 0-15,2 0 16,-1 1-16,0 0 0,-5 0 0,0-1 16,-3 2-16</inkml:trace>
  <inkml:trace contextRef="#ctx0" brushRef="#br0" timeOffset="7267.7593">4716 4630 0,'0'0'0,"0"0"15,0 0-15,0 0 0,26-15 16,-26 15-16,34-15 0,-15 6 16,3-2-16,1-3 0,4 0 15,-1-3-15,-1-2 0,4 0 16,-5 2-16,-4 4 0</inkml:trace>
  <inkml:trace contextRef="#ctx0" brushRef="#br0" timeOffset="7785.3556">5302 3916 0,'0'0'0,"0"0"0,0 0 0,0 0 15,0 0-15,0 0 0,-23 18 16,23-18-16,-23 20 0,23-20 0,-31 29 16,13-13-16,1-1 0,1 2 15,0 1-15,2-3 0,1-2 16,1 2-16,4-4 16,2-1-16,5-2 0,5-3 0,7-4 15,3-1-15,5-2 0,3-2 16,3 0-16,4 0 0,-3-2 15,8 1-15,1 0 0,-5-1 16,-1 0-16,-7 3 0,-3 6 16,-5-1-16,-3 2 0,-10 1 0,-7 4 15,-6 1-15,-2 2 0,-8 4 16,-3 3-16,0 0 0,-1-2 16,1-1-16,0-1 0,3-2 15,1 0-15,2-1 0,5-4 16,5-1-16,2-2 0,7-2 15,3-1-15,5-1 0,6-2 16,5 1-16,4-1 0,-1-2 0,-1 1 16,5 1-16,-1 2 15,-2 0-15,-2-1 0,-4 1 0,-2 3 16,-4 0-16,-2 0 0,-6 4 16,-4 1-16,-2-1 0,-5-1 15,-2 3-15,-3 1 0,-2 0 16,-2-1-16,-2 1 0,6-1 15,1-3-15</inkml:trace>
  <inkml:trace contextRef="#ctx0" brushRef="#br0" timeOffset="8104.4315">5197 4378 0,'0'0'0,"0"0"16,0 0-16,0 0 0,0 0 16,0 0-16,0 0 0,0 0 15,3 24-15,-3-24 0,-3 26 16,3-26-16,-7 32 0,4-14 15,0 0-15,-1-1 0,1 0 0,3 0 16,0-1-16,0-3 16,1-3-16,5 0 0,-1-1 15,5-2-15,0-1 0,6-3 0,2-2 16,8-1-16,-1-2 0,4-1 16,1-1-16,2 0 0,-3-2 0,5-2 15,-1 0-15,-2 2 16,-4 1-16,-3-1 0,-2 0 15,-5-1-15,-2 0 0,-3-1 16,-4 1-16,0 0 0,-4 2 0,-2-2 16,-4-1-16,1-2 0,-5-2 15,-1 1-15,-4-1 0,0 2 16,2 2-16,0 2 0,2 0 16,2 1-16</inkml:trace>
  <inkml:trace contextRef="#ctx0" brushRef="#br0" timeOffset="8225.1769">6060 4303 0,'0'0'15,"0"0"-15,0 0 0,0 0 0,0 0 16,0 0-16,-27 5 0,27-5 16</inkml:trace>
  <inkml:trace contextRef="#ctx0" brushRef="#br0" timeOffset="8667.5836">3247 4027 0,'0'0'0,"0"0"0,0 0 16,25-11-16,-25 11 0,34-9 16,-8 4-16,2-1 0,1 1 15,18-2-15,6 1 0,13-3 16,-1 1-16,26-1 0,5 0 15,-3 0-15,-3 1 0,29-2 16,23-2-16,36 1 0,-26 3 0,11-1 16,6-2-16,-22 4 0,-11 3 15,13 3-15,9 1 16,-20 1-16,-14 1 0,9 2 0,7 1 16,-21-1-16,-15 1 0,2 3 15,1 3-15,-21-1 0,-15-1 0,-6 1 16,-4 1-16,-18-5 15,-12-4-15,-10 0 0,-7-1 16,-3 0-16</inkml:trace>
  <inkml:trace contextRef="#ctx0" brushRef="#br0" timeOffset="9236.2009">4698 2973 0,'0'0'15,"0"0"-15,0 0 0,0 27 0,0-27 16,0 29-16,0-9 16,0 0-16,0 1 0,2 5 0,-1-1 15,1-2-15,1-3 0,2-4 16,0-2-16,1-4 0,0-2 16,3-6-16,4-3 0,0-1 15,1-1-15,4-6 0,0-6 16,2-2-16,2-1 0,7-9 15,2-1-15,-3 3 0,-2 3 16,-3-3-16,1 2 0,-2 2 0,-2 3 16,1-2-16,-6 4 0,-1 3 15,-6 2-15,-5 5 0,-6 1 16,0 2-16,-1 2 0,0-1 16,3 1-16,-2 1 0</inkml:trace>
  <inkml:trace contextRef="#ctx0" brushRef="#br0" timeOffset="9484.1649">5387 2973 0,'0'0'0,"0"0"0,0 0 0,0 0 15,-7 25-15,7-25 0,-10 29 16,3-12-16,1 1 0,-3 0 15,-1 2-15,-2 3 0,2-5 0,1-1 16,3-1-16,-1-3 0,0-4 16,2-1-16,0-3 15,3-4-15,-1-1 0,0-5 0,3-4 16,-3 2-16,2 1 0,1 0 16</inkml:trace>
  <inkml:trace contextRef="#ctx0" brushRef="#br0" timeOffset="9634.1643">5374 2720 0,'0'0'0,"0"0"15,0 0-15,0 0 0,0 0 0,0 0 16,28 16-16,-28-16 0,19 18 16,-19-18-16,18 23 0,-11-12 15,0-1-15,-2-3 0</inkml:trace>
  <inkml:trace contextRef="#ctx0" brushRef="#br0" timeOffset="9760.4664">5686 3194 0,'0'0'0,"0"0"16,0 0-16,0 0 15,9 25-15,-9-25 0,0 0 16,0 0-16</inkml:trace>
  <inkml:trace contextRef="#ctx0" brushRef="#br0" timeOffset="19400.5985">2688 5379 0,'0'0'0,"0"0"15,0 0-15,0 0 0,0 0 0,25-10 16,-25 10-16,22-5 0,-22 5 0,28-4 15,-12 3-15,3-1 16,-2 1-16,3 1 0,4 0 16,0 0-16,1 0 0,7 1 0,2-1 15,2 1-15,-1 0 0,11-2 16,2 0-16,-1 0 0,-2-1 16,5 1-16,2 2 15,9-1-15,-3-2 0,5 1 0,1 1 16,6 0-16,-2 2 0,5-2 15,1 0-15,4-1 0,-5-2 16,3 2-16,4-1 0,3 0 16,-5-1-16,28 1 0,-2 2 15,-12-1-15,-13 1 0,7-3 0,4 0 16,-10 2-16,-8 0 0,7 3 16,5 1-16,-7-3 0,-5-2 15,9 1-15,6 2 0,-6-3 16,-5-2-16,11 1 0,4 4 15,-5 1-15,-4 0 0,3 2 16,4 1-16,-7-5 0,-6-2 0,10 1 16,6 0-16,-7 1 0,-6 1 15,12-1-15,7 0 0,-10 0 16,-6-1-16,9 2 0,6 0 16,-7-2-16,-7 0 0,14 2 15,7 2-15,-10-3 0,-7-2 16,8 2-16,7 3 0,-8 0 15,-6 1-15,7 0 0,6-1 16,-6-2-16,-3 0 0,8 0 0,8 2 16,-9 0-16,-4 1 0,6 1 15,5 4-15,-6-5 0,-7-3 16,11-2-16,6-2 0,-8 3 16,-7 2-16,9 0 0,6 1 15,-7-1-15,-5 1 0,9 0 16,6 1-16,-7 0 0,-4 0 15,8-2-15,6-1 0,-8-1 0,-7-1 16,9 1-16,6 1 16,-8 7-16,-5 3 0,10-5 15,6-5-15,-8 0 0,-9-1 0,13 4 16,8 2-16,-8-4 16,-6-2-16,9-1 0,6-2 0,-10 4 15,-6 4-15,10-4 0,7-2 16,-11-2-16,-4 1 0,9-4 15,7 0-15,-9 6 0,-6 3 0,8-1 16,6-1-16,-9 0 16,-7-1-16,7 3 0,5 0 15,-11 2-15,-6-1 0,9 0 16,6 0-16,-11-2 0,-8-2 0,8-1 16,6 0-16,-9-1 0,-4-2 15,10 1-15,9 0 0,-11-2 16,-6-2-16,9 4 0,9 4 15,-11-1-15,-7-1 0,10 2 16,5 1-16,-6-6 0,-5-4 0,5 4 16,2 2-16,-8-3 15,-8-2-15,11-2 0,7-3 0,-11 6 16,-8 4-16,8 8 16,5 3-16,-9-6 0,-5-5 0,8 2 15,6 2-15,-10-2 0,-6-1 16,9 0-16,6-1 0,-11 1 15,-7 1-15,4 5 0,3 4 16,-5-5-16,-4-3 0,7-2 16,4-1-16,-10 5 0,-9 4 0,14-7 15,9-4-15,-12 5 16,-6 2-16,9-4 0,7-2 0,-10 4 16,-6 5-16,8-6 0,4-3 15,-5 1-15,-5 1 0,7-1 16,5 0-16,-10-2 0,-5-2 15,5 11-15,2 7 0,-6-5 16,-5-4-16,8 1 0,6-1 16,-7 2-16,-5 0 0,3 0 15,3-4-15,-7 3 0,-5-1 0,4 1 16,5 1-16,-9-2 0,-4-5 16,4 6-16,5 2 0,-9-2 15,-7-3-15,2 1 0,3-1 16,-8 2-16,-5-2 0,2 0 15,0 0-15,-6 2 0,-5 3 16,0-1-16,2-3 0,-9-2 16,-5-2-16,-3 3 0,-5 2 15,-3 0-15,-3 1 0,-3-1 16,-3 0-16,-6-6 0,-3-6 0,-5 5 16,-3 4-16,-3 6 0,-4 3 15,-4-2-15,-3 0 0,-5-1 16,-4-2-16,6-1 0,3-1 15,4 0-15</inkml:trace>
  <inkml:trace contextRef="#ctx0" brushRef="#br0" timeOffset="26070.0866">2324 6736 0,'0'0'0,"5"2"0,3 0 0,1 0 16,0 0-16,7 1 0,4 1 0,4-1 16,3 0-16,4 0 0,6 0 15,8 2-15,3-1 0,3-2 16,4-2-16,9 0 0,0 1 15,4-1-15,-1 0 0,11 0 16,-5 0-16,1 0 0,1 0 16,10-1-16,-5 0 0,4-1 15,-1-1-15,34 0 0,-14 2 0,-1 0 16,-1 0-16,-6 1 16,-6 0-16,3 0 0,2-2 0,-6 1 15,-2 0-15,7 0 0,7 1 16,-4-1-16,-3-3 0,2 5 15,2 3-15,-2-2 0,0-4 16,3-1-16,0 1 0,-3 1 16,-4 1-16,7 1 0,3-1 15,-2 5-15,-2 3 0,2-4 16,3-4-16,-5-2 0,-6-2 0,7 1 16,7 0-16,-4 3 0,0 3 15,-1-2-15,0-1 0,0 2 16,-4 0-16,6 1 0,4-2 15,-2-1-15,-2-2 0,7 0 16,1 1-16,-3 2 0,-2 3 0,2 1 16,1 1-16,-1-6 15,-1-5-15,4 2 0,5 1 16,-5 7-16,-1 6 0,3-7 16,1-5-16,0 0 0,-2-1 0,2 4 15,1 2-15,2 1 0,0 0 16,1-1-16,3-3 0,-6-1 15,-1-3-15,6 7 0,3 3 16,-2-3-16,-1-4 0,4 2 16,1 2-16,-7-5 0,-6-4 15,10 10-15,5 6 0,-2-2 0,-3 0 16,4-5-16,3-2 0,-3-2 16,0-2-16,3-1 0,2-1 15,-4 4-15,-3 2 0,5 2 16,3 3-16,-2 0 0,-2 2 15,2-4-15,1-4 0,-1-2 16,-1-2-16,4 1 0,5 4 16,-5-1-16,-2 2 0,6-2 15,3-1-15,-5 2 0,-3-1 0,6-2 16,3-1-16,-5 1 0,-4 1 16,4 0-16,3 2 15,-5-3-15,-4-2 0,-2 2 0,1 3 16,-2-2-16,-1-1 0,4 0 15,2-2-15,-7 3 0,-3 2 16,-1 2-16,1 1 0,-2-1 16,-2-4-16,3 2 0,2 0 15,-1 0-15,-2-1 0,1 1 16,0 0-16,0-1 0,0-1 0,5 0 16,3 1-16,-6-1 0,-3 0 15,3-1-15,1 0 0,-3 0 16,-1-1-16,-3 1 0,-1 2 15,-3-1-15,-2 0 0,3 0 16,0 0-16,-6-1 0,-4 0 16,2 2-16,0 1 0,-4-2 0,-5-2 15,1 0-15,1-1 16,-3 3-16,-2 3 0,2 0 16,1-1-16,-2-6 0,-3-2 0,6 0 15,2 2-15,-6 5 0,-4 4 16,5-2-16,3-3 0,-3 0 15,-3-1-15,4 1 0,1 0 16,-3 1-16,-3 0 0,4-1 16,3-1-16,-4 1 0,-1 1 15,1-2-15,0-2 0,-1 3 16,-2 2-16,1 0 0,0-1 0,-3 0 16,-2-1-16,4 1 0,2 0 15,-3-2-15,-3-1 0,3 2 16,1 1-16,-2 3 0,-1 0 15,-1-1-15,-1-1 0,-4 0 16,-3 2-16,5-7 0,3-4 16,-6 6-16,-3 2 0,-2 4 15,0 0-15,-1 0 0,-1-3 0,-1 0 16,0-2-16,-3 2 0,-3 1 16,-2-1-16,-1-2 15,-7 2-15,-3 4 0,-4-1 0,-1 2 16,-10-3-16,-6 1 0,-4-4 15,-4-2-15,-7 0 0,-6-1 16,-4 1-16,-1 1 0,-3-1 16</inkml:trace>
  <inkml:trace contextRef="#ctx0" brushRef="#br0" timeOffset="27018.177">23165 6725 0,'0'0'0,"0"0"16,0 0-16,0 0 0,0 0 0,30-9 15,-30 9-15,31-5 0,-11 0 16,7 1-16,4-1 16,3 2-16,2 1 0,19-2 0,6-1 15,11-1-15,-4 1 0,15 0 16,1 3-16,-8 3 0,-7 1 15,8 2-15,-4-2 0,-3 1 16,-12 1-16,-12 0 0,-8 1 16,-11 2-16,-6-1 0,-11 2 15,-8-1-15,-6 3 0,-5 1 0,-12 2 16,-7 0-16,-1 1 16,-4 2-16,-16 3 0,-6 2 0,1-2 15,1-3-15,-10 3 0,-7 1 16,-4 4-16,7 0 0,-16 8 15,-2-1-15,-13 8 0,12-5 16,11-5-16,9-1 0,15-8 0,12-8 16,8 1-16,6 0 15,10-3-15,5-1 0,8-7 0,4-2 16,4-4-16,2-2 0,4-3 16,5-4-16,5 0 0,5 0 15,8-9-15,7-3 0,-3-3 16,0-1-16,7-6 0,7-4 15,0-1-15,-7 2 0,1-4 16,-1-3-16,-3 8 0,-2 6 16,17-18-16,-5-1 0,-13 13 0,-9 5 15,-6 9-15,-4 4 16,-6 4-16,-1 4 0,-10 10 0,-1 3 16,1 1-16,-1-1 0,0 7 15,1 5-15,-1 5 0,1 4 16,-1 0-16,-2 6 0,-1 2 15,-1 0-15,-2 2 0,1 4 16,1-3-16,1-1 0,2 7 16,2 1-16,0-3 0,1-1 0,3 1 15,1 1-15,0-5 0,0-5 16,-2-4-16,1 0 0,-2-4 16,-2-3-16,-1-4 0,0-3 15,-2-4-15,0-1 0,-3-5 16,-4-6-16,-4-2 0,-4-4 15,-6-7-15,-4-5 0,-3 0 16,0 0-16,-13-11 0,-3-4 16,-1 0-16,0 1 0,-9-7 15,-1-1-15,3 6 0,3 6 0,-11-9 16,-1 1-16,6 7 0,5 5 16,-25-4-16,5 9 0,7 7 15,6 6-15,17 3 0,13 3 16,7 0-16</inkml:trace>
  <inkml:trace contextRef="#ctx0" brushRef="#br0" timeOffset="42751.2074">2431 8180 0,'0'0'0,"0"0"0,0 0 0,29-6 16,-17 6-16,2-2 0,5 1 16,2 0-16,1 0 0,11 0 15,4-2-15,4 2 0,0-1 16,15 0-16,1 1 0,1-1 15,-2-2-15,17 1 0,1 0 16,-3 2-16,-1 2 0,15-3 0,1-1 16,5 1-16,-6 0 0,40-1 15,-6 2-15,-16 1 0,-10 1 16,6-2-16,5 0 0,-7 1 16,-6-1-16,11 1 0,6 2 15,-8-2-15,-5-1 0,6-2 16,6-1-16,-5 3 0,-4 2 0,9-1 15,4-1-15,-7 0 16,-10 0-16,13 1 0,8 1 16,-8 0-16,-4 2 0,9-2 0,5 0 15,-11-1-15,-7 1 0,12 0 16,8 2-16,-6 2 0,-7 0 16,9 1-16,9 1 0,-12-5 15,-5-2-15,10 4 0,9 2 16,-10-2-16,-7-2 0,11 2 15,10 1-15,-11 0 0,-5 1 0,10-3 16,10-2-16,-12 0 16,-9-2-16,15 2 0,9 2 0,-11 3 15,-7 3-15,10-3 0,8-4 16,-13-3-16,-7-4 0,11 1 16,9 0-16,-10 4 0,-4 2 0,6 1 15,4 0-15,-8 0 16,-6 0-16,9-3 0,5-5 15,-11 4-15,-7 1 0,9-3 16,5-1-16,-13 5 0,-6 6 0,6-4 16,6-3-16,-8-4 15,-3-3-15,7 4 0,6 3 0,-12 2 16,-9-1-16,14-2 0,9-4 16,-12 10-16,-7 3 0,9-3 15,6-2-15,-10-2 0,-10-2 16,13-3-16,8-4 0,-8 8 15,-6 4-15,5-4 0,2-2 16,-9 1-16,-6 2 0,9 4 0,6 2 16,-10-2-16,-6-2 0,10-2 15,7-1-15,-8 0 0,-4 0 16,5-1-16,4-1 0,-8 3 16,-7 3-16,8 0 0,5 1 15,-10-3-15,-7-6 0,7 0 16,6-1-16,-9 5 0,-5 3 15,9-3-15,7-1 0,-10-3 16,-7 0-16,6 1 0,5-1 16,-12 2-16,-6-1 0,7 3 0,6 3 15,-9-1-15,-5 0 0,8-4 16,5-1-16,-10 0 0,-6 3 16,5-4-16,6-3 0,-7 5 15,-5 2-15,4 1 0,2 3 16,-8 1-16,-6 4 0,9-5 15,6-3-15,-9 2 0,-6 1 0,7-3 16,4-2-16,-6 4 0,-5 3 16,6-3-16,2-3 15,-6 4-15,-3 0 0,4 2 0,3-1 16,-6-3-16,-4-2 0,3 0 16,4 0-16,-5 3 0,-4 3 15,5-1-15,2 2 0,-9-4 16,-6-1-16,3 1 0,1 2 15,-5-7-15,-1-5 0,-3 6 16,-2 3-16,-6 2 0,-6 1 0,0-1 16,0-2-16,-6-4 0,-3-2 15,-5 3-15,-3 2 0,-7 3 16,-6 0-16,-6 1 0,-4-3 16,-6-1-16,-5-2 0,6 0 15,2 1-15,1-1 0</inkml:trace>
  <inkml:trace contextRef="#ctx0" brushRef="#br0" timeOffset="43585.0134">12217 7034 0,'0'0'0,"0"0"15,0 0-15,-4 22 0,4-22 0,-4 27 16,1-4-16,2 2 16,0 1-16,-1 16 0,1 5 15,1-1-15,0 2 0,2 15 0,1 5 16,2 4-16,-1-8 0,1 11 16,-2 0-16,-1-12 0,-1-11 0,0 5 15,0-5-15,-1-7 16,-1-6-16,1-1 0,1-1 15,-1-8-15,-2-5 0,-1-3 16,-1-4-16,0-6 0,1-5 0,0-9 16,-1-9-16,2 5 0,1 1 15,0 1-15</inkml:trace>
  <inkml:trace contextRef="#ctx0" brushRef="#br0" timeOffset="44718.2878">11953 7221 0,'0'0'0,"0"0"0,0 0 0,0 0 16,15-15-16,-15 15 0,21-9 15,-6 5-15,1 1 0,4-2 16,2-2-16,2 2 0,3 2 15,11-5-15,5 0 0,0 1 16,1 4-16,17-3 0,4 2 16,0-1-16,0 0 0,17-1 15,3-1-15,8 0 0,-4 0 0,14 2 16,1 0-16,-11-1 0,-5 1 16,44-1-16,-4 1 0,-17 0 15,-11-2-15,8 6 0,5 2 16,-9 0-16,-7 2 0,10-6 15,6-2-15,-7 2 0,-5-2 16,8 3-16,7 1 0,-9 1 0,-5 0 16,8-2-16,7 1 15,-9 0-15,-6 1 0,9-2 0,5 2 16,-6-1-16,-6 1 0,11-2 16,7-3-16,-10 2 0,-10 3 15,10-1-15,4-2 16,-10 3-16,-8 3 0,13-2 0,8-1 15,-11 0-15,-6 1 0,10 1 16,7 1-16,-9-1 0,-6-2 0,10-2 16,10-1-16,-13 3 15,-8 2-15,10-2 0,9-1 16,-11 1-16,-9 4 0,14 2 0,9 1 16,-12-2-16,-7-3 0,3 0 15,4 0-15,-6 1 0,-5 0 16,7 5-16,6 4 0,-14-4 15,-7-2-15,6-6 0,6-4 16,-12 2-16,-9 0 0,5 4 16,5 3-16,-8-3 0,-5 0 0,5-2 15,3 1-15,-13-2 0,-8-2 16,1 0-16,3 0 0,-6 2 16,-3 1-16,1 3 0,1 3 15,-9-6-15,-9-5 0,2 3 16,0 0-16,-4 1 0,-4 2 0,-5 1 15,-1 2-15,-6-1 0,-5 1 16,1 2-16,0 2 16,-6 0-16,-6-1 0,-4 2 0,-2 0 15,-1 4-15,-2 1 0,3 5 16,2 4-16,-3-7 0,0 2 16,-1-5-16,-1 0 0,-1 5 15,-3 5-15,2 0 0,0 4 16,-1-2-16,1 0 0,1 2 15,3 2-15,0 0 0,2-1 16,1 3-16,0 2 0,0 1 16,0 1-16,0-1 0,1-2 0,-1 0 15,0-2-15,0 2 0,0 3 16,-2-4-16,1-5 0,-1 1 16,-1-1-16,-1-1 0,1-1 15,-4 2-15,-1-1 0,-2-4 16,0-1-16,-1 1 0,-1-2 15,-1-2-15,-3-1 0,-3 0 16,-2 0-16,0-3 0,1-2 16,-2 0-16,-2 1 0,1-5 0,-2 0 15,-5-4-15,-5-1 16,-1 2-16,-3 1 0,-5-3 0,-6 0 16,-3-1-16,-1-2 0,-15 1 15,-4-2-15,-1 0 0,0-3 0,-17-7 16,-4-2-16,-7 5 15,4 6-15,-52 2 0,-2 3 16,19-6-16,13-5 0,-8 2 0,-6-1 16,7 0-16,4-2 0,35 3 15,25 2-15,16 2 0</inkml:trace>
  <inkml:trace contextRef="#ctx0" brushRef="#br0" timeOffset="50668.4511">13114 7979 0,'0'0'0,"0"0"0,0 0 0,0 0 16,0 24-16,0-24 0,-5 25 16,5-25-16,-10 37 0,3-14 15,-3 4-15,-1 1 0,-1 2 0,-2 7 16,2-1-16,1-1 0,1-4 16,0 4-16,2-3 0,0-8 15,0-7-15,3-2 0,0-4 16,1-2-16</inkml:trace>
  <inkml:trace contextRef="#ctx0" brushRef="#br0" timeOffset="51068.2366">12991 8090 0,'0'0'15,"0"0"-15,0 0 0,17-16 0,-6 9 16,3-3-16,3-1 16,4 1-16,3 0 0,6-2 0,0 1 15,-2 2-15,0 3 0,-2 0 16,0 2-16,1 3 0,-4 2 15,-6 4-15,-6 5 0,-9 0 16,-5 2-16,-5 2 0,-3 3 16,-4 1-16,-5 2 0,-8 4 15,-3 2-15,-3-2 0,-1 0 0,-5 0 16,4-5-16,7-5 0,6-3 16,5-4-16,6-3 0,6-3 15,3-3-15,11-5 0,8-6 16,2-1-16,5-3 0,6 0 15,4 0-15,6-1 0,-2 1 0,-2 3 16,0 2-16,-3 5 16,-3 3-16,-5 5 0,-6 5 15,-6 5-15,-5 7 0,-7 1 16,-5 3-16,-8 2 0,-4 4 0,-3-2 16,-1 1-16,-2-5 0,-3-4 15,1-2-15,0-3 0,2-5 16,3-5-16,2-5 0,2-3 15,2-8-15,2-7 0,5-4 16,3-5-16,1 6 0,1 5 0,-1 4 16</inkml:trace>
  <inkml:trace contextRef="#ctx0" brushRef="#br0" timeOffset="51235.4247">13300 7849 0,'0'0'0,"0"0"0,0 0 16,20-4-16,-20 4 0,23 4 15,-9 3-15,1 4 0,-1 4 16,0 5-16,1 5 0,3 12 15,2 6-15,0 1 0,0 4 16,2 0-16,-1-5 0,1-1 16,-2-7-16,-2-8 0,-3-8 0,0-5 15,1-3-15,-4-4 0,-2-1 16,-2-2-16</inkml:trace>
  <inkml:trace contextRef="#ctx0" brushRef="#br0" timeOffset="51384.9255">13819 7971 0,'0'0'0,"0"0"0,0 0 16,0 0-16,-15 22 0,15-22 15,-20 31-15,6-10 0,-3 4 0,0 1 16,-1 3-16,-5 6 16,0 1-16,-2-8 0,1-5 0,0 1 15,4-3-15,3-6 0</inkml:trace>
  <inkml:trace contextRef="#ctx0" brushRef="#br0" timeOffset="51551.843">13722 7758 0,'0'0'0,"0"0"16,0 0-16,0 0 0,0 0 15,23 14-15,-23-14 0,10 26 16,-5-6-16,-3 2 0,0 2 15,-1-3-15,0-3 0,0-1 16</inkml:trace>
  <inkml:trace contextRef="#ctx0" brushRef="#br0" timeOffset="51735.251">13370 8375 0,'0'0'0,"0"0"15,0 0-15,-19 24 0,10-10 16,-2 3-16,-1 4 0,-1 3 16,-2 0-16,-4 6 0,1-1 15,1-2-15,2-1 0,-2-1 0,3-3 16,3-5-16,1-4 0,2-2 16</inkml:trace>
  <inkml:trace contextRef="#ctx0" brushRef="#br0" timeOffset="52019.0925">13297 8614 0,'0'0'0,"0"0"16,0 0-16,30 4 0,-30-4 16,34 6-16,-14 0 0,3 0 0,2 0 15,8 1-15,0 0 0,-1-3 16,0 0-16,-2-2 0,-3-1 16,-2-1-16,-4-3 0,-1-1 15,-5-2-15,-7 3 0,-4 0 16,-6-2-16,-5-3 0,-4 1 15,-4-3-15,-5 0 0,-3-1 16,0 2-16,-1 0 0,-2-3 16,3 1-16,3 2 0,3 1 0,4 1 15,3 1-15,5 1 16,3 0-16,10-1 0,9 0 0,5-2 16,6-2-16,12-2 0,6-2 15,3 2-15,3 1 0,-2-1 16,-12 4-16,-7 1 0</inkml:trace>
  <inkml:trace contextRef="#ctx0" brushRef="#br0" timeOffset="52255.5619">14489 7761 0,'0'0'0,"0"0"0,0 0 16,-27 25-16,27-25 0,-28 31 0,10-11 15,-2 3-15,0 1 0,-8 7 16,0 2-16,-4 4 0,3-4 0,4-6 16,2-5-16,4-4 15,4-3-15,1-3 0</inkml:trace>
  <inkml:trace contextRef="#ctx0" brushRef="#br0" timeOffset="52418.9271">14294 8032 0,'0'0'16,"0"0"-16,0 0 0,0 0 16,13 18-16,-13-18 0,12 18 15,-12-18-15,11 21 0,-6-9 16,0-2-16,0-1 0,1-1 0,-2-3 15,-1 2-15,1-3 0</inkml:trace>
  <inkml:trace contextRef="#ctx0" brushRef="#br0" timeOffset="52569.0252">14470 7912 0,'0'0'0,"0"0"15,0 0-15,0 0 0,0 0 0,0 0 16,0 0-16,12 23 0,-12-23 15,4 23-15,-4-23 0,7 25 16,-2-13-16,0-2 0,-2-1 16,0-2-16</inkml:trace>
  <inkml:trace contextRef="#ctx0" brushRef="#br0" timeOffset="53485.2465">14804 7914 0,'0'0'0,"0"0"16,0 0-16,0 0 0,0 0 0,0 0 15,0 0-15,0 0 0,-22 28 16,22-28-16,-34 29 0,13-12 16,0-1-16,-4 4 0,-2 1 15,-8 5-15,-1-2 0,2-1 16,0 1-16,-4 1 0,4-4 16,5-4-16,2-2 0,5-7 15,4-3-15,6-4 0,6-3 16,2 0-16,4-1 0,4-3 0,1-2 15,3-1-15,1 1 0,0-1 16,0 2-16,1 1 0,-1 2 16,1 2-16,-1 3 0,-1 3 15,-2 3-15,-2 3 0,-4 3 16,-4 4-16,0 1 0,-4 1 16,-3 1-16,-3-1 0,-3-1 15,-3 3-15,1-2 0,0-1 16,2 0-16,2-5 0,-1-3 15,3-2-15,2-2 0,2-2 16,3-3-16,5-3 0,3-3 0,3-2 16,4-2-16,5-2 0,6-2 15,6-2-15,5-1 0,10-3 16,4 0-16,0 2 0,1 1 16,4 1-16,-5 3 0,-4 2 15,-5 3-15,-5 3 0,-5 1 0,-5 3 16,-3 2-16,-6 3 0,-4 3 15,-10 2-15,-8 3 16,-1-1-16,-4 0 0,-7 4 0,-6 0 16,-2 3-16,-1-1 0,-7 4 15,0 0-15,4-4 0,4-1 16,3-3-16,4-2 0,7-1 16,4-1-16,4-5 0,5-4 15,4-3-15,4-3 0,10-5 16,7-4-16,3-1 0,4 2 0,4 1 15,3 0-15,5 0 0,-1 3 16,-4 2-16,-2 4 0,-4 2 16,-5 2-16,-4 1 0,-4 3 15,-7 5-15,-5 3 0,-8 4 16,-7 3-16,-2-3 0,-4 0 16,-5 1-16,-3 2 0,-8 0 15,-2 1-15,-3-1 0,-3 2 16,3-5-16,3-4 0,3-1 15,3-5-15,2 0 0,4-2 0,4-3 16,2-3-16,3-5 0,2-5 16,5-4-16,6-1 0,3 1 15,1-1-15,3 3 0,1 0 16,4 2-16,0 1 0,5 3 16,4 1-16,1 4 0,3 0 0,1 4 15,4 1-15,1 3 16,1 1-16,2 3 0,2 2 15,5 1-15,-2 0 0,-4-1 16,-2 0-16,-2 1 0,-3 0 0,-3-2 16,-4-2-16,-6-3 0,-3 0 15,-5-1-15,-5-1 0,-1-1 16,0 1-16,0-2 0</inkml:trace>
  <inkml:trace contextRef="#ctx0" brushRef="#br0" timeOffset="54560.4158">13883 7628 0,'0'0'0,"0"0"0,0 0 0,0 0 16,0 0-16,0 0 0,0 0 15,25 2-15,-25-2 0,0 0 16,0 0-16,2 19 0,-2-19 0,0 0 16</inkml:trace>
  <inkml:trace contextRef="#ctx0" brushRef="#br0" timeOffset="55585.3961">15492 7299 0,'0'0'0,"0"0"0,0 0 16,0 0-16,0 0 0,-28 0 15,28 0-15,-22 4 0,22-4 16,-26 4-16,9-2 0,0 2 15,-2 2-15,-1 2 0,-1 1 16,0 0-16,-1 1 0,-7 6 0,0 1 16,1 2-16,3 1 0,0 0 15,2 3-15,-1 5 16,3 0-16,1 3 0,1 1 16,4 0-16,2-1 0,5 1 0,4 2 15,4 0-15,3-3 0,7 7 16,4-3-16,5-3 0,2-3 15,8-3-15,5 0 0,2-5 16,3-2-16,16-2 0,5-6 16,-2-4-16,-3-3 0,6-6 0,5-4 15,4-6-15,-4-6 0,-3-3 16,-2-2-16,-9-3 0,-6-2 16,8-21-16,-14-3 0,-13 5 15,-7 2-15,-13-3 0,-9 0 16,-6 0-16,-4 0 0,-18 4 15,-11 3-15,-3 4 0,-2 3 0,-20 6 16,-15 5-16,-2 7 0,0 5 16,25 4-16,19 1 0,11 2 15</inkml:trace>
  <inkml:trace contextRef="#ctx0" brushRef="#br0" timeOffset="69370.9537">2312 9529 0,'0'0'0,"0"0"0,0 0 0,21-4 16,-21 4-16,16-1 0,-6 0 0,2 0 16,0-1-16,2 1 0,-1 0 15,5 1-15,0-1 0,3-1 16,1 1-16,8 0 0,2 0 15,0-1-15,3 0 0,1 0 16,0-2-16,9 2 0,5 1 16,-3-2-16,-3-1 0,4 1 15,2 2-15,8-1 0,-2 2 0,-2-1 16,1 0-16,0-2 16,0-2-16,10 3 0,0 0 0,0 1 15,-2-1-15,10 2 0,-3 3 16,-3-2-16,0-1 0,1-1 15,2-2-15,30 0 0,-11 0 16,0 2-16,-4 2 0,-5 0 16,-3 0-16,3 2 0,0 0 15,-2-1-15,-2-2 0,4 1 16,0 0-16,3 2 0,1-1 0,0-1 16,-3-2-16,2 0 0,-1 0 15,7 1-15,2 3 0,-3-4 16,-2-1-16,5 3 0,1 4 15,3-1-15,0-1 0,1-1 16,4 0-16,-3 0 0,-1 0 16,2 1-16,3 0 0,-4-1 15,-1 0-15,3 1 0,3-1 16,1 1-16,-2-3 0,5 1 16,3-1-16,-2 5 0,0 2 0,1-2 15,1-2-15,-1-1 0,0-2 16,5 2-16,3 2 0,-4 0 15,-2 2-15,3-4 0,4-2 16,-3-1-16,0 0 0,4-1 16,3 2-16,-2 3 0,0 1 0,4-3 15,1-2-15,-3-1 16,-3-1-16,4 0 0,1 1 16,-1 3-16,2 3 0,4-4 15,3-2-15,-6 2 0,-5 0 0,5 0 16,4 0-16,-2-1 0,-2-1 15,4 1-15,4-1 0,-6 0 16,-5-1-16,7 6 0,6 1 16,-6-4-16,-5-1 0,2-4 15,1-2-15,0 2 0,1 2 0,-2-1 16,0 3-16,-4 0 0,-3 1 16,8-3-16,6-2 0,-8 3 15,-4 0-15,-1-5 0,-1-2 16,-1 5-16,0 4 0,2 1 15,2 1-15,-2-2 0,-1-2 16,-2-2-16,0-5 0,-1 6 16,-2 4-16,2 0 0,1 0 15,-1-2-15,0-1 0,0-2 16,3-1-16,-5 1 0,-3-1 0,5 0 16,4-2-16,-5-1 0,-3 1 15,-1 1-15,-2 2 0,-1 3 16,-1 1-16,-2-2 0,-2-2 15,1 1-15,-1 2 0,3-1 16,2-1-16,-4-2 0,-4-1 0,3 1 16,0 1-16,0-2 15,-2-1-15,2 5 0,1 4 16,-5-5-16,-3-1 0,-2 4 16,0 3-16,1-5 0,0-4 0,1 2 15,0 2-15,-5 5 16,-3 1-16,3-1 0,0-4 0,-3 2 15,-3 1-15,0 0 0,1 1 16,-4 0-16,-3 0 0,2-2 16,1 0-16,-4 0 0,-3 1 0,-1 0 15,3 1-15,-2 2 0,-1 0 16,-1-5-16,-1-2 16,-6 4-16,-2 4 0,-1-2 0,0 2 15,-5-4-15,-1-1 0,-3 0 16,0 0-16,-5 1 0,-3 1 15,-4 0-15,-4 0 0,-5-3 16,-4-2-16,-3 0 0,-4 1 16,-7 0-16,-4 1 0,-6 4 15,-4 4-15,-2-6 0,-1-3 0,-3 1 16,-1 1-16,-9 0 0,-5-1 16,7 0-16,3 0 0,4 0 15</inkml:trace>
  <inkml:trace contextRef="#ctx0" brushRef="#br0" timeOffset="77962.5266">6933 9418 0,'0'0'0,"0"0"16,0 0-16,0 0 0,20 3 0,-20-3 15,0 0-15,30 3 16,-30-3-16,26 2 0,-10-1 15,0 1-15,-1 1 0,3-2 16,4-1-16,1 0 0,-1 0 0,7 1 16,2 0-16,-1-1 0,-1 0 15,2 0-15,0 0 0,6 1 16,-1 0-16,1-1 0,2-1 16,0 0-16,-3 1 0,9 0 15,2 0-15,-4-1 0,-2 0 0,2 1 16,2 0-16,-2-1 0,-1 0 15,7-1-15,1 1 16,-5 0-16,-3-1 0,3 1 16,5 1-16,-5-2 0,-3 1 0,4 0 15,4 0-15,-5-1 0,-3-2 16,10 1-16,2 1 0,-7 0 16,-4 0-16,6-1 0,5 2 15,-9-1-15,-4 0 0,6 0 16,5 1-16,-7 0 0,-4-2 0,6 1 15,6-1-15,-6 1 0,-6 0 16,24-2-16,-4 0 16,-27 0-16,0 1 0,23 1 0,-4 2 15,-23-2-15,2-1 0,21 2 16,-2 2-16,-23 0 0,-2-1 0,10 0 16,5 0-16,-10 0 15,-3 2-15,4 0 0,3-2 16,-4 1-16,-3-1 0,3 2 15,2 1-15,-2-3 0,-3-2 0,0 2 16,1 0-16,-6 0 0,-1 1 16,2-1-16,0 0 15,-1-1-15,-2 1 0,0-1 0,0 0 16,-4 1-16,1-1 0,0 1 16,-1-1-16,0-1 0,-2 1 0,1 0 15,-1-2-15,-3 1 16,-2 0-16,-1 0 0,0-1 15,0 0-15,-2 2 0,1 1 16,1 1-16,-1 1 0,-1 0 0,-2-1 16,-2-2-16,0 1 0,2 0 15,-2 0-15,-1 1 0,1 0 16,-1-1-16,-2 0 0,0 4 16,0-1-16,-1 0 0,0 0 15,-2-2-15,0 0 0,0 2 0,-2-2 16,0 1-16,-1-1 15,0 1-15,-3-1 0,-2 0 16,-1-1-16,-2 1 0,-1-1 0,-4-1 16,1 0-16,-1 0 0,-9-2 15,-3 1-15,3 0 0,0 0 16,-3 0-16,-2-2 0,1 2 16,1-1-16,-8 1 0,-2 0 15,1 1-15,3-1 0,-10-1 16,0 2-16,4-1 0,2 0 0,-2-1 15,-2 0-15,1 1 0,0 1 16,-10 2-16,-2 1 16,6 0-16,5-1 0,-4-1 0,-3-1 15,6 1-15,3 1 0,-10 1 16,-1-1-16,6 0 0,5 2 0,-6 0 16,-4-2-16,6 2 15,3 0-15,-5-2 0,-3 0 16,6 0-16,3-1 0,-4 2 15,-4-1-15,5 4 0,3 0 0,-23 2 16,2-3-16,29-3 0,-1-1 16,-26 2-16,-1 3 15,27-1-15,4-3 0,-23 1 0,-2 0 16,22-2-16,1 1 0,-20 4 16,0 0-16,24-2 0,5 0 15,-22-1-15,-4-1 0,23-2 16,2-1-16,-21 1 0,0 2 15,22 1-15,0 1 0,-10-2 16,-5-2-16,4 3 0,5-1 0,-7 1 16,-6-1-16,6 0 0,2-1 15,-4-1-15,-4 1 0,3-1 16,5-1-16,-7 1 0,-4 0 16,6 2-16,3 0 0,-7-2 15,-7 0-15,8-1 0,6 0 0,-8 0 16,-4-1-16,3 2 15,5-1-15,-12 1 0,-3 2 16,11-1-16,2-1 0,-30 1 16,1 1-16,29-3 0,3-3 0,-24 2 15,-1 2-15,9 2 0,6 0 16,-5-1-16,-3 0 0,5 0 16,6 0-16,-7-1 0,-8 0 15,7 0-15,4 1 0,-8 1 16,-3 1-16,10 0 0,7 1 0,-9 0 15,-3 2-15,1-4 0,4-4 16,-5 3-16,-5 0 16,9-1-16,7-1 0,-9 2 0,-5 2 15,6-1-15,6 0 0,-4-1 16,-4 0-16,4 0 0,4-1 0,-3 2 16,0 1-16,2-1 15,3 0-15,-8 0 0,-8-1 16,12-5-16,7-1 0,-7 4 15,1 3-15,0 1 0,5 1 0,-7-3 16,-3-2-16,4 1 0,0 3 16,1 0-16,-1-1 15,5 2-15,4-2 0,-6 1 0,1-1 16,3 1-16,6 0 0,-6-2 16,-3-1-16,5 0 0,8-1 0,-9 3 15,-3 4-15,6-3 16,6 1-16,-3-3 0,-3 0 15,4 2-15,5 0 0,-1-3 16,-2-3-16,16 4 0,-2 1 0,-2-1 16,-4-2-16,4 1 0,0 0 15,0 0-15,-2 0 0,7-1 16,1 0-16,0 0 0,1 1 16,2 0-16,2 1 0,1-1 15,0-1-15,3 0 0,1 0 0,0 1 16,1 1-16,1-1 15,1 1-15,0-1 0,-1 1 16,4 0-16,0 0 0,-1-1 16,-2 3-16,1 0 0,-2-1 0,2 0 15,1-1-15,-2 1 0</inkml:trace>
  <inkml:trace contextRef="#ctx0" brushRef="#br0" timeOffset="79336.1426">6777 9418 0,'0'0'16,"0"0"-16,0 0 0,0 0 0,28-2 16,-28 2-16,30-5 0,-13 4 15,0 1-15,4-1 16,4 0-16,0 1 0,0 0 0,12 1 16,2-1-16,0 1 0,0-1 15,11 3-15,3 0 0,-1-1 16,-2-2-16,11 1 0,2 1 15,-1 0-15,0-1 0,12 1 16,-1 0-16,-3-2 0,-5 0 0,13 3 16,3-1-16,-10-2 0,-7 0 15,32 0-15,-4 0 0,-11 3 16,-6 1-16,2-2 0,2-5 16,-11 4-16,-6 4 0,5-2 15,5 0-15,-7-3 0,-5-1 16,5 2-16,5 1 0,-10-2 15,-3 0-15,3 1 0,5 1 16,-6-1-16,-4-2 0,7 1 16,3 1-16,-7-1 0,-4 0 0,-1 0 15,0 0-15,-6 1 0,-4 2 16,-1-1-16,0 0 0,-3-3 16,-3-2-16,-3 0 0,-2 1 15,-4 3-15,-4 2 0,-2-3 16,0-2-16,-6 1 0,-3 0 0,-7 1 15,-1 0-15,-1 0 0,0 0 16,-3 0-16,1 2 16,-5 1-16,-1 0 0,-4-2 0,-2-1 15,-1-1-15,-3 0 0,-2 0 16,-4 1-16,-1-1 0,-2 1 16,-4-1-16,-4 1 0,-3 0 15,-3 0-15,-10 0 0,-4-3 16,3 2-16,3-1 0,-7 0 15,-4-1-15,-6-1 0,4-1 0,-3 2 16,-1 1-16,3 2 16,3 2-16,-13-3 0,-3-1 15,7-1-15,5-3 0,-29 0 16,4 4-16,10 0 0,7 0 0,-1-4 16,-2-1-16,6 3 15,5 1-15,-3 0 0,-4 1 0,6 0 16,6-2-16,-6-2 0,-2-1 15,4 3-15,1 2 0,-3 2 16,0 0-16,5-2 0,6 1 0,-7-1 16,-1-2-16,5 3 0,6 2 15,1-1-15,-1 0 0,5-1 16,3-1-16,1 1 0,4 1 16,5-1-16,8 0 0,1-1 15,-1-2-15,3-2 0,3 0 16,10 2-16,3 2 0,-4 1 15,2 0-15,3 1 0,2 0 16,0 0-16,0 0 0,5-1 16,5 0-16,-2 1 0,-3 0 0,0 0 15</inkml:trace>
  <inkml:trace contextRef="#ctx0" brushRef="#br0" timeOffset="80137.5786">7266 9431 0,'0'0'0,"0"0"16,0 0-16,0 0 0,0 0 0,0 0 16,0 0-16,-30-2 0,30 2 15,0 0-15,-34-3 0,34 3 16,-28-7-16,10 4 0,-2 0 16,-2-2-16,1 0 0,-2-2 15,-5 0-15,-6-3 0,1 0 16,-3 0-16,-3-1 0,2-1 15,0 0-15,-9-4 0,-1 1 16,3 0-16,2-2 0,-9-3 0,1 0 16,5 3-16,3 1 0,3-1 15,0-1-15,4-2 0,2 1 16,-3-4-16,4 1 0,7 4 16,4 0-16,-2-4 0,3-3 15,6 5-15,2-2 0,7-2 16,5-2-16,2 3 0,4 1 0,5-5 15,2-4-15,6 3 16,3 0-16,6 0 0,7-2 16,-1 2-16,1 2 0,16-4 0,3 1 15,-2 3-15,-4 2 0,14 0 16,4 2-16,-5 4 0,-5 5 16,5 0-16,4 0 15,-5 2-15,-2 2 0,35 1 0,-3 4 16,-12 3-16,-9 2 0,3 3 15,2 5-15,-7-4 0,-2-4 0,1 5 16,4 4-16,-7 0 16,-5 1-16,7-3 0,6-1 15,-8 6-15,-6 2 0,-1 3 0,0 3 16,-5-3-16,-4-2 0,1 3 16,2 1-16,-7-2 0,-4-2 15,1 7-15,1 4 0,-7-7 16,-3-3-16,-2 5 0,0 3 15,-5-2-15,-4-1 0,0 5 16,-1 4-16,0-3 0,-2-3 0,-2 3 16,-1 2-16,-12-12 0,0 2 15,1 3-15,0 4 0,-2-3 16,0-1-16,-3 1 0,-3 2 16,1-2-16,0-2 0,-9 1 15,-4 1-15,-1-3 0,-1-2 0,-3 1 16,-2 2-16,-2-3 15,-4-1-15,-4-1 0,-5-4 16,-1 1-16,-5-2 0,-1-2 16,-5 0-16,4-4 15,1-1-15,-6-1 0,1-2 0,7-3 0,5-3 16,0-4-16,-1-4 16,8 1-16,4 1 0,5-9 0,2-4 15,9 7-15,1 5 0,5 2 16</inkml:trace>
  <inkml:trace contextRef="#ctx0" brushRef="#br0" timeOffset="81569.4358">9214 8457 0,'0'0'0,"0"0"0,0 0 16,0 0-16,0 0 0,0 0 0,-12-16 15,12 16-15,0 0 0,-19-14 16,19 14-16,0 0 0,-25-17 16,15 10-16,0 0 0,-1 0 15,-1 0-15,-2 3 0,-3-1 16,0 2-16,-1 1 0,-1-1 16,0 2-16,1 1 0,-1 1 0,-6 2 15,-2 1-15,2 3 0,1 0 16,2 3-16,1 3 0,2 2 15,1-1-15,2 2 0,1 2 16,3-2-16,2 0 0,4 0 16,1-2-16,5-1 0,2 0 0,4-3 15,3-1-15,3-2 0,3-2 16,4-3-16,1-2 0,2 0 16,0-1-16,6-1 0,0-2 15,-1 1-15,-2-1 0,-2-3 16,-2-3-16,0-1 0,-1 2 15,-4 0-15,-2 1 16,-3 0-16,-2 0 0,-3 2 0,0-1 16,-3 3-16,0 0 0,1 1 15,-1 1-15,-3 2 0,0-2 0,0 2 16,-3 4-16,2-1 0,-2 2 16,2-1-16,-1 3 15,1-1-15,1 2 0,0 0 0,1 1 16,1 0-16,2-1 0,0 2 15,1-1-15,3-1 0,1 2 16,1-4-16,0 0 0,-1 0 16,-2-2-16,0 0 0</inkml:trace>
  <inkml:trace contextRef="#ctx0" brushRef="#br0" timeOffset="81699.2461">9413 8625 0,'0'0'15,"0"0"-15,0 0 0,0 0 16,0 0-16,0 0 0,0 0 16,0 0-16,-1 27 0,1-27 15</inkml:trace>
  <inkml:trace contextRef="#ctx0" brushRef="#br0" timeOffset="87753.4346">12317 9354 0,'0'0'0,"0"0"0,0 0 16,0 0-16,0 0 0,0 0 0,0 0 15,0 0-15,28-2 0,-28 2 16,0 0-16,29-3 0,-29 3 16,28-1-16,-12 2 0,4 0 15,2 0-15,3 1 0,3-2 16,2 2-16,3 1 0,12-2 16,1 0-16,3-1 0,0 0 0,15 0 15,2-1-15,12-3 0,-2-1 16,0 2-16,1-2 0,10 2 15,-3 0-15,10-1 0,-5 3 16,-5-2-16,-5-1 0,33-1 16,-9 1-16,-10 2 0,-6 0 15,-4 2-15,-1 0 0,-1-2 16,-1 0-16,-3 1 0,-1-1 16,-6 1-16,-5 0 0,1-2 15,2-1-15,-1 6 0,1 4 0,0-3 16,2-2-16,-3-1 0,-3 1 15,2-1-15,1 1 16,-3-3-16,-1-4 0,2 7 0,2 3 16,2 0-16,-1 0 0,-1-1 15,0-2-15,1-2 0,0-1 16,1 0-16,3 0 0,-2 3 16,-4 1-16,3 1 0,4-1 15,0-1-15,1-1 0,1 1 16,1 0-16,-4 0 0,-2-1 0,7 3 15,5 4-15,-4-7 0,-3-4 16,-5 3-16,-1 3 0,0-5 16,1-2-16,2 2 0,3 1 15,-7 0-15,-7 0 0,2 3 16,0 3-16,-1-2 0,0 0 0,-1-6 16,1-6-16,-4 9 0,-1 3 15,-2 4-15,0 4 0,-1-7 16,-1-3-16,-5 2 0,-1 0 15,-4 1-15,-1 1 0,-1-3 16,1-2-16,-2 1 0,-1 1 16,-4 3-16,-2 3 0,-3-4 15,-3-3-15,-1 0 0,-2 1 16,-9 1-16,-4 1 0,-12 1 16,-3 3-16,1-2 0,0-2 15,2 0-15</inkml:trace>
  <inkml:trace contextRef="#ctx0" brushRef="#br0" timeOffset="88756.4907">12848 10393 0,'0'0'0,"0"0"0,0 0 16,-8 20-16,8-20 0,-10 26 15,4-7-15,-1 3 0,-1 2 0,-4 11 16,-1 3-16,-1-1 15,-3 0-15,-3 10 0,2 2 16,1-7-16,3-2 0,-4 4 16,2-5-16,2-4 0,3-7 0,1-4 15,0-5-15,4-4 16,1-3-16,2-4 0,0-3 16,3-5-16,0-3 0,4-8 0,3-6 15,1-3-15,0-2 0,7-3 16,3-2-16,3 0 0,1 0 15,5 1-15,2-1 0,5 1 16,0 3-16,0 5 0,0 4 16,-3 2-16,-1 3 0,-1 5 0,-2 5 15,-4 2-15,-2-1 0,-3 9 16,-4 3-16,-3 3 0,-3 0 16,-4 3-16,-1 1 0,-4 0 15,-3-1-15,-5-1 0,-4 0 16,-2-2-16,-3 0 0,-4-2 15,-3 0-15,-3-2 0,-1-1 0,-1-2 16,-4-4-16,3 1 16,0-2-16,-1-1 0,0-3 15,5-3-15,4-2 0,3-2 16,3-4-16,3-1 0,6-3 16,5-6-16,7-5 0,-2 4 0,0 6 0,-1 2 15</inkml:trace>
  <inkml:trace contextRef="#ctx0" brushRef="#br0" timeOffset="89104.4257">13149 10957 0,'0'0'0,"0"0"0,0 0 0,29 4 15,-29-4-15,27 2 0,-9-3 16,1 1-16,0-1 0,9-1 15,1-4-15,-1 0 0,0-3 16,1-2-16,0-2 0,-2 1 16,-3 1-16,1-6 0,-3-2 15,-5 0-15,-4 0 0,-4 0 0,-3 0 16,-4 2-16,-3 3 0,-10 3 16,-7 1-16,-1 4 0,-2 2 0,-5 6 15,-5 4-15,1 5 16,2 3-16,2 4 0,3 3 15,4 3-15,5 3 0,3 9 16,7 3-16,4-3 0,4-2 16,14-3-16,10-2 0,8-5 15,3-1-15,17-4 0,7-5 16,-16-3-16,-12-3 0,-9-2 0</inkml:trace>
  <inkml:trace contextRef="#ctx0" brushRef="#br0" timeOffset="89419.8244">14538 10682 0,'0'0'0,"0"0"16,0 0-16,-35-2 0,17 2 0,-6 2 16,-6 3-16,-10 2 0,0 3 15,0 3-15,0 2 0,-3 5 16,6 0-16,6 1 0,7-1 15,7 0-15,6-2 0,10 5 16,10-1-16,4-5 0,6 0 0,6 1 16,4-1-16,-4 0 0,-3-1 15,-1-2-15,-2 0 16,-7-1-16,-4-1 0,-9 1 16,-8 1-16,-1-6 0,-2 0 0,-10 0 15,-7-1-15,2-1 0,-1 0 16,-3-1-16,-2 0 0,0-1 15,4-2-15,7 1 0,5-2 16,3 0-16</inkml:trace>
  <inkml:trace contextRef="#ctx0" brushRef="#br0" timeOffset="89786.5248">14901 10849 0,'0'0'0,"0"0"0,0 0 0,0 0 16,-21 14-16,21-14 0,-34 23 16,13-7-16,-1 1 0,0 2 0,0 3 15,-3 3-15,6-5 0,5 1 16,7-1-16,4-3 0,6-2 0,8-4 16,6-6-16,4-1 15,3-1-15,11-4 0,3-4 16,-1-3-16,-3-1 0,4-7 15,0-1-15,-6-2 0,-4-2 0,-3-3 16,-4-3 0,-6 4-16,-4 2 0,-9-2 0,-7-2 15,-4 3-15,-3 3 0,-9 6 0,-6 4 16,-1 2-16,-1 1 16,-1 8-16,1 5 0,2 3 15,3 2-15,10 0 0,8 2 0,2-4 16,0-1-16,1-3 0</inkml:trace>
  <inkml:trace contextRef="#ctx0" brushRef="#br0" timeOffset="90186.2395">15852 10887 0,'0'0'0,"0"0"0,0 0 16,0 0-16,-25-16 0,25 16 15,-39-10-15,14 4 0,-4 1 16,-4 4-16,-3 2 0,-8 2 0,2 1 16,-9 8-16,3 6 15,5 2-15,4 2 0,5 4 0,10 1 16,8-4-16,8-3 0,14-1 16,9-3-16,7-3 0,7-3 15,6-4-15,7-4 0,-1-4 16,0-3-16,5-4 0,0-1 15,-4-3-15,-3-2 0,-5-2 16,-2-3-16,-8 2 0,-5 1 0,-7 2 16,-3 2-16,-2 2 15,-3 4-15,-3 2 0,-1 5 0,-4 0 16,-2 5-16,0 5 16,-2 3-16,0 3 0,0 2 0,6 4 15,3 2-15,3-1 0,1-2 16,5-2-16,3-3 0,6-3 15,3-2-15,-4-3 0,-4 0 16,-3-3-16</inkml:trace>
  <inkml:trace contextRef="#ctx0" brushRef="#br0" timeOffset="90403.2518">16320 10628 0,'0'0'0,"0"0"16,0 0-16,0 0 0,-11 24 0,11-24 16,-21 33-16,9-11 0,-2 1 15,-1 8-15,-2 5 0,-2 9 16,0-4-16,0 7 0,4-3 16,3-7-16,3-6 0,3 2 15,5-1-15,4-9 0,3-6 0,-2-5 16,0-3-16,-2-2 15</inkml:trace>
  <inkml:trace contextRef="#ctx0" brushRef="#br0" timeOffset="90653.3523">16656 10854 0,'0'0'0,"0"0"0,0 0 15,0 0-15,-36-10 0,36 10 16,-46-2-16,19 3 0,-2 1 15,-12 3-15,-3 1 0,3 2 16,4 1-16,-4 2 0,4 1 16,6-2-16,4-1 0,10 2 15,6 2-15,6 0 0,6 1 0,8 2 16,7 1-16,2-2 0,4-1 16,6 2-16,3 1 15,0-2-15,1-2 0,-1-1 0,-8-2 16,-5-3-16</inkml:trace>
  <inkml:trace contextRef="#ctx0" brushRef="#br0" timeOffset="91002.9472">16599 11022 0,'0'0'0,"0"0"0,0 0 15,23-3-15,-23 3 0,26-1 16,-26 1-16,40-2 0,-17 3 15,4-1-15,1 1 0,7-1 16,0 0-16,-1-1 0,0-1 16,-3-2-16,-2 0 0,1-4 15,-2-2-15,-6 0 0,-4 0 0,-8-1 16,-7-4-16,-5 0 0,-5-2 16,-5 2-16,-5 2 0,-4 1 15,-3 1-15,-2 2 0,-2 4 16,1 1-16,0 2 0,-3 5 15,0 4-15,2 4 0,4 0 0,-2 10 16,4 7-16,5-2 16,3-2-16,9 5 0,6 4 15,8-5-15,6-4 0,12-1 0,8 1 16,3-7-16,2-4 0,-3-2 16,-10-2-16,-7-2 0</inkml:trace>
  <inkml:trace contextRef="#ctx0" brushRef="#br0" timeOffset="91436.7292">17670 10993 0,'0'0'0,"0"0"0,0 0 16,0 0-16,-15-21 0,3 13 16,-5 1-16,-1-1 0,-1 1 0,-6 1 15,-3 2-15,-8 1 0,2 3 16,-1 4-16,-2 3 0,-5 6 15,4 1-15,6 7 0,5 7 16,5-2-16,5-3 0,7 5 16,7 0-16,8-5 0,7-5 0,9-1 15,8-2-15,4-5 16,3-5-16,6-6 0,5-3 0,-3-3 16,-1-3-16,5-6 0,-1-6 15,-7-2-15,-2-1 0,-5-8 16,-3-7-16,-6 1 0,-3-1 15,-2-6-15,-4-1 0,-3 10 16,-3 7-16,-3 3 0,-3 4 16,-2 7-16,-1 6 0,-1 3 15,0 3-15,-4 2 0,0 3 0,-3 9 16,-2 6-16,-1 6 0,-1 5 16,-2 5-16,-3 6 0,2-1 15,0 0-15,5 2 0,3 0 16,3 1-16,4-5 0,5-5 15,3-4-15,0-3 0,2-2 16,-2-6-16,-2-3 0,-2-3 16</inkml:trace>
  <inkml:trace contextRef="#ctx0" brushRef="#br0" timeOffset="91704.4821">18737 10654 0,'0'0'16,"0"0"-16,0 0 0,-18 21 0,18-21 0,-32 28 16,4-3-16,-2 4 15,-1 3-15,-13 15 0,-12 15 16,3-7-16,4-4 0,-5 8 15,-2 7-15,14-12 0,6-7 0,2 1 16,5-4 0,10-12-16,5-6 0,4-9 0,4-3 15,1-5-15</inkml:trace>
  <inkml:trace contextRef="#ctx0" brushRef="#br0" timeOffset="92219.4939">19253 11083 0,'0'0'0,"0"0"0,0 0 16,0 0-16,7-23 0,-9 14 0,-3-2 16,-1-1-16,-2 0 0,-5 1 15,-5 3-15,-1 2 0,0 1 16,-11 2-16,-3 6 0,-1 1 15,-1 4-15,-7 6 0,2 3 16,4 3-16,6 2 0,2 2 16,4 4-16,2 4 0,6-2 0,10-4 15,7 0-15,6-6 0,7-3 16,9-4-16,8-3 0,4-6 16,1-4-16,6-7 0,3-7 15,-2-4-15,-2-1 0,8-10 16,-1-4-16,-3-3 0,-3-1 15,1-10-15,-4-2 0,-5 4 0,-2 2 16,-7-1-16,-4 0 16,-5 11-16,-3 5 0,-5 4 15,-3 6-15,-1 6 0,-2 2 16,-3 7-16,-2 4 0,-2 3 0,-4 3 16,-4 6-16,-4 7 15,-1 5-15,-2 3 0,-3 10 0,-3 7 16,5-2-16,4-1 0,3 2 15,8-1-15,6-7 0,4-4 16,6-1-16,5 0 0,1-7 16,2-4-16,5-10 0,3-6 0,-6 0 15,-4-2-15,-5-1 0</inkml:trace>
  <inkml:trace contextRef="#ctx0" brushRef="#br0" timeOffset="92552.6638">19912 10904 0,'0'0'0,"0"0"15,0 0-15,-14 29 0,5-15 0,-3 7 16,-3 4-16,-1 0 0,1 2 16,-5 4-16,1 0 0,0 1 15,1-5-15,4-6 0,2-4 16,0-3-16,5-4 0,1-5 15,4-3-15,2-2 0,2-6 16,3-4-16,2-5 16,1-2-16,1-3 0,4-4 0,5-3 15,3-4-15,-1 1 0,-1 2 16,0 2-16,-2 5 0,-2 4 0,4 1 16,0 3-16,-3 5 0,2 2 15,2 5-15,1 2 0,-3 4 16,0 2-16,0 3 0,-1 2 15,-2-2-15,-3-2 0,-2-2 16</inkml:trace>
  <inkml:trace contextRef="#ctx0" brushRef="#br0" timeOffset="92919.8978">20000 11119 0,'0'0'0,"0"0"15,0 0-15,0 0 0,0 0 0,0 0 16,31 11-16,-31-11 0,34 4 16,-10-3-16,5-2 15,0 0-15,2 0 0,10-2 0,1-2 16,-3-1-16,-3 0 0,5-4 16,-5-2-16,-6 0 0,-6 1 15,-6-3-15,-6-1 16,-7-1-16,-3 1 0,-10 0 0,-6 0 15,-2 3-15,-2 4 0,-7 4 16,-7 4-16,0 4 0,1 3 16,-3 7-16,-2 5 0,-3 6 0,6 0 15,7 3-15,5 1 16,5 0-16,6-1 0,10 4 0,9 1 16,8-11-16,6 0 0,16-3 15,11-4-15,1-3 0,2-2 16,4-7-16,5-7 0,-16 1 15,-12 0-15,-7 2 0</inkml:trace>
  <inkml:trace contextRef="#ctx0" brushRef="#br0" timeOffset="93287.7575">20816 11037 0,'0'0'0,"0"0"16,-17 14-16,7-4 0,0 3 15,-2 4-15,-1 4 0,-4 4 16,2 1-16,1-3 0,0-1 16,3-3-16,2-4 0,1 1 15,2-3-15,4-6 0,2-1 16,3-5-16,3-2 0,0-5 0,2-5 16,1-5-16,2-2 15,1-3-15,2-2 0,8-6 0,3-1 16,-3 4-16,-1 4 0,1 2 15,1 4-15,2 3 0,2 2 16,-1 5-16,1 4 0,-3 2 0,-2 1 16,0 8-16,0 4 15,-4 3-15,-3 0 0,-6 6 16,-4 3-16,-4 2 0,-2 1 0,-4 6 16,-4 0-16,1-3 0,1-1 15,-1-1-15,1-1 16,0-4-16,-1-5 0,2-3 0,2-4 15,1-2-15</inkml:trace>
  <inkml:trace contextRef="#ctx0" brushRef="#br0" timeOffset="93554.4604">21864 11052 0,'0'0'0,"0"0"0,0 0 0,0 0 15,0 0-15,-23-14 0,3 12 16,-3 1-16,-3 2 0,-4 2 16,-5 4-16,-10 5 0,1 4 0,-8 7 15,3 4-15,7 1 0,7 1 16,5 5-16,9-2 16,11-5-16,9-4 0,13-2 0,11 1 15,5-6-15,5-3 0,8-4 16,6-7-16,0-3 0,0-5 0,-5 1 15,-12 2-15,-6 0 0</inkml:trace>
  <inkml:trace contextRef="#ctx0" brushRef="#br0" timeOffset="93952.7964">22169 10833 0,'0'0'0,"0"0"15,0 0-15,-11 27 0,4-12 0,-5 7 16,-4 6-16,-5 9 16,-1 2-16,-1 2 0,-1 0 15,-3 4-15,4-6 0,0 2 0,3-5 16,5-8-16,3-6 0,2-6 16,3-3-16,1-6 0,3-1 15,3-6-15,2-6 16,5-3-16,2-6 0,5-6 0,4-5 15,0 0-15,2 0 0,5-1 16,2-1-16,5-1 0,0 6 0,2 3 16,2 7-16,-6 3 15,-3 4-15,-3 3 0,-2 2 16,-4 4-16,-3 3 0,-3 7 16,-3 5-16,-3 2 0,-3 2 0,-5 4 15,-4 7-15,-1-2 0,-2 1 0,-1-3 16,-1 1-16,2-6 15,2-3-15,2-3 0,0-4 16,2-3-16,1-1 0,0-4 0,1-1 16,0-1-16</inkml:trace>
  <inkml:trace contextRef="#ctx0" brushRef="#br0" timeOffset="94286.4307">22420 11221 0,'0'0'0,"0"0"0,0 0 15,22 6-15,-22-6 0,25 5 16,-7-1-16,0-1 0,3 0 0,3-1 16,1 0-16,7-1 15,0 1-15,0-3 0,1 0 16,-1-3-16,-1-2 0,2-2 16,-5 0-16,-4-1 0,-5-2 0,-3-2 15,-4-2-15,-5 0 0,-6-1 16,-8-1-16,-5 0 0,-2 2 15,-2 2-15,-7 1 0,-7 0 16,1 5-16,-1 3 0,-4 4 16,-4 5-16,5 1 0,2-1 0,-3 8 15,1 5-15,4-1 0,5 0 16,6 5-16,6 2 0,7 1 16,6-3-16,9 1 0,7 1 15,8-2-15,3-2 0,9-2 16,7-4-16,-10-2 0,-8-3 0,-5-2 15</inkml:trace>
  <inkml:trace contextRef="#ctx0" brushRef="#br0" timeOffset="94769.9435">23507 11203 0,'0'0'0,"0"0"0,0 0 16,-6-18-16,6 18 0,-12-16 15,-1 7-15,-3 2 0,-1 0 0,-4 1 16,-3 0-16,-8 1 16,-2 1-16,0 5 0,0 5 0,-6 2 15,3 2-15,3 5 16,2 6-16,5 1 0,5 0 0,4 5 16,4 0-16,7-5 0,4-2 15,11-1-15,9 0 0,0-7 16,4-1-16,9-2 0,3-5 15,0-3-15,0-2 0,1-5 16,1-5-16,-1-4 0,-1-5 0,-2-9 16,-3-6-16,0-1 0,-2 2 15,3-10-15,-2-4 16,-5 6-16,-4 5 0,-1-5 0,-4 3 16,-3 11-16,-1 2 0,-3 5 15,-1 2-15,-2 6 0,0 4 16,0 2-16,-2 2 0,-1 5 15,0 0-15,-5 5 0,-1 6 16,-2 2-16,-2 2 0,-3 6 16,-3 4-16,2 1 0,1 2 15,-1 8-15,1 0 0,3-1 0,2-3 16,0 4-16,0 3 16,2-4-16,-1-2 0,-3-1 15,-1-2-15,2-8 0,2-3 0,1-4 16</inkml:trace>
  <inkml:trace contextRef="#ctx0" brushRef="#br0" timeOffset="98034.4607">24326 11163 0,'0'0'0,"0"0"0,0 0 0,0 0 16,0 0-16,0 0 0,0 0 16,0 0-16,0 0 0,4 23 15,-4-23-15,-5 24 0,5-24 0,-10 32 16,3-10-16,-1-2 0,1-1 16,-3 1-16,-1 0 0,1-2 15,1-1-15,2 1 0,4-5 16,1-1-16,0-3 0,-1 0 15</inkml:trace>
  <inkml:trace contextRef="#ctx0" brushRef="#br0" timeOffset="98203.2732">24528 10851 0,'0'0'0,"0"0"16,0 0-16,0 0 0,19-7 15,-19 7-15,0 0 0,29-1 16,-18 2-16,1 2 0,1 4 16,-2-1-16,-1-2 0,-1 0 0</inkml:trace>
  <inkml:trace contextRef="#ctx0" brushRef="#br0" timeOffset="98571.4733">24723 11126 0,'0'0'0,"0"0"15,0 0-15,0 0 0,-21 27 0,21-27 16,-20 30-16,9-13 0,0 2 16,-2 2-16,-3 0 15,-3 3-15,2-2 0,1-1 16,2-1-16,2-5 0,2-3 0,3-2 16,2-2-16,3-3 0,1-2 15,4-5-15,3-4 0,2-1 16,1-1-16,2-5 15,1-2-15,1-2 0,3-2 0,4-1 16,3-2-16,3-3 0,0 4 0,1-1 16,3 1-16,-1 3 15,-1 4-15,1 4 0,1 4 16,-2 4-16,-1 3 0,2 6 16,-4 2-16,-4 5 0,-5 1 0,-2 6 15,-3 5-15,-6-1 0,-3 0 0,-3 4 16,-1 3-16,-2-1 15,-2-5-15,2 2 0,-1-1 16,5-2-16,2-2 0,1-5 16,-1-4-16,-1-3 0</inkml:trace>
  <inkml:trace contextRef="#ctx0" brushRef="#br0" timeOffset="98953.4662">26079 11151 0,'0'0'0,"0"0"15,0 0-15,0 0 0,0 0 0,-25-20 16,5 15-16,-4 1 0,-1 0 16,-7 1-16,-4 2 15,-10 1-15,3 1 0,-8 4 16,1 3-16,8-2 0,6 1 0,3 4 15,8 3-15,10 1 0,5 0 0,11 3 16,8 3-16,3-2 16,5-1-16,5 2 0,5 0 15,2-1-15,-3-2 0,-4 0 16,-2-1-16,-4-3 0,-4 1 0,-8-4 16,-6-2-16,-7-1 15,-4-2-15,-5-4 16,-5-2-16,0-1 0,0-1 0,0 0 15,0 1-15,1-4 0,1 0 0,1-5 16,4-1-16,10 1 0,4 0 16,0 1-16,1 3 0,0 1 15</inkml:trace>
  <inkml:trace contextRef="#ctx0" brushRef="#br0" timeOffset="99769.6679">26316 11160 0,'0'0'0,"0"0"16,0 0-16,-11 22 15,11-22-15,-15 30 0,7-12 0,-1 3 16,0 0-16,0 5 0,2-2 16,3-4-16,1-1 0,2-2 15,1-3-15,5-2 0,5-2 16,2-3-16,3-4 0,0-2 15,2-3-15,-1-4 0,2-2 16,0-4-16,3-2 0,6-5 16,-1-3-16,-3-3 0,-2-2 0,-1 3 15,-1 1-15,-2 1 0,-2 2 16,-2 2-16,-1 4 0,-2 2 16,-1 1-16,-2 4 0,-3 2 15,-4 5-15,-3 5 0,-3 1 16,0 4-16,-1 3 0,-1 2 15,1 5-15,-1 4 0,-1 3 16,1-2-16,4-1 0,3-2 16,1-1-16,2-2 0,1-1 0,3 0 15,2-3-15,0-3 0,5-2 16,0-2-16,1-3 0,2-1 16,-1-4-16,0-2 0,1-4 15,0-3-15,2-4 0,1-2 16,0-3-16,0-1 0,-1-2 15,-1-2-15,-3-1 0,-2 2 0,-2 0 16,-1 3-16,-3 0 16,0 3-16,-2 1 0,0 3 0,-2 2 15,0 1-15,0 3 0,0 3 16,-2 3-16,3 1 0,-1 3 16,0 1-16,4 4 0,1 2 15,4 1-15,4 2 0,1-1 16,4-1-16,3-1 0,4 2 15,1-3-15,3-1 0,8 0 16,-1-2-16,1-3 0,-2-2 0,-1-3 16,-2-3-16,-2-2 0,-2-2 15,2-2-15,-4-2 0,-5-2 16,-3-2-16,-4 0 0,-4-2 16,-6 4-16,-2 0 0,-7 0 15,-4 2-15,-5 2 0,-5 0 16,-3 5-16,-1 3 0,-4 3 15,-3 2-15,0 4 0,-2 3 16,-1 3-16,0 3 0,-3 7 16,2 3-16,6 1 0,2-1 0,8 4 15,4 0-15,6 0 16,4-1-16,9 0 0,6 1 16,6-2-16,4-1 0,5-2 0,6-3 15,9-1-15,2-4 0,-11-5 16,-9-2-16,-6-3 0</inkml:trace>
  <inkml:trace contextRef="#ctx0" brushRef="#br0" timeOffset="100287.406">28111 11218 0,'0'0'16,"0"0"-16,0 0 0,-27-6 0,27 6 15,-30-4-15,8 4 0,-3 1 16,-3 1-16,-9 4 0,-3 0 16,1 4-16,0 3 0,-8 2 15,1 1-15,8 2 0,4 0 16,2 5-16,6-1 0,7 0 16,6-2-16,7 1 15,6-2-15,11-5 16,9-1-16,-1-4 0,1-5 0,6-2 15,4-4-15,-1-1 0,-1-1 0,6-5 16,0-5-16,-1-1 16,-1-3-16,-2-1 0,0 0 15,-6 0-15,-3 2 0,-2 1 16,-2 0-16,-3 1 0,-1 2 0,-5 3 16,-1 3-16,-3 2 0,-1 4 15,-4 4-15,-3 3 0,-1 2 16,-2 1-16,-1 5 0,0 6 15,-1 0-15,0 1 0,1 1 16,1 3-16,2-4 0,5-1 0,2 0 16,2 1-16,0-1 15,2-3-15,2-2 0,6-2 16,0-4-16,1-4 0,3-4 0,1-2 16,-2-3-16,1 0 0,3-9 15,2-5-15,-1 1 0,0-1 16,-4 3-16,-4 4 0,-2 2 15</inkml:trace>
  <inkml:trace contextRef="#ctx0" brushRef="#br0" timeOffset="100538.3071">28634 11053 0,'0'0'16,"0"0"-16,0 0 0,0 0 0,0 0 15,0 0-15,-15 20 0,15-20 16,-23 23-16,8-5 0,-1 3 15,-2 2-15,-1 0 0,0 2 16,-2 1-16,-3 6 0,4-2 16,2-2-16,4 0 0,-1 3 15,4-2-15,5 0 0,2 1 16,5-3-16,4-4 0,4-3 0,3-2 16,2-3-16,1-2 0,5-4 15,3-2-15,2-1 0,-1-2 16,-4-1-16,-4 1 0,-2-2 15</inkml:trace>
  <inkml:trace contextRef="#ctx0" brushRef="#br0" timeOffset="100886.9804">28208 11303 0,'0'0'0,"0"0"0,0 0 16,0 0-16,0 0 0,27 0 15,-27 0-15,24-1 0,-24 1 0,30 0 16,-10 1-16,1-1 0,1 1 16,3-1-16,4 1 0,6 0 15,1 0-15,0 0 0,1 2 16,0 0-16,-1 2 0,6 1 15,-1-2-15,-5 2 0,-3-1 16,-2-1-16,-2 0 0,-5 1 16,-3-1-16,-4-1 0,-3-2 15,-3 1-15,-1-1 0,-2-1 16,-3 0-16,-5 0 0,-1 4 0,-6-4 16,-3-1-16,2-1 0,1 2 15,2-1-15</inkml:trace>
  <inkml:trace contextRef="#ctx0" brushRef="#br0" timeOffset="102405.7122">13374 11746 0,'0'0'16,"0"0"-16,19-1 0,-4 0 16,3 0-16,13-3 0,5-2 15,3 3-15,-1 0 0,17-1 16,7 0-16,0 0 0,-1 0 0,18 0 16,2 1-16,8-3 0,-7 2 15,19 0-15,1 0 16,-7-3-16,-5-1 0,49 0 0,-5 4 15,-8-1-15,-3 2 16,11-2-16,10-2 0,-26 3 0,-18 1 16,4 1-16,1 1 0,6 1 15,2 2-15,25-2 16,16 0-16,26-6 16,16-5-16,-48 10 0,-32 6 0,16 1 15,12 2-15,-13-2 0,-11 0 16,20-6-16,13-3 0,-16 3 15,-13 3-15,24 1 0,15 1 16,-21 0-16,-13-1 0,19-1 16,13-3-16,-18 0 0,-10-1 0,19 4 15,13 3-15,-18-3 0,-13-1 16,22-1-16,14-2 16,-24 3-16,-15 4 0,19-2 0,13 0 15,-17 0-15,-12 1 0,16 3 16,12 3-16,-18-1 0,-14-3 15,18 0-15,11-2 0,-21-1 16,-14-1-16,19 3 0,14 4 16,-17-4-16,-12-1 0,18 0 15,12 1-15,-19-2 0,-14-1 0,15 1 16,10 2-16,-16 0 0,-13 3 16,20-2-16,12 0 15,-17-3-15,-13 0 0,16-1 0,11-1 16,-20 2-16,-14-2 0,14 3 15,10 3-15,-15-2 0,-12-1 0,15-2 16,9-1-16,-16-2 16,-11-3-16,12 5 0,8 0 15,-17 2-15,-11 0 0,9 2 16,8 3-16,-16-3 0,-13 0 0,7-3 16,6 1-16,-12 2 0,-6 3 15,6-2-15,3-3 0,-13 4 16,-10 1-16,10 2 0,6 3 15,-12-1-15,-8-3 0,4 0 16,2-1-16,-13 2 0,-8 0 0,1 0 16,0-1-16,-6-4 0,-4-1 15,0-1-15,1 2 16,-8 1-16,-8 1 0,2-1 0,1 1 16,-10-2-16,-7 0 0,-7-2 15,-7-4-15,0 0 0,-5-2 16,3 1-16,2 1 0,-2 0 15</inkml:trace>
  <inkml:trace contextRef="#ctx0" brushRef="#br0" timeOffset="111476.3213">3082 13118 0,'0'0'0,"0"0"0,0 0 0,0 0 16,0 0-16,31-4 0,-31 4 15,27 1-15,-27-1 0,35 1 16,-11 0-16,-1 0 0,3 0 0,11 2 15,6 0-15,-1 0 16,2-2-16,9 2 0,5-1 16,9 0-16,-2-1 0,17-1 15,1-1-15,12-1 0,-4 1 0,21-3 16,4 1-16,-16 3 16,-7 0-16,37-1 0,-15-2 0,-10-1 15,-7-2-15,0 2 16,0 1-16,-13 0 0,-12 0 15,-10 1-15,-8 1 0,-4-1 0,-4-1 16,-7 3-16,-5 1 16,-14 0-16,-8 1 0,-13-2 0,-13-5 15,5 2-15,4 2 0,1-1 16</inkml:trace>
  <inkml:trace contextRef="#ctx0" brushRef="#br0" timeOffset="113737.2248">4754 11150 0,'0'0'0,"0"0"0,0 0 15,-18-18-15,18 18 0,-18-14 0,3 8 16,-4-2-16,-3 2 0,-5 1 15,-6 1-15,-5 1 0,1 1 0,-9 1 16,0 1-16,5 2 16,6 2-16,0 4 0,3 3 15,13-2-15,4 2 0,3 2 16,7 3-16,6-2 0,5 1 0,8 3 16,8 3-16,2-3 0,-2-1 15,13 6-15,0 1 0,-5-2 16,-3-1-16,-5-2 0,-3-1 15,-7-1-15,-5-3 0,-7 0 16,-7 0-16,-5-4 0,-5-4 0,-5 1 16,-7 1-16,0-4 15,-1-1-15,-2-1 0,-1 0 16,3-3-16,3-3 0,7 1 0,2 1 16,5 0-16</inkml:trace>
  <inkml:trace contextRef="#ctx0" brushRef="#br0" timeOffset="114104.0851">5000 11242 0,'0'0'0,"0"0"0,0 0 16,0 0-16,0 0 0,0 0 0,-27 19 15,27-19-15,-32 24 0,12-6 16,-2 2-16,2-1 0,2-1 15,0 6-15,5 0 0,6-4 16,4-1-16,10-4 0,8-3 16,1-2-16,5-2 0,11-6 15,4-3-15,-2-3 0,-2 1 0,6-4 16,0-4-16,-8-2 0,-3-1 16,-5-5-16,-4-4 15,-5 4-15,-6 3 0,-7-5 0,-6-4 16,-1 4-16,-2 4 0,-10 3 15,-7 1-15,0 2 0,2 2 0,-4 4 16,2 0-16,2 5 16,2 3-16,5 4 0,5 3 15,6 1-15,4-2 0,1-2 16,0-2-16,0 0 0</inkml:trace>
  <inkml:trace contextRef="#ctx0" brushRef="#br0" timeOffset="114437.9917">5528 11275 0,'0'0'0,"0"0"15,0 0-15,-29 12 0,14-3 0,-3 1 16,-1 2-16,-5 7 0,0 1 16,5 2-16,4-1 0,3 0 15,7-1-15,8 1 0,9-2 16,10-5-16,7-4 0,6-3 15,8-3-15,-1-2 0,-1-2 0,10-5 16,0-4-16,-7-1 16,-6 1-16,3-8 0,-4-3 15,-13 0-15,-8 1 0,-11-3 16,-9 0-16,-3 4 0,-4-1 0,-12 1 16,-7 0-16,-5 5 0,-1 3 15,-10 2-15,-2 3 0,10 4 16,2 2-16,7 6 0,3 5 15,9-2-15,5 0 0,3-2 16,2-3-16,4-1 0</inkml:trace>
  <inkml:trace contextRef="#ctx0" brushRef="#br0" timeOffset="114686.7409">6452 11097 0,'0'0'0,"0"0"16,0 0-16,0 0 0,-26 18 0,26-18 15,-33 26-15,12-8 0,-2 4 16,-1 3-16,0 4 16,-5 5-16,3-3 0,4 5 0,8-4 15,4-4-15,5-5 0,8-3 16,7-2-16,5-4 0,4-5 15,3 0-15,1-3 0,2-2 16,-2-2-16,-2 1 0,-7-2 16,0 0-16</inkml:trace>
  <inkml:trace contextRef="#ctx0" brushRef="#br0" timeOffset="114853.5763">6056 11310 0,'0'0'16,"0"0"-16,0 0 0,0 0 15,0 0-15,31-9 0,-31 9 16,45-4-16,-19 3 0,7 0 16,6 1-16,1 0 0,-1 1 0,15-1 15,3 0-15,-1-1 0,-9 1 16,-10-1-16</inkml:trace>
  <inkml:trace contextRef="#ctx0" brushRef="#br0" timeOffset="115287.2115">6883 10971 0,'0'0'0,"0"0"16,0 0-16,0 0 0,-9 24 0,9-24 15,-19 33-15,5-12 0,-1 3 16,-3 5-16,-4 5 15,-4 9-15,4-1 0,-3 4 0,3-3 16,2-7-16,4-4 0,1-1 16,3-5-16,2-6 0,2-4 15,4-7-15,2-4 0,2-5 0,0 0 16,2-7-16,5-3 0,-1 0 16,2-3-16,5-4 0,5-4 15,4-3-15,1 2 0,0 1 16,0-1-16,-1 5 0,0 2 0,0 2 15,2 4-15,-4 4 16,-1 3-16,-2 2 0,-3 3 16,-2 4-16,-1 1 0,-3 4 15,-1 3-15,-4 2 0,-2 3 0,-2 1 16,-2 2-16,-1 2 0,0-1 16,-1-1-16,0 1 15,1-4-15,0-4 0,-1-2 0,-1-2 16,2-3-16,0-1 0,1-2 15</inkml:trace>
  <inkml:trace contextRef="#ctx0" brushRef="#br0" timeOffset="115589.0915">7068 11396 0,'0'0'0,"0"0"15,0 0-15,26 0 0,-14 1 0,5-1 16,4 0-16,0 0 0,1 0 15,8-1-15,2-4 0,-2 0 16,0 1-16,4-4 0,-3-1 16,-3 1-16,-6-2 0,-3-2 15,-4-2-15,-5-2 0,-6 0 0,-5-1 16,-5-1-16,-8 3 16,-4 3-16,-7 4 0,-3 3 15,-3 5-15,-2 1 0,-1 10 0,-2 5 16,-1 4-16,4 2 0,4 5 15,5 3-15,6 1 0,7 0 16,12-1-16,10-1 0,11-5 16,9-3-16,11-1 0,10-1 15,-5-2-15,-13-5 0,-9-2 0</inkml:trace>
  <inkml:trace contextRef="#ctx0" brushRef="#br0" timeOffset="115837.3482">8106 11000 0,'0'0'15,"0"0"-15,0 0 0,0 0 0,-11 32 16,11-32-16,-16 31 0,5-11 15,-1 2-15,0 3 0,-1-1 16,0 4-16,2-3 0,2-4 16,3-5-16,0-3 0,2-2 0,0-1 15,1-3-15,1 0 0</inkml:trace>
  <inkml:trace contextRef="#ctx0" brushRef="#br0" timeOffset="116070.2521">8005 11097 0,'0'0'0,"0"0"0,0 0 0,13-20 16,-4 10-16,1 0 0,2 0 15,6 1-15,5 0 0,10 1 16,2 1-16,5 1 0,4 1 16,12-1-16,1 2 0,-1 2 15,-2 2-15,3 1 0,-6 1 0,-8 1 16,-7 1-16,-6 3 0,-6 2 16,-6 3-16,-6 3 0,-7 1 15,-5 2-15,-8-1 0,-8-1 16,-4-4-16,-6-1 15,-8-4-15,-8-4 0,4-2 0,4-2 0,8 0 16,5 1-16,5-1 16</inkml:trace>
  <inkml:trace contextRef="#ctx0" brushRef="#br0" timeOffset="116387.0254">8394 10725 0,'0'0'0,"0"0"0,0 0 0,0 0 16,10 30-16,-10-30 0,-6 44 16,-1-15-16,-6 4 0,-4 13 15,-1 4-15,1-2 0,-1 2 0,-2 6 16,3-7-16,-5 2 16,0-7-16,4-7 0,2-5 15,2-4-15,1-5 0,4-4 16,4-4-16,1-3 0,2 0 0,5-3 15,5-1 1,6 3-16,8 2 0,0 0 16,-1 1-16,6 0 0,6 0 15,-7 0-15,-1-2 0,4 4 16,1 2-16,-2-4 0,-2 0 0,0-7 16,-4-3-16,-5-1 0,-3-1 15,-6 0-15,0-2 0,-1 1 16</inkml:trace>
  <inkml:trace contextRef="#ctx0" brushRef="#br0" timeOffset="116603.5098">8469 11330 0,'0'0'0,"0"0"0,0 0 15,-15 30-15,15-30 0,-18 29 16,7-11-16,-3 0 0,-4 2 0,-4 6 15,0 0-15,1-4 16,1-2-16,-5 2 0,-1-4 0,1-4 16,1-5-16,1-6 15,1-3-15,4 0 0,5 0 0,1 0 16</inkml:trace>
  <inkml:trace contextRef="#ctx0" brushRef="#br0" timeOffset="116737.3559">7937 11300 0,'0'0'0,"0"0"15,0 0-15,0 0 0,36-5 0,-14 4 16,6-1-16,2 0 0,5 1 16,3 0-16,5 0 0,15 0 15,0 0-15,12 2 0,-2 0 16,-4 0-16,-14 0 0,-11 0 16</inkml:trace>
  <inkml:trace contextRef="#ctx0" brushRef="#br0" timeOffset="117087.3667">9171 10842 0,'0'0'0,"0"0"0,0 0 16,33-1-16,-14 2 0,2 2 15,2-1-15,3 3 0,0 1 0,6 2 16,-2 1-16,-5 0 15,-1 1-15,-7-1 0,-4 0 0,-8 1 16,-8 2-16,-7-2 16,-7 0-16,-9-2 0,-7 0 0,-14 1 15,-5-1-15,1-2 0,2 0 16,-6 0-16,3 1 0,11-2 16,6-2-16,6 1 0,8 1 15,11-2-15,3-3 0,12 3 16,11-1-16,8 1 0,8-1 0,7-1 15,8 0-15,-2-1 0,0-1 16,1 0-16,1 1 0,0-2 16,-5-1-16,-10 1 0,-8 0 15,-6 1-15</inkml:trace>
  <inkml:trace contextRef="#ctx0" brushRef="#br0" timeOffset="117304.2777">9116 10948 0,'0'0'0,"0"0"0,0 0 16,0 0-16,-11 28 0,11-28 15,-11 31-15,1-10 0,-3 4 16,-4 2-16,-2 5 0,-6 6 16,3 1-16,0-3 0,0-3 15,-1 4-15,3-5 0,3-5 16,2-5-16,3-6 0,2-4 0,2-2 15,2-3-15,1 0 16</inkml:trace>
  <inkml:trace contextRef="#ctx0" brushRef="#br0" timeOffset="117470.997">9149 11141 0,'0'0'0,"0"0"15,0 0-15,31-2 0,-31 2 16,32 2-16,-12-1 0,0 0 15,0 0-15,2 2 0,-2 1 16,-3-1-16,-1 1 0,-5 2 16,-5 0-16,-4-1 0,-4-1 0,1 0 15,0-1-15,0 0 0</inkml:trace>
  <inkml:trace contextRef="#ctx0" brushRef="#br0" timeOffset="117603.8045">8945 11261 0,'0'0'0,"0"0"16,0 0-16,0 0 0,0 0 15,0 0-15,37-6 0,-37 6 0,47-4 16,-16 2-16,5 1 0,2 0 16,0 0-16,12 1 0,0 0 15,0 1-15,-9-1 0,-8 0 16</inkml:trace>
  <inkml:trace contextRef="#ctx0" brushRef="#br0" timeOffset="117903.9799">9316 11296 0,'0'0'0,"0"0"15,0 0-15,0 0 0,-4 24 16,4-24-16,-5 30 0,2-15 16,-1 2-16,1 0 15,0 1-15,-1 0 0,2-2 0,-3 2 16,0-2-16,0-4 0,-1-1 0,0-4 15,-2-3-15,0-2 16,-1-1-16,-2-4 0,-2-2 16,0-1-16,1-1 0,-1-2 15,2-4-15,3 1 0,4-2 16,6 0-16,2 0 0,6 1 0,4 2 16,7-1-16,7 2 0,3 0 15,2 2-15,10-3 0,1-3 16,-8 4-16,-7 1 0,-5 3 15</inkml:trace>
  <inkml:trace contextRef="#ctx0" brushRef="#br0" timeOffset="118103.3556">9608 11117 0,'0'0'15,"0"0"-15,23-2 0,-23 2 16,30-1-16,-9 1 0,4-1 0,9 1 16,3 0-16,-1 0 0,0 1 15,3 1-15,-6 0 0,-5-1 16,-6 0-16,-5 0 0</inkml:trace>
  <inkml:trace contextRef="#ctx0" brushRef="#br0" timeOffset="118453.9208">9798 11008 0,'0'0'0,"0"0"0,0 0 0,11 19 16,-11-19-16,5 23 0,-5-7 0,-1 3 15,-2 1-15,-2 6 16,0 3-16,-2 5 0,2-2 0,-1-2 15,1 0-15,0-4 0,2-1 16,-2 1-16,1-6 0,0-2 16,-1-4-16,-5-3 15,-4-5-15,0-5 0,-4-3 0,-1-2 16,1-2-16,1-2 0,2-1 16,-2-2-16,3-2 0,3 1 15,2 1-15,3 2 0,4 1 16,4 4-16,5 2 0,7-1 15,6-1-15,2 2 0,4 3 0,2 1 16,4 2-16,6 1 16,-3 2-16,-6-1 0,-5-2 0,-5-1 15</inkml:trace>
  <inkml:trace contextRef="#ctx0" brushRef="#br0" timeOffset="118703.3835">9070 11607 0,'0'0'0,"0"0"16,0 0-16,0 0 0,-3 22 0,3-22 16,-4 23-16,4-23 15,-2 26-15,2-26 0,-4 25 0,3-13 16,1 0-16,1 0 0,1-1 15,0 0-15,0-1 0,3-5 16,0-1-16,1-3 0,-2-2 0,-1 0 16,1 0-16,-1 0 0</inkml:trace>
  <inkml:trace contextRef="#ctx0" brushRef="#br0" timeOffset="119104.7695">9223 11705 0,'0'0'0,"0"0"16,0 0-16,0 0 0,27 17 0,-27-17 15,32 12-15,-13-6 0,3 1 0,4 0 16,2 0-16,2 1 16,1-1-16,10 2 0,-1-1 15,-3-1-15,-2-2 0,5 0 16,-4-2-16,-5-2 0,-4 0 0,-6-1 16,-6-2-16,-4-3 0,-4-1 15,-8-5-15,-7-3 0,-1 1 16,-1-3-16,-9-4 0,-5-1 15,1 2-15,-1 1 0,3 0 16,1 1-16,5 2 0,2 3 0,4 2 16,0 2-16,2 2 15,3 2-15,6 3 0,7 2 16,3 1-16,4 2 0,13 3 16,5 2-16,4 0 0,1 1 0,8 4 15,5 1 1,-3 1-16,0 0 0,5 1 0,3 2 15,-11-3-15,-9-1 0,-10-4 16,-6-4-16,-8-1 16,-4-3-16,-5 0 0,-3 2 0,-11-3 15,-8 1-15,-1-3 16,-3 0-16,5 0 0,2 0 16,3 0-16</inkml:trace>
  <inkml:trace contextRef="#ctx0" brushRef="#br0" timeOffset="121420.6579">3237 13665 0,'0'0'0,"0"0"0,0 0 0,0 0 16,0 0-16,11 26 15,-11-26-15,8 33 0,-7-11 0,1 1 16,1 2-16,0 4 0,-1 3 15,0 10-15,1 1 0,-3 8 16,0-3-16,1-4 0,1-1 16,2-4-16,1-1 0,-2 3 15,1-3-15,-1-8 0,3-3 16,-2-6-16,2-1 0,-3-6 16,-2-1-16,1-7 0,-2-3 15,3-4-15,-1-5 0,0 0 0,0 2 16,-2 0-16</inkml:trace>
  <inkml:trace contextRef="#ctx0" brushRef="#br0" timeOffset="122154.3075">3117 13684 0,'0'0'0,"0"0"16,0 0-16,0 0 0,0 0 15,16-19-15,-16 19 16,24-6-16,-10 3 0,2 1 16,6 0-16,2-1 0,2 1 0,10 2 15,7 2-15,-1 0 0,2-2 16,14 3-16,1 2 0,3 1 0,2 0 16,15 3-16,3 1 15,9 1-15,-4-1 0,13 4 16,-9 1-16,-2-4 0,-4-3 0,33 2 15,-10-2-15,-9-1 16,-8-1-16,-4 1 0,-7 2 0,-9-4 16,-7 0-16,0-2 0,1 0 15,-11-2-15,-7 1 0,-6 3 16,-2 2-16,-4-4 0,-3-1 0,-4 0 16,-4-1-16,-4 1 15,-5 2-15,-2-2 0,3 0 16,-13 2-16,-3 3 0,2 3 0,2 5 15,-4-3-15,-3 0 0,0 5 16,0 5-16,-3-3 16,2 3-16,-3 5 0,2 2 0,-2 0 15,2 5-15,-1 2 0,2 3 16,-3 4-16,4 0 0,-1-2 16,0 1-16,3 1 0,0 0 0,1 0 15,0 0-15,0-2 0,-1-3 16,0 0-16,1-2 15,-2-2-15,1-3 16,0-4-16,-2-5 0,-7-5 0,-2-2 16,-4-6-16,0-3 0,-8-3 15,-4-5-15,2-3 0,-3-3 0,-10-7 16,-7-4-16,1 1 16,-3 0-16,-18-6 0,-5-4 15,1 2-15,3 3 0,-19-6 16,-12-3-16,-15-2 0,16 5 0,1 2 15,1 1-15,17 8 0,12 3 16,-2 6-16,-2 4 16,12-2-16,9 0 0,9 4 0,2 2 15,10 0-15,3-2 0,5 3 16,4 3-16,5-3 0,6-2 0,5 2 16,0 0-16,4 2 0,-3 0 15,4-7-15,4-2 16,-2 1-16,-4 2 0,0 1 0</inkml:trace>
  <inkml:trace contextRef="#ctx0" brushRef="#br0" timeOffset="122612.2334">4564 13003 0,'0'0'16,"0"0"-16,0 0 0,0 0 0,0 0 15,1 27-15,-1-27 16,0 30-16,0-30 0,-3 35 0,2-12 16,-2 1-16,-1 1 0,-1 9 15,1-1-15,-1 0 0,0-1 16,2 1-16,0 0 0,-2 4 16,2-3-16,0-1 0,2-3 15,-3-4-15,2-5 0,-1 0 16,-2-2-16,3-3 0,1 0 0,-1-3 15,-1-1-15,0-3 0,2-4 16,-1-1-16,1-1 16,-4-2-16,-1 0 0,2-4 15,-3-2-15,4 0 0,-1 1 0,0 1 32</inkml:trace>
  <inkml:trace contextRef="#ctx0" brushRef="#br0" timeOffset="122970.4077">4300 13377 0,'0'0'0,"0"0"16,0 0-16,0 0 0,0 0 0,0 0 16,0 0-16,17 27 0,-17-27 0,13 19 15,-13-19-15,13 25 0,-7-9 16,2-1-16,0 0 15,2 2-15,1-1 0,0 3 0,-4 0 16,4-1-16,-1-1 0,2 6 16,2-2-16,-2-3 0,-2-1 15,0-3-15,-2-2 0,0-1 16,0-2-16,-2-3 0,1-3 16,-1-1-16,1-4 0,0 0 15,-1-4-15,2 0 0,2-3 0,3-5 16,3-1-16,-3-2 0,2-1 15,1-2-15,-1 0 0,0 0 16,0 1-16,3 0 0,-2 1 16,0 1-16,-4 0 0,1-1 15,-1 4-15,-4 2 0</inkml:trace>
  <inkml:trace contextRef="#ctx0" brushRef="#br0" timeOffset="126287.4643">5670 13155 0,'0'0'0,"0"0"0,0 0 0,0 0 16,0 0-16,0 0 0,0 0 15,11 24-15,-11-24 0,1 28 0,-1-28 16,-2 34-16,1-15 0,-1 4 16,-4 2-1,2 0-15,-3-1 0,1 2 0,1-4 16,1-2-16,-1-4 0,2-2 0</inkml:trace>
  <inkml:trace contextRef="#ctx0" brushRef="#br0" timeOffset="126537.532">5706 13248 0,'0'0'0,"0"0"16,0 0-16,0 0 0,23-11 0,-23 11 15,32-5-15,-11 2 0,4-2 16,5 1-16,2 2 15,3-2-15,-3 0 0,9 0 0,9 1 16,-5 2-16,-1 3 0,-4 1 16,-5 1-16,-5 0 0,-6 0 15,-4 3-15,-4 1 0,-4 2 16,-7 1-16,-4-1 0,-4 1 16,-7 0-16,-5-3 0,-8 0 15,-5-2-15,-8-1 16,-4-3-16,5-2 0,4 1 0,2 0 15,7-1-15,3 1 0</inkml:trace>
  <inkml:trace contextRef="#ctx0" brushRef="#br0" timeOffset="126837.6771">5941 12995 0,'0'0'0,"0"0"15,0 0-15,0 0 0,13 16 0,-13-16 16,4 30-16,-4-10 15,-4 2-15,-2 4 0,-3 2 0,-3 10 16,-1-1-16,-1 1 16,2 2-16,-4 3 0,0-5 0,1-2 15,-1-1-15,1 2 0,2-4 16,3-6-16,0-4 0,7-5 16,1-1-16,8 5 0,6 0 15,-3-4-15,2 0 0,8 2 16,6-1-16,0 1 0,0-4 15,3 5-15,1-1 0,-6-3 0,1 0 16,-2-3-16,0-2 0,-3-2 16,-2-1-16,-4-2 0,-3-2 15,-2 0-15</inkml:trace>
  <inkml:trace contextRef="#ctx0" brushRef="#br0" timeOffset="127039.6351">6115 13477 0,'0'0'0,"0"0"16,0 0-16,0 0 0,0 0 0,0 0 15,-18 31-15,18-31 0,-19 27 16,7-11-16,0 1 0,-3 1 16,0 0-16,-4 1 0,-5-1 15,-5 3-15,2-2 0,-5-7 16,-1-4-16,1-2 0,3-4 0,-1 0 15,7-1-15,3 1 0</inkml:trace>
  <inkml:trace contextRef="#ctx0" brushRef="#br0" timeOffset="127173.2625">5561 13515 0,'0'0'0,"0"0"16,0 0-16,0 0 0,37 2 16,-37-2-16,43-1 0,-14 1 15,0 0-15,5 0 16,4 0-16,14-1 0,1 0 0,12-3 15,-1-3-15,-3 2 0,-14 0 0,-9 1 16</inkml:trace>
  <inkml:trace contextRef="#ctx0" brushRef="#br0" timeOffset="127520.6762">6574 12994 0,'0'0'0,"0"0"16,0 0-16,32 4 0,-32-4 0,34 5 16,-12-1-16,-2 1 0,1 2 15,8 2-15,0 3 16,-1-1-16,-2-1 0,-4 1 0,-3 1 16,-6-2-16,-4 1 0,-7-1 15,-10 1-15,-5-3 16,-4 2-16,-11-2 0,-7-1 15,-6 0-15,0-2 0,-4-1 0,1 1 16,4 1-16,5 1 0,6 0 16,4-1-16,5-2 0,5-1 0,13 2 15,10 2 1,11-2-16,10-1 16,-3 0-16,2-1 0,6 0 0,5-1 15,-4-1-15,-1-1 0,-7 0 16,-7 0-16,-3 0 0</inkml:trace>
  <inkml:trace contextRef="#ctx0" brushRef="#br0" timeOffset="127754.3797">6552 13112 0,'0'0'0,"0"0"16,0 0-16,-13 24 0,13-24 0,-12 28 15,3-9-15,-1 2 0,-2 3 0,-5 10 16,-3 2-16,2-1 0,-1 0 16,0 4-16,0-3 15,5-6-15,1-2 0,2-4 0,2-6 16,2-4-16,-2-6 0,3-2 16,0-1-16,2 1 0</inkml:trace>
  <inkml:trace contextRef="#ctx0" brushRef="#br0" timeOffset="127921.0738">6527 13323 0,'0'0'16,"0"0"-16,0 0 0,25 0 0,-25 0 15,26 1-15,-26-1 16,35 4-16,-16-2 0,1 1 16,1 1-16,0-1 0,-2 1 15,1 1-15,-2-1 0,-2-1 16,-4-3-16,-2 1 0,-1-1 15,-3 1-15</inkml:trace>
  <inkml:trace contextRef="#ctx0" brushRef="#br0" timeOffset="128072.2451">6432 13415 0,'0'0'0,"0"0"0,0 0 0,0 0 16,0 0-16,0 0 0,37 5 15,-37-5-15,43 3 0,-15 0 16,6 0-16,-2-2 0,2 1 0,10 0 15,4 1-15,-4-3 0,-1 0 16,0 0-16,-8 0 0,-6 0 16</inkml:trace>
  <inkml:trace contextRef="#ctx0" brushRef="#br0" timeOffset="128354.2071">6773 13439 0,'0'0'16,"0"0"-16,0 0 0,0 0 15,0 0-15,0 0 0,-2 27 0,2-27 16,0 27-16,0-27 0,-2 32 16,2-17-16,0 0 0,-1 1 15,0 0-15,-1-1 0,1 1 16,-5-2-16,-1-2 0,-1-2 16,-2-2-16,-4 0 0,1-3 15,2-3-15,0 0 0,-4-5 16,1-4-16,2 1 0,-1 0 15,5-3-15,4 0 0,4-4 0,3 1 16,5-2-16,4 0 0,4 0 16,3-1-16,6 1 0,3 0 15,8 0-15,-1 3 0,-5 1 16,-8 3-16,-4 0 0</inkml:trace>
  <inkml:trace contextRef="#ctx0" brushRef="#br0" timeOffset="128570.3333">6948 13290 0,'0'0'0,"0"0"0,0 0 16,0 0-16,0 0 0,0 0 16,32 4-16,-32-4 0,37 0 0,-12 1 15,6 0-15,0 0 16,1 1-16,9-1 0,0 0 15,-3-1-15,-5 0 0,4-1 16,-5 0-16,-8-4 0,-6-2 0,-4 1 16,-3 1-16,-2 2 0</inkml:trace>
  <inkml:trace contextRef="#ctx0" brushRef="#br0" timeOffset="128920.4668">7136 13114 0,'0'0'0,"0"0"15,0 0-15,0 0 0,0 0 0,0 0 16,27 12-16,-27-12 16,16 21-16,-16-21 0,15 37 15,-10-16-15,-1-1 0,0 5 0,-2 5 16,-2 6-16,-2-4 0,2 1 16,0-1-16,-1-2 0,-2-2 15,-1 0-15,-3-5 0,-1-4 16,-2-3-16,-2-4 0,-3-2 15,0-4-15,-3-2 0,-1-6 16,-2-3-16,3-5 0,0-1 0,4-1 16,2 0-16,3 2 0,1 0 15,5 1-15,3 1 0,5 2 16,3 1-16,7 2 16,6 1-16,1 1 0,5 0 0,8 1 15,2 2-15,-2 0 0,-1 0 16,-3 1-16,-4 0 0,-5 1 15,-3-2-15,-3 0 0</inkml:trace>
  <inkml:trace contextRef="#ctx0" brushRef="#br0" timeOffset="129153.7904">6655 13697 0,'0'0'0,"0"0"16,0 0-16,0 0 0,-2 28 0,2-28 16,-2 24-16,2-24 0,-1 25 15,1-12-15,0 0 16,-1 0-16,0 0 0,0-2 0,1 0 16,-4-2-16,2-2 0,-1-3 15,0-3-15,-1 1 0,2-1 0,0 0 16</inkml:trace>
  <inkml:trace contextRef="#ctx0" brushRef="#br0" timeOffset="129470.8662">6768 13822 0,'0'0'15,"0"0"-15,21 8 0,-5-3 0,5 1 16,9 4-16,5 2 0,2-1 16,0-1-16,14 2 15,0-3-15,-4 0 0,-6-1 0,3 0 16,-7-1-16,-6 0 0,-5 0 15,-8-1-15,-3-3 0,-12-4 16,-5-6-16,-14-3 16,-10-5-16,-10-3 15,-7 0-15,0-1 0,3 1 0,-6-6 16,-1-1-16,1-1 16,5 2-16,11 5 0,10 2 15,7 5-15,5 3 0,27 5 16,21 3-1,13 6-15,16 5 0,3 3 0,-8 3 16,17 4-16,3 4 16,-10 0-16,-8-2 0,20 13 0,-16-2 15,-23-10-15,-14-8 0,-9-4 0</inkml:trace>
  <inkml:trace contextRef="#ctx0" brushRef="#br0" timeOffset="134071.486">2366 15863 0,'0'0'16,"0"0"-16,0 0 0,0 0 0,0 0 15,0 0-15,0 0 16,0 0-16,0 0 0,0 0 0,0 0 16,0 0-16,27-3 0,-27 3 15,0 0-15,0 0 0,0 0 16,26-5-16,-26 5 0,22 0 16,-22 0-16,28-1 0,-9-1 15,1 1-15,4 1 16,2-1-16,0 0 0,2 0 0,-3 1 15,9 0-15,1-1 0,1 0 0,0 0 16,7 1-16,1 0 16,-1 0-16,1-1 0,0 0 0,4-2 15,-3-1-15,-1-1 0,12 1 16,4 0-16,-3 0 16,-5 0-16,10 0 0,-2-1 0,0 3 15,-2 0-15,7 1 16,6 1-16,-6 0 0,-3 0 0,4 1 15,-4-1-15,20 2 0,-9-2 16,6 1-16,6 1 16,-2 0-16,0 0 0,-18-2 15,-11-2-15,5 0 0,7-1 16,-7 3-16,-6 1 0,10 3 16,4 2-16,-8-1 0,-6 0 0,11 0 15,7 2-15,-8-3 16,-6-2-16,9 3 0,7 1 15,-5 1-15,-5-1 0,8 0 0,5-1 16,-13 0-16,-7-1 0,10 1 16,10 0-16,-9-1 0,-3 1 0,8 0 15,6-1-15,-8-3 16,-8-4-16,10-1 0,5-3 16,-11 4-16,-7 2 0,9 0 15,7 0-15,-10-2 0,-6 0 0,8-1 16,7-1-16,-5 2 0,-4 0 15,8-1-15,1 0 16,-6-1-16,-4 2 0,9-1 0,6 1 16,-10 0-16,-8-1 0,14 3 15,8 1-15,-11 2 0,-7 2 16,11-2-16,8 1 0,-9 3 16,-6 2-16,10-1 0,7-2 15,-8 2-15,-8 0 0,11 1 16,7 2-16,-10-4 0,-5-1 0,10-3 15,6 0-15,-9-1 0,-6 0 16,11 1-16,9 1 0,-11 0 16,-6 1-16,12-2 0,9 0 15,-12 0-15,-8 0 0,13-1 16,9 0-16,-14-2 0,-8-2 16,16 3-16,10 3 0,-13-1 0,-8 3 15,11-5-15,7-2 16,-9 1-16,-9 1 0,14 1 0,10 1 15,-12-4-15,-8 0 0,12 0 16,8 2-16,-11 0 0,-8 0 16,14 0-16,9 0 15,-16-2-15,-11-1 0,17 2 0,14 0 16,-13 1-16,-8 2 0,10-2 16,6 1-16,-9-2 0,-6 0 0,13 1 15,10 1-15,-13-1 16,-9-1-16,15 0 0,11 0 15,-14 1-15,-9 3 0,13-2 0,8-1 16,-15 1-16,-12 1 0,15-2 16,10-1-16,-11 2 0,-9 0 15,15 3-15,10 1 0,-15-4 16,-11-3-16,12 3 0,10 1 16,-13-2-16,-8 0 0,13 0 15,8 0-15,-13 2 0,-10-1 0,13 1 16,11-1-16,-15-7 0,-10-3 15,14 2-15,10 4 0,-13 2 16,-9 1-16,12-2 0,9-1 16,-13 0-16,-10 1 0,17-1 15,13 1-15,-16 1 0,-10 0 0,10-4 16,7-3-16,-15 1 16,-9 0-16,14 5 0,10 2 15,-13 0-15,-8 0 0,15-3 16,10-2-16,-15 2 0,-11 1 0,9-1 15,9 0-15,-14 0 0,-9 1 16,17 1-16,12-1 0,-14 1 16,-11 1-16,10 3 0,6 1 15,-13-1-15,-10-2 0,19 4 16,10 3-16,-15-3 0,-12-1 0,11 6 16,8 4-16,-11-4 15,-8-2-15,15-2 0,8-2 16,-12-2-16,-8-1 0,9 4 15,7 2-15,-9 0 0,-6-1 0,10 2 16,7 0-16,-17-2 0,-12-4 16,13 2-16,7-1 15,-11 2-15,-8 1 0,9-1 0,6 0 16,-13-1-16,-9 1 0,7-1 16,6 0-16,-9-2 0,-9-1 0,7-3 15,5-1-15,-13 4 16,-8 5-16,8-1 0,7 0 15,-11-6-15,-8-4 0,6 1 16,3 2-16,-9 2 0,-6 3 0,4 1 16,3 1-16,-9-3 0,-5-2 15,3 2-15,0 2 0,-5 1 16,-5-1-16,2 1 0,-1 0 16,-7 0-16,-6 1 0,-1-3 15,0-1-15,-3-1 0,-1 0 0,-8 2 16,-4 1-16,-5-1 0,-3 1 15,-7-6-15,-5-3 16,7 2-16,2 1 0,1 1 0</inkml:trace>
  <inkml:trace contextRef="#ctx0" brushRef="#br0" timeOffset="135704.7296">2232 15622 0,'0'0'0,"0"0"0,0 0 16,0 0-16,0 0 0,0 0 0,0 0 16,0 0-16,-28 15 0,28-15 15,-26 22-15,11-9 0,-2 2 0,-1 2 16,-3 1-16,1 1 16,-2 1-16,-4 5 0,1 1 15,0-1-15,-1-3 0,1 6 16,1-2-16,4-3 0,2-2 0,4-2 15,2-3-15,5-4 0,2-4 16,5 2-16,5 1 0,2-3 16,2 1-16,4-3 0,2-1 15,4-1-15,3 0 0,10 0 16,7 0-16,-1-2 16,0 1-16,-1-1 0,1 0 0,-3-1 15,-3 0-15,7 0 0,0 0 16,-7 0-16,-4-1 0,-8 0 15,-4 1-15,-4 0 0,-2-1 0,-4 0 16,-1 0-16,-4-4 0,-1-3 16,-5-5-16,-6-5 0,-1 1 15,-2-1-15,-6-9 0,0-3 16,-2 0-16,3-1 0,-5 0 16,0-2-16,-3-6 0,4 2 15,1 0-15,5 3 0,2 1 16,0 1-16,4 4 0,3 2 15,-2 4-15,1 4 0,2 5 16,2 2-16,1 2 0,3 2 0,1 3 16,-2 0-16,1 1 0</inkml:trace>
  <inkml:trace contextRef="#ctx0" brushRef="#br0" timeOffset="153411.4644">3932 16247 0,'0'0'0,"0"0"0,0 0 16,0 0-16,0 0 0,2-20 16,-2 20-16,-2-21 0,2 21 0,-3-20 15,-2 8 1,0 1-16,-1 0 0,-3 3 15,-7 0-15,0 2 0,-2 2 0,-2 4 16,-5 5-16,-10 9 16,-3 6-16,2 0 0,3-1 15,-6 13-15,2 7 16,6-3-16,8 0 0,5 0 0,11-4 16,7-5-16,6-4 0,4-6 15,3-6-15,2-5 0,2-2 16,4-6-16,1-3 0,0-4 0,0-2 15,-3-3-15,-2-2 16,4-4-16,-1-4 0,1-1 16,-1-1-16,-3 5 0,-3 3 0,-5 5 15,-3 2-15,1 3 0,-4 1 16,1 7-16,-4 4 0,-3 5 16,-1 5-16,-5 4 0,0 5 15,2 5-15,-4 6 0,1 2 16,0 2-16,3 1 0,1 1 15,-3 6-15,2-3 0,2-1 16,0-1-16,2-6 0,0-5 16,-1-5-16,1-4 0,-1-2 0,-1-2 15,0-5-15,0-3 0,-6-6 16,-2-3-16,0-3 0,-6-2 16,2-7-16,-1-6 0,0-6 15,2-4-15,-1-8 0,-2-6 16,4 2-16,2 10 0,2 6 15</inkml:trace>
  <inkml:trace contextRef="#ctx0" brushRef="#br0" timeOffset="153771.6263">4347 16088 0,'0'0'0,"0"0"0,0 0 16,0 0-16,0 0 0,2 27 16,-2-27-16,-10 34 0,10-34 0,-15 39 15,3-11-15,2-2 0,-1-1 16,0 6-16,-1-2 16,3-2-16,1-4 0,0 1 0,4-5 15,-2-3-15,2-3 0,2-8 16,1-4-16,1-1 0,-3-6 15,6-2-15,0-4 16,0-4-16,4-2 0,2-2 0,1-5 16,2 4-16,-2 1 0,2-3 15,1 2-15,-1 3 0,-2 4 0,0 1 16,2 2 0,1 2-16,3 2 0,3 2 0,0 4 15,-1 0-15,-4-1 0,-3 1 16</inkml:trace>
  <inkml:trace contextRef="#ctx0" brushRef="#br0" timeOffset="153954.7084">4754 16316 0,'0'0'0,"0"0"15,0 0-15,-4 21 0,4-21 16,-6 21-16,0-7 0,3 0 0,-3 1 15,3 2-15,0-1 16,0-1-16,-1-1 0,2-1 0,2-3 16,0-4-16,0 0 0,0-1 15</inkml:trace>
  <inkml:trace contextRef="#ctx0" brushRef="#br0" timeOffset="154110.8127">4875 15948 0,'0'0'0,"0"0"0,0 0 0,0 0 16,0 0-16,0 0 0,21 27 15,-21-27-15,17 26 0,-17-26 16,18 30-16,-9-16 0,-1-3 16,-2 0-16</inkml:trace>
  <inkml:trace contextRef="#ctx0" brushRef="#br0" timeOffset="154472.0451">5006 16398 0,'0'0'0,"0"0"16,0 0-16,0 0 0,23 8 0,-23-8 15,29 6-15,-11-3 0,-1-1 16,4 0-16,4-1 15,6-2-15,-2 0 0,0-3 16,-2-1-16,-1-2 0,-4-1 0,-2-3 16,-2-2-16,-6-2 0,-2-1 15,-6-1-15,-3-2 0,-2-2 16,-6 2-16,-5 3 0,-3 2 16,-5 4-16,-8 5 0,1 6 15,-3 5-15,1 2 0,0 2 0,2 3 16,3 4-16,6 3 0,3 0 15,5 5-15,5-1 16,10 2-16,2 1 0,11 1 16,7 0-16,5-5 0,7-3 0,-9-5 15,-5-3-15,-5-2 0</inkml:trace>
  <inkml:trace contextRef="#ctx0" brushRef="#br0" timeOffset="154793.5862">5753 16145 0,'0'0'15,"0"0"-15,-4 22 0,4-22 16,-3 28-16,0-7 0,-1 6 16,0-2-16,1 0 0,0 9 0,3 2 15,3 3-15,0-5 0,2-7 16,4-4-16,-2-4 0,2-5 15,-2-3-15,4-3 16,-1-4-16,0-3 0,2-10 0,-2-6 16,6-6-16,0-4 15,3-7-15,1-6 0,-2 5 0,-3 7 0,0-10 16,0-2-16,-3 6 16,0 3-16,-3 4 0,-3 5 15,1 4-15,-3 4 0,1 3 16,-2 3-16,0 3 0,2 1 0,-3 1 15,1 1-15,-1-1 16</inkml:trace>
  <inkml:trace contextRef="#ctx0" brushRef="#br0" timeOffset="155289.9579">6571 16393 0,'0'0'16,"0"0"-16,0 0 0,5-18 15,-5 18-15,3-20 0,-4 7 16,0 0-16,-1 1 0,-5-3 16,-3-1-16,1 2 0,-4 3 15,-8 0-15,-5 5 16,-4 6-16,-1 5 15,2 2-15,1 3 0,-6 10 0,-1 7 16,6-2-16,6-1 0,3 5 16,7 0-16,5-1 0,5-3 0,10-4 15,10-3-15,1-4 16,-1-4-16,9-4 0,6-4 16,-2-2-16,1-3 0,-2-7 0,1-6 15,-3-3-15,1-1 0,-2-4 16,2-3-16,-6 2 0,-3 0 15,-5 1-15,-3 4 0,-4 4 16,-3 2-16,-3 6 0,-1 3 16,-2 3-16,-1 4 0,-6 7 15,-3 7-15,2-2 0,0 3 0,3 4 16,4 4-16,1 0 16,4 2-16,2 2 0,5-1 15,1-3-15,1-4 0,3-2 0,4-2 16,-6-4-16,-2-2 0,-2-3 15</inkml:trace>
  <inkml:trace contextRef="#ctx0" brushRef="#br0" timeOffset="155671.9676">6964 16266 0,'0'0'16,"0"0"-16,0 0 0,0 0 0,-13 25 15,13-25-15,-20 29 0,8-11 16,-1 1-16,1 3 0,1 2 16,-3 4-16,3-3 0,3-4 15,1-2-15,1-4 0,2-3 0,1-4 16,0-4-16,3-4 16,6-3-16,1-5 0,1-3 15,2-3-15,-1 0 0,4-7 0,1-5 16,0 1-16,0 0 15,3 0-15,-1 6 0,1 1 0,-3 3 16,2 2-16,-1 3 0,-2 2 16,-1 3-16,2 2 15,0 3-15,-3 3 0,0 1 0,-3 5 16,-2 2-16,-1 3 0,-2 3 0,0 4 16,-3 2-16,-2 7 0,1 0 15,-2-1-15,-3 1 0,1-3 16,-2-3-16,3-4 0,-1-4 15,2-2-15</inkml:trace>
  <inkml:trace contextRef="#ctx0" brushRef="#br0" timeOffset="155954.9772">7603 16238 0,'0'0'0,"0"0"0,0 0 0,0 0 16,0 0-16,0 0 0,-30 13 15,30-13-15,-31 19 0,11-5 16,-3 4-16,0 0 0,-2 2 0,-2 7 16,5 0-16,2-1 0,5-2 15,2 5-15,5-1 16,5-7-16,3-3 0,6 1 15,4-4-15,4-2 0,2-2 0,2-4 16,2-4-16,-3 0 0,-4-1 16,-2 0-16</inkml:trace>
  <inkml:trace contextRef="#ctx0" brushRef="#br0" timeOffset="156304.5654">7603 16417 0,'0'0'0,"0"0"0,0 0 16,0 0-16,25 6 0,-25-6 0,33 7 15,-14-4-15,3-2 0,3 2 16,4 1-16,-3-3 0,2-1 0,9-2 16,0-1-1,-4-1-15,-2 0 0,1-5 0,-7-1 16,-4-2-16,-5-2 0,-3-2 15,-5-1-15,-5 0 0,-6 3 16,-8 1-16,-4 2 0,-6 3 0,-1 0 16,-7 5-16,-4 3 15,0 6-15,0 4 0,0 6 0,0 5 16,-2 4-16,4-1 0,8 5 16,5 3-16,8-3 0,3-3 15,12 3-15,8 1 0,6-3 16,4-2-16,9-3 0,8-4 15,-5-2-15,-9-4 0,-6-3 16</inkml:trace>
  <inkml:trace contextRef="#ctx0" brushRef="#br0" timeOffset="156791.282">8020 17182 0,'0'0'0,"0"0"15,0 0-15,-21 4 0,21-4 16,-25 2-16,25-2 15,-41 2-15,18-2 0,-6 0 0,-5 0 16,-9-2-16,1 1 0,-14-2 16,-3 1-16,0 0 0,-1-1 0,-18-2 15,-2-2-15,2 2 16,3 1-16,-18-1 0,-15-2 16,11 3-16,8 0 0,-52-2 15,5 2-15,20 3 0,16 2 0,-14 0 16,-6 2-16,15-2 0,7-1 15,-14 3-15,-9 0 0,10 4 16,10 1-16,-9-1 0,-10-1 16,16-1-16,9-1 0,-16-1 15,-12 0-15,15-1 0,7 0 0,-13 0 16,-8 2-16,15-2 16,11 0-16,-9-1 0,-5 1 15,13-2-15,9-1 0,-18-2 16,-11-2-16,16 1 0,13 1 0,28 1 15,18 0-15,12 1 0</inkml:trace>
  <inkml:trace contextRef="#ctx0" brushRef="#br0" timeOffset="160252.6555">8550 16051 0,'0'0'0,"0"0"15,0 0-15,0 0 0,0 0 0,0 0 16,0 0-16,0 0 0,27 11 16,-27-11-16,27 7 0,-12-3 15,2 1-15,-1 0 16,2 0-16,0 0 0,2-1 0,-1 1 16,0 1-16,2 1 0,-4-1 0,-2-1 15</inkml:trace>
  <inkml:trace contextRef="#ctx0" brushRef="#br0" timeOffset="160438.594">8555 16196 0,'0'0'0,"0"0"0,0 0 16,0 0-16,0 0 0,28 16 15,-28-16-15,32 8 0,-32-8 16,35 11-16,-18-7 0,2 0 15,0 0-15,0-1 0,-2 0 16,-1 0-16,-2-1 0,-2 0 0</inkml:trace>
  <inkml:trace contextRef="#ctx0" brushRef="#br0" timeOffset="160573.5523">8418 16509 0,'0'0'0,"0"0"0,0 0 15,0 0-15,33 7 0,-33-7 16,35-1-16,-17-2 0,4-2 0,-3 1 16,-2 0-16,-3 2 15</inkml:trace>
  <inkml:trace contextRef="#ctx0" brushRef="#br0" timeOffset="160812.8451">8894 15957 0,'0'0'0,"0"0"16,0 0-16,0 0 0,1 24 0,-1-24 15,-7 35-15,0-10 0,0 5 16,-4 5-16,-3 6 0,-2 13 16,0 1-16,1 7 0,2-5 15,3-7-15,2-5 0,0-2 16,3-7-16,3-9 0,2-9 0,2-12 15,2-9-15,0 1 0,-2 0 16,0 1-16</inkml:trace>
  <inkml:trace contextRef="#ctx0" brushRef="#br0" timeOffset="161021.5437">9159 15942 0,'0'0'16,"0"0"-16,0 0 0,0 0 0,-3 23 15,3-23-15,-6 35 0,1-8 16,-3 5-16,-1 7 16,-1 4-16,-3 13 0,1-2 0,-2 6 15,0-9-15,0 2 0,1-9 16,2-9-16,2-6 0,1-8 16,2-8-16,0-8 0,3-6 15,1 1-15,0-1 0,2 1 16</inkml:trace>
  <inkml:trace contextRef="#ctx0" brushRef="#br0" timeOffset="161173.5936">9203 16131 0,'0'0'0,"0"0"16,0 0-16,0 0 0,0 0 0,28 17 31,-28-17-31,24 15 0,-12-6 16,-1-1-16,-1-1 0,-1-1 15,-1-1-15,-2 0 16</inkml:trace>
  <inkml:trace contextRef="#ctx0" brushRef="#br0" timeOffset="161338.6065">9126 16344 0,'0'0'15,"0"0"-15,0 0 0,22 9 0,-22-9 16,21 7-16,-9-2 0,1-1 15,1 0-15,1 0 0,3-1 16,-2 0-16,1 0 0,-1-2 16,-2 0-16,-3 1 0,-3-2 0,0 1 15</inkml:trace>
  <inkml:trace contextRef="#ctx0" brushRef="#br0" timeOffset="161471.719">9069 16442 0,'0'0'0,"0"0"15,0 0-15,0 0 0,0 0 0,28 18 16,-28-18-16,30 16 0,-30-16 16,38 14-16,-15-6 0,0-1 0,0-1 15,3 1-15,-6-2 16,-2 0-16</inkml:trace>
  <inkml:trace contextRef="#ctx0" brushRef="#br0" timeOffset="161687.9085">8683 16781 0,'0'0'0,"0"0"0,-13 18 16,5-7-16,-1 0 0,0 3 0,1 0 15,-2 6-15,1-1 0,0 0 16,1-1-16,3-2 0,0-3 15,3-3-15,2-3 0,1-5 16,3-3-16,-2-1 0,0 1 16,0 0-16</inkml:trace>
  <inkml:trace contextRef="#ctx0" brushRef="#br0" timeOffset="161988.5952">8790 16871 0,'0'0'15,"0"0"-15,0 0 0,18 16 0,-18-16 16,20 20-16,-4-6 0,2-1 15,1 0-15,10 2 0,2 0 16,0-1-16,1 0 0,1-4 16,0-3-16,1-1 0,-6-3 0,-4-2 15,-3-3-15,-5-2 16,-4 0-16,-5-4 0,-6-4 16,-5 1-16,-5-1 0,-5-1 0,-6-2 15,2 2-15,2 1 0,1 2 16,3 1-16,2 2 0,3 2 15,0 1-15,3 1 16,1 1-16,3 2 0,7-2 0,5 2 16,5 1-16,2 0 0,6-1 15,3-2-15,2 0 0,0-1 0,1-1 16,-7 1-16,-4 1 0</inkml:trace>
  <inkml:trace contextRef="#ctx0" brushRef="#br0" timeOffset="162204.8951">9872 16369 0,'0'0'0,"0"0"0,0 0 16,0 0-16,0 0 0,0 0 0,-16 17 15,16-17-15,-27 22 0,10-7 16,-3 3-16,-3 0 0,-1 2 15,-8 8-15,0 1 0,1-2 16,1-2-16,-4 0 0,5-4 16,6-3-16,4-5 0,4-2 15</inkml:trace>
  <inkml:trace contextRef="#ctx0" brushRef="#br0" timeOffset="162371.7456">9763 16653 0,'0'0'0,"0"0"0,-2 20 16,0-7-16,0 0 0,-3 10 0,-1 4 15,0 0-15,1-1 0,-1 0 16,0-1-16,-1-1 0,1-6 0,2-4 16,1-1-16,-1-4 0</inkml:trace>
  <inkml:trace contextRef="#ctx0" brushRef="#br0" timeOffset="162621.2529">10241 16150 0,'0'0'0,"0"0"16,0 0-16,0 0 0,0 0 0,0 0 15,0 0-15,0 0 0,-21 24 16,21-24-16,-19 23 0,19-23 15,-19 26-15,14-11 0,3-1 16,2 2-16,3-1 0,3 0 16,3-1-16,2 0 0,4-2 0,6 4 15,2-2-15,0-2 16,-1-2-16,2 0 16,2-4-16,-5 1 0,-4-2 0,-1 0 0</inkml:trace>
  <inkml:trace contextRef="#ctx0" brushRef="#br0" timeOffset="162923.1627">9981 16554 0,'0'0'16,"0"0"-16,0 0 0,0 0 16,24 9-16,-24-9 0,34 11 15,-13-5-15,2 1 0,2 0 16,3 1-16,1 2 0,-1 0 0,8 3 15,-2 1-15,-2 3 0,-2 3 16,-1 6-16,-3 2 0,-9 0 16,-5-1-16,-7 3 0,-6 1 15,-5 0-15,-2-2 0,0-2 16,-1-2-16,-3-5 0,-3-3 0,-7 0 16,-3-5-16,5-6 15,1-3-15,3-6 0,0-5 16,1-9-16,0-8 0,2 5 0,3 5 15,3 2-15</inkml:trace>
  <inkml:trace contextRef="#ctx0" brushRef="#br0" timeOffset="163121.6736">10222 16451 0,'0'0'0,"0"0"0,0 0 16,0 0-16,0 0 0,0 0 16,0 0-16,-1 24 0,1-24 0,-8 30 15,0-7-15,-4 3 16,-3 1-16,-3 5 0,-1 5 15,-7 13-15,-2 2 0,-6 7 0,1-5 16,5-6-16,3-2 0,0 0 16,4-7-16,3-9 0,4-5 15,6-9-15,5-7 0,0-3 16,0 0-16,1-2 16</inkml:trace>
  <inkml:trace contextRef="#ctx0" brushRef="#br0" timeOffset="163255.0078">10619 17115 0,'0'0'0,"3"7"15,2 4-15,-1-1 0,1 1 16,0 0-16,-1 0 0,1-1 16,-1-2-16,1 0 0,-2-1 15,0-1-15</inkml:trace>
  <inkml:trace contextRef="#ctx0" brushRef="#br0" timeOffset="163488.2952">11326 16044 0,'0'0'0,"0"0"16,0 0-16,5 20 0,-5-20 16,6 23-16,-2-3 15,-1-1-15,1 0 0,-1-2 16,0-4-16,-1-1 16</inkml:trace>
  <inkml:trace contextRef="#ctx0" brushRef="#br0" timeOffset="163689.024">11032 16281 0,'0'0'0,"0"0"16,0 0-16,36 8 0,-36-8 0,39 9 16,-10-2-16,2-2 15,1-1-15,12 3 0,1 2 16,9 2-16,-2 0 0,-4-1 0,-2-3 15,-3 0-15,-9-1 0,-7-1 16,-6-1-16,-4-1 0</inkml:trace>
  <inkml:trace contextRef="#ctx0" brushRef="#br0" timeOffset="163873.0403">11182 16462 0,'0'0'0,"0"0"16,0 0-16,-2 24 0,2-24 0,-2 23 16,2-23-16,-5 31 0,3-15 15,0 2-15,0 1 0,0-3 16,0-1-16,2 0 0,0-2 16,0-2-16,0-2 0,0-1 15</inkml:trace>
  <inkml:trace contextRef="#ctx0" brushRef="#br0" timeOffset="164188.3747">11300 16476 0,'0'0'0,"0"0"0,0 0 16,20 5-16,-10-2 0,3 1 16,2 2-16,0-1 0,1 2 0,0-1 15,-2 1-15,-1 0 16,0-2-16,-2 4 0,-3-1 0,-2 0 15,-3 0-15,-6-1 0,-6 1 16,-3-2-16,-3-1 0,-7 1 16,-2-2-16,-1 1 0,-3 1 15,2-3-15,2 1 0,3-2 16,3 1-16,1-2 0,2 0 16,7 1-16,3 3 0,5 0 15,4 2-15,6 0 0,5 0 0,3 0 16,6-1-16,1 0 0,1-1 15,7 1-15,0 0 0,-6-2 16,-5 0-16,-4-1 0</inkml:trace>
  <inkml:trace contextRef="#ctx0" brushRef="#br0" timeOffset="164405.2267">11343 16696 0,'0'0'0,"0"0"15,0 0-15,0 0 0,-27 8 16,27-8-16,-32 13 0,13-3 16,-1 1-16,-3 3 0,-4 1 15,-5 2-15,3 0 0,-1 1 16,1 0-16,1 0 0,0-3 0,-1 2 16,5-2-16,4-3 15,4-3-15,5-3 0,3-4 16,2 0-16,2-1 0,1 0 0</inkml:trace>
  <inkml:trace contextRef="#ctx0" brushRef="#br0" timeOffset="164705.1722">11281 16815 0,'0'0'15,"0"0"-15,0 0 0,-8 21 16,8-21-16,-17 23 0,7-8 0,0 2 15,0 0-15,0 0 0,0-1 16,2 1-16,0-1 0,0 4 16,3-2-16,2-1 0,2-2 15,4-1-15,1-2 16,4 0-16,3-1 0,3-5 0,3-1 16,0-3-16,2 1 0,2-3 15,1-1-15,1-2 0,1-3 0,0 0 16,-2-1-16,-3-2 0,-1 0 15,3-4-15,-2 1 16,-3 0-16,-1 1 0,-3 3 0,-2 1 16,-3 1-16</inkml:trace>
  <inkml:trace contextRef="#ctx0" brushRef="#br0" timeOffset="165055.0698">11481 16825 0,'0'0'0,"0"0"0,0 0 16,0 0-16,0 0 0,-29-2 0,29 2 15,0 0-15,-32-3 0,32 3 16,-19-4-16,10 1 0,0 1 0,1 0 16,2 1-16,0-1 15,1-1-15,0 1 0,1 0 0,0 2 16,1 0-16,1-1 0,0 1 15,2 0-15,0 0 0,0 4 16,2-1-16,2 3 0,2 0 16,2 1-16,0 2 0,3 1 15,3 1-15,0 2 0,0 1 16,3 1-16,0 0 0,8 3 16,0 0-16,-1-2 0,-1 0 0,-1-1 15,1-1-15,0-4 16,0-2-16,0-1 0,0 1 0,-3-2 15,-3-1-15,-3 0 0</inkml:trace>
  <inkml:trace contextRef="#ctx0" brushRef="#br0" timeOffset="165939.6356">12190 16299 0,'0'0'0,"0"0"16,0 0-16,-22 20 0,12-9 0,-6 0 15,-3 0-15,-6 4 0,2-1 16,-3 3-16,-3 2 0,2-1 16,0-2-16,-2 3 0,4-3 15,4-3-15,5-2 0,3-3 16,6-4-16,3-2 0,4-2 16,6 0-16,4-3 0,3 1 0,4-1 15,4 1-15,3 0 16,3-1-16,3 2 0,7-1 15,-2 1-15,-7 1 0,-3 0 0,0 1 16,0 3-16,-3-2 0,-3-2 16,-3 1-16,-4 2 0,-4 1 15,-4 3-15,-8 1 16,-8 4-16,1-2 0,-2 2 0,-4 5 16,-1 3-16,-4-2 0,-5-1 15,1 0-15,0-2 0,0 0 16,2 0-16,-1-1 0,-3-1 15,0-1-15,4-4 0,9-3 16,2-1-16,1-1 0</inkml:trace>
  <inkml:trace contextRef="#ctx0" brushRef="#br0" timeOffset="166088.9889">11964 16574 0,'0'0'0,"0"0"16,0 0-16,0 0 0,9 27 0,-9-27 15,9 23-15,-3-11 0,3 0 16,3-2-16,3 0 0,1-4 16,0 1-16,-1-2 0,-3-1 15,-1 0-15</inkml:trace>
  <inkml:trace contextRef="#ctx0" brushRef="#br0" timeOffset="166572.1697">12482 16447 0,'0'0'0,"0"0"15,0 0-15,26 8 0,-26-8 0,24 8 16,-10-1-16,-1-1 0,0 0 16,1 1-16,0 1 0,0-1 15,0-2-15,0 3 0,-2-1 16,-6-2-16,-4-1 0,-3 2 15,-4 0-15,0 0 0,-3-2 0,-5-1 16,-5 0-16,-5-1 0,1 1 16,0-1-16,0-3 0,2-2 15,2-1-15,0-1 0,-1-2 16,2-10-16,3-9 0,3 8 16,3 8-16,3 2 0,1 0 15,2 1-15,1 0 0,1 2 0,2 1 16,-2 4-16,3 4 15,-3 1-15,-2 3 0,0 3 16,-1 4-16,-3 2 0,1 0 0,-1 3 16,2 1-16,1 0 0,0-2 15,3 0-15,4 0 0,1-1 16,4-2-16,4 4 0,4 2 16,0-3-16,1-4 0,5 0 15,5 0-15,-3-1 0,-1-1 16,0-2-16,-2-2 0,-1-2 15,-3-2-15,-1-1 0,-2-1 0,-3-1 16,-2 0-16,-2-1 0</inkml:trace>
  <inkml:trace contextRef="#ctx0" brushRef="#br0" timeOffset="166790.2289">12037 16915 0,'0'0'0,"0"0"0,0 0 15,-4 21-15,4-21 0,-3 22 16,1-8-16,-2 0 0,1 2 16,0 0-16,0 2 0,-1-2 15,1-1-15,-1 2 0,0-3 16,1-1-16,1-4 0,0 0 15,0-2-15,1-2 0</inkml:trace>
  <inkml:trace contextRef="#ctx0" brushRef="#br0" timeOffset="167022.0819">12139 17040 0,'0'0'0,"0"0"0,0 0 15,0 0-15,9 24 0,-9-24 16,15 24-16,-4-11 0,3-1 0,2 3 15,3 1-15,1 1 0,1 1 16,7 4-16,2-1 16,-2-3-16,-3-2 0,7 2 0,0-2 15,-2-2-15,-3-3 0,-3-2 16,-5 0-16,-3-2 0,-3-1 0,-3-7 16,-2-3-16,-3 3 15,-2 4-15,1-1 0,-2 0 16,0 0-16</inkml:trace>
  <inkml:trace contextRef="#ctx0" brushRef="#br0" timeOffset="167271.4812">12310 16883 0,'0'0'15,"0"0"-15,0 0 0,0 0 16,19 16-16,-19-16 0,25 14 15,-25-14-15,32 15 0,-10-6 16,5 1-16,-1 0 0,-1-1 0,11 5 16,1 0-16,0 3 15,-1 0-15,-2 2 0,-1 2 16,1 2-16,-5-3 0,-6-2 0,-4 1 16,-10-2-16,-7-2 0,-1-2 15,0-2-15,0-3 0</inkml:trace>
  <inkml:trace contextRef="#ctx0" brushRef="#br0" timeOffset="173272.7388">6583 14261 0,'0'0'0,"0"0"0,0 0 16,0 0-16,0 0 0,0 0 0,0 0 15,0 0-15,0 0 0,0 0 16,-18 15-16,18-15 0,-20 14 16,20-14-16,-35 24 0,15-12 15,-1-1-15,-1 3 0,0 1 16,-2 1-16,1-2 0,-3 4 15,4-2-15,4-1 0,2-1 0,6-2 16,5 0-16,4-2 0,4-3 16,5-2-16,5-2 15,2-2-15,4-1 0,3-1 16,3-1-16,1-3 0,0-2 0,7-2 16,1 0-16,-7 3 0,-4 3 15,-3 1-15,-6 1 0,-1-1 0,-3 2 16,-3 4-16,-3 4 15,-4 2-15,-3 1 0,-5 1 0,-4 0 16,-2 5-16,-4 4 0,-7 8 16,-3 2-16,0-3 15,-1-1-15,-3 5 0,0-2 0,1-3 16,-1-2-16,-1-5 0,3-3 16,3-3-16,5-4 0,4-3 15,6 0-15,0-3 0</inkml:trace>
  <inkml:trace contextRef="#ctx0" brushRef="#br0" timeOffset="173421.8407">6240 14595 0,'0'0'0,"0"0"0,0 0 16,0 0-16,16 18 0,-16-18 16,13 19-16,-13-19 0,14 20 15,-4-11-15,1-2 16,0 1-16,0-2 0,0 0 0,-3-1 15,-1 0-15</inkml:trace>
  <inkml:trace contextRef="#ctx0" brushRef="#br0" timeOffset="173688.7792">6727 14409 0,'0'0'0,"0"0"0,0 0 16,0 0-16,0 0 0,0 0 15,33-1-15,-33 1 0,29-1 0,-29 1 16,38-2-16,-18 2 16,-2-1-16,3-1 15,1 2-15,0 0 16,-1 0-16,-3 2 0,-3-1 0,2 2 16,-5-1-16,-2 2 0,-7 1 15,-5 2-15,-5 1 16,-2 2-16,-2 0 0,-7 4 0,-6 0 15,0-1-15,0-2 0,4-2 16,3-1-16,3-1 0</inkml:trace>
  <inkml:trace contextRef="#ctx0" brushRef="#br0" timeOffset="173955.6526">6706 14423 0,'0'0'0,"0"0"0,0 0 16,0 0-16,0 0 0,0 29 15,0-29-15,-2 26 0,2-26 0,-3 30 16,2-11 0,-1-1-16,2-1 0,2 0 0,0-1 15,2-2-15,3 0 0,-1-2 16,4-2-16,4 2 0,0-2 0,8-1 16,3-3-1,1-1-15,0-2 0,-2 0 16,-2-2-16,1 0 15,-1-1-15,-3 0 0,-1 0 0,-5-1 16,-3 0-16,-4 0 0,-3 0 0,-3 1 16,1-2-16,-1 2 0</inkml:trace>
  <inkml:trace contextRef="#ctx0" brushRef="#br0" timeOffset="174189.21">6479 14890 0,'0'0'0,"0"0"15,0 0-15,0 0 0,2 22 16,-2-22-16,3 22 0,-3-22 16,0 27-16,-2-14 0,1 0 15,-1 1-15,0 1 0,-1-1 16,-2 1-16,1-2 0,-1-1 0,2-1 15,0-4-15,3-1 0,0-3 16,0-1-16,0-2 0,0 3 16</inkml:trace>
  <inkml:trace contextRef="#ctx0" brushRef="#br0" timeOffset="174405.9566">6640 14908 0,'0'0'0,"0"0"16,0 0-16,0 0 0,7 27 0,-7-27 15,7 18-15,-7-18 0,18 22 0,-3-11 16,2 0 0,3 0-16,1-1 0,7 1 0,3-2 15,-2 1-15,-3 0 0,1-2 16,-1 1-16,2-2 0,-2-2 0,3 0 16,-4-3-16,-4-2 0,-5-2 15,-5-4-15,-3-2 0,-3 2 16,-1 2-16,0-1 0</inkml:trace>
  <inkml:trace contextRef="#ctx0" brushRef="#br0" timeOffset="174572.5629">6792 14869 0,'0'0'0,"0"0"16,0 0-16,0 0 0,0 0 0,6 27 15,-6-27-15,0 0 0,7 25 16,-7-25-16,8 13 0,-3-8 16,-2-1-16,0 0 0</inkml:trace>
  <inkml:trace contextRef="#ctx0" brushRef="#br0" timeOffset="174740.9186">6972 14818 0,'0'0'0,"0"0"16,0 0-16,0 0 0,0 0 16,4 25-16,-4-25 0,0 0 15,5 23-15,-5-23 0,4 21 16,-2-13-16,1 0 0,-1-1 0,0-1 16,-2-1-16</inkml:trace>
  <inkml:trace contextRef="#ctx0" brushRef="#br0" timeOffset="175122.2664">7493 14400 0,'0'0'0,"0"0"0,0 0 15,0 0-15,0 0 0,9 25 16,-9-25-16,-2 22 0,2-22 15,-10 29-15,5-12 0,-2-1 0,0 2 16,-4 2-16,0-1 16,-1 0-16,0-2 0,-3 3 0,0-2 15,3-2-15,2-2 0,0 0 16,3-1-16,0-1 0,1-1 16,5 2-16,4 0 0,1 0 15,3 1-15,1-1 0,5-2 16,0 1-16,0-1 0,5 3 15,4 1-15,0 1 16,-1 1-16,-1-1 0,-3-2 0,3 3 16,-3-1-16,-3-3 0,-2-3 15,-2-1-15,-1-2 0,-4-2 16,-1-1-16,-1-2 0,0 1 0,-1-1 16</inkml:trace>
  <inkml:trace contextRef="#ctx0" brushRef="#br0" timeOffset="175355.8946">7566 14634 0,'0'0'0,"0"0"0,0 0 16,0 0-16,0 24 0,0-24 16,-3 27-16,3-27 0,-9 37 0,2-17 15,1 2-15,-3-1 0,0 1 16,-2 6-16,1-1 15,1-2-15,-2-4 0,0-1 0,-2-1 16,-2-3-16,-4-2 0,-2-1 16,1-3-16,1-3 0,3-3 15,-1-3-15,2-4 0,3 1 16,0 0-16,2 1 0</inkml:trace>
  <inkml:trace contextRef="#ctx0" brushRef="#br0" timeOffset="175512.4258">7191 14653 0,'0'0'0,"0"0"16,0 0-16,0 0 0,26-1 16,-26 1-16,23 2 0,-23-2 15,31 1-15,-13 0 0,3 0 16,0 0-16,2 1 0,1-1 16,2 0-16,6-2 0,0-1 15,-6 0-15,-3 0 0,-5 1 16</inkml:trace>
  <inkml:trace contextRef="#ctx0" brushRef="#br0" timeOffset="175840.0468">7705 14592 0,'0'0'0,"0"0"0,0 0 0,0 0 0,0 0 15,34 0-15,-34 0 16,27-3-16,-10 2 0,1 0 0,1 1 15,-1 0-15,0 0 0,0 0 16,-2-1-16,1 2 0,-1 1 16,4 2-16,-2 1 0,-3 1 15,-2 2-15,-1 2 0,-4 2 16,-1 2-16,-2 0 0,-1 3 16,-2 2-16,-3 1 0,-2 2 0,-1-3 15,2 0-15,0-2 0,2 0 16,-3 1-16,-1 0 15,1 0-15,0-1 0,0 0 16,1-2-16,0-1 0,0-3 0,-2-2 16,1-1-16,-2-2 0,-3-3 15,2 0-15,1 0 0,1 0 16</inkml:trace>
  <inkml:trace contextRef="#ctx0" brushRef="#br0" timeOffset="176055.7579">7734 14748 0,'0'0'0,"0"0"0,0 0 0,0 0 15,0 0-15,33 4 0,-33-4 16,30 3-16,-30-3 0,33 4 16,-16-4-16,-2 0 0,0 0 0,-1 2 15,0-1-15,-2 0 0,-5-1 16,0 1-16,-4 0 15,2 0-15,-2 0 0,-2 0 0</inkml:trace>
  <inkml:trace contextRef="#ctx0" brushRef="#br0" timeOffset="176221.9711">7639 14925 0,'0'0'0,"0"0"15,0 0-15,0 0 0,32 11 0,-32-11 16,31 4-16,-31-4 0,43 3 15,-18-3-15,3-2 16,-1 1-16,1-2 0,7 0 0,0 1 16,-3-2-16,-1 1 0,-2-2 15,-5 3-15,-4-1 0</inkml:trace>
  <inkml:trace contextRef="#ctx0" brushRef="#br0" timeOffset="176555.4145">8373 14909 0,'0'0'0,"0"0"0,0 0 15,6 20-15,-6-20 0,5 23 16,-2-8-16,1 2 0,-1 0 0,0 4 15,1 2-15,-1 2 16,0 2-16,1 9 0,-1 3 16,0-2-16,1 1 0,-1 10 0,0 2 15,-1-4-15,1-3 0,-1 8 16,0 0-16,0-5 0,-2-5 16,1 4-16,1-4 15,0-12-15,-1-5 0,0 1 0,-1-3 16,-1-9-16,-2-3 0,-2-8 15,-4-6-15,1 0 0,3 1 0,1 2 16</inkml:trace>
  <inkml:trace contextRef="#ctx0" brushRef="#br0" timeOffset="177189.0488">1941 14733 0,'0'0'15,"0"0"-15,0 0 0,0 0 16,0 0-16,0 28 0,0-28 16,-2 32-16,1-14 0,-1 5 15,-3 7-15,2 0 0,-1 3 0,-3 11 16,-1 3-16,0 8 0,-1-2 16,-1 2-16,0 3 0,1 3 15,5-9-15,-2 0 0,0-2 16,0-2-16,3-8 0,-2-10 15,-2-8-15,2-6 0,2-4 0,0-2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T" type="integer" max="2.14748E9" units="dev"/>
        </inkml:traceFormat>
        <inkml:channelProperties>
          <inkml:channelProperty channel="X" name="resolution" value="377.1958" units="1/cm"/>
          <inkml:channelProperty channel="Y" name="resolution" value="657.57574" units="1/cm"/>
          <inkml:channelProperty channel="T" name="resolution" value="1" units="1/dev"/>
        </inkml:channelProperties>
      </inkml:inkSource>
      <inkml:timestamp xml:id="ts0" timeString="2025-12-05T03:38:19.597"/>
    </inkml:context>
    <inkml:brush xml:id="br0">
      <inkml:brushProperty name="width" value="0.05292" units="cm"/>
      <inkml:brushProperty name="height" value="0.05292" units="cm"/>
      <inkml:brushProperty name="color" value="#FF0000"/>
    </inkml:brush>
  </inkml:definitions>
  <inkml:trace contextRef="#ctx0" brushRef="#br0">3018 2617 0,'0'0'0,"0"0"16,0 0-16,0 0 0,0 0 0,27 1 15,-27-1-15,21 4 16,-8-3-16,3 2 0,0 1 15,3 1-15,0 4 0,0-4 0,6 1 16,7 1-16,0 0 0,3-1 16,5-3-16,-3 1 15,3 0-15,14 1 0,2-1 0,0-2 16,0-1-16,13-2 0,5 0 16,-6-1-16,0-1 0,17 0 15,0 2-15,4-1 0,-6-3 0,4 1 16,4 2-16,30-4 15,-13 0-15,-6 4 0,-2 4 16,-12-4-16,-8 1 0,4-1 16,2-2-16,-5 1 0,-4 0 0,2 0 15,-1-1-15,-9 2 0,-7 1 16,-2 1-16,1 1 0,-8 0 16,-9-1-16,-2-3 0,-1-1 15,-11 9-15,-4 5 0,-11-2 16,-4-4-16,-3 0 0</inkml:trace>
  <inkml:trace contextRef="#ctx0" brushRef="#br0" timeOffset="500.1826">2968 2703 0,'0'0'0,"0"0"15,0 0-15,0 0 0,30-6 0,-30 6 16,24 1-16,-24-1 0,33 1 0,-12 0 16,4 1-16,1-2 15,2 1-15,14-1 0,4 1 16,2 0-16,0 2 0,17-2 16,3-2-16,1 0 0,3 0 0,16 1 15,3 2-15,12-1 0,-6 0 16,12-5-16,-3-4 0,36-1 15,-15 2-15,-10 6 0,-9 2 16,-8-1-16,-5-1 0,-2 1 16,-2 3-16,-5-3 0,-4 0 0,-6 1 15,-4 1-15,-3-4 16,-6-2-16,-6 3 0,-8 3 16,-13-2-16,-10-2 0,-5 2 15,-6 2-15,-8-3 0,-7-2 0,0 3 16,0-3-16,0 3 0</inkml:trace>
  <inkml:trace contextRef="#ctx0" brushRef="#br0" timeOffset="916.7371">2975 2702 0,'0'0'0,"0"0"16,0 0-16,36 0 0,-22 1 0,5-2 15,6-3-15,2 2 16,4 0-16,13-1 0,7 1 16,5 4-16,-1-1 0,23 1 0,18-2 15,-2 0-15,-3-3 0,23-2 16,2-3-16,8-1 0,-13 0 16,56-2-16,-12 3 0,-19 2 15,-16-1-15,-5-1 0,-2 1 16,-16 1-16,-14 0 0,-1 5 15,-5 3-15,-9 3 0,-8 5 0,-10 3 16,-2 4-16,-19-5 0,-7-4 16,-7-2-16</inkml:trace>
  <inkml:trace contextRef="#ctx0" brushRef="#br0" timeOffset="2119.4072">14601 2197 0,'0'0'0,"0"0"16,0 0-16,0 0 0,0 0 0,0 0 15,-30 0-15,30 0 16,-31 9-16,10-3 0,-4 2 15,-1 2-15,-3 1 0,-11 8 16,-2 4-16,4 1 0,0 0 0,-3 8 16,5 3-16,6-2 0,6-2 15,3 5-15,7 0 0,6-6 16,6-5-16,10-2 0,7 0 16,5-7-16,2-4 0,7-4 15,5-1-15,1-4 0,1-3 16,-7 0-16,-7 0 0,-4 0 0</inkml:trace>
  <inkml:trace contextRef="#ctx0" brushRef="#br0" timeOffset="2484.5471">14660 2418 0,'0'0'0,"0"0"16,-12 16-16,6-3 0,-1 3 0,-2 10 15,0 7-15,2-3 0,1-1 16,3 3-16,4-1 16,5-8-16,3-3 0,8-8 15,6-3-15,3-7 0,1-4 0,4-6 16,3-5-16,-2-3 0,-3 0 0,4-8 16,-3 0-16,-7-1 15,-6-2-15,-4-1 0,-5-3 16,-5 4-16,-6 3 0,-4 3 15,-5 5-15,-3 5 0,0 4 0,-11 4 16,-6 0-16,0 6 0,0 0 16,-4 5-16,-2 3 0,6 1 15,5 1-15,6 2 0,3 2 16,7-2-16,5-3 0,11-7 16,9-2-16,-3-2 0,-4 0 0,0-1 15</inkml:trace>
  <inkml:trace contextRef="#ctx0" brushRef="#br0" timeOffset="2833.5544">15258 2356 0,'0'0'0,"0"0"16,0 0-16,-8 20 0,8-20 16,-10 27-16,3-4 0,-2 0 15,-1 2-15,-4 7 0,-1 3 16,2-6-16,2-4 0,0 1 15,3-6-15,2-3 0,0-4 0,2-5 16,2-6-16,2-2 0,1-7 16,4-4-16,4-5 0,2-3 15,2-2-15,6-8 0,3-5 16,1 4-16,0 1 0,3 2 16,1 0-16,4-1 0,0 4 0,1 7 15,2 5-15,-5 4 16,-4 3-16,-2 6 0,-2 4 15,-3 4-15,-4 2 0,-4 7 16,-4 6-16,-4 1 0,-2 3 0,-3 3 16,-4 4-16,0-3 0,1-1 15,-3-2-15,-1-3 0,3-1 16,4-5-16,0-4 0,1-4 16,-1-2-16</inkml:trace>
  <inkml:trace contextRef="#ctx0" brushRef="#br0" timeOffset="3172.5335">16217 2263 0,'0'0'0,"0"0"0,0 0 0,-22 1 16,22-1-16,-33 11 0,8 0 15,-3 2-15,-1-1 0,-8 5 16,-1 3-16,4-2 0,2-2 0,-1 8 15,6 0-15,8-2 0,7 0 16,9-4-16,8-3 16,5-1-16,5-2 0,9-2 0,5-1 15,0-1-15,0-1 0,3 3 16,-3-3-16,-4 1 0,-6-1 16,-4 1-16,-5-1 0,-6 0 15,-2 0-15,-7 1 0,-6 3 16,-2-1-16,-3 0 0,-4-1 15,-4 1-15,0-1 0,1-1 0,3-2 16,3-1-16,6-2 0,4-1 16,0-2-16,1 1 0,2 0 15</inkml:trace>
  <inkml:trace contextRef="#ctx0" brushRef="#br0" timeOffset="3499.617">16453 2425 0,'0'0'0,"0"0"0,0 0 16,-18 16-16,18-16 0,-19 24 0,5-5 15,0 2-15,0 2 0,-2 9 16,5-2-16,5-3 0,2-3 16,9-5-16,6-2 0,3-6 15,4-3-15,10-4 0,7-4 16,-3-4-16,-2-3 0,1-4 15,-1-1-15,-5-3 0,-3-1 0,2-5 16,-6-3-16,-6 1 0,-5 2 16,-6-1-16,-4 0 15,-5 4-15,-3 3 0,-8 5 0,-6 4 16,5 4-16,0 0 0,-5 4 16,-1 3-16,5 1 0,3 0 0,6 4 15,4 3-15,6-3 16,3 1-16,0-2 0,0-3 15,0 0-15</inkml:trace>
  <inkml:trace contextRef="#ctx0" brushRef="#br0" timeOffset="3749.8652">17134 2144 0,'0'0'0,"0"0"0,0 0 16,0 0-16,-10 25 0,10-25 0,-18 33 16,6-11-16,-2 2 0,-2 6 15,-4 5-15,-4 7 0,1-1 0,-4 8 16,3-1-16,5-7 16,5-4-16,2-2 15,1-2-15,2-2 0,3-5 0,2-7 16,1-3-16,-1-4 0</inkml:trace>
  <inkml:trace contextRef="#ctx0" brushRef="#br0" timeOffset="4083.4185">17228 2555 0,'0'0'0,"0"0"0,0 0 16,32 1-16,-18 0 0,3 1 15,1-4-15,0 1 0,2-2 16,3-2-16,-1-1 0,-2-1 16,-2 0-16,-4-1 0,-2-5 15,-3 1-15,-2-2 0,-4-1 16,-2 1-16,-6 1 0,-5 3 0,-5 2 16,-3 1-16,-3 2 0,-2 2 15,-4 3-15,-2 3 0,-5 8 16,2 4-16,3 3 0,1 2 15,4 1-15,3 4 0,1 5 16,6 0-16,6 1 0,6-1 16,8-4-16,8-5 0,6-2 0,8-2 15,5-7-15,5-2 0,1-5 16,2-2-16,-9 0 0,-7-1 16,-5 1-16</inkml:trace>
  <inkml:trace contextRef="#ctx0" brushRef="#br0" timeOffset="4502.5594">18059 2258 0,'0'0'0,"0"0"0,0 0 15,-17 24-15,17-24 0,-19 29 16,6-9-16,-3 0 0,0 2 0,-5 8 15,0 1-15,3-6 0,4-2 16,0-1-16,3-4 0,3-6 16,2-4-16,6-8 15,0-7-15,5-2 0,1-1 0,5-5 16,4-5-16,-1 2 0,3-3 16,9-4-16,7-3 0,0 1 15,1 2-15,12-3 0,1 4 16,-1 6-16,0 5 0,8-2 15,-2 2-15,-5 4 0,-6 2 0,-3 6 16,0 4-16,-9 0 0,-4 1 16,-8 4-16,-4 4 0,-3 2 15,-3 0-15,-7 3 0,-3 3 16,-3-1-16,-3-2 0,-4-2 16,-4-2-16,-3-1 0,-1-1 15,-5 3-15,-3-1 0,-1-3 16,-1-3-16,7-2 0,5 0 0,5-2 15</inkml:trace>
  <inkml:trace contextRef="#ctx0" brushRef="#br0" timeOffset="4833.4071">18481 2088 0,'0'0'16,"0"0"-16,0 0 0,0 0 0,-16 29 15,6-11-15,-2 6 16,-2 3-16,-2 3 0,-2 11 0,0 5 16,1-4-16,2 0 0,-2 7 15,3 0-15,0-2 0,0-7 16,5-9-16,0-6 0,2-5 16,3-5-16,2-2 0,3-4 15,1-2-15,2 0 0,6-1 16,3-2-16,3 0 0,0-2 0,3 2 15,2-2-15,-1 3 0,0 1 16,2 0-16,2 0 0,-1 0 16,-1 0-16,0 1 0,-1 0 15,-3-1-15,-3 0 0,-3-4 16,-2-3-16,-1 0 0,-2 0 0,-2 1 16</inkml:trace>
  <inkml:trace contextRef="#ctx0" brushRef="#br0" timeOffset="5033.9602">18513 2572 0,'0'0'0,"0"0"15,0 0-15,-16 17 0,16-17 16,-16 24-16,16-24 0,-28 31 16,13-16-16,-2 4 0,-1 3 15,-6 4-15,-1-3 0,-3 1 16,0-2-16,0 0 0,4-4 0,-8 2 15,0-6-15,5-2 0,6-2 16,4-2-16</inkml:trace>
  <inkml:trace contextRef="#ctx0" brushRef="#br0" timeOffset="5183.7996">18085 2608 0,'0'0'16,"11"-2"-1,5-3-15,12-1 0,9-1 16,9-3-16,-3-1 0,12 0 0,1-1 16,3-1-16,-7-1 15,-11 4-15,-9 2 0,-7 2 0</inkml:trace>
  <inkml:trace contextRef="#ctx0" brushRef="#br0" timeOffset="5583.9748">19074 2073 0,'0'0'0,"0"0"0,0 0 16,26-1-16,-14 2 0,3 1 15,2 1-15,0 0 0,-1-2 0,4 2 16,-1 0-16,-4 1 15,-1 0-15,-6 2 0,-2 2 0,-4-1 16,-2 2-16,-8 0 0,-5 2 16,-3 1-16,-4-2 0,-7 3 15,-5 2-15,0-1 0,-1 1 16,-8 2-16,1 0 16,4-2-16,4-1 0,4 1 0,7-3 15,8-5-15,5-2 0,11-5 16,8 0-16,4 0 0,2-1 0,6-2 15,6 0-15,0-2 16,-2-1-16,2 0 0,1-1 0,2 0 16,-4 2-16,-5 1 15,-4-1-15,-4 3 0,-6-1 0,-2 2 16,-1-1-16,-2 1 0</inkml:trace>
  <inkml:trace contextRef="#ctx0" brushRef="#br0" timeOffset="5800.2019">19019 2182 0,'0'0'0,"0"0"15,0 0-15,0 0 0,-8 23 0,8-23 16,-13 29-16,5-11 16,-1 1-16,-3 4 0,-5 3 15,0-1-15,-2 2 0,-4 9 16,2 2-16,-1 1 0,3-7 0,5-4 15,3-4-15,2-4 0,2-4 16,3-3-16,3-3 16,0-2-16,0 0 0,1-4 0</inkml:trace>
  <inkml:trace contextRef="#ctx0" brushRef="#br0" timeOffset="5966.7957">19020 2429 0,'0'0'0,"0"0"15,0 0-15,22-4 0,-22 4 0,23-4 16,-8 3-16,0 0 0,-2 1 16,1 1-16,2 0 15,-3-1-15,-1 2 0,0-2 0,-2 1 16,-3 0-16,-2-1 0,0 1 16</inkml:trace>
  <inkml:trace contextRef="#ctx0" brushRef="#br0" timeOffset="6117.0059">19002 2548 0,'0'0'0,"0"0"16,0 0-16,0 0 0,0 0 0,32-6 16,-32 6-16,37-8 0,-13 5 15,2-2-15,4 0 0,-2-1 16,1 3-16,6-3 0,-1 2 16,-6 0-16,-2 1 0,-1 0 15,-4-2-15,-7 3 0,-2-1 0,-2 2 16</inkml:trace>
  <inkml:trace contextRef="#ctx0" brushRef="#br0" timeOffset="6433.4284">19243 2524 0,'0'0'0,"0"0"0,0 0 16,0 0-16,0 0 0,0 0 0,-2 29 15,2-29-15,-5 28 0,0-13 16,1 0-16,-1 1 0,2-1 0,1 1 15,1-3-15,-1 0 0,-1-3 16,1-2-16,0-1 0,0-1 16,0-2-16,-2 0 0,0-2 15,-2-1-15,1-2 0,-2-1 16,0-2-16,-1 0 0,0-2 16,0 0-16,1-1 0,0-2 15,2-2-15,-1 1 0,1-1 16,1 0-16,2 2 0,2-2 15,2-1-15,3-1 0,1-1 0,9-1 16,3 0-16,1 2 0,1-1 16,-4 2-16,-1 2 0,-4 2 15</inkml:trace>
  <inkml:trace contextRef="#ctx0" brushRef="#br0" timeOffset="6634.6245">19500 2309 0,'0'0'0,"0"0"0,0 0 16,20-5-16,-20 5 0,22-3 0,-9 1 15,3-1-15,0 0 0,2-1 16,1 0-16,-3 1 0,0-1 16,-2 0-16,-1 0 0,1-1 15,-3 0-15,-5 0 0,-1 1 16,-2 0-16,0-1 0,1 2 0</inkml:trace>
  <inkml:trace contextRef="#ctx0" brushRef="#br0" timeOffset="6983.1334">19661 2166 0,'0'0'0,"0"0"16,0 0-16,0 0 0,0 0 0,12 18 15,-12-18-15,0 0 16,0 31-16,0-31 0,-8 38 15,2-16-15,-1-1 0,1 4 16,-1 0-16,0 7 0,0-4 0,1 0 16,1-3-16,2-2 0,0-1 15,1-3-15,0-1 0,0-3 16,0-1-16,-1-3 0,1-2 16,-2-1-16,-2-3 0,-4-1 15,-2-1-15,1-3 0,0-3 0,0-1 16,-1 0-16,1-4 15,0-1-15,2 0 16,1-1-16,3 3 0,0 2 0,4-1 16,2-1-16,4 1 0,3 1 0,0 2 15,3 1-15,2 1 16,-1 0-16,3 1 0,-1 1 0,-1-1 16,-4 0-16,-1-1 0,-1 1 15,-2-1-15</inkml:trace>
  <inkml:trace contextRef="#ctx0" brushRef="#br0" timeOffset="7199.8431">19052 2763 0,'0'0'0,"0"0"15,0 0-15,0 0 0,-9 22 0,9-22 16,-8 18-16,4-4 0,-1 0 15,1 1-15,-2 0 16,1-1-16,-1-1 0,2-1 0,-1 0 16,1-3-16,1 0 0,1-2 15,0-1-15,1-1 0,0-1 16,1 0-16</inkml:trace>
  <inkml:trace contextRef="#ctx0" brushRef="#br0" timeOffset="7583.8129">19150 2878 0,'0'0'0,"0"0"16,0 0-16,20 12 0,-20-12 15,23 13-15,-9-7 0,3 0 16,1 0-16,2-1 16,1 0-16,-1-1 0,-1-1 0,4 0 15,0-2-15,-1-2 0,-1-1 0,-2-1 16,-3-1-16,-2-1 15,-3-2-15,-4 1 0,-1-2 0,-3-1 16,-1-2-16,-3-1 0,-3 0 16,-2 0-16,0 0 0,-1 1 15,0 0-15,2 0 0,-1 1 16,3 2-16,1 1 0,2 0 16,2 1-16,9 2 0,8 0 15,6 0-15,6-1 0,5 3 16,6 0-16,1 4 0,1 0 0,8 2 15,-1-1-15,2 2 16,-8-1-16,-9 1 0,-6 0 0,-9 2 16,-5-1-16,-13 0 0,-11 0 15,-8 0-15,-9 3 0,-10-4 16,-9-1-16,2 0 0,9-1 16,8-1-16</inkml:trace>
  <inkml:trace contextRef="#ctx0" brushRef="#br0" timeOffset="13650.7993">2150 3627 0,'0'0'15,"0"0"-15,0 0 0,0 0 0,0 0 16,0 0-16,25-10 16,-25 10-16,0 0 0,30-1 0,-30 1 15,27 4-15,-11-4 0,-1 1 16,4 2-16,1-2 0,0 1 16,4-1-16,1 1 0,10-1 15,0 2-15,2-3 0,4 0 16,-1 0-16,-1 0 0,15 2 15,0 1-15,-1-3 0,-4-2 16,16 0-16,-1-1 0,-3 5 0,-5 0 16,17-1-16,-1 0 15,-2-2-15,-7 0 0,13 1 16,0 2-16,-5-3 0,0-1 0,36 1 16,-5 2-16,-10 0 0,-8 2 15,5-4-15,5-3 0,-11 4 16,-4 1-16,9 0 0,8 1 15,-9-2-15,-4-1 0,8-1 16,7-2-16,-8 3 0,-3 1 0,7 2 16,8 1-16,-4-2 0,-6-1 15,9-2-15,6-4 16,-9 6-16,-5 2 0,7 2 0,1-2 16,-1-6-16,-4-3 0,9 3 15,8 4-15,-12 0 0,-5 3 0,10-1 16,8 2-16,-10-3 15,-8 0-15,10-2 0,5-2 16,-7 2-16,-5 1 0,10-1 0,7 0 16,-11-3-16,-8 0 0,12 2 15,9 0-15,-9 5 0,-6 4 16,7-4-16,6-1 0,-12-2 16,-7 0-16,8-2 0,6-1 15,-7 0-15,-4 3 0,11 0 16,7 0-16,-11-1 0,-8-1 15,9 1-15,7 0 0,-11 3 16,-5 1-16,11-3 0,6-2 16,-9 2-16,-7 0 0,10 3 0,9 1 15,-10-3-15,-5-2 0,8 1 16,6 1-16,-9 3 0,-6 0 16,7 0-16,5 2 0,-9-3 15,-6-1-15,10-1 0,8 1 16,-11 1-16,-8 4 0,10-2 15,6 0-15,-9-4 0,-8 0 0,10-1 16,6 1-16,-11 2 0,-5 2 16,4-6-16,3-4 0,-11 2 15,-5 1-15,4 1 16,5 2-16,-12 1 0,-7 4 0,-3-4 16,-1-3-16,-10 0 0,-7-3 15,-8 4-15,-7 1 0,-15 2 16,-9-1-16,-13-3 0,-10-3 15,-8 9-15,-5 2 0,4-1 16,5-1-16,2-3 0</inkml:trace>
  <inkml:trace contextRef="#ctx0" brushRef="#br0" timeOffset="15517.3775">4548 2746 0,'0'0'0,"0"0"16,0 0-16,-25-7 0,25 7 0,-22-5 15,7 2-15,-2 0 16,0 1-16,-4-1 0,-2-1 16,-7 1-16,1 1 0,-2-3 15,-1-1-15,0 1 0,0 3 16,-8-2-16,0 3 0,4 1 0,-1 0 16,1 0-16,-2-3 0,1 2 15,1-1-15,-4 3 0,-3 1 16,6 2-16,3 2 0,-1 0 15,-3 0-15,3 1 0,2 2 0,0 0 16,-1 1-16,3 0 0,2 1 16,-1 3-16,2 1 0,0 2 15,3-1-15,0 1 0,-1 1 16,1 3-16,3 0 0,0 1 16,-4 3-16,5-6 0,2-1 0,2 4 15,-1 2-15,7 0 16,4-2-16,-1 3 0,1 0 15,3-3-15,3-2 0,1 1 16,0 1-16,5 0 0,0 0 0,4-1 16,-1-1-16,3-2 15,2 0-15,2 4 0,4 4 16,-3-6-16,3-4 0,1 2 0,1 0 16,-2-1-16,0-1 0,2 1 15,1 4-15,2-2 0,0 1 16,2-1-16,5 0 0,-2-4 15,-3-4-15,4 2 0,-1-1 16,-1-1-16,3 0 0,2 0 16,1 0-16,2 0 0,1 0 0,1-1 15,-1-1-15,2-2 0,-1-3 16,12 1-16,1 1 0,-4 0 16,-3 0-16,4-1 0,3-1 15,-1-3-15,-6 0 0,5-2 16,1 0-16,-3 1 0,-3 1 0,10-1 15,3 0-15,-4-1 16,-6-2-16,5 1 0,3-2 16,-6 1-16,-4 1 0,1 0 0,1-2 15,-3 0-15,-2-3 16,5 0-16,0 0 0,-2 0 0,-8 0 0,4 0 16,1 0-1,-1-2-15,-5-1 0,1 0 0,1 0 16,-1 0-16,-2 1 0,1-6 15,1-2-15,-5 1 0,-3 0 16,1-2-16,0-2 0,-3 1 16,-2 1-16,-1-1 0,0-1 15,-4 1-15,0 0 0,-2-3 16,0-1-16,-6 5 0,-1 2 0,-1-6 16,1-6-16,-3 2 0,1 1 15,-4-1-15,-2-1 0,0 4 16,-2 0-16,-2-3 0,-2 2 15,-2 4-15,0 0 0,-1-5 16,0-4-16,-2 3 0,0 2 0,-3 1 16,-2 1-16,-1 0 0,0 0 15,-3 2-15,-1-3 0,1 4 16,-2 4-16,-2-3 0,-2-2 16,-1 2-16,-1 2 0,-4 2 15,-1 0-15,-2 1 0,3-2 0,-8 1 16,-4 0-16,1 4 15,-3 4-15,-11-6 0,-4 0 16,5 1-16,3 1 0,-5 5 16,-4 1-16,1-2 0,-4 1 0,-13 1 15,-2 2-15,3 2 16,4 2-16,-42 5 0,4 3 0,10 0 16,9 1-16,-6 11 15,-5 8-15,10-4 0,3-4 0,-2 8 16,-5 5-16,30-11 0,20-7 0,14-5 15</inkml:trace>
  <inkml:trace contextRef="#ctx0" brushRef="#br0" timeOffset="18933.4306">14788 3603 0,'0'0'0,"0"0"16,0 0-16,0 0 0,0 0 0,-4-17 16,4 17-16,0 0 15,0 0-15,-15 13 0,15-13 16,-16 18-16,16-18 0,-23 31 16,9-9-16,-1 3 0,0 4 0,-3 10 15,2 0-15,1 2 0,2 2 16,-3 9-16,-1-1 0,0 3 15,3-4-15,1-5 0,0-4 16,2-4-16,1-6 0,3-3 16,4-4-16,2-5 0,1-6 0,0-2 15,0-3-15,0-2 0</inkml:trace>
  <inkml:trace contextRef="#ctx0" brushRef="#br0" timeOffset="19402.4026">15171 3926 0,'0'0'0,"0"0"0,0 0 16,0 0-16,0 0 0,0 0 15,-24-10-15,24 10 0,-22-2 16,6 3-16,-1 1 0,-3 1 15,-1 0-15,-2 4 0,-2 2 16,0 1-16,0 1 0,-7 8 16,1 2-16,3 2 0,5 0 0,-1 5 15,4 1-15,6-1 0,4-2 16,4 0-16,5-4 16,6-4-16,3-5 0,8-4 0,6-5 15,1-4-15,1-2 0,2-7 16,0-4-16,-1-1 0,0-1 0,0-6 15,-2 0-15,-4-1 16,-3-1-16,0 0 0,-2-3 16,-3 4-16,-2 3 0,-2 3 0,-3 4 15,-1 3-15,0 4 0,-3 5 16,-4 1-16,0 3 0,-1 4 16,0 4-16,-1 4 0,1 2 15,-1 1-15,2 3 0,1 6 16,1-2-16,0-3 0,6 1 15,1 0-15,4-3 0,3-4 0,-2-4 16,-2-2-16,-2-2 0</inkml:trace>
  <inkml:trace contextRef="#ctx0" brushRef="#br0" timeOffset="19867.2608">15609 3878 0,'0'0'0,"0"0"16,0 0-16,0 0 0,-19 17 0,19-17 16,-25 23-16,10-8 0,0 3 15,-1 4-15,1 4 16,-2 6-16,4-1 0,3-4 0,5-1 16,2-4-16,5-4 0,6-2 15,8-6-15,1-4 0,2-5 16,4-7-16,5-4 0,-1-1 0,1-2 15,1-7-15,0-4 16,0-2-16,-2 0 0,1-3 0,-3 1 16,-6 6-16,-3 2 0,-4 6 15,-2 2-15,-5 5 0,0 0 0,-5 7 16,-7 5-16,-2 2 16,-4 2-16,-3 9 0,-4 7 15,2 3-15,2 2 0,0 6 16,2 5-16,-2 3 0,4-2 0,0-4 15,0-1-15,3-7 0,3-2 16,-3-2-16,-1-3 16,2-8-16,0-3 0,-4-1 0,-3-1 15,-2-2-15,0 0 0,-5-3 16,-4-3-16,5-2 0,1 0 16,-1-6-16,4-6 0,5 4 0,2 1 15,2 2-15</inkml:trace>
  <inkml:trace contextRef="#ctx0" brushRef="#br0" timeOffset="20217.5692">16531 3803 0,'0'0'0,"0"0"0,0 0 15,0 0-15,-29 3 0,29-3 0,-40 7 16,16-2-16,-2 2 0,0 3 16,-1 3-16,-5 4 0,4-2 15,2 1-15,3 2 0,0 2 16,5-1-16,11 0 0,6-1 16,4-1-16,4-1 0,6-2 15,4-2-15,2-1 0,0-1 16,-1 0-16,-3 1 0,-3-3 15,-2 0-15,-3 1 0,-5 1 16,-3-1-16,-5 0 0,-5 0 0,-4-1 16,-2-1-16,0 2 0,-5-2 15,-2-3-15,3 0 0,3 3 16,3-7-16,5-5 0,3 2 16,0 1-16,2 0 0</inkml:trace>
  <inkml:trace contextRef="#ctx0" brushRef="#br0" timeOffset="20683.7487">16774 3628 0,'0'0'0,"0"0"16,0 0-16,0 0 0,-8 22 16,8-22-16,-15 30 0,5-10 15,-1 3-15,-2 6 0,-3 5 16,-4 8-16,0-3 0,3 1 15,1 1-15,0 2 0,2-5 0,1-5 16,3-6-16,3-4 0,0-4 16,3-5-16,-1-3 0,2-4 15,0-4-15,1-7 0,0-4 16,4-1-16,0-2 0,3-3 16,4-6-16,3-2 0,2-1 15,7-4-15,3 4 0,-1 1 16,-1 2-16,3 5 0,3 1 15,-4 5-15,-3 2 0,2 5 0,0 6 16,-7 0-16,-3 3 0,-5 5 16,-5 6-16,-2 0 0,-1 0 15,-3 3-15,-4 0 0,-1 3 16,0-1-16,-7-4 0,-4-3 16,1-2-16,-2 0 0,-5-2 15,-1-3-15,4-2 0,-1 1 0,-3-1 16,0-1-16,9-5 15,2-1-15,3-4 0,1-3 16,3-3-16,3-1 0,6-3 0,6-4 16,2 1-16,5 2 0,-3 3 15,-2 1-15,-3 2 0</inkml:trace>
  <inkml:trace contextRef="#ctx0" brushRef="#br0" timeOffset="20817.7177">17042 4099 0,'0'0'15,"0"0"-15,0 0 0,0 0 0,0 0 16,11 21-16,-11-21 16,0 0-16,13 28 0,-9-17 0,2 0 15,-2-3-15,0 1 0,-1-3 16</inkml:trace>
  <inkml:trace contextRef="#ctx0" brushRef="#br0" timeOffset="21200.0792">17755 3857 0,'0'0'0,"0"0"0,0 0 16,0 0-16,0 0 0,-18 14 16,18-14-16,-27 22 0,10-8 15,-1 3-15,-3 5 0,1 0 16,1 1-16,-2 9 0,5 0 15,3-5-15,5-3 0,7 2 16,6-5-16,7-7 0,6-4 0,7-4 16,6-5-16,0-3 0,-1-3 15,2-6-15,0-3 0,3-2 16,-2 2-16,-4-5 0,-4-6 16,-6 2-16,-4-2 0,-6 1 15,-5 0-15,-4 3 0,-3-1 16,-8 4-16,-5 2 0,-3 3 0,-2 2 15,-4 4-15,-4 3 16,0 3-16,2 3 0,2 3 0,4 3 16,5 2-16,3 0 0,5 2 15,5 0-15,6-1 0,6 1 16,-4-4-16,1-3 0,-2-1 0</inkml:trace>
  <inkml:trace contextRef="#ctx0" brushRef="#br0" timeOffset="21484.1445">18367 3684 0,'0'0'0,"0"0"16,-15 9-16,5-2 0,-1 3 0,-4 4 16,-2 3-16,-5 8 15,0 1-15,-1 5 0,3 4 16,-4 7-16,3-1 0,4 0 15,1 0-15,1 2 0,2-3 0,4-8 16,3-6-16,2-5 0,0-3 16,0-3-16,1-3 0,0-4 15,-1-3-15,-3 0 0,-4-2 16,0-1-16,0-2 0,-1-1 16,1-2-16,3-3 0,-2-3 0,2 2 15,1-1-15,2 2 0</inkml:trace>
  <inkml:trace contextRef="#ctx0" brushRef="#br0" timeOffset="21635.1618">18162 3902 0,'0'0'0,"9"0"16,5-2-16,2 2 0,0 0 0,7 0 16,3 0-16,0 0 15,0 2-15,0-1 0,-1-1 16,-3 1-16,-2-1 0,1 0 15,-4 0-15,-4 0 0</inkml:trace>
  <inkml:trace contextRef="#ctx0" brushRef="#br0" timeOffset="21834.0735">18505 3904 0,'0'0'0,"0"0"16,0 0-16,35 1 0,-20 0 0,5-2 15,3-1-15,7-1 0,-1 1 16,1 0-16,1 1 16,-3-1-16,0 1 0,4-2 0,-4 0 15,-3 0-15,-5 0 0,-4 0 16,-3 1-16,-2 0 0</inkml:trace>
  <inkml:trace contextRef="#ctx0" brushRef="#br0" timeOffset="22100.0789">18767 3721 0,'0'0'0,"0"0"15,0 0-15,0 0 0,-24 25 16,24-25-16,-24 34 0,10-14 16,2 3-16,0 3 0,-1 7 15,-1 8-15,1 0 0,1 7 16,2-1-16,3-8 0,0-4 0,0 2 15,3-4-15,1-9 0,-1-5 16,1-3-16,1-3 0,0-3 16,0-3-16,-1-1 0,0-1 15,-2-1-15,-3-3 0,-5-1 16,-5-1-16,-3-2 0,-2-1 0,3 1 16,3-1-16,3 2 0</inkml:trace>
  <inkml:trace contextRef="#ctx0" brushRef="#br0" timeOffset="22884.103">14857 4639 0,'0'0'0,"0"0"15,0 0-15,0 0 0,0 0 0,0 0 16,0 0-16,0 0 0,0 0 16,31-5-16,-31 5 0,28 1 15,-28-1-15,36 3 0,-12-5 16,1 2-16,2 2 0,3-2 16,6-2-16,10 2 15,0 0-15,16-1 0,3-1 0,-2-1 0,-1-1 16,15 1-16,3 0 15,-6-1-15,-5 2 0,17 0 16,2 0-16,2-1 0,-9 0 0,38-1 16,-6 0-16,-17 1 0,-11 1 15,3 0-15,3 4 0,-9-4 16,-4-2-16,6 0 0,7-3 16,-10 3-16,-3 1 0,3 2 15,5 0-15,-6 1 0,-5 1 16,4-1-16,4-1 0,-7 1 15,-5-1-15,8-4 0,2-1 16,-6 1-16,-5 3 0,5 4 0,3 3 16,-11-4-16,-6-1 0,5-1 15,3-2-15,-8 1 0,-6-2 16,-1 2-16,-1 1 0,-7-2 16,-4 1-16,-1 1 0,-1 1 15,-9 1-15,-6 0 0,-2 0 16,0 2-16,-5-2 0,-3-1 15,-4 0-15,-2 0 0,-3 1 0,-6-1 16,0 0-16,2-1 16,-2 1-16,0 0 0,-1 2 15,1-2-15,0 0 0,0 0 0,0 0 16,0 0-16,0 0 0,0-2 16,0 2-16,0 0 0,-2-3 15,2 3-15,-4 0 0,1 0 16,-5 0-16,-2 2 0,1-1 15,3-1-15,0 1 0</inkml:trace>
  <inkml:trace contextRef="#ctx0" brushRef="#br0" timeOffset="23831.7724">19288 3895 0,'0'0'16,"0"0"-16,0 0 0,35-1 0,-20 2 16,4 0-16,1 0 0,5 2 15,-1 1-15,2-3 0,-1 0 16,-4-1-16,-3 0 0,-4 0 16</inkml:trace>
  <inkml:trace contextRef="#ctx0" brushRef="#br0" timeOffset="24017.4505">19333 4105 0,'0'0'0,"0"0"0,23-2 16,-7-1-16,3 0 0,11 1 15,4 3-15,2-2 0,2-1 0,9 1 16,2 0-16,-3-2 0,-2 1 15,-2-2-15,-9 2 0,-7 0 16</inkml:trace>
  <inkml:trace contextRef="#ctx0" brushRef="#br0" timeOffset="24540.7034">20386 4041 0,'0'0'0,"0"0"16,0 0-16,5-18 0,-5 18 0,0 0 15,3-28-15,-3 18 0,0 3 16,-3-4-16,-2-1 16,-2 0-16,0 0 0,-4 2 0,-4 0 15,-2 3-15,-1 1 0,-10 2 16,-3 4-16,1 1 0,2 0 16,-4 6-16,-2 3 0,-4 4 15,4 1-15,4 2 0,4 1 16,4 3-16,4 1 0,7 3 15,4-1-15,5-2 0,3-4 0,9-2 16,7-2-16,3-4 0,3-2 16,10-3-16,5-6 0,0-3 15,-2 0-15,4-10 0,4-4 16,-5-3-16,-6 1 0,4-10 16,0-3-16,-5 4 0,-4 1 15,-4-2-15,-1-4 0,-6 1 16,-1 0-16,-4 1 0,-2 2 15,-3 4-15,-1 5 0,-3 3 16,-1 4-16,1 3 0,-1 4 0,-2 7 16,-4 1-16,-1 4 0,-3 3 0,-3 6 15,-4 4-15,-2 4 16,0 2-16,-2 5 0,-1 4 16,-1 6-16,3-3 0,3 2 15,2-2-15,3-3 0,3-2 16,6 4-16,6-4 0,1-10 0,3-7 15,6-3-15,6-1 16,4-7-16,1-4 0,-6 0 0,-5 1 16,-3-1-16</inkml:trace>
  <inkml:trace contextRef="#ctx0" brushRef="#br0" timeOffset="24716.9149">20884 3939 0,'0'0'0,"0"0"0,0 0 15,0 0-15,0 0 0,-21 23 0,21-23 16,-20 27-16,20-27 0,-20 32 16,9-13-16,1 0 0,3 1 15,-2 1-15,2-1 0,4-6 16,2-4-16,1-1 0,0-1 16,0-2-16</inkml:trace>
  <inkml:trace contextRef="#ctx0" brushRef="#br0" timeOffset="24867.1778">20736 3724 0,'0'0'0,"0"0"0,0 0 0,0 0 16,22 13-16,-22-13 0,32 12 15,-11-5-15,2 3 0,-3-2 16,-2-1-16,-3-1 0</inkml:trace>
  <inkml:trace contextRef="#ctx0" brushRef="#br0" timeOffset="25201.1778">21382 3805 0,'0'0'0,"0"0"0,0 0 0,0 0 15,-30 11-15,30-11 0,-34 18 16,13-7-16,-1 0 0,0 0 15,0 2-15,-4 1 0,1 1 0,6 0 16,1 1-16,5 0 16,2-1-16,5 1 0,5-1 0,2 0 15,4-1-15,1 0 0,2 0 16,0-2-16,-2 1 0,1 0 16,-2-1-16,0 0 0,-3 0 15,-4-1-15,-5 0 0,-1-2 16,0 0-16,-4-1 0,-2-2 15,0 0-15,-1 1 0,-1-4 16,1-1-16,0-2 0,2-3 0,4-1 16,4-5-16,4-1 0,3-2 15,0 2-15,-1 2 0,0 1 16</inkml:trace>
  <inkml:trace contextRef="#ctx0" brushRef="#br0" timeOffset="25767.2884">21546 3856 0,'0'0'0,"0"0"0,0 0 16,-4 25-16,4-25 0,-8 23 15,1-7-15,-2 1 0,-1 2 16,-1 2-16,-1-2 0,-1 5 16,1-1-16,1-3 0,2-3 15,0-2-15,2-4 0,2-2 16,-1-3-16,2-3 0,0-2 0,4-5 15,4-3-15,0 0 0,2-2 16,5-5-16,3-5 16,0 0-16,3 1 0,2-1 0,3 1 15,0 1-15,1 3 0,3-4 16,-1 1-16,-3 5 0,-3 4 16,-1 3-16,-3 4 0,0 1 15,-3 3-15,-2 4 0,-4 4 16,-1 2-16,-3 3 0,-2 1 15,-2 2-15,0-3 0,-2 0 0,-1 3 16,-1 0-16,2-4 0,1 0 16,-1-4-16,1-1 0,1-3 15,1-3-15,0-1 0,1-3 16,2-3-16,0-1 0,4-3 16,2-3-16,3-2 0,4-4 15,1-2-15,3-2 0,2 0 16,1 2-16,9-3 0,2 0 15,-4 3-15,-4 2 0,0 4 16,1 1-16,-4 4 0,-2 3 0,-4 3 16,-2 2-16,-4 5 0,-4 2 0,-5 3 15,-4 3-15,-3 0 16,-2 2-16,-3 4 0,-1 5 16,0-1-16,0-2 0,0 2 15,1-1-15,3 0 0,4-3 0,5-7 16,4-3-16,0-3 0,-2-1 15,-1-1-15</inkml:trace>
  <inkml:trace contextRef="#ctx0" brushRef="#br0" timeOffset="25967.2642">22346 3903 0,'0'0'15,"0"0"-15,0 0 0,0 0 0,0 0 16,0 0-16,0 0 15,-12 27-15,12-27 0,-14 23 16,14-23-16,-19 32 0,9-15 0,1 0 16,1 0-16,1-2 0,3-1 15,1-3-15,2-1 0,1-3 16,2-3-16,0 1 0,-1-2 16,0-1-16</inkml:trace>
  <inkml:trace contextRef="#ctx0" brushRef="#br0" timeOffset="26129.518">22313 3678 0,'0'0'0,"0"0"0,0 0 0,0 0 16,0 0-16,0 0 0,0 0 15,14 25-15,-14-25 0,10 21 16,-10-21-16,12 25 0,-8-14 0,1-3 15</inkml:trace>
  <inkml:trace contextRef="#ctx0" brushRef="#br0" timeOffset="26467.814">22756 3759 0,'0'0'16,"0"0"-16,0 0 0,0 0 0,0 0 15,0 0-15,0 0 16,0 0-16,-23-11 0,23 11 0,-29 5 15,29-5-15,-32 4 0,16 2 16,-1 4-16,2 1 0,0 0 16,3 1-16,1 1 0,2 2 15,3 0-15,2 3 0,5-2 16,4 0-16,3-1 0,3 1 16,3-1-16,-2-1 0,0-1 15,-1-1-15,-1-1 0,-1 0 0,-1-1 16,-4 0-16,-1-1 15,-3-2-15,-1-1 0,-4 1 16,-4-1-16,-3-3 0,-1-2 0,-4 1 16,-3 0-16,1 1 0,1-2 15,1-1-15,2-1 0,3-2 16,3 0-16,1 1 0,2 1 16,0-1-16</inkml:trace>
  <inkml:trace contextRef="#ctx0" brushRef="#br0" timeOffset="26851.0976">23294 3782 0,'0'0'0,"0"0"16,0 0-16,0 0 0,0 0 0,0 0 15,-33-4-15,33 4 0,-30-1 16,11 1-16,-3 1 15,0-1-15,0 1 0,-7 1 0,2 3 16,3 0-16,3 0 0,2 2 16,2 2-16,3-1 0,3 1 0,3 3 15,4 2-15,2-2 16,1-1-16,4 2 0,2 1 16,2-1-16,2 0 0,2-1 15,1 0-15,-1 0 0,-1 0 0,-1-1 16,-1-2-16,-2 0 0,0 0 15,-3-1-15,-1 2 0,-1-2 16,0-1-16,-4 1 0,-4-2 16,-1-1-16,-3-1 0,-5 0 15,-4-1-15,-1 1 0,0-2 0,-3 1 16,-4 0-16,3 0 16,5-1-16,3 0 0</inkml:trace>
  <inkml:trace contextRef="#ctx0" brushRef="#br0" timeOffset="28143.204">4667 3628 0,'0'0'0,"0"0"15,0 0-15,0 0 16,0 0-16,0 0 0</inkml:trace>
  <inkml:trace contextRef="#ctx0" brushRef="#br0" timeOffset="37001.4182">15074 4395 0,'0'0'0,"0"0"0,0 0 16,0 0-16,0 0 0,0 0 15,0 0-15,0 0 0,0 0 16,0 0-16,0 0 0,-21 14 16,21-14-16,0 0 0,-25 8 15,25-8-15,-21 8 0,9-3 0,-1 0 16,1 0-16,0-1 0,-1 2 15,0-1-15,-1-1 0,1 0 16,2 1-16,1 0 0,3 1 16,1-1-16,4-1 0,2 0 15,2 0-15,2-2 0,3 2 16,3 1-16,1-1 0,2 1 16,2-1-16,1 0 0,0-2 15,-1 0-15,6 1 0,0 1 16,-1-2-16,-3 2 0,1-3 0,0-1 15,-3-1-15,-1-2 0,-1 2 16,-4 1-16,-1-2 0,-1-2 16,-4 0-16,-2-3 0,-2 2 15,-2-1-15,-2 0 0,0-1 16,-2 0-16,1 0 0,-3-2 16,-1 0-16,1 1 0,1 1 0,1-1 15,0 2-15,2 2 0,0 0 16,1-1-16,0 1 0,1 2 15</inkml:trace>
  <inkml:trace contextRef="#ctx0" brushRef="#br0" timeOffset="38415.4121">12845 3917 0,'0'0'0,"0"0"0,0 0 16,0 0-16,0 0 0,0 0 15,22 21-15,-22-21 0,0 0 0,19 26 16,-19-26-16,12 25 0,-12-25 15,10 28-15,-7-13 16,0-1-16,0-3 0,0-1 0</inkml:trace>
  <inkml:trace contextRef="#ctx0" brushRef="#br0" timeOffset="38602.1971">12535 4231 0,'0'0'0,"0"0"16,0 0-16,0 0 0,0 0 0,29 0 15,-29 0-15,44-11 0,-19 5 16,6-2-16,5 1 0,1-1 16,-1 0-16,13-2 0,10-2 15,-7 0-15,-7 1 0,3 4 16,-8 2-16,-10 0 0,-8 1 0,-4 1 16,-5 1-16,-3 0 0</inkml:trace>
  <inkml:trace contextRef="#ctx0" brushRef="#br0" timeOffset="38834.9573">12851 4261 0,'0'0'0,"0"0"0,0 0 0,0 0 15,0 0-15,0 0 0,32 13 16,-32-13-16,22 15 0,-22-15 16,26 26-16,-13-11 0,0 0 0,-1 1 15,0 1-15,-2-1 16,-1 1-16,-1 2 0,-3 1 15,-1-3-15,-2-2 0,-4 0 0,-4-1 16,0 0-16,-2-2 0,-2-1 16,-1-1-16,-1-2 0,-1-2 15,-2-4-15,0-6 0,3 1 16,1 1-16,2 0 0</inkml:trace>
  <inkml:trace contextRef="#ctx0" brushRef="#br0" timeOffset="39010.8903">12881 4259 0,'0'0'0,"0"0"0,0 0 16,0 0-16,0 0 0,0 0 0,0 0 16,0 0-16,-9 27 0,9-27 15,-17 30-15,5-10 0,-2 3 16,-1 0-16,-3 2 0,1-2 16,-1-1-16,-3 4 0,3-3 15,3-3-15,2-3 0,3-6 16,2-5-16,6-6 0,4-6 0,-1 2 15,0 0-15,0 1 0</inkml:trace>
  <inkml:trace contextRef="#ctx0" brushRef="#br0" timeOffset="39384.6458">13325 3939 0,'0'0'0,"0"0"0,0 0 16,0 0-16,0 0 0,0 0 0,-11 30 15,11-30-15,-12 27 0,12-27 16,-17 35-16,9-18 0,1 0 16,3-2-16,2-2 0,2-2 15,2-2-15,3-4 16,4-2-16,2-1 0,2-1 0,3-2 16,0-2-16,4 0 0,-2 1 0,-2 0 15,0-1-15,-3 2 0,-1 2 16,-3 4-16,-1 1 15,-3 3-15,-1 2 0,-6 3 0,-1 4 16,-2 2-16,-3 3 0,-4 2 16,-5 4-16,1 0 0,-1 2 15,-3 4-15,2-1 0,0-4 16,1-3-16,-2 1 0,-1-6 16,2-4-16,4-5 0,3-7 15,1-1-15,1-5 0,1-2 0,1-7 16,-1-3-16,2 2 0,2 2 15,0 1-15</inkml:trace>
  <inkml:trace contextRef="#ctx0" brushRef="#br0" timeOffset="39518.2923">13203 4354 0,'0'0'16,"0"0"-16,0 0 0,0 0 15,0 0-15,0 0 0,0 0 16,22 16-16,-22-16 0,14 16 16,-14-16-16,16 25 0,-7-12 15,1 1-15,0-2 0,2 0 16,1 0-16,1-1 0,1-3 0,-2-1 15,-2 0-15,-1-1 0</inkml:trace>
  <inkml:trace contextRef="#ctx0" brushRef="#br0" timeOffset="39734.0478">13627 3869 0,'0'0'0,"0"0"16,0 0-16,0 0 0,0 0 0,4 29 16,-4-29-16,-2 28 15,2-28-15,-4 37 0,2-13 16,0-1-16,1 1 0,0 2 16,1 0-16,0-6 0,0-2 0,0-4 15,0-1-15,0-2 0</inkml:trace>
  <inkml:trace contextRef="#ctx0" brushRef="#br0" timeOffset="39984.6051">13687 3931 0,'0'0'0,"0"0"16,0 0-16,32-8 0,-18 3 0,6 0 16,4 1-16,2-2 15,0 1-15,10-1 0,0 2 16,-3 0-16,-3 2 0,2 0 15,-4 0-15,-3 2 0,-4 2 0,-6 0 16,-3 3-16,-3 1 0,-4 1 16,-5 3-16,-3 2 0,-2 1 15,-3 1-15,-5 1 0,-5 2 16,0-2-16,1 0 0,-4 3 16,1 1-16,0-3 0,0-3 0,5-2 15,2-1-15,3-3 0</inkml:trace>
  <inkml:trace contextRef="#ctx0" brushRef="#br0" timeOffset="40154.0317">13771 3951 0,'0'0'0,"0"0"0,0 0 16,0 0-16,0 0 0,0 0 15,0 29-15,0-29 0,-1 23 0,1-23 16,-4 28-16,3-11 0,0 0 15,0-4-15,1 0 0,0-4 16,0 0-16,0-2 0</inkml:trace>
  <inkml:trace contextRef="#ctx0" brushRef="#br0" timeOffset="40404.6647">13966 3973 0,'0'0'0,"0"0"0,0 0 15,0 0-15,0 0 0,-22 23 0,22-23 16,-25 25-16,10-11 0,0 1 16,-1 2-16,2 0 0,1-2 15,-3 3-15,3-2 0,1-3 16,2 1-16,3-4 0,3-3 16,2-1-16,2-1 0,5-3 15,4-1-15,2-2 0,2-1 0,5-2 16,1 1-16,0-1 0,-1 0 15,1 1-15,0-1 0,-4 1 16,-2 0-16,-2 0 0</inkml:trace>
  <inkml:trace contextRef="#ctx0" brushRef="#br0" timeOffset="40618.0791">13559 4355 0,'0'0'15,"0"0"-15,0 0 0,0 0 0,24-7 16,-24 7-16,35-7 0,-14 2 16,2 0-16,2-1 0,4-3 15,-2 2-15,1 1 0,5-1 16,-1-1-16,-3 2 0,-4 1 16,-3-1-16,-3 2 0,-4-2 0,-3 1 15,-2 0-15,-1 2 0,-1 0 16</inkml:trace>
  <inkml:trace contextRef="#ctx0" brushRef="#br0" timeOffset="40784.5587">13894 4227 0,'0'0'16,"0"0"-16,0 0 0,0 0 16,0 0-16,-21 19 0,21-19 15,-18 22-15,18-22 0,-20 25 16,10-9-16,0 1 0,0 2 0,0 0 15,0-1-15,-2 3 0,0-1 16,2-3-16,1-2 0,3-3 16</inkml:trace>
  <inkml:trace contextRef="#ctx0" brushRef="#br0" timeOffset="41203.0995">13763 4470 0,'0'0'0,"0"0"15,0 0-15,0 0 0,0 0 0,0 0 16,4 29-16,-4-29 0,-1 22 0,1-22 16,-2 26-16,1-13 15,0 0-15,0-1 0,0-1 16,0-1-16,1-3 0,0 0 16,0-3-16,0-1 0,0-3 0,2 1 15,0-4-15,0-1 16,0-3-16,3-1 0,2 0 15,-1-2-15,1-1 0,4-1 0,3-1 16,0-1-16,1 0 0,4-3 16,-1 1-16,0 3 0,0 2 15,-2 1-15,1 3 0,-2 2 16,-1 2-16,1 3 0,-1 4 16,-3 2-16,-1 2 0,-3 3 15,-2 3-15,-2 1 0,0 2 0,-3 1 16,-3 0-16,-1 0 0,-2-1 15,0-1-15,-1-3 0,1 0 16,-1-4-16,0 2 0,1 0 16,-2-2-16,0-1 0,1-4 15,-1-2-15,1 0 0,2 0 0,0-1 16</inkml:trace>
  <inkml:trace contextRef="#ctx0" brushRef="#br0" timeOffset="41368.0384">13933 4497 0,'0'0'0,"0"0"0,0 0 15,0 0-15,0 0 0,0 0 0,0 0 16,0 0-16,0 0 0,1 29 16,-1-29-16,-3 23 0,3-23 0,-6 31 15,2-16-15,-2 1 16,1-1-16,-2 0 0,-1 1 16,1-2-16,-1-2 0,-1-2 15,0 0-15,2-2 0,-1-1 0,1-1 16</inkml:trace>
  <inkml:trace contextRef="#ctx0" brushRef="#br0" timeOffset="41601.1393">13629 4738 0,'0'0'0,"0"0"0,0 0 0,0 0 15,0 0-15,0 0 0,0 0 16,0 0-16,0 0 0,0 0 16,34-9-16,-34 9 0,30 1 15,-30-1-15,43 4 0,-19-3 16,0-2-16,4 1 0,2 1 15,9-2-15,-3 1 0,2-2 0,-1 0 16,-2 1-16,-3 1 0,3-1 16,-4-1-16,-6 1 0,-4 0 15,-4 1-15,-4 0 0,-2-1 16,-2-1-16,-5 1 0,-1 0 16,-3 1-16,-3 0 0,1 0 0,0 0 15,-1 0-15</inkml:trace>
  <inkml:trace contextRef="#ctx0" brushRef="#br0" timeOffset="42385.9325">18296 4384 0,'0'0'0,"0"0"0,0 0 16,0 0-16,0 0 0,0 0 16,0 0-16,0 0 0,-32 2 15,32-2-15,-26 4 0,26-4 16,-31 10-16,12-4 0,-2 1 16,0 3-16,1 0 0,1 0 15,2 2-15,-1 1 0,2-1 0,4 0 16,3 1-16,4-4 15,2 1-15,9-2 0,5-1 16,2-1-16,3-3 0,0 1 0,2-3 16,-1-1-16,1-1 0,0-2 15,0 0-15,-1-2 0,-3-4 16,-2 1-16,-1-2 16,-2 2-16,-1-2 0,-5-1 0,-3 0 15,-2 1-15,-1 1 0,-5 2 16,-4 0-16,-1 1 0,0 0 0,0 1 15,3 2-15,3-1 0</inkml:trace>
  <inkml:trace contextRef="#ctx0" brushRef="#br0" timeOffset="52538.7952">2327 4610 0,'0'0'16,"0"0"-16,0 0 0,0 0 0,0 0 16,0 0-16,0 0 0,0 0 15,0 0-15,23-6 0,-23 6 16,0 0-16,33 2 0,-33-2 16,36 4-16,-16-3 0,2 1 15,3 1-15,4 1 0,0-1 0,0 1 16,13 0-16,4-1 15,2 1-15,-4-2 0,18-1 0,3-1 16,7-1-16,-6 1 0,7 2 16,3 2-16,9-1 0,-8-2 15,17-3-15,1-2 0,-8 4 16,-5 1-16,43 0 0,-5-2 16,-13 0-16,-9 0 0,7 0 15,5 0-15,-8 0 0,-6 0 0,6 1 16,5 4-16,-8-5 0,-4-3 15,7 4-15,5 2 16,-9 2-16,-7 1 0,13-3 0,4-1 16,-10 0-16,-6 1 0,11-2 15,5-1-15,-9 2 0,-7 3 16,6 0-16,5 3 0,-9-3 16,-4-1-16,7 0 0,4 1 15,-6-2-15,-7 1 0,10-2 16,4 0-16,-9 0 0,-3 0 0,8 6 15,3 2-15,-9-4 0,-7-3 16,6-1-16,7 0 0,-6-2 16,-4 0-16,8 2 0,4 0 15,-9 1-15,-8 1 0,10-2 16,5 3-16,-6-2 0,-4-1 0,9-2 16,3-1-16,-6 0 15,-6 3-15,4 3 0,0 4 16,-7-6-16,-6-6 0,11 2 0,5-1 15,-14 3-15,-8 2 0,9 0 16,6 0-16,-9-2 0,-6-1 16,3 0-16,3-1 0,-5 0 15,-4 4-15,-1-4 0,2 2 16,-10-2-16,-5-2 0,1 2 16,2-2-16,-7 4 0,-4 3 0,-3-2 15,-1-1-15,-7 0 0,-4 0 16,-4-1-16,-4-3 15,-6 6-15,-4 6 0,-6-1 0,-2-2 16,-5-4-16,-2-1 0,0 0 16,0 0-16,0 0 0</inkml:trace>
  <inkml:trace contextRef="#ctx0" brushRef="#br0" timeOffset="53202.035">9667 4456 0,'0'0'0,"0"0"16,0 0-16,0 0 0,0 0 0,-28-4 16,28 4-16,0 0 0,-30 4 0,30-4 15,-29 5-15,13 1 0,-3 0 16,-1 2-16,-3 0 0,-1 0 15,-3-2-15,-7 6 0,1 1 16,-1 1-16,0-3 0,2 1 16,2 1-16,-2 2 0,4-2 0,5-1 15,5 0-15,3-3 16,3 0-16,7-1 0,4 2 16,2-5-16,2-1 0,6 2 0,4 2 15,4-1-15,1-2 0,4 0 16,4-1-16,0 2 0,2-1 15,8-1-15,2-1 0,-3-2 16,0-2-16,-1 2 0,-1 0 16,-1-1-16,-1-2 0,3 2 15,-3 0-15,-10-2 0,-3-1 0,-4 0 16,-2 1-16,-1-3 0,-1-1 16,-3-1-16,-4-1 0,-2 0 15,-1-2-15,-2 2 0,-2-5 16,-3 2-16,-2 0 0,-2-2 15,-2 2-15,0-1 0,-1 1 16,1-1-16,0-1 0,1 1 16,1 0-16,0 2 0,0 2 15,1 2-15,0 4 0,2 0 0,2 0 16,0 0-16</inkml:trace>
  <inkml:trace contextRef="#ctx0" brushRef="#br0" timeOffset="56009.3846">1723 5057 0,'0'0'16,"0"0"-16,0 0 0,0 0 0,0 0 15,0 0-15,0 0 0,0 0 16,0 0-16,0 0 0,16-12 16,-16 12-16,0 0 0,0 0 15,16 17-15,-16-17 0,0 0 0,10 28 16,-10-28-16,5 26 16,-5-26-16,4 29 0,-1-13 15,0 2-15,-1 0 0,0 1 16,0 1-16,1 7 0,-2-1 0,2 2 15,-3 1-15,1 0 0,1 0 0,-2 4 16,1 1-16,1 6 16,-2-1-16,0 0 0,1 1 15,-1-3-15,2 0 0,-2 7 16,0 2-16,0-4 0,0-2 0,0 2 16,0 1-16,0-1 0,2-1 15,0 11-15,1 2 16,-1-7-16,-2-4 0,1 3 0,2 3 15,0-5-15,-2-2 0,1 2 16,2 4-16,-4-3 0,1 0 16,1 7-16,-2-2 0,0-4 15,-2-4-15,-2 6 0,1 4 16,-1-6-16,0-4 0,2 3 16,-1 4-16,-1-3 0,2-1 0,1 2 15,-1 0-15,1-3 0,1-1 16,-2 10-16,2 0 0,0-13 15,0-3-15,2 23 0,1-3 16,-2-23-16,1-1 0,0 22 16,2-2-16,-3-25 0,2 0 0,3 16 15,-2-4-15,-1-15 16,-3 3-16,1 4 0,4 5 16,-2-6-16,3-1 0,-5-1 15,1-1-15,-2-1 0,1-2 0,2 1 16,0 2-16,-2-9 0,1-2 15,-2 1-15,2 0 0,-1-1 16,3-2-16,-1 0 0,0 1 16,0-4-16,-3-1 0,0-1 15,3-2-15,-2 1 0,1-1 16,2-2-16,-2-1 0,-2 0 16,1-1-16,1-2 0,-2-2 15,0 2-15,0-2 0,0 0 16,3 0-16,-3 0 0,0 0 0,1-2 15,-1 2-15,0 0 0</inkml:trace>
  <inkml:trace contextRef="#ctx0" brushRef="#br0" timeOffset="57568.476">1850 8246 0,'0'0'0,"0"0"0,0 0 16,0 0-16,0 0 0,0 0 15,0 0-15,0 0 0,0 0 0,0 0 16,0 0-16,0 27 0,0-27 15,0 21-15,0-21 0,-3 30 16,3-30-16,0 40 16,-3-14-16,2-2 0,-1 1 0,1 11 15,-2 0-15,0-1 0,2-2 16,-1 9-16,-1 1 0,1-3 16,1-5-16,-3 1 0,1-1 15,0-3-15,-1-1 0,1 3 16,-1-2-16,2-6 0,0-1 0,1 4 15,1 2-15,-2-10 0,1-1 16,1 2-16,0-2 0,-2-4 16,1 1-16,1-2 0,0-1 15,0-2-15,0-2 0,0-3 16</inkml:trace>
  <inkml:trace contextRef="#ctx0" brushRef="#br0" timeOffset="72535.4238">19311 5560 0,'0'0'0,"16"0"0,10 0 15,8 0-15,1-1 0,14-1 0,1 1 16,13 0-16,1 0 0,14 1 15,2 0-15,-1-1 0,0-1 0,14-3 16,0-1-16,-3 2 0,-2 2 16,39-5-16,-11-2 0,-9 6 15,-5 3-15,0-1 0,-1-3 16,-4-1-16,-3-3 0,0-2 16,-2-2-16,1 2 0,-2 1 15,4 0-15,1-1 0,-1 1 0,0 1 16,1 2-16,1 3 15,-5 1-15,-1 0 0,2-1 0,4 0 16,0 1-16,0 1 0,3-2 16,1-2-16,-3 3 0,-1 0 15,-1 5-15,0 0 0,-2-2 16,-1-1-16,3 0 0,1 2 16,0-4-16,-1 0 0,1 1 15,2 1-15,-3 2 0,-3 2 0,4-2 16,3-3-16,-5-1 0,-3-2 15,4 2-15,3 1 0,-2-2 16,-1 2-16,-1-1 0,-1 1 16,-1-1-16,-3 0 0,4 2 15,3 2-15,-2-2 0,-3-2 16,4-1-16,3 1 0,-6 1 16,-2 0-16,0 1 0,1-1 15,-4 0-15,-1 1 0,0 3 16,1 3-16,-2-5 0,-1-1 0,3 0 15,3 1-15,-4 1 0,-1 1 16,1-1-16,0-2 0,-1 3 16,-1-1-16,0-1 0,1-1 15,-2 3-15,-3 0 0,7-3 16,4-2-16,-4 4 0,-2 1 16,1-2-16,2-1 0,-3 2 15,-1 1-15,2 0 0,2 3 16,-6-4-16,-2 0 0,2 2 15,0 0-15,-1 0 0,-1 0 16,0-1-16,1-1 0,-4 5 16,-2 3-16,4-1 0,2-1 0,-5-4 15,-3-1-15,0-3 0,2 0 16,-1 4-16,0 2 0,0-2 16,0-1-16,-7 0 0,-3-1 15,4 0-15,1 2 0,-4 1 16,-2 0-16,0-2 0,0-1 15,0-1-15,-1-2 0,0 5 0,1 2 16,-4 1-16,-1-3 0,4 2 16,3 1-16,-3-4 0,-3-1 15,0 0-15,-2-1 0,-2-1 16,-2-2-16,3 4 0,1 4 16,-5 0-16,-3 3 0,-2-5 15,-1-1-15,-8 0 0,-6-1 0,-5-1 16,-5-1-16,-8 5 0,-5 1 15,-10-6-15,-5-2 0,1 0 16,2 1-16,0 0 0</inkml:trace>
  <inkml:trace contextRef="#ctx0" brushRef="#br0" timeOffset="73501.6921">26120 4423 0,'0'0'0,"-8"-3"0,0 0 15,1 2-15,1 1 0,-4 2 16,-3 1-16,-7 1 0,-2 2 0,-1 1 15,-3-1-15,-1 2 0,-2 0 16,-1 3-16,1 4 0,-8 2 16,1 1-16,0 2 0,2-1 15,3 3-15,3 1 0,-5 4 16,2 0-16,2-1 0,3 3 16,1 3-16,3 3 0,4-2 15,2-3-15,1 4 0,2 4 16,2-2-16,2 1 0,3-1 15,4-1-15,2 6 0,3 0 0,4 1 16,2-2-16,3-3 0,1-2 16,6-3-16,3 0 0,1-1 15,1-1-15,6-3 0,3-5 16,5 0-16,1-1 0,3-1 16,2-1-16,3-4 0,1-3 0,9 0 15,1-3-15,-2 0 16,0 0-16,-1 0 0,-1-2 0,-2-5 15,-1-2-15,-1-4 0,-1-1 16,-4-4-16,-3-3 0,-1-5 16,0-4-16,-3-1 0,0 0 15,-4-3-15,-3-1 0,-1-5 16,-2-2-16,0-3 0,-3-1 16,-3 1-16,-3 1 0,-4-4 15,-1-2-15,-3 1 0,-1 1 16,-5 0-16,-2 1 0,-1 1 15,-2 1-15,-5-3 0,-3-1 16,0 6-16,-1 5 0,-6 0 0,-1-2 16,-4 0-16,-2-3 0,-3 6 15,-3 2-15,-2 3 0,0 2 16,-7-2-16,-3 3 0,-4 2 16,-3 1-16,-6 2 0,-3 3 15,-4 8-15,0 4 0,16 0 16,12 0-16,8 0 0</inkml:trace>
  <inkml:trace contextRef="#ctx0" brushRef="#br0" timeOffset="85956.6102">26240 4848 0,'0'0'0,"0"0"0,0 0 0,0 0 16,0 0-16,0 0 0,0 0 15,0 0-15,0 0 0,0 0 16,-14-18-16,14 18 0,0 0 0,0 0 15,-15-16-15,15 16 0,0 0 16,-14-14-16,9 10 0,0 0 16,-1 0-16,1-1 0,-2 0 15,2 1-15,-1-2 0,1 1 16,-1 0-16,1 0 0,-1 1 0,1-2 16,-2 0-16,0 0 0,2 1 15,-2 0-15,1 1 0,-1-2 16,-1 1-16,1-1 15,-2-1-15,0 2 0,-1-2 0,-1 1 16,0 1-16,0-1 0,1 1 16,-1-2-16,-1 1 0,0 0 15,1 1-15,-1 0 0,-2-2 16,1 1-16,-1 2 0,-2 0 16,0-1-16,0-1 0,1 1 0,-1 1 15,1 1-15,-2 0 0,1 0 16,-7-3-16,-1 0 15,1 2-15,1 0 0,0 1 0,0 2 16,1 0-16,2 0 0,-3-1 16,-2-2-16,2 2 0,0-1 15,1 2-15,0-2 0,0 1 16,0 0-16,1 1 0,-1 1 16,1-2-16,0 0 0,-1-1 15,0 0-15,-1 0 0,0 1 0,0 1 16,0 1-16,1-1 0,1 0 15,-2 0-15,-2 0 0,1 3 16,-1 2-16,-3 0 0,1-3 16,0-1-16,0 0 0,-2 0 15,-1 1-15,3 0 0,2 0 16,-1 1-16,1 2 0,0-2 16,-2-1-16,1 1 0,-1 1 15,1 0-15,1 0 0,1 2 16,-1 0-16,1-2 0,-2-1 0,1 1 15,0 5-15,0-4 0,-1 0 16,0-1-16,-3 1 0,3 1 16,1-1-16,1 1 0,0 1 15,-2-1-15,0 1 0,0-1 16,-2 3-16,2-1 0,0 2 0,1-3 16,-1 0-16,0 0 0,-1 0 15,3 2-15,1 1 0,1 0 16,0 1-16,-1-1 0,-1 1 15,1-2-15,2 1 0,1 1 16,2 0-16,-1 1 0,0 1 16,1-1-16,-2 1 0,1 0 15,2-3-15,-1 1 0,1 0 16,0-1-16,1-4 0,2 3 16,0 2-16,1-1 0,1 1 0,1-3 15,-1 0-15,1-2 0,1 1 16,-1 0-16,0-1 0,1 1 15,0-2-15,0 3 0,1-2 16,2 1-16,-1-2 0,1 2 16,-1-1-16,2-2 0,-1-2 15,2 0-15,-1-1 0,3 0 16,2 0-16,0 0 0,0 0 16,0 2-16</inkml:trace>
  <inkml:trace contextRef="#ctx0" brushRef="#br0" timeOffset="86519.5453">23536 4843 0,'0'0'15,"0"0"-15,0 0 0,0 0 0,0 0 16,0 0-16,0 0 0,0 0 16,0 0-16,0 0 0,0 0 15,0 0-15,0 0 0,0 0 16,-9 20-16,9-20 0,0 0 16,0 0-16,0 0 0,-12 23 0,12-23 15,0 0-15,0 0 16,-13 16-16,13-16 0,-6 11 15,2-4-15,2 0 0,0-3 0,0 2 16,0 0-16,-1 0 0,1 0 16,0-2-16,0 0 0,-1 1 15,1 1-15,1-2 0,1 0 16,0 1-16,0 1 0,0 0 16,1-1-16,0-2 0,2 0 0,-1 0 15,1 0-15,2 0 0,0-1 16,2 1-16,1-2 15,1 0-15,1-1 0,2-2 0,2-1 16,-1 1-16,0 1 0,1-1 16,2 0-16,-1-1 0,1 1 15,0 0-15,1-1 0,-2 1 16,1-2-16,-3 2 0,0-1 16,-2 1-16,-1 1 0,-1 0 15,0 0-15,-3 0 0,1 1 0,-3 1 16,1 0-16,-3 1 0,-2 2 15,0-1-15,0-1 0,0 1 16</inkml:trace>
  <inkml:trace contextRef="#ctx0" brushRef="#br0" timeOffset="89002.2618">31018 4859 0,'0'0'0,"0"0"16,0 0-16,0 0 0,-4-18 0,4 18 16,0 0-16,-17-15 0,17 15 15,0 0-15,-27-11 16,15 7-16,0 0 0,-2 1 0,-3-1 15,0 2-15,-1 0 0,-1 1 16,0 0-16,-5 2 0,1 0 16,-3 5-16,-4 0 0,3 1 15,3 0-15,-2 1 0,-3 1 16,4 1-16,1-2 0,-3 7 16,2 3-16,0-2 0,3-2 0,-1 4 15,0 2-15,3-2 0,2 1 16,3 1-16,1 2 15,2 0-15,1-2 0,2 3 0,2 2 16,3-3-16,3-2 0,2 2 16,1 1-16,2 0 0,2-1 0,3 0 15,3 1-15,0-3 16,0 0-16,7 3 0,3-1 16,-5-5-16,1-2 0,9 2 15,3-1-15,1-3 0,0-2 0,4-1 16,4 0-16,0-2 0,-1-1 15,5 0-15,2-2 0,-3-1 16,-3-1-16,12 0 0,2 0 16,-7-1-16,-4 0 0,2-3 15,3-1-15,-5 1 0,-3-1 0,8-3 16,2-3-16,-13 3 16,-3 2-16,6-5 0,0-3 15,-6 3-15,-1 2 0,6-2 0,-1-2 16,-8-1-16,-4-1 0,5-4 15,0-1-15,-7 4 0,-2 1 16,-2-1-16,-3-2 0,0 0 16,-2-2-16,-2-2 0,0-1 15,-5 6-15,-2-1 0,-1-3 16,-2-3-16,-2 5 0,-2 3 0,0-4 16,-1-3-16,-1 0 15,-3 1-15,-4-1 0,-2-1 16,2 4-16,1 1 0,-4-3 0,-3 3 15,0-2-15,-2 1 16,-2 2-16,-4-1 0,0 2 16,2 1-16,-6-3 0,0 2 0,-2-1 15,-1 0-15,-2 2 16,-2 5-16,-1 0 0,-2-3 0,-3 6 16,-3 3-16,-3-1 0,-3 1 15,-14 7-15,-4 3 0,17-2 16,13 0-16,10-3 0</inkml:trace>
  <inkml:trace contextRef="#ctx0" brushRef="#br0" timeOffset="98936.5479">2314 6482 0,'0'0'16,"0"0"-16,0 0 0,0 0 16,0 0-16,0 0 0,0 0 0,0 0 15,29 2-15,-29-2 0,0 0 16,32 2-16,-32-2 0,28 2 16,-9-1-16,0 0 0,3 0 0,3-1 15,1 0-15,1-1 0,2 1 16,9 0-16,3 1 0,0 0 15,0 0-15,11 1 16,0-1-16,2-1 0,3 0 0,7 0 16,-4 1-16,1 1 0,-3-1 15,2-2-15,1-2 0,8 2 16,0-1-16,-2 2 0,-1 2 16,5-2-16,-2 1 0,0-1 15,1 0-15,0 0 0,2 1 0,25-2 16,-10 0-16,-8 2 15,-4 0-15,4-2 0,-2-2 0,-4 1 16,-4 0-16,6 1 0,3 1 16,-5 2-16,-4 3 0,2 0 15,4-1-15,-2-2 0,0-1 16,-1 1-16,3-1 0,-2-1 16,-1-3-16,3 1 0,3 0 15,-8 2-15,-1 1 0,1 1 16,5-1-16,-1 1 0,-2 0 0,3-3 15,2-3-15,-5 5 0,-4 4 16,1-3-16,2 1 0,-4-2 16,-1 1-16,1-2 0,0 0 15,1-1-15,-1-1 0,3-1 16,0 1-16,-3 2 0,-2 2 16,2 1-16,1 0 0,-2-2 15,1-2-15,1-1 0,1-3 16,-5 4-16,-3 1 0,0 1 0,-1 0 15,0 0-15,-1 2 0,4-3 16,4-4-16,-6 2 0,-4 0 16,0 2-16,-1 1 0,1 1 15,0 2-15,1-3 0,-2 2 16,-2-3-16,-1 0 0,2-3 16,2 0-16,-2 2 0,-4 1 15,1-1-15,0-1 0,2 2 0,1 2 16,-3-2-16,-2-1 15,0-1-15,0-1 0,-2 4 16,0 2-16,-6-4 0,-4-5 0,3 3 16,1 2-16,-1-2 0,-2 1 15,-2 0-15,-3-1 0,-2 1 16,0-2-16,0 4 0,1 2 16,-17 0-16,2-1 0,1-4 15,1 1-15,-2 0 0,0 1 0,-4-1 16,0 0-16,-2 0 15,0 1-15,-3 1 0,-2-1 16,-2 1-16,-3 0 0,-5 1 0,-4 1 16,3 0-16,0-1 0,2 0 15</inkml:trace>
  <inkml:trace contextRef="#ctx0" brushRef="#br0" timeOffset="102486.5157">11155 6553 0,'0'0'0,"0"0"0,0 0 16,0 0-16,0 0 0,25-3 0,-25 3 15,0 0-15,32 0 0,-32 0 16,34 4-16,-15-2 0,0-1 0,3-1 16,3 1-16,0 0 15,1 3-15,11 0 0,3 0 16,-1 1-16,-2 1 0,13 2 16,3 0-16,-3-2 0,0 0 0,14 0 15,2-1-15,-5 0 0,-4 0 16,16 2-16,3-1 0,-5 0 15,-2 1-15,13-5 0,4-5 16,-9 2-16,-9 1 0,39 0 16,-4 3-16,-17-1 0,-11 1 0,14-1 15,8-2-15,-16-1 16,-8-3-16,13 5 0,10 3 16,-11 1-16,-8 0 0,10-3 0,7-4 15,-10-1-15,-7-4 0,11 2 16,9 1-16,-12 1 0,-9 0 15,10 6-15,8 2 16,-10-1-16,-3-1 0,8-4 0,6-3 16,-10 0-16,-8 0 0,9 2 15,8 1-15,-13 4 0,-7 0 0,11-3 16,8-1-16,-13 0 16,-7 0-16,10-1 0,6 1 15,-11 4-15,-7 0 0,9-3 0,8-3 16,-9 1-16,-9 1 0,11-1 15,5 1-15,-8 0 0,-5-1 16,4-1-16,5 1 0,-9 0 16,-3-2-16,9 3 0,7-1 15,-10 2-15,-7-1 0,6 1 16,5 1-16,-9 1 0,-7 0 0,6 2 16,6-1-16,-11 1 0,-5-1 15,9-2-15,6-2 0,-6 1 16,-5 1-16,4 0 0,5 2 15,-13-3-15,-6-2 0,12 4 16,8-1-16,-10 0 0,-5 0 16,6 2-16,5 2 0,-5-3 15,-3-1-15,8 0 0,3-1 16,-10-1-16,-8 0 0,8-3 16,6 0-16,-7 3 0,-3 1 0,7 0 15,5 0-15,-12-1 0,-6 0 16,7 1-16,5 1 0,-6 1 15,-3 1-15,8-3 0,7-3 16,-12 0-16,-7 1 0,7 0 16,5 2-16,-7 4 0,-4 1 0,4-4 15,4-4-15,-8 3 16,-5 0-16,7-1 0,6 0 16,-7-1-16,-3-2 0,6 1 0,6 0 15,-9 3-15,-6 1 0,6 2 16,5 3-16,-10-3 0,-6 0 15,8-3-15,5 0 0,-6 1 16,-6 2-16,8-5 0,5-1 16,-6 2-16,-4 1 0,4 0 15,2-1-15,-4 5 0,-3 6 0,7-3 16,5-1-16,-10-5 16,-7-3-16,8 3 0,5 4 15,-8-7-15,-5-1 0,5 2 0,4 3 16,-4-1-16,-3 0 0,6-2 15,4-1-15,-9 1 0,-7 3 16,9-3-16,4-1 0,-5 4 16,-4 5-16,7-7 0,5-3 15,-6-1-15,-3-2 0,2 5 16,3 4-16,-8 3 0,-5 2 16,8-7-16,5-3 0,-7-4 0,-5 1 15,7 3-15,6 6 16,-8-5-16,-5-4 0,5 7 0,2 4 15,-5-4-15,-4-3 0,6 3 16,3 3-16,-15-6 0,-1-5 16,22 4-16,1 1 0,-26 4 15,-1 1-15,22 1 0,2-3 16,-22-4-16,2-1 0,6 1 16,5 5-16,-3-3 0,-1-1 0,5 2 15,3 0-15,-4-1 0,-4 0 16,5 1-16,3 1 0,-6 2 15,-3-1-15,4 0 0,2-1 16,-2-1-16,-3-1 0,6-1 16,3-1-16,-5 4 0,-4-1 0,5-2 15,3-3-15,-7 3 16,-3 3-16,5-3 0,2-2 16,-4 3-16,-5 2 0,4 0 15,3-2-15,-2-1 0,-3 0 0,2-2 16,2-3-16,-6 5 0,1 1 15,5 3-15,-2 3 0,-6-6 16,-1-6-16,7 5 0,0 5 16,-8-2-16,-1 1 0,5-4 15,3-3-15,-6 3 0,-1 1 0,4-2 16,3-1-16,-3 1 16,-3-2-16,1 2 0,1 1 15,-3 1-15,-1-1 0,1 0 16,3-3-16,-3 6 0,-2 1 0,4-3 15,1-2-15,-5-2 0,-1 1 0,7 0 16,2 3-16,-9 0 16,-2 2-16,5-2 0,2-3 15,0 2-15,-1-2 0,1 3 16,3 1-16,-3-1 0,-2-1 0,1 2 16,3 1-16,-1-2 15,-1-2-15,1 2 0,3 0 16,-3 0-16,-2 2 0,2-4 15,2 1-15,-3-1 0,-1 1 0,1 2 16,-1 0-16,-1-2 0,-2-3 16,3 2-16,0 2 0,-4 1 15,-1 1-15,0-5 0,1-4 16,-2 2-16,-1 4 0,0 0 16,1 1-16,-3 0 0,-3-1 0,2 0 15,-1 0-15,-2-4 16,-1-1-16,0 1 0,0 1 0,-2 3 15,-2 2-15,1 1 0,0 0 16,-2 0-16,-2-1 0,0-1 16,-2-1-16,1 1 0,-2 0 0,0 2 15,-2 1-15,-1 0 0,0 0 16,-5-2 0,-6 1-16,1-1 0,1 0 0,2-1 0</inkml:trace>
  <inkml:trace contextRef="#ctx0" brushRef="#br0" timeOffset="106788.7846">2817 7456 0,'0'0'0,"0"0"16,0 0-16,0 0 0,28 4 0,-28-4 15,22 10-15,-9-6 0,-2 1 16,3 1-16,-1 4 0,3-2 15,0 0-15,3 1 0,0 0 16,6 1-16,0 0 0,4-4 16,2-4-16,1-2 0,-1-1 0,4-3 15,2-4-15,5 0 16,-1-1-16,0-2 0,0-1 16,-3-2-16,-2 1 0,7-3 0,0 2 15,-4 2-15,-5 1 0,2 2 16,-1 2-16,-1 2 0,-4 3 15,1 3-15,0 3 0,-3 0 16,-1 0-16,3 3 0,3 3 16,-5-2-16,-2-2 0,7 3 15,3 2-15,-2-1 0,-2-3 0,6 0 16,4-1-16,-3-4 0,0-1 16,8-2-16,3-4 15,-5 2-15,-2 2 0,2-4 0,-1 0 16,-3-3-16,-4-1 0,3-2 15,4-1-15,-1 1 0,-4 1 16,2 3-16,1 0 16,-3 4-16,0 2 0,6 1 0,2 2 15,-10 0-15,-1 1 0,7 5 16,2 3-16,-12-3 0,0-1 0,7 3 16,6 1-16,-9 0 15,-3-1-15,10 0 0,4-1 16,-10-3-16,1-3 0,11 0 0,0-5 15,-1 0-15,-3-3 0,-1 0 16,5 1-16,-5-1 0,-1 1 0,3-4 16,0-3-16,-2 0 15,-2 0-15,5 0 0,2 1 16,-2 3-16,-4 3 0,2 2 0,4-1 16,-4 3-16,-1 2 0,9 3 15,0 4-15,-12-1 0,-3-1 16,11 4-16,6 2 0,-15-4 15,-2-1-15,22 2 0,-4-1 16,-23-1-16,1 0 0,25 3 16,-1-4-16,-23-4 0,0-3 15,27-1-15,-1-3 16,-27 0-16,1-1 0,28-4 0,0-1 16,-9 0-16,-6 0 0,2 1 15,0-2-15,-3 4 0,-5 0 16,10 0-16,5 1 0,-7 2 15,-6 1-15,1 3 0,2 5 0,-2 0 16,0-1-16,1 2 0,0 1 16,-2 2-16,-2 4 0,6 0 15,4 2-15,-7-3 0,-4-2 0,3 1 16,3-1-16,-1-3 0,0-2 16,8-3-16,6-2 15,-8 0-15,-3 0 0,3 0 0,3 0 16,-4-7-16,-4-4 0,4-2 15,2-1-15,-2 2 0,-3 2 16,3-3-16,2 1 0,-5 1 16,-5 0-16,9 6 0,4 4 15,-5 3-15,-5 1 0,1 2 0,0 3 16,0 1-16,-2 2 0,2 3 16,4 1-16,-3 0 0,-2-2 15,5 1-15,2-1 0,-3-3 16,-4-1-16,8-3 0,7-1 15,-7-1-15,-3 1 0,4-7 16,4-3-16,-2-2 0,-2-1 16,2-6-16,0-1 0,-6-1 0,-5-2 15,7 2-15,5 2 16,-4 1-16,0 0 0,5 2 0,2 0 16,-6 3-16,-6 2 0,2 1 15,1 3-15,-3 3 0,-2 3 16,5 4-16,3 2 0,-6 3 15,-5 0-15,9-2 0,7-1 16,-5-3-16,-3-2 0,2 2 16,3 2-16,-4-1 0,-2-2 0,9-7 15,5-6-15,-2 0 0,0 0 16,3 1-16,3 1 0,-10-4 16,-5-1-16,5-2 0,3 0 15,-4 0-15,0 2 0,6-4 16,4-3-16,-4 3 0,-3 4 15,1 4-15,1 4 0,-7 2 16,-4 2-16,3 3 0,3 2 16,-5 2-16,-1-1 0,4 2 15,2 1-15,-3-1 0,-5 0 0,6-2 16,2-2-16,-5-2 0,-4-1 16,8-2-16,6-2 15,-4 4-15,-4 0 0,8-5 0,4-6 16,-8-2-16,-6-1 0,4 1 15,5 1-15,-5-3 0,-2-1 16,8 0-16,6-2 0,-6 5 16,-4 2-16,4-3 0,3-2 15,-7 9-15,-2 8 0,6-1 16,3 2-16,-6-2 0,-5 0 0,3 6 16,4 4-16,-2 3 0,-2 0 15,0 2-15,-2 0 0,-4-4 16,-2-4-16,10-2 0,8 1 15,-5-6-15,-4-2 0,5 1 16,5 1-16,-7-3 0,-4-1 0,7-5 16,5-1-16,-6 0 15,-4 1-15,3 1 0,2 1 16,-6-1-16,-2-2 0,5-6 16,4-4-16,-7 5 0,-3 4 0,1 5 15,3 6-15,-6 1 0,-3 3 16,1 2-16,2 1 0,-3 1 15,-4 0-15,1 1 0,-1 0 16,-1 2-16,-1 0 0,2 0 16,3 0-16,-2-3 0,1-2 0,9 1 15,6 0-15,-10-5 0,-7 0 16,5-4-16,3-1 0,-3-5 16,-2 0-16,6-4 0,5-3 15,-9 1-15,-6 0 0,3 0 16,1 0-16,-3 2 0,0 1 15,2 1-15,3 0 0,-8 6 16,-4 1-16,2 3 0,4 0 16,-6 1-16,-1-2 0,0 2 15,-1 2-15,-3-2 0,-4 0 0,5 4 16,4 3-16,-8-2 0,-5 0 16,6-5-16,4-1 15,-14-5-15,1-1 0,6-2 0,4 1 16,-2-2-16,0 1 0,3-2 15,2 1-15,0-1 0,-1-1 16,4-5-16,2 0 0,-2 0 16,-4-2-16,3 4 0,2 2 15,-4 4-15,0 0 0,0 6 16,2 3-16,-1-1 0,-3 2 0,1 5 16,1 2-16,-4 1 0,-2 1 15,2-1-15,2 1 0,-7-1 16,2-2-16,6 0 0,0 0 15,-6-3-15,-1-2 0,-1-3 16,1-2-16,-8 0 0,-5-1 0,-4 1 16</inkml:trace>
  <inkml:trace contextRef="#ctx0" brushRef="#br0" timeOffset="108036.8533">28382 6493 0,'0'0'0,"0"0"0,0 0 16,25 3-16,-25-3 0,24 6 15,-8-1-15,0 1 0,2 2 0,7 2 16,2 1-16,0-1 16,1 0-16,4-1 0,4 0 15,1-3-15,0-2 0,12-1 16,0-1-16,0-4 0,-1 0 0,10-1 16,-1-1-16,-2-3 0,-3-1 15,11-3-15,0 0 0,-5 4 16,-2 2-16,-2 1 0,-1 1 15,-2 2-15,-4 2 0,6 4 16,-2 3-16,-5 1 0,-3 3 0,1 4 16,1 4-16,-3 0 0,-1-1 15,5 0-15,5-2 16,-4-2-16,-3-3 0,7-2 0,8-2 16,-7-3-16,-5-3 0,27 0 15,-4-2-15,-25-6 0,-4-4 0,20-7 16,-2 0-16,-10 4 15,-6 2-15,1-6 0,0-5 16,-4 4-16,-4 2 0,-1 4 16,-2 3-16,-18 4 0,2 1 15,2 1-15,4 2 16,-5 2-16,-1 2 0,3 0 0,3 0 16,-7 0-16,0 1 0,1 2 0,3 3 15,0 0-15,1 0 0,0-2 16,3 1-16,2-1 0,-1-1 15,5-3-15,2-2 0,-3-1 16,0-1-16,4-1 0,4-2 16,-4-1-16,-1-1 0,3-2 0,4-2 15,-3 0-15,-1 2 0,10-7 16,4-2-16,-6 4 0,-5 3 16,1 2-16,0 1 0,-6 4 15,-6 3-15,0 4 0,-2 4 16,-3 1-16,-3 2 0,-1 2 15,-2 2-15,-5-1 0,-1 0 16,-2-3-16,-3-2 0,0-2 0</inkml:trace>
  <inkml:trace contextRef="#ctx0" brushRef="#br0" timeOffset="109020.3143">27729 5853 0,'0'0'0,"0"0"0,0 0 15,0 0-15,0 0 0,-15-15 16,15 15-16,0 0 0,0 0 15,0 0-15,-15-16 0,15 16 16,-3-3-16,5 2 0,3 0 16,1 0-16,3-2 0,7 0 15,6-3-15,2 2 0,2-1 0,12-1 16,3 0-16,-3 0 0,0 0 16,8-2-16,0 0 15,-6 2-15,-5 1 0,-2 2 0,-2 3 16,-4-3-16,-5 0 0,-5 4 15,-1 4-15,-5-1 0,-2 2 0,-5 6 16,-4 6-16,-6 2 16,-5 1-16,-5 9 0,-5 6 15,-3 0-15,-3-2 0,-14 14 16,-6 3-16,4-6 0,3-7 0,-6 4 16,0-3-16,-2-1 15,6-7-15,8-11 16,1-4-16,8-6 0,5-5 0,2-6 0,5-4 15,3-7-15,0-3 0,7-8 16,3-5-16,3 0 0,3-4 16,6-11-16,4-3 0,3 0 15,3 2-15,0 1 0,0 3 16,-2 2-16,-1 1 0,0 7 16,-1 4-16,1 3 0,-1 2 0,-4 3 15,-3 3-15,-1 4 0,-1 2 16,1 6-16,1 5 15,-2 5-15,-1 5 0,5 4 0,0 4 16,1 5-16,1 6 0,-1 6 16,1 5-16,-1-1 0,-2 0 15,0-1-15,0-1 0,-1 2 16,-1-5-16,-2-3 0,-2-3 16,0-2-16,-2-2 0,-1-4 15,0-4-15,-2-5 0,-1-1 0,0-4 16,0-1-16,-1-2 0,-1-2 15,-3-6-15,-4-5 0,-5-4 16,-4-6-16,-2-2 16,-1-3-16,0 0 0,1-2 0,-3-3 15,0-1-15,-1-3 0,2 0 16,0 3-16,1 0 0,1 4 16,0 4-16,-1-1 0,2 1 15,-2 4-15,0 3 0,-1 2 16,0 3-16,1 3 0,0 5 0,4 0 15,4-1-15,3 2 0</inkml:trace>
  <inkml:trace contextRef="#ctx0" brushRef="#br0" timeOffset="127720.64">3889 7359 0,'0'0'16,"0"0"-16,0 0 0,0 0 0,0 0 15,0 0-15,0 0 0,-2 29 16,2-29-16,-5 24 0,5-24 16,-9 35-16,4-14 0,-1 3 15,-2 4-15,0 1 0,-3 1 0,-2 13 16,0 2-16,1 1 0,2-2 16,-6 14-16,3 1 15,-2 7-15,-1-6 0,3-4 0,0-2 16,1-2-16,-1-7 0,4-4 15,-1-2-15,2-2 0,1-3 16,3 0-16,-1-1 0,1-3 16,1-3-16,0-4 0,-3-3 15,2 2-15,-4 1 0,0-1 16,-2-1-16,3-6 0,2-5 0,2-1 16</inkml:trace>
  <inkml:trace contextRef="#ctx0" brushRef="#br0" timeOffset="129089.6888">4809 8356 0,'0'0'0,"0"0"16,0 0-16,0 0 0,0 0 0,0 0 15,0 0-15,0 0 16,0 0-16,0 0 0,-30 5 16,30-5-16,-32 21 0,10-5 0,-3 5 15,-3 1-15,-2 3 0,-10 12 16,-4 2-16,-9 9 0,3-3 15,-5 5-15,5-3 0,8-8 16,7-7-16,-1-1 0,6-5 16,6-7-16,7-2 0,4-9 15,6-3-15,5-3 0,4-3 16,8-8-16,6-6 0,-6 4 0,-3 3 0,0 0 16</inkml:trace>
  <inkml:trace contextRef="#ctx0" brushRef="#br0" timeOffset="129305.2039">4818 8306 0,'0'0'15,"0"0"-15,0 0 16,0 0-16,13 24 0,-13-24 0,5 32 16,-2-10-16,-3 4 0,-3 4 15,0 6-15,0 9 0,0-2 0,-4 12 16,0 0-16,4-10 0,2-6 15,0 0-15,-1-5 16,0-6-16,-1-5 0,0-2 0,-4-2 16,0-6-16,-1-3 0,1-1 15,1-2-15,1-1 0</inkml:trace>
  <inkml:trace contextRef="#ctx0" brushRef="#br0" timeOffset="129470.7142">4383 8735 0,'0'0'16,"0"0"-16,0 0 0,23-11 16,-23 11-16,35-9 0,-10 4 15,0 1-15,4 1 0,12-2 0,3 0 16,-2 2-16,1 1 0,2 0 16,-11 1-16,-5-1 0</inkml:trace>
  <inkml:trace contextRef="#ctx0" brushRef="#br0" timeOffset="129937.2123">5674 8351 0,'0'0'0,"0"0"15,0 0-15,-4 21 0,4-21 0,-12 34 16,2-9-16,-4 3 16,-1 3-16,-6 14 0,2 1 15,-3 6-15,3-6 0,0-5 0,2-5 16,-1-2-16,3-6 0,4-6 16,0-3-16,3-7 0,0-3 15,1-6-15,2-3 0,0-2 16,2-4-16,4-6 0,4-5 15,3-4-15,6-3 0,0 2 16,1 1-16,4 3 0,0 1 0,3 3 16,4 3-16,-1 1 15,0 3-15,0 1 0,2 2 0,-1 3 16,0 5-16,2 1 0,-3 3 16,-10-2-16,-1 2 0,-5 1 15,-1 2-15,-3 1 0,-4 0 16,-7 3-16,-8 0 0,-2 0 15,-3-2-15,-5 2 0,-5 0 16,-2-1-16,-1-1 0,-6 2 16,-1 1-16,6-4 0,3-4 0,8-2 15,4-1-15,3 0 0</inkml:trace>
  <inkml:trace contextRef="#ctx0" brushRef="#br0" timeOffset="130287.1467">6163 8647 0,'0'0'0,"0"0"15,0 0-15,0 0 0,-26 24 0,26-24 16,-29 34-16,14-12 0,0 2 16,-2 6-16,5-3 15,1-3-15,5-3 0,6-3 0,5-3 16,7-5-16,4-3 0,6-5 15,5-5-15,7 1 0,1 0 16,-1-8-16,0-6 0,-2-3 0,-3-1 16,-1-6-16,-2-2 15,-7 2-15,-3 1 0,-10 4 16,-3 2-16,-10 6 0,-4 1 0,-7 5 16,-5 0-16,-3 4 0,-3 3 15,-2 4-15,-2 4 0,4-1 16,3 0-16,3 2 0,1 3 15,9 1-15,5 1 0,2-3 16,2-3-16,1-2 0</inkml:trace>
  <inkml:trace contextRef="#ctx0" brushRef="#br0" timeOffset="130604.2152">6660 8659 0,'0'0'0,"0"0"15,0 0-15,-19 16 0,19-16 0,-23 23 16,6-5-16,2 1 16,1 1-16,-2 6 0,3-1 15,3-2-15,4-3 0,6-2 0,5-4 16,6-3-16,6-3 0,6-5 16,4-3-16,7-4 0,0-2 15,-2-2-15,-1-5 0,-3 0 16,-3-4-16,2-6 0,-4-1 15,-9 2-15,-6 1 0,-8 2 16,-5 0-16,-4 1 0,-3 3 0,-7 4 16,-6 1-16,-2 6 15,-1 2-15,4 5 0,3 1 16,4-1-16,3 1 0,6 0 0,4 0 16,2-1-16,0 0 0,2-3 15</inkml:trace>
  <inkml:trace contextRef="#ctx0" brushRef="#br0" timeOffset="130820.1682">7241 8488 0,'0'0'0,"0"0"16,0 0-16,-13 26 0,5-12 15,-2 8-15,-3 7 0,0 1 16,-3 1-16,-4 10 0,-1 0 15,-1 4-15,4-4 0,-2 0 16,3-5-16,4-6 0,2-3 0,2-9 16,2-5-16,3-4 0,0-2 15,0-1-15</inkml:trace>
  <inkml:trace contextRef="#ctx0" brushRef="#br0" timeOffset="131037.7098">7509 8638 0,'0'0'16,"0"0"-16,0 0 0,0 0 16,-32 5-16,32-5 0,-43 11 15,17-4-15,-1 2 0,-2 2 0,-1 2 16,-5 3-16,4-1 0,6 2 16,3-1-16,0 2 0,6-2 15,10-1-15,6 0 0,6-3 16,8 0-16,13 0 0,6-1 15,4-3-15,1-2 0,-7-1 16,-5-2-16,-4 0 0</inkml:trace>
  <inkml:trace contextRef="#ctx0" brushRef="#br0" timeOffset="131603.3657">8031 8610 0,'0'0'16,"0"0"-16,0 0 0,-13 19 16,13-19-16,-20 21 0,8-5 0,-1 1 15,-1 1-15,-2 2 0,-1-1 16,-2 4-16,3-5 0,3-2 16,2-1-16,2-4 15,2-2-15,3-4 0,1-2 0,3-3 16,3-2-16,5-5 0,3-5 15,1-1-15,1-2 0,6-3 16,4-3-16,2 3 0,1 2 0,7-1 16,1 2-16,-1 4 15,-3 3-15,-1 4 0,-3 1 16,-2 4-16,-2 3 0,-3 3 0,-2 2 16,-3 4-16,-2 3 0,-4 5 15,-4 3-15,-1-2 0,-3 1 16,-3-5-16,0 0 0,0-2 15,-1-3-15,1-1 0,1-2 16,0-3-16,1-1 0,-2-2 16,3-4-16,0 0 0,0-3 0,6-4 15,-1-2-15,6-4 0,4 0 16,4-5-16,4-4 0,2 2 16,4 0-16,8-2 0,2 3 15,-1 1-15,2 2 0,1 0 16,-3 3-16,-6 6 0,-4 4 15,-5 5-15,-2 5 0,-6-1 16,-3 1-16,-6 5 0,-4 7 16,-2-2-16,-2 2 0,-3 5 15,-2 4-15,0-2 0,0 0 0,-1 1 16,1-6-16,3-3 0,1-5 0,-1-3 16</inkml:trace>
  <inkml:trace contextRef="#ctx0" brushRef="#br0" timeOffset="132004.092">9499 8635 0,'0'0'16,"0"0"-16,0 0 0,0 0 0,0 0 15,-34-2-15,12 4 0,-3 2 16,-1 3-16,-5 3 0,-3 1 15,-9 7-15,1 1 0,-9 5 16,4 1-16,7-3 0,8-2 0,2 0 16,8-3-16,10-5 15,4-2-15,11-3 0,7-3 16,6-2-16,4-1 0,8-5 0,2-3 16,2-2-16,0 0 0,9-8 15,1-3-15,-5 2 0,-3 1 16,-4-1-16,0 0 0,-6 2 15,-3 1-15,-5 4 0,-5 3 16,-3 2-16,-4 2 0,-4 4 16,-4 5-16,-2 1 0,-1 1 0,0 4 15,-3 5-15,0 3 0,1 1 16,1 4-16,1 4 16,1-2-16,3-1 0,2-2 0,3-2 15,5-4-15,2-4 0,-1-2 16,-1-4-16,-1 0 0</inkml:trace>
  <inkml:trace contextRef="#ctx0" brushRef="#br0" timeOffset="132455.542">9907 8624 0,'0'0'0,"0"0"15,0 0-15,0 0 0,-11 22 16,11-22-16,-21 25 0,21-25 15,-26 33-15,14-15 0,0 4 16,2-2-16,4 0 0,2 2 16,5-3-16,5-2 0,3-3 15,7-6-15,7-3 0,1-4 0,0-1 16,8-7-16,2-6 0,0-1 16,-1-1-16,-1-2 0,-1 1 15,-5-2-15,-2-1 0,-2 1 16,-5 3-16,-2 3 0,-4 2 15,-5 4-15,-2 4 0,-4 2 16,-2 4-16,-3 7 0,-5 4 16,-3 7-16,-3 6 0,-1 7 15,-3 6-15,2-2 0,3-2 0,-1 7 16,4-1-16,2-3 16,3-2-16,-2-2 0,1-7 15,1-7-15,0-1 0,-5-6 0,-5-1 16,-2-4-16,-2-4 0,-2-1 15,-2-1-15,-3-2 0,-1-4 16,-2-6-16,0-5 0,4 2 16,4 1-16,7 2 0,5 3 15,2-1-15,2 2 0,2 1 0</inkml:trace>
  <inkml:trace contextRef="#ctx0" brushRef="#br0" timeOffset="132720.5494">11133 8562 0,'0'0'0,"0"0"0,0 0 0,-15 18 15,15-18-15,-24 28 0,6-5 16,-3 3-16,-2 2 0,-6 12 15,0 3-15,3-3 0,4-1 16,3 4-16,5-2 0,3-1 16,6-10-16,8-6 0,7-5 15,7-6-15,4-3 0,5-7 0,4-4 16,-2-4-16,0-2 0,-6 2 16,-5 0-16,-4 1 0</inkml:trace>
  <inkml:trace contextRef="#ctx0" brushRef="#br0" timeOffset="132888.4165">10735 8774 0,'0'0'0,"0"0"0,25-1 15,-7 0-15,1 0 0,13-2 0,6 2 16,2-1-16,1 1 0,2 0 15,-7-1-15,-8 2 0</inkml:trace>
  <inkml:trace contextRef="#ctx0" brushRef="#br0" timeOffset="133320.3625">11426 8700 0,'0'0'0,"0"0"0,0 0 16,0 0-16,-21 23 0,21-23 0,-21 28 15,8-9-15,-3 0 0,-1 4 16,-2 4-16,-2 3 0,3-2 16,5 0-16,4-2 15,3 2-15,2-3 0,9-6 0,5-6 16,3-4-16,2-3 0,7-6 15,5-5-15,0-3 0,1-3 16,3-4-16,3-3 0,-1-2 16,-1 0-16,3-10 0,-2-3 15,-4 4-15,-5 3 0,-4 7 0,-3 3 16,-5 4-16,-3 3 0,-4 4 16,-1 4-16,-4 1 0,-3 7 15,-2 2-15,-4 6 0,-2 2 16,0 2-16,-2 5 0,-2 5 15,2-1-15,1 1 0,2 5 16,3-2-16,7-5 0,6-3 0,5-7 16,4-4-16,5-4 15,5-5-15,-6-1 0,-3 0 16,-4 0-16</inkml:trace>
  <inkml:trace contextRef="#ctx0" brushRef="#br0" timeOffset="133620.0267">12055 8826 0,'0'0'15,"0"0"-15,0 0 0,-19 26 0,11-14 16,-2 4-16,-1 4 0,-3 5 16,-1-3-16,2 0 0,1-2 15,2-3-15,1-4 0,0-1 16,3-5-16,1-5 0,2-3 15,1-5-15,2-2 0,3-3 16,3-3-16,1-3 0,4-4 16,-1 2-16,0 3 0,3-2 0,2 1 15,1 4-15,3 3 0,3 1 16,2 2-16,-1 3 0,1 2 16,4 2-16,4 0 0,-5 1 15,-6-1-15,-4 0 0</inkml:trace>
  <inkml:trace contextRef="#ctx0" brushRef="#br0" timeOffset="133987.7095">12515 8762 0,'0'0'0,"0"0"0,0 0 15,-16 21-15,16-21 0,-22 27 16,4-8-16,-1 1 0,0 1 0,-4 6 15,1 1-15,3-3 16,4-3-16,-2 1 0,4-6 16,3-4-16,3-4 0,6-7 15,3-3-15,1-4 0,1-2 0,6-4 16,5-4-16,1-3 0,3-3 16,6-4-16,3 0 0,-1 2 15,2 1-15,0 3 0,1 3 16,3 0-16,-4 5 0,0 5 15,0 4-15,-4 3 0,-3 4 16,-3 3-16,-4 6 0,-5 0 16,-2 3-16,-4 7 0,-1 4 15,-3-6-15,-2-1 0,-1 4 0,-1 2 16,-2-3-16,1-1 0,1-1 16,2 0-16,4-6 0,4-5 15,-3-3-15,-1-2 0,1-1 16</inkml:trace>
  <inkml:trace contextRef="#ctx0" brushRef="#br0" timeOffset="134170.6355">13551 8794 0,'0'0'0,"0"0"15,0 0-15,0 0 0,-11 24 16,11-24-16,-18 29 0,7-12 15,0 2-15,-3 1 0,0 2 16,0-1-16,-1-1 0,0 2 16,2-4-16,2-2 0</inkml:trace>
  <inkml:trace contextRef="#ctx0" brushRef="#br0" timeOffset="134337.475">13455 8540 0,'0'0'16,"0"0"-16,0 0 0,0 0 0,0 0 15,26 14-15,-26-14 16,29 11-16,-29-11 0,28 14 0,-16-8 16,-2-1-16</inkml:trace>
  <inkml:trace contextRef="#ctx0" brushRef="#br0" timeOffset="134570.469">14084 8663 0,'0'0'0,"0"0"16,0 0-16,-23 29 0,10-13 0,-5 5 16,-3 5-16,-8 8 0,0 1 15,-3 9-15,3-2 0,7-4 16,5-4-16,7-1 0,8-5 15,7-4-15,3-8 0,10-5 16,6-6-16,3-3 0,0-2 0,3-4 16,2-2-16,-4-4 0,-3-3 15,-5 2-15,-5 3 0,-3 1 16</inkml:trace>
  <inkml:trace contextRef="#ctx0" brushRef="#br0" timeOffset="134736.7473">13775 8820 0,'0'0'0,"0"0"0,0 0 15,23-5-15,-23 5 0,33-4 16,-7-1-16,1 1 0,2 2 0,6-2 16,5 2-16,12 0 0,0 0 15,-1 1-15,-9 1 0,-7-1 16</inkml:trace>
  <inkml:trace contextRef="#ctx0" brushRef="#br0" timeOffset="135056.698">14903 8718 0,'0'0'0,"0"0"15,0 0-15,-20-2 0,20 2 16,-31-1-16,9 2 0,-1 2 15,-2 0-15,-1 3 0,0 0 16,-5 5-16,5 1 0,1 1 16,3-1-16,6 0 0,4 0 0,5 0 15,6 2-15,4 0 0,4 0 16,5 2-16,6 1 0,-2-3 16,1-2-16,3 4 0,-1-2 15,-1 0-15,-3-1 0,-2-1 16,-5-1-16,-3 1 0,-5-2 15,-5-1-15,-5 0 0,-1-5 16,-2 0-16,-4 1 0,-4-2 16,1 1-16,1 0 0,0 1 15,4-2-15,3 0 0</inkml:trace>
  <inkml:trace contextRef="#ctx0" brushRef="#br0" timeOffset="135588.9524">15728 8401 0,'0'0'0,"0"0"16,0 0-16,-12 25 0,12-25 0,-19 33 15,2-7-15,1 0 16,-1 2-16,-6 15 0,0 5 16,-4 4-16,4-6 0,1 4 15,6-6-15,4-7 0,2-8 0,2-4 16,1-5-16,2-4 0,1-5 16,0-3-16,0-3 0,-1-2 15,1 0-15,-1-7 0,0-4 16,1-3-16,0-2 0,3-3 15,3-4-15,2 5 0,1-1 0,7-4 16,6-1-16,1 4 0,0 3 16,10 2-16,6 1 15,0 2-15,-2 2 0,10 2 0,1 2 16,-5 3-16,-3 4 0,-4 3 16,-4 3-16,-4 1 0,-5 0 15,-8 1-15,-6 0 0,-7 0 16,-5 1-16,-8 0 0,-6 2 15,-6-1-15,-4-1 0,-5-1 16,-5 0-16,1-1 0,2-3 0,-8 2 16,-1-1-16,8-4 15,4-2-15,8-6 0,5-4 16,9 0-16,6 0 0,1 1 0,3 4 16,0-2-16</inkml:trace>
  <inkml:trace contextRef="#ctx0" brushRef="#br0" timeOffset="136038.6872">16534 8757 0,'0'0'0,"0"0"0,0 0 0,0 0 16,0 0-16,-10-15 0,10 15 15,-20-9-15,20 9 0,-32-6 16,12 5-16,-2 1 0,-2 2 0,-3 3 16,-1 4-16,-8 3 15,2 1-15,0 2 0,1 2 16,-1 5-16,5 1 0,8 0 0,7-2 16,6-3-16,6-3 0,8-3 15,9-2-15,2-3 0,3-3 16,7-8-16,5-3 0,-1-2 15,-2 0-15,7-6 0,-1-2 16,-3 1-16,-3 0 0,-5-2 16,-4 0-16,-5 1 0,-4 2 0,-3 3 15,-2 3-15,-1 2 0,-1 4 16,-4 3-16,0 5 0,-2 1 16,-2 0-16,-1 7 0,1 2 15,0 2-15,2 0 0,2 2 16,4 1-16,0 0 0,2 1 15,5-2-15,4-3 0,4-3 16,2-1-16,-4-3 0,-2-2 16,-4-1-16</inkml:trace>
  <inkml:trace contextRef="#ctx0" brushRef="#br0" timeOffset="136287.3894">17217 8695 0,'0'0'0,"0"0"0,0 0 16,0 0-16,0 0 0,-34-4 16,12 5-16,-2 3 0,-3 1 0,-1 4 15,-4 4-15,-7 4 0,4 1 16,2 3-16,3 1 16,0 5-16,6-3 0,9 1 0,10 2 15,4-7-15,5-6 0,13-3 16,8-1-16,3-1 0,1-2 0,11-4 15,3-3-15,-4-3 16,-4-3-16,-7 3 0,-7 0 16,-5 0-16</inkml:trace>
  <inkml:trace contextRef="#ctx0" brushRef="#br0" timeOffset="136520.3146">17573 8428 0,'0'0'0,"0"0"0,0 0 16,0 0-16,0 0 0,-11 21 16,11-21-16,-22 34 0,9-12 0,-4 5 15,-2 6-15,0 2 0,0 0 16,-2 9-16,2 1 16,1 3-16,1-5 0,2 1 0,1-6 15,4-6-15,2-5 0,2-5 16,3-3-16,0-10 0,0-5 0,1-2 15,0 0-15,2-2 0</inkml:trace>
  <inkml:trace contextRef="#ctx0" brushRef="#br0" timeOffset="136754.4361">17859 8685 0,'0'0'0,"0"0"15,0 0-15,0 0 0,0 0 16,-29-3-16,29 3 0,-44 3 15,20-2-15,-4 2 0,-3 1 16,3 1-16,0 1 0,-4 4 16,3 0-16,6 1 0,5 1 15,4 2-15,5-1 0,6 3 0,3 1 16,11-2-16,9 1 16,7 2-16,0-1 0,6 1 0,6 1 15,0-5-15,2-5 0,-2 1 16,-9-3-16,-7-1 0</inkml:trace>
  <inkml:trace contextRef="#ctx0" brushRef="#br0" timeOffset="137140.0408">18582 8660 0,'0'0'0,"0"0"0,0 0 0,0 0 16,-24 19-16,24-19 0,-29 26 15,13-10-15,-2 3 0,0 2 0,2 1 16,0 2-16,6 0 0,8-3 16,5-2-16,4-2 0,3-2 15,9-5-15,7-5 0,2-2 16,0-2-16,10-4 0,0-1 15,-4-3-15,-6-1 0,2-5 16,-4-3-16,-6-2 0,-4-1 0,-9-3 16,-5-2-16,-5 1 15,0 3-15,-10 2 0,-6 1 16,-1 5-16,0 2 0,-2 4 0,-1 1 16,1 2-16,1-1 0,0 3 15,2 3-15,6 1 0,2 0 0,8 1 16,5 2-16,0-3 15,1 1-15,-2-1 0</inkml:trace>
  <inkml:trace contextRef="#ctx0" brushRef="#br0" timeOffset="137537.5747">19280 8649 0,'0'0'0,"0"0"0,0 0 0,-11 19 16,11-19-16,-18 22 0,3-5 16,-1 2-16,2-1 0,-4 5 15,2 0-15,1-2 0,3-2 0,1-3 16,1-4-16,3-2 0,0-3 16,4-3-16,3-4 0,0 0 15,0-2-15,3-4 0,3-4 16,0-1-16,2-3 0,3-3 15,3-2-15,2 0 0,0 1 16,3 0-16,2 1 0,5-1 0,0 3 16,0 2-16,2 5 15,-4 1-15,-1 4 0,-1 3 0,0 3 16,-3 1-16,-4 1 0,-4 6 16,-3 3-16,-2 4 0,-3 2 0,-4 1 15,-5 1-15,-1-1 16,-2 0-16,-1 4 0,-2 2 15,-1-2-15,-2-2 0,4-5 16,2-4-16,2-2 0</inkml:trace>
  <inkml:trace contextRef="#ctx0" brushRef="#br0" timeOffset="138203.8872">20243 8630 0,'0'0'0,"0"0"16,0 0-16,0 0 0,-23 21 0,23-21 15,-30 24-15,15-9 0,0 2 16,0 1-16,1 1 0,0 4 16,1-1-16,7-1 0,3-3 15,5-4-15,3-2 0,10-3 0,6-4 16,2-2-16,1-1 0,9-3 16,2-2-16,-3-5 0,-2-1 15,-1-5-15,-1-3 0,-1-1 16,-3 0-16,1-2 0,-1 2 15,-7 4-15,-4 3 0,-3 3 16,-2 2-16,-5 4 0,-3 2 16,-4 4-16,-7 6 0,0 5 0,0 5 15,-2 6-15,-3 6 16,1 0-16,-1 1 0,3 4 0,1 1 16,-1 2-16,2-5 0,1-2 15,1-3-15,2-4 0,2-5 16,-2-4-16,0-4 0,-2-2 15,-1-3-15,-3-2 0,-3-3 16,2 0-16,-3-2 0,-3-5 16,-3-5-16,1-1 0,1-1 15,6-7-15,4-5 0,4-1 0,4 2 16,1 4-16,0 3 0,0 3 16</inkml:trace>
  <inkml:trace contextRef="#ctx0" brushRef="#br0" timeOffset="138538.1269">20855 8683 0,'0'0'16,"0"0"-16,0 0 0,-23 24 0,11-10 16,0 0-16,0 2 0,2 1 15,1 1-15,1 3 0,4-2 16,5-2-16,4-3 0,9-3 15,4-4-15,4-3 0,4-1 0,1-4 16,2-2-16,4-3 0,-3-1 16,0-5-16,-1-2 15,-3-4-15,-4-2 0,-8-1 0,-5 1 16,-6 0-16,-4 2 0,-5 1 16,-5 1-16,-5 3 0,-4 1 15,-4 5-15,-5 0 0,1 4 16,0-1-16,-3 7 0,3 3 15,6 2-15,4 0 0,9 0 16,7-3-16,1 0 0,0-3 0,0 1 16</inkml:trace>
  <inkml:trace contextRef="#ctx0" brushRef="#br0" timeOffset="138937.2487">21473 8653 0,'0'0'0,"0"0"16,0 0-16,-18 21 0,18-21 0,-21 27 15,7-6-15,-2 1 0,0 2 16,-4 7-16,1-1 16,4-5-16,4-1 0,5 0 0,7-4 15,6-3-15,4-5 0,10-3 16,8-3-16,1-6 0,2-5 0,6-5 15,3-3-15,-2-3 16,0-2-16,7-9 0,1-4 16,-9 2-16,-5 1 0,-2-1 15,-7 4-15,-5 6 0,-6 4 0,-4 3 16,-3 4-16,-5 2 16,-3 1-16,-6 6 0,-4 4 15,-3 5-15,0 2 0,1 3 0,-3 3 16,2 1-16,0 2 0,2 5 15,3 2-15,3-1 0,3-1 0,6-1 16,6-1-16,5-4 16,5-2-16,-5-5 0,-2-2 0,-2-3 15</inkml:trace>
  <inkml:trace contextRef="#ctx0" brushRef="#br0" timeOffset="139089.2008">22498 8915 0,'0'0'0,"0"0"0,0 0 16,-19 16-16,19-16 0,-25 19 15,25-19-15,-35 24 0,15-11 16,0 1-16,-1 0 0,-1 2 0,3-3 0,3-1 16</inkml:trace>
  <inkml:trace contextRef="#ctx0" brushRef="#br0" timeOffset="139570.9442">23095 8505 0,'0'0'15,"0"0"-15,-12 20 0,2-5 16,-1 2-16,-7 11 0,-4 5 16,0 0-16,-1 3 0,-1 4 15,2-3-15,5-5 0,2-4 0,1 0 16,3-6-16,2-5 0,2-4 16,3-3-16,0-3 0,0-2 15,2-4-15,1-4 0,1-5 16,2 0-16,1-2 0,6-3 15,5-3-15,2-1 0,2 1 0,8-2 16,5 2-16,0 3 16,1 2-16,3 4 0,4 3 15,-4 3-15,-3 3 0,2 3 0,-3 3 16,-7 2-16,-3 2 0,-5 0 16,-5 2-16,-5 0 0,-2 1 15,-5-2-15,-4 4 0,-1-4 16,-4-1-16,-7-1 0,-5-3 15,-1 2-15,-1-2 0,-6-1 16,-5-1-16,1-1 0,4-2 16,-9-3-16,0-2 0,6 0 15,6 0-15,5 0 0,4 0 0,5 1 16</inkml:trace>
  <inkml:trace contextRef="#ctx0" brushRef="#br0" timeOffset="139972.0902">23721 8735 0,'0'0'0,"0"0"16,-10 16-16,2-4 0,-1 1 0,-2 4 16,-2 3-16,-5 7 0,1-2 15,3-2-15,3-3 0,4-1 16,1-3-16,6 2 0,7-4 15,2-6-15,3-5 0,7-2 16,8-3-16,4-4 0,0-1 0,4-5 16,5-2-16,-5-1 15,-2-1-15,7-8 0,-2-3 0,-5 2 16,-3 1-16,-6 1 0,-4 2 16,-4 4-16,-5 2 0,-4 5 15,-1 3-15,-3 5 0,-3 2 16,-3 4-16,-5 5 0,-3 2 15,-1 2-15,-2 6 0,-3 7 16,3-3-16,2 1 0,1-1 16,2 2-16,2-3 0,3-2 0,4 0 15,3-4-15,3-3 0,2-1 16,8-4-16,5-4 16,-4-1-16,-2-1 0,-4 0 0</inkml:trace>
  <inkml:trace contextRef="#ctx0" brushRef="#br0" timeOffset="140205.2061">24708 8603 0,'0'0'0,"0"0"16,0 0-16,-26 27 0,14-14 0,-7 7 15,-4 4-15,-6 7 16,2 2-16,-2 8 0,4 2 0,7-7 15,6-3-15,4 0 0,6-4 16,6-8-16,6-4 0,10-4 16,7-4-16,-4-3 0,1-3 0,6-3 15,0-2-15,-4-3 0,-2-2 16,-5 1-16,-5 3 0,-3-1 16</inkml:trace>
  <inkml:trace contextRef="#ctx0" brushRef="#br0" timeOffset="140370.9453">24421 8756 0,'0'0'0,"0"0"15,0 0-15,25-5 0,-25 5 0,41-2 16,-13 0-16,3 2 0,2 2 16,16-1-16,4-1 0,1 1 15,-10-1-15,-9 0 0</inkml:trace>
  <inkml:trace contextRef="#ctx0" brushRef="#br0" timeOffset="140571.1897">25526 8781 0,'0'0'0,"0"0"0,0 0 15,-21 21-15,21-21 0,-23 23 16,9-8-16,0 2 0,-2 1 15,-4 5-15,-1-1 0,4-3 16,1-3-16,5-3 0,2 1 16,4-6-16,2-2 0,0-2 0,1 0 15,0-1-15</inkml:trace>
  <inkml:trace contextRef="#ctx0" brushRef="#br0" timeOffset="140737.2294">25478 8446 0,'0'0'0,"0"0"15,0 0-15,0 0 0,33 7 16,-33-7-16,30 16 0,-13-7 16,2 1-16,-2-2 0,-3-1 15,-1-1-15</inkml:trace>
  <inkml:trace contextRef="#ctx0" brushRef="#br0" timeOffset="140954.2529">26220 8588 0,'0'0'16,"0"0"-16,0 0 0,-17 16 0,17-16 16,-23 21-16,4-4 0,0 2 15,-2 1-15,-8 10 0,-1 3 16,5-1-16,3-1 0,1 6 15,6-3-15,6-5 0,3-4 0,12 1 16,8-2-16,0-9 16,2-1-16,6-1 0,3-4 15,-5-4-15,-1-3 0,-1-1 0,-3 0 16,-4 0-16</inkml:trace>
  <inkml:trace contextRef="#ctx0" brushRef="#br0" timeOffset="141121.2957">25825 8779 0,'0'0'0,"0"0"15,0 0-15,28-3 0,-28 3 0,34-1 16,-8 1-16,4-1 0,2 1 16,14 0-16,6 0 15,-9 1-15,-6-1 0,-7 1 0</inkml:trace>
  <inkml:trace contextRef="#ctx0" brushRef="#br0" timeOffset="141487.4404">27039 8714 0,'0'0'0,"0"0"0,0 0 15,-12 18-15,12-18 0,-17 22 16,2-4-16,1 1 0,-1 1 16,-2 7-16,0 0 0,3-1 0,3-2 15,2-4-15,2 0 16,2-6-16,-1-2 0,4-4 0,1-1 16,2-2-16,1-3 0,2-4 15,-1-2-15,2-3 0,3-1 0,1-6 16,1-1-16,1-3 15,0 0-15,2-2 0,1-2 16,1 1-16,-2 1 0,4-2 0,-1 2 16,1 5-16,-1 5 0,3 3 15,2 2-15,-2 1 0,-2 0 16,3 4-16,1 2 0,-1 4 16,-1 2-16,-4-1 0,-3-3 15,-2 0-15</inkml:trace>
  <inkml:trace contextRef="#ctx0" brushRef="#br0" timeOffset="141854.6552">27193 8931 0,'0'0'0,"0"0"15,0 0-15,0 0 0,0 0 0,34 11 16,-34-11-16,38 4 15,-17-2-15,4-1 0,4-2 16,1-1-16,-1 0 0,11-4 16,1-2-16,-5-1 0,-4 1 0,4-5 15,-6 0-15,-5-2 0,-7 1 16,-7-4-16,-5-4 0,-4 4 16,-4 1-16,-9 2 0,-7 2 15,-3 1-15,-1 2 0,-5 5 16,-5 4-16,0 3 0,1 5 15,-4 6-15,0 3 0,5 2 16,2 1-16,5 4 0,4 2 16,6-1-16,5 0 0,9-2 15,7 1-15,5-3 0,4-2 0,11-4 16,12-1-16,1-3 0,1-2 16,-9-2-16,-8 0 0,-5-3 15</inkml:trace>
  <inkml:trace contextRef="#ctx0" brushRef="#br0" timeOffset="142439.1466">28094 8699 0,'0'0'0,"0"0"16,0 0-16,0 0 0,-15 21 0,15-21 15,-19 27-15,7-9 16,0 1-16,-3 1 0,0 2 15,-1 0-15,2-1 0,-2 3 16,1-1-16,3-4 0,2-3 16,2-2-16,3-4 0,0-3 0,2-4 15,3-3-15,2-1 0,4-4 16,1-2-16,2-4 0,5-1 16,-1-5-16,0-2 0,5-5 15,4 0-15,1 1 0,0 0 16,4 0-16,-2 2 0,-1 4 15,-2 5-15,0 5 0,0 3 16,-2 3-16,-1 2 0,-3 6 16,0 5-16,-4 4 0,-3 0 0,-4 3 15,-2 1-15,-2 0 0,-1 0 16,0 2-16,0-2 0,-1-1 16,-2-5-16,2-1 0,0-3 15,0-2-15,0-2 0,0-1 16,1-3-16,0-2 0,0-3 15,3-4-15,3-4 0,0-3 16,2-2-16,3-3 0,3-3 16,2 0-16,0-1 0,7-3 0,2 2 15,-1 3-15,-1 5 0,4 1 16,0 4-16,-3 4 0,-2 1 16,-1 4-16,0 3 0,-2 2 15,-2 3-15,-4 5 0,-1 5 16,-4 0-16,-3 0 0,-4 2 15,-3 4-15,0-2 0,-1 1 0,-2 1 16,-1 2-16,-1-2 16,0-2-16,1 1 0,-1 0 0,2-4 15,0-3-15,2-2 0</inkml:trace>
  <inkml:trace contextRef="#ctx0" brushRef="#br0" timeOffset="142870.7099">29446 8789 0,'0'0'0,"0"0"15,0 0-15,0 0 0,0 0 0,-11-18 16,11 18-16,-26-10 0,26 10 16,-41-4-16,14 3 0,-5 1 15,-2 0-15,-11 6 0,-2 5 16,3 0-16,1 0 0,-4 6 15,4 2-15,7 0 0,8 0 0,4 1 16,8 0-16,8-2 16,7-1-16,13-4 0,10-3 0,2-5 15,4-2-15,10-2 0,3-3 16,-3-1-16,0-3 0,-3-2 16,-1-2-16,-5-3 0,-4-2 15,-4 1-15,-3-1 0,-4 1 16,-2 0-16,-3 2 0,-4 1 15,-1 2-15,-2 0 0,-3 5 16,-1 2-16,-2 4 0,1 0 0,-1 7 16,-1 3-16,3-2 15,0 1-15,1 2 0,1 3 0,2 0 16,2 2-16,4 2 0,2 0 16,4-2-16,5-3 0,2-5 15,2-3-15,-4-2 0,-4 0 16,-3-2-16</inkml:trace>
  <inkml:trace contextRef="#ctx0" brushRef="#br0" timeOffset="143070.6396">29867 8773 0,'0'0'0,"0"0"0,0 0 15,0 0-15,0 0 0,-10 19 16,10-19-16,-17 26 0,7-10 0,-2 2 15,-1 0-15,-1 0 16,-1-1-16,3 0 0,1-1 0,0 1 16,3-6-16,4-3 15,4-5-15,0-1 0,0-2 0,0 4 16</inkml:trace>
  <inkml:trace contextRef="#ctx0" brushRef="#br0" timeOffset="143220.8025">29694 8547 0,'0'0'0,"0"0"16,0 0-16,0 0 0,22 0 0,-22 0 15,30 2-15,-12 0 0,3 3 16,2 2-16,2 0 0,-3-1 16,-4 0-16,-1 0 0</inkml:trace>
  <inkml:trace contextRef="#ctx0" brushRef="#br0" timeOffset="143589.8582">30080 8833 0,'0'0'0,"0"0"0,0 0 16,-16 19-16,16-19 0,-18 20 0,6-5 16,0-1-16,1 3 0,-1-1 15,-1 0-15,-1 2 0,1-2 16,3-3-16,2-2 0,0-2 15,2-2-15,3-2 0,1-3 16,2-2-16,4-3 0,0-2 16,0-2-16,3-1 0,0-1 0,5-5 15,2-3-15,0-1 0,3 0 16,0 0-16,2-2 0,0 2 16,-1 2-16,7-1 0,-1 4 15,-2 2-15,-3 4 0,-3 2 16,0 4-16,-3 2 0,-2 3 0,-4 0 15,-3 4-15,-2 2 0,-2 3 16,-3 2-16,-3 1 16,0 1-16,-2 3 0,-1-2 0,0 1 15,-1 4-15,3-2 0,2-3 16,4-2-16,0-2 0,0-3 16,1-2-16</inkml:trace>
  <inkml:trace contextRef="#ctx0" brushRef="#br0" timeOffset="143937.87">30883 8713 0,'0'0'0,"0"0"16,0 0-16,0 0 0,0 0 0,-23-3 15,23 3-15,-42 1 16,19-2-16,-3 2 0,-4 3 15,1 1-15,2 1 0,-6 1 16,2 2-16,5 0 0,5 1 0,7 5 16,10 3-16,6-4 0,6 1 15,8 6-15,6 2 0,0-3 16,0-1-16,1-1 0,1 0 16,-6-4-16,-3-2 0,-3 2 15,-5-2-15,-3-3 0,-3-1 16,-12-5-16,-9-3 0,-1 0 0,-1-2 15,-7 0-15,-5-1 16,2 0-16,1 0 0,-7 1 16,0-1-16,5 1 0,4-3 0,6 2 15,6 1-15,3 1 0</inkml:trace>
  <inkml:trace contextRef="#ctx0" brushRef="#br0" timeOffset="145139.9597">14920 9492 0,'0'0'16,"0"0"-16,0 0 0,-9 22 0,9-22 16,-10 26-16,3-10 15,1 0-15,-1 1 0,-1 6 16,3 2-16,1-4 0,3-1 0,5-4 16,2-4-16,1-4 0,1-3 15,7-6-15,7-5 0,0-2 16,1-2-16,9-8 0,2-3 15,-2-2-15,-2-1 0,2-6 16,-3-2-16,-5 1 0,-3 2 0,-2 4 16,-3-1-16,-5 6 0,-3 4 15,-2 3-15,-2 3 16,-4 3-16,-1 4 0,-5 8 0,-4 6 16,0 4-16,-1 4 0,-4 10 15,-4 7-15,3 1 0,0 2 0,-2 9 16,0 3-16,3-6 15,2-3-15,0 4 0,0-3 16,2-8-16,1-7 0,0-7 0,0-3 16,0-3-16,1-3 0,-5-2 15,-5-1-15,4-5 0,-2-1 16,-4-1-16,-4-1 0,2-2 16,1-1-16,-1-3 0,-2-3 15,4-1-15,3 0 0,6-8 16,4-5-16,2 4 0,2 4 0,1 3 15</inkml:trace>
  <inkml:trace contextRef="#ctx0" brushRef="#br0" timeOffset="145487.8862">15455 9453 0,'0'0'0,"0"0"15,0 0-15,-10 24 0,10-24 0,-13 31 16,5-9-16,1 1 16,-1 0-16,0 7 0,2-4 15,2-3-15,3-6 0,4-3 16,2-3-16,6-4 0,3-3 0,6-5 16,3-5-16,2-1 0,-1-4 0,7-6 15,0-2-15,-4-1 16,-3 0-16,-1-1 0,-4-3 15,-3 3-15,-4-2 0,-4-1 16,-5 2-16,-3 2 0,-2 4 0,-6 5 16,-3 3-16,-4 4 15,-4 1-15,-3 7 0,-2 2 16,-1 3-16,0 1 0,2 2 0,2 1 16,3 0-16,4 0 0,1 0 15,3-3-15,2-2 0</inkml:trace>
  <inkml:trace contextRef="#ctx0" brushRef="#br0" timeOffset="145904.8154">16040 9381 0,'0'0'0,"0"0"0,0 0 15,0 0-15,-14 31 0,14-31 16,-24 35-16,10-15 0,0 2 15,0 0-15,1 2 0,-1 4 16,3-2-16,3-3 0,2-3 16,4-3-16,2-2 0,7-5 15,6-5-15,3-3 0,1-5 0,6-3 16,5-4-16,5-3 0,0 0 16,1-5-16,2-2 0,-5-2 15,0-2-15,2-6 0,-2-1 16,-3 3-16,-5 1 0,-4 5 15,-4 2-15,-4 7 0,-3 4 0,-3 2 16,-2 1-16,-3 6 16,-5 1-16,-1 7 0,-3 7 15,-3 3-15,-3 2 0,0 4 0,-2 3 16,3 0-16,2-2 0,2 8 16,4-2-16,5-4 0,4-4 0,6-3 15,7-2-15,0-6 16,3-5-16,7-10 0,3-7 15,-6 2-15,-4 2 0,-4 2 16</inkml:trace>
  <inkml:trace contextRef="#ctx0" brushRef="#br0" timeOffset="146187.4159">16708 9453 0,'0'0'16,"0"0"-16,0 0 0,-11 22 0,5-8 15,-1 3-15,-2 3 16,0 0-16,0-2 0,-2 5 16,1-2-16,1-2 0,2-6 0,1-2 15,4-4-15,1-4 0,1-3 16,3-4-16,0-2 0,2-1 16,0-1-16,3-7 0,1-5 15,2 0-15,1 1 0,1 3 16,2 1-16,-2 3 0,0 1 0,6-1 15,2 2-15,1 5 0,1 2 16,6 3-16,5 0 16,0 1-16,0-1 0,-6 1 0,-6 0 15,-5-1-15</inkml:trace>
  <inkml:trace contextRef="#ctx0" brushRef="#br0" timeOffset="146487.4563">17934 9302 0,'0'0'0,"0"0"0,0 0 15,-25-3-15,25 3 0,-29 4 0,9 3 16,-2 1-16,-2 1 0,-3 6 16,0 3-16,-8 8 0,3 1 15,-4 10-15,3 4 16,4-1-16,5-1 0,2 3 0,5-4 15,5-5-15,3-6 0,2-3 16,1-1-16,2-5 0,1-4 16,-1-2-16,1-1 0,0-3 0,-2-2 15,-5-2-15,-3-2 16,-2-1-16,-2-2 0,1-5 0,-2-5 16,4 0-16,0 0 0,3 3 15,2 1-15,3 1 0</inkml:trace>
  <inkml:trace contextRef="#ctx0" brushRef="#br0" timeOffset="146604.3383">17310 9539 0,'0'0'16,"0"0"-16,0 0 0,0 0 16,31-14-16,-31 14 0,39-7 0,-12 3 15,4-1-15,1 1 0,1 0 16,12 0-16,2 1 0,2 1 16,-10 0-16,-7 0 0</inkml:trace>
  <inkml:trace contextRef="#ctx0" brushRef="#br0" timeOffset="146955.1047">18197 9436 0,'0'0'0,"0"0"0,0 0 0,0 0 15,-15 24-15,15-24 0,-18 32 16,7-13-16,-1 1 0,-2 5 15,-2 1-15,-1 7 0,2-4 0,3-2 16,2-6-16,1-2 0,3-4 16,-1 1-16,3-2 15,0-7-15,2 0 0,0-5 0,2-2 16,-2-4-16,2-3 0,0-1 16,0-2-16,0-2 0,1-1 15,0-1-15,0-3 0,2 2 16,3-1-16,1-1 0,1-1 15,2 3-15,1 0 0,4 1 16,2 1-16,2 3 0,1 2 0,9 0 16,3 5-16,-1-2 0,1-2 15,-6 2-15,-5 1 0,-4 0 16</inkml:trace>
  <inkml:trace contextRef="#ctx0" brushRef="#br0" timeOffset="147121.1677">18658 9561 0,'0'0'0,"0"0"16,0 0-16,0 0 0,-11 21 0,11-21 15,-14 26-15,5-10 0,0 0 16,0 1-16,0 0 0,2-1 16,-1-2-16,1 1 0,3-2 15,1-5-15,-1-4 0,2-1 16,0 1-16,1-2 0</inkml:trace>
  <inkml:trace contextRef="#ctx0" brushRef="#br0" timeOffset="147283.4098">18678 9228 0,'0'0'0,"0"0"0,0 0 16,0 0-16,0 0 0,27 18 15,-27-18-15,18 18 0,-18-18 0,17 19 16,-11-10-16,1-2 0</inkml:trace>
  <inkml:trace contextRef="#ctx0" brushRef="#br0" timeOffset="147670.6434">18830 9654 0,'0'0'0,"0"0"16,0 0-16,0 0 0,23 15 0,-23-15 16,27 8-16,-27-8 0,38 6 15,-14-7-15,4-3 16,0 0-16,0-1 0,9-3 16,-2-2-16,-3 1 0,-3-2 0,3-3 15,-4-2-15,-5 3 0,-4 0 16,-8-1-16,-5 1 0,-5 1 0,-5 2 15,-7 3-15,-5 3 16,-1 2-16,-3-1 0,-8 6 16,-3 4-16,0 3 0,0 1 0,1 5 15,2 3-15,2 2 0,4-1 16,0 7-16,4 1 0,7 0 16,5-4-16,7-4 0,5-2 15,6-3-15,4-3 0,12-3 16,8-2-16,4-3 0,3-2 0,7-4 15,5-4-15,-4-3 0,-2 0 16,-5 1-16,-11 2 0,-9 2 16</inkml:trace>
  <inkml:trace contextRef="#ctx0" brushRef="#br0" timeOffset="148021.3438">19606 9543 0,'0'0'0,"0"0"0,0 0 16,-11 19-16,11-19 0,-15 23 0,5-8 16,0 1-16,-1 1 0,0 0 15,0 1-15,-2 2 0,2-4 16,2-2-16,1-4 0,1-2 16,2-1-16,3-4 0,2-3 15,0 0-15,2-5 0,1-1 16,3-1-16,0-2 0,2 0 0,5-5 15,3-1-15,0-3 16,3 1-16,2 2 0,2 0 16,0 2-16,0 0 0,5 1 0,-2 4 15,0 3-15,-2 4 0,-2 2 16,-2 4-16,-4 0 0,-2 2 16,-6 4-16,-1 2 0,-3 2 15,-1 2-15,-4 3 0,-4 4 16,0-4-16,-2 0 0,2-6 15,0-1-15,2-3 0</inkml:trace>
  <inkml:trace contextRef="#ctx0" brushRef="#br0" timeOffset="148487.2083">20437 9582 0,'0'0'0,"0"0"16,0 0-16,0 0 0,-17-21 0,17 21 16,-32-5-16,12 5 0,0 0 15,-4 3-15,-4 2 0,-5 3 16,2 2-16,2 2 0,-1 4 16,3 1-16,3 0 0,1 6 15,5 0-15,7-1 0,7-3 16,6-2-16,7-2 0,4-3 15,6-2-15,6-6 0,6-4 16,1-3-16,0-2 0,7-5 16,-1-1-16,-3-1 0,-3-1 0,-1-4 15,-1-4-15,-3-2 0,-3 0 16,-3-4-16,-4-4 0,-2 3 16,-3 1-16,-2-1 0,-3 2 15,0 2-15,-1 1 0,-2 3 16,-2 3-16,0 5 0,0 3 15,-2 2-15,0 3 0,0 4 0,-3 3 16,0 5-16,-1 5 16,-2 1-16,1 3 0,-6 5 15,-4 4-15,1 0 0,0 2 0,-2 5 16,1 3-16,1-1 0,2-4 16,0 6-16,2-2 0,3-7 15,0-7-15,3-4 0</inkml:trace>
  <inkml:trace contextRef="#ctx0" brushRef="#br0" timeOffset="148630.5134">20778 9895 0,'0'0'0,"0"0"0,0 0 0,0 0 16,0 0-16,0 0 0,-21 15 15,21-15-15</inkml:trace>
  <inkml:trace contextRef="#ctx0" brushRef="#br0" timeOffset="157338.1911">15623 9208 0,'0'0'0,"0"0"16,0 0-16,0 0 0,0 0 0,20-3 16,-20 3-16,0 0 15,23-4-15,-23 4 0,0 0 0,30-1 16,-18 0-16,2 1 0,3-1 16,-1 0-16,2 0 0,2 1 15,2 0-15,0 1 0,1 0 16,8-1-16,1-1 0,0 1 15,0 0-15,3 0 0,4 2 16,6 0-16,-2 1 0,2-1 0,4 2 16,-1-2-16,1-1 0,9 0 15,2-1-15,-4 0 0,-1 0 16,11 1-16,2 1 0,-5 0 16,-3 0-16,8-4 0,0 1 15,-9 0-15,-6 0 0,1 2 16,1 0-16,-8-2 0,-6-1 15,1 1-15,0 1 0,-7 1 16,-4 1-16,-4 2 0,-4-1 16,-3-1-16,-3 1 0,-3 0 0,0-2 15,-7 0-15,-1 1 0,-2 0 16,0-1-16,-2 0 0</inkml:trace>
  <inkml:trace contextRef="#ctx0" brushRef="#br0" timeOffset="169191.567">15280 9153 0,'0'0'0,"0"0"16,0 0-16,0 0 0,0 0 16,0 0-16,0 0 0,0 0 15,-21-11-15,21 11 0,0 0 16,-33 1-16,33-1 0,-32 3 15,12 0-15,-3 1 0,-2-1 0,-6 4 16,-4 2-16,-13 5 16,0 1-16,-16 9 0,-4 2 0,3 3 15,1 2-15,-10 16 0,0 5 16,-1 7-16,9 0 0,-3 16 16,6 6-16,-5 25 0,17-13 15,17 0-15,12 0 0,8-13 16,5-11-16,8-2 0,6-1 15,4-7-15,3-7 0,14-3 16,8-3-16,-2-5 0,-1-3 0,4-2 16,3-1-16,0-14 0,-2-7 15,-10-6-15,-10-1 0,-4-3 16</inkml:trace>
  <inkml:trace contextRef="#ctx0" brushRef="#br0" timeOffset="169623.0386">15534 10486 0,'0'0'0,"0"0"16,0 0-16,0 0 0,0 0 0,10-19 15,-10 19-15,0 0 16,-2-15-16,-2 10 0,-3 0 15,-1 0-15,-2 1 0,-5 1 16,-2 2-16,-2 0 0,-1 1 0,-10 1 16,-3 2-16,1 2 0,1 2 15,-1 3-15,1 3 16,-4 3-16,7 1 0,6 1 0,4 3 16,6 0-16,4 1 0,10 0 15,8 3-15,2-3 0,3-3 0,9 6 16,5 1-16,-4-5 15,-2-3-15,-2 0 0,-1-2 16,-6 0-16,-3-2 0,-8-2 0,-7 1 16,-5-4-16,-4 0 0,-4-1 15,-8 0-15,-1-1 16,-3-3-16,-2 0 0,-2-1 16,6-2-16,3-1 0,0-4 0,4-3 15,5 1-15,3 1 0,2 1 16</inkml:trace>
  <inkml:trace contextRef="#ctx0" brushRef="#br0" timeOffset="169855.3063">15879 10532 0,'0'0'0,"0"0"15,0 0-15,-6 23 0,6-23 0,-13 38 16,0-12-16,-2 5 15,-1 2-15,-4 13 0,1 4 16,-6 8-16,0-1 0,-3 7 16,3-6-16,2-7 0,3-5 0,0-1 15,3-7-15,4-9 0,2-7 16,1-6-16,0-6 0,4-8 16,0-5-16,2 1 0,0 0 15,1 1-15</inkml:trace>
  <inkml:trace contextRef="#ctx0" brushRef="#br0" timeOffset="170113.0724">15842 10547 0,'0'0'0,"9"-3"16,4-1-16,4 1 0,3 2 16,8 0-16,3 2 0,1 3 15,0 3-15,5 4 0,-2 3 16,-3 1-16,-2 0 0,-7 4 15,-6 0-15,-4 0 0,-7 1 0,-5-3 16,-4 1-16,-4 0 16,-3 3-16,-8-3 0,-8-1 0,-1-2 15,-2-3-15,-11 3 0,-1 0 16,2-6-16,4-1 0,-1-5 16,0 0-16,7-4 0,6-3 15,4 2-15,5 1 16,3-2-16</inkml:trace>
  <inkml:trace contextRef="#ctx0" brushRef="#br0" timeOffset="170305.239">16560 10645 0,'0'0'0,"0"0"15,0 0-15,-16 30 0,6-13 16,-6 3-16,-3 4 0,-4 7 15,1 1-15,2-2 0,3-3 16,-2 1-16,4-5 0,4-6 16,3-4-16,1-2 0,2-2 0,0-2 15</inkml:trace>
  <inkml:trace contextRef="#ctx0" brushRef="#br0" timeOffset="170471.7602">16671 10275 0,'0'0'0,"0"0"15,20 3-15,-8 1 0,2 2 0,5 3 16,5 2-16,-2 0 0,0 2 0,-4-2 16,-1-3-16,-4-1 15</inkml:trace>
  <inkml:trace contextRef="#ctx0" brushRef="#br0" timeOffset="170840.5138">16916 10682 0,'0'0'0,"0"0"15,0 0-15,-23 21 0,14-12 0,-3 5 16,-5 4-16,-2 5 16,0-3-16,1 0 0,2-1 15,1-3-15,4-3 0,0 1 16,3-3-16,2-4 0,3-3 15,4-6-15,4-7 0,2-1 16,1 0-16,4-7 0,3-2 16,3-1-16,2-1 0,8-8 0,4-1 15,-1-1-15,-1 1 0,4 3 16,-1 8-16,-3 3 0,-2 5 16,-5 4-16,-2 3 0,-3 5 15,-1 4-15,-3 3 0,-1 2 16,-4 1-16,-1 0 0,-6 6 15,-3 3-15,-1 3 0,-1 3 0,-2 3 16,0 2-16,0-3 0,1-5 16,-3 5-16,1-4 0,0-5 15,2-4-15,-1 2 0,1 0 16,1-6-16,0-3 0,1-1 16,0-1-16,1-2 0</inkml:trace>
  <inkml:trace contextRef="#ctx0" brushRef="#br0" timeOffset="171188.2497">17338 10829 0,'0'0'0,"0"0"0,0 0 0,27 3 16,-27-3-16,27 2 0,-27-2 16,37 3-16,-17-1 0,3-2 15,2 0-15,6 0 0,-2-2 16,2 0-16,1-3 0,-3-1 15,-1-1-15,2-5 0,-5-3 16,-3 1-16,-2-1 0,-5 2 0,-4-2 16,-4 1-16,-3-1 0,-7-1 15,-6 0-15,-7 4 0,-6 3 16,-7 3-16,-5 4 0,0 2 16,-1 3-16,-1 7 0,-1 5 15,-4 5-15,4 0 0,7 5 16,3 4-16,7-2 0,6-1 0,11 5 15,8-1-15,8-2 16,6-4-16,15 2 0,9-4 16,0-5-16,0-4 0,-11-3 0,-8-2 15,-6-3-15</inkml:trace>
  <inkml:trace contextRef="#ctx0" brushRef="#br0" timeOffset="209556.0817">2400 10289 0,'0'0'0,"0"0"0,0 0 0,0 0 16,0 0-16,24-4 0,-24 4 0,0 0 16,29-4-16,-16 4 0,3-1 15,0 2-15,1 0 0,1-1 16,3 0-16,1 1 0,0-1 15,7 2-15,0-2 0,-1 0 16,3 0-16,1 0 0,2 2 16,2-1-16,1-1 15,7 0-15,2 0 0,-1 0 0,1 0 0,3-1 16,0-1-16,8 2 0,0 1 16,0-2-16,4-2 0,7 0 15,-5-1-15,-3 0 0,1 0 16,1 1-16,2 3 0,6-1 15,2 2-15,-3-2 0,-5 0 16,3 1-16,1 0 0,25-3 16,-12-2-16,-3 1 0,-2 1 15,1 0-15,-1 1 0,-3 2 16,2 1-16,-3 2 0,0-2 0,-3 1 16,0-1-16,0-2 15,0-2-15,4 0 0,0 1 0,1 0 16,1 2-16,0-2 0,1 1 15,-2 1-15,1-1 0,2 3 16,3 2-16,-1-5 0,0-2 16,0 0-16,2 0 0,-2 2 15,2 0-15,-1-2 0,4 2 16,-4 0-16,1 1 0,4-2 0,2 1 16,-4-1-16,-3-2 0,2 2 15,4 0-15,-1-1 0,-2-1 16,2 3-16,0 0 15,-3 1-15,-5 1 0,4-3 0,4-3 16,-1 1-16,-1 2 0,-2 1 16,0-2-16,-3 3 0,-2 0 15,4-1-15,2-2 0,-2 0 0,-3-1 16,3 2-16,4 0 0,-6 0 16,-3 4-16,3-2 0,1 1 15,0-4-15,1-2 0,0 3 16,2 1-16,-3-3 0,-2 0 15,5 3-15,3 2 0,-6-3 16,-3-2-16,2-3 0,3 1 16,-3 1-16,-2 1 0,1 2 15,1 0-15,-2 0 0,-1 1 0,-3-1 16,1-3-16,-4 2 0,-2 0 16,3-3-16,5-1 0,-11 0 15,-5 2-15,-1 0 0,1-2 16,-7 5-16,-3 2 0,-5-2 15,-2-2-15,-7 0 0,-5-1 16,-5 1-16,-1 1 16,-10 0-16,-5-1 0,-3 3 0,-1 0 15,-2-1-15</inkml:trace>
  <inkml:trace contextRef="#ctx0" brushRef="#br0" timeOffset="210630.1526">2504 11238 0,'0'0'0,"0"0"0,0 0 16,0 0-16,0 0 0,0 0 0,28-1 15,-28 1-15,20-5 0,-20 5 16,31-1-16,-14 1 0,3-1 16,0 1-16,2 1 0,3 0 15,3 0-15,8 0 0,1-1 16,4 1-16,1-1 0,2 2 15,4-1-15,12-2 0,-3-1 0,13-1 16,-1 1-16,1 0 16,-2 0-16,12-2 0,1 1 0,-2 2 15,0 1-15,8-1 0,-2-1 16,-4 1-16,1 2 0,36-2 16,-5-1-16,-11 2 0,-9 2 15,2 0-15,0 2 0,-5-2 16,1 1-16,2-2 0,4 1 15,-3-1-15,-2 1 0,5-1 16,4 0-16,-5 1 0,-2-1 0,4 1 16,4 2-16,-1-4 0,-2 0 15,7 0-15,2 0 0,-3 4 16,-3 1-16,1 1 0,0-1 16,-2-3-16,-2-1 0,10-4 15,6-2-15,-8 6 0,-6 3 0,7 0 16,4-2-16,-7 1 15,-3-1-15,1-3 0,5-3 0,-3 3 16,-1 1-16,5 1 0,4 1 16,-6-1-16,-3-2 0,-5 0 15,0-1-15,-4-2 0,-1-1 16,5 4-16,4 1 0,1 1 16,2 0-16,2 0 15,3-1-15,-24 0 0,-17 1 0,2-1 16,2-1-16,3-1 0,3 0 15,1 2-15,-3 3 0,-3-1 0,-3 0 16,-1-1-16,1-1 16,-6-2-16,-4 1 0,0-1 15,-1 0-15,-3 1 0,-2 0 0,-5 1 16,-4 1-16,-4-1 0,-3 0 16,-9 0-16,-6 2 0,-6-3 15,-6-1-15,-8 1 0,-5 1 16,0 0-16,0 0 0,0 0 15</inkml:trace>
  <inkml:trace contextRef="#ctx0" brushRef="#br0" timeOffset="211689.6443">2956 12029 0,'0'0'0,"0"0"16,0 0-16,0 0 0,0 0 0,0 0 16,29 11-16,-29-11 15,21 8-15,-7-3 16,1 0-16,4 1 0,3-1 0,3-1 15,4 1-15,8 0 0,4 2 0,7 0 16,2-3-16,11-1 0,-2 0 16,4-1-16,3-1 0,14-2 15,0-3-15,14 2 0,1 0 16,-4 1-16,-3-2 0,15 0 16,-2 1-16,38-3 0,-13 0 0,10 2 15,3 1 1,5-2-16,4 0 0,-36 3 15,-24 1-15,24 0 0,14 1 16,-13-1-16,-12 0 0,13 0 16,10 3-16,-13 1 0,-11 2 0,14-2 15,6-1-15,-12-2 0,-8 0 16,15 1-16,10 1 0,-15 0 16,-8 2-16,15 2 0,12 1 15,-15-2-15,-12-3 0,18 1 16,13 3-16,-17 0 0,-9 0 0,17 0 15,10 0-15,-16-2 0,-11 0 16,18-2-16,11-1 16,-15 1-16,-12 0 0,16-1 0,12 1 15,-17-2-15,-11 1 0,16 0 16,11-1-16,-17-1 0,-12-1 0,14 1 16,9 1-16,-16 3 15,-11 0-15,13 0 0,9 0 16,-17-2-16,-11 0 0,12 1 15,9 1-15,-16-1 0,-10-1 0,11-1 16,10 1-16,-16-2 0,-9 0 16,8 0-16,7 1 0,-15 3 15,-10 2-15,6 0 0,3-1 16,-12 1-16,-8-2 0,3 0 16,1-2-16,-12 1 0,-11 2 0,1-1 15,-1-1-15,-7 1 16,-6-1-16,-4-1 0,-2 0 15,-7 0-15,-6-1 0,-7-1 16,-4 0-16,-5 0 0,1 4 0,-10 0 16,-5 1-16,4-1 0,3-2 0,3 0 15</inkml:trace>
  <inkml:trace contextRef="#ctx0" brushRef="#br0" timeOffset="219272.7334">2273 10288 0,'0'0'0,"0"0"0,0 0 15,0 0-15,0 0 0,0 0 16,0 0-16,20 11 0,-20-11 0,0 0 16,24 0-16,-24 0 0,0 0 15,29 0-15,-20 0 0,-1 0 16,0-1-16,1-1 0,1-1 16,-1 3-16,1 0 0,1 0 15,0-1-15,2 1 0,0 1 0,2-1 16,-4 1-16,1-1 0,0 0 15,1 0-15,3 0 16,-3 1-16,2 0 0,2-1 0,2 0 16,-1 1-16,0 0 0,5-1 15,0 0-15,-1-1 0,0 0 16,4 2-16,1 0 0,-1 1 16,-2 1-16,1-3 0,2-2 15,-2 1-15,-1 0 0,6 0 16,1 0-16,-2 0 0,-2-1 0,2 1 15,3 1-15,-5-1 0,-1-1 16,-1 1-16,4-1 16,-4 1-16,0 1 0,1-1 0,-1-2 15,-2 2-15,-1 0 0,4 0 16,1 0-16,1 1 0,-3 1 16,1-2-16,-3-2 0,1 0 15,1 2-15,1 1 0,-1 1 16,-3-1-16,0-1 0,3 1 15,2 0-15,-2-1 0,0 0 0,1 0 16,2 0-16,-1-1 0,0 0 16,7 3-16,-1 2 0,-2-1 15,-4-1-15,5-1 0,2 1 16,-4-1-16,1 0 0,1-1 16,3 0-16,-2 0 0,-4 0 0,0-1 15,2 1-15,1 1 16,-3 0-16,4-2 0,3 1 15,-1-1-15,-3-1 0,3 0 16,2 1-16,-5 4 0,-4 1 0,10-1 16,2-1-16,-8-1 0,-2-1 15,10 1-15,0 1 0,-10 1 16,1 1-16,5-4 0,1-2 16,-2 3-16,0 1 0,0 1 15,2 0-15,-1 0 0,0 1 0,0-2 16,0-2-16,-3 0 15,-1-1-15,3 2 0,5 0 16,-4 3-16,-2 1 0,4-2 0,-2 2 16,-3-2-16,-3-2 0,5 0 15,5 1-15,-6 2 0,-2 0 0,4 0 16,4-1-16,-6 2 16,-2-2-16,2 1 0,3-3 15,-5 2-15,-2 1 0,5 1 16,0 2-16,-1-2 0,-2 0 0,0-2 15,2 2-15,-4-3 0,-1-1 16,4 2-16,2 1 16,-4-1-16,-6 1 0,4 0 0,5 0 15,-4-1-15,-2 0 0,-1 0 16,3-1-16,-4-1 0,0-1 0,3 3 16,2 3-16,-8-3 15,0-2-15,1-1 0,6 0 16,-3 2-16,-2 0 0,1 0 15,0-1-15,0 0 0,-2-1 0,2 1 16,2 1-16,-4-1 0,-3 0 16,3-2-16,2-1 0,-1 1 15,-1 1-15,2 1 0,0 1 16,-2 1-16,0-2 0,1-2 16,4 0-16,-4 1 0,-1 1 0,2-1 15,-3 0-15,1-2 16,-4 0-16,4 2 0,5 1 15,-7-2-15,-2-2 0,4 2 16,-1 1-16,-2 1 0,1 1 0,4-1 16,2 0-16,-6-1 0,-4 0 0,8 0 15,3 0 1,-7 0-16,-1 0 0,5 1 0,2 1 16,-5-1-16,-1 0 0,5 0 15,1 0-15,-6 2 0,-2 1 0,7-2 16,1-1-16,-6-1 0,-1 1 15,6 2-15,0 1 16,-5-1-16,-1-2 0,7 0 0,2 0 16,-7 1-16,0 0 0,4 2 15,2-1-15,-6 0 0,0-1 0,6 0 16,1 0-16,-7 2 16,-1 1-16,8-3 0,2-2 15,-4 1-15,-1 0 0,-1 2 16,2 1-16,-3-1 0,0-2 0,2 1 15,0-1-15,-3 1 0,-2 1 16,3-1-16,2 0 0,-2-1 16,-2-1-16,1 2 0,1 1 15,-4-1-15,0 2 0,5-2 16,2-1-16,-7 0 0,-1 0 0,6 1 16,-1 1-16,-6-1 0,-1 0 15,3-1-15,3 1 16,-3 0-16,-3-1 0,2 1 15,1 0-15,-1-1 0,-1 0 0,1 0 16,1-1-16,-2 0 0,0 0 16,0 1-16,-1 1 0,0-1 15,3-1-15,1 0 0,0-2 16,-2 2-16,-2 0 0,1 1 16,-1 1-16,0-1 0,-3-1 0,4 0 15,2-2-15,-1 2 16,0 0-16,-1-1 0,-1 2 15,-1-1-15,-1 1 0,3-2 16,2-3-16,-1 1 0,-1 1 0,-1 2 16,2 1-16,-1 0 0,-1-2 0,1 0 15,2-1-15,-1 0 16,-1 0-16,1 1 0,0 2 16,-2-1-16,0 1 0,2-1 15,2 0-15,-3-1 0,-2 1 0,2 0 16,1-1-16,-1 1 0,-2-1 15,3 1-15,1-1 16,-1 1-16,-1 0 0,1 0 0,-1 0 16,0-1-16,-2-1 0,0 1 15,3 1-15,-1 1 0,0 1 16,0-1-16,2-1 0,-5 1 16,-2-1-16,5 0 0,0 0 15,-5 0-15,1-1 0,6 2 16,3-1-16,-7 1 0,0 0 0,4 0 15,0-1-15,-4 1 0,1-1 16,5 0-16,0 1 0,-1-1 16,-2-1-16,1 1 0,1 1 15,0 0-15,-1 0 0,2-1 16,3 1-16,-4-3 0,-3 2 0,4 0 16,1-1-16,-2 1 0,0 2 15,1 0-15,1 1 16,-2-2-16,-1-3 0,2 2 15,3 1-15,-2 0 0,-1 1 0,0-1 16,0 1-16,0-1 0,-1-1 16,2 1-16,1 0 0,-2 0 15,-1-1-15,3 1 0,0 1 16,-2-1-16,-1 0 0,2-2 16,2 1-16,-4 2 0,-1 3 0,1-4 15,2-4-15,-2 3 16,0 0-16,0 1 0,3-1 15,-3 0-15,-3 1 0,3 0 0,3 0 16,-3-1-16,-1 1 0,1-1 16,1 1-16,-1 0 0,-1 1 0,1 0 15,1 0-15,-1 0 16,-1-1-16,0 1 0,0 0 16,-1 1-16,-1-1 0,-1 0 15,3-1-15,-2 0 0,-2 1 0,0-1 16,2-1-16,-3 2 0,-1 0 15,-2 0-15,1 1 0,0-1 16,0 2-16,-3-1 0,1-1 16,-1-1-16,-1 0 0,0 0 15,0 2-15,-1 0 0,0-2 0,-2 0 16,1 0-16,-1 0 16,-1 0-16,-1 0 0,-2-2 15,-3 2-15,2-1 0,-5-1 16,-4-1-16,1-5 0,-1-3 0,1 2 15,2 1-15,0 0 0</inkml:trace>
  <inkml:trace contextRef="#ctx0" brushRef="#br0" timeOffset="223410.9171">2087 11187 0,'0'0'0,"0"0"16,0 0-16,0 0 0,0 0 0,0 0 15,0 0-15,0 0 0,0 0 0,0 0 16,22 6-16,-22-6 0,0 0 16,25-1-16,-25 1 15,26 5-15,-11-4 0,1 0 0,1 0 16,4 0-16,1 1 0,0-1 16,4 0-16,-1 0 0,6 0 15,7 0-15,1-1 0,2 1 16,0 0-16,9-1 0,0 0 15,-2 1-15,3 2 0,-1-3 16,0 0-16,8 0 0,-5-3 0,1 2 16,1 1-16,-3-3 0,-2-2 15,8 2-15,-1 2 0,-1-1 16,-4 0-16,-1-1 0,-2-1 16,-1 3-16,0 1 0,5-1 15,-2-4-15,-1 1 0,-2 2 16,-2 0-16,0 0 0,0 0 15,-3 1-15,0-1 0,1-1 16,0 3-16,0 0 0,0 0 16,0-2-16,-1 0 0,0 1 0,-1-2 15,5 3-15,-3-1 0,-3 1 16,6 0-16,4-1 0,-6-1 16,-1 0-16,5 0 0,2 2 15,-2 0-15,-2 0 0,0 1 16,3-1-16,-3 1 0,4 1 15,0-2-15,1 1 0,-2-1 16,-1 1-16,2 0 0,0-1 16,-1 0-16,-3 0 0,9 1 15,2 0-15,-7-1 0,-3-1 16,17 2-16,-4 2 0,-4-1 0,-1-1 16,-5-1-16,-2 0 0,-1 4 15,1 2-15,-1-4 0,2 0 16,-3-2-16,1 0 0,1 2 15,2 1-15,-4-2 0,-1-2 0,3 3 16,3 3-16,-1-5 0,-2-2 16,0 2-16,-2 2 15,0 1-15,-2 3 0,2-5 0,3 0 16,0-1-16,3-1 0,-4-2 16,1 0-16,-3 4 0,0 3 15,2-1-15,0 2 0,-3-3 16,-2-1-16,3-3 0,3 1 15,-2 0-15,0 1 0,0 0 16,4 0-16,-5 2 0,-1 1 0,0-6 16,1-4-16,-15 5 0,5 2 15,17 0-15,-4 2 0,-13-3 16,2-2-16,18-2 0,-4-2 16,-22 6-16,4 1 0,2-2 15,2-1-15,1 2 0,-1 1 16,1 1-16,0 3 0,0-5 15,1-2-15,0 0 0,1 1 16,-1 1-16,-1 0 0,1-3 16,1 0-16,-1 1 0,0 2 0,0-2 15,2 1-15,-5 0 0,1 1 16,-2 0-16,0 0 0,1-1 16,2 0-16,0 0 0,-2 1 15,-3-2-15,-2-1 0,3 1 16,1 2-16,-6 0 0,2-1 0,0 4 15,1 0-15,-1-2 16,2 0-16,-1 0 0,1 0 16,-1 2-16,-1 0 0,3-2 0,0-1 15,-3 0-15,-2 2 0,2-2 16,2-1-16,-1 3 0,0 1 16,0 1-16,1 0 0,-2-3 15,0-2-15,-2 4 0,0-1 16,-1-1-16,-1-1 0,2-1 15,0 4-15,-1 0 0,-1 1 0,-2-4 16,2-1-16,-2 1 0,0 3 16,0-1-16,1 1 0,0-1 15,-1-2-15,1 2 0,-1 0 16,1 0-16,-1 0 0,3 0 16,1-1-16,-2 1 0,-4-1 15,3 0-15,1 0 0,1 0 16,-1 2-16,-1-1 0,0 2 15,0-2-15,0-1 0,1 2 16,1 0-16,-2 0 0,1-2 0,0 0 16,0 0-16,0 0 0,-1 0 15,-1 1-15,2 2 16,0-1-16,-1 1 0,1 0 0,0 0 16,0-1-16,2-3 0,-1 3 15,0 3-15,-2-3 0,0-1 16,-1 3-16,1 1 0,0 0 15,-1-1-15,1 0 0,-1 1 16,0-2-16,-1-1 0,3 1 16,1-2-16,-3-1 0,-1 0 0,-1 1 15,0 1-15,3-1 0,-1 1 16,0-1-16,-3-2 0,1 2 16,1 1-16,-1-2 0,-1 0 15,-3-1-15,0 0 0,0 1 16,-1 1-16,2-2 0,1-2 15,2 2-15,-1 0 0,-2-1 0,-1-2 16,0 2-16,0 2 16,1 0-16,1 0 0,0-1 0,0 1 15,-1 0-15,0 0 0,-1 0 16,0 0-16,0 2 0,1 0 16,-1 1-16,1-1 0,-3 0 15,-1 1-15,-3 1 0,-1-1 16,-2-1-16,-2 0 0,-3-1 15,-1 0-15,-4-1 0,-2 0 0,-2-3 16,2 3-16,-2-3 0</inkml:trace>
  <inkml:trace contextRef="#ctx0" brushRef="#br0" timeOffset="224925.3998">4532 10401 0,'0'0'15,"0"0"-15,0 0 0,0 0 16,-19-12-16,19 12 0,-22-9 0,22 9 16,-27-9-16,14 4 0,-4 0 15,2 1-15,-4-2 0,0 1 16,-3-1-16,0 1 0,0 0 16,-7 1-16,-3-1 0,4 1 0,-3-2 15,0 2-15,1 1 16,-4-1-16,0 0 0,-7 0 0,0 1 15,3 0-15,0 0 0,0 3 16,-1 2-16,0-1 0,2 1 16,-9 1-16,4 0 0,-2 2 15,0 2-15,2 2 0,-2 1 16,3 0-16,3-1 0,0 3 16,1 4-16,4-3 0,-1-2 15,-5 4-15,2-2 0,6 2 0,5-1 16,0 3-16,2-1 15,4-2-15,1 0 0,1 1 0,1 2 16,2 2-16,3-1 0,2 3 16,-2 1-16,3-2 0,1-2 15,3 3-15,1 1 0,1-1 16,3 0-16,0 4 0,0 1 16,0 0-16,1 1 0,1-4 15,4 3-15,-2-5 0,3-2 0,4 4 16,0 2-16,3 0 0,-1-1 15,3-1-15,0-1 0,3-3 16,-2-4-16,7 3 0,2 1 16,0 0-16,-2-1 0,2 0 15,2-1-15,3-1 0,-1-1 16,3-1-16,2-1 0,2 0 16,-1 1-16,2-2 0,2-3 15,2 0-15,-1 0 0,9 0 16,-1 1-16,-2-4 0,-3-2 0,3-1 15,1 0-15,0 0 0,-2 1 16,2-3-16,3 1 0,-1-4 16,-5 2-16,8-1 0,0 0 15,-6-1-15,1 1 0,0 1 16,5 0-16,-2-1 0,-4-1 0,1-1 16,-1 0-16,0 3 0,1 1 15,-1-4-15,-2-6 16,-1 1-16,-1 0 0,-1-1 0,4 0 15,-6 0-15,-3 0 0,-2-1 16,0 0-16,-1 0 0,1 0 16,-2-1-16,-1-2 0,-1 0 15,-1 0-15,2-3 0,-1-3 16,-6 3-16,-5 0 0,3-1 16,-1-2-16,0 0 0,0 0 0,-4 1 15,1 0-15,-3 0 16,0 0-16,-4 0 0,-1 1 15,-2-1-15,0-2 0,0-1 0,0 0 16,-2 0-16,-2-2 0,-1 0 16,0-4-16,0 5 0,-1 3 15,-1-2-15,-1 0 0,-1 0 16,0 2-16,-3-2 0,-1-1 16,-2 5-16,0-1 0,-1 1 15,-2 3-15,0-2 0,-1-2 0,-3 1 16,-4-1-16,-2 1 0,-1 1 15,0 0-15,-2 2 0,-2 1 16,-3 0-16,0 0 0,-2 0 16,-2 1-16,-2 0 0,-8 2 15,1 0-15,-3-1 0,0-1 0,-2 1 16,1 3-16,-2-1 16,-2 1-16,-11-2 0,1-1 15,1 4-15,3 1 0,-3 3 16,-6 2-16,2 2 0,-1 0 0,-11 2 15,1 1-15,3 2 0,2 2 16,-35 7-16,7-1 16,29-4-16,22-3 0,13-2 0</inkml:trace>
  <inkml:trace contextRef="#ctx0" brushRef="#br0" timeOffset="313826.1484">14692 11822 0,'0'0'0,"0"0"0,0 0 16,8-22-16,-8 22 0,6-24 0,-5 9 16,-1 0-16,-1 1 0,0-3 15,-1 0-15,-1-1 0,-1 1 16,-6-4-16,-3 1 0,-2 2 16,-1 3-16,-4 2 0,-3 4 15,-3 4-15,-1 4 0,-2 4 16,-2 6-16,-3 10 15,-3 8-15,-5 3 0,5-1 0,0 11 16,5 4-16,8-5 0,5-6 16,12 1-16,14-5 15,2-5 1,2-4-16,12-6 0,10-5 0,-5-5 0,-1-4 0,15-6 16,8-5-16,-4-3 0,-3-2 15,1-8-15,1-5 16,-5 1-16,-5 0 0,8-11 0,2-6 15,-8 4-15,-7 3 0,-4-1 16,-1-2-16,-6 9 0,-3 6 0,-1-7 16,-5 7-16,-7 14 0,-2 4 15,-5 3-15,-4 2 16,-1 4-16,-1 2 0,-5 8 0,-5 4 16,1 0-16,0 0 0,-5 11 15,-2 7-15,4-1 0,3 0 0,0 12 16,3 5-16,6-6 15,4-7-15,8-1 0,4-1 16,4-7-16,3-3 0,9-8 16,6-4-16,-2-3 0,1-4 0,-7 0 15,-6-2-15,-3-1 0</inkml:trace>
  <inkml:trace contextRef="#ctx0" brushRef="#br0" timeOffset="313994.5088">15325 11767 0,'0'0'16,"0"0"-16,0 0 0,-22 26 15,13-14-15,-3 9 0,0 3 16,0 0-16,0 1 0,2-1 16,2 0-16,3-2 0,1-5 0,2-4 15,0-1-15,1-4 0</inkml:trace>
  <inkml:trace contextRef="#ctx0" brushRef="#br0" timeOffset="314175.4663">15324 11462 0,'0'0'0,"0"0"0,0 0 0,0 0 16,0 0-16,0 0 0,18 28 15,-18-28-15,22 21 0,-3-8 16,5 2-16,-3-3 0,-2 0 0,-4-3 16</inkml:trace>
  <inkml:trace contextRef="#ctx0" brushRef="#br0" timeOffset="314475.7223">16023 11609 0,'0'0'0,"0"0"0,-25-2 15,7 2-15,-1 0 0,-7 1 0,-6 3 16,-9 1-16,0-1 0,-7 8 16,2 5-16,7-2 0,7 0 15,3 4-15,8 1 0,8-2 0,5-1 16,11 3-16,7 1 16,5-4-16,6-1 0,4 0 0,4 1 15,4 0-15,-3-2 0,-4-1 16,-3 0-16,-4-3 0,-4 0 15,-6-1-15,-3 0 0,-4 1 16,-2 1-16,-9-5 0,-6 0 16,-4-2-16,-2 0 0,-1-2 15,-2-2-15,0-1 0,-1-2 16,3-7-16,3-4 0,2 3 0,4 2 16,2 1-16</inkml:trace>
  <inkml:trace contextRef="#ctx0" brushRef="#br0" timeOffset="314926.1953">16627 11339 0,'0'0'0,"0"0"0,0 0 15,-16 28-15,7-14 0,-4 8 16,-4 7-16,-5 9 0,-1 0 15,-7 11-15,0 1 0,6-6 16,3-5-16,-2 3 0,3-6 16,4-7-16,2-6 0,5-6 15,1-3-15,1-3 0,2-2 0,0-7 16,2-5-16,2-4 0,1-3 16,4-8-16,5-6 0,0 0 15,2-1-15,4-4 0,4-1 16,-1 3-16,-1 4 0,3 0 15,0 3-15,-1 3 0,-2 5 0,4 4 16,4 3-16,-3 5 0,-2 3 16,-2 4-16,1 4 15,-4 2-15,-2 3 0,-5 9 0,-1 8 16,-3-4-16,-1-2 0,-3 5 16,-3 6-16,0-7 0,-1-4 15,-1 0-15,0 1 0,0-4 16,1-3-16,2-3 0,2-1 15,1-7-15,1-2 0,0-11 16,1-8-16,-1 4 0,-1 1 0,0 2 16</inkml:trace>
  <inkml:trace contextRef="#ctx0" brushRef="#br0" timeOffset="315260.3294">16850 11762 0,'0'0'16,"0"0"-16,0 0 0,29 6 15,-29-6-15,34 4 0,-12-4 16,1 1-16,0 1 0,9-2 16,1 0-16,0-1 0,-2 1 15,-1-5-15,-1-3 0,-4-3 0,-4 0 16,1-7-16,-4-2 0,-5 1 16,-3-1-16,-6 0 15,-4-2-15,-5 3 0,-5 1 0,-7 5 16,-5 3-16,-3 3 0,-3 4 15,-3 7-15,-3 6 0,1 2 16,1 2-16,-6 10 0,0 5 16,8 1-16,7 0 0,7 3 15,6 4-15,9-3 0,6-2 0,14 0 16,9-5-16,7-3 0,4-3 16,13-4-16,10-4 0,-3-3 15,-1-4-15,-10-2 0,-12 0 16,-11-2-16</inkml:trace>
  <inkml:trace contextRef="#ctx0" brushRef="#br0" timeOffset="315642.3982">18010 11686 0,'0'0'0,"0"0"0,0 0 16,0 0-16,-19-16 0,6 12 0,-6-1 15,-2 3-15,-1 1 0,-5 2 16,-7 2-16,-9 3 0,2 2 0,-11 9 15,1 5-15,8 0 16,6 1-16,2 1 0,10-3 16,7-1-16,6-2 0,9-1 15,7-2-15,5-3 0,4-2 0,9-4 16,8-3-16,2-2 0,1-3 16,9-4-16,1-4 0,-2-4 15,0-2-15,-3-3 0,-1-2 16,-6 0-16,-4 0 0,-4 0 15,-5 3-15,-6 5 0,-3 3 16,-7 1-16,-3 1 0,-2 6 16,-3 3-16,-3 6 0,-3 5 15,0 1-15,-1 3 0,-1 5 16,-1 5-16,5-3 0,4 1 0,6 2 16,7-2-16,5-2 0,4-3 15,7-5-15,6-4 0,-5-5 16,1-2-16,-2-1 0,-4 0 15,-4 0-15</inkml:trace>
  <inkml:trace contextRef="#ctx0" brushRef="#br0" timeOffset="315959.7491">18456 11669 0,'0'0'0,"0"0"16,0 0-16,0 0 0,-22 30 0,22-30 15,-28 34-15,11-13 0,2 1 0,-5 8 16,0 0-16,3-4 0,3-2 16,4-6-16,3-1 15,3-6-15,2-3 0,3-5 16,2-5-16,1-1 0,0-3 0,4-6 16,2-5-16,2-3 0,2-1 15,2 1-15,-1 1 0,0-1 16,-2 4-16,-2 4 0,-3 4 15,1 3-15,-1 4 0,0 3 16,0 2-16,0 1 0,1-1 0,4 5 16,4 3-16,2-1 0,0 1 15,-2-2-15,-3-2 16,-2-1-16</inkml:trace>
  <inkml:trace contextRef="#ctx0" brushRef="#br0" timeOffset="316259.8137">19000 11456 0,'0'0'0,"0"0"15,0 0-15,-12 17 0,12-17 0,-17 28 16,3-5-16,-4 3 0,-2 2 15,-5 9-15,1 1 0,3-2 16,3-2-16,2 5 0,3-4 16,6-6-16,2-4 0,4-4 15,3-1-15,3-4 0,1-4 0,8-2 16,3-1-16,2-4 0,0-3 16,1-5-16,1-4 0,1-4 15,0-4-15,-4 3 0,-3 1 16,-3 3-16</inkml:trace>
  <inkml:trace contextRef="#ctx0" brushRef="#br0" timeOffset="316427.8558">18723 11619 0,'0'0'0,"0"0"0,0 0 0,0 0 16,29-4-16,-29 4 0,39 0 15,-14 2-15,1-1 0,4 0 16,4 2-16,9 0 0,0-2 0,-7 1 16,-5 0-16,-5-1 0</inkml:trace>
  <inkml:trace contextRef="#ctx0" brushRef="#br0" timeOffset="316826.0241">19058 11841 0,'0'0'0,"0"0"0,0 0 15,0 0-15,28 1 0,-28-1 0,36 0 16,-14 0-16,1-1 16,6-1-16,4 0 0,-2 0 0,-1 0 15,7-1-15,0-2 0,3-2 16,-2-2-16,-7 0 0,-5-2 15,-5 1-15,-4-1 0,-6-1 16,-4-2-16,-4 1 0,-6 1 0,-6 2 16,-7 0-16,-2 3 0,-1 2 15,-7 2-15,-4 4 16,0 3-16,-2 3 0,-3 5 0,-1 4 16,3 2-16,2 3 0,2 4 15,7 2 1,8-2-16,5 0 0,14-2 0,9-4 15,7-3-15,5-2 0,11-3 16,7 0-16,2-3 0,3-2 0,7-6 16,-1-6-16,-8-2 0,-4-3 15,-11 2-15,-7 2 0,-8 3 16</inkml:trace>
  <inkml:trace contextRef="#ctx0" brushRef="#br0" timeOffset="317177.3259">19824 11719 0,'0'0'0,"0"0"16,0 0-16,-21 21 0,21-21 0,-20 26 15,5-7-15,0-1 0,-2 1 16,-2 5-16,4-2 0,2-3 16,1-4-16,2-2 0,2-1 15,1-5-15,3-2 0,2-5 16,2-3-16,2-3 0,2-2 15,4-5-15,2-5 0,1-1 16,2-3-16,4-2 0,4-2 16,6-3-16,2 3 0,-1 4 0,-2 4 15,3 3-15,1 3 0,-1 3 16,0 2-16,-4 4 0,-2 1 16,2 6-16,-4 7 0,-6 2 15,-1 3-15,-4 5 0,-4 2 16,-4 5-16,-3 2 0,-3 11 15,-4 3-15,-2-2 0,-1-1 0,2-9 16,2-7-16,2-6 0</inkml:trace>
  <inkml:trace contextRef="#ctx0" brushRef="#br0" timeOffset="323343.0439">3916 11324 0,'0'0'0,"0"0"16,0 0-16,0 0 0,0 0 16,-19-20-16,19 20 0,-24-8 15,8 6-15,-3 0 0,-5 2 16,-2 2-16,-3 0 0,-13 4 15,-2 4-15,2 1 0,3-1 16,-13 9-16,-2 5 0,4 4 16,4 3-16,-11 10 0,-2 5 15,1 5-15,7-3 0,3 7 0,-2 6 16,6 0-16,11-7 0,9-2 16,7 0-16,5-3 0,5-5 15,17 16-15,12-1 0,7-16 16,6-10-16,24-1 0,17-1 15,6-3-15,7-3 0,15 0 16,13 0-16,-13-8 0,-14-5 0,26-3 16,17 0-1,-9 0-15,-7 1 0,2-4 0,3-2 16,-2-3-16,0-1 0,2-2 0,1-4 16,-7-4-16,-8-2 0,6-4 15,0-1-15,-10 1 0,-7 2 16,1-7-16,-2-4 0,-12-2 15,-9 0-15,-6-1 0,-1 0 16,-11-3-16,-7-3 0,-9-3 16,-4-3-16,-11 0 0,-6 2 0,-8-2 15,-5-3-15,-10-2 0,-3 1 16,-4-2-16,-2-3 0,-9 8 16,-5 3-16,-7-1 0,-6-1 15,-3 0-15,0 1 0,-11 1 16,-3 2-16,-3 3 0,-4-1 15,-8 7-15,-3 3 0,-2-1 16,3 1-16,-10 0 0,-4 1 16,1 8-16,1 7 0,-5 6 15,-5 7-15,2-3 0,-1-1 0,-8 6 16,-6 6-16,4 6 0,3 4 16,0 3-16,-2 2 0,7 1 15,4 2-15,-4 5 0,0 4 16,13-1-16,11-3 0,3 4 15,2 3-15,16-9 0,10-5 16,9-3-16,7 1 0,6-6 16,8-4-16,11-3 0,9 0 15,9 0-15,7 4 0,-8-7 16,-5-2-16,-6-3 0</inkml:trace>
  <inkml:trace contextRef="#ctx0" brushRef="#br0" timeOffset="324299.1329">6030 12240 0,'0'0'16,"0"0"-16,0 0 0,0 0 0,0 0 15,29-12-15,-29 12 0,21-6 16,-21 6-16,26-5 0,-7 3 15,0 0-15,0 1 0,4 1 16,2 1-16,10 1 0,3 0 16,2-1-16,0-1 0,0 1 0,-1 3 15,9-1-15,1 2 0,-4-2 16,-2-1-16,3 1 16,-3 0-16,-5 1 0,-6 1 0,-1-4 15,-1-1-15,-4-1 0,-9 1 16,-2-1-16,-4-2 0,-6 3 15,1 1-15,-6-1 0,-7 4 16,1-3-16,-2-1 0,-3 4 16,-3 3-16,-2 2 0,0 1 0,-8 5 15,-5 3-15,1-2 0,3-1 16,-3 0-16,-1 2 16,1-1-16,-2-1 0,-3 4 0,1 0 15,2-3-15,2-2 0,-1 0 16,-1-1-16,4-2 0,1-1 15,3-2-15,1 0 16,5-3-16,4-3 0,0 0 16,1-1-16,3-5 0,1-2 15,4-4-15,2-1 0,4-3 0,2-2 16,3-1-16,5-2 0,0-3 16,3-1-16,5-1 0,1 0 15,-2 0-15,1 0 0,1-1 16,3-2-16,2-5 0,-2 3 15,1 3-15,-1 0 16,-1 2-16,1 2 0,-6 5 0,-4 3 16,-2 3-16,0 2 15,-3 1-15,-4 0 0,-1 9 0,3 8 16,-5 2-16,0 3 0,2 3 16,0 4-16,1 0 0,-2 2 15,0 1-15,-2 4 0,0-2 16,0 0-16,0 2 0,1 2 15,0-2-15,-2-2 0,5 8 16,-2-1-16,0-3 0,1-4 0,-2-2 16,-1 0-16,-1-4 0,2-2 15,-6-2-15,2-1 16,-1-5-16,1-2 0,-1-2 16,1 0-16,0-4 0,1-2 0,-4 0 15,2-6-15,-2-1 0,-1-2 16,-5-6-16,-1-6 0,-2-1 15,-2-3-15,-14-14 0,-6-7 16,-7 4-16,-1 1 0,2 3 16,9 8-16,7 8 0</inkml:trace>
  <inkml:trace contextRef="#ctx0" brushRef="#br0" timeOffset="332726.6473">23395 9729 0,'0'0'0,"0"0"0,0 0 16,0 0-16,0 0 0,-9 24 15,9-24-15,-8 22 0,8-22 0,-12 29 16,4-11-16,1-2 16,1 0-16,-1-2 0,0 0 15,2-2-15,0-3 0,2 0 16,0-2-16,1 0 0</inkml:trace>
  <inkml:trace contextRef="#ctx0" brushRef="#br0" timeOffset="332893.4378">23446 9415 0,'0'0'0,"0"0"0,0 0 16,0 0-16,0 0 0,0 0 0,25 3 16,-25-3-16,24 9 0,-24-9 15,33 15-15,-16-8 0,2 0 16,-4 0-16,0-1 0,-3-1 15</inkml:trace>
  <inkml:trace contextRef="#ctx0" brushRef="#br0" timeOffset="333226.5417">23887 9657 0,'0'0'0,"0"0"16,0 0-16,-12 18 0,12-18 0,-16 25 15,5-7-15,-1-1 16,0 1-16,-4 5 0,-1 1 15,2-4-15,1-2 0,3-5 16,3-2-16,0-1 0,1-3 0,3-4 16,2-7-16,1-2 15,2-1-15,3-5 0,4-3 16,1-2-16,2-1 0,3-4 0,4-3 16,4-3-16,1 3 0,0 1 15,0 2-15,-3 3 0,-2 2 16,3 3-16,-2 6 0,-3 5 15,-1 0-15,1 7 0,-2 3 16,-2 4-16,-3 1 0,-5 8 16,-1 5-16,-3 2 0,0-3 0,-5 6 15,-1 4-15,-1-4 0,1-5 16,1-1-16,2-5 0,-1-5 16</inkml:trace>
  <inkml:trace contextRef="#ctx0" brushRef="#br0" timeOffset="333543.2037">24802 9530 0,'0'0'0,"0"0"0,0 0 16,0 0-16,-20-8 0,20 8 15,-37-2-15,15 2 0,-1 1 0,-4 2 16,-3 4-16,-4 3 15,4 2-15,3 1 0,1 2 16,7-2-16,3 0 0,5 6 16,7 1-16,4-1 0,4-1 0,10-1 15,10 0-15,-2 0 0,-2 0 16,0-1-16,0-2 0,-3-1 16,-4 1-16,-3-1 0,-4-1 15,-4-2-15,-2-2 0,-7 1 16,-4-2-16,-2-2 0,-1 0 0,-5 0 15,-3 0-15,2-3 16,2-2-16,4 0 0,3 0 16,2 0-16</inkml:trace>
  <inkml:trace contextRef="#ctx0" brushRef="#br0" timeOffset="333944.5824">25092 9574 0,'0'0'0,"0"0"16,0 0-16,-15 14 0,15-14 0,-20 19 15,3-1-15,1 1 0,-1 3 16,-4 6-16,1 0 16,4-4-16,4-1 0,5-3 0,5-1 15,2-3-15,3-4 0,6-4 16,6-3-16,4-3 0,2-2 15,9-3-15,2-5 0,-1-2 0,-2-3 16,3-4-16,2-3 16,-3-3-16,0 0 0,4-3 15,-3 3-15,-7 3 0,-6 3 0,-5 4 16,-3 2-16,-3 2 0,-2 2 16,-2 3-16,-4 4 0,-3 1 15,-2 2-15,-7 8 0,-5 5 16,1 3-16,-1 2 0,3 4 15,1 1-15,4 0 0,2-2 16,6-1-16,5 0 0,5-5 0,3-3 16,6-4-16,4-4 0,-3-1 15,-5 0-15,-2-2 0</inkml:trace>
  <inkml:trace contextRef="#ctx0" brushRef="#br0" timeOffset="334293.0539">25783 9535 0,'0'0'16,"0"0"-16,0 0 0,0 0 0,0 0 15,-23 27-15,11-10 0,-2 3 16,-2 2-16,0 3 0,-2 4 16,-3 7-16,2-4 0,3-1 15,0-2-15,1 1 0,4-5 16,2-6-16,2-3 0,3-6 15,1-2-15,2-5 0,1-3 16,1-3-16,1-3 0,1-6 16,2-5-16,1-1 0,2-1 0,3-3 15,3-2-15,3-2 0,-2 1 16,0 4-16,-2 1 0,-1 5 16,-1 1-16,0 3 0,0 0 15,2 4-15,2 0 0,2 3 16,3 2-16,-1 1 0,0 0 0,-3 4 15,0 1-15,-3-2 0,1-1 16,1 0-16,-3 0 16,-4 1-16</inkml:trace>
  <inkml:trace contextRef="#ctx0" brushRef="#br0" timeOffset="334642.9042">25824 9805 0,'0'0'0,"0"0"0,0 0 16,0 0-16,27 2 0,-27-2 16,29 2-16,-11-2 0,1-1 15,3 0-15,2-3 0,1 1 0,1 1 16,8-4-16,1 0 0,-2-3 16,-2-1-16,7-5 0,-1-1 15,-5-1-15,-4 2 0,-6-3 16,-4-1-16,-3 1 0,-5 2 15,-9 0-15,-7-1 0,-5 3 16,-5 2-16,-9 5 0,-7 4 16,-2 4-16,-1 4 0,-12 6 15,-4 6-15,5 3 0,4 5 0,-4 9 16,5 7-16,9-5 0,7-2 16,12-2-16,8-2 0,9-3 15,8-4-15,10 0 0,9-2 16,5-1-16,5-3 0,-10-4 15,-8-3-15,-5-2 0</inkml:trace>
  <inkml:trace contextRef="#ctx0" brushRef="#br0" timeOffset="335276.9797">23347 10522 0,'0'0'0,"0"0"0,0 0 0,27 6 16,-27-6-16,30 4 0,-11-3 15,2 1-15,1-1 0,7-2 16,-1-3-16,0-1 0,-1-2 16,1-2-16,-1-1 0,-2-1 15,-4-1-15,0-3 0,-3-1 0,-3 0 16,-4 0-16,-6 1 16,-4-2-16,-4 3 0,-3 3 0,-8 2 15,-6 3-15,2 4 0,-3 4 16,-9 4-16,-3 5 0,0 3 15,0 2-15,-2 7 0,0 4 16,0 4-16,6-1 0,8 2 0,6 4 16,6-5-16,5-2 0,11-2 15,11-4-15,2-8 0,4-3 16,11-5-16,9-4 16,3-3-16,1-4 0,15-5 0,2-3 15,-5-2-15,-4 1 0,10-13 16,0-7-16,-18 11 0,-14 5 0,-10 5 15</inkml:trace>
  <inkml:trace contextRef="#ctx0" brushRef="#br0" timeOffset="335635.5826">24345 10357 0,'0'0'0,"0"0"16,0 0-16,0 0 0,-23 14 16,23-14-16,-26 24 0,7-7 15,-2 0-15,-2 6 0,-1 4 16,-6 6-16,2-1 0,-3 2 15,3-2-15,6-8 0,4-5 0,4-3 16,3-3-16,2-5 16,3-4-16,1-4 0,4-2 0,1-4 15,1-1-15,5-5 0,1-5 16,3-1-16,2 0 0,7-10 16,3-4-16,1 4 0,3 3 15,0 3-15,2 1 0,-3 4 16,-1 1-16,8 2 0,3 3 15,-6 3-15,-1 5 0,-2 3 16,0 3-16,-5 4 0,-3 2 0,-1 5 16,-3 5-16,-5 1 0,-5 4 15,-5 0-15,-4 4 16,-2-3-16,0 0 0,-1 0 0,-1-1 16,0-2-16,-1-2 0,3-3 15,1 0-15,4-1 0,3-3 0,-1-4 16,0-1-16,0-2 0</inkml:trace>
  <inkml:trace contextRef="#ctx0" brushRef="#br0" timeOffset="335963.0907">25145 10333 0,'0'0'0,"0"0"0,0 0 15,-23 3-15,23-3 0,-31 8 16,8-1-16,0 2 0,-2-1 0,-6 7 16,2 2-16,4-2 0,6 0 15,6 0-15,7 1 0,4-2 16,4-1-16,6 0 0,4 0 16,3 0-16,3 0 0,6 3 15,1-1-15,-4-1 0,-4-1 16,-5-1-16,-3-1 0,-5-1 15,-3 1-15,-11-1 0,-7 1 16,-2-2-16,-1-1 0,-7-2 16,-5-1-16,2 0 0,2-1 0,4-1 15,2-2-15,5-3 0,6-3 16,3 1-16,0 1 0,1 0 16</inkml:trace>
  <inkml:trace contextRef="#ctx0" brushRef="#br0" timeOffset="336393.1888">25454 10380 0,'0'0'0,"0"0"0,0 0 16,0 0-16,0 0 0,-27 27 0,11-13 16,-2 4-16,-1 0 0,-1 7 15,-1 3-15,-3 6 0,2-2 16,7-2-16,4-4 0,3 2 15,5-5-15,8-5 0,7-2 16,4-6-16,2-4 0,6-3 16,3-3-16,2-3 0,0-1 0,2-5 15,3-7-15,-1-1 0,1-2 16,7-9-16,-2-1 16,-6 0-16,-4 2 0,0-1 0,-4 4 15,-8 7-15,-4 3 0,-2 0 16,-3 2-16,-4 5 0,-1 0 15,-5 4-15,-3 4 0,-2 6 0,-2 3 16,-3 6-16,-5 4 16,0 2-16,-1 2 0,1 2 15,1 4-15,5-3 0,4-3 0,9 3 16,5-4-16,3-5 0,2-5 16,4-4-16,3-2 0,-2-5 15,3-4-15,5-5 0,2-2 16,-10 2-16,-2 2 0,-3 1 15</inkml:trace>
  <inkml:trace contextRef="#ctx0" brushRef="#br0" timeOffset="336726.9851">26101 10397 0,'0'0'0,"0"0"0,0 0 15,0 0-15,-15 22 0,15-22 16,-21 29-16,8-10 0,0-1 15,-2 5-15,-2 1 0,3-1 0,0 0 16,1 0-16,3-2 16,3-4-16,0-2 0,3-2 15,1-4-15,3-3 0,3-3 0,1-3 16,2-3-16,0-3 0,2-3 16,2-6-16,2-3 15,0-2-15,0 0 0,-1-2 0,0-1 16,1-1-16,-1 0 0,-1 5 15,0 4-15,-1 2 0,-1 3 16,2 3-16,1 2 0,-1 3 16,1 1-16,1 1 0,1 3 15,-1 1-15,0 3 0,1 3 0,2 2 16,-4-1-16,-1-2 0,-1-2 16</inkml:trace>
  <inkml:trace contextRef="#ctx0" brushRef="#br0" timeOffset="337109.9602">26237 10624 0,'0'0'0,"0"0"0,0 0 16,16 13-16,-16-13 0,22 13 15,-22-13-15,36 10 0,-16-6 0,4 0 16,4 0-16,6-1 15,-1 0-15,1-6 0,3-4 16,-5 1-16,-4-1 0,4-5 0,-3-5 16,-5 2-16,-3 0 0,-5-3 15,-4-4-15,-3 2 0,-4-1 16,-5 0-16,-3 0 16,-3 3-16,-1 4 0,-9 2 0,-6 2 15,-1 4-15,0 3 0,-6 5 16,-4 4-16,1 4 0,1 1 0,-5 10 15,0 8-15,8-2 16,7-2-16,4 8 0,5 3 16,9-9-16,4-2 0,10 5 0,8 2 15,4-7-15,4-5 0,6-1 16,4 0-16,-1-4 0,0-3 16,-10-3-16,-6-2 0,-5-2 15</inkml:trace>
  <inkml:trace contextRef="#ctx0" brushRef="#br0" timeOffset="337776.4432">23887 11326 0,'0'0'0,"0"0"0,0 0 15,0 0-15,0 0 0,0 0 0,1-22 16,-1 22-16,0 0 0,-16-24 16,16 24-16,-21-19 0,7 12 15,-1-1-15,-3 1 0,-2 1 16,0 1-16,-6 3 15,-2 1-15,-7 3 0,2 1 0,0 5 16,0 4-16,-5 6 0,1 0 0,4 4 16,2 3-16,5 0 0,4 1 15,3 4-15,7-1 16,6-8-16,4-4 0,10 0 16,8-2-16,5-6 0,5-3 0,6-7 15,4-3-15,0-3 0,1-2 16,0-4-16,1-3 15,-3-1-15,-2 1 0,5-7 0,-3-3 16,-4 5-16,-3 4 0,-4 3 16,-6 1-16,-4 5 0,-5 2 0,-3 3 15,-2 3-15,-3 2 0,-2 2 16,-2 2-16,-1 3 0,-3 4 16,-2 3-16,4 3 0,0 2 15,4 2-15,3 1 0,5 3 16,3 0-16,4-4 0,4-4 15,-4-4-15,-3-2 0,-2-3 16</inkml:trace>
  <inkml:trace contextRef="#ctx0" brushRef="#br0" timeOffset="338109.5829">24714 11232 0,'0'0'0,"0"0"0,0 0 16,-31 3-16,31-3 0,-31 7 0,8-1 16,0 1-16,0 0 0,-8 6 15,-1 2-15,4 0 16,4 0-16,2 5 0,7 0 0,7-1 16,7-2-16,4 0 0,4 0 15,3-1-15,2-1 16,5 1-16,5 0 0,-2-3 0,-2 0 15,-4-2-15,-2 1 0,-3-1 16,-2 0-16,-5-1 0,-3-1 16,-5 1-16,-2-2 0,-5-2 0,-2-1 15,3-2-15,-1 0 0,0-2 16,2-1-16,2-2 16,0-4-16,1 2 0,1 1 0,2 0 15</inkml:trace>
  <inkml:trace contextRef="#ctx0" brushRef="#br0" timeOffset="338443.7062">25282 11307 0,'0'0'0,"0"0"16,0 0-16,0 0 0,0 0 15,0 0-15,-38-6 0,38 6 16,-37 3-16,15 0 0,-2 2 15,1 0-15,0 1 0,-4 3 16,2 3-16,4 1 0,5 0 16,3 1-16,3 0 0,4 2 15,5-1-15,4 0 16,5 1-16,2 0 0,2 1 0,-1-2 16,0 2-16,-1-3 0,-1 0 0,0 0 15,-3-1-15,-2-4 16,-3-3-16,-3-1 0,-5 0 0,-4-1 15,-6 0-15,0 0 0,-2-3 16,-2 0-16,0-2 0,-1 0 16,0-4-16,3 3 0,3-1 0,3 1 15</inkml:trace>
  <inkml:trace contextRef="#ctx0" brushRef="#br0" timeOffset="338877.1086">25621 11289 0,'0'0'0,"0"0"15,0 0-15,0 0 0,0 0 0,0 0 16,0 0-16,-5 30 0,5-30 16,-14 29-16,3-9 0,0-1 15,-1 4-15,2-2 16,3 1-16,1-2 0,4 0 0,3 0 15,5-1-15,0-4 0,3-1 16,5-4-16,6-3 0,1-5 16,1-2-16,1-4 0,2-3 15,-1-1-15,1-3 0,5-6 16,0-5-16,-2 0 0,-1-1 0,-2 0 16,-2 1-16,0-2 0,-3 3 15,-4 3-15,-4 2 0,-4 5 16,-3 2-16,-3 3 0,-2 3 15,-3 2-15,-4 2 0,-1 4 16,-3 2-16,2 3 0,0 3 0,0 4 16,-1 4-16,0 5 0,3 1 15,3 1-15,3-1 16,3-3-16,3-2 0,5-2 16,5-4-16,5-2 0,3-5 0,-4-1 15,-4-1-15,-3-2 0</inkml:trace>
  <inkml:trace contextRef="#ctx0" brushRef="#br0" timeOffset="339243.254">26303 11240 0,'0'0'0,"0"0"15,0 0-15,0 0 0,0 0 0,-17 27 16,17-27-16,-17 29 0,8-8 15,-4 2-15,-2 1 0,2 1 16,1-1-16,-2 6 0,3-2 16,3-5-16,1-2 0,1-4 15,1-5-15,2-2 0,0-3 16,3-4-16,3-4 0,0-4 0,2-2 16,1-4-16,1-3 15,1-3-15,1-3 0,1-2 0,1-3 16,2 1-16,2 0 0,1-2 15,0 4-15,-4 2 0,-1 4 16,0 0-16,0 2 0,0 3 16,0 2-16,1 3 0,0 3 15,-2 3-15,1 3 0,0 2 16,1 4-16,-1 1 0,-1 2 0,1 0 16,0 0-16,-2-1 0,-1-3 15,-2 0-15</inkml:trace>
  <inkml:trace contextRef="#ctx0" brushRef="#br0" timeOffset="339626.7981">26419 11469 0,'0'0'0,"0"0"15,0 0-15,0 0 0,0 0 16,33 12-16,-33-12 0,30 8 15,-14-4-15,1-1 16,3-2-16,2 0 0,0-1 0,1-1 16,1-1-16,3-1 0,0-3 15,-2-1-15,0-3 16,-3-1-16,-3 1 0,-2-3 0,-3-2 16,-3 0-16,-2 1 0,-3-1 15,-2 1-15,-4 0 0,-5 1 16,-5 2-16,-4 3 0,-3 2 15,0 0-15,-5 5 0,-4 2 16,-4 6-16,-1 1 0,-1 7 16,-1 5-16,3 2 0,2 2 0,7 3 15,6 2-15,6 5 0,7-2 16,11-2-16,8-3 0,9-3 16,5-3-16,6-2 0,7-3 15,-10-3-15,-7-3 0,-6-3 16</inkml:trace>
  <inkml:trace contextRef="#ctx0" brushRef="#br0" timeOffset="341860.0152">22981 9912 0,'0'0'0,"0"0"0,0 0 0,0 0 16,0 0-16,0 0 0,0 0 15,0 0-15,0 0 0,0 0 16,0 0-16,0 0 0,-20 14 0,20-14 16,0 0-16,-25 15 15,25-15-15,-24 10 0,24-10 16,-25 13-16,11-6 0,-3 1 0,-2 0 15,2 2-15,-1 0 0,1 0 16,0-3-16,-4 4 0,1-2 0,3 1 16,0 1-16,2-1 15,1 0-15,3-1 0,4 1 16,1-1-16,2 0 0,4 2 16,3 1-16,1-1 0,2 0 0,3 1 15,2-1-15,2 2 0,1-1 0,4 3 16,2-1-16,0 2 15,0 0-15,3 1 0,2 0 16,6 3-16,-2-2 0,0 0 16,1 0-16,-1-1 0,-1-1 0,0-1 15,-2-1-15,-1 1 16,-4-1-16,0 0 0,0-2 16,-5-2-16,-3-2 0,-2 0 0</inkml:trace>
  <inkml:trace contextRef="#ctx0" brushRef="#br0" timeOffset="355694.5092">23435 10134 0,'0'0'0,"0"0"0,0 0 16,0 0-16,0 0 0,20-2 0,-20 2 16,0 0-16,30 0 0,-30 0 15,32 2-15,-15-1 0,2 0 16,3 1-16,4 0 0,2 2 15,0-2-15,13 2 0,6 1 16,-3-2-16,-1 1 0,19 1 16,6 0-16,9 1 0,-3-2 0,16 1 15,2-2-15,-7 1 0,-6-1 16,23 1-16,6-2 0,27 2 16,-20-1-16,2-5 0,2-3 15,-17 4-15,-9 3 0,10 3 16,7 1-16,-17-3 0,-11-3 0,4 0 15,3 1-15,-16 2 16,-11 1-16,-2 0 0,-1-1 16,-16 0-16,-10-1 0,-11 0 0,-7-1 15,-4 0-15</inkml:trace>
  <inkml:trace contextRef="#ctx0" brushRef="#br0" timeOffset="356744.0758">27189 9375 0,'0'0'0,"0"0"0,0 0 0,0 0 15,0 0-15,0 0 0,-34 8 16,34-8-16,-29 11 0,9 0 15,-4 3-15,0 1 0,-2 2 0,-11 8 16,-4 5-16,4 2 16,1 2-16,-9 12 0,-1 2 15,-4 2-15,7-7 0,2-1 16,8-6-16,8-8 0,5-6 0,10-12 16,8-7-16,2-3 0,-2 3 0,2-3 15</inkml:trace>
  <inkml:trace contextRef="#ctx0" brushRef="#br0" timeOffset="356928.6701">26923 9605 0,'0'0'0,"0"0"0,0 0 0,0 0 16,0 0-16,5 27 0,-5-27 16,-4 35-16,1-16 0,-1 6 15,-2 4-15,1 0 0,-1 1 0,-3 8 16,0 0-16,2-3 15,0-6-15,4 0 0,3-4 16,1-8-16,1-5 0,-1-2 0,0-2 16,0-1-16</inkml:trace>
  <inkml:trace contextRef="#ctx0" brushRef="#br0" timeOffset="357126.826">27322 9458 0,'0'0'16,"0"0"-16,0 0 0,0 0 0,5 23 15,-5-23-15,1 29 16,-1-29-16,-4 34 0,0-13 0,-1 2 16,0-2-16,1-1 0,-1 0 15,2-5-15,0-3 0,1-1 0,-1-2 16</inkml:trace>
  <inkml:trace contextRef="#ctx0" brushRef="#br0" timeOffset="357460.1653">27511 9394 0,'0'0'0,"0"0"0,0 0 15,21 5-15,-21-5 0,24 6 16,-7-3-16,-3 1 0,0 1 0,3 2 15,-1 1-15,-2 0 16,-3 1-16,-5-1 0,-3-1 16,-3 1-16,-2-2 0,-8 2 0,-5-1 15,-2 0-15,-1-1 0,-6 1 16,-2 2-16,0-1 0,-1-2 16,0 4-16,2 0 0,5-4 15,4 0-15,4 0 0,4 1 16,4-1-16,1 0 0,11-1 15,8-2-15,1 0 0,3-1 0,13 2 16,8 2-16,-4-3 16,-1 0-16,0-1 0,2-2 15,-3 1-15,-8-1 0,-5 0 0</inkml:trace>
  <inkml:trace contextRef="#ctx0" brushRef="#br0" timeOffset="357677.6715">27184 9830 0,'0'0'16,"0"0"-16,0 0 0,0 0 0,0 0 15,0 0-15,0 0 16,35-2-16,-35 2 0,44-3 0,-14 2 16,1-1-16,3 1 0,11 0 15,2-2-15,-3 1 0,-2 1 16,7 0-16,-4 0 0,-8 1 15,-4 0-15,-7-2 0,-6-4 16,-4 2-16,-3 1 0,-2 0 16</inkml:trace>
  <inkml:trace contextRef="#ctx0" brushRef="#br0" timeOffset="357993.3451">27556 9775 0,'0'0'0,"0"0"0,0 0 0,0 0 16,8 23-16,-8-23 0,2 31 16,-2-11-16,0 1 0,-1 5 15,-1 3-15,-1-1 0,1 1 0,0 4 16,0-2-16,0-5 0,-1-2 16,0-1-16,-1-3 0,-1-8 15,1-3-15,-5-6 0,-4-2 16,0-3-16,-2-3 0,1-2 15,0-4-15,0 0 0,2 1 0,2 0 16,3 1-16,-1 0 16,1 2-16,4 2 0,2-1 0,5 1 15,5 0-15,7 2 0,3 1 16,5-1-16,1 2 0,6 0 16,4 2-16,8-1 0,0-1 0,-9 0 15,-5 1-15,-6-1 0</inkml:trace>
  <inkml:trace contextRef="#ctx0" brushRef="#br0" timeOffset="358460.1682">28150 9682 0,'0'0'0,"0"0"15,0 0-15,0 0 0,21 13 0,-21-13 16,17 19-16,-10-9 0,1 1 16,-1 0-16,-3 0 15,1 0-15,0-2 0,-4 0 0,-3 1 16,-1-3-16,-2 0 0,-1-2 16,-3 0-16,-1-1 0,-1-2 15,-7-2-15,-3-1 0,3-3 16,0 0-16,1-3 0,1-3 15,2 1-15,1 0 0,2-1 16,3-1-16,0 2 0,2 1 0,2 1 16,2 3-16,0 0 0,0 0 15,2 4-15,2 5 16,-1 1-16,1 2 0,-1 6 0,-1 6 16,0 0-16,0 2 0,-2 5 15,-2 5-15,1-1 0,0-2 16,1 6-16,0-3 0,2-7 15,2-3-15,0-6 0,0-3 16,0-2-16,0-5 0,4-6 16,2-5-16,-1-2 0,1-3 0,4-8 15,4-6-15,-4 3 0,-2 4 16,-3 4-16</inkml:trace>
  <inkml:trace contextRef="#ctx0" brushRef="#br0" timeOffset="358693.4577">28625 9492 0,'0'0'0,"0"0"0,0 0 0,-26 9 16,26-9-16,-22 9 0,11-2 16,2-2-16,1 2 0,4 0 15,3 3-15,2-3 0,3 1 16,6 0-16,5-1 0,0 0 15,2-1-15,7 3 0,1 0 16,-1 0-16,0-1 0,-1-1 16,-5 1-16,-4-3 0,-3 0 0,-2-1 15</inkml:trace>
  <inkml:trace contextRef="#ctx0" brushRef="#br0" timeOffset="358860.8003">28331 9749 0,'0'0'0,"0"0"0,0 0 0,0 0 16,0 0-16,0 0 0,34-1 16,-34 1-16,32 3 0,-11 0 15,3 1-15,1 0 0,-1 1 0,5 0 16,-3 2-16,-4-3 0,-3-2 16,-3 0-16,-2 0 0,-3-1 15</inkml:trace>
  <inkml:trace contextRef="#ctx0" brushRef="#br0" timeOffset="359344.1081">28339 9857 0,'0'0'0,"0"0"16,0 0-16,0 0 0,23 3 0,-23-3 16,26 6-16,-26-6 0,29 7 15,-14-2-15,3 0 16,0 1-16,-1 1 0,-2-1 0,-4 2 15,-4-4-15,-1 0 0,-4 2 16,-4 1-16,-2-1 0,-3 0 16,-3 0-16,-2-1 0,-1-1 0,-2 2 15,-2 1-15,1 1 0,3-3 16,2-2-16,3 1 0,4 1 16,5 0-16,5 1 0,5 0 15,5 1-15,3 0 0,2 2 0,2-2 16,3 0-16,-2 0 15,-5 0-15,1 0 0,-4 1 16,-5 0-16,-4-1 0,-10-1 16,-8 1-16,-3-1 0,-4 0 0,-6 1 15,-6 1-15,-4 1 0,3-3 16,2 1-16,2-1 16,5 0-16,3-1 0,6-1 0,3 0 15,7-1-15,4 0 0,10 2 16,9 2-16,4-2 0,3 1 0,10-2 15,6 1-15,-1-2 16,-2 1-16,9 2 0,-1 1 16,-6 0-16,-5 0 0,-2 0 15,0-1-15,-8-1 0,-6-1 0,-6-1 16,-3 0-16,-2-1 0</inkml:trace>
  <inkml:trace contextRef="#ctx0" brushRef="#br0" timeOffset="359744.2144">27297 10382 0,'0'0'0,"0"0"15,0 0-15,0 0 0,0 0 16,0 0-16,0 0 0,0 0 15,-15 21-15,15-21 0,-21 27 16,6-10-16,-1 1 0,-4 3 16,-2 4-16,1 1 0,1-2 0,-5 7 15,-1-2-15,-1 1 0,2-2 16,3-6-16,3-2 16,3-4-16,4-2 0,2-3 0,2-2 15,2-2-15</inkml:trace>
  <inkml:trace contextRef="#ctx0" brushRef="#br0" timeOffset="359943.9935">27198 10602 0,'0'0'16,"0"0"-16,0 0 0,0 23 0,0-23 0,-2 27 16,-2-7-16,0 1 15,-1 2-15,-1 8 0,-2 1 16,0-2-16,1-3 0,0 3 15,3-4-15,1-4 0,2-4 0,3-4 16,3-5-16,-1-5 0,1-5 16,-1 1-16,-1-1 15,1 1-15</inkml:trace>
  <inkml:trace contextRef="#ctx0" brushRef="#br0" timeOffset="360143.6386">27490 10374 0,'0'0'0,"0"0"15,0 0-15,0 0 0,0 0 0,3 29 16,-3-29-16,0 25 0,0-25 16,-1 29-16,0-14 0,0-2 15,1-2-15,0-3 0,0-2 16,1-2-16,2-1 0,-1-2 15,1 1-15,-1 0 0</inkml:trace>
  <inkml:trace contextRef="#ctx0" brushRef="#br0" timeOffset="360414.6928">27617 10340 0,'0'0'0,"0"0"0,0 0 16,0 0-16,23-4 0,-23 4 0,0 0 15,28 0-15,-28 0 0,21 6 16,-21-6-16,20 9 0,-11-4 0,-3 0 15,-3 1-15,-2 1 16,-3 2-16,-4 0 0,-3 0 16,0 1-16,-4-2 0,-1 2 15,-4 0-15,2-2 0,0-1 16,0 1-16,3 0 0,2 0 0,2-1 16,4 0-16,4 0 0,6-1 15,5-1-15,5 0 0,5 0 16,1 0-16,1-1 0,3 0 15,2 0-15,-3-1 0,-2 0 0,0-1 16,-4 0-16,-4 0 0</inkml:trace>
  <inkml:trace contextRef="#ctx0" brushRef="#br0" timeOffset="360627.3625">27219 10712 0,'0'0'0,"0"0"0,0 0 15,0 0-15,0 0 0,0 0 16,32 5-16,-32-5 0,40-1 0,-12 0 16,5 2-16,1 0 15,0-1-15,13 1 0,0 0 16,-3 1-16,-1 1 0,5-1 0,-5 0 16,-7-1-16,-5 1 0,-1 0 15,-7 0-15,-8-2 0,-3 1 0,-2-1 16</inkml:trace>
  <inkml:trace contextRef="#ctx0" brushRef="#br0" timeOffset="360961.4254">27628 10650 0,'0'0'0,"0"0"16,0 0-16,0 0 0,0 0 15,0 0-15,-3 35 0,3-35 16,-2 34-16,0-11 0,-1 3 15,1 1-15,0 2 0,1 7 16,1-3-16,-1-1 0,0-4 16,0-3-16,0-3 0,-1-3 0,0-3 15,-3-2-15,-1-1 0,-2-3 16,-1-4-16,-1-3 0,-2-1 16,0-5-16,1-2 0,-2-2 15,-2-4-15,4 1 0,3 1 16,2-1-16,0-1 0,3 2 15,2 1-15,4-1 0,6 0 16,2-1-16,3 0 0,8 0 16,7 1-16,2 1 0,2 1 0,12-3 15,5-1-15,-10 1 0,-8 3 16,-6 1-16</inkml:trace>
  <inkml:trace contextRef="#ctx0" brushRef="#br0" timeOffset="361414.1722">28149 10573 0,'0'0'0,"0"0"0,0 0 16,0 0-16,0 0 0,16 22 15,-16-22-15,5 23 0,-3-11 0,0 1 16,0 1-16,-2-2 15,0 1-15,-2-2 0,0 1 16,0-2-16,-1 1 0,-4-2 16,-2-2-16,-1-1 0,1-3 0,-4-1 15,-1-2-15,1-2 0,1-1 16,-4-3-16,2-1 16,2-2-16,2 0 0,2-4 0,4-3 15,2 2-15,2 0 0,1 4 16,1 0-16,0 3 0,0 2 0,2 2 15,1 3-15,2 2 16,-1 1-16,0 7 0,-1 5 16,-1 2-16,-2 2 0,-2 7 15,-2 7-15,-2-1 0,0 1 0,-2 7 16,2-1-16,0-3 0,0-5 16,2 2-16,0-2 0,1-7 15,0-6-15,0-4 0,1-3 16,0-5-16,-2-2 0,5-8 15,2-7-15,1-3 0,0-4 0,0 3 16,-2 4-16,0 1 16</inkml:trace>
  <inkml:trace contextRef="#ctx0" brushRef="#br0" timeOffset="361643.7154">28668 10496 0,'0'0'15,"0"0"-15,0 0 0,0 0 0,-28 11 16,28-11-16,-32 7 16,16-3-16,2 2 0,2-2 15,2 2-15,1 0 0,3 0 0,2 1 16,4-2-16,5 2 0,2-2 16,5 1-16,4 0 0,0-1 15,2 2-15,6 0 0,3 2 16,-4-4-16,-1 2 0,-4-3 15,-3 0-15,-2 0 0</inkml:trace>
  <inkml:trace contextRef="#ctx0" brushRef="#br0" timeOffset="362194.3547">28327 10726 0,'0'0'0,"0"0"16,0 0-16,0 0 0,27 7 0,-27-7 15,33 4-15,-33-4 16,39 5-16,-17-2 0,2 1 16,-1 0-16,-1 0 0,3 0 0,-4 0 15,-5 0-15,-3 1 0,-5-1 16,-5 0-16,-4 0 0,-4 0 16,-6 1-16,-6 0 0,1 1 15,-1-1-15,-3 0 0,-2 0 16,2-2-16,3 1 0,1-2 15,3 2-15,3-2 0,2 1 16,5 0-16,3 0 0,3 2 16,4 0-16,4 1 0,2-2 15,3 2-15,0-1 0,2 2 0,2 0 16,-3-2-16,0 1 0,-2 0 16,-1-1-16,-4 1 0,-3 0 15,-3 1-15,-4 2 0,-5-2 16,-1 1-16,-7-1 0,-2 0 15,-3 0-15,-2-2 0,-3 1 16,-3 0-16,3 0 0,2 0 0,-1 0 16,2 1-16,3-3 15,4 0-15,3-1 0,4 0 16,3-1-16,2 0 0,6 2 0,2 1 16,4-1-16,3 1 0,2-1 15,5 1-15,0 0 0,1 0 16,3 0-16,3 2 0,-4-2 15,-2 1-15,5 1 0,-2 2 16,-2-3-16,-2 1 0,0-2 16,0-3-16,-3 1 0,-4-2 0,-3 0 15</inkml:trace>
  <inkml:trace contextRef="#ctx0" brushRef="#br0" timeOffset="362377.1923">28978 11113 0,'0'0'0,"0"0"0,0 0 16,0 0-16,0 0 0,-6 26 15,6-26-15,-10 15 0,10-15 0,-16 15 16,5-8-16,-1-1 0,0 0 16,-1-2-16,1-2 0,-1-2 15,4-2-15,0 0 0,1 1 16,1-1-16</inkml:trace>
  <inkml:trace contextRef="#ctx0" brushRef="#br0" timeOffset="362677.711">29187 10604 0,'0'0'0,"0"0"16,0 0-16,25 2 0,-25-2 16,32 1-16,-8 3 0,0-1 15,2 1-15,11 1 0,5 0 16,-3 1-16,-3 0 0,9 3 15,2-1-15,-8-1 0,-3 0 0,-3 0 16,-8-2-16,-5-1 0</inkml:trace>
  <inkml:trace contextRef="#ctx0" brushRef="#br0" timeOffset="362894.0184">29462 10728 0,'0'0'15,"0"0"-15,0 0 0,0 0 16,0 0-16,-19 28 0,19-28 16,-22 27-16,10-13 0,0 3 15,-1 4-15,0-1 0,-1 0 16,-4 5-16,-2-1 0,2-4 0,3-2 16,-1-3-16,1-2 0,3-2 15,1-2-15,3-2 0,3-4 16,0 0-16,1-1 0,0 0 15</inkml:trace>
  <inkml:trace contextRef="#ctx0" brushRef="#br0" timeOffset="363193.4914">29447 10924 0,'0'0'0,"0"0"0,0 0 0,-9 22 16,9-22-16,-9 22 0,5-8 15,1-1-15,2 0 0,4 1 16,2 0-16,2-2 0,0-2 0,7 0 16,2-2-16,1-2 0,0-2 15,0-2-15,-1-3 16,-1-2-16,-2-2 0,-2-1 0,-2-2 16,-1-1-16,-3-2 0,-2-2 15,-2-2-15,-2 1 0,-2-1 16,-6 3-16,-5 2 0,0 2 15,-1 1-15,1 0 0,0 0 16,1 1-16,2 0 0,3-1 16,1 0-16,5 1 0,2 1 0,0 0 15,0 1-15,0 2 0</inkml:trace>
  <inkml:trace contextRef="#ctx0" brushRef="#br0" timeOffset="363527.2435">30119 10450 0,'0'0'16,"0"0"-16,0 0 0,-26 4 0,13 0 16,-3 2-16,1 1 15,-3 2-15,2 1 0,2 1 0,3 1 16,4-1-16,1-2 0,5 2 15,3 0-15,3 0 0,1 0 16,4 0-16,3 0 0,-1 0 16,-1 1-16,-1-2 0,-1 0 0,-4-1 15,-3-2-15,-7 2 0,-5-2 16,-3-1-16,-2-2 0,-6-1 16,-3 0-16,-2-2 0,0 1 15,-7-2-15,0-1 0,5-3 16,6-1-16,4 2 0,4-1 15,2 2-15</inkml:trace>
  <inkml:trace contextRef="#ctx0" brushRef="#br0" timeOffset="363694.1379">29694 10694 0,'0'0'0,"0"0"16,0 0-16,0 0 15,12 23-15,-12-23 0,9 26 16,-6-9-16,0 0 0,-1 5 0,1 4 16,-2-1-16,-1 0 0,-1 8 15,0-1-15,1-4 0,1-4 16,0-2-16,-1-4 0,1-3 15,2-2-15,0-2 0,2-5 16,-1-4-16,1-4 0,-2-4 16,0-5-16,1 1 0,-2 3 0,0 0 15</inkml:trace>
  <inkml:trace contextRef="#ctx0" brushRef="#br0" timeOffset="364493.8274">29926 10758 0,'0'0'0,"0"0"16,0 0-16,25-6 0,-25 6 0,27 3 15,-6 0-15,1 1 16,1 2-16,8 2 0,2 0 16,-3 1-16,-4 1 0,5 2 0,-2 0 15,-4 3-15,-2 1 0,-4 4 16,-3 1-16,-4 0 16,-3-1-16,-6 4 0,-4 1 15,-4 1-15,-2 1 0,-1-5 0,-1-2 16,-1-1-16,0-3 0,-1 0 15,0-4-15,-2-2 0,0-6 16,-4 0-16,-1-1 0,0-4 16,1-2-16,-2-3 0,-4-2 15,0-2-15,-1-2 0,1-2 0,1-3 16,1 0-16,1-1 0,2-2 16,2-4-16,2 4 0,1 2 15,6 2-15,1 2 0,2 3 16,2 1-16,4 2 0,4 2 15,3 1-15,2 1 0,7 2 16,5 1-16,-1 2 0,0 1 16,-1 3-16,-1 3 0,-4-2 15,0 0-15,-5 1 0,-2 1 16,-6 0-16,-4 0 0,-6 1 0,-5-1 16,-2-1-16,-4-3 0,-6 1 15,-1-1-15,-1 0 0,1-2 0,0 1 16,0-1-16,3 0 15,3 1-15,5-2 0,3 1 16,5 1-16,3 1 0,9 1 16,6 2-16,2-1 0,4-2 0,4 0 15,3 1-15,7-1 16,0 1-16,1-1 0,0 1 16,-2-2-16,-2-1 0,-5-1 15,-3-1-15,-4-1 0,-3 0 0,-6-4 16,-5-4-16,-5 0 0,-4-2 0,-5-3 15,-3 1-15,1-3 16,0-2-16,-3 1 0,-2 0 16,2 1-16,-1 1 0,3 2 0,2 2 15,2 3-15,2 1 0,1 4 16,0 2-16,3 5 0,0 3 16,1 6-16,0 5 15,-1 2-15,1 3 0,-4 11 0,0 5 16,-1 3-16,0 2 0,-1 10 15,2 3-15,-2-5 0,-1-4 0,1 7 16,3-4-16,0-10 16,2-6-16,1-5 0,2-6 15,0-7-15,1-4 16,-1-6-16,0-5 0,1-4 0,0-5 0,3-4 16,2-5-16,-1 4 0,-1 2 15,0 2-15</inkml:trace>
  <inkml:trace contextRef="#ctx0" brushRef="#br0" timeOffset="364744.2855">30799 10691 0,'0'0'0,"0"0"15,0 0-15,0 0 0,0 0 0,-19 17 16,19-17-16,-27 24 16,11-8-16,-4 1 0,-2 3 15,0-1-15,0-1 0,-7 6 0,1-2 16,4-1-16,3-5 0,0 1 16,4-6-16,2-1 0,3-3 15,2 0-15</inkml:trace>
  <inkml:trace contextRef="#ctx0" brushRef="#br0" timeOffset="364945.9561">30698 10845 0,'0'0'16,"0"0"-16,0 0 0,0 0 0,6 30 16,-6-30-16,-4 32 0,2-14 15,0 3-15,-3 0 0,-1 4 16,-2 2-16,0-3 0,2-4 15,-1-3-15,3-1 0,2-1 16,0-6-16,2-3 0,0-2 16,0-4-16,6-8 0,-1-6 15,1 2-15,-2 2 0,0 2 0</inkml:trace>
  <inkml:trace contextRef="#ctx0" brushRef="#br0" timeOffset="365127.0752">30968 10498 0,'0'0'0,"0"0"15,0 0-15,0 0 0,10 22 0,-10-22 16,0 21-16,-1-7 0,-1 0 16,-2 2-16,1-1 0,0-2 15,0-1-15,-1-1 0,2-2 16,0-1-16</inkml:trace>
  <inkml:trace contextRef="#ctx0" brushRef="#br0" timeOffset="365643.996">31129 10499 0,'0'0'16,"0"0"-16,0 0 0,22 7 15,-22-7-15,18 6 0,-8-1 0,-1 0 16,-2 1-16,0-1 0,-2 2 15,-1 1-15,-2 0 0,-4 1 16,-4-2-16,-3 1 0,-3 1 16,-2-1-16,-2 1 0,0-2 15,-2 1-15,-7-1 0,-2-1 16,4 0-16,2 0 0,4 1 16,2 1-16,4-2 0,3-1 0,3 1 15,5-1-15,6 2 0,5 2 16,3 1-16,5 1 0,2-2 15,2-1-15,1 2 0,1-1 16,-1 0-16,-2 1 0,0 1 16,-4 1-16,-5-3 0,-6 0 0,-7-3 15,-6 1-15,-4-2 0,-5-3 16,-3 2-16,-4-1 16,-6 0-16,-4 0 0,-8 1 15,0 0-15,-1 0 0,0-3 0,-4 1 16,4 0-16,7 0 0,5 1 15,5-1-15,4-1 0,6 0 16,5 2-16,8-1 0,6 1 16,6 1-16,6 2 0,7 2 15,7 0-15,3-2 0,3 0 0,0-1 16,2 0-16,7 2 0,-2 1 16,-5-3-16,-4-2 0,-5 2 15,-5-1-15,-5-1 0,-5-2 16,-3 0-16,-2-1 0,-2 1 15</inkml:trace>
  <inkml:trace contextRef="#ctx0" brushRef="#br0" timeOffset="366080.4432">31049 10879 0,'0'0'0,"0"0"16,0 0-16,0 0 0,0 0 15,11 25-15,-11-25 0,7 25 16,-3-10-16,-1 3 0,0 2 15,-1 2-15,1 0 0,-1 0 16,-1 1-16,0 4 0,0 1 0,0-3 16,0-3-16,-1-2 15,-1-3-15,-1-2 0,0-3 16,-3-2-16,0-1 0,-3-3 16,-3-2-16,0-3 0,-1 0 0,0-5 15,0-3-15,1-1 0,0-1 16,2-1-16,1-1 0,2 3 15,1 0-15,5 2 0,5-1 16,5 3-16,4 0 0,6 3 16,4 2-16,5 4 0,3 5 0,4 1 15,4 3-15,8 7 0,0 3 16,7 1-16,-3-2 0,-6-3 16,-5-2-16,-8 1 0,-5 3 15,-3-5-15,-4-2 0,-6-3 16,-5-2-16,-6-3 0,-3 0 15,-3 1-15,-2 0 0,-4-1 16,-3-2-16,-5-2 16,-5-4-16,-1 1 0,-2-2 0,-1 1 15,-3-1-15,6 1 0,5 0 16,2 0-16</inkml:trace>
  <inkml:trace contextRef="#ctx0" brushRef="#br0" timeOffset="367127.9858">23973 11990 0,'0'0'16,"0"0"-16,0 0 0,0 0 16,0 0-16,0 0 0,0 0 15,0 0-15,0 0 0,33 3 0,-33-3 16,32 0-16,-32 0 0,39 0 16,-13 0-16,2 0 0,1 0 0,14-1 15,5 0-15,1 1 16,3-1-16,18 0 0,4-1 15,10 1-15,-2 1 0,18 1 16,3 1-16,-8-1 0,-7-1 0,44 3 16,9 2-16,-19 0 0,-14-2 15,-4 2-15,-2-1 16,-14 1-16,-8 1 0,1-2 0,1-1 16,-19 0-16,-11 1 0,1-2 15,0 1-15,-7 0 0,-5 2 16,-3-5-16,-2-4 0,-6 3 15,-5 1-15,-6-1 0,-5 0 16,-4 0-16,-1 1 0,-1-1 16,-1-2-16,-2 1 0,-3-2 15,-2 4-15,3-2 0,-3 2 16,3-1-16,-3 1 0,-2-3 16,2 3-16,-2 0 0,0-1 15,-1 1-15,-1 0 0,2 0 0,0 0 16</inkml:trace>
  <inkml:trace contextRef="#ctx0" brushRef="#br0" timeOffset="367627.7634">27547 11446 0,'0'0'0,"0"0"16,0 0-16,0 0 0,0 0 0,0 0 15,0 0-15,0 0 0,0 0 0,-28 14 16,28-14-16,-31 23 16,13-9-16,-3 3 0,-2 2 15,-2 1-15,-1 2 0,-6 6 16,1 0-16,4-4 0,1-3 0,-1 3 16,3-4-16,6-5 0,6-4 15,2-3-15,2-1 0,2-1 16</inkml:trace>
  <inkml:trace contextRef="#ctx0" brushRef="#br0" timeOffset="367844.3049">27484 11714 0,'0'0'0,"0"0"15,3 19-15,-3-19 0,0 27 16,-2-8-16,0 5 0,0 7 15,0-1-15,0-1 0,1 1 16,1 3-16,1-5 0,1-5 16,2-3-16,2-5 0,-1-3 0,3-6 15,1-3-15,0-5 16,2-3-16,-1 1 0,-3 0 16,0 2-16</inkml:trace>
  <inkml:trace contextRef="#ctx0" brushRef="#br0" timeOffset="368027.1978">27860 11462 0,'0'0'16,"0"0"-16,0 0 0,0 0 0,0 0 16,0 0-16,-2 25 0,2-25 15,-4 21-15,4-21 0,-5 25 16,5-25-16,-1 19 0,1-11 15,0-1-15,0-2 0</inkml:trace>
  <inkml:trace contextRef="#ctx0" brushRef="#br0" timeOffset="368343.8853">28017 11368 0,'0'0'0,"0"0"0,0 0 15,0 0-15,26 7 0,-26-7 16,25 6-16,-13-1 0,0 1 15,-1 0-15,-1 3 0,-1-2 16,-2 0-16,-1 1 0,-3 0 16,-2-1-16,-2 1 0,-5 1 15,-6 1-15,-1-1 0,-1 0 0,-3 0 16,-1-1-16,-6 2 0,2 0 16,1-1-16,3 0 0,1-2 15,3-2-15,4 1 0,3 1 16,5 0-16,4 0 0,7 0 15,5-3-15,4 0 0,2 1 16,4 0-16,4 1 0,-1 0 16,1-3-16,6 3 0,0 0 15,-7-2-15,-7 0 0,-4 0 0,-3-1 16,-2-1-16</inkml:trace>
  <inkml:trace contextRef="#ctx0" brushRef="#br0" timeOffset="368527.3724">27693 11766 0,'0'0'0,"0"0"0,0 0 16,0 0-16,0 0 0,24 5 0,-24-5 15,36 3-15,-12-1 0,4-1 16,4 0-16,2 1 0,2 2 16,8-1-16,-1 0 0,6 1 15,-3 2-15,-5-3 16,-1-2-16,-8-1 0,-7-2 15,-5 1-15,-3 0 0,-4-1 0</inkml:trace>
  <inkml:trace contextRef="#ctx0" brushRef="#br0" timeOffset="368861.1185">28042 11707 0,'0'0'0,"0"0"0,0 0 16,0 0-16,0 0 0,11 30 15,-11-30-15,6 29 0,-4-10 0,1 1 16,1 4-16,-2 1 16,0 1-16,1 6 0,1-1 15,-1-3-15,-1-2 0,-1-4 16,-2-1-16,-1 0 0,-1-3 0,-3-7 16,-1-1-16,0-3 0,-2-4 15,-2-3-15,-2-2 0,-2-2 16,0 0-16,1-3 0,0-3 15,2 0-15,1-2 0,2 3 16,3-1-16,1 1 0,4 1 0,6 0 16,5 1-16,3 0 0,3 1 15,6 0-15,5 1 16,0 1-16,1 1 0,8-2 0,2-1 16,-7 2-16,-6 0 0,-5 1 15</inkml:trace>
  <inkml:trace contextRef="#ctx0" brushRef="#br0" timeOffset="369045.6">28523 11660 0,'0'0'0,"0"0"0,0 0 0,0 0 16,25 3-16,-25-3 0,0 0 0,27 12 15,-27-12-15,0 0 0,22 17 16,-17-11-16,0 0 0,-1-2 16</inkml:trace>
  <inkml:trace contextRef="#ctx0" brushRef="#br0" timeOffset="369243.7875">28462 11933 0,'0'0'16,"0"0"-16,0 0 0,0 0 0,-2 29 15,2-29-15,-2 26 0,3-13 16,1-1-16,1-1 0,2-1 16,-1 0-16,2 1 0,0-4 15,3-1-15,2-3 0,2-1 16,2-3-16,0-2 0,0-2 16,-2-2-16,3-6 0,0-4 15,-3 3-15,-2 2 0,-1 2 0</inkml:trace>
  <inkml:trace contextRef="#ctx0" brushRef="#br0" timeOffset="369779.427">28832 11652 0,'0'0'0,"0"0"0,0 0 0,25 2 16,-25-2-16,27 4 0,-11-3 16,-1 2-16,2 1 0,1 0 15,0 1-15,0-1 0,-2 3 0,3 1 16,-2 2-16,-5-1 0,-3 0 15,-4 1-15,-2-1 0,-5 2 16,-5 2-16,-7 4 16,-3 5-1,-6 3-15,-5 1 0,4-2 0,2-3 16,-1 5-16,4-1 0,3-4 0,4-2 16,5 0-16,2-3 15,5-2-15,3-2 0,7 1 0,7 1 16,2-3-16,0-2 0,6-1 15,3-2-15,0-2 0,1-1 16,-4-3-16,-1-2 0,-2 0 16,-3-2-16,-1 1 0,-2-2 15,-1-1-15,-3 1 0,-5-5 16,-2-3-16,-5-1 0,-4-1 0,-1 0 16,-3-1-16,-1 1 0,1 2 15,-5 2-15,-2 2 0,1 2 16,-1 0-16,4 2 0,3 1 15,0 0-15,2 0 0,6 4 16,5-1-16,2 4 0,4 1 16,6 2-16,4 1 0,4 0 15,3 0-15,10 4 0,4 1 16,-2 0-16,-1 1 0,-1-1 16,1 0-16,0 0 0,-5 0 15,-7-3-15,-5-3 0,-6 0 16,-8-2-16,-11-2 0,-10 0 15,-9-2-15,-9-2 0,6 0 0,4 1 16,4 0-16</inkml:trace>
  <inkml:trace contextRef="#ctx0" brushRef="#br0" timeOffset="371160.8259">22387 12133 0,'0'0'0,"0"0"16,0 0-16,0 0 0,0 0 15,12-22-15,-12 22 0,0 0 16,3-24-16,-3 24 0,-7-22 16,2 10-16,-1 0 0,-1 0 15,-3 2-15,-1 2 0,-3-2 0,-2 2 16,-3 2-1,-1 2-15,-1 1 0,-8 5 0,-2 1 16,2 2-16,2 3 0,-1 4 0,2 1 16,-4 7-16,2 1 0,5 4 15,3 2-15,6-3 0,4-2 16,8-4-16,6-1 0,5-3 16,2-2-16,6-5 0,3-3 15,5-3-15,2-2 0,2-4 16,1-1-16,-2-1 0,1-2 0,3-4 15,-2-3-15,-5-1 0,-3 1 16,-2 1-16,0 1 16,-5 3-16,-3 3 15,-4 2-15,-2 2 0,-4 2 16,-2 2-16,0 0 0,0 4 0,-1 4 16,-1 3-16,-1 2 0,2 0 15,2 3-15,2 2 16,1 1-16,3 0 0,7 0 0,5-3 15,-4-3-15,-2-2 0,-3-3 16</inkml:trace>
  <inkml:trace contextRef="#ctx0" brushRef="#br0" timeOffset="371461.3096">22983 12047 0,'0'0'0,"0"0"15,0 0-15,-31-3 0,31 3 0,-31 3 16,13 0-16,-2 0 16,-1 2-16,-1 2 15,0 3-15,-2 2 0,6 1 0,3 0 16,5 0-16,6 2 0,5 2 0,7-1 16,5 0-1,4 0-15,0 0 0,8 3 0,1-1 16,-2-2-16,-2 0 0,-4-4 15,-4 0-15,-4-2 0,-3 0 0,-7-1 16,-5-2-16,-6 0 0,-4-1 16,-3-3-16,0-2 0,-3 0 15,0-1-15,3 0 0,4 0 16,3 0-16</inkml:trace>
  <inkml:trace contextRef="#ctx0" brushRef="#br0" timeOffset="371794.5484">23476 12110 0,'0'0'0,"0"0"16,0 0-16,0 0 0,0 0 0,0 0 16,0 0-16,-32 1 0,32-1 15,-33 5-15,33-5 0,-37 10 16,20-4-16,-2 1 0,-1 1 15,1 0-15,3 1 0,3 0 16,4 2-16,2-1 0,4-1 16,3 2-16,4 0 0,4 4 15,2-1-15,1 0 0,2 1 16,-1-1-16,0-1 0,-2-1 16,-1-1-16,-3-2 0,-3-1 0,-4 0 15,-5 0-15,-1-2 0,-3 0 16,-5-2-16,-3-1 0,-1-2 15,-1-1-15,4 0 0,2 0 16,2 0-16</inkml:trace>
  <inkml:trace contextRef="#ctx0" brushRef="#br0" timeOffset="372214.8522">23694 12102 0,'0'0'0,"0"0"16,0 0-16,0 0 0,0 0 0,-15 29 16,15-29-16,-17 28 15,7-12-15,-2 3 0,-2 2 16,2 0-16,1-2 0,1 5 0,3-5 16,4 1-16,3-5 0,5 0 15,4-4-15,2-2 0,1-2 16,4-3-16,1 0 0,2-3 15,0-2-15,-2-2 0,1-4 16,-1-2-16,-1-2 0,1-3 16,-1-3-16,3-4 0,-1 0 0,-3 0 15,-2 1-15,-3 2 16,-2 2-16,-1 4 0,-3 1 16,-1 3-16,-1 1 0,-2 5 0,-2 1 15,-2 4-15,-3 3 0,-1 4 16,0 2-16,-1 0 0,1 2 15,0 3-15,2 3 16,0 1-16,3-2 0,3-1 16,2-2-16,6-1 15,4-4-15,0-2 0,1-1 0,1-2 16,-3 0-16,-3-2 0</inkml:trace>
  <inkml:trace contextRef="#ctx0" brushRef="#br0" timeOffset="372577.9811">24179 12102 0,'0'0'15,"0"0"-15,0 0 0,0 0 0,-11 27 16,11-27-16,-12 29 0,3-12 16,-1 2-16,0 1 15,-1 2-15,0-1 0,1-2 0,0 4 16,2-2-16,1-4 0,2 0 15,0-5-15,2-2 0,1-3 16,-1 0-16,2-4 0,1-3 16,2-3-16,0 0 0,-1-4 15,1-2-15,1-2 0,2-2 0,2-7 16,2 0-16,-1 0 0,0 2 16,-2 2-16,1 0 0,-2 2 15,2 2-15,0 1 0,-1 4 16,4 1-16,2 2 15,4 4-15,1 3 0,0 0 16,-2 2-16,1 0 0,-1 2 0,1 0 16,-1 1-16,-2-3 0,-2-1 15,-2 1-15</inkml:trace>
  <inkml:trace contextRef="#ctx0" brushRef="#br0" timeOffset="372961.9558">24319 12370 0,'0'0'16,"0"0"-16,0 0 0,0 0 16,29 9-16,-29-9 0,26 3 15,-10-1-15,0 0 0,4 0 0,3-2 16,0-1-16,1 0 15,5-3-15,2-2 0,-3-2 0,-3 1 16,-2-2-16,-2-1 0,-3 0 16,-4-1-16,-4-2 0,-3-1 15,-4 0-15,-2 2 0,-6-1 16,-6 2-16,-2 1 0,0-1 0,-2 4 16,-4 2-16,-6 3 0,-3 4 15,3 2-15,2 3 0,2 3 16,2 4-16,4 3 0,1 2 15,7 1-15,2 0 0,7 1 16,4-2-16,7 1 0,7-1 0,5-1 16,6 2-16,2-4 15,3-2-15,-3-1 0,-7-2 16,-5-3-16</inkml:trace>
  <inkml:trace contextRef="#ctx0" brushRef="#br0" timeOffset="373310.8972">25355 12189 0,'0'0'0,"0"0"0,0 0 15,0 0-15,0 0 0,-33-5 16,33 5-16,-30-2 0,13 3 15,-1 1-15,-1 2 0,1 1 16,1 0-16,0 6 0,2 2 16,4-1-16,3 1 0,4 3 15,5 1-15,4-1 0,1 0 0,3 0 16,2-1-16,0 0 0,0-2 16,-2 0-16,-1-1 15,-3 0-15,0-2 0,-5 1 0,-5-1 16,-2-1-16,-3-1 0,-4-4 15,-2-1-15,0-3 0,2 0 0,-2-4 16,-2-6-16,4 1 16,1 3-16,4 0 15</inkml:trace>
  <inkml:trace contextRef="#ctx0" brushRef="#br0" timeOffset="373778.2055">25579 12060 0,'0'0'0,"0"0"0,0 0 0,-7 29 15,7-29-15,-18 33 16,4-13-16,-1 4 0,1 1 0,-3 8 16,3-2-16,2-4 0,1-2 15,-1 0-15,1-4 0,2-4 16,2-2-16,1-4 0,-1-2 15,3-3-15,0-1 0,2-4 16,0-3-16,1-2 0,1-1 0,2-4 16,2-2-16,2-2 0,2 0 15,4-1-15,3 0 16,3 1-16,2 1 0,1 1 16,1 2-16,1 2 0,1 3 0,6 1 15,-1 5-15,-4 1 0,-3 1 16,-2 6-16,-3 3 15,-2 1-15,-3 0 0,-3 2 0,-3-1 16,-3 0-16,-3-1 0,-3-2 16,0 0-16,-4-1 0,0 0 0,-5-1 15,-4-2-15,-1-3 16,-3-2-16,1-2 0,1-1 0,0-1 16,-1 0-16,1-2 15,1-3-15,1-1 0,2-1 0,6-2 16,4-1-16,1 4 0,1 0 15,0 2-15</inkml:trace>
  <inkml:trace contextRef="#ctx0" brushRef="#br0" timeOffset="373905.1978">25967 12464 0,'0'0'0,"0"0"0,0 0 0,0 0 15,0 0-15,0 0 0,0 0 16,0 0-16</inkml:trace>
  <inkml:trace contextRef="#ctx0" brushRef="#br0" timeOffset="374311.2877">26377 12189 0,'0'0'0,"0"0"0,0 0 15,0 0-15,-30 17 0,30-17 16,-29 19-16,12-7 0,0 3 0,-1 2 16,2 4-1,-2 1-15,5-1 0,5-1 0,5-1 0,4-3 16,4-1-16,6-3 0,5-2 15,3-2-15,3-3 0,5-2 16,2 0-16,-2-4 0,1-2 16,-2-4-16,0-2 0,-5-3 15,-3 0-15,-2-6 0,-3-2 16,-3 0-16,-2 0 0,-4 1 0,-2 0 16,-3 1-16,-2 2 0,-6 1 15,-5 1-15,-2 2 16,-1 2-16,0 4 0,1 1 0,0 4 15,1 2-15,3 4 0,2 0 16,5 2-16,4 1 0,0-2 16,1 0-16,0-2 0</inkml:trace>
  <inkml:trace contextRef="#ctx0" brushRef="#br0" timeOffset="374594.6227">26963 12071 0,'0'0'0,"0"0"0,0 0 16,0 0-16,-25 10 0,25-10 15,-27 20-15,11-4 0,-2 4 0,-1 4 16,-1 5-16,-4 10 0,1 1 16,3 0-16,4 1 0,-2 5 15,5-3-15,-1 1 0,5-4 16,1-5-16,2-5 0,1-6 15,0-3-15,2-6 0,1-4 16,-1-4-16,-2 0 16,-4-6-16,-2-3 0,-2-5 0,0-2 15,1-7-15,2-3 0,1 2 16,2 4-16,2 2 0</inkml:trace>
  <inkml:trace contextRef="#ctx0" brushRef="#br0" timeOffset="374713.2342">26596 12282 0,'0'0'0,"0"0"0,0 0 0,31-6 16,-14 3-16,5 1 0,6 0 16,1 1-16,0-1 0,11 1 15,1 1-15,-7 0 0,-5 0 16,-5 0-16</inkml:trace>
  <inkml:trace contextRef="#ctx0" brushRef="#br0" timeOffset="375044.0204">27508 12230 0,'0'0'0,"0"0"16,0 0-16,0 0 0,0 0 0,0 0 16,0 0-16,0 0 15,-30 1-15,30-1 0,-32 4 16,32-4-16,-32 8 0,32-8 15,-34 10-15,17-3 0,3-1 0,2 3 16,2 0-16,2 1 0,4 3 0,1-1 16,3 0-16,1 0 15,2 1-15,2 3 0,2-1 16,-2-1-16,1-1 0,-2-1 0,0 0 16,-2-2-16,-2-1 0,-2-2 15,-3-2-15,0-1 0,-3-2 16,-2-1-16,-2 0 0,1-2 15,0-2-15,-2-4 0,2-3 16,1 2-16,2 1 0,1 1 16</inkml:trace>
  <inkml:trace contextRef="#ctx0" brushRef="#br0" timeOffset="375277.6244">27778 12233 0,'0'0'15,"0"0"-15,0 0 0,0 0 16,0 0-16,-16 19 0,16-19 16,-21 20-16,21-20 0,-26 27 15,11-12-15,3 1 0,1 1 0,1 0 16,2-1-16,1 0 0,1-2 16,3 2-16,4 1 0,3-3 15,1-2-15,1-2 0,0-3 16,2-1-16,0-1 0,-2 0 15,0-1-15,-2 0 0</inkml:trace>
  <inkml:trace contextRef="#ctx0" brushRef="#br0" timeOffset="375444.4975">27602 12319 0,'0'0'16,"0"0"-16,0 0 0,33 3 0,-17-1 15,4 0-15,3 0 0,7 1 16,-1 1-16,3-2 0,3 1 16,-7-1-16,-4 0 0,-3 0 15</inkml:trace>
  <inkml:trace contextRef="#ctx0" brushRef="#br0" timeOffset="375861.5198">28102 12262 0,'0'0'0,"0"0"0,0 0 15,0 0-15,-9 24 0,9-24 16,-16 25-16,8-10 0,-1 1 0,-2 4 16,-2 4-1,0-2-15,2-2 0,-2 3 16,1-1-16,2-5 0,2-3 0,2-2 15,0-2-15,1-3 0,0-4 16,5-3-16,0 0 0,3-2 16,2-6-16,3-2 0,2-3 15,3 0-15,4-2 0,0 3 0,3 2 16,0 1-16,0 2 0,0 2 16,-1 1-16,0 2 0,0 2 15,-2 2-15,1 2 0,-1-1 16,-2 2-16,-2 3 0,-1 1 15,-3 0-15,-2 1 0,-2 0 16,-1 0-16,-2 2 0,0-1 0,-3 2 16,-2-1-16,1-1 0,-1-2 15,1-1-15,1 0 0,-1-2 16,-3-5-16,2 2 0,1-2 16,0 1-16</inkml:trace>
  <inkml:trace contextRef="#ctx0" brushRef="#br0" timeOffset="376016.5108">28495 12571 0,'0'0'0,"0"0"0,0 0 15,0 0-15,0 0 0,0 0 16,0 0-16,-23 16 0,23-16 0,0 0 15</inkml:trace>
  <inkml:trace contextRef="#ctx0" brushRef="#br0" timeOffset="391611.4299">3117 12157 0,'0'0'15,"0"0"-15,0 0 0,0 0 0,0 0 16,23-2-16,-23 2 0,25 0 16,-25 0-16,38-1 15,-11 0 1,8-1-16,6 1 0,-2 0 0,-2-2 0,15 1 15,16 1-15,-4-1 0,1 1 16,13-2-16,0-2 16,-5 5-16,-6 1 0,9 5 0,-4 1 15,-3 0-15,-6-3 0,-19 0 16,-12 0-16,-9-3 0</inkml:trace>
  <inkml:trace contextRef="#ctx0" brushRef="#br0" timeOffset="393231.0573">22457 11040 0,'0'0'0,"0"0"15,0 0-15,0 0 0,0 0 0,0 0 16,20-6-16,-20 6 0,0 0 16,0 0-16,0 0 0,15 21 15,-15-21-15,3 20 0,-3-20 16,0 26-16,0-26 0,-4 29 16,1-11-16,0-1 0,0-1 0,0 2 15,0 1-15,-2 3 0,1-2 16,0-1-16,-1-2 15,1-1-15,1-2 0,-1 0 0,1-2 16,0-1-16,-2-2 0,2 0 16,1-2-16,1-2 0,-1-1 0,1-1 15,1-3-15,0 0 16,0 0-16,3-2 0,-1-3 16,1-1-16,0 1 0,2-4 15,0-3-15,2 1 0,0-2 0,-1-1 16,2-2-16,0 1 15,0 0-15,7-2 0,1 1 0,0 1 16,-1 2-16,1 0 0,0 2 16,0 2-16,-2 2 0,2 2 15,2-1-15,-1 0 0,0 1 16,0 3-16,-1 3 0,0 1 0,-2 3 16,-2-2-16,-2 0 0,-1 0 15</inkml:trace>
  <inkml:trace contextRef="#ctx0" brushRef="#br0" timeOffset="393695.3915">22704 11335 0,'0'0'16,"0"0"-16,0 0 0,0 0 0,0 0 15,0 0-15,31 8 0,-31-8 16,21 4-16,-21-4 0,29 4 16,-12-3-16,1-1 0,2-1 15,1-2-15,0 1 0,-2-1 16,8-1-16,0 0 0,0-1 16,-2 0-16,-3-2 0,-1-1 15,-2-2-15,-2 0 0,-2-1 0,-1-1 16,-2 0-16,-2-3 0,-2 2 15,-2 0-15,-3 0 0,-2 1 16,-2-1-16,-2 1 16,-4 2-16,-2 0 0,-5 5 0,-5 0 15,1 3-15,1 0 0,-4 5 16,-2 3-16,-2-1 0,1 3 0,-3 9 16,2 7-16,4 0 15,4 1-15,4 3 0,2 2 16,4-1-16,2-2 0,8 7 0,4 0 15,9-4-15,6-2 0,5-2 16,4-1-16,0-5 0,0-3 0,3-3 16,2-2-16,-9-3 0,-5-2 15,-5-1-15</inkml:trace>
  <inkml:trace contextRef="#ctx0" brushRef="#br0" timeOffset="394063.4045">22402 11787 0,'0'0'0,"0"0"0,0 0 0,33 9 16,-33-9-16,35 6 0,-7-1 16,10 2-16,3 0 0,7 1 15,6-2-15,13 1 0,-1-1 16,19 1-16,4 2 0,-6-4 0,-4-3 16,19 3-16,16 1 15,-10-1-15,-7 1 0,37 2 0,-15 2 16,-23-5-16,-15 0 15,-5-1-15,-2-1 0,-21-1 0,-15 0 16,-10-1-16,-9 1 0,-6-4 16,-6 0-16,-2 0 0,-2 1 15,-1 1-15</inkml:trace>
  <inkml:trace contextRef="#ctx0" brushRef="#br0" timeOffset="401845.6461">21698 13275 0,'0'0'0,"0"0"15,0 0-15,0 0 0,0 0 0,0 0 16,0 0-16,0 0 0,8 26 16,-8-26-16,0 30 15,0-30-15,-3 38 0,0-15 16,-2 3-16,0-1 0,-1 0 0,0 6 15,0 0-15,1-4 0,0-2 16,1-4-16,1-2 16,0-5-16,1-3 0,0-3 0,0-1 15,0-4-15,-1-3 0,2-4 16,1-3-16,0-3 0,1-2 16,4-4-16,1-2 0,1-1 15,1 0-15,-1 2 0,2 1 16,1 0-16,1-1 0,3 2 15,2 1-15,0 0 0,3 2 0,1 0 16,2 1 0,0 2-16,-1 3 0,4-2 0,-1 2 15,-3 3-15,-2 0 0,-1 1 0,-1 2 16,-4-1-16,-2 0 0,-2 1 16</inkml:trace>
  <inkml:trace contextRef="#ctx0" brushRef="#br0" timeOffset="402211.8966">22008 13487 0,'0'0'0,"0"0"0,0 0 16,0 0-16,27 10 0,-27-10 15,30 8-15,-14-5 0,2 0 0,2 0 16,3-1-16,1 1 0,0-2 15,7-2-15,-1-1 0,-1 0 16,-2 1-16,-3-3 0,-2-2 16,-3-2-16,-3-2 0,-5 0 15,-2-2-15,-5-2 0,-2-2 16,-7 0-16,-8 0 16,-3 3-16,-3 1 0,-8 4 0,-5 3 15,0 3-15,-1 5 0,0 6 16,-2 6-16,5 3 0,1 2 15,0 7-15,5 2 0,7 0 16,6 0-16,8 1 0,5-1 16,8-2-16,8-1 0,8-3 15,7-2-15,6-5 0,5-4 0,-5-1 16,-10-4-16,-7-1 0</inkml:trace>
  <inkml:trace contextRef="#ctx0" brushRef="#br0" timeOffset="402613.7197">23138 13500 0,'0'0'0,"0"0"16,0 0-16,0 0 0,-22-18 0,22 18 16,-27-14-16,9 5 0,-2 1 15,-3 2-15,-3 2 16,-10 1-16,1 4 0,-2 3 15,-3 4-15,0 5 16,0 4-16,-1 4 0,8 2 0,8-2 16,8 1-16,7-3 0,7-1 15,15 2-15,13-2 16,0-7-16,4-4 0,10-3 16,1-3-16,1-3 0,0-4 0,4-3 15,-2-1-15,-4-5 16,-3-2-16,-7 1 0,-6 3 0,-5 0 15,-5-1-15,-5 3 0,-4 3 16,-2 3-16,-2 5 0,0 0 16,-2 6-16,-1 2 0,-1 3 15,2 3-15,0 2 0,2 2 16,2 1-16,4 3 0,2 2 16,8-1-16,4-2 0,-4-3 0,-2-4 15,-3-2-15</inkml:trace>
  <inkml:trace contextRef="#ctx0" brushRef="#br0" timeOffset="402928.2771">23851 13404 0,'0'0'0,"-7"-3"0,-3-3 15,-5 2-15,-5 0 0,-10 1 0,-3 0 16,0 3-16,-1 3 0,-4 3 15,5 4-15,7 0 0,6 3 16,7 1-16,6-1 0,9 3 16,8 2-16,8 3 0,5 1 15,3-1-15,4-2 0,3 2 16,-1 0-16,-6-2 0,-7-2 16,-5-1-16,-7-1 0,-6 0 0,-6-1 15,-10-3-15,-10-2 0,3-4 16,-2-2-16,-5-2 0,-2-1 15,-3-4-15,4-1 0,7-5 16,6-4-16,3 5 0,3 0 16,3 3-16</inkml:trace>
  <inkml:trace contextRef="#ctx0" brushRef="#br0" timeOffset="403245.5577">24515 13477 0,'0'0'16,"0"0"-16,0 0 0,0 0 16,0 0-16,-34-16 0,34 16 15,-41-8-15,17 6 0,-4 2 16,-4 1-16,2 2 0,0 1 0,-5 3 16,3 3-1,6 3-15,8 3 0,4-1 16,7-1-16,8 4 15,8 3-15,4 0 0,3-1 0,6 5 16,1 0-16,-5-3 16,-2-3-16,-4 0 0,-4-4 0,-8-2 15,-6-1-15,-6-7 0,-6 0 16,-5-2-16,-3-1 0,-4-2 16,-3-2-16,6 0 0,6 1 0,4 0 15</inkml:trace>
  <inkml:trace contextRef="#ctx0" brushRef="#br0" timeOffset="403678.5534">24835 13434 0,'0'0'0,"0"0"0,0 0 16,0 0-16,-19 19 0,19-19 0,-21 24 15,7-7-15,-2 4 0,-2 1 16,1 1-16,-1 6 0,2-1 16,4-2-16,3-3 0,4-2 15,3-3-15,6-2 16,6-1-16,3-5 0,3-3 0,2-2 16,4-3-16,6-5 0,1-4 15,-2-6-15,1-6 0,0-3 16,1-1-16,0-3 0,-1-3 15,0-2-15,-6 3 0,-4 5 16,-5 5-16,-3 3 0,-3 2 0,-2 5 16,-2 2-16,-5 5 0,-4 3 15,-3 3-15,-4 4 0,-1 5 16,-2 4-16,0 3 0,2 3 16,3 2-16,2 2 0,5-2 15,2 1-15,7-3 0,4-1 0,6-4 16,5-2-16,3-3 15,2-2-15,9-5 0,2-4 16,-1-4-16,0-4 0,-7 1 0,-7 2 16,-4-1-16</inkml:trace>
  <inkml:trace contextRef="#ctx0" brushRef="#br0" timeOffset="403978.8272">25524 13454 0,'0'0'15,"0"0"-15,0 0 0,-24 24 0,13-8 16,-1 4-16,-3 5 0,-2 8 16,-1 2-16,4-3 0,2-5 15,0 4-15,3-3 0,1-6 16,1-4-16,2-4 0,0-4 16,3-5-16,2-5 0,4-1 15,0-3-15,3-7 0,0-6 16,1-3-16,1-1 0,0-3 15,1-2-15,2-1 0,-1 3 0,-1 5 16,-1 2-16,-2 3 0,1 4 16,0 1-16,-1 2 0,3 3 15,2 1-15,-1 5 16,3 1-16,1 3 0,3 2 0,-4-2 16,-2 0-16,-1-1 0</inkml:trace>
  <inkml:trace contextRef="#ctx0" brushRef="#br0" timeOffset="404211.7731">25971 13563 0,'0'0'0,"0"0"0,0 0 16,-15 21-16,15-21 0,-14 27 0,5-9 15,0 2-15,-1 0 0,-3 6 16,-1-1-16,3-1 0,3-2 16,3-2-16,1-4 0,3-4 15,3-5-15,0-1 0,-1 1 16,0-3-16</inkml:trace>
  <inkml:trace contextRef="#ctx0" brushRef="#br0" timeOffset="404378.4299">26069 13239 0,'0'0'0,"0"0"16,0 0-16,0 0 0,21 17 0,-21-17 16,18 19-16,-18-19 0,23 22 15,-14-12-15,0-1 16,-1-2-16</inkml:trace>
  <inkml:trace contextRef="#ctx0" brushRef="#br0" timeOffset="404716.2698">26290 13677 0,'0'0'0,"0"0"16,-11 17-16,4-7 0,-1 1 0,-1 3 15,0 1 1,-1 0-16,0-1 0,-1 2 0,4-4 15,0-1-15,2-2 0,1-4 16,4-5-16,0 0 0,5-5 0,-1-2 16,2-3-16,1-4 0,2-4 15,1-2-15,2-2 0,3 0 16,2-3-16,1 1 0,1 0 16,3-2-16,-1 4 0,1 4 15,0 6-15,-1 2 0,-2 3 16,0 4-16,-1 4 0,-3 2 15,-3 4-15,-2 5 0,-2 3 16,-1 2-16,-3 2 0,-2 3 0,-1 4 16,-2 1-16,0 2 0,-1-4 15,0-1-15,0-6 0,0-3 16,1-3-16</inkml:trace>
  <inkml:trace contextRef="#ctx0" brushRef="#br0" timeOffset="405178.6701">27227 13625 0,'0'0'0,"0"0"0,0 0 0,0 0 16,2-26-16,-2 26 0,0 0 16,-19-24-16,19 24 0,-33-13 15,7 10-15,0 2 16,-1 1-16,-9 7 0,36-7 0,-38 11 0,0 2 15,2 0-15,-4 9 0,6 1 16,8 0-16,8-1 0,9-2 0,9 0 16,6-2-16,7-2 0,5-1 15,7-3-15,0-3 0,3-4 16,4-4-16,-2-3 0,2-4 16,0-1-16,-2-7 0,-1-6 15,-4 0-15,-2-3 0,-6 4 16,-5 3-16,-3 1 0,-4 4 0,-3 2 15,-3 2-15,-1 2 0,-1 4 16,-4 4-16,-2 4 0,-1 6 16,-1 6-16,0 3 0,-1 4 15,2 5-15,2 2 0,0-1 16,0-2-16,-1 8 0,0 2 16,1-2-16,-1-3 0,0-3 15,1-3-15,-3-3 16,-2 0-16,-6-5 0,-5-2 0,-7-6 15,-5-3-15,-6-9 0,-4-5 16,9 2-16,9 0 0,6-1 0</inkml:trace>
  <inkml:trace contextRef="#ctx0" brushRef="#br0" timeOffset="405761.6848">21749 14046 0,'0'0'0,"0"0"0,0 0 15,0 0-15,0 0 0,0 0 16,25 8-16,-25-8 0,26 9 15,-5-4-15,7-1 0,-1-1 16,1 1-16,12 0 0,7-1 0,3 0 16,6 1-16,20 1 0,5-2 15,18 4-15,2 3 0,21-1 16,3 0-16,13-1 0,-6 0 0,62 3 16,-9-2-16,-12 2 0,-9 1 15,4-3-15,2-2 16,-8-3-16,-6 0 0,16 2 0,10 0 15,-7 0-15,-7 1 0,17 1 16,12 0-16,-12 2 0,-7 2 16,4 0-16,4 3 0,-10 2 15,-6-1-15,-3 3 0,0 1 16,-17-4-16,-12-3 0,-14-2 16,-8 0-16,-29-3 0,-18-3 0,-17-3 15,-11-3-15,-12 0 16,-9 1-16,-7 0 0</inkml:trace>
  <inkml:trace contextRef="#ctx0" brushRef="#br0" timeOffset="415883.5509">27767 13485 0,'0'0'0,"0"0"16,0 0-16,0 0 0,0 0 0,6 29 15,-6-29-15,5 23 0,-5-23 16,1 27-16,-1-12 16,-1 0-16,0 0 0,-1 0 0,1 0 15,-1-3-15,-1-2 0,1-1 16,-1 0-16,1-3 0</inkml:trace>
  <inkml:trace contextRef="#ctx0" brushRef="#br0" timeOffset="416163.6556">27847 13363 0,'0'0'16,"0"0"-16,0 0 0,0 0 16,22-17-16,-22 17 0,34-7 0,-9 4 15,3 0-15,13 0 0,3 1 16,-1 1-16,0 0 0,13 2 15,3 1-15,-7 2 0,-5 2 0,6 5 16,-2 3-16,-12 2 16,-7 1-16,-6 2 0,-8 2 15,-7 1-15,-5 2 0,-8-2 16,-7 0-16,-2-4 0,-1-2 0,-6-2 16,-3-1-1,-5-4-15,-5-4 0,-7-2 16,-6-4-1,1-10-15,0-9 0,9 4 0,8 4 0,5 3 16</inkml:trace>
  <inkml:trace contextRef="#ctx0" brushRef="#br0" timeOffset="416495.7092">28171 13077 0,'0'0'0,"0"0"16,0 0-16,0 0 0,8 32 0,-8-32 15,1 41-15,-4-13 0,-3 3 16,-4 7-16,-4 5 0,-5 8 16,0-3-16,-1 7 0,-4 6 15,1-7-15,0-6 0,-1-2 16,2-9-16,4-9 0,4-7 0,5-6 16,2-4-16,5 1 0,4-1 15,8 3-15,6 2 0,-1 0 16,3 3-16,9 4 15,8 4-15,-2 0 0,0 0 0,6 6 16,2-1-16,1 3 0,-4-3 16,-5-5-16,-3-3 0,-4-6 15,-5-3-15,-7-4 0,-3-4 16,-6-6-16,-4-5 0,-4-7 16,-1-5-16,1 3 0,1 4 0,-1 0 15</inkml:trace>
  <inkml:trace contextRef="#ctx0" brushRef="#br0" timeOffset="416680.0313">28285 13690 0,'0'0'0,"0"0"16,0 0-16,0 0 0,0 0 15,0 0-15,4 29 0,-4-29 16,-3 31-16,-2-12 0,-1 5 16,-2-2-16,-2 2 0,0 0 15,-1 0-15,-4 5 0,-2-1 0,-4-4 16,-3-3-16,-1-4 0,-3-4 15,-10-3-15,-4-5 16,3-5-16,4-4 0,2 0 0,6 1 16,6 1-16</inkml:trace>
  <inkml:trace contextRef="#ctx0" brushRef="#br0" timeOffset="416828.8376">27689 13777 0,'0'0'0,"0"0"0,0 0 15,32-3-15,-12 0 0,8-1 16,6 1-16,5 0 0,4 1 0,15 0 15,4-1-15,12 0 0,-3-1 16,10 1-16,-6 1 0,2-1 16,-9 0-16,-17 0 0,-12 0 15,-11 2-15</inkml:trace>
  <inkml:trace contextRef="#ctx0" brushRef="#br0" timeOffset="417013.0886">28853 13684 0,'0'0'0,"0"0"0,0 0 16,-4 25-16,4-25 0,-8 28 15,2-13-15,-2 3 0,-2 1 16,-1-1-16,-1 1 0,-1 1 16,-1-1-16,-3 3 0,2-1 15,1-3-15,3-2 0,1-3 16,3-1-16,0-3 0</inkml:trace>
  <inkml:trace contextRef="#ctx0" brushRef="#br0" timeOffset="417196.8705">28790 13957 0,'0'0'0,"0"0"0,0 0 0,25 14 16,-10-6-16,4 3 0,3 3 16,4-1-16,2-1 0,14 4 15,3 1-15,-4-3 0,-3-2 16,5 1-16,-3-1 0,3-2 15,-3-3-15,-7-3 0,-5-2 16,-7-5-16,-5-3 0,-11-7 16,-8-5-16,-2-5 0,-4-2 0,1 5 15,3 4-15,0 2 0</inkml:trace>
  <inkml:trace contextRef="#ctx0" brushRef="#br0" timeOffset="417362.1938">29063 13538 0,'0'0'0,"0"0"16,0 0-16,0 0 0,14 24 0,-14-24 16,13 24-16,-7-8 0,0 4 15,-1-2-15,2 3 16,-1-1-16,1-1 0,4 1 0,1-4 16,-2-3-16,-1-3 0,-1 0 15</inkml:trace>
  <inkml:trace contextRef="#ctx0" brushRef="#br0" timeOffset="417529.3251">29291 13483 0,'0'0'16,"0"0"-16,0 0 0,0 0 16,9 25-16,-9-25 0,9 28 15,-5-12-15,1 2 0,1 2 16,3 1-16,2-3 0,2-3 0,2 3 15,-3-4-15,-2-1 16</inkml:trace>
  <inkml:trace contextRef="#ctx0" brushRef="#br0" timeOffset="417712.6387">30052 13561 0,'0'0'0,"0"0"15,0 0-15,-18 22 0,18-22 16,-27 17-16,6-4 0,-2 1 0,-3 0 16,-7 5-16,0 0 15,2-5-15,2-3 0,-1 0 0,6-1 16,4-3-16</inkml:trace>
  <inkml:trace contextRef="#ctx0" brushRef="#br0" timeOffset="417895.378">29695 13690 0,'0'0'0,"0"0"0,0 0 16,5 24-16,-2-8 0,-1 1 15,0 2-15,-1 2 0,-1 1 0,0 7 16,0 1-16,0-2 0,0-2 16,0-1-16,-1-2 15,1-5-15,1-5 16,0-2-16,-1-1 0,0-3 15</inkml:trace>
  <inkml:trace contextRef="#ctx0" brushRef="#br0" timeOffset="418128.7621">29787 13730 0,'0'0'0,"0"0"16,0 0-16,28 0 0,-28 0 0,30 4 15,-12 1-15,1 0 0,0 1 16,3 0-16,2 2 15,5 0-15,-3 1 0,-1 1 0,-2 2 16,-3 0-16,-4-1 0,-4 3 16,-3 2-16,-3 0 0,-4-1 0,-3 6 15,-3 3 1,-2-1-16,-3 0 0,-4 1 0,-3-3 16,0-4-16,-2-2 0,3-5 15,1-2-15,3-3 0,3 0 0,1-1 16</inkml:trace>
  <inkml:trace contextRef="#ctx0" brushRef="#br0" timeOffset="418295.4136">29783 13884 0,'0'0'0,"0"0"16,0 0-16,0 0 0,31 13 0,-31-13 15,33 8-15,-15-3 16,0 0-16,1-1 0,0 2 15,-2-2-15,0-1 0,1 0 0,-3 0 16,-2-1-16</inkml:trace>
  <inkml:trace contextRef="#ctx0" brushRef="#br0" timeOffset="418415.5444">29765 14034 0,'0'0'0,"0"0"15,0 0-15,0 0 0,0 0 0,32 12 16,-32-12-16,35 7 0,-16-4 15,-1 0 1,-3-1-16,-1 1 0</inkml:trace>
  <inkml:trace contextRef="#ctx0" brushRef="#br0" timeOffset="418849.5388">30540 13539 0,'0'0'0,"0"0"16,0 0-16,-16 18 0,16-18 15,-23 20-15,7-6 0,-1 1 0,-2 2 16,0 0-16,0 2 16,0 2-16,1-4 0,4-2 0,1-2 15,5-1-15,2-2 0,6-2 16,5-1-16,2-1 15,3-1-15,3-1 0,3-3 16,0 0-16,2 0 0,2-2 0,1 0 16,0 0-16,0 0 0,3 1 15,-1 1-15,-2 2 0,-1 1 0,-2 5 16,-3 4-16,-4 0 0,-2 3 16,-3 8-16,-2 3 0,-5 3 15,-3 2-15,-1 3 16,-3 1-16,0-2 0,2-2 0,-3 2 15,1-3-15,-1-6 0,1-4 16,-2-2-16,-1-1 0,-3-3 16,0-2-16,-1-7 0,-3-4 15,-2-4-15,-2-4 0,-2-7 16,-3-6-16,6 4 0,4 3 0,2 2 16</inkml:trace>
  <inkml:trace contextRef="#ctx0" brushRef="#br0" timeOffset="418979.437">30346 13947 0,'0'0'0,"0"0"0,19 9 0,-7-3 15,1 1-15,5 3 16,4 1-16,-3-1 16,-3-2-16,-1 0 0</inkml:trace>
  <inkml:trace contextRef="#ctx0" brushRef="#br0" timeOffset="419131.5495">31206 14300 0,'0'0'0,"0"0"0,0 0 15,0 0-15,0 0 0,0 0 16,0 0-16,0 0 0</inkml:trace>
  <inkml:trace contextRef="#ctx0" brushRef="#br0" timeOffset="494000.226">2428 14152 0,'0'0'0,"0"0"16,0 0-16,0 0 0,0 0 0,22-8 15,-22 8-15,22-5 16,-22 5-16,26-3 0,-10 1 15,0 1-15,2 0 0,4 0 16,3 0-16,0 1 0,4 1 16,12 0-16,0-1 0,-3 1 15,0 0-15,9 2 0,5 2 16,-1-3-16,-2-1 0,15-1 0,2 0 16,-6 5-16,-4 3 0,13-5 15,4-4-15,-4 2 0,-3-1 0,14 0 16,0 0-16,-4 1 0,-7 2 15,35 2-15,-3-2 16,-12 2-16,-7 0 0,4-2 16,4 0-16,-7 1 0,-4 2 0,4-1 15,4-1-15,-4 0 0,-2 2 16,7-6-16,6-2 0,-5 0 16,-3 0-16,10 2 0,3 0 15,-5-2-15,-6-2 0,11 2 16,9 0-16,-10 1 0,-7 0 0,9 1 15,8 0-15,-9-1 0,-2 1 16,10-1-16,7-1 16,-10 0-16,-5-1 0,5 1 0,4 2 15,-5 1-15,-5 2 0,11-3 16,7-3-16,-8-1 0,-5-1 16,11 2-16,5 2 15,-10-1-15,-7-1 0,10 2 0,10 1 16,-12 2-16,-7 2 0,9-1 15,5-1-15,-10-2 0,-7-2 0,9 3 16,7 1-16,-11 1 0,-7-3 16,11 3-16,7 1 15,-7-2-15,-6-1 0,9 3 16,5 1-16,-13-1 0,-8 1 0,27-1 16,17 1-16,-11-1 15,-8 1-15,-4-2 0,-4 1 0,-4-3 16,-2 0-16,-1 1 0,1-1 15,-1 0-15,0 0 0,3-1 16,3-1-16,-1 0 0,-3 0 16,0 1-16,0 0 0,-4-2 15,0 0-15,2-1 0,1 1 16,0 2-16,-1 2 0,2-2 16,2 0-16,-2 0 0,-2-2 0,2 2 15,0 1-15,-3 0 0,-3-1 16,0 1-16,-2 0 0,0 0 15,2-1-15,1 2 0,4 0 16,-4 2-16,-3 0 0,2 0 16,-1-3-16,-1 1 0,-1 2 15,6 0-15,4 0 0,-6-2 0,-4-1 16,0-1-16,1 1 16,-2 0-16,0-1 0,4 3 0,4 2 15,-3-4-15,-3-3 0,-1 0 16,2 1-16,0-2 0,0-1 15,5 1-15,4 0 0,-7 2 16,-6 3-16,1-4 0,1-1 16,-3-1-16,-3 1 0,4-1 15,1 0-15,-3 0 0,-3 0 0,2-2 16,1 0-16,-6 1 16,-5 1-16,-1 0 0,-3-1 0,-3-1 15,-2 0-15,-3 1 16,0 2-16,-3-2 0,-1 0 0,-7-2 15,-5 1-15,1 0 0,-2 1 16,-2 1-16,-2 1 0,-3 2 16,-5 1-16,1 0 0,0 1 15,-5 1-15,-4-1 0,-4 3 16,-4 0-16,-5 1 0,-3-2 0,-5 1 16,-4-1-16,-7-3 15,-7-2-15,2 0 0,2 2 0,-2-1 16</inkml:trace>
  <inkml:trace contextRef="#ctx0" brushRef="#br0" timeOffset="495448.2744">3934 13069 0,'0'0'15,"0"0"-15,-5-16 0,2 10 0,-1-1 16,-2-1-16,-2-2 16,0 1-16,-1 0 0,-7-3 0,-6 0 15,3 0-15,-1 2 0,-4 3 16,-4 1-16,-1 1 0,1 2 16,-10 3-16,-6 3 0,5 2 15,2 1-15,-8 3 0,-1 3 16,-5 5-16,6 1 0,-5 5 15,-3 6-15,4-2 0,5 1 0,-7 6 16,1 4-16,5-3 0,6-2 16,-3 9-16,1 5 0,7-6 15,5-2-15,-3 18 0,9-5 16,11-23-16,0-1 0,2 26 16,7 4-16,3-29 0,3-5 0,4 9 15,1 5-15,3-8 16,4-1-16,5 2 0,7 1 15,-1-3-15,-4-4 0,11 2 16,7 0-16,-3-6 0,-4-4 0,10-1 16,8 0-16,-6-1 0,-2-1 15,24 2-15,-1-4 0,-27-8 16,-1 0-16,27 0 0,-4 1 16,-7-8-16,-4-4 0,0-2 15,1-2-15,-6-1 0,-4-2 0,0-2 16,0-2-16,-4 2 0,-3 2 15,2-14-15,-4-8 16,-4 4-16,0 6 0,4-4 0,2-3 16,-11-2-16,-5 1 0,-2-8 15,-4-4-15,2 5 0,1 3 16,-5-7-16,-3-3 0,-1 6 16,0 5-16,-6-8 0,-4-9 15,-4 11-15,-2 4 0,-9-5 16,-3-3-16,0 6 0,0 3 0,-17-4 15,-11-2-15,-3 7 0,2 6 16,-29 5-16,-18 3 16,-4 3-16,-1 3 0,34 5 0,19 4 15,17 2-15</inkml:trace>
  <inkml:trace contextRef="#ctx0" brushRef="#br0" timeOffset="507466.5354">19670 14122 0,'0'0'0,"0"0"15,0 0-15,0 0 0,0 0 0,0 0 16,0 0-16,0 0 0,0 0 16,-27-10-16,27 10 15,0 0-15,-30-3 0,30 3 0,-29-1 16,13 0-16,-2 1 0,-2 0 15,-1 0-15,-2-1 0,-2 0 16,-3 1-16,-2-1 0,-8 0 16,-2 0-16,0 0 0,1 0 15,-12-2-15,0 0 0,-3 0 16,-3 1-16,5-1 0,6 1 0,-12 1 16,-1 0-16,0 1 15,2 1-15,-8 1 0,2 0 16,4-1-16,0 0 0,2 0 0,0 2 15,-5 0-15,5-1 0,-11 3 16,-7 1 0,-3 0-16,-4 0 0,14-5 0,10-4 15,-31 2-15,6 1 0,11 6 16,8 4-16,-4-3 0,-2-4 16,9-4-16,5-4 0,-8 4 15,-5 3-15,7-3 0,6 0 0,-10-2 16,-7-1-16,7 4 0,4 1 15,-6 0-15,-5 0 16,7-4-16,3-2 0,-11 1 0,-7 1 16,12 3-16,10 2 0,-13 0 15,-8-1-15,11 1 0,9 2 16,-13-3-16,-8-1 0,10 0 16,6-1-16,-9-1 0,-4-1 15,4 1-15,2 0 0,-7 5 16,-4 4-16,10-5 0,7-4 15,-12 2-15,-8 3 0,12 1 0,9 0 16,-16 1-16,-9 1 16,11-3-16,8-3 0,-10-1 15,-9-3-15,15 4 0,9 2 0,-15 1 16,-10 0-16,13-3 0,8-1 16,-13-1-16,-11 2 0,12 3 15,10 0-15,-13 0 0,-8-1 16,13 1-16,8-2 0,-10 0 15,-7 1-15,12 1 0,9-1 0,-15-2 16,-9-1-16,13-1 0,7 0 16,-10 1-16,-9-1 15,11-1-15,7 0 0,-11-1 0,-6 1 16,9 0-16,7 1 0,-12-2 16,-8-2-16,11 0 0,7 0 0,-10 5 15,-7 1-15,11 0 16,6-2-16,-10-1 0,-8-1 15,10-2-15,7-1 0,-12 2 16,-10 4-16,12-2 0,9 2 0,-13-2 16,-9-2-16,14 3 0,9 2 15,-10-2-15,-7-1 16,12 3-16,7 2 0,-11 0 0,-8 1 16,12-1-16,11-2 0,-9 2 15,-4 0-15,13 3 0,9 0 0,-11 2 16,-7 0-16,6-1 15,6-1-15,-6-1 0,-3 1 16,6-2-16,5-1 0,-9-1 0,-7-2 16,13 1-16,8 2 0,-4-5 15,0-4-15,-1 6 0,1 5 16,-8-2-16,-4-1 0,7-3 16,7-2-16,-6 1 0,-1 0 15,10 3-15,10 2 0,-11-1 16,-5 0-16,8-1 0,7-1 0,-8 2 15,-4 0-15,13 1 0,7 1 16,-8-1-16,-5-1 16,6 2-16,6 2 0,-2 1 0,-3 1 15,16-2-15,10-3 0,8 0 16</inkml:trace>
  <inkml:trace contextRef="#ctx0" brushRef="#br0" timeOffset="507981.147">3595 14090 0,'0'0'0,"0"0"0,0 0 0,0 0 16,0 0-16,0 0 0,0 0 15,0 0-15,0 0 0,0 0 0,0 0 16,0 0-16,0 0 0,0 0 16,0 0-16,0 0 0</inkml:trace>
  <inkml:trace contextRef="#ctx0" brushRef="#br0" timeOffset="511714.7867">3719 13931 0,'0'0'15,"0"0"-15,0 0 0,0 0 16,0 0-16,0 0 0,0 0 15,0 0-15,0 0 0,0 0 0,0 0 16,0 0-16,11 20 0,-11-20 16,0 0-16,0 0 0,0 0 15,4 27-15,-4-27 0,3 21 16,-1-11-16,2 0 0,-3 0 16,1 0-16,0-1 0,2 2 15,-1 2-15,0 0 0,1 0 16,0 1-16,4 1 0,-5-1 0,0-1 15,1 2-15,-1-1 16,0 1-16,2-1 0,-1 2 16,0 1-16,2 1 0,-3-1 0,2 6 15,-1 0 1,-1-2-16,2-2 0,0-1 0,-1 2 16,0-3-16,0 0 0,1-1 0,0 2 15,-1-1-15,-2-1 0,1 1 16,0 0-16,-1-1 0,1-1 15,0 2-15,0 1 16,0-2-16,0 0 0,-3-1 0,1 1 16,1-2-16,1 0 0,-2 1 15,1 1-15,-1 0 0,1-1 0,1 0 16,1-2-16,-3 2 0,1-2 16,0 3-1,-1 1-15,0 0 0,-1-2 0,2 1 16,1 1-16,-2-2 0,1-1 0,-2 0 15,1-1-15,1 1 0,2-2 16,-3 2-16,1 0 0,1-1 16,1 0-16,1 0 0,-1 1 15,-1-2-15,0-1 0,0 1 16,1-2-16,-1-1 0,-1-1 0,2-1 16,0-1-16,-2-1 15,-1-1-15,2 1 0,-3 1 16,0 1-16,0-1 0,0-1 15,0-2-15,1 0 16,1-1-16,-2 0 0,-2 1 0,2-3 16,0 0-16,2-1 0,-1-2 15,0 1-15,0-1 0,-1 3 16</inkml:trace>
  <inkml:trace contextRef="#ctx0" brushRef="#br0" timeOffset="512248.5503">4085 15094 0,'0'0'0,"0"0"0,0 0 15,0 0-15,0 0 0,0 0 16,0 0-16,0 0 0,0 0 0,0 0 16,0 0-16,0 0 0,0 0 15,0 0-15,0 0 0,-2 26 16,2-26-16,0 0 0,0 0 16,-8 21-16,8-21 0,0 0 15,0 0-15,-6 20 0,5-14 0,1 1 16,-2 1-16,1-2 15,-1 0-15,0 1 0,2 1 0,-2-1 16,1 0-16,1-1 0,-2 1 16,1-1-16,0 0 0,0-1 15,-1 0-15,1-1 0,0 0 16,1 0-16,-2 1 16,1-1-16,1-4 0,-3 3 0,-1-2 15,1 0-15,0-1 0,-2 0 16,1-2-16,-3-1 0,1 1 15,-3-2-15,-1-1 0,0-2 0,-1-2 16,1 1-16,0 1 16,0-1-16,-2 1 0,0 0 0,0 0 15,1 1-15,-4 1 0,1-1 16,-1 0 0,3 1-16,-2 0 0,4 1 15</inkml:trace>
  <inkml:trace contextRef="#ctx0" brushRef="#br0" timeOffset="514352.3809">5519 16084 0,'0'0'0,"0"0"0,0 0 0,0 0 16,0 0-16,0 0 0,0 0 16,0 0-16,0 0 0,0 0 15,0 0-15,0 0 0,0 0 0,0 0 16,0 0-16,0 0 0,-29-3 15,29 3-15,0 0 0,-25-1 16,25 1-16,-22 0 0,22 0 16,-24 0-16,13 0 0,-2 0 15,0 0-15,-1 0 0,-2-1 16,-1 1-16,-2-1 0,1 1 16,2-1-16,-3-1 0,-1 0 15,2 1-15,-5 1 0,-2 0 16,0-2-16,-1 1 0,1 0 0,-4 1 15,1 1-15,1 0 0,2-2 16,-2 0-16,0-2 0,0 2 16,0 2-16,-5-1 0,0-1 15,0-1-15,2 1 0,-2 1 16,-1 3-16,2-2 0,3-1 0,-3 1 16,-2 2-16,2-2 15,-1 1-15,1-1 0,2 0 0,-2 0 16,2-1-16,-1 1 15,0 0-15,1 0 0,2-1 0,-8 1 16,-1 0-16,2-2 0,5 0 16,-1 1-16,0 1 0,-1 0 15,0 2-15,2-3 0,3-2 16,-2 2-16,1 1 0,-2 0 16,-1 0-16,5 0 0,1-1 0,-2 0 15,-1-1-15,6 1 16,2 0-16,-6 0 15,-3 0-15,5 1 0,0 0 16,3 0-16,4-1 0,-3 1 16,-2 0-16,3-1 0,3-1 15,-1-1-15,3-2 0,1 0 0,2-2 16,-1-1-16,3 0 16,-2 0-16,3-1 0,0 1 0,-1-2 15,3 0-15,-2-3 0,2 2 16,0 0-16,0-2 0,-2-1 15,1-5-15,-1-2 16,-1-1-16,4 2 0,-3 1 0,0 0 16,-1-2-16,1-1 0,-3-5 15,3-1-15,0 3 0,3 3 16,-2-1-16,1-1 0,0 0 16,2-1-16,0 1 0,-1 0 15,0 4-15,3 1 0,-2 0 16,2-1-16,1 1 0,0 1 0,0 0 15,0 0-15,1 2 0,2 0 16,-3 4-16,1 0 0,0 1 16,0 1-16,2-3 15,3-3-15,-2 1 16,3 1-16,-2 0 0,1 1 0,-2 0 16,2 1-16,-1 2 0,2 1 15,0 0-15,-1 1 0,3 0 16,-2 1-16,-1 1 0,0 0 15,0 1-15,-2-1 0,0 1 16,2 1-16,-3 1 0,2 0 0,-1 1 16,0 0-16,2 0 15,-3 0-15,2-1 0,2 1 16,0 0-16,-1 0 0,3 0 16,2 1-16,0 0 0,2 0 0,-1-1 15,2 1-15,-2-1 0,-1 1 16,3 0-16,5 0 15,-3 0-15,3 0 0,7 0 0,-3-1 16,1 1-16,-2 0 0,6 0 16,1 0-16,-1 1 0,-2-1 0,10 2 15,3-1-15,-4 1 0,-2-1 16,3 0-16,3 0 16,-2 1-16,-2 0 0,6-1 0,0 1 15,-3-1-15,-3 0 0,1 0 16,2 0-16,-2-1 0,-1 0 15,2 0-15,2 0 0,-3 0 16,-1 0-16,8-2 0,-1 1 16,-8 2-16,-4 1 0,10 0 15,3 1-15,-5 0 0,-5-3 0,4 3 16,6 3-16,-6-4 0,-6-2 16,4 2-16,4 2 15,-5-1-15,-2 0 0,1 0 0,2 2 16,-5-3-16,-1-2 0,1 1 15,5 0-15,-6 0 0,1 2 0,2 0 16,2-2-16,-4 3 16,-5 2-16,4-2 0,2 0 15,-5-2-15,-1-1 0,-1 2 16,-1 1-16,-4-1 0,0-2 0,0 2 16,3 0-16,-1 1 0,-2 0 15,-1 0-15,-3 2 16,-2-1-16,-2 0 0,3 0 0,-1 1 15,-2-2-15,-1 0 0,-1 1 16,1 2-16,-4 0 0,2 1 0,-3 0 16,1 0-16,-3 0 15,1-1-15,-1 3 0,-1 2 16,0 0-16,-1-1 0,-1 1 16,-1 2-16,-1-1 0,0 0 0,0 4 15,1 5 1,-3-2-16,2-2 0,-1 1 0,-1 1 15,0 0-15,0-1 0,-1 5 16,2 0-16,-3-2 0,3-2 0,-1 1 16,-1-1-16,1 2 0,1 1 15,-3 0-15,3 1 16,-1-6-16,2 0 0,-1 4 0,-2-1 16,2-2-16,0-2 0,0-1 15,-2-1-15,1 0 0,-5 0 16,2-2-16,1-2 0,-1-3 15,-2-1-15,-1 0 0,-3-1 16,1-1-16,0 1 0,-1-3 16,-5-1-16,-1-3 0,-3-1 0,-3-1 15,-4-2-15,6 1 16,1 0-16,4 2 0</inkml:trace>
  <inkml:trace contextRef="#ctx0" brushRef="#br0" timeOffset="529247.4676">6223 15615 0,'0'0'0,"0"0"15,0 0-15,0 0 0,28-7 0,-28 7 16,35-7 0,-16 4-16,1 0 0,1 0 15,2-1-15,0-1 0,0 0 0,7-3 16,-1 0-16,-4 1 16,-3-1-16,0-3 0,-3-2 0,-7 4 15,-2 2-15,-1 0 0</inkml:trace>
  <inkml:trace contextRef="#ctx0" brushRef="#br0" timeOffset="529481.8886">6442 15317 0,'0'0'0,"0"0"16,0 0-16,0 0 0,5 29 15,-5-29-15,5 36 0,-3-12 16,1 4-16,-2 4 0,1 4 15,1 9-15,-1 1 0,-1 2 16,-1 1-16,0 4 0,0-5 0,-2 3 16,-2-6-16,1-3 15,-4-5-15,-1-6 0,-2-5 16,-1-8-16,0-4 0,0-3 0,3-3 16,2-2-16</inkml:trace>
  <inkml:trace contextRef="#ctx0" brushRef="#br0" timeOffset="529621.3336">6283 15878 0,'0'0'0,"0"0"0,0 0 16,32-7-16,-32 7 0,37-12 0,-11 4 16,2-1-16,4-2 15,4 0-15,-6 2 0,-5 1 0</inkml:trace>
  <inkml:trace contextRef="#ctx0" brushRef="#br0" timeOffset="529832.0253">7012 15354 0,'0'0'0,"0"0"0,0 0 0,0 0 16,0 0-16,-21 18 0,21-18 15,-26 24-15,9-10 0,-3 3 16,-2 4-16,-1 2 0,-2 1 16,-9 7-16,1-1 15,6-4-15,1-5 0,6-2 0</inkml:trace>
  <inkml:trace contextRef="#ctx0" brushRef="#br0" timeOffset="529996.5472">6744 15692 0,'0'0'0,"0"0"0,0 0 15,9 26-15,-7-17 0,1 1 16,0 1-16,1-1 0,0 0 0,0-4 16,2-2-1,-3 0-15,1-1 0,-3 0 16</inkml:trace>
  <inkml:trace contextRef="#ctx0" brushRef="#br0" timeOffset="530173.2552">6908 15515 0,'0'0'0,"0"0"16,0 0-16,0 0 0,0 0 0,0 0 16,7 19-16,-7-19 15,0 0-15,-2 29 16,1-15-16,1-1 0,0 0 0,3-3 15,0-3-15,1-1 0,2-2 16,-1 0-16,0 0 0,-1-1 16</inkml:trace>
  <inkml:trace contextRef="#ctx0" brushRef="#br0" timeOffset="530432.287">7254 15554 0,'0'0'0,"0"0"15,0 0-15,0 0 0,0 0 0,0 0 16,-30 18-1,30-18-15,-48 19 0,24-9 16,0 1-16,-2 2 0,-3 2 16,-3 2-16,0 0 0,-1 2 15,5-1-15,5-3 0,5-2 16,8-2-16,7 0 0,5-2 0,4-3 16,2 1-16,7 0 0,-2-4 15,3-2-15,5 0 0,1-1 16,-2-1-16,-1 0 0,3-1 15,-1 1-15,-4 0 0,-1 1 16,-5-1-16,-3 1 0,-3-1 0,0 1 16,-2-1-16</inkml:trace>
  <inkml:trace contextRef="#ctx0" brushRef="#br0" timeOffset="530615.4974">6775 15973 0,'0'0'0,"0"0"0,0 0 15,0 0-15,26 3 0,-26-3 16,36-1-16,-15-1 0,1 1 0,4-2 16,1 0-16,1 0 0,-3 1 15,9-3-15,1 1 16,-5-1-16,-1-1 0,-4-1 16,-5 0-16,-6 3 0,-3-1 0,-1 2 15</inkml:trace>
  <inkml:trace contextRef="#ctx0" brushRef="#br0" timeOffset="530799.1439">7023 15819 0,'0'0'0,"0"0"16,0 0-16,1 26 0,-1-26 0,0 28 16,-1-10-16,1 4 15,-3 2-15,2 2 0,-2 2 0,0 5 16,-1-4-16,1-1 15,-1-1-15,-1-1 0,2-5 0,-1-4 16,1-3-16,1-3 0</inkml:trace>
  <inkml:trace contextRef="#ctx0" brushRef="#br0" timeOffset="531132.0108">6769 16237 0,'0'0'0,"0"0"16,0 0-16,0 0 0,0 0 0,0 0 16,0 0-16,6 24 0,-6-24 15,17 11-15,-1-7 0,2-1 16,1-3-16,4-1 0,3-2 16,6 0-16,0 0 0,-4 0 15,-1 0-15,-3 0 0,-1 0 16,-2 1-16,-2-1 0,-4 2 0,-3-1 15,-2 0-15,-1 0 16,-2 1-16,-2 1 0,-1 0 0,-1 0 16,-3 0-16,0 5 0,0 2 15,-3 5-15,3 1 0,-3 1 16,3 2-16,3-1 0,-3 3 0,1 0 16,3-3-16,2-1 15,-1-3-15,1-2 0,-3-1 16</inkml:trace>
  <inkml:trace contextRef="#ctx0" brushRef="#br0" timeOffset="531584.4616">7648 15369 0,'0'0'0,"0"0"16,0 0-16,0 0 0,0 0 0,0 0 15,-10 25-15,10-25 0,0 0 16,-17 26-16,17-26 16,-15 20-16,7-9 0,3-1 0,0-1 15,2-2-15,3-1 0,0-1 16,3 2-16,2-2 0,0 0 15,5-1-15,4-1 0,2 0 16,0-3-16,1 1 0,-1-1 16,2 0-16,-3 0 0,4-3 15,-1 0-15,-3 0 16,-3 1-16,-1 0 0</inkml:trace>
  <inkml:trace contextRef="#ctx0" brushRef="#br0" timeOffset="531732.3703">7588 15663 0,'0'0'0,"0"0"0,0 0 0,0 0 16,7 24-16,-7-24 0,0 0 15,0 0-15,21 18 0,-21-18 16,23-1-16,-23 1 0,29-9 0,-16 5 16,-2 0-16,-1 1 0</inkml:trace>
  <inkml:trace contextRef="#ctx0" brushRef="#br0" timeOffset="531981.7943">8103 15360 0,'0'0'0,"0"0"15,0 0-15,0 0 0,0 0 16,0 0-16,-17 20 0,17-20 0,-26 22 16,11-9-16,-1 2 15,2-2-15,-2-1 0,3 1 16,1-1-16,2 1 0,2-1 0,3 3 15,3-1-15,3-4 0,3 0 16,4-1-16,3 0 0,5-1 16,3 0-16,2-2 0,2-2 15,0 0-15,2-1 0,-3-1 16,-2-1-16,-3-2 0,0-2 0,-4 0 16,-1 2-16,-3-1 0</inkml:trace>
  <inkml:trace contextRef="#ctx0" brushRef="#br0" timeOffset="532133.9444">7967 15691 0,'0'0'0,"0"0"15,0 0-15,22 13 0,-22-13 0,24 11 16,-24-11-16,27 12 0,-12-5 16,2-2-16,2 0 15,0-1-15,-4 0 0,1-1 0,-3 0 16,-2-1-16</inkml:trace>
  <inkml:trace contextRef="#ctx0" brushRef="#br0" timeOffset="532569.6471">7533 15862 0,'0'0'0,"0"0"0,0 0 15,0 0-15,0 0 0,4 24 16,-4-24-16,0 0 0,0 25 0,0-25 15,0 22-15,0-22 16,-5 23-16,5-12 0,2-1 16,-1-1-16,-1 0 0,0-2 15,0 0-15,0-1 0</inkml:trace>
  <inkml:trace contextRef="#ctx0" brushRef="#br0" timeOffset="532749.4015">7735 15809 0,'0'0'0,"0"0"0,0 0 16,0 0-16,0 0 0,6 21 16,-6-21-16,-1 25 0,1-25 15,-3 28-15,0-12 0,1-2 16,0 0-16,0 0 0,2-2 16,0-2-16,0-2 0,0 0 0,0-3 15,0 1-15</inkml:trace>
  <inkml:trace contextRef="#ctx0" brushRef="#br0" timeOffset="533031.9844">8059 15778 0,'0'0'0,"0"0"0,0 0 16,0 0-16,0 0 0,0 0 16,0 0-16,0 0 0,-3 19 0,3-19 15,-16 16-15,16-16 0,-21 20 16,10-9-16,0 0 0,0-1 15,1-1-15,1 0 0,1-1 16,1 0-16,1-1 0,4 0 16,2-1-16,1 1 0,2-1 15,3 0-15,4 0 0,3-2 0,2 0 16,1-1-16,2 0 16,0-2-16,0 0 0,4 0 0,0 0 15,-3-1-15,0-1 0,-5 0 16,-3-1-16,-3 1 0,-4 0 0,1 1 15,-2-1-15,0 1 16</inkml:trace>
  <inkml:trace contextRef="#ctx0" brushRef="#br0" timeOffset="533199.2037">7896 16113 0,'0'0'0,"0"0"15,0 0-15,21 9 0,-21-9 0,25 8 16,-8-2-1,0-2-15,0-1 0,3 1 16,1-2-16,-6-1 0,-1-3 0,-2 1 16,-3 0-16,-1 0 0,-1 0 0,-2 0 15</inkml:trace>
  <inkml:trace contextRef="#ctx0" brushRef="#br0" timeOffset="533384.7731">7610 16150 0,'0'0'16,"0"0"-16,0 0 0,-2 23 15,2-23-15,-1 27 0,0-9 16,0-2-16,0 1 0,1 0 16,0 1-16,0 3 0,0-2 0,1-1 15,0-3-15,-1-2 0,0-2 16,0-2-16</inkml:trace>
  <inkml:trace contextRef="#ctx0" brushRef="#br0" timeOffset="533632.3486">7756 16238 0,'0'0'0,"0"0"0,19 2 0,-7-1 16,4 1-16,4-1 0,2 0 15,2 1-15,3 1 0,-1 0 16,1 2-16,-4 0 0,-2 2 16,1 3-16,-3 0 0,-5 0 0,-3 2 15,-6-2-15,-1 1 16,-4 0-16,-4-1 0,-4-1 16,-6 0-16,0-2 0,-1 0 0,1-1 15,4-1-15,-1-1 16</inkml:trace>
  <inkml:trace contextRef="#ctx0" brushRef="#br0" timeOffset="533801.192">7762 16213 0,'0'0'0,"0"0"0,0 0 16,0 0-16,0 0 0,0 32 15,0-32-15,-2 28 0,2-28 0,-4 33 16,4-17-16,-2-2 0,0-2 15,2-2-15,-2-2 0,2-1 16,0 0-16,0-1 16</inkml:trace>
  <inkml:trace contextRef="#ctx0" brushRef="#br0" timeOffset="533966.1226">7900 16206 0,'0'0'0,"0"0"16,0 0-16,0 0 0,-4 21 0,4-21 15,-11 28-15,2-11 16,-2 1-16,0 0 0,0-1 16,1 1-16,0-1 0,-4 3 15,-1 0-15,3-4 0,1-2 0,2-2 16</inkml:trace>
  <inkml:trace contextRef="#ctx0" brushRef="#br0" timeOffset="534167.3999">7407 16384 0,'0'0'0,"0"0"0,0 0 15,0 0-15,29 11 0,-29-11 0,38 6 16,-15-3-16,3 1 0,8-1 16,7-1-1,14 0-15,1-1 0,-5-1 0,-5-1 16,12 0-16,8-4 0,-10 2 15,-5 1-15,-7-1 0,-12 2 16,-7-1-16</inkml:trace>
  <inkml:trace contextRef="#ctx0" brushRef="#br0" timeOffset="534402.1031">8408 15886 0,'0'0'0,"0"0"0,0 0 16,0 0-16,8 22 0,-8-22 15,6 27-15,-4-8 0,0 1 16,-1 6-16,-1 4 0,0-1 0,0 1 16,0 7-16,0-2 15,0-4-15,1-3 0,0 3 0,2-3 16,-1-7-16,2-5 0,-3-3 15,1-2-15,1-3 0</inkml:trace>
  <inkml:trace contextRef="#ctx0" brushRef="#br0" timeOffset="534948.7169">8472 15959 0,'0'0'0,"0"0"0,0 0 16,0 0-16,0 0 0,29 7 0,-29-7 15,28 2-15,-28-2 0,37 0 16,-13 2-16,2-1 0,0 0 16,12 0-16,1 2 0,0 1 0,-3-1 15,9 1-15,-3 1 16,-5 0-16,-5 0 0,-6 1 16,-3-1-16,-3 2 0,-2 0 0,-6 3 15,-4 2-15,-2 1 0,-1 3 16,-4 6-16,-2 6 15,-4 0-15,-1 2 0,-3 2 0,-2 2 16,0-3-16,0-2 0,0 5 16,1-2-16,0-3 0,0-2 0,1-4 15,0-1-15,2-5 16,1-2-16,-1-4 0,1-3 16,0-5-16,0-3 0,-4-7 15,-3-7-15,-3-1 0,-1-2 16,-2-2-16,-1-2 0,-1-4 0,-2-3 15,-3 1-15,-2 0 0,-3-5 16,2 0-16,3 4 0,0 1 16,3 6-16,0 3 0,4 5 15,5 3-15,4 2 0,5 2 16,7 2-16,7 0 16,2 3-16,3 1 0,9 1 15,10 2-15,0-2 0,0-1 0,9 3 16,1 0-16,-2 0 0,-1-1 15,-4 2-15,-1 0 0,-4 1 16,-2 0-16,-7-1 0,-5 0 16,-5 0-16,-5-2 0,0 1 15,-3-2-15,1 1 0</inkml:trace>
  <inkml:trace contextRef="#ctx0" brushRef="#br0" timeOffset="535220.1007">8612 15827 0,'0'0'0,"0"0"16,0 0-16,1 35 0,-1-35 0,-1 36 15,-2-10-15,0 2 0,-1 5 16,1 11-16,-1 0 0,-1 6 15,1-5-15,1-5 0,0-3 16,0-6-16,2-6 0,0 0 16,0-6-16,2-8 0,1-4 15,1 3-15,1 1 0,-1-2 16,-1-1-16,0-3 0</inkml:trace>
  <inkml:trace contextRef="#ctx0" brushRef="#br0" timeOffset="535404.4851">8859 15732 0,'0'0'0,"0"0"15,0 0-15,0 0 0,4 28 0,-4-28 16,-3 37-16,1-14 0,-1 4 16,-3 7-16,-2 7 15,-1 9-15,2-2 0,1 6 0,0-5 16,2-1-16,-1-1 0,2-4 15,0-9-15,0-7 0</inkml:trace>
  <inkml:trace contextRef="#ctx0" brushRef="#br0" timeOffset="543300.3865">6789 16077 0,'0'0'15,"0"0"-15,0 0 0,0 0 16,0 0-16,0 0 0,0 0 16,0 0-16,0 0 0,0 0 0,0 0 15,0 0-15,0 0 0,0 0 16,0 0-16,0 0 0,0 0 15,0 0-15,-10 21 0,10-21 16,-6 22-16,6-22 0,-4 20 16,4-20-16</inkml:trace>
  <inkml:trace contextRef="#ctx0" brushRef="#br0" timeOffset="563119.0936">23041 14105 0,'0'0'0,"0"0"0,0 0 0,0 0 16,0 0-16,0 0 0,-23-9 15,23 9-15,0 0 0,-32-7 16,32 7-16,-34-4 0,15 2 16,-4 2-16,-3 1 0,-1 0 15,2 0-15,-10 2 0,-2 1 0,-1 3 16,-1 1-16,-10 5 15,-2 2-15,2 0 0,3 2 0,-3-1 16,0 2-16,-5 4 0,5-1 16,2 4-16,1 2 0,-3 3 15,5-2-15,1 0 0,2 1 16,5 0-16,3-1 0,3 1 16,4-1-16,1 1 0,2 0 0,3 2 15,3 2-15,2-3 16,3 0-16,7 3 0,5 2 15,2-3-15,2-2 0,7 1 0,5 1 16,1-1-16,3-2 0,9-1 16,6-2-16,3 3 0,0 3 15,7-4-15,5-3 0,12 2 16,2-2-16,4 1 0,5-1 16,2 0-16,1 0 0,37 8 15,-6-5-15,-7-6 0,-7-4 0,1-1 16,1-2-16,-6-2 0,-3-2 15,5-2-15,1 0 0,-1-4 16,-3 0-16,1-5 0,1-3 16,-9 0-16,-7-1 0,0-6 15,-2-4-15,-4-4 0,-5-2 16,-4-3-16,-1-3 0,-10-1 16,-6-1-16,0-11 0,1-5 15,-10 1-15,-7 1 0,-8 1 16,-6 0-16,-2-5 0,0-3 0,-6 3 15,-3 1-15,-5-1 0,-3-2 16,-3-1-16,-2 2 0,0 5 16,1 3-16,-10-5 0,-5-5 15,-6 8-15,-4 5 0,-2-2 16,-2 1-16,0 2 0,1 1 16,-4 1-16,-4-2 0,1 10 15,0 6-15,-4 0 0,-3 2 16,6 3-16,2 2 0,-3 3 15,-1 3-15,4-1 0,2 0 0,-6 5 16,-4 2 0,-5 4-16,-4 2 0,22 1 15,15 0-15,0 0 0,-1 0 16,4-1-16,3-1 0,2 7 16,0 4-16,14-7 0,2-1 0,1-1 15,0-2-15,0-2 0</inkml:trace>
  <inkml:trace contextRef="#ctx0" brushRef="#br0" timeOffset="564186.8971">27213 14103 0,'0'0'0,"0"0"16,0 0-16,-21 10 0,21-10 16,-20 9-16,7-2 0,-1 0 0,-2 2 15,0 3-15,-1 1 16,-6 3-16,0-1 0,-1 5 0,-1 4 15,0 4-15,0 1 0,-5 5 16,2-1-16,3 0 0,1 2 16,2 0-16,3 1 0,0 6 15,6-1-15,3-2 0,4 1 16,3 1-16,3-1 0,8 3 16,6 2-16,4-2 0,2-2 0,13 11 15,8 2 1,1-6-16,1-3 0,13 8 0,6 0 15,0-5-15,3-4 0,35 18 16,-6-8-16,-2-4 0,-3-3 0,1-7 16,-1-2-16,-3-8 0,-3-6 15,-3-5-15,1-5 0,-3-4 16,-1-3-16,-3-6 0,-2-3 16,-6-4-16,-4-2 0,2-7 15,0-5-15,-3-2 0,-3-3 16,-4-6-16,-2-3 0,-7 2 15,-3 2-15,0-2 0,-1-3 16,-3 1-16,-3 0 0,-3-1 16,-2-2-16,-2-2 0,-1-2 0,-4 0 15,-3 0-15,-5 5 0,-3 3 16,-3-3-16,-1 0 16,-1-2-16,2-1 0,-3 6 15,-2 5-15,-3 1 0,-1 4 0,-2-2 16,0 0-16,-2 14 0,-2 0 15,-3-3-15,-1-4 0,-3 1 16,-1 1-16,-4-1 0,-3-3 16,-3 1-16,-1 3 0,-11-3 15,-6-3-15,-6 1 16,-4-3-16,6 4 0,3 3 0,-12-4 16,-4 2-16,6 1 0,4 1 15,-8-1-15,-3-2 0,2 2 16,4 0-16,-30-3 0,3 6 15,12 4-15,8 3 0,-7-2 16,-7 0-16,-1 2 0,-1 2 16,25 2-16,15 1 0,13 1 0</inkml:trace>
</inkml:ink>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1.xml"/><Relationship Id="rId5" Type="http://schemas.openxmlformats.org/officeDocument/2006/relationships/tags" Target="../tags/tag11.xml"/><Relationship Id="rId4" Type="http://schemas.openxmlformats.org/officeDocument/2006/relationships/tags" Target="../tags/tag10.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1.xml"/><Relationship Id="rId5" Type="http://schemas.openxmlformats.org/officeDocument/2006/relationships/tags" Target="../tags/tag62.xml"/><Relationship Id="rId4" Type="http://schemas.openxmlformats.org/officeDocument/2006/relationships/tags" Target="../tags/tag6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1.xml"/><Relationship Id="rId5" Type="http://schemas.openxmlformats.org/officeDocument/2006/relationships/tags" Target="../tags/tag16.xml"/><Relationship Id="rId4"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1.xml"/><Relationship Id="rId5" Type="http://schemas.openxmlformats.org/officeDocument/2006/relationships/tags" Target="../tags/tag21.xml"/><Relationship Id="rId4" Type="http://schemas.openxmlformats.org/officeDocument/2006/relationships/tags" Target="../tags/tag20.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1.xml"/><Relationship Id="rId4" Type="http://schemas.openxmlformats.org/officeDocument/2006/relationships/tags" Target="../tags/tag39.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1.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1.xml"/><Relationship Id="rId5" Type="http://schemas.openxmlformats.org/officeDocument/2006/relationships/tags" Target="../tags/tag53.xml"/><Relationship Id="rId4" Type="http://schemas.openxmlformats.org/officeDocument/2006/relationships/tags" Target="../tags/tag5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2025/12/5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2025/12/5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2025/12/5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2025/12/5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2025/12/5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2025/12/5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2025/12/5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2025/12/5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5.xml"/><Relationship Id="rId2" Type="http://schemas.openxmlformats.org/officeDocument/2006/relationships/slideLayout" Target="../slideLayouts/slideLayout2.xml"/><Relationship Id="rId16"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2025/12/5</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4.xml"/><Relationship Id="rId1" Type="http://schemas.openxmlformats.org/officeDocument/2006/relationships/tags" Target="../tags/tag63.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image" Target="../media/image13.emf"/><Relationship Id="rId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4.xml"/><Relationship Id="rId1" Type="http://schemas.openxmlformats.org/officeDocument/2006/relationships/tags" Target="../tags/tag83.xml"/><Relationship Id="rId5" Type="http://schemas.openxmlformats.org/officeDocument/2006/relationships/image" Target="../media/image14.emf"/><Relationship Id="rId4" Type="http://schemas.openxmlformats.org/officeDocument/2006/relationships/customXml" Target="../ink/ink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6.xml"/><Relationship Id="rId1" Type="http://schemas.openxmlformats.org/officeDocument/2006/relationships/tags" Target="../tags/tag85.xml"/><Relationship Id="rId5" Type="http://schemas.openxmlformats.org/officeDocument/2006/relationships/image" Target="../media/image15.emf"/><Relationship Id="rId4" Type="http://schemas.openxmlformats.org/officeDocument/2006/relationships/customXml" Target="../ink/ink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8.xml"/><Relationship Id="rId1" Type="http://schemas.openxmlformats.org/officeDocument/2006/relationships/tags" Target="../tags/tag87.xml"/><Relationship Id="rId5" Type="http://schemas.openxmlformats.org/officeDocument/2006/relationships/image" Target="../media/image16.emf"/><Relationship Id="rId4" Type="http://schemas.openxmlformats.org/officeDocument/2006/relationships/customXml" Target="../ink/ink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tags" Target="../tags/tag89.xml"/><Relationship Id="rId5" Type="http://schemas.openxmlformats.org/officeDocument/2006/relationships/image" Target="../media/image17.emf"/><Relationship Id="rId4" Type="http://schemas.openxmlformats.org/officeDocument/2006/relationships/customXml" Target="../ink/ink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image" Target="../media/image18.emf"/><Relationship Id="rId4" Type="http://schemas.openxmlformats.org/officeDocument/2006/relationships/customXml" Target="../ink/ink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image" Target="../media/image19.emf"/><Relationship Id="rId4" Type="http://schemas.openxmlformats.org/officeDocument/2006/relationships/customXml" Target="../ink/ink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 Id="rId5" Type="http://schemas.openxmlformats.org/officeDocument/2006/relationships/image" Target="../media/image20.emf"/><Relationship Id="rId4" Type="http://schemas.openxmlformats.org/officeDocument/2006/relationships/customXml" Target="../ink/ink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22.emf"/><Relationship Id="rId5" Type="http://schemas.openxmlformats.org/officeDocument/2006/relationships/customXml" Target="../ink/ink14.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6.xml"/><Relationship Id="rId1" Type="http://schemas.openxmlformats.org/officeDocument/2006/relationships/tags" Target="../tags/tag6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8.xml"/><Relationship Id="rId1" Type="http://schemas.openxmlformats.org/officeDocument/2006/relationships/tags" Target="../tags/tag67.xml"/><Relationship Id="rId5" Type="http://schemas.openxmlformats.org/officeDocument/2006/relationships/image" Target="../media/image1.emf"/><Relationship Id="rId4" Type="http://schemas.openxmlformats.org/officeDocument/2006/relationships/customXml" Target="../ink/ink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0.xml"/><Relationship Id="rId1" Type="http://schemas.openxmlformats.org/officeDocument/2006/relationships/tags" Target="../tags/tag69.xml"/><Relationship Id="rId5" Type="http://schemas.openxmlformats.org/officeDocument/2006/relationships/image" Target="../media/image3.jpeg"/><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2.xml"/><Relationship Id="rId1" Type="http://schemas.openxmlformats.org/officeDocument/2006/relationships/tags" Target="../tags/tag71.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 Id="rId5" Type="http://schemas.openxmlformats.org/officeDocument/2006/relationships/image" Target="../media/image5.emf"/><Relationship Id="rId4" Type="http://schemas.openxmlformats.org/officeDocument/2006/relationships/customXml" Target="../ink/ink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6.xml"/><Relationship Id="rId1" Type="http://schemas.openxmlformats.org/officeDocument/2006/relationships/tags" Target="../tags/tag75.xml"/><Relationship Id="rId5" Type="http://schemas.openxmlformats.org/officeDocument/2006/relationships/image" Target="../media/image6.emf"/><Relationship Id="rId4" Type="http://schemas.openxmlformats.org/officeDocument/2006/relationships/customXml" Target="../ink/ink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emf"/><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customXml" Target="../ink/ink4.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2.emf"/><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customXml" Target="../ink/ink5.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41350" y="914400"/>
            <a:ext cx="10914380" cy="2570480"/>
          </a:xfrm>
        </p:spPr>
        <p:txBody>
          <a:bodyPr/>
          <a:lstStyle/>
          <a:p>
            <a:r>
              <a:rPr lang="zh-CN" altLang="zh-CN" sz="4400" b="1">
                <a:solidFill>
                  <a:srgbClr val="FF0000"/>
                </a:solidFill>
              </a:rPr>
              <a:t>《读后续写工具箱》（十四）</a:t>
            </a:r>
            <a:r>
              <a:rPr lang="en-US" altLang="zh-CN" sz="4400" b="1">
                <a:solidFill>
                  <a:srgbClr val="FF0000"/>
                </a:solidFill>
              </a:rPr>
              <a:t>+</a:t>
            </a:r>
            <a:r>
              <a:rPr lang="zh-CN" altLang="en-US" sz="4400" b="1">
                <a:solidFill>
                  <a:srgbClr val="FF0000"/>
                </a:solidFill>
              </a:rPr>
              <a:t>（十五）</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470535"/>
            <a:ext cx="10968990" cy="5779135"/>
          </a:xfrm>
          <a:ln>
            <a:solidFill>
              <a:schemeClr val="accent1"/>
            </a:solidFill>
          </a:ln>
        </p:spPr>
        <p:txBody>
          <a:bodyPr>
            <a:noAutofit/>
          </a:bodyPr>
          <a:lstStyle/>
          <a:p>
            <a:pPr marL="0" indent="0" algn="just">
              <a:spcAft>
                <a:spcPts val="0"/>
              </a:spcAft>
              <a:buNone/>
            </a:pPr>
            <a:r>
              <a:rPr lang="en-US" altLang="zh-CN" sz="2400" b="1">
                <a:solidFill>
                  <a:srgbClr val="FF0000"/>
                </a:solidFill>
                <a:latin typeface="Times New Roman" panose="02020603050405020304" charset="0"/>
                <a:cs typeface="Times New Roman" panose="02020603050405020304" charset="0"/>
              </a:rPr>
              <a:t>15.2</a:t>
            </a:r>
            <a:r>
              <a:rPr lang="zh-CN" altLang="en-US" sz="2400" b="1">
                <a:solidFill>
                  <a:srgbClr val="FF0000"/>
                </a:solidFill>
                <a:latin typeface="Times New Roman" panose="02020603050405020304" charset="0"/>
                <a:cs typeface="Times New Roman" panose="02020603050405020304" charset="0"/>
              </a:rPr>
              <a:t>疲劳</a:t>
            </a: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drained of energy</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精力耗尽（底下的例句无力</a:t>
            </a: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a:t>
            </a: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He promptly drained the money, for it always burned a hole in his pocket. </a:t>
            </a: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Internet led her down the rabbit hole and drained her energy. </a:t>
            </a: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feel physically and mentally exhausted</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身心俱疲</a:t>
            </a: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She felt physially and mentally exhausted after the long rehearsal. </a:t>
            </a: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struggle to stay awake </a:t>
            </a: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lecture blurred at the edges as the mind struggled to stay awake. </a:t>
            </a:r>
          </a:p>
          <a:p>
            <a:pPr marL="0" indent="0" algn="just">
              <a:spcAft>
                <a:spcPts val="0"/>
              </a:spcAft>
              <a:buNone/>
            </a:pPr>
            <a:r>
              <a:rPr lang="en-US" altLang="zh-CN"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weighed down by fatigue</a:t>
            </a:r>
            <a:r>
              <a:rPr lang="zh-CN" altLang="en-US" sz="2400">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被疲劳压得喘不过气</a:t>
            </a:r>
          </a:p>
          <a:p>
            <a:pPr marL="0" indent="0" algn="just">
              <a:spcAft>
                <a:spcPts val="0"/>
              </a:spcAft>
              <a:buNone/>
            </a:pPr>
            <a:r>
              <a:rPr lang="en-US" altLang="zh-CN" sz="2400">
                <a:solidFill>
                  <a:schemeClr val="tx1"/>
                </a:solidFill>
                <a:latin typeface="Times New Roman" panose="02020603050405020304" charset="0"/>
                <a:cs typeface="Times New Roman" panose="02020603050405020304" charset="0"/>
              </a:rPr>
              <a:t>The arms hung heavy, weighed down by fatigue. </a:t>
            </a:r>
          </a:p>
          <a:p>
            <a:pPr marL="0" indent="0" algn="just">
              <a:buNone/>
            </a:pPr>
            <a:endParaRPr lang="en-US" altLang="zh-CN" sz="2400">
              <a:solidFill>
                <a:schemeClr val="tx1"/>
              </a:solidFill>
              <a:latin typeface="Times New Roman" panose="02020603050405020304" charset="0"/>
              <a:cs typeface="Times New Roman" panose="02020603050405020304"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702360" y="595080"/>
              <a:ext cx="10409760" cy="3810240"/>
            </p14:xfrm>
          </p:contentPart>
        </mc:Choice>
        <mc:Fallback>
          <p:pic>
            <p:nvPicPr>
              <p:cNvPr id="2" name="墨迹 1"/>
              <p:cNvPicPr/>
              <p:nvPr/>
            </p:nvPicPr>
            <p:blipFill>
              <a:blip r:embed="rId5"/>
              <a:stretch>
                <a:fillRect/>
              </a:stretch>
            </p:blipFill>
            <p:spPr>
              <a:xfrm>
                <a:off x="693000" y="585720"/>
                <a:ext cx="10428480" cy="382896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33400"/>
            <a:ext cx="10968990" cy="5716270"/>
          </a:xfrm>
          <a:ln>
            <a:solidFill>
              <a:schemeClr val="accent1"/>
            </a:solidFill>
          </a:ln>
        </p:spPr>
        <p:txBody>
          <a:bodyPr>
            <a:noAutofit/>
          </a:bodyPr>
          <a:lstStyle/>
          <a:p>
            <a:pPr marL="0" indent="0" algn="just">
              <a:spcAft>
                <a:spcPts val="0"/>
              </a:spcAft>
              <a:buNone/>
            </a:pPr>
            <a:r>
              <a:rPr lang="zh-CN" altLang="en-US" sz="2000">
                <a:solidFill>
                  <a:schemeClr val="tx1"/>
                </a:solidFill>
                <a:latin typeface="Times New Roman" panose="02020603050405020304" charset="0"/>
                <a:cs typeface="Times New Roman" panose="02020603050405020304" charset="0"/>
              </a:rPr>
              <a:t>（补充）疲劳</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worn out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Working double shifts has left me totally worn out.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burned out / burnout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run-down</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wiped out</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The intense iron pumping left me completely wiped out.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beat / dead beat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be spent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weary / weariness </a:t>
            </a:r>
          </a:p>
          <a:p>
            <a:pPr marL="0" indent="0" algn="just">
              <a:spcAft>
                <a:spcPts val="0"/>
              </a:spcAft>
              <a:buNone/>
            </a:pPr>
            <a:r>
              <a:rPr lang="en-US" altLang="zh-CN" sz="2000">
                <a:solidFill>
                  <a:schemeClr val="tx1"/>
                </a:solidFill>
                <a:latin typeface="Times New Roman" panose="02020603050405020304" charset="0"/>
                <a:cs typeface="Times New Roman" panose="02020603050405020304" charset="0"/>
              </a:rPr>
              <a:t>To our utter surprise, he bounced through the door not weary, but vibrating with energy. “Can you believe it? I earned 50 bucks today!” he exclaimed, eyes ablaze and arms waving triumphantly.</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88600" y="831600"/>
              <a:ext cx="10805400" cy="4780440"/>
            </p14:xfrm>
          </p:contentPart>
        </mc:Choice>
        <mc:Fallback>
          <p:pic>
            <p:nvPicPr>
              <p:cNvPr id="2" name="墨迹 1"/>
              <p:cNvPicPr/>
              <p:nvPr/>
            </p:nvPicPr>
            <p:blipFill>
              <a:blip r:embed="rId5"/>
              <a:stretch>
                <a:fillRect/>
              </a:stretch>
            </p:blipFill>
            <p:spPr>
              <a:xfrm>
                <a:off x="579240" y="822240"/>
                <a:ext cx="10824120" cy="479916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54990"/>
            <a:ext cx="10968990" cy="5694680"/>
          </a:xfrm>
          <a:ln>
            <a:solidFill>
              <a:schemeClr val="accent1"/>
            </a:solidFill>
          </a:ln>
        </p:spPr>
        <p:txBody>
          <a:bodyPr/>
          <a:lstStyle/>
          <a:p>
            <a:pPr marL="0" indent="0" algn="just">
              <a:buNone/>
            </a:pPr>
            <a:r>
              <a:rPr lang="en-US" altLang="zh-CN" b="1">
                <a:solidFill>
                  <a:srgbClr val="FF0000"/>
                </a:solidFill>
              </a:rPr>
              <a:t>15.3</a:t>
            </a:r>
            <a:r>
              <a:rPr lang="zh-CN" altLang="en-US" b="1">
                <a:solidFill>
                  <a:srgbClr val="FF0000"/>
                </a:solidFill>
              </a:rPr>
              <a:t>舒适</a:t>
            </a:r>
          </a:p>
          <a:p>
            <a:pPr marL="0" indent="0" algn="just">
              <a:buNone/>
            </a:pPr>
            <a:r>
              <a:rPr lang="en-US" altLang="zh-CN">
                <a:solidFill>
                  <a:schemeClr val="tx1"/>
                </a:solidFill>
              </a:rPr>
              <a:t>soak in warmth</a:t>
            </a:r>
            <a:r>
              <a:rPr lang="zh-CN" altLang="en-US">
                <a:solidFill>
                  <a:schemeClr val="tx1"/>
                </a:solidFill>
              </a:rPr>
              <a:t>浸润在温暖中</a:t>
            </a:r>
          </a:p>
          <a:p>
            <a:pPr marL="0" indent="0" algn="just">
              <a:buNone/>
            </a:pPr>
            <a:r>
              <a:rPr lang="en-US" altLang="zh-CN">
                <a:solidFill>
                  <a:schemeClr val="tx1"/>
                </a:solidFill>
              </a:rPr>
              <a:t>The body slowly soaked in warmth, every muscle easing in silence. </a:t>
            </a:r>
          </a:p>
          <a:p>
            <a:pPr marL="0" indent="0" algn="just">
              <a:buNone/>
            </a:pPr>
            <a:r>
              <a:rPr lang="en-US" altLang="zh-CN">
                <a:solidFill>
                  <a:schemeClr val="tx1"/>
                </a:solidFill>
              </a:rPr>
              <a:t>She soaked in the warmth of their reunion, tears glistening in their eyes.</a:t>
            </a:r>
          </a:p>
          <a:p>
            <a:pPr marL="0" indent="0" algn="just">
              <a:buNone/>
            </a:pPr>
            <a:r>
              <a:rPr lang="en-US" altLang="zh-CN">
                <a:solidFill>
                  <a:schemeClr val="tx1"/>
                </a:solidFill>
              </a:rPr>
              <a:t>They sat there, sipping coffee, soaking up the atmosphere. </a:t>
            </a:r>
          </a:p>
          <a:p>
            <a:pPr marL="0" indent="0" algn="just">
              <a:buNone/>
            </a:pPr>
            <a:r>
              <a:rPr lang="en-US" altLang="zh-CN">
                <a:solidFill>
                  <a:schemeClr val="tx1"/>
                </a:solidFill>
              </a:rPr>
              <a:t>Dragging my leaden legs and drenched (soaked) in sweat, I struggled across the finish line, greeted by the cheers and applause of the spectators.</a:t>
            </a:r>
          </a:p>
          <a:p>
            <a:pPr marL="0" indent="0" algn="just">
              <a:buNone/>
            </a:pPr>
            <a:r>
              <a:rPr lang="zh-CN" altLang="en-US">
                <a:solidFill>
                  <a:schemeClr val="tx1"/>
                </a:solidFill>
              </a:rPr>
              <a:t>其他：</a:t>
            </a:r>
          </a:p>
          <a:p>
            <a:pPr marL="0" indent="0" algn="just">
              <a:buNone/>
            </a:pPr>
            <a:r>
              <a:rPr lang="en-US" altLang="zh-CN">
                <a:solidFill>
                  <a:schemeClr val="tx1"/>
                </a:solidFill>
              </a:rPr>
              <a:t>be soothed by comfort </a:t>
            </a:r>
          </a:p>
          <a:p>
            <a:pPr marL="0" indent="0" algn="just">
              <a:buNone/>
            </a:pPr>
            <a:r>
              <a:rPr lang="en-US" altLang="zh-CN">
                <a:solidFill>
                  <a:schemeClr val="tx1"/>
                </a:solidFill>
              </a:rPr>
              <a:t>find solace in one’s words </a:t>
            </a:r>
          </a:p>
          <a:p>
            <a:pPr marL="0" indent="0" algn="just">
              <a:buNone/>
            </a:pPr>
            <a:r>
              <a:rPr lang="en-US" altLang="zh-CN">
                <a:solidFill>
                  <a:schemeClr val="tx1"/>
                </a:solidFill>
              </a:rPr>
              <a:t>The grieving widow found solace in her friend’s kind and understanding words. </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38640" y="979200"/>
              <a:ext cx="9781920" cy="5266800"/>
            </p14:xfrm>
          </p:contentPart>
        </mc:Choice>
        <mc:Fallback>
          <p:pic>
            <p:nvPicPr>
              <p:cNvPr id="2" name="墨迹 1"/>
              <p:cNvPicPr/>
              <p:nvPr/>
            </p:nvPicPr>
            <p:blipFill>
              <a:blip r:embed="rId5"/>
              <a:stretch>
                <a:fillRect/>
              </a:stretch>
            </p:blipFill>
            <p:spPr>
              <a:xfrm>
                <a:off x="629280" y="969840"/>
                <a:ext cx="9800640" cy="528552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65150"/>
            <a:ext cx="10968990" cy="5684520"/>
          </a:xfrm>
          <a:ln>
            <a:solidFill>
              <a:schemeClr val="accent1"/>
            </a:solidFill>
          </a:ln>
        </p:spPr>
        <p:txBody>
          <a:bodyPr>
            <a:normAutofit/>
          </a:bodyPr>
          <a:lstStyle/>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consoled by the thought of ... </a:t>
            </a: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laid-off worker was consoled by the thought of finding a better job in the future. </a:t>
            </a:r>
          </a:p>
          <a:p>
            <a:pPr marL="0" indent="0" algn="just">
              <a:lnSpc>
                <a:spcPts val="2700"/>
              </a:lnSpc>
              <a:spcAft>
                <a:spcPts val="0"/>
              </a:spcAft>
              <a:buNone/>
            </a:pPr>
            <a:r>
              <a:rPr lang="en-US" altLang="zh-CN" sz="2000" i="1">
                <a:solidFill>
                  <a:schemeClr val="tx1"/>
                </a:solidFill>
                <a:latin typeface="Times New Roman" panose="02020603050405020304" charset="0"/>
                <a:cs typeface="Times New Roman" panose="02020603050405020304" charset="0"/>
              </a:rPr>
              <a:t>Companionship of Books (</a:t>
            </a:r>
            <a:r>
              <a:rPr lang="zh-CN" altLang="en-US" sz="2000" i="1">
                <a:solidFill>
                  <a:schemeClr val="tx1"/>
                </a:solidFill>
                <a:latin typeface="Times New Roman" panose="02020603050405020304" charset="0"/>
                <a:cs typeface="Times New Roman" panose="02020603050405020304" charset="0"/>
              </a:rPr>
              <a:t>节选</a:t>
            </a:r>
            <a:r>
              <a:rPr lang="en-US" altLang="zh-CN" sz="2000" i="1">
                <a:solidFill>
                  <a:schemeClr val="tx1"/>
                </a:solidFill>
                <a:latin typeface="Times New Roman" panose="02020603050405020304" charset="0"/>
                <a:cs typeface="Times New Roman" panose="02020603050405020304" charset="0"/>
              </a:rPr>
              <a:t>) </a:t>
            </a: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A good book may be among the best of friends. It is the same today that it always was, and it will never change. It is the most patient and cheerful of companions. It does not turn its back upon us in times of adversity or distress. It always receives us with the same kindness, amusing and instructing us in youth, and comforting and consoling us in age.</a:t>
            </a: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take comfort in shared memories </a:t>
            </a: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heartened by acts of kindness </a:t>
            </a: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reassured by a calm presence </a:t>
            </a: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nervous patient was reassured by the doctor’s calm presence during the examination. </a:t>
            </a:r>
          </a:p>
          <a:p>
            <a:pPr marL="0" indent="0" algn="just">
              <a:lnSpc>
                <a:spcPts val="2700"/>
              </a:lnSpc>
              <a:spcAft>
                <a:spcPts val="0"/>
              </a:spcAft>
              <a:buNone/>
            </a:pPr>
            <a:r>
              <a:rPr lang="en-US" altLang="zh-CN" sz="2000" b="1">
                <a:solidFill>
                  <a:schemeClr val="tx1"/>
                </a:solidFill>
                <a:latin typeface="Times New Roman" panose="02020603050405020304" charset="0"/>
                <a:cs typeface="Times New Roman" panose="02020603050405020304" charset="0"/>
              </a:rPr>
              <a:t>be lulled into a sense of comfort by gentle rhythms</a:t>
            </a:r>
          </a:p>
          <a:p>
            <a:pPr marL="0" indent="0" algn="just">
              <a:lnSpc>
                <a:spcPts val="2700"/>
              </a:lnSpc>
              <a:spcAft>
                <a:spcPts val="0"/>
              </a:spcAft>
              <a:buNone/>
            </a:pPr>
            <a:r>
              <a:rPr lang="en-US" altLang="zh-CN" sz="2000">
                <a:solidFill>
                  <a:schemeClr val="tx1"/>
                </a:solidFill>
                <a:latin typeface="Times New Roman" panose="02020603050405020304" charset="0"/>
                <a:cs typeface="Times New Roman" panose="02020603050405020304" charset="0"/>
              </a:rPr>
              <a:t>The baby was lulled into a sense of comfort by the gentle rocking of the cradle and the soft lullaby. </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20280" y="745920"/>
              <a:ext cx="10995480" cy="5206320"/>
            </p14:xfrm>
          </p:contentPart>
        </mc:Choice>
        <mc:Fallback>
          <p:pic>
            <p:nvPicPr>
              <p:cNvPr id="2" name="墨迹 1"/>
              <p:cNvPicPr/>
              <p:nvPr/>
            </p:nvPicPr>
            <p:blipFill>
              <a:blip r:embed="rId5"/>
              <a:stretch>
                <a:fillRect/>
              </a:stretch>
            </p:blipFill>
            <p:spPr>
              <a:xfrm>
                <a:off x="610920" y="736560"/>
                <a:ext cx="11014200" cy="522504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34035"/>
            <a:ext cx="10968990" cy="5715635"/>
          </a:xfrm>
          <a:ln>
            <a:solidFill>
              <a:schemeClr val="accent1"/>
            </a:solidFill>
          </a:ln>
        </p:spPr>
        <p:txBody>
          <a:bodyPr/>
          <a:lstStyle/>
          <a:p>
            <a:pPr marL="0" indent="0" algn="just">
              <a:buNone/>
            </a:pPr>
            <a:r>
              <a:rPr lang="en-US" altLang="zh-CN" b="1">
                <a:solidFill>
                  <a:srgbClr val="FF0000"/>
                </a:solidFill>
              </a:rPr>
              <a:t>15.4 </a:t>
            </a:r>
            <a:r>
              <a:rPr lang="zh-CN" altLang="en-US" b="1">
                <a:solidFill>
                  <a:srgbClr val="FF0000"/>
                </a:solidFill>
              </a:rPr>
              <a:t>挑战与刺激</a:t>
            </a:r>
          </a:p>
          <a:p>
            <a:pPr marL="0" indent="0" algn="just">
              <a:buNone/>
            </a:pPr>
            <a:r>
              <a:rPr lang="en-US" altLang="zh-CN">
                <a:solidFill>
                  <a:schemeClr val="tx1"/>
                </a:solidFill>
                <a:effectLst>
                  <a:outerShdw blurRad="38100" dist="38100" dir="2700000" algn="tl">
                    <a:srgbClr val="000000">
                      <a:alpha val="43137"/>
                    </a:srgbClr>
                  </a:outerShdw>
                </a:effectLst>
              </a:rPr>
              <a:t>heart race with excitement</a:t>
            </a:r>
            <a:r>
              <a:rPr lang="zh-CN" altLang="en-US">
                <a:solidFill>
                  <a:schemeClr val="tx1"/>
                </a:solidFill>
                <a:effectLst>
                  <a:outerShdw blurRad="38100" dist="38100" dir="2700000" algn="tl">
                    <a:srgbClr val="000000">
                      <a:alpha val="43137"/>
                    </a:srgbClr>
                  </a:outerShdw>
                </a:effectLst>
              </a:rPr>
              <a:t>心跳加快</a:t>
            </a:r>
            <a:endParaRPr lang="zh-CN" altLang="en-US">
              <a:solidFill>
                <a:schemeClr val="tx1"/>
              </a:solidFill>
            </a:endParaRPr>
          </a:p>
          <a:p>
            <a:pPr marL="0" indent="0" algn="just">
              <a:buNone/>
            </a:pPr>
            <a:r>
              <a:rPr lang="en-US" altLang="zh-CN">
                <a:solidFill>
                  <a:schemeClr val="tx1"/>
                </a:solidFill>
              </a:rPr>
              <a:t>My heart beat fast.</a:t>
            </a:r>
          </a:p>
          <a:p>
            <a:pPr marL="0" indent="0" algn="just">
              <a:buNone/>
            </a:pPr>
            <a:r>
              <a:rPr lang="en-US" altLang="zh-CN">
                <a:solidFill>
                  <a:schemeClr val="tx1"/>
                </a:solidFill>
              </a:rPr>
              <a:t>I could feel my heart pounding / hammering in my chest.</a:t>
            </a:r>
          </a:p>
          <a:p>
            <a:pPr marL="0" indent="0" algn="just">
              <a:buNone/>
            </a:pPr>
            <a:r>
              <a:rPr lang="en-US" altLang="zh-CN">
                <a:solidFill>
                  <a:schemeClr val="tx1"/>
                </a:solidFill>
              </a:rPr>
              <a:t>My heart hammered against my ribs.</a:t>
            </a:r>
          </a:p>
          <a:p>
            <a:pPr marL="0" indent="0" algn="just">
              <a:buNone/>
            </a:pPr>
            <a:r>
              <a:rPr lang="en-US" altLang="zh-CN">
                <a:solidFill>
                  <a:schemeClr val="tx1"/>
                </a:solidFill>
              </a:rPr>
              <a:t>Her heart fluttered like a captured bird.</a:t>
            </a:r>
          </a:p>
          <a:p>
            <a:pPr marL="0" indent="0" algn="just">
              <a:buNone/>
            </a:pPr>
            <a:r>
              <a:rPr lang="en-US" altLang="zh-CN">
                <a:solidFill>
                  <a:schemeClr val="tx1"/>
                </a:solidFill>
              </a:rPr>
              <a:t>My heart leapt into my throat.</a:t>
            </a:r>
          </a:p>
          <a:p>
            <a:pPr marL="0" indent="0" algn="just">
              <a:buNone/>
            </a:pPr>
            <a:r>
              <a:rPr lang="en-US" altLang="zh-CN">
                <a:solidFill>
                  <a:schemeClr val="tx1"/>
                </a:solidFill>
              </a:rPr>
              <a:t>Fear sent my heart into a gallop.</a:t>
            </a:r>
          </a:p>
          <a:p>
            <a:pPr marL="0" indent="0" algn="just">
              <a:buNone/>
            </a:pPr>
            <a:r>
              <a:rPr lang="en-US" altLang="zh-CN">
                <a:solidFill>
                  <a:schemeClr val="tx1"/>
                </a:solidFill>
                <a:effectLst>
                  <a:outerShdw blurRad="38100" dist="38100" dir="2700000" algn="tl">
                    <a:srgbClr val="000000">
                      <a:alpha val="43137"/>
                    </a:srgbClr>
                  </a:outerShdw>
                </a:effectLst>
              </a:rPr>
              <a:t>be alert and alive</a:t>
            </a:r>
            <a:r>
              <a:rPr lang="zh-CN" altLang="en-US">
                <a:solidFill>
                  <a:schemeClr val="tx1"/>
                </a:solidFill>
                <a:effectLst>
                  <a:outerShdw blurRad="38100" dist="38100" dir="2700000" algn="tl">
                    <a:srgbClr val="000000">
                      <a:alpha val="43137"/>
                    </a:srgbClr>
                  </a:outerShdw>
                </a:effectLst>
              </a:rPr>
              <a:t>高度警觉、充满活力</a:t>
            </a:r>
          </a:p>
          <a:p>
            <a:pPr marL="0" indent="0" algn="just">
              <a:buNone/>
            </a:pPr>
            <a:r>
              <a:rPr lang="en-US" altLang="zh-CN">
                <a:solidFill>
                  <a:schemeClr val="tx1"/>
                </a:solidFill>
              </a:rPr>
              <a:t>With the exam looming tomorrow, he crammed into the night, fighting a losing battle against sleep. As his eyelids grew impossibly heavy, he forced himself up and brewed a pot of black coffee to maintain his alertness. </a:t>
            </a:r>
          </a:p>
          <a:p>
            <a:pPr marL="0" indent="0" algn="just">
              <a:buNone/>
            </a:pPr>
            <a:endParaRPr lang="en-US" altLang="zh-CN">
              <a:solidFill>
                <a:schemeClr val="tx1"/>
              </a:solidFill>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12360" y="974160"/>
              <a:ext cx="10372680" cy="4723560"/>
            </p14:xfrm>
          </p:contentPart>
        </mc:Choice>
        <mc:Fallback>
          <p:pic>
            <p:nvPicPr>
              <p:cNvPr id="2" name="墨迹 1"/>
              <p:cNvPicPr/>
              <p:nvPr/>
            </p:nvPicPr>
            <p:blipFill>
              <a:blip r:embed="rId5"/>
              <a:stretch>
                <a:fillRect/>
              </a:stretch>
            </p:blipFill>
            <p:spPr>
              <a:xfrm>
                <a:off x="603000" y="964800"/>
                <a:ext cx="10391400" cy="474228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44195"/>
            <a:ext cx="10968990" cy="5705475"/>
          </a:xfrm>
          <a:ln>
            <a:solidFill>
              <a:schemeClr val="accent1"/>
            </a:solidFill>
          </a:ln>
        </p:spPr>
        <p:txBody>
          <a:bodyPr/>
          <a:lstStyle/>
          <a:p>
            <a:pPr marL="0" indent="0" algn="just">
              <a:buNone/>
            </a:pPr>
            <a:r>
              <a:rPr lang="en-US" altLang="zh-CN" sz="2000">
                <a:solidFill>
                  <a:schemeClr val="tx1"/>
                </a:solidFill>
              </a:rPr>
              <a:t>rise to the challenge</a:t>
            </a:r>
            <a:r>
              <a:rPr lang="zh-CN" altLang="en-US" sz="2000">
                <a:solidFill>
                  <a:schemeClr val="tx1"/>
                </a:solidFill>
              </a:rPr>
              <a:t>迎接挑战</a:t>
            </a:r>
          </a:p>
          <a:p>
            <a:pPr marL="0" indent="0" algn="just">
              <a:buNone/>
            </a:pPr>
            <a:r>
              <a:rPr lang="en-US" altLang="zh-CN" sz="2000">
                <a:solidFill>
                  <a:schemeClr val="tx1"/>
                </a:solidFill>
              </a:rPr>
              <a:t>brave the challenge</a:t>
            </a:r>
            <a:r>
              <a:rPr lang="zh-CN" altLang="en-US" sz="2000">
                <a:solidFill>
                  <a:schemeClr val="tx1"/>
                </a:solidFill>
              </a:rPr>
              <a:t>勇敢面对挑战</a:t>
            </a:r>
          </a:p>
          <a:p>
            <a:pPr marL="0" indent="0" algn="just">
              <a:buNone/>
            </a:pPr>
            <a:r>
              <a:rPr lang="en-US" altLang="zh-CN" sz="2000">
                <a:solidFill>
                  <a:schemeClr val="tx1"/>
                </a:solidFill>
              </a:rPr>
              <a:t>meet the challenge head-on</a:t>
            </a:r>
            <a:r>
              <a:rPr lang="zh-CN" altLang="en-US" sz="2000">
                <a:solidFill>
                  <a:schemeClr val="tx1"/>
                </a:solidFill>
              </a:rPr>
              <a:t>正面接受挑战</a:t>
            </a:r>
          </a:p>
          <a:p>
            <a:pPr marL="0" indent="0" algn="just">
              <a:buNone/>
            </a:pPr>
            <a:r>
              <a:rPr lang="en-US" altLang="zh-CN" sz="2000">
                <a:solidFill>
                  <a:schemeClr val="tx1"/>
                </a:solidFill>
              </a:rPr>
              <a:t>The mountain was steeper than she’d imagined, her legs burning with fatigue. Yet, with the summit in sight, she gritted her teeth and rose to the challenge, taking one determined step after another.</a:t>
            </a:r>
          </a:p>
          <a:p>
            <a:pPr marL="0" indent="0" algn="just">
              <a:buNone/>
            </a:pPr>
            <a:r>
              <a:rPr lang="en-US" altLang="zh-CN" sz="2000">
                <a:solidFill>
                  <a:schemeClr val="tx1"/>
                </a:solidFill>
              </a:rPr>
              <a:t>Seeing his terrified younger sister, the boy’s own fear vanished. He rose to the challenge, stepping forward to confront the snarling dog.</a:t>
            </a:r>
          </a:p>
          <a:p>
            <a:pPr marL="0" indent="0" algn="just">
              <a:buNone/>
            </a:pPr>
            <a:r>
              <a:rPr lang="en-US" altLang="zh-CN" sz="2000">
                <a:solidFill>
                  <a:schemeClr val="tx1"/>
                </a:solidFill>
              </a:rPr>
              <a:t>The projector failed minutes before the presentation. Instead of panicking, she rose to the challenge, delivering her talk with such vivid description and passion that no one missed the slides.</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22000" y="596880"/>
              <a:ext cx="10124280" cy="5140080"/>
            </p14:xfrm>
          </p:contentPart>
        </mc:Choice>
        <mc:Fallback>
          <p:pic>
            <p:nvPicPr>
              <p:cNvPr id="2" name="墨迹 1"/>
              <p:cNvPicPr/>
              <p:nvPr/>
            </p:nvPicPr>
            <p:blipFill>
              <a:blip r:embed="rId5"/>
              <a:stretch>
                <a:fillRect/>
              </a:stretch>
            </p:blipFill>
            <p:spPr>
              <a:xfrm>
                <a:off x="512640" y="587520"/>
                <a:ext cx="10143000" cy="51588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44830"/>
            <a:ext cx="10968990" cy="5704840"/>
          </a:xfrm>
          <a:ln>
            <a:solidFill>
              <a:schemeClr val="accent1"/>
            </a:solidFill>
          </a:ln>
        </p:spPr>
        <p:txBody>
          <a:bodyPr>
            <a:normAutofit lnSpcReduction="10000"/>
          </a:bodyPr>
          <a:lstStyle/>
          <a:p>
            <a:pPr marL="0" indent="0">
              <a:buNone/>
            </a:pPr>
            <a:r>
              <a:rPr lang="en-US" altLang="zh-CN">
                <a:solidFill>
                  <a:srgbClr val="FF0000"/>
                </a:solidFill>
              </a:rPr>
              <a:t>15.5 </a:t>
            </a:r>
            <a:r>
              <a:rPr lang="zh-CN" altLang="en-US">
                <a:solidFill>
                  <a:srgbClr val="FF0000"/>
                </a:solidFill>
              </a:rPr>
              <a:t>虚弱、饥饿、口渴</a:t>
            </a:r>
          </a:p>
          <a:p>
            <a:pPr marL="0" indent="0">
              <a:buNone/>
            </a:pPr>
            <a:r>
              <a:rPr lang="en-US" altLang="zh-CN">
                <a:solidFill>
                  <a:schemeClr val="tx1"/>
                </a:solidFill>
              </a:rPr>
              <a:t>be starving for food </a:t>
            </a:r>
            <a:r>
              <a:rPr lang="zh-CN" altLang="en-US">
                <a:solidFill>
                  <a:schemeClr val="tx1"/>
                </a:solidFill>
              </a:rPr>
              <a:t>饥饿</a:t>
            </a:r>
          </a:p>
          <a:p>
            <a:pPr marL="0" indent="0">
              <a:buNone/>
            </a:pPr>
            <a:r>
              <a:rPr lang="en-US" altLang="zh-CN">
                <a:solidFill>
                  <a:schemeClr val="tx1"/>
                </a:solidFill>
              </a:rPr>
              <a:t>After a long day walking across the hills they had worked up quite an appetite. </a:t>
            </a:r>
            <a:endParaRPr lang="zh-CN" altLang="en-US">
              <a:solidFill>
                <a:schemeClr val="tx1"/>
              </a:solidFill>
            </a:endParaRPr>
          </a:p>
          <a:p>
            <a:pPr marL="0" indent="0">
              <a:buNone/>
            </a:pPr>
            <a:r>
              <a:rPr lang="en-US" altLang="zh-CN">
                <a:solidFill>
                  <a:schemeClr val="tx1"/>
                </a:solidFill>
              </a:rPr>
              <a:t>have a dry throat</a:t>
            </a:r>
            <a:r>
              <a:rPr lang="zh-CN" altLang="en-US">
                <a:solidFill>
                  <a:schemeClr val="tx1"/>
                </a:solidFill>
              </a:rPr>
              <a:t>喉咙发干</a:t>
            </a:r>
          </a:p>
          <a:p>
            <a:pPr marL="0" indent="0">
              <a:buNone/>
            </a:pPr>
            <a:r>
              <a:rPr lang="en-US" altLang="zh-CN">
                <a:solidFill>
                  <a:schemeClr val="tx1"/>
                </a:solidFill>
              </a:rPr>
              <a:t>After the run, the throat felt dry and scratchy (itchy). </a:t>
            </a:r>
          </a:p>
          <a:p>
            <a:pPr marL="0" indent="0">
              <a:buNone/>
            </a:pPr>
            <a:r>
              <a:rPr lang="en-US" altLang="zh-CN">
                <a:solidFill>
                  <a:schemeClr val="tx1"/>
                </a:solidFill>
              </a:rPr>
              <a:t>be parched with thirst</a:t>
            </a:r>
            <a:r>
              <a:rPr lang="zh-CN" altLang="en-US">
                <a:solidFill>
                  <a:schemeClr val="tx1"/>
                </a:solidFill>
              </a:rPr>
              <a:t>口渴难耐</a:t>
            </a:r>
          </a:p>
          <a:p>
            <a:pPr marL="0" indent="0">
              <a:buNone/>
            </a:pPr>
            <a:r>
              <a:rPr lang="en-US" altLang="zh-CN">
                <a:solidFill>
                  <a:schemeClr val="tx1"/>
                </a:solidFill>
              </a:rPr>
              <a:t>She licked her parched lips. </a:t>
            </a:r>
          </a:p>
          <a:p>
            <a:pPr marL="0" indent="0">
              <a:buNone/>
            </a:pPr>
            <a:r>
              <a:rPr lang="en-US" altLang="zh-CN">
                <a:solidFill>
                  <a:schemeClr val="tx1"/>
                </a:solidFill>
              </a:rPr>
              <a:t>have a growling / roaring / grumbling / rumbling stomach</a:t>
            </a:r>
            <a:r>
              <a:rPr lang="zh-CN" altLang="en-US">
                <a:solidFill>
                  <a:schemeClr val="tx1"/>
                </a:solidFill>
              </a:rPr>
              <a:t>肚子咕咕叫</a:t>
            </a:r>
          </a:p>
          <a:p>
            <a:pPr marL="0" indent="0">
              <a:buNone/>
            </a:pPr>
            <a:r>
              <a:rPr lang="en-US" altLang="zh-CN">
                <a:solidFill>
                  <a:schemeClr val="tx1"/>
                </a:solidFill>
              </a:rPr>
              <a:t>hydrate</a:t>
            </a:r>
            <a:r>
              <a:rPr lang="zh-CN" altLang="en-US">
                <a:solidFill>
                  <a:schemeClr val="tx1"/>
                </a:solidFill>
              </a:rPr>
              <a:t>补水</a:t>
            </a:r>
          </a:p>
          <a:p>
            <a:pPr marL="0" indent="0">
              <a:buNone/>
            </a:pPr>
            <a:r>
              <a:rPr lang="en-US" altLang="zh-CN">
                <a:solidFill>
                  <a:schemeClr val="tx1"/>
                </a:solidFill>
              </a:rPr>
              <a:t>He hydrated himself after the workout to replenish lost fluids. </a:t>
            </a:r>
          </a:p>
          <a:p>
            <a:pPr marL="0" indent="0">
              <a:buNone/>
            </a:pPr>
            <a:r>
              <a:rPr lang="en-US" altLang="zh-CN">
                <a:solidFill>
                  <a:schemeClr val="tx1"/>
                </a:solidFill>
              </a:rPr>
              <a:t>dehydrate</a:t>
            </a:r>
            <a:r>
              <a:rPr lang="zh-CN" altLang="en-US">
                <a:solidFill>
                  <a:schemeClr val="tx1"/>
                </a:solidFill>
              </a:rPr>
              <a:t>脱水</a:t>
            </a:r>
          </a:p>
          <a:p>
            <a:pPr marL="0" indent="0">
              <a:buNone/>
            </a:pPr>
            <a:r>
              <a:rPr lang="en-US" altLang="zh-CN">
                <a:solidFill>
                  <a:schemeClr val="tx1"/>
                </a:solidFill>
              </a:rPr>
              <a:t>After the 30-minute run, he was dizzy and weak from dehydration.</a:t>
            </a:r>
          </a:p>
          <a:p>
            <a:pPr marL="0" indent="0">
              <a:buNone/>
            </a:pPr>
            <a:endParaRPr lang="en-US" altLang="zh-CN">
              <a:solidFill>
                <a:schemeClr val="tx1"/>
              </a:solidFill>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852480" y="1140480"/>
              <a:ext cx="6827400" cy="4492080"/>
            </p14:xfrm>
          </p:contentPart>
        </mc:Choice>
        <mc:Fallback>
          <p:pic>
            <p:nvPicPr>
              <p:cNvPr id="2" name="墨迹 1"/>
              <p:cNvPicPr/>
              <p:nvPr/>
            </p:nvPicPr>
            <p:blipFill>
              <a:blip r:embed="rId5"/>
              <a:stretch>
                <a:fillRect/>
              </a:stretch>
            </p:blipFill>
            <p:spPr>
              <a:xfrm>
                <a:off x="843120" y="1131120"/>
                <a:ext cx="6846120" cy="45108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02285"/>
            <a:ext cx="10968990" cy="5747385"/>
          </a:xfrm>
          <a:ln>
            <a:solidFill>
              <a:schemeClr val="accent1"/>
            </a:solidFill>
          </a:ln>
        </p:spPr>
        <p:txBody>
          <a:bodyPr>
            <a:noAutofit/>
          </a:bodyPr>
          <a:lstStyle/>
          <a:p>
            <a:pPr marL="0" indent="0" algn="just">
              <a:spcAft>
                <a:spcPts val="0"/>
              </a:spcAft>
              <a:buNone/>
            </a:pPr>
            <a:r>
              <a:rPr lang="zh-CN" altLang="en-US" sz="2000">
                <a:solidFill>
                  <a:srgbClr val="FF0000"/>
                </a:solidFill>
              </a:rPr>
              <a:t>身体虚弱、病弱</a:t>
            </a:r>
          </a:p>
          <a:p>
            <a:pPr marL="0" indent="0" algn="just">
              <a:spcAft>
                <a:spcPts val="0"/>
              </a:spcAft>
              <a:buNone/>
            </a:pPr>
            <a:r>
              <a:rPr lang="en-US" altLang="zh-CN" sz="2000">
                <a:solidFill>
                  <a:schemeClr val="tx1"/>
                </a:solidFill>
              </a:rPr>
              <a:t>sickly </a:t>
            </a:r>
            <a:r>
              <a:rPr lang="zh-CN" altLang="en-US" sz="2000">
                <a:solidFill>
                  <a:schemeClr val="tx1"/>
                </a:solidFill>
              </a:rPr>
              <a:t>病恹恹的</a:t>
            </a:r>
          </a:p>
          <a:p>
            <a:pPr marL="0" indent="0" algn="just">
              <a:spcAft>
                <a:spcPts val="0"/>
              </a:spcAft>
              <a:buNone/>
            </a:pPr>
            <a:r>
              <a:rPr lang="en-US" altLang="zh-CN" sz="2000">
                <a:solidFill>
                  <a:schemeClr val="tx1"/>
                </a:solidFill>
              </a:rPr>
              <a:t>frail</a:t>
            </a:r>
            <a:r>
              <a:rPr lang="zh-CN" altLang="en-US" sz="2000">
                <a:solidFill>
                  <a:schemeClr val="tx1"/>
                </a:solidFill>
              </a:rPr>
              <a:t>瘦弱体虚的</a:t>
            </a:r>
            <a:r>
              <a:rPr lang="en-US" altLang="zh-CN" sz="2000">
                <a:solidFill>
                  <a:schemeClr val="tx1"/>
                </a:solidFill>
              </a:rPr>
              <a:t>(</a:t>
            </a:r>
            <a:r>
              <a:rPr lang="zh-CN" altLang="en-US" sz="2000">
                <a:solidFill>
                  <a:schemeClr val="tx1"/>
                </a:solidFill>
              </a:rPr>
              <a:t>尤其老人）</a:t>
            </a:r>
          </a:p>
          <a:p>
            <a:pPr marL="0" indent="0" algn="just">
              <a:spcAft>
                <a:spcPts val="0"/>
              </a:spcAft>
              <a:buNone/>
            </a:pPr>
            <a:r>
              <a:rPr lang="en-US" altLang="zh-CN" sz="2000">
                <a:solidFill>
                  <a:schemeClr val="tx1"/>
                </a:solidFill>
              </a:rPr>
              <a:t>feeble</a:t>
            </a:r>
            <a:r>
              <a:rPr lang="zh-CN" altLang="en-US" sz="2000">
                <a:solidFill>
                  <a:schemeClr val="tx1"/>
                </a:solidFill>
              </a:rPr>
              <a:t>体弱的</a:t>
            </a:r>
          </a:p>
          <a:p>
            <a:pPr marL="0" indent="0" algn="just">
              <a:spcAft>
                <a:spcPts val="0"/>
              </a:spcAft>
              <a:buNone/>
            </a:pPr>
            <a:r>
              <a:rPr lang="en-US" altLang="zh-CN" sz="2000">
                <a:solidFill>
                  <a:schemeClr val="tx1"/>
                </a:solidFill>
              </a:rPr>
              <a:t>limp</a:t>
            </a:r>
            <a:r>
              <a:rPr lang="zh-CN" altLang="en-US" sz="2000">
                <a:solidFill>
                  <a:schemeClr val="tx1"/>
                </a:solidFill>
              </a:rPr>
              <a:t>无力的、无精神的</a:t>
            </a:r>
          </a:p>
          <a:p>
            <a:pPr marL="0" indent="0" algn="just">
              <a:spcAft>
                <a:spcPts val="0"/>
              </a:spcAft>
              <a:buNone/>
            </a:pPr>
            <a:r>
              <a:rPr lang="en-US" altLang="zh-CN" sz="2000">
                <a:solidFill>
                  <a:schemeClr val="tx1"/>
                </a:solidFill>
              </a:rPr>
              <a:t>languid</a:t>
            </a:r>
            <a:r>
              <a:rPr lang="zh-CN" altLang="en-US" sz="2000">
                <a:solidFill>
                  <a:schemeClr val="tx1"/>
                </a:solidFill>
              </a:rPr>
              <a:t>无精打采的、懒洋洋的</a:t>
            </a:r>
          </a:p>
          <a:p>
            <a:pPr marL="0" indent="0" algn="just">
              <a:spcAft>
                <a:spcPts val="0"/>
              </a:spcAft>
              <a:buNone/>
            </a:pPr>
            <a:r>
              <a:rPr lang="en-US" altLang="zh-CN" sz="2000">
                <a:solidFill>
                  <a:schemeClr val="tx1"/>
                </a:solidFill>
              </a:rPr>
              <a:t>He exhaled a sigh of resignation because of the feeble signals of the cellphone. Darkness fell, and with it came a fear that tightened its grip on his chest. The only sound that answered the descending night was the increasingly insistent rumble of his own hunger.</a:t>
            </a:r>
          </a:p>
          <a:p>
            <a:pPr marL="0" indent="0" algn="just">
              <a:spcAft>
                <a:spcPts val="0"/>
              </a:spcAft>
              <a:buNone/>
            </a:pPr>
            <a:r>
              <a:rPr lang="en-US" altLang="zh-CN" sz="2000">
                <a:solidFill>
                  <a:schemeClr val="tx1"/>
                </a:solidFill>
              </a:rPr>
              <a:t>(</a:t>
            </a:r>
            <a:r>
              <a:rPr lang="zh-CN" altLang="en-US" sz="2000">
                <a:solidFill>
                  <a:schemeClr val="tx1"/>
                </a:solidFill>
              </a:rPr>
              <a:t>翻译古诗</a:t>
            </a:r>
            <a:r>
              <a:rPr lang="en-US" altLang="zh-CN" sz="2000">
                <a:solidFill>
                  <a:schemeClr val="tx1"/>
                </a:solidFill>
              </a:rPr>
              <a:t> Meeting is difficult, parting is hard as well. The easterly wind is feeble, leaving flowers withered all.) </a:t>
            </a:r>
          </a:p>
          <a:p>
            <a:pPr marL="0" indent="0" algn="just">
              <a:buNone/>
            </a:pPr>
            <a:endParaRPr lang="en-US" altLang="zh-CN" sz="2000">
              <a:solidFill>
                <a:schemeClr val="tx1"/>
              </a:solidFill>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94000" y="1252080"/>
              <a:ext cx="6336720" cy="3761280"/>
            </p14:xfrm>
          </p:contentPart>
        </mc:Choice>
        <mc:Fallback>
          <p:pic>
            <p:nvPicPr>
              <p:cNvPr id="2" name="墨迹 1"/>
              <p:cNvPicPr/>
              <p:nvPr/>
            </p:nvPicPr>
            <p:blipFill>
              <a:blip r:embed="rId5"/>
              <a:stretch>
                <a:fillRect/>
              </a:stretch>
            </p:blipFill>
            <p:spPr>
              <a:xfrm>
                <a:off x="584640" y="1242720"/>
                <a:ext cx="6355440" cy="37800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75945"/>
            <a:ext cx="10968990" cy="5673725"/>
          </a:xfrm>
          <a:ln>
            <a:solidFill>
              <a:schemeClr val="accent1"/>
            </a:solidFill>
          </a:ln>
        </p:spPr>
        <p:txBody>
          <a:bodyPr/>
          <a:lstStyle/>
          <a:p>
            <a:pPr marL="0" indent="0">
              <a:buNone/>
            </a:pPr>
            <a:endParaRPr lang="zh-CN" altLang="en-US"/>
          </a:p>
        </p:txBody>
      </p:sp>
      <p:pic>
        <p:nvPicPr>
          <p:cNvPr id="4" name="图片 3" descr="Screenshot_20251204_215044_com.ss.android.ugc.awe"/>
          <p:cNvPicPr>
            <a:picLocks noChangeAspect="1"/>
          </p:cNvPicPr>
          <p:nvPr/>
        </p:nvPicPr>
        <p:blipFill>
          <a:blip r:embed="rId4"/>
          <a:stretch>
            <a:fillRect/>
          </a:stretch>
        </p:blipFill>
        <p:spPr>
          <a:xfrm>
            <a:off x="608330" y="575945"/>
            <a:ext cx="10968355" cy="5673725"/>
          </a:xfrm>
          <a:prstGeom prst="rect">
            <a:avLst/>
          </a:prstGeom>
        </p:spPr>
      </p:pic>
      <mc:AlternateContent xmlns:mc="http://schemas.openxmlformats.org/markup-compatibility/2006">
        <mc:Choice xmlns:p14="http://schemas.microsoft.com/office/powerpoint/2010/main" Requires="p14">
          <p:contentPart p14:bwMode="auto" r:id="rId5">
            <p14:nvContentPartPr>
              <p14:cNvPr id="2" name="墨迹 1"/>
              <p14:cNvContentPartPr/>
              <p14:nvPr/>
            </p14:nvContentPartPr>
            <p14:xfrm>
              <a:off x="1147320" y="1720800"/>
              <a:ext cx="8362800" cy="3600000"/>
            </p14:xfrm>
          </p:contentPart>
        </mc:Choice>
        <mc:Fallback>
          <p:pic>
            <p:nvPicPr>
              <p:cNvPr id="2" name="墨迹 1"/>
              <p:cNvPicPr/>
              <p:nvPr/>
            </p:nvPicPr>
            <p:blipFill>
              <a:blip r:embed="rId6"/>
              <a:stretch>
                <a:fillRect/>
              </a:stretch>
            </p:blipFill>
            <p:spPr>
              <a:xfrm>
                <a:off x="1137960" y="1711440"/>
                <a:ext cx="8381520" cy="361872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23240"/>
            <a:ext cx="10968990" cy="5726430"/>
          </a:xfrm>
          <a:ln>
            <a:solidFill>
              <a:schemeClr val="accent1"/>
            </a:solidFill>
          </a:ln>
        </p:spPr>
        <p:txBody>
          <a:bodyPr/>
          <a:lstStyle/>
          <a:p>
            <a:pPr marL="0" indent="0">
              <a:buNone/>
            </a:pPr>
            <a:r>
              <a:rPr lang="en-US" altLang="zh-CN" sz="2000">
                <a:solidFill>
                  <a:schemeClr val="tx1"/>
                </a:solidFill>
                <a:latin typeface="Bookman Old Style" panose="02050604050505020204" charset="0"/>
                <a:cs typeface="Bookman Old Style" panose="02050604050505020204" charset="0"/>
              </a:rPr>
              <a:t>1. eliminate skepticism </a:t>
            </a:r>
          </a:p>
          <a:p>
            <a:pPr marL="0" indent="0">
              <a:buNone/>
            </a:pPr>
            <a:r>
              <a:rPr lang="en-US" altLang="zh-CN" sz="2000">
                <a:solidFill>
                  <a:schemeClr val="tx1"/>
                </a:solidFill>
                <a:latin typeface="Bookman Old Style" panose="02050604050505020204" charset="0"/>
                <a:cs typeface="Bookman Old Style" panose="02050604050505020204" charset="0"/>
              </a:rPr>
              <a:t>2. collaborate </a:t>
            </a:r>
          </a:p>
          <a:p>
            <a:pPr marL="0" indent="0">
              <a:buNone/>
            </a:pPr>
            <a:r>
              <a:rPr lang="en-US" altLang="zh-CN" sz="2000">
                <a:solidFill>
                  <a:schemeClr val="tx1"/>
                </a:solidFill>
                <a:latin typeface="Bookman Old Style" panose="02050604050505020204" charset="0"/>
                <a:cs typeface="Bookman Old Style" panose="02050604050505020204" charset="0"/>
              </a:rPr>
              <a:t>3. monumental </a:t>
            </a:r>
          </a:p>
          <a:p>
            <a:pPr marL="0" indent="0">
              <a:buNone/>
            </a:pPr>
            <a:r>
              <a:rPr lang="en-US" altLang="zh-CN" sz="2000">
                <a:solidFill>
                  <a:schemeClr val="tx1"/>
                </a:solidFill>
                <a:latin typeface="Bookman Old Style" panose="02050604050505020204" charset="0"/>
                <a:cs typeface="Bookman Old Style" panose="02050604050505020204" charset="0"/>
              </a:rPr>
              <a:t>4. mushrooming digital market </a:t>
            </a:r>
          </a:p>
          <a:p>
            <a:pPr marL="0" indent="0">
              <a:buNone/>
            </a:pPr>
            <a:r>
              <a:rPr lang="en-US" altLang="zh-CN" sz="2000">
                <a:solidFill>
                  <a:schemeClr val="tx1"/>
                </a:solidFill>
                <a:latin typeface="Bookman Old Style" panose="02050604050505020204" charset="0"/>
                <a:cs typeface="Bookman Old Style" panose="02050604050505020204" charset="0"/>
              </a:rPr>
              <a:t>5. take delight in </a:t>
            </a:r>
          </a:p>
          <a:p>
            <a:pPr marL="0" indent="0">
              <a:buNone/>
            </a:pPr>
            <a:r>
              <a:rPr lang="en-US" altLang="zh-CN" sz="2000">
                <a:solidFill>
                  <a:schemeClr val="tx1"/>
                </a:solidFill>
                <a:latin typeface="Bookman Old Style" panose="02050604050505020204" charset="0"/>
                <a:cs typeface="Bookman Old Style" panose="02050604050505020204" charset="0"/>
              </a:rPr>
              <a:t>6. dedicate oneself to </a:t>
            </a:r>
          </a:p>
          <a:p>
            <a:pPr marL="0" indent="0">
              <a:buNone/>
            </a:pPr>
            <a:r>
              <a:rPr lang="en-US" altLang="zh-CN" sz="2000">
                <a:solidFill>
                  <a:schemeClr val="tx1"/>
                </a:solidFill>
                <a:latin typeface="Bookman Old Style" panose="02050604050505020204" charset="0"/>
                <a:cs typeface="Bookman Old Style" panose="02050604050505020204" charset="0"/>
              </a:rPr>
              <a:t>7. the circulation of currency </a:t>
            </a:r>
          </a:p>
          <a:p>
            <a:pPr marL="0" indent="0">
              <a:buNone/>
            </a:pPr>
            <a:r>
              <a:rPr lang="en-US" altLang="zh-CN" sz="2000">
                <a:solidFill>
                  <a:schemeClr val="tx1"/>
                </a:solidFill>
                <a:latin typeface="Bookman Old Style" panose="02050604050505020204" charset="0"/>
                <a:cs typeface="Bookman Old Style" panose="02050604050505020204" charset="0"/>
              </a:rPr>
              <a:t>8. exceed one’s expectations </a:t>
            </a:r>
          </a:p>
          <a:p>
            <a:pPr marL="0" indent="0">
              <a:buNone/>
            </a:pPr>
            <a:r>
              <a:rPr lang="en-US" altLang="zh-CN" sz="2000">
                <a:solidFill>
                  <a:schemeClr val="tx1"/>
                </a:solidFill>
                <a:latin typeface="Bookman Old Style" panose="02050604050505020204" charset="0"/>
                <a:cs typeface="Bookman Old Style" panose="02050604050505020204" charset="0"/>
              </a:rPr>
              <a:t>9. He surveyed the street with alertness. </a:t>
            </a:r>
          </a:p>
          <a:p>
            <a:pPr marL="0" indent="0">
              <a:buNone/>
            </a:pPr>
            <a:r>
              <a:rPr lang="en-US" altLang="zh-CN" sz="2000">
                <a:solidFill>
                  <a:schemeClr val="tx1"/>
                </a:solidFill>
                <a:latin typeface="Bookman Old Style" panose="02050604050505020204" charset="0"/>
                <a:cs typeface="Bookman Old Style" panose="02050604050505020204" charset="0"/>
              </a:rPr>
              <a:t>10. an unbiased evaluation of the livestock</a:t>
            </a: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54355"/>
            <a:ext cx="10968990" cy="5695315"/>
          </a:xfrm>
          <a:ln>
            <a:solidFill>
              <a:schemeClr val="accent1"/>
            </a:solidFill>
          </a:ln>
        </p:spPr>
        <p:txBody>
          <a:bodyPr/>
          <a:lstStyle/>
          <a:p>
            <a:pPr marL="0" indent="0">
              <a:buNone/>
            </a:pPr>
            <a:r>
              <a:rPr lang="zh-CN" altLang="en-US" sz="2400">
                <a:solidFill>
                  <a:srgbClr val="FF0000"/>
                </a:solidFill>
                <a:latin typeface="Times New Roman" panose="02020603050405020304" charset="0"/>
                <a:cs typeface="Times New Roman" panose="02020603050405020304" charset="0"/>
              </a:rPr>
              <a:t>第</a:t>
            </a:r>
            <a:r>
              <a:rPr lang="en-US" altLang="zh-CN" sz="2400">
                <a:solidFill>
                  <a:srgbClr val="FF0000"/>
                </a:solidFill>
                <a:latin typeface="Times New Roman" panose="02020603050405020304" charset="0"/>
                <a:cs typeface="Times New Roman" panose="02020603050405020304" charset="0"/>
              </a:rPr>
              <a:t>15</a:t>
            </a:r>
            <a:r>
              <a:rPr lang="zh-CN" altLang="en-US" sz="2400">
                <a:solidFill>
                  <a:srgbClr val="FF0000"/>
                </a:solidFill>
                <a:latin typeface="Times New Roman" panose="02020603050405020304" charset="0"/>
                <a:cs typeface="Times New Roman" panose="02020603050405020304" charset="0"/>
              </a:rPr>
              <a:t>章</a:t>
            </a:r>
            <a:r>
              <a:rPr lang="en-US" altLang="zh-CN" sz="2400">
                <a:solidFill>
                  <a:srgbClr val="FF0000"/>
                </a:solidFill>
                <a:latin typeface="Times New Roman" panose="02020603050405020304" charset="0"/>
                <a:cs typeface="Times New Roman" panose="02020603050405020304" charset="0"/>
              </a:rPr>
              <a:t> </a:t>
            </a:r>
            <a:r>
              <a:rPr lang="zh-CN" altLang="en-US" sz="2400">
                <a:solidFill>
                  <a:srgbClr val="FF0000"/>
                </a:solidFill>
                <a:latin typeface="Times New Roman" panose="02020603050405020304" charset="0"/>
                <a:cs typeface="Times New Roman" panose="02020603050405020304" charset="0"/>
              </a:rPr>
              <a:t>生理感受有关的情绪</a:t>
            </a:r>
          </a:p>
          <a:p>
            <a:pPr marL="0" indent="0">
              <a:buNone/>
            </a:pPr>
            <a:r>
              <a:rPr lang="en-US" altLang="zh-CN" sz="2400">
                <a:solidFill>
                  <a:schemeClr val="tx1"/>
                </a:solidFill>
                <a:latin typeface="Times New Roman" panose="02020603050405020304" charset="0"/>
                <a:cs typeface="Times New Roman" panose="02020603050405020304" charset="0"/>
              </a:rPr>
              <a:t>15.1</a:t>
            </a:r>
            <a:r>
              <a:rPr lang="zh-CN" altLang="en-US" sz="2400">
                <a:solidFill>
                  <a:schemeClr val="tx1"/>
                </a:solidFill>
                <a:latin typeface="Times New Roman" panose="02020603050405020304" charset="0"/>
                <a:cs typeface="Times New Roman" panose="02020603050405020304" charset="0"/>
              </a:rPr>
              <a:t>疼痛</a:t>
            </a:r>
          </a:p>
          <a:p>
            <a:pPr marL="0" indent="0">
              <a:buNone/>
            </a:pPr>
            <a:r>
              <a:rPr lang="en-US" altLang="zh-CN" sz="2400">
                <a:solidFill>
                  <a:schemeClr val="tx1"/>
                </a:solidFill>
                <a:latin typeface="Times New Roman" panose="02020603050405020304" charset="0"/>
                <a:cs typeface="Times New Roman" panose="02020603050405020304" charset="0"/>
              </a:rPr>
              <a:t>throb with pain</a:t>
            </a:r>
            <a:r>
              <a:rPr lang="zh-CN" altLang="en-US" sz="2400">
                <a:solidFill>
                  <a:schemeClr val="tx1"/>
                </a:solidFill>
                <a:latin typeface="Times New Roman" panose="02020603050405020304" charset="0"/>
                <a:cs typeface="Times New Roman" panose="02020603050405020304" charset="0"/>
              </a:rPr>
              <a:t>阵阵作痛</a:t>
            </a:r>
          </a:p>
          <a:p>
            <a:pPr marL="0" indent="0">
              <a:buNone/>
            </a:pPr>
            <a:r>
              <a:rPr lang="en-US" altLang="zh-CN" sz="2400">
                <a:solidFill>
                  <a:schemeClr val="tx1"/>
                </a:solidFill>
                <a:latin typeface="Times New Roman" panose="02020603050405020304" charset="0"/>
                <a:cs typeface="Times New Roman" panose="02020603050405020304" charset="0"/>
              </a:rPr>
              <a:t>The twisted ankle throbbed with pain after each step. </a:t>
            </a:r>
          </a:p>
          <a:p>
            <a:pPr marL="0" indent="0">
              <a:buNone/>
            </a:pPr>
            <a:r>
              <a:rPr lang="zh-CN" altLang="en-US" sz="2400">
                <a:solidFill>
                  <a:schemeClr val="tx1"/>
                </a:solidFill>
                <a:latin typeface="Times New Roman" panose="02020603050405020304" charset="0"/>
                <a:cs typeface="Times New Roman" panose="02020603050405020304" charset="0"/>
              </a:rPr>
              <a:t>或</a:t>
            </a:r>
            <a:r>
              <a:rPr lang="en-US" altLang="zh-CN" sz="2400">
                <a:solidFill>
                  <a:schemeClr val="tx1"/>
                </a:solidFill>
                <a:latin typeface="Times New Roman" panose="02020603050405020304" charset="0"/>
                <a:cs typeface="Times New Roman" panose="02020603050405020304" charset="0"/>
              </a:rPr>
              <a:t>Every step sent a throb of pain through the twisted ankle.</a:t>
            </a:r>
          </a:p>
          <a:p>
            <a:pPr marL="0" indent="0" algn="just">
              <a:buNone/>
            </a:pPr>
            <a:r>
              <a:rPr lang="en-US" altLang="zh-CN" sz="2400">
                <a:solidFill>
                  <a:schemeClr val="tx1"/>
                </a:solidFill>
                <a:latin typeface="Times New Roman" panose="02020603050405020304" charset="0"/>
                <a:cs typeface="Times New Roman" panose="02020603050405020304" charset="0"/>
              </a:rPr>
              <a:t>My heart throbbed with excitement when I graded the excellent compositions. </a:t>
            </a: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04440" y="1716120"/>
              <a:ext cx="7682400" cy="2404080"/>
            </p14:xfrm>
          </p:contentPart>
        </mc:Choice>
        <mc:Fallback>
          <p:pic>
            <p:nvPicPr>
              <p:cNvPr id="2" name="墨迹 1"/>
              <p:cNvPicPr/>
              <p:nvPr/>
            </p:nvPicPr>
            <p:blipFill>
              <a:blip r:embed="rId5"/>
              <a:stretch>
                <a:fillRect/>
              </a:stretch>
            </p:blipFill>
            <p:spPr>
              <a:xfrm>
                <a:off x="595080" y="1706760"/>
                <a:ext cx="7701120" cy="24228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顶配宇宙王者JQ"/>
          <p:cNvPicPr>
            <a:picLocks noGrp="1" noChangeAspect="1"/>
          </p:cNvPicPr>
          <p:nvPr>
            <p:ph idx="1"/>
            <p:custDataLst>
              <p:tags r:id="rId2"/>
            </p:custDataLst>
          </p:nvPr>
        </p:nvPicPr>
        <p:blipFill>
          <a:blip r:embed="rId4"/>
          <a:stretch>
            <a:fillRect/>
          </a:stretch>
        </p:blipFill>
        <p:spPr>
          <a:xfrm>
            <a:off x="93345" y="134620"/>
            <a:ext cx="6107430" cy="6651625"/>
          </a:xfrm>
          <a:prstGeom prst="rect">
            <a:avLst/>
          </a:prstGeom>
        </p:spPr>
      </p:pic>
      <p:pic>
        <p:nvPicPr>
          <p:cNvPr id="5" name="图片 4" descr="顶配宇宙王者JQ2"/>
          <p:cNvPicPr>
            <a:picLocks noChangeAspect="1"/>
          </p:cNvPicPr>
          <p:nvPr/>
        </p:nvPicPr>
        <p:blipFill>
          <a:blip r:embed="rId5"/>
          <a:stretch>
            <a:fillRect/>
          </a:stretch>
        </p:blipFill>
        <p:spPr>
          <a:xfrm>
            <a:off x="6200775" y="134620"/>
            <a:ext cx="5911215" cy="6651625"/>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王中王彭玥"/>
          <p:cNvPicPr>
            <a:picLocks noGrp="1" noChangeAspect="1"/>
          </p:cNvPicPr>
          <p:nvPr>
            <p:ph idx="1"/>
            <p:custDataLst>
              <p:tags r:id="rId2"/>
            </p:custDataLst>
          </p:nvPr>
        </p:nvPicPr>
        <p:blipFill>
          <a:blip r:embed="rId4"/>
          <a:stretch>
            <a:fillRect/>
          </a:stretch>
        </p:blipFill>
        <p:spPr>
          <a:xfrm>
            <a:off x="142240" y="122555"/>
            <a:ext cx="6073775" cy="663067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427355"/>
            <a:ext cx="10968990" cy="5822315"/>
          </a:xfrm>
          <a:ln>
            <a:solidFill>
              <a:schemeClr val="accent1"/>
            </a:solidFill>
          </a:ln>
        </p:spPr>
        <p:txBody>
          <a:bodyPr/>
          <a:lstStyle/>
          <a:p>
            <a:pPr marL="0" indent="0" algn="just">
              <a:buNone/>
            </a:pP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(2021</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届济南市一模，</a:t>
            </a: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Falter</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的冲浪板被几千里地之外的</a:t>
            </a:r>
            <a:r>
              <a:rPr lang="en-US" altLang="zh-CN"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Brane</a:t>
            </a:r>
            <a:r>
              <a:rPr lang="zh-CN" altLang="en-US"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和他的孩子们捡到，一个冲浪板连接了两个文化的两人）</a:t>
            </a:r>
          </a:p>
          <a:p>
            <a:pPr marL="0" indent="0" algn="just">
              <a:buNone/>
            </a:pPr>
            <a:r>
              <a:rPr lang="en-US" altLang="zh-CN">
                <a:solidFill>
                  <a:schemeClr val="tx1"/>
                </a:solidFill>
                <a:latin typeface="Times New Roman" panose="02020603050405020304" charset="0"/>
                <a:cs typeface="Times New Roman" panose="02020603050405020304" charset="0"/>
              </a:rPr>
              <a:t>This fueled Falter to raise money for the kids.With profound compassion, he launched an online fundraising campaign, where he shared the incredible journey of his surfboard and Brane's selfless request. It wasn't long before the post went viral, as the story found a profound echo in the hearts of people, who dug into their pockets with generosity. Within weeks, his cellphone witnessed cascades of bank notifications popping on the screen. Finally, having raised enough money, Falter couldn't wait to tell Brane the good news and arrange their meeting.</a:t>
            </a:r>
          </a:p>
          <a:p>
            <a:pPr marL="0" indent="0" algn="just">
              <a:buNone/>
            </a:pPr>
            <a:r>
              <a:rPr lang="en-US" altLang="zh-CN">
                <a:solidFill>
                  <a:schemeClr val="tx1"/>
                </a:solidFill>
                <a:latin typeface="Times New Roman" panose="02020603050405020304" charset="0"/>
                <a:cs typeface="Times New Roman" panose="02020603050405020304" charset="0"/>
              </a:rPr>
              <a:t>The day finally came when the two men met for the lost "baby". When the two men met at the school, they embraced tightly and conversed happily. The gathering reached its climax when Brane's students presented him with their delicately crafted gifts and his beloved surfboard. Falter even taught these lovely kids how to use it. In that moment, the lost surfboard was no longer merely a missing object; it had been transformed into a vessel of cross-cultural friendship and educational opportunity.</a:t>
            </a:r>
          </a:p>
          <a:p>
            <a:pPr marL="0" indent="0" algn="just">
              <a:buNone/>
            </a:pPr>
            <a:endParaRPr lang="en-US" altLang="zh-CN">
              <a:solidFill>
                <a:schemeClr val="tx1"/>
              </a:solidFill>
              <a:latin typeface="Times New Roman" panose="02020603050405020304" charset="0"/>
              <a:cs typeface="Times New Roman" panose="02020603050405020304"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654480" y="435960"/>
              <a:ext cx="10803240" cy="3534480"/>
            </p14:xfrm>
          </p:contentPart>
        </mc:Choice>
        <mc:Fallback>
          <p:pic>
            <p:nvPicPr>
              <p:cNvPr id="2" name="墨迹 1"/>
              <p:cNvPicPr/>
              <p:nvPr/>
            </p:nvPicPr>
            <p:blipFill>
              <a:blip r:embed="rId5"/>
              <a:stretch>
                <a:fillRect/>
              </a:stretch>
            </p:blipFill>
            <p:spPr>
              <a:xfrm>
                <a:off x="645120" y="426600"/>
                <a:ext cx="10821960" cy="35532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75310"/>
            <a:ext cx="10968990" cy="5674360"/>
          </a:xfrm>
          <a:ln>
            <a:solidFill>
              <a:schemeClr val="accent1"/>
            </a:solidFill>
          </a:ln>
        </p:spPr>
        <p:txBody>
          <a:bodyPr>
            <a:noAutofit/>
          </a:bodyPr>
          <a:lstStyle/>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sting sharply</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刺痛</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disinfectant hit the wound, and the skin stung sharply. </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Each stroke brought a fresh sting of salt water to his eyes. All he could see was the distant, struggling shape of the child, and he swam toward it.</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Carelessly, I disturbed the bees which were collecting nectar amid the petals. Before I knew it, throngs of these angry creatures charged at me and stung my face.</a:t>
            </a:r>
          </a:p>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sore to the touch</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碰一下就痛</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bruised shoulder was sore to the touch even hours later. </a:t>
            </a:r>
          </a:p>
          <a:p>
            <a:pPr marL="0" indent="0" algn="just">
              <a:lnSpc>
                <a:spcPts val="2880"/>
              </a:lnSpc>
              <a:spcAft>
                <a:spcPts val="0"/>
              </a:spcAft>
              <a:buNone/>
            </a:pPr>
            <a:r>
              <a:rPr lang="en-US" altLang="zh-CN"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be stiff and painful</a:t>
            </a:r>
            <a:r>
              <a:rPr lang="zh-CN" altLang="en-US" sz="2400" b="1">
                <a:solidFill>
                  <a:schemeClr val="tx1"/>
                </a:solidFill>
                <a:effectLst>
                  <a:outerShdw blurRad="38100" dist="38100" dir="2700000" algn="tl">
                    <a:srgbClr val="000000">
                      <a:alpha val="43137"/>
                    </a:srgbClr>
                  </a:outerShdw>
                </a:effectLst>
                <a:latin typeface="Times New Roman" panose="02020603050405020304" charset="0"/>
                <a:cs typeface="Times New Roman" panose="02020603050405020304" charset="0"/>
              </a:rPr>
              <a:t>僵硬又酸痛</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After hours of sitting, the neck was stiff and painfully locked. </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The company faces stiff competition from its rivals. </a:t>
            </a:r>
          </a:p>
          <a:p>
            <a:pPr marL="0" indent="0" algn="just">
              <a:lnSpc>
                <a:spcPts val="2880"/>
              </a:lnSpc>
              <a:spcAft>
                <a:spcPts val="0"/>
              </a:spcAft>
              <a:buNone/>
            </a:pPr>
            <a:r>
              <a:rPr lang="en-US" altLang="zh-CN" sz="2400">
                <a:solidFill>
                  <a:schemeClr val="tx1"/>
                </a:solidFill>
                <a:latin typeface="Times New Roman" panose="02020603050405020304" charset="0"/>
                <a:cs typeface="Times New Roman" panose="02020603050405020304" charset="0"/>
              </a:rPr>
              <a:t>Age has stiffen his wits as well as his limbs. </a:t>
            </a:r>
          </a:p>
          <a:p>
            <a:pPr marL="0" indent="0" algn="just">
              <a:buNone/>
            </a:pPr>
            <a:endParaRPr lang="en-US" altLang="zh-CN" sz="2400">
              <a:solidFill>
                <a:schemeClr val="tx1"/>
              </a:solidFill>
              <a:latin typeface="Times New Roman" panose="02020603050405020304" charset="0"/>
              <a:cs typeface="Times New Roman" panose="02020603050405020304" charset="0"/>
            </a:endParaRPr>
          </a:p>
        </p:txBody>
      </p:sp>
      <mc:AlternateContent xmlns:mc="http://schemas.openxmlformats.org/markup-compatibility/2006">
        <mc:Choice xmlns:p14="http://schemas.microsoft.com/office/powerpoint/2010/main" Requires="p14">
          <p:contentPart p14:bwMode="auto" r:id="rId4">
            <p14:nvContentPartPr>
              <p14:cNvPr id="2" name="墨迹 1"/>
              <p14:cNvContentPartPr/>
              <p14:nvPr/>
            </p14:nvContentPartPr>
            <p14:xfrm>
              <a:off x="594000" y="710280"/>
              <a:ext cx="10923480" cy="5201640"/>
            </p14:xfrm>
          </p:contentPart>
        </mc:Choice>
        <mc:Fallback>
          <p:pic>
            <p:nvPicPr>
              <p:cNvPr id="2" name="墨迹 1"/>
              <p:cNvPicPr/>
              <p:nvPr/>
            </p:nvPicPr>
            <p:blipFill>
              <a:blip r:embed="rId5"/>
              <a:stretch>
                <a:fillRect/>
              </a:stretch>
            </p:blipFill>
            <p:spPr>
              <a:xfrm>
                <a:off x="584640" y="700920"/>
                <a:ext cx="10942200" cy="522036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512445"/>
            <a:ext cx="10968990" cy="5737225"/>
          </a:xfrm>
          <a:ln>
            <a:solidFill>
              <a:schemeClr val="accent1"/>
            </a:solidFill>
          </a:ln>
        </p:spPr>
        <p:txBody>
          <a:bodyPr/>
          <a:lstStyle/>
          <a:p>
            <a:pPr marL="0" indent="0">
              <a:buNone/>
            </a:pPr>
            <a:r>
              <a:rPr lang="zh-CN"/>
              <a:t>各种伤及疼痛</a:t>
            </a:r>
          </a:p>
          <a:p>
            <a:pPr marL="0" indent="0">
              <a:buNone/>
            </a:pPr>
            <a:endParaRPr lang="zh-CN"/>
          </a:p>
        </p:txBody>
      </p:sp>
      <p:pic>
        <p:nvPicPr>
          <p:cNvPr id="4" name="图片 3" descr="Screenshot_20251204_161531_com.xingin.xhs_edit_49"/>
          <p:cNvPicPr>
            <a:picLocks noChangeAspect="1"/>
          </p:cNvPicPr>
          <p:nvPr/>
        </p:nvPicPr>
        <p:blipFill>
          <a:blip r:embed="rId4"/>
          <a:stretch>
            <a:fillRect/>
          </a:stretch>
        </p:blipFill>
        <p:spPr>
          <a:xfrm>
            <a:off x="608330" y="1072515"/>
            <a:ext cx="5293360" cy="5470525"/>
          </a:xfrm>
          <a:prstGeom prst="rect">
            <a:avLst/>
          </a:prstGeom>
        </p:spPr>
      </p:pic>
      <p:pic>
        <p:nvPicPr>
          <p:cNvPr id="5" name="图片 4" descr="Screenshot_20251204_161508_com.xingin.xhs_edit_49"/>
          <p:cNvPicPr>
            <a:picLocks noChangeAspect="1"/>
          </p:cNvPicPr>
          <p:nvPr/>
        </p:nvPicPr>
        <p:blipFill>
          <a:blip r:embed="rId5"/>
          <a:stretch>
            <a:fillRect/>
          </a:stretch>
        </p:blipFill>
        <p:spPr>
          <a:xfrm>
            <a:off x="5988685" y="418465"/>
            <a:ext cx="6203315" cy="6439535"/>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617760" y="847800"/>
              <a:ext cx="11149560" cy="5726880"/>
            </p14:xfrm>
          </p:contentPart>
        </mc:Choice>
        <mc:Fallback>
          <p:pic>
            <p:nvPicPr>
              <p:cNvPr id="2" name="墨迹 1"/>
              <p:cNvPicPr/>
              <p:nvPr/>
            </p:nvPicPr>
            <p:blipFill>
              <a:blip r:embed="rId7"/>
              <a:stretch>
                <a:fillRect/>
              </a:stretch>
            </p:blipFill>
            <p:spPr>
              <a:xfrm>
                <a:off x="608400" y="838440"/>
                <a:ext cx="11168280" cy="574560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custDataLst>
              <p:tags r:id="rId2"/>
            </p:custDataLst>
          </p:nvPr>
        </p:nvSpPr>
        <p:spPr>
          <a:xfrm>
            <a:off x="608330" y="492125"/>
            <a:ext cx="10968990" cy="5757545"/>
          </a:xfrm>
        </p:spPr>
        <p:txBody>
          <a:bodyPr/>
          <a:lstStyle/>
          <a:p>
            <a:pPr marL="0" indent="0">
              <a:buNone/>
            </a:pPr>
            <a:endParaRPr lang="zh-CN" altLang="en-US"/>
          </a:p>
        </p:txBody>
      </p:sp>
      <p:pic>
        <p:nvPicPr>
          <p:cNvPr id="4" name="图片 3" descr="Screenshot_20251204_161438_com.xingin.xhs_edit_49"/>
          <p:cNvPicPr>
            <a:picLocks noChangeAspect="1"/>
          </p:cNvPicPr>
          <p:nvPr/>
        </p:nvPicPr>
        <p:blipFill>
          <a:blip r:embed="rId4"/>
          <a:stretch>
            <a:fillRect/>
          </a:stretch>
        </p:blipFill>
        <p:spPr>
          <a:xfrm>
            <a:off x="6096000" y="0"/>
            <a:ext cx="6096000" cy="6858000"/>
          </a:xfrm>
          <a:prstGeom prst="rect">
            <a:avLst/>
          </a:prstGeom>
        </p:spPr>
      </p:pic>
      <p:pic>
        <p:nvPicPr>
          <p:cNvPr id="5" name="图片 4" descr="Screenshot_20251204_161352_com.xingin.xhs_edit_49"/>
          <p:cNvPicPr>
            <a:picLocks noChangeAspect="1"/>
          </p:cNvPicPr>
          <p:nvPr/>
        </p:nvPicPr>
        <p:blipFill>
          <a:blip r:embed="rId5"/>
          <a:stretch>
            <a:fillRect/>
          </a:stretch>
        </p:blipFill>
        <p:spPr>
          <a:xfrm>
            <a:off x="0" y="0"/>
            <a:ext cx="6096000" cy="6858635"/>
          </a:xfrm>
          <a:prstGeom prst="rect">
            <a:avLst/>
          </a:prstGeom>
        </p:spPr>
      </p:pic>
      <mc:AlternateContent xmlns:mc="http://schemas.openxmlformats.org/markup-compatibility/2006">
        <mc:Choice xmlns:p14="http://schemas.microsoft.com/office/powerpoint/2010/main" Requires="p14">
          <p:contentPart p14:bwMode="auto" r:id="rId6">
            <p14:nvContentPartPr>
              <p14:cNvPr id="2" name="墨迹 1"/>
              <p14:cNvContentPartPr/>
              <p14:nvPr/>
            </p14:nvContentPartPr>
            <p14:xfrm>
              <a:off x="142560" y="784080"/>
              <a:ext cx="11997000" cy="4615200"/>
            </p14:xfrm>
          </p:contentPart>
        </mc:Choice>
        <mc:Fallback>
          <p:pic>
            <p:nvPicPr>
              <p:cNvPr id="2" name="墨迹 1"/>
              <p:cNvPicPr/>
              <p:nvPr/>
            </p:nvPicPr>
            <p:blipFill>
              <a:blip r:embed="rId7"/>
              <a:stretch>
                <a:fillRect/>
              </a:stretch>
            </p:blipFill>
            <p:spPr>
              <a:xfrm>
                <a:off x="133200" y="774720"/>
                <a:ext cx="12015720" cy="4633920"/>
              </a:xfrm>
              <a:prstGeom prst="rect">
                <a:avLst/>
              </a:prstGeom>
            </p:spPr>
          </p:pic>
        </mc:Fallback>
      </mc:AlternateContent>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4.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081_1*a*1"/>
  <p:tag name="KSO_WM_TEMPLATE_CATEGORY" val="custom"/>
  <p:tag name="KSO_WM_TEMPLATE_INDEX" val="20205081"/>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1374</Words>
  <Application>Microsoft Office PowerPoint</Application>
  <PresentationFormat>宽屏</PresentationFormat>
  <Paragraphs>108</Paragraphs>
  <Slides>18</Slides>
  <Notes>0</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18</vt:i4>
      </vt:variant>
    </vt:vector>
  </HeadingPairs>
  <TitlesOfParts>
    <vt:vector size="24" baseType="lpstr">
      <vt:lpstr>微软雅黑</vt:lpstr>
      <vt:lpstr>Arial</vt:lpstr>
      <vt:lpstr>Bookman Old Style</vt:lpstr>
      <vt:lpstr>Times New Roman</vt:lpstr>
      <vt:lpstr>Wingdings</vt:lpstr>
      <vt:lpstr>WPS</vt:lpstr>
      <vt:lpstr>《读后续写工具箱》（十四）+（十五）</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seewo</dc:creator>
  <cp:lastModifiedBy>³He</cp:lastModifiedBy>
  <cp:revision>190</cp:revision>
  <dcterms:created xsi:type="dcterms:W3CDTF">2019-06-19T02:08:00Z</dcterms:created>
  <dcterms:modified xsi:type="dcterms:W3CDTF">2025-12-05T04:37:39Z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B85A6320AEE6470A90D89B7CDE4A89FB_11</vt:lpwstr>
  </property>
</Properties>
</file>