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ink/ink1.xml" ContentType="application/inkml+xml"/>
  <Override PartName="/ppt/tags/tag121.xml" ContentType="application/vnd.openxmlformats-officedocument.presentationml.tags+xml"/>
  <Override PartName="/ppt/tags/tag122.xml" ContentType="application/vnd.openxmlformats-officedocument.presentationml.tags+xml"/>
  <Override PartName="/ppt/ink/ink2.xml" ContentType="application/inkml+xml"/>
  <Override PartName="/ppt/tags/tag123.xml" ContentType="application/vnd.openxmlformats-officedocument.presentationml.tags+xml"/>
  <Override PartName="/ppt/tags/tag124.xml" ContentType="application/vnd.openxmlformats-officedocument.presentationml.tags+xml"/>
  <Override PartName="/ppt/ink/ink3.xml" ContentType="application/inkml+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4" r:id="rId5"/>
    <p:sldId id="259" r:id="rId6"/>
    <p:sldId id="260" r:id="rId7"/>
    <p:sldId id="261" r:id="rId8"/>
    <p:sldId id="263" r:id="rId9"/>
    <p:sldId id="264" r:id="rId10"/>
    <p:sldId id="265" r:id="rId11"/>
    <p:sldId id="266" r:id="rId12"/>
    <p:sldId id="267" r:id="rId13"/>
    <p:sldId id="268" r:id="rId14"/>
    <p:sldId id="270" r:id="rId15"/>
    <p:sldId id="276" r:id="rId16"/>
    <p:sldId id="277" r:id="rId17"/>
    <p:sldId id="271" r:id="rId18"/>
    <p:sldId id="272" r:id="rId19"/>
    <p:sldId id="273" r:id="rId20"/>
    <p:sldId id="284" r:id="rId21"/>
    <p:sldId id="285" r:id="rId22"/>
    <p:sldId id="286" r:id="rId23"/>
    <p:sldId id="275" r:id="rId24"/>
    <p:sldId id="278" r:id="rId25"/>
    <p:sldId id="279" r:id="rId26"/>
    <p:sldId id="280" r:id="rId27"/>
    <p:sldId id="283" r:id="rId28"/>
    <p:sldId id="287" r:id="rId29"/>
    <p:sldId id="288" r:id="rId30"/>
    <p:sldId id="289" r:id="rId31"/>
    <p:sldId id="290" r:id="rId32"/>
    <p:sldId id="281" r:id="rId33"/>
    <p:sldId id="282"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28" d="100"/>
          <a:sy n="28" d="100"/>
        </p:scale>
        <p:origin x="626" y="1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8T01:34:12.333"/>
    </inkml:context>
    <inkml:brush xml:id="br0">
      <inkml:brushProperty name="width" value="0.05292" units="cm"/>
      <inkml:brushProperty name="height" value="0.05292" units="cm"/>
      <inkml:brushProperty name="color" value="#FF0000"/>
    </inkml:brush>
  </inkml:definitions>
  <inkml:trace contextRef="#ctx0" brushRef="#br0">2128 2881 0,'0'0'0,"0"0"16,0 0-16,0 0 0,0 0 0,0 0 16,25 3-16,-25-3 0,0 0 15,38 1-15,-38-1 16,31 1-16,-14 0 0,5-2 0,3 0 16,3 1-16,-2-1 0,15-1 15,6 1-15,-3 0 0,-1 0 16,18-1-16,6-1 0,-6 0 15,-1 2-15,15 1 0,2 0 16,7-1-16,-8 1 0,16-5 16,2-3-16,-9 4 0,-9 3 0,44 2 15,-2 3-15,-17-2 0,-17-1 16,15 1-16,5 3 16,-11-7-16,-9-2 0,10 4 0,6 3 15,-13 1-15,-8 0 0,9-2 16,7-2-16,-14 2 0,-10 3 0,6-1 15,7-1-15,-11 0 16,-3-1-16,2 1 0,5-1 16,-15-1-16,-10 1 0,1 0 15,0 2-15,-11-2 0,-10 2 0,-5-1 16,-4 1-16,-7 1 0,-4-1 16,-15 5-16,-9 1 15,5-3-15,0-3 0,4 0 0</inkml:trace>
  <inkml:trace contextRef="#ctx0" brushRef="#br0" timeOffset="3082.6328">3434 2829 0,'0'0'0,"0"0"0,0 0 16,-23-19-16,13 13 0,-5 2 16,-6 2-16,-1-3 0,-2 0 0,-13 1 15,-4 3-15,0 1 0,2 1 16,-16 4-16,-4 4 16,3 2-16,2 0 0,-14 9 0,-3 3 15,-5 6-15,6 2 0,-16 4 16,-1 2-16,17 1 0,7 0 0,-27 21 15,6-2-15,14-6 16,11-4-16,1 9 0,6 6 16,13-12-16,8-9 0,9 10 15,6 6-15,2-12 0,5-5 0,9 5 16,4 5-16,5-3 0,2-1 16,11-4-16,9-2 0,-1-2 15,-1-3-15,12 5 0,6 4 16,1-10-16,0-7 0,12 4 15,7 2-15,-1-5 0,-1-6 16,15 7-16,8 6 0,-6-10 16,-2-3-16,9-1 0,7-1 15,-3-1-15,-2 0 0,11 1 0,8 4 16,-7-5-16,-4-4 0,9-2 16,6-5-16,-10-2 0,-7-2 15,14 1-15,10-2 0,-7-4 16,-5-3-16,11 1 0,6 1 15,-8-1-15,-7-2 0,10-6 16,4-6-16,-11 2 0,-10-1 16,13 4-16,9 1 0,-16-1 15,-8-3-15,2-5 0,7-5 16,-12 4-16,-8 3 0,3-3 0,-1-4 16,-8 0-16,-6-3 0,4-3 15,4-4-15,-14 5 0,-11 2 0,1-6 16,2-3-16,-10-1 15,-5-1-15,-3 2 0,-1-1 16,-10-1-16,-6-1 0,-8-7 16,-6-5-16,-7 5 0,-6 5 0,-8-4 15,-7-2-15,-7 2 0,-4 4 16,-12-5-16,-5-4 0,-2 11 16,-2 7-16,-17-12 0,-8-5 15,3 1-15,0 2 0,-16 1 16,-11 3-16,3 3 0,2 4 15,-14-1-15,-8 2 0,4 6 16,4 5-16,-13-8 0,-7-2 16,6 5-16,6 5 0,-15 7 15,-8 4-15,11 0 0,9 0 16,-11-1-16,-7 2 0,10 3 0,4 3 16,-12 3-16,-6 2 15,13 6-15,12 4 0,-9 4 0,-2 1 16,7 0-16,10-2 0,-12 5 15,-8 1-15,13 1 0,5-1 16,-6 8-16,-9 3 0,12 9 16,8 6-16,-9 7 0,-7 9 15,17-6-15,10-3 0,29-15 0,20-12 16,10-8-16</inkml:trace>
  <inkml:trace contextRef="#ctx0" brushRef="#br0" timeOffset="7567.1724">2230 8533 0,'0'0'0,"0"0"0,0 0 16,0 0-16,24 1 0,-24-1 0,26 0 16,-10 0-16,3 0 0,2 0 15,4 0-15,1-1 0,2-1 16,10-1-16,4 0 0,0 0 15,1-2-15,13 1 0,5 1 16,-5 0-16,1 2 0,10-2 16,2-3-16,-4 5 0,-4 1 0,16-1 15,-4-1-15,-4-1 0,-3 1 16,3 0-16,-2 1 0,-10-1 16,-6 0-16,13-2 0,-8 2 15,-28 1-15,1-1 0,-4 2 16,0 0-16,-9 0 0,-3-1 15,-4 1-15,-3 0 0,-3 0 16,-3 0-16,-13 3 0,-8-2 16,8 0-16,2 0 0,3 0 15</inkml:trace>
  <inkml:trace contextRef="#ctx0" brushRef="#br0" timeOffset="8583.3927">6665 8591 0,'0'0'0,"0"0"0,0 0 15,0 0-15,26-6 0,-26 6 0,25-3 16,-25 3-16,30-1 0,-10 0 16,4 0-16,1 1 0,2 0 15,11-1-15,4-2 0,0 2 16,0 1-16,17-1 0,2 0 15,0 0-15,-4 0 0,17 0 16,3 2-16,-4-1 0,0 1 16,15-3-16,0-2 0,5 2 0,-8 2 15,37-2-15,-7-1 16,-17 2-16,-12 0 0,5 1 0,4 1 16,-9 0-16,-7-1 0,7 3 15,6-1-15,-6-2 0,-4 0 16,4 2-16,3 0 0,-6-1 15,-4-1-15,6 2 0,2 2 16,-6-3-16,-3 0 0,4 1 16,4-1-16,-6-1 0,-5-1 0,5 1 15,4-2-15,-7 4 16,-5-1-16,4-1 0,3-1 16,-6 1-16,-4 0 0,5 2 0,5 1 15,-9-1-15,-4-4 0,8 0 16,4-1-16,-7-1 0,-6-1 15,4 4-15,3 3 0,-7 0 16,-5-1-16,-1-2 0,3-4 16,-8 5-16,-4 3 0,1-3 15,2-1-15,-3-5 0,-3-3 0,-7 8 16,-6 5-16,-6-6 16,-5-3-16,2 1 0,2 3 0,-6 0 15,-4-1-15,-1-2 0,-2-3 16,-4 2-16,-2 1 0,-8 4 15,2 0-15,-2 0 0,2-4 16,-2 4-16,1-3 0,-1 3 16,-2-1-16,-5 1 0,-4-1 15,-4 0-15,-6-1 0,5 0 0,2 1 16,3 0-16</inkml:trace>
  <inkml:trace contextRef="#ctx0" brushRef="#br0" timeOffset="15782.7274">5952 7008 0,'0'0'16,"16"-2"-16,2-5 0,8 1 0,5 2 0,9-4 15,4 1-15,7-2 16,-1 0-16,-3-1 0,-1 0 16,-5 3-16,-8 3 0,-6 2 15,-6 1-15,-7 1 0,-3 2 0,-3 0 16,-2-1-16,-1 0 0</inkml:trace>
  <inkml:trace contextRef="#ctx0" brushRef="#br0" timeOffset="15949.7967">6246 6968 0,'0'0'16,"0"0"-16,0 0 0,0 0 16,0 0-16,0 0 15,-11 31-15,11-31 0,-15 36 16,6-17-16,1 1 0,0 4 15,-4 6-15,2-2 0,-4-1 0,-1 9 16,-4-1-16,-1 4 16,3-5-16,1-11 0,2-8 15,3-3-15,2-3 0,1 0 0</inkml:trace>
  <inkml:trace contextRef="#ctx0" brushRef="#br0" timeOffset="16101.8595">5734 7607 0,'0'0'0,"0"0"0,0 0 16,35-8-16,-35 8 0,43-11 15,-11 5-15,3-2 0,4 0 0,16-2 16,5-1-16,11 1 16,-2 0-16,-3 1 0,-16 2 0,-11 2 15</inkml:trace>
  <inkml:trace contextRef="#ctx0" brushRef="#br0" timeOffset="16416.6391">7102 6889 0,'0'0'0,"0"0"16,0 0-16,0 0 0,0 0 15,0 0-15,-31 26 0,31-26 16,-29 29-16,12-6 0,-4 5 16,0 1-16,1 4 0,-4 13 15,2 1-15,-1 6 0,3-4 0,-2 2 16,3-7-16,4-6 0,1-4 16,0-3-16,0-2 15,-2-6-15,1-4 0,-4-2 0,-2-1 16,0-4-16,0-1 0,-4-5 15,-5-1-15,6-5 0,4-2 16,5 1-16,2-1 0,4 2 16</inkml:trace>
  <inkml:trace contextRef="#ctx0" brushRef="#br0" timeOffset="16533.2893">6498 7335 0,'0'0'0,"0"0"16,0 0-16,19-22 0,-7 12 0,5-1 16,8-3-16,-2 1 0,4 1 15,12-3-15,6-1 16,7 0-16,-5 2 0,13 0 0,1 2 15,-7 5-15,-6 1 0,-5 2 16,-10 0-16,-9 2 0</inkml:trace>
  <inkml:trace contextRef="#ctx0" brushRef="#br0" timeOffset="16915.9212">7123 7338 0,'0'0'0,"0"0"0,0 0 16,28-2-16,-14 2 0,5-1 16,3-1-16,1 0 0,1-2 15,9-2-15,1-1 0,0 0 16,1 0-16,3-3 0,-1 1 16,-8-1-16,-3 0 0,-8-1 15,-5 1-15,-5 1 0,-3 0 0,-10 0 16,-6-1-16,-4 2 0,-2 2 15,-8 0-15,-5 2 0,1 3 16,0 4-16,-2 4 0,-2 5 16,0 1-16,1 2 0,-2 5 15,4 4-15,2-1 0,6-1 0,7 3 16,4 3-16,5-6 16,4-2-16,9-1 0,6 1 15,7-4-15,4-3 0,9-5 0,6-4 16,4-4-16,-1-3 0,7-8 15,5-8-15,-5 3 0,-13 4 0,-9 3 16</inkml:trace>
  <inkml:trace contextRef="#ctx0" brushRef="#br0" timeOffset="17132.687">8106 6945 0,'0'0'0,"0"0"0,0 0 15,0 0-15,-25 25 0,11-10 16,-5 4-16,-1 2 0,-1 4 0,-8 12 16,0 3-16,2 0 15,4 0-15,0 5 0,5-2 16,4 0-16,4-7 0,7-8 16,6-5-16,7-7 0,5-6 0,9-9 15,5-7-15,-6 2 0,-5 1 16,-4-1-16</inkml:trace>
  <inkml:trace contextRef="#ctx0" brushRef="#br0" timeOffset="17366.888">8631 6879 0,'0'0'0,"0"0"16,0 0-16,-16 17 0,16-17 15,-27 27-15,5-5 0,-2 3 16,-2 2-16,-7 14 0,-1 5 15,-2 5-15,5-3 0,2 4 16,8-5-16,7-9 0,4-8 0,12-7 16,10-4-16,6-7 15,3-3-15,9-6 0,4-5 16,1-4-16,-2-2 0,3-6 16,0-2-16,-8 2 0,-6 4 0,-5 2 15</inkml:trace>
  <inkml:trace contextRef="#ctx0" brushRef="#br0" timeOffset="17533.0297">8212 7234 0,'0'0'0,"0"0"0,0 0 16,0 0-16,27-14 0,-27 14 0,43-9 15,-14 4-15,4 1 0,7-1 16,6-1-16,14-1 0,0 0 15,-1 0-15,-10 0 0,-10 3 16</inkml:trace>
  <inkml:trace contextRef="#ctx0" brushRef="#br0" timeOffset="18216.9449">9631 7197 0,'0'0'0,"0"0"0,0 0 16,0 0-16,0 0 0,-9-23 15,9 23-15,-1001 0 0,1982-22 16,-989 15-16,-3-1 0,-3 0 16,0 1-16,-3 2 0,-1 1 0,-2 0 15,0 3-15,-9 2 0,-2 3 16,3 0-16,0 1 0,2 5 15,0 3-15,3 2 0,1 0 16,-1 6-16,3 3 0,7-2 16,5-3-16,7-1 0,6 0 15,2-2-15,3-4 0,12-6 16,10-5-16,1-4 0,3-1 0,3-5 16,5-3-16,7-4 0,1-1 15,0-5-15,-2-5 16,6-3-16,-6-1 0,-2-3 0,-2-3 15,-5 6-15,-5 2 0,-1-5 16,-4 1-16,-10 5 0,-5 3 16,-6 4-16,-4 4 0,-1 8 15,-3 2-15,-4 4 0,-3 2 16,-6 1-16,-4 1 0,-6 7 16,-5 9-16,2 3 0,1 5 0,-7 3 15,-4 4-15,3 3 0,3 0 16,-2 10-16,3 1 0,5-5 15,5-4-15,9-6 0,7-3 16,3-6-16,4-3 0,7-3 16,4-4-16,4-5 0,4-2 0,6-4 15,5-2-15,-6-3 16,-2-1-16,-2-1 0,-8 3 16,-3 1-16</inkml:trace>
  <inkml:trace contextRef="#ctx0" brushRef="#br0" timeOffset="18582.8867">10387 7136 0,'0'0'0,"0"0"0,0 0 0,0 0 15,0 0-15,-13 29 0,13-29 0,-16 25 16,6-11-16,0 2 0,0-1 15,1 0-15,0 0 0,1-2 16,2 1-16,0-3 0,2 0 16,0-5-16,0-1 0,4-5 15,0 0-15,0 0 0,0 0 16,0 0-16</inkml:trace>
  <inkml:trace contextRef="#ctx0" brushRef="#br0" timeOffset="18734.545">10297 6910 0,'0'0'0,"0"0"0,0 0 0,0 0 16,22 12-16,-22-12 0,0 0 16,22 23-16,-15-12 0,-1 0 15,0-3-15,-2-1 0</inkml:trace>
  <inkml:trace contextRef="#ctx0" brushRef="#br0" timeOffset="19100.2849">10513 7065 0,'0'0'0,"0"0"0,0 0 15,0 0-15,0 0 0,0 0 0,0 0 16,36-1-16,-36 1 0,32 2 15,-32-2-15,40-1 0,-18 1 16,0-1-16,1 0 0,-2 1 16,-2-2-1,-2 4-15,-2-1 0,-3 0 0,-2 1 16,-3 2-16,-4 1 0,-6 2 0,-6 2 16,-3 1-16,-4 2 0,-7 5 15,-2-1-15,-2 1 0,1 2 16,-3 2-16,4-1 0,4-2 15,4-3-15,5-1 0,4 0 16,5-1-16,3-2 0,7-2 0,5 0 16,7-4-16,5-2 15,3 0-15,3-1 0,3-2 0,3-2 16,-1-1-16,-1-1 0,-6 2 16,-5 0-16,-4 0 0</inkml:trace>
  <inkml:trace contextRef="#ctx0" brushRef="#br0" timeOffset="19449.9766">11005 7067 0,'0'0'0,"0"0"0,0 0 16,0 0-16,0 0 0,27-4 15,-27 4-15,29 0 0,-29 0 16,34 1-16,-15-1 0,0 1 15,-1 0-15,1 1 0,0 1 16,-3 1-16,-1 0 0,-4 3 16,-4-1-16,-3 1 0,-4 0 0,-5 2 15,-3-1-15,-5 3 0,-2 1 16,-8 4-16,-1-1 0,0 1 16,3 0-16,3-1 0,0-3 15,0 4-15,4-2 0,4-3 16,5-3-16,4-2 0,3 2 0,8-3 15,5-1-15,4-2 16,2-2-16,4-1 0,3-1 16,6-1-16,0-1 0,0 1 0,-1-1 15,-5 2-15,-6 0 0,-4 0 16</inkml:trace>
  <inkml:trace contextRef="#ctx0" brushRef="#br0" timeOffset="19966.2688">11602 7038 0,'0'0'0,"0"0"0,0 0 15,0 0-15,0 0 0,0 0 0,0 0 16,-25 21-16,25-21 0,-16 20 16,16-20-16,-15 27 0,7-11 15,1 4-15,-1 1 0,2-1 16,2-2-16,1-1 0,2-3 15,2 4-15,1-2 0,4-4 16,5-3-16,5-3 0,3-3 0,-1-3 16,1-3-16,1-3 0,1-4 15,2-2-15,1-2 16,0-3-16,-2-2 0,2-4 0,-1 1 16,-2 1-16,-2 3 0,-5 3 15,-3 4-15,-2 2 0,-1 2 16,-5 3-16,-2 0 0,-3 5 15,-3 4-15,-1 7 0,-3 5 16,-1 5-16,-1 4 0,-4 9 16,-2 1-16,2 0 0,-1-1 0,3-3 15,2-3-15,-1 3 0,1-3 16,2-3-16,1-1 0,3-5 16,0-2-16,1-4 0,1-3 15,-1-4-15,2-1 0,0-3 16,2-3-16,-5-1 0,1-3 15,0-3-15,-3-2 0,0 0 16,2-1-16,-3 0 0,0-1 16,0-1-16,-2 0 0,-1 0 15,-1 1-15,0 10 0,4 9 0,0-2 16,1 0-16,2-2 0</inkml:trace>
  <inkml:trace contextRef="#ctx0" brushRef="#br0" timeOffset="20097.0998">12217 7372 0,'0'0'0,"0"0"0,0 0 16,0 0-16,0 0 0,0 0 16,-3 23-16,3-23 0</inkml:trace>
  <inkml:trace contextRef="#ctx0" brushRef="#br0" timeOffset="27267.1585">14423 7525 0,'0'0'16,"0"0"-16,0 0 0,0 0 0,0 0 16,2-22-16,-2 22 15,0 0-15,-6-22 0,6 22 0,-11-20 16,1 10-16,-2 0 0,-3 0 15,-4 2-15,-2 1 0,-2 2 0,-10-1 16,-3 4-16,0 2 16,-3 2-16,-6 5 0,2 2 15,3 5-15,3 4 0,1 8 16,-1 4-16,2 2 0,5-3 0,7 2 16,5 1-16,7-4 15,5-1-15,9-4 0,9-1 16,6-3-16,4-4 0,8-12 0,6-9 15,2-6-15,-1-2 0,14-10 16,4-4-16,-6 0 0,-2-1 16,-1-4-16,0-5 0,2-2 15,-6 2-15,1-4 0,0-4 16,-8 4-16,-5 3 0,9-16 16,-6 6-16,-6 17 0,-5 13 0,-8 2 15,-5 3-15,-7 7 0,-2 3 16,-6 4-16,-8 3 15,0 5-15,-2 5 0,-6 9 0,-4 7 16,2-3-16,-2 4 0,-4 11 16,1 5-16,6 0 0,4-1 15,5 1-15,4 0 0,4-5 16,5-10-16,7-3 0,3-2 16,3-9-16,4-3 0,7-3 15,6-3-15,-1-6 0,-2-3 0,-6 0 16,-5 0-16,-4 0 0</inkml:trace>
  <inkml:trace contextRef="#ctx0" brushRef="#br0" timeOffset="27433.729">14927 7460 0,'0'0'0,"0"0"0,0 0 15,0 0-15,-12 26 0,12-26 0,-15 32 16,5-13-16,0-1 0,0 3 15,-1 0-15,-1 7 0,1-1 16,2-5-16,1-5 0,2-2 16,0-2-16,2-3 0</inkml:trace>
  <inkml:trace contextRef="#ctx0" brushRef="#br0" timeOffset="27585.8551">15030 7221 0,'0'0'0,"0"0"0,0 0 0,20 14 15,-12-7-15,5 3 0,1 2 16,-2-1-16,-1-1 0,-1-2 0</inkml:trace>
  <inkml:trace contextRef="#ctx0" brushRef="#br0" timeOffset="27916.8908">15216 7402 0,'0'0'15,"0"0"-15,0 0 0,0 0 0,0 0 16,0 0-16,27 3 0,-27-3 16,27 2-16,-27-2 0,34 3 15,-14-2-15,1 0 0,0 0 16,0 1-16,-2 0 0,-3 1 15,2 4-15,-4-1 0,-5 3 16,-3 0-16,-9 1 0,-4 3 16,-5 4-16,-2 1 0,-1 0 15,-3 2-15,0-1 0,-3-2 0,-3 4 16,3 0-16,5-3 0,3-1 16,4-5-16,3 0 15,6-1-15,6-4 0,5-2 0,5-3 16,4-1-16,2-1 0,11-3 15,5-3-15,-3-2 0,-2-2 0,-6 2 16,-5 1-16,-5 2 0</inkml:trace>
  <inkml:trace contextRef="#ctx0" brushRef="#br0" timeOffset="28250.2418">15741 7388 0,'0'0'0,"0"0"16,0 0-16,0 0 0,27 0 0,-27 0 16,27 1-16,-27-1 15,34 3-15,-14 0 0,2-1 16,-1 2-16,0-1 0,3 4 16,-2-1-16,-2 1 0,-2 0 0,-5 2 15,-3 2-15,-6 1 0,-4 2 16,-6 1-16,-8 3 0,-2 0 15,-3-1-15,-1 2 0,-2 0 16,-4 4-16,-1-2 0,4-2 16,3 0-16,4-4 0,4-2 15,7 0-15,7-4 0,6 0 16,5-5-16,9-1 0,7-3 16,1-1-16,1-2 0,6 0 0,6-2 15,-8 0-15,-6 2 0,-6 1 16</inkml:trace>
  <inkml:trace contextRef="#ctx0" brushRef="#br0" timeOffset="28733.2577">16469 7354 0,'0'0'0,"0"0"15,0 0-15,0 0 0,-14 25 0,14-25 16,-16 32-16,7-12 0,-1 2 16,1 4-16,1 2 15,1 4-15,1-3 0,4-2 16,3-2-16,2-6 0,3-5 0,6-3 16,6-5-16,0-4 0,2-4 15,10-5-15,3-5 0,-2-3 16,-2-1-16,0-7 0,2-4 15,-2 2-15,0 2 0,0-7 16,-2-2-16,-8 6 0,-6 6 16,-3 6-16,-2 5 0,-3 3 15,-1 3-15,-7 10 0,-6 7 16,-1 1-16,-3 3 0,-2 10 16,-4 7-16,2 4 0,3 4 0,-5 10 15,1 1-15,2-5 0,3-5 16,0 6-16,2-3 0,0-8 15,0-7-15,0-4 0,0-3 16,2-4-16,2 0 0,-3-8 16,-2-5-16,-1-2 0,-1-4 15,-3-2-15,-3-2 0,0-5 0,2-2 16,0-9-16,3-6 0,2 5 16,3 4-16,3 4 0</inkml:trace>
  <inkml:trace contextRef="#ctx0" brushRef="#br0" timeOffset="28933.2612">17150 7440 0,'0'0'0,"0"0"0,0 0 15,0 0-15,-9 25 0,9-25 16,-15 34-16,6-12 0,-1 1 0,-3 7 15,-1 1-15,3-6 0,3-4 0,1-4 16,3-3-16,4-4 16,3-4-16,-1 0 0,0-1 0,0-1 15</inkml:trace>
  <inkml:trace contextRef="#ctx0" brushRef="#br0" timeOffset="29086.038">17233 7153 0,'0'0'16,"0"0"-16,0 0 0,0 0 0,29 8 15,-29-8-15,19 13 16,-19-13-16,17 14 0,-11-10 0</inkml:trace>
  <inkml:trace contextRef="#ctx0" brushRef="#br0" timeOffset="29416.7488">17412 7501 0,'0'0'0,"0"0"0,0 0 15,-15 30-15,8-17 0,-1 2 16,0 2-16,-3 3 0,1-1 0,0-1 16,1-2-16,1-3 0,2-1 15,0-4-15,1-2 0,1-4 16,2-2-16,2-7 0,3-4 15,1-1-15,0-2 0,4-5 16,2-3-16,2 0 0,2 3 0,3-3 16,2 1-16,1-1 15,-1 2-15,2 5 0,0 3 16,-1 3-16,0 2 0,-1 4 0,-2 5 16,-3 3-16,-2 1 0,-5 7 15,-2 5-15,-3 2 0,-1 1 16,-3 4-16,-3 3 0,3-2 15,1-1-15,3-2 0,3-1 16,-2-4-16,-1-3 0,0-3 0</inkml:trace>
  <inkml:trace contextRef="#ctx0" brushRef="#br0" timeOffset="29884.747">18313 7406 0,'0'0'0,"0"0"16,0 0-16,0 0 0,0 0 0,-33 5 16,11 2-16,-5 2 15,-2 0-15,-3 6 0,-1 4 16,-8 6-16,2 0 0,-2 7 16,7-1-16,8-3 0,6-5 0,12-5 15,9-5-15,5-1 0,3-4 16,8-7-16,9-4 0,0-5 15,2-3-15,7-6 0,0-1 16,-2-4-16,-1-1 0,-3-3 16,-3-3-16,-2 4 0,-5 2 15,-1 3-15,-6 5 0,-5 8 0,-3 1 16,-4 6-16,0 0 16,-2 9-16,-2 1 0,-7 10 0,-5 11 15,0 2-15,-2 2 0,-2 9 16,0 2-16,5-4 0,3-2 15,1 3-15,2-4 0,1-8 16,1-5-16,1-1 0,-1-1 16,-2-5-16,-2-5 0,-6-3 15,-6 0-15,1-5 0,1-1 0,-9-4 16,-5-2-16,2-3 16,3 0-16,1-3 0,3-1 0,2-5 15,5-1-15,5-4 0,6-5 16,1 6-16,1 2 0,3 5 15</inkml:trace>
  <inkml:trace contextRef="#ctx0" brushRef="#br0" timeOffset="30183.8011">19369 7400 0,'0'0'0,"0"0"16,0 0-16,0 0 0,0 0 0,0 0 16,0-21-16,0 21 15,-22-6-15,22 6 0,-45-1 16,18 2-16,0 3 0,-13 5 0,-3 2 16,2 3-16,3 0 0,-6 8 15,3 4-15,8 2 0,5 1 16,7 6-16,8-1 0,11-2 15,7-2-15,13-7 0,10-3 16,4-6-16,4-5 0,-7-1 16,-7-3-16,-5 0 0</inkml:trace>
  <inkml:trace contextRef="#ctx0" brushRef="#br0" timeOffset="30400.5897">19860 7145 0,'0'0'0,"0"0"15,0 0-15,-17 30 0,7-12 0,-3 6 16,-4 4-16,-6 10 0,0 1 0,-3 13 16,0 2-16,5-7 15,5-4-15,0 3 0,4-4 16,2-8-16,4-4 0,0-7 15,3-4-15,0-4 0</inkml:trace>
  <inkml:trace contextRef="#ctx0" brushRef="#br0" timeOffset="30600.5648">20067 7501 0,'0'0'0,"0"0"0,0 0 15,-12 23-15,12-23 0,-18 25 16,4-8-16,1 0 0,-1 1 16,2 1-16,2-1 0,-1 1 0,3-2 15,1-4-15,3-2 16,1-3-16,4-4 0,-1 0 0,0-1 16,0 0-16</inkml:trace>
  <inkml:trace contextRef="#ctx0" brushRef="#br0" timeOffset="30750.3678">20093 7175 0,'0'0'0,"0"0"16,0 0-16,0 0 0,30 15 0,-30-15 16,31 15-16,-13-5 0,0 0 15,-1 0-15,-3-2 0,0-1 16</inkml:trace>
  <inkml:trace contextRef="#ctx0" brushRef="#br0" timeOffset="31273.9732">20393 7506 0,'0'0'0,"0"0"0,-11 16 0,2-3 15,0-1-15,-4 4 0,0 0 16,-2 5-16,0 0 0,3-3 15,1-2-15,2-2 0,2-2 0,1-2 16,2-4-16,2-1 16,2-5-16,4-2 0,6-6 15,1-3-15,2-3 0,3-3 16,1-4-16,2 0 0,1 0 0,5-2 16,3 1-16,-3 4 15,-1 1-15,-2 5 0,-1 2 0,-2 4 16,-1 2-16,-1 7 0,1 2 15,-5 2-15,-4 3 0,-5 3 16,-4 1-16,-1 1 0,-1 1 0,-1 1 16,-3 1-16,1-3 0,0 1 15,0-1-15,1 0 16,-1-2-16,1-1 0,0-4 0,1-2 16,1-2-16,0-1 0,2-3 15,-1-7-15,3-2 0,1-2 16,7-4-16,5-4 0,3 0 15,2-4-15,3 3 0,1-1 16,7 0-16,1 3 0,-1 3 16,0 2-16,-4 4 0,-2 3 0,2 2 15,-1 4-15,-9 3 0,-1 3 16,-5 4-16,-2 5 0,-5 2 16,-3 1-16,-3 1 0,-3 4 15,1-2-15,0 0 0,-2-2 16,1 0-16,0-3 0,1-3 0,0-2 15,2-2-15,0-2 16</inkml:trace>
  <inkml:trace contextRef="#ctx0" brushRef="#br0" timeOffset="31733.9059">21454 7070 0,'0'0'0,"0"0"0,0 0 0,-11 25 16,11-25-16,-18 36 0,3-10 15,-3 6-15,-2 0 0,-7 16 0,-1 4 16,-3 5-16,4-6 0,-4 2 16,3-8-16,5-7 0,4-8 15,1 2-15,2-6 0,5-8 16,2-3-16,2-6 0,0-6 15,3-4-15,0-3 0,5-5 16,3-4-16,3-2 0,6 1 16,3-5-16,5-4 0,3 0 15,3 1-15,3 2 0,3 3 16,5 1-16,0 4 0,0 2 0,2 2 16,-6 4-16,-3 3 0,-2 5 15,-2 5-15,-5 2 0,-4 2 16,-8 5-16,-7 4 0,-4-1 15,-3-3-15,-7 1 0,-5-3 16,-3 1-16,-1-2 0,-7 0 16,-4 0-16,-2-3 0,-2-1 15,0-3-15,-2-2 0,4-4 0,4 0 16,3-5-16,1-4 0,6 2 16,3 1-16,4 1 0</inkml:trace>
  <inkml:trace contextRef="#ctx0" brushRef="#br0" timeOffset="31917.114">21928 7457 0,'0'0'0,"0"0"0,-12 19 0,4-6 15,-1 2-15,-9 8 0,-6 4 16,2-2-16,0 0 0,-1 1 15,3-3-15,4-5 0,3-4 0,3-3 16,1-3-16,2-1 0</inkml:trace>
  <inkml:trace contextRef="#ctx0" brushRef="#br0" timeOffset="32077.6858">21995 7142 0,'0'0'0,"0"0"0,0 0 16,20 3-16,-20-3 0,20 4 0,-7-2 15,-2 0-15,-1 0 0,-1-1 16</inkml:trace>
  <inkml:trace contextRef="#ctx0" brushRef="#br0" timeOffset="32400.4009">22204 7537 0,'0'0'0,"-4"6"16,0 5-16,-3 1 0,0 1 0,-7 7 15,-2 2-15,1-3 0,2-2 16,-1 1-16,2-3 0,1-5 16,2-4-16,2-6 0,4-3 15,4-3-15,5-2 0,3-6 16,5-4-16,0-1 0,1-3 0,11-6 15,5-1-15,-2 2 16,1 4-16,8-3 0,1 4 16,-3 4-16,-3 3 0,-6 5 15,-4 6-15,-3 5 0,-2 4 0,-5 3 16,-2 2-16,-5 3 0,-4 1 0,-3 6 16,-4 6-16,0 1 15,-3-1-15,0 6 0,1 1 16,1-7-16,2-6 0,1-4 15</inkml:trace>
  <inkml:trace contextRef="#ctx0" brushRef="#br0" timeOffset="32883.8541">23202 7368 0,'0'0'0,"0"0"0,0 0 15,0 0-15,0 0 0,-35 7 16,12-1-16,-2 0 0,-4 3 0,-3 6 16,-3 3-16,-8 7 0,2 2 15,-3 5-15,5-2 16,11-2-16,7-3 0,10 1 0,11-3 16,6-7-16,5-5 0,12-4 15,10-4-15,1-3 0,-1-2 16,8-6-16,2-2 0,-4-2 15,-5-2-15,6-7 0,0-2 16,-7 1-16,-6 1 0,-6 2 16,-4 2-16,-5 4 0,-3 5 0,-3 4 15,-1 2-15,-5 2 0,1 6 16,-4 6-16,-4 8 16,-4 3-16,-3 4 0,-5 7 0,-4 7 15,-3 9-15,3 3 0,-7 4 16,-1-2-16,6-9 0,4-7 15,2-3-15,3-5 0,2-5 16,1-6-16,0-4 0,0-4 16,-1-3-16,-2-3 0,-4-6 15,-2-4-15,5-2 0,-1-1 0,0-6 16,1-2-16,2-5 0,3-1 16,6-3-16,3-4 0,5-3 15,2-3-15,0 7 0,0 6 16,-2 5-16</inkml:trace>
  <inkml:trace contextRef="#ctx0" brushRef="#br0" timeOffset="33267.1802">23691 7583 0,'0'0'0,"0"0"16,0 0-16,30-2 0,-30 2 0,30-3 16,-8 0-16,2-1 0,0 0 15,9-4-15,3-2 16,0 0-16,-2-1 0,5-3 0,0-1 16,-5 1-16,-3-1 0,-4-2 15,-3 0-15,-7 2 0,-3 0 16,-7 1-16,-3 0 0,-8 3 15,-4 1-15,-8 5 0,-4 5 16,-2 2-16,-1 4 0,-2 6 16,-3 2-16,3 3 0,2 3 0,-3 10 15,3 5-15,7-2 0,6-1 16,6-2-16,8 2 16,3-4-16,6-3 0,12-3 0,11-4 15,4-5-15,3-3 0,-6-1 16,-8-2-16,-8-2 0</inkml:trace>
  <inkml:trace contextRef="#ctx0" brushRef="#br0" timeOffset="33450.7505">24591 7440 0,'0'0'0,"0"0"0,0 0 16,16 22-16,-7-10 0,3 4 15,3 4-15,6 3 0,1 0 16,4 0-16,1 0 0,5 3 16,0-3-16,-3-4 0,-4-3 15,-4-2-15,-3-3 0,-4-2 0</inkml:trace>
  <inkml:trace contextRef="#ctx0" brushRef="#br0" timeOffset="33666.9704">24927 7378 0,'0'0'0,"0"0"0,0 0 16,-25 17-16,25-17 0,-30 22 0,7-4 16,-1 1-16,-2 2 0,-11 10 15,-1 1-15,-9 7 0,3-2 16,-2 5-16,7-3 0,9-9 15,5-3-15,10-4 0,7-3 16,3-4-16,0-4 0,2-2 16</inkml:trace>
  <inkml:trace contextRef="#ctx0" brushRef="#br0" timeOffset="33884.0845">25330 7393 0,'0'0'0,"0"0"16,0 0-16,-5 24 0,5-24 0,-10 34 16,1-7-16,-3 4 15,-3 4-15,-8 16 0,-3 6 16,-3 10-16,5-4 0,-1 2 0,4-9 16,4-11-16,4-8 0,3-4 15,4-6-15,2-9 0,0-8 0,1-2 16,1-4-16,0 0 0</inkml:trace>
  <inkml:trace contextRef="#ctx0" brushRef="#br0" timeOffset="34150.4654">25305 7350 0,'0'0'0,"11"-3"0,6 0 0,3 1 16,2 2-16,10 0 0,4 1 15,5 3-15,-1 3 0,-2 2 16,-3 3-16,-1 3 0,-7 1 16,-9 6-16,-4 2 0,-9-1 0,-5-2 15,-11 1-15,-8 1 16,-3-3-16,-2 0 0,-9-2 0,-8 3 16,1-2-16,1 0 0,-8 3 15,0-2-15,6-2 0,5-5 16,8-5-16,8-4 0,6 0 15,3-2-15,3 1 0</inkml:trace>
  <inkml:trace contextRef="#ctx0" brushRef="#br0" timeOffset="34466.482">25777 7537 0,'0'0'0,"0"0"0,23-1 15,-9 1-15,2-1 0,10-1 16,6 2-16,0 0 0,0 0 0,7-2 15,-1-3-15,-3 0 16,-4 1-16,-3-3 0,-5-4 16,-4 0-16,-5-1 0,-6-3 15,-5-3-15,-6 3 0,-6 0 16,-6 1-16,-8 1 0,-1 2 16,-2 3-16,-5 3 0,-3 3 15,1 2-15,0 2 0,-7 8 16,0 6-16,7 1 0,6 2 0,3 8 15,5 5-15,3-1 0,3-2 16,7 6-16,7 0 0,7-9 16,5-3-16,16 1 0,9-2 15,5-6-15,4-3 0,9-10 16,6-5-16,-16 0 0,-10 1 0,-10-1 16</inkml:trace>
  <inkml:trace contextRef="#ctx0" brushRef="#br0" timeOffset="34800.3313">26514 7350 0,'0'0'0,"0"0"0,0 0 16,-17 20-16,17-20 0,-24 31 0,9-8 0,-2 3 15,1-1-15,-6 13 16,1-1-16,2-3 0,3-5 15,0 1-15,4-6 0,3-5 0,3-4 16,2-6-16,4-4 0,0-5 0,4-5 16,-1-5-16,1-6 15,2-1-15,-1-4 0,4-8 16,2-5-16,-1 4 0,0 1 16,0 2-16,0 2 0,-1 4 0,0 1 15,5 3-15,2 4 16,-1 6-16,0 1 0,5 4 0,5 1 15,2 2-15,1 0 0,3 1 16,4 1-16,-8 0 0,-4-1 0,-4 1 16</inkml:trace>
  <inkml:trace contextRef="#ctx0" brushRef="#br0" timeOffset="35016.825">26903 7422 0,'0'0'0,"0"0"0,0 0 0,0 0 16,-10 20-16,10-20 0,-15 31 15,5-11-15,-2 1 0,-1 4 0,-2 1 16,-1 5-16,2-3 0,2-5 16,4-2-16,1-4 15,2-3-15,2-4 0,2-5 16,0 0-16,0-2 0,1 0 0</inkml:trace>
  <inkml:trace contextRef="#ctx0" brushRef="#br0" timeOffset="35151.1307">26941 7116 0,'0'0'15,"0"0"-15,0 0 0,23 6 0,-23-6 0,22 6 16,-22-6-16,29 15 15,-15-5-15,-2-1 0,-1-1 16,-2-1-16</inkml:trace>
  <inkml:trace contextRef="#ctx0" brushRef="#br0" timeOffset="35516.9627">27037 7542 0,'0'0'0,"0"0"0,0 0 16,0 0-16,0 0 0,24 12 16,-24-12-16,34 3 0,-13-1 0,4-3 15,5-1-15,0-1 0,0-2 16,8-2-16,3-1 0,-4-1 16,-5-4-16,-1-1 0,-4-1 15,-6 2-15,-6 0 0,-5-2 16,-4-1-16,-5 3 0,-4 2 0,-8 1 15,-6 2-15,-1 3 0,0 1 0,-6 6 16,-2 5-16,-2 2 16,0 3-16,0 6 0,3 2 15,2 3-15,2 2 0,0 9 16,3 1-16,7-2 0,6-3 0,6 0 16,5-1-16,3-2 0,2-3 15,11-3-15,9-3 0,3-9 16,2-7-16,-9 1 0,-5-1 15,-4-1-15</inkml:trace>
  <inkml:trace contextRef="#ctx0" brushRef="#br0" timeOffset="35933.25">27867 7433 0,'0'0'0,"0"0"0,0 0 0,-21 18 15,10-9-15,-3 5 0,-4 4 16,-3 7-16,1 0 0,1 1 16,2 0-16,0-3 0,2-1 15,-1 1-15,3-5 0,3-2 16,3-4-16,0-6 0,2-2 16,3-4-16,2 0 0,2-8 15,2-1-15,0-2 0,2-2 0,3-4 16,2-5-16,2-1 0,1 0 15,8-4-15,4 1 0,-2 5 16,-1 2-16,3 3 16,4 3-16,-1 1 0,-2 5 0,3 2 15,-2 5-15,-8 1 0,-3 2 0,0 5 16,-3 7-16,-5-1 0,-4 2 16,-3 2-16,-6 3 0,0 1 15,-2-1-15,0 4 0,-1 0 16,-1-3-16,1-2 0,-1-1 15,1-1-15,4-4 0,1-2 0,2-3 16,3-1 0,-1-2-16,0-2 0,0 0 0</inkml:trace>
  <inkml:trace contextRef="#ctx0" brushRef="#br0" timeOffset="36167.3778">28537 7343 0,'0'0'0,"0"0"0,0 0 16,0 0-16,-21 15 0,21-15 15,-34 23-15,13-9 0,-1 4 0,-2 3 16,-2 4-16,-3 6 16,2-2-16,0 4 0,5-4 15,6-2-15,6 0 0,9-4 0,7 0 16,4-5-16,3-3 0,6-3 15,4-1-15,-1-3 0,0-3 0,-3-1 16,-5 0-16,-2-1 0</inkml:trace>
  <inkml:trace contextRef="#ctx0" brushRef="#br0" timeOffset="36566.9878">28548 7649 0,'0'0'0,"0"0"0,0 0 15,0 0-15,0 0 0,34-3 16,-34 3-16,32-1 0,-14 2 0,4-3 16,3-2-16,3 2 15,1-2-15,9-1 0,1 0 16,-3-1-16,-1-1 0,6-3 16,-2-2-16,-7 0 0,-6 1 15,-5-1-15,-4-2 0,-4 0 16,-2-1-16,-7 2 0,-5-2 15,-5 3-15,-6 1 0,-4 2 0,-3 1 16,-2 3-16,-2 1 0,-5 4 16,-4 4-16,-2 0 0,-2 2 0,-6 9 15,2 4-15,4 3 16,5 1-16,4 0 0,3 2 0,6-4 16,6-2-16,9 1 0,6 2 15,6-5-15,4-2 16,11-2-16,9-1 0,0-1 0,1-1 0,5-3 15,3-2-15,-3-2 16,-3 0-16,6 0 0,0 0 16,-11-2-16,-8 0 0,-6 1 0</inkml:trace>
  <inkml:trace contextRef="#ctx0" brushRef="#br0" timeOffset="44333.854">2437 10017 0,'0'0'0,"8"0"15,3 0-15,-1 1 0,2 0 0,10 0 16,1-1-16,5 1 0,2 1 16,13 1-16,1 2 0,4-1 15,2-3-15,4 1 0,3 2 16,15 0-16,2 0 0,13-1 16,2 0-16,-1 0 0,2 2 0,15-1 15,0 2-15,41 0 0,-13 1 16,0-5-16,-1-1 15,-5 2-15,-4 0 0,7 1 0,4 0 16,-5-2-16,-4-2 0,11 1 16,4 0-16,-2 2 0,-6 1 15,8-3-15,4 1 0,0-2 16,-1-1-16,3 1 0,1-1 16,-2 2-16,-3 1 0,7 0 15,5-1-15,-4-1 0,0-1 0,2-1 16,3 2-16,-7 2 0,-2 1 15,3-2-15,5-1 0,-2 0 16,-1 0-16,1 0 0,2 0 16,-8 2-16,-4 2 0,5-3 15,3-2-15,-6 2 0,-2 1 0,5-2 16,5-2-16,-8 2 16,-6 2-16,6 1 0,5 2 15,-5-4-15,-2-1 0,1 0 16,0 1-16,-3-1 0,-2 0 0,3 1 15,2 0-15,-5-1 0,-3-1 16,2 1-16,3 0 0,-6 4 16,-4 3-16,5-7 0,4-3 15,-7 1-15,-7 2 0,4 1 16,2 1-16,-4-4 0,-3-1 0,-2 1 16,0 5-16,-3-4 15,-1-2-15,0-1 0,1-1 0,-8 3 16,-8 0-16,5 1 0,4 1 15,-8 1-15,-2 1 0,-2-3 16,1-1-16,-4 1 0,-4-2 16,2 0-16,1-1 0,-6 1 15,-1 1-15,0 1 0,1-1 16,1 1-16,-2 0 0,1 0 16,2-2-16,-3 1 0,-2 1 0,-1 0 15,1 2-15,-4 1 0,-2 2 16,-6 2-16,-5 2 0,-4-1 15,-2-3-15,-8-2 0,-5 0 16,-9-1-16,-7 1 0,-6-4 16,-5-1-16,-13-1 0,-9 0 15,-20-7-15,-16-3 0,10 3 16,8 4-16,5 2 0</inkml:trace>
  <inkml:trace contextRef="#ctx0" brushRef="#br0" timeOffset="45150.1762">14046 8863 0,'0'0'0,"0"0"0,-28-5 16,15 4-16,-1 2 0,-4-1 0,-7 1 15,-7 0-15,-1 0 0,-3 2 16,-5 1-16,-9 3 0,2 4 15,-1 2-15,1 3 0,-8 3 16,3 0-16,0 6 0,1 5 16,-4 7-16,5 0 0,6 3 15,4 2-15,4-2 0,2 0 16,1 11-16,3 4 0,9-5 0,6-2 16,9 3-16,6 1 15,7-2-15,2-4 0,18 22 0,6-5 16,3-10-16,1-5 0,17-4 15,10-4-15,0-4 0,1-4 16,13-3-16,10-3 0,-1-5 16,0-4-16,20-2 0,13-3 15,-9-5-15,-4-1 0,9-3 16,6-2-16,-11-3 0,-6-2 0,5-1 16,4-3-16,-15-4 0,-10-2 15,-2-3-15,0-3 16,-13-4-16,-8-1 0,-1-9 0,-1-6 15,-11 2-15,-5 2 0,-4-4 16,-1-3-16,-11-1 0,-8 2 0,-2-6 16,-2-3-16,-4 2 15,-3 3-15,-8-5 0,-5-1 16,-2 7-16,-4 6 0,-7-3 16,-6-2-16,0 4 0,2 2 0,-16-6 15,-9-2-15,-1 12 0,1 6 16,-10 0-16,-5-1 0,-4 1 15,-2 1-15,-13 5 0,-8 3 16,4 6-16,1 2 0,-8 2 16,-7 2-16,4 5 0,3 3 15,-13 2-15,-8 1 0,12 4 16,9 1-16,5 1 0,5 2 16,16-2-16,12-3 0,14 4 0,11 3 15,8-2-15,7-1 0,8 3 16,4-1-16,8 6 0,7 5 15,-6-8-15,-3-4 0,-3-6 16</inkml:trace>
  <inkml:trace contextRef="#ctx0" brushRef="#br0" timeOffset="45518.8255">13503 10298 0,'0'0'0,"0"0"0,-17 13 16,17-13-16,-14 18 0,2-5 15,-4 1-15,0 2 0,-2 1 0,-5 7 16,0 2-16,1-1 0,1-1 16,-4 6-16,-1-1 15,4-4-15,3-3 0,4-4 0,3-4 16,3-5-16,4-4 0,0-2 15,1 0-15,0 0 0</inkml:trace>
  <inkml:trace contextRef="#ctx0" brushRef="#br0" timeOffset="45717.4861">13523 10464 0,'0'0'0,"0"0"15,0 0-15,4 23 0,-4-23 0,1 27 16,-1-5-16,-1 0 0,0 3 15,-1 6-15,-1 1 0,-2 0 16,1-3-16,0-4 0,2-2 16,1 3-16,2-3 0,3-6 15,0-5-15,1-9 0,3-3 16,-1-1-16,-2 1 0,1-1 0</inkml:trace>
  <inkml:trace contextRef="#ctx0" brushRef="#br0" timeOffset="45883.4933">13856 10350 0,'0'0'0,"0"0"16,0 0-16,24-12 0,-12 7 0,6 0 15,5 1-15,1 0 16,1 1-16,12-2 0,1 2 16,-1 1-16,-2 2 0,7 1 0,-3 2 15,-6 1-15,-6-1 0,-5 1 16,-3-1-16,-4-1 0</inkml:trace>
  <inkml:trace contextRef="#ctx0" brushRef="#br0" timeOffset="46040.9315">13930 10419 0,'0'0'0,"0"0"0,0 0 15,0 0-15,0 0 0,-6 29 16,6-29-16,-1 23 0,1-23 0,1 26 15,0-12-15,1 0 0,2-3 16,-1-1-16,-1-1 0,0 0 16</inkml:trace>
  <inkml:trace contextRef="#ctx0" brushRef="#br0" timeOffset="46350.8833">13958 10521 0,'0'0'16,"0"0"-16,0 0 0,0 0 0,0 0 15,0 0-15,23-20 0,-23 20 16,27-7-16,-27 7 0,41-7 15,-18 6-15,1 0 0,0 1 16,2 0-16,5 0 0,-3 1 16,-1 3-16,-3 0 0,-5 1 15,-5-2-15,-9 3 0,-7 2 16,-4 1-16,-4-2 0,-9 1 0,-7 2 16,-2-1-16,0 0 0,-7 2 15,-1-1-15,4-2 0,4-1 16,3 0-16,6-3 15,8-1-15,3-2 0,13-1 0,8-1 16,6-3-16,4 0 0,9-1 16,6 0-16,1 2 0,1 1 15,7-1-15,-1-4 0,-5 1 16,-5 1-16,-9 0 0,-5 2 16,-5-1-16</inkml:trace>
  <inkml:trace contextRef="#ctx0" brushRef="#br0" timeOffset="46601.4646">14105 10201 0,'0'0'0,"0"0"0,0 0 15,11 20-15,-11-20 0,6 26 0,-4-2 16,-1 3-16,-1 2 0,-1 13 15,-3 5-15,1-2 0,-1-2 0,-3 12 16,0 0-16,-4 1 16,-1-7-16,-5-4 0,-7-3 15,2-8-15,0-4 0,-6-2 16,-2-5-16,1-13 0,-2-6 0,4 0 16,6-1-16,5-1 0</inkml:trace>
  <inkml:trace contextRef="#ctx0" brushRef="#br0" timeOffset="46783.54">13865 10769 0,'0'0'0,"7"6"15,5 1-15,2 3 0,0-1 0,8 11 16,3 2-16,1 2 0,-2 0 16,7 3-16,1-3 0,-2-4 15,-2-2-15,2-4 0,-2-8 16,-9-2-16,-1-4 0,-4 1 15,-2 1-15,-3-2 0</inkml:trace>
  <inkml:trace contextRef="#ctx0" brushRef="#br0" timeOffset="46983.8933">14582 10425 0,'0'0'16,"11"-3"-16,6-1 0,4 1 0,2 3 15,12-1-15,5 1 0,8-1 16,0 1-16,1-1 0,2-1 16,3 3-16,-5 1 0,-6-1 15,-5 0-15,-7-2 0,-6-1 0,-7 1 16,-6 1-16,-6-6 0,-4-2 16,-1 3-16,0 0 0,0 1 15</inkml:trace>
  <inkml:trace contextRef="#ctx0" brushRef="#br0" timeOffset="47184.5406">14786 10291 0,'0'0'0,"0"0"16,0 0-16,2 23 0,-2-23 0,1 26 16,-1-26-16,3 40 0,-2-17 15,0 2-15,0-1 0,1 5 16,2-3-16,-2-3 0,0-3 15,1-2-15,3-3 0,1-10 16,2-7-16,-1 1 0,-1-1 0,-2 2 16</inkml:trace>
  <inkml:trace contextRef="#ctx0" brushRef="#br0" timeOffset="47384.4466">15032 10253 0,'0'0'0,"0"0"0,0 0 16,6 29-16,-4-13 0,-1 5 16,-1 6-16,-1 7 0,-1-1 0,-1 1 15,1 1-15,1 2 16,0-5-16,0-5 0,0-5 16,0-1-16,0-5 0,-4-2 15,0-4-15,-3-4 0,-1-5 0,2 0 16,2 0-16,1 0 0</inkml:trace>
  <inkml:trace contextRef="#ctx0" brushRef="#br0" timeOffset="47534.005">14838 10547 0,'0'0'0,"0"0"0,0 0 16,0 0-16,23-5 0,-23 5 16,29-2-16,-29 2 0,38 2 0,-18-2 15,0 1-15,-1-1 0,-2 1 16,1 0-16,-4 0 15,-4-1-15,-3-2 0,-3 1 0,1 1 16,-2-1-16</inkml:trace>
  <inkml:trace contextRef="#ctx0" brushRef="#br0" timeOffset="47667.126">14730 10615 0,'0'0'16,"0"0"-16,0 0 0,0 0 0,0 0 15,29 7-15,-29-7 0,39 7 16,-17-4-16,4 2 0,1 2 15,1 0-15,-2-1 0,3 1 16,-5-2-16,-3 1 0</inkml:trace>
  <inkml:trace contextRef="#ctx0" brushRef="#br0" timeOffset="47866.7591">14406 10751 0,'0'0'0,"0"0"0,0 0 16,0 0-16,34 1 0,-11 0 16,8 0-16,4 0 0,5 1 0,18 1 15,7 1-15,1 0 16,-1 2-16,13 2 0,10 3 16,-12-3-16,-10-2 0,-6-1 0,-16-1 15,-11-1-15</inkml:trace>
  <inkml:trace contextRef="#ctx0" brushRef="#br0" timeOffset="48100.1811">14893 10595 0,'0'0'0,"0"0"0,0 0 15,-3 22-15,3-22 0,-8 34 0,3-9 16,-1 2-16,1 0 0,-2 14 15,1 2-15,1 0 0,-1-3 16,1 9-16,0-5 0,3-4 16,1-4-16,1 1 0,2-6 15,1-7-15,-1-8 0,0-10 16,0-7-16,0 1 0,-2 0 0,3-1 16</inkml:trace>
  <inkml:trace contextRef="#ctx0" brushRef="#br0" timeOffset="48250.2624">14888 10899 0,'0'0'0,"0"0"16,0 0-16,0 0 0,0 0 16,-26 2-16,26-2 0,-30 9 15,14-4-15,-4 4 0,-2 0 16,0 2-16,-1-1 0,1 1 16,1 2-16,-3-3 0,2-4 0,3-1 15,2-1-15,4-1 0</inkml:trace>
  <inkml:trace contextRef="#ctx0" brushRef="#br0" timeOffset="48400.999">15015 10946 0,'0'0'0,"5"5"0,2 3 16,-1 1-16,1 2 0,2 2 0,2 1 15,4 4-15,2-2 0,0-3 16,1-5-16,-3-1 0,-2-1 15,-1-1-15</inkml:trace>
  <inkml:trace contextRef="#ctx0" brushRef="#br0" timeOffset="48602.6548">15712 10556 0,'0'0'0,"0"0"0,0 0 0,0 0 15,-6 30-15,6-30 0,-22 40 16,6-15-16,-1 0 0,-4 6 16,-3 1-16,-6 9 0,-1 0 0,-5 6 15,3-3-15,2-7 0,3-6 16,-1-3-16,6-8 16,4-5-16,5-3 0,3-3 0</inkml:trace>
  <inkml:trace contextRef="#ctx0" brushRef="#br0" timeOffset="48767.7198">15664 10969 0,'0'0'0,"5"7"15,2 2-15,1 2 0,-1 1 0,7 8 16,0 2-16,2 0 0,3 0 16,3 3-16,0-2 0,0-7 15,0-4-15,0-9 0,-1-5 16,-3 0-16,-4 0 0,-3 0 15</inkml:trace>
  <inkml:trace contextRef="#ctx0" brushRef="#br0" timeOffset="48937.7239">16239 10515 0,'0'0'0,"0"0"0,0 0 0,17 16 16,-11-8-16,1 2 0,1 1 16,-2 1-16,0 1 0,-1-2 15,0-1-15,-2-1 0</inkml:trace>
  <inkml:trace contextRef="#ctx0" brushRef="#br0" timeOffset="49100.0744">16048 10693 0,'0'0'0,"0"0"0,0 0 0,0 0 16,29 4-16,-29-4 0,30 7 15,-12-2-15,0 0 0,2 1 16,0 1-16,-2-2 0,-2-2 0,-1-1 16,-3 1-16,-1-1 0</inkml:trace>
  <inkml:trace contextRef="#ctx0" brushRef="#br0" timeOffset="49300.5088">15958 10850 0,'0'0'0,"0"0"15,0 0-15,0 0 0,29 4 0,-29-4 16,48 2-16,-16-1 0,5-1 16,16 0-16,5 3 15,-2-1-15,-1 3 0,13-1 0,-3-1 16,2-1-16,-10 1 0,-4-4 15,-11-3-15,-8-4 0,-5-2 16,-8 4-16,-6 0 0,-3 2 0</inkml:trace>
  <inkml:trace contextRef="#ctx0" brushRef="#br0" timeOffset="49500.1744">16418 10586 0,'0'0'0,"0"0"0,0 0 15,0 0-15,-7 25 0,7-25 16,-10 32-16,4-12 0,-1 2 16,-2 2-16,-2 4 0,-1 0 0,-1 0 15,-7 8-15,-1 1 16,-3 3-16,3-5 0,-2-2 16,-2-4-16,5-8 0,1-6 0,3-2 15,4-3-15,2-1 0</inkml:trace>
  <inkml:trace contextRef="#ctx0" brushRef="#br0" timeOffset="49667.3813">16335 10965 0,'0'0'0,"0"0"16,0 0-16,11 25 0,-6-14 0,0 3 16,2 3-16,0 1 15,2 1-15,3 4 0,3-1 0,-1-4 16,0-2-16,2-5 0,-1-6 15,-2 0-15,-2-2 0,-1 0 16</inkml:trace>
  <inkml:trace contextRef="#ctx0" brushRef="#br0" timeOffset="49866.9123">16994 10320 0,'0'0'0,"0"0"16,0 0-16,4 24 0,-4-24 0,4 27 15,-3-6-15,0 1 0,-1 1 16,0 10-16,0 1 16,0-5-16,1-4 0,1 1 0,-1-5 15,0-4-15</inkml:trace>
  <inkml:trace contextRef="#ctx0" brushRef="#br0" timeOffset="50117.5769">17252 10310 0,'0'0'0,"0"0"0,19 1 15,-7 3-15,1-1 0,3 1 16,3 1-16,4 2 0,0 1 0,-2 0 15,-1 2-15,-3-1 0,-1 2 16,-3 2-16,-1 2 0,-3-1 16,-2 0-16,-5 2 0,-3 2 15,-1-1-15,-2 0 0,-4 0 16,-4 0-16,-2-2 0,-3-3 0,-5 0 16,-2-3-16,-1-2 15,-1-4-15,6 0 0,2-1 0,4 1 16</inkml:trace>
  <inkml:trace contextRef="#ctx0" brushRef="#br0" timeOffset="50285.1699">17089 10444 0,'0'0'0,"0"0"0,0 0 16,23-2-16,-23 2 0,26-1 16,-26 1-16,37 1 0,-16 0 0,1 1 15,0 1-15,0 0 0,0 0 16,3 2-16,-4-1 0,-7 2 15,-5-1-15,-2 0 0,0-1 16,-1-1-16</inkml:trace>
  <inkml:trace contextRef="#ctx0" brushRef="#br0" timeOffset="50433.5563">16999 10572 0,'0'0'16,"0"0"-16,0 0 0,0 0 0,0 0 15,0 0-15,0 0 0,31 3 16,-31-3-16,36 3 0,-13-1 15,3 1-15,0-2 0,0 1 16,1 1-16,6 1 0,-2-1 0,-5 0 16,-4-1-16,-3 0 15</inkml:trace>
  <inkml:trace contextRef="#ctx0" brushRef="#br0" timeOffset="50617.8067">16958 10652 0,'0'0'0,"0"0"0,0 0 16,0 0-16,0 0 0,-15 13 16,15-13-16,-15 17 0,15-17 15,-13 25-15,6-10 0,2 0 16,0 2-16,1-1 0,1 0 0,1-2 16,0 0-16,2-3 0,0 0 15,0-2-15</inkml:trace>
  <inkml:trace contextRef="#ctx0" brushRef="#br0" timeOffset="51000.8868">17062 10747 0,'0'0'0,"10"-1"0,6 0 15,4 0-15,3 1 0,11 2 0,5 0 16,9-1-16,2 1 0,-1 0 15,-1 0-15,4 2 0,-5 2 16,-8-2-16,-6 2 0,-9-2 16,-5-1-16,-8 3 0,-6 2 15,-8-1-15,-7-3 0,-7 2 16,-8 2-16,-3-2 0,-4 0 0,-4-2 16,-1-1-16,-7 1 15,2-1-15,2 0 0,2-2 0,3 1 16,6-2-16,4 1 0,7-1 15,2 0-15,5 0 16,5 0-16,3-1 0,7 1 16,3 0-16,10-3 0,7-1 0,4 1 15,3 2-15,4-1 0,4 0 16,-3-1-16,-1 1 0,5 1 16,-3 3-16,-6-2 0,-4-1 0,-6 0 15,-6-1-15,-3 1 0</inkml:trace>
  <inkml:trace contextRef="#ctx0" brushRef="#br0" timeOffset="51285.1661">17204 10835 0,'0'0'0,"0"0"15,0 0-15,-13 18 0,13-18 0,-16 25 16,4-10-16,0-1 0,0 0 15,0-1-15,0 0 0,1-1 16,1-1-16,1 2 0,3-1 16,6 0-16,4-1 0,3-4 15,5 0-15,8 1 0,3-2 0,4-1 16,3-2-16,2-1 16,3-1-16,7 0 0,-2 1 15,-5-2-15,-2 1 0,-4 1 0,-4 0 16,-5 0-16,-5-2 0,-8-2 15,-8-2-15,0 1 0,-1 0 16,2 1-16</inkml:trace>
  <inkml:trace contextRef="#ctx0" brushRef="#br0" timeOffset="51502.686">16849 11146 0,'0'0'0,"0"0"0,0 0 16,0 0-16,0 0 0,37 5 0,-37-5 15,50 4-15,-17-2 0,6-1 16,5-1-16,13 2 0,1 0 16,13 0-16,-1-2 0,-8 1 15,-4 2-15,3-1 0,-5 0 16,-11 0-16,-7 0 0,-5-2 16,-11-3-16,-13-1 0,-7-3 15,-7-2-15,-5-4 0,2 3 0,3 1 16,0 3-16</inkml:trace>
  <inkml:trace contextRef="#ctx0" brushRef="#br0" timeOffset="51786.9371">17355 10899 0,'0'0'0,"0"0"0,0 0 0,0 0 16,0 0-16,0 0 0,0 0 16,0 0-16,0 0 0,0 0 15,1 26-15,-1-26 0,-1 29 0,1-29 16,-3 40-16,2-17 0,-2-1 15,1 2-15,0 0 0,0 8 16,-1-1-16,1-1 0,0-1 16,1-3-16,0 0 0,0-2 15,1-1-15,0-1 0,0 0 16,0-3-16,0-2 0,0-2 16,0-3-16,0-1 15,0-1-15,0-2 0,0-2 0,0-1 16,-1 0-16,1-5 0,-3 1 15,-2-9-15,-4-6 16,1 2-16,2 1 0,0 2 0</inkml:trace>
  <inkml:trace contextRef="#ctx0" brushRef="#br0" timeOffset="55184.202">3487 10417 0,'0'0'0,"0"0"16,0 0-16,0 0 0,-20-20 0,11 13 16,-1-1-16,-1-1 0,0 1 15,-4 0-15,-5 0 16,-3-1-16,0 1 0,-6 2 0,-6 0 15,-3 2-15,3 2 0,-16 0 16,-5 2-16,-1 3 0,1 1 16,-19 5-16,-1 2 0,2 3 15,2 0-15,-14 7 0,1 3 16,-3 1-16,11-1 0,-33 17 16,8 1-16,21 0 0,9-1 0,5 1 15,0 1-15,13-2 0,8-1 16,6 9-16,3 6 15,12-8-15,6-5 0,10-1 0,8 0 16,8-2-16,2-1 0,19 3 16,14 1-16,-1-4 0,0-6 0,16-1 15,10-3-15,1-1 16,2-1-16,15-1 0,11 0 16,-8-6-16,-6-2 0,19 2 15,12 5-15,1-5 0,-2-2 0,10-3 16,6-4-16,-6 0 0,-4 0 15,13-1-15,7 2 0,-4-7 16,-1-3-16,23 3 16,21 2-16,-30-2 0,-18-4 0,6-4 15,3 0-15,-3 2 0,0 1 0,6-3 16,4-3-16,-7 1 16,-4-2-16,-2-1 0,-2-2 15,-6 1-15,-6 1 0,1-2 0,1-1 16,-8-4-16,-6 0 0,5-3 15,6-3 1,-6-3-16,-3-2 0,-9 1 0,-4 2 16,-12 0-16,-2 0 0,-5 1 15,-4-1-15,-8-4 0,-6-2 0,0 2 16,0 1-16,-10-1 0,-4 0 16,-5 1-16,-3 1 0,-6 1 15,-6-3-15,-5-4 0,-4-2 16,-5 0-16,-1 1 0,-11-2 15,-8-1-15,-8 4 0,-5 3 0,-4-5 16,-4-4-16,-10 2 16,-6 1-16,-8 1 0,-5-1 15,-2 0-15,-3 0 0,-6 2 16,-7 1-16,-1 1 0,-3 2 0,-10-3 16,-8 0-16,4 4 0,1 5 15,-12-2-15,-6-1 0,-2 0 16,-3 1-16,-6 2 0,-4-1 15,5 11-15,-1 7 0,-7-3 16,-4-2-16,3 3 0,3 1 0,-5 4 16,-1 3-16,1-1 0,3 1 15,-4 3-15,0 1 16,0 4-16,1 3 0,5-2 0,4-1 16,5 3-16,6 4 0,1 0 15,1-2-15,9 3 0,2 0 16,6 3-16,3 4 0,13-3 15,7-1-15,8 3 0,3 2 16,5 16-16,3 11 0,18-16 16,10-10-16,8-10 0</inkml:trace>
  <inkml:trace contextRef="#ctx0" brushRef="#br0" timeOffset="59402.4371">11143 11286 0,'0'0'0,"0"0"16,0 0-16,13-22 0,-10 15 0,-1 0 15,-1-1-15,-2-2 0,-1 0 16,-5 0-16,-4 1 0,-2 0 16,-2 1-16,-11-1 0,-4 1 15,-1 2-15,-1 3 0,-4 1 16,0 3-16,-6 1 0,4 1 0,2 4 16,3 3-16,6 1 0,3 0 15,5 4-15,5 2 16,9-5-16,4-1 0,9 3 15,6 3-15,3-3 0,4 0 0,7-1 16,6 2-16,-1 0 0,0 1 16,5 4-16,-4-1 0,-6-2 15,-8 0-15,-6 0 0,-8 1 16,-5-1-16,-4 0 0,-10-1 16,-9-2-16,-4 1 0,-2-2 15,-6-3-15,-5-2 0,3-2 0,2-2 16,0-5-16,2-4 0,7 2 15,6 0-15,4 2 16</inkml:trace>
  <inkml:trace contextRef="#ctx0" brushRef="#br0" timeOffset="59817.1645">11557 10866 0,'0'0'0,"0"0"0,0 0 0,4 21 16,-4-21-16,-4 30 0,-4-7 16,0 4-16,-2 3 0,-6 6 15,-4 5-15,-3 11 0,1-2 0,-2 11 16,3-2-16,0 1 16,3-7-16,4-9 0,2-4 15,2-10-15,2-6 0,2-3 16,0-6-16,3-5 0,1-3 0,2-7 15,0 0-15,4-8 0,0-6 16,3-3-16,1-7 0,4 2 16,3-1-16,3-3 0,3-3 15,0 3-15,1 3 0,9 0 16,5 6-16,-2 3 0,-2 3 16,0 5-16,0 4 0,-3 5 15,-2 3-15,-1 5 0,-3 2 16,-5 3-16,-4 3 0,-3 6 15,-3 3-15,-4 1 0,-2-1 0,-2 1 16,-2 2-16,1-4 0,0 0 16,1-6-16,1-1 0,0-4 15,0-4-15,-1-2 0</inkml:trace>
  <inkml:trace contextRef="#ctx0" brushRef="#br0" timeOffset="60217.1684">12457 11345 0,'0'0'0,"0"0"16,0 0-16,0 0 0,0 0 15,-23-16-15,23 16 0,-39-5 16,16 4-16,-4 2 0,-4 4 16,-10 5-16,-2 1 0,1 4 15,1 3-15,-3 6 0,5-3 0,2 6 16,6 0-16,10-4 0,8-2 15,10-3-15,11 0 16,8-5-16,6-4 0,7-8 16,11-4-16,4-3 0,-3-2 0,-1-2 15,-2-2-15,4-4 0,-2-2 16,-4 0-16,-3-3 16,-6 2-16,-6 1 0,-6 3 15,-4 2-15,-3 4 0,-3 3 0,-2 5 16,-3 3-16,-3 5 0,0 3 15,-2 2-15,-3 4 0,0 3 16,2 1-16,0 3 0,2 2 16,3-1-16,2-3 0,4 1 15,3-2-15,4-2 0,2-1 0,-2-4 16,-2-2-16,-2-2 0</inkml:trace>
  <inkml:trace contextRef="#ctx0" brushRef="#br0" timeOffset="60436.0049">12964 11142 0,'0'0'0,"0"0"0,0 0 16,0 0-16,-2 22 0,2-22 0,-7 34 15,-1-11-15,-2 3 0,-2 5 16,-2 3-16,-4 11 0,2 0 15,-2 13 1,2 1-16,3-7 0,3-5 16,4-11-16,3-7 0,-1-2 0,2-7 15,0-3-15</inkml:trace>
  <inkml:trace contextRef="#ctx0" brushRef="#br0" timeOffset="60701.0226">13368 11446 0,'0'0'16,"0"0"-16,0 0 0,0 0 0,0 0 16,-34-5-16,34 5 0,-44 1 15,19 0-15,-7 2 0,-6 1 16,0 1-16,-1 0 0,-8 4 16,2 1-16,-2 3 0,9-1 15,7 1-15,7 3 0,6-1 16,6 0-16,11 2 0,8 1 15,7-2-15,4 0 0,10-2 16,7 2-16,0 0 0,2-2 0,10 0 16,4-1-16,-11-3 0,-9-2 15,-7-2-15</inkml:trace>
  <inkml:trace contextRef="#ctx0" brushRef="#br0" timeOffset="61151.0901">13657 11476 0,'0'0'0,"0"0"0,0 0 0,0 0 15,0 0-15,0 0 0,-17 28 16,17-28-16,-17 31 0,8-12 16,0 3-16,2 0 0,0 0 15,4 0-15,3 1 0,2 2 16,2-4-16,7-3 0,7-3 15,2-4-15,3-4 0,5-4 0,4-2 16,5-5-16,-1-4 0,2-6 16,-1-4-16,-3 0 0,-5 0 15,3-6-15,-3-1 0,-6 3 16,-4 1-16,-6 6 0,-3 3 16,-2 3-16,-3 4 0,-3 5 15,-3 5-15,-3 5 0,-3 5 0,-5 9 16,-6 5-16,2 3 0,-1 4 15,0 10-15,1 5 16,4-5-16,2-3 0,3-3 16,-1-2-16,1-1 0,2-7 0,-1-4 15,1-4-15,-1-6 0,0-3 16,-2-5-16,-2-2 0,-2-3 16,-3-2-16,-2-5 0,-4-4 15,2-1-15,-1-1 0,-1-6 16,-1-4-16,5-3 0,2-3 0,2 2 15,3 6-15,2 3 0</inkml:trace>
  <inkml:trace contextRef="#ctx0" brushRef="#br0" timeOffset="61433.9361">14855 11414 0,'0'0'0,"0"0"15,0 0-15,0 0 0,0 0 16,-23 26-16,23-26 0,-19 32 16,9-11-16,0 3 0,0 3 15,0 0-15,0 0 0,-3 7 16,1-2-16,2-1 0,2-2 0,0 4 15,3-4-15,0-5 0,2-4 16,1-6-16,1-5 0,1-3 16,0-1-16,0 0 0</inkml:trace>
  <inkml:trace contextRef="#ctx0" brushRef="#br0" timeOffset="61735.3319">14760 11762 0,'0'0'0,"0"0"0,0 0 16,0 0-16,31-1 0,-31 1 15,35-3-15,-14 3 0,2 2 0,5-2 16,2-2-16,10 0 0,-1 0 16,3-1-16,2 2 0,5-3 15,-4-2-15,-5-1 0,-5-1 16,-5-2-16,-4-2 0,-3-3 16,-7 0-16,-7 2 0,-5-1 15,-7-3-15,-6-1 0,-5 3 0,-4 1 16,-5 3-16,-5 2 15,-2 2-15,-1 3 0,-7 7 16,0 6-16,3 2 0,2 1 0,3 5 16,1 3-16,8 5 15,6 5-15,12 0 16,11 3-16,5-5 0,4-4 0,11 0 16,7-4-16,-4-2 0,-8-3 0,-6-5 15</inkml:trace>
  <inkml:trace contextRef="#ctx0" brushRef="#br0" timeOffset="62184.6128">16003 11703 0,'0'0'16,"0"0"-16,0 0 0,-37-7 15,17 5-15,-5 3 0,-6 1 16,-3 4-16,-3 1 0,-9 5 0,1 3 15,-5 4-15,7 0 0,9 2 16,6 1 0,15 1-16,12-2 0,7-3 0,5-2 15,13-6-15,11-2 0,8-3 16,-1 1-16,2-8 0,1-3 16,-4-3-16,-2-3 0,1-8 15,-3-6-15,-7 5 0,-6 2 0,-3-3 16,-4-1-16,-3 5 0,-4 4 15,-4 4-15,-3 1 16,-3 5-16,0 3 0,-7 8 0,-4 5 16,0 4-16,1 5 0,-3 9 15,-3 9-15,3-1 0,2 0 0,0 2 16,0 1-16,3-3 16,4-3-16,-2 3 0,0-3 15,-1-7-15,-1-3 0,-2-5 16,-2-1-16,1-4 0,0-3 0,-6-7 15,-7-3-15,1-5 0,-1-4 16,1-7-16,0-7 16,5 5-16,4 3 0,3 3 0</inkml:trace>
  <inkml:trace contextRef="#ctx0" brushRef="#br0" timeOffset="62518.2947">16817 11748 0,'0'0'0,"0"0"15,0 0-15,0 0 0,-32-11 16,32 11-16,-40-8 0,16 4 16,-2 1-16,-2 2 0,-1 2 15,-6 2-15,2 1 0,5 2 16,4 3-16,7 2 0,3 1 0,10 5 15,6 4-15,4 0 0,2 1 16,7 7-16,1 0 16,2-3-16,0-3 0,-4-3 0,-3-2 15,-6-1-15,-3-5 0,-11-2 16,-8-3-16,-5-3 0,-4-3 16,-13-3-16,-8-1 0,-3-3 15,-1 0-15,-16-6 0,-5-3 16,10 1-16,14 3 0,13 4 0</inkml:trace>
  <inkml:trace contextRef="#ctx0" brushRef="#br0" timeOffset="63051.3089">11005 12084 0,'0'0'0,"0"0"16,0 0-16,0 0 0,0 0 15,0 0-15,38 2 0,-38-2 16,33 4-16,-9-2 0,4 2 15,3-3-15,2-1 0,17-1 0,6 1 16,4 1-16,1 2 0,25 1 16,8 2-16,16-2 0,-3-2 15,27 0-15,20 1 0,40 2 16,-28 1-16,1 1 0,-2 3 16,-17-2-16,-12 0 0,1 2 15,3 2-15,-19-1 0,-13 0 0,-10-1 16,-7-1-16,-17-2 15,-11-1-15,-16-3 0,-10-3 0,-20-5 16,-12-6-16,-2 5 0,-1 0 16,-1 2-16</inkml:trace>
  <inkml:trace contextRef="#ctx0" brushRef="#br0" timeOffset="66850.5425">18699 11749 0,'0'0'0,"0"0"15,0 0-15,12-23 0,-9 15 0,1 0 16,-2-2-16,-1-1 16,0-2-16,-2-1 0,-1 0 0,-4-2 15,-3 1-15,-5-4 16,-4 3-16,-1 2 0,-2 0 0,-4 2 15,-2 3-15,-2 1 16,-2 2-16,-6 2 0,-1 3 16,6 2-16,6 1 0,3 3 0,2 1 15,4 3-15,5 2 0,7 5 16,5 1-16,5 0 0,4-1 16,7 2-16,8 2 0,1 1 15,1 1-15,7 2 0,1 0 0,-5-5 16,-1 1-16,-7-1 15,-5-2-15,-4-2 0,-3 0 0,-8-2 16,-5-2-16,-8-2 0,-6-2 16,-2-3-16,-4-2 15,-3 1-15,-3-3 0,-5-2 0,0-2 16,6-4-16,1-2 0,7 2 16,5 2-16,2 0 0</inkml:trace>
  <inkml:trace contextRef="#ctx0" brushRef="#br0" timeOffset="67284.862">19251 11285 0,'0'0'16,"0"0"-16,0 0 0,0 0 0,0 0 15,-11 27-15,11-27 16,-24 35-16,10-14 0,-5 7 15,-3 5-15,1-1 0,0 1 0,-4 7 16,-3 6-16,6-5 0,4-7 16,1 1-16,3-6 0,3-5 15,3-5-15,1-5 0,3-3 16,0-4-16,2-4 0,0-3 16,1-4-16,1-2 0,0-1 0,2-5 15,3-6-15,3 3 0,1 1 16,3-2-16,2-1 15,4-2-15,-1 2 0,0 4 16,3 3-16,1 1 0,1 2 0,0 4 16,1 2-16,-3 3 0,-2 1 0,-3 4 15,0 3-15,-3 1 16,-1 2-16,-3 3 0,-1 2 16,-2 0-16,-2-1 0,-2 4 15,-2 1-15,0 0 0,0-1 0,1-2 16,0-1-16,0-3 0,0-2 15,0-3-15,0-2 16,0-1-16</inkml:trace>
  <inkml:trace contextRef="#ctx0" brushRef="#br0" timeOffset="67483.9865">19777 11610 0,'0'0'0,"0"0"0,0 0 15,0 0-15,-8 29 0,8-29 0,-15 33 16,4-14-16,-2 1 0,-2 2 16,0 3-16,2-2 0,0 0 15,-1 3-15,1-2 0,3-5 16,2-2-16,3-6 0,1-5 16,1-2-16,1 0 0,0 0 0</inkml:trace>
  <inkml:trace contextRef="#ctx0" brushRef="#br0" timeOffset="67617.6726">19899 11329 0,'0'0'0,"0"0"0,0 0 0,0 0 16,25 6-16,-25-6 0,24 11 15,-13-5-15,-1-1 0,-1 0 0</inkml:trace>
  <inkml:trace contextRef="#ctx0" brushRef="#br0" timeOffset="67976.0882">20068 11712 0,'0'0'0,"0"0"0,-9 16 16,3-4-16,-2 2 0,-5 6 15,-3 2-15,2-1 0,1-1 16,1-2-16,1-2 0,2-2 0,1-3 15,3-2-15,-1-2 0,3-4 16,0-3-16,3-3 0,3-4 16,1-1-16,3-3 0,3-4 15,3-3-15,3-2 0,3-3 16,3-1-16,2 2 0,5-3 16,-2 4-16,1 3 0,2 1 15,0 5-15,-2 3 0,7 1 16,-3 4-16,-6 3 0,-4 3 0,-3 6 15,-3 4-15,-5 1 0,-2 3 16,-3 3-16,-3 5 0,-2 1 16,-2 2-16,-1 6 0,-1-2 15,-2-3-15,0-5 0,0-1 16,2-1-16,1-6 0,2 0 0,0-5 16,0-2-16,0-2 0</inkml:trace>
  <inkml:trace contextRef="#ctx0" brushRef="#br0" timeOffset="68217.7329">20950 11689 0,'0'0'0,"0"0"16,0 0-16,-10 27 0,10-27 0,-16 27 15,2-8-15,-1 3 0,-3 1 16,-4 8-16,0 1 15,3-4-15,3-3 0,-1 1 0,5-4 16,2-6-16,3-5 0,1-4 16,3-5-16,1-4 0,0-3 15,1-7-15,1-5 0,0 3 16,0 1-16,0 4 0</inkml:trace>
  <inkml:trace contextRef="#ctx0" brushRef="#br0" timeOffset="68334.9895">20935 11435 0,'0'0'16,"0"0"-16,0 0 0,21-5 0,-21 5 16,22 1-16,-22-1 0,27 7 15,-10-3-15,-3-1 0,-2 1 16,-1-2-16</inkml:trace>
  <inkml:trace contextRef="#ctx0" brushRef="#br0" timeOffset="68701.4776">21290 11773 0,'0'0'0,"0"0"16,-14 16-16,6-5 0,-2 3 15,-4 2-15,-1 2 0,-6 4 16,0-2-16,2-3 16,3-1-16,1-3 0,3-2 0,1 2 15,2-2-15,4-7 0,2-3 0,3-3 16,3-4-16,4-1 0,1 0 15,3-6-15,3-2 16,0-3-16,1-1 0,4-2 0,3-3 16,6-5-16,0 3 0,-1 1 15,-3 2-15,-1 4 0,-1 4 16,0 2-16,2 1 0,-3 3 16,-2 3-16,-1 4 0,-3 4 15,-2 2-15,-2 4 0,-3 4 16,-1 4-16,-3 1 0,-1 3 0,-2 3 15,-2 4-15,0-1 0,-1-2 16,2 0-16,0-2 0,3-1 16,0-1-16,-1-4 0,0-3 15,1-2-15</inkml:trace>
  <inkml:trace contextRef="#ctx0" brushRef="#br0" timeOffset="69151.5737">22298 11751 0,'0'0'0,"0"0"0,0 0 0,0 0 15,-22-9-15,22 9 0,-33-4 16,10 3-16,-4 2 0,-8 3 16,-4 1-16,-12 6 15,2 3-15,-6 6 0,5 5 0,9-3 16,8-1-16,4 2 0,10-1 15,14-1-15,8 0 0,13-4 16,7-5-16,5-2 0,5-3 0,2-6 16,0-4-16,-2-2 0,-1-2 15,-1-5-15,-1-2 16,-6-4-16,-4-1 0,-2-3 0,-3 0 16,-4 5-16,-2 1 0,-3 5 15,-1 1-15,-2 2 16,0 1-16,-3 7 0,1 5 0,-2 5 15,0 3-15,-3 8 0,-2 6 16,-1 2-16,-1 3 0,-2 3 16,-1 1-16,-2 7 0,0 0 0,0-1 15,0-2 1,0 0-16,-2 1 0,3-8 16,1-6-16,-5 1 0,-4-4 15,0-7-15,-1-2 0,-8-5 16,-5-2-16,8-2 0,5-1 0,4-1 15</inkml:trace>
  <inkml:trace contextRef="#ctx0" brushRef="#br0" timeOffset="69667.341">18810 12366 0,'0'0'0,"0"0"16,0 0-16,0 0 0,0 0 0,-15-15 16,15 15-16,-21-7 0,21 7 15,-30-4-15,11 3 16,1 2-16,-2 0 0,-1 4 15,-1-1-15,-4 3 0,3 0 0,4 1 16,3 2-16,3 1 0,3 2 16,5 2-16,5 3 0,4-2 15,3 2-15,4-2 0,4-1 16,0 0-16,2 0 0,5 2 16,0 0-16,-3-2 0,-4 0 15,-4-4-15,-4-2 0,-5 1 0,-3-1 16,-7 1-16,-5 0 0,1-3 15,-2 0-15,-3-5 16,-5 0-16,4-1 0,3 0 0,1 0 16</inkml:trace>
  <inkml:trace contextRef="#ctx0" brushRef="#br0" timeOffset="70117.9214">19354 12096 0,'0'0'0,"0"0"0,0 0 0,0 0 15,5 26-15,-5-26 0,-10 33 16,1-11-16,-2 2 0,-2 4 16,-3 6-16,-5 8 0,0 0 0,-3 7 15,1-1-15,5-6 16,2-4-16,2 2 0,4-5 15,1-7-15,1-6 0,3-5 0,1-4 16,0-5-16,1-2 0,1-3 16,2-3-16,0-5 0,2-3 15,3-4-15,4-4 0,1-1 0,2 1 16,7-3-16,2-1 16,1 3-16,0 1 0,5 1 15,3 1-15,0 3 0,-1 2 0,2 3 16,1 4-16,-3 2 15,-1 2-15,1 5 0,-4 3 16,-7 1-16,-3 3 0,-2 8 16,-4 4-16,-3-3 0,-3-1 0,-3 3 15,-2 2-15,0-1 0,-2-1 16,1-3-16,1-2 0,1-5 16,1-1-16,0-4 0,0-2 15,0-1-15</inkml:trace>
  <inkml:trace contextRef="#ctx0" brushRef="#br0" timeOffset="70302.1064">20095 12565 0,'0'0'0,"0"0"0,0 0 15,-5 26-15,5-26 0,-6 25 0,6-25 16,-13 35-16,5-15 0,-1 0 15,0 1 1,2-3-16,1-1 0,-1 0 0,2-2 0,0-2 16</inkml:trace>
  <inkml:trace contextRef="#ctx0" brushRef="#br0" timeOffset="70457.94">20160 12279 0,'0'0'0,"0"0"16,0 0-16,24 5 0,-24-5 0,23 6 15,-6 0-15,-3-1 16,-2-1-16,-1 0 0</inkml:trace>
  <inkml:trace contextRef="#ctx0" brushRef="#br0" timeOffset="70801.2442">20414 12633 0,'0'0'0,"0"0"16,-5 18-16,0-5 0,1-1 0,-3 4 15,-2 3-15,-2 2 0,2 1 16,0-4-16,0-4 0,2-2 16,2-3-16,-1-1 0,2-1 15,2-3-15,2-4 0,0-3 16,3-4-16,1-2 0,2-2 15,2-3-15,2 0 0,1-3 0,2 0 16,3-1-16,3-1 0,1 1 16,1 1-16,3-1 0,-1 2 15,1 5-15,2 4 0,-1 4 16,1 2-16,-3 3 0,-2 1 16,-3 5-16,0 4 0,-3 0 15,0 1-15,-3 3 0,-1 1 16,-2 2-16,-1 1 0,-3-1 15,-1 3-15,0-3 0,-2-1 0,1-4 16,1-4-16,-1-1 0,-1-2 16,0 0-16</inkml:trace>
  <inkml:trace contextRef="#ctx0" brushRef="#br0" timeOffset="71252.3678">21208 12631 0,'0'0'0,"0"0"15,0 0-15,0 0 0,-3 23 0,3-23 16,-17 22-16,5-5 0,-1 2 0,-2 1 16,1 0-16,2 1 15,2 0-15,0 6 0,5-1 16,2-3-16,5-3 0,5-3 15,7-1-15,3-4 0,4-4 0,6-5 16,3-3-16,6-5 16,-4-1-16,0-5 0,1-2 0,-1-2 15,-1-2-15,2-8 16,-5-4-16,-3 3 0,-3 3 16,-6 6-16,-3 4 0,-3 2 0,-3 4 15,-4 3-15,-3 4 0,-1 4 16,-4 4-16,-2 11 0,-1 8 15,-2 2-15,-1 1 0,-2 5 16,-1 3-16,-1 6 0,4 1 0,0-3 16,0-1-16,0-4 15,0-1-15,-3 2 0,-1-4 16,-4-8-16,-3-5 0,-5-6 0,-2-4 16,2-6-16,0-2 0,-3-4 15,-1-3-15,7 1 0,5 2 16,5-2-16</inkml:trace>
  <inkml:trace contextRef="#ctx0" brushRef="#br0" timeOffset="71701.3361">22669 12207 0,'0'0'0,"0"0"0,0 0 0,0 0 0,-1 27 15,1-27-15,-12 35 16,2-13-16,-1 1 0,-3 3 15,0 5-15,-2 4 0,1-3 0,1 3 16,3-4-16,1-5 0,2-5 16,2-4-16,1-3 0,1-5 15,0-1-15,2-6 0,2-4 16,0-3-16,1-1 0,2-4 16,0-3-16,2-3 0,2-1 0,4-4 15,3 0-15,1 0 0,0 2 16,4-3-16,0 3 15,0 2-15,2 3 0,3 2 0,2 5 16,-1 3-16,1 4 0,1 1 16,3 1-16,-1 1 0,-2 2 0,-4 0 15,-4-1-15,-3-2 16</inkml:trace>
  <inkml:trace contextRef="#ctx0" brushRef="#br0" timeOffset="71917.4596">23178 12423 0,'0'0'0,"0"0"0,0 0 16,0 0-16,-9 27 0,9-27 16,-11 30-16,4-12 0,-1 0 15,0 1-15,0-2 0,1 4 0,2-1 16,3-3-16,1-3 15,2-4-15,2-3 0,0-1 0,-1 0 16,0-2-16</inkml:trace>
  <inkml:trace contextRef="#ctx0" brushRef="#br0" timeOffset="72059.0869">23355 12075 0,'0'0'0,"0"0"0,0 0 16,26 5-16,-26-5 0,24 13 0,-12-2 16,-1-2-16,-2-1 0,-1-1 15</inkml:trace>
  <inkml:trace contextRef="#ctx0" brushRef="#br0" timeOffset="72420.8607">23535 12540 0,'0'0'0,"0"0"16,-6 14-16,1-4 0,1 1 0,-1 3 16,0 0-16,-1 2 0,1-1 15,1-2-15,0-2 0,1-2 16,0-2-16,0-3 0,3-4 16,0 0-16,0-6 0,0-1 15,2-2-15,0-3 0,1-1 0,4-4 16,0-3-16,3-1 15,2-1-15,3-1 0,1-1 16,2 2-16,2 1 0,5 0 0,0 4 16,1 3-16,-1 3 0,-2 3 15,-2 3-15,-2 3 0,-1 5 16,-3 2-16,-1 1 0,-4 5 16,-3 4-16,-5 3 0,-3 5 15,-2-1-15,-2 0 0,-1 2 16,-3 1-16,1 0 0,2 1 0,0-3 15,3-2-15,-1-4 0,2-3 16,0-3-16</inkml:trace>
  <inkml:trace contextRef="#ctx0" brushRef="#br0" timeOffset="72868.9278">24461 12518 0,'0'0'0,"0"0"0,0 0 16,0 0-16,-14-21 0,14 21 16,-33-14-16,5 10 15,-6 2-15,2 2 0,3 2 0,-14 8 16,-4 5 0,8 3-16,4 0 0,4 8 15,9 4-15,15-3 16,12 0-16,4-5 0,3-3 0,14-1 15,7-2-15,-3-6 0,-1-2 16,3-7-16,2-3 0,-2-4 16,-2-1-16,1-7 0,-4-4 15,-4-1-15,-6-2 0,-4 0 16,-3 1-16,-4 6 0,-2 2 0,-2 4 16,-3 3-16,0 2 0,-1 1 15,-3 10-15,-3 6 16,0 1-16,-1 3 0,-2 8 15,-2 6-15,-1 0 0,-1-1 0,1 9 16,1 2-16,2-4 0,2-2 16,0-3-16,1 1 0,0-5 15,0-1-15,-8 2 0,-2-2 16,-1-9-16,-3-5 0,-6-4 16,-4-5-16,7 0 0,5-1 0,5-1 15</inkml:trace>
  <inkml:trace contextRef="#ctx0" brushRef="#br0" timeOffset="73534.1345">18830 13604 0,'0'0'0,"0"0"0,0 0 16,33 5-16,-33-5 0,36 5 15,-8-2-15,3-1 0,2 1 0,17-1 16,5 1-16,13 1 0,0-1 15,25-2-15,8-1 16,4 1-16,-12 2 0,28-1 16,10 1-16,48-1 0,-17-3 0,13 0 15,10 1 1,8 4-16,6 5 0,-48 0 0,-33 0 16,50-5-1,36-4-15,-18-2 0,-14 1 0,-21 0 16,-15 1-16,-2 2 0,-3 1 15,-3 1-15,-2 3 0,-4-1 16,-3 0-16,-4 0 0,-3-2 16,-7 2-16,-6 0 0,2-1 15,2-2-15,-12 2 0,-7 1 0,-2 1 16,-2 3-16,-7-4 0,-6-1 16,-6-2-16,-6 0 0,-12-2 15,-8-2-15,-6 2 0,-5 0 16,-9 0-16,-7-1 0,-12-4 15,-10-3-15,4 2 0,3 2 16,3 0-16</inkml:trace>
  <inkml:trace contextRef="#ctx0" brushRef="#br0" timeOffset="77984.7005">18538 14045 0,'0'0'0,"0"0"16,0 0-16,12-20 0,-9 13 0,2 0 15,-1-2-15,-1 1 0,0 1 16,-2-1-16,-1 1 0,1 0 15,0 1-15,0-1 0,-1 2 16,1 1-16,0 1 0,-1 3 16,0-3-16,0 3 0,0 3 15,0 3-15,-1 3 0,-1 4 0,-1 3 16,-3 4-16,-1 1 16,0 2-16,-1 2 0,-3 11 15,-1 4-15,1-2 0,1 1 16,0 7-16,1 0 0,3-6 15,1-3-15,3 2 0,4-5 16,3-5-16,1-4 0,10-4 0,7-5 16,1-3-16,1-5 0,6-5 15,6-4-15,-3-2 0,-2-3 16,1-4-16,0-7 0,-4 2 16,-3 0-16,-5 4 0,-4 1 15,-5 4-15</inkml:trace>
  <inkml:trace contextRef="#ctx0" brushRef="#br0" timeOffset="78167.7854">18217 14258 0,'0'0'0,"0"0"0,0 0 16,0 0-16,0 0 0,0 0 15,41 0-15,-41 0 0,46 0 0,-15-1 16,6 0-16,2 1 15,1 0-15,16 0 0,4 0 16,0 1-16,-10-1 0,-11 1 0</inkml:trace>
  <inkml:trace contextRef="#ctx0" brushRef="#br0" timeOffset="78518.0901">19108 14205 0,'0'0'0,"0"0"0,0 0 0,-7 21 16,7-21-16,-10 25 0,0-4 15,-1 1-15,0 1 0,-3 10 16,0 3-16,2-3 0,2-3 16,0 1-16,2-4 0,1-6 15,2-4-15,0-4 16,3-5-16,2-6 0,0-2 0,5-5 15,0-3-15,1-4 0,0-4 16,3-3-16,3-2 0,1-2 16,2-4-16,2-5 0,1 0 15,1 6-15,1 4 0,2 3 0,0 3 16,-1 3-16,-1 2 0,2 4 16,2 5-16,0 2 0,0 0 15,1 2-15,-1 3 0,-4-2 16,-5-1-16,-2 1 0</inkml:trace>
  <inkml:trace contextRef="#ctx0" brushRef="#br0" timeOffset="78885.1278">19321 14441 0,'0'0'0,"0"0"15,0 0-15,24 7 0,-24-7 0,27 5 16,-7-2-16,1-1 0,2 0 16,3-1-16,1 0 0,10-2 15,0-1-15,2 0 0,-1-1 16,4-1-16,-3-1 0,-6-2 16,-4-1-16,-6-3 0,-6 0 15,-6-4-15,-4 0 0,-6 0 0,-4 0 16,-7 0-16,-6 1 15,-1 1-15,-3 1 0,-5 4 16,-4 2-16,-1 4 0,0 2 0,1 6 16,-1 3-16,1 4 0,3 5 15,-1 5-15,6 1 0,7 2 16,5 2-16,10 0 0,9 0 16,8-3-16,5-2 0,13-4 15,12-1-15,2-5 0,3-2 16,-5-3-16,-13-2 0,-8-1 0</inkml:trace>
  <inkml:trace contextRef="#ctx0" brushRef="#br0" timeOffset="79451.4744">20344 14326 0,'0'0'0,"0"0"16,0 0-16,-21 26 0,10-13 0,1 3 15,0 1-15,-1 2 0,0 1 16,-1 4-16,1 1 0,1-3 16,1 0-16,2-4 0,2-2 15,2-4-15,1-3 0,4-3 16,1-4-16,1-2 0,2-2 0,3-4 16,3-2-16,3-4 15,3-6-15,3-1 0,3-2 16,2 0-16,3 1 0,6-3 15,2 3-15,-2 5 0,0 2 0,5 5 16,-3 5-16,-6 5 0,-4 3 16,-5 6-16,-2 3 0,-5 6 15,-2 2-15,-5 2 0,-4-1 16,-2 2-16,-2 1 0,-4 0 16,0-1-16,-2-3 0,0-3 15,-1-5-15,-1-3 0,2-2 0,-1-2 16,3-5-16,0-3 15,3-5-15,2-5 0,4-3 0,4-4 16,2-3-16,3-2 0,9-5 16,9-5-1,-1 5-15,0 4 0,7 1 0,3 3 16,-4 6-16,-4 3 0,-1 7 16,-1 3-16,-3 5 0,-1 4 0,-6 6 15,-4 1-15,-3 4 0,-3 1 16,-4 3-16,-1 2 0,-4 0 15,-2 2-15,-1 1 16,-1 0-16,-2-5 0,0-2 0,0-8 16,-1-6-16,2-1 0,0-3 15,0 1-15</inkml:trace>
  <inkml:trace contextRef="#ctx0" brushRef="#br0" timeOffset="79869.3002">21702 14108 0,'0'0'0,"0"0"0,0 0 16,-9 34-16,1-18 0,-4 9 0,-4 6 16,-5 12-16,0 2 0,-5 11 15,0-3-15,3-3 0,3-4 16,0 0-16,4-8 0,2-9 15,4-6-15,3-6 16,0-4-16,3-3 0,0-3 0,3-5 16,1-2-16,0-5 0,4-5 15,2-6-15,4-5 16,1 0-16,2-2 0,2 2 0,0 1 16,5 4-16,2 3 0,3 3 15,4 2-15,1 4 0,2 3 16,5 6-16,1 5 0,-5 1 15,-3 1-15,-2 6 0,0 6 16,-9 1-16,-6 1 0,-5 0 16,-5-1-16,-5-1 0,-4 0 0,-4-3 15,-3-1-15,-7-4 0,-4-1 16,-5-7-16,-3-5 0,-3-3 16,-2-1-16,-2-6 0,0-5 15,10 3-15,5 2 0,6 2 0</inkml:trace>
  <inkml:trace contextRef="#ctx0" brushRef="#br0" timeOffset="80117.5815">22449 14093 0,'0'0'0,"0"0"0,-10 24 15,10-24-15,-17 37 0,3-10 16,-4 8-16,-7 13 0,-3 3 0,-3 10 16,4-4-16,0 3 0,6-9 15,3-5-15,4-6 0,3 0 16,5-5-16,2-8 0,4-6 16,0-8-16,0-2 0,0-3 15</inkml:trace>
  <inkml:trace contextRef="#ctx0" brushRef="#br0" timeOffset="80287.9561">22656 14587 0,'0'0'0,"0"0"16,0 0-16,-6 27 0,6-27 0,-11 28 15,3-12-15,-2 1 16,-1 0-16,-3 4 0,1-1 15,2-3-15,1-3 0,2-2 16,2-2-16,0-1 0</inkml:trace>
  <inkml:trace contextRef="#ctx0" brushRef="#br0" timeOffset="80439.3223">22796 14218 0,'0'0'0,"0"0"0,0 0 16,0 0-16,25 12 0,-25-12 0,12 6 15,-6-3-15</inkml:trace>
  <inkml:trace contextRef="#ctx0" brushRef="#br0" timeOffset="80751.2012">22990 14596 0,'0'0'0,"0"0"0,-4 20 15,0-6-15,-2 1 0,0 2 16,-2 1-16,-4 6 0,-1-3 16,1-1-16,1-3 0,1-3 15,1-3-15,1-5 0,1-5 16,2-4-16,2-2 0,2-4 16,2 0-16,2-2 0,1-1 0,4-4 15,2-4-15,2-1 0,1-2 16,2 3-16,-1 2 15,5-1-15,1 3 0,-1 3 0,2 2 16,-1 5-16,0 3 0,-2 6 16,-3 2-16,-3 4 0,-2 4 15,-2 2-15,-3 4 0,0 2 16,-3 1-16,-1 2 0,0 2 16,-1-1-16,0 1 0,1-4 15,2-3-15,-2-3 0,0-3 0,0-3 16</inkml:trace>
  <inkml:trace contextRef="#ctx0" brushRef="#br0" timeOffset="81203.3116">23863 14605 0,'0'0'15,"0"0"-15,0 0 0,0 0 0,0 0 16,-27-5-16,27 5 0,-36 2 15,13 2-15,-5 3 0,-3 2 16,0 2-16,1 1 0,-8 7 16,2 2-16,6 1 15,6 1-15,2 3 0,6-2 0,9-2 16,5-1-16,11-3 0,7-1 16,4-4-16,2-2 0,5-7 15,5-6-15,0-5 16,0-5-16,-6-2 0,-2-1 0,1-9 15,-1-1-15,-4 2 16,-2 3-16,-4-2 0,-2 0 16,-3 6-16,-2 4 0,-2 5 0,0 4 15,-3 5-15,-1 5 0,-4 5 16,-3 5-16,1 6 0,-2 6 0,-1 10 16,0 8-16,2-2 15,-1-2-15,0 12 0,-1 2 16,0 3-16,0-6 0,-3-2 15,-3-3-15,1-9 0,1-7 0,-6-2 16,-3-6-16,2-7 0,2-5 16,-9-13-16,-7-9 15,2-4-15,3-2 0,6 3 0,5 3 16,5 3-16</inkml:trace>
  <inkml:trace contextRef="#ctx0" brushRef="#br0" timeOffset="81501.7627">24723 14282 0,'0'0'16,"0"0"-16,0 0 0,-6 20 0,6-20 16,-13 30-16,0-7 15,-2 3-15,0 2 0,-8 11 0,-3 4 16,-2 7-16,1-2 0,5-4 16,5-2-16,0 0 0,4-6 15,3-7-15,2-7 0,3-5 16</inkml:trace>
  <inkml:trace contextRef="#ctx0" brushRef="#br0" timeOffset="81884.6275">24777 14693 0,'0'0'0,"0"0"0,0 0 0,0 0 15,23 4-15,-23-4 0,27 3 16,-8-2-16,2 0 0,2-1 16,3 0-16,-3 0 0,-1 0 0,6-1 15,0 0-15,-1-2 0,-2 0 16,-2-3-16,-1-2 16,-3 0-16,-4 0 0,-3-4 0,-2-2 15,-3 1-15,-4 0 0,-7 0 16,-7 1-16,-2 0 15,-2 1-15,-8 2 0,-5 4 0,0 0 16,-1 3-16,-3 3 0,-3 3 16,2 3-16,2 3 0,-1 7 15,4 3-15,5 2 0,5 2 0,7 3 16,7 4 0,12 2-16,7 2 0,6-7 15,4-4-15,-7-6 0,-3-3 16,-3-4-16</inkml:trace>
  <inkml:trace contextRef="#ctx0" brushRef="#br0" timeOffset="82335.8889">25817 14713 0,'0'0'0,"0"0"0,0 0 0,-17-17 16,17 17-16,-26-11 0,5 5 15,-3 0-15,-2 3 0,-13 1 16,-3 3-16,3 3 0,1 2 16,-5 3-16,2 1 0,7 1 0,4 3 15,11 4-15,6 6 16,8-3-16,6-3 0,6-1 16,5-2-16,5-1 0,5-3 0,8-1 15,3-4-15,-2-3 0,-1-3 16,3-4-16,1-4 15,-4-3-15,-4-4 0,-2-2 0,-5-3 16,-1 4-16,-3 0 0,-1 5 16,-4 3-16,-3 2 0,-1 4 15,-4 4-15,-2 5 0,-2 4 16,-1 4-16,-3 6 0,-1 4 16,0 5-16,-3 2 0,-1 4 15,-1 3-15,1-1 0,1 0 0,-4 4 16,0-2-16,1-3 0,0-1 15,-2-2-15,2-4 16,0-12-16,0-5 0,-9-3 0,-6-6 16,3-7-16,-2-6 0,-1-8 15,-3-6-15,8 6 0,4 4 16,4 2-16</inkml:trace>
  <inkml:trace contextRef="#ctx0" brushRef="#br0" timeOffset="82684.1604">26521 14675 0,'0'0'0,"0"0"15,0 0-15,0 0 0,-21-16 0,21 16 16,-32-16-16,11 7 0,-3 0 15,-3 1-15,-1 0 0,-8 1 16,3 2-16,2 0 0,2 2 16,4 3-16,4 3 0,4 6 15,6 6-15,6 1 0,5 3 0,9 9 16,8 2 0,0-1-16,2-2 0,0-2 0,-2-1 15,1 1-15,-4-4 0,-5-4 16,-3-4-16,-7-6 15,-5-3-15,-5-3 0,-4-3 0,-6-3 16,-4-1-16,-2-3 16,-4-2-16,6 3 0,4 1 15,4 1-15</inkml:trace>
  <inkml:trace contextRef="#ctx0" brushRef="#br0" timeOffset="83351.2367">26123 15662 0,'0'0'0,"0"0"0,0 0 16,-21 4-16,21-4 0,-30 2 16,7-2-16,-4-2 0,-1-1 15,-18-2-15,-7-2 0,-1 0 0,-2-1 16,-21-3-16,-5 1 16,-12-4-16,6 0 0,-24 0 15,-3 0-15,-3 1 0,12 3 0,-49-3 16,10 3-16,17 4 0,12 2 15,-7-2-15,-6-1 0,12 0 16,10 2-16,-12 1 0,-8-1 16,8 1-16,6 0 0,-15-3 0,-9 1 15,10-3-15,8-1 0,-12 2 16,-8 1-16,7 2 0,5 3 16,-6-6-16,-5-3 0,12 0 15,8 1-15,-14 0 0,-10-1 16,15 3-16,10 3 0,-12-2 15,-8-2-15,10-1 0,7 0 16,-8 1-16,-3 3 0,12-1 0,8 1 16,-6-2-16,-5 0 15,4 2-15,3 2 0,-5-1 16,-4 0-16,27 2 0,18 3 0,1-3 16,0-1-16,5 0 0,2 3 15,3-1-15,0 1 0,9-1 16,5 1-16,2 1 15,1-1-15,11 0 0,4 0 0,12 0 16,6 0-16,5 0 0,4 1 0,3-3 16,1-2-1,3 5-15,2 3 0,1-6 0,0-3 16,-1-2-16,-1 1 0,0 2 16,1 1-16,0 2 15</inkml:trace>
  <inkml:trace contextRef="#ctx0" brushRef="#br0" timeOffset="88040.3846">19020 15427 0,'0'0'0,"0"0"16,0 0-16,0 0 0,0 0 16,0 0-16,0 0 0,0 0 15,17 11-15,-17-11 0,0 24 16,0-24-16,-6 36 0,-1-12 15,-3 2-15,-1 3 0,-1 2 16,-7 12-16,-2 4 0,-3 5 0,1-7 16,3-3-16,3-5 15,2 1-15,4-5 0,9-5 16,6-4-16,6-6 0,4-5 0,4-7 16,3-4-16,-1-4 0,1-2 15,5-5-15,4-4 16,3-5-16,-1 1 0,-3-9 0,-2-6 15,-5 6-15,-5 6 0,-4 5 16</inkml:trace>
  <inkml:trace contextRef="#ctx0" brushRef="#br0" timeOffset="88185.0084">18719 15483 0,'0'0'0,"0"0"15,0 0-15,0 0 0,0 0 0,0 0 16,16 16-16,-16-16 15,31 9-15,-4-4 0,8 0 16,1 0-16,1-1 0,2 1 16,-5-1-16,-5 0 0</inkml:trace>
  <inkml:trace contextRef="#ctx0" brushRef="#br0" timeOffset="88551.881">19577 15532 0,'0'0'0,"0"0"0,0 0 0,-15 33 16,15-33-16,-18 36 0,4-9 16,0 3-16,-2 5 15,-1 6-15,0-2 0,-1 4 0,2-2 16,1-7-16,1-6 0,1-1 15,3-5-15,2-5 0,3-4 16,6-9-16,5-5 0,0-3 16,2-2-16,0-5 0,0-6 15,1-1-15,1-3 0,6-3 0,2-3 16,1-1-16,0 0 0,4-5 16,0 3-16,-3 4 0,-1 5 15,1 4-15,0 2 0,0 3 16,-2 2-16,1 4 0,1 3 15,-4 3-15,-2 1 0,3 2 16,1 3-16,-6-3 0,-3 0 0,-2-1 16</inkml:trace>
  <inkml:trace contextRef="#ctx0" brushRef="#br0" timeOffset="88934.432">19688 15868 0,'0'0'0,"0"0"0,0 0 15,27 1-15,-27-1 0,32 1 16,-9-1-16,5 0 0,3 0 16,11-1-16,1-1 0,-2-2 15,-3-1-15,7-1 0,-3-1 0,-4 0 16,-4 0-16,1-3 15,-5 0-15,-11 0 0,-5-1 0,-6-2 16,-6-2-16,-4 0 0,-4-1 0,-6 2 16,-6 0-16,-4 4 0,-4 2 15,-5 5-15,-4 4 0,-1 3 16,0 4-16,-7 8 0,0 4 16,6 1-16,4 0 0,7 7 15,6 4-15,8-3 0,7-3 16,18 9-16,16 1 15,1-9-15,6-2 0,14-3 16,7-5-16,0-8 0,3-6 0,-10 0 16,-13 0-16,-11-2 0</inkml:trace>
  <inkml:trace contextRef="#ctx0" brushRef="#br0" timeOffset="89468.3489">20716 15731 0,'0'0'0,"0"0"0,0 0 16,0 0-16,-23 18 0,23-18 16,-24 22-16,11-7 0,-1 1 0,0 3 15,-1 3-15,-1-2 16,2-1-16,-3 3 0,4-2 0,2-4 16,2-2-16,2-5 0,-1-2 15,3-3-15,5-4 0,3-1 16,2-4-16,3-5 0,1-2 0,6-5 15,6-6 1,4 0-16,5-1 0,-2 3 0,-2 2 16,10-1-16,1 4 15,-4 4-15,-2 4 0,4 5 0,-2 5 16,-6 4-16,-4 1 0,-5 5 16,-4 3-16,-4 3 0,-4 4 15,-6 0-15,-4 1 0,-4-1 16,-2 0-16,-1 1 0,-2 0 15,1-4-15,2-4 0,1-3 16,2-2-16,1-2 0,3-1 0,3-7 16,0 0-16,1-5 15,3-4-15,8-3 0,5-5 16,2 0-16,3-1 0,4-3 0,5-3 16,0 3-16,0 1 0,8 1 15,2 2-15,-4 3 0,-5 5 16,-4 2-16,0 4 0,-5 2 15,-3 2-15,-5 7 0,-3 6 16,-3 3-16,-3 1 0,-4 2 16,-3 3-16,-1-1 0,-1-1 0,-2 2 15,-2 4-15,2-5 0,1-3 16,2-5-16,0-2 16,0-3-16</inkml:trace>
  <inkml:trace contextRef="#ctx0" brushRef="#br0" timeOffset="89901.6209">21901 15569 0,'0'0'0,"-3"9"0,-3 5 0,-3 3 15,-2 3-15,-9 12 0,-4 7 16,-3 6-16,3-1 0,-4 6 15,2-3-15,4-5 0,3-3 16,4-9-16,1-6 16,5-6-16,1-5 0,1-3 0,3-2 15,0-4-15,2-2 0,6-9 16,3-6-16,3-3 0,2-5 0,4-1 16,1-3-16,4-2 0,4 1 15,3-3-15,1 4 0,2 7 16,2 6-16,0 4 0,0 4 15,-2 4-15,-2 3 0,-2 5 16,0 4-16,-4 4 0,-3 3 0,-4-3 16,-3-1-16,-6 2 15,-5 1-15,-6 1 0,-6 3 16,-3-2-16,-4-2 0,-4-1 16,-3-2-16,-5-2 0,-3-1 0,0-2 15,-1-1-15,-1-3 0,0-4 16,4-4-16,4-2 0,6 0 15,4 1-15,4 0 0</inkml:trace>
  <inkml:trace contextRef="#ctx0" brushRef="#br0" timeOffset="90120.6211">22613 15639 0,'0'0'0,"-8"11"16,-4 4-16,-2 4 0,0 2 0,-9 12 16,-9 13-16,2-2 0,3-1 15,-3 7-15,3-2 16,3 1-16,5-7 0,3-2 0,3-4 16,3-8-16,2-7 0,3-5 15,0-5-15,2-2 16</inkml:trace>
  <inkml:trace contextRef="#ctx0" brushRef="#br0" timeOffset="90568.5011">22804 15873 0,'0'0'0,"0"0"0,0 0 0,-13 23 16,13-23-16,-20 26 0,7-5 15,1 1-15,0 0 0,0 9 16,2 1-16,3-2 16,3-2-16,7 2 0,8-5 15,2-4-15,3-3 0,6-5 16,4-3-16,4-5 0,3-4 16,-4-5-16,-4-3 0,9-13 15,4-10-15,-5 0 16,-4-1-16,-6 5 0,-5 4 0,-3 1 15,-4 4-15,-2 4 0,-3 4 16,-1 4-16,-3 3 0,-8 7 16,-4 5-16,-3 6 0,-2 4 15,-3 11-15,0 6 0,-1 10 16,1 0-16,-1 1 0,0 1 16,-1 1-16,-3 0 0,-1 4 15,2-4-15,0-7 0,1-3 0,-9-2 16,-3-6-16,1-6 0,2-4 15,-7-5-15,-4-3 0,4-9 16,-2-3-16,-8-8 0,-2-3 16,14 2-16,10 2 0,6 2 15</inkml:trace>
  <inkml:trace contextRef="#ctx0" brushRef="#br0" timeOffset="90935.154">24132 15909 0,'0'0'16,"0"0"-16,0 0 0,0 0 0,-26 22 15,26-22-15,-37 24 16,13-7-16,-4 2 0,-13 10 0,-5 3 16,1 2-16,1 0 0,-11 11 15,-1 1-15,0 1 0,9-6 16,-4 4-16,6-3 0,6-7 15,6-4-15,3-5 0,3-5 16,5-8-16,4-7 0,5-1 16,3-1-16,3-2 0</inkml:trace>
  <inkml:trace contextRef="#ctx0" brushRef="#br0" timeOffset="91151.6875">23625 15995 0,'0'0'16,"11"7"-16,6 6 0,2 1 15,1-1-15,12 11 0,13 13 16,1 0-16,1-1 0,13 13 16,4 3-16,5 8 15,-7-1-15,-2-1 0,-12-7 0,-7-7 16,-7-5-16,-13 4 0,-21-12 15,1-17-15,-1-5 0,0-2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8T01:35:52.218"/>
    </inkml:context>
    <inkml:brush xml:id="br0">
      <inkml:brushProperty name="width" value="0.05292" units="cm"/>
      <inkml:brushProperty name="height" value="0.05292" units="cm"/>
      <inkml:brushProperty name="color" value="#FF0000"/>
    </inkml:brush>
  </inkml:definitions>
  <inkml:trace contextRef="#ctx0" brushRef="#br0">5342 3886 0,'0'0'0,"0"0"15,0 0-15,0 0 0,25-6 0,-25 6 16,25-6-16,-12 2 0,3 0 16,2 1-16,5-2 15,0 1-15,1 0 0,9 0 0,3-1 16,1 2-16,-1 1 0,13-3 16,2-1-16,-1 1 0,-3 1 15,15 0-15,4-1 0,-6 1 16,-3-1-16,14-1 0,4 1 15,-6-2-15,-7-2 0,16 4 16,4 2-16,-8 0 0,-6-1 0,33 7 16,-5 5-16,-15-4 15,-12-1-15,5-4 0,6-2 16,-11 2-16,-7 0 0,7 1 0,6 2 16,-10 1-16,-6 2 0,5-1 15,5 2-15,-12-6 0,-8-4 0,0-2 16,2 0-16,-4 5 15,-3 4-15,-1-4 0,0-2 16,-7 1-16,-5 2 0,-1 1 16,-1 1-16,-7 0 0,-4-1 0,-1-2 15,-2-3-15,-4 2 0,-2 2 16,-7 1-16,1-1 16,-3 0-16,0 0 0,-4 2 0,-5-1 15,-1-1-15,0 0 0,3 0 16,0 0-16,3 0 0</inkml:trace>
  <inkml:trace contextRef="#ctx0" brushRef="#br0" timeOffset="2099.6573">2080 4602 0,'0'0'0,"0"0"0,0 0 15,0 0-15,0 0 0,0 0 0,0 0 16,0 0-16,0 0 0,0 0 16,0 0-16,0 0 0,0 0 15,-27 14-15,27-14 0,-17 14 16,17-14-16,-19 19 0,10-7 15,-1 0-15,-1-1 0,-3 5 16,-1 2-16,-1 0 0,0-1 16,-6 7-16,-1 1 0,-2-1 0,0 1 15,0 1-15,-4-1 16,-2 4-16,5-2 0,-3-3 0,2 0 16,4-1-16,1 0 0,6-4 15,0-1-15,7-1 0,0-1 16,7 0-16,4-2 0,3 0 15,2-2-15,6 0 0,4 1 16,4 1-16,2-1 0,5 2 16,5 3-16,1-3 0,0 2 0,7 2 15,3 1-15,-4-1 0,-1 0 16,-2 1-16,-1 2 16,-4-4-16,-4-1 0,0-1 0,-9-5 15,-4-3-15</inkml:trace>
  <inkml:trace contextRef="#ctx0" brushRef="#br0" timeOffset="8184.0145">2576 4842 0,'0'0'16,"0"0"-16,0 0 0,0 0 0,20-9 15,-20 9-15,0 0 0,31-1 16,-15 0-16,-2 1 0,4 1 16,1 1-16,2 0 0,5 1 15,-1 0-15,7-2 0,-1-1 16,1 0-16,1-1 0,1 2 15,0 2-15,10 1 0,-2 1 16,1-3-16,-4-2 0,3 2 16,1-1-16,-1 0 0,1-1 0,7 0 15,4 0-15,-5 1 0,0 1 16,11-1-16,1-1 0,-8-1 16,-3-1-16,4 0 0,4-1 15,-2 3-15,-1 0 0,11 0 16,2-1-16,-7 0 0,-5-2 0,2 0 15,2-2-15,0 4 16,-3 3-16,29-3 0,-5-2 16,-13 5-16,-6 3 0,1-5 15,3-3-15,-6 2 0,0 0 0,2 2 16,4 3-16,-5-2 0,-2 1 16,4-2-16,3-3 0,-3 4 15,-4 3-15,7-3 0,5-3 16,-6 1-16,-3 1 0,6 1 15,2 1-15,-4-2 0,-3-1 0,4 1 16,2 3-16,-3 1 16,-3 1-16,8-5 0,5-4 0,-4 0 15,-4 2-15,9 2 0,4 2 16,-6-1-16,-4 0 0,5 1 16,5-1-16,-7-1 0,-5 1 0,9 0 15,7 1-15,-8-3 16,-4-3-16,4 3 0,4 0 15,-6 3-15,-5-1 0,12-1 16,7-1-16,-9-1 0,-8 1 0,10 0 16,8 0-16,-7 1 0,-6 0 15,8 2-15,7-2 16,-10 0-16,-5-1 0,11 0 0,5 1 16,-8 0-16,-7-1 0,9 0 15,8 0-15,-6 1 0,-6 0 16,5 1-16,5 2 0,-7-3 15,-3 0-15,8-1 0,6 0 16,-6 0-16,-5 0 0,9 0 16,7 0-16,-10 0 0,-9 0 0,9 1 15,6 1-15,-5-1 0,-3-2 16,7 0-16,6-1 0,-6 2 16,-6 1-16,9 1 0,6 0 15,-9-2-15,-7 0 0,7-1 16,5-2-16,-9 1 0,-6 0 0,8-1 15,4 2-15,-9-2 0,-6-1 16,11 0-16,7-1 16,-11 1-16,-9 0 0,10 0 0,4 0 15,-7 1-15,-4 0 0,9 0 16,6-1-16,-8-4 0,-8-3 16,5 1-16,2 3 0,-5 3 15,-5 2-15,9-1 0,7-1 16,-11 0-16,-7-2 0,7 1 15,6 0-15,-9 4 0,-7 2 0,7 4 16,8 2-16,-11-4 0,-5-5 16,8 7-16,4 3 15,-5-6-15,-5-5 0,6 3 0,2 4 16,-5 2-16,-4 2 0,7-4 16,5-1-16,-8-1 0,-4 2 15,7-1-15,4 1 0,-7-3 16,-7-1-16,9 0 0,5 2 15,-6-1-15,-5 0 0,4-1 16,4-2-16,-7 3 0,-5 2 0,4 2 16,4-1-16,-7-7 0,-5-3 15,5 5-15,3 5 0,-10 2 16,-6 1-16,3-2 0,3-2 16,-7-4-16,-3-2 0,-2 1 15,-2 5-15,-7-4 0,-7-1 0,2 4 16,1 1-16,-6 1 15,-4 1-15,-6 0 0,-3 0 16,-4 2-16,-4-1 0,-7 2 16,-5 0-16,-10 2 0,-5 0 0,6-6 15,3-1-15,1-1 0</inkml:trace>
  <inkml:trace contextRef="#ctx0" brushRef="#br0" timeOffset="26050.7642">16046 3863 0,'0'0'16,"0"0"-16,-20 5 0,20-5 0,-22 7 16,6-1-16,-4 1 0,-1 2 15,-2 1-15,-10 7 0,-4 3 16,1 2-16,0 0 0,-11 9 16,0 5-16,-5 3 0,5 0 0,4 5 15,3 1-15,0 4 16,5-3-16,5 2 0,6 1 0,4-5 15,5-4-15,4 9 0,5 2 16,6-5-16,5-2 0,8-1 16,7 2-16,3-5 0,2-5 15,9 0-15,8 0 0,4-5 16,2-4-16,18 3 0,9-1 16,21 1-16,-8-4 0,9-7 15,7-1-15,-3-6 0,0-3 0,11-3 16,8-2-16,-13-8 0,-9-5 15,11 4-15,8 0 16,-9-1-16,-6-2 0,5-6 16,4-4-16,-11-2 0,-7-2 0,2-3 15,1-6-15,-12 1 0,-9-2 16,-6-3-16,-2-4 0,-14 1 16,-8-1-16,-6-7 0,-4-8 15,-12 1-15,-7 1 0,-11-9 16,-7-6-16,-9 5 0,-7 4 15,-15-4-15,-10-3 0,-5 8 0,-4 3 16,-10 1-16,-7-2 16,1 6-16,0 6 0,-14-2 0,-11 3 15,3 8-15,1 7 0,-12 5 16,-9 2-16,6 8 0,5 3 16,-10 5-16,-7 5 0,10 6 15,9 3-15,-7 9 0,-4 5 16,15 2-16,8 1 0,-4 6 15,-4 5-15,15 0 0,9 2 0,1 2 16,2 4-16,15-7 0,11-1 16,13-13-16,8-7 0,6-5 15</inkml:trace>
  <inkml:trace contextRef="#ctx0" brushRef="#br0" timeOffset="26484.4082">18607 4120 0,'0'0'15,"0"0"-15,26-2 0,-13 1 16,3-1-16,9 0 0,7-1 15,10 0-15,-1 1 0,19 0 16,7-1-16,-4 0 0,-3-1 0,13-2 16,5-1-16,0 4 0,-9 4 15,6-5-15,-4-4 0,-16 6 16,-11 3-16,-6 1 0,-4 2 16,-10-1-16,-6-3 0,-5 1 15,-4-1-15,-3 1 0</inkml:trace>
  <inkml:trace contextRef="#ctx0" brushRef="#br0" timeOffset="26750.5637">18592 4501 0,'0'0'0,"0"0"0,23-2 16,-23 2-16,34-3 0,-7-1 0,7 0 0,15-3 15,5-1-15,20-2 0,5 0 16,0-1-16,0 0 0,15-2 16,11 1-16,-14 0 15,-9 2-15,8-3 16,-2 1-16,-22 3 0,-17 6 0,2-1 16,-20 0-16,-11 1 0,-9-1 0,-14 4 15,-5-1-15,1 1 0,3 0 16,0 0-16</inkml:trace>
  <inkml:trace contextRef="#ctx0" brushRef="#br0" timeOffset="27061.8903">19101 3858 0,'0'0'0,"0"0"16,0 0-16,0 0 0,0 0 0,2 24 16,-2-24-16,3 32 0,-2-12 15,-1 7-15,0 7 0,0 2 16,-1 0-16,0 17 0,-1 4 16,1 5-16,0-5 0,-1 8 15,-1-1-15,-1-9 0,2-7 0,-1 9 16,0 0-16,-1-10 15,1-9-15,0-4 0,-1-2 16,2-7-16,1-4 0,3-6 0,2-5 16,-1-6-16,-1-5 0,0 0 15,-2 1-15,2-2 0</inkml:trace>
  <inkml:trace contextRef="#ctx0" brushRef="#br0" timeOffset="27317.387">19453 3842 0,'0'0'16,"0"0"-16,0 0 0,0 0 15,0 24-15,0-24 0,-3 39 16,0-12-16,1 2 0,0 19 0,0 8 15,0 0-15,-1 0 0,2 12 16,1 11-16,1-11 0,2-8 16,-1 7-16,0-4 15,-2-9-15,-1-5 0,0-9 0,1-9 16,0-11-16</inkml:trace>
  <inkml:trace contextRef="#ctx0" brushRef="#br0" timeOffset="48755.7537">18581 5098 0,'0'0'0,"0"0"16,0 0-16,21-6 0,-21 6 0,22-4 15,-6 2-15,2-1 0,2 1 16,4-2-16,4 0 0,7-1 16,-1 2-16,5-2 0,3 2 15,5-2-15,-3-3 0,1 5 16,3 0-16,-4 0 0,-2-1 16,8 0-16,1 1 0,-7 2 0,-4 1 15,-4 1-15,-2 2 16,-4 2-16,-3-2 0,-7 1 0,-5-1 15,-3-1-15</inkml:trace>
  <inkml:trace contextRef="#ctx0" brushRef="#br0" timeOffset="52840.4054">21295 3803 0,'0'0'0,"0"0"16,0 0-16,-10 22 0,10-22 16,-10 27-16,4-8 0,-1 4 0,0 3 15,-1 13-15,-1 4 0,-1 3 16,0 3-16,-3 10 0,-2 1 16,-1 4-16,-1-5 0,4-5 15,2-7-15,1-2 0,4-10 16,2-9-16,3-7 0,0-6 15,0-3-15,1-7 0,2-6 16,1-2-16,3-4 0,-1-6 16,2-3-16,2-7 0,2-3 0,1-1 15,1 0-15,2 1 0,1-1 16,7-1-16,2 2 16,-2 4-16,0 3 0,2 3 0,3 1 15,0 7-15,1 5 0,1 4 16,0 2-16,-1 3 0,0 3 0,-2 7 15,-3 2-15,-3 7 16,-1 0-16,-5 4 0,-3 3 16,-3-1-16,-2 0 0,-2-2 0,-1-2 15,0-1-15,-2-2 0,-3-1 16,-2-2-16,0-3 0,1-4 16,1-2-16</inkml:trace>
  <inkml:trace contextRef="#ctx0" brushRef="#br0" timeOffset="53285.3775">22323 4209 0,'0'0'0,"0"0"16,0 0-16,0 0 0,0 0 15,0 0-15,-8-24 0,8 24 0,0 0 16,-27-8-16,27 8 15,-32 4-15,14 2 0,-4 1 16,-4 2-16,1 2 0,0 3 0,-8 6 16,1 3-16,3 2 0,4-1 15,-1 10-15,6 0 0,8-4 16,6-2-16,7-4 0,6-5 16,3-6-16,2-4 0,6-4 15,5-4-15,2-4 0,0-2 16,6-8-16,0-4 0,-4-2 15,-1 1-15,-1-6 0,0-3 16,-3-3-16,-2 1 0,-4 3 0,-3 2 16,-4 5-16,-4 4 0,0 3 15,-2 4-15,0 3 0,-1 2 16,-2 6-16,-1 4 0,-1 3 16,-1 3-16,1 7 0,-2 5 15,3 1-15,2 2 0,4 0 16,1-1-16,5-3 0,4-4 15,6-3-15,5-5 0,-5-1 16,-3-3-16,-4 0 0</inkml:trace>
  <inkml:trace contextRef="#ctx0" brushRef="#br0" timeOffset="53568.2286">22918 4099 0,'0'0'0,"0"0"15,0 0-15,-30 3 0,30-3 0,-36 7 16,10 1-16,1 1 0,-1 2 16,-7 5-16,1 1 15,3 0-15,4 1 0,0 4 0,7-1 16,5-1-16,6 0 0,9-1 16,8 0-16,2-2 0,3-3 15,4 0-15,3-3 0,-2-1 16,-1-1-16,-4 1 0,-3 0 15,-3-1-15,-2 0 0,-7 2 0,-7 1 16,-3 1-16,-2 0 0,-4 1 16,-5 1-16,0-3 0,-2-2 15,4-2-15,4-1 0,3-2 16</inkml:trace>
  <inkml:trace contextRef="#ctx0" brushRef="#br0" timeOffset="54017.6979">23251 3892 0,'0'0'0,"0"0"0,0 0 15,-7 24-15,7-24 0,-13 30 16,3-3-16,0 2 0,0 0 0,-5 14 15,-3 4-15,-2 4 0,3-5 16,-4 7-16,0 1 16,2-12-16,1-6 0,4-6 0,2-3 15,2-7-15,2-4 0,1-4 16,0-1-16,2-7 0,-1-4 0,5-10 16,4-6-16,3-2 15,3-2-15,6-7 0,6-5 16,0 2-16,1 3 0,9-3 15,3 2-15,-2 4 0,-1 4 0,5 2 16,1 4-16,-11 6 0,-2 3 16,3 9-16,-1 5 0,-9-1 15,-4 2-15,-3 6 0,-2 7 16,-5-1-16,-3-1 0,-2 6 16,-2 3-16,1 0 0,0-2 15,2-1-15,1-3 0,1-2 16,1-3-16,0-7 0,1-4 15,0-2-15,-1-2 0,-1-1 0</inkml:trace>
  <inkml:trace contextRef="#ctx0" brushRef="#br0" timeOffset="54268.1429">23960 3975 0,'0'0'0,"0"0"0,0 0 16,-13 26-16,13-26 0,-23 37 0,8-7 16,-1 4-16,-1 3 0,-3 13 15,1 2-15,1 5 0,3-5 16,5-2-16,6-9 0,2-9 16,2-6-16,6-7 0,7-6 15,1-3-15,1-4 0,6-5 16,6-4-16,-4-3 0,-1-1 0,-6 2 15,-2 1-15,-4 0 0</inkml:trace>
  <inkml:trace contextRef="#ctx0" brushRef="#br0" timeOffset="54467.8545">23613 4311 0,'0'0'0,"0"0"15,0 0-15,0 0 0,0 0 0,31-11 16,-10 6-16,3-1 0,1 2 16,5-1-16,3 1 15,2-1-15,1 1 0,13-2 0,1 3 16,0 0-16,-9-1 0,-8 2 16</inkml:trace>
  <inkml:trace contextRef="#ctx0" brushRef="#br0" timeOffset="54951.0491">24521 4268 0,'0'0'0,"0"0"15,0 0-15,0 0 0,0 0 0,0 0 16,0 0-16,0-20 15,0 20-15,0 0 0,0 0 16,-22-16-16,22 16 0,-19-9 0,19 9 16,-30-2-16,14 5 0,-3 1 15,-1 0-15,-1 3 0,-1 1 16,-8 6-16,0 5 0,3 0 16,4 2-16,3 4 0,4 4 15,-1 4-15,5-4 0,4-1 16,5-2-16,5-6 0,6-3 0,7-6 15,6-5-15,2-4 0,3-4 16,2-4-16,5-3 16,-2-2-16,-2-1 0,5-9 0,-1-2 15,-2-1-15,-2-3 0,-5 0 16,-4 0-16,-5 5 0,-1 2 16,-5 5-16,-1 5 0,-2 2 15,-2 1-15,-2 7 0,-1 2 16,-2 5-16,0 1 0,-1 7 0,0 5 15,0 1-15,-1 2 0,2 1 16,2 4-16,2-2 0,0-3 16,6-2-16,4-3 15,4-3-15,1-4 0,-2-2 0,-4-2 16,-2-2-16</inkml:trace>
  <inkml:trace contextRef="#ctx0" brushRef="#br0" timeOffset="55404.5445">25296 4200 0,'0'0'0,"0"0"0,0 0 0,0 0 16,0 0-16,-14-17 0,14 17 16,-26-2-16,10 3 0,-6 4 15,-5 2-15,-1 4 0,-2 0 0,-9 7 16,1 4-16,2 0 15,4 0-15,-1 8 0,7 0 16,5-2-16,7 0 0,7-1 0,9-3 16,7-10-16,4-3 0,13-4 15,6-5-15,-5-4 0,2-4 16,6-3-16,1-6 0,-3-1 16,-2-2-16,-1-4 0,-1-3 15,-5 1-15,-2-1 0,-1 1 16,-4 1-16,-7 8 0,-3 4 0,-1 2 15,-2 3-15,-2 3 0,-2 3 16,-3 2-16,-7 6 0,0 4 16,0 4-16,-3 11 0,-1 8 15,-1 1-15,2 1 0,0 5 16,2-3-16,1-4 0,0-4 0,0-3 16,0-2-16,0-4 15,1 0-15,-2-5 0,-1-2 16,-2-1-16,-1-1 0,-12-1 15,-7-1-15,-2-3 0,-2-3 0,9 0 16,6-2-16,6 1 0</inkml:trace>
  <inkml:trace contextRef="#ctx0" brushRef="#br0" timeOffset="55968.0103">21462 5033 0,'0'0'15,"0"0"-15,0 0 0,27 1 0,-27-1 16,31 3-16,-7 1 0,2-2 16,0 0-16,16 1 0,6-2 15,1 2-15,1-2 0,20 1 16,22 0-16,-7 0 0,-5-1 0,25 2 16,6-1-16,5 1 15,-12 1-15,61-1 0,-1 0 16,-22 1-16,-15-2 0,11 2 15,6 1-15,-18-3 0,-13-3 16,29 5-16,21 0 0,-27-2 0,-17-1 16,-11-2-16,-8 0 0,-1 3 15,-1 3-15,-3-2 0,-1 1 16,-30-2-16,-20 0 0,-13-1 16</inkml:trace>
  <inkml:trace contextRef="#ctx0" brushRef="#br0" timeOffset="56668.6629">25545 4249 0,'0'0'0,"0"0"16,0 0-16,23 4 0,-23-4 0,31 0 15,-7 2-15,4-4 0,2 1 16,14-2-16,4 1 16,1 0-16,0-1 0,13 1 0,0-2 15,4 2-15,-6 1 0,-5 0 16,-3 0-16,-9 1 0,-8 1 15,-5 1-15,-9 2 0,-12-1 0,-4-1 16,-2 0-16,0-1 0,0 0 16</inkml:trace>
  <inkml:trace contextRef="#ctx0" brushRef="#br0" timeOffset="56888.0696">25429 4563 0,'0'0'0,"0"0"0,0 0 16,36 0-16,-36 0 0,49-6 0,-9 1 16,3-1-16,3-1 0,21-3 15,7 0-15,15-2 0,-6 1 16,12-1-16,8 0 0,-15 3 16,-11 3-16,-4-1 0,-14 1 15,-16 1-15,-11 0 0,-12 2 16,-9 3-16,-9 1 0,-5 1 0,1-1 15,0 0-15,2-1 0</inkml:trace>
  <inkml:trace contextRef="#ctx0" brushRef="#br0" timeOffset="57201.9869">25902 4043 0,'0'0'16,"0"0"-16,0 0 0,0 0 0,0 0 16,0 0-16,0 0 0,1 31 15,-1-31-15,-1 35 0,-1-7 16,-1 2-16,0 1 0,-2 12 16,1 4-16,-1-4 0,1-1 15,-2 8-15,1-2 0,-1-5 16,1-3-16,-1 4 0,2-4 15,2-8-15,1-5 0,-1-3 0,1-3 16,0-3-16,0-4 0,2-5 16,3-3-16,0-6 0,3-4 15,-2 0-15,0 1 0,-2 1 16</inkml:trace>
  <inkml:trace contextRef="#ctx0" brushRef="#br0" timeOffset="57481.8228">26235 3960 0,'0'0'15,"0"0"-15,0 0 0,0 0 0,0 0 0,-5 31 16,5-31-16,-9 39 16,3-13-16,-1 6 0,-3 7 15,0 0-15,1 1 0,-2 10 16,0 8-16,2-6 0,3-4 15,-2 5-15,0-4 0,3-6 0,0-6 16,2 0-16,0-2 0,-1-5 16,2-3-16,0-3 0,1 1 15,0-8-15,0-5 0,1-1 16,2-2-16,-2-4 0,0-1 16,0-4-16,0 2 0,0-2 15,0 0-15,0 0 0</inkml:trace>
  <inkml:trace contextRef="#ctx0" brushRef="#br0" timeOffset="68068.0091">8672 5023 0,'0'0'15,"0"0"-15,0 0 0,0 0 0,-22-19 16,8 12-16,-4-2 16,-3 3-16,-2 3 0,-15 1 0,-6 1 15,0 2-15,-1 1 0,-17 8 16,-5 5-16,2 1 0,1 3 0,-17 12 16,-13 10-16,9-1 0,9-1 15,-5 14-15,7 6 16,-6 20-16,21-7 0,13-7 0,11-2 15,11-9-15,9-7 0,15 5 16,10 2-16,7-9 0,4-5 16,13 1-16,12-1 0,3-8 15,2-5-15,19-2 0,13-4 16,3-2-16,2-2 0,15-13 16,12-7-16,-5-1 0,-2 3 15,15-9-15,9-4 0,-8-1 16,-7 2-16,8-9 0,5-4 15,-15 0-15,-10 0 0,-3 0 16,1-2-16,-19-1 0,-10 0 0,-10-2 16,-6 0-16,-16-1 0,-12-2 15,-14-6-15,-10-3 0,-7-1 16,-4 0-16,-11-5 0,-7-4 16,-9 2-16,-5 3 0,-18-8 15,-13-6-15,2 11 0,0 5 0,-22 2 16,-15 1-16,-2 3 15,-2 1-15,-23 9 0,-16 5 16,5 12-16,2 8 0,-28 14 16,-18 11-16,8 7 0,5 5 0,54-9 15,37-8-15,25-4 0</inkml:trace>
  <inkml:trace contextRef="#ctx0" brushRef="#br0" timeOffset="68976.6109">9782 6056 0,'0'0'0,"0"0"15,0 0-15,21 7 0,-21-7 0,17 7 16,-9-2-16,1 2 16,0 2-16,-1-1 0,-2-1 15,0-2-15</inkml:trace>
  <inkml:trace contextRef="#ctx0" brushRef="#br0" timeOffset="69435.6259">9391 6381 0,'0'0'0,"0"0"0,0 0 0,28-5 0,-28 5 15,44-9-15,-9 2 16,1-1-16,3-2 0,12-3 15,3-3-15,9 0 0,-4 4 16,0 0-16,-8 2 0,-12 4 0,-11 3 16,-10 1-16,-9 1 15,-12 4-15,-8 4 0,-11 6 0,-8 6 16,1-1-16,-2 2 0,-8 7 16,0 2-16,1 0 0,3 0 15,2 1-15,6-3 0,10-4 16,5-2-16,9-4 0,8-2 15,5-3-15,4-4 0,6-7 0,5-5 16,4-3-16,2 0 0,0-3 16,0-2-16,-2-2 0,0-2 15,-1-1-15,-1-3 0,-5 2 16,-3 0-16,-1 1 0,-4 2 16,-5 4-16,-3 1 0,0 5 15,-1 5-15,0 2 0,-1 2 0,2 2 16,0 4-16,0-1 15,-1 4-15,1 0 0,0 2 0,2-1 16,1-1-16,0 2 0,0 1 16,-3-4-16,0-2 0,-2-2 15</inkml:trace>
  <inkml:trace contextRef="#ctx0" brushRef="#br0" timeOffset="69701.5106">10158 6252 0,'0'0'0,"9"-3"0,4-1 0,4 0 16,1-1-16,13-2 0,6 0 15,-1 0-15,0 2 0,10-2 16,-2 1-16,-6 3 0,-2 2 0,-1 2 16,-5 3-16,-6 4 15,-5 2-15,-6 7 0,-4 6 16,-6 0-16,-3 4 0,-6 6 15,-4 2-15,-2-3 0,-3-3 0,0 0 16,-1 0-16,0-4 0,-2-1 16,-3-5-16,-4-3 0,0-3 15,2-3-15,4-2 0,5-2 16,3-2-16</inkml:trace>
  <inkml:trace contextRef="#ctx0" brushRef="#br0" timeOffset="69884.8394">10427 6059 0,'0'0'0,"0"0"0,0 0 15,-5 25-15,5-25 0,-10 38 16,0-6-16,-2 3 0,-3 3 0,-6 14 16,-3 4-16,-2 7 15,4-5-15,-2 3 0,3-8 16,2-5-16,3-11 0,5-10 15,2-7-15,3-5 0</inkml:trace>
  <inkml:trace contextRef="#ctx0" brushRef="#br0" timeOffset="70136.0553">11030 5992 0,'0'0'0,"0"0"0,0 0 15,0 0-15,0 0 0,-24 18 0,24-18 16,-37 28-16,20-12 0,0 1 16,1 1-16,2-3 0,3 1 15,4 1-15,6-2 0,6-4 16,6-2-16,9-4 0,6-4 16,4-2-16,2-1 0,10-3 15,1-2-15,-4 0 0,-3-1 0,2-1 16,-5 0-16,-7 3 15,-5 0-15,-6 2 0</inkml:trace>
  <inkml:trace contextRef="#ctx0" brushRef="#br0" timeOffset="70336.7109">11124 6081 0,'0'0'0,"0"0"0,0 0 15,-1 25-15,1-25 0,-4 33 16,2-8-16,-1 2 0,0 3 0,-3 10 15,1 0-15,-1-3 0,1-1 16,-3 3-16,0-3 16,0-6-16,1-5 0,-3-2 0,-2-5 15,-3-5-15,0-6 0,-3-4 16,-1-7-16,4 1 0,3 1 0,2 0 16</inkml:trace>
  <inkml:trace contextRef="#ctx0" brushRef="#br0" timeOffset="70452.377">10844 6457 0,'0'0'16,"0"0"-16,0 0 0,0 0 15,27-11-15,-27 11 0,40-11 0,-12 4 16,5-1-16,1-2 0,1-1 16,15-3-16,2-1 0,8-5 15,-3 0-15,-2 0 0,-12 5 16,-10 4-16</inkml:trace>
  <inkml:trace contextRef="#ctx0" brushRef="#br0" timeOffset="70768.6002">11662 6000 0,'0'0'0,"0"0"0,0 0 0,-26 14 16,26-14-16,-30 20 0,12-5 15,0 0-15,2 0 0,-3 5 16,2 1-16,6-3 0,6-2 16,7-3-16,7-2 0,5-3 15,5-3-15,6-4 0,6-1 16,9-3-16,0-1 0,0 2 15,3 1-15,-4 0 0,-4 1 0,3 4 16,-5 3-16,-4 1 0,-5 2 16,-5 7-16,-5 7 0,-5 0 15,-5 1-15,-4 1 0,-3 1 16,-2-2-16,1-1 0,-6-2 16,-3 0-16,-5-4 0,-3-2 0,-4-1 15,-3-3-15,-3-2 16,-2-5-16,-1 0 0,-1-2 15,7-1-15,7 0 0,5-1 0</inkml:trace>
  <inkml:trace contextRef="#ctx0" brushRef="#br0" timeOffset="70968.2874">11489 6291 0,'0'0'0,"0"0"0,0 0 16,0 0-16,-6 28 0,6-28 0,-12 29 15,4-10-15,0 1 0,-1 0 16,-1-1-16,0 1 0,1 0 0,-2 2 16,2-3-16,3-4 15,0-2-15,4-8 0,2-5 16,2-1-16,-2 1 0,2-1 16</inkml:trace>
  <inkml:trace contextRef="#ctx0" brushRef="#br0" timeOffset="71135.7271">11701 6318 0,'0'0'16,"0"0"-16,0 0 0,-4 31 0,4-31 0,-9 37 15,3-10-15,-2-1 16,-1 1-16,-5 8 0,-3-1 16,-2 3-16,3-3 0,-1-4 15,1-4-15,0-4 0,2-4 0,2-3 16,2-3-16,2-1 0</inkml:trace>
  <inkml:trace contextRef="#ctx0" brushRef="#br0" timeOffset="71584.7334">12273 6000 0,'0'0'0,"0"0"16,0 0-16,0 0 0,7 29 0,-7-29 16,-1 37-16,-2-15 0,-3 3 15,1 2-15,-1 2 0,1 4 16,2-6-16,1-2 0,4-4 16,1-3-16,2-4 0,2-4 15,1-3-15,2-3 0,1-4 16,2-4-16,3-4 0,0-4 0,-1-1 15,1-5-15,0-3 16,3-7-16,-3-1 0,2 1 0,2 0 16,-2 4-16,-3 4 0,-2 4 15,-1 3-15,-2 5 0,-1 4 0,-1 7 16,-3 3-16,-2 5 16,-3 5-16,-4 5 0,0 7 15,-2 3-15,0 3 0,-2 1 16,0 4-16,1 3 0,0-2 0,1-4 15,3-3-15,0-6 0,1-4 16,-1-5-16,1-2 0,1-4 16,0-1-16,-1-5 0,-1-3 15,-2-3-15,0-4 0,0 2 16,2-1-16,0 1 0</inkml:trace>
  <inkml:trace contextRef="#ctx0" brushRef="#br0" timeOffset="71835.5952">12953 5858 0,'0'0'0,"0"0"15,0 0-15,0 0 0,0 0 0,-4 27 16,4-27-16,-23 33 16,8-13-16,-1 2 0,1 3 15,1 0-15,2-2 0,-1 3 16,5-4-16,2-4 0,3-3 0,7-3 15,8-2-15,3-4 0,1-2 16,5-2-16,3-1 16,2-1-16,-1 0 0,7-2 0,0-3 15,-1-1-15,-1-3 0,-6 2 16,-4 1-16,-5 1 0</inkml:trace>
  <inkml:trace contextRef="#ctx0" brushRef="#br0" timeOffset="72037.679">12975 6254 0,'0'0'0,"0"0"0,-3 20 0,-1-4 15,0 1-15,-3 7 0,1 3 16,-2-1-16,-1-1 0,-2 7 16,-1-1-16,0-6 0,0-2 0,-2-3 15,0-3-15,0-4 16,-2-2-16,-4-5 0,-2-3 0,0-3 15,0-1-15,0-6 0,0-3 16,5 2-16,2 1 0,4 1 16</inkml:trace>
  <inkml:trace contextRef="#ctx0" brushRef="#br0" timeOffset="72219.426">12709 6308 0,'0'0'0,"0"0"0,0 0 16,27 22-16,-27-22 0,25 22 15,-9-8-15,2 2 0,0 2 0,7 6 16,0 0-16,1 1 0,-1-1 0,8 6 16,1-5-16,-4-3 15,-3-3-15,-2-3 0,0-5 16,0-3-16,-2-2 0,-4-2 16,-4 0-16,-3-2 0</inkml:trace>
  <inkml:trace contextRef="#ctx0" brushRef="#br0" timeOffset="72419.1073">13733 5724 0,'0'0'0,"0"0"0,0 0 15,27 18-15,-27-18 0,19 18 0,-8-7 16,1 1-16,0 0 0,1 2 16,-2-3-16,-1-1 0</inkml:trace>
  <inkml:trace contextRef="#ctx0" brushRef="#br0" timeOffset="72618.2825">13490 5970 0,'0'0'0,"0"0"0,0 0 15,0 21-15,0-21 0,0 21 16,0-21-16,0 26 0,0-13 0,1-1 16,0 2-16,0-4 15,0 0-15,0-3 0,0 0 0,0 0 16</inkml:trace>
  <inkml:trace contextRef="#ctx0" brushRef="#br0" timeOffset="72802.3181">13662 5939 0,'0'0'0,"10"-2"15,4 0-15,4-2 0,1 1 0,11 0 16,3 2-16,1 1 16,2 1-16,4 0 0,-1-1 15,-6 1-15,-4 1 0,-5 1 16,-3 1-16,-6-1 0,-2 1 0,-8 2 15,-5 2-15,-7 3 0,-5 3 16,-8 1-16,-5 1 0,4-2 16,5-5-16,2 0 0</inkml:trace>
  <inkml:trace contextRef="#ctx0" brushRef="#br0" timeOffset="73035.476">13738 6066 0,'0'0'0,"0"0"0,0 0 16,0 0-16,-14 30 0,14-30 15,-20 29-15,7-9 0,1 0 16,-1 2-16,-1 2 0,-4 5 16,0-1-16,1-4 0,-1-2 15,2-2-15,-1-6 0,4-2 16,1-3-16,2-3 0,2-2 0,4-4 15,1-1-15,1-1 0,0 1 16,2 1-16</inkml:trace>
  <inkml:trace contextRef="#ctx0" brushRef="#br0" timeOffset="73219.5383">13816 6166 0,'0'0'0,"0"0"16,0 0-16,24 0 0,-15 2 0,0 1 16,-1 1-16,-3-1 0,1 1 15,-5 3-15,-2 3 16,-5 1-16,-4 3 0,-2 4 15,-2 2-15,-9 7 0,-4 1 0,-3 1 16,-2 2-16,-8 7 0,-1 1 16,-5 4-16,1 0 15,6-8-15,2-2 0,8-11 0,3-6 16,6-4-16,5-2 0,3-3 16</inkml:trace>
  <inkml:trace contextRef="#ctx0" brushRef="#br0" timeOffset="73368.5685">13851 6342 0,'0'0'0,"10"0"16,5 1-16,3 2 0,3-1 0,10 2 15,3 2-15,7 1 16,-1 2-16,-5-4 0,-3 2 16,-6-1-16,-3-1 0,-7 2 15,-4-1-15,-2 0 0,-2-1 0,-2-1 16</inkml:trace>
  <inkml:trace contextRef="#ctx0" brushRef="#br0" timeOffset="73735.0208">13700 6557 0,'0'0'0,"0"0"0,0 0 0,-1 25 16,1-25-16,-2 27 0,1-14 15,0 0-15,1-2 0,-1 0 0,0-1 16,1-1-16,1-2 0,1-2 16,1-3-16,0 0 0,2-4 15,-1-1-15,1-1 0,-1-5 16,2-1-16,1-4 0,4 0 16,1 0-16,3 1 0,6-3 15,2 3-15,1 2 0,2 3 0,-1 3 16,0 1-16,-2 1 0,-1 2 15,0 2-15,-3 3 16,-3 2-16,-5 0 0,-7 0 0,-3 2 16,-5 0-16,-4 0 0,-4-1 15,-5 1-15,-1 0 0,-3 0 16,-4-3-16,-2-3 0,-4 0 16,3-1-16,5 0 0,5-1 15,2 1-15</inkml:trace>
  <inkml:trace contextRef="#ctx0" brushRef="#br0" timeOffset="73951.689">14683 5982 0,'0'0'0,"0"0"0,0 0 16,0 0-16,-18 25 0,18-25 15,-28 27-15,10-11 0,-4 2 0,-3 0 16,-2 4-16,-7 5 0,0-1 16,-5 2-16,1-4 0,7-4 15,7-3-15,4-4 0</inkml:trace>
  <inkml:trace contextRef="#ctx0" brushRef="#br0" timeOffset="74152.3755">14368 6272 0,'0'0'0,"0"0"16,4 20-16,-3-6 0,0-1 15,-1 7-15,-1 5 0,-1 7 16,-1-1-16,1-1 0,0 2 16,0-4-16,1-2 0,1 2 15,1-6-15,0-2 0,0-4 0,0-2 16,0-4-16,0-6 0,-1-4 15,0 3-15,0-3 16,0 3-16</inkml:trace>
  <inkml:trace contextRef="#ctx0" brushRef="#br0" timeOffset="74384.7261">14432 6286 0,'0'0'0,"0"0"0,0 0 15,32-8-15,-17 5 0,3 1 16,5 1-16,7 0 0,-1-1 15,-3 1-15,-1 0 0,-3 1 0,-2 1 16,-4 2-16,-2 1 0,-4 1 16,-2 0-16,-6 2 0,-4 4 15,-5-2-15,-3 0 0,-6 0 16,-5 1-16,-2 0 0,-3 0 16,-8 0-16,0-1 0,4-2 15,4-2-15,3-3 0,2 0 16,4-5-16,4-4 0,2 1 0,2 2 15,1 0-15</inkml:trace>
  <inkml:trace contextRef="#ctx0" brushRef="#br0" timeOffset="74586.1433">15084 5992 0,'0'0'0,"0"0"16,0 0-16,0 0 0,0 0 0,-11 26 15,11-26-15,-24 25 0,6-10 16,-5 4-16,-4 1 16,0 1-16,-2 0 0,-5 5 0,2 1 15,-2 6-15,3 4 0,7-8 16,4-6-16,3-3 0</inkml:trace>
  <inkml:trace contextRef="#ctx0" brushRef="#br0" timeOffset="74785.499">14731 6220 0,'0'0'0,"0"0"0,0 0 16,0 0-16,0 0 0,23 15 0,-23-15 16,19 19-16,-19-19 0,15 30 15,-7-10-15,-1 2 0,-2 1 16,-1 3-16,-2-1 0,-1 7 16,-1-3-16,0-1 0,-1-4 15,-1-2-15,-1-3 0,-1 2 16,-3-1-16,1-9 0,-2-1 0,-1-7 15,0-5-15,2 0 0,1 1 0,1 0 16</inkml:trace>
  <inkml:trace contextRef="#ctx0" brushRef="#br0" timeOffset="74968.8964">14996 6314 0,'0'0'0,"8"-3"16,6 1-16,1 0 0,3-1 0,10 0 15,6-2-15,-1 0 0,1 0 0,7-2 16,-3-1-16,-3 0 0,-3 1 16,-5 3-16,-4 3 15,-5-1-15,-4 0 0,-6 0 0,-5-2 16,-4-1-16,-4 2 0,2-1 16,0 2-16,1 0 0</inkml:trace>
  <inkml:trace contextRef="#ctx0" brushRef="#br0" timeOffset="75218.927">15233 6328 0,'0'0'0,"0"0"16,0 0-16,0 0 0,4 26 0,-4-26 15,-1 35-15,0-11 16,-1 0-16,-2 6 0,0 5 16,-3 9-16,1-3 0,-2 9 15,0-1-15,2-5 0,0-4 0,0 4 16,0-4-16,1-4 15,-1-4-15,2-5 0,-1-5 16,2-1-16,2-4 0,-3-2 16,1-3-16,0-5 0,0 0 0,-2-3 15,0 0-15,-1-2 0,0-2 16,1-3-16,1-6 0,0 3 16,1 0-16,1 1 0</inkml:trace>
  <inkml:trace contextRef="#ctx0" brushRef="#br0" timeOffset="75363.0586">15980 6798 0,'0'0'16,"0"0"-16,0 0 0,-24 13 15,24-13-15,-28 10 0,28-10 0,-21 7 16</inkml:trace>
  <inkml:trace contextRef="#ctx0" brushRef="#br0" timeOffset="76735.81">16720 5970 0,'0'0'0,"0"0"0,0 0 16,27-7-16,-13 4 0,4 2 0,6 1 16,1-2-16,2 1 15,18 3-15,5 3 0,0-2 0,-3-2 16,15 2-16,13 0 0,1 0 16,1-1-16,17-1 0,0-1 15,-3-1-15,0-2 0,14-1 16,2-1-16,43-2 0,-12 2 0,-1-3 15,-3-1-15,-14 4 0,-8 4 16,8 0-16,6 2 16,-6-5-16,-3-3 0,10 5 0,6 3 15,-7-3-15,-5-1 0,9-2 16,7-1-16,-9 2 0,-6 2 16,7-3-16,4 1 0,0 1 15,-2 0-15,25 0 16,19-1-16,-30 1 0,-19 2 0,-2 0 15,0 0-15,3 0 0,3 0 16,1 0-16,0 1 0,2-3 16,2 0-16,5 2 0,3-1 15,-8-1-15,-6 1 0,2-1 16,2 1-16,-5 3 0,-4 1 0,1 0 16,2-1-16,-7 3 0,-4-1 15,1 0-15,-1 1 0,-7-1 16,-3 2-16,-5 4 0,-3 0 15,-5-2-15,-6-4 0,1-1 16,1 0-16,-9 0 0,-7 3 0,-8-4 16,-5-2-16,-7 2 0,-5 1 15,-5-1-15,-3-2 0,-12 1 16,-8-1-16,-15 2 0,-8 0 16,1-1-16,0 1 0,2-1 15</inkml:trace>
  <inkml:trace contextRef="#ctx0" brushRef="#br0" timeOffset="87810.7592">23227 6177 0,'0'0'0,"0"0"0,0 0 15,0 0-15,0 0 0,-3-23 0,3 23 16,0 0-16,-13-18 0,5 12 16,0 1-16,-1 1 0,-1 0 0,-3-2 15,-5 2-15,0-1 16,1 2-16,-3 2 0,-3 1 16,-6 1-16,2 2 0,-1 2 15,2 1-15,2 2 0,5 0 0,1 2 16,2 4-16,4-3 0,2 0 15,5 2-15,4 3 16,3 0-16,2 0 0,7 7 0,5-2 16,0-2-16,3-4 0,1 1 15,2 0-15,-2-2 0,-1-2 16,-1 0-16,1-3 0,-3 0 16,-4-2-16,-7-1 0,-5 0 15,-5 0-15,-5 2 0,-6-1 0,-5-1 16,2-2-16,-5 0 0,-5 0 15,-2 0-15,1-2 0,0-2 0,0-2 16,1-1-16,4 1 16,4-2-16,3 1 0,2 0 15,4 1-15</inkml:trace>
  <inkml:trace contextRef="#ctx0" brushRef="#br0" timeOffset="88403.7592">23280 6679 0,'0'0'0,"0"0"16,0 0-16,0 0 0,0 0 0,0 0 16,0 0-16,0 0 0,0 0 15,23-9-15,-23 9 0,0 0 16,23-4-16,-23 4 0,26-2 16,-10-1-16,-1 2 0,4 0 15,3-1-15,1 2 0,2-1 0,11 1 16,2-1-16,1 0 15,0 0-15,5-2 0,5 0 16,10 0-16,-2 1 0,15-2 0,0 3 16,-4 0-16,-4 1 0,16-2 15,4-1-15,-7 1 0,-3 1 16,12-1-16,0 0 0,-6 3 16,-2 1-16,36-1 0,-5-3 15,-15 0-15,-11-1 0,3 2 16,2-1-16,-11 1 0,-7-1 0,0 0 15,1-1-15,-11-1 0,-6-2 16,-1 3-16,0-1 0,-12 4 16,-8 3-16,-2-3 0,-2-3 15,-4 1-15,-3 1 0,-4 1 16,-4 2-16,-5-4 0,-5-1 16,-4 3-16,-2-2 0,2 2 15,-1-5-15,0 2 0,-3 0 16,1-1-16,0-3 0,-7 3 15,-6-1-15,-2 4 0,-4 0 0,5 0 16,4 0-16,3 1 0</inkml:trace>
  <inkml:trace contextRef="#ctx0" brushRef="#br0" timeOffset="92601.7467">26618 5834 0,'0'0'0,"0"0"16,0 0-16,14 25 0,-14-25 0,10 25 16,-7-7-16,1 4 0,-2 2 0,1 9 15,1 0-15,-1-1 0,0 0 16,0-3-16,1 0 0,0-1 16,-1-5-16,0-4 0</inkml:trace>
  <inkml:trace contextRef="#ctx0" brushRef="#br0" timeOffset="93036.0829">26685 6000 0,'0'0'0,"0"0"15,0 0-15,21-11 0,-21 11 0,23-11 16,-6 4-16,0 2 0,2-1 15,2 1-15,1-1 0,7 0 16,-1-1-16,-1 2 0,-3 2 16,-1 2-16,-1 0 0,-1 2 15,-2 1-15,-2 4 0,-3 1 16,-4 1-16,-4 1 0,-2 2 16,-4 1-16,-5 0 0,-2 3 15,-4-1-15,-4 2 0,-3 1 16,-6-1-16,-4 5 0,-1 1 0,-2-2 15,-2-2-15,2-1 0,1-2 16,2-1-16,-1-3 0,0-3 16,4-3-16,4-3 0,5-1 15,6 1-15,3 1 0,7-1 16,6 3-16,4-5 0,3-4 0,1 1 16,4-1-16,8-1 15,4-1-15,0 0 0,1 1 0,-1-1 16,2 2-16,-3 1 0,-2 0 15,-5 2-15,-5 0 0,-2-1 16</inkml:trace>
  <inkml:trace contextRef="#ctx0" brushRef="#br0" timeOffset="93253.4479">26381 6515 0,'0'0'0,"0"0"16,0 0-16,0 0 0,0 0 0,6 24 15,-6-24-15,5 26 16,-5-26-16,8 32 0,-2-14 16,1-1-16,0 0 0,1-2 15,1-2-15,-1-2 0,-2 0 0,0-3 16</inkml:trace>
  <inkml:trace contextRef="#ctx0" brushRef="#br0" timeOffset="93585.5372">26542 6524 0,'0'0'0,"0"0"15,18-4-15,-4 2 0,1-1 16,3 0-16,2 0 0,5-1 15,0 1-15,1 3 0,0 1 16,-3 0-16,-3-1 0,-2 2 16,-4 2-16,-2 1 0,-3 1 0,-6 5 15,-5 4-15,-6 1 16,-3 0-16,-3 2 0,-4 1 16,0-2-16,-2-3 0,-7 3 15,1-2-15,3-2 0,2-2 0,4-3 16,4-2-16,2-1 15,2-2-15,5 0 0,4-3 16,3 0-16,4-4 0,6 0 0,6-1 16,-1 1-16,2-1 0,5 1 15,2 1-15,6-2 0,-1-1 0,-6 2 16,-6 1-16,-3-1 0</inkml:trace>
  <inkml:trace contextRef="#ctx0" brushRef="#br0" timeOffset="93804.1878">27093 6475 0,'0'0'0,"0"0"15,0 0-15,-1 21 0,1-21 0,-1 24 16,0-6-16,0 2 0,-1 0 15,1 1-15,0 0 0,1 2 16,2-2-16,1-6 0,0-2 16,-1-3-16,0-1 0,1-2 15</inkml:trace>
  <inkml:trace contextRef="#ctx0" brushRef="#br0" timeOffset="94156.4138">27086 6511 0,'0'0'0,"0"0"16,0 0-16,27-11 0,-27 11 0,30-8 16,-11 2-16,2 1 0,3-1 0,6-1 15,2 1-15,-3 1 16,-1 3-16,-2 1 0,-1 1 16,-1 1-16,-3 0 0,-1 4 15,-3 1-15,-6 1 0,-2 1 0,-7 3 16,-4 6-16,-4-2 0,-2 1 15,-6 1-15,-4 2 0,-6 3 16,0-2-16,-2 0 0,-3-1 16,3-2-16,2-2 0,-1-2 15,3-3-15,7-5 0,2-2 16,4 0-16,1 0 0,3-2 16,5-1-16,5 1 0,6-1 15,1-1-15,3-2 0,4 0 0,3 0 16,0 0-16,-1 0 0,7 1 15,0 2-15,-4-1 0,-6 1 0,-2-1 16</inkml:trace>
  <inkml:trace contextRef="#ctx0" brushRef="#br0" timeOffset="94331.4572">27713 6710 0,'0'0'0,"0"0"16,0 0-16,0 0 0,17 15 0,-17-15 16,17 13-16,-8-6 15,-1 1-15,2-4 0,0-1 16,-1-1-16,-1-1 0,-2 0 16</inkml:trace>
  <inkml:trace contextRef="#ctx0" brushRef="#br0" timeOffset="94602.6651">28254 5979 0,'0'0'0,"0"0"0,0 0 16,32-4-16,-32 4 0,35-4 0,-10 0 16,3 2-16,2 0 0,12-4 15,2-1-15,0 2 0,0 1 16,8-2-16,-4-1 0,-6 3 16,-5 0-16,-2 0 0,-8 2 0,-6-1 15</inkml:trace>
  <inkml:trace contextRef="#ctx0" brushRef="#br0" timeOffset="95052.8058">28567 6049 0,'0'0'0,"0"0"0,0 0 16,0 0-16,0 0 0,-28 18 0,28-18 15,-22 17-15,8-6 0,-1 1 16,-3 1-16,1 1 0,2-2 15,1 1-15,2 0 0,-2 0 16,3-3-16,4 0 0,2-2 16,7-1-16,7-2 0,3-2 15,5 0-15,7-3 0,3-3 16,1 0-16,3 0 0,1-1 16,1 1-16,5-1 0,-3 0 15,-6 0-15,-5 0 0,-5 1 16,-5 1-16,-4 2 0,-5 2 0,-9 1 15,-9 1-15,-1 3 0,-1 3 16,-10 2-16,-6-1 0,-1 3 16,-1 2-16,-3 1 0,-2 0 15,-3 1-15,4-2 0,5 2 16,3-1-16,5 0 0,4-1 0,6-2 16,5-1-16,7 0 15,4 0-15,8-5 0,5-5 0,4-2 16,4 0-16,8-1 0,5-2 15,1-1-15,-1-2 0,10 0 16,1 0-16,-4-11 0,-5-8 16,-7 5-16,-7 5 0,-5 3 15</inkml:trace>
  <inkml:trace contextRef="#ctx0" brushRef="#br0" timeOffset="95218.7215">28857 6357 0,'0'0'0,"0"0"15,0 0-15,0 0 0,0 0 16,12 22-16,-12-22 0,11 19 16,-11-19-16,11 22 0,-4-9 15,-2-1-15,1-1 0,-1 0 16,1 0-16,-2 0 0,-2-3 16,1 1-16,-1-2 0,0-2 0</inkml:trace>
  <inkml:trace contextRef="#ctx0" brushRef="#br0" timeOffset="95469.1806">28599 6629 0,'0'0'0,"0"0"16,0 0-16,0 20 0,0-20 0,0 25 15,0-25-15,0 32 0,0-15 16,0 0-16,0-1 0,0 1 15,1 0 1,0-3-16,-1 1 0,0-3 0,-1-1 16,-1 1-16,-1 0 0,-2-4 0,0-1 15,-4-2-15,-1-1 16,-2 0-16,-1-2 0,1 1 16,3-2-16,0 2 0</inkml:trace>
  <inkml:trace contextRef="#ctx0" brushRef="#br0" timeOffset="95635.8887">28300 6772 0,'0'0'15,"0"0"-15,0 0 0,0 0 16,0 0-16,-10 26 0,10-26 16,-12 21-16,12-21 0,-13 24 0,7-11 15,2 1-15,1-2 0,0 0 16,1-2-16,0-2 0</inkml:trace>
  <inkml:trace contextRef="#ctx0" brushRef="#br0" timeOffset="95785.6851">28974 6802 0,'0'0'0,"0"0"0,0 0 16,10 17-16,-10-17 0,6 26 15,-6-8-15,-3 2 0,-4 3 0,2-4 16,-1-1-16,2-2 0</inkml:trace>
  <inkml:trace contextRef="#ctx0" brushRef="#br0" timeOffset="96752.1933">23660 6021 0,'0'0'0,"0"0"0,0 0 16,0 0-16,0 0 0,0 0 15,0 0-15,-6 31 0,6-31 0,-14 30 16,-1-3-16,-1 0 15,0 2-15,-4 8 0,1-1 0,4-1 16,1-2-16,2 4 0,3-2 16,4-7-16,3-6 0,7-4 15,7-4-15,4-6 0,3-3 0,2-5 16,2-3-16,0-3 0,-1 2 16,2-4-16,1-1 15,-4-1-15,-3 2 0,0 0 0,-5 1 16,-3 3-16</inkml:trace>
  <inkml:trace contextRef="#ctx0" brushRef="#br0" timeOffset="96936.2658">23382 6285 0,'0'0'0,"0"0"0,0 0 16,32-8-16,-32 8 0,34-5 15,-8 4-15,-1-3 0,0 0 0,12-2 16,3 1-16,-2-1 0,-4 1 16,0-1-16,-5 2 0,-6 0 15</inkml:trace>
  <inkml:trace contextRef="#ctx0" brushRef="#br0" timeOffset="97268.9672">24152 6199 0,'0'0'0,"0"0"0,0 0 15,0 0-15,-7 24 0,7-24 16,-11 32-16,4-13 0,0 0 0,-1 2 16,-1 1-16,0-1 0,2-1 15,-2 2-15,1-3 0,1-3 16,2-4-16,0-2 0,2-4 15,1-4-15,2-2 0,-2-2 16,2-4-16,1 0 0,0 0 16,3-7-16,3-3 0,1-1 15,1-1-15,0 1 0,2-3 16,1 5-16,-1-1 0,3 4 16,2 1-16,2 1 0,1 3 15,1 3-15,1 2 0,-2 0 0,0 0 16,7 2-16,1 4 15,-4-1-15,-4 0 0,-4-1 0</inkml:trace>
  <inkml:trace contextRef="#ctx0" brushRef="#br0" timeOffset="97768.7532">24884 6266 0,'0'0'0,"0"0"0,0 0 0,0 0 15,2-19-15,-2 19 0,0 0 16,0 0-16,-11-24 0,11 24 16,0 0-16,-20-17 0,11 15 0,-2 0 15,-1 0-15,-2 2 16,-2 0-16,-3 4 0,-1 2 15,-1 1-15,0 1 0,-8 8 16,-2 2-16,2 2 0,3 1 0,-2 8 16,5 2-16,6-3 0,2-2 15,8-5-15,4-1 0,7-4 16,3-4-16,9-5 0,6-4 16,3-2-16,4-3 0,2-5 15,2-5-15,-1 1 0,-1-1 0,4-4 16,-2-1-16,-4 0 0,-5-1 15,-4 0-15,-4-3 0,-2 3 16,-4 4-16,-4 3 0,-1 1 16,-2 2-16,-1 4 0,-2 4 15,0 0-15,-5 5 0,-1 2 16,-2 5-16,-1 4 0,0 1 16,-1 1-16,3 3 0,3 0 15,0 0-15,2-2 0,4-1 0,4-1 16,2-4-16,0-1 0,0-3 15,-2-1-15,-2-2 0</inkml:trace>
  <inkml:trace contextRef="#ctx0" brushRef="#br0" timeOffset="97986.1232">25221 6214 0,'0'0'0,"0"0"16,0 0-16,0 0 0,-14 19 0,14-19 16,-17 28-16,7-11 15,0-1-15,0 3 0,2 3 16,0-3-16,1-1 0,-1 2 16,3-2-16,2-5 0,0-3 0,1-2 15,1-2-15,0 1 0</inkml:trace>
  <inkml:trace contextRef="#ctx0" brushRef="#br0" timeOffset="98152.8715">25181 6016 0,'0'0'0,"0"0"15,0 0-15,0 0 0,26 1 0,-26-1 16,22 8-16,-22-8 0,28 11 15,-14-6-15,-3 0 16,-1-1-16</inkml:trace>
  <inkml:trace contextRef="#ctx0" brushRef="#br0" timeOffset="98487.8904">25421 6243 0,'0'0'0,"0"0"16,0 0-16,-6 26 0,6-26 0,-10 29 15,2-11-15,0-2 0,-1 1 0,-1-1 16,0 1-16,-1 3 16,1-4-16,2-1 0,2-4 15,0-4-15,2-2 0,4-5 16,0 0-16,3-6 0,1 0 0,4-5 16,2-4-16,1-1 0,1-2 15,5-3-15,1-3 16,3 3-16,1 3 0,5-3 0,1 2 15,-3 3-15,-2 3 0,-1 3 16,-1 3-16,-1 3 0,-1 4 0,-4 5 16,-2 3-16,-4 2 15,-3 1-15,-4 7 0,-3 3 16,-4 0-16,0-1 0,-4 5 16,-1 2-16,0 0 0,0-2 15,2-4-15,2-4 0,1-4 16</inkml:trace>
  <inkml:trace contextRef="#ctx0" brushRef="#br0" timeOffset="112035.9032">4119 7660 0,'0'0'0,"0"0"0,0 0 16,0 0-16,0 0 0,0 0 15,-19 23-15,19-23 0,-19 19 0,19-19 16,-27 26-16,10-11 15,1 0-15,-5 2 0,1 1 16,-9 6-16,0-2 0,1 1 0,0 3 16,2-3-16,0 0 0,-4 4 15,-1-1-15,4 0 0,5-3 0,0 1 16,3-2-16,2-2 16,4-3-16,0-2 0,3-1 15,3-2-15,1-1 0,0-3 0,2-2 16,-1-3-16,2 0 0,0-1 15,2 1-15,1-3 0</inkml:trace>
  <inkml:trace contextRef="#ctx0" brushRef="#br0" timeOffset="112369.2348">3579 7789 0,'0'0'0,"0"0"0,0 0 16,0 0-16,0 0 0,0 0 15,0 0-15,27 8 0,-27-8 0,18 9 16,-18-9-16,22 15 0,-11-7 16,2 2-16,-1 1 15,1-1-15,3-1 0,-1 1 16,5 2-16,-1-2 0,0-1 0,7 3 15,3 1-15,-2-1 0,1-1 16,0 0-16,1 2 0,0-2 16,-4 0-16,9 1 0,2-1 15,-9-2-15,-1-1 0,-4-2 16,-1 0-16,-4-1 0,-1 2 16,-4 0-16,-2 2 0,-4-5 0,-5-2 15,2 0-15,-3-2 0,3 2 16</inkml:trace>
  <inkml:trace contextRef="#ctx0" brushRef="#br0" timeOffset="114919.051">1881 8744 0,'0'0'0,"0"0"15,0 0-15,0 0 0,0 0 0,0 0 16,14 19-16,-14-19 16,0 0-16,9 31 0,-9-31 15,6 35-15,-2-20 0,-1 6 16,-1 3-16,2 0 0,-1-1 16,-1 12-16,1 2 0,1 1 15,-4-1-15,1 13 0,-1 3 16,2-1-16,-2-4 0,1 14 15,1 0-15,-1-5 0,-1-3 0,3 13 16,0 2-16,-3-6 0,2-4 0,-1 16 16,1 4-16,0-11 15,0-8-15,4 35 0,1-1 16,-1-16-16,0-9 0,2 6 16,1 4-16,-3-12 0,0-7 0,0 8 15,0 7-15,2-6 0,2-4 16,1 4-16,-1 3 15,-4-7-15,-3-6 0,3 11 0,-2 9 16,2-11-16,-3-9 0,1 5 16,-1 2-16,0-5 0,-1-7 0,2 9 15,-3 4-15,1-5 16,1-4-16,1 8 0,-1 5 16,-1-10-16,-2-6 0,3 5 15,1 5-15,-3-5 0,1 0 0,-1 0 16,1 2-16,-1-11 0,-1-8 15,3 10-15,0 7 0,-1-8 16,-2-7-16,1 3 0,3 1 16,-2-3-16,-1-2 0,1 0 15,1 0-15,1-8 0,1-6 0,0 0 16,3-2-16,-3-4 16,-1-3-16,4 1 0,1-1 15,0-5-15,-3-4 0,-1-1 0,-2 0 16,-1-5-16,-2 0 0,-2-4 15,-3 0-15,-1-5 0,-5-1 16,3 0-16,3 1 0,0 1 16</inkml:trace>
  <inkml:trace contextRef="#ctx0" brushRef="#br0" timeOffset="140787.2297">8326 12689 0,'0'0'0,"0"0"0,0 0 0,-16 16 16,16-16-16,-18 25 0,4-5 15,0 3-15,-1 2 0,-3 5 16,0 3-16,-3 10 0,3-2 0,-1 9 16,2 0-16,4 3 0,5-4 15,5-5-15,4-2 0,6-6 16,4-4-16,8-5 0,5-2 15,2-6-15,2-5 0,-6-3 16,-6-1-16,-2-3 0</inkml:trace>
  <inkml:trace contextRef="#ctx0" brushRef="#br0" timeOffset="140986.7418">8738 12806 0,'0'0'0,"12"-1"0,5-1 15,1-1-15,2 1 0,14 1 0,6 0 16,13-2-16,2-1 16,5 1-16,1 1 0,-2 0 15,-13 0-15,-9 1 0</inkml:trace>
  <inkml:trace contextRef="#ctx0" brushRef="#br0" timeOffset="141187.2461">8836 12708 0,'0'0'0,"0"0"0,0 0 16,0 0-16,1 36 0,1-18 15,2 6-15,-1 1 0,0 1 16,1 2-16,0 0 0,2 5 0,-1-2 16,0-5-16,-1-4 15,-1-3-15</inkml:trace>
  <inkml:trace contextRef="#ctx0" brushRef="#br0" timeOffset="141359.6591">9120 12529 0,'0'0'16,"0"0"-16,0 0 0,0 0 0,-8 29 15,8-29-15,-11 40 16,3-15-16,-1 6 0,-1 1 0,0 4 16,-3 6-16,-1-5 0,-1 1 15,4-8-15,3-4 0</inkml:trace>
  <inkml:trace contextRef="#ctx0" brushRef="#br0" timeOffset="141570.541">8602 13126 0,'0'0'0,"0"8"0,-2 4 0,1-1 16,1 1-16,0 4 0,0 3 15,0 4-15,1-2 0,1-2 16,0-3-16,0-3 0,-1-3 16,1-5-16,0-4 0,-2-1 0,2 2 15,-2-2-15</inkml:trace>
  <inkml:trace contextRef="#ctx0" brushRef="#br0" timeOffset="141970.1132">8725 13083 0,'0'0'0,"11"-3"15,5 0-15,4-1 0,2 1 0,16-3 16,6 0-16,10 1 16,0 2-16,-2 3 0,0 1 15,2 1-15,-6 1 0,-1 2 16,-6 2-16,-15 0 0,-7-1 0,-12 5 16,-10 4-16,-9-1 0,-8 0 15,-12 1-15,-10 0 0,10-4 16,7-1-16,-22 5 0,-17 3 15,8 0-15,4-1 0,2-2 16,7-3-16,8-3 0,10-3 0,7-1 16,9-1-16,6-2 0,7-1 15,18-3-15,13-1 16,0-1-16,5 1 0,15-1 16,6 0-16,-7 2 0,-6 0 0,3 5 15,1 2-15,-4 0 0,-8 1 16,-9 1-16,-7 4 15,-7-2-15,-6 2 0,-8 2 0,-4 5 16,-8 0-16,-5 2 0,-14 2 16,-9 0-16,5-5 0,1-2 0,-9 0 15,0-1-15,3-8 16,-2-5-16,12 0 0,6 1 0,5-2 16</inkml:trace>
  <inkml:trace contextRef="#ctx0" brushRef="#br0" timeOffset="142153.2574">9056 13137 0,'0'0'0,"0"0"0,0 0 0,0 0 0,-8 32 15,-1-11-15,-3 8 16,-1 2-16,-2 3 0,-2 14 0,-4 2 16,-4 3-16,1-6 15,3-6-15,3-4 0,2-8 0,4-7 16,1-8-16,3-10 0,4-1 15,-1-1-15,2 0 0</inkml:trace>
  <inkml:trace contextRef="#ctx0" brushRef="#br0" timeOffset="142289.8716">9702 12859 0,'0'0'0,"0"0"16,0 0-16,0 0 0,24 11 0,-24-11 15,16 12-15,-7-3 16,0 1-16,-1-2 0,-2 0 0,1-1 16</inkml:trace>
  <inkml:trace contextRef="#ctx0" brushRef="#br0" timeOffset="142720.7041">9434 13062 0,'0'0'0,"0"0"15,0 0-15,0 0 0,29 2 16,-29-2-16,34 0 0,-12-3 16,2 1-16,2 0 15,4-1-15,0 2 0,1 1 0,4-2 16,-4 1-16,-6 0 0,-3 1 16,-4 1-16,-5 0 0,-4 5 15,-5 3-15,-8 4 0,-7 2 16,-3 3-16,-2 3 0,-4 2 15,-3 3-15,-3 4 0,1-2 16,5-4-16,3-2 0,2-1 16,4-5-16,11-2 0,7-4 0,5-6 15,5-3-15,8-6 16,7-6 0,1-4-16,3-5 0,-6 2 0,-3 0 15,2-1-15,-3 0 0,-3 6 0,-2 5 16,-4 3-16,-3 0 0,-3 7 15,-2 5-15,-4 6 0,0 2 16,-3 2-16,-2 1 0,1 1 16,1-1-16,-1 0 0,0 2 15,2-4-15,0 0 0,1-5 16,1-3-16,-1-1 0,0-1 16,-2-1-16</inkml:trace>
  <inkml:trace contextRef="#ctx0" brushRef="#br0" timeOffset="143022.2703">10037 13066 0,'0'0'0,"0"0"0,0 0 16,30-2-16,-30 2 0,39-5 16,-12 0-16,0 2 0,2 1 0,8 0 15,1-1-15,-2 3 0,0 2 16,2 1-16,-4 1 15,-5 3-15,-5 3 0,-5 6 0,-6 5 16,-4 6-16,-5 3 0,-5 6 16,-4 4-16,-4-1 0,-2 1 0,-4 0 15,-3-4-15,2-4 0,2-2 16,1-5-16,2-3 16,-1-5-16,0-3 0,-2-5 15,0-5-15,-2-6 0,-2-7 0,1-6 16,2-6-16,4 0 0,0-4 15,1 1-15,2 6 0,3 3 16</inkml:trace>
  <inkml:trace contextRef="#ctx0" brushRef="#br0" timeOffset="143237.0606">10306 12807 0,'0'0'15,"0"0"-15,0 0 0,-2 22 0,2-22 16,-11 40-16,0-9 0,-2 4 15,1 4-15,-5 13 0,-2 2 16,-2 7-16,1-4 0,-2 2 16,2-8-16,3-7 0,1-5 0,4-7 15,2-4-15,1-6 16,3-4-16,0-8 0,3-5 16,2-10-16,2-6 0,0 3 15,0 2-15,-1 1 0</inkml:trace>
  <inkml:trace contextRef="#ctx0" brushRef="#br0" timeOffset="143436.4579">11103 13011 0,'0'0'0,"8"10"0,3 5 15,0 3-15,1 5 0,2 11 16,-1 3-16,-3 13 0,-4 1 0,-7 12 15,-7 0-15,-12-6 0,-9-6 16,-20 6-16,-12-3 0,16-14 16,11-9-16,8-9 0</inkml:trace>
  <inkml:trace contextRef="#ctx0" brushRef="#br0" timeOffset="151687.7026">2258 9238 0,'0'0'0,"0"0"0,0 0 0,0 0 16,0 0-16,0 0 0,9-20 16,-9 20-16,0 0 0,0 0 15,28-8-15,-28 8 0,22-2 0,-8 1 16,1-1-16,0 1 0,2 1 16,3 0-16,4 0 15,-1 2-15,1 0 0,11 1 0,0-1 16,-1 0-16,2-2 0,12 1 15,0 0-15,1 0 0,0 0 16,2-1-16,4-1 0,7 1 16,-5 1-16,4-2 0,2-1 15,7 1-15,-1 0 0,0 0 16,2-2-16,4-2 0,-8-3 16,6 4-16,4 3 0,-5 1 0,-5 1 15,34 0-15,-6-2 0,-11-6 16,-7-1-16,4 5 0,2 3 15,-6 0-15,-5 1 0,4-5 16,0-2-16,-3 1 0,-6 1 16,6 1-16,2 0 0,-4 1 15,-3 0-15,8 2 0,6 3 16,-10-3-16,-2-1 0,6-3 0,2-1 16,-6 3-16,-5 0 0,8-1 15,6-1-15,-11 4 0,-7 3 16,9-2-16,7-1 0,-10 0 15,-2-1-15,4 2 0,4 2 16,-3-2-16,-5 0 0,8-1 16,6-1-16,-9 5 0,-4 5 0,5-5 15,6-2-15,-5-2 0,-3-2 16,5 2-16,4 3 16,-4-2-16,-3-1 0,5 1 0,3 1 15,-3 0-15,-3 0 0,4-2 16,6 0-16,-6 1 0,-3 0 15,4 0-15,1 0 0,-1 2 16,-2 2-16,6 0 0,4 0 16,-7-3-16,-2-3 0,4 3 15,7 2-15,-5-3 0,-4-2 0,11 2 16,5 0-16,-6 2 0,-4-1 16,9-1-16,6 0 15,-10 1-15,-5 0 0,8 2 0,4 1 16,-7-4-16,-5-2 0,10 3 15,8 1-15,-7 0 0,-3 0 16,8 0-16,9 0 0,-10-2 16,-5-1-16,7 1 0,4-1 15,-10 3-15,-6-2 0,14 0 16,11-1-16,-10 1 0,-6 0 0,7 0 16,5 0-16,-9 0 15,-6 1-15,9 0 0,6-2 0,-8 1 16,-7-1-16,8 1 0,7 2 15,-6 0-15,-5-2 0,6-1 16,6-1-16,-10 2 0,-4 1 0,9-2 16,8-2-16,-8 1 0,-6 0 15,12-1-15,7 1 16,-12-3-16,-10-2 0,10 2 0,8 1 16,-8 0-16,-4-3 0,4 2 15,4 2-15,-12-4 0,-6 1 16,9 1-16,6-1 0,-10 0 15,-9 2-15,10-1 0,6 1 16,-10-1-16,-6 0 0,7-4 16,5-2-16,-5 6 0,-6 3 0,5 1 15,4 1-15,-5 0 16,-3 3-16,6-7 0,4-5 16,-10 2-16,-5 2 0,6 0 0,7 1 15,-8 1-15,-6-1 0,9 1 16,5 1-16,-9-2 0,-7-2 15,7 2-15,5 2 0,-6 1 16,-4 0-16,6-2 0,3 1 16,-11-1-16,-6-2 0,9-1 15,8-3-15,-12 4 0,-7 4 0,3-2 16,1-1-16,-5 4 0,-3 1 16,9-4-16,6-3 0,-12 3 15,-7 4-15,7 0 0,6 1 16,-8-1-16,-6-2 0,3 0 15,2-2-15,-7 1 0,-3 0 0,3 1 16,3 1-16,-7 0 16,-4-1-16,4 2 0,2-1 15,-5 1-15,-2 0 0,0-1 16,3 0-16,-8-1 0,-4 0 0,6 0 16,5 0-16,-6-3 0,-3-2 15,5 7-15,4 4 0,-5-4 16,-2-2-16,1-1 0,2-3 15,-5 4-15,-3 2 0,6-2 16,6 0-16,-6-4 0,-5-3 16,7 8-16,4 5 0,-6-2 15,-3-1-15,1-1 0,-1-2 16,-4-2-16,-4 2 0,3 3 0,4 1 16,-10 3-16,-4-1 0,0-10 15,0-7-15,-5 5 0,-3 3 16,-7 1-16,-4 2 0,-4-2 15,-5 0-15,-5 0 0,-1 1 16,-3-4-16,-4 0 0,-6-5 16,-6-1-16,3 1 0,4 3 0,3 2 15</inkml:trace>
  <inkml:trace contextRef="#ctx0" brushRef="#br0" timeOffset="159788.0327">5396 8541 0,'0'0'15,"0"0"-15,0 0 0,0 0 0,13-19 16,-13 19-16,18-19 16,-4 8-16,1 0 0,6 0 0,8-2 15,7-4-15,4 2 0,10-1 16,10-1-16,16-4 0,0 2 16,27-2-16,8 2 0,12 1 15,-6 5-15,57-1 0,16 4 16,-30 4-16,-18 3 0,8 5 15,2 5-15,-15 1 0,-11-1 0,-1 9 16,2 3-16,-17 5 0,-9 1 16,-3 4-16,-1 4 15,-18-3-15,-10 0 0,-6 8 0,-1 4 16,-9-4-16,-5-3 0,-9 5 16,-5 3-16,-7-3 0,-5-4 0,-8 4 15,-4 3-15,-5-1 16,-4-1-16,-9 2 0,-5 1 15,-4-1-15,-5 0 0,-3-4 16,-4-1-16,-4-11 0,-2-9 0,-13 10 16,-8 3-16,3-4 0,3-1 15,-13-8-15,-9-3 16,-1-1-16,1 0 0,-17-3 0,-9-2 16,3-4-16,3-1 0,-22-4 15,-14-4-15,10-2 0,6-1 16,-16-3-16,-11-1 0,10 1 0,7 1 15,-9-1-15,-8-2 16,10 2-16,10 0 0,-6 0 16,-2 2-16,15-4 0,13-1 0,-5-2 15,0-2-15,21-2 0,11-2 16,9 0-16,6 0 0,9-5 16,7-3-16,13-6 0,8-7 15,10 4-15,9 2 0,15-4 16,9-1-16,5-1 0,2 0 15,16-5-15,11-4 0,0 6 16,-1 4-16,9 3 0,7 2 16,-6 8-16,-7 4 0,7 3 0,4 1 15,-10 3-15,-4 5 0,-5 2 16,-2 2-16,-7 5 0,-6 3 16,-3 3-16,-2 0 0,-10 1 15,-7-1-15,1 3 0,-2 1 16,-6 0-16,-4 1 0,-6 4 15,-4 4-15,-2-10 0,-3-1 0,4-2 16,1-1-16,2 0 0</inkml:trace>
  <inkml:trace contextRef="#ctx0" brushRef="#br0" timeOffset="172837.8207">8546 8108 0,'0'0'0,"0"0"0,0 0 15,31-4-15,-17 3 0,7-1 16,6 0-16,9-1 0,2 0 0,6 3 15,5 2-15,10-2 16,-6-3-16,12 2 0,-1 1 16,-6-1-16,-5 0 0,2 2 15,-5 1-15,-12-1 0,-8-1 0,-7 1 16,-6 0-16,-4-1 0</inkml:trace>
  <inkml:trace contextRef="#ctx0" brushRef="#br0" timeOffset="173021.2087">8923 8131 0,'0'0'15,"0"0"-15,0 0 0,-15 28 0,9-15 16,-1 4-16,-3 3 0,0 1 16,0 0-16,-1 10 0,1 1 15,2-3-15,3-1 0,2 0 16,6-3-16,-1-6 0,0-4 0,-1-2 15</inkml:trace>
  <inkml:trace contextRef="#ctx0" brushRef="#br0" timeOffset="173421.2317">9554 7868 0,'0'0'0,"0"0"0,0 0 16,-8 24-16,8-24 0,-16 31 16,-1-4-16,1 2 0,-1 0 0,-7 14 15,-2 5-15,-4 2 0,3-4 16,0 1-16,2-6 0,5-8 16,5-6-16,3-5 0,2-5 15,2-3-15,3-4 0,-1-7 16,2-4-16,2-3 0,0-3 0,8-6 15,4-6-15,1-1 0,0-2 16,7-1-16,4-2 16,-1 5-16,-2 2 0,9 0 15,3 4-15,-4 4 0,0 1 0,-3 8 16,-2 6-16,-3 1 0,-3 0 16,-1 7-16,-2 5 15,-2 2-15,-2 0 0,-5 3 0,-3 3 16,0-2-16,2 0 0,-4-1 15,-3 2-15,1-4 0,0-2 0,-3-2 16,-2-5-16,3-3 0,2-2 16,-2-2-16</inkml:trace>
  <inkml:trace contextRef="#ctx0" brushRef="#br0" timeOffset="173738.0192">9762 8351 0,'0'0'15,"0"0"-15,0 0 0,31-2 16,-31 2-16,28-3 0,-10-1 16,2 1-16,1-1 0,6-2 15,-1-1-15,-2-2 0,0 1 0,-4-2 16,-1-2-16,-3 1 0,-3 3 16,-4-3-16,-5-2 0,-3 1 15,-2-2-15,-6 0 0,-2 2 16,-5 0-16,-2 3 0,-4 3 15,-3 5-15,-1 2 0,-1 3 16,-6 7-16,-1 4 0,5 2 16,3 1-16,4 5 0,4 3 15,5 1-15,4 0 0,8 7 16,8-1-16,7-4 0,6-4 0,12-4 16,10-3-16,-9-4 0,-8-4 0,-6-2 15</inkml:trace>
  <inkml:trace contextRef="#ctx0" brushRef="#br0" timeOffset="174189.6896">10915 8271 0,'0'0'0,"0"0"15,0 0-15,0 0 0,-14-17 0,14 17 16,-15-16-16,15 16 15,-22-16-15,6 9 0,-3 0 16,0-1-16,-1 3 0,-3 2 16,-3 3-16,-6 3 0,1 2 15,2 4-15,-1 4 0,2 2 0,3 1 16,-2 5-16,4 4 0,7 1 16,4 0-16,7-2 0,7-2 15,5-3-15,2-2 0,9-5 16,5-4-16,2-7 0,4-2 0,9-10 15,5-4-15,-3-2 16,-4-1-16,5-6 0,2-5 16,-4 1-16,-4-1 0,5-13 15,-2-3-15,-4 3 0,-3 6 0,-1 0 16,-5 2-16,-8 12 0,-5 6 16,-5 5-16,-3 3 0,-3 4 15,-2 0-15,-8 9 0,-6 6 16,-1 4-16,-1 4 0,-2 9 15,0 7-15,-1 1 0,1 0 0,-1 1 16,0 5-16,3 1 16,6-3-16,7-1 0,6-3 0,-1-8 15,0-7-15,0-5 0</inkml:trace>
  <inkml:trace contextRef="#ctx0" brushRef="#br0" timeOffset="174538.0454">11402 8176 0,'0'0'0,"0"0"15,0 0-15,0 0 0,-19 17 0,19-17 16,-25 28-16,9-10 0,0 3 16,0 2-16,3 1 0,0 5 15,3-3-15,5-2 0,5-2 16,6-5-16,4-1 0,7-7 15,8-6-15,-1-3 0,1-3 0,7-5 16,0-4-16,-1-1 16,-2-3-16,3-6 0,-3-6 15,-5 3-15,-6 2 0,-6-1 0,-5 0 16,-6 3-16,-3 4 0,-9 3 16,-7 1-16,-3 6 0,-2 3 0,-5 5 15,-6 2-15,5 3 16,0 2-16,6 2 0,3 1 15,6 2-15,3 2 0,3-3 16,1-3-16,2-2 0</inkml:trace>
  <inkml:trace contextRef="#ctx0" brushRef="#br0" timeOffset="174870.92">11920 8183 0,'0'0'0,"0"0"15,0 0-15,-19 15 0,19-15 0,-22 20 16,8-2-16,-2 0 16,1 0-16,-3 9 0,4 2 0,4-4 15,4-2-15,7-3 16,6-5-16,3-2 0,3-5 0,7-5 16,5-6-16,5-1 0,-1-3 15,1-3-15,1-2 0,-3-5 16,0-2-16,-1-6 0,-4-3 15,-5 2-15,-5 0 0,-5 2 16,-4 0-16,-4 3 0,-3 3 0,-10 4 16,-8 1-16,-1 5 0,-1 3 15,-5 5-15,-3 3 16,3 4-16,1 1 0,4 3 0,2 2 16,6 0-16,4 1 0,5-3 15,4-1-15,0-2 0,1-2 0,0-2 16</inkml:trace>
  <inkml:trace contextRef="#ctx0" brushRef="#br0" timeOffset="175171.2316">12441 8136 0,'0'0'0,"0"0"0,-12 20 0,3-6 16,-1 3-16,-3 9 0,-2 3 15,0-1-15,2-1 0,-1 2 16,2-4-16,2-5 0,1-3 0,2-6 16,1-2-16,1-6 15,3-1-15,2-6 0,2-3 16,2-3-16,0-1 0,5-7 0,3-5 16,1 1-16,3 2 0,3-3 15,2 2-15,-2 4 0,-1 5 16,2 2-16,2 5 0,0 3 15,0 4-15,1 2 0,1 0 16,2 4-16,0 0 0,-4 0 16,-4-3-16,-4 1 0</inkml:trace>
  <inkml:trace contextRef="#ctx0" brushRef="#br0" timeOffset="175487.9395">13398 8036 0,'0'0'0,"0"0"0,0 0 16,0 0-16,0 0 0,-34 0 0,34 0 15,-40 4-15,16 1 0,-2 1 16,-2 4-16,2 0 0,0 1 0,-4 6 16,4-1-1,5 1-15,5 0 0,7 2 0,9 0 16,4-5-16,5-1 0,11 2 15,7 1-15,-1-3 0,-2 1 16,0-2-16,0-1 0,-2-1 0,-3-2 16,-6 2-16,-4 1 15,-5 0-15,-6-1 0,-4 2 16,-5 0-16,-3-1 0,-4-2 0,-5 0 16,-4-1-16,2-2 0,1 0 15,4-2-15,4 0 0,3-2 16</inkml:trace>
  <inkml:trace contextRef="#ctx0" brushRef="#br0" timeOffset="175988.0344">13713 8090 0,'0'0'0,"0"0"0,0 0 16,-8 32-16,1-18 0,-1 6 15,-2 3-15,2-2 0,0 0 0,0 5 16,4-1-16,2-3 16,0-3-16,7-1 0,4-3 15,-1-6-15,4-3 0,2-5 0,2-5 16,1-2-16,1-1 0,6-7 16,3-4-16,-2-1 0,-4-2 0,0-2 15,-1-2-15,-2 2 16,-4 4-16,0 1 0,-3 6 15,-5 4-15,-1 4 0,-5 4 16,-2 7-16,-2 3 0,0 2 0,-1 5 16,0 5-16,0 0 0,2-2 15,1 2-15,1 0 16,1-3-16,2-2 0,5-2 0,4-3 16,2-2-16,1-3 0,6-4 15,5-6-15,1-1 0,-1-3 0,3-6 16,1-4-16,-2-2 15,-4 1-15,4-9 0,-2-5 16,-4 2-16,-3 1 0,-6 2 16,-4 3-16,-3 2 0,-3 5 0,-5 3 15,-4 3-15,-1 4 16,1 1-16,-1 6 0,0 3 0,2 0 16,0 1-16,2-1 0,0-1 15,2 0-15</inkml:trace>
  <inkml:trace contextRef="#ctx0" brushRef="#br0" timeOffset="176404.2989">14665 8021 0,'0'0'0,"0"0"0,0 0 15,0 0-15,0 0 0,-22 27 0,22-27 16,-21 31-16,8-11 0,-3 1 15,0 2-15,-1 2 0,2-2 0,-1 4 16,4-5-16,3-2 0,3-2 16,4-2-16,3-3 15,4-2-15,4-3 0,4-3 0,5-5 16,2-2-16,3-3 0,7-6 16,0-3-16,0-2 0,0-2 0,2-7 15,2-2-15,4-4 16,-4 3-16,-3 4 0,-4 2 15,-7 6-15,-6 5 0,-4 1 16,-3 3-16,-5 3 0,-2 4 0,-5 6 16,-5 4-16,-1 4 0,0 3 15,-3 6-15,-1 3 16,3-1-16,1 1 0,0 3 0,2-1 16,7-8-16,4-3 0,7 2 15,4-4-15,1-7 0,5-1 16,5-6-16,6-3 15,-6 0-15,-4 0 0,-4 1 0</inkml:trace>
  <inkml:trace contextRef="#ctx0" brushRef="#br0" timeOffset="176738.1609">15309 8106 0,'0'0'0,"0"0"16,0 0-16,-19 22 0,10-11 0,-1 3 15,-1 3-15,0 0 0,0 0 16,-1 4-16,1-3 16,1-4-16,2-1 0,2-4 0,1 0 15,2-3-15,1-2 0,2-4 16,2-9-16,1 4 0,2-2 16,4-4-16,1-4 0,3 0 15,3-4-15,3 1 0,1 0 16,-1 1-16,-1 2 0,8-1 15,0 3-15,1 3 0,-2 0 16,-1 3-16,-1 5 0,-3 1 0,-1 3 16,-4 3-16,0 5 15,-5 2-15,-3 1 0,-2 4 0,-3 3 16,-1-1-16,-2-2 0,-1 3 16,-2 1-16,1 0 0,0-2 15,1-4-15,-1-2 0,1-2 0</inkml:trace>
  <inkml:trace contextRef="#ctx0" brushRef="#br0" timeOffset="177204.0403">16246 8054 0,'0'0'0,"0"0"15,0 0-15,0 0 0,0 0 0,-21-17 16,21 17-16,-35-3 0,13 3 15,-7 4-15,-4 2 16,0 3-16,0 2 0,-10 8 16,1 5-16,-2 4 0,7-2 0,10-4 15,7-2-15,10-3 0,7-2 16,9-4-16,9-3 0,3-3 16,4-2-16,7-4 0,4-3 15,6-3-15,-2-1 0,1-6 16,0-3-16,-4 1 0,-3-4 15,0 1-15,-4-1 0,-10 7 16,-3 2-16,-3 2 0,-4 2 16,-2 3-16,-3 2 0,-5 5 0,-5 4 15,-1 1-15,-1 4 0,-3 7 16,-1 6-16,-1 2 0,1 2 16,0 0-16,0 1 0,1 3 15,1-4-15,2 1 0,0-1 16,1-5-16,2-3 0,-3-2 15,-1-4-15,-3-1 0,0-3 16,-10-2-16,-7-1 0,7-4 16,-1-1-16,-5-4 0,-2-4 0,7 1 15,7 1-15,2 1 0</inkml:trace>
  <inkml:trace contextRef="#ctx0" brushRef="#br0" timeOffset="177556.3683">16729 8042 0,'0'0'0,"0"0"15,0 0-15,-23 19 0,12-6 16,-3 3-16,-1 5 0,-3 3 15,4-1-15,7 0 0,7-1 16,5-3-16,2-2 0,9-1 16,4-5-16,3-4 0,3-3 0,1-5 15,-1-3-15,0-1 0,-1 0 16,-1-4-16,-1-5 0,-3 0 16,-3-1-16,-4-2 0,-3-3 15,-5 3-15,-2-1 0,-8 3 16,-5 3-16,-3 1 0,-4 0 0,-5 5 15,-4 1-15,0 3 0,-1 3 16,3 0-16,3 2 16,3 4-16,4 5 0,1 0 0,2-4 15,3 0-15</inkml:trace>
  <inkml:trace contextRef="#ctx0" brushRef="#br0" timeOffset="177821.1309">17293 8011 0,'0'0'0,"0"0"16,0 0-16,-15 27 0,6-12 0,-3 6 16,-3 7-16,-3 10 0,-2 2 15,-3 9-15,2 4 0,4-10 16,4-4-16,0-3 0,2-7 15,2-4-15,1-2 0,4-5 16,1-5-16,-1-7 0,1-3 0,0-4 16,-2-5-16,2 1 0,1 1 15,-1 2-15</inkml:trace>
  <inkml:trace contextRef="#ctx0" brushRef="#br0" timeOffset="178054.3915">17304 7943 0,'0'0'16,"9"-1"-16,3-1 0,2 2 0,2 2 16,6 1-16,1-1 15,0 4-15,0 2 0,1 3 0,-1 3 16,1 2-16,-5 0 0,-5 0 16,-4 0-16,-6-2 0,-3 0 0,-6 1 15,-5 0-15,-2-2 16,-2-1-16,-7 1 0,-7-1 15,1 1-15,-1-2 0,-1-1 16,0-1-16,2-1 0,3-2 0,1 0 16,4-1-16,5-1 0</inkml:trace>
  <inkml:trace contextRef="#ctx0" brushRef="#br0" timeOffset="178389.379">17626 8117 0,'0'0'0,"0"0"0,20-3 16,-6 3-16,2 0 0,7-1 16,3-1-16,0 1 0,-1-1 0,9 0 15,2-3-15,-5-1 0,-1-1 16,-4-2-16,-3-3 0,-3-1 16,-3 1-16,-4-3 0,-3 1 15,-6-1-15,-5 3 0,-6 0 16,-3-1-16,-4 5 0,-3 2 0,-6 1 15,-5 3-15,1 3 16,0 4-16,-3 5 0,-3 3 16,3 1-16,3 3 0,-1 8 0,2 3 15,8-2-15,3 0 0,7-1 16,6-1-16,4-3 0,3-3 16,10-2-16,8-1 0,3-5 15,1-1-15,10-5 0,5-4 16,-4-1-16,-2-1 0,-9 0 15,-6 0-15,-4 1 0</inkml:trace>
  <inkml:trace contextRef="#ctx0" brushRef="#br0" timeOffset="178772.1433">18278 7991 0,'0'0'0,"0"0"0,0 0 0,0 0 16,-11 23-16,11-23 0,-22 25 15,8-7-15,1 1 0,0 2 16,-1 1-16,-4 3 0,1-2 0,3-4 16,2-4-16,2-2 0,1-1 15,3-5-15,0-4 0,2-2 16,1-2-16,6-6 0,2-3 16,1-4-16,0-2 0,6-2 15,6-2-15,1 0 0,0 0 16,7-3-16,3 0 0,-1 4 15,1 4-15,1 1 0,1 4 16,-3 6-16,-1 1 0,4 7 16,0 2-16,-9 1 0,-3 2 0,0 5 15,-5 6-15,-5-6 0,-3 1 0,-4 3 16,-1 1-16,-2 2 16,-2 0-16,-2-1 0,0-2 15,-2-2-15,-1 1 0,0-2 16,-3-1-16,2-1 0,1-2 15,3-3-15,0-1 0,1-1 0</inkml:trace>
  <inkml:trace contextRef="#ctx0" brushRef="#br0" timeOffset="178940.595">18831 8314 0,'0'0'0,"0"0"16,0 0-16,-21 11 0,21-11 0,-26 7 15,26-7-15,-21 6 0</inkml:trace>
  <inkml:trace contextRef="#ctx0" brushRef="#br0" timeOffset="183722.0149">15136 8472 0,'0'0'16,"0"0"-16,0 0 0,0 0 0,-27-15 16,27 15-16,-36-7 0,12 5 15,-3 0-15,-15 1 0,-5 3 16,-3 0-16,-2 2 0,-20 3 15,-7 5-15,-13 4 0,1 3 16,-18 5-16,-2-1 0,-5 7 16,12 3-16,-40 18 0,13 3 15,27-2-15,20-2 0,18 1 16,13 1-16,16-5 0,10-2 0,17 1 16,12-1-16,11-6 0,9-4 15,30-1-15,20-1 16,10-6-16,7-4 0,28-7 0,20-4 15,1-6-15,1-5 0,23-2 16,15-1-16,-6-2 0,-3-1 16,15-5-16,11-4 0,-25 2 15,-14-1-15,6-11 0,4-9 16,-23 0-16,-14-1 0,-13-3 0,-8-3 16,-19 1-16,-13 1 0,-18-6 15,-10-8-15,-21-2 0,-13-3 16,-27-4-16,-20-3 0,-20 10 15,-12 8-15,-31-4 0,-21-4 16,-5 7-16,0 5 0,-30 6 16,-22 5-16,9 8 0,5 6 15,-12 12-15,-10 10 0,17 8 0,13 6 16,48-5-16,33-4 0,22-5 16</inkml:trace>
  <inkml:trace contextRef="#ctx0" brushRef="#br0" timeOffset="185814.9546">16313 9410 0,'0'0'0,"0"0"0,0 0 0,0 0 15,24 5-15,-24-5 0,20 7 16,-20-7-16,23 7 0,-11-2 16,1 1-16,-3 0 0,-2 1 15,0 0-15,-1-3 0,-1 1 0</inkml:trace>
  <inkml:trace contextRef="#ctx0" brushRef="#br0" timeOffset="185970.9737">16222 9663 0,'0'0'0,"0"0"16,0 0-16,0 0 0,25-9 0,-25 9 16,30-8-16,-30 8 0,39-13 15,-14 5-15,2-2 16,1-1-16,0-1 0,3-2 0,-5 3 16,-4 2-16</inkml:trace>
  <inkml:trace contextRef="#ctx0" brushRef="#br0" timeOffset="186154.4191">16709 9265 0,'0'0'0,"0"0"16,0 0-16,0 0 0,0 0 0,0 0 16,11 31-16,-11-31 0,4 25 15,-4-25-15,8 35 0,-2-17 16,-1-2-16,1 0 0,-2-1 15,0-3-15,0 0 0,-1-2 16</inkml:trace>
  <inkml:trace contextRef="#ctx0" brushRef="#br0" timeOffset="186474.4469">16727 9335 0,'0'0'0,"0"0"15,0 0-15,27-5 0,-27 5 16,36-8-16,-9 5 0,2 2 15,1 1-15,11-3 0,2-1 16,-2 2-16,-2 1 0,7 0 16,-3 1-16,-7 0 0,-6-3 0,-7 5 15,-5-1-15,-7 3 0,-6 2 16,-12 1-16,-11 2 0,-5 1 16,-5 0-16,-8 4 0,-7 3 15,-1-3-15,0-2 0,-8 3 16,2 2-16,6-6 0,5-1 15,3 0-15,11-1 0,8-1 16,7-1-16,17-9 0,12-5 16,4 2-16,6 3 0,9-2 15,7 0-15,4-3 0,2-2 0,11-2 16,2-1-16,-10 2 0,-6 2 16,-8 0-16,-12 4 0,-7 0 15</inkml:trace>
  <inkml:trace contextRef="#ctx0" brushRef="#br0" timeOffset="186721.0431">16958 9153 0,'0'0'0,"0"0"0,0 0 15,0 0-15,-1 25 0,1-25 16,0 45-16,0-14 0,-1 5 0,-1 17 15,-1 7-15,2 0 16,1-1-16,0 10 0,0 7 16,0-12-16,0-10 0,0 2 15,0-5-15,1-10 0,1-7 0,-6-10 16,-4-7-16,3-5 0,1-3 16,0-2-16</inkml:trace>
  <inkml:trace contextRef="#ctx0" brushRef="#br0" timeOffset="187052.3626">17667 9138 0,'0'0'0,"0"0"0,0 0 0,0 0 16,0 0-16,0 0 0,-28 25 16,28-25-16,-27 20 0,12-9 15,1 1-15,2-1 0,1-1 0,1-1 16,1-2-16,2 0 0,0-1 16,1-1-16,2-1 15,1-1-15,0 1 0,2-1 0,0 0 16,1-3-16,1 3 0,-1-3 15,3 1-15,-3-1 0,2 1 0,-2-1 16,2 2-16,-2-2 16,0 0-16,0 0 0,0 0 0,0 0 15</inkml:trace>
  <inkml:trace contextRef="#ctx0" brushRef="#br0" timeOffset="187373.0122">17570 9196 0,'0'0'0,"0"0"0,0 0 0,0 0 15,0 0-15,33 2 0,-33-2 16,34 1-16,-12-2 0,4 0 16,2 0-16,2-1 0,1 0 0,10-2 15,1 1-15,-4 1 0,0 1 16,2 0-16,-3-2 16,-6 3-16,-6 0 0,-6 3 0,-6 2 15,-5-2-15,-4-2 0,-2 1 16,1-1-16,-1 0 0</inkml:trace>
  <inkml:trace contextRef="#ctx0" brushRef="#br0" timeOffset="187571.5555">17504 9400 0,'0'0'0,"0"0"15,25-3-15,-5 0 0,2-1 0,14-3 16,6-1-16,2 0 15,3 4-15,11-6 0,1 0 16,2 0-16,-7 2 0,-3-2 16,-4 1-16,-7 0 0,-7 3 0,-3 0 15,-8 1-15,-5 1 0</inkml:trace>
  <inkml:trace contextRef="#ctx0" brushRef="#br0" timeOffset="187794.5133">17699 9113 0,'0'0'0,"0"0"0,0 0 16,2 19-16,-2-19 0,2 26 0,-2-5 16,0 0-16,0 2 0,0 4 15,0 2-15,0 6 0,0-2 16,0-3-16,0-2 0,0-5 15,0-5-15,1-1 0,2-7 16,-1-6-16,0-4 0,-2 0 16,2 0-16,-2 0 0</inkml:trace>
  <inkml:trace contextRef="#ctx0" brushRef="#br0" timeOffset="187988.456">17938 9135 0,'0'0'0,"0"0"0,0 0 0,0 26 16,0-26-16,-2 31 0,-2-10 16,-1 2-16,1 3 0,-3 6 15,-1 1-15,1-4 0,-1-3 0,-1 3 16,0-4-16,0-5 0,1-5 16,-2-5-16,-1-3 0,4-4 15,2 0-15,-1 0 0</inkml:trace>
  <inkml:trace contextRef="#ctx0" brushRef="#br0" timeOffset="188340.2865">17494 9144 0,'0'0'0,"0"0"0,0 0 15,0 22-15,0-22 0,-1 28 16,0-9-16,0 3 0,-1 3 0,0 7 15,0 0-15,0-4 16,0-2-16,-1-3 0,1-1 16,-1-2-16,-2-3 0,-1-3 15,-3-2-15,1-1 0,1-3 0,-1-1 16,0-1-16,2-2 16,0-1-16,2 0 0,0-2 0,4-1 15,3 3-15,2 0 0,4 0 16,2 1-16,1 2 0,6 2 15,4-1-15,9 2 0,1 0 0,5-1 16,5 0-16,11-1 16,1 0-16,3-1 0,4-1 15,4-2-15,-7-3 0,10-3 16,-5-3-16,-14 2 0,-13 1 0,-9 1 16</inkml:trace>
  <inkml:trace contextRef="#ctx0" brushRef="#br0" timeOffset="188522.7663">18377 9099 0,'0'0'0,"0"0"0,23-3 16,-6 0-16,2 1 0,9-2 15,2-1-15,1-1 0,1 2 16,6-1-16,1-1 0,-5 1 15,-4 1-15,-6-1 0,-4 2 16,-4 1-16</inkml:trace>
  <inkml:trace contextRef="#ctx0" brushRef="#br0" timeOffset="188674.628">18487 9176 0,'0'0'0,"0"0"0,0 0 16,0 0-16,-12 25 0,12-25 0,-7 22 15,5-11-15,1 0 0,2-2 16,1 0-16,4-2 0,2-2 0,-2 0 16,0-1-16,-2 0 0</inkml:trace>
  <inkml:trace contextRef="#ctx0" brushRef="#br0" timeOffset="188938.8314">18923 9192 0,'0'0'0,"0"0"16,0 0-16,0 0 0,0 0 0,0 0 15,-37 14-15,37-14 0,-44 15 16,13-7-16,-5 3 0,-2 0 0,0 1 16,-14 4-16,-2 4 15,-3 0-15,6-3 0,-1 3 0,7-4 16,10-2-16,7-4 0,13 1 16,9-1-16,8-4 0,7-3 15,12-2-15,11-1 0,4-1 16,5-1-16,17-3 0,4 0 15,-3-1-15,-4 1 0,8-4 16,-1 2-16,-8 1 0,-5 2 0,-6-4 16,-9-1-16,-9 2 15,-8 2-15,-5 1 0</inkml:trace>
  <inkml:trace contextRef="#ctx0" brushRef="#br0" timeOffset="189204.6086">18635 8945 0,'0'0'15,"0"0"-15,0 0 0,0 0 0,0 0 16,3 32-16,-3-12 0,0 5 16,-1 3-16,0 6 0,0 7 15,1 12-15,0-2 0,1 10 16,1-2-16,1-9 0,2-7 15,0 4-15,1-4 0,-1-7 16,1-5-16,-2-4 0,-1-4 16,-3-3-16,-3-2 0,-1-8 15,-3-4-15,3-3 0,0 1 0,0-2 16</inkml:trace>
  <inkml:trace contextRef="#ctx0" brushRef="#br0" timeOffset="189388.465">18653 9493 0,'0'0'0,"0"0"0,0 0 0,0 0 16,0 0-16,0 0 0,-30 20 15,30-20-15,-28 17 0,28-17 0,-35 21 16,15-9-16,-1-1 0,-2 1 16,-1 0-16,-4 1 0,3 1 15,3-5-15,2-1 0,3-4 16,3-2-16,2 0 0,2-1 15,1 1-15</inkml:trace>
  <inkml:trace contextRef="#ctx0" brushRef="#br0" timeOffset="189540.0446">18769 9564 0,'0'0'0,"8"4"16,4 0-16,3 2 0,1-1 0,7 4 15,3 0-15,0 2 0,2 3 16,6 0-16,-1 2 0,-3-3 15,-3 0-15,0-3 0,-2-1 16,-4 0-16,-5-4 0,-2 1 16</inkml:trace>
  <inkml:trace contextRef="#ctx0" brushRef="#br0" timeOffset="193587.8263">8679 10156 0,'0'0'15,"0"0"-15,12 0 0,-5 0 0,2-1 16,4 0-16,4 1 0,9 0 16,4 0-16,7 0 0,4-1 15,4-1-15,2 0 0,19 0 16,2 0-16,17 1 0,0 1 0,18-1 15,0-2-15,0 1 0,-1 1 16,16 1-16,10 3 0,24 0 16,-15-1-16,0 2 0,-2 0 15,-6 0-15,-3 0 0,2-2 16,2 2-16,-4-2 0,-2 2 16,4-3-16,3-1 0,-6-1 15,-6 0-15,0 2 0,1 4 16,-11-4-16,-7-1 0,-3-1 15,0 1-15,-9 1 0,-7 1 0,-12-4 16,-9-1-16,-14 1 0,-8 2 16,-9-1-16,-7 1 0,-14-4 15,-9-1-15,-14-1 0,-10-1 16,7 2-16,5 2 0,4 0 16</inkml:trace>
  <inkml:trace contextRef="#ctx0" brushRef="#br0" timeOffset="193937.8658">9864 10310 0,'0'0'16,"0"0"-16,0 0 0,0 0 0,10 20 16,-10-20-16,6 30 15,-2-12-15,-2 1 0,-1 5 16,0 6-16,-1 0 0,0 0 0,-1 9 15,0 1-15,-1 4 0,-1-7 0,0-5 16,0-3-16,-2-6 16,0-3-16,0-6 0,2 0 15,0-5-15</inkml:trace>
  <inkml:trace contextRef="#ctx0" brushRef="#br0" timeOffset="194221.5868">10032 10281 0,'0'0'0,"0"0"0,17-7 16,-5 3-16,1 3 0,8-1 15,2 0-15,0 2 0,1 1 0,2 2 16,3 0-16,-4 2 0,-2 1 16,4 7-16,-2 2 15,-4 1-15,-3 0 0,-3 5 0,-1 5 16,-4 2-16,-3-1 0,-4 6 15,-2 3-15,-2-3 0,-1-2 16,-2 3-16,-2 0 0,1-5 16,0-5-16,0-3 0,-1-3 15,1-3-15,-2-3 0,-7-4 16,-6-4-16,4-3 0,2-1 0,3 0 16,2 0-16,2 0 0</inkml:trace>
  <inkml:trace contextRef="#ctx0" brushRef="#br0" timeOffset="194387.9708">9966 10461 0,'0'0'0,"0"0"0,0 0 16,31-4-16,-17 1 0,5 2 16,3-1-16,0 1 0,-1 0 0,8 1 15,1 1-15,-3 1 0,0 0 16,-5 1-16,-4-2 0,-1 1 15</inkml:trace>
  <inkml:trace contextRef="#ctx0" brushRef="#br0" timeOffset="194538.4267">10044 10590 0,'0'0'16,"0"0"-16,0 0 0,0 0 0,0 0 15,32 0-15,-32 0 16,42-3-16,-17 1 0,3-1 15,5-3-15,2-1 0,0-1 0,3 0 16,-6-1-16,-4 3 0</inkml:trace>
  <inkml:trace contextRef="#ctx0" brushRef="#br0" timeOffset="194704.6071">10676 10181 0,'0'0'0,"0"0"0,0 0 16,0 0-16,0 0 0,5 22 16,-5-22-16,4 22 0,-4-22 15,9 25-15,0-13 0,-2 1 0,0-3 16,-2-2-16</inkml:trace>
  <inkml:trace contextRef="#ctx0" brushRef="#br0" timeOffset="194854.7017">11079 10240 0,'0'0'0,"0"0"0,0 0 16,0 0-16,0 0 0,-26 17 15,26-17-15,-31 18 0,12-8 0,-2 1 16,-1 1-16,-2-1 0,0 0 16,-3 1-16,3-3 0,6 0 15</inkml:trace>
  <inkml:trace contextRef="#ctx0" brushRef="#br0" timeOffset="195022.0402">10642 10404 0,'0'0'15,"0"0"-15,0 0 0,0 0 0,0 0 16,13 21-16,-13-21 0,0 0 16,8 28-16,-8-28 0,4 25 15,-1-13-15,0-1 0,-1-1 16,0-2-16,0-2 0,0-2 0,-1 0 15,0 0-15,0-2 0</inkml:trace>
  <inkml:trace contextRef="#ctx0" brushRef="#br0" timeOffset="195455.2081">10668 10436 0,'0'0'16,"0"0"-16,0 0 0,0 0 0,0 0 16,23-3-16,-23 3 15,31-1-15,-13-1 0,4 1 0,2 1 16,1 0-16,-1 0 0,6 0 15,-2 0-15,-1 1 0,-3-1 16,-3 3-16,-1 0 0,-5 0 16,-1 0-16,-9 1 0,-5 3 15,-3-2-15,-3 1 0,-9 1 16,-8 2-16,-2-2 0,0 2 0,-5-2 16,-3 0-16,-2 1 0,3-1 15,2-2-15,3 1 0,3-2 16,6 2-16,7-3 0,5-1 15,6-2-15,7-2 0,9-1 16,10-3-16,1 2 0,3-2 16,4 1-16,5-2 0,-4 3 15,-2 1-15,5 2 0,-3 1 16,-10 0-16,-7 2 0,-8 3 16,-7 3-16,-5-1 0,-4 1 0,-8 6 15,-7 1-15,-4 2 0,-4 2 16,-13 5-16,-4 3 0,4-3 15,3-4-15,-1 0 0,-2-2 16,1 0-16,7-3 0,6-4 16,6-4-16,6-6 0,5-5 0,7-3 15,5-3-15,1 2 0,-2 2 16,0 2-16</inkml:trace>
  <inkml:trace contextRef="#ctx0" brushRef="#br0" timeOffset="195638.7458">10900 10678 0,'0'0'0,"0"0"0,0 0 0,0 0 16,13 24-16,-13-24 0,12 24 16,-4-11-16,1-2 0,2 1 15,1 1-15,2-3 0,2-2 0,7 2 16,2-3-16,-2-3 16,-2-3-16,3-4 0,0-1 15,-2-3-15,-2-2 0,-2-5 0,-1-3 16,-3 4-16,-2 1 0,-2 2 15</inkml:trace>
  <inkml:trace contextRef="#ctx0" brushRef="#br0" timeOffset="195838.6003">11403 10380 0,'0'0'0,"0"0"0,0 0 15,0 0-15,0 0 0,7 30 16,-7-30-16,5 27 0,-5-27 15,4 33-15,0-15 0,-1 0 16,0 1-16,0-2 0,1-1 16,-2-2-16,0-2 0,0 0 15,0-4-15,-5-1 0,-1-1 0,-1-1 16,2-2-16,0 1 0</inkml:trace>
  <inkml:trace contextRef="#ctx0" brushRef="#br0" timeOffset="196154.8554">11389 10439 0,'0'0'0,"0"0"0,0 0 0,0 0 16,28-4-16,-28 4 0,30-1 15,-13 0-15,2 1 0,1 0 16,2 2-16,-1-1 0,-1 2 0,5 0 16,1 2-16,-2 0 0,-1 1 15,-3 1-15,-3 0 0,-3 1 16,-3-1-16,-6 3 0,-4-2 15,-4 2-15,-5 1 0,-4 0 16,-3 2-16,-3-2 0,-2 0 0,-2 0 16,-2-2-16,-4-2 15,3 0-15,2-2 0,1-1 16,3 0-16,4-1 0,3 0 0,3-1 16,3-1-16,3 0 15,6-1-15,6 1 0,3-1 0,2 2 16,7 0-16,5-1 0,0 0 15,2-1-15,0 1 0,-4-1 16,-6 0-16</inkml:trace>
  <inkml:trace contextRef="#ctx0" brushRef="#br0" timeOffset="196443.0002">12189 10281 0,'0'0'16,"0"0"-16,0 0 0,31 4 0,-31-4 15,29 4-15,-9 0 16,0 1-16,0 1 0,4 1 16,-1 1-16,-2 0 0,-3-1 0,-4 2 15,-3-1-15,-4 1 0,-3 0 16,-8 1-16,-7 0 0,-3 0 15,-4-2-15,-9 3 0,-7 0 16,0 1-16,0 0 0,-11 2 16,-3-1-16,2-3 0,1-2 0,2-1 15,10-1-15,6-1 0</inkml:trace>
  <inkml:trace contextRef="#ctx0" brushRef="#br0" timeOffset="196593.2444">11918 10529 0,'0'0'0,"0"0"0,0 0 15,15 15-15,-15-15 0,11 20 16,-4-5-16,-2 2 0,1 1 0,0 0 16,2 2-16,2 3 15,0-3-15,0-3 0,1-3 16,-2-3-16,-2-1 0,0-3 16,-2-1-16,0-1 0</inkml:trace>
  <inkml:trace contextRef="#ctx0" brushRef="#br0" timeOffset="196839.6658">12039 10561 0,'0'0'0,"0"0"0,0 0 0,0 0 16,0 0-16,33-7 0,-33 7 15,36-5-15,-13 3 0,5 1 16,4-1-16,1 2 0,1 0 0,13 2 16,1 1-16,6 1 0,-5-1 15,-4 3-15,-2 1 0,-6 0 16,-5 2-16,0 2 0,-5 3 15,-8-2-15,-3 0 0,-12-2 16,-6 2-16,-3 0 0,-5-1 0,-6 0 16,-4-2-16,-4 0 15,-5-1-15,-1-2 0,-2 0 16,-1-5-16,-2-3 0,2 0 0,8 1 16,5 1-16</inkml:trace>
  <inkml:trace contextRef="#ctx0" brushRef="#br0" timeOffset="197021.1753">12193 10575 0,'0'0'0,"0"0"0,0 0 15,0 0-15,0 0 0,11 26 0,-11-26 16,5 25-16,-5-25 0,3 29 16,-2-13-16,1 0 0,0 0 15,0-1-15,-1-1 0,1-2 16,1-2-16,0-2 0,0-1 15,-1 0-15</inkml:trace>
  <inkml:trace contextRef="#ctx0" brushRef="#br0" timeOffset="197171.3149">12307 10632 0,'0'0'0,"0"0"16,0 0-16,0 0 0,0 0 0,7 22 15,-7-22-15,0 0 0,9 28 0,-9-28 16,10 27-16,-4-12 15,0-2-15,2 0 0,1-1 16,0-2-16,-1-2 0,0-1 16,-1-1-16,-2 0 0</inkml:trace>
  <inkml:trace contextRef="#ctx0" brushRef="#br0" timeOffset="197638.7213">12921 10292 0,'0'0'0,"0"0"15,0 0-15,0 0 0,0 0 0,0 0 16,0 0-16,-16 27 0,16-27 16,-5 19-16,5-19 0,4 20 15,2-10-15,4-2 0,3 0 16,1-2-16,3 1 0,2 0 15,1-1-15,1-3 0,1-1 16,7-2-16,1 0 0,-4-1 16,-1 1-16,-4-2 0,-3-2 15,-1 1-15,-3 2 0,-1-2 16,0-1-16,-4 0 0,0-2 0,-1-2 16,0-2-16,-3 1 0,-1 0 0,-1 3 15,-1 0-15,0 0 16,-1 1-16,0 3 0,-1 2 15,3 2-15,-3 1 0,0 5 16,0 2-16,0 1 0,0 0 0,1 1 16,0 1-16,1 3 15,0 1-15,2 4 0,0 2 0,-1-3 16,1-2-16,0-2 16,2-3-16,-2 1 0,0-2 15,-3-5-15,-3-3 0,-1-3 0,-1-4 16,0 0-16,1 2 0,1-1 0</inkml:trace>
  <inkml:trace contextRef="#ctx0" brushRef="#br0" timeOffset="197841.8679">13126 10251 0,'0'0'0,"0"0"0,0 0 0,0 0 16,-1 28-16,1-28 0,-2 32 15,0-13-15,1 2 0,0 3 16,0 2-16,0 5 0,0-2 0,0-1 16,1 0-16,0-2 15,1-3-15,0 0 0,0-4 16,-1-6-16,-1-5 0,1 0 16,0-2-16,0 0 0</inkml:trace>
  <inkml:trace contextRef="#ctx0" brushRef="#br0" timeOffset="198171.353">12925 10684 0,'0'0'16,"0"0"-16,0 0 0,0 0 16,0 0-16,0 0 0,6 21 15,-6-21-15,0 0 0,11 24 0,-5-16 16,4 1-16,2-2 0,3 0 16,2-2-16,1-1 0,0 0 15,3-2-15,2-3 0,0-1 16,-1-1-16,4-1 0,-1-2 15,-3 0-15,-1-1 0,-1 0 16,-1 0-16,-1 1 0,-3 0 0,-1 0 16,-3 1-16,-1 1 15,-2 1-15,0 1 0,-1 0 16,-2 3-16,1 3 0,-1 1 0,1 1 16,0 1-16,1 1 0,1 1 15,-1 2-15,2 0 0,1 0 16,5 2-16,0 0 0,-1 0 15,1 0-15,-2-3 0,-1-3 16,-2-1-16,-1-1 0,-2 0 16</inkml:trace>
  <inkml:trace contextRef="#ctx0" brushRef="#br0" timeOffset="227072.5101">2526 11382 0,'0'0'0,"0"0"16,0 0-16,0 0 0,0 0 0,22-4 15,-22 4-15,25 0 0,-11 0 16,4 0-16,2 1 16,2 0-16,2 0 0,2 1 0,3 1 15,11 1-15,-1 0 0,4 2 16,3 1-16,10 0 0,0-1 0,2 1 15,5 1-15,10 0 16,2-1-16,7 0 0,1 0 16,5 0-16,-9 1 0,18 0 0,-1 2 15,33 0-15,-12-5 0,0 1 16,-4 0-16,-10 0 0,-9-1 16,13 2-16,6-1 0,-5 1 15,-4 0-15,4-1 0,2 2 16,-2-5-16,-1-2 0,8-1 15,8 1-15,-15 1 0,-9 0 0,12 4 16,8 1-16,-5-3 16,-1-3-16,6 1 0,6 1 15,-16 0-15,-10-1 0,13 0 0,9 0 16,5-1-16,10 0 16,9-1-16,11 1 15,-30 0-15,-24 0 0,-1 2 0,-1 2 16,6-4-16,5-2 0,4 0 15,-3 0-15,2 3 0,-1 3 0,2-3 16,1-3-16,-7 0 0,-3-2 16,2 6-16,3 3 0,-3 0 15,-1 0-15,2-7 0,1-4 16,-5 4-16,-4 2 0,3-1 16,2-1-16,-6 1 0,-4 1 0,3-2 15,3-1 1,-1 2-16,2 3 0,-2-2 0,-1-1 15,-4-1-15,-3 0 0,1 1 16,1 1-16,-4 0 0,-2 4 0,5-7 16,2-2-16,-3 1 0,-2 2 15,15 0-15,10 0 16,7 2-16,7 0 16,-33-1-16,-21 0 0,14 3 0,8 0 15,-13 1-15,-10 1 0,15-3 16,9-3-16,-9 1 0,-9 1 0,10 4 15,4 3-15,-7-2 16,-7-3-16,8 1 0,7-1 16,-11 1-16,-8 0 0,15 0 15,10 0-15,-16-1 0,-12 0 0,12-1 16,9 0-16,-10-2 0,-7-2 16,10 0-16,6 1 0,-11 1 15,-8 2-15,7-3 0,6-2 16,-13 4-16,-8 2 0,11-1 15,7-2-15,-12-1 0,-8 0 0,8 0 16,5 0-16,-8-1 16,-5 0-16,4-1 0,1-2 15,-11 0-15,-10-1 0,9-1 16,5-2-16,-8 6 0,-5 3 0,1-2 16,0-3-16,-7-2 0,-4-3 15,6-2-15,5-1 0,-10 1 16,-5 1-16,0-4 0,2-3 15,-7 8-15,-6 4 0,-3-2 16,-1-4-16,-5 2 0,-1 0 0,-13 1 16,-8 0-16,-6-1 0,-4-1 15,9 8-15,3-1 16,0 3-16</inkml:trace>
  <inkml:trace contextRef="#ctx0" brushRef="#br0" timeOffset="236457.1439">3199 14083 0,'0'0'0,"0"0"0,0 0 16,0 0-16,0 0 0,31-10 15,-31 10-15,35-5 0,-15 3 0,9 2 16,7 0-16,1 1 0,2 1 15,21 2-15,19 3 16,-5-2-16,-4-2 0,15 3 0,15 2 16,-17-1-16,-13-2 0,6 2 15,-3 2-15,-18-2 0,-11-1 16,0 1-16,-12-2 0,-19-2 16,-3-3-16,-4 6 0,-5 4 15,-2-3-15,-5-1 0,-7 4 16,-6 1-16,1-1 0,-2-1 0,-17 3 15,-9 4 1,-2-1-16,-1 2 0,-14 1 0,-1 1 16,-2-2-16,-2 1 0,-15 2 0,0-3 15,4-1-15,4 0 0,-25 7 16,16-1-16,21-5 0,17-5 16,14-5-16,9-2 0,8-4 15,8-3-15,4 0 0,6 0 16,3-3-16,0-3 0,4-5 15,3-4-15,6-1 0,4-1 0,4-9 16,4-5-16,1-1 0,-1 1 16,5-1-16,5-3 0,-1 5 15,0 0-15,6-2 0,1 2 16,-3 3-16,1 1 0,-1 3 16,-4 2-16,-3 6 0,-3 5 15,-2 3-15,2 2 16,-8 4-16,-7 4 0,-1 9 0,-5 5 15,-1 2-15,0 3 0,0 14 16,-3 9 0,0 6-16,0 3 0,-2-3 0,-3-3 15,2 10-15,-1 1 0,3-9 16,1-8-16,1 5 0,1 1 16,-1-3-16,-3-4 0,1-5 15,0-2-15,-3-8 0,-2-6 0,1-4 16,-2-3-16,-1-3 0,1-1 15,-4-5-15,0-2 16,-5-5-16,-3-4 0,-6-8 0,-10-8 16,2-1-16,1-1 0,-11-7 15,-5-7-15,0 2 0,-2 1 16,-11-13-16,-5-4 16,-2-1-16,5 7 0,-19-22 0,11 6 15,10 16-15,8 13 0,10-1 16,7 3-16,6 5 0,8 5 0,3 5 15,1 3-15,6 5 0,1 4 16,4 4-16,0 3 0,-2 0 16,0 0-16,-1 5 0,0 3 15,-2 0-15,-3 3 0,3-4 16,-1-1-16,3-1 0</inkml:trace>
  <inkml:trace contextRef="#ctx0" brushRef="#br0" timeOffset="244449.2107">18261 13314 0,'0'0'0,"0"0"0,0 0 15,28 5-15,-16-2 0,3 0 0,3 2 16,5 4-16,-1 2 16,1-1-16,2 1 0,-7-3 0,-3 0 15,-3-1-15,-2-1 0,-2-2 16</inkml:trace>
  <inkml:trace contextRef="#ctx0" brushRef="#br0" timeOffset="244622.4028">18143 13525 0,'0'0'0,"0"0"15,0 0-15,32 3 0,-32-3 0,34 5 16,-12-1-16,2 0 16,1 2-16,7 2 0,0 0 15,-6 0-15,-4-3 0,-3 1 16</inkml:trace>
  <inkml:trace contextRef="#ctx0" brushRef="#br0" timeOffset="244772.9961">18152 13799 0,'0'0'0,"0"0"0,0 0 16,0 0-16,23-4 0,-23 4 15,37-9-15,-12 2 0,5-1 0,5-3 16,6-1-16,9-5 0,0 0 15,0 0-15,-10 3 0,-6 3 16</inkml:trace>
  <inkml:trace contextRef="#ctx0" brushRef="#br0" timeOffset="244955.7583">18770 13363 0,'0'0'0,"0"0"16,0 0-16,0 0 0,0 0 0,0 0 15,30-1-15,-30 1 0,39 2 16,-12-2-16,6 0 16,2 0-16,0 0 0,10 1 0,0 1 15,8-1-15,-1-3 0,-10 1 16,-8 1-16,-6-1 0</inkml:trace>
  <inkml:trace contextRef="#ctx0" brushRef="#br0" timeOffset="245140.8265">18665 13541 0,'0'0'15,"0"0"-15,25-2 16,-1 1-16,7-2 0,4 1 0,5 1 16,12-1-16,0 1 0,13-1 15,-1 1-15,6 1 0,-6 1 0,-10 0 16,-7 0-16,-12 0 15,-8-1-15,-5 1 0</inkml:trace>
  <inkml:trace contextRef="#ctx0" brushRef="#br0" timeOffset="245374.5765">19060 13457 0,'0'0'15,"0"0"-15,0 0 0,0 0 0,0 0 16,11 30-16,-11-30 15,7 36-15,-4-14 0,0 4 0,-1 4 16,-1 0-16,0 1 0,0 7 16,0-2-16,-1-5 0,0-3 15,0 1-15,-1-4 0,-2-5 16,-3-3-16,-1-7 0,-4-4 16,0-5-16,1-4 0,2 1 15,1 0-15,2 0 0</inkml:trace>
  <inkml:trace contextRef="#ctx0" brushRef="#br0" timeOffset="245591.6878">19760 13260 0,'0'0'0,"0"0"0,0 0 15,8 30-15,-7-11 0,-1 5 16,-1 2-16,-1 12 0,0 2 0,0-1 15,0-1-15,1 6 0,0-3 16,0-3-16,0-3 0,-1-6 16,0-3-16,-3-3 0,0-1 15,-2-3-15,-2-1 0,-5-5 16,-4-2-16,4-4 0,2 0 0,2-2 16</inkml:trace>
  <inkml:trace contextRef="#ctx0" brushRef="#br0" timeOffset="245873.0674">19371 13551 0,'0'0'0,"0"0"15,0 0-15,23-5 0,-23 5 16,25-3-16,-10 3 0,2-1 16,1 0-16,0 3 0,-1 0 15,-2 1-15,-1 0 0,2 1 0,-3 0 16,-3 2-16,-3 1 0,-5 1 15,-2 2-15,-5 2 0,-2 2 16,-9 6-16,-3 2 0,1-1 16,0-3-16,0 0 0,2-3 15,-4 3-15,2-2 0,4-4 16,3-3-16,6-4 0,5-5 0,4-4 16,4-7-16,-2 1 15,0 1-15,-1 2 0</inkml:trace>
  <inkml:trace contextRef="#ctx0" brushRef="#br0" timeOffset="246164.726">20150 13516 0,'0'0'0,"0"0"15,0 0-15,0 0 0,0 0 0,0 0 16,0 0-16,0 0 16,-21 17-16,21-17 0,-33 11 15,12-5-15,-1 0 0,-2 0 16,0 0-16,-1 0 0,-2 0 0,-2 1 15,2 0-15,6-3 0,4 1 16,2 0-16,4 2 0,5 1 16,2 2-16,10 1 0,6 2 15,3 1-15,4 2 0,5-1 16,5 0-16,2-2 0,1-1 0,10 4 16,1 2-16,-1 0 15,-2 0-15,6 0 0,-3-2 16,-8-4-16,-6-1 0,-7-3 15,-6-1-15,-4-2 0,-4-3 0,-2-1 16,-2 0-16,0 0 0</inkml:trace>
  <inkml:trace contextRef="#ctx0" brushRef="#br0" timeOffset="246325.6322">20909 13956 0,'0'0'0,"0"0"0,0 0 15,0 0-15,0 0 0,-31 7 0,31-7 16,0 0-16</inkml:trace>
  <inkml:trace contextRef="#ctx0" brushRef="#br0" timeOffset="251705.8526">22068 15935 0,'0'0'0,"0"0"0,0 0 15,0 0-15,0 0 0,-31 2 0,31-2 16,-42 1-16,12-1 0,-6-1 16,-6 0-16,-11-1 0,1-1 15,-16 1-15,-2-1 0,-15 1 0,0 0 16,-20-4-16,-2-1 16,9 3-16,8 0 0,-19 0 0,1 0 15,-39-5-15,11-3 0,8 3 16,6 2-16,4 3 0,4 3 15,-31-6-15,-23-3 16,28 3-16,17 3 0,6-2 0,3-2 16,-5 4-16,-3 3 0,-4-1 15,-2 1-15,6 0 0,4-1 16,-15 2-16,-12-1 16,7 3-16,5 3 0,38-2 15,27-1-15,-2 1 0,0 0 16,10 2-16,8 1 0,12-2 15,8-1-15,12-1 0,8 0 0,5-2 16,5 0-16,2 0 16,0 0-16,-1 3 0,1 0 15,-2-5-15,-1-1 0,1 1 0,2 2 16,-2-3-16</inkml:trace>
  <inkml:trace contextRef="#ctx0" brushRef="#br0" timeOffset="255851.0394">17800 15101 0,'0'0'0,"0"10"0,0 6 0,0 4 15,0 3-15,-3 16 0,-3 10 16,-1 14-16,-1 2 0,-2 10 16,0-5-16,1-11 0,2-8 0,2-2 15,4-9-15,0-9 0,0-8 16,1-12-16,0-11 0,0 3 16,0-3-16,0 0 0</inkml:trace>
  <inkml:trace contextRef="#ctx0" brushRef="#br0" timeOffset="256109.538">17724 14871 0,'0'0'0,"0"0"0,26-5 16,-8 4-16,5 1 0,4 1 15,3 1-15,7 4 0,0 3 16,7 6-16,-1 3 0,-4 0 15,-1 0-15,-8 6 0,-7 5 16,-8-2-16,-4-1 0,-10 2 16,-7-2-16,-9-1 0,-6-2 0,-6 0 15,-6-1-15,-1-4 16,-1-3-16,-6 0 0,-2-3 0,4-6 16,4-5-16,8 0 0,7-1 15,5 1-15</inkml:trace>
  <inkml:trace contextRef="#ctx0" brushRef="#br0" timeOffset="256442.3663">18349 15131 0,'0'0'0,"10"1"16,7-1-16,2-1 0,1-1 0,10 1 15,3 2-15,2-3 0,1 0 16,7-2-16,-1-1 0,-5-2 15,-3-1-15,-3-3 0,-2-3 16,-3-2-16,-6 0 0,-8-5 16,-6-1-16,-7 2 0,-5 0 0,-8 4 15,-6 2 1,-4 6-16,-4 4 0,-6 5 0,-1 7 16,-2 5-16,0 5 0,2 7 15,2 6-15,4 1 0,4 1 0,0 9 16,4 2-16,11-5 0,9-2 15,10-4-15,9-4 0,11-4 16,8-4-16,8-7 0,6-3 16,-3-9-16,1-3 0,-8-2 15,-13 1-15,-7 1 0</inkml:trace>
  <inkml:trace contextRef="#ctx0" brushRef="#br0" timeOffset="256740.1995">19128 14965 0,'0'0'0,"0"0"16,0 0-16,-8 26 0,8-26 15,-11 34-15,2-11 16,-1 1-16,0 1 0,-1 8 0,2-1 16,2-4-16,0-5 0,2 0 15,1-4-15,3-5 0,0-2 16,0-7-16,1-5 0,-3-2 15,0-7-15,3-5 16,4-4-16,0-3 0,2-2 0,1-1 16,2 2-16,-1 5 0,0 3 0,2 3 15,3 2-15,7 4 0,4 1 16,5 3-16,3 2 0,4 1 16,4 1-16,-8-1 0,-6 0 15,-4-1-15</inkml:trace>
  <inkml:trace contextRef="#ctx0" brushRef="#br0" timeOffset="257040.1876">19827 14930 0,'0'0'0,"-9"-1"0,-4 0 0,-5 1 15,-3 1-15,-8 3 0,0 2 16,-1 3-16,1 1 0,-2 5 15,5 1-15,15 7 16,11 2-16,6 0 0,5-2 0,10 1 16,8-1-16,1 0 15,0 1-15,3 4 0,-1-1 16,-5-4-16,-4-4 0,-8 3 0,-11-1 16,-8-7-16,-6-1 0,-10-2 15,-7 0-15,0-3 0,-2-1 16,-4-4-16,-3-2 0,3-5 15,4-2-15,6 1 0,5 1 16,4 1-16</inkml:trace>
  <inkml:trace contextRef="#ctx0" brushRef="#br0" timeOffset="257272.6196">20350 15130 0,'0'0'0,"-4"13"0,-5 5 16,-1 3-16,-1 4 0,-3 13 15,-4 15-15,1 0 0,-1 1 0,-1 7 16,3-2-16,-2-1 0,3-7 16,2-10-16,3-8 0,3-9 15,0-6-15,1-7 0,-1-6 16,-1-9-16,0-6 0,3 3 15,2 2-15,-1 1 0</inkml:trace>
  <inkml:trace contextRef="#ctx0" brushRef="#br0" timeOffset="257523.1463">20261 14936 0,'0'0'0,"12"1"0,8 0 16,1 2-16,1 2 0,11 5 0,5 0 15,7 7-15,0-1 0,-2 4 16,-2 2-16,1 5 0,-6-2 0,-5 0 16,-5 0-16,-10-2 15,-9-1-15,-7 1 0,-6-1 16,-5-4-16,-5-3 0,-9-1 0,-7-2 16,-4-2-16,-3-2 0,-2-2 15,-1 0-15,1-2 0,0-2 16,2-7-16,6-5 0,9 2 15,5 3-15,5 0 0</inkml:trace>
  <inkml:trace contextRef="#ctx0" brushRef="#br0" timeOffset="257706.6798">21098 15180 0,'0'0'0,"0"0"0,-6 24 15,2-9-15,-2 2 0,-2 7 16,-3 3-16,-1 0 0,0-1 0,-1 2 16,1-6-16,2-5 0,2-4 15,3-3-15,0-2 0,1 0 16</inkml:trace>
  <inkml:trace contextRef="#ctx0" brushRef="#br0" timeOffset="257856.647">21142 14825 0,'0'0'15,"0"0"-15,15 8 0,-6-3 0,-1 0 16,4 4-16,3 3 0,5 2 16,0 1-16,-2-3 0,-4-2 15,-2-1-15</inkml:trace>
  <inkml:trace contextRef="#ctx0" brushRef="#br0" timeOffset="258217.2396">21416 15072 0,'0'0'0,"0"0"16,-6 17-16,0-5 0,1 0 0,-4 6 15,-2 4-15,-5 6 0,0 0 16,2-2-16,0-1 0,1 1 15,2-4-15,3-3 0,4-1 16,2-7-16,2-5 0,2-3 16,1-2-16,2-4 0,-1-2 0,2-4 15,1-6-15,1-3 0,1-3 16,1-4-16,1-5 0,2-3 16,0 3-16,1 3 0,-1 4 15,-1 4-15,-1 4 0,2 3 16,4 4-16,-2 3 0,1 2 15,0 3-15,2 4 0,-2 2 16,1 2-16,2 4 0,0 3 16,0-3-16,-2-2 0,-3-2 0,-3-2 15,-2-1-15</inkml:trace>
  <inkml:trace contextRef="#ctx0" brushRef="#br0" timeOffset="258556.9067">21648 15189 0,'0'0'0,"0"0"0,0 0 16,23 12-16,-23-12 0,28 12 0,-7-5 15,1 0-15,1 0 0,10 1 16,4 0-16,-1-3 0,-2-1 15,9-2-15,0-3 0,-7-1 16,-4-1-16,-5-5 0,-5-3 16,-4-2-16,-2 1 0,-6-5 15,-4-5-15,-3 2 0,-5 1 0,-10-1 16,-8 0-16,0 4 0,-3 3 16,-5 4-16,-7 4 0,-4 3 15,5 5-15,-3 9 0,-1 9 16,5 0-16,4 2 0,8 8 15,7 8-15,6-4 0,5 0 0,15 6 16,11 2-16,5-7 16,2-5-16,-6-7 0,-7-6 15,-3-5-15</inkml:trace>
  <inkml:trace contextRef="#ctx0" brushRef="#br0" timeOffset="259249.6163">22745 14925 0,'0'0'0,"0"0"0,0 0 0,23 20 16,-14-13-16,-1 3 0,-1 1 15,0-1-15,-2-2 0,1 0 16</inkml:trace>
  <inkml:trace contextRef="#ctx0" brushRef="#br0" timeOffset="259423.638">22549 15244 0,'0'0'0,"0"0"0,22 8 0,-9-2 15,1-2-15,3 3 0,2 1 16,6 1-16,1 0 0,-4-1 16,-3-2-16,-3 0 0</inkml:trace>
  <inkml:trace contextRef="#ctx0" brushRef="#br0" timeOffset="259573.4539">22473 15630 0,'0'0'0,"0"0"16,0 0-16,33-4 0,-14 0 16,6-3-16,3-4 0,13-6 15,3-2-15,0 0 0,-8 3 0,-8 3 16</inkml:trace>
  <inkml:trace contextRef="#ctx0" brushRef="#br0" timeOffset="259741.0389">23285 14740 0,'0'0'0,"0"0"0,0 0 15,0 0-15,0 0 0,0 0 16,0 0-16,13 29 0,-13-29 0,9 20 16,-9-20-16,8 25 0,-5-16 15,-1 0-15</inkml:trace>
  <inkml:trace contextRef="#ctx0" brushRef="#br0" timeOffset="260139.867">23117 15001 0,'0'0'0,"0"0"0,21 1 16,-5 1-16,2-1 0,8 1 15,4 0-15,3 1 0,3-1 0,8 1 16,-1 0-16,-4 0 16,-4-1-16,-5 1 0,-5 2 15,-6-1-15,-6 0 0,-11-2 16,-9 1-16,-6 2 0,-4 1 16,-11 1-16,-7 1 0,-2-1 0,-2 1 15,-7 3-15,-1 1 0,3-3 16,2 0-16,8-1 0,6-3 15,8-1-15,5-1 0,14 0 16,10 0-16,9-1 0,5 0 16,10-1-16,7 1 0,6 0 15,6 1-15,7 1 16,9 4 0,-9 1-16,-5 2 0,-6 1 0,-15 0 0,-18 1 15,-16 3-15,1-8 16,0-1-16,0-1 0</inkml:trace>
  <inkml:trace contextRef="#ctx0" brushRef="#br0" timeOffset="260323.1619">22880 15344 0,'0'0'0,"0"0"16,0 0-16,18 19 0,-18-19 15,18 26-15,-11-10 0,1-1 16,-1 2-16,-1 3 0,0 2 16,2 3-16,-2-3 0,1-4 15,-1-3-15,0-4 0,-2-1 0,0-1 16</inkml:trace>
  <inkml:trace contextRef="#ctx0" brushRef="#br0" timeOffset="260506.7824">23242 15484 0,'0'0'0,"0"0"0,0 0 15,0 23-15,0-12 0,-1 3 0,-1 2 16,0 0-16,-2 0 0,2-1 16,1 1-16,1 1 0,0-4 15,4-4-15,4-7 0,-1 1 16,-2-1-16,0 0 0</inkml:trace>
  <inkml:trace contextRef="#ctx0" brushRef="#br0" timeOffset="260706.0434">23475 15446 0,'0'0'0,"0"0"16,0 0-16,-6 19 0,6-19 0,-5 23 15,2-6-15,2-1 0,2 1 16,2 0-16,1 1 0,5 4 15,3-1-15,6-1 0,4-3 16,1-1-16,2-2 0,4-4 16,3-3-16,5-5 0,-1-4 0,1-7 15,3-4-15,-8 3 0,-6 1 16,-4 2-16</inkml:trace>
  <inkml:trace contextRef="#ctx0" brushRef="#br0" timeOffset="260872.7733">24049 15084 0,'0'0'0,"0"0"0,0 0 16,0 0-16,24 18 0,-24-18 0,16 16 16,-16-16-16,21 19 0,-11-12 15,-2 0-15,0 0 16</inkml:trace>
  <inkml:trace contextRef="#ctx0" brushRef="#br0" timeOffset="261056.4195">23981 15405 0,'0'0'0,"0"0"0,0 0 16,22 13-16,-11-8 0,2 2 0,2 1 15,2 0-15,1-2 0,4 3 16,0-1-16,-4-1 0,-2-1 0,-3-1 16</inkml:trace>
  <inkml:trace contextRef="#ctx0" brushRef="#br0" timeOffset="261206.8728">23970 15692 0,'0'0'0,"0"0"15,0 0-15,29-4 0,-29 4 0,35-4 16,-14-1-16,3-1 0,2 1 16,10-5-16,0-4 15,3-4-15,1-1 0,2-1 0,-9 3 16,-5 4-16</inkml:trace>
  <inkml:trace contextRef="#ctx0" brushRef="#br0" timeOffset="261391.1226">24483 15148 0,'0'0'0,"0"0"15,0 0-15,25 5 0,-25-5 0,29 3 16,-29-3-16,42 4 0,-17-1 16,1 2-16,4 2 15,-3 1-15,0 0 0,2 2 16,-5-3-16,-3 0 0</inkml:trace>
  <inkml:trace contextRef="#ctx0" brushRef="#br0" timeOffset="261606.159">24287 15497 0,'0'0'0,"0"0"0,0 0 16,33 7-16,-33-7 0,41 6 15,-13-2-15,11 2 0,3 0 0,2 0 16,3 0-16,8 0 0,0 1 16,-4 0-16,-4-2 15,1 0-15,-5-5 0,-7-1 0,-6-1 16,-11-2-16,-6-2 0,-5 2 16,0 1-16,-2 1 0</inkml:trace>
  <inkml:trace contextRef="#ctx0" brushRef="#br0" timeOffset="261807.1298">24723 15279 0,'0'0'0,"0"0"0,0 0 0,5 30 16,-3-11-16,0 4 0,-2 5 16,0 3-16,-2 5 0,1 12 15,0 3-15,1 12 0,1-2 16,2 8-16,-1-5 0,1-5 15,1-4-15,1 6 0,-1-4 16,-2-6-16,-2-5 0,-5-8 16,-5-6-16,3-7 0,2-7 0,0-5 15</inkml:trace>
  <inkml:trace contextRef="#ctx0" brushRef="#br0" timeOffset="277908.8423">13413 13568 0,'0'0'16,"0"0"-16,0 0 0,-32-14 15,17 6-15,-5 1 0,-4-1 0,-11-2 16,-4-1-16,-7 0 16,-7 0-16,-11 2 0,1 3 0,-14 3 15,-1 1-15,-13 5 0,3 3 0,-9 6 16,5 3-16,3 7 16,4 4-16,-32 20 0,10 2 15,14 3-15,11 2 0,7 6 16,6 6-16,12 0 0,7 0 0,3 0 15,1 3-15,12-2 0,8-1 16,13 7-16,8 3 0,11-7 16,7-6-16,19 3 0,13 1 15,9-2-15,7-2 0,17 1 16,13 0-16,1-8 0,2-7 0,13 3 16,10 0-16,0 0 0,3-2 15,2-1-15,1-2 0,0-9 16,-1-6-16,3-3 0,3-1 15,-12-7-15,-6-3 0,-7-8 16,-2-4-16,-9-8 0,-6-5 16,-2-8-16,-2-7 0,-8-9 15,-4-5-15,-8-11 0,-6-7 16,-11-4-16,-9 1 0,-4-41 16,-1-27-1,-14-4-15,-9-1 0,-13 35 16,-8 28-16,-7-7 0,-4-6 0,-6-6 15,-2-3-15,-8 2 0,-6 2 16,-8 6-16,-5 2 0,-10-1 16,-5 0-16,5 5 0,2 2 15,-14 4-15,-9 2 0,2 14 16,2 10-16,-7-1 0,-4 3 16,7 2-16,4 2 0,-7 3 0,-4 2 15,3 12-15,3 5 0,0 4 16,2 3-16,4 7 0,2 5 15,6 2-15,3 3 0,9 1 16,6-2-16,1 9 0,1 6 16,15-5-16,10-4 0,4-2 15,3 2-15,7 1 0,2 3 0,6-3 16,4 1-16,2-4 16,3-2-16,3 1 0,3 2 0,0-5 15,1-3-15,-1 2 0,1 0 16,-3-4-16,1-1 0,-1-1 15,1-2 1,0 0-16,-2 0 0,-2 0 0</inkml:trace>
  <inkml:trace contextRef="#ctx0" brushRef="#br0" timeOffset="278889.8155">20947 13352 0,'0'0'16,"-11"-3"-16,-5 0 0,-4 1 0,-3-1 16,-15 1-16,-9 2 15,-12 0-15,-2 0 0,-18 9 16,-4 8-16,5 3 0,2 4 0,-16 10 16,-11 8-16,13 0 0,12-2 15,-24 30-15,14 5 0,17-8 16,9-4-16,18 2 0,12 0 15,13-7-15,12-3 0,11 1 16,10 1-16,11-7 0,7-1 0,22 2 16,14 5-16,11-9 15,7-4-15,15-4 0,9-2 0,-8 0 16,-5-1-16,9-6 0,6-4 16,-10-5-16,-5-1 0,7-9 15,5-4-15,-12-6 0,-9-3 16,0-6-16,1-4 0,-9-2 15,-5 0-15,0-6 0,-1-4 16,-7-9-16,-3-5 0,-14-1 0,-10-2 16,-3-1-16,-4 0 15,-11-7-15,-8-6 0,-8 8 16,-6 5-16,-18-7 0,-12-5 16,-6-8-16,-5-8 0,-15 1 15,-11 0-15,-4 5 0,-2 5 0,-10 7 16,-8 3-16,29 15 0,21 11 0,11 7 15</inkml:trace>
  <inkml:trace contextRef="#ctx0" brushRef="#br0" timeOffset="280040.5627">20662 13375 0,'0'0'0,"0"0"0,0 0 16,0 0-16,0 0 0,0 0 0,11-17 15,-11 17-15,0 0 0,0 0 16,0 0-16,5-18 0,-5 18 0,0 0 15,0 0-15,-8-19 16,8 19-16,0 0 0,-25-22 16,13 12-16,-2-1 0,-1-1 0,-2-1 15,-3-3-15,0 0 0,-11-8 16,-2-1 0,-2-2-16,0-1 0,-12-7 0,-2-2 0,2 3 15,2 1-15,-13-8 0,0-1 16,1 1-16,0-1 0,-8-4 15,2 2-15,-6 1 0,4 5 16,1 1-16,2 0 0,1 0 16,5 2-16,-13-5 0,6 6 15,12 8-15,9 6 0,4 2 16,2 2-16,5 5 0,3 2 0,8 2 16,5 1-16,4 5 15,-2 1-15,-1 1 0,1 1 0,1 3 16,-1 1-16,1 1 0,-1 1 15,1 2-15,1-1 0,0 1 16,-1 3-16,0-2 0,0-2 16,-2 3-16,-2 0 0,-1 1 15,-2 0-15,-3 1 0,-4-1 16,3-2-16,-2 0 0,-8 3 16,-2 0-16,-3-3 0,-2-3 15,-3 3-15,-2 1 0,-1 0 16,-2 0-16,-12-2 0,-4-2 0,2 2 15,0 2-15,-8-2 16,-7-1-16,-9 0 16,-6 1-16,0 1 0,10-2 0,-42 5 15,5-3-15,21-3 0,16-4 16,-12 3-16,-8 1 0,15-3 16,9-2-16,-12 4 0,-10 2 15,16 1-15,10-1 0,-17-1 16,-11-2-16,16-1 0,13 1 0,-18 0 15,-13 1-15,19-3 0,13-1 16,-14 1-16,-11 1 16,16-1-16,9 1 0,-12-3 0,-8-1 15,15 0-15,10 1 0,-9 0 16,-7 2-16,10-1 0,8 1 16,-3-4-16,0 0 0,4 0 15,4 1-15,-4 0 0,-3 1 16,15 1-16,10 1 0,-8-1 15,-4-1-15,10 0 0,8 1 0,-2-1 16,-1 0-16,10 0 0,4 1 16,4 2-16,3 3 15,1-1-15,3 1 0,0-2 0,-1 0 16,3 1-16,2 1 0,4 2 16,0 1-16,5-3 0,0 1 15,0 3-15,0 2 0,1 1 16,0 3-16,1 4 0,1 5 15,-1-5-15,0 0 0,-1 3 16,0 2-16,0-1 0,0-2 0,0 6 16,0 4-16,-1-2 0,0 0 15,-2 5-15,-3 1 16,3-8-16,0-3 0,-2 8 0,2 0 16,-1-1-16,1-4 0,1 1 15,1 0-15,-1-4 0,1-3 0,-2-1 16,1 0-16,0-8 15,-1-5-15,-1-2 0,2-1 16,0-3-16</inkml:trace>
  <inkml:trace contextRef="#ctx0" brushRef="#br0" timeOffset="283874.2753">2675 14950 0,'0'0'0,"0"0"0,4-12 0,-1 6 16,2-1-16,-2 0 0,0 0 15,1 0-15,0 2 0,-1 0 16,2 1-16,-4 1 0,-1 3 15,3 1-15,-1 5 0,2 1 16,-1 1-16,0 5 0,1 3 0,-2 4 16,1 1-16,-3 12 0,0 3 15,-3 3-15,1 1 16,-7 11-16,-2-1 0,2-6 0,-1-5 16,-2 6-16,-1-3 0,0-6 15,-2-5-15,-2-2 0,0-3 16,-2-3-16,-1-5 0,-5-3 15,-3-3-15,3-3 16,2-3-16,-3-4 0,1-5 0,-2-3 16,0-3-16,5-6 0,0-5 15,3-1-15,1-1 0,-1-4 16,3-2-16,6 1 0,2 1 0,3 1 16,3 0-16,4 5 0,-1 3 15,1 4-15,2 3 0,-4 1 16</inkml:trace>
  <inkml:trace contextRef="#ctx0" brushRef="#br0" timeOffset="284290.5366">3003 15235 0,'0'0'0,"0"0"0,0 0 15,0 0-15,0 0 0,-15 26 0,15-26 16,-17 26-16,6-9 0,0 2 16,-1 2-16,2 1 0,1 0 0,-1 4 15,4-2-15,0-3 0,5-2 16,2-3-16,5-1 16,-2-5-16,5-3 0,3-3 0,2-4 15,4-3-15,1-2 0,-1-2 16,1-2-16,1-3 0,0-2 15,2-4-15,2-3 0,2-4 16,-1 2-16,-5-1 0,-3 1 16,-1 5-16,-5 4 0,-2 1 15,-1 2-15,-3 3 0,-3 3 16,-2 5-16,-5 7 0,-3 2 16,-3 3-16,-2 8 15,-1 6-15,2 2 16,3 3-16,5 3 0,1-2 0,13 2 15,6-3-15,2-10 0,-1-7 0,-2-3 16,-4-3 0,-2-1-16</inkml:trace>
  <inkml:trace contextRef="#ctx0" brushRef="#br0" timeOffset="284595.7182">3891 15247 0,'0'0'0,"0"0"16,0 0-16,-16-13 0,16 13 15,-35-10-15,8 8 16,1-1-16,-2 2 0,-5 3 0,-1 4 16,2 2-16,3 2 0,-4 5 15,7 2-15,5 1 0,10 1 16,9 1-16,11-1 0,0 1 16,4-1-16,3-1 0,8-1 15,-2 0-15,0-1 0,4 5 16,-5 1-16,-4-4 0,-4-1 0,-7-1 15,-6-1-15,-5-4 0,-4-2 16,-5-2-16,-9-1 0,1-2 16,0-2-16,-3-4 0,0-3 15,-3-4-15,2-2 0,5-4 16,5-3-16,5 4 0,0 2 16,3 3-16</inkml:trace>
  <inkml:trace contextRef="#ctx0" brushRef="#br0" timeOffset="284823.3188">4336 15134 0,'0'0'0,"0"0"0,0 0 16,-12 20-16,12-20 0,-28 34 16,8-10-16,-2 5 0,-5 3 0,-6 11 15,0 2-15,-3 5 16,5-5-16,3 2 0,8-7 0,5-6 15,5-3-15,7-6 0,9-6 16,1-1-16,2-2 0,9-5 16,4-2-16,-3-7 0,2-5 15,-4 1-15,-4 0 0,-2 1 16</inkml:trace>
  <inkml:trace contextRef="#ctx0" brushRef="#br0" timeOffset="284981.1567">3992 15377 0,'0'0'0,"12"0"15,8-3-15,2 2 0,3 1 16,14 1-16,5 1 0,16 1 0,-1 1 16,-4 0-16,-11-1 0,-8 0 15</inkml:trace>
  <inkml:trace contextRef="#ctx0" brushRef="#br0" timeOffset="285474.1728">5035 15630 0,'0'0'0,"0"0"0,0 0 15,16-15-15,-16 15 0,17-15 16,-8 2-16,0-1 0,-3 0 16,0-1-16,-2 0 0,-1-2 0,0 1 15,-6-4-15,-1 0 0,-6 2 16,-1 3-16,-4 3 0,-4 2 16,-2 3-16,-2 1 0,-3 5 15,-1 5-15,-4 4 0,-1 5 16,-5 5-16,2 3 0,7 5 15,2 3-15,4 3 0,7-2 16,7-3-16,6-3 0,7-4 16,6-3-16,10-5 0,5-4 0,4-5 15,3-3-15,-1-3 0,0-4 16,-2-3-16,0-1 0,-1-4 16,0-5-16,-4-2 0,-3-4 15,-4 4-15,-3 4 0,-5 1 16,-5 4-16,2 2 0,-4 2 0,1 3 15,-4 6-15,-3 0 0,-1 3 16,-4 4-16,1 4 16,1 6-16,2 3 0,2 1 0,2 1 15,3 1-15,3 0 0,7-2 16,2-1-16,-2-5 0,-3-2 16,-1-3-16</inkml:trace>
  <inkml:trace contextRef="#ctx0" brushRef="#br0" timeOffset="285790.0212">5793 15409 0,'0'0'0,"0"0"16,0 0-16,-18-12 0,18 12 0,-26-12 16,10 7-16,-3 2 0,-3 2 15,-8 1-15,2 1 0,1 2 16,3 3-16,4 2 0,3 3 15,5 0-15,3 1 0,5 3 16,4 1-16,7 1 0,3 1 0,5 1 16,4 2-16,4 4 0,1-3 15,-2-1-15,0 0 0,-2-3 16,-3 0-16,-3-4 16,-4-2-16,-7-3 0,-3 0 0,-6-3 15,-5-1-15,-4-2 0,-1-2 16,-9-3-16,-3-2 0,-3-3 15,-2-2-15,2-3 0,-1-5 16,7 4-16,4 3 0,4 1 16</inkml:trace>
  <inkml:trace contextRef="#ctx0" brushRef="#br0" timeOffset="286342.0316">6151 15132 0,'0'0'0,"0"0"15,0 0-15,0 0 0,0 0 0,0 0 16,30-7-16,-30 7 0,45-2 15,-17 4-15,5-1 0,4 2 16,1 1-16,13 1 0,1-1 16,7 1-16,-2 0 0,-5-1 15,-1 0-15,-3 0 0,-8 0 16,-8-2-16,-6 1 0,-8-1 16</inkml:trace>
  <inkml:trace contextRef="#ctx0" brushRef="#br0" timeOffset="286556.9957">6480 15172 0,'0'0'15,"0"0"-15,0 0 0,-11 23 16,11-23-16,-15 28 0,3-10 16,-2 5-16,0 1 0,0 4 15,-1 3-15,-2 7 0,0 0 0,0 4 16,0-5-16,5-6 0,2-3 15,4-6-15,1-3 0,4-6 16,-1-5-16,1-1 0,-1-2 16,2 0-16</inkml:trace>
  <inkml:trace contextRef="#ctx0" brushRef="#br0" timeOffset="286974.0971">7045 14935 0,'0'0'0,"0"0"0,0 0 15,-17 30-15,17-30 0,-23 37 16,4-10-16,-7 13 0,-3 4 0,-5 12 16,1-2-16,2-4 0,-1-5 15,0 5-15,6-4 0,5-6 16,3-6-16,1-2 0,4-8 15,6-7-15,0-5 0,1-2 16,3-3-16,0-7 0,2-4 16,5-13-1,8-11-15,7-5 0,6-5 16,-4 7-16,-2 5 0,7-3 0,3 4 16,-1 4-16,-3 5 0,2 2 15,-1 2-15,-6 5 0,-4 2 16,0 5-16,-1 2 0,-5 3 0,-1 2 15,-1 3-15,-2 3 16,-2 0-16,-3 2 0,-5 4 0,-2 5 16,0-1-16,1 0 0,-1 4 15,1 1-15,1-8 0,2 0 16,2-5-16,2-5 0,1-5 16,-2 1-16,0-2 0</inkml:trace>
  <inkml:trace contextRef="#ctx0" brushRef="#br0" timeOffset="287273.2389">7377 15436 0,'0'0'0,"0"0"0,-18 14 16,7-3-16,0 0 0,-6 10 0,-1 4 16,2-1-16,5 0 0,6-3 15,3-1-15,5-4 16,1-2-16,9-1 0,7-4 0,3-3 15,2-5-15,0-2 0,1-5 16,1-2-16,-1-3 0,0-6 16,-1-5-16,-4-2 0,-5-1 0,-1-7 15,-6 1-15,-7 4 0,-4 2 16,-10 3-16,-7 0 0,-5 5 16,-3 2-16,-3 4 0,-3 1 15,5 4-15,-1 4 0,7 1 16,0 2-16,9 1 0,7 1 0,-1 0 15,3 0-15,1-2 16</inkml:trace>
  <inkml:trace contextRef="#ctx0" brushRef="#br0" timeOffset="287857.2996">7989 15334 0,'0'0'0,"0"0"15,0 0-15,0 0 0,-22 25 16,22-25-16,-25 29 0,7-11 0,0 1 16,1 2-16,2 0 15,-3 4-15,4-2 0,2-4 0,1-3 16,2-3-16,2-1 0,1-3 16,0-2-16,4-3 0,2-4 15,2-4-15,5-4 0,3-4 16,2-3-16,4-3 0,3-2 15,3-1-15,3-1 0,5-2 16,-2 2-16,-2 4 0,-4 4 0,-2 4 16,-2 2-16,-2 4 0,-1 1 15,-2 7-15,-2 4 16,-2 2-16,-3 1 0,-4 4 0,-3 1 16,-1 2-16,0 0 0,-1 2 15,-1 1-15,1-2 0,0 0 16,-1-5-16,2-2 0,0-2 15,1-2-15,0-2 0,0 0 16,0-4-16,1-2 0,1-3 16,0-5-16,3-3 0,3-3 0,4-4 15,5-3-15,3-3 0,3-2 16,5 1-16,4 1 0,3 0 16,-1 4-16,-1 6 0,-3 2 15,3 2-15,-3 4 0,-5 2 16,-3 3-16,-7 5 0,-3 4 0,-8 5 15,-4 3-15,-5 3 16,-4-1-16,-1 4 0,0 2 16,-1 2-16,0 0 0,0-1 15,0-2-15,2 2 0,2-3 0,8-7 16,7-6-16,-5-3 0,0 0 16,0-2-16</inkml:trace>
  <inkml:trace contextRef="#ctx0" brushRef="#br0" timeOffset="288223.5826">9072 15465 0,'0'0'15,"0"0"-15,0 0 0,0 0 0,0 0 16,-8-28-16,8 28 0,-24-18 16,6 10-16,-5 1 0,-4 2 15,-3 2-15,-1 2 0,-13 4 16,-2 4-16,2 2 0,2 4 0,-6 7 15,5 1-15,3 4 16,8-2-16,11-2 0,10 0 16,10-4-16,8-2 0,9-3 15,7-2-15,5-4 0,6-1 0,1-3 16,1-3-16,1-4 0,0-3 16,2-5-16,1-3 0,-4-4 15,-4 0-15,0-3 0,-6 2 16,-6 5-16,-6 2 0,-4 3 15,-3 4-15,-3 3 0,0 2 0,-7 4 16,-2 4-16,-3 0 0,-1 2 16,-1 6-16,0 3 15,3 4-15,0 2 0,4 1 0,2 0 16,6-2-16,5-2 0,-1-4 16,-2-2-16,-2-3 0</inkml:trace>
  <inkml:trace contextRef="#ctx0" brushRef="#br0" timeOffset="288557.3797">9713 15377 0,'0'0'0,"0"0"16,0 0-16,-25-11 0,9 7 0,-5 0 15,-4 2-15,-2 1 0,-2 1 16,-9 4-16,-2 2 15,5 2-15,4 2 0,2 4 0,8 1 16,8 1-16,7 1 0,8 1 16,8 1-16,6 3 0,5 1 15,3 0-15,1-1 0,-2-1 16,-3-2-16,-1 1 0,-2-5 16,-5-3-16,-4-1 0,-7-1 0,-4-1 15,-7-4-15,-6-2 0,-5-3 16,-3-3-16,-3-3 0,-4-1 15,0-2-15,0-2 0,6-1 16,3-1-16,2 0 0,4 3 16,4 2-16</inkml:trace>
  <inkml:trace contextRef="#ctx0" brushRef="#br0" timeOffset="288841.4493">10358 15030 0,'0'0'0,"0"0"0,0 0 0,0 0 16,0 0-16,0 0 0,35-7 15,-35 7-15,43 1 0,-14 1 16,4 0-16,2 1 0,1 0 0,15 3 16,2-1-16,8 1 0,-6 1 15,-5 0-15,-3 1 0,-4 0 16,-9-2-16,-8-1 0</inkml:trace>
  <inkml:trace contextRef="#ctx0" brushRef="#br0" timeOffset="289124.1187">10569 15075 0,'0'0'0,"0"0"15,0 0-15,0 0 0,-24 15 16,11-6-16,-4 2 0,0 2 16,-1 3-16,-2 4 0,-2 4 15,-8 10-15,1 1 16,1-1-16,4 0 0,-1 3 0,7-6 15,3 0-15,5-3 0,5 3 16,5-2-16,9-5 0,6-3 16,2-6-16,1-2 0,8-2 15,5-1-15,6 0 0,2-1 0,4-4 16,3-2-16,-5-2 16,-5-1-16,2-3 0,-1-2 15,-8 1-15,-6 2 0,-5-1 16</inkml:trace>
  <inkml:trace contextRef="#ctx0" brushRef="#br0" timeOffset="289307.3484">10339 15307 0,'0'0'0,"0"0"15,0 0-15,31-2 0,-31 2 0,46 0 16,-16 0-16,3 2 0,2 0 15,15 2-15,3 0 0,12 1 16,-1 0-16,-13 0 0,-8-2 16,-8 0-16</inkml:trace>
  <inkml:trace contextRef="#ctx0" brushRef="#br0" timeOffset="289824.0172">11435 15515 0,'0'0'0,"0"0"0,0 0 0,0 0 16,0 0-16,0 0 0,2-25 15,-2 25-15,0 0 0,-11-33 16,11 33-16,-16-27 0,8 14 0,-3 0 16,-2-2-16,-2 2 15,-3 0-15,-1 1 0,-2-1 16,-7 1-16,2 2 0,-2 6 15,-2 4-15,3 2 0,0 3 0,3 4 16,1 4-16,-4 8 0,3 3 16,6-1-16,7 0 0,6-1 15,4 2-15,6-1 0,6-2 16,7-4-16,5-4 0,6-5 16,3-3-16,2-5 0,2-3 0,7-5 15,0-3-15,-1-2 16,-1-4-16,-2-3 0,-1-5 0,4-6 15,-3-2-15,-5-3 0,-3-3 16,-5 2-16,-3 1 0,-4 5 16,-5 4-16,-3 3 0,-2 2 15,-2 4-15,-2 4 0,-2 5 16,-2 3-16,-6 6 0,-2 4 16,-2 3-16,-1 5 0,-3 5 15,-5 6-15,-1 4 0,-1 2 0,-2 9 16,2 3-16,6-1 15,4 0-15,5 0 0,2 2 0,7 0 16,2-8-16,10-5 0,6-4 16,1-5-16,1-4 0,-5-4 15,-5-4-15,-4-1 0</inkml:trace>
  <inkml:trace contextRef="#ctx0" brushRef="#br0" timeOffset="290007.3359">12045 15459 0,'0'0'0,"0"0"16,0 0-16,0 0 0,-15 17 15,15-17-15,-13 22 0,13-22 16,-13 29-16,5-12 0,0-1 16,3-1-16,0-1 0,3-3 15,1-2-15,0-2 0,0 0 0,1-1 16</inkml:trace>
  <inkml:trace contextRef="#ctx0" brushRef="#br0" timeOffset="290147.4024">12013 15150 0,'0'0'15,"0"0"-15,0 0 0,0 0 16,21 15-16,-21-15 0,26 19 15,-26-19-15,23 18 0,-14-11 0</inkml:trace>
  <inkml:trace contextRef="#ctx0" brushRef="#br0" timeOffset="290456.7376">12665 15366 0,'0'0'16,"0"0"-16,0 0 0,-25-5 15,9 3-15,-3 1 0,-1 0 0,-2 2 16,-2 0-16,-3 2 0,0 1 16,4 2-16,3 1 0,5 4 15,3 1-15,5 0 0,6 0 16,4 2-16,4 3 0,3 2 16,1 0-16,5 2 0,5 0 15,3 2-15,-3-1 0,-3-4 16,-2-1-16,-4-2 0,-2-3 0,-6-2 15,-3-1-15,-7-3 0,-8-1 16,-2-3-16,-3-3 0,1 0 16,0-1-16,-9-4 0,0-1 15,1-1-15,4-2 0,4 3 16,3 1-16,3 1 0</inkml:trace>
  <inkml:trace contextRef="#ctx0" brushRef="#br0" timeOffset="290825.6244">12969 15385 0,'0'0'0,"0"0"0,0 0 0,0 0 16,-22 26-16,22-26 0,-30 24 15,14-9-15,1 3 0,0 0 0,3 1 16,0 5-16,3-3 0,6-1 15,4 0-15,7-2 0,5-1 16,4-4-16,4 0 0,3-5 16,0-1-16,7-3 0,-2-1 15,0-4-15,-1-3 0,-1-3 16,0-3-16,-5-4 0,-2-4 0,-6-3 16,-4-2-16,-7 1 0,-4 1 15,-7-3-15,-5-2 16,-3 3-16,-3 5 0,-10-1 0,-4 4 15,3 2-15,3 3 0,-1 3 16,2 1-16,3 5 0,2 5 16,6 3-16,8 3 15,7 3-15,6-1 0,-1-4 0,-2 0 16,-1-3-16</inkml:trace>
  <inkml:trace contextRef="#ctx0" brushRef="#br0" timeOffset="291223.8622">13598 15456 0,'0'0'0,"0"0"16,0 0-16,-8 19 0,8-19 0,-15 23 16,0-3-16,1-1 0,-2 2 15,-1 5-15,0 1 0,4-2 16,2-3-16,1-3 0,0-2 15,2-2-15,1-3 0,1-3 16,3-3-16,3-6 0,0 0 0,3-7 16,2-4-16,0-2 15,2-2-15,4-7 0,3-5 16,3 1-16,0-2 0,4-5 16,0 4-16,1 3 0,1 4 0,1 4 15,-1 2-15,-2 6 16,-1 2-16,-2 6 0,0 5 0,-3 5 15,0 4-15,-2 5 0,-1 6 16,-1 0-16,0 3 0,-3 2 16,-3 2-16,2 1 0,0 2 0,-2 4 15,-2-1-15,-4-1 0,-4 0 16,1-9-16,1-5 16,1-5-16</inkml:trace>
  <inkml:trace contextRef="#ctx0" brushRef="#br0" timeOffset="291990.8658">3029 15995 0,'0'0'0,"0"0"0,0 0 16,0 0-16,0 0 0,-11 21 0,11-21 15,-12 29-15,2-9 0,2 5 16,-1 5-16,1 2 0,-1 3 15,-4 14-15,1 3 0,-5 8 16,2-4-16,-4 8 0,2-5 16,2-8-16,0-5 0,-3 2 15,4-2-15,-1-10 0,4-5 0,-1-7 16,0-4-16,3-11 0,2-4 16,0-1-16,2-2 0,1 1 15</inkml:trace>
  <inkml:trace contextRef="#ctx0" brushRef="#br0" timeOffset="292240.2401">3035 16019 0,'0'0'16,"0"0"-16,0 0 0,25 10 0,-13-3 15,4 1-15,2 2 0,-1 1 16,0 3-16,4 8 0,-4 4 15,1-1-15,-3 0 0,-1 4 16,-4 1-16,-4-3 0,-3-2 0,-4-1 16,-2-2-16,-7 0 0,-7-1 15,-3-2-15,-6-1 16,1-3-16,-4-1 0,-2-3 16,-3-4-16,-1-4 0,4-5 0,8 1 15,4-1-15,3 1 0</inkml:trace>
  <inkml:trace contextRef="#ctx0" brushRef="#br0" timeOffset="292657.3296">3633 16105 0,'0'0'15,"0"0"-15,0 0 0,0 0 16,0 0-16,-6 34 15,-2-14-15,-2 1 0,-1 0 0,0 3 16,0 0-16,-2 5 0,0-2 16,4-2-16,5-2 0,0-3 15,5-2-15,5-1 0,1-1 16,4-4-16,3-5 0,5-3 16,4-5-16,1-3 0,-1-2 0,12-7 15,5-4 1,-2-1-16,-6-1 0,4-6 0,-2 0 15,-3 1-15,-3-1 0,-6 5 16,-5 2-16,-2 4 0,-8 2 0,0 3 16,-2 2-16,-5 4 0,-3 3 15,-6 6-15,-5 5 0,-1 1 16,-3 3-16,1 4 0,-1 2 16,2 2-16,1 2 0,4 1 15,3 1-15,4 1 16,4-2-16,3 2 0,7-5 0,-1-5 15,-5-4-15,1-3 0</inkml:trace>
  <inkml:trace contextRef="#ctx0" brushRef="#br0" timeOffset="292907.0983">4434 16073 0,'0'0'0,"0"0"16,-14 18-16,3-5 0,-1 2 0,-13 15 16,-4 8-1,-2 1-15,0 2 0,1 1 16,5-7-16,4 4 0,7-4 16,8-6-16,3-5 0,6-5 0,5-3 15,0-2-15,2-4 0,8-4 16,2-4-16,-3-3 0,1-2 15,-4 0-15,-1 1 0,-4 0 16</inkml:trace>
  <inkml:trace contextRef="#ctx0" brushRef="#br0" timeOffset="293090.6448">4099 16248 0,'0'0'0,"0"0"15,0 0-15,0 0 0,32 3 0,-32-3 16,41 1-16,-17 0 16,2 1-16,7 0 0,5 2 15,9-1-15,1-1 0,-1 1 16,-8-1-16,-6 0 0</inkml:trace>
  <inkml:trace contextRef="#ctx0" brushRef="#br0" timeOffset="293290.3133">5029 16463 0,'0'0'0,"0"0"16,0 0-16,-10 21 0,7-12 0,-3 0 15,-1 1-15,0 1 0,0 1 16,-1 1-16,1 0 15,5-8-15,2-5 0,0 3 0,0-3 16,0 3-16</inkml:trace>
  <inkml:trace contextRef="#ctx0" brushRef="#br0" timeOffset="293474.2374">5294 15981 0,'0'0'0,"0"0"16,0 0-16,7 20 0,-7-20 0,4 18 16,-4-18-16,8 26 15,-5-12-15,0 4 0,4 0 16,-2-2-16,2-1 0,-4-3 16</inkml:trace>
  <inkml:trace contextRef="#ctx0" brushRef="#br0" timeOffset="293707.6543">5662 16088 0,'0'0'0,"0"0"16,0 0-16,0 0 0,-17 31 0,6-14 16,-4 4-16,0 3 0,-2 2 15,2 1-15,-4 2 0,0 6 16,2-2-16,2 8 15,3-2-15,6-6 0,3-3 16,6-6-16,3-4 0,2-5 0,3-3 16,2-3-16,3-7 0,-1-2 15,2-2-15,-4-1 0,-2 1 16,-1 1-16</inkml:trace>
  <inkml:trace contextRef="#ctx0" brushRef="#br0" timeOffset="293890.2533">5319 16260 0,'0'0'0,"0"0"0,0 0 0,0 0 16,29 6-16,-29-6 0,39 5 16,-14-1-16,4 1 0,5 1 15,4 0-15,12 0 0,0-1 16,0 0-16,-9-1 0,-8 0 15</inkml:trace>
  <inkml:trace contextRef="#ctx0" brushRef="#br0" timeOffset="294058.9444">6147 16693 0,'0'0'15,"0"0"-15,0 0 0,-17 23 0,9-12 16,-5 0-16,-2 3 0,-1 1 16,-2-1-16,5-2 0,2-3 15,2 0-15</inkml:trace>
  <inkml:trace contextRef="#ctx0" brushRef="#br0" timeOffset="294524.3855">6872 16468 0,'0'0'0,"0"0"0,0 0 15,0 0-15,0 0 0,28 0 0,-28 0 16,22 0-16,-22 0 0,33 3 16,-11-2-16,3 1 0,0 1 0,6 0 15,5 0-15,16 0 16,3-1-16,6 3 0,4 0 16,13 1-16,-2-1 0,19 2 0,14 4 15,-5-1-15,-4-1 0,9 1 16,-4-1-16,15 2 0,-29-1 15,-10 1-15,-7-1 0,-13-1 16,-8-2-16,-5-1 0,-2-2 16,-10 0-16,-10-2 0,-4-1 15,-3-2-15,-4 1 0,-1 0 0,-6 1 16,-1 2-16,-7-3 16,0 0-16,0 0 0,2 0 15,-2 0-15,-3-5 0,0 0 0,-3-2 16,1 0-16,-2 1 0,3 1 15,0 2-15,2 0 0</inkml:trace>
  <inkml:trace contextRef="#ctx0" brushRef="#br0" timeOffset="294698.3325">9357 17057 0,'0'0'16,"0"0"-16,0 0 0,-34 3 0,34-3 15,-30-9-15,30 9 16,-25-6-16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8T01:41:24.126"/>
    </inkml:context>
    <inkml:brush xml:id="br0">
      <inkml:brushProperty name="width" value="0.05292" units="cm"/>
      <inkml:brushProperty name="height" value="0.05292" units="cm"/>
      <inkml:brushProperty name="color" value="#FF0000"/>
    </inkml:brush>
  </inkml:definitions>
  <inkml:trace contextRef="#ctx0" brushRef="#br0">2030 2730 0,'0'0'0,"0"0"16,0 0-16,35-2 0,-22 0 0,6 2 15,3 1-15,12 0 0,0-2 16,6 1-16,3 0 0,11-1 16,3-2-16,3-1 0,3 2 15,10 1-15,2 1 0,14 0 16,-4 0-16,-3-1 0,3 0 0,11 1 16,1 1-16,38-3 0,-10-3 15,-9-3-15,-5-1 0,-4 5 16,0 6-16,-2 0 0,0-1 15,-2-1-15,-1-3 0,2 1 16,3-1-16,0 1 0,1 4 16,-1-5-16,2-1 0,-2 3 15,-2 2-15,4-1 0,-1-1 16,-1 0-16,-1-1 0,3 2 16,5 1-16,-4 5 0,1 2 0,0-2 15,1-3-15,-6-6 0,-4-4 16,4 4-16,1 4 0,-1-1 15,0 0-15,2 0 0,0 0 16,-4 2-16,-5 2 0,3-3 16,3-1-16,-1 5 0,0 3 15,5-4-15,1-3 0,-9 1 16,-3-2-16,3 0 0,1 1 16,-3 1-16,-2 0 0,3 2 15,1 2-15,-4-1 0,-1-1 0,2-2 16,0-2-16,-3 0 0,-2-1 15,0 0-15,1 2 0,-2 0 16,-2 3-16,5-4 0,2 0 16,-5-3-16,-2 2 0,-2 0 15,-1 1-15,-1-1 0,0 1 16,1-1-16,2 0 0,0-2 0,-3-2 16,4 4-16,1 0 15,-1-2-15,-4-2 0,-1-2 0,-2-2 16,-4 6-16,-4 3 0,1-1 15,2-1-15,-3 0 0,-3 1 16,0-1-16,2 0 0,-2-1 16,0-1-16,-2 1 0,1 1 15,-5-2-15,-3-1 0,-2 5 16,0 4-16,-4 1 0,0 1 0,5-5 16,7-5-16,-7 6 0,-5 4 15,0-5-15,1-1 0,-2-3 16,-1-2-16,0 4 0,-1 2 15,-1 1-15,-1 1 0,0-10 16,-1-6-16,-3 8 0,-4 5 16,-2-4-16,0-2 0,-3 1 15,-2 1-15,-3 1 0,-2 1 16,-2-4-16,-3-3 0,-1 1 16,-2 1-16,-4-3 0,-3 2 0,-6 4 15,3 0-15,-3-2 0,1-3 16,-1-1-16,-1-2 0,-1 0 15,0-3-15,-2-4 0,-1-1 16,-4 3-16,-2-1 0,0-2 16,0-3-16,-2-2 0,-2 0 0,1-2 15,0 1-15,-1-2 16,2 0-16,-1 1 0,0-3 16,-2 4-16,1 0 0,-1-1 15,0-2-15,-1 3 0,2 2 0,-1 1 16,2-1-16,0-2 0,1-1 15,-3-1-15,-1 2 0,0 1 16,-1 2-16,2 2 0,-1-2 16,-1 3-16,-3-1 0,-2 0 15,-3-1-15,-2 1 0,-2 0 0,-2 1 16,-1 0-16,-4 2 0,-4 0 16,-4 1-16,-5 0 15,-2-1-15,-1 1 0,-4 1 0,-3 3 16,1-3-16,-2-1 0,-12 0 15,-4 2-15,1 1 0,1-1 16,-9 1-16,-1 2 0,3 1 16,3 1-16,-32-1 0,7 2 15,8 2-15,7 2 0,-2 1 16,-1 0-16,0-5 0,2-4 0,-3 2 16,0 0-16,-2 4 0,0 0 15,-2 5-15,-2 3 0,2-2 16,0-3-16,-3-2 0,-3-2 15,2 3-15,-1 1 0,-1 0 16,-3 1-16,1 1 0,0-1 16,-3 1-16,-2 2 0,0-5 15,1-4-15,-4 4 0,1 1 16,-3 1-16,1 0 0,-4 2 16,-2-2-16,2 1 0,2-3 0,-4 7 15,-4 1-15,4-3 0,3-2 16,-3-5-16,-1-2 0,0 4 15,-3 4-15,2 4 0,0 0 16,0-3-16,2-5 0,0 3 16,-1 1-16,-3 1 0,1 3 15,-2-4-15,1-1 0,2 4 16,4 3-16,-6-6 0,0-5 0,2 5 16,3 2-16,0 1 0,1 1 15,4-3-15,0-2 0,-2-2 16,0-3-16,5 3 0,3 1 15,1-1-15,2 3 0,-3 1 16,1 2-16,-2-3 0,-2-1 16,4-2-16,1 1 0,-1 6 15,0 6-15,1 2 0,0 2 0,-2-7 16,1-2-16,1 1 0,-2-1 16,5 4-16,1-1 0,1 0 15,-1-1-15,2 0 0,-2 1 16,-1 1-16,4 0 0,-1 1 15,2 1-15,2 1 0,4 0 16,0 4-16,-2 2 0,4-5 16,-2-3-16,2-3 0,-1 0 15,4 4-15,4 4 0,0-3 16,5-1-16,3-3 0,4-2 0,4 1 16,5 2-16,-5-3 0,-1-1 15,11 7-15,6 3 0,-4-4 16,-1-4-16,8 0 0,7 1 15,-6-5-15,-2-3 0,5 4 16,5 4-16,2 1 0,4 1 16,-2-2-16,-3-4 0,5 5 15,0 3-15,7-2 0,3 1 16,8-4-16,-2 1 0,-1 3 16,1 2-16,3 0 0,0-1 0,0 2 15,-4 2-15,4-1 0,-3 1 16,3 4-16,3 2 15,-7-1-15,-1 1 0,-2 3 0,0 1 16,-2 0-16,-2 1 0,2 4 16,0 3-16,2 1 0,1-2 15,-2 5-15,-1 3 0,0-1 16,-3-1-16,-1 8 0,2-1 16,3-3-16,3 0 0,-3-3 15,0-3-15,5-1 0,3-2 0,2-1 16,2-3-16,3-1 0,2-1 15,4-2-15,2 0 0,3-7 16,-1-3-16,0 0 0,0 2 16,4-3-16,4-2 0,4-3 15,2-5-15,3 1 0,5 2 16,2-4-16,3-1 0,3-2 0,0-2 16,7 1-16,-3 0 15,2 0-15,-3-1 0,1 3 16,-1 2-16,-3 6 0,0 4 0,0-1 15,-2 0-15,-7-2 0,-12-4 0,-5 0 16</inkml:trace>
  <inkml:trace contextRef="#ctx0" brushRef="#br0" timeOffset="34952.1605">1457 4063 0,'0'0'0,"0"0"0,0 0 16,0 0-16,0 0 0,0 0 15,0 0-15,0 0 0,0 0 0,0 0 16,26-7-16,-26 7 0,0 0 16,28 4-16,-28-4 0,26 4 15,-26-4-15,25 2 0,-12-2 16,4 1-16,4 2 0,1 0 15,3-1-15,2 0 0,2 1 16,8-1-16,3 1 0,0-1 16,2-1-16,9-1 0,2 0 15,-1 0-15,-2-2 0,3 2 16,1 0-16,10 0 0,-2-1 0,1 1 16,1 1-16,9 0 0,-4 1 15,2 0-15,0-4 0,4 1 16,-2 0-16,0 2 0,-3 0 15,3 2-15,0-1 0,32 1 16,-11-2-16,-3-2 0,-9-2 0,3 2 16,0 1-16,-5 0 0,-2 0 15,5-2-15,0-3 16,1 3-16,0-1 0,0-1 16,1-2-16,-3 2 0,3 2 0,2 2 15,5 2-15,-5-3 0,-2 0 16,-3-1-16,1 1 0,0-2 15,-2 0-15,2 4 0,1 5 16,0-3-16,-1-2 0,1 1 16,1-1-16,-3 2 0,-6-1 15,2 2-15,-2 2 0,5-3 0,2 1 16,-3 1-16,-1 1 16,0-2-16,2-1 0,5 0 0,2-2 15,-1 2-15,0 3 0,-2-2 16,1 1-16,0-3 0,-1 1 15,3-3-15,4-2 0,-4 6 16,-3 3-16,1-4 0,2-2 16,-4-2-16,0 0 0,3 1 15,4 1-15,-4-2 0,-1-2 0,1 1 16,3 0-16,-2-1 0,-3 0 16,1 1-16,0 1 0,-3 0 15,-3 0-15,3-1 0,2 1 16,-2 2-16,1 3 0,-3-5 15,-3-3-15,1 0 0,2-1 16,1 3-16,2 0 0,-6 0 16,-4 2-16,2-3 0,2 1 15,-3 0-15,-3 1 0,2 0 16,0 2-16,-2 0 0,-2 0 0,3-3 16,2-4-16,-1 5 0,-2 3 15,3-2-15,1-2 0,-5-2 16,-2 0-16,-2 3 15,1 2-15,-1-1 0,2-1 0,0 0 16,1 0-16,-2-1 0,-1-1 16,2 3-16,1 1 0,-1-2 0,-3 0 15,1-2-15,1 1 16,1-3-16,-2 0 0,1 4 16,2 3-16,-4 5 0,-1 1 0,1-5 15,2-5-15,-3-2 16,-2-1-16,2-3 0,2-1 0,-7 5 15,-3 7-15,4-2 0,3 0 16,0-1-16,-1-2 0,1 2 16,0 0-16,-3-2 0,-1-2 15,4 4-15,2 1 0,0-5 0,0-3 16,-1 0-16,-1 0 16,3 1-16,1 1 0,-8 7 15,-4 3-15,-1-3 0,0-2 0,2 0 16,1 2-16,-3 0 0,-1-2 15,2 2-15,2 0 0,-1 4 16,-3 2-16,3-6 0,2-2 16,-6 2-16,-3 5 0,0-3 15,-1 1-15,0-6 0,-1-4 0,1 3 16,0 3-16,-1-2 16,-3-4-16,-3 6 0,-2 3 0,-6-4 15,-3-5-15,-1 5 0,2 4 16,-3-1-16,-2 3 0,-4-7 15,-3-5-15,-7 3 0,2-3 16,0 3-16,-1 0 0,-4 5 16,-3 0-16,-1 0 0,-2 0 15,0-1-15,-2-2 0,-2 1 16,-1 4-16,-4-7 0,-1-1 0,1 1 16,1 0-16,1 0 0</inkml:trace>
  <inkml:trace contextRef="#ctx0" brushRef="#br0" timeOffset="36968.0891">15250 3081 0,'0'0'0,"0"0"0,0 0 0,-15 18 16,15-18-16,-21 18 0,7-8 15,-2 4-15,1 3 0,-1 3 16,1 6-16,-6 8 0,-1 0 15,0 5-15,0 2 0,-1 9 16,3-3-16,3 6 0,6-3 16,6-6-16,2-4 0,11-4 0,7-3 15,1-5-15,3-5 0,7-2 16,7-2-16,-1-7 0,0-6 16,-3 1-16,-8-2 0,-6-1 15</inkml:trace>
  <inkml:trace contextRef="#ctx0" brushRef="#br0" timeOffset="37303.5035">15595 3435 0,'0'0'16,"0"0"-16,0 0 0,0 0 0,-23 19 0,13-6 15,-2 4-15,1 1 16,0 1-16,0 8 0,2 3 15,4-1-15,3 0 0,5-5 16,5-3-16,4-2 0,2-3 0,7-5 16,5-5-16,2-7 0,1-4 15,2-8-15,3-3 0,-5-1 16,-1-1-16,0-7 0,-6-3 16,-5 2-16,-3 0 0,-7 0 15,-3-1-15,-7 3 0,-2-1 0,-8 5 16,-7 3-16,0 2 15,-1 3-15,-4 6 0,-4 5 16,0 1-16,2 2 0,2 5 16,5 4-16,2-1 0,4-2 0,4 2 15,4 1-15,7 2 0,6 1 0,-2-4 16,0-2-16,-2-2 0</inkml:trace>
  <inkml:trace contextRef="#ctx0" brushRef="#br0" timeOffset="37585.1278">16462 3131 0,'0'0'0,"0"0"16,0 0-16,-29 13 0,16-8 0,-5 6 16,-3 3-16,-1 3 15,0 2-15,-6 13 0,0 5 16,-1 11-16,4 0 0,4 2 15,5 2-15,0 1 0,4-8 0,3-3 16,2-4-16,1-5 0,3-4 16,-3 2-16,0-6 0,0-6 15,-1-3-15,-2-1 0,-5-3 16,0-1-16,0-1 0,-6-3 16,-3-4-16,5-4 0,1-4 0,4 3 15,2-1-15,2 1 0</inkml:trace>
  <inkml:trace contextRef="#ctx0" brushRef="#br0" timeOffset="37734.8118">16025 3448 0,'0'0'0,"0"0"0,20-5 16,-5 4-16,1 1 0,11-3 0,3 1 16,1 2-16,1 2 0,9 1 15,0-2-15,0-1 0,-1-1 0,-7 0 16,-5 1-16,-6-2 0</inkml:trace>
  <inkml:trace contextRef="#ctx0" brushRef="#br0" timeOffset="39053.6579">17253 3035 0,'0'0'0,"0"0"15,0 0-15,0 0 0,0 0 16,0 0-16,0 0 0,0 0 16,0 0-16,0 0 0,-6 28 15,6-28-15,-13 28 0,4-10 16,-1 5-16,-1 1 0,-1 1 0,-3 3 15,0 4-15,-4 7 16,3-2-16,-4 8 0,1-2 0,3-5 16,2-4-16,3-4 0,1-2 15,-1-5-15,-1-2 0,1-3 16,1-2-16,3-3 0,-1-2 16,1-4-16,1-3 0,-2-4 15,-1-2-15,5-3 0,1-4 16,3-2-16,2-3 0,2-5 15,4-5-15,2 2 0,1 0 0,5-6 16,4-1-16,2 3 0,3 2 16,3 3-16,2 4 0,-2 4 15,1 0-15,4 2 0,-1 2 16,-4 3-16,-3 3 0,-1 4 16,1 2-16,-6 2 0,-1 2 15,-4 6-15,0 4 0,-6 1 16,-1 0-16,-4 4 0,-2 2 15,-1-1-15,-1-1 0,-1 3 16,0 0-16,0-6 0,1-3 0,0-2 16,-1 1-16,1-3 0,1-1 15,3-4-15,1-2 0,-1-2 16,1 0-16,-2-1 0</inkml:trace>
  <inkml:trace contextRef="#ctx0" brushRef="#br0" timeOffset="39234.5498">17747 3398 0,'0'0'0,"0"0"0,0 0 15,0 0-15,0 0 0,-15 28 0,15-28 16,-13 29-16,5-13 0,1 1 16,1 0-16,0-2 0,2-2 15,-1-1-15,2-5 0,0 0 16,0-3-16,0 0 0,1-2 15,0 2-15</inkml:trace>
  <inkml:trace contextRef="#ctx0" brushRef="#br0" timeOffset="39372.5747">17865 3121 0,'0'0'0,"0"0"0,0 0 16,31 2-16,-19 0 0,3 0 15,0 2-15,-2 0 0,-1-1 0,-2 0 16</inkml:trace>
  <inkml:trace contextRef="#ctx0" brushRef="#br0" timeOffset="39951.5306">18057 3463 0,'0'0'0,"-2"5"16,-2 4-16,-1 2 0,0 1 0,-3 6 15,-1 1-15,0 0 0,2-2 16,0-1-16,1 0 16,2-4-16,0-1 0,0-4 0,2-3 15,2-4-15,0 0 0,2-3 16,5-7-16,2-1 0,2-1 16,2-4-16,2-4 0,2-1 15,0 2-15,2-2 0,2 3 16,4-2-16,-2 5 0,-3 1 15,-3 3-15,-1 4 0,-4 2 0,-1 4 16,0 1-16,-3 6 0,-3 4 16,-3-2-16,-2 3 15,-1 1-15,-1 1 0,-4 3 0,0 2 16,-1-3-16,1 0 0,0-2 16,1 2-16,-1-4 0,2-1 15,-1 0-15,2-2 0,1-2 16,0-2-16,3-2 0,2 0 15,1-3-15,2-1 0,3-6 16,2-5-16,1-2 0,0 0 0,4-5 16,4-1-16,1 0 0,1 1 15,5-3-15,-2 3 0,-2 2 16,-2 3-16,-1 4 0,0 2 16,-2 3-16,-2 2 0,-2 6 15,0 5-15,-3 2 0,-3 1 0,-2 4 16,-3 3-16,-3 2 0,-2 2 15,-3 4-15,-3 3 16,0-5-16,2-1 0,-1-2 0,1-2 16,2-4-16,1-2 0,-1-3 15,1-3-15,1-3 0,0-1 16,2-6-16,1-3 0,0 1 16,0 1-16,0 2 0</inkml:trace>
  <inkml:trace contextRef="#ctx0" brushRef="#br0" timeOffset="40168.6729">18977 3210 0,'0'0'0,"0"0"16,24 6-16,-9 0 0,1 0 16,8 8-16,2 3 0,0 2 15,-1 3-15,2 7 0,-5 1 16,-5 2-16,-2 0 0,-8 0 15,-4 1-15,-7 1 0,-5-3 0,-11 1 16,-11 0-16,-8-2 0,-6-2 16,-18 2-16,-13 2 0,9-5 15,16-6-15,12-5 0</inkml:trace>
  <inkml:trace contextRef="#ctx0" brushRef="#br0" timeOffset="47137.9347">3409 4190 0,'0'0'15,"0"0"-15,0 0 0,-23-18 0,9 11 16,-7 1-16,-4-2 0,-10 1 16,-3 2-16,-7 2 0,-6 1 15,-15-1-15,-2 0 0,-20 6 16,-5 5-16,3 4 0,3 4 16,-24 7-16,-18 6 0,-32 12 15,25-3-15,10 12 0,11 8 16,21 2-16,14-1 0,5 1 15,2 3-15,17-12 0,12-5 0,11 11 16,9 8-16,11-8 0,6-6 16,14 1-16,6-1 15,9 1-15,9-1 0,17 0 0,17 0 16,0-10-16,4-5 0,17 3 16,12 4-16,2-9 0,0-6 0,16-4 15,13-1-15,0-1 16,-3-2-16,16 3 0,8 0 15,-8-9-15,-6-6 0,9-4 16,7-4-16,-10-4 0,-9-1 16,11-11-16,6-7 0,-15-5 0,-14-1 15,7-9-15,5-6 0,-18 2 16,-10 2-16,-5-5 0,-3-2 16,-15 0-16,-11 0 0,-4-5 15,-5-5-15,-12 4 0,-13 3 0,-8-9 16,-10-6-16,-9 2 15,-10 2-15,-11-4 0,-9 0 16,-9 3-16,-5 4 0,-18-2 16,-14-3-16,-3 7 0,-4 6 0,-19 3 15,-12 4-15,-2 4 0,0 2 0,-18 6 16,-11 4-16,6 10 16,2 8-16,-25 6 0,-16 5 15,15 10-15,10 7 0,-12 8 16,-9 7-16,16 2 0,15 1 0,6 12 15,4 7-15,21-2 16,18 0-16,26-18 0,17-11 0,14-9 16</inkml:trace>
  <inkml:trace contextRef="#ctx0" brushRef="#br0" timeOffset="47684.9866">6106 4768 0,'-3'3'0,"-11"9"0,-4 4 15,-1 1-15,-3 2 0,-6 13 0,-12 14 16,-2 11-16,5 2 0,2 0 15,6-1-15,3 4 0,11-5 16,12-8-16,9-6 0,7-9 16,6-8-16,12-12 0,8-8 15,1-5-15,5-3 0,-15 1 0,-6 0 16,-8-1-16</inkml:trace>
  <inkml:trace contextRef="#ctx0" brushRef="#br0" timeOffset="47951.8983">6872 4693 0,'0'0'16,"0"0"-16,0 0 0,0 0 0,-20 26 16,20-26-16,-26 37 0,8-13 15,-3 3-15,-6 17 0,-1 6 16,0-2-16,3 1 0,-2 9 15,5-3-15,3 1 0,7-10 0,9-6 16,8-10-16,3-13 0,4-5 16,7-4-16,3-4 15,5-5-15,1-5 0,3-2 16,0-5-16,-2 2 0,-2-1 0,-6 4 16,-3 0-16,-6 4 0</inkml:trace>
  <inkml:trace contextRef="#ctx0" brushRef="#br0" timeOffset="48117.8621">6479 5061 0,'0'0'16,"0"0"-16,0 0 0,23-5 0,-23 5 16,37-6-16,-9 3 0,2-1 15,3-1-15,13-2 0,5-1 16,-2 0-16,-3 1 0,0-1 15,-7 3-15,-8 0 0</inkml:trace>
  <inkml:trace contextRef="#ctx0" brushRef="#br0" timeOffset="48535.6196">7461 4677 0,'0'0'0,"0"0"16,0 0-16,-15 19 0,15-19 0,-25 27 16,7-4-16,-2 2 0,-1 4 15,-9 16-15,-2 5 16,-5 6-16,5-4 0,-1-3 16,0-1-16,1-3 0,7-9 0,2-4 15,8-9-15,2-7 0,2-5 16,4-6-16,3-2 0,4-7 15,3-4-15,7-6 0,2-5 16,6-4-16,4-1 0,5-3 16,5-3-16,6-4 0,-1 2 0,-4 7 15,0 4-15,-3 7 16,-1 2-16,-3 3 0,-5 5 16,-6 8-16,-3 3 0,-5 6 0,-1 2 15,-6 7-15,0 5 0,-6 3 16,-1 4-16,0-1 0,2 0 15,-1-3-15,4-2 0,3-7 16,3-5-16,3-1 0,2-2 16,3-7-16,3-7 0,-2 1 0,-4 0 15,-1 0-15</inkml:trace>
  <inkml:trace contextRef="#ctx0" brushRef="#br0" timeOffset="48852.0449">7892 4920 0,'0'0'0,"0"0"16,0 0-16,-19 25 0,19-25 0,-21 33 15,10-9-15,-1 0 0,-1 2 16,-3 5-16,-1-2 0,3-1 16,1-4-16,-2 1 0,4-4 15,-2-5-15,2-5 0,3-6 16,2-5-16,1-6 0,3-3 15,4-4-15,4-4 0,4-3 16,3-4-16,5-4 0,0-1 16,2 4-16,1 3 0,1 5 15,1 3-15,-2 1 0,-1 1 0,2 3 16,0 2-16,1 4 0,2 3 16,-1 2-16,-1 1 0,1 3 15,1 1-15,-7 0 0,-2-2 16,-3-1-16</inkml:trace>
  <inkml:trace contextRef="#ctx0" brushRef="#br0" timeOffset="49167.9957">8290 5043 0,'0'0'0,"0"0"0,0 0 0,-16 27 16,7-12-16,0 2 0,2 4 15,-3 3-15,2 0 0,6-4 16,3-2-16,4-3 0,4-5 0,5-5 16,6-2-16,2-3 0,4-3 15,0-2-15,2-3 16,5-4-16,-5 0 0,-1-4 0,-4-3 16,-3-2-16,-6-1 0,-4 0 15,-3 2-15,-5-1 0,-3 2 16,-7 1-16,-5 1 0,-4 5 15,-1 2-15,-5 4 0,-5 4 16,0 2-16,1 0 0,4 2 16,4 5-16,6 2 0,3 3 0,2-2 15,1-2-15,2-1 0</inkml:trace>
  <inkml:trace contextRef="#ctx0" brushRef="#br0" timeOffset="49652.1325">8997 4693 0,'0'0'0,"0"0"0,0 0 16,0 0-16,-13 27 0,13-27 15,-17 39-15,7-13 0,-1 2 0,-5 12 16,-2 3-16,2-3 0,0-2 15,1 3-15,-1-4 16,6-6-16,1-4 0,1-5 16,3-2-16,-1-4 0,0-3 0,2-5 15,1-2-15,0-4 0,1-2 16,1-6-16,1-3 0,-2-2 16,2 0-16,2-4 0,2-5 15,2 2-15,2 1 0,6-5 16,5 2-16,1 1 0,1 3 15,7 1-15,8 2 0,0 3 16,0 3-16,8 1 0,-1 4 16,-5 2-16,-5 4 0,-3 5 15,-4 4-15,-6-1 0,-6 0 0,-6 3 16,-7 3-16,-4-1 0,-4-2 16,-10 2-16,-8 0 0,-2-2 15,-3-1-15,-9-2 0,-6-2 16,3 1-16,3 0 0,1-4 15,2-1-15,5-5 0,6-1 16,4-8-16,8-6 0,4 6 16,1 0-16,3 3 0</inkml:trace>
  <inkml:trace contextRef="#ctx0" brushRef="#br0" timeOffset="50135.4979">9567 4628 0,'0'0'16,"0"0"-16,0 0 0,-3 27 0,3-27 15,-7 36-15,1-8 0,-2 2 16,-1 3-16,-4 13 16,-3 3-16,0 4 0,2-4 0,-1 1 15,4-6-15,2-7 0,2-6 16,1-4-16,2-5 0,-1-4 15,2-5-15,1-3 0,0-5 16,2-5-16,-3 0 0,2-9 16,1-4-16,1-2 0,0-3 0,4-3 15,3-4-15,0 1 0,1-2 16,4 1-16,3 0 0,2 4 16,0 0-16,7 4 0,3 1 15,1 4-15,0 2 0,5 3 16,0 5-16,-3 2 0,-4 2 0,-2 6 15,-5 3-15,-3 4 0,-4 1 16,-7 3-16,-5 2 16,-6-1-16,-3-1 0,-7-2 0,-3-1 15,0-4-15,-2 0 0,-10 1 16,-4 0-16,3-4 0,4-2 16,1 0-16,2-3 0,4 0 15,4-3-15,0-2 0,2-3 16,5 0-16,3-3 0,6-3 15,5-5-15,-1 4 0,0 1 0,-1 3 16</inkml:trace>
  <inkml:trace contextRef="#ctx0" brushRef="#br0" timeOffset="50603.269">9846 5112 0,'0'0'0,"0"0"0,0 0 15,0 0-15,32-2 0,-32 2 0,35 0 16,-13-1-16,1-2 0,3 0 15,3 1-15,-1-1 0,2-2 16,7-4-16,0 0 0,-3 0 16,-2 0-16,3-3 0,-3-1 15,-6 1-15,-5 1 0,-5-1 16,-3 1-16,-4 0 0,-5 0 0,-5-1 16,-4-3-16,-5 6 0,-4 0 15,-4 2-15,-3 1 0,-7 2 16,0 3-16,-3 6 0,-2 5 15,3 1-15,3 1 0,0 2 16,2 2-16,2 2 0,3 2 16,2 6-16,5 1 0,7-3 15,5-2-15,7-1 0,6-2 16,2-5-16,5 0 0,10-1 16,5-3-16,2-4 0,2 0 0,4-5 15,3-4-15,-10 0 0,-7 1 16,-6 0-16</inkml:trace>
  <inkml:trace contextRef="#ctx0" brushRef="#br0" timeOffset="51103.5756">10882 4993 0,'0'0'0,"0"0"0,0 0 0,0 0 16,0 0-16,0 0 0,-11-16 15,11 16-15,0 0 0,-29-16 16,29 16-16,-35-11 0,16 8 15,-4 1-15,-2-1 0,0 2 16,-1 1-16,-7 2 0,1 3 16,2 0-16,-1 3 0,2 4 15,3 2-15,-2 8 0,5 4 0,5-1 16,4-1-16,5-2 16,3-1-16,9-2 0,4 1 15,9-6-15,5-2 0,4-4 0,6-2 16,1-5-16,2-4 0,1-2 15,2-2-15,4-5 0,-3-4 16,-4-2-16,-4-4 0,-3-2 16,-4-4-16,-2-2 0,-3-3 15,-3 1-15,-3 2 0,1-7 16,-1 0-16,-3 6 0,-2 2 0,-3 5 16,-1 4-16,1 8 0,-1 3 15,-2 3-15,-1 2 0,0 4 16,-2 7-16,-4 3 0,-2 5 15,-3 3-15,-2 4 0,1 4 16,0 4-16,1 2 0,1 1 16,0 4-16,3-3 0,1-2 15,3-2-15,1-4 0,0-3 16,2-5-16,2-3 0,-1-3 0,1-1 16,0-5-16,1-1 0,1-4 15,0-3-15,3-4 0,0-6 16,-1 4-16,-2 2 0,0 1 15</inkml:trace>
  <inkml:trace contextRef="#ctx0" brushRef="#br0" timeOffset="51285.1849">11437 4788 0,'0'0'0,"8"5"0,3 4 15,0 3-15,1 1 0,3 9 16,1 2-16,-4 3 0,-3 2 15,-4 7-15,-4 1 0,-4-5 16,-4 0-16,-7-3 0,-8-2 16,-8-1-16,-6-1 0,2-1 15,6-6-15,7-4 0</inkml:trace>
  <inkml:trace contextRef="#ctx0" brushRef="#br0" timeOffset="76473.9236">1888 6879 0,'0'0'15,"0"0"-15,0 0 0,0 0 0,22-4 16,-22 4-16,0 0 0,36 1 16,-19 0-1,5 0-15,7 3 0,-2-2 0,2 1 16,11 0-16,4-1 0,0 1 0,0 0 16,16 2-16,3-2 0,13 1 15,2 0-15,-1-1 0,5 0 16,9-2-16,1 1 0,15-2 15,1 0-15,6-1 0,-3 1 16,33 0-16,-8 0 0,-9 2 16,-6 1-16,1-2 0,2 2 15,-5-1-15,-4 0 0,9 1 16,4-2-16,-5 3 0,-3 3 0,7-4 16,6-2-16,-4 5 0,-2-1 15,6 2-15,2 0 0,1-1 16,1 0-16,4-1 0,-1 0 15,1-4-15,1-1 0,4 4 16,6 0-16,-5 4 0,-1 0 16,3-5-16,2-3 0,-4 0 0,-3 0 15,5 0-15,2 1 16,1-3-16,-2-3 0,2 2 0,0 2 16,-5 1-16,-6 0 0,1-1 15,1-3-15,-1 0 0,-1 0 16,0-3-16,0 1 0,-8 3 15,-5 3-15,2-1 0,1-2 16,-4 1-16,-3-1 0,-1 2 16,0 0-16,-4 1 0,-4 1 0,-1 0 15,0-1-15,-8 2 0,-3 0 16,1-2-16,-1-2 0,-5 5 16,-3 3-16,-3-3 0,-2-5 15,-8 5-15,-5 3 0,0-2 16,0-2-16,-4 0 0,-4 1 15,-2-3-15,-4 0 0,-4-4 0,-4-3 16,-2 7-16,0 4 16,-6-3-16,-4-4 0,-1 2 15,0 0-15,-4-2 0,-2 1 0,-4-2 16,-3 0-16,-1 3 0,2 2 16,-6 1-16,-4 2 0,-3-6 15,-3-1-15,0-3 0,3-1 16,-3 0-16,-2 4 0,-4-2 15,-4 2-15,0 3 0,1 0 16,0 0-16,-2-2 0,0 1 0,-1-1 16,1 1-16,-1 0 15,0 0-15,-2 1 0,0 0 16,0 0-16,2-1 0,-2 1 0,0 0 16,0 0-16,0 0 0,0 0 15,-2 1-15,-1-1 0,1 0 16,-1 0-16,1 0 0</inkml:trace>
  <inkml:trace contextRef="#ctx0" brushRef="#br0" timeOffset="78702.3236">1919 9985 0,'0'0'0,"0"0"0,0 0 16,0 0-16,0 0 0,26-7 0,-16 7 16,2-3-16,3 1 0,1 1 15,1 1-15,2 0 0,0 0 16,5 1-16,1 0 0,7 0 16,-1 0-16,4 1 0,3-1 15,1 0-15,1-1 0,11 1 16,3 1-16,-1 0 0,-2 2 15,12-2-15,4 1 0,-4 1 0,-4 1 16,14 0-16,0-1 16,-4 1-16,-5-2 0,14 1 0,2 1 15,-8-2-15,-5 0 0,35-3 16,1-2-16,-16 5 0,-10 1 16,3 3-16,5 0 0,-6 0 15,-9-1-15,12-1 0,3-2 16,-9-1-16,-7-1 0,13 2 15,8 1-15,-9 0 0,-8 0 0,11-3 16,7-1-16,-8 3 0,-3 1 16,5 1-16,6-1 0,-8 1 15,-7-2-15,6 1 0,4 0 16,-4 1-16,-1-2 0,9 1 16,7 1-16,-9-1 0,-6-1 15,7 0-15,6 0 0,-12 2 16,-5 2-16,7-1 0,7-1 15,-7 1-15,-5-1 0,8 1 16,3 2-16,-3-4 0,-5-2 0,6 1 16,0 3-16,-4-1 0,-5 1 15,8-1-15,7 0 0,-10-1 16,-7 1-16,8 0 0,8 2 16,-11-3-16,-7-1 0,8 0 15,5 1-15,-10-1 0,-4 1 0,6 1 16,4 0-16,-8 1 15,-6 0-15,8 0 0,5-1 16,-10-1-16,-5 1 0,4 2 16,4 1-16,-4-3 0,-3-1 0,4 1 15,1 0-15,-7-1 0,-4-1 16,5 0-16,3-2 0,-8 4 16,-6 3-16,4-4 0,5-1 15,-7 0-15,-2 0 0,2-1 16,4 2-16,-7-2 0,-4 2 0,6-1 15,3-2-15,-6 2 0,-2 0 16,3-2-16,3-1 16,-7 1-16,-6 2 0,5-1 0,2 0 15,-7 1-15,-5 1 0,7 0 16,4 0-16,-7 0 0,-4 0 16,3-1-16,3 0 0,-3 0 15,-4-2-15,1 2 0,1 3 16,-5-1-16,-4 0 0,5-1 15,2 0-15,-6 0 0,-6 3 0,3-6 16,3-2-16,-6 0 0,-3 2 16,-15 1-16,0 0 0,-1 0 15,-2-1-15,0 1 0,-1 0 16,-4-1-16,-1 0 0,-6-1 16,-6-1-16,3 0 0,2 1 0,2-1 15</inkml:trace>
  <inkml:trace contextRef="#ctx0" brushRef="#br0" timeOffset="80436.2947">2222 13040 0,'0'0'15,"10"0"-15,4 1 0,1-1 0,4 0 16,9 2-16,10-1 16,1 2-16,4-2 0,14 2 15,4 0-15,-2 0 0,-5-1 0,12 0 16,9-1-16,-2 1 0,-5-2 16,11 2-16,-3 1 0,-1 0 15,-5 0-15,2-1 0,-3 0 16,26 1-16,-14-2 0,-1 0 15,1-1-15,-5 2 0,-3-1 16,0 1-16,0-1 0,0 0 0,0-1 16,13 2-1,7 1-15,-3-2 0,-8 2 0,2-1 16,0 0-16,-2 1 0,-1 2 0,4-1 16,1-1-16,0 4 0,-1 1 15,8 0-15,8 0 16,-12-1-16,-6 0 0,1-3 0,4 0 15,2 0-15,2 3 0,2-1 16,-1 0-16,-3-2 0,-1-1 16,3-3-16,4-1 0,-2 1 15,1 0-15,-2 2 0,4 2 16,-6 0-16,-9-1 0,9-3 16,5-1-16,-5-1 0,-2 0 0,-1 0 15,1-1-15,-1 2 0,0 1 16,2-2-16,0-1 0,1-1 15,-2 0-15,2 3 0,2 2 16,-6-4-16,-4-2 0,4 1 16,4 0-16,1 2 0,0 1 15,3 1-15,2 0 0,-3-2 16,-3 1-16,6 1 0,6 1 16,-8-1-16,-3-1 0,9 4 15,3 2-15,-2-2 0,-4 0 0,0 0 16,0 2-16,0-4 0,2 0 15,12 1-15,10 0 16,11 3-16,5 1 16,-32 1-16,-21-2 0,17 0 0,11-1 15,-15 0-15,-8 0 0,10 1 16,8 1-16,-12-2 0,-9-1 0,12 2 16,8 2-16,-12-1 15,-8-3-15,8 1 0,6-1 16,-12 3-16,-10 2 0,11-3 15,7-2-15,-9 0 0,-8 0 0,12-4 16,6-3-16,-12 5 0,-8 3 16,11 2-16,7 0 15,-13-3-15,-10-2 0,9-1 0,9-1 16,-12 2-16,-7 3 0,10 3 16,9 2-16,-15-2 0,-8-3 0,7-2 15,6-2-15,-10 0 16,-6 0-16,7 3 0,3 3 15,-11-3-15,-8-1 0,0-2 0,1-1 16,-11 2-16,-8 0 0,1-2 16,-1-3-16,-9-3 0,-3-4 15,-11-1-15,-4-1 0,-3 5 16,-4 2-16,0 2 0</inkml:trace>
  <inkml:trace contextRef="#ctx0" brushRef="#br0" timeOffset="81419.6977">15783 12342 0,'0'0'0,"0"0"0,0 0 15,21-13-15,-15 9 0,1 0 16,1-2-16,-1 0 0,2-2 16,3 3-16,3 0 0,1 1 15,4 0-15,11 1 0,3 2 16,5 2-16,3 1 15,7 3-15,7 4 0,11 2 0,-6-2 0,11 5 16,-4 0-16,3 0 16,-8 0-16,-11-5 0,-9-2 15,-7-1-15,-5 0 0,-9-1 0,-6 0 16,-6-4-16,-5-2 0,-5 1 16,-2 3-16,-8 1 0,-5 0 15,-3 4-15,-3 3 0,0-1 16,-4 1-16,-2 1 0,-2 1 15,-11 5-15,-4-1 0,0 4 16,0 1-16,-2 1 0,-2 1 0,-9 1 16,-1-1-1,4 1-15,3-1 0,-2 1 0,0 1 16,6-4-16,3-4 0,-3-2 16,5-3-16,8-3 0,7-2 0,6-4 15,5-4-15,6-1 16,4-3-16,0-6 0,3-6 0,3-4 15,1-3-15,3 0 16,4-3-16,4-6 0,4-3 0,2-3 16,5 1-16,1-9 0,-2 3 15,3 1-15,3 4 0,-3 2 16,0 3-16,1-1 0,-2 0 16,1 2-16,1 3 0,0 5 15,1 2-15,-2 3 0,-2 1 0,0 3 16,1 4-16,-4 3 15,1 3-15,-2 5 0,-1 6 0,-1 5 16,1 5-16,-6 4 0,-2 4 16,-1 4-16,-2 3 0,-3 4 15,-1 4-15,-1 7 16,1 6-16,-1-3 0,1-3 0,0 11 16,1 1-16,-2-5 0,0-1 15,0 6-15,1-3 16,-2-8-16,-1-5 0,-2 1 15,-1-1-15,1-12 0,-1-3 0,-1-5 16,0-2-16,1-5 0,-1-6 16,-2-4-16,-2-4 0,2-3 15,-2 0-15,-4-13 0,-4-9 16,0-4-16,-1-4 0,-2-7 16,1-7-16,-3 3 0,-1 3 0,-6-16 15,-2-6-15,4 9 0,3 5 16,-8-9-16,-3 0 15,3 11-15,2 8 0,-11-17 16,5 4-16,5 13 0,4 8 0,-4 9 16,-2 7-16,16 5 0,1 2 0,5 2 15,3 1-15,2 1 16</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2025/12/18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2025/12/18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2025/12/18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2025/12/18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2025/12/18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2025/12/18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2025/12/18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11.emf"/><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12.emf"/><Relationship Id="rId4" Type="http://schemas.openxmlformats.org/officeDocument/2006/relationships/customXml" Target="../ink/ink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13.emf"/><Relationship Id="rId4" Type="http://schemas.openxmlformats.org/officeDocument/2006/relationships/customXml" Target="../ink/ink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a:t>
            </a:r>
            <a:br>
              <a:rPr lang="zh-CN" altLang="zh-CN">
                <a:solidFill>
                  <a:srgbClr val="FF0000"/>
                </a:solidFill>
              </a:rPr>
            </a:br>
            <a:r>
              <a:rPr lang="zh-CN" altLang="zh-CN">
                <a:solidFill>
                  <a:srgbClr val="FF0000"/>
                </a:solidFill>
              </a:rPr>
              <a:t>十六</a:t>
            </a:r>
            <a:r>
              <a:rPr lang="en-US" altLang="zh-CN">
                <a:solidFill>
                  <a:srgbClr val="FF0000"/>
                </a:solidFill>
              </a:rPr>
              <a:t>+</a:t>
            </a:r>
            <a:r>
              <a:rPr lang="zh-CN" altLang="en-US">
                <a:solidFill>
                  <a:srgbClr val="FF0000"/>
                </a:solidFill>
              </a:rPr>
              <a:t>十七</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r>
              <a:rPr lang="zh-CN" altLang="en-US" b="1">
                <a:solidFill>
                  <a:srgbClr val="FF0000"/>
                </a:solidFill>
              </a:rPr>
              <a:t>眨眼</a:t>
            </a:r>
          </a:p>
          <a:p>
            <a:pPr marL="0" indent="0">
              <a:buNone/>
            </a:pPr>
            <a:r>
              <a:rPr lang="en-US" altLang="zh-CN">
                <a:solidFill>
                  <a:schemeClr val="tx1"/>
                </a:solidFill>
              </a:rPr>
              <a:t>blink </a:t>
            </a:r>
            <a:r>
              <a:rPr lang="zh-CN" altLang="en-US">
                <a:solidFill>
                  <a:schemeClr val="tx1"/>
                </a:solidFill>
              </a:rPr>
              <a:t>眨眼（底下的例句不大行</a:t>
            </a:r>
            <a:r>
              <a:rPr lang="en-US" altLang="zh-CN">
                <a:solidFill>
                  <a:schemeClr val="tx1"/>
                </a:solidFill>
              </a:rPr>
              <a:t>) </a:t>
            </a:r>
          </a:p>
          <a:p>
            <a:pPr marL="0" indent="0">
              <a:buNone/>
            </a:pPr>
            <a:r>
              <a:rPr lang="zh-CN" altLang="en-US">
                <a:solidFill>
                  <a:schemeClr val="tx1"/>
                </a:solidFill>
              </a:rPr>
              <a:t>重要的两个短语：</a:t>
            </a:r>
          </a:p>
          <a:p>
            <a:pPr marL="0" indent="0">
              <a:buNone/>
            </a:pPr>
            <a:r>
              <a:rPr lang="en-US" altLang="zh-CN">
                <a:solidFill>
                  <a:schemeClr val="tx1"/>
                </a:solidFill>
              </a:rPr>
              <a:t>in the blink of an eye / on the blink </a:t>
            </a:r>
          </a:p>
          <a:p>
            <a:pPr marL="0" indent="0">
              <a:buNone/>
            </a:pPr>
            <a:r>
              <a:rPr lang="zh-CN" altLang="en-US">
                <a:solidFill>
                  <a:schemeClr val="tx1"/>
                </a:solidFill>
              </a:rPr>
              <a:t>对比：</a:t>
            </a:r>
            <a:r>
              <a:rPr lang="en-US" altLang="zh-CN">
                <a:solidFill>
                  <a:schemeClr val="tx1"/>
                </a:solidFill>
              </a:rPr>
              <a:t>wink</a:t>
            </a:r>
            <a:r>
              <a:rPr lang="zh-CN" altLang="en-US">
                <a:solidFill>
                  <a:schemeClr val="tx1"/>
                </a:solidFill>
              </a:rPr>
              <a:t>眨眼</a:t>
            </a:r>
          </a:p>
          <a:p>
            <a:pPr marL="0" indent="0">
              <a:buNone/>
            </a:pPr>
            <a:r>
              <a:rPr lang="en-US" altLang="zh-CN">
                <a:solidFill>
                  <a:schemeClr val="tx1"/>
                </a:solidFill>
              </a:rPr>
              <a:t>(</a:t>
            </a:r>
            <a:r>
              <a:rPr lang="zh-CN" altLang="en-US">
                <a:solidFill>
                  <a:schemeClr val="tx1"/>
                </a:solidFill>
              </a:rPr>
              <a:t>这两个单词在读续中使用频率较低</a:t>
            </a:r>
            <a:r>
              <a:rPr lang="en-US" altLang="zh-CN">
                <a:solidFill>
                  <a:schemeClr val="tx1"/>
                </a:solidFill>
              </a:rPr>
              <a:t>) </a:t>
            </a:r>
          </a:p>
          <a:p>
            <a:pPr marL="0" indent="0">
              <a:buNone/>
            </a:pPr>
            <a:r>
              <a:rPr lang="en-US" altLang="zh-CN">
                <a:solidFill>
                  <a:schemeClr val="tx1"/>
                </a:solidFill>
              </a:rPr>
              <a:t>rub one’s eyes</a:t>
            </a:r>
            <a:r>
              <a:rPr lang="zh-CN" altLang="en-US">
                <a:solidFill>
                  <a:schemeClr val="tx1"/>
                </a:solidFill>
              </a:rPr>
              <a:t>揉眼睛</a:t>
            </a:r>
          </a:p>
          <a:p>
            <a:pPr marL="0" indent="0">
              <a:buNone/>
            </a:pPr>
            <a:r>
              <a:rPr lang="en-US" altLang="zh-CN">
                <a:solidFill>
                  <a:schemeClr val="tx1"/>
                </a:solidFill>
              </a:rPr>
              <a:t>flutter one’s eyelids </a:t>
            </a:r>
            <a:r>
              <a:rPr lang="zh-CN" altLang="en-US">
                <a:solidFill>
                  <a:schemeClr val="tx1"/>
                </a:solidFill>
              </a:rPr>
              <a:t>眼睑颤动</a:t>
            </a:r>
            <a:r>
              <a:rPr lang="en-US" altLang="zh-CN">
                <a:solidFill>
                  <a:schemeClr val="tx1"/>
                </a:solidFill>
              </a:rPr>
              <a:t> / flicker one’s eyelids</a:t>
            </a:r>
            <a:r>
              <a:rPr lang="zh-CN" altLang="en-US">
                <a:solidFill>
                  <a:schemeClr val="tx1"/>
                </a:solidFill>
              </a:rPr>
              <a:t>眼睑颤动</a:t>
            </a:r>
          </a:p>
          <a:p>
            <a:pPr marL="0" indent="0">
              <a:buNone/>
            </a:pPr>
            <a:r>
              <a:rPr lang="en-US" altLang="zh-CN">
                <a:solidFill>
                  <a:schemeClr val="tx1"/>
                </a:solidFill>
              </a:rPr>
              <a:t>Her eyelids fluttered as she slowly regained consciousness. </a:t>
            </a:r>
          </a:p>
          <a:p>
            <a:pPr marL="0" indent="0">
              <a:buNone/>
            </a:pPr>
            <a:endParaRPr lang="en-US" altLang="zh-CN">
              <a:solidFill>
                <a:schemeClr val="tx1"/>
              </a:solidFill>
            </a:endParaRPr>
          </a:p>
        </p:txBody>
      </p:sp>
      <p:pic>
        <p:nvPicPr>
          <p:cNvPr id="4" name="图片 3"/>
          <p:cNvPicPr>
            <a:picLocks noChangeAspect="1"/>
          </p:cNvPicPr>
          <p:nvPr/>
        </p:nvPicPr>
        <p:blipFill>
          <a:blip r:embed="rId4"/>
          <a:stretch>
            <a:fillRect/>
          </a:stretch>
        </p:blipFill>
        <p:spPr>
          <a:xfrm>
            <a:off x="608330" y="4728210"/>
            <a:ext cx="7750810" cy="152146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4650"/>
            <a:ext cx="10968990" cy="5875020"/>
          </a:xfrm>
          <a:ln>
            <a:solidFill>
              <a:schemeClr val="accent1"/>
            </a:solidFill>
          </a:ln>
        </p:spPr>
        <p:txBody>
          <a:bodyPr/>
          <a:lstStyle/>
          <a:p>
            <a:pPr marL="0" indent="0">
              <a:buNone/>
            </a:pPr>
            <a:r>
              <a:rPr lang="en-US" altLang="zh-CN" b="1">
                <a:solidFill>
                  <a:srgbClr val="FF0000"/>
                </a:solidFill>
              </a:rPr>
              <a:t>P</a:t>
            </a:r>
            <a:r>
              <a:rPr lang="en-US" altLang="zh-CN" b="1" baseline="-25000">
                <a:solidFill>
                  <a:srgbClr val="FF0000"/>
                </a:solidFill>
              </a:rPr>
              <a:t>207  </a:t>
            </a:r>
            <a:r>
              <a:rPr lang="en-US" altLang="zh-CN" b="1">
                <a:solidFill>
                  <a:srgbClr val="FF0000"/>
                </a:solidFill>
              </a:rPr>
              <a:t>16.2</a:t>
            </a:r>
            <a:r>
              <a:rPr lang="zh-CN" altLang="en-US" b="1">
                <a:solidFill>
                  <a:srgbClr val="FF0000"/>
                </a:solidFill>
              </a:rPr>
              <a:t>听觉</a:t>
            </a:r>
          </a:p>
          <a:p>
            <a:pPr marL="0" indent="0">
              <a:buNone/>
            </a:pPr>
            <a:r>
              <a:rPr lang="zh-CN" altLang="en-US" b="1">
                <a:solidFill>
                  <a:schemeClr val="tx1"/>
                </a:solidFill>
                <a:effectLst>
                  <a:outerShdw blurRad="38100" dist="38100" dir="2700000" algn="tl">
                    <a:srgbClr val="000000">
                      <a:alpha val="43137"/>
                    </a:srgbClr>
                  </a:outerShdw>
                </a:effectLst>
              </a:rPr>
              <a:t>被动听到（略）</a:t>
            </a:r>
          </a:p>
          <a:p>
            <a:pPr marL="0" indent="0">
              <a:buNone/>
            </a:pPr>
            <a:r>
              <a:rPr lang="zh-CN" altLang="en-US" b="1">
                <a:solidFill>
                  <a:schemeClr val="tx1"/>
                </a:solidFill>
                <a:effectLst>
                  <a:outerShdw blurRad="38100" dist="38100" dir="2700000" algn="tl">
                    <a:srgbClr val="000000">
                      <a:alpha val="43137"/>
                    </a:srgbClr>
                  </a:outerShdw>
                </a:effectLst>
              </a:rPr>
              <a:t>倾听</a:t>
            </a:r>
          </a:p>
          <a:p>
            <a:pPr marL="0" indent="0">
              <a:buNone/>
            </a:pPr>
            <a:r>
              <a:rPr lang="en-US" altLang="zh-CN">
                <a:solidFill>
                  <a:schemeClr val="tx1"/>
                </a:solidFill>
              </a:rPr>
              <a:t>tune in to</a:t>
            </a:r>
            <a:r>
              <a:rPr lang="zh-CN" altLang="en-US">
                <a:solidFill>
                  <a:schemeClr val="tx1"/>
                </a:solidFill>
              </a:rPr>
              <a:t>专注聆听、理解或体谅他人（底下的例句不行）</a:t>
            </a:r>
          </a:p>
          <a:p>
            <a:pPr marL="0" indent="0">
              <a:buNone/>
            </a:pPr>
            <a:r>
              <a:rPr lang="en-US" altLang="zh-CN">
                <a:solidFill>
                  <a:schemeClr val="tx1"/>
                </a:solidFill>
              </a:rPr>
              <a:t>Her words were cheerful, but I tuned in to the subtle tremor in her voice. </a:t>
            </a:r>
          </a:p>
          <a:p>
            <a:pPr marL="0" indent="0">
              <a:buNone/>
            </a:pPr>
            <a:r>
              <a:rPr lang="en-US" altLang="zh-CN">
                <a:solidFill>
                  <a:schemeClr val="tx1"/>
                </a:solidFill>
              </a:rPr>
              <a:t>Feeling ashamed of my ignorance about him, I was eager to make amends. I began to tune in to his emotions, carving out time just to be with him. </a:t>
            </a:r>
          </a:p>
          <a:p>
            <a:pPr marL="0" indent="0">
              <a:buNone/>
            </a:pPr>
            <a:r>
              <a:rPr lang="zh-CN" altLang="en-US">
                <a:solidFill>
                  <a:schemeClr val="tx1"/>
                </a:solidFill>
              </a:rPr>
              <a:t>更重要的是</a:t>
            </a:r>
            <a:r>
              <a:rPr lang="en-US" altLang="zh-CN">
                <a:solidFill>
                  <a:schemeClr val="tx1"/>
                </a:solidFill>
              </a:rPr>
              <a:t>tune out</a:t>
            </a:r>
            <a:r>
              <a:rPr lang="zh-CN" altLang="en-US">
                <a:solidFill>
                  <a:schemeClr val="tx1"/>
                </a:solidFill>
              </a:rPr>
              <a:t>不关注</a:t>
            </a:r>
          </a:p>
          <a:p>
            <a:pPr marL="0" indent="0">
              <a:buNone/>
            </a:pPr>
            <a:r>
              <a:rPr lang="en-US" altLang="zh-CN">
                <a:solidFill>
                  <a:schemeClr val="tx1"/>
                </a:solidFill>
              </a:rPr>
              <a:t>lend an ear to</a:t>
            </a:r>
            <a:r>
              <a:rPr lang="zh-CN" altLang="en-US">
                <a:solidFill>
                  <a:schemeClr val="tx1"/>
                </a:solidFill>
              </a:rPr>
              <a:t>倾听</a:t>
            </a:r>
          </a:p>
          <a:p>
            <a:pPr marL="0" indent="0">
              <a:buNone/>
            </a:pPr>
            <a:r>
              <a:rPr lang="en-US" altLang="zh-CN">
                <a:solidFill>
                  <a:schemeClr val="tx1"/>
                </a:solidFill>
              </a:rPr>
              <a:t>He lent a sympathetic ear to her worries. </a:t>
            </a:r>
          </a:p>
          <a:p>
            <a:pPr marL="0" indent="0">
              <a:buNone/>
            </a:pPr>
            <a:r>
              <a:rPr lang="en-US" altLang="zh-CN">
                <a:solidFill>
                  <a:schemeClr val="tx1"/>
                </a:solidFill>
              </a:rPr>
              <a:t>In Tim, I found a true confidant; to me, he never failed to lend a sympathetic ear.</a:t>
            </a:r>
          </a:p>
          <a:p>
            <a:pPr marL="0" indent="0">
              <a:buNone/>
            </a:pPr>
            <a:r>
              <a:rPr lang="en-US" altLang="zh-CN">
                <a:solidFill>
                  <a:schemeClr val="tx1"/>
                </a:solidFill>
              </a:rPr>
              <a:t>Although I was quite willing to lend him an ear, I couldn’t follow his train of thought.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3080"/>
            <a:ext cx="10968990" cy="5736590"/>
          </a:xfrm>
          <a:ln>
            <a:solidFill>
              <a:schemeClr val="accent1"/>
            </a:solidFill>
          </a:ln>
        </p:spPr>
        <p:txBody>
          <a:bodyPr/>
          <a:lstStyle/>
          <a:p>
            <a:pPr marL="0" indent="0">
              <a:buNone/>
            </a:pPr>
            <a:endParaRPr lang="zh-CN" altLang="en-US"/>
          </a:p>
        </p:txBody>
      </p:sp>
      <p:pic>
        <p:nvPicPr>
          <p:cNvPr id="2" name="图片 1" descr="Screenshot_20251210_090356"/>
          <p:cNvPicPr>
            <a:picLocks noChangeAspect="1"/>
          </p:cNvPicPr>
          <p:nvPr/>
        </p:nvPicPr>
        <p:blipFill>
          <a:blip r:embed="rId4"/>
          <a:stretch>
            <a:fillRect/>
          </a:stretch>
        </p:blipFill>
        <p:spPr>
          <a:xfrm>
            <a:off x="29210" y="-635"/>
            <a:ext cx="12044680" cy="685863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34035"/>
            <a:ext cx="10968990" cy="5715635"/>
          </a:xfrm>
          <a:ln>
            <a:solidFill>
              <a:schemeClr val="accent1"/>
            </a:solidFill>
          </a:ln>
        </p:spPr>
        <p:txBody>
          <a:bodyPr/>
          <a:lstStyle/>
          <a:p>
            <a:pPr marL="0" indent="0">
              <a:buNone/>
            </a:pPr>
            <a:endParaRPr lang="zh-CN" altLang="en-US"/>
          </a:p>
        </p:txBody>
      </p:sp>
      <p:pic>
        <p:nvPicPr>
          <p:cNvPr id="2" name="图片 1" descr="Screenshot_20251210_090407"/>
          <p:cNvPicPr>
            <a:picLocks noChangeAspect="1"/>
          </p:cNvPicPr>
          <p:nvPr/>
        </p:nvPicPr>
        <p:blipFill>
          <a:blip r:embed="rId4"/>
          <a:stretch>
            <a:fillRect/>
          </a:stretch>
        </p:blipFill>
        <p:spPr>
          <a:xfrm>
            <a:off x="-635" y="0"/>
            <a:ext cx="12192635" cy="674814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2760"/>
            <a:ext cx="10968990" cy="5976620"/>
          </a:xfrm>
          <a:ln>
            <a:solidFill>
              <a:schemeClr val="accent1"/>
            </a:solidFill>
          </a:ln>
        </p:spPr>
        <p:txBody>
          <a:bodyPr>
            <a:noAutofit/>
          </a:bodyPr>
          <a:lstStyle/>
          <a:p>
            <a:pPr marL="0" indent="0" algn="just">
              <a:lnSpc>
                <a:spcPts val="2100"/>
              </a:lnSpc>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next afternoon, Mike and Clara hid nearby with a small surprise. </a:t>
            </a:r>
            <a:r>
              <a:rPr lang="en-US" altLang="zh-CN" sz="2000" i="1">
                <a:solidFill>
                  <a:schemeClr val="tx1"/>
                </a:solidFill>
                <a:latin typeface="Sitka Small" charset="0"/>
                <a:cs typeface="Sitka Small" charset="0"/>
              </a:rPr>
              <a:t>When a girl with pigtails approached, tiptoeing nervously toward the mailbox, they stepped forward with warm smiles</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"Are you Emma?" Mike asked gently</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The girl nodded, clutching her schoolbag tightly against her chest</a:t>
            </a:r>
            <a:r>
              <a:rPr lang="en-US" altLang="zh-CN" sz="2000" b="1" i="1">
                <a:solidFill>
                  <a:srgbClr val="FF0000"/>
                </a:solidFill>
                <a:effectLst>
                  <a:outerShdw blurRad="38100" dist="38100" dir="2700000" algn="tl">
                    <a:srgbClr val="000000">
                      <a:alpha val="43137"/>
                    </a:srgbClr>
                  </a:outerShdw>
                </a:effectLst>
                <a:latin typeface="Sitka Small" charset="0"/>
                <a:cs typeface="Sitka Small" charset="0"/>
              </a:rPr>
              <a:t>. </a:t>
            </a:r>
            <a:r>
              <a:rPr lang="en-US" altLang="zh-CN" sz="2000" i="1">
                <a:solidFill>
                  <a:schemeClr val="tx1"/>
                </a:solidFill>
                <a:latin typeface="Sitka Small" charset="0"/>
                <a:cs typeface="Sitka Small" charset="0"/>
              </a:rPr>
              <a:t>Clara knelt down, unveiling a delicate wooden swing with intricate carvings</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"For Bunny," she said softly</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Emma's eyes sparkled like stars</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With a joyful, silent gasp, she gently took Bunny from the mailbox, placed it on the tiny seat, and gave it a soft push</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The swing swayed gracefully</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"It's absolutely perfect!" she breathed</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Then, gazing thoughtfully at the crowded mailbox, she whispered, "I wish all my toys had a cottage to play in</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a:t>
            </a:r>
          </a:p>
          <a:p>
            <a:pPr marL="0" indent="0" algn="just">
              <a:lnSpc>
                <a:spcPts val="2100"/>
              </a:lnSpc>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Learning Emma's wish, the couple  decided to build a toy cottage.</a:t>
            </a:r>
            <a:r>
              <a:rPr lang="en-US" altLang="zh-CN" sz="2000">
                <a:solidFill>
                  <a:schemeClr val="tx1"/>
                </a:solidFill>
                <a:latin typeface="Times New Roman" panose="02020603050405020304" charset="0"/>
                <a:cs typeface="Times New Roman" panose="02020603050405020304" charset="0"/>
              </a:rPr>
              <a:t> </a:t>
            </a:r>
            <a:r>
              <a:rPr lang="en-US" altLang="zh-CN" sz="2000" i="1">
                <a:solidFill>
                  <a:schemeClr val="tx1"/>
                </a:solidFill>
                <a:latin typeface="Sitka Small" charset="0"/>
                <a:cs typeface="Sitka Small" charset="0"/>
              </a:rPr>
              <a:t>Mike disappeared into his dusty workshop, his hands rediscovering the familiar rhythm of measuring and cutting wood with loving precision</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Clara sketched imaginative designs: little windows, flowers dancing across a sunny yellow door</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Days later, a mini masterpiece stood beside the mailbox</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When Emma arrived, her jaw dropped</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"A real toy house!" she yelled, tenderly arranging Bunny and others inside</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Sunlight streaming through the tiny windows seemed to illuminate her pure joy</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Watching her play, Mike felt his retired heart awakening, while Clara's eyes glistened with tears</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They'd created something magical: not just a toy cottage, but a sanctuary where childhood wonder bloomed eternal</a:t>
            </a:r>
            <a:r>
              <a:rPr lang="en-US" altLang="zh-CN" sz="2000" b="1" i="1">
                <a:solidFill>
                  <a:srgbClr val="FF0000"/>
                </a:solidFill>
                <a:latin typeface="Sitka Small" charset="0"/>
                <a:cs typeface="Sitka Small" charset="0"/>
              </a:rPr>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4655"/>
            <a:ext cx="10968990" cy="5835015"/>
          </a:xfrm>
          <a:ln>
            <a:solidFill>
              <a:schemeClr val="accent1"/>
            </a:solidFill>
          </a:ln>
        </p:spPr>
        <p:txBody>
          <a:bodyPr>
            <a:noAutofit/>
          </a:bodyPr>
          <a:lstStyle/>
          <a:p>
            <a:pPr marL="0" indent="457200" algn="just">
              <a:lnSpc>
                <a:spcPts val="2600"/>
              </a:lnSpc>
              <a:buNone/>
            </a:pPr>
            <a:r>
              <a:rPr lang="en-US" altLang="zh-CN" sz="2000">
                <a:solidFill>
                  <a:schemeClr val="tx1"/>
                </a:solidFill>
              </a:rPr>
              <a:t>The next afternoon, Mike and Clara hid nearby with a small surprise. As the school bus rumbled away, a girl with pigtails approached the mailbox. With bated breath, they watched her open the yellow door. Then Mike emerged, cradling in his palms a miniature swing. "Are you Emma?" he asked. The girl's nod sent her pigtails dancing. "It's for Bunny," Clara said merrily. Emma's fingers trembled as she placed the worn rabbit on the swing, which swayed in a gentle rhythm until her gaze drifted to the crowded mailbox. “I wish all this wonder had a proper house,” she murmured.   </a:t>
            </a:r>
          </a:p>
          <a:p>
            <a:pPr marL="0" indent="457200" algn="just">
              <a:lnSpc>
                <a:spcPts val="2600"/>
              </a:lnSpc>
              <a:buNone/>
            </a:pPr>
            <a:r>
              <a:rPr lang="en-US" altLang="zh-CN" sz="2000">
                <a:solidFill>
                  <a:schemeClr val="tx1"/>
                </a:solidFill>
              </a:rPr>
              <a:t>Learning Emma’s wish, the couple decided to build a toy cottage. Mike’s workshop, silent for years, hummed with the music of saw and sandpaper. Clara mixed paints into the hues of sunrise and garden. Together, they built not just walls and a red roof, but a realm. When Emma saw the finished cottage placed beside the mailbox, she jumped with joy. It stood as a testament to a profound truth:the most fleeting whispers of childhood, when met with a listening heart, can become the most enduring magic.</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4175"/>
            <a:ext cx="10968990" cy="5865495"/>
          </a:xfrm>
          <a:ln>
            <a:solidFill>
              <a:schemeClr val="accent1"/>
            </a:solidFill>
          </a:ln>
        </p:spPr>
        <p:txBody>
          <a:bodyPr>
            <a:normAutofit fontScale="97500"/>
          </a:bodyPr>
          <a:lstStyle/>
          <a:p>
            <a:pPr marL="0" indent="0" algn="just">
              <a:lnSpc>
                <a:spcPts val="2800"/>
              </a:lnSpc>
              <a:spcAft>
                <a:spcPts val="0"/>
              </a:spcAft>
              <a:buNone/>
            </a:pPr>
            <a:r>
              <a:rPr lang="zh-CN" altLang="en-US" sz="2220">
                <a:solidFill>
                  <a:schemeClr val="tx1"/>
                </a:solidFill>
                <a:effectLst>
                  <a:outerShdw blurRad="38100" dist="38100" dir="2700000" algn="tl">
                    <a:srgbClr val="000000">
                      <a:alpha val="43137"/>
                    </a:srgbClr>
                  </a:outerShdw>
                </a:effectLst>
              </a:rPr>
              <a:t>这篇读续的好句子（认真阅读</a:t>
            </a:r>
            <a:r>
              <a:rPr lang="en-US" altLang="zh-CN" sz="2220">
                <a:solidFill>
                  <a:schemeClr val="tx1"/>
                </a:solidFill>
                <a:effectLst>
                  <a:outerShdw blurRad="38100" dist="38100" dir="2700000" algn="tl">
                    <a:srgbClr val="000000">
                      <a:alpha val="43137"/>
                    </a:srgbClr>
                  </a:outerShdw>
                </a:effectLst>
              </a:rPr>
              <a:t>2</a:t>
            </a:r>
            <a:r>
              <a:rPr lang="zh-CN" altLang="en-US" sz="2220">
                <a:solidFill>
                  <a:schemeClr val="tx1"/>
                </a:solidFill>
                <a:effectLst>
                  <a:outerShdw blurRad="38100" dist="38100" dir="2700000" algn="tl">
                    <a:srgbClr val="000000">
                      <a:alpha val="43137"/>
                    </a:srgbClr>
                  </a:outerShdw>
                </a:effectLst>
              </a:rPr>
              <a:t>分钟）</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1. The girl nodded, clutching her schoolbag tightly against her chest</a:t>
            </a:r>
            <a:r>
              <a:rPr lang="en-US" altLang="zh-CN" sz="2220" b="1" i="1">
                <a:solidFill>
                  <a:schemeClr val="tx1"/>
                </a:solidFill>
                <a:effectLst>
                  <a:outerShdw blurRad="38100" dist="38100" dir="2700000" algn="tl">
                    <a:srgbClr val="000000">
                      <a:alpha val="43137"/>
                    </a:srgbClr>
                  </a:outerShdw>
                </a:effectLst>
                <a:latin typeface="Sitka Small" charset="0"/>
                <a:cs typeface="Sitka Small" charset="0"/>
                <a:sym typeface="+mn-ea"/>
              </a:rPr>
              <a:t>. </a:t>
            </a:r>
            <a:r>
              <a:rPr lang="en-US" altLang="zh-CN" sz="2220" i="1">
                <a:solidFill>
                  <a:schemeClr val="tx1"/>
                </a:solidFill>
                <a:latin typeface="Sitka Small" charset="0"/>
                <a:cs typeface="Sitka Small" charset="0"/>
                <a:sym typeface="+mn-ea"/>
              </a:rPr>
              <a:t>Clara knelt down, unveiling a delicate wooden swing with intricate carvings</a:t>
            </a:r>
            <a:r>
              <a:rPr lang="en-US" altLang="zh-CN" sz="2220" b="1" i="1">
                <a:solidFill>
                  <a:schemeClr val="tx1"/>
                </a:solidFill>
                <a:latin typeface="Sitka Small" charset="0"/>
                <a:cs typeface="Sitka Small" charset="0"/>
                <a:sym typeface="+mn-ea"/>
              </a:rPr>
              <a:t>.</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2. Sunlight streaming through the tiny windows seemed to illuminate her pure joy</a:t>
            </a:r>
            <a:r>
              <a:rPr lang="en-US" altLang="zh-CN" sz="2220" b="1" i="1">
                <a:solidFill>
                  <a:schemeClr val="tx1"/>
                </a:solidFill>
                <a:latin typeface="Sitka Small" charset="0"/>
                <a:cs typeface="Sitka Small" charset="0"/>
                <a:sym typeface="+mn-ea"/>
              </a:rPr>
              <a:t>. </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3. They'd created something magical: not just a toy cottage, but a sanctuary where childhood wonder bloomed eternal</a:t>
            </a:r>
            <a:r>
              <a:rPr lang="en-US" altLang="zh-CN" sz="2220" b="1" i="1">
                <a:solidFill>
                  <a:schemeClr val="tx1"/>
                </a:solidFill>
                <a:latin typeface="Sitka Small" charset="0"/>
                <a:cs typeface="Sitka Small" charset="0"/>
                <a:sym typeface="+mn-ea"/>
              </a:rPr>
              <a:t>. </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4. With bated breath, they watched her open the yellow door. Then Mike emerged, cradling in his palms a miniature swing.</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5. Emma's fingers trembled as she placed the worn rabbit on the swing, which swayed in a gentle rhythm until her gaze drifted to the crowded mailbox.</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6. It stood as a testament to a profound truth:the most fleeting whispers of childhood, when met with a listening heart, can become the most enduring magic.</a:t>
            </a:r>
            <a:endParaRPr lang="en-US" altLang="zh-CN" sz="2220" i="1">
              <a:solidFill>
                <a:schemeClr val="tx1"/>
              </a:solidFill>
              <a:latin typeface="Sitka Small" charset="0"/>
              <a:cs typeface="Sitka Small" charset="0"/>
            </a:endParaRPr>
          </a:p>
          <a:p>
            <a:pPr marL="0" indent="0">
              <a:buNone/>
            </a:pPr>
            <a:endParaRPr lang="en-US" altLang="zh-CN" b="1" i="1">
              <a:solidFill>
                <a:srgbClr val="FF0000"/>
              </a:solidFill>
              <a:latin typeface="Sitka Small" charset="0"/>
              <a:cs typeface="Sitka Small" charset="0"/>
            </a:endParaRPr>
          </a:p>
          <a:p>
            <a:pPr marL="0" indent="0">
              <a:buNone/>
            </a:pPr>
            <a:endParaRPr lang="zh-CN" altLang="en-US"/>
          </a:p>
          <a:p>
            <a:pPr marL="0" indent="0">
              <a:buNone/>
            </a:pP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noAutofit/>
          </a:bodyPr>
          <a:lstStyle/>
          <a:p>
            <a:pPr marL="0" indent="0">
              <a:lnSpc>
                <a:spcPts val="3500"/>
              </a:lnSpc>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偷听（略）</a:t>
            </a:r>
          </a:p>
          <a:p>
            <a:pPr marL="0" indent="0">
              <a:lnSpc>
                <a:spcPts val="3500"/>
              </a:lnSpc>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充耳不闻</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plug one’s ears (</a:t>
            </a:r>
            <a:r>
              <a:rPr lang="zh-CN" altLang="en-US" sz="2400">
                <a:solidFill>
                  <a:schemeClr val="tx1"/>
                </a:solidFill>
                <a:latin typeface="Times New Roman" panose="02020603050405020304" charset="0"/>
                <a:cs typeface="Times New Roman" panose="02020603050405020304" charset="0"/>
              </a:rPr>
              <a:t>底下的例句不行）</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To block out the incessant noise outside, he plugged his ears.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As he plugged his ears, the shrill noise outside muted into muffled hum.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turn a deaf ear to</a:t>
            </a:r>
            <a:r>
              <a:rPr lang="zh-CN" altLang="en-US" sz="2400">
                <a:solidFill>
                  <a:schemeClr val="tx1"/>
                </a:solidFill>
                <a:latin typeface="Times New Roman" panose="02020603050405020304" charset="0"/>
                <a:cs typeface="Times New Roman" panose="02020603050405020304" charset="0"/>
              </a:rPr>
              <a:t>置若罔闻</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turn a blind eye to</a:t>
            </a:r>
            <a:r>
              <a:rPr lang="zh-CN" altLang="en-US" sz="2400">
                <a:solidFill>
                  <a:schemeClr val="tx1"/>
                </a:solidFill>
                <a:latin typeface="Times New Roman" panose="02020603050405020304" charset="0"/>
                <a:cs typeface="Times New Roman" panose="02020603050405020304" charset="0"/>
              </a:rPr>
              <a:t>熟视无睹</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He who turns a deaf ear to advice must eventually lend a keen ear to regret.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He spilled out his grievances, but they just fell on deaf ears.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drown out</a:t>
            </a:r>
            <a:r>
              <a:rPr lang="zh-CN" altLang="en-US" sz="2400">
                <a:solidFill>
                  <a:schemeClr val="tx1"/>
                </a:solidFill>
                <a:latin typeface="Times New Roman" panose="02020603050405020304" charset="0"/>
                <a:cs typeface="Times New Roman" panose="02020603050405020304" charset="0"/>
              </a:rPr>
              <a:t>（底下的例句不行）</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0375"/>
            <a:ext cx="10968990" cy="5789295"/>
          </a:xfrm>
          <a:ln>
            <a:solidFill>
              <a:schemeClr val="accent1"/>
            </a:solidFill>
          </a:ln>
        </p:spPr>
        <p:txBody>
          <a:bodyPr>
            <a:noAutofit/>
          </a:bodyPr>
          <a:lstStyle/>
          <a:p>
            <a:pPr marL="0" indent="0">
              <a:buNone/>
            </a:pPr>
            <a:r>
              <a:rPr lang="en-US" altLang="zh-CN" sz="2400">
                <a:solidFill>
                  <a:schemeClr val="tx1"/>
                </a:solidFill>
              </a:rPr>
              <a:t>The cheers of the crowd drowned out the referee’s whistle.</a:t>
            </a:r>
          </a:p>
          <a:p>
            <a:pPr marL="0" indent="0">
              <a:buNone/>
            </a:pPr>
            <a:r>
              <a:rPr lang="en-US" altLang="zh-CN" sz="2400">
                <a:solidFill>
                  <a:schemeClr val="tx1"/>
                </a:solidFill>
              </a:rPr>
              <a:t>The thrill of adventure drowned out his initial flicker of fear. </a:t>
            </a:r>
          </a:p>
          <a:p>
            <a:pPr marL="0" indent="0">
              <a:buNone/>
            </a:pPr>
            <a:r>
              <a:rPr lang="en-US" altLang="zh-CN" sz="2400">
                <a:solidFill>
                  <a:schemeClr val="tx1"/>
                </a:solidFill>
              </a:rPr>
              <a:t>Standing at the crossroads, she reminding herself: do not let others’ opinion drown out her inner voice. </a:t>
            </a:r>
          </a:p>
          <a:p>
            <a:pPr marL="0" indent="0">
              <a:buNone/>
            </a:pPr>
            <a:r>
              <a:rPr lang="en-US" altLang="zh-CN" sz="2400">
                <a:solidFill>
                  <a:schemeClr val="tx1"/>
                </a:solidFill>
              </a:rPr>
              <a:t>The crowd’s roar drowned out my gasps and stirred up my energy. </a:t>
            </a:r>
          </a:p>
          <a:p>
            <a:pPr marL="0" indent="0">
              <a:buNone/>
            </a:pPr>
            <a:r>
              <a:rPr lang="zh-CN" altLang="en-US" sz="2400" b="1">
                <a:solidFill>
                  <a:schemeClr val="tx1"/>
                </a:solidFill>
                <a:effectLst>
                  <a:outerShdw blurRad="38100" dist="38100" dir="2700000" algn="tl">
                    <a:srgbClr val="000000">
                      <a:alpha val="43137"/>
                    </a:srgbClr>
                  </a:outerShdw>
                </a:effectLst>
              </a:rPr>
              <a:t>分辨声源</a:t>
            </a:r>
          </a:p>
          <a:p>
            <a:pPr marL="0" indent="0">
              <a:buNone/>
            </a:pPr>
            <a:r>
              <a:rPr lang="en-US" altLang="zh-CN" sz="2400">
                <a:solidFill>
                  <a:schemeClr val="tx1"/>
                </a:solidFill>
              </a:rPr>
              <a:t>trace</a:t>
            </a:r>
            <a:r>
              <a:rPr lang="zh-CN" altLang="en-US" sz="2400">
                <a:solidFill>
                  <a:schemeClr val="tx1"/>
                </a:solidFill>
              </a:rPr>
              <a:t>追踪</a:t>
            </a:r>
          </a:p>
          <a:p>
            <a:pPr marL="0" indent="0">
              <a:buNone/>
            </a:pPr>
            <a:r>
              <a:rPr lang="en-US" altLang="zh-CN" sz="2400">
                <a:solidFill>
                  <a:schemeClr val="tx1"/>
                </a:solidFill>
              </a:rPr>
              <a:t>discern</a:t>
            </a:r>
            <a:r>
              <a:rPr lang="zh-CN" altLang="en-US" sz="2400">
                <a:solidFill>
                  <a:schemeClr val="tx1"/>
                </a:solidFill>
              </a:rPr>
              <a:t>观察、识别、了解、分辨出</a:t>
            </a:r>
          </a:p>
          <a:p>
            <a:pPr marL="0" indent="0">
              <a:buNone/>
            </a:pPr>
            <a:r>
              <a:rPr lang="en-US" altLang="zh-CN" sz="2400">
                <a:solidFill>
                  <a:schemeClr val="tx1"/>
                </a:solidFill>
              </a:rPr>
              <a:t>pinpoint</a:t>
            </a:r>
            <a:r>
              <a:rPr lang="zh-CN" altLang="en-US" sz="2400">
                <a:solidFill>
                  <a:schemeClr val="tx1"/>
                </a:solidFill>
              </a:rPr>
              <a:t>准确定位</a:t>
            </a:r>
          </a:p>
          <a:p>
            <a:pPr marL="0" indent="0">
              <a:buNone/>
            </a:pPr>
            <a:r>
              <a:rPr lang="en-US" altLang="zh-CN" sz="2400">
                <a:solidFill>
                  <a:schemeClr val="tx1"/>
                </a:solidFill>
              </a:rPr>
              <a:t>The dog quickly pinpointed the source of the rustling noise. </a:t>
            </a:r>
          </a:p>
          <a:p>
            <a:pPr marL="0" indent="0">
              <a:buNone/>
            </a:pPr>
            <a:endParaRPr lang="en-US" altLang="zh-CN" sz="2400">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86105"/>
            <a:ext cx="10968990" cy="5663565"/>
          </a:xfrm>
          <a:ln>
            <a:solidFill>
              <a:schemeClr val="accent1"/>
            </a:solidFill>
          </a:ln>
        </p:spPr>
        <p:txBody>
          <a:bodyPr/>
          <a:lstStyle/>
          <a:p>
            <a:pPr marL="0" indent="0">
              <a:buNone/>
            </a:pPr>
            <a:r>
              <a:rPr lang="en-US" altLang="zh-CN" sz="2400">
                <a:solidFill>
                  <a:schemeClr val="tx1"/>
                </a:solidFill>
              </a:rPr>
              <a:t>inhale</a:t>
            </a:r>
          </a:p>
          <a:p>
            <a:pPr marL="0" indent="0">
              <a:buNone/>
            </a:pPr>
            <a:r>
              <a:rPr lang="en-US" altLang="zh-CN" sz="2400">
                <a:solidFill>
                  <a:schemeClr val="tx1"/>
                </a:solidFill>
              </a:rPr>
              <a:t>He inhaled deeply, savoring the aroma of fresh bread. </a:t>
            </a:r>
          </a:p>
          <a:p>
            <a:pPr marL="0" indent="0">
              <a:buNone/>
            </a:pPr>
            <a:r>
              <a:rPr lang="en-US" altLang="zh-CN" sz="2400">
                <a:solidFill>
                  <a:schemeClr val="tx1"/>
                </a:solidFill>
              </a:rPr>
              <a:t>exhale a sigh of relief / resignation / defeat</a:t>
            </a:r>
          </a:p>
          <a:p>
            <a:pPr marL="0" indent="0">
              <a:buNone/>
            </a:pPr>
            <a:r>
              <a:rPr lang="en-US" altLang="zh-CN" sz="2400">
                <a:solidFill>
                  <a:schemeClr val="tx1"/>
                </a:solidFill>
              </a:rPr>
              <a:t>reek of</a:t>
            </a:r>
            <a:r>
              <a:rPr lang="zh-CN" altLang="en-US" sz="2400">
                <a:solidFill>
                  <a:schemeClr val="tx1"/>
                </a:solidFill>
              </a:rPr>
              <a:t>散发出气味</a:t>
            </a:r>
          </a:p>
          <a:p>
            <a:pPr marL="0" indent="0">
              <a:buNone/>
            </a:pPr>
            <a:r>
              <a:rPr lang="en-US" altLang="zh-CN" sz="2400">
                <a:solidFill>
                  <a:schemeClr val="tx1"/>
                </a:solidFill>
              </a:rPr>
              <a:t>The room reeked of cigarettes and stale coffee. </a:t>
            </a:r>
          </a:p>
          <a:p>
            <a:pPr marL="0" indent="0">
              <a:buNone/>
            </a:pPr>
            <a:r>
              <a:rPr lang="zh-CN" altLang="en-US" sz="2400">
                <a:solidFill>
                  <a:schemeClr val="tx1"/>
                </a:solidFill>
              </a:rPr>
              <a:t>对比：</a:t>
            </a:r>
            <a:r>
              <a:rPr lang="en-US" altLang="zh-CN" sz="2400">
                <a:solidFill>
                  <a:schemeClr val="tx1"/>
                </a:solidFill>
              </a:rPr>
              <a:t>rake, meek, leek </a:t>
            </a:r>
          </a:p>
          <a:p>
            <a:pPr marL="0" indent="0">
              <a:buNone/>
            </a:pPr>
            <a:r>
              <a:rPr lang="en-US" altLang="zh-CN" sz="2400">
                <a:solidFill>
                  <a:schemeClr val="tx1"/>
                </a:solidFill>
              </a:rPr>
              <a:t>The croupier raked in the chips. </a:t>
            </a:r>
          </a:p>
          <a:p>
            <a:pPr marL="0" indent="0">
              <a:buNone/>
            </a:pPr>
            <a:r>
              <a:rPr lang="zh-CN" altLang="en-US" sz="2400" b="1">
                <a:solidFill>
                  <a:srgbClr val="FF0000"/>
                </a:solidFill>
              </a:rPr>
              <a:t>下节课从</a:t>
            </a:r>
            <a:r>
              <a:rPr lang="en-US" altLang="zh-CN" sz="2400" b="1">
                <a:solidFill>
                  <a:srgbClr val="FF0000"/>
                </a:solidFill>
              </a:rPr>
              <a:t>P</a:t>
            </a:r>
            <a:r>
              <a:rPr lang="en-US" altLang="zh-CN" sz="2400" b="1" baseline="-25000">
                <a:solidFill>
                  <a:srgbClr val="FF0000"/>
                </a:solidFill>
              </a:rPr>
              <a:t>212</a:t>
            </a:r>
            <a:r>
              <a:rPr lang="en-US" altLang="zh-CN" sz="2400" b="1">
                <a:solidFill>
                  <a:srgbClr val="FF0000"/>
                </a:solidFill>
              </a:rPr>
              <a:t> </a:t>
            </a:r>
            <a:r>
              <a:rPr lang="zh-CN" altLang="en-US" sz="2400" b="1">
                <a:solidFill>
                  <a:srgbClr val="FF0000"/>
                </a:solidFill>
              </a:rPr>
              <a:t>味觉开始</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62585"/>
            <a:ext cx="10968990" cy="5887085"/>
          </a:xfrm>
          <a:ln>
            <a:solidFill>
              <a:schemeClr val="accent1"/>
            </a:solidFill>
          </a:ln>
        </p:spPr>
        <p:txBody>
          <a:bodyPr>
            <a:normAutofit/>
          </a:bodyPr>
          <a:lstStyle/>
          <a:p>
            <a:pPr marL="0" indent="0">
              <a:buNone/>
            </a:pPr>
            <a:r>
              <a:rPr lang="en-US" altLang="zh-CN" b="1">
                <a:solidFill>
                  <a:srgbClr val="FF0000"/>
                </a:solidFill>
              </a:rPr>
              <a:t>P</a:t>
            </a:r>
            <a:r>
              <a:rPr lang="en-US" altLang="zh-CN" b="1" baseline="-25000">
                <a:solidFill>
                  <a:srgbClr val="FF0000"/>
                </a:solidFill>
              </a:rPr>
              <a:t>202</a:t>
            </a:r>
            <a:r>
              <a:rPr lang="en-US" altLang="zh-CN" b="1">
                <a:solidFill>
                  <a:srgbClr val="FF0000"/>
                </a:solidFill>
              </a:rPr>
              <a:t> </a:t>
            </a:r>
            <a:r>
              <a:rPr lang="zh-CN" altLang="en-US" b="1">
                <a:solidFill>
                  <a:srgbClr val="FF0000"/>
                </a:solidFill>
              </a:rPr>
              <a:t>第</a:t>
            </a:r>
            <a:r>
              <a:rPr lang="en-US" altLang="zh-CN" b="1">
                <a:solidFill>
                  <a:srgbClr val="FF0000"/>
                </a:solidFill>
              </a:rPr>
              <a:t>16</a:t>
            </a:r>
            <a:r>
              <a:rPr lang="zh-CN" altLang="en-US" b="1">
                <a:solidFill>
                  <a:srgbClr val="FF0000"/>
                </a:solidFill>
              </a:rPr>
              <a:t>章</a:t>
            </a:r>
            <a:r>
              <a:rPr lang="en-US" altLang="zh-CN" b="1">
                <a:solidFill>
                  <a:srgbClr val="FF0000"/>
                </a:solidFill>
              </a:rPr>
              <a:t> </a:t>
            </a:r>
            <a:r>
              <a:rPr lang="zh-CN" altLang="en-US" b="1">
                <a:solidFill>
                  <a:srgbClr val="FF0000"/>
                </a:solidFill>
              </a:rPr>
              <a:t>感官行为</a:t>
            </a:r>
          </a:p>
          <a:p>
            <a:pPr marL="0" indent="0" algn="just">
              <a:buNone/>
            </a:pPr>
            <a:r>
              <a:rPr lang="en-US" altLang="zh-CN" sz="2400">
                <a:solidFill>
                  <a:schemeClr val="tx1"/>
                </a:solidFill>
                <a:latin typeface="Times New Roman" panose="02020603050405020304" charset="0"/>
                <a:cs typeface="Times New Roman" panose="02020603050405020304" charset="0"/>
              </a:rPr>
              <a:t>16.1 </a:t>
            </a:r>
            <a:r>
              <a:rPr lang="zh-CN" altLang="en-US" sz="2400">
                <a:solidFill>
                  <a:schemeClr val="tx1"/>
                </a:solidFill>
                <a:latin typeface="Times New Roman" panose="02020603050405020304" charset="0"/>
                <a:cs typeface="Times New Roman" panose="02020603050405020304" charset="0"/>
              </a:rPr>
              <a:t>视觉</a:t>
            </a:r>
          </a:p>
          <a:p>
            <a:pPr marL="0" indent="0" algn="just">
              <a:buNone/>
            </a:pPr>
            <a:r>
              <a:rPr lang="en-US" altLang="zh-CN" sz="2400">
                <a:solidFill>
                  <a:schemeClr val="tx1"/>
                </a:solidFill>
                <a:latin typeface="Times New Roman" panose="02020603050405020304" charset="0"/>
                <a:cs typeface="Times New Roman" panose="02020603050405020304" charset="0"/>
              </a:rPr>
              <a:t>gaze </a:t>
            </a:r>
            <a:r>
              <a:rPr lang="zh-CN" altLang="en-US" sz="2400">
                <a:solidFill>
                  <a:schemeClr val="tx1"/>
                </a:solidFill>
                <a:latin typeface="Times New Roman" panose="02020603050405020304" charset="0"/>
                <a:cs typeface="Times New Roman" panose="02020603050405020304" charset="0"/>
              </a:rPr>
              <a:t>凝视</a:t>
            </a:r>
          </a:p>
          <a:p>
            <a:pPr marL="0" indent="0" algn="just">
              <a:buNone/>
            </a:pPr>
            <a:r>
              <a:rPr lang="en-US" altLang="zh-CN" sz="2400">
                <a:solidFill>
                  <a:schemeClr val="tx1"/>
                </a:solidFill>
                <a:latin typeface="Times New Roman" panose="02020603050405020304" charset="0"/>
                <a:cs typeface="Times New Roman" panose="02020603050405020304" charset="0"/>
              </a:rPr>
              <a:t>She gazed at the old photo, a faint smile playing on her lips. </a:t>
            </a:r>
          </a:p>
          <a:p>
            <a:pPr marL="0" indent="0" algn="just">
              <a:buNone/>
            </a:pPr>
            <a:r>
              <a:rPr lang="en-US" altLang="zh-CN" sz="2400">
                <a:solidFill>
                  <a:schemeClr val="tx1"/>
                </a:solidFill>
                <a:latin typeface="Times New Roman" panose="02020603050405020304" charset="0"/>
                <a:cs typeface="Times New Roman" panose="02020603050405020304" charset="0"/>
              </a:rPr>
              <a:t>(play: </a:t>
            </a:r>
            <a:r>
              <a:rPr lang="zh-CN" altLang="en-US" sz="2400">
                <a:solidFill>
                  <a:schemeClr val="tx1"/>
                </a:solidFill>
                <a:latin typeface="Times New Roman" panose="02020603050405020304" charset="0"/>
                <a:cs typeface="Times New Roman" panose="02020603050405020304" charset="0"/>
              </a:rPr>
              <a:t>闪烁、浮现、略过</a:t>
            </a:r>
            <a:r>
              <a:rPr lang="en-US" altLang="zh-CN" sz="2400">
                <a:solidFill>
                  <a:schemeClr val="tx1"/>
                </a:solidFill>
                <a:latin typeface="Times New Roman" panose="02020603050405020304" charset="0"/>
                <a:cs typeface="Times New Roman" panose="02020603050405020304" charset="0"/>
              </a:rPr>
              <a:t>) Sunlight played on the surface of the lake. </a:t>
            </a:r>
          </a:p>
          <a:p>
            <a:pPr marL="0" indent="0" algn="just">
              <a:buNone/>
            </a:pPr>
            <a:r>
              <a:rPr lang="en-US" altLang="zh-CN" sz="2400">
                <a:solidFill>
                  <a:schemeClr val="tx1"/>
                </a:solidFill>
                <a:latin typeface="Times New Roman" panose="02020603050405020304" charset="0"/>
                <a:cs typeface="Times New Roman" panose="02020603050405020304" charset="0"/>
              </a:rPr>
              <a:t>Her gaze steadied me. With newfound confidence, I delivered my speech, my lines flowing so spellbindingly that the audience hung on every word. My conclusion was met with an immediate standing ovation. </a:t>
            </a:r>
          </a:p>
          <a:p>
            <a:pPr marL="0" indent="0" algn="just">
              <a:buNone/>
            </a:pPr>
            <a:r>
              <a:rPr lang="en-US" altLang="zh-CN" sz="2400">
                <a:solidFill>
                  <a:schemeClr val="tx1"/>
                </a:solidFill>
                <a:latin typeface="Times New Roman" panose="02020603050405020304" charset="0"/>
                <a:cs typeface="Times New Roman" panose="02020603050405020304" charset="0"/>
              </a:rPr>
              <a:t>When my gaze landed on the faded photo, a wave of nostalgia washed over me.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266065"/>
            <a:ext cx="10968990" cy="5601970"/>
          </a:xfrm>
          <a:ln>
            <a:solidFill>
              <a:schemeClr val="accent1"/>
            </a:solidFill>
          </a:ln>
        </p:spPr>
        <p:txBody>
          <a:bodyPr>
            <a:normAutofit lnSpcReduction="10000"/>
          </a:bodyPr>
          <a:lstStyle/>
          <a:p>
            <a:pPr marL="0" indent="0">
              <a:buNone/>
            </a:pPr>
            <a:r>
              <a:rPr lang="zh-CN" altLang="en-US" sz="2000" b="1">
                <a:solidFill>
                  <a:schemeClr val="tx1"/>
                </a:solidFill>
                <a:effectLst>
                  <a:outerShdw blurRad="38100" dist="38100" dir="2700000" algn="tl">
                    <a:srgbClr val="000000">
                      <a:alpha val="43137"/>
                    </a:srgbClr>
                  </a:outerShdw>
                </a:effectLst>
              </a:rPr>
              <a:t>背诵下列内容</a:t>
            </a:r>
            <a:r>
              <a:rPr lang="en-US" altLang="zh-CN" sz="2000" b="1">
                <a:solidFill>
                  <a:schemeClr val="tx1"/>
                </a:solidFill>
                <a:effectLst>
                  <a:outerShdw blurRad="38100" dist="38100" dir="2700000" algn="tl">
                    <a:srgbClr val="000000">
                      <a:alpha val="43137"/>
                    </a:srgbClr>
                  </a:outerShdw>
                </a:effectLst>
              </a:rPr>
              <a:t>3</a:t>
            </a:r>
            <a:r>
              <a:rPr lang="zh-CN" altLang="en-US" sz="2000" b="1">
                <a:solidFill>
                  <a:schemeClr val="tx1"/>
                </a:solidFill>
                <a:effectLst>
                  <a:outerShdw blurRad="38100" dist="38100" dir="2700000" algn="tl">
                    <a:srgbClr val="000000">
                      <a:alpha val="43137"/>
                    </a:srgbClr>
                  </a:outerShdw>
                </a:effectLst>
              </a:rPr>
              <a:t>分钟：（</a:t>
            </a:r>
            <a:r>
              <a:rPr lang="en-US" altLang="zh-CN" sz="2000" b="1">
                <a:solidFill>
                  <a:schemeClr val="tx1"/>
                </a:solidFill>
                <a:effectLst>
                  <a:outerShdw blurRad="38100" dist="38100" dir="2700000" algn="tl">
                    <a:srgbClr val="000000">
                      <a:alpha val="43137"/>
                    </a:srgbClr>
                  </a:outerShdw>
                </a:effectLst>
              </a:rPr>
              <a:t>P</a:t>
            </a:r>
            <a:r>
              <a:rPr lang="en-US" altLang="zh-CN" sz="2000" b="1" baseline="-25000">
                <a:solidFill>
                  <a:schemeClr val="tx1"/>
                </a:solidFill>
                <a:effectLst>
                  <a:outerShdw blurRad="38100" dist="38100" dir="2700000" algn="tl">
                    <a:srgbClr val="000000">
                      <a:alpha val="43137"/>
                    </a:srgbClr>
                  </a:outerShdw>
                </a:effectLst>
              </a:rPr>
              <a:t>136</a:t>
            </a:r>
            <a:r>
              <a:rPr lang="en-US" altLang="zh-CN" sz="2000" b="1">
                <a:solidFill>
                  <a:schemeClr val="tx1"/>
                </a:solidFill>
                <a:effectLst>
                  <a:outerShdw blurRad="38100" dist="38100" dir="2700000" algn="tl">
                    <a:srgbClr val="000000">
                      <a:alpha val="43137"/>
                    </a:srgbClr>
                  </a:outerShdw>
                </a:effectLst>
              </a:rPr>
              <a:t>)</a:t>
            </a:r>
            <a:endParaRPr lang="zh-CN" altLang="en-US" sz="2000" b="1">
              <a:solidFill>
                <a:schemeClr val="tx1"/>
              </a:solidFill>
              <a:effectLst>
                <a:outerShdw blurRad="38100" dist="38100" dir="2700000" algn="tl">
                  <a:srgbClr val="000000">
                    <a:alpha val="43137"/>
                  </a:srgbClr>
                </a:outerShdw>
              </a:effectLst>
            </a:endParaRPr>
          </a:p>
          <a:p>
            <a:pPr marL="0" indent="0">
              <a:buNone/>
            </a:pPr>
            <a:r>
              <a:rPr lang="en-US" altLang="zh-CN" sz="2000">
                <a:solidFill>
                  <a:schemeClr val="tx1"/>
                </a:solidFill>
              </a:rPr>
              <a:t>1. correspond</a:t>
            </a:r>
            <a:r>
              <a:rPr lang="zh-CN" altLang="en-US" sz="2000">
                <a:solidFill>
                  <a:schemeClr val="tx1"/>
                </a:solidFill>
              </a:rPr>
              <a:t>一致、通信</a:t>
            </a:r>
            <a:r>
              <a:rPr lang="en-US" altLang="zh-CN" sz="2000">
                <a:solidFill>
                  <a:schemeClr val="tx1"/>
                </a:solidFill>
              </a:rPr>
              <a:t> 		2. cater to</a:t>
            </a:r>
            <a:r>
              <a:rPr lang="zh-CN" altLang="en-US" sz="2000">
                <a:solidFill>
                  <a:schemeClr val="tx1"/>
                </a:solidFill>
              </a:rPr>
              <a:t>迎合、适应</a:t>
            </a:r>
          </a:p>
          <a:p>
            <a:pPr marL="0" indent="0">
              <a:buNone/>
            </a:pPr>
            <a:r>
              <a:rPr lang="en-US" altLang="zh-CN" sz="2000">
                <a:solidFill>
                  <a:schemeClr val="tx1"/>
                </a:solidFill>
              </a:rPr>
              <a:t>3. one’s blood boil</a:t>
            </a:r>
            <a:r>
              <a:rPr lang="zh-CN" altLang="en-US" sz="2000">
                <a:solidFill>
                  <a:schemeClr val="tx1"/>
                </a:solidFill>
              </a:rPr>
              <a:t>怒不可遏</a:t>
            </a:r>
            <a:r>
              <a:rPr lang="en-US" altLang="zh-CN" sz="2000">
                <a:solidFill>
                  <a:schemeClr val="tx1"/>
                </a:solidFill>
              </a:rPr>
              <a:t>		4. be entitled to travel first class</a:t>
            </a:r>
            <a:r>
              <a:rPr lang="zh-CN" altLang="en-US" sz="2000">
                <a:solidFill>
                  <a:schemeClr val="tx1"/>
                </a:solidFill>
              </a:rPr>
              <a:t>有权利坐头等舱</a:t>
            </a:r>
          </a:p>
          <a:p>
            <a:pPr marL="0" indent="0">
              <a:buNone/>
            </a:pPr>
            <a:r>
              <a:rPr lang="en-US" altLang="zh-CN" sz="2000">
                <a:solidFill>
                  <a:schemeClr val="tx1"/>
                </a:solidFill>
                <a:sym typeface="+mn-ea"/>
              </a:rPr>
              <a:t>5. ambiguous</a:t>
            </a:r>
            <a:r>
              <a:rPr lang="zh-CN" altLang="en-US" sz="2000">
                <a:solidFill>
                  <a:schemeClr val="tx1"/>
                </a:solidFill>
                <a:sym typeface="+mn-ea"/>
              </a:rPr>
              <a:t>模棱两可的</a:t>
            </a:r>
            <a:r>
              <a:rPr lang="en-US" altLang="zh-CN" sz="2000">
                <a:solidFill>
                  <a:schemeClr val="tx1"/>
                </a:solidFill>
                <a:sym typeface="+mn-ea"/>
              </a:rPr>
              <a:t>		6. aribitrary</a:t>
            </a:r>
            <a:r>
              <a:rPr lang="zh-CN" altLang="en-US" sz="2000">
                <a:solidFill>
                  <a:schemeClr val="tx1"/>
                </a:solidFill>
                <a:sym typeface="+mn-ea"/>
              </a:rPr>
              <a:t>任意的、武断的</a:t>
            </a:r>
            <a:endParaRPr lang="zh-CN" altLang="en-US" sz="2000">
              <a:solidFill>
                <a:schemeClr val="tx1"/>
              </a:solidFill>
            </a:endParaRPr>
          </a:p>
          <a:p>
            <a:pPr marL="0" indent="0">
              <a:buNone/>
            </a:pPr>
            <a:r>
              <a:rPr lang="en-US" altLang="zh-CN" sz="2000">
                <a:solidFill>
                  <a:schemeClr val="tx1"/>
                </a:solidFill>
                <a:sym typeface="+mn-ea"/>
              </a:rPr>
              <a:t>7. compulsory education</a:t>
            </a:r>
            <a:r>
              <a:rPr lang="zh-CN" altLang="en-US" sz="2000">
                <a:solidFill>
                  <a:schemeClr val="tx1"/>
                </a:solidFill>
                <a:sym typeface="+mn-ea"/>
              </a:rPr>
              <a:t>义务教育</a:t>
            </a:r>
            <a:r>
              <a:rPr lang="en-US" altLang="zh-CN" sz="2000">
                <a:solidFill>
                  <a:schemeClr val="tx1"/>
                </a:solidFill>
                <a:sym typeface="+mn-ea"/>
              </a:rPr>
              <a:t>	8. dampen one’s passion</a:t>
            </a:r>
            <a:r>
              <a:rPr lang="zh-CN" altLang="en-US" sz="2000">
                <a:solidFill>
                  <a:schemeClr val="tx1"/>
                </a:solidFill>
                <a:sym typeface="+mn-ea"/>
              </a:rPr>
              <a:t>泼冷水</a:t>
            </a:r>
            <a:endParaRPr lang="zh-CN" altLang="en-US" sz="2000">
              <a:solidFill>
                <a:schemeClr val="tx1"/>
              </a:solidFill>
            </a:endParaRPr>
          </a:p>
          <a:p>
            <a:pPr marL="0" indent="0">
              <a:buNone/>
            </a:pPr>
            <a:r>
              <a:rPr lang="en-US" altLang="zh-CN" sz="2000">
                <a:solidFill>
                  <a:schemeClr val="tx1"/>
                </a:solidFill>
                <a:sym typeface="+mn-ea"/>
              </a:rPr>
              <a:t>9. portable devices</a:t>
            </a:r>
            <a:r>
              <a:rPr lang="zh-CN" altLang="en-US" sz="2000">
                <a:solidFill>
                  <a:schemeClr val="tx1"/>
                </a:solidFill>
                <a:sym typeface="+mn-ea"/>
              </a:rPr>
              <a:t>编写设备</a:t>
            </a:r>
            <a:r>
              <a:rPr lang="en-US" altLang="zh-CN" sz="2000">
                <a:solidFill>
                  <a:schemeClr val="tx1"/>
                </a:solidFill>
                <a:sym typeface="+mn-ea"/>
              </a:rPr>
              <a:t>		10. steep profits</a:t>
            </a:r>
            <a:r>
              <a:rPr lang="zh-CN" altLang="en-US" sz="2000">
                <a:solidFill>
                  <a:schemeClr val="tx1"/>
                </a:solidFill>
                <a:sym typeface="+mn-ea"/>
              </a:rPr>
              <a:t>暴力</a:t>
            </a:r>
            <a:endParaRPr lang="zh-CN" altLang="en-US" sz="2000">
              <a:solidFill>
                <a:schemeClr val="tx1"/>
              </a:solidFill>
            </a:endParaRPr>
          </a:p>
          <a:p>
            <a:pPr marL="0" indent="0">
              <a:buNone/>
            </a:pPr>
            <a:r>
              <a:rPr lang="en-US" altLang="zh-CN" sz="2000">
                <a:solidFill>
                  <a:schemeClr val="tx1"/>
                </a:solidFill>
                <a:sym typeface="+mn-ea"/>
              </a:rPr>
              <a:t>11. start the project from scratch</a:t>
            </a:r>
            <a:r>
              <a:rPr lang="zh-CN" altLang="en-US" sz="2000">
                <a:solidFill>
                  <a:schemeClr val="tx1"/>
                </a:solidFill>
                <a:sym typeface="+mn-ea"/>
              </a:rPr>
              <a:t>从头开始项目</a:t>
            </a:r>
            <a:endParaRPr lang="zh-CN" altLang="en-US" sz="2000">
              <a:solidFill>
                <a:schemeClr val="tx1"/>
              </a:solidFill>
            </a:endParaRPr>
          </a:p>
          <a:p>
            <a:pPr marL="0" indent="0">
              <a:buNone/>
            </a:pPr>
            <a:r>
              <a:rPr lang="en-US" altLang="zh-CN" sz="2000">
                <a:solidFill>
                  <a:schemeClr val="tx1"/>
                </a:solidFill>
                <a:sym typeface="+mn-ea"/>
              </a:rPr>
              <a:t>12. wrestle with one’s conscience</a:t>
            </a:r>
            <a:r>
              <a:rPr lang="zh-CN" altLang="en-US" sz="2000">
                <a:solidFill>
                  <a:schemeClr val="tx1"/>
                </a:solidFill>
                <a:sym typeface="+mn-ea"/>
              </a:rPr>
              <a:t>和良心作斗争</a:t>
            </a:r>
            <a:endParaRPr lang="zh-CN" altLang="en-US" sz="2000">
              <a:solidFill>
                <a:schemeClr val="tx1"/>
              </a:solidFill>
            </a:endParaRPr>
          </a:p>
          <a:p>
            <a:pPr marL="0" indent="0">
              <a:buNone/>
            </a:pPr>
            <a:r>
              <a:rPr lang="en-US" altLang="zh-CN" sz="2000">
                <a:solidFill>
                  <a:schemeClr val="tx1"/>
                </a:solidFill>
                <a:sym typeface="+mn-ea"/>
              </a:rPr>
              <a:t>13. There is no substitute for honesty.</a:t>
            </a:r>
            <a:r>
              <a:rPr lang="zh-CN" altLang="en-US" sz="2000">
                <a:solidFill>
                  <a:schemeClr val="tx1"/>
                </a:solidFill>
                <a:sym typeface="+mn-ea"/>
              </a:rPr>
              <a:t>诚实无价。</a:t>
            </a:r>
            <a:endParaRPr lang="zh-CN" altLang="en-US" sz="2000">
              <a:solidFill>
                <a:schemeClr val="tx1"/>
              </a:solidFill>
            </a:endParaRPr>
          </a:p>
          <a:p>
            <a:pPr marL="0" indent="0">
              <a:buNone/>
            </a:pPr>
            <a:r>
              <a:rPr lang="en-US" altLang="zh-CN" sz="2000">
                <a:solidFill>
                  <a:schemeClr val="tx1"/>
                </a:solidFill>
              </a:rPr>
              <a:t>14. subscribe to every issue of the magazine</a:t>
            </a:r>
            <a:r>
              <a:rPr lang="zh-CN" altLang="en-US" sz="2000">
                <a:solidFill>
                  <a:schemeClr val="tx1"/>
                </a:solidFill>
              </a:rPr>
              <a:t>订阅每一期杂志</a:t>
            </a:r>
          </a:p>
          <a:p>
            <a:pPr marL="0" indent="0">
              <a:buNone/>
            </a:pPr>
            <a:r>
              <a:rPr lang="en-US" altLang="zh-CN" sz="2000">
                <a:solidFill>
                  <a:schemeClr val="tx1"/>
                </a:solidFill>
              </a:rPr>
              <a:t>15. zoom in the picture</a:t>
            </a:r>
            <a:r>
              <a:rPr lang="zh-CN" altLang="en-US" sz="2000">
                <a:solidFill>
                  <a:schemeClr val="tx1"/>
                </a:solidFill>
              </a:rPr>
              <a:t>扩大照片，</a:t>
            </a:r>
            <a:r>
              <a:rPr lang="en-US" altLang="zh-CN" sz="2000">
                <a:solidFill>
                  <a:schemeClr val="tx1"/>
                </a:solidFill>
              </a:rPr>
              <a:t>zoom out the picture</a:t>
            </a:r>
            <a:r>
              <a:rPr lang="zh-CN" altLang="en-US" sz="2000">
                <a:solidFill>
                  <a:schemeClr val="tx1"/>
                </a:solidFill>
              </a:rPr>
              <a:t>缩小照片</a:t>
            </a:r>
          </a:p>
          <a:p>
            <a:pPr marL="0" indent="0">
              <a:buNone/>
            </a:pPr>
            <a:endParaRPr lang="zh-CN" altLang="en-US" sz="2000">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292100"/>
            <a:ext cx="10968990" cy="5800725"/>
          </a:xfrm>
          <a:ln>
            <a:solidFill>
              <a:schemeClr val="accent1"/>
            </a:solidFill>
          </a:ln>
        </p:spPr>
        <p:txBody>
          <a:bodyPr/>
          <a:lstStyle/>
          <a:p>
            <a:pPr marL="0" indent="0">
              <a:buNone/>
            </a:pPr>
            <a:r>
              <a:rPr lang="en-US" altLang="zh-CN" sz="2000">
                <a:solidFill>
                  <a:schemeClr val="tx1"/>
                </a:solidFill>
              </a:rPr>
              <a:t>16. legend</a:t>
            </a:r>
            <a:r>
              <a:rPr lang="zh-CN" altLang="en-US" sz="2000">
                <a:solidFill>
                  <a:schemeClr val="tx1"/>
                </a:solidFill>
              </a:rPr>
              <a:t>形容词</a:t>
            </a:r>
            <a:r>
              <a:rPr lang="en-US" altLang="zh-CN" sz="2000">
                <a:solidFill>
                  <a:schemeClr val="tx1"/>
                </a:solidFill>
              </a:rPr>
              <a:t>legendary 		17. miracle</a:t>
            </a:r>
            <a:r>
              <a:rPr lang="zh-CN" altLang="en-US" sz="2000">
                <a:solidFill>
                  <a:schemeClr val="tx1"/>
                </a:solidFill>
              </a:rPr>
              <a:t>形容词</a:t>
            </a:r>
            <a:r>
              <a:rPr lang="en-US" altLang="zh-CN" sz="2000">
                <a:solidFill>
                  <a:schemeClr val="tx1"/>
                </a:solidFill>
              </a:rPr>
              <a:t>miraculous </a:t>
            </a:r>
          </a:p>
          <a:p>
            <a:pPr marL="0" indent="0">
              <a:buNone/>
            </a:pPr>
            <a:r>
              <a:rPr lang="en-US" altLang="zh-CN" sz="2000">
                <a:solidFill>
                  <a:schemeClr val="tx1"/>
                </a:solidFill>
              </a:rPr>
              <a:t>18. patriotism</a:t>
            </a:r>
            <a:r>
              <a:rPr lang="zh-CN" altLang="en-US" sz="2000">
                <a:solidFill>
                  <a:schemeClr val="tx1"/>
                </a:solidFill>
              </a:rPr>
              <a:t>爱国主义</a:t>
            </a:r>
            <a:r>
              <a:rPr lang="en-US" altLang="zh-CN" sz="2000">
                <a:solidFill>
                  <a:schemeClr val="tx1"/>
                </a:solidFill>
              </a:rPr>
              <a:t>		19. poverty</a:t>
            </a:r>
            <a:r>
              <a:rPr lang="zh-CN" altLang="en-US" sz="2000">
                <a:solidFill>
                  <a:schemeClr val="tx1"/>
                </a:solidFill>
              </a:rPr>
              <a:t>贫困</a:t>
            </a:r>
          </a:p>
          <a:p>
            <a:pPr marL="0" indent="0">
              <a:buNone/>
            </a:pPr>
            <a:r>
              <a:rPr lang="en-US" altLang="zh-CN" sz="2000">
                <a:solidFill>
                  <a:schemeClr val="tx1"/>
                </a:solidFill>
              </a:rPr>
              <a:t>20. prosperity</a:t>
            </a:r>
            <a:r>
              <a:rPr lang="zh-CN" altLang="en-US" sz="2000">
                <a:solidFill>
                  <a:schemeClr val="tx1"/>
                </a:solidFill>
              </a:rPr>
              <a:t>繁荣</a:t>
            </a:r>
            <a:r>
              <a:rPr lang="en-US" altLang="zh-CN" sz="2000">
                <a:solidFill>
                  <a:schemeClr val="tx1"/>
                </a:solidFill>
              </a:rPr>
              <a:t>			21. reinforce the gates and windows</a:t>
            </a:r>
            <a:r>
              <a:rPr lang="zh-CN" altLang="en-US" sz="2000">
                <a:solidFill>
                  <a:schemeClr val="tx1"/>
                </a:solidFill>
              </a:rPr>
              <a:t>加固门窗</a:t>
            </a:r>
          </a:p>
          <a:p>
            <a:pPr marL="0" indent="0">
              <a:buNone/>
            </a:pPr>
            <a:r>
              <a:rPr lang="en-US" altLang="zh-CN" sz="2000">
                <a:solidFill>
                  <a:schemeClr val="tx1"/>
                </a:solidFill>
              </a:rPr>
              <a:t>22. rejuvenate Chinese civilization </a:t>
            </a:r>
            <a:r>
              <a:rPr lang="zh-CN" altLang="en-US" sz="2000">
                <a:solidFill>
                  <a:schemeClr val="tx1"/>
                </a:solidFill>
              </a:rPr>
              <a:t>复兴中华文明</a:t>
            </a:r>
            <a:r>
              <a:rPr lang="en-US" altLang="zh-CN" sz="2000">
                <a:solidFill>
                  <a:schemeClr val="tx1"/>
                </a:solidFill>
              </a:rPr>
              <a:t>	23. transfer credits</a:t>
            </a:r>
            <a:r>
              <a:rPr lang="zh-CN" altLang="en-US" sz="2000">
                <a:solidFill>
                  <a:schemeClr val="tx1"/>
                </a:solidFill>
              </a:rPr>
              <a:t>转学分</a:t>
            </a:r>
          </a:p>
          <a:p>
            <a:pPr marL="0" indent="0">
              <a:buNone/>
            </a:pPr>
            <a:r>
              <a:rPr lang="en-US" altLang="zh-CN" sz="2000">
                <a:solidFill>
                  <a:schemeClr val="tx1"/>
                </a:solidFill>
              </a:rPr>
              <a:t>24. collaborative efforts</a:t>
            </a:r>
            <a:r>
              <a:rPr lang="zh-CN" altLang="en-US" sz="2000">
                <a:solidFill>
                  <a:schemeClr val="tx1"/>
                </a:solidFill>
              </a:rPr>
              <a:t>合作</a:t>
            </a:r>
            <a:r>
              <a:rPr lang="en-US" altLang="zh-CN" sz="2000">
                <a:solidFill>
                  <a:schemeClr val="tx1"/>
                </a:solidFill>
              </a:rPr>
              <a:t>		25. capture one’s imagination</a:t>
            </a:r>
            <a:r>
              <a:rPr lang="zh-CN" altLang="en-US" sz="2000">
                <a:solidFill>
                  <a:schemeClr val="tx1"/>
                </a:solidFill>
              </a:rPr>
              <a:t>提高想象力</a:t>
            </a:r>
          </a:p>
          <a:p>
            <a:pPr marL="0" indent="0">
              <a:buNone/>
            </a:pPr>
            <a:r>
              <a:rPr lang="en-US" altLang="zh-CN" sz="2000">
                <a:solidFill>
                  <a:schemeClr val="tx1"/>
                </a:solidFill>
              </a:rPr>
              <a:t>26. exceed one’s expectations</a:t>
            </a:r>
            <a:r>
              <a:rPr lang="zh-CN" altLang="en-US" sz="2000">
                <a:solidFill>
                  <a:schemeClr val="tx1"/>
                </a:solidFill>
              </a:rPr>
              <a:t>超出期望</a:t>
            </a:r>
            <a:r>
              <a:rPr lang="en-US" altLang="zh-CN" sz="2000">
                <a:solidFill>
                  <a:schemeClr val="tx1"/>
                </a:solidFill>
              </a:rPr>
              <a:t>	27. ceremonial sword</a:t>
            </a:r>
            <a:r>
              <a:rPr lang="zh-CN" altLang="en-US" sz="2000">
                <a:solidFill>
                  <a:schemeClr val="tx1"/>
                </a:solidFill>
              </a:rPr>
              <a:t>仪式佩剑</a:t>
            </a:r>
          </a:p>
          <a:p>
            <a:pPr marL="0" indent="0">
              <a:buNone/>
            </a:pPr>
            <a:r>
              <a:rPr lang="en-US" altLang="zh-CN" sz="2000">
                <a:solidFill>
                  <a:schemeClr val="tx1"/>
                </a:solidFill>
              </a:rPr>
              <a:t>28. shell the city</a:t>
            </a:r>
            <a:r>
              <a:rPr lang="zh-CN" altLang="en-US" sz="2000">
                <a:solidFill>
                  <a:schemeClr val="tx1"/>
                </a:solidFill>
              </a:rPr>
              <a:t>轰炸城市</a:t>
            </a:r>
            <a:r>
              <a:rPr lang="en-US" altLang="zh-CN" sz="2000">
                <a:solidFill>
                  <a:schemeClr val="tx1"/>
                </a:solidFill>
              </a:rPr>
              <a:t> 		29. walk on eggshells</a:t>
            </a:r>
            <a:r>
              <a:rPr lang="zh-CN" altLang="en-US" sz="2000">
                <a:solidFill>
                  <a:schemeClr val="tx1"/>
                </a:solidFill>
              </a:rPr>
              <a:t>如履薄冰</a:t>
            </a:r>
          </a:p>
          <a:p>
            <a:pPr marL="0" indent="0">
              <a:buNone/>
            </a:pPr>
            <a:r>
              <a:rPr lang="en-US" altLang="zh-CN" sz="2000">
                <a:solidFill>
                  <a:schemeClr val="tx1"/>
                </a:solidFill>
              </a:rPr>
              <a:t>30. modify the proportion</a:t>
            </a:r>
            <a:r>
              <a:rPr lang="zh-CN" altLang="en-US" sz="2000">
                <a:solidFill>
                  <a:schemeClr val="tx1"/>
                </a:solidFill>
              </a:rPr>
              <a:t>调整比例</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5935"/>
            <a:ext cx="10968990" cy="5753735"/>
          </a:xfrm>
          <a:ln>
            <a:solidFill>
              <a:schemeClr val="accent1"/>
            </a:solidFill>
          </a:ln>
        </p:spPr>
        <p:txBody>
          <a:bodyPr>
            <a:normAutofit/>
          </a:bodyPr>
          <a:lstStyle/>
          <a:p>
            <a:pPr marL="0" indent="0">
              <a:buNone/>
            </a:pPr>
            <a:r>
              <a:rPr lang="en-US" altLang="zh-CN" sz="2000">
                <a:solidFill>
                  <a:schemeClr val="tx1"/>
                </a:solidFill>
                <a:sym typeface="+mn-ea"/>
              </a:rPr>
              <a:t>1. zoom in the picture			2. miracle</a:t>
            </a:r>
            <a:r>
              <a:rPr lang="zh-CN" altLang="en-US" sz="2000">
                <a:solidFill>
                  <a:schemeClr val="tx1"/>
                </a:solidFill>
                <a:sym typeface="+mn-ea"/>
              </a:rPr>
              <a:t>形容词</a:t>
            </a:r>
          </a:p>
          <a:p>
            <a:pPr marL="0" indent="0">
              <a:buNone/>
            </a:pPr>
            <a:r>
              <a:rPr lang="en-US" altLang="zh-CN" sz="2000">
                <a:solidFill>
                  <a:schemeClr val="tx1"/>
                </a:solidFill>
                <a:sym typeface="+mn-ea"/>
              </a:rPr>
              <a:t>3. one’s blood boil				4.  dampen one’s passion</a:t>
            </a:r>
          </a:p>
          <a:p>
            <a:pPr marL="0" indent="0">
              <a:buNone/>
            </a:pPr>
            <a:r>
              <a:rPr lang="en-US" altLang="zh-CN" sz="2000">
                <a:solidFill>
                  <a:schemeClr val="tx1"/>
                </a:solidFill>
                <a:sym typeface="+mn-ea"/>
              </a:rPr>
              <a:t>5. subscribe to every issue of the magazine 6. poor</a:t>
            </a:r>
            <a:r>
              <a:rPr lang="zh-CN" altLang="en-US" sz="2000">
                <a:solidFill>
                  <a:schemeClr val="tx1"/>
                </a:solidFill>
                <a:sym typeface="+mn-ea"/>
              </a:rPr>
              <a:t>名词</a:t>
            </a:r>
          </a:p>
          <a:p>
            <a:pPr marL="0" indent="0">
              <a:buNone/>
            </a:pPr>
            <a:r>
              <a:rPr lang="en-US" altLang="zh-CN" sz="2000">
                <a:solidFill>
                  <a:schemeClr val="tx1"/>
                </a:solidFill>
                <a:sym typeface="+mn-ea"/>
              </a:rPr>
              <a:t>7. prosper</a:t>
            </a:r>
            <a:r>
              <a:rPr lang="zh-CN" altLang="en-US" sz="2000">
                <a:solidFill>
                  <a:schemeClr val="tx1"/>
                </a:solidFill>
                <a:sym typeface="+mn-ea"/>
              </a:rPr>
              <a:t>名词</a:t>
            </a:r>
            <a:r>
              <a:rPr lang="en-US" altLang="zh-CN" sz="2000">
                <a:solidFill>
                  <a:schemeClr val="tx1"/>
                </a:solidFill>
                <a:sym typeface="+mn-ea"/>
              </a:rPr>
              <a:t>				8. ambiguous </a:t>
            </a:r>
          </a:p>
          <a:p>
            <a:pPr marL="0" indent="0">
              <a:buNone/>
            </a:pPr>
            <a:r>
              <a:rPr lang="en-US" altLang="zh-CN" sz="2000">
                <a:solidFill>
                  <a:schemeClr val="tx1"/>
                </a:solidFill>
                <a:sym typeface="+mn-ea"/>
              </a:rPr>
              <a:t>9. </a:t>
            </a:r>
            <a:r>
              <a:rPr lang="zh-CN" altLang="en-US" sz="2000">
                <a:solidFill>
                  <a:schemeClr val="tx1"/>
                </a:solidFill>
                <a:sym typeface="+mn-ea"/>
              </a:rPr>
              <a:t>和良心作斗争</a:t>
            </a:r>
            <a:r>
              <a:rPr lang="en-US" altLang="zh-CN" sz="2000">
                <a:solidFill>
                  <a:schemeClr val="tx1"/>
                </a:solidFill>
                <a:sym typeface="+mn-ea"/>
              </a:rPr>
              <a:t>				10. </a:t>
            </a:r>
            <a:r>
              <a:rPr lang="zh-CN" altLang="en-US" sz="2000">
                <a:solidFill>
                  <a:schemeClr val="tx1"/>
                </a:solidFill>
                <a:sym typeface="+mn-ea"/>
              </a:rPr>
              <a:t>如履薄冰</a:t>
            </a:r>
          </a:p>
          <a:p>
            <a:pPr marL="0" indent="0">
              <a:buNone/>
            </a:pPr>
            <a:r>
              <a:rPr lang="en-US" altLang="zh-CN" sz="2000">
                <a:solidFill>
                  <a:schemeClr val="tx1"/>
                </a:solidFill>
                <a:sym typeface="+mn-ea"/>
              </a:rPr>
              <a:t>11. rejuvenate Chinese civilization 	12. modify the proportion </a:t>
            </a:r>
          </a:p>
          <a:p>
            <a:pPr marL="0" indent="0">
              <a:buNone/>
            </a:pPr>
            <a:r>
              <a:rPr lang="en-US" altLang="zh-CN" sz="2000">
                <a:solidFill>
                  <a:schemeClr val="tx1"/>
                </a:solidFill>
                <a:sym typeface="+mn-ea"/>
              </a:rPr>
              <a:t>13. shell the city 				14. arbitrary </a:t>
            </a:r>
          </a:p>
          <a:p>
            <a:pPr marL="0" indent="0">
              <a:buNone/>
            </a:pPr>
            <a:r>
              <a:rPr lang="en-US" altLang="zh-CN" sz="2000">
                <a:solidFill>
                  <a:schemeClr val="tx1"/>
                </a:solidFill>
                <a:sym typeface="+mn-ea"/>
              </a:rPr>
              <a:t>15.  </a:t>
            </a:r>
            <a:r>
              <a:rPr lang="zh-CN" altLang="en-US" sz="2000">
                <a:solidFill>
                  <a:schemeClr val="tx1"/>
                </a:solidFill>
                <a:sym typeface="+mn-ea"/>
              </a:rPr>
              <a:t>诚实无价</a:t>
            </a:r>
            <a:r>
              <a:rPr lang="en-US" altLang="zh-CN" sz="2000">
                <a:solidFill>
                  <a:schemeClr val="tx1"/>
                </a:solidFill>
                <a:sym typeface="+mn-ea"/>
              </a:rPr>
              <a:t>					16. </a:t>
            </a:r>
            <a:r>
              <a:rPr lang="zh-CN" altLang="en-US" sz="2000">
                <a:solidFill>
                  <a:schemeClr val="tx1"/>
                </a:solidFill>
                <a:sym typeface="+mn-ea"/>
              </a:rPr>
              <a:t>迎合学生的需要</a:t>
            </a:r>
          </a:p>
          <a:p>
            <a:pPr marL="0" indent="0">
              <a:buNone/>
            </a:pPr>
            <a:r>
              <a:rPr lang="en-US" altLang="zh-CN" sz="2000">
                <a:solidFill>
                  <a:schemeClr val="tx1"/>
                </a:solidFill>
                <a:sym typeface="+mn-ea"/>
              </a:rPr>
              <a:t>17. zoom in on the hot issue 		18. </a:t>
            </a:r>
            <a:r>
              <a:rPr lang="zh-CN" altLang="en-US" sz="2000">
                <a:solidFill>
                  <a:schemeClr val="tx1"/>
                </a:solidFill>
                <a:sym typeface="+mn-ea"/>
              </a:rPr>
              <a:t>超出期望</a:t>
            </a:r>
          </a:p>
          <a:p>
            <a:pPr marL="0" indent="0">
              <a:buNone/>
            </a:pPr>
            <a:r>
              <a:rPr lang="en-US" altLang="zh-CN" sz="2000">
                <a:solidFill>
                  <a:schemeClr val="tx1"/>
                </a:solidFill>
                <a:sym typeface="+mn-ea"/>
              </a:rPr>
              <a:t>19. be entitled to first class 		20. start the company from scratch </a:t>
            </a:r>
            <a:r>
              <a:rPr lang="en-US" altLang="zh-CN" sz="2000" u="sng">
                <a:solidFill>
                  <a:schemeClr val="tx1"/>
                </a:solidFill>
                <a:sym typeface="+mn-ea"/>
              </a:rPr>
              <a:t>   </a:t>
            </a:r>
            <a:r>
              <a:rPr lang="en-US" altLang="zh-CN" u="sng">
                <a:solidFill>
                  <a:schemeClr val="tx1"/>
                </a:solidFill>
                <a:sym typeface="+mn-ea"/>
              </a:rPr>
              <a:t>    </a:t>
            </a:r>
            <a:endParaRPr lang="zh-CN" altLang="en-US">
              <a:solidFill>
                <a:schemeClr val="tx1"/>
              </a:solidFill>
              <a:sym typeface="+mn-ea"/>
            </a:endParaRPr>
          </a:p>
          <a:p>
            <a:pPr marL="0" indent="0">
              <a:buNone/>
            </a:pPr>
            <a:endParaRPr lang="zh-CN" altLang="en-US">
              <a:solidFill>
                <a:schemeClr val="tx1"/>
              </a:solidFill>
            </a:endParaRPr>
          </a:p>
          <a:p>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0055"/>
            <a:ext cx="10968990" cy="6279515"/>
          </a:xfrm>
          <a:ln>
            <a:solidFill>
              <a:schemeClr val="accent1"/>
            </a:solidFill>
          </a:ln>
        </p:spPr>
        <p:txBody>
          <a:bodyPr/>
          <a:lstStyle/>
          <a:p>
            <a:pPr marL="0" indent="0">
              <a:lnSpc>
                <a:spcPts val="2400"/>
              </a:lnSpc>
              <a:spcAft>
                <a:spcPts val="0"/>
              </a:spcAft>
              <a:buNone/>
            </a:pPr>
            <a:r>
              <a:rPr lang="en-US" altLang="zh-CN" sz="20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a:t>
            </a:r>
            <a:r>
              <a:rPr lang="en-US" altLang="zh-CN" sz="2000" b="1" baseline="-250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212</a:t>
            </a:r>
            <a:r>
              <a:rPr lang="en-US" altLang="zh-CN" sz="20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16.4</a:t>
            </a:r>
            <a:r>
              <a:rPr lang="zh-CN" altLang="en-US" sz="20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味觉</a:t>
            </a:r>
          </a:p>
          <a:p>
            <a:pPr marL="0" indent="0">
              <a:lnSpc>
                <a:spcPts val="2400"/>
              </a:lnSpc>
              <a:spcAft>
                <a:spcPts val="0"/>
              </a:spcAft>
              <a:buNone/>
            </a:pPr>
            <a:r>
              <a:rPr lang="en-US" altLang="zh-CN" sz="2000">
                <a:solidFill>
                  <a:schemeClr val="tx1"/>
                </a:solidFill>
                <a:latin typeface="Times New Roman" panose="02020603050405020304" charset="0"/>
                <a:cs typeface="Times New Roman" panose="02020603050405020304" charset="0"/>
              </a:rPr>
              <a:t>taste-He tasted the soup and nodded in approval. </a:t>
            </a:r>
          </a:p>
          <a:p>
            <a:pPr marL="0" indent="0">
              <a:lnSpc>
                <a:spcPts val="2400"/>
              </a:lnSpc>
              <a:spcAft>
                <a:spcPts val="0"/>
              </a:spcAft>
              <a:buNone/>
            </a:pPr>
            <a:r>
              <a:rPr lang="en-US" altLang="zh-CN" sz="2000">
                <a:solidFill>
                  <a:schemeClr val="tx1"/>
                </a:solidFill>
                <a:latin typeface="Times New Roman" panose="02020603050405020304" charset="0"/>
                <a:cs typeface="Times New Roman" panose="02020603050405020304" charset="0"/>
              </a:rPr>
              <a:t>He had tasted freedom only to lose it again. </a:t>
            </a:r>
          </a:p>
          <a:p>
            <a:pPr marL="0" indent="0">
              <a:buNone/>
            </a:pPr>
            <a:endParaRPr lang="en-US" altLang="zh-CN" sz="2000">
              <a:solidFill>
                <a:schemeClr val="tx1"/>
              </a:solidFill>
              <a:latin typeface="Times New Roman" panose="02020603050405020304" charset="0"/>
              <a:cs typeface="Times New Roman" panose="02020603050405020304" charset="0"/>
            </a:endParaRPr>
          </a:p>
        </p:txBody>
      </p:sp>
      <p:pic>
        <p:nvPicPr>
          <p:cNvPr id="4" name="图片 3"/>
          <p:cNvPicPr>
            <a:picLocks noChangeAspect="1"/>
          </p:cNvPicPr>
          <p:nvPr/>
        </p:nvPicPr>
        <p:blipFill>
          <a:blip r:embed="rId4"/>
          <a:stretch>
            <a:fillRect/>
          </a:stretch>
        </p:blipFill>
        <p:spPr>
          <a:xfrm>
            <a:off x="608965" y="1767840"/>
            <a:ext cx="6774815" cy="5003165"/>
          </a:xfrm>
          <a:prstGeom prst="rect">
            <a:avLst/>
          </a:prstGeom>
        </p:spPr>
      </p:pic>
      <p:pic>
        <p:nvPicPr>
          <p:cNvPr id="5" name="图片 4"/>
          <p:cNvPicPr>
            <a:picLocks noChangeAspect="1"/>
          </p:cNvPicPr>
          <p:nvPr/>
        </p:nvPicPr>
        <p:blipFill>
          <a:blip r:embed="rId5"/>
          <a:stretch>
            <a:fillRect/>
          </a:stretch>
        </p:blipFill>
        <p:spPr>
          <a:xfrm>
            <a:off x="7446645" y="1166495"/>
            <a:ext cx="4044950" cy="247967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2590"/>
            <a:ext cx="10968990" cy="5847080"/>
          </a:xfrm>
          <a:ln>
            <a:solidFill>
              <a:schemeClr val="accent1"/>
            </a:solidFill>
          </a:ln>
        </p:spPr>
        <p:txBody>
          <a:bodyPr/>
          <a:lstStyle/>
          <a:p>
            <a:pPr marL="0" indent="0" algn="just">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try</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试吃</a:t>
            </a:r>
          </a:p>
          <a:p>
            <a:pPr marL="0" indent="0" algn="just">
              <a:buNone/>
            </a:pPr>
            <a:r>
              <a:rPr lang="en-US" altLang="zh-CN" sz="2000">
                <a:solidFill>
                  <a:schemeClr val="tx1"/>
                </a:solidFill>
                <a:latin typeface="Times New Roman" panose="02020603050405020304" charset="0"/>
                <a:cs typeface="Times New Roman" panose="02020603050405020304" charset="0"/>
              </a:rPr>
              <a:t>She tried the spicy dish hesitantly. (</a:t>
            </a:r>
            <a:r>
              <a:rPr lang="zh-CN" altLang="en-US" sz="2000">
                <a:solidFill>
                  <a:schemeClr val="tx1"/>
                </a:solidFill>
                <a:latin typeface="Times New Roman" panose="02020603050405020304" charset="0"/>
                <a:cs typeface="Times New Roman" panose="02020603050405020304" charset="0"/>
              </a:rPr>
              <a:t>升级：</a:t>
            </a:r>
            <a:r>
              <a:rPr lang="en-US" altLang="zh-CN" sz="2000">
                <a:solidFill>
                  <a:schemeClr val="tx1"/>
                </a:solidFill>
                <a:latin typeface="Times New Roman" panose="02020603050405020304" charset="0"/>
                <a:cs typeface="Times New Roman" panose="02020603050405020304" charset="0"/>
              </a:rPr>
              <a:t>Hesitantly, she tried the spicy dish.) </a:t>
            </a:r>
          </a:p>
          <a:p>
            <a:pPr marL="0" indent="0" algn="just">
              <a:buNone/>
            </a:pPr>
            <a:r>
              <a:rPr lang="en-US" altLang="zh-CN" sz="2000">
                <a:solidFill>
                  <a:schemeClr val="tx1"/>
                </a:solidFill>
                <a:latin typeface="Times New Roman" panose="02020603050405020304" charset="0"/>
                <a:cs typeface="Times New Roman" panose="02020603050405020304" charset="0"/>
              </a:rPr>
              <a:t>ad.</a:t>
            </a:r>
            <a:r>
              <a:rPr lang="zh-CN" altLang="en-US" sz="2000">
                <a:solidFill>
                  <a:schemeClr val="tx1"/>
                </a:solidFill>
                <a:latin typeface="Times New Roman" panose="02020603050405020304" charset="0"/>
                <a:cs typeface="Times New Roman" panose="02020603050405020304" charset="0"/>
              </a:rPr>
              <a:t>置于句首是常见的手段：</a:t>
            </a:r>
          </a:p>
          <a:p>
            <a:pPr marL="0" indent="0" algn="just">
              <a:buNone/>
            </a:pPr>
            <a:r>
              <a:rPr lang="en-US" altLang="zh-CN" sz="2000">
                <a:solidFill>
                  <a:schemeClr val="tx1"/>
                </a:solidFill>
                <a:latin typeface="Times New Roman" panose="02020603050405020304" charset="0"/>
                <a:cs typeface="Times New Roman" panose="02020603050405020304" charset="0"/>
              </a:rPr>
              <a:t>Abruptly, the lights went out, plunging the entire hall into a silence. </a:t>
            </a:r>
          </a:p>
          <a:p>
            <a:pPr marL="0" indent="0" algn="just">
              <a:buNone/>
            </a:pPr>
            <a:r>
              <a:rPr lang="en-US" altLang="zh-CN" sz="2000">
                <a:solidFill>
                  <a:schemeClr val="tx1"/>
                </a:solidFill>
                <a:latin typeface="Times New Roman" panose="02020603050405020304" charset="0"/>
                <a:cs typeface="Times New Roman" panose="02020603050405020304" charset="0"/>
              </a:rPr>
              <a:t>Miraculously, the last seedling, which they had given up for dead, showed a hint of green.</a:t>
            </a:r>
          </a:p>
          <a:p>
            <a:pPr marL="0" indent="0" algn="just">
              <a:buNone/>
            </a:pPr>
            <a:r>
              <a:rPr lang="en-US" altLang="zh-CN" sz="2000">
                <a:solidFill>
                  <a:schemeClr val="tx1"/>
                </a:solidFill>
                <a:latin typeface="Times New Roman" panose="02020603050405020304" charset="0"/>
                <a:cs typeface="Times New Roman" panose="02020603050405020304" charset="0"/>
              </a:rPr>
              <a:t>Smilingly, she handed him the envelope that would unravel the mystery.</a:t>
            </a:r>
          </a:p>
          <a:p>
            <a:pPr marL="0" indent="0" algn="just">
              <a:buNone/>
            </a:pPr>
            <a:r>
              <a:rPr lang="en-US" altLang="zh-CN" sz="2000">
                <a:solidFill>
                  <a:schemeClr val="tx1"/>
                </a:solidFill>
                <a:latin typeface="Times New Roman" panose="02020603050405020304" charset="0"/>
                <a:cs typeface="Times New Roman" panose="02020603050405020304" charset="0"/>
              </a:rPr>
              <a:t>Pleadingly, the dog gazed at Tom, pawing at his arm. </a:t>
            </a:r>
          </a:p>
          <a:p>
            <a:pPr marL="0" indent="0" algn="just">
              <a:buNone/>
            </a:pPr>
            <a:r>
              <a:rPr lang="en-US" altLang="zh-CN" sz="2000">
                <a:solidFill>
                  <a:schemeClr val="tx1"/>
                </a:solidFill>
                <a:latin typeface="Times New Roman" panose="02020603050405020304" charset="0"/>
                <a:cs typeface="Times New Roman" panose="02020603050405020304" charset="0"/>
              </a:rPr>
              <a:t>With a pleading gaze, the dog pawed at Tim’s arm. </a:t>
            </a:r>
          </a:p>
          <a:p>
            <a:pPr marL="0" indent="0" algn="just">
              <a:buNone/>
            </a:pPr>
            <a:endParaRPr lang="en-US" altLang="zh-CN" sz="20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8940"/>
            <a:ext cx="10968990" cy="5840730"/>
          </a:xfrm>
          <a:ln>
            <a:solidFill>
              <a:schemeClr val="accent1"/>
            </a:solidFill>
          </a:ln>
        </p:spPr>
        <p:txBody>
          <a:bodyPr>
            <a:normAutofit/>
          </a:bodyPr>
          <a:lstStyle/>
          <a:p>
            <a:pPr marL="0" indent="0" algn="just">
              <a:buNone/>
            </a:pPr>
            <a:r>
              <a:rPr lang="en-US" altLang="zh-CN" sz="2000">
                <a:solidFill>
                  <a:schemeClr val="tx1"/>
                </a:solidFill>
                <a:latin typeface="Times New Roman" panose="02020603050405020304" charset="0"/>
                <a:cs typeface="Times New Roman" panose="02020603050405020304" charset="0"/>
              </a:rPr>
              <a:t>bite-He bite into the apple with a loud crunch. </a:t>
            </a:r>
          </a:p>
          <a:p>
            <a:pPr marL="0" indent="0" algn="just">
              <a:buNone/>
            </a:pPr>
            <a:r>
              <a:rPr lang="en-US" altLang="zh-CN" sz="2000">
                <a:solidFill>
                  <a:schemeClr val="tx1"/>
                </a:solidFill>
                <a:latin typeface="Times New Roman" panose="02020603050405020304" charset="0"/>
                <a:cs typeface="Times New Roman" panose="02020603050405020304" charset="0"/>
              </a:rPr>
              <a:t>sample</a:t>
            </a:r>
            <a:r>
              <a:rPr lang="zh-CN" altLang="en-US" sz="2000">
                <a:solidFill>
                  <a:schemeClr val="tx1"/>
                </a:solidFill>
                <a:latin typeface="Times New Roman" panose="02020603050405020304" charset="0"/>
                <a:cs typeface="Times New Roman" panose="02020603050405020304" charset="0"/>
              </a:rPr>
              <a:t>品尝少量</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底下的例句写得挺虚</a:t>
            </a:r>
            <a:r>
              <a:rPr lang="en-US" altLang="zh-CN" sz="2000">
                <a:solidFill>
                  <a:schemeClr val="tx1"/>
                </a:solidFill>
                <a:latin typeface="Times New Roman" panose="02020603050405020304" charset="0"/>
                <a:cs typeface="Times New Roman" panose="02020603050405020304" charset="0"/>
              </a:rPr>
              <a:t>) </a:t>
            </a:r>
          </a:p>
          <a:p>
            <a:pPr marL="0" indent="0" algn="just">
              <a:buNone/>
            </a:pPr>
            <a:r>
              <a:rPr lang="en-US" altLang="zh-CN" sz="2000">
                <a:solidFill>
                  <a:schemeClr val="tx1"/>
                </a:solidFill>
                <a:latin typeface="Times New Roman" panose="02020603050405020304" charset="0"/>
                <a:cs typeface="Times New Roman" panose="02020603050405020304" charset="0"/>
              </a:rPr>
              <a:t>We sampled the apple sauce before modifying some ingredients.</a:t>
            </a:r>
          </a:p>
          <a:p>
            <a:pPr marL="0" indent="0" algn="just">
              <a:buNone/>
            </a:pPr>
            <a:r>
              <a:rPr lang="en-US" altLang="zh-CN" sz="2000">
                <a:solidFill>
                  <a:schemeClr val="tx1"/>
                </a:solidFill>
                <a:latin typeface="Times New Roman" panose="02020603050405020304" charset="0"/>
                <a:cs typeface="Times New Roman" panose="02020603050405020304" charset="0"/>
              </a:rPr>
              <a:t>I sampled Indian culinary delights for the first time. </a:t>
            </a:r>
          </a:p>
          <a:p>
            <a:pPr marL="0" indent="0" algn="just">
              <a:buNone/>
            </a:pPr>
            <a:r>
              <a:rPr lang="en-US" altLang="zh-CN" sz="2000">
                <a:solidFill>
                  <a:schemeClr val="tx1"/>
                </a:solidFill>
                <a:latin typeface="Times New Roman" panose="02020603050405020304" charset="0"/>
                <a:cs typeface="Times New Roman" panose="02020603050405020304" charset="0"/>
              </a:rPr>
              <a:t>savor-She savored every bite of the chocolate cake. </a:t>
            </a:r>
          </a:p>
          <a:p>
            <a:pPr marL="0" indent="0" algn="just">
              <a:buNone/>
            </a:pPr>
            <a:r>
              <a:rPr lang="en-US" altLang="zh-CN" sz="2000">
                <a:solidFill>
                  <a:schemeClr val="tx1"/>
                </a:solidFill>
                <a:latin typeface="Times New Roman" panose="02020603050405020304" charset="0"/>
                <a:cs typeface="Times New Roman" panose="02020603050405020304" charset="0"/>
              </a:rPr>
              <a:t>sip</a:t>
            </a:r>
            <a:r>
              <a:rPr lang="zh-CN" altLang="en-US" sz="2000">
                <a:solidFill>
                  <a:schemeClr val="tx1"/>
                </a:solidFill>
                <a:latin typeface="Times New Roman" panose="02020603050405020304" charset="0"/>
                <a:cs typeface="Times New Roman" panose="02020603050405020304" charset="0"/>
              </a:rPr>
              <a:t>小口抿</a:t>
            </a:r>
          </a:p>
          <a:p>
            <a:pPr marL="0" indent="0" algn="just">
              <a:buNone/>
            </a:pPr>
            <a:r>
              <a:rPr lang="en-US" altLang="zh-CN" sz="2000">
                <a:solidFill>
                  <a:schemeClr val="tx1"/>
                </a:solidFill>
                <a:latin typeface="Times New Roman" panose="02020603050405020304" charset="0"/>
                <a:cs typeface="Times New Roman" panose="02020603050405020304" charset="0"/>
              </a:rPr>
              <a:t>He sipped the tea thoughtfully. </a:t>
            </a:r>
          </a:p>
          <a:p>
            <a:pPr marL="0" indent="0" algn="just">
              <a:buNone/>
            </a:pP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反</a:t>
            </a:r>
            <a:r>
              <a:rPr lang="en-US" altLang="zh-CN" sz="2000">
                <a:solidFill>
                  <a:schemeClr val="tx1"/>
                </a:solidFill>
                <a:latin typeface="Times New Roman" panose="02020603050405020304" charset="0"/>
                <a:cs typeface="Times New Roman" panose="02020603050405020304" charset="0"/>
              </a:rPr>
              <a:t>) He drank the tea in one gulp. </a:t>
            </a:r>
          </a:p>
          <a:p>
            <a:pPr marL="0" indent="0" algn="just">
              <a:buNone/>
            </a:pPr>
            <a:r>
              <a:rPr lang="en-US" altLang="zh-CN" sz="2000">
                <a:solidFill>
                  <a:schemeClr val="tx1"/>
                </a:solidFill>
                <a:latin typeface="Times New Roman" panose="02020603050405020304" charset="0"/>
                <a:cs typeface="Times New Roman" panose="02020603050405020304" charset="0"/>
              </a:rPr>
              <a:t>nibble</a:t>
            </a:r>
            <a:r>
              <a:rPr lang="zh-CN" altLang="en-US" sz="2000">
                <a:solidFill>
                  <a:schemeClr val="tx1"/>
                </a:solidFill>
                <a:latin typeface="Times New Roman" panose="02020603050405020304" charset="0"/>
                <a:cs typeface="Times New Roman" panose="02020603050405020304" charset="0"/>
              </a:rPr>
              <a:t>小口咬，轻咬</a:t>
            </a:r>
          </a:p>
          <a:p>
            <a:pPr marL="0" indent="0">
              <a:buNone/>
            </a:pPr>
            <a:r>
              <a:rPr lang="en-US" altLang="zh-CN">
                <a:solidFill>
                  <a:schemeClr val="tx1"/>
                </a:solidFill>
                <a:sym typeface="+mn-ea"/>
              </a:rPr>
              <a:t>tear into</a:t>
            </a:r>
            <a:r>
              <a:rPr lang="zh-CN" altLang="en-US">
                <a:solidFill>
                  <a:schemeClr val="tx1"/>
                </a:solidFill>
                <a:sym typeface="+mn-ea"/>
              </a:rPr>
              <a:t>撕咬</a:t>
            </a:r>
            <a:endParaRPr lang="zh-CN" altLang="en-US">
              <a:solidFill>
                <a:schemeClr val="tx1"/>
              </a:solidFill>
            </a:endParaRPr>
          </a:p>
          <a:p>
            <a:pPr marL="0" indent="0">
              <a:buNone/>
            </a:pPr>
            <a:r>
              <a:rPr lang="en-US" altLang="zh-CN">
                <a:solidFill>
                  <a:schemeClr val="tx1"/>
                </a:solidFill>
                <a:sym typeface="+mn-ea"/>
              </a:rPr>
              <a:t>He tore into the meat like a starving wolf. </a:t>
            </a:r>
            <a:endParaRPr lang="en-US" altLang="zh-CN">
              <a:solidFill>
                <a:schemeClr val="tx1"/>
              </a:solidFill>
            </a:endParaRPr>
          </a:p>
          <a:p>
            <a:pPr marL="0" indent="0">
              <a:buNone/>
            </a:pPr>
            <a:endParaRPr lang="en-US" altLang="zh-CN"/>
          </a:p>
          <a:p>
            <a:pPr marL="0" indent="0">
              <a:buNone/>
            </a:pPr>
            <a:endParaRPr lang="en-US" altLang="zh-CN"/>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2"/>
            </p:custDataLst>
          </p:nvPr>
        </p:nvPicPr>
        <p:blipFill>
          <a:blip r:embed="rId4"/>
          <a:stretch>
            <a:fillRect/>
          </a:stretch>
        </p:blipFill>
        <p:spPr>
          <a:xfrm>
            <a:off x="962660" y="339090"/>
            <a:ext cx="10063480" cy="3560445"/>
          </a:xfrm>
          <a:prstGeom prst="rect">
            <a:avLst/>
          </a:prstGeom>
          <a:ln>
            <a:solidFill>
              <a:schemeClr val="accent1"/>
            </a:solidFill>
          </a:ln>
        </p:spPr>
      </p:pic>
      <p:sp>
        <p:nvSpPr>
          <p:cNvPr id="5" name="文本框 4"/>
          <p:cNvSpPr txBox="1"/>
          <p:nvPr/>
        </p:nvSpPr>
        <p:spPr>
          <a:xfrm>
            <a:off x="1192530" y="4001135"/>
            <a:ext cx="9604375" cy="1322070"/>
          </a:xfrm>
          <a:prstGeom prst="rect">
            <a:avLst/>
          </a:prstGeom>
          <a:ln>
            <a:solidFill>
              <a:schemeClr val="accent1"/>
            </a:solidFill>
          </a:ln>
        </p:spPr>
        <p:txBody>
          <a:bodyPr wrap="square">
            <a:spAutoFit/>
          </a:bodyPr>
          <a:lstStyle/>
          <a:p>
            <a:pPr marL="0" indent="0"/>
            <a:r>
              <a:rPr lang="zh-CN" altLang="en-US" sz="1600" b="0" i="0">
                <a:solidFill>
                  <a:srgbClr val="0F1115"/>
                </a:solidFill>
                <a:latin typeface="quote-cjk-patch"/>
                <a:ea typeface="quote-cjk-patch"/>
              </a:rPr>
              <a:t>小笼包</a:t>
            </a:r>
            <a:r>
              <a:rPr lang="en-US" altLang="zh-CN" sz="1600" b="0" i="0">
                <a:solidFill>
                  <a:srgbClr val="0F1115"/>
                </a:solidFill>
                <a:latin typeface="quote-cjk-patch"/>
                <a:ea typeface="quote-cjk-patch"/>
              </a:rPr>
              <a:t>—</a:t>
            </a:r>
            <a:r>
              <a:rPr lang="zh-CN" altLang="en-US" sz="1600" b="0" i="0">
                <a:solidFill>
                  <a:srgbClr val="0F1115"/>
                </a:solidFill>
                <a:latin typeface="quote-cjk-patch"/>
                <a:ea typeface="quote-cjk-patch"/>
              </a:rPr>
              <a:t>这种堪称奇迹的构造：用纤薄的面皮包裹着一大口滚烫鲜美的汤汁以及香甜多汁的猪肉馅</a:t>
            </a:r>
            <a:r>
              <a:rPr lang="en-US" altLang="zh-CN" sz="1600" b="0" i="0">
                <a:solidFill>
                  <a:srgbClr val="0F1115"/>
                </a:solidFill>
                <a:latin typeface="quote-cjk-patch"/>
                <a:ea typeface="quote-cjk-patch"/>
              </a:rPr>
              <a:t>—</a:t>
            </a:r>
            <a:r>
              <a:rPr lang="zh-CN" altLang="en-US" sz="1600" b="0" i="0">
                <a:solidFill>
                  <a:srgbClr val="0F1115"/>
                </a:solidFill>
                <a:latin typeface="quote-cjk-patch"/>
                <a:ea typeface="quote-cjk-patch"/>
              </a:rPr>
              <a:t>毫无疑问是我最爱的中国街头小吃。那一包汤汁是它的灵魂所在：那是一种调味猪肉冻，通常用猪皮、鸡骨、生姜、香葱和绍兴黄酒熬制数小时，直到富含胶原蛋白的食材融化为明胶，再冷却凝固而成。小笼包上桌时热气腾腾，烫得危险</a:t>
            </a:r>
            <a:r>
              <a:rPr lang="en-US" altLang="zh-CN" sz="1600" b="0" i="0">
                <a:solidFill>
                  <a:srgbClr val="0F1115"/>
                </a:solidFill>
                <a:latin typeface="quote-cjk-patch"/>
                <a:ea typeface="quote-cjk-patch"/>
              </a:rPr>
              <a:t>—</a:t>
            </a:r>
            <a:r>
              <a:rPr lang="zh-CN" altLang="en-US" sz="1600" b="0" i="0">
                <a:solidFill>
                  <a:srgbClr val="0F1115"/>
                </a:solidFill>
                <a:latin typeface="quote-cjk-patch"/>
                <a:ea typeface="quote-cjk-patch"/>
              </a:rPr>
              <a:t>要吃它，你必须做出抉择：是先小心咬开一个小口，释放蒸汽，冒着汤汁洒出的风险；还是一鼓作气，将整个包子送入口中，让一股近乎滚烫的汤汁在舌尖瞬间迸发。</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55625"/>
            <a:ext cx="10968990" cy="5982335"/>
          </a:xfrm>
          <a:ln>
            <a:solidFill>
              <a:srgbClr val="FF0000"/>
            </a:solidFill>
          </a:ln>
        </p:spPr>
        <p:txBody>
          <a:bodyPr/>
          <a:lstStyle/>
          <a:p>
            <a:pPr marL="0" indent="0">
              <a:lnSpc>
                <a:spcPts val="2400"/>
              </a:lnSpc>
              <a:spcAft>
                <a:spcPts val="0"/>
              </a:spcAft>
              <a:buNone/>
            </a:pPr>
            <a:r>
              <a:rPr lang="zh-CN" altLang="en-US" sz="2000" b="1">
                <a:solidFill>
                  <a:schemeClr val="tx1"/>
                </a:solidFill>
                <a:effectLst>
                  <a:outerShdw blurRad="38100" dist="38100" dir="2700000" algn="tl">
                    <a:srgbClr val="000000">
                      <a:alpha val="43137"/>
                    </a:srgbClr>
                  </a:outerShdw>
                </a:effectLst>
              </a:rPr>
              <a:t>咽下</a:t>
            </a:r>
          </a:p>
          <a:p>
            <a:pPr marL="0" indent="0">
              <a:lnSpc>
                <a:spcPts val="2400"/>
              </a:lnSpc>
              <a:spcAft>
                <a:spcPts val="0"/>
              </a:spcAft>
              <a:buNone/>
            </a:pPr>
            <a:r>
              <a:rPr lang="en-US" altLang="zh-CN" sz="2000" b="1">
                <a:solidFill>
                  <a:schemeClr val="tx1"/>
                </a:solidFill>
                <a:effectLst>
                  <a:outerShdw blurRad="38100" dist="38100" dir="2700000" algn="tl">
                    <a:srgbClr val="000000">
                      <a:alpha val="43137"/>
                    </a:srgbClr>
                  </a:outerShdw>
                </a:effectLst>
              </a:rPr>
              <a:t>swallow</a:t>
            </a:r>
            <a:r>
              <a:rPr lang="zh-CN" altLang="en-US" sz="2000" b="1">
                <a:solidFill>
                  <a:schemeClr val="tx1"/>
                </a:solidFill>
                <a:effectLst>
                  <a:outerShdw blurRad="38100" dist="38100" dir="2700000" algn="tl">
                    <a:srgbClr val="000000">
                      <a:alpha val="43137"/>
                    </a:srgbClr>
                  </a:outerShdw>
                </a:effectLst>
              </a:rPr>
              <a:t>吞咽、燕子</a:t>
            </a:r>
          </a:p>
          <a:p>
            <a:pPr marL="0" indent="0" algn="just">
              <a:lnSpc>
                <a:spcPts val="2400"/>
              </a:lnSpc>
              <a:spcAft>
                <a:spcPts val="0"/>
              </a:spcAft>
              <a:buNone/>
            </a:pPr>
            <a:r>
              <a:rPr lang="en-US" altLang="zh-CN" sz="2000" b="1" u="sng">
                <a:solidFill>
                  <a:schemeClr val="tx1"/>
                </a:solidFill>
              </a:rPr>
              <a:t>I swallowed my pride.</a:t>
            </a:r>
            <a:r>
              <a:rPr lang="en-US" altLang="zh-CN" sz="2000">
                <a:solidFill>
                  <a:schemeClr val="tx1"/>
                </a:solidFill>
              </a:rPr>
              <a:t> I knew my brother’s daily routine and </a:t>
            </a:r>
            <a:r>
              <a:rPr lang="en-US" altLang="zh-CN" sz="2000" u="sng">
                <a:solidFill>
                  <a:schemeClr val="tx1"/>
                </a:solidFill>
                <a:effectLst>
                  <a:outerShdw blurRad="38100" dist="38100" dir="2700000" algn="tl">
                    <a:srgbClr val="000000">
                      <a:alpha val="43137"/>
                    </a:srgbClr>
                  </a:outerShdw>
                </a:effectLst>
              </a:rPr>
              <a:t>reasoned</a:t>
            </a:r>
            <a:r>
              <a:rPr lang="en-US" altLang="zh-CN" sz="2000">
                <a:solidFill>
                  <a:schemeClr val="tx1"/>
                </a:solidFill>
              </a:rPr>
              <a:t> I could </a:t>
            </a:r>
            <a:r>
              <a:rPr lang="en-US" altLang="zh-CN" sz="2000" b="1" u="sng">
                <a:solidFill>
                  <a:schemeClr val="tx1"/>
                </a:solidFill>
              </a:rPr>
              <a:t>catch</a:t>
            </a:r>
            <a:r>
              <a:rPr lang="en-US" altLang="zh-CN" sz="2000">
                <a:solidFill>
                  <a:schemeClr val="tx1"/>
                </a:solidFill>
              </a:rPr>
              <a:t> him at home around lunch time. So, I picked up a pizza and headed over to his house </a:t>
            </a:r>
            <a:r>
              <a:rPr lang="en-US" altLang="zh-CN" sz="2000" b="1" u="sng">
                <a:solidFill>
                  <a:schemeClr val="tx1"/>
                </a:solidFill>
              </a:rPr>
              <a:t>unannounced</a:t>
            </a:r>
            <a:r>
              <a:rPr lang="en-US" altLang="zh-CN" sz="2000">
                <a:solidFill>
                  <a:schemeClr val="tx1"/>
                </a:solidFill>
              </a:rPr>
              <a:t>. His car was in the driveway, so unless he was out for a walk, he was bound to be at home. I walked up to the front door and rang the bell. As I stood there, I felt </a:t>
            </a:r>
            <a:r>
              <a:rPr lang="en-US" altLang="zh-CN" sz="2000" b="1" u="sng">
                <a:solidFill>
                  <a:schemeClr val="tx1"/>
                </a:solidFill>
              </a:rPr>
              <a:t>apprehensive</a:t>
            </a:r>
            <a:r>
              <a:rPr lang="en-US" altLang="zh-CN" sz="2000">
                <a:solidFill>
                  <a:schemeClr val="tx1"/>
                </a:solidFill>
              </a:rPr>
              <a:t>. What would he say or do? How would he react to my impromptu </a:t>
            </a:r>
            <a:r>
              <a:rPr lang="en-US" altLang="zh-CN" sz="2000" b="1" u="sng">
                <a:solidFill>
                  <a:schemeClr val="tx1"/>
                </a:solidFill>
              </a:rPr>
              <a:t>presence</a:t>
            </a:r>
            <a:r>
              <a:rPr lang="en-US" altLang="zh-CN" sz="2000">
                <a:solidFill>
                  <a:schemeClr val="tx1"/>
                </a:solidFill>
              </a:rPr>
              <a:t>? Would he scowl, swear, even close the door in my face?</a:t>
            </a:r>
            <a:r>
              <a:rPr lang="zh-CN" altLang="en-US" sz="2000">
                <a:solidFill>
                  <a:schemeClr val="tx1"/>
                </a:solidFill>
              </a:rPr>
              <a:t>（高考题原文</a:t>
            </a:r>
            <a:r>
              <a:rPr lang="en-US" altLang="zh-CN" sz="2000">
                <a:solidFill>
                  <a:schemeClr val="tx1"/>
                </a:solidFill>
              </a:rPr>
              <a:t>) </a:t>
            </a:r>
          </a:p>
          <a:p>
            <a:pPr marL="0" indent="0">
              <a:buNone/>
            </a:pPr>
            <a:endParaRPr lang="en-US" altLang="zh-CN" sz="2000">
              <a:solidFill>
                <a:schemeClr val="tx1"/>
              </a:solidFill>
            </a:endParaRPr>
          </a:p>
        </p:txBody>
      </p:sp>
      <p:pic>
        <p:nvPicPr>
          <p:cNvPr id="4" name="图片 3"/>
          <p:cNvPicPr>
            <a:picLocks noChangeAspect="1"/>
          </p:cNvPicPr>
          <p:nvPr/>
        </p:nvPicPr>
        <p:blipFill>
          <a:blip r:embed="rId4"/>
          <a:stretch>
            <a:fillRect/>
          </a:stretch>
        </p:blipFill>
        <p:spPr>
          <a:xfrm>
            <a:off x="517525" y="3429000"/>
            <a:ext cx="11164570" cy="3108960"/>
          </a:xfrm>
          <a:prstGeom prst="rect">
            <a:avLst/>
          </a:prstGeom>
          <a:ln>
            <a:solidFill>
              <a:srgbClr val="FF0000"/>
            </a:solidFill>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2760"/>
            <a:ext cx="10968990" cy="5640070"/>
          </a:xfrm>
          <a:ln>
            <a:solidFill>
              <a:srgbClr val="00B0F0"/>
            </a:solidFill>
          </a:ln>
        </p:spPr>
        <p:txBody>
          <a:bodyPr/>
          <a:lstStyle/>
          <a:p>
            <a:pPr marL="0" indent="0">
              <a:buNone/>
            </a:pPr>
            <a:r>
              <a:rPr lang="en-US" altLang="zh-CN" sz="2400" b="1">
                <a:solidFill>
                  <a:schemeClr val="tx1"/>
                </a:solidFill>
                <a:effectLst>
                  <a:outerShdw blurRad="38100" dist="38100" dir="2700000" algn="tl">
                    <a:srgbClr val="000000">
                      <a:alpha val="43137"/>
                    </a:srgbClr>
                  </a:outerShdw>
                </a:effectLst>
              </a:rPr>
              <a:t>devour</a:t>
            </a:r>
            <a:r>
              <a:rPr lang="zh-CN" altLang="en-US" sz="2400" b="1">
                <a:solidFill>
                  <a:schemeClr val="tx1"/>
                </a:solidFill>
                <a:effectLst>
                  <a:outerShdw blurRad="38100" dist="38100" dir="2700000" algn="tl">
                    <a:srgbClr val="000000">
                      <a:alpha val="43137"/>
                    </a:srgbClr>
                  </a:outerShdw>
                </a:effectLst>
              </a:rPr>
              <a:t>吞食</a:t>
            </a:r>
          </a:p>
        </p:txBody>
      </p:sp>
      <p:pic>
        <p:nvPicPr>
          <p:cNvPr id="4" name="图片 3" descr="Screenshot_20251216_145055_cn.dictcn.android.digi"/>
          <p:cNvPicPr>
            <a:picLocks noChangeAspect="1"/>
          </p:cNvPicPr>
          <p:nvPr/>
        </p:nvPicPr>
        <p:blipFill>
          <a:blip r:embed="rId4"/>
          <a:stretch>
            <a:fillRect/>
          </a:stretch>
        </p:blipFill>
        <p:spPr>
          <a:xfrm>
            <a:off x="2684780" y="492760"/>
            <a:ext cx="6980555" cy="564070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2445"/>
            <a:ext cx="10968990" cy="5474335"/>
          </a:xfrm>
          <a:ln>
            <a:solidFill>
              <a:srgbClr val="00B0F0"/>
            </a:solidFill>
          </a:ln>
        </p:spPr>
        <p:txBody>
          <a:bodyPr/>
          <a:lstStyle/>
          <a:p>
            <a:pPr marL="0" indent="0">
              <a:buNone/>
            </a:pPr>
            <a:r>
              <a:rPr lang="zh-CN" altLang="en-US" sz="2000" b="1">
                <a:solidFill>
                  <a:schemeClr val="tx1"/>
                </a:solidFill>
                <a:effectLst>
                  <a:outerShdw blurRad="38100" dist="38100" dir="2700000" algn="tl">
                    <a:srgbClr val="000000">
                      <a:alpha val="43137"/>
                    </a:srgbClr>
                  </a:outerShdw>
                </a:effectLst>
              </a:rPr>
              <a:t>吐出</a:t>
            </a:r>
            <a:r>
              <a:rPr lang="en-US" altLang="zh-CN" sz="2000" b="1">
                <a:solidFill>
                  <a:schemeClr val="tx1"/>
                </a:solidFill>
                <a:effectLst>
                  <a:outerShdw blurRad="38100" dist="38100" dir="2700000" algn="tl">
                    <a:srgbClr val="000000">
                      <a:alpha val="43137"/>
                    </a:srgbClr>
                  </a:outerShdw>
                </a:effectLst>
              </a:rPr>
              <a:t> (P</a:t>
            </a:r>
            <a:r>
              <a:rPr lang="en-US" altLang="zh-CN" sz="2000" b="1" baseline="-25000">
                <a:solidFill>
                  <a:schemeClr val="tx1"/>
                </a:solidFill>
                <a:effectLst>
                  <a:outerShdw blurRad="38100" dist="38100" dir="2700000" algn="tl">
                    <a:srgbClr val="000000">
                      <a:alpha val="43137"/>
                    </a:srgbClr>
                  </a:outerShdw>
                </a:effectLst>
              </a:rPr>
              <a:t>214</a:t>
            </a:r>
            <a:r>
              <a:rPr lang="en-US" altLang="zh-CN" sz="2000" b="1">
                <a:solidFill>
                  <a:schemeClr val="tx1"/>
                </a:solidFill>
                <a:effectLst>
                  <a:outerShdw blurRad="38100" dist="38100" dir="2700000" algn="tl">
                    <a:srgbClr val="000000">
                      <a:alpha val="43137"/>
                    </a:srgbClr>
                  </a:outerShdw>
                </a:effectLst>
              </a:rPr>
              <a:t>)</a:t>
            </a:r>
          </a:p>
          <a:p>
            <a:pPr marL="0" indent="0">
              <a:buNone/>
            </a:pPr>
            <a:r>
              <a:rPr lang="en-US" altLang="zh-CN" sz="2000">
                <a:solidFill>
                  <a:schemeClr val="tx1"/>
                </a:solidFill>
              </a:rPr>
              <a:t>throw up</a:t>
            </a:r>
            <a:r>
              <a:rPr lang="zh-CN" altLang="en-US" sz="2000">
                <a:solidFill>
                  <a:schemeClr val="tx1"/>
                </a:solidFill>
              </a:rPr>
              <a:t>呕吐</a:t>
            </a:r>
          </a:p>
          <a:p>
            <a:pPr marL="0" indent="0">
              <a:buNone/>
            </a:pPr>
            <a:r>
              <a:rPr lang="en-US" altLang="zh-CN" sz="2000">
                <a:solidFill>
                  <a:schemeClr val="tx1"/>
                </a:solidFill>
              </a:rPr>
              <a:t>She felt sick and threw up on the floor. </a:t>
            </a:r>
          </a:p>
          <a:p>
            <a:pPr marL="0" indent="0">
              <a:buNone/>
            </a:pPr>
            <a:r>
              <a:rPr lang="en-US" altLang="zh-CN" sz="2000" b="1">
                <a:solidFill>
                  <a:srgbClr val="FF0000"/>
                </a:solidFill>
              </a:rPr>
              <a:t>16.5 </a:t>
            </a:r>
            <a:r>
              <a:rPr lang="zh-CN" altLang="en-US" sz="2000" b="1">
                <a:solidFill>
                  <a:srgbClr val="FF0000"/>
                </a:solidFill>
              </a:rPr>
              <a:t>身体感知</a:t>
            </a:r>
          </a:p>
          <a:p>
            <a:pPr marL="0" indent="0">
              <a:buNone/>
            </a:pPr>
            <a:r>
              <a:rPr lang="en-US" altLang="zh-CN" sz="2000">
                <a:solidFill>
                  <a:schemeClr val="tx1"/>
                </a:solidFill>
              </a:rPr>
              <a:t>dizzy</a:t>
            </a:r>
            <a:r>
              <a:rPr lang="zh-CN" altLang="en-US" sz="2000">
                <a:solidFill>
                  <a:schemeClr val="tx1"/>
                </a:solidFill>
              </a:rPr>
              <a:t>头晕的</a:t>
            </a:r>
            <a:r>
              <a:rPr lang="en-US" altLang="zh-CN" sz="2000">
                <a:solidFill>
                  <a:schemeClr val="tx1"/>
                </a:solidFill>
              </a:rPr>
              <a:t>-dizzying</a:t>
            </a:r>
            <a:r>
              <a:rPr lang="zh-CN" altLang="en-US" sz="2000">
                <a:solidFill>
                  <a:schemeClr val="tx1"/>
                </a:solidFill>
              </a:rPr>
              <a:t>使人头晕的</a:t>
            </a:r>
          </a:p>
          <a:p>
            <a:pPr marL="0" indent="0">
              <a:buNone/>
            </a:pPr>
            <a:r>
              <a:rPr lang="en-US" altLang="zh-CN" sz="2000">
                <a:solidFill>
                  <a:schemeClr val="tx1"/>
                </a:solidFill>
              </a:rPr>
              <a:t>The sheer height of the tower dizzied me. </a:t>
            </a:r>
          </a:p>
          <a:p>
            <a:pPr marL="0" indent="0">
              <a:buNone/>
            </a:pPr>
            <a:r>
              <a:rPr lang="en-US" altLang="zh-CN" sz="2000">
                <a:solidFill>
                  <a:schemeClr val="tx1"/>
                </a:solidFill>
              </a:rPr>
              <a:t>shaky = shaking</a:t>
            </a:r>
            <a:r>
              <a:rPr lang="zh-CN" altLang="en-US" sz="2000">
                <a:solidFill>
                  <a:schemeClr val="tx1"/>
                </a:solidFill>
              </a:rPr>
              <a:t>发抖的</a:t>
            </a:r>
          </a:p>
          <a:p>
            <a:pPr marL="0" indent="0">
              <a:buNone/>
            </a:pPr>
            <a:r>
              <a:rPr lang="en-US" altLang="zh-CN" sz="2000">
                <a:solidFill>
                  <a:schemeClr val="tx1"/>
                </a:solidFill>
              </a:rPr>
              <a:t>Her legs felt shaky after the run. </a:t>
            </a:r>
          </a:p>
          <a:p>
            <a:pPr marL="0" indent="0">
              <a:buNone/>
            </a:pPr>
            <a:r>
              <a:rPr lang="en-US" altLang="zh-CN" sz="2000">
                <a:solidFill>
                  <a:schemeClr val="tx1"/>
                </a:solidFill>
              </a:rPr>
              <a:t>His shaky voice betrayed his nervousness. </a:t>
            </a:r>
          </a:p>
          <a:p>
            <a:pPr marL="0" indent="0">
              <a:buNone/>
            </a:pPr>
            <a:endParaRPr lang="en-US" altLang="zh-CN" sz="2000">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85000" y="942480"/>
              <a:ext cx="9887040" cy="5086800"/>
            </p14:xfrm>
          </p:contentPart>
        </mc:Choice>
        <mc:Fallback>
          <p:pic>
            <p:nvPicPr>
              <p:cNvPr id="2" name="墨迹 1"/>
              <p:cNvPicPr/>
              <p:nvPr/>
            </p:nvPicPr>
            <p:blipFill>
              <a:blip r:embed="rId5"/>
              <a:stretch>
                <a:fillRect/>
              </a:stretch>
            </p:blipFill>
            <p:spPr>
              <a:xfrm>
                <a:off x="575640" y="933120"/>
                <a:ext cx="9905760" cy="51055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2595"/>
            <a:ext cx="10968990" cy="5807075"/>
          </a:xfrm>
          <a:ln>
            <a:solidFill>
              <a:schemeClr val="accent1"/>
            </a:solidFill>
          </a:ln>
        </p:spPr>
        <p:txBody>
          <a:bodyPr/>
          <a:lstStyle/>
          <a:p>
            <a:pPr marL="0" indent="0" algn="just">
              <a:buNone/>
            </a:pPr>
            <a:r>
              <a:rPr lang="en-US" altLang="zh-CN" sz="2400">
                <a:solidFill>
                  <a:schemeClr val="tx1"/>
                </a:solidFill>
                <a:latin typeface="Times New Roman" panose="02020603050405020304" charset="0"/>
                <a:cs typeface="Times New Roman" panose="02020603050405020304" charset="0"/>
              </a:rPr>
              <a:t>fix / </a:t>
            </a:r>
            <a:r>
              <a:rPr lang="en-US" altLang="zh-CN" sz="2400" u="sng">
                <a:solidFill>
                  <a:schemeClr val="tx1"/>
                </a:solidFill>
                <a:latin typeface="Times New Roman" panose="02020603050405020304" charset="0"/>
                <a:cs typeface="Times New Roman" panose="02020603050405020304" charset="0"/>
              </a:rPr>
              <a:t>fasten</a:t>
            </a:r>
            <a:r>
              <a:rPr lang="en-US" altLang="zh-CN" sz="2400">
                <a:solidFill>
                  <a:schemeClr val="tx1"/>
                </a:solidFill>
                <a:latin typeface="Times New Roman" panose="02020603050405020304" charset="0"/>
                <a:cs typeface="Times New Roman" panose="02020603050405020304" charset="0"/>
              </a:rPr>
              <a:t> one’s eyes on ... </a:t>
            </a:r>
          </a:p>
          <a:p>
            <a:pPr marL="0" indent="0" algn="just">
              <a:buNone/>
            </a:pPr>
            <a:r>
              <a:rPr lang="en-US" altLang="zh-CN" sz="2400">
                <a:solidFill>
                  <a:schemeClr val="tx1"/>
                </a:solidFill>
                <a:latin typeface="Times New Roman" panose="02020603050405020304" charset="0"/>
                <a:cs typeface="Times New Roman" panose="02020603050405020304" charset="0"/>
              </a:rPr>
              <a:t>glue one’s eyes to ... </a:t>
            </a:r>
          </a:p>
          <a:p>
            <a:pPr marL="0" indent="0" algn="just">
              <a:buNone/>
            </a:pPr>
            <a:r>
              <a:rPr lang="en-US" altLang="zh-CN" sz="2400">
                <a:solidFill>
                  <a:schemeClr val="tx1"/>
                </a:solidFill>
                <a:latin typeface="Times New Roman" panose="02020603050405020304" charset="0"/>
                <a:cs typeface="Times New Roman" panose="02020603050405020304" charset="0"/>
              </a:rPr>
              <a:t>(fasten</a:t>
            </a:r>
            <a:r>
              <a:rPr lang="zh-CN" altLang="en-US" sz="2400">
                <a:solidFill>
                  <a:schemeClr val="tx1"/>
                </a:solidFill>
                <a:latin typeface="Times New Roman" panose="02020603050405020304" charset="0"/>
                <a:cs typeface="Times New Roman" panose="02020603050405020304" charset="0"/>
              </a:rPr>
              <a:t>是</a:t>
            </a:r>
            <a:r>
              <a:rPr lang="en-US" altLang="zh-CN" sz="2400">
                <a:solidFill>
                  <a:schemeClr val="tx1"/>
                </a:solidFill>
                <a:latin typeface="Times New Roman" panose="02020603050405020304" charset="0"/>
                <a:cs typeface="Times New Roman" panose="02020603050405020304" charset="0"/>
              </a:rPr>
              <a:t>fast</a:t>
            </a:r>
            <a:r>
              <a:rPr lang="zh-CN" altLang="en-US" sz="2400">
                <a:solidFill>
                  <a:schemeClr val="tx1"/>
                </a:solidFill>
                <a:latin typeface="Times New Roman" panose="02020603050405020304" charset="0"/>
                <a:cs typeface="Times New Roman" panose="02020603050405020304" charset="0"/>
              </a:rPr>
              <a:t>的动词，</a:t>
            </a:r>
            <a:r>
              <a:rPr lang="en-US" altLang="zh-CN" sz="2400">
                <a:solidFill>
                  <a:schemeClr val="tx1"/>
                </a:solidFill>
                <a:latin typeface="Times New Roman" panose="02020603050405020304" charset="0"/>
                <a:cs typeface="Times New Roman" panose="02020603050405020304" charset="0"/>
              </a:rPr>
              <a:t>fast? He made the boat fast.  Breakfast</a:t>
            </a:r>
            <a:r>
              <a:rPr lang="zh-CN" altLang="en-US" sz="2400">
                <a:solidFill>
                  <a:schemeClr val="tx1"/>
                </a:solidFill>
                <a:latin typeface="Times New Roman" panose="02020603050405020304" charset="0"/>
                <a:cs typeface="Times New Roman" panose="02020603050405020304" charset="0"/>
              </a:rPr>
              <a:t>来源</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peer</a:t>
            </a:r>
            <a:r>
              <a:rPr lang="zh-CN" altLang="en-US" sz="2400">
                <a:solidFill>
                  <a:schemeClr val="tx1"/>
                </a:solidFill>
                <a:latin typeface="Times New Roman" panose="02020603050405020304" charset="0"/>
                <a:cs typeface="Times New Roman" panose="02020603050405020304" charset="0"/>
              </a:rPr>
              <a:t>费力看（底下的例句不大行</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He peered at the fine print in the policy from the insurance company. </a:t>
            </a:r>
          </a:p>
          <a:p>
            <a:pPr marL="0" indent="0" algn="just">
              <a:buNone/>
            </a:pPr>
            <a:r>
              <a:rPr lang="en-US" altLang="zh-CN" sz="2400">
                <a:solidFill>
                  <a:schemeClr val="tx1"/>
                </a:solidFill>
                <a:latin typeface="Times New Roman" panose="02020603050405020304" charset="0"/>
                <a:cs typeface="Times New Roman" panose="02020603050405020304" charset="0"/>
              </a:rPr>
              <a:t>He peered into the fog, struggling to discern what lay ahead. </a:t>
            </a:r>
          </a:p>
          <a:p>
            <a:pPr marL="0" indent="0" algn="just">
              <a:buNone/>
            </a:pPr>
            <a:r>
              <a:rPr lang="zh-CN" altLang="en-US" sz="2400">
                <a:solidFill>
                  <a:schemeClr val="tx1"/>
                </a:solidFill>
                <a:latin typeface="Times New Roman" panose="02020603050405020304" charset="0"/>
                <a:cs typeface="Times New Roman" panose="02020603050405020304" charset="0"/>
              </a:rPr>
              <a:t>拓展：</a:t>
            </a:r>
            <a:r>
              <a:rPr lang="en-US" altLang="zh-CN" sz="2400">
                <a:solidFill>
                  <a:schemeClr val="tx1"/>
                </a:solidFill>
                <a:latin typeface="Times New Roman" panose="02020603050405020304" charset="0"/>
                <a:cs typeface="Times New Roman" panose="02020603050405020304" charset="0"/>
              </a:rPr>
              <a:t>blur / obscure / cloak / shroud one’s vision </a:t>
            </a:r>
          </a:p>
          <a:p>
            <a:pPr marL="0" indent="0" algn="just">
              <a:buNone/>
            </a:pPr>
            <a:r>
              <a:rPr lang="en-US" altLang="zh-CN" sz="2400">
                <a:solidFill>
                  <a:schemeClr val="tx1"/>
                </a:solidFill>
                <a:latin typeface="Times New Roman" panose="02020603050405020304" charset="0"/>
                <a:cs typeface="Times New Roman" panose="02020603050405020304" charset="0"/>
              </a:rPr>
              <a:t>look intently</a:t>
            </a:r>
            <a:r>
              <a:rPr lang="zh-CN" altLang="en-US" sz="24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intently</a:t>
            </a:r>
            <a:r>
              <a:rPr lang="zh-CN" altLang="en-US" sz="2400">
                <a:solidFill>
                  <a:schemeClr val="tx1"/>
                </a:solidFill>
                <a:latin typeface="Times New Roman" panose="02020603050405020304" charset="0"/>
                <a:cs typeface="Times New Roman" panose="02020603050405020304" charset="0"/>
              </a:rPr>
              <a:t>专注地</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He looked intently at the chessboard, calculating his next move. </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2445"/>
            <a:ext cx="10968990" cy="5737225"/>
          </a:xfrm>
          <a:ln>
            <a:solidFill>
              <a:srgbClr val="00B0F0"/>
            </a:solidFill>
          </a:ln>
        </p:spPr>
        <p:txBody>
          <a:bodyPr/>
          <a:lstStyle/>
          <a:p>
            <a:pPr marL="0" indent="0" algn="just">
              <a:spcAft>
                <a:spcPts val="0"/>
              </a:spcAft>
              <a:buNone/>
            </a:pPr>
            <a:r>
              <a:rPr lang="en-US" altLang="zh-CN" sz="2000" b="1">
                <a:solidFill>
                  <a:schemeClr val="tx1"/>
                </a:solidFill>
              </a:rPr>
              <a:t>pound</a:t>
            </a:r>
            <a:r>
              <a:rPr lang="zh-CN" altLang="en-US" sz="2000" b="1">
                <a:solidFill>
                  <a:schemeClr val="tx1"/>
                </a:solidFill>
              </a:rPr>
              <a:t>心怦怦跳</a:t>
            </a:r>
          </a:p>
          <a:p>
            <a:pPr marL="0" indent="0" algn="just">
              <a:spcAft>
                <a:spcPts val="0"/>
              </a:spcAft>
              <a:buNone/>
            </a:pPr>
            <a:r>
              <a:rPr lang="en-US" altLang="zh-CN" sz="2000">
                <a:solidFill>
                  <a:schemeClr val="tx1"/>
                </a:solidFill>
              </a:rPr>
              <a:t>His heart pounded in his chest. </a:t>
            </a:r>
          </a:p>
          <a:p>
            <a:pPr marL="0" indent="0" algn="just">
              <a:spcAft>
                <a:spcPts val="0"/>
              </a:spcAft>
              <a:buNone/>
            </a:pPr>
            <a:r>
              <a:rPr lang="en-US" altLang="zh-CN" sz="2000">
                <a:solidFill>
                  <a:schemeClr val="tx1"/>
                </a:solidFill>
              </a:rPr>
              <a:t>After pressing triple 8, please hit the pound. </a:t>
            </a:r>
          </a:p>
          <a:p>
            <a:pPr marL="0" indent="0" algn="just">
              <a:spcAft>
                <a:spcPts val="0"/>
              </a:spcAft>
              <a:buNone/>
            </a:pPr>
            <a:r>
              <a:rPr lang="en-US" altLang="zh-CN" sz="2000">
                <a:solidFill>
                  <a:schemeClr val="tx1"/>
                </a:solidFill>
              </a:rPr>
              <a:t>We went to the pound and saw dozens of cats of different breeds. </a:t>
            </a:r>
          </a:p>
          <a:p>
            <a:pPr marL="0" indent="0" algn="just">
              <a:spcAft>
                <a:spcPts val="0"/>
              </a:spcAft>
              <a:buNone/>
            </a:pPr>
            <a:r>
              <a:rPr lang="en-US" altLang="zh-CN" sz="2000" b="1">
                <a:solidFill>
                  <a:schemeClr val="tx1"/>
                </a:solidFill>
              </a:rPr>
              <a:t>sweat</a:t>
            </a:r>
            <a:r>
              <a:rPr lang="zh-CN" altLang="en-US" sz="2000" b="1">
                <a:solidFill>
                  <a:schemeClr val="tx1"/>
                </a:solidFill>
              </a:rPr>
              <a:t>出汗、汗水</a:t>
            </a:r>
          </a:p>
          <a:p>
            <a:pPr marL="0" indent="0" algn="just">
              <a:spcAft>
                <a:spcPts val="0"/>
              </a:spcAft>
              <a:buNone/>
            </a:pPr>
            <a:r>
              <a:rPr lang="en-US" altLang="zh-CN" sz="2000">
                <a:solidFill>
                  <a:schemeClr val="tx1"/>
                </a:solidFill>
              </a:rPr>
              <a:t>He began to sweat under pressure. </a:t>
            </a:r>
          </a:p>
          <a:p>
            <a:pPr marL="0" indent="0" algn="just">
              <a:spcAft>
                <a:spcPts val="0"/>
              </a:spcAft>
              <a:buNone/>
            </a:pPr>
            <a:r>
              <a:rPr lang="en-US" altLang="zh-CN" sz="2000">
                <a:solidFill>
                  <a:schemeClr val="tx1"/>
                </a:solidFill>
              </a:rPr>
              <a:t>The door flew open and my son burst in, dirty and sweaty. Before I could even ask about his day, he blurted out, “I earned fifty dollars!” His arms shot into the air, a triumphant grin beaming across his face. I gave him a huge thumbs-up and offered to cover the rest, but my determined boy shook his head, declining with a newfound pride.</a:t>
            </a:r>
          </a:p>
          <a:p>
            <a:pPr marL="0" indent="0" algn="just">
              <a:spcAft>
                <a:spcPts val="0"/>
              </a:spcAft>
              <a:buNone/>
            </a:pPr>
            <a:r>
              <a:rPr lang="en-US" altLang="zh-CN" sz="2000">
                <a:solidFill>
                  <a:schemeClr val="tx1"/>
                </a:solidFill>
              </a:rPr>
              <a:t>(</a:t>
            </a:r>
            <a:r>
              <a:rPr lang="zh-CN" altLang="en-US" sz="2000">
                <a:solidFill>
                  <a:schemeClr val="tx1"/>
                </a:solidFill>
              </a:rPr>
              <a:t>名言）</a:t>
            </a:r>
            <a:r>
              <a:rPr lang="en-US" altLang="zh-CN" sz="2000">
                <a:solidFill>
                  <a:schemeClr val="tx1"/>
                </a:solidFill>
              </a:rPr>
              <a:t>Success is 1% inspiration and 99% perspiration.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64120" y="1303560"/>
              <a:ext cx="9872640" cy="4838400"/>
            </p14:xfrm>
          </p:contentPart>
        </mc:Choice>
        <mc:Fallback>
          <p:pic>
            <p:nvPicPr>
              <p:cNvPr id="2" name="墨迹 1"/>
              <p:cNvPicPr/>
              <p:nvPr/>
            </p:nvPicPr>
            <p:blipFill>
              <a:blip r:embed="rId5"/>
              <a:stretch>
                <a:fillRect/>
              </a:stretch>
            </p:blipFill>
            <p:spPr>
              <a:xfrm>
                <a:off x="554760" y="1294200"/>
                <a:ext cx="9891360" cy="48571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471805" y="481330"/>
            <a:ext cx="11347450" cy="5768340"/>
          </a:xfrm>
          <a:ln>
            <a:solidFill>
              <a:srgbClr val="00B0F0"/>
            </a:solidFill>
          </a:ln>
        </p:spPr>
        <p:txBody>
          <a:bodyPr/>
          <a:lstStyle/>
          <a:p>
            <a:pPr marL="0" indent="0">
              <a:buNone/>
            </a:pPr>
            <a:r>
              <a:rPr lang="en-US" altLang="zh-CN" sz="2000">
                <a:solidFill>
                  <a:schemeClr val="tx1"/>
                </a:solidFill>
              </a:rPr>
              <a:t>gasp / pant for air / breath</a:t>
            </a:r>
            <a:r>
              <a:rPr lang="zh-CN" altLang="en-US" sz="2000">
                <a:solidFill>
                  <a:schemeClr val="tx1"/>
                </a:solidFill>
              </a:rPr>
              <a:t>喘粗气</a:t>
            </a:r>
          </a:p>
          <a:p>
            <a:pPr marL="0" indent="0">
              <a:buNone/>
            </a:pPr>
            <a:r>
              <a:rPr lang="en-US" altLang="zh-CN" sz="2000">
                <a:solidFill>
                  <a:schemeClr val="tx1"/>
                </a:solidFill>
              </a:rPr>
              <a:t>He gasped for air as panic took hold. </a:t>
            </a:r>
          </a:p>
          <a:p>
            <a:pPr marL="0" indent="0">
              <a:buNone/>
            </a:pPr>
            <a:r>
              <a:rPr lang="en-US" altLang="zh-CN" sz="2000">
                <a:solidFill>
                  <a:schemeClr val="tx1"/>
                </a:solidFill>
              </a:rPr>
              <a:t>throb</a:t>
            </a:r>
            <a:r>
              <a:rPr lang="zh-CN" altLang="en-US" sz="2000">
                <a:solidFill>
                  <a:schemeClr val="tx1"/>
                </a:solidFill>
              </a:rPr>
              <a:t>跳痛</a:t>
            </a:r>
          </a:p>
          <a:p>
            <a:pPr marL="0" indent="0">
              <a:buNone/>
            </a:pPr>
            <a:r>
              <a:rPr lang="en-US" altLang="zh-CN" sz="2000">
                <a:solidFill>
                  <a:schemeClr val="tx1"/>
                </a:solidFill>
              </a:rPr>
              <a:t>His temples throbbed with tension. </a:t>
            </a:r>
          </a:p>
          <a:p>
            <a:pPr marL="0" indent="0">
              <a:buNone/>
            </a:pPr>
            <a:r>
              <a:rPr lang="en-US" altLang="zh-CN" sz="2000">
                <a:solidFill>
                  <a:schemeClr val="tx1"/>
                </a:solidFill>
              </a:rPr>
              <a:t>tighten</a:t>
            </a:r>
            <a:r>
              <a:rPr lang="zh-CN" altLang="en-US" sz="2000">
                <a:solidFill>
                  <a:schemeClr val="tx1"/>
                </a:solidFill>
              </a:rPr>
              <a:t>发紧</a:t>
            </a:r>
          </a:p>
          <a:p>
            <a:pPr marL="0" indent="0">
              <a:buNone/>
            </a:pPr>
            <a:r>
              <a:rPr lang="en-US" altLang="zh-CN" sz="2000">
                <a:solidFill>
                  <a:schemeClr val="tx1"/>
                </a:solidFill>
              </a:rPr>
              <a:t>Her chest tightened with anxiety. </a:t>
            </a:r>
          </a:p>
          <a:p>
            <a:pPr marL="0" indent="0">
              <a:buNone/>
            </a:pPr>
            <a:r>
              <a:rPr lang="en-US" altLang="zh-CN" sz="2000">
                <a:solidFill>
                  <a:schemeClr val="tx1"/>
                </a:solidFill>
              </a:rPr>
              <a:t>feel heavy</a:t>
            </a:r>
            <a:r>
              <a:rPr lang="zh-CN" altLang="en-US" sz="2000">
                <a:solidFill>
                  <a:schemeClr val="tx1"/>
                </a:solidFill>
              </a:rPr>
              <a:t>发沉、沉重</a:t>
            </a:r>
          </a:p>
          <a:p>
            <a:pPr marL="0" indent="0">
              <a:buNone/>
            </a:pPr>
            <a:r>
              <a:rPr lang="en-US" altLang="zh-CN" sz="2000">
                <a:solidFill>
                  <a:schemeClr val="tx1"/>
                </a:solidFill>
              </a:rPr>
              <a:t>Her eyelids felt heavy with exhaustion. </a:t>
            </a:r>
          </a:p>
          <a:p>
            <a:pPr marL="0" indent="0">
              <a:buNone/>
            </a:pPr>
            <a:r>
              <a:rPr lang="zh-CN" altLang="en-US" sz="2000" b="1">
                <a:solidFill>
                  <a:schemeClr val="tx1"/>
                </a:solidFill>
              </a:rPr>
              <a:t>下节从</a:t>
            </a:r>
            <a:r>
              <a:rPr lang="en-US" altLang="zh-CN" sz="2000" b="1">
                <a:solidFill>
                  <a:schemeClr val="tx1"/>
                </a:solidFill>
              </a:rPr>
              <a:t>P</a:t>
            </a:r>
            <a:r>
              <a:rPr lang="en-US" altLang="zh-CN" sz="2000" b="1" baseline="-25000">
                <a:solidFill>
                  <a:schemeClr val="tx1"/>
                </a:solidFill>
              </a:rPr>
              <a:t>217</a:t>
            </a:r>
            <a:r>
              <a:rPr lang="en-US" altLang="zh-CN" sz="2000" b="1">
                <a:solidFill>
                  <a:schemeClr val="tx1"/>
                </a:solidFill>
              </a:rPr>
              <a:t> </a:t>
            </a:r>
            <a:r>
              <a:rPr lang="zh-CN" altLang="en-US" sz="2000" b="1">
                <a:solidFill>
                  <a:schemeClr val="tx1"/>
                </a:solidFill>
              </a:rPr>
              <a:t>表达行为开始</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489240" y="398520"/>
              <a:ext cx="6431760" cy="4416480"/>
            </p14:xfrm>
          </p:contentPart>
        </mc:Choice>
        <mc:Fallback>
          <p:pic>
            <p:nvPicPr>
              <p:cNvPr id="2" name="墨迹 1"/>
              <p:cNvPicPr/>
              <p:nvPr/>
            </p:nvPicPr>
            <p:blipFill>
              <a:blip r:embed="rId5"/>
              <a:stretch>
                <a:fillRect/>
              </a:stretch>
            </p:blipFill>
            <p:spPr>
              <a:xfrm>
                <a:off x="479880" y="389160"/>
                <a:ext cx="6450480" cy="44352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0535"/>
            <a:ext cx="10968990" cy="5779135"/>
          </a:xfrm>
          <a:ln>
            <a:solidFill>
              <a:schemeClr val="accent1"/>
            </a:solidFill>
          </a:ln>
        </p:spPr>
        <p:txBody>
          <a:bodyPr>
            <a:normAutofit/>
          </a:bodyPr>
          <a:lstStyle/>
          <a:p>
            <a:pPr marL="0" indent="0">
              <a:spcAft>
                <a:spcPts val="0"/>
              </a:spcAft>
              <a:buNone/>
            </a:pPr>
            <a:r>
              <a:rPr lang="zh-CN" altLang="en-US" b="1">
                <a:solidFill>
                  <a:schemeClr val="tx1"/>
                </a:solidFill>
                <a:effectLst>
                  <a:outerShdw blurRad="38100" dist="38100" dir="2700000" algn="tl">
                    <a:srgbClr val="000000">
                      <a:alpha val="43137"/>
                    </a:srgbClr>
                  </a:outerShdw>
                </a:effectLst>
              </a:rPr>
              <a:t>回顾本节课需要注意的句子或短语（现在你有</a:t>
            </a:r>
            <a:r>
              <a:rPr lang="en-US" altLang="zh-CN" b="1">
                <a:solidFill>
                  <a:schemeClr val="tx1"/>
                </a:solidFill>
                <a:effectLst>
                  <a:outerShdw blurRad="38100" dist="38100" dir="2700000" algn="tl">
                    <a:srgbClr val="000000">
                      <a:alpha val="43137"/>
                    </a:srgbClr>
                  </a:outerShdw>
                </a:effectLst>
              </a:rPr>
              <a:t>2</a:t>
            </a:r>
            <a:r>
              <a:rPr lang="zh-CN" altLang="en-US" b="1">
                <a:solidFill>
                  <a:schemeClr val="tx1"/>
                </a:solidFill>
                <a:effectLst>
                  <a:outerShdw blurRad="38100" dist="38100" dir="2700000" algn="tl">
                    <a:srgbClr val="000000">
                      <a:alpha val="43137"/>
                    </a:srgbClr>
                  </a:outerShdw>
                </a:effectLst>
              </a:rPr>
              <a:t>分钟的时间阅读并尝试记忆这些句子）</a:t>
            </a:r>
            <a:endParaRPr lang="zh-CN" altLang="en-US">
              <a:solidFill>
                <a:schemeClr val="tx1"/>
              </a:solidFill>
            </a:endParaRPr>
          </a:p>
          <a:p>
            <a:pPr marL="0" indent="0">
              <a:lnSpc>
                <a:spcPts val="3500"/>
              </a:lnSpc>
              <a:spcAft>
                <a:spcPts val="0"/>
              </a:spcAft>
              <a:buNone/>
            </a:pPr>
            <a:r>
              <a:rPr lang="en-US" altLang="zh-CN" sz="2000">
                <a:solidFill>
                  <a:schemeClr val="tx1"/>
                </a:solidFill>
                <a:cs typeface="+mn-lt"/>
                <a:sym typeface="+mn-ea"/>
              </a:rPr>
              <a:t>plug one’s ears, turn a deaf ear to, turn a blind eye to, swallow one’s pride </a:t>
            </a:r>
          </a:p>
          <a:p>
            <a:pPr marL="0" indent="0">
              <a:lnSpc>
                <a:spcPts val="3500"/>
              </a:lnSpc>
              <a:spcAft>
                <a:spcPts val="0"/>
              </a:spcAft>
              <a:buNone/>
            </a:pPr>
            <a:r>
              <a:rPr lang="en-US" altLang="zh-CN" sz="2000">
                <a:solidFill>
                  <a:schemeClr val="tx1"/>
                </a:solidFill>
                <a:cs typeface="+mn-lt"/>
                <a:sym typeface="+mn-ea"/>
              </a:rPr>
              <a:t>He who turns a deaf ear to advice must eventually lend a keen ear to regret. </a:t>
            </a:r>
            <a:endParaRPr lang="en-US" altLang="zh-CN" sz="2000">
              <a:solidFill>
                <a:schemeClr val="tx1"/>
              </a:solidFill>
              <a:cs typeface="+mn-lt"/>
            </a:endParaRPr>
          </a:p>
          <a:p>
            <a:pPr marL="0" indent="0">
              <a:lnSpc>
                <a:spcPts val="3500"/>
              </a:lnSpc>
              <a:spcAft>
                <a:spcPts val="0"/>
              </a:spcAft>
              <a:buNone/>
            </a:pPr>
            <a:r>
              <a:rPr lang="en-US" altLang="zh-CN" sz="2000">
                <a:solidFill>
                  <a:schemeClr val="tx1"/>
                </a:solidFill>
                <a:cs typeface="+mn-lt"/>
                <a:sym typeface="+mn-ea"/>
              </a:rPr>
              <a:t>He spilled out his grievances, but they just fell on deaf ears. </a:t>
            </a:r>
          </a:p>
          <a:p>
            <a:pPr marL="0" indent="0">
              <a:lnSpc>
                <a:spcPts val="3500"/>
              </a:lnSpc>
              <a:spcAft>
                <a:spcPts val="0"/>
              </a:spcAft>
              <a:buNone/>
            </a:pPr>
            <a:r>
              <a:rPr lang="en-US" altLang="zh-CN" sz="2000">
                <a:solidFill>
                  <a:schemeClr val="tx1"/>
                </a:solidFill>
                <a:cs typeface="+mn-lt"/>
                <a:sym typeface="+mn-ea"/>
              </a:rPr>
              <a:t>Do not let others’ opinion drown out your inner voice. </a:t>
            </a:r>
          </a:p>
          <a:p>
            <a:pPr marL="0" indent="0">
              <a:lnSpc>
                <a:spcPts val="3500"/>
              </a:lnSpc>
              <a:spcAft>
                <a:spcPts val="0"/>
              </a:spcAft>
              <a:buNone/>
            </a:pPr>
            <a:r>
              <a:rPr lang="en-US" altLang="zh-CN" sz="2000">
                <a:solidFill>
                  <a:schemeClr val="tx1"/>
                </a:solidFill>
                <a:cs typeface="+mn-lt"/>
                <a:sym typeface="+mn-ea"/>
              </a:rPr>
              <a:t>exhale a sigh of relief / resignation / defeat</a:t>
            </a:r>
          </a:p>
          <a:p>
            <a:pPr marL="0" indent="0">
              <a:lnSpc>
                <a:spcPts val="3500"/>
              </a:lnSpc>
              <a:spcAft>
                <a:spcPts val="0"/>
              </a:spcAft>
              <a:buNone/>
            </a:pPr>
            <a:r>
              <a:rPr lang="en-US" altLang="zh-CN" sz="2000">
                <a:solidFill>
                  <a:schemeClr val="tx1"/>
                </a:solidFill>
                <a:sym typeface="+mn-ea"/>
              </a:rPr>
              <a:t>His shaky voice betrayed his nervousness. </a:t>
            </a:r>
            <a:endParaRPr lang="en-US" altLang="zh-CN" sz="2000">
              <a:solidFill>
                <a:schemeClr val="tx1"/>
              </a:solidFill>
            </a:endParaRPr>
          </a:p>
          <a:p>
            <a:pPr marL="0" indent="0">
              <a:lnSpc>
                <a:spcPts val="3500"/>
              </a:lnSpc>
              <a:spcAft>
                <a:spcPts val="0"/>
              </a:spcAft>
              <a:buNone/>
            </a:pPr>
            <a:r>
              <a:rPr lang="en-US" altLang="zh-CN" sz="2000">
                <a:solidFill>
                  <a:schemeClr val="tx1"/>
                </a:solidFill>
                <a:sym typeface="+mn-ea"/>
              </a:rPr>
              <a:t>Success is 1% inspiration and 99% perspiration. </a:t>
            </a:r>
            <a:endParaRPr lang="en-US" altLang="zh-CN" sz="2000">
              <a:solidFill>
                <a:schemeClr val="tx1"/>
              </a:solidFill>
            </a:endParaRPr>
          </a:p>
          <a:p>
            <a:pPr marL="0" indent="0">
              <a:lnSpc>
                <a:spcPts val="3500"/>
              </a:lnSpc>
              <a:spcAft>
                <a:spcPts val="0"/>
              </a:spcAft>
              <a:buNone/>
            </a:pPr>
            <a:r>
              <a:rPr lang="en-US" altLang="zh-CN" sz="2000">
                <a:solidFill>
                  <a:schemeClr val="tx1"/>
                </a:solidFill>
                <a:sym typeface="+mn-ea"/>
              </a:rPr>
              <a:t>He gasped for air as panic took hold. </a:t>
            </a:r>
            <a:endParaRPr lang="en-US" altLang="zh-CN" sz="2000">
              <a:solidFill>
                <a:schemeClr val="tx1"/>
              </a:solidFill>
            </a:endParaRPr>
          </a:p>
          <a:p>
            <a:pPr marL="0" indent="0">
              <a:lnSpc>
                <a:spcPts val="3500"/>
              </a:lnSpc>
              <a:buNone/>
            </a:pPr>
            <a:r>
              <a:rPr lang="en-US" altLang="zh-CN" sz="2000">
                <a:solidFill>
                  <a:schemeClr val="tx1"/>
                </a:solidFill>
                <a:sym typeface="+mn-ea"/>
              </a:rPr>
              <a:t>Her eyelids felt heavy with exhaustion. </a:t>
            </a:r>
            <a:endParaRPr lang="en-US" altLang="zh-CN" sz="2000">
              <a:solidFill>
                <a:schemeClr val="tx1"/>
              </a:solidFill>
            </a:endParaRPr>
          </a:p>
          <a:p>
            <a:pPr marL="0" indent="0">
              <a:lnSpc>
                <a:spcPts val="3500"/>
              </a:lnSpc>
              <a:buNone/>
            </a:pPr>
            <a:endParaRPr lang="en-US" altLang="zh-CN" sz="2000">
              <a:solidFill>
                <a:schemeClr val="tx1"/>
              </a:solidFill>
              <a:cs typeface="+mn-lt"/>
              <a:sym typeface="+mn-ea"/>
            </a:endParaRPr>
          </a:p>
          <a:p>
            <a:pPr marL="0" indent="0">
              <a:lnSpc>
                <a:spcPts val="3500"/>
              </a:lnSpc>
              <a:buNone/>
            </a:pPr>
            <a:endParaRPr lang="en-US" altLang="zh-CN" sz="2000">
              <a:solidFill>
                <a:schemeClr val="tx1"/>
              </a:solidFill>
              <a:cs typeface="+mn-lt"/>
            </a:endParaRPr>
          </a:p>
          <a:p>
            <a:pPr marL="0" indent="0">
              <a:lnSpc>
                <a:spcPts val="3500"/>
              </a:lnSpc>
              <a:buNone/>
            </a:pPr>
            <a:endParaRPr lang="en-US" altLang="zh-CN">
              <a:solidFill>
                <a:schemeClr val="tx1"/>
              </a:solidFill>
            </a:endParaRPr>
          </a:p>
          <a:p>
            <a:pPr marL="0" indent="0">
              <a:lnSpc>
                <a:spcPts val="3500"/>
              </a:lnSpc>
              <a:buNone/>
            </a:pPr>
            <a:endParaRPr lang="en-US" altLang="zh-CN">
              <a:solidFill>
                <a:schemeClr val="tx1"/>
              </a:solidFill>
              <a:latin typeface="Times New Roman" panose="02020603050405020304" charset="0"/>
              <a:cs typeface="Times New Roman" panose="02020603050405020304" charset="0"/>
            </a:endParaRPr>
          </a:p>
          <a:p>
            <a:pPr marL="0" indent="0">
              <a:lnSpc>
                <a:spcPts val="3500"/>
              </a:lnSpc>
              <a:buNone/>
            </a:pPr>
            <a:endParaRPr lang="zh-CN" altLang="en-US">
              <a:solidFill>
                <a:schemeClr val="tx1"/>
              </a:solidFill>
              <a:latin typeface="Times New Roman" panose="02020603050405020304" charset="0"/>
              <a:cs typeface="Times New Roman" panose="02020603050405020304" charset="0"/>
            </a:endParaRPr>
          </a:p>
          <a:p>
            <a:pPr marL="0" indent="0">
              <a:buNone/>
            </a:pPr>
            <a:endParaRPr lang="zh-CN" altLang="en-US">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4175"/>
            <a:ext cx="10968990" cy="5865495"/>
          </a:xfrm>
          <a:ln>
            <a:solidFill>
              <a:schemeClr val="accent1"/>
            </a:solidFill>
          </a:ln>
        </p:spPr>
        <p:txBody>
          <a:bodyPr>
            <a:normAutofit fontScale="87500" lnSpcReduction="20000"/>
          </a:bodyPr>
          <a:lstStyle/>
          <a:p>
            <a:pPr marL="0" indent="0" algn="just">
              <a:lnSpc>
                <a:spcPts val="2800"/>
              </a:lnSpc>
              <a:spcAft>
                <a:spcPts val="0"/>
              </a:spcAft>
              <a:buNone/>
            </a:pPr>
            <a:r>
              <a:rPr lang="zh-CN" altLang="en-US" sz="2220">
                <a:solidFill>
                  <a:schemeClr val="tx1"/>
                </a:solidFill>
                <a:effectLst>
                  <a:outerShdw blurRad="38100" dist="38100" dir="2700000" algn="tl">
                    <a:srgbClr val="000000">
                      <a:alpha val="43137"/>
                    </a:srgbClr>
                  </a:outerShdw>
                </a:effectLst>
              </a:rPr>
              <a:t>读续的好句子（你有</a:t>
            </a:r>
            <a:r>
              <a:rPr lang="en-US" altLang="zh-CN" sz="2220">
                <a:solidFill>
                  <a:schemeClr val="tx1"/>
                </a:solidFill>
                <a:effectLst>
                  <a:outerShdw blurRad="38100" dist="38100" dir="2700000" algn="tl">
                    <a:srgbClr val="000000">
                      <a:alpha val="43137"/>
                    </a:srgbClr>
                  </a:outerShdw>
                </a:effectLst>
              </a:rPr>
              <a:t>3</a:t>
            </a:r>
            <a:r>
              <a:rPr lang="zh-CN" altLang="en-US" sz="2220">
                <a:solidFill>
                  <a:schemeClr val="tx1"/>
                </a:solidFill>
                <a:effectLst>
                  <a:outerShdw blurRad="38100" dist="38100" dir="2700000" algn="tl">
                    <a:srgbClr val="000000">
                      <a:alpha val="43137"/>
                    </a:srgbClr>
                  </a:outerShdw>
                </a:effectLst>
              </a:rPr>
              <a:t>分钟的时间尝试去记忆）</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1. The girl nodded, clutching her schoolbag tightly against her chest</a:t>
            </a:r>
            <a:r>
              <a:rPr lang="en-US" altLang="zh-CN" sz="2220" b="1" i="1">
                <a:solidFill>
                  <a:schemeClr val="tx1"/>
                </a:solidFill>
                <a:effectLst>
                  <a:outerShdw blurRad="38100" dist="38100" dir="2700000" algn="tl">
                    <a:srgbClr val="000000">
                      <a:alpha val="43137"/>
                    </a:srgbClr>
                  </a:outerShdw>
                </a:effectLst>
                <a:latin typeface="Sitka Small" charset="0"/>
                <a:cs typeface="Sitka Small" charset="0"/>
                <a:sym typeface="+mn-ea"/>
              </a:rPr>
              <a:t>. </a:t>
            </a:r>
            <a:r>
              <a:rPr lang="en-US" altLang="zh-CN" sz="2220" i="1">
                <a:solidFill>
                  <a:schemeClr val="tx1"/>
                </a:solidFill>
                <a:latin typeface="Sitka Small" charset="0"/>
                <a:cs typeface="Sitka Small" charset="0"/>
                <a:sym typeface="+mn-ea"/>
              </a:rPr>
              <a:t>Clara knelt down, unveiling a delicate wooden swing with intricate carvings</a:t>
            </a:r>
            <a:r>
              <a:rPr lang="en-US" altLang="zh-CN" sz="2220" b="1" i="1">
                <a:solidFill>
                  <a:schemeClr val="tx1"/>
                </a:solidFill>
                <a:latin typeface="Sitka Small" charset="0"/>
                <a:cs typeface="Sitka Small" charset="0"/>
                <a:sym typeface="+mn-ea"/>
              </a:rPr>
              <a:t>.</a:t>
            </a:r>
          </a:p>
          <a:p>
            <a:pPr marL="0" algn="just">
              <a:lnSpc>
                <a:spcPts val="2800"/>
              </a:lnSpc>
              <a:spcAft>
                <a:spcPts val="0"/>
              </a:spcAft>
              <a:buClrTx/>
              <a:buSzTx/>
              <a:buNone/>
            </a:pPr>
            <a:r>
              <a:rPr lang="en-US" altLang="zh-CN" sz="2220" i="1">
                <a:solidFill>
                  <a:schemeClr val="tx1"/>
                </a:solidFill>
                <a:latin typeface="Sitka Small" charset="0"/>
                <a:cs typeface="Sitka Small" charset="0"/>
                <a:sym typeface="+mn-ea"/>
              </a:rPr>
              <a:t>2. Sunlight streaming through the tiny windows seemed to illuminate her pure joy. </a:t>
            </a:r>
          </a:p>
          <a:p>
            <a:pPr marL="0" algn="just">
              <a:lnSpc>
                <a:spcPts val="2800"/>
              </a:lnSpc>
              <a:spcAft>
                <a:spcPts val="0"/>
              </a:spcAft>
              <a:buClrTx/>
              <a:buSzTx/>
              <a:buNone/>
            </a:pPr>
            <a:r>
              <a:rPr lang="en-US" altLang="zh-CN" sz="2220" i="1">
                <a:solidFill>
                  <a:schemeClr val="tx1"/>
                </a:solidFill>
                <a:latin typeface="Sitka Small" charset="0"/>
                <a:cs typeface="Sitka Small" charset="0"/>
                <a:sym typeface="+mn-ea"/>
              </a:rPr>
              <a:t>3. They'd created something magical: not just a toy cottage, but a sanctuary where childhood wonder bloomed eternal. </a:t>
            </a:r>
          </a:p>
          <a:p>
            <a:pPr marL="0" algn="just">
              <a:lnSpc>
                <a:spcPts val="2800"/>
              </a:lnSpc>
              <a:spcAft>
                <a:spcPts val="0"/>
              </a:spcAft>
              <a:buClrTx/>
              <a:buSzTx/>
              <a:buNone/>
            </a:pPr>
            <a:r>
              <a:rPr lang="en-US" altLang="zh-CN" sz="2220" i="1">
                <a:solidFill>
                  <a:schemeClr val="tx1"/>
                </a:solidFill>
                <a:latin typeface="Sitka Small" charset="0"/>
                <a:cs typeface="Sitka Small" charset="0"/>
                <a:sym typeface="+mn-ea"/>
              </a:rPr>
              <a:t>4. With bated breath, they watched her open the yellow door. Then Mike emerged, cradling in his palms a miniature swing.</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5. Emma's fingers trembled as she placed the worn rabbit on the swing, which swayed in a gentle rhythm until her gaze drifted to the crowded mailbox.</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6. It stood as a testament to a profound truth:the most fleeting whispers of childhood, when met with a listening heart, can become the most enduring magic.</a:t>
            </a:r>
          </a:p>
          <a:p>
            <a:pPr marL="0" algn="just">
              <a:lnSpc>
                <a:spcPts val="2800"/>
              </a:lnSpc>
              <a:spcAft>
                <a:spcPts val="0"/>
              </a:spcAft>
              <a:buClrTx/>
              <a:buSzTx/>
              <a:buNone/>
            </a:pPr>
            <a:r>
              <a:rPr lang="en-US" altLang="zh-CN" sz="2220" i="1">
                <a:solidFill>
                  <a:schemeClr val="tx1"/>
                </a:solidFill>
                <a:latin typeface="Sitka Small" charset="0"/>
                <a:cs typeface="Sitka Small" charset="0"/>
                <a:sym typeface="+mn-ea"/>
              </a:rPr>
              <a:t>7. The door flew open and my son burst in, dirty and sweaty. Before I could even ask about his day, he blurted out, “I earned fifty dollars!” His arms shot into the air, a triumphant grin beaming across his face.</a:t>
            </a:r>
            <a:endParaRPr lang="en-US" altLang="zh-CN" sz="2220" i="1">
              <a:solidFill>
                <a:schemeClr val="tx1"/>
              </a:solidFill>
              <a:latin typeface="Sitka Small" charset="0"/>
              <a:cs typeface="Sitka Small" charset="0"/>
            </a:endParaRPr>
          </a:p>
          <a:p>
            <a:pPr marL="0" algn="just">
              <a:lnSpc>
                <a:spcPts val="2800"/>
              </a:lnSpc>
              <a:spcAft>
                <a:spcPts val="0"/>
              </a:spcAft>
              <a:buClrTx/>
              <a:buSzTx/>
              <a:buNone/>
            </a:pPr>
            <a:endParaRPr lang="en-US" altLang="zh-CN" sz="2220" i="1">
              <a:solidFill>
                <a:schemeClr val="tx1"/>
              </a:solidFill>
              <a:latin typeface="Sitka Small" charset="0"/>
              <a:cs typeface="Sitka Small" charset="0"/>
            </a:endParaRPr>
          </a:p>
          <a:p>
            <a:pPr marL="0" indent="0">
              <a:buNone/>
            </a:pPr>
            <a:endParaRPr lang="zh-CN" altLang="en-US"/>
          </a:p>
          <a:p>
            <a:pPr marL="0" indent="0">
              <a:buNone/>
            </a:pP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a:lstStyle/>
          <a:p>
            <a:pPr marL="0" indent="0">
              <a:buNone/>
            </a:pPr>
            <a:endParaRPr lang="zh-CN" altLang="en-US"/>
          </a:p>
        </p:txBody>
      </p:sp>
      <p:pic>
        <p:nvPicPr>
          <p:cNvPr id="4" name="图片 3" descr="Screenshot_20251215_073634_com.tencent.mm_edit_52"/>
          <p:cNvPicPr>
            <a:picLocks noChangeAspect="1"/>
          </p:cNvPicPr>
          <p:nvPr/>
        </p:nvPicPr>
        <p:blipFill>
          <a:blip r:embed="rId4"/>
          <a:stretch>
            <a:fillRect/>
          </a:stretch>
        </p:blipFill>
        <p:spPr>
          <a:xfrm>
            <a:off x="0" y="0"/>
            <a:ext cx="12272010" cy="68580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3700"/>
            <a:ext cx="10968990" cy="5855970"/>
          </a:xfrm>
          <a:ln>
            <a:solidFill>
              <a:schemeClr val="accent1"/>
            </a:solidFill>
          </a:ln>
        </p:spPr>
        <p:txBody>
          <a:bodyPr/>
          <a:lstStyle/>
          <a:p>
            <a:pPr marL="0" indent="0">
              <a:buNone/>
            </a:pPr>
            <a:r>
              <a:rPr lang="en-US" altLang="zh-CN">
                <a:solidFill>
                  <a:schemeClr val="tx1"/>
                </a:solidFill>
                <a:latin typeface="Times New Roman" panose="02020603050405020304" charset="0"/>
                <a:cs typeface="Times New Roman" panose="02020603050405020304" charset="0"/>
              </a:rPr>
              <a:t>regard</a:t>
            </a:r>
            <a:r>
              <a:rPr lang="zh-CN" altLang="en-US">
                <a:solidFill>
                  <a:schemeClr val="tx1"/>
                </a:solidFill>
                <a:latin typeface="Times New Roman" panose="02020603050405020304" charset="0"/>
                <a:cs typeface="Times New Roman" panose="02020603050405020304" charset="0"/>
              </a:rPr>
              <a:t>注视、凝视、端详</a:t>
            </a:r>
          </a:p>
          <a:p>
            <a:pPr marL="0" indent="0">
              <a:buNone/>
            </a:pPr>
            <a:r>
              <a:rPr lang="en-US" altLang="zh-CN">
                <a:solidFill>
                  <a:schemeClr val="tx1"/>
                </a:solidFill>
                <a:latin typeface="Times New Roman" panose="02020603050405020304" charset="0"/>
                <a:cs typeface="Times New Roman" panose="02020603050405020304" charset="0"/>
              </a:rPr>
              <a:t>She regarded the old photo, her fingers tracing the faded faces. </a:t>
            </a:r>
          </a:p>
          <a:p>
            <a:pPr marL="0" indent="0">
              <a:buNone/>
            </a:pPr>
            <a:r>
              <a:rPr lang="en-US" altLang="zh-CN">
                <a:solidFill>
                  <a:schemeClr val="tx1"/>
                </a:solidFill>
                <a:latin typeface="Times New Roman" panose="02020603050405020304" charset="0"/>
                <a:cs typeface="Times New Roman" panose="02020603050405020304" charset="0"/>
              </a:rPr>
              <a:t>The teacher regarded the repentant student sternly, but a hint of forgiveness softened his eyes. </a:t>
            </a:r>
          </a:p>
          <a:p>
            <a:pPr marL="0" indent="0">
              <a:buNone/>
            </a:pPr>
            <a:r>
              <a:rPr lang="en-US" altLang="zh-CN">
                <a:solidFill>
                  <a:schemeClr val="tx1"/>
                </a:solidFill>
                <a:latin typeface="Times New Roman" panose="02020603050405020304" charset="0"/>
                <a:cs typeface="Times New Roman" panose="02020603050405020304" charset="0"/>
              </a:rPr>
              <a:t>scan</a:t>
            </a:r>
            <a:r>
              <a:rPr lang="zh-CN" altLang="en-US">
                <a:solidFill>
                  <a:schemeClr val="tx1"/>
                </a:solidFill>
                <a:latin typeface="Times New Roman" panose="02020603050405020304" charset="0"/>
                <a:cs typeface="Times New Roman" panose="02020603050405020304" charset="0"/>
              </a:rPr>
              <a:t>扫视、仔细查看（来源于扫描</a:t>
            </a:r>
            <a:r>
              <a:rPr lang="en-US" altLang="zh-CN">
                <a:solidFill>
                  <a:schemeClr val="tx1"/>
                </a:solidFill>
                <a:latin typeface="Times New Roman" panose="02020603050405020304" charset="0"/>
                <a:cs typeface="Times New Roman" panose="02020603050405020304" charset="0"/>
              </a:rPr>
              <a:t>) </a:t>
            </a:r>
          </a:p>
          <a:p>
            <a:pPr marL="0" indent="0">
              <a:buNone/>
            </a:pPr>
            <a:r>
              <a:rPr lang="en-US" altLang="zh-CN">
                <a:solidFill>
                  <a:schemeClr val="tx1"/>
                </a:solidFill>
                <a:latin typeface="Times New Roman" panose="02020603050405020304" charset="0"/>
                <a:cs typeface="Times New Roman" panose="02020603050405020304" charset="0"/>
              </a:rPr>
              <a:t>She scanned the contract for any hidden clauses. </a:t>
            </a:r>
          </a:p>
          <a:p>
            <a:pPr marL="0" indent="0">
              <a:buNone/>
            </a:pPr>
            <a:r>
              <a:rPr lang="en-US" altLang="zh-CN">
                <a:solidFill>
                  <a:schemeClr val="tx1"/>
                </a:solidFill>
                <a:latin typeface="Times New Roman" panose="02020603050405020304" charset="0"/>
                <a:cs typeface="Times New Roman" panose="02020603050405020304" charset="0"/>
              </a:rPr>
              <a:t>survey</a:t>
            </a:r>
            <a:r>
              <a:rPr lang="zh-CN" altLang="en-US">
                <a:solidFill>
                  <a:schemeClr val="tx1"/>
                </a:solidFill>
                <a:latin typeface="Times New Roman" panose="02020603050405020304" charset="0"/>
                <a:cs typeface="Times New Roman" panose="02020603050405020304" charset="0"/>
              </a:rPr>
              <a:t>查看、审视（</a:t>
            </a:r>
            <a:r>
              <a:rPr lang="en-US" altLang="zh-CN">
                <a:solidFill>
                  <a:schemeClr val="tx1"/>
                </a:solidFill>
                <a:latin typeface="Times New Roman" panose="02020603050405020304" charset="0"/>
                <a:cs typeface="Times New Roman" panose="02020603050405020304" charset="0"/>
              </a:rPr>
              <a:t>survey</a:t>
            </a:r>
            <a:r>
              <a:rPr lang="zh-CN" altLang="en-US">
                <a:solidFill>
                  <a:schemeClr val="tx1"/>
                </a:solidFill>
                <a:latin typeface="Times New Roman" panose="02020603050405020304" charset="0"/>
                <a:cs typeface="Times New Roman" panose="02020603050405020304" charset="0"/>
              </a:rPr>
              <a:t>动词第一个意思）</a:t>
            </a:r>
          </a:p>
          <a:p>
            <a:pPr marL="0" indent="0">
              <a:buNone/>
            </a:pPr>
            <a:r>
              <a:rPr lang="en-US" altLang="zh-CN">
                <a:solidFill>
                  <a:schemeClr val="tx1"/>
                </a:solidFill>
                <a:latin typeface="Times New Roman" panose="02020603050405020304" charset="0"/>
                <a:cs typeface="Times New Roman" panose="02020603050405020304" charset="0"/>
              </a:rPr>
              <a:t>The next morning we surveyed the damage caused by the fire. </a:t>
            </a:r>
          </a:p>
          <a:p>
            <a:pPr marL="0" indent="0">
              <a:buNone/>
            </a:pPr>
            <a:r>
              <a:rPr lang="en-US" altLang="zh-CN">
                <a:solidFill>
                  <a:schemeClr val="tx1"/>
                </a:solidFill>
                <a:latin typeface="Times New Roman" panose="02020603050405020304" charset="0"/>
                <a:cs typeface="Times New Roman" panose="02020603050405020304" charset="0"/>
              </a:rPr>
              <a:t>flick one’s eyes over</a:t>
            </a:r>
            <a:r>
              <a:rPr lang="zh-CN" altLang="en-US">
                <a:solidFill>
                  <a:schemeClr val="tx1"/>
                </a:solidFill>
                <a:latin typeface="Times New Roman" panose="02020603050405020304" charset="0"/>
                <a:cs typeface="Times New Roman" panose="02020603050405020304" charset="0"/>
              </a:rPr>
              <a:t>快速扫一眼</a:t>
            </a:r>
            <a:r>
              <a:rPr lang="en-US" altLang="zh-CN">
                <a:solidFill>
                  <a:schemeClr val="tx1"/>
                </a:solidFill>
                <a:latin typeface="Times New Roman" panose="02020603050405020304" charset="0"/>
                <a:cs typeface="Times New Roman" panose="02020603050405020304" charset="0"/>
              </a:rPr>
              <a:t> (flick</a:t>
            </a:r>
            <a:r>
              <a:rPr lang="zh-CN" altLang="en-US">
                <a:solidFill>
                  <a:schemeClr val="tx1"/>
                </a:solidFill>
                <a:latin typeface="Times New Roman" panose="02020603050405020304" charset="0"/>
                <a:cs typeface="Times New Roman" panose="02020603050405020304" charset="0"/>
              </a:rPr>
              <a:t>轻弹、轻触</a:t>
            </a:r>
            <a:r>
              <a:rPr lang="en-US" altLang="zh-CN">
                <a:solidFill>
                  <a:schemeClr val="tx1"/>
                </a:solidFill>
                <a:latin typeface="Times New Roman" panose="02020603050405020304" charset="0"/>
                <a:cs typeface="Times New Roman" panose="02020603050405020304" charset="0"/>
              </a:rPr>
              <a:t>) popcorn flick</a:t>
            </a:r>
            <a:r>
              <a:rPr lang="zh-CN" altLang="en-US">
                <a:solidFill>
                  <a:schemeClr val="tx1"/>
                </a:solidFill>
                <a:latin typeface="Times New Roman" panose="02020603050405020304" charset="0"/>
                <a:cs typeface="Times New Roman" panose="02020603050405020304" charset="0"/>
              </a:rPr>
              <a:t>爆米花电影</a:t>
            </a:r>
          </a:p>
          <a:p>
            <a:pPr marL="0" indent="0">
              <a:buNone/>
            </a:pPr>
            <a:r>
              <a:rPr lang="en-US" altLang="zh-CN">
                <a:solidFill>
                  <a:schemeClr val="tx1"/>
                </a:solidFill>
                <a:latin typeface="Times New Roman" panose="02020603050405020304" charset="0"/>
                <a:cs typeface="Times New Roman" panose="02020603050405020304" charset="0"/>
              </a:rPr>
              <a:t>flicker</a:t>
            </a:r>
            <a:r>
              <a:rPr lang="zh-CN" altLang="en-US">
                <a:solidFill>
                  <a:schemeClr val="tx1"/>
                </a:solidFill>
                <a:latin typeface="Times New Roman" panose="02020603050405020304" charset="0"/>
                <a:cs typeface="Times New Roman" panose="02020603050405020304" charset="0"/>
              </a:rPr>
              <a:t>闪烁、闪现、快速抖动</a:t>
            </a:r>
          </a:p>
          <a:p>
            <a:pPr marL="0" indent="0">
              <a:buNone/>
            </a:pPr>
            <a:r>
              <a:rPr lang="en-US" altLang="zh-CN">
                <a:solidFill>
                  <a:schemeClr val="tx1"/>
                </a:solidFill>
                <a:latin typeface="Times New Roman" panose="02020603050405020304" charset="0"/>
                <a:cs typeface="Times New Roman" panose="02020603050405020304" charset="0"/>
              </a:rPr>
              <a:t>eyes roam over</a:t>
            </a:r>
            <a:r>
              <a:rPr lang="zh-CN" altLang="en-US">
                <a:solidFill>
                  <a:schemeClr val="tx1"/>
                </a:solidFill>
                <a:latin typeface="Times New Roman" panose="02020603050405020304" charset="0"/>
                <a:cs typeface="Times New Roman" panose="02020603050405020304" charset="0"/>
              </a:rPr>
              <a:t>眼睛游移不定</a:t>
            </a:r>
          </a:p>
          <a:p>
            <a:pPr marL="0" indent="0">
              <a:buNone/>
            </a:pPr>
            <a:r>
              <a:rPr lang="zh-CN" altLang="en-US">
                <a:solidFill>
                  <a:schemeClr val="tx1"/>
                </a:solidFill>
                <a:latin typeface="Times New Roman" panose="02020603050405020304" charset="0"/>
                <a:cs typeface="Times New Roman" panose="02020603050405020304" charset="0"/>
              </a:rPr>
              <a:t>区分：</a:t>
            </a:r>
            <a:r>
              <a:rPr lang="en-US" altLang="zh-CN">
                <a:solidFill>
                  <a:schemeClr val="tx1"/>
                </a:solidFill>
                <a:latin typeface="Times New Roman" panose="02020603050405020304" charset="0"/>
                <a:cs typeface="Times New Roman" panose="02020603050405020304" charset="0"/>
              </a:rPr>
              <a:t>wander / roam / stroll / loiter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9895"/>
            <a:ext cx="10968990" cy="5819775"/>
          </a:xfrm>
          <a:ln>
            <a:solidFill>
              <a:schemeClr val="accent1"/>
            </a:solidFill>
          </a:ln>
        </p:spPr>
        <p:txBody>
          <a:bodyPr>
            <a:noAutofit/>
          </a:bodyPr>
          <a:lstStyle/>
          <a:p>
            <a:pPr marL="0" indent="0" algn="just">
              <a:lnSpc>
                <a:spcPts val="3500"/>
              </a:lnSpc>
              <a:spcAft>
                <a:spcPts val="0"/>
              </a:spcAft>
              <a:buNone/>
            </a:pPr>
            <a:r>
              <a:rPr lang="zh-CN" altLang="en-US" sz="24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偷看</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peek / peep / peak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A </a:t>
            </a:r>
            <a:r>
              <a:rPr lang="en-US" altLang="zh-CN" sz="2400" b="1">
                <a:solidFill>
                  <a:schemeClr val="tx1"/>
                </a:solidFill>
                <a:latin typeface="Times New Roman" panose="02020603050405020304" charset="0"/>
                <a:cs typeface="Times New Roman" panose="02020603050405020304" charset="0"/>
              </a:rPr>
              <a:t>fertive</a:t>
            </a:r>
            <a:r>
              <a:rPr lang="en-US" altLang="zh-CN" sz="2400">
                <a:solidFill>
                  <a:schemeClr val="tx1"/>
                </a:solidFill>
                <a:latin typeface="Times New Roman" panose="02020603050405020304" charset="0"/>
                <a:cs typeface="Times New Roman" panose="02020603050405020304" charset="0"/>
              </a:rPr>
              <a:t> peek into the drawer revealed some coins. Immediately, he scooped them into his hands, unaware that they were Grandpa’s most treasured possession.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glimpse (</a:t>
            </a:r>
            <a:r>
              <a:rPr lang="zh-CN" altLang="en-US" sz="2400">
                <a:solidFill>
                  <a:schemeClr val="tx1"/>
                </a:solidFill>
                <a:latin typeface="Times New Roman" panose="02020603050405020304" charset="0"/>
                <a:cs typeface="Times New Roman" panose="02020603050405020304" charset="0"/>
              </a:rPr>
              <a:t>无意识地一瞥</a:t>
            </a:r>
            <a:r>
              <a:rPr lang="en-US" altLang="zh-CN" sz="2400">
                <a:solidFill>
                  <a:schemeClr val="tx1"/>
                </a:solidFill>
                <a:latin typeface="Times New Roman" panose="02020603050405020304" charset="0"/>
                <a:cs typeface="Times New Roman" panose="02020603050405020304" charset="0"/>
              </a:rPr>
              <a:t>)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 caught a glimpse of her before she melted / blended into the crowd.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这个单词主要用在应用文里面</a:t>
            </a:r>
            <a:r>
              <a:rPr lang="en-US" altLang="zh-CN" sz="2400">
                <a:solidFill>
                  <a:schemeClr val="tx1"/>
                </a:solidFill>
                <a:latin typeface="Times New Roman" panose="02020603050405020304" charset="0"/>
                <a:cs typeface="Times New Roman" panose="02020603050405020304" charset="0"/>
              </a:rPr>
              <a:t>)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Ice core samples drilled from Antarctica offer a glimpse into the Earth’s climate history over thousands of years.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Breakthroughs in genetic research offer a glimpse into the underlying causes of many hereditary diseases and potential pathways for treatment.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custDataLst>
              <p:tags r:id="rId2"/>
            </p:custDataLst>
          </p:nvPr>
        </p:nvPicPr>
        <p:blipFill>
          <a:blip r:embed="rId4"/>
          <a:stretch>
            <a:fillRect/>
          </a:stretch>
        </p:blipFill>
        <p:spPr>
          <a:xfrm>
            <a:off x="5758180" y="402590"/>
            <a:ext cx="6099175" cy="5760720"/>
          </a:xfrm>
          <a:prstGeom prst="rect">
            <a:avLst/>
          </a:prstGeom>
          <a:ln>
            <a:solidFill>
              <a:schemeClr val="accent1"/>
            </a:solidFill>
          </a:ln>
        </p:spPr>
      </p:pic>
      <p:pic>
        <p:nvPicPr>
          <p:cNvPr id="4" name="图片 3" descr="Screenshot_20251209_211525_com.xingin.xhs_edit_29"/>
          <p:cNvPicPr>
            <a:picLocks noChangeAspect="1"/>
          </p:cNvPicPr>
          <p:nvPr/>
        </p:nvPicPr>
        <p:blipFill>
          <a:blip r:embed="rId5"/>
          <a:stretch>
            <a:fillRect/>
          </a:stretch>
        </p:blipFill>
        <p:spPr>
          <a:xfrm>
            <a:off x="516890" y="402590"/>
            <a:ext cx="5225415" cy="590169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2595"/>
            <a:ext cx="10968990" cy="5807075"/>
          </a:xfrm>
          <a:ln>
            <a:solidFill>
              <a:schemeClr val="accent1"/>
            </a:solidFill>
          </a:ln>
        </p:spPr>
        <p:txBody>
          <a:bodyPr>
            <a:noAutofit/>
          </a:bodyPr>
          <a:lstStyle/>
          <a:p>
            <a:pPr marL="0" indent="0" algn="just">
              <a:lnSpc>
                <a:spcPts val="3500"/>
              </a:lnSpc>
              <a:buNone/>
            </a:pPr>
            <a:r>
              <a:rPr lang="en-US" altLang="zh-CN" sz="2400" b="1">
                <a:solidFill>
                  <a:schemeClr val="tx1"/>
                </a:solidFill>
                <a:latin typeface="Times New Roman" panose="02020603050405020304" charset="0"/>
                <a:cs typeface="Times New Roman" panose="02020603050405020304" charset="0"/>
              </a:rPr>
              <a:t>roll one’s eyes</a:t>
            </a:r>
            <a:r>
              <a:rPr lang="zh-CN" altLang="en-US" sz="2400" b="1">
                <a:solidFill>
                  <a:schemeClr val="tx1"/>
                </a:solidFill>
                <a:latin typeface="Times New Roman" panose="02020603050405020304" charset="0"/>
                <a:cs typeface="Times New Roman" panose="02020603050405020304" charset="0"/>
              </a:rPr>
              <a:t>翻白眼</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She rolled her eyes at his lame excuse. </a:t>
            </a:r>
          </a:p>
          <a:p>
            <a:pPr marL="0" indent="0" algn="just">
              <a:lnSpc>
                <a:spcPts val="3500"/>
              </a:lnSpc>
              <a:buNone/>
            </a:pPr>
            <a:r>
              <a:rPr lang="en-US" altLang="zh-CN" sz="2400" b="1">
                <a:solidFill>
                  <a:schemeClr val="tx1"/>
                </a:solidFill>
                <a:latin typeface="Times New Roman" panose="02020603050405020304" charset="0"/>
                <a:cs typeface="Times New Roman" panose="02020603050405020304" charset="0"/>
              </a:rPr>
              <a:t>squint</a:t>
            </a:r>
            <a:r>
              <a:rPr lang="zh-CN" altLang="en-US" sz="2400" b="1">
                <a:solidFill>
                  <a:schemeClr val="tx1"/>
                </a:solidFill>
                <a:latin typeface="Times New Roman" panose="02020603050405020304" charset="0"/>
                <a:cs typeface="Times New Roman" panose="02020603050405020304" charset="0"/>
              </a:rPr>
              <a:t>眯着眼睛</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He squinted into the blinding sun. </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He raised a hand to shield his eyes, squinting against the sudden glare.</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The land dropped away and the sea appeared. It stretched all the way to the grey horizon. Rusty fishing boats lined the harbor, and men hauled crates off them. Gulls circled the catch with begging beaks, as ice sloshed everywhere. I looked into the distance, and my heart thudded. Sandwiched in between the sea and sky was an island. If I squinted, it looked a bit like an inky smudge beneath the sun.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r>
              <a:rPr lang="en-US" altLang="zh-CN" sz="2000">
                <a:solidFill>
                  <a:schemeClr val="tx1"/>
                </a:solidFill>
                <a:latin typeface="Times New Roman" panose="02020603050405020304" charset="0"/>
                <a:cs typeface="Times New Roman" panose="02020603050405020304" charset="0"/>
              </a:rPr>
              <a:t>Rex stood frozen, squinting up at the shrinking figure of the pigeon, his earlier sneer replaced by stunned silence.</a:t>
            </a:r>
          </a:p>
          <a:p>
            <a:pPr marL="0" indent="0">
              <a:buNone/>
            </a:pPr>
            <a:r>
              <a:rPr lang="en-US" altLang="zh-CN" sz="2000">
                <a:solidFill>
                  <a:schemeClr val="tx1"/>
                </a:solidFill>
                <a:latin typeface="Times New Roman" panose="02020603050405020304" charset="0"/>
                <a:cs typeface="Times New Roman" panose="02020603050405020304" charset="0"/>
              </a:rPr>
              <a:t>Together, they squinted into the distance, watching Blanche vanish into the horizon, until she became a tiny speck dancing with the clouds.</a:t>
            </a:r>
          </a:p>
          <a:p>
            <a:pPr marL="0" indent="0">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lock eyes with</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目光交汇</a:t>
            </a:r>
          </a:p>
          <a:p>
            <a:pPr marL="0" indent="0">
              <a:buNone/>
            </a:pPr>
            <a:r>
              <a:rPr lang="en-US" altLang="zh-CN" sz="2000">
                <a:solidFill>
                  <a:schemeClr val="tx1"/>
                </a:solidFill>
                <a:latin typeface="Times New Roman" panose="02020603050405020304" charset="0"/>
                <a:cs typeface="Times New Roman" panose="02020603050405020304" charset="0"/>
              </a:rPr>
              <a:t>They locked their eyes across the room, neither of them blinking. </a:t>
            </a:r>
          </a:p>
          <a:p>
            <a:pPr marL="0" indent="0">
              <a:buNone/>
            </a:pPr>
            <a:r>
              <a:rPr lang="en-US" altLang="zh-CN" sz="2000">
                <a:solidFill>
                  <a:schemeClr val="tx1"/>
                </a:solidFill>
                <a:latin typeface="Times New Roman" panose="02020603050405020304" charset="0"/>
                <a:cs typeface="Times New Roman" panose="02020603050405020304" charset="0"/>
              </a:rPr>
              <a:t>I locked eyes with my crush today, but there was no chemistry between us. </a:t>
            </a:r>
          </a:p>
          <a:p>
            <a:pPr marL="0" indent="0">
              <a:buNone/>
            </a:pPr>
            <a:r>
              <a:rPr lang="en-US" altLang="zh-CN" sz="2000">
                <a:solidFill>
                  <a:schemeClr val="tx1"/>
                </a:solidFill>
                <a:latin typeface="Times New Roman" panose="02020603050405020304" charset="0"/>
                <a:cs typeface="Times New Roman" panose="02020603050405020304" charset="0"/>
              </a:rPr>
              <a:t>Our eyes locked and I saw suspicion and greed warred in his eyes. </a:t>
            </a:r>
          </a:p>
          <a:p>
            <a:pPr marL="0" indent="0">
              <a:buNone/>
            </a:pPr>
            <a:r>
              <a:rPr lang="en-US" altLang="zh-CN" sz="2000">
                <a:solidFill>
                  <a:schemeClr val="tx1"/>
                </a:solidFill>
                <a:latin typeface="Times New Roman" panose="02020603050405020304" charset="0"/>
                <a:cs typeface="Times New Roman" panose="02020603050405020304" charset="0"/>
              </a:rPr>
              <a:t>Before stepping onto the stage, the nervous singer locked eyes with her teacher in the front row. Seeing the unwavering belief in those eyes, her fear melted away.</a:t>
            </a:r>
          </a:p>
          <a:p>
            <a:pPr marL="0" indent="0">
              <a:buNone/>
            </a:pPr>
            <a:r>
              <a:rPr lang="en-US" altLang="zh-CN" sz="2000">
                <a:solidFill>
                  <a:schemeClr val="tx1"/>
                </a:solidFill>
                <a:latin typeface="Times New Roman" panose="02020603050405020304" charset="0"/>
                <a:cs typeface="Times New Roman" panose="02020603050405020304" charset="0"/>
              </a:rPr>
              <a:t>A low growl echoed in the silence. He froze, then slowly turned to lock eyes with the wolf lurking in the shadows.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2922</Words>
  <Application>Microsoft Office PowerPoint</Application>
  <PresentationFormat>宽屏</PresentationFormat>
  <Paragraphs>214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quote-cjk-patch</vt:lpstr>
      <vt:lpstr>微软雅黑</vt:lpstr>
      <vt:lpstr>Arial</vt:lpstr>
      <vt:lpstr>Sitka Small</vt:lpstr>
      <vt:lpstr>Times New Roman</vt:lpstr>
      <vt:lpstr>Wingdings</vt:lpstr>
      <vt:lpstr>WPS</vt:lpstr>
      <vt:lpstr>《读后续写工具箱》 十六+十七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257</cp:revision>
  <dcterms:created xsi:type="dcterms:W3CDTF">2019-06-19T02:08:00Z</dcterms:created>
  <dcterms:modified xsi:type="dcterms:W3CDTF">2025-12-18T02:16:53Z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32081EEEF0264396B2838AE231C71DC2_13</vt:lpwstr>
  </property>
</Properties>
</file>