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ink/ink1.xml" ContentType="application/inkml+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ink/ink2.xml" ContentType="application/inkml+xml"/>
  <Override PartName="/ppt/tags/tag107.xml" ContentType="application/vnd.openxmlformats-officedocument.presentationml.tags+xml"/>
  <Override PartName="/ppt/tags/tag108.xml" ContentType="application/vnd.openxmlformats-officedocument.presentationml.tags+xml"/>
  <Override PartName="/ppt/ink/ink3.xml" ContentType="application/inkml+xml"/>
  <Override PartName="/ppt/tags/tag109.xml" ContentType="application/vnd.openxmlformats-officedocument.presentationml.tags+xml"/>
  <Override PartName="/ppt/tags/tag110.xml" ContentType="application/vnd.openxmlformats-officedocument.presentationml.tags+xml"/>
  <Override PartName="/ppt/ink/ink4.xml" ContentType="application/inkml+xml"/>
  <Override PartName="/ppt/tags/tag111.xml" ContentType="application/vnd.openxmlformats-officedocument.presentationml.tags+xml"/>
  <Override PartName="/ppt/tags/tag112.xml" ContentType="application/vnd.openxmlformats-officedocument.presentationml.tags+xml"/>
  <Override PartName="/ppt/ink/ink5.xml" ContentType="application/inkml+xml"/>
  <Override PartName="/ppt/tags/tag113.xml" ContentType="application/vnd.openxmlformats-officedocument.presentationml.tags+xml"/>
  <Override PartName="/ppt/tags/tag114.xml" ContentType="application/vnd.openxmlformats-officedocument.presentationml.tags+xml"/>
  <Override PartName="/ppt/ink/ink6.xml" ContentType="application/inkml+xml"/>
  <Override PartName="/ppt/tags/tag115.xml" ContentType="application/vnd.openxmlformats-officedocument.presentationml.tags+xml"/>
  <Override PartName="/ppt/tags/tag116.xml" ContentType="application/vnd.openxmlformats-officedocument.presentationml.tags+xml"/>
  <Override PartName="/ppt/ink/ink7.xml" ContentType="application/inkml+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ink/ink8.xml" ContentType="application/inkml+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ink/ink9.xml" ContentType="application/inkml+xml"/>
  <Override PartName="/ppt/tags/tag127.xml" ContentType="application/vnd.openxmlformats-officedocument.presentationml.tags+xml"/>
  <Override PartName="/ppt/tags/tag1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4" r:id="rId5"/>
    <p:sldId id="259" r:id="rId6"/>
    <p:sldId id="260" r:id="rId7"/>
    <p:sldId id="261" r:id="rId8"/>
    <p:sldId id="263" r:id="rId9"/>
    <p:sldId id="264" r:id="rId10"/>
    <p:sldId id="265" r:id="rId11"/>
    <p:sldId id="266" r:id="rId12"/>
    <p:sldId id="267" r:id="rId13"/>
    <p:sldId id="268" r:id="rId14"/>
    <p:sldId id="270" r:id="rId15"/>
    <p:sldId id="276" r:id="rId16"/>
    <p:sldId id="277" r:id="rId17"/>
    <p:sldId id="271" r:id="rId18"/>
    <p:sldId id="272" r:id="rId19"/>
    <p:sldId id="273" r:id="rId20"/>
    <p:sldId id="284" r:id="rId21"/>
    <p:sldId id="285" r:id="rId22"/>
    <p:sldId id="286" r:id="rId23"/>
    <p:sldId id="275" r:id="rId24"/>
    <p:sldId id="278" r:id="rId25"/>
    <p:sldId id="279" r:id="rId26"/>
    <p:sldId id="280" r:id="rId27"/>
    <p:sldId id="283" r:id="rId28"/>
    <p:sldId id="287" r:id="rId29"/>
    <p:sldId id="288" r:id="rId30"/>
    <p:sldId id="289" r:id="rId31"/>
    <p:sldId id="290" r:id="rId32"/>
    <p:sldId id="281" r:id="rId33"/>
    <p:sldId id="282"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6" d="100"/>
          <a:sy n="66" d="100"/>
        </p:scale>
        <p:origin x="942" y="16"/>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7:50:29.225"/>
    </inkml:context>
    <inkml:brush xml:id="br0">
      <inkml:brushProperty name="width" value="0.05292" units="cm"/>
      <inkml:brushProperty name="height" value="0.05292" units="cm"/>
      <inkml:brushProperty name="color" value="#FF0000"/>
    </inkml:brush>
  </inkml:definitions>
  <inkml:trace contextRef="#ctx0" brushRef="#br0">21388 8004 0,'0'0'0,"0"0"0,0 0 0,0 0 15,0 0-15,0 0 0,0 0 0,0 0 16,0 0-16,0 0 0,0 0 16,0 0-16,-18 14 0,18-14 15,0 0-15,-23 17 0,23-17 16,-21 16-16,10-4 0,0 0 16,0 2-16,1 1 0,0 2 15,0 1-15,0-1 0,0 2 16,0 2-16,-2 5 0,0 0 0,0 0 15,0-1-15,3 2 0,1 2 16,2 0-16,0 0 0,1 5 16,0-2-16,5-1 0,4 0 15,1-2-15,2-3 0,3 0 16,2 0-16,4 0 0,5-1 16,4 0-16,2-2 0,3-2 0,2 0 15,10 1-15,2-3 16,2-6-16,2-4 0,1-5 0,2-3 15,5-1-15,-2 0 0,1-4 16,0-2-16,-3-1 0,-1-4 16,0-5-16,0-4 0,1-2 15,-8-2-15,-3 0 0,-2-1 16,-5-3-16,-3-4 0,-4 1 16,-1 3-16,-2-5 0,-1 0 15,-5-2-15,-4 1 0,-6-2 0,-5-2 16,-4 0-16,-3-1 15,-5 2-15,-2 1 0,-3 1 16,0 0-16,0 3 0,-2 2 0,-5 0 16,-3 1-16,1 5 0,-2 1 15,-2 0-15,0 0 0,-3 2 16,-1 2-16,-1 1 0,-1 0 16,-1 1-16,-3 2 0,0 5 15,-1 2-15,-1 3 0,-2 0 0,1 2 16,2 1-16,0 3 0,2 3 15,1 2-15,0 1 0,6 2 16,1 3-16,3-1 0,0 0 16,4 1-16,3 1 0,4-1 15,7 1-15,1-6 0,2-1 16,1-2-16</inkml:trace>
  <inkml:trace contextRef="#ctx0" brushRef="#br0" timeOffset="384.8232">22760 8033 0,'0'0'0,"0"0"16,0 0-16,0 0 0,0 0 0,33-7 15,-33 7-15,35-6 0,-15 3 16,5 1-16,1 0 16,1-1-16,-1 0 0,9 0 0,1-2 15,-2 2-15,-2 0 0,3 1 16,-3 1-16,-5 1 0,-7 0 0,-2 0 16</inkml:trace>
  <inkml:trace contextRef="#ctx0" brushRef="#br0" timeOffset="602.715">22656 8268 0,'0'0'16,"0"0"-16,0 0 0,0 0 16,34-2-16,-34 2 0,42-5 15,-17 1-15,4 2 0,3-3 16,4 1-16,9-2 0,-2 0 0,10-1 15,-1-1-15,-6 2 0,-3-2 16,0 2-16,-7 2 0,-9-1 16,-6 1-16,-4 1 0,-5 1 15,-2 0-15</inkml:trace>
  <inkml:trace contextRef="#ctx0" brushRef="#br0" timeOffset="899.8982">23016 8107 0,'0'0'0,"0"0"15,0 0-15,0 0 0,0 0 0,13 25 16,-13-25-16,6 28 0,-5-12 16,0 5-16,-1 3 15,1 1-15,0 1 0,0 9 16,0 1-16,1-3 0,-2-2 0,1 6 15,0 0-15,-1-5 0,0-5 16,-1-2-16,-3-1 0,2-4 16,0-1-16,-2-5 0,-3 0 15,-1-3-15,0-1 0,-3-4 16,-1-2-16,3-2 0,2 0 0,1 0 16</inkml:trace>
  <inkml:trace contextRef="#ctx0" brushRef="#br0" timeOffset="1083.7742">23046 8329 0,'0'0'0,"0"0"15,0 0-15,0 0 0,0 0 0,0 0 16,-24 16-16,24-16 0,-27 17 16,27-17-16,-36 23 15,17-9-15,-1 2 0,-1 0 0,-2 0 16,-3 2-16,1-1 0,4-2 15,3 0-15,2-5 0,3-6 16,2 1-16,2-2 16,1-1-16</inkml:trace>
  <inkml:trace contextRef="#ctx0" brushRef="#br0" timeOffset="1253.275">23078 8411 0,'0'0'0,"0"0"16,0 0-16,0 0 0,28 2 15,-20 2-15,1 0 0,0 1 16,1 0-16,1 0 0,1-1 16,-1 1-16,-1-1 0,0 0 15,0-1-15,0-2 0,-2-1 16,0 0-16,-1 0 0,-1 0 0</inkml:trace>
  <inkml:trace contextRef="#ctx0" brushRef="#br0" timeOffset="1467.2999">23424 8202 0,'0'0'15,"0"0"-15,0 0 0,0 0 16,0 0-16,0 0 0,4 23 16,-4-23-16,0 0 0,-1 31 15,1-31-15,-4 29 0,2-17 0,-1 2 16,1 0-16,1-1 0,1-2 15,1-1-15,0 0 0,0-4 16,2-2-16,-2-1 16,0 0-16,0 0 0</inkml:trace>
  <inkml:trace contextRef="#ctx0" brushRef="#br0" timeOffset="1800.0084">23639 8064 0,'0'0'0,"0"0"0,0 0 16,0 0-16,0 0 0,0 0 16,0 0-16,0 0 0,13 30 0,-13-30 15,2 31-15,-2-31 0,0 39 16,0-16-16,0 3 16,0-1-16,0-1 0,1 10 15,1 3-15,-1-5 0,1-2 0,0 4 16,1 1-16,0-4 0,-2-1 15,-1-2-15,-1-1 16,0-1-16,-1-4 0,0-3 0,0-5 16,1-1-16,0-2 0,0-3 15,0-1-15,-1-3 0,1-2 0,-1-2 16,-1-3-16,-2-4 16,0-2-16,-5-7 0,-3-6 15,0-3-15,-2 0 0,3 4 16,2 3-16,1 2 0</inkml:trace>
  <inkml:trace contextRef="#ctx0" brushRef="#br0" timeOffset="34302.1315">9077 7777 0,'0'0'0,"0"0"16,0 0-16,0 0 0,0 0 0,0 0 15,-23 16-15,23-16 0,0 0 16,-24 13-16,24-13 0,-20 16 16,10-6-16,-1 1 0,0 3 15,0 1-15,0-1 0,0 3 16,0 2-16,-1 0 0,0 0 0,-3 8 16,0 3-1,2-1-15,1 0 0,1 0 0,1 0 16,0 7-16,3-4 0,0 0 15,2 0-15,3-3 0,1 0 0,3 1 16,5 2-16,2-3 0,2-4 16,2 1-16,2-2 0,1-2 15,0 1-15,11 3 0,5-1 16,-4-6-16,0-4 0,6-1 0,5 0 16,-2-4-16,1-3 0,5 0 15,3-2-15,-1-3 0,-2 0 16,10-3-16,1-1 15,0 0-15,1-1 0,0-3 0,2-1 32,-6-3-32,-1-2 0,6-2 15,0-1-15,-7 0 0,-6 1 0,1-1 0,1 1 0,-6-2 16,-4 0-16,-2-5 0,0-2 16,-2 0-16,-2 1 0,-3-3 0,0-1 15,-6-1-15,-4 0 0,-2-3 16,0-1-16,-1 3 0,0 3 15,-3-5-15,-1-3 0,-5 7 16,0 2-16,-6-3 0,-2-4 16,-3 2-16,0 1 0,-3-1 15,-1 0-15,-3 1 0,-1 2 0,-7-1 16,-4 0-16,1 3 0,2 0 16,-6 1-16,-2-1 15,-1 3-15,0 2 0,-2 2 0,1 0 16,0 4-16,-1 2 0,-2-1 15,-3-1-15,2 3 0,0 1 16,-2 4-16,-3 2 0,1 2 16,2-1-16,-3 4 0,-1-1 15,2 1-15,0 2 0,-8 4 16,0 3-16,7 1 0,0 2 16,-12 7-16,-5 6 0,7-1 0,3 0 15,14-8-15,9-4 0,8-4 16</inkml:trace>
  <inkml:trace contextRef="#ctx0" brushRef="#br0" timeOffset="35483.8245">10040 8708 0,'0'0'0,"0"0"0,0 0 16,0 0-16,0 0 0,0 0 0,0 0 16,-4 30-16,4-30 0,-10 24 15,-1-7-15,0 1 0,-1-1 16,-3 3-16,0 2 0,-3-2 15,1 1-15,-9 6 0,-1 0 16,2-3-16,4 0 0,-1 0 16,5-3-16,2-4 0,3-2 0,2-3 15</inkml:trace>
  <inkml:trace contextRef="#ctx0" brushRef="#br0" timeOffset="35702.2044">10060 8921 0,'0'0'0,"0"0"0,0 0 16,0 0-16,8 28 0,-8-28 15,4 29-15,-2-11 0,-1 3 0,-1 1 16,0 2-16,1 0 0,1-1 16,-4 6-16,0 0 0,0-4 15,1-5-15,0-2 0,0-4 16,-1-2-16,-1-4 0,1-4 15,0-5-15,2 1 0,-2 0 0,2 0 16</inkml:trace>
  <inkml:trace contextRef="#ctx0" brushRef="#br0" timeOffset="35918.3888">10250 8728 0,'0'0'0,"0"0"0,19-4 16,-6 1-16,0 0 0,4 1 0,5-3 16,7 1-16,0 0 0,2 0 15,1 1-15,0 0 0,-2 0 0,6-1 16,-4-1-16,-5 2 0,-3 1 16,-3 1-16,-1 2 0,-5-1 15,-5 2-15,-3-1 0,0-1 16,-2 1-16</inkml:trace>
  <inkml:trace contextRef="#ctx0" brushRef="#br0" timeOffset="36118.8802">10381 8796 0,'0'0'0,"0"0"0,0 0 16,0 0-16,0 0 0,0 0 0,0 0 15,0 0-15,-2 25 0,2-25 16,0 21-16,0-21 15,2 25-15,-2-25 0,2 29 0,0-14 16,0 1-16,1-1 0,0-3 16,0-2-16,-1-3 0,1 0 15,-1-1-15,-1-1 0</inkml:trace>
  <inkml:trace contextRef="#ctx0" brushRef="#br0" timeOffset="36418.2453">10417 8822 0,'0'0'0,"0"0"16,0 0-16,29-8 0,-17 5 0,2-2 15,4 0-15,1 0 0,0-1 16,7 0-16,-1 0 0,1 0 16,-2 0-16,0 1 15,1 1-15,-3 1 0,-2-2 0,-1 3 16,-1 1-16,-4 1 0,-1 0 15,-2 4-15,-2 2 0,-1 1 16,-3 1-16,0 2 0,-2 3 16,-2-1-16,-1-1 0,-2 2 15,-1 3-15,-2-2 0,0-1 16,-3 0-16,-1-1 0,0 0 0,1-1 16,-1 0-16,0-1 0,0-3 15,0-1-15,3-1 0,0 0 16,1-1-16</inkml:trace>
  <inkml:trace contextRef="#ctx0" brushRef="#br0" timeOffset="36619.0515">10439 8917 0,'0'0'0,"0"0"15,0 0-15,0 0 0,0 0 0,23-7 16,-23 7-16,0 0 0,30-11 15,-30 11-15,27-7 0,-12 5 16,2 0-16,-2-1 0,-1-1 16,-2 1-16,-2 0 0,-1 0 15,-1 1-15,-2 0 0</inkml:trace>
  <inkml:trace contextRef="#ctx0" brushRef="#br0" timeOffset="36785.0048">10447 9025 0,'0'0'0,"0"0"0,0 0 0,0 0 16,26-7-16,-26 7 0,27-7 15,-27 7-15,37-10 0,-16 4 16,1 0-16,1 1 0,2-1 0,3-1 16,-1-1-16,-5 1 0,-3 2 15,-3 0-15</inkml:trace>
  <inkml:trace contextRef="#ctx0" brushRef="#br0" timeOffset="37071.6441">10532 8760 0,'0'0'0,"0"0"0,0 0 16,0 0-16,0 0 0,10 21 15,-10-21-15,9 26 0,-9-26 16,9 35-16,-3-13 0,-1 2 16,1 2-16,-2 7 0,-1 2 15,-2-6-15,-1-2 0,0-1 0,-3-1 16,0 0-16,-1-2 0,-3 4 16,-1-4-16,0-2 0,-2-1 0,-4-3 15,-1-1-15,-3-4 16,1-4-16,-1-3 0,0-3 15,4-1-15,3 0 0,2 0 16</inkml:trace>
  <inkml:trace contextRef="#ctx0" brushRef="#br0" timeOffset="37251.4537">10446 9088 0,'0'0'0,"0"0"0,0 0 15,0 0-15,24 14 0,-24-14 0,21 20 16,-8-9-16,2 0 0,1 3 15,3 3-15,-2-4 0,1 0 16,4 3-16,0 1 0,-1-2 0,0-1 16,-1-4-16,-1-2 15,-5-1-15,-3-2 0,-1-1 16,-2 1-16,-2-1 0</inkml:trace>
  <inkml:trace contextRef="#ctx0" brushRef="#br0" timeOffset="37485.5011">11066 8893 0,'0'0'16,"0"0"-16,20-4 0,-6 2 0,-1 0 16,7-3-16,3 1 0,0-1 15,-1 1-15,-1-2 0,0 3 16,-2-1-16,-3 1 0,0 1 15,-2 1-15,-2 0 0,-1 1 16,-4-2-16,-3-1 0,-1 0 16,1 0-16,-2 2 0</inkml:trace>
  <inkml:trace contextRef="#ctx0" brushRef="#br0" timeOffset="37701.5766">11222 8724 0,'0'0'0,"0"0"16,0 0-16,0 0 0,7 27 0,-7-27 16,4 35-16,-3-13 0,-1 3 15,1 4-15,0 5 16,0 5-16,-1 0 0,0 4 16,1-3-16,-1-3 0,0-4 0,-1-4 15,0-3-15,-1-3 0,0-3 16,-3-2-16,0-1 0,-2-6 15,0-1-15,0-1 0,3-3 0,-1-1 16</inkml:trace>
  <inkml:trace contextRef="#ctx0" brushRef="#br0" timeOffset="37851.9047">11063 9138 0,'0'0'0,"0"0"0,0 0 16,23-12-16,-23 12 0,27-11 0,-10 5 15,3-2-15,2-2 0,8-3 16,1-1-16,-1 2 0,-2 0 0,-3 2 16,-4 2-16,-4 1 0</inkml:trace>
  <inkml:trace contextRef="#ctx0" brushRef="#br0" timeOffset="38085.1224">11699 8681 0,'0'0'0,"0"0"0,0 0 15,0 0-15,0 0 0,0 0 16,0 0-16,-16 22 0,16-22 0,-20 25 16,3-7-16,1 0 0,-1 2 15,1-1-15,-1 1 0,-2 3 16,2-1-16,0-3 0,2-2 15,2-3-15,2-1 0,2-2 16,1-3-16,1-1 0</inkml:trace>
  <inkml:trace contextRef="#ctx0" brushRef="#br0" timeOffset="38285.5117">11631 8846 0,'0'0'0,"0"0"0,0 0 15,1 23-15,-1-23 0,-1 25 0,0-9 16,0 2-16,-1 1 0,-2 7 16,1 0-16,0-3 0,0-4 0,1-2 15,0-3-15,0-3 16,0-1-16,-1-3 0,1-1 16,0-6-16,-1-3 0,-1 0 0,2 0 15,0 2-15</inkml:trace>
  <inkml:trace contextRef="#ctx0" brushRef="#br0" timeOffset="39484.8092">11841 8540 0,'0'0'0,"0"0"0,0 0 0,0 0 15,0 0-15,27 15 0,-27-15 16,0 0-16,20 20 0,-20-20 15,10 17-15,-8-7 0,-2 0 0,-2-1 16,-3 0-16,1-1 16,-2-1-16,-1-2 0,-2 1 15,1-2-15,0 0 0,-4 0 16,-5 3-16,-1-2 0,0 1 16,3-1-16,1 2 0,-1-1 0,3-3 15,3 1-15,3 0 0,2-1 16,4-1-16,6-1 0,5-2 15,1 1-15,1-2 0,8 1 16,2-1-16,1 0 0,0-3 16,-1 3-16,-1-1 0,-2 0 15,-1 1-15,-3 0 0,-2 1 16,-1-1-16,-3 1 0,-5 2 0,-2 2 16,-4 0-16,-2 2 0,-7 1 15,-5 2-15,-3 2 0,-2 0 16,0 1-16,-1 1 0,0-1 15,0 0-15,-2-1 0,2 0 16,5-2-16,3-2 0,4-2 16,3-1-16,5 1 0,2-1 15,7-1-15,4-3 0,2 0 0,2-1 16,4-1-16,3 2 16,-1-2-16,0 0 0,3-1 0,0 1 15,-6 0-15,-2 2 0,-5 1 16,-2 0-16,-6 3 0,-3 0 15,-5 2-15,-5 2 0,-4 2 16,-4 0-16,-2 1 0,-3 0 16,0 1-16,-1 1 0,-4 1 15,-2 1-15,5-3 0,3-3 16,4 1-16,5-4 0,4 1 0,2-2 16,6 1-16,6 0 0,2-3 15,4 0-15,5-4 0,3 0 16,2 0-16,1-1 0,7-1 15,-1 1-15,-3 1 0,-1 0 0,0 1 16,-1 1-16,-3 0 16,-4 1-16,-3 2 0,-4-1 15,-6 0-15,-5 3 0,-5-1 0,-4 1 16,-2 1-16,-1 1 16,-7 2-16,-4 0 0,-1 0 0,-2 0 15,-10 3-15,-3 2 16,4-1-16,1-1 0,-4 1 0,0 0 15,6-2-15,3-3 0,7-1 16,6-2-16,3-2 0,4 0 16,5-2-16,2 0 0,3-1 0,5 0 15,7-4-15,7 0 16,3 0-16,2-1 0,6 0 0,4 1 16,1 1-16,1-1 0,-1 0 15,1 0-15,3 0 0,-5 1 16,-4 1-16,-2-1 0,-6 2 15,-5 2-15,-8 2 0,-8 2 16,-5 1-16,-5 2 0,-9 1 16,-6 2-16,-4-1 0,-1-1 0,4-1 15,6-2-15,-17 16 16,-11 10-16,-7-9 0,3-13 16,6-2-16,11-4 0,10-1 0,8-1 15,7-1-15,6 0 0,10-2 16,7-2-16,5-1 0,3-1 15,10-2-15,8-2 0,-1 2 16,0 2-16,1 0 0,5 1 16,-5 0-16,-1 3 0,6 1 15,-2 1-15,-8 1 0,-6 2 0,-5 2 16,-3 3-16,-6 0 0,-4 1 16,-5 0-16,-1 0 15,-4 1-15,-2-1 0,-4 2 0,-1 1 16,-2-2-16,-2 1 0,-4 1 15,-4-1-15,0-1 0,1-3 16,-2 5-16,0 5 0,4-5 16,3-2-16,2-1 0</inkml:trace>
  <inkml:trace contextRef="#ctx0" brushRef="#br0" timeOffset="39718.5431">11733 9156 0,'0'0'16,"0"0"-16,0 0 0,0 0 0,0 0 15,0 0-15,0 0 16,0 0-16,-9 23 0,9-23 16,-3 20-16,3-20 0,-2 19 0,0-8 15,-1 0-15,-1 0 0,0 2 16,-2 2-16,-1 2 0,-3 0 15,-1-1-15,-5 2 0,-4 0 16,-4 4-16,1-3 0,3-4 16,4-1-16,1-3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7:54:19.285"/>
    </inkml:context>
    <inkml:brush xml:id="br0">
      <inkml:brushProperty name="width" value="0.05292" units="cm"/>
      <inkml:brushProperty name="height" value="0.05292" units="cm"/>
      <inkml:brushProperty name="color" value="#FF0000"/>
    </inkml:brush>
  </inkml:definitions>
  <inkml:trace contextRef="#ctx0" brushRef="#br0">2406 8165 0,'0'0'0,"0"0"0,0 0 0,0 0 16,0 0-16,0 0 0,26-4 15,-26 4-15,0 0 0,28-3 0,-28 3 16,28 1-16,-15-1 0,3 0 16,0 0-16,2 1 0,1 2 15,3-1-15,0 0 0,-1-2 16,0-2-16,10 2 0,4-1 15,-3 0-15,-1 0 0,4-1 16,0 0-16,8 1 0,-4-2 0,2 3 16,1 0-1,-2 0-15,-1 0 0,8 0 0,1 2 0,-4-2 16,-1 1-16,-1 0 16,2-1-16,0 2 0,-3 1 0,9-1 15,3 1-15,-4-2 0,-4 0 16,5 0-16,3-1 0,-6 0 15,-3 2-15,2 0 0,3-1 16,-2 1-16,1-1 0,6 0 16,0 0-16,-4 0 0,-2 0 0,5 1 15,2-1-15,-2 2 0,-5 0 16,9-2-16,5 1 16,-4-4-16,-1 0 0,28 0 15,-7 2-15,-8 0 0,-6 1 0,4-2 16,5 0-16,-8 1 0,-3 1 15,1-1-15,7 0 0,-7 1 16,-8 0-16,8 0 0,5 0 16,-5-2-16,0 0 0,5 6 0,5 2 15,-6-7-15,-3-4 0,3 2 16,6 1-16,-7 1 16,-4 2-16,7 1 0,8 1 15,-5-3-15,0-4 0,5 1 0,1 1 16,-6 3-16,-4 2 0,6 1 15,7 1-15,-7-2 0,-4-1 16,7-1-16,3-2 0,-5 1 16,-4-1-16,10 2 0,6 2 15,-7-3-15,-4-3 0,9 4 16,7 2-16,-11 0 0,-6-1 0,9-2 16,2 0-16,-4-1 0,-6-1 15,10-2-15,6-1 16,-7 4-16,-5 4 0,7-1 0,7-2 15,-7-1-15,-5-1 0,11 1 16,7 0-16,-7 4 0,-6 2 0,9-5 16,6-2-16,-5 1 15,-4 1-15,8-1 0,6-1 16,-9 0-16,-4 0 0,8 0 0,5-1 16,-8 4-16,-4 0 0,12 0 15,7-1-15,-11-2 16,-7-1-16,4-5 0,4-2 0,-5 6 15,-3 1-15,6-2 0,5-1 16,-10 0-16,-5 0 0,10-2 16,10-4-16,-10 2 0,-5 2 0,5 0 15,1 2-15,-7 0 0,-5 1 16,6-2-16,5-1 0,-7 2 31,-6 2-31,8-3 0,6 1 0,-11 0 0,-5 1 0,5-2 16,3-1-16,-6 2 0,-2-1 15,6 5-15,5 2 0,-9 0 16,-5 0-16,11-3 0,7-3 16,-11-1-16,-10-2 0,13-1 15,7-1-15,-8 7 0,-6 3 0,7 0 16,3-3-16,-7-1 16,-5 0-16,12-2 0,8 0 0,-10 2 15,-7 2-15,10-1 0,7 1 16,-9-2-16,-5-2 0,6 3 15,3 3-15,-7 0 0,-6 1 16,8-1-16,5-2 0,-7 1 0,-6 0 16,10 1-16,6-2 15,-11-1-15,-6 1 0,7 5 0,5 3 16,-9-4-16,-6-1 16,7 1-16,5 1 0,-6-2 0,-3 1 15,8-2-15,5 1 0,-8 1 16,-9 0-16,10-3 0,5-2 15,-8 3-15,-4 3 0,9 1 16,5 2-16,-9-5 0,-4-2 16,9-1-16,8 1 0,-11 1 15,-6 0-15,6 0 0,4 1 16,-6 2-16,-4 0 0,9-3 16,5-2-16,-8 0 0,-7-3 15,6 5-15,6 2 0,-9 2 0,-5-2 16,6-2-16,7-2 15,-9 1-15,-4-1 0,6 4 0,6-1 16,-8-1-16,-5-1 0,4-1 16,3 4-16,-5-1 0,-4 0 0,8 1 15,3-2-15,-8 2 0,-6 0 16,8 1-16,4-2 16,-8 1-16,-9-1 0,9 2 0,5 1 15,-7-1-15,-4 1 0,5-4 16,3-4-16,-4 5 0,-6 2 15,9 2-15,6 0 0,-8-3 16,-5-1-16,3 0 0,2-1 16,-5 2-16,-3 1 0,3-1 15,1-1-15,-7 0 0,-2 1 16,2-1-16,4-1 0,-7 2 16,-4 0-16,3 3 0,1 0 15,-4-4-15,-5-3 0,1 5 0,0 3 16,-8-2-16,-3-3 0,3-3 15,3-2-15,-5 3 0,-5 3 0,-1 0 16,-3-2-16,-1 0 16,-2 2-16,-3-3 0,-3-3 15,-5 3-15,-2 2 0,2 0 16,1 2-16,-4-3 0,-2-1 0,-3-4 16,-2 0-16,-6 2 0,1 3 15,-1 2-15,0 0 0,-3-1 16,0-1-16,-2 0 0,1 0 15,-3 0-15,0 2 0,0-1 16,3 0-16,-3-1 0,-2 0 16,2 0-16,-2 0 0,0 0 15,0 0-15,0 0 0,0 0 16,0 0-16,0 0 0,0 0 0,-3 0 16,0 0-16,1 0 0,-2-2 15,-2 0-15,0 0 0,-2-1 16,1 1-16,2 0 0,0 1 0</inkml:trace>
  <inkml:trace contextRef="#ctx0" brushRef="#br0" timeOffset="53852.1504">17876 10430 0,'0'0'16,"0"0"-16,0 0 0,0 0 0,0 0 15,0 0-15,20-8 0,-20 8 16,0 0-16,0 0 0,0 0 16,0 0-16,0 0 0,0 0 15,-12 24-15,12-24 0,-18 22 16,18-22-16,-23 32 0,10-14 15,-1 0-15,-6 7 0,-2 1 16,3 0-16,1 0 0,1-1 16,0 2-16,2-3 0,-1-1 0,-1 4 15,-1 1-15,3-5 0,1-3 16,1-2-16,1-3 16,1-4-16,2-2 0,2-4 0,0 0 15,3-1-15</inkml:trace>
  <inkml:trace contextRef="#ctx0" brushRef="#br0" timeOffset="54137.4624">17331 10478 0,'0'0'0,"0"0"15,0 0-15,0 0 0,0 0 16,24 5-16,-24-5 0,26 6 15,-26-6-15,36 9 0,-14-3 16,1 0-16,1 2 0,4 1 16,3 1-16,8 3 0,1 1 15,10 2-15,1 3 0,-3-2 16,-4-1-16,-2 1 0,-3-2 0,3 1 16,-5-3-16,-8-3 0,-3-3 15,-9 0-15,-3-3 0,-10-5 16,-5-5-16,0 3 0,0 0 0,0 0 15</inkml:trace>
  <inkml:trace contextRef="#ctx0" brushRef="#br0" timeOffset="95405.7488">12801 11024 0,'0'0'0,"0"0"0,0 0 16,25-3-16,-25 3 0,32 0 0,-10 0 16,2 1-16,3 0 0,11 0 15,4 0-15,-1 1 0,-1 0 16,13 1-16,2-2 0,-7 2 16,-6 1-16,4 1 0,-4-1 15,-3 0-15,-3-1 0,-6-1 16,-5 0-16,-7-2 0,-7 2 15,-2-1-15,-2 0 0,-2 0 0</inkml:trace>
  <inkml:trace contextRef="#ctx0" brushRef="#br0" timeOffset="95690.9734">13293 10800 0,'0'0'0,"0"0"0,0 0 15,0 0-15,0 0 0,0 0 0,-2 27 16,2-27-16,-4 26 0,-1-8 16,0 3-16,-3 1 0,-2 1 0,-2 3 15,-1 1-15,-3 6 0,3-2 16,2 0-16,1 0 15,1-3-15,2-2 0,-1 1 0,1-3 16,3-5-16,2-2 0,4-6 16,5-6-16,-3 0 0,-1-1 0,1-2 15</inkml:trace>
  <inkml:trace contextRef="#ctx0" brushRef="#br0" timeOffset="96170.8516">14029 10902 0,'0'0'0,"0"0"16,0 0-16,0 0 0,0 0 0,-15 22 16,15-22-16,-19 22 0,19-22 15,-25 26-15,11-10 16,-1 0-16,-1 0 0,1 0 0,-1-1 15,-1 1-15,1-2 0,4-2 16,1-1-16,2-2 0,2-3 0,2 0 16,4-2-16,2-3 0,2 1 15,5-2-15,3-1 0,1-1 16,0-2-16,9 0 0,4 0 16,0 0-16,0 2 0,0 0 15,-1 2-15,-1 1 0,-1 0 16,3 1-16,0 2 0,-8 1 15,0 3-15,-1 3 0,-1 2 16,-6 0-16,-3 0 0,-3 4 0,-3 2 16,-2 0-16,-2-1 0,-4 2 15,-2-2-15,0-2 0,0-1 16,-1 0-16,0 0 0,-1-3 16,-1-3-16,-5 0 0,-3-1 15,0-1-15,0-1 0,1-4 16,-1-2-16,0-1 0,0-1 0,1-4 15,0-5-15,5-1 0,2 0 16,3 2-16,3 2 16,0 1-16</inkml:trace>
  <inkml:trace contextRef="#ctx0" brushRef="#br0" timeOffset="96354.1297">14024 10854 0,'0'0'0,"0"0"0,0 0 16,21-4-16,-13 3 0,3 1 0,2-2 16,2 2-16,1 0 0,2 2 15,1-1-15,4 2 0,-1-1 0,2 4 16,1 1-16,0 1 16,-2 2-16,-3-2 0,-4 0 15,-3-3-15</inkml:trace>
  <inkml:trace contextRef="#ctx0" brushRef="#br0" timeOffset="97008.1011">13882 11800 0,'0'0'0,"0"0"16,0 0-16,-32 2 0,32-2 0,-30 2 15,11-2-15,-3-1 0,-2 1 16,-10-3-16,-3-1 0,0-2 16,2-2-16,-13-5 0,-3-2 15,2 0-15,4 0 0,-11-6 16,-1-6-16,0 1 0,3 0 0,-6-8 15,2-3-15,4 1 0,4 1 16,-6-9-16,5-2 0,4 1 16,4 3-16,4-6 0,2-2 15,2-3-15,4 6 0,-7-18 16,1 3-16,11 8 0,6 6 0,8-2 16,5-1-16,8 7 15,7 5-15,13-4 0,10-5 16,0 5-16,1 1 0,15 0 15,11 1-15,0 9 0,-2 5 0,17 0 16,12-3-16,-2 6 0,1 4 16,9 5-16,7 5 0,-6 6 15,-5 2-15,9 7 0,7 2 16,-8 7-16,-4 4 0,6 9 16,5 5-16,-15 0 0,-9-1 15,3 6-15,3 6 0,-14-2 16,-11 0-16,-2 12 0,-3 8 15,-6-1-15,-4-1 0,-9 9 16,-5 5-16,-8-8 0,-6-3 0,-8 4 16,-6 2-16,-6-6 0,-1-4 15,-9 0-15,-5-1 16,-5-6-16,-4-7 0,-12 1 0,-7 0 16,-4-7-16,-3-5 0,-18-2 15,-10-3-15,3-9 0,2-6 0,23-4 16,17-3-16,10-2 15</inkml:trace>
  <inkml:trace contextRef="#ctx0" brushRef="#br0" timeOffset="241111.2297">19128 2788 0,'0'0'0,"0"0"16,0 0-16,-7 24 0,7-24 0,-3 19 15,-1-5-15,1 0 0,0 1 16,0 1-16,-1 0 0,0-2 15,-1 0-15,0 0 0,-1 0 16,2-4-16,0-1 0,0-3 16,2-1-16,0-2 0,-1 0 0,0-3 15,2-3-15,1-1 0,0-4 16,2-2-16,2-3 0,1 0 16,2-3-16,1 0 0,0-2 15,7-4-15,0 0 0,3 1 16,2 0-16,-2 3 0,1 2 0,0 3 15,0 2-15,3 1 16,-2 1-16,-2 5 0,1 2 16,-6 4-16,-1 0 0,-2 4 0,-1 3 15,-3 3-15,-3 2 0,-2 2 16,-2 0-16,-1 2 0,-3-1 16,0 1-16,-2-1 15,-1 4-15,1-2 0,-1-4 0,0-3 16,4-5-16,-1 0 0,2-3 15,1 0-15,0-3 0,2-1 16,1-5-16,4-3 0,3-3 16,3-4-16,3-2 0,3 0 15,3-2-15,1-2 0,2 1 0,2 1 16,5-1-16,0 2 0,-2 4 16,0 2-16,-4 4 0,-2 0 15,-3 3-15,-1 2 0,-4 4 16,-2 4-16,-4 2 0,-3 3 15,-3 5-15,-5 2 0,-2 1 16,-3 1-16,-1 2 0,-1 1 0,3 2 16,0-1-16,3-3 0,0-3 15,4-4-15,4-4 0,3-5 16,3-3-16,-1-1 0,-2 0 16,-2 0-16</inkml:trace>
  <inkml:trace contextRef="#ctx0" brushRef="#br0" timeOffset="241294.732">20058 2687 0,'0'0'0,"0"0"15,0 0-15,0 0 0,0 0 16,0 0-16,0 0 0,-16 22 16,16-22-16,-17 24 0,17-24 15,-19 33-15,9-16 0,2 1 16,-1 1-16,1 0 0,1-1 0,2-4 15,1-3-15,0-1 0,1 0 16,0-3-16</inkml:trace>
  <inkml:trace contextRef="#ctx0" brushRef="#br0" timeOffset="241462.069">20047 2487 0,'0'0'16,"0"0"-16,0 0 0,0 0 0,24 1 16,-24-1-16,21 10 0,-7-4 15,1 0-15,-2 0 0,-2-1 16,-1-2-16</inkml:trace>
  <inkml:trace contextRef="#ctx0" brushRef="#br0" timeOffset="241796.7536">20435 2684 0,'0'0'0,"0"0"0,0 0 0,0 0 16,-11 25-16,6-11 0,-2 4 16,-2 1-16,-1 2 0,-1 0 15,0 1-15,-3 4 0,1-2 0,2-3 16,2-3-16,1-4 15,3-3-15,-1-4 0,2-3 16,1-4-16,2-2 0,2-4 16,4-4-16,0-4 0,3-3 0,3-2 15,2-3-15,3 1 0,1-3 16,7-1-16,-1 2 0,0 2 16,0 0-16,-2 2 0,-2 2 15,-1 4-15,0 1 0,1 4 16,1 2-16,-2 3 0,0 3 0,-1 1 15,-1 3-15,-1 3 0,-2 2 16,-2-2-16,-2-2 0,-2 0 16</inkml:trace>
  <inkml:trace contextRef="#ctx0" brushRef="#br0" timeOffset="242328.2753">21058 2716 0,'0'0'0,"0"0"0,0 0 0,0 0 16,0 0-16,0 0 0,-4-19 15,4 19-15,0 0 0,0 0 16,-18-16-16,18 16 0,0 0 0,-31-11 15,17 11-15,0 1 0,-1 3 16,-2-1-16,-2 0 0,-1 3 16,0 1-16,-5 3 0,-1 5 15,3-1-15,3 1 0,2 3 16,1 3-16,3-1 0,2 1 16,4 4-16,5 1 0,3-5 0,2-2 15,6-4-15,4-6 16,3-2-16,5-1 0,2-4 0,1-4 15,0-1-15,0-3 0,2-4 16,0-3-16,-2-2 0,-1 0 16,-3-2-16,-1-2 15,-4 1-15,-1 0 0,-3 1 0,-1 0 16,-2 3-16,-3 4 0,-1 2 16,1 4-16,-3 0 0,-1 1 0,0 3 15,-4-1-15,2 3 16,0 2-16,0 5 0,0 1 15,-1 1-15,2 1 0,1 3 0,1 2 16,2 1-16,0-1 0,2-1 16,3 0-16,-1-4 0,-2-1 0,1-2 15</inkml:trace>
  <inkml:trace contextRef="#ctx0" brushRef="#br0" timeOffset="242680.9418">21546 2618 0,'0'0'16,"0"0"-16,0 0 0,0 0 0,0 0 16,0 0-16,-25 11 0,25-11 15,-24 12-15,24-12 0,-30 22 16,14-9-16,-2 2 0,-1-1 16,0 1-16,3 1 0,0 1 0,0 4 15,4 0-15,3 1 0,3-2 16,5 0-16,6-2 0,3 1 15,3-4-15,5-1 0,6-3 16,1-3-16,2-5 0,0 1 16,-5 0-16,-4-1 0</inkml:trace>
  <inkml:trace contextRef="#ctx0" brushRef="#br0" timeOffset="243261.3692">21890 2656 0,'0'0'0,"0"0"0,0 0 0,0 0 16,0 0-16,0 0 0,0 0 15,0 0-15,-15 19 0,15-19 0,0 0 16,-22 27-16,22-27 0,-22 25 16,11-9-16,2 1 0,1 3 15,2 0-15,-1 1 0,3-2 16,0-1-16,2 3 0,2-1 15,5-3-15,2-3 0,4-2 16,3-2-16,2-6 0,4-3 0,2-3 16,2-4-16,1 0 0,-1-2 15,-1-2-15,0-2 0,5-3 16,-2 1-16,-2-6 0,0-2 16,-5 2-16,-1 0 0,-3 0 15,0 0-15,-4 3 0,-2 2 16,-2 2-16,-1 3 0,-2 2 15,0 1-15,-3 4 0,-1 3 16,0 0-16,-4 2 0,0 3 16,0 3-16,-2 3 0,1 0 0,-1 2 15,2 3-15,0 1 0,1 3 16,2-1-16,2 1 0,1 0 16,3 0-16,2-4 0,3-4 15,-1-1-15,-1-1 0,-2-3 16</inkml:trace>
  <inkml:trace contextRef="#ctx0" brushRef="#br0" timeOffset="243528.3996">22645 2478 0,'0'0'0,"0"0"0,0 0 16,0 0-16,-13 20 0,13-20 0,-15 32 16,5-12-16,-1 4 0,-3 8 15,-1 0-15,1-1 0,0-1 16,-2 7-16,2-1 0,0-5 16,0-4-16,7-2 0,2-1 15,4-6-15,3-3 0,4-6 16,3 0-16,3-8 0,3-2 0,-3 1 15,-2-2-15,-2 2 0</inkml:trace>
  <inkml:trace contextRef="#ctx0" brushRef="#br0" timeOffset="243912.0685">22894 2704 0,'0'0'16,"0"0"-16,0 0 0,0 0 0,0 0 15,-20 15-15,20-15 16,-12 22-16,12-22 0,-11 26 0,5-8 16,2-1-16,0 1 0,3 0 15,2 0-15,2-3 0,1-1 16,8 0-16,6-1 0,1-6 16,0-1-16,6-4 0,2-4 15,1-3-15,-2-1 0,5-6 16,-2-1-16,-3-1 0,-1 0 0,-3-2 15,-3-5-15,-3 1 0,-4 0 16,-5 1-16,-5 0 0,-3 4 16,-4 3-16,-4 0 0,-4 1 15,-3 1-15,-3 3 0,-5 4 16,-4 3-16,2 1 0,0 2 16,1 2-16,-1 1 0,2 0 15,3-1-15,5 1 0,3 1 16,4 1-16,2 0 0,8 0 0,7 0 15,-1-1-15,-2-2 0,0-1 16</inkml:trace>
  <inkml:trace contextRef="#ctx0" brushRef="#br0" timeOffset="244345.7555">23492 2671 0,'0'0'15,"0"0"-15,0 0 0,0 0 0,0 0 16,0 0-16,0 0 0,0 0 16,0 0-16,-21 25 0,21-25 15,-18 19-15,18-19 0,-26 23 16,13-7-16,1 1 0,0 1 16,2 0-16,1 3 0,1-2 15,3 0-15,0 2 0,3-2 16,4-5-16,5-3 0,6-4 0,7-3 15,2-3-15,2-2 0,4-4 16,3-2-16,4-5 16,-3 0-16,2-5 0,2-2 0,-4 1 15,-3 0-15,3-5 0,-3-3 16,-5 4-16,-3 1 0,-3 6 16,-3 4-16,-4 3 0,-2 3 0,-2 0 15,-2 2-15,-5 3 0,0 0 16,-4 3-16,-4 4 15,1 0-15,1 1 0,-1 4 0,1 2 16,-2 2-16,1 0 0,0 7 16,1 1-16,3-2 0,2-1 15,3-2-15,2 0 0,4-5 16,2-3-16,-1-1 0,-3-4 16,0 0-16</inkml:trace>
  <inkml:trace contextRef="#ctx0" brushRef="#br0" timeOffset="244678.8365">24470 2573 0,'0'0'0,"0"0"0,0 0 0,0 0 16,0 0-16,-31-2 0,31 2 15,-32 7-15,15-2 0,-3 2 16,-1 2-16,0-1 0,0 1 0,-3 2 15,1 1-15,3 1 0,3-1 16,6 1-16,4 1 0,4-2 16,6 0-16,5 0 0,7 2 15,1-1-15,2 0 0,2 2 16,2 1-16,1 0 0,-3 0 16,-5-1-16,-3-3 0,-3-2 15,-2 0-15,-8-2 0,-7 1 16,-3-4-16,-5 1 0,-8-1 0,-7 1 15,-9 2-15,-2-2 0,-6-1 16,-2 1-16,1-2 0,12 0 0,7 0 16</inkml:trace>
  <inkml:trace contextRef="#ctx0" brushRef="#br0" timeOffset="255198.6988">21672 3124 0,'0'0'0,"0"0"0,0 0 15,0 0-15,0 0 0,0 0 16,0 0-16,0 0 0,0 0 0,0 0 15,0 0-15,0 0 0,0 0 16,0 0-16,23 5 0,-23-5 16,0 0-16,33 3 0,-33-3 15,32 5-15,-15-4 0,2-1 16,2-1-16,1 1 0,2-1 0,0-1 16,2-2-16,5-1 15,0 1-15,-1 1 0,-1 1 16,-4-2-16,-2 0 0,-3 3 0,-1 0 15,-3 0-15,-1-1 0,-4 1 16,-2 2-16,-5 2 0,-2 0 16,-2-3-16,-4-1 0,2-1 15,-1 1-15,3 1 0</inkml:trace>
  <inkml:trace contextRef="#ctx0" brushRef="#br0" timeOffset="255428.0694">21673 3154 0,'0'0'0,"0"0"16,0 0-16,0 0 0,0 0 15,0 0-15,36 0 0,-36 0 16,26 0-16,-26 0 0,35 1 16,-15-1-16,2-1 0,2-1 15,2-1-15,0 1 0,2 0 0,8 1 16,1 1-16,-2 0 0,-2 1 15,3-2-15,-3-2 0,-6 1 16,-5 1-16,-4 0 0</inkml:trace>
  <inkml:trace contextRef="#ctx0" brushRef="#br0" timeOffset="266945.7554">22175 7391 0,'0'0'0,"0"0"16,0 0-16,0 0 0,0 0 0,0 0 16,-27 16-16,27-16 0,-18 20 15,18-20-15,-18 27 0,9-12 0,2 1 16,1-2-16,2 1 16,0 0-16,3 1 0,3-3 0,4-1 15,2-1-15,2-4 0,4-2 16,1-4-16,3-2 0,1-3 15,2-3-15,1-4 0,-1-2 16,-2-3-16,2-2 0,0-3 16,3-3-16,-4 1 0,0 2 15,-1 1-15,-4 5 0,-2 1 16,-5 5-16,0 3 0,-3 2 0,-3 2 16,-3 7-16,-3 3 15,0 2-15,0 2 0,0 2 0,2 3 16,2 1-16,3 1 0,3 3 15,2 2-15,1-6 0,5-3 16,2-5-16,5-2 0,1-5 16,0-4-16,3-5 0,0-5 15,-2-1-15,-1 0 0,-1-5 16,-1-4-16,-2-2 0,-4 1 0,-3-3 16,-4-2-16,-2 2 0,1 2 15,-6-4-15,-5 3 16,0 4-16,-2 2 0,-2 7 0,0 5 15,2 5-15,-1 3 0,-1 3 16,0 5-16,3 0 0,1 2 16,2-2-16,0-3 0,0-1 15</inkml:trace>
  <inkml:trace contextRef="#ctx0" brushRef="#br0" timeOffset="267362.7921">23331 7403 0,'0'0'0,"0"0"0,0 0 16,0 0-16,0 0 0,-2-25 16,2 25-16,0 0 0,-19-20 15,5 15-15,-5 0 0,0 2 16,-2 2-16,-5 2 0,-2 1 16,-8 4-16,2 2 0,0 3 15,-1 2-15,-3 6 0,5 1 0,7 6 16,5 2-16,5-3 0,5-1 15,9-3-15,6-1 0,6-5 16,6-4-16,6-3 0,4-2 16,3-4-16,0-4 0,7-6 15,3-6-15,-4 0 0,-1-2 16,-2-3-16,-2-5 0,-5 3 16,-4 1-16,-1 0 0,-6 2 15,-6 7-15,-3 3 0,-3 4 0,-5-1 16,-1 6-16,-2 3 0,-1 2 15,-4 4-15,0 2 0,0 2 0,0 5 16,1 2-16,3 0 16,3 0-16,6-3 0,5 0 15,2-5-15,4-3 0,4-5 16,4-5-16,-3 1 0,-4-1 0,-3 0 16</inkml:trace>
  <inkml:trace contextRef="#ctx0" brushRef="#br0" timeOffset="267578.7018">23816 7063 0,'0'0'0,"0"0"0,0 0 16,0 0-16,0 0 0,0 0 16,-18 23-16,18-23 0,-27 34 0,11-10 15,-3 7-15,-2 1 0,-1 3 16,-4 11-16,1 3 15,1 3-15,4-3 0,4-2 0,5-5 16,5-8-16,4-6 0,6-7 16,5-7-16,0-8 0,1-5 0,-4 0 15,0-1-15,-2 0 0</inkml:trace>
  <inkml:trace contextRef="#ctx0" brushRef="#br0" timeOffset="267798.4111">24020 7157 0,'0'0'16,"0"0"-16,0 0 0,0 0 15,0 0-15,-16 20 0,16-20 16,-17 30-16,6-10 0,-2 3 16,-1 4-16,-1 0 0,2 1 0,-2 8 15,0 0-15,3-2 0,2-4 16,0 2-16,3-4 0,0-3 15,2-4-15,1-6 0,3-5 16,0-2-16,0-2 0,0-1 16</inkml:trace>
  <inkml:trace contextRef="#ctx0" brushRef="#br0" timeOffset="268078.8617">24250 7355 0,'0'0'0,"0"0"16,0 0-16,0 0 0,0 0 0,0 0 16,0 0-16,-26-2 0,26 2 15,-33 1-15,11 2 16,-2 1-16,0 1 0,-3 1 16,-1 1-16,1 0 0,2 1 0,-4 2 15,4 0-15,4 0 16,4 0-16,6 1 0,6 1 15,3 0-15,4-1 0,4 1 0,5 0 16,3 1-16,-1 1 0,4-1 16,4-1-16,4 2 0,-2-2 0,-4-4 15,-4 0-15,-3-1 0</inkml:trace>
  <inkml:trace contextRef="#ctx0" brushRef="#br0" timeOffset="268495.3564">24840 7404 0,'0'0'0,"0"0"0,0 0 15,0 0-15,0 0 0,0 0 0,0 0 16,-28-3-16,28 3 0,-26 7 15,26-7-15,-36 14 0,19-7 16,0 4-16,2 1 0,0 4 16,3 1-16,0 6 0,3 0 15,4-1-15,3-3 0,8-2 16,7-4-16,5-1 0,2-2 0,10-3 16,2-4-16,-2-4 15,-1-4-15,-4-2 0,0-3 16,-5-2-16,-3-2 0,-5-5 0,-4-3 15,-6 0-15,-3-1 0,-5 1 16,-5-1-16,-5 2 0,-4 2 16,-7 1-16,-4 4 0,1 3 15,1 1-15,1 4 0,0 1 16,7 3-16,5 1 0,6 7 16,4 2-16,7-1 0,6 0 0,-3-1 15,0-3-15,-2 0 0</inkml:trace>
  <inkml:trace contextRef="#ctx0" brushRef="#br0" timeOffset="268879.2334">25389 7366 0,'0'0'0,"0"0"15,0 0-15,-19 17 0,19-17 0,-22 25 16,7-5-16,0-2 0,0 3 15,-7 3-15,-1 0 0,5-2 16,1-2-16,4-4 0,2-2 16,1-4-16,2-1 0,3-4 15,3-5-15,2 0 0,4-4 0,5-3 16,3-3-16,3-3 16,3-1-16,5-5 0,6-3 15,7-3-15,2 0 0,4 2 0,3-1 16,2 3-16,-5 7 0,-4 6 15,-3 2-15,-6 5 0,-4 3 0,-5 6 16,-4 4-16,-4 3 16,-4 1-16,-5 6 0,-3 5 15,-4-1-15,-3-1 0,-1 5 16,-2 5-16,1-4 0,1-1 16,3-6-16,1-6 0,2-3 0,0-4 15,0-2-15</inkml:trace>
  <inkml:trace contextRef="#ctx0" brushRef="#br0" timeOffset="269212.3381">26189 7600 0,'0'0'0,"0"0"0,0 0 15,0 0-15,30 2 0,-30-2 0,31 3 16,-13-2-16,1 0 0,3-1 15,2-1-15,7-1 0,0-1 16,-1-2-16,-3-3 0,-1-1 16,-2 0-16,3-6 0,-4-1 15,-5 1-15,-2-1 0,-6-2 16,-5-2-16,-4 2 0,-3 1 16,-6 3-16,-4 1 0,-3 4 0,-3 0 15,-5 3-15,-4 4 0,0 3 16,2 3-16,-3 6 0,-2 4 15,4 2-15,2 1 0,1 11 16,5 6-16,8-3 0,6 0 16,12 0-16,11 0 0,5-4 15,6-3-15,-7-6 0,-5-3 16,-4-4-16</inkml:trace>
  <inkml:trace contextRef="#ctx0" brushRef="#br0" timeOffset="269645.8367">27316 7485 0,'0'0'0,"0"0"16,0 0-16,0 0 0,-25-14 0,25 14 15,-40-4-15,15 1 16,0 1-16,-12 4 0,-5 3 16,2 1-16,2 2 0,-7 6 15,1 2-15,6 2 0,3 0 16,5 1-16,6 0 0,13-4 0,8 0 15,11 0-15,8-3 0,3-4 16,5-2-16,8-4 0,7-4 16,6-3-16,-2-3 0,0-2 15,0-1-15,-3-2 0,-4 0 16,1-4-16,-6-4 0,-7 6 0,-8 2 16,-5 5-16,-3 4 15,-7 0-15,-3 1 0,-5 5 0,-3 4 16,0 3-16,-2 3 0,-1 5 15,-1 6-15,2 2 0,2 2 16,-4 11-16,2 3 0,2-2 16,2-3-16,2-2 0,3-2 15,-1-5-15,1-6 0,0-3 16,-1-2-16,-2-4 0,-3-2 16,-6-5-16,-6-4 0,2 1 0,0 0 15,-3-6-15,-2-3 16,2-2-16,3 0 0,0 0 0,5 1 15,3 4-15</inkml:trace>
  <inkml:trace contextRef="#ctx0" brushRef="#br0" timeOffset="270129.0317">27908 7463 0,'0'0'0,"0"0"15,0 0-15,0 0 0,0 0 0,-18-16 16,18 16-16,-30-9 16,30 9-16,-43-7 0,15 7 15,-2 1-15,0 2 0,-11 3 16,-1 3-16,4 2 0,4 2 0,-3 3 16,6 3-16,7-2 0,7-1 15,10-1-15,10 0 16,6-2-16,4-3 0,10-3 0,8-2 15,0-2-15,-1-3 0,7-4 16,3-2-16,-7-1 0,-5-1 0,-4-3 16,-2-4-16,-4 1 15,-4 0-15,-4 2 0,-3 1 16,-3 3-16,-1 3 0,-3 5 16,-2-2-16,-1 6 0,-2 0 0,0 8 15,-1 5-15,1 3 0,-1 4 16,1 5-16,0 6 0,1-2 15,0 0-15,-2 10 16,1 0-16,0-4 0,2-4 0,-2-4 16,1-3-16,-2-5 15,1-5-15,-6-5 0,-5-3 16,-1-4-16,-3-3 0,-3-5 0,-3-3 16,8-2-16,0-1 0,4 0 15,3 2-15,2 2 0</inkml:trace>
  <inkml:trace contextRef="#ctx0" brushRef="#br0" timeOffset="270462.7178">28408 7446 0,'0'0'0,"0"0"0,0 0 15,0 0-15,-1-21 0,1 21 16,-16-14-16,16 14 0,-30-15 0,9 9 15,-3 2-15,-4 2 0,-2 2 16,-6 1-16,1 3 0,4 2 16,4 1-16,5 3 0,5 2 15,1 5-15,5 2 0,9 1 16,7 2-16,5 0 0,5-1 16,1-1-16,2-3 0,1-1 15,-1-1-15,-1-1 0,-3-2 16,-4-1-16,-2-1 0,-6-2 15,-3-2-15,-5-1 0,-2-2 0,-6-1 16,-3-1-16,-2-2 0,-2-2 16,-2-1-16,2-1 0,4 2 15,3 1-15,3-1 0</inkml:trace>
  <inkml:trace contextRef="#ctx0" brushRef="#br0" timeOffset="270895.7372">28709 7188 0,'0'0'15,"0"0"-15,0 0 0,0 0 16,-1 26-16,1-26 0,-11 34 16,1-10-16,-3 4 0,-3 4 15,-1 4-15,-4 9 0,1-1 0,0 6 16,4-4-16,2-6 15,5-6-15,0 1 0,3-5 16,3-8-16,1-4 0,2-9 0,1-4 16,1-3-16,2-3 0,3-7 15,2-6-15,0-3 0,1-2 16,3-5-16,2-2 0,1 1 16,-1 1-16,1 1 0,-2-1 15,0 5-15,1 3 0,1 3 16,3 1-16,-2 3 0,0 2 0,-2 1 15,-1 4-15,-1 3 0,0 3 16,-1 3-16,-1 1 0,-2 4 16,-1 4-16,-4 4 0,-2 5 15,-2-1-15,-1-1 0,0 1 16,1 0-16,-1-2 0,0-1 16,-1-3-16,-2-1 0,1-2 15,0-1-15,0-4 0,0-5 0,1 0 16,0-1-16,1-1 15</inkml:trace>
  <inkml:trace contextRef="#ctx0" brushRef="#br0" timeOffset="271229.3605">28988 7626 0,'0'0'0,"0"0"0,0 0 15,38 2-15,-21-1 0,4-1 16,1 2-16,2-1 0,2-1 15,5-3-15,0-1 0,-2 1 0,1-2 16,3-1-16,-3-1 0,-5-3 16,-3-2-16,-6 0 0,-4-1 15,-7-3-15,-3 0 0,-9 0 16,-6 3-16,-3 2 0,-1 1 16,-8 4-16,-3 2 0,-1 2 15,0 2-15,1 4 0,-2 1 16,0 5-16,0 4 0,4 3 15,2 2-15,1 5 0,4 2 0,7 2 16,4 1-16,7-3 0,5-1 16,12-2-16,8-1 0,8-5 15,7-4-15,4-3 0,3-3 16,-1-6-16,-1-5 0,-4 1 16,-10 1-16,-7-1 0</inkml:trace>
  <inkml:trace contextRef="#ctx0" brushRef="#br0" timeOffset="271496.0617">29671 7324 0,'0'0'0,"0"0"15,0 0-15,-16 21 0,16-21 0,-19 28 16,4-9-16,-3 6 0,0 3 15,-3 9-15,2 2 0,1 5 16,4-6-16,5-3 0,5-5 16,6-3-16,4-5 0,9-6 15,5-2-15,3-6 0,2-4 0,3-3 16,3-3-16,-1-7 0,2-5 16,-2 0-16,-7 4 15,-4 2-15</inkml:trace>
  <inkml:trace contextRef="#ctx0" brushRef="#br0" timeOffset="271714.6484">30117 7287 0,'0'0'16,"0"0"-16,0 0 0,-19 30 0,6-11 15,-2 6-15,-3 6 16,-5 9-16,0 3 0,0 7 0,4-4 15,7-5-15,5-6 0,7 0 16,6-6-16,7-4 0,7-5 16,4-4-16,5-2 0,-1-5 15,1-1-15,-6-3 16,-5-1-16,-4 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7:59:07.815"/>
    </inkml:context>
    <inkml:brush xml:id="br0">
      <inkml:brushProperty name="width" value="0.05292" units="cm"/>
      <inkml:brushProperty name="height" value="0.05292" units="cm"/>
      <inkml:brushProperty name="color" value="#FF0000"/>
    </inkml:brush>
  </inkml:definitions>
  <inkml:trace contextRef="#ctx0" brushRef="#br0">2340 3059 0,'0'0'0,"0"0"0,0 0 16,0 0-16,0 0 0,0 0 0,0 0 15,0 0-15,0 0 0,0 0 16,0 0-16,0 0 0,0 0 15,0 0-15,25-9 0,-25 9 16,0 0-16,0 0 0,28-1 16,-28 1-16,0 0 0,31 2 15,-18-2-15,1 1 0,1 0 16,1 1-16,2-2 0,1 0 0,1 0 16,0 0-16,4 1 15,-2 0-15,1 1 0,8-2 0,1 1 16,0-1-16,1 0 0,0 0 15,4 0-15,4-1 0,-3 1 16,3-2-16,1 1 0,-2-2 16,-4 2-16,10 0 0,-1 1 15,-1 0-15,-3 1 0,1 0 16,4 1-16,-6-2 0,0 0 0,2 0 16,4 1-16,-2 0 15,-2 2-15,11 0 0,1-2 16,-4 1-16,-2-1 0,0-1 0,5 1 15,-2 0-15,-1-1 0,7 0 16,3 1-16,-6 1 0,-4 0 16,3 1-16,4-2 0,-5-2 0,-2-1 15,4 1-15,2 1 16,-1 1-16,-1 3 0,27 1 16,-8-4-16,-10 2 0,-3-1 0,1-1 15,1 2-15,-2-3 0,-6 0 16,7 0-16,4 0 15,-8 2-15,-5-1 0,5 0 0,5 0 16,-7-1-16,-3 2 0,5 0 16,3 2-16,-3-1 0,-2 0 15,4 1-15,-1-2 0,-3 3 16,-1 0-16,1-3 0,5-2 16,-4-2-16,-3-2 0,9 5 15,6 3-15,-9 0 0,-4-1 0,3-1 16,5-2-16,-5 2 0,-1-1 15,3 3-15,4 0 0,-5-4 16,-4-4-16,3 4 0,5 2 16,-6 3-16,-3 1 0,5-2 15,2-2-15,-2-2 0,-4 0 0,3 1 16,2 2-16,-2-2 16,0 2-16,7-2 0,2 0 15,-5-2-15,-5-2 0,5 2 0,4 0 16,-1 3-16,-3 3 0,2-8 15,2-5-15,-2 7 0,-6 3 16,5-3-16,1-5 0,-4 2 16,-3 1-16,6 4 0,4 5 15,-6-1-15,-5-3 0,6-2 16,2-1-16,-6 1 0,-3 1 0,6 1 16,3 0-16,-6 1 15,-3-1-15,6-2 0,3-1 16,-5 2-16,-1 2 0,5 0 0,4-2 15,-8-2-15,-5-3 0,5 3 16,1 0-16,-2 1 0,-3 1 0,1-2 16,2-3-16,-7 6 15,-5 1-15,7-5 0,6-4 16,-6 3-16,-5 2 0,2-1 16,2-1-16,-4 4 0,0 2 0,5-1 15,4 0-15,-5-4 0,-5-3 16,5 4-16,3 1 0,-4 0 15,-3 0-15,4-2 0,1-2 16,-3 3-16,-3 2 0,0-2 16,3-1-16,-5-1 0,-3-2 0,4 0 15,3 0-15,-5 4 16,-3 1-16,5-2 0,5-2 16,-4-2-16,-2-3 0,2 6 0,0 2 15,-2-2-15,-2 1 0,3 0 16,0 2-16,-3-2 0,-2 0 15,3-2-15,2 1 16,-3 2-16,-2 3 0,3-1 0,3-1 16,-17-2-16,2-2 0,15 2 15,-1 1-15,-19 1 0,4 0 16,5 0-16,5 0 0,-2-1 0,-2 1 16,3-1-16,2-1 15,-2 2-15,-2 0 0,2 0 0,2 0 16,-4 0-16,-1 0 0,1 1 15,1 0-15,0 1 0,-2 1 16,2-3-16,1 0 0,-1 1 16,0 1-16,0-2 0,2-2 15,-1 2-15,-2 2 0,3-1 16,2 0-16,-3-2 0,-3 0 0,3-2 16,2 1-16,-4 1 15,-1 1-15,1 0 0,3-1 16,-3 0-16,-2 1 0,4-2 0,2 0 15,-8 1-15,-2 2 0,9-1 16,2 0-16,-7 0 0,0 2 16,7-2-16,1 1 0,-8-1 15,-2-1-15,9 2 0,2 0 16,-9 0-16,0 0 0,6-2 16,0 0-16,-7 3 0,-1 2 0,6-4 15,0-1-15,-5-1 0,-1 1 16,2 1-16,2 0 0,-3 0 15,-2 1-15,2 1 0,3-1 16,-2-1-16,1-1 0,0 1 16,2 0-16,-3 0 0,-1 0 0,3 0 15,0 0-15,0 0 16,-1 0-16,2 1 0,2 2 16,-4-2-16,-3-1 0,4 1 0,2 1 15,-3 0-15,-2-2 0,4 0 16,2-2-16,-3 2 0,0 3 15,0 0-15,2 1 0,-3-1 16,0-3-16,0 1 0,2 0 16,-3 0-16,0 0 0,-1-1 15,-1 1-15,-1 2 0,-1 2 0,4-4 16,3-2-16,-3 1 16,-1 0-16,-2 0 0,-1 1 15,-1 0-15,-2 0 0,1 3 16,1-1-16,-1-1 0,-2-2 0,2 0 15,1 1-15,-3 0 0,-3 1 16,-1-1-16,-1 0 0,-3-1 16,1-1-16,-1 1 0,0 0 15,-3 0-15,0 1 0,0 0 16,-1-2-16,0 1 0,-1-1 0,-1 1 16,2 1-16,-2 1 0,-2 2 15,0 0-15,0-2 16,1-1-16,-1-1 0,-4-1 0,0 1 15,-1 0-15</inkml:trace>
  <inkml:trace contextRef="#ctx0" brushRef="#br0" timeOffset="24394.4496">17977 3668 0,'0'0'0,"0"0"0,0 0 16,33-8-16,-17 4 0,7 0 15,6-3-15,10-2 0,0-1 0,13-4 16,1-1-16,-2 2 0,-3 0 16,6-1-16,-3 2 0,-7 1 15,-5 2-15,-4 2 0,-2 0 16,-5 1-16,-6 1 0,-6 1 15,-4 2-15,-4 0 0,-2 1 16,-6 1-16,0 0 0,-5 2 0,-1-1 16,-3 3-16,-2 0 15,1-1-15,1-2 0,1 0 0,1 2 16,-1-2-16,0-1 0,2 1 16,0-1-16,2 1 0,-1-1 15,2 0-15,1 0 0,-1-1 16,3 1-16,-2-2 0,2 2 15,-2 1-15,2-1 0,-2-1 16,2 1-16,0 0 0,0 0 0,0 0 16,0 0-16,0 0 0,0 0 15,0 0-15,0 0 16,0 0-16,0 0 0,0 0 0,0 0 16,0 0-16,0 0 0,0 0 15,0 0-15,0 0 0,0 0 16,0 0-16,0 0 0,0 0 15,-2 4-15,2-4 0,0 0 16,0 0-16,-4 4 0,4-4 16,0 0-16,0 0 0,0 0 0,0 0 15,0 0-15,0 0 0,0 0 16,0 0-16,0 0 0,0 0 16,0 0-16,1-6 0,-1 6 15,0 0-15,0-6 0,0 6 16,0 0-16,0 0 0,0-5 15,0 5-15,0 0 0,0 0 16,0 0-16,0 0 0,0 0 16,0 0-16</inkml:trace>
  <inkml:trace contextRef="#ctx0" brushRef="#br0" timeOffset="25034.1047">18399 3384 0,'0'0'0,"0"0"0,0 0 15,5 21-15,-5-21 0,8 20 0,-8-20 0,11 27 16,-5-11-16,-1 5 16,1 2-16,-1 0 0,1 1 0,0 5 15,2-1-15,-1 1 0,-2 1 16,0 1-16,-3 3 0,-1 3 16,-1-5-16,-1-2 0,-1-2 15,-2-2-15,0-2 0,-2-2 16,0-1-16,-3-3 0,-1-1 15,-2-5-15,-2-5 0,-1-2 16,0-3-16,-2-2 0,1-1 16,-1-1-16,1-3 0,-1-1 0,-1-1 15,4-3-15,2 0 0,4 2 16,3-2-16,3 0 0,3-1 16,4-2-16,4-3 0,5 1 15,5 0-15,4 1 0,5 1 16,10-1-16,4-1 0,2 2 15,3 2-15,7 0 0,-2 2 0,-2 6 16,-1 4-16,-6 1 0,-5 4 16,0 1-16,-7-1 15,-8 3-15,-7 1 0,-7 1 0,-3 3 16,-6 0-16,-6 1 0,-5-2 16,-3 0-16,-4-1 0,-2 0 0,-2 1 15,-2-2-15,0 0 16,0-2-16,0-2 0,2-3 15,4-4-15,1-2 0,6-4 16,1-2-16,2-3 0,2-1 0,1 3 16,1 0-16,1 3 0</inkml:trace>
  <inkml:trace contextRef="#ctx0" brushRef="#br0" timeOffset="25268.7805">18782 3312 0,'0'0'0,"0"0"16,0 0-16,0 0 0,19-5 0,-19 5 15,20 6-15,-20-6 0,22 7 16,-10-3-16,2 1 0,-1 0 15,0 0-15,-1 1 0,0 1 16,-1 0-16,-1-1 0,-1-1 0</inkml:trace>
  <inkml:trace contextRef="#ctx0" brushRef="#br0" timeOffset="25618.0421">19199 3609 0,'0'0'0,"0"0"0,0 0 16,0 0-16,0 0 0,17 19 15,-17-19-15,11 21 0,-4-7 0,-1-1 16,1 0-16,-1 0 0,2 1 16,2-2-16,1-1 15,0-2-15,-1-1 0,1-2 0,0-2 16,0-1-16,1 0 0,0-1 16,0-2-16,-1-3 0,0-2 15,3-5-15,-2-2 0,-1-1 16,-1-2-16,-3 3 0,0 2 15,-1 1-15</inkml:trace>
  <inkml:trace contextRef="#ctx0" brushRef="#br0" timeOffset="25783.8933">19575 3535 0,'0'0'16,"0"0"-16,0 0 0,0 0 0,0 0 16,11 22-16,-11-22 0,0 0 15,11 25-15,-11-25 0,10 24 16,-4-13-16,-1 0 0,3 0 15,1-1-15,0 0 0,-1-2 16,1 0-16,1-2 0,-2 0 0,0-2 16,-2 0-16</inkml:trace>
  <inkml:trace contextRef="#ctx0" brushRef="#br0" timeOffset="26117.5456">20081 3406 0,'0'0'0,"0"0"16,0 0-16,0 0 0,5 26 0,-5-26 15,2 32-15,-1-11 0,0 1 0,0 6 16,0 3-16,-1 7 15,0 0-15,0 0 0,0-1 16,1 3-16,2-5 0,1-4 16,2-5-16,0-4 0,2-4 0,3-4 15,2-4-15,3-3 0,0-4 16,2-4-16,-1-1 0,2-5 16,0-2-16,1-4 0,0-4 15,-3 1-15,0 1 0,-2-2 16,1-3-16,-4 4 0,-2 4 15,-3 1-15</inkml:trace>
  <inkml:trace contextRef="#ctx0" brushRef="#br0" timeOffset="26367.3247">20597 3561 0,'0'0'0,"0"0"0,0 0 16,0 0-16,0 0 0,13 21 16,-13-21-16,12 17 0,-12-17 0,9 18 15,-3-9-15,-1 0 0,1-2 16,-1 0-16,2-1 0,0-1 16,-2 0-16,1-2 0,-1-1 15,0-1-15,-2-1 0,0 0 16,1 0-16,-2 0 0</inkml:trace>
  <inkml:trace contextRef="#ctx0" brushRef="#br0" timeOffset="26551.2489">20937 3550 0,'0'0'0,"0"0"15,0 0-15,11 18 0,-11-18 0,10 18 16,-5-7-16,1 0 15,-1 0-15,1 0 0,0 1 16,0-2-16,-1 0 0,2 0 16,-1-1-16,-5-3 0,-2-1 0,-1-2 15,1 1-15,0-1 0</inkml:trace>
  <inkml:trace contextRef="#ctx0" brushRef="#br0" timeOffset="37018.1727">18247 4570 0,'0'0'0,"0"0"16,0 0-16,0 0 0,22-5 0,-22 5 15,29-8-15,-11 4 16,2-2-16,4-2 0,4-1 16,1-2-16,0 0 0,12-4 15,2 1-15,6-2 0,-4 1 0,0 1 16,0 2-16,-4-1 0,-5 0 16,1 0-16,-6 3 0,-8 2 15,-4 0-15,-6 4 0,-3 0 16,-6 2-16,-2 1 0,-6 2 15,-5 0-15,1 0 0,3 0 0,0-1 16</inkml:trace>
  <inkml:trace contextRef="#ctx0" brushRef="#br0" timeOffset="37585.1204">18568 4331 0,'0'0'16,"0"0"-16,0 0 0,0 0 15,0 0-15,0 28 0,0-28 16,2 22-16,-2-22 0,3 30 0,-1-11 16,1 1-16,-2 0 0,1 3 15,0 2-15,0 0 0,0 2 16,2 7-16,-1 0 0,-1-2 15,-1 0-15,0 1 0,1-4 16,-2-4-16,-2 0 0,0-5 16,-1-3-16,-1-2 0,-1-1 0,1-5 15,-3 0-15,-1-2 0,0-1 16,-3-4-16,-3-2 0,2-1 16,0-2-16,0-1 0,0-3 15,1 0-15,0 1 0,1-2 16,1-3-16,4-1 0,1 0 15,5-2-15,5-1 0,3-1 0,2 1 16,5 1-16,6 2 16,4-2-16,1 1 0,13-3 15,3 2-15,3 4 0,2 2 0,6 5 16,-5 2-16,-1 4 0,-3 3 16,-7 1-16,-2 1 0,-8 2 15,-4 2-15,-5 1 0,-2 3 16,-4-3-16,-3-1 0,-4 0 15,-5 1-15,-2-1 0,-3-1 16,-1-1-16,-3 0 0,-3 0 16,-2-1-16,-3 0 0,0-2 15,-1-2-15,2 0 0,0-3 16,2-1-16,2-4 0,1-3 0,3 2 16,0-1-16,3 2 0</inkml:trace>
  <inkml:trace contextRef="#ctx0" brushRef="#br0" timeOffset="37835.0908">19186 4525 0,'0'0'0,"0"0"0,0 0 0,21 2 16,-21-2-16,0 0 0,23 4 15,-14 1-15,0 0 0,1 1 0,1 0 16,-1 0-16,-3-1 16,1-1-16</inkml:trace>
  <inkml:trace contextRef="#ctx0" brushRef="#br0" timeOffset="38568.0307">19581 4464 0,'0'0'15,"0"0"-15,0 0 0,32-9 0,-18 4 16,3 1-16,1 0 0,3 0 15,1-2-15,7-3 0,1-1 16,-3 3-16,-1 1 0,-3-1 0,-2 1 16,-2 1-16,-3-1 0,-2 2 15,-1-1-15,-4 2 0</inkml:trace>
  <inkml:trace contextRef="#ctx0" brushRef="#br0" timeOffset="38768.1699">19547 4667 0,'0'0'16,"0"0"-16,0 0 0,22-6 0,-22 6 15,33-9-15,-11 2 0,4 0 16,4-1-16,10-2 0,0-1 16,0 0-16,0 0 0,5-1 15,-4 0-15,-7 1 0,-4 0 0,-6 2 16,-5 2-16,-5 0 0,-5-1 15,-5 3-15,-3-2 16,-1 2-16,0 2 0,0-1 0</inkml:trace>
  <inkml:trace contextRef="#ctx0" brushRef="#br0" timeOffset="39051.2222">19783 4253 0,'0'0'0,"0"0"0,0 0 16,0 0-16,0 0 0,-13 24 0,13-24 15,-6 32-15,1-10 0,1 6 16,0 3-16,0 3 0,1 4 0,1 10 16,1 2-16,2 3 0,1-5 15,1-8-15,1-7 0,1-8 16,3-4-16,3-4 0,2-4 15,6-5-15,3-4 0,1-5 16,2-5-16,3-3 0,1-2 16,-1-6-16,1-3 0,-2 1 0,-6 4 15,-4 3-15</inkml:trace>
  <inkml:trace contextRef="#ctx0" brushRef="#br0" timeOffset="39303.0636">20558 4260 0,'0'0'15,"0"0"-15,0 0 0,-7 21 0,7-21 16,-11 25-16,3-5 0,0 3 16,0 3-16,-3 12 0,1 2 15,3-2-15,3-1 0,2 2 16,4-3-16,0-8 0,1-6 0,4-3 15,2-5-15,2-4 16,1-6-16,3-4 0,4-4 16,2 0-16,1 0 0,0-6 15,0-5-15,-3 4 0,-4 1 0,-3 2 16</inkml:trace>
  <inkml:trace contextRef="#ctx0" brushRef="#br0" timeOffset="39951.452">21108 4285 0,'0'0'16,"0"0"-16,0 0 0,27-1 0,-27 1 16,30-4-16,-7 3 0,0-3 15,2 2-15,9-2 0,2 3 16,-2-1-16,-2-1 0,4 3 15,-7 3-15,-3-1 0,-5-2 16,-6 3-16,-4 1 0,-6 1 16,-3 2-16,-9 4 0,-7 2 0,-4 2 15,-2 0-15,-13 6 16,-6 5-16,0-1 0,1 0 0,-5 1 16,2-2-16,5-3 0,7-3 15,6-2-15,7-1 0,5-5 16,5-1-16,11-4 0,7-3 15,6-2-15,4-2 0,6 0 16,9-1-16,5-3 0,-2 0 16,3-1-16,3 1 0,-7 0 15,-3 2-15,3 1 0,-1 3 16,-7 2-16,-5 2 0,-5 5 16,-4 4-16,-9-3 0,-3-2 0,-6 2 15,-6 2-15,-5 1 0,-4-1 0,-4 1 16,-6 2-16,2-5 15,-1 1-15,-7-1 0,-2-1 16,4-2-16,0-1 0,1-2 16,3-2-16,3-2 0,2-1 0,3-6 15,4-3-15,5-1 0,6 1 16,0 3-16,1 1 16,1 1-16</inkml:trace>
  <inkml:trace contextRef="#ctx0" brushRef="#br0" timeOffset="40251.68">22183 4335 0,'0'0'0,"0"0"15,0 0-15,0 0 0,7 20 0,-7-20 16,5 20-16,-2-9 16,0 1-16,1-3 0,-1 2 15,0-1-15,1-2 0,-1 1 16,1-1-16,0-1 0,-1 0 0,0-2 16,2 0-16,-2-3 0,0-1 0,2-2 15,0-1-15,0-2 16,-2 1-16,-1 1 0,0 0 15,0-1-15</inkml:trace>
  <inkml:trace contextRef="#ctx0" brushRef="#br0" timeOffset="40434.4988">22507 4250 0,'0'0'0,"0"0"0,0 0 0,0 0 15,12 29-15,-12-29 0,11 23 16,-11-23-16,13 28 0,-5-12 15,1 3-15,-1-2 0,1-1 0,2 2 16,0-1-16,-2-1 0,-1-4 16,-3-2-16,-1-2 15,-2-2-15,0-1 0,0 0 0</inkml:trace>
  <inkml:trace contextRef="#ctx0" brushRef="#br0" timeOffset="41235.2365">18822 5132 0,'0'0'0,"0"0"0,0 0 0,0 0 15,0 0-15,0 0 0,0 0 16,0 0-16,29-1 0,-29 1 15,0 0-15,34 2 0,-34-2 0,28 1 16,-8 1-16,0 0 0,1-2 16,4 0-16,1-2 15,2 0-15,-1 0 0,14-1 16,3-3-16,-2 1 0,-1 1 16,17-1-16,7-1 0,-5 1 0,-5-4 15,10 1-15,-1-1 0,8 2 16,-4 2-16,1 0 0,2 0 15,-4 3-15,-3 0 0,11-1 16,-1-1-16,-2 0 0,-3 0 0,34-3 16,-6 1-16,-11 1 15,-8-1-15,13-2 0,10-2 16,-17 8-16,-13 3 0,0-2 0,-2-4 16,4-2-16,3-2 0,0 3 15,0 3-15,-1 2 0,0 2 16,-3-3-16,-3-3 0,1 2 15,-1 1-15,0-1 0,-1 0 16,-5-1-16,-3 1 0,1-1 16,1-1-16,-8 1 0,-5 2 0,-1-3 15,-3 0-15,-11 4 0,-7 0 16,-6-1-16,-3 0 0,-4 0 16,-3-1-16,-13-1 0,-7-2 15,1 3-15,3 0 0,2 1 16</inkml:trace>
  <inkml:trace contextRef="#ctx0" brushRef="#br0" timeOffset="42368.1904">19867 5323 0,'0'0'16,"0"0"-16,0 0 0,0 0 0,0 0 15,0 0-15,26-7 0,-26 7 16,25-7-16,-25 7 0,39-13 16,-14 6-16,3 0 0,3 0 15,0-2-15,11-1 0,0-1 16,-1 1-16,-2 0 0,5-1 16,-3 3-16,-4 0 0,-2 1 15,-5 4-15,-6 3 0,-7 0 16,-6 1-16,-2 0 0,-2 0 0,-1-1 15</inkml:trace>
  <inkml:trace contextRef="#ctx0" brushRef="#br0" timeOffset="42585.4897">20261 5302 0,'0'0'0,"0"0"15,0 0-15,0 0 0,0 0 0,0 0 16,0 0-16,0 0 0,0 0 15,-10 27-15,10-27 0,-9 21 16,9-21-16,-14 21 0,3-10 16,-1 0-16,0 2 0,0-1 15,-2 1-15,1 1 0,0-1 16,-1-1-16,-2 1 0,1-2 0,-2-1 16,-1 0-16,4-1 0,2-1 15</inkml:trace>
  <inkml:trace contextRef="#ctx0" brushRef="#br0" timeOffset="42785.3487">19843 5632 0,'0'0'0,"0"0"0,0 0 0,0 0 16,11 20-16,-11-20 0,9 24 16,-3-11-16,-1 2 0,1 0 15,-1 2-15,1 2 0,-1-1 0,2-1 16,0-1-16,2 1 0,0-1 15,-1-4-15,-2-3 0,0-2 16,-2-4-16,0 0 0,-2-1 16,0 0-16</inkml:trace>
  <inkml:trace contextRef="#ctx0" brushRef="#br0" timeOffset="43118.1849">19914 5620 0,'0'0'0,"0"0"15,0 0-15,24-8 0,-24 8 16,35-11-16,-12 3 0,5-1 16,4-1-16,14-2 0,5-1 15,-1 0-15,-1 2 0,11-1 16,-2 1-16,7 0 0,-3 1 0,-8 6 16,-6 4-16,-3 0 0,-6 1 15,1 0-15,-5 2 0,-11 2 16,-4 2-16,-4 1 0,-4 0 15,-6 5-15,-2 3 0,-4-1 16,-4 2-16,-2-3 0,-4 1 16,-2-1-16,-2 3 0,-1 0 15,1-1-15,-4-1 0,-3-1 16,-1-2-16,0 0 0,0-1 0,0-1 16,-2 0-16,-2 1 0,0-4 15,-2-1-15,3-2 0,2-1 16,4 1-16,5-2 0,2-1 15</inkml:trace>
  <inkml:trace contextRef="#ctx0" brushRef="#br0" timeOffset="43335.0159">20123 5571 0,'0'0'0,"0"0"16,0 0-16,0 0 0,0 0 15,-2 25-15,2-25 0,-2 24 16,2-24-16,-2 31 0,2-12 16,0 0-16,1 0 0,1-1 15,0-1-15,1-1 0,1-3 16,0 0-16,1-2 0,-2-1 0,0 0 16,0-3-16</inkml:trace>
  <inkml:trace contextRef="#ctx0" brushRef="#br0" timeOffset="43504.0225">20229 5668 0,'0'0'0,"0"0"0,0 0 16,20-5-16,-20 5 0,24-4 15,-10 1-15,2 0 0,-2-1 0,1 2 16,0 0-16,-2-1 0,-2 0 15,-1 0-15,-1 2 0,-1-2 16</inkml:trace>
  <inkml:trace contextRef="#ctx0" brushRef="#br0" timeOffset="43653.0315">20204 5788 0,'0'0'0,"0"0"0,0 0 0,0 0 15,26-9-15,-14 5 0,3 0 16,0-1-16,2 0 0,-3 1 16,-1 1-16,-2 0 0</inkml:trace>
  <inkml:trace contextRef="#ctx0" brushRef="#br0" timeOffset="43902.0449">20437 5579 0,'0'0'0,"0"0"0,0 0 16,0 0-16,0 0 0,0 0 0,-6 32 16,6-32-16,-6 27 0,6-27 15,-5 32-15,3-15 0,-1-1 16,1-1-16,0 1 0,0-1 15,0 0-15,-2-2 0,0-2 16,-2-2-16,-1 1 0,0 0 16,1-3-16,2 0 0</inkml:trace>
  <inkml:trace contextRef="#ctx0" brushRef="#br0" timeOffset="44051.948">20182 5943 0,'0'0'0,"0"0"0,0 0 0,0 0 16,0 0-16,0 0 0,0 0 15,23-15-15,-23 15 0,24-12 16,-24 12-16,38-13 0,-19 7 0,3-3 16,3 1-16,-4 0 0,-3 2 15,-1-1-15</inkml:trace>
  <inkml:trace contextRef="#ctx0" brushRef="#br0" timeOffset="44351.9251">21394 5138 0,'0'0'16,"0"0"-16,0 0 0,0 0 16,0 0-16,-16 23 0,16-23 0,-23 23 15,6-11-15,-2 2 0,0 3 16,-4 1-16,0 3 0,-6 4 16,-1-2-16,2-2 0,4-1 0,3-3 15,3-3-15,4-2 0</inkml:trace>
  <inkml:trace contextRef="#ctx0" brushRef="#br0" timeOffset="44584.8517">21043 5458 0,'0'0'0,"0"0"15,0 0-15,0 0 0,4 24 0,-4-24 16,4 30-16,-1-11 0,0 0 15,0 3-15,1 2 0,0 0 16,0-2-16,3 5 0,0-4 16,-2-2-16,1-2 0,-2-2 15,-1-2-15,0-2 0,-1-1 16,-1-4-16,-1-1 0,-1-2 16,1-5-16,-2 3 0,2-3 0,-3 2 15</inkml:trace>
  <inkml:trace contextRef="#ctx0" brushRef="#br0" timeOffset="44952.9538">21208 5470 0,'0'0'0,"0"0"16,0 0-16,30-9 0,-15 5 0,2 0 0,0-1 15,7 0-15,0 3 0,1-1 16,1 1-16,-3 0 0,-1-1 15,-2 2-15,-2 1 0,0-1 16,0 0-16,-2 1 0,-2 2 16,1-1-16,-2 2 0,-2 0 15,-1 1-15,-1 1 0,-1-1 16,-2 1-16,1 1 0,-2 3 16,0 2-16,-4 4 0,-3 4 15,-1 0-15,1 1 0,-1 4 0,-2 1 16,1-1-16,-1-3 0,0 0 15,1-1-15,0-2 0,1-1 16,0-3-16,-1 2 0,0-5 16,1-2-16,-2 1 0,1-2 15,-2 1-15,1-3 0,-3 0 16,-1-2-16,2-1 0,0 0 0,2 1 16</inkml:trace>
  <inkml:trace contextRef="#ctx0" brushRef="#br0" timeOffset="45185.7071">21208 5686 0,'0'0'0,"0"0"0,0 0 0,20-6 15,-20 6-15,22-6 0,-8 2 16,1 1-16,-1-1 0,1 0 15,1-2-15,0 2 0,1 2 0,3-3 16,0 1-16,-4 2 0,-2 2 16,-3 2-16,-2 0 15,-5 1-15,-6 0 0,1-1 0,1-2 16,-1 4-16</inkml:trace>
  <inkml:trace contextRef="#ctx0" brushRef="#br0" timeOffset="45402.2108">21214 5881 0,'0'0'0,"0"0"15,0 0-15,0 0 0,0 0 0,30-10 16,-30 10-16,31-10 0,-14 5 16,2-2-16,2 1 0,-1 1 15,1-3-15,-1 2 0,0 2 16,2 0-16,-2-1 0,-2 1 15,-2-1-15,-3 2 0,-2 0 16,-2 2-16,-1 0 0,-1-1 0</inkml:trace>
  <inkml:trace contextRef="#ctx0" brushRef="#br0" timeOffset="65886.28">2121 4082 0,'0'0'0,"0"0"0,0 0 16,0 0-16,0 0 0,20-11 0,-20 11 16,0 0-16,25-6 0,-25 6 15,25-2-15,-11 1 0,0 1 16,5 0-16,1 0 0,0 2 16,2 0-16,9 1 0,3-1 15,-1 0-15,1-2 0,13 1 16,3 0-16,-3 0 0,1 0 0,15-1 15,3 0-15,-2 0 0,-5-1 16,18-1-16,7-2 16,-8 3-16,-6 1 0,19-4 0,6-2 15,-10 3-15,-9 2 0,49 2 16,-1 3-16,-18-4 0,-12-1 16,9 0-16,8 2 0,-15-1 15,-8 0-15,13-1 0,14-1 16,-14 2-16,-8 1 0,15 1 15,6 2-15,-10-3 0,-9-1 0,12-2 16,13-2-16,-14 9 0,-7 3 16,17-2-16,12-2 15,-17-1-15,-7-2 0,8-2 0,9-2 16,-15 3-16,-8 3 0,18 0 16,13 2-16,-17-2 0,-8 0 15,15-4-15,11-2 0,-16 4 16,-12 3-16,16 2 0,12 2 15,-18-4-15,-11-1 0,17-2 0,11 2 16,-13-4-16,-9-4 0,13 3 16,11 0-16,-15 2 0,-9 0 15,15-4-15,13 0 16,-18 2-16,-13 2 0,16 3 0,13 3 16,-16-10-16,-12-6 0,16 7 15,9 4-15,-18 0 0,-10 1 0,16-3 16,9-4-16,-14 2 15,-11-1-15,16 3 0,11 2 16,-15-4-16,-9-4 0,8 5 0,7 2 16,-13 1-16,-10 0 0,15-3 15,9-3-15,-15 1 0,-10 2 16,8 4-16,8 2 0,-14 0 16,-9-2-16,12 1 0,7 2 15,-15-5-15,-9-3 0,11-1 16,7 1-16,-12 3 0,-10 2 0,12-2 15,7-3-15,-13-1 0,-9 0 16,11 5-16,8 4 16,-10-3-16,-5-5 0,8 3 0,7 0 15,-10-2-15,-8-1 0,9 2 16,8 1-16,-12 1 0,-8-1 16,10 2-16,7 1 0,-11-5 15,-9-2-15,8 0 0,4 3 16,-12 0-16,-7 0 0,7-3 15,5 1-15,-14 3 0,-11 5 0,5-2 16,5 2-16,-5-9 0,-3-5 16,-4 6-16,-3 3 15,-6-4-15,-4-2 0,-2 6 16,-1 3-16,-6-2 0,-6-3 0,0-1 16,0-1-16,-8-1 0,-5-2 0,-5 8 15,0 8-15,-7-4 16,-1-1-16,-7 6 0,-3 5 15,8-9-15,2-1 0,0-3 16</inkml:trace>
  <inkml:trace contextRef="#ctx0" brushRef="#br0" timeOffset="92337.2108">10693 3138 0,'0'0'0,"0"0"16,0 0-16,0 0 0,0 0 15,-27-7-15,27 7 16,-25-6-16,25 6 0,-33-5 0,11 4 16,-1 1-16,-1 1 0,-10 3 15,-3 1-15,0 1 0,1 0 16,-4 2-16,-2 2 0,-6 1 16,3 0-16,-4 4 0,-1 6 15,-4 3-15,5-3 0,-4 4 16,-3 4-16,10-1 0,6 1 0,-5 5 15,2 0-15,5 0 0,5 4 16,2 1-16,6-3 0,6 1 16,5 0-16,5 0 0,3 1 15,5-6-15,2-1 0,4 5 16,3-1-16,4-8 0,3-2 16,7-2-16,6-1 0,2 0 0,2-2 15,6 0-15,6 0 16,5-4-16,1-2 0,14 1 15,3-1-15,-1-2 0,0-3 0,7-2 16,4 0-16,31-1 0,-11-2 16,-2 3-16,-1 0 0,-4 0 15,-5-2-15,3 2 0,3 1 16,-2 0-16,-2 1 0,4-5 16,4-3-16,-7-6 0,-4-2 0,3 2 15,2 1-15,-2 6 0,1 2 16,2-1-16,4-1 15,-4-3-15,-3-2 0,7-2 0,3-2 16,-8 0-16,-5 1 0,4 2 16,5 1-16,-7 0 0,-5 0 15,0-1-15,-2-2 0,-5 0 16,-3-1-16,-4-1 0,-2 0 16,-7-2-16,-3-3 0,-3-3 15,-2-2-15,-9-1 0,-5 1 0,-5-4 16,-4 0-16,-7-3 0,-4 0 15,-2-4-15,0-2 0,-5 1 16,-2-1-16,-6-2 0,-2-1 16,-8 0-16,-4 2 0,-9 0 15,-5-3-15,2-1 0,1-2 16,-6 4-16,-4 0 0,-3 2 16,-1-2-16,-10 2 0,-6 0 15,3-1-15,0-1 0,-7 1 16,-3 4-16,-4 4 0,-3 4 0,-4-2 15,-5-3-15,-3 4 0,-1 2 16,-7 3-16,-2 1 0,0 1 16,-1-2-16,0 5 0,-3 1 15,4 7-15,3 5 0,-6 2 16,-3-2-16,5 1 0,3 0 16,-1 2-16,-1 2 0,6 2 15,5 2-15,-2 1 0,-1 3 16,9-1-16,3 3 0,4 0 15,3 2-15,7-3 0,5 2 0,5-6 16,3-2-16,4-3 0,6 0 16,4 7-16,2 4 0,4-2 15,3-1-15,-1 4 0,-1 2 16,3-4-16,3-3 0,5-3 0,3-4 16,3-1-16</inkml:trace>
  <inkml:trace contextRef="#ctx0" brushRef="#br0" timeOffset="127273.8164">4378 16080 0,'0'0'0,"0"0"0,0 0 15,0 0-15,0 0 0,0 0 16,0 0-16,0 0 16,28 7-16,-28-7 0,0 0 0,26 1 15,-26-1-15,22 0 0,-10 2 16,-2-2-16,0 1 0,2 0 16,0 0-16,1 1 0,-1 0 0,4-1 15,0 0-15,1 0 0,-2 0 16,2 0-16,1 1 15,-2-1-15,2 0 0,2-1 16,2 0-16,4 2 0,-2-1 0,2-1 16,0 1-16,1-1 0,1 0 15,-2-1-15,-1 1 0,1-1 16,1 0-16,0 0 0,3 0 16,2-1-16,-3 0 0,1 1 15,1-1-15,-1 1 0,-1 1 0,0-2 16,-1 0-16,1 0 0,2 2 15,0 0-15,1-1 16,-4 0-16,2 0 0,1 1 0,1 0 16,-1 0-16,0-1 0,-1 1 15,3-1-15,-1 1 0,0-1 16,5 0-16,-2 0 0,3 1 0,-1 1 16,0-2-16,-1-1 15,0 2-15,1 0 0,-1 0 16,1 0-16,-1 0 0,0 0 0,1-1 15,0 0-15,0 0 0,-2 1 16,2-3-16,2 0 0,-2 1 16,1 1-16,7-1 0,0 0 15,-2 0-15,-4 2 0,2-2 16,3 0-16,-6 0 0,0 1 16,3-1-16,-2 0 0,-1 0 0,-2 1 15,-1 1-15,3 1 16,-3 0-16,-1-1 0,2 0 15,4-1-15,-4 0 0,-2 1 0,1 0 16,0 1-16,2 0 0,-1 0 16,0 0-16,0-1 0,-2 0 15,2 1-15,-2 0 0,-2 0 16,1-1-16,0-2 0,2 0 16,-2 2-16,1 3 0,-1 0 0,3 0 15,0-3-15,-2 1 0,-3-1 16,4 1-16,3 0 15,-3-2-15,-1-2 0,3 4 0,0 2 16,-1-1-16,0-2 0,2 2 16,3 1-16,-3-2 0,-3-3 15,1 3-15,3 1 0,-4-2 16,3-1-16,-4 2 0,1 1 16,-1-2-16,3 0 0,-3-2 15,-1 1-15,1 2 0,0 0 0,0-3 16,1-2-16,-2 2 0,0 2 15,2-1-15,2-2 16,-1-1-16,-2 1 0,2 3 0,3 1 16,-5-2-16,-3 0 0,3 1 15,4 0-15,-3-1 0,-1 0 16,0-1-16,2-1 0,-2 0 16,0 1-16,-1 0 0,-1 1 15,2 0-15,1 1 0,0-2 16,-2-3-16,-1 1 0,0 2 0,2 0 15,1 1-15,-1 0 0,-1 0 16,4 0-16,1 0 0,-2-1 16,-3 0-16,2 1 0,2 0 15,-1-1-15,-3 0 0,3 0 16,3 2-16,-3 0 0,-2 0 16,2-1-16,1 1 0,-2-1 0,1-1 15,-1 2-15,0 1 16,0 0-16,2-1 0,-3 0 15,-2 0-15,1 0 0,2 1 0,-1 0 16,0-1-16,-3 2 0,1-2 16,3 0-16,2-2 0,-5 0 15,-3 0-15,3 0 0,3 2 16,-6-1-16,-2 1 0,5-2 16,0-2-16,-4 2 0,-1 2 0,1-3 15,-1 0-15,0 2 0,-1 1 16,5 0-16,4-1 15,-4-2-15,-3 0 0,3 2 0,1 2 16,-1-1-16,-2 0 0,4-2 16,2-2-16,0 2 15,1 3-15,-5-2 0,-2 1 16,4-2-16,3 0 0,-4 0 16,-3 1-16,2 0 0,1 0 15,-1-1-15,-2 0 0,2 1 16,1 1-16,-1 0 0,-1 0 0,6-1 15,1 0-15,-9 0 0,-1 1 16,9 0-16,4 0 16,-12 0-16,-2 0 0,9 0 0,4 0 15,-10 1-15,0 1 0,6-1 16,1-1-16,-8 0 0,0-1 0,6 1 16,1 0-16,-5 0 15,0 0-15,6 0 0,1 0 16,-5 0-16,-4 0 0,8 1 0,3 1 15,-6-4-15,-3 0 0,3 0 16,4 2-16,-4 2 0,-4 2 16,6-2-16,1-2 0,-3 0 15,-2-1-15,0 2 0,1 1 16,-1 1-16,1 1 0,1-3 16,2-1-16,-3 0 0,-2 0 0,3 1 15,1 1-15,-4 0 0,-4-1 16,5 0-16,3 2 15,-3-3-15,-1 1 0,2-1 0,1 0 16,-6 1-16,0 2 0,7-1 16,1-2-16,-6 1 0,-1 1 15,7 1-15,2-1 0,-4 1 16,-4-1-16,5 0 0,4 1 16,-6 0-16,-4-2 0,4 1 15,4-1-15,-3 0 0,-1-1 0,1-1 16,0 1-16,-2 0 0,-3 0 15,2 0-15,2-2 16,-2 1-16,-1 2 0,3-2 0,3 0 16,-9 1-16,-3-2 0,8 0 15,3 0-15,-6 2 0,0 0 0,4 0 16,0 2-16,-7-2 16,0-1-16,7-1 0,1-1 15,-6 1-15,-2 0 0,5 1 0,3-1 16,-4-1-16,-4 2 0,4 0 15,3 2-15,-2 0 0,0 2 16,0-3-16,0-1 0,0 1 16,0 1-16,7 1 0,0 0 15,-8 1-15,-3 1 0,5-2 16,5 0-16,-6 1 0,-2 0 0,6 1 16,3-2-16,-9 1 0,1-1 15,5 1-15,1-1 16,-6-1-16,0 1 0,5-2 0,-1 0 15,-7 0-15,1 2 0,7-1 16,1 2-16,-9-2 0,-3 1 16,2-1-16,3 1 0,-2-1 15,1-2-15,-1 1 0,2-1 16,-2 3-16,2 1 0,-1-1 16,2-1-16,-4-1 0,-3 1 0,3-3 15,2-2-15,0 4 0,-1 4 16,-1-2-16,0-1 15,0-1-15,0-1 0,1 0 0,-1 1 16,-2 1-16,-1 2 0,-1-2 16,-1-1-16,-2 1 0,-3 1 15,5-3-15,3-1 0,-4 2 16,0 0-16,-1 0 0,0 0 16,-3-1-16,0 1 0,0-2 15,2-1-15,-1 1 0,1 2 0,0-1 16,2 0-16,-2-1 0,-3 0 15,0 1-15,0 1 16,-2-1-16,0 2 0,-1-3 0,1 0 16,-1-1-16,0 2 0,0 0 15,-1-1-15,0 1 0,0 0 16,0 1-16,-1 0 0,-2 0 16,1 1-16,-1-1 0,-2 0 15,0-1-15,-1 1 0,-1 0 16,-1 0-16,1 0 0,-3 0 0,0 0 15,0 0-15,-3 0 0,-1-1 16,1 0-16,-1-1 16,1 1-16</inkml:trace>
  <inkml:trace contextRef="#ctx0" brushRef="#br0" timeOffset="162273.4614">2337 5772 0,'0'0'0,"0"0"15,0 0-15,0 0 0,0 0 0,0 0 16,0 0-16,0 0 15,0 0-15,0 0 0,0 0 16,0 0-16,0 0 0,0 0 0,0 0 16,0 0-16,0 0 0,0 0 15,0 0-15,16-17 0,-16 17 16,0 0-16,0 0 0,0 0 16,0 0-16,0 0 0,24-14 15,-24 14-15,0 0 0,0 0 16,0 0-16,23-9 0,-23 9 0,0 0 15,17 1-15,-12-1 16,1 0-16,0 0 0,2 0 0,0 0 16,2 1-16,-1 1 0,1 0 15,0-1-15,1-1 0,-1 2 16,2 1-16,-2-1 0,0-1 16,0 1-16,0-1 0,1 0 15,0 0-15,1 1 0,1 1 16,0 1-16,-1-1 0,1 0 15,1 2-15,1-3 0,-1 1 0,-1-2 16,3 0-16,-3 1 0,2-1 16,1 0-16,0-1 0,1 0 15,0 1-15,-1-1 0,0 1 16,4 0-16,-1-1 0,2 0 16,1 3-16,-3-3 0,1 2 15,-1-1-15,2-1 0,-2-1 16,-2 0-16,1 2 0,1 0 15,0 1-15,0-1 0,-1 1 0,0 2 16,1-4-16,-2-1 0,2 0 16,0-1-16,1 2 0,-2-1 15,1 2-15,1 1 0,1-4 16,-3 1-16,3-1 0,-3 0 16,2 1-16,1 1 0,-2-1 15,1 0-15,0 1 0,0 0 0,-1-1 16,1 1-16,1-2 15,1 1-15,-1 1 0,0 3 16,-1-3-16,-1-2 0,-2 1 0,1-2 16,1 2-16,1 2 0,-1-1 15,1 1-15,-1-1 0,0 1 16,-1-1-16,-1-1 0,0 1 16,2-1-16,1 0 0,-1 1 15,0-2-15,-1 1 0,1 0 16,1 1-16,0 0 0,1-1 0,-1-1 15,2 0-15,-1 3 0,-3 2 16,2-3-16,-3-3 16,4 1-16,-2-2 0,2 1 0,-1 2 15,0 0-15,1 0 0,-2 0 16,-3-2-16,3 2 0,1 0 16,1 0-16,1 1 0,0 0 15,-2 0-15,1 0 0,-4-1 16,2-1-16,2 0 0,-2 1 15,3 0-15,-3 1 0,0 0 0,0 0 16,0 0-16,0 0 0,-1-1 16,1 2-16,1 0 0,0-1 15,1-1-15,-3 1 0,-1 0 16,2-1-16,1 1 0,1 0 16,2 2-16,-1-1 0,0-1 15,-1 0-15,-1 0 0,-1 0 0,1 0 16,2 1-16,1 2 0,0-3 15,-1 0-15,0-1 0,0 0 16,-2 2-16,0 1 0,6-2 16,-1-1-16,1-1 0,-3 1 15,1-1-15,-2 0 0,0 1 16,1 1-16,1 0 0,2 1 16,-4-3-16,0-1 0,3 1 15,1 4-15,-1-1 0,0 0 0,-3-1 16,0-1-16,0 1 15,2 1-15,1-1 0,3 0 0,-3 1 16,-2 0-16,1-1 0,2-1 16,-2 1-16,1 1 0,1-2 15,-2 0-15,-1 0 0,0-2 16,0 2-16,2-1 0,0 0 16,3-1-16,-3 1 0,-2 2 15,2 0-15,3 0 0,-3 2 16,2 0-16,-2-1 0,-1-1 0,3-1 15,2-1-15,-2 0 16,1 1-16,-3 2 0,1 3 16,1-4-16,0-2 0,1 0 0,0 1 15,0 1-15,-2 1 0,0-2 16,1 0-16,0 0 0,2 1 0,1 0 16,-4 0-16,3-1 15,-2 1-15,2 0 0,0 0 16,-2 0-16,2 1 0,-2-2 0,2 0 15,4 1-15,-2 0 0,-1 0 16,-1 0-16,-3 0 0,0-3 16,5 3-16,-1 0 0,-1 1 15,-2 0-15,3-1 0,2 0 16,-2 0-16,-3 1 0,2-1 16,-3 1-16,2-1 0,1-1 0,-2 1 15,2 1-15,-3-1 16,2 1-16,0-1 0,3 1 0,-2-1 15,-3 1-15,3-2 16,2 0-16,0 1 0,-2 0 0,-1-1 16,1-2-16,0 2 0,-1 0 15,2 1-15,1 0 0,0 0 16,-2 0-16,3 0 0,1 0 16,-2 1-16,-2 0 0,1-1 15,1 0-15,0 2 0,-2 0 0,0-1 16,1-2-16,-1 1 0,3 0 15,-1-1-15,0 1 0,-2-1 16,-2 1-16,2 0 0,1 0 16,-1 1-16,-1 0 0,1-1 15,1 0-15,-2 0 0,1 1 16,0-1-16,1 0 0,0 0 16,1 2-16,0-2 0,0 0 15,-2 3-15,-3-1 0,0-1 16,1 0-16,0 1 0,1-1 0,-2-1 15,0-1-15,-1 2 16,1 1-16,0-2 0,2-2 0,-3 0 16,-2 0-16,0 2 0,0 1 15,-3 0-15,0 0 0,1 0 16,1 2-16,0-3 0,-2-1 16,1 1-16,1 1 0,1-1 15,1 0-15,1 1 0,-2 1 16,0-2-16,-1 0 0,0 1 15,0 2-15,0-2 0,1 0 0,-1 1 16,0-1-16,-1 0 0,0-2 16,1 0-16,1 1 0,0 1 15,-3 2-15,0-3 0,0 0 16,-1-1-16,0 1 0,0 0 16,2 1-16,0-1 0,0 2 0,-1-1 15,0-1-15,0-1 16,0-2-16,2 2 0,0 1 15,-1 1-15,-1 0 0,-1 1 0,0-1 16,1-1-16,0-1 0,0 1 16,0 1-16,-1 0 0,2-1 15,0-1-15,-1 1 0,-3 0 16,-1 0-16,5 2 0,1 2 16,-3-3-16,1-1 0,3-1 15,-1 1-15,-1 0 0,0 0 0,0 0 16,1 1-16,0 0 0,0-1 15,-1 0-15,-1-2 0,1 2 16,0 0-16,1 1 0,0-1 16,0 0-16,0-1 0,-1 0 15,-1 0-15,1 1 0,0 0 16,-1 1-16,3-1 0,-3 0 16,0-1-16,0 2 0,0 0 15,-1-1-15,1-1 0,-1 0 16,1 1-16,-3 2 0,-1 0 0,1 1 15,1-2-15,-1-1 0,2-2 16,1 2-16,0 0 0,-1 1 16,1 0-16,0-1 0,0-1 15,2 1-15,1 1 0,4 0 16,-2-1-16,-2 2 0,-1 2 0,0-2 16,0-1-16,0-2 15,0-1-15,0 1 0,1 1 16,-3-1-16,-1 1 0,2-2 15,1 1-15,0 0 0,-1 0 0,2 0 16,2 0-16,-3-1 0,-1 1 16,2-1-16,1-1 0,0 1 15,-1-1-15,1 1 0,0 1 16,0-1-16,0 0 0,2-1 16,0 0-16,-1 0 0,0 1 0,-1 1 15,1-1-15,1 2 16,-1 2-16,0-2 0,1-2 15,-2 1-15,-1 0 0,3 0 0,0-1 16,-1 3-16,0 2 0,-1-2 16,-1-1-16,0-1 0,0-1 15,2 0-15,0 0 0,-1 2 16,-1 0-16,0 0 0,2-1 16,-1 0-16,1 1 0,1 0 15,-1 0-15,-1 0 0,-1-1 0,2 1 16,0 0-16,0 0 0,2-1 15,-2 2-15,0 1 0,-1-1 16,1-2-16,2 0 0,-1-1 16,-1 1-16,-1 0 0,1-2 15,1 0-15,0 2 0,-2 2 16,0 0-16,0 2 0,1-1 16,-1-1-16,1 0 0,2 0 15,-2-1-15,1 1 0,-2 1 16,-1 1-16,0-2 0,1-1 0,2-1 15,-1 1-15,-1 0 0,-2 0 16,3 0-16,1 0 0,2-1 16,-1 1-16,0 1 0,-2 0 15,1-1-15,2 0 0,1-1 16,-1 1-16,0 0 0,-2 0 0,2-1 16,1 1-16,-1-2 15,1 2-15,0 0 0,-1 2 16,0-1-16,-1 2 0,1-3 15,1-1-15,-1 1 0,0 0 0,5 1 16,0 0-16,-5 1 0,-1-1 16,6-1-16,0-1 0,1-1 15,1 2-15,-2 1 0,0 0 16,-2 0-16,-3 2 0,2-3 16,1-3-16,0 2 0,-1 0 15,-2 2-15,1 3 0,0-4 0,0-3 16,1 1-16,0 0 15,1 2-15,0 3 0,1-3 0,0-2 16,-2 1-16,0 1 0,1-1 16,1 0-16,-1 0 0,0 1 15,1 1-15,0 2 0,-1 0 16,-1 0-16,1-4 0,1-4 16,-1 1-16,1 0 0,-1 3 15,0 1-15,-2 1 0,-2 0 0,3-1 16,1-1-16,-2 1 0,0 1 15,0-1-15,1 0 0,-2-1 16,1 0-16,1-3 0,-1-4 16,1 6-16,0 3 0,0 0 15,-1 0-15,1-1 0,0 0 16,1 0-16,0 1 0,-3-1 16,1-1-16,0 0 0,1 0 15,-2 0-15,1-1 0,-2 2 16,1 2-16,1-4 0,0-1 0,0 2 15,0 1-15,0 1 0,1 1 16,0 1-16,0-1 0,-3-2 16,0-2-16,-1 2 0,2 1 15,-1-1-15,0-1 0,-1-1 16,1 1-16,-2 2 0,-1 2 16,2-2-16,-1-2 0,-1 1 15,0 0-15,-5-1 0,2-1 16,-1 0-16,0-1 0,2 2 0,2 1 15,-2 0-15,0 1 0,0-1 16,2-1-16,-1 0 0,1 0 16,-1 0-16,1 2 0,-2-1 15,0 1-15,1-1 0,0-2 16,-1 0-16,0 1 0,0 0 16,0 2-16,0-1 0,0 1 0,0-1 15,1-1-15,-1 1 16,-1 0-16,0 0 0,-1 0 15,0 0-15,-1 0 0,2-1 0,1 1 16,-1 0-16,-2 0 0,1 0 16,0 0-16,-1 0 0,0 0 15,-1 1-15,1 0 0,0-1 16,-1 0-16,1 0 0,1 2 16,-4-1-16,-2 0 0,2 1 15,2 1-15,0-2 0,-1 0 0,2 1 16,1-1-16,-1 1 15,-2 2-15,3 0 0,1-2 16,-2 0-16,-2 1 0,3-2 16,1 0-16,-1 1 0,-2 2 0,0-2 15,2-1-15,-1 0 0,0 0 16,-2 1-16,0 2 0,0-1 16,-2-1-16,-1-1 0,-1 2 15,0-2-15,-2 0 0,-1-2 16,-1-2-16,-1 1 0,-1 1 0,-3 2 15,0 3-15,-2-3 0,0 0 16,0 1-16</inkml:trace>
  <inkml:trace contextRef="#ctx0" brushRef="#br0" timeOffset="165937.1904">2271 6450 0,'0'0'15,"0"0"-15,0 0 0,0 0 0,0 0 16,0 0-16,0 0 0,0 0 16,0 0-16,0 0 0,25 9 15,-25-9-15,0 0 0,0 0 16,25 4-16,-25-4 0,0 0 0,22 3 16,-22-3-16,0 0 15,28 4-15,-18-2 0,2-1 16,-2 1-16,0 0 0,2-1 15,4 1-15,-1 0 0,1-1 0,-2 0 16,1-1-16,1 1 16,-1 2-16,1-2 0,2-1 0,-1 0 15,2 0-15,3 0 0,0 0 16,-3-1-16,-1-2 0,2 3 16,2 1-16,0 1 0,-2-1 0,1-1 15,1-1 1,-3 1-16,-3 1 0,1 0 0,1 2 15,0-1-15,2-1 0,-1 0 16,-3 1-16,2-2 0,0 1 0,-1 0 16,-1 0-16,0-1 0,0 1 15,0-2-15,2 0 0,-2 1 16,3 1-16,0-1 0,0 0 16,-3 0-16,0 0 0,2 0 15,4 0-15,-3 0 0,-2 1 0,1-1 16,1-1-16,0 1 0,-3-1 15,0 1-15,0 1 0,1-1 16,1-1-16,0 0 0,2 1 16,-1-1-16,0 1 0,-3 1 15,2 0-15,-2 0 0,1 0 0,1 0 16,0 0-16,0 1 16,0 1-16,0-2 0,-2-1 15,0-1-15,0-2 0,3 3 0,-1 3 16,0-2-16,0 1 0,-2-1 15,2 0-15,-2 1 0,-4-2 16,3 0-16,0 1 0,-1 1 16,0-2-16,1 1 0,2 0 15,-2 0-15,1 0 0,-1 0 16,2-1-16,-2 2 0,-3-2 0,2 1 16,4 0-16,-4 0 0,2-1 15,1 1-15,-1-1 16,0 1-16,0-1 0,-3-1 0,3 0 15,-4 1-15,-1-1 0,3 1 16,3 1-16,-2-1 0,-2 1 16,3 0-16,0 1 0,0-2 15,-1 0-15,-2-1 0,1 0 16,0 1-16,0-1 0,2 1 16,1-1-16,-1 1 0,0 0 0,1 0 15,0-1-15,-2 1 0,-1 0 16,0 1-16,1-1 0,0 0 15,1 1-15,0 0 0,0 0 16,0 0-16,1-1 0,-2 2 16,1 2-16,-1-2 0,0-2 15,0 0-15,0 1 0,1 1 16,0-1-16,2-1 0,0-1 16,-1 2-16,0 0 0,0 0 15,-1-2-15,0 1 0,1 2 0,0-1 16,0 1-16,-1-2 0,2-1 15,-4-1-15,2 0 0,-1 1 16,1 1-16,-1 1 0,2 3 16,-1-1-16,1-1 0,-1-1 15,1 0-15,-2 0 0,1-1 16,-2 1-16,3-1 0,-1 1 16,-2-1-16,3 0 0,0 1 15,-1-1-15,1-1 0,-2 0 16,0 1-16,0 0 0,-1-1 0,2 2 15,1 0-15,0 0 0,-4 0 16,2 0-16,1 0 0,-2-1 16,0-1-16,2-1 0,-2 0 15,1 1-15,-1 1 0,1 0 16,3 0-16,-4 1 0,1-1 0,0 0 16,-1 0-16,1-1 15,-2 1-15,1-1 0,3 0 16,-4 1-16,3 1 0,-1 0 0,0 1 15,2-2-15,-4 0 0,1 0 16,1-1-16,-1 1 0,-1-1 16,1 0-16,1 0 0,0 2 15,0 1-15,-1-1 0,2 1 16,-2-1-16,0 0 0,1 1 16,-1 1-16,-1-2 0,0 0 0,2-1 15,-1 2-15,0-1 0,-2 0 16,3 0-16,-1 0 0,0 2 15,1 0-15,-3-1 0,1-2 16,-2 1-16,0 0 0,0 0 16,0-1-16,-3 0 0,3 0 15,-2-1-15,2 1 0,1-1 16,-3 1-16,1 0 0,0 0 16,0 0-16,-1 0 0,1-1 15,1 0-15,-3 1 0,1 1 0,0-1 16,1 1-16,0-1 0,0 0 15,1 0-15,-4 0 0,3 0 16,1 1-16,-3 0 0,0 0 16,-2 0-16,1 0 0,-5 2 15,-2-1-15,0-2 0,0 3 0,0-3 16</inkml:trace>
  <inkml:trace contextRef="#ctx0" brushRef="#br0" timeOffset="167841.1495">2842 6558 0,'0'0'16,"0"0"-16,0 0 0,0 0 0,0 0 16,0 0-16,-24-8 0,24 8 15,0 0-15,-22 2 0,22-2 16,-20 4-16,10-4 0,-2 1 16,-1 0-16,1 0 0,-2 1 0,-1 0 15,-4 0-15,0 1 0,1-1 16,-2-2-16,-1-2 0,1 2 15,-1 2-15,-5-2 0,-3-1 16,4 0-16,-1-2 0,-1 1 16,0 0-16,2-2 0,1-2 15,0 0-15,-2-3 0,1 1 16,1-2-16,-4-3 0,4 1 16,0 3-16,0 2 0,1-4 15,1-1-15,0 1 0,3 2 0,-1-3 16,2-2-16,0 1 0,4 2 15,-1-3-15,2 1 0,0-1 16,4 0-16,-3-1 0,0 1 16,4-1-16,1 1 0,4-3 15,0-1-15,3 4 0,1-1 16,2-3-16,3 0 0,-3 4 16,0 2-16,2-4 0,0 0 15,4 0-15,-1 1 0,1 0 16,1-2-16,1 1 0,2 0 0,3-2 15,2 1-15,-2 1 0,0 1 16,0-1-16,3 0 0,-2 2 16,1 1-16,5 1 0,1 0 15,-2 1-15,-2 0 0,2 0 16,3 0-16,-1 0 0,2 0 16,-1 0-16,2 2 0,0-1 15,2 1-15,-1 1 0,7-1 16,-6 3-16,1 0 0,9-2 0,1-1 15,-3 2-15,-4 2 0,6 1 16,1-2-16,-4 4 0,-2 2 16,1-2-16,6-3 0,-6 2 15,-1 0-15,4 0 0,0 1 16,-3 1-16,-2 2 0,6 0 16,2-1-16,-9-1 0,-3-1 0,6 4 15,-1 3-15,-7-4 16,-2-1-16,3 3 0,0 1 15,0-1-15,-2-1 0,3 1 16,2 0-16,-4 3 0,-1 1 0,-1 1 16,0 0-16,1 0 0,-4-1 15,1-1-15,1 3 0,-2-3 16,0 1-16,-2 2 0,0-1 16,-1 0-16,-2-1 0,2 1 15,0 0-15,-3 0 0,0-1 0,-1 1 16,-1 1-16,-1 0 0,0 1 15,-1 0-15,0 0 0,0 1 16,-2 2-16,-1-1 0,-2 0 16,0-1-16,1 2 0,0-2 15,1 3-15,-4-5 0,2 1 0,-3 1 16,2 2-16,-3-2 16,-1 0-16,2 2 0,-1-1 15,0 0-15,0 0 0,1 0 16,-1 1-16,-1 0 0,-1 0 0,-1 1 15,-1 1-15,0-2 16,0 1-16,1-2 0,-2 1 16,1 0-16,-3 2 0,-1 0 0,1-1 15,-2 1-15,-1-1 0,-1 0 16,-1-2-16,1 0 0,-2 0 16,1-1-16,-3 1 0,2-1 15,-3 0-15,1-1 0,-4 0 16,3 0-16,-2 0 0,-1-1 15,1 1-15,0-1 0,0-1 0,-4 0 16,1-2-16,-3 1 0,2-1 16,-1 0-16,1 1 0,1 0 15,-1 0-15,-1-3 0,-2 0 16,2 1-16,-1 0 0,1 0 16,2-1-16,-1-1 0,0-3 0,-1 2 15,-2 1-15,0-1 0,1 0 16,-4-2-16,2-4 15,4 3-15,0 0 0,-2-2 0,2-1 16,2 2-16,2 1 0,-1 1 16,3 1-16,0-2 0,2-2 15,1-1-15,1 1 0,1 2 16,-2 1-16,3-1 0,0-3 16,-1 1-16,0 0 0,1 2 15,0-2-15,-1 2 0,2-1 0,-2 1 16,0-2-16,1 2 0,0 1 15,0-2-15,0 1 0,0 0 16,3 0-16,-3 1 0,2-1 16,-2 0-16,1-1 0,1 1 15,1 0-15,-3 0 0,1 1 0,0-1 16,-1-1-16,1 2 16,-1 1-16,1 0 0,1 0 15,0-1-15</inkml:trace>
  <inkml:trace contextRef="#ctx0" brushRef="#br0" timeOffset="168656.9467">4246 6512 0,'0'0'0,"0"0"16,0 0-16,0 0 0,0 0 0,24-6 16,-24 6-16,0 0 0,25-2 15,-25 2-15,0 0 0,30-1 16,-20 0-16,4 1 0,-1 0 16,3 0-16,0 0 0,2 0 15,-1 0-15,1-1 0,-1 1 0,4 0 16,1 1-16,4-1 0,2 0 15,-2 0-15,2 0 16,-2-1-16,1 0 0,1 1 0,1 0 16,-4 0-16,1 1 0,6 0 15,2-2-15,-2 1 0,-3-1 0,-1 2 16,0 0-16,0-1 0,-1-1 16,2 0-16,0 0 15,-2-2-15,-3 1 0,5 0 0,-1 1 16,0 1-16,0 0 0,-3 0 15,-1-1-15,0 0 0,2-2 16,-1 3-16,4 3 0,-4-3 16,-2-1-16,3-2 0,2 2 15,-1 0-15,-2 0 0,-1 0 16,1 0-16,-1 2 0,-1 0 16,5 0-16,0-1 0,-2 0 15,-1 0-15,0 0 0,4 1 16,-1-1-16,-2 1 0,2 0 15,-3 2-15,0-1 0,-2-1 0,3-1 16,1 0-16,-1 1 0,-2 1 16,-2 0-16,-1 1 0,0-2 15,-1-1-15,1 0 0,0-2 16,-3 2-16,-2 1 0,-2-2 16,-1-1-16,0 1 0,-2 0 0,-2 1 15,-1-1-15,-1 0 16,-4-1-16,0 1 0,1 0 0,-4 1 15,-2-1-15,-5-1 0,-3 1 16,3 1-16,1-1 0,0 1 16</inkml:trace>
  <inkml:trace contextRef="#ctx0" brushRef="#br0" timeOffset="183624.6961">2031 6006 0,'0'0'0,"0"0"16,0 0-16,0 0 0,-4-20 0,4 20 16,0 0-16,-10-23 15,10 23-15,-8-21 0,3 6 16,-1 1-16,0-2 0,3 0 0,-3 1 15,2-4-15,1 0 0,-3-5 16,-1 2-16,2-1 0,0 0 0,0 0 16,2-3-16,-3-1 0,3 1 15,0-4-15,-1 0 0,3 0 16,-1-1-16,2-8 0,0 1 16,2-2-16,-2 0 0,3 1 15,-1 0-15,3-7 0,-2 2 16,4 2-16,-2 1 0,2 3 15,3 2-15,0-2 0,0 2 16,1 2-16,-1 3 0,5 0 16,2 0-16,-2 3 0,-2 2 0,0 0 15,-1 1-15,-2 3 0,2 3 16,-1 3-16,1 1 0,-2 3 16,0 3-16,-1 1 0,-1 4 15,-1 1-15,0 3 0,-2-1 16,0 1-16,0 0 0</inkml:trace>
  <inkml:trace contextRef="#ctx0" brushRef="#br0" timeOffset="183958.3554">2608 4521 0,'0'0'0,"0"0"16,29-7-16,-10 2 0,1-2 15,10 0-15,5-2 0,0 1 0,-1-1 16,10-3-16,-2 1 16,-1 1-16,-6 3 0,-1 1 0,-2 1 15,-1 3-15,-5-1 0,-7 2 16,-3 0-16,-4 0 0</inkml:trace>
  <inkml:trace contextRef="#ctx0" brushRef="#br0" timeOffset="184141.686">2774 4609 0,'0'0'0,"0"0"0,-11 11 16,1-1-16,1 2 0,-3 3 16,-1 3-16,-5 5 0,0 0 0,1 2 15,0 0-15,0-1 16,2-1-16,-2 3 0,3-2 15,4-4-15,0-5 0,5-2 0</inkml:trace>
  <inkml:trace contextRef="#ctx0" brushRef="#br0" timeOffset="184458.3523">2924 4625 0,'0'0'16,"0"0"-16,0 0 0,0 0 0,-22 26 15,22-26-15,-21 30 0,9-10 16,1 3-16,-1-1 0,5-1 16,-2 5-16,5-4 0,4-4 15,3-3-15,7-4 0,2-3 16,2-5-16,4-5 0,2-3 16,1-3-16,-1-3 0,-1-1 15,2-4-15,-2-1 0,-6-1 16,-1 1-16,-5 1 0,-7 0 0,-6 3 15,-3 2-15,-5 2 0,-1 0 16,-2 4-16,-1 4 0,-4 1 16,-7 0-16,5 2 0,2 2 15,5 2-15,2 0 0,6-1 16,4-2-16,0 0 0,2 0 16,-1-2-16</inkml:trace>
  <inkml:trace contextRef="#ctx0" brushRef="#br0" timeOffset="184780.1571">3556 4206 0,'0'0'0,"0"0"16,0 0-16,-23 14 0,23-14 0,-22 13 15,10-4-15,-1 1 0,2 1 16,3 1-16,-1 1 0,6-2 15,1 0 1,7-3-16,7 0 0,0-2 0,2 0 16,1 2-16,2 1 0,-5-3 0,-1-1 15,-2 1-15,-4 2 0,-5 0 16,-3 3-16,-8 1 0,-6 2 16,-2 3-16,-7 3 0,-4 0 15,-5 0-15,-7 4 0,1-1 16,3-2-16,-2-2 0,2 1 15,6-6-15,6-4 0,5-4 16,6 0-16,4-2 0,1-1 16</inkml:trace>
  <inkml:trace contextRef="#ctx0" brushRef="#br0" timeOffset="184941.8462">3167 4561 0,'0'0'0,"0"0"16,0 0-16,0 0 0,0 0 15,0 0-15,0 0 0,-3 28 16,3-28-16,0 28 0,0-28 15,3 39-15,1-16 0,-1-1 16,2 1-16,2-1 0,-3-2 0,5 2 16,-3-2-16,0-1 0,-1 0 15,0-2-15,-1-3 0,-2-2 16</inkml:trace>
  <inkml:trace contextRef="#ctx0" brushRef="#br0" timeOffset="185207.88">3243 4593 0,'0'0'16,"0"0"-16,19-10 0,-3 4 16,0 0-16,6 0 0,0-1 0,9-1 15,2 2-15,-1 0 16,-1 2-16,6-1 0,-2 2 0,-3 1 16,-3 2-16,-3 1 0,-4 0 15,-1 3-15,-5 4 0,-1 1 16,-4 2-16,-1 2 0,-2 4 15,-2 2-15,-2 4 0,-2-1 16,-2 3-16,0-1 0,0 0 0,-3 1 16,0 0-16,0-4 0,-5-2 15,-2-1-15,-2-1 16,-1-3-16,-1-3 0,2-1 0,3-2 16,2-1-16</inkml:trace>
  <inkml:trace contextRef="#ctx0" brushRef="#br0" timeOffset="185375.19">3310 4734 0,'0'0'0,"0"0"0,0 0 15,18-13-15,-18 13 0,22-12 0,-7 6 16,2 0-16,2 0 0,0 0 16,3-1-16,-3 1 0,0 1 15,3 0-15,-2 2 0,-2-1 16,-5 1-16,-1 1 0</inkml:trace>
  <inkml:trace contextRef="#ctx0" brushRef="#br0" timeOffset="185541.9609">3249 4817 0,'0'0'0,"0"0"0,0 0 0,0 0 15,35-12-15,-35 12 0,35-12 16,-16 6-16,3 0 0,0 0 15,0-1-15,0 2 0,0-1 0,0-2 16,-2 0-16,-2 1 0,-4 1 16,-2 2-16</inkml:trace>
  <inkml:trace contextRef="#ctx0" brushRef="#br0" timeOffset="185741.987">3411 4634 0,'0'0'15,"0"0"-15,0 0 0,0 0 16,0 0-16,0 0 0,-3 28 16,3-28-16,-4 34 0,1-12 0,1-1 15,1 3-15,-3 0 0,4-1 16,0 0-16,2 5 0,0-3 16,-1-3-16,1-2 0,1-2 15,1-4-15,-3 0 0,1-3 16,1-3-16</inkml:trace>
  <inkml:trace contextRef="#ctx0" brushRef="#br0" timeOffset="185912.718">4075 4110 0,'0'0'0,"0"0"0,0 0 15,0 0-15,22 6 0,-22-6 0,16 14 16,-7-6-16,0 3 0,-3-1 16,-1-2-16,0-1 0</inkml:trace>
  <inkml:trace contextRef="#ctx0" brushRef="#br0" timeOffset="186092.7183">3857 4361 0,'0'0'0,"0"0"0,0 0 16,0 0-16,-1 28 0,1-28 15,-5 31-15,4-15 0,-1 1 0,0 0 16,2 0-16,0-2 16,0-3-16,0-1 0,0-1 15,0-3-15</inkml:trace>
  <inkml:trace contextRef="#ctx0" brushRef="#br0" timeOffset="186308.294">3842 4486 0,'0'0'0,"0"0"0,0 0 0,0 0 16,14-22-16,-14 22 0,23-19 15,-5 9-15,4 0 0,1-1 16,5 0-16,6-2 0,2 0 0,2 2 16,1 1-16,4 0 0,-3 2 15,-4 2-15,-6 4 16,-1-1-16,-6 1 0,-4 2 15,-4 3-15,-7 3 0,-3 2 0,-8 3 16,-3 2-16,-10 3 0,0 0 16,-8 0-16,-3 1 0,6-4 15,5-1-15,0-4 0</inkml:trace>
  <inkml:trace contextRef="#ctx0" brushRef="#br0" timeOffset="186460.8446">3908 4501 0,'0'0'0,"0"0"0,0 0 0,0 0 16,0 0-16,28 5 0,-28-5 15,22 7-15,-22-7 0,22 10 16,-10-6-16,-4 1 0,0 1 0,1-2 16,-2 1-16,-3-2 0</inkml:trace>
  <inkml:trace contextRef="#ctx0" brushRef="#br0" timeOffset="186610.8113">3882 4636 0,'0'0'0,"0"0"15,0 0-15,0 0 0,0 0 0,0 0 16,26-2-16,-26 2 0,24 4 16,-24-4-16,29 5 15,-17-2-15,0 1 0,-2-1 0,-1 0 16,-1 0-16</inkml:trace>
  <inkml:trace contextRef="#ctx0" brushRef="#br0" timeOffset="186858.4018">3765 4821 0,'0'0'0,"0"0"0,22-8 16,-3 1-16,0 1 0,9 0 0,2-1 15,11-3-15,2 1 0,11-3 16,-4-2-16,1 2 0,-5 2 16,3 0-16,-7 3 0,-9 1 15,-5 0-15,-5 1 0,-7 3 16,-4-1-16,-7 0 0,-5 3 16,-4-1-16,0-1 0,-4 2 0,4-1 15,-2 1-15,3-1 0</inkml:trace>
  <inkml:trace contextRef="#ctx0" brushRef="#br0" timeOffset="187042.9267">4198 4553 0,'0'0'16,"0"0"-16,0 0 0,0 0 0,-7 21 16,7-21-16,-9 22 0,2-7 15,-1 5-15,1 1 0,-2 4 16,0 0-16,1 2 0,-2 5 15,1 0-15,0-4 0,1-4 0,1-2 16,3-4-16,-5-1 0,0-1 16,1-3-16,3-2 0,-1-2 15</inkml:trace>
  <inkml:trace contextRef="#ctx0" brushRef="#br0" timeOffset="187224.9414">4220 4880 0,'0'0'0,"0"0"16,0 0-16,0 0 0,20 19 0,-20-19 16,19 19-16,-8-8 0,-1 0 15,1-1-15,1 0 0,-1-1 16,0-1-16,-1 0 0,1-4 16,-3-1-16,0-2 0,1-1 15,-2 2-15,-2-2 0</inkml:trace>
  <inkml:trace contextRef="#ctx0" brushRef="#br0" timeOffset="187383.0164">4602 4896 0,'0'0'0,"0"0"0,0 0 15,0 0-15,17 11 0,-17-11 16,0 0-16,22 11 0,-22-11 0,15 6 15,-9-3-15,-1-1 0</inkml:trace>
  <inkml:trace contextRef="#ctx0" brushRef="#br0" timeOffset="187591.354">5007 4185 0,'0'0'0,"0"0"15,0 0-15,0 0 0,22 17 0,-22-17 16,16 18-16,-7-7 16,1 0-16,-4-1 0,1-2 0,-2 0 15</inkml:trace>
  <inkml:trace contextRef="#ctx0" brushRef="#br0" timeOffset="187791.1981">4862 4338 0,'0'0'0,"0"0"0,0 0 16,0 0-16,0 0 0,-6 27 0,6-27 15,-7 23-15,7-23 0,-10 33 16,3-13-16,2 0 0,1 1 15,1 0-15,0 1 0,0 0 16,2-3-16,0-2 0,0-4 16,0-2-16</inkml:trace>
  <inkml:trace contextRef="#ctx0" brushRef="#br0" timeOffset="187991.4047">4858 4485 0,'0'0'0,"0"0"0,0 0 15,17-14-15,-17 14 0,28-14 0,-7 6 16,2-1-16,1 0 0,11-4 15,2 1-15,-1 2 0,-2 1 16,8 0-16,-1 2 16,-8 1-16,-3 4 0,-5 0 0,-3 2 15,-4 1-15,-4 1 0,-4 1 16,-8 4-16,-3 1 0,-2 2 0,-8 1 16,-7 3-16,3-2 0,-2 1 15,1 1-15,2-3 0,3-3 16</inkml:trace>
  <inkml:trace contextRef="#ctx0" brushRef="#br0" timeOffset="188141.1429">4963 4518 0,'0'0'0,"0"0"16,0 0-16,0 0 0,0 0 0,22 1 15,-22-1-15,0 0 0,22 12 16,-22-12-16,0 0 0,21 17 15,-16-10-15,0-1 0,0 0 16,-1-2-16</inkml:trace>
  <inkml:trace contextRef="#ctx0" brushRef="#br0" timeOffset="188309.2276">4872 4621 0,'0'0'16,"0"0"-16,0 0 0,0 0 0,0 0 15,0 0-15,29 2 0,-29-2 16,24 4-16,-24-4 0,25 7 16,-25-7-16,21 8 0,-11-5 15,-4 1-15,1-1 0</inkml:trace>
  <inkml:trace contextRef="#ctx0" brushRef="#br0" timeOffset="188525.0355">4840 4783 0,'0'0'0,"0"0"0,0 0 0,28-14 16,-28 14-16,39-12 0,-13 2 15,3 0-15,3 1 0,10-5 16,4 2-16,6-2 0,-6 0 16,0 1-16,-2 2 0,-1-1 15,-8 2-15,-7 3 0,-6 1 16,-9 2-16,-10 2 0,-3-1 0,-6 1 15,0 0-15,2 0 0,1 1 16</inkml:trace>
  <inkml:trace contextRef="#ctx0" brushRef="#br0" timeOffset="188725.0217">5182 4557 0,'0'0'0,"0"0"0,0 0 0,-8 19 15,8-19-15,-12 24 0,2-6 16,0 3-16,1 2 0,-3 3 16,2 3-16,-4 6 0,3-1 15,-2 4-15,4-2 0,2-5 16,-2-2-16,2-7 0,2-6 16,1-4-16,0-1 0,2-3 0</inkml:trace>
  <inkml:trace contextRef="#ctx0" brushRef="#br0" timeOffset="188891.9711">5202 4799 0,'0'0'0,"0"0"15,0 0-15,0 0 0,20 14 0,-20-14 16,17 17-16,-17-17 16,17 19-16,-8-8 0,1 1 15,-2 0-15,0 0 0,-1-1 0,1 0 16,-1-5-16,-1-1 0,0 0 15,-2-3-15,2 2 0</inkml:trace>
  <inkml:trace contextRef="#ctx0" brushRef="#br0" timeOffset="189341.2864">5680 4428 0,'0'0'0,"0"0"0,0 0 15,0 0-15,23-1 0,-23 1 16,0 0-16,24 16 0,-24-16 16,12 21-16,-11-7 0,2-2 15,-3-1-15,-4 1 0,-1 0 16,-2 0-16,1 0 0,-3-1 16,-1 0-16,-2 0 0,1 0 15,-5-1-15,1-4 0,-1-2 0,3-3 16,1-2-16,-1-2 15,4-2-15,2-2 0,4-2 0,0-2 16,-1 0-16,3 0 0,0 1 16,0-1-16,0 2 0,0 2 15,0 1-15,1 2 0,0 2 16,0 2-16,1 2 0,0 5 16,0 1-16,-1 2 0,-1 4 15,0 5-15,0 9 0,0 2 0,1 5 16,1 1-16,1-2 0,0-3 15,4 4-15,0-4 16,-2-3-16,-1-3 0,1-5 0,2-4 16,-1-4-16,-1-1 0,-1-3 15,-1-4-15,0-3 0,1-4 0,0-6 16,2-6-16,-1 2 0,-1 2 16,-2 2-16</inkml:trace>
  <inkml:trace contextRef="#ctx0" brushRef="#br0" timeOffset="189647.1984">6009 4316 0,'0'0'15,"0"0"-15,0 0 0,0 0 16,0 0-16,27 0 0,-27 0 16,0 0-16,24 15 0,-24-15 15,8 19-15,-8-6 0,-2 1 0,-4 3 16,-2 1-16,-1 0 0,0 1 15,-7 3-15,-2-1 0,-1-3 16,1-2-16,1-1 0,0-3 16,2-2-16,1-1 0,5-1 15,1-3-15,2-1 0,3-2 0,7-5 16,7-1-16,5-2 16,1 1-16,5-3 0,4-1 15,0 2-15,2 1 0,4-1 0,-2-1 16,-3 4-16,-2 0 0,-3 2 15,-1 2-15,-3 0 0,-4 0 0,-3 0 16</inkml:trace>
  <inkml:trace contextRef="#ctx0" brushRef="#br0" timeOffset="189925.1021">6040 4626 0,'0'0'0,"0"0"0,0 0 16,0 0-16,0 26 0,0-26 0,-1 30 16,0-10-16,0 1 0,0 1 15,-1 1-15,0 5 0,0-3 16,-1-2-16,1-1 0,1-4 0,1-3 16,-2-3-16,0-2 15,1-1-15,0-1 0,-1-3 0,0 0 16,0-3-16,-1-1 0,0-2 15,-1-1-15,0-1 0,-2-3 0,0-3 16,-3-2 0,2 1-16,0 2 0,2 0 0</inkml:trace>
  <inkml:trace contextRef="#ctx0" brushRef="#br0" timeOffset="190059.0339">5868 4792 0,'0'0'0,"0"0"15,0 0-15,0 0 0,0 0 0,0 0 16,0 0-16,0 0 0,-8 23 15,8-23-15,0 0 0,-8 27 16,8-27-16,-5 21 0,3-9 16,1-1-16,-1 1 0,1-3 15,1 1-15,-2-3 0</inkml:trace>
  <inkml:trace contextRef="#ctx0" brushRef="#br0" timeOffset="190208.659">6200 4745 0,'0'0'0,"0"0"0,0 0 16,0 0-16,0 0 0,22 18 16,-22-18-16,13 19 0,-8-7 0,-3 1 15,-2 1-15,-3 0 16,-1 1-16,0-3 0,1-1 0,-1-1 16</inkml:trace>
  <inkml:trace contextRef="#ctx0" brushRef="#br0" timeOffset="194875.5434">7017 4266 0,'0'0'0,"0"0"15,0 0-15,0 0 0,-14 21 0,14-21 16,-16 27-16,5-9 0,-1 3 15,-1 3-15,-1 5 16,-4 8-16,1 2 0,2 2 0,2 1 16,1 4-16,3-2 0,4-6 15,4-3-15,6 0 0,1-7 0,10-8 16,6-5-16,3-5 16,-2-1-16,8-8 0,2-4 15,-6-1-15,-6 1 0,-6 1 16</inkml:trace>
  <inkml:trace contextRef="#ctx0" brushRef="#br0" timeOffset="195033.5158">7446 4615 0,'0'0'0,"0"0"0,0 0 16,0 0-16,-18 24 0,18-24 15,-18 23-15,18-23 0,-19 29 0,10-12 16,0 3-16,0-3 0,2-2 15,-1 1-15,1-3 16,3-4-16,1-3 0,0-3 0,2 1 16,0-1-16</inkml:trace>
  <inkml:trace contextRef="#ctx0" brushRef="#br0" timeOffset="195194.7733">7463 4281 0,'0'0'0,"0"0"0,0 0 16,0 0-16,0 0 0,17 17 0,-17-17 15,19 17-15,-19-17 0,21 16 16,-21-16-16,15 12 0</inkml:trace>
  <inkml:trace contextRef="#ctx0" brushRef="#br0" timeOffset="195441.6904">7873 4334 0,'0'0'0,"0"0"0,0 0 0,0 0 15,-22 26-15,22-26 0,-26 33 16,10-13-16,-3 2 0,-1 5 16,0 2-16,-3 6 0,4-1 0,0 6 15,4-2-15,4-8 0,6-3 16,2-6-16,7-5 15,3-2-15,4-5 0,5-4 0,3-2 16,-1-3-16,-1 0 0,2-4 16,3-3-16,-4 0 0,-1-3 15,-4 1-15,-2 3 0,-2 0 16</inkml:trace>
  <inkml:trace contextRef="#ctx0" brushRef="#br0" timeOffset="195624.6908">7567 4575 0,'0'0'0,"0"0"0,0 0 16,0 0-16,0 0 0,0 0 15,0 0-15,33-8 0,-33 8 16,33-4-16,-8 1 0,-3 0 16,3-1-16,0-1 0,4 3 15,-1-2-15,-1 1 0,3 1 0,-5-1 16,-4 0-16</inkml:trace>
  <inkml:trace contextRef="#ctx0" brushRef="#br0" timeOffset="196008.7084">7959 4668 0,'0'0'16,"0"0"-16,0 0 0,22-4 0,-22 4 15,26-4-15,-26 4 0,33-5 16,-14 3-16,3-1 0,3-1 16,-3 0-16,-2 1 0,8-4 15,-1-1-15,-1 0 0,-3-1 16,-1 1-16,-3 0 0,-3 0 16,-1 0-16,-6-2 0,-2-2 15,-4 1-15,-3-1 0,-4 2 16,-4 1-16,-4 3 0,-3 1 15,-4 4-15,-2 2 0,-1 4 16,0 3-16,-6 2 0,1 2 16,1 1-16,3 0 0,3 6 15,3 0-15,2 2 0,4-1 0,7 2 16,3 0-16,5 0 0,4 0 16,3-4-16,3-4 0,5-1 15,5-5-15,2-3 0,2-3 16,-4 1-16,-6-2 0,-2 0 15</inkml:trace>
  <inkml:trace contextRef="#ctx0" brushRef="#br0" timeOffset="196324.8556">8620 4479 0,'0'0'0,"0"0"0,0 0 15,0 0-15,-14 19 0,14-19 16,-20 25-16,20-25 0,-25 31 0,12-11 15,1 0-15,1 1 16,1 0-16,-1 4 0,3-4 16,1-1-16,1-4 0,4-4 0,1-3 15,2-5-15,4-2 0,-2-5 16,1-2-16,2-3 0,-1-1 16,3-4-16,1-4 0,0-2 15,0-2-15,-1 2 0,1-1 16,-2 4-16,-1 1 0,1 0 15,0 2-15,-1 3 0,1 2 16,2 1-16,-1 1 0,4 5 16,-1 2-16,3 1 0,2 1 0,1 2 15,-2 5-15,2-2 0,-1 2 16,-1-2-16,-4 0 0,-1-2 16</inkml:trace>
  <inkml:trace contextRef="#ctx0" brushRef="#br0" timeOffset="196775.425">9137 4565 0,'0'0'0,"0"0"16,0 0-16,0 0 0,0 0 16,0 0-16,-17-16 0,17 16 15,0 0-15,-29-8 0,29 8 16,-30-3-16,14 6 0,-2-2 15,-1 3-15,0-1 0,0 3 0,-2 3 16,0 1-16,-5 4 0,3 2 16,3 1-16,4 0 15,1 0-15,4 1 0,2-1 0,3 0 16,5-3-16,4-1 0,5-4 16,4-2-16,5-2 0,1-3 15,5-5-15,4-3 0,5-4 16,-1 0-16,-3-4 0,1-1 15,-4-2-15,2 1 0,-4-2 16,-1 1-16,-5 2 0,-4 2 0,-2 2 16,-2 3-16,-3 2 15,-1 2-15,-3 1 0,-2 3 0,0 5 16,-3 0-16,-2 1 0,0 3 16,0 2-16,-1 2 0,4 1 15,0 3-15,4 0 0,0-1 16,2 0-16,4-2 0,1 0 15,-1-4-15,0 0 0,-1-2 0,-2-1 16</inkml:trace>
  <inkml:trace contextRef="#ctx0" brushRef="#br0" timeOffset="197041.6902">9562 4326 0,'0'0'0,"0"0"0,0 0 16,0 0-16,-16 26 0,16-26 0,-23 31 15,10-11-15,-2 4 0,0 2 16,0 3-16,-2 8 0,2-2 0,2-3 16,5-1-16,0 1 15,4-6-15,2-3 0,4-4 16,3-5-16,4-4 0,4-4 0,4-4 15,1-3-15,2-5 0,2-1 16,1-4-16,-4 3 0,-3 1 16,-4 1-16</inkml:trace>
  <inkml:trace contextRef="#ctx0" brushRef="#br0" timeOffset="197258.9053">9982 4287 0,'0'0'0,"0"0"15,0 0-15,0 0 0,0 0 16,-18 21-16,18-21 0,-21 26 16,9-6-16,-2 3 0,-3 3 15,1 2-15,-2 1 0,-1 7 16,3-1-16,3-5 0,5-2 0,0 3 16,4-6-16,2-3 15,5-4-15,4-4 0,5-3 0,2-3 16,-1-2-16,-4-2 0,-2-1 15,0 1-15</inkml:trace>
  <inkml:trace contextRef="#ctx0" brushRef="#br0" timeOffset="197725.6712">10161 4484 0,'0'0'0,"0"0"16,0 0-16,0 0 0,-10 23 0,10-23 15,-13 23-15,13-23 0,-17 33 16,8-15-16,0 1 0,1 2 16,3-2-16,0 0 0,3-1 15,2 0-15,2-3 0,6-4 16,5-2-16,3-4 0,1-4 0,3-3 16,3-3-16,0-4 15,2-1-15,-1-4 0,0-1 0,4-6 16,-3 0-16,-2 2 0,-2 1 15,-4 4-15,-4 2 0,-2 2 16,-2 1-16,-3 4 0,-1 1 16,-5 4-16,-5 4 0,-1 2 15,-2 4-15,-2 5 0,-1 5 16,0 2-16,0 5 0,-3 7 16,1 4-16,-1-5 0,2-2 0,0-2 15,0-2-15,0 1 0,2-6 16,1-4-16,2-2 0,3-7 15,1-1-15,-1-3 16,1 0-16,-1-2 0,-2 0 0,1-3 16,-1 0-16,0-3 0,-2-2 15,-1-1-15,-1-4 0,1 1 16,2-2-16,-1 0 0,0-2 16,2 3-16,0 1 0,0 1 0</inkml:trace>
  <inkml:trace contextRef="#ctx0" brushRef="#br0" timeOffset="197874.8676">10736 4848 0,'0'0'0,"0"0"16,0 0-16,-18 12 0,18-12 0,-26 18 15,7-5-15,0 1 0,1-2 16,3-2-16,2-1 0,1 0 15</inkml:trace>
  <inkml:trace contextRef="#ctx0" brushRef="#br0" timeOffset="198345.7551">11193 4542 0,'0'0'0,"0"0"0,0 0 0,0 0 0,0 0 15,0 0-15,0 0 16,0 0-16,0 0 0,-13 21 15,13-21-15,-20 22 0,20-22 0,-25 31 16,12-11-16,0 1 0,2 0 16,3-2-16,0 0 0,0 1 0,3-3 15,1-3-15,3-3 16,2-2-16,2-4 0,1-3 16,3-4-16,-2 1 0,1-1 0,-2 1 15</inkml:trace>
  <inkml:trace contextRef="#ctx0" brushRef="#br0" timeOffset="198492.319">11204 4387 0,'0'0'0,"0"0"0,0 0 16,26-2-16,-26 2 0,28 0 15,-10 2-15,0 1 0,-1 1 0,-1 0 16,-2-1-16,-2-1 0</inkml:trace>
  <inkml:trace contextRef="#ctx0" brushRef="#br0" timeOffset="198841.917">11459 4582 0,'0'0'0,"0"0"16,0 0-16,-14 23 0,5-12 0,-1 5 15,-1 2-15,1 0 16,1 0-16,-1 4 0,1-4 0,2-3 15,0-2-15,2-2 0,0-2 16,3-5-16,2-1 0,3-6 16,3-2-16,1-4 0,3-1 15,2-4-15,3-2 0,0-3 16,1-3-16,1 0 0,2 0 16,4-3-16,0 4 0,1 2 15,-1 2-15,-3 4 0,-3 4 0,-1 2 16,-1 4-16,-3 2 0,-1 2 15,-3 4-15,-3 4 16,-1 2-16,-3 2 0,-2 1 0,-1 3 16,-3 1-16,0 2 0,-3 4 15,1 1-15,2-3 0,0-1 16,3 0-16,1-1 0,1-5 0,1-2 16,0-3-16,0-2 0,0-1 15</inkml:trace>
  <inkml:trace contextRef="#ctx0" brushRef="#br0" timeOffset="199325.646">12135 4657 0,'0'0'15,"0"0"-15,6-11 0,-1 4 16,-1-1-16,1-1 0,-1-2 16,-2 0-16,-1 2 0,-2-5 0,-1 2 15,-4 2-15,0 3 0,-7 1 16,-7 2-16,0 2 0,0 3 15,-4 3-15,-3 1 16,1 3-16,1 1 0,-4 6 0,4 3 16,3 2-16,3 2 0,6 0 15,4 2-15,3-1 0,4-2 16,6-3-16,6-3 0,5-3 0,3-5 16,6-6-16,3-5 15,1-3-15,0-2 0,5-6 0,-2-4 16,-2-1-16,-3-2 0,2-4 15,1-3-15,-4 1 0,-2 0 16,-3-4-16,-1-2 0,-5 5 16,-2 2-16,0 0 0,-1 3 15,-4 7-15,-2 4 0,0 3 16,-2 3-16,-2 1 0,-1 3 16,-1 6-16,-1 5 0,-1-1 0,-2 0 15,-1 6-15,-4 6 16,-1 4-16,-1 4 0,-4 3 0,-1 2 15,0 0-15,3-1 0,0 3 16,3 0-16,4-4 0,0-3 16,3-4-16,0 0 0,1-6 15,1-4-15,1-3 0,0-2 16,0-1-16</inkml:trace>
  <inkml:trace contextRef="#ctx0" brushRef="#br0" timeOffset="199643.0084">12298 4677 0,'0'0'0,"0"0"0,0 0 0,0 0 16,0 0-16,34-4 0,-34 4 15,30-6-15,-30 6 0,34-8 16,-16 3-16,0 0 0,1-2 0,0 0 16,1 0-16,-3-1 0,-1-1 15,0-3-15,-1 1 16,-4-1-16,-2 2 0,-5 1 0,-4 1 15,-3 1-15,-4 1 0,-4 1 16,-3 2-16,-2 2 0,1 2 16,-4 2-16,-2 2 0,0 1 15,0 2-15,2 3 0,2 2 16,0 1-16,2 1 0,1 6 16,2 1-16,5-2 0,3-4 0,6 2 15,3-1-15,4-2 0,3-2 16,7-1-16,5-2 0,4-1 15,1-2-15,-4-1 16,-6-1-16,-3-1 0</inkml:trace>
  <inkml:trace contextRef="#ctx0" brushRef="#br0" timeOffset="200008.9195">12641 4717 0,'0'0'16,"0"0"-16,0 0 0,0 0 0,0 0 15,0 0-15,0 0 0,0 0 16,26-1-16,-26 1 0,27-8 16,-27 8-16,28-10 0,-12 3 15,0-1-15,0-1 0,-1 1 0,1-3 16,-1-1-16,-2 1 16,-1 1-16,-2-2 0,-2 0 15,-2 0-15,-3 1 0,-3-1 0,-5-1 16,0 6-16,-3 0 0,-3 2 15,-1 5-15,-3 1 0,-2 2 16,-2 4-16,-2 4 0,3 1 16,1 0-16,2 4 0,1 1 15,3 1-15,3 0 0,1 6 16,5-1-16,4-3 0,5-2 0,8-3 16,8-1-16,4-4 0,1-4 15,7-4-15,2-3 0,-6 0 16,-6 0-16,-5 1 0</inkml:trace>
  <inkml:trace contextRef="#ctx0" brushRef="#br0" timeOffset="200425.8921">13285 4651 0,'0'0'0,"0"0"15,0 0-15,0 0 0,0 0 0,-1-21 16,1 21-16,0 0 0,0 0 16,-12-24-16,12 24 15,-18-10-15,7 6 0,-1-1 0,-3 1 16,2 1-16,0 0 0,-2 2 15,-1 2-15,-1 2 0,1 0 16,-2 2-16,1 5 0,-2 2 16,2 0-16,3 4 0,1 0 15,3 2-15,2-1 0,4 1 16,3-1-16,2-3 0,3 0 0,6-5 16,5-3-16,3-3 15,1-3-15,3-5 0,4-4 0,4-6 16,-2-2-16,-2-1 0,-1-5 15,-1 1-15,-2-1 0,3-9 16,-2-2-16,-4 3 0,-4 0 0,-1 3 16,-4 3-16,-3 4 15,-1 5-15,-2 2 0,-1 2 16,0 1-16,-2 3 0,-1 8 16,0 0-16,-6 8 0,0 1 0,-4 6 15,-2 8-15,-1 2 0,1 1 16,1 6-16,3 1 15,0-1-15,1 1 0,4 4 0,2-3 16,3-3-16,3-4 0,7-4 16,3-5-16,-3-3 0,-2-4 0,-2-2 15</inkml:trace>
  <inkml:trace contextRef="#ctx0" brushRef="#br0" timeOffset="200531.2048">13669 4843 0,'0'0'0,"0"0"0,-24 20 0,4-5 16,-4 5-16,-4 0 0,5-3 16,5-3-16</inkml:trace>
  <inkml:trace contextRef="#ctx0" brushRef="#br0" timeOffset="201627.2074">14057 4685 0,'0'0'16,"0"0"-16,0 0 0,0 0 0,0 0 15,0 0-15,26 16 0,-26-16 16,23 6-16,-23-6 0,34-2 16,-14-2-16,0-1 0,2-3 15,1-2-15,-1 0 0,-1-2 16,3-5-16,-3 0 0,-3 0 16,-3 3-16,-3-2 0,-3-1 15,-3 1-15,-3 2 0,-7 3 16,-6 1-16,-4 3 0,-3 3 0,-6 4 15,-5 3-15,1 5 0,-1 2 16,-8 7-16,-2 3 0,5 1 16,2 0-16,4 7 0,6 1 15,5-2-15,6-4 0,8-1 16,8-1-16,5-3 0,5-4 0,10-5 16,6-3-16,1-4 0,2-2 15,8-4-15,5-3 0,-5-7 16,-3-4-16,-5 1 0,-8 5 15,-7 2-15</inkml:trace>
  <inkml:trace contextRef="#ctx0" brushRef="#br0" timeOffset="201892.2844">14799 4220 0,'0'0'0,"0"0"0,0 0 15,0 0-15,0 0 0,-21 12 0,21-12 16,-23 21-16,8-7 0,-2 5 15,0 5-15,0 3 0,2 2 0,-4 12 16,2 5-16,0 10 16,2 0-16,4-4 0,4-1 15,-1 1-15,2-8 0,2-9 16,1-6-16,-2-3 0,1-3 0,-4-7 16,-1-1-16,-2-2 0,-2 0 15,-2-5-15,-3 0 16,5-5-16,1-1 0,1-4 0,0 0 15,2 0-15,1 1 0,3 0 16</inkml:trace>
  <inkml:trace contextRef="#ctx0" brushRef="#br0" timeOffset="202042.3034">14418 4589 0,'0'0'0,"0"0"16,0 0-16,0 0 0,22-13 0,-22 13 15,30-10-15,-14 5 0,1 2 16,3-1-16,2-2 0,0 1 15,1-1-15,7 1 0,-2 1 16,-3 2-16,-4-1 0,-4 0 16</inkml:trace>
  <inkml:trace contextRef="#ctx0" brushRef="#br0" timeOffset="202241.7371">14745 4574 0,'0'0'0,"0"0"0,0 0 0,30-3 16,-30 3-16,35-5 0,-13 0 16,2 1-16,0 2 0,8-1 15,1-1-15,-4 2 0,-4-2 16,-1 1-16,-1 1 0,-4 0 16,-3-1-16,-3 1 0,-2-1 15,-6-1-15,-4-2 0,1 0 0,-2 3 16,0 0-16</inkml:trace>
  <inkml:trace contextRef="#ctx0" brushRef="#br0" timeOffset="202491.9093">15030 4354 0,'0'0'0,"0"0"0,0 0 0,0 0 16,0 0-16,0 0 0,0 0 16,0 0-16,-17 26 0,17-26 15,-16 36-15,7-13 0,-1 4 0,0 5 16,0 5-16,-2 8 0,2-3 0,0 8 15,1-4-15,3-5 16,0-5-16,0 1 0,0-7 16,3-11-16,1-4 0,-2-2 15,2-3-15,-1-2 0,-2-3 0,-1-5 16,-3-3-16,2-2 0,1-1 16,-1-1-16,0-2 15,2-2-15,-1-2 0,2 1 0,1 3 16,-1 1-16</inkml:trace>
  <inkml:trace contextRef="#ctx0" brushRef="#br0" timeOffset="202842.6918">15045 4657 0,'0'0'0,"0"0"0,0 0 16,28-7-16,-28 7 0,31-2 15,-11 0-15,2 1 0,1-2 0,8 0 16,-1-1-16,-1-1 0,-4-1 15,1-1-15,-1 0 0,2-1 16,-5 0-16,-4 0 0,-2 2 16,-8-1-16,-3 0 0,-3-1 15,-2-1-15,-2 1 0,-2-1 16,-3 3-16,-2 0 0,-1 2 16,-1 1-16,0-1 0,-1 2 15,-1 2-15,-1 0 0,-1 4 0,0 4 16,1 1-16,0 0 0,2 2 15,0 2-15,1 2 0,1 0 16,2 1-16,3 4 0,2-2 16,0 0-16,4 0 0,3 1 15,3-3-15,4-2 0,10-1 16,7-3-16,-6-2 0,-3-2 0,-5 0 16</inkml:trace>
  <inkml:trace contextRef="#ctx0" brushRef="#br0" timeOffset="203058.9613">15793 4498 0,'0'0'0,"0"0"15,0 0-15,0 0 0,-27 2 0,27-2 16,-30 13-16,13-5 0,-3 2 16,0 3-16,0 2 15,-2 2-15,2 0 0,3 2 0,1 3 16,5-1-16,4-1 0,3-2 15,4 0-15,5-4 0,2-1 16,8-4-16,6-2 0,1-2 16,1-3-16,9-4 0,3-5 15,-6 2-15,-6 1 0,-4 0 16</inkml:trace>
  <inkml:trace contextRef="#ctx0" brushRef="#br0" timeOffset="203309.0207">16163 4298 0,'0'0'0,"0"0"0,0 0 0,0 0 15,-17 25-15,17-25 0,-21 32 16,8-12-16,1 4 0,-2 2 16,-3 5-16,-4 6 0,2 0 0,-1 5 15,4-3-15,4-5 0,3-4 16,5-5-16,3-6 15,5-3-15,4-3 0,4-8 0,4-6 16,1-1-16,3 0 0,2-4 16,1-4-16,-2 1 0,-2-1 15,-4 2-15,-2 1 0,-4 2 0</inkml:trace>
  <inkml:trace contextRef="#ctx0" brushRef="#br0" timeOffset="203509.1199">15951 4565 0,'0'0'0,"0"0"15,0 0-15,0 0 0,28-12 0,-28 12 16,31-8-16,-11 4 16,2-1-16,2-1 0,3 1 0,6 0 15,-3 3-15,1-3 0,-1-2 16,-5 1-16,-4 1 0,-3 1 15</inkml:trace>
  <inkml:trace contextRef="#ctx0" brushRef="#br0" timeOffset="203692.7211">16416 4541 0,'0'0'0,"0"0"15,0 0-15,0 0 0,-14 22 0,14-22 16,-10 25-16,10-25 0,-11 28 0,5-12 15,-2 2-15,1 0 16,2-2-16,1-2 0,-1-1 16,2-1-16,1-3 0,2-3 15,2-2-15,0 0 0,-1-1 0,0 0 16</inkml:trace>
  <inkml:trace contextRef="#ctx0" brushRef="#br0" timeOffset="203859.1356">16434 4298 0,'0'0'0,"0"0"0,0 0 15,0 0-15,0 0 0,0 0 16,11 20-16,-11-20 0,0 0 0,5 34 16,-5-34-16,2 30 0,-1-18 15,0-2-15</inkml:trace>
  <inkml:trace contextRef="#ctx0" brushRef="#br0" timeOffset="204142.6167">16557 4537 0,'0'0'0,"0"0"0,0 0 0,0 0 15,0 0-15,0 0 0,0 0 16,0 0-16,-4 24 0,4-24 16,-5 26-16,5-26 0,-7 28 0,5-15 15,0 1-15,1-2 0,0 0 16,1-3-16,0 0 15,1-1-15,1-2 0,1-2 0,3-1 16,-1-5-16,1-1 0,0-2 16,2-2-16,0-1 0,1 0 15,1-4-15,1-4 0,1 2 16,0-3-16,7-5 0,3-5 16,-1 4-16,0 0 0,4-2 15,-1 2-15,-2 2 0,-2 1 0,-2 4 16,-2 3-16,-1 2 0,-2 3 15,-2 1-15,-2 1 0,-3 2 16</inkml:trace>
  <inkml:trace contextRef="#ctx0" brushRef="#br0" timeOffset="204509.2321">16797 4641 0,'0'0'0,"0"0"0,0 0 0,0 0 15,0 0-15,28 7 0,-28-7 16,23-2-16,-23 2 0,26-1 16,-9-1-16,-1-2 0,0 0 15,0-1-15,2-4 0,-2 1 16,0 1-16,-2-1 0,1-2 16,1-4-16,0-1 0,-4 0 15,-2-1-15,-4 2 0,-1 2 0,-4 1 16,-2 0-16,-3 2 0,-1 0 15,-4 4-15,-3 3 0,-2 3 16,-3 3-16,-3 3 0,-2 3 16,1 0-16,2 2 0,1 4 15,-2 4-15,0 2 0,3 1 0,6-1 16,6 1-16,2-2 16,0 0-16,9-3 0,5-1 15,3-2-15,3-1 0,4 0 0,2-2 16,2-5-16,3-6 0,-5 0 15,-4-1-15,-4 1 0</inkml:trace>
  <inkml:trace contextRef="#ctx0" brushRef="#br0" timeOffset="204761.7452">17487 4236 0,'0'0'16,"0"0"-16,0 0 0,0 0 0,-6 22 0,6-22 16,-17 30-16,6-11 15,-1 0-15,-1 5 0,-2 3 16,2 2-16,1 0 0,-1 8 16,2-1-16,1-6 0,2-2 0,0 2 15,4-3-15,1-4 0,2-2 16,3-8-16,3-5 0,0-3 15,-2 0-15,-1-1 0</inkml:trace>
  <inkml:trace contextRef="#ctx0" brushRef="#br0" timeOffset="205175.3118">17604 4464 0,'0'0'0,"0"0"0,0 0 16,0 0-16,-10 21 0,10-21 0,-15 25 15,15-25-15,-20 33 0,11-13 16,0-1-16,3-1 0,0 0 0,1 3 16,1-3-16,5-2 15,4-4-15,6-5 0,4-4 16,2-3-16,0-2 0,4-3 16,3-5-16,-2-1 0,0-1 0,4-7 15,-1-1-15,-3 2 0,-2 2 16,-4 1-16,-3 2 0,-3 2 15,-2 3-15,-4 0 0,-2 1 16,-1 5-16,-1 2 0,-3 8 16,0 4-16,-2 3 0,1 2 15,-3 6-15,0 6 0,-1 0 16,0-1-16,-1 7 0,1 1 16,0-1-16,0-4 0,-3 3 15,-2-3-15,0-6 0,-1-7 0,-4-2 16,-6-5-16,4-3 0,-3-1 15,-5-2-15,-2-2 16,5-3-16,-1-3 0,5-6 0,7-4 16,4 4-16,2 1 0,2 3 15</inkml:trace>
  <inkml:trace contextRef="#ctx0" brushRef="#br0" timeOffset="213059.7879">4270 6496 0,'0'0'0,"0"0"0,0 0 16,0 0-16,0 0 0,28 3 16,-28-3-16,22 3 0,-22-3 15,26 3-15,-10-1 0,1-1 0,1 0 16,0 0-16,2 1 16,1-1-16,0 0 0,9-1 15,-2 0-15,1 0 0,0 0 0,-2-1 16,3 0-16,1 0 0,-2 1 15,6 0-15,0 0 16,-3-1-16,-2-1 0,-1 1 0,1 1 16,-1 0-16,-2 1 0,0-2 15,2 0-15,-1 0 0,0-1 16,-1 3-16,0 1 0,-2-2 0,-1-3 16,1 2-16,-1-1 15,2 2-15,-4 1 0,3-1 16,-2 1-16,1-1 0,-2-1 0,0 2 15,1 1-15,-5 0 0,0-2 16,0 0-16,-2 1 0,0 0 16,-3 0-16,-1 0 0,-2-1 15,-4 0-15,0 0 0,-2-2 16,1 1-16,-2 0 0,-3 1 16,-3-1-16,-1 0 0,1 1 0,-1 0 15,-3 0-15,-1 0 16,-4 0-16,-1 2 0,-2-2 0,-3-1 15,-5 0-15,-3-1 0,-2 2 16,-3 0-16,0-1 0,1-1 16,-12 0-16,0 1 0,3-2 15,1 1-15,-4 0 0,2 1 16,-1-1-16,2 0 0,-8 1 16,-2 1-16,6 0 0,6-2 0,-4 0 15,-2 1-15,4 0 0,4 0 16,-7 1-16,2 1 15,5-3-15,4-1 0,-4 2 0,1 1 16,9 1-16,2-1 0,-2 1 16,0 0-16,3 0 0,2-2 15,0 0-15,1 0 0,4 1 0,2 1 16,1 0-16,1-2 16,3 1-16,2 0 0,2 0 15,0 0-15,1 0 0,3 0 0,1-2 16,3 1-16,1-1 0,0 1 15,1 1-15,2-1 0,2 0 16,-1 1-16,4 0 0,0-1 16,3 1-16,-1-1 0,2 0 15,1 1-15,1 1 0,1-1 0,2 0 16,3 0-16,0 0 16,-2 0-16,2-1 0,3 0 15,-3 0-15,1 1 0,9-1 0,-1 1 16,-2 0-16,-1 0 0,1 0 15,0 0-15,-2 0 0,0 0 16,1 0-16,0 1 0,-1 0 16,-2 0-16,3 1 0,3 0 15,-5-2-15,0 0 0,6 0 16,1 0-16,-4 1 0,-5 0 0,5 1 16,4-1-16,-4 0 15,-2 0-15,3-1 0,-1 0 16,0-1-16,-1 1 0,1 0 0,-1 0 15,-2-1-15,-1 1 0,2 1 16,2 1-16,-2-2 0,-4 0 16,3 0-16,0 0 0,-2-1 15,-3-1-15,2 1 0,0 1 16,2 0-16,-2 1 0,-1 0 16,0 1-16,0-1 0,-3-1 0,3 0 15,0 0-15,-2 0 0,0 0 16,-2 1-16,-1 0 15,-5 0-15,1 1 0,0-1 0,2-2 16,-3 1-16,0 1 0,-1 0 16,0 1-16,-2 0 0,0 0 0,-2-1 15,-1 0-15,-2-1 16,-2 0-16,1 0 0,-2 1 16,0-1-16,-1 0 0,-1 0 15,0 0-15,-2 0 0,2 0 0,-2 0 16,0 0-16,0 0 0,-2 0 15,-1-1-15,-1 1 0,-2-1 16,1 1-16,-3 0 16,-2 0-16,-2-1 0,-1 1 0,-2-2 15,-1 1-15,-2 0 0,0 0 0,-7 0 16,-4 0-16,2-1 0,-1 0 16,-4 1-16,-2 1 15,1-1-15,-1 0 0,-10 1 0,0 0 16,2-1-16,2 0 0,-2 1 15,-2-1-15,-4 2 0,0 0 16,2 1-16,-2 1 0,7-2 16,-1-1-16,-7 3 0,1-1 15,1 0-15,5 0 0,-1-1 16,0 1-16,0 0 0,5 0 0,-3-1 16,-1 2-16,1-3 0,4 0 15,-4 1-15,-1 1 0,4 0 16,3 0-16,-3-1 0,-2-1 15,5 1-15,3 0 0,-2 0 16,-2-1-16,1 0 0,2 0 16,3 0-16,-1-2 0,3 1 15,0 1-15,2-1 0,-3-1 16,5 3-16,1 1 0,1-2 16,1-2-16,5 1 0,2-1 15,0 1-15,0 0 0,2 0 0,2 1 16,4-2-16,2 0 0,-1 1 15,2 0-15,3 1 0,2-1 16,1 1-16,4 0 0,2 0 16,0 2-16,4-2 0,0-1 15,2 1-15,3-1 0,1 1 16,2 1-16,1 0 0,6 1 16,-1-2-16,3 0 0,6 1 15,4 2-15,-2-2 0,1 0 0,4-1 16,1 0-16,-2 0 0,0 0 15,9 2-15,3 1 0,-3-1 16,-3-3-16,7 0 0,-3 0 16,-2 2-16,-2 2 0,2-2 15,1-1-15,-2 1 0,0 1 16,1-1-16,2 1 0,-5-1 0,-3-1 16,8 1-16,0-1 15,-4 0-15,-1-1 0,-3 0 16,2-1-16,-4 0 0,-4-1 0,2 0 15,1 0-15,-4 2 16,-2 1-16,0 0 0,1 0 0,-4-1 16,-6 0-16,2 0 0,0 1 15,-5-1-15,0-2 0,1 3 16,-2 0-16,-2 1 0,-2 1 0,3-5 16,1-2-16,-7 3 0,0 2 15,-1 0-15,0 1 16,-2-2-16,-2-2 0,-1 3 15,0 2-15,-3-1 0,-1-1 0,-3 1 16,0 0-16,1-1 0,-3 0 16,0 0-16,-3 1 0,0 0 15,0-1-15,-2 1 0,0 0 16,1-1-16,-2 0 0,-3 1 16,-2 0-16,-1 2 0,-1-2 0,-7 0 15,-4 0-15,-3 0 0,1 1 16,-8-1-16,-5 2 0,-2-1 15,-3 0-15,-16 3 0,-6 0 16,-7 1-16,0-1 0,-14 1 16,-1 1-16,22-2 0,16-1 0,12-1 15</inkml:trace>
  <inkml:trace contextRef="#ctx0" brushRef="#br0" timeOffset="216229.2787">8090 6493 0,'0'0'0,"0"0"0,0 0 0,0 0 16,0 0-16,0 0 0,0 0 16,0 0-16,0 0 0,0 0 15,0 0-15,0 0 0,0 0 0,0 0 16,0 0-16,0 0 16,0 0-16,23 3 0,-23-3 15,0 0-15,29 0 0,-29 0 0,27-1 16,-11 0-16,0 0 0,1-1 15,3 1-15,0-1 0,1-1 16,3 2-16,1 0 0,-1 0 16,0 0-16,11 1 0,1 1 15,-1-1-15,-1-1 0,9 1 16,3 0-16,-4-1 0,-2 0 0,3 1 16,3 0-16,-3 0 15,-3 0-15,11 0 0,2 1 0,-6 0 16,-4-1-16,4 0 0,1-1 15,-3 2-15,-2 1 0,11-1 16,2 0-16,-8-1 0,-4 0 16,2-1-16,3 1 0,-4 0 15,-3 0-15,3 1 0,2 2 16,-4-2-16,-3 0 0,10-1 16,1-1-16,-7 0 0,-5-2 0,6 1 15,2 2-15,-6-1 16,-6 0-16,4 0 0,0 0 0,0 1 15,-3 0-15,3 0 0,1 0 16,-7 0-16,0-1 0,6 0 16,2-1-16,-8 1 0,-2-1 15,3 2-15,3 0 0,-3 1 16,-1-1-16,1 1 0,1 0 16,0 0-16,-1-1 0,1 0 15,1 0-15,-1 0 0,-2 0 0,2-1 16,2-1-16,-2 1 0,-2 1 15,0 1-15,1 0 0,-2-1 16,-2-1-16,2 0 0,1 1 16,-4 0-16,-1 0 0,1 0 15,0 0-15,1 0 0,0 1 0,1 0 16,1 0-16,-6 1 0,0-2 16,7 0-16,2-1 15,-7 0-15,-1 0 0,2 1 0,2 0 16,-2 1-16,2 1 0,0-1 15,2 0-15,-2 0 0,-1 0 16,1-1-16,0 0 0,-3 1 16,1 0-16,0-1 0,0 1 15,0-1-15,-3 1 0,2 0 16,1 1-16,-2-2 0,0-2 0,-1 2 16,0-1-16,-2 0 15,-1 0-15,1 0 0,2 0 0,-1-1 16,-1 1-16,-2 1 15,-1 0-15,0 0 0,0-1 0,2 0 16,0 0-16,-4 0 0,0 1 16,1-1-16,0-1 15,-1 2-15,1 0 0,2-1 0,1 1 16,-1-3-16,-1 1 0,0 0 16,0 1-16,0 0 0,0 0 0,1 2 15,2 0-15,-1-1 0,-3-1 16,1-1-16,-1 0 0,-1 0 15,-1 1-15,2-1 0,2 1 16,-3 0-16,0 2 0,0-1 16,-1-1-16,-1 1 0,0-1 0,0-1 15,3 1-15,-2 0 0,-2 0 16,2 0-16,1 0 16,-6 1-16,-1-1 0,2 1 0,1 0 15,0 0-15,1-2 0,-1 1 16,0-1-16,1 1 0,-2 0 15,-1 0-15,0 1 0,-2-1 16,-1 0-16,-1 2 0,1 1 16,0-2-16,0-1 0,1 0 15,0-2-15,-2 2 0,-1 1 0,-2-1 16,2-1-16,-1 1 16,1 0-16,-2 0 0,1 1 15,-2 0-15,1 0 0,-1 0 0,1 0 16,-1 0-16,1 0 0,-2 0 15,1-1-15,-2 0 0,0 1 16,1 0-16,-1 0 0,-1 0 16,0 0-16,0 0 0,1-2 15,-1 2-15,-2 0 0,2-1 16,0 1-16,-2 0 0,2-1 0,-2 1 16,3 0-16,-3 0 0,0 0 15,0-2-15,0 2 0,0 0 16</inkml:trace>
  <inkml:trace contextRef="#ctx0" brushRef="#br0" timeOffset="219101.7299">14489 6479 0,'0'0'0,"0"0"0,0 0 0,0 0 15,0 0-15,0 0 0,0 0 16,-23-7-16,23 7 0,0 0 16,0 0-16,0 0 0,0 0 0,-17-15 15,17 15-15,0 0 0,0 0 16,0 0-16,0 0 15,0 0-15,27-8 0,-27 8 0,25-3 16,-25 3-16,29-1 0,-29 1 16,40-1-16,-18 2 0,0 0 15,12-2-15,5-1 0,-2 1 16,1 0-16,12-1 0,1 0 16,-1 1-16,-2 0 0,13 2 15,1 0-15,-7 0 0,-4-2 0,12-1 16,2 0-16,-8 0 0,-5 0 15,12-1-15,2-1 0,-17 3 16,-3 1-16,8-1 0,2-1 16,-5 1-16,-5 1 0,2 0 15,2-1-15,-6-1 0,-4-1 0,23-1 16,-2 0-16,-28 3 0,-2 1 16,22 1-16,0 0 15,-24-2-15,-3-2 0,6 0 0,4-1 16,-6 3-16,-2-2 0,3 5 15,3 0-15,-5-4 0,-4-4 16,3-1-16,1-1 0,-9 6 16,-3 3-16,3 2 0,2 1 15,-5-3-15,-1-1 0,0-2 16,2-1-16,-3 0 0,1-2 0,-1-1 16,-1 1-16,-1 1 0,-2 3 15,0-1-15,1 1 0,-6-1 16,-1 2-16,-2-1 0,-1 1 15,2 0-15,0-1 0,-4 1 16,-2-3-16,0 3 0,-1 2 16,-2 0-16,-3 2 0,-1-2 15,-1 0-15,-3 1 0,-3 2 16,0 1-16,2-1 0,-3-3 16,-1 1-16,-2-3 0,-1 0 0,-2 2 15,-3 1-15,1 0 0,1 0 16,-9 1-16,-3 3 0,2 1 15,2-2-15,-3 1 0,-4 0 16,2-2-16,-1 1 0,-11 0 16,-4-1-16,4 0 0,3 0 0,-4 0 15,-4-1-15,-2 1 16,5-1-16,-4 0 0,-3 0 16,7-1-16,6 1 0,-12-3 15,-3-1-15,8 1 0,7-1 0,-6 2 16,-3 0-16,4 0 0,2-2 15,-26-1-15,6-1 0,31 4 16,0 2-16,-21-4 0,3-1 16,6-1-16,5 2 0,-1-1 15,-1 0-15,3-3 0,4-2 0,-1 4 16,-1 3-16,18 1 0,-1 0 16,-9 0-16,-3-1 15,6-1-15,2 0 0,-1-1 16,-2-1-16,3-1 0,3 1 0,-4 1 15,-2-2-15,8 2 0,3-1 16,0-1-16,2 0 16,1 0-16,2 1 0,-2 0 0,-2-1 15,5 0-15,1 1 0,1 0 16,2-1-16,1 0 0,2 2 0,2-2 16,0-1-16,2 3 0,0 4 15,3-3-15,-1-4 0,1 4 16,3-3-16,1 2 0,3 0 15,1 0-15,1-1 0,2 1 16,3 0-16,-1 0 0,0 0 0,4 2 16,2 0-16,-1 0 15,2 0-15,2 1 0,3 0 16,0-1-16,1 1 0,10 1 0,1 1 16,0-3-16,-1 0 0,0 0 15,2-1-15,-2 0 0,-1 2 16,10-1-16,1-2 15,-4 2-15,-3 0 0,2 0 0,1 0 16,-4 2-16,-3-1 0,9 2 16,2-3-16,-5 1 0,-5 1 0,4 0 15,2-1-15,-5 0 16,-2 2-16,3-3 0,4-2 16,-3 0-16,-4 1 0,4-1 0,1 0 15,-2 0-15,-3 1 0,3-1 16,0 0-16,-3 2 0,-1 0 0,1 0 15,1-2-15,-4 0 16,-4-1-16,2-1 0,0 2 16,-2 0-16,-3 2 0,5-2 15,2-2-15,-4 1 0,-3 1 0,1 1 16,2-1-16,-7-2 0,-1-2 16,4 4-16,1 3 0,-5-2 15,-2-2-15,1 1 0,0 0 16,-1 0-16,0 1 0,-1 0 15,3 2-15,-3-1 0,-2 0 16,-2 0-16,2 0 0,-3 0 16,0 1-16,1-2 0,2-1 15,-1 0-15,1 1 0,0 0 16,0 2-16,-2 1 0,1 0 0,-2-2 16,0-1-16,-2 1 15,-1-1-15,0 0 0,1 0 0,0 0 16,0-1-16,-1 1 0,-1-1 15,-2 1-15,0-1 0,-2 1 16,0-1-16,-2 1 0,0 1 16,-2 1-16,-1 1 0,-2-1 15,-2 0-15,-1 0 0,-2 1 16,-1-1-16,0-2 0,-4 1 16,-4 1-16,0 0 0,-1-1 0,-7-1 15,-4 0-15,-1 1 0,1 1 16,-4-2-16,-3-2 0,1 1 15,-1 0-15,-12 1 0,-1 1 16,2-1-16,3-1 0,-11-2 16,-2 1-16,6 2 0,6 0 15,-12-1-15,-3-1 0,7 1 16,5 2-16,-4 0 0,-3 2 16,4-1-16,2 0 0,-8-1 0,0 0 15,5-1-15,3-2 0,-2 2 16,-3 2-16,5-1 0,6 2 0,-3-1 15,-4 1-15,7 0 16,5 1-16,-25-1 0,2-1 16,29 0-16,3 2 0,-20-2 15,1-1-15,21-1 0,-2 1 0,-4 1 16,-2 1-16,1 0 0,1-1 16,0-3-16,-1-2 15,4 0-15,0 2 0,-2 4 0,-1 2 16,2-1-16,2-4 0,0-1 15,-2-2-15,7 0 0,4 0 16,-1-1-16,-1 2 0,-1 1 16,3 1-16,-1 0 0,0-1 15,5 0-15,4-2 0,2 1 16,1 0-16,3 1 0,0 0 0,2-1 16,1-1-16,1 0 0,1 1 15,4 1-15,0-1 16,1 2-16,2-2 0,4 2 0,2-1 15,1 1-15,0 1 0,2-1 16,1-1-16,1 0 0,0 1 0,4-1 16,3 1-16,-1-1 15,-1 1-15,7 0 0,4 0 16,-1 1-16,-1 0 0,1 0 16,2 2-16,1-1 0,-1 0 0,9 1 15,0-1-15,-5 1 16,-3-2-16,2 1 0,3 0 15,-4 0-15,-3 1 0,2-1 0,4-1 16,-4 0-16,-2 0 0,7 2 16,0 1-16,-10-1 0,-3-1 0,8-1 15,3 0-15,-9-1 16,-2 1-16,7-2 0,3-1 16,-9 2-16,-1 0 0,6 0 15,2-2-15,-6 0 0,-2-1 0,6 1 16,2 2-16,-10 0 0,-2 3 0,9-1 15,3 0-15,-8 0 16,-3 0-16,6-3 0,3-5 16,-2 7-16,-3 4 0,8-2 15,0 0-15,-7-3 0,-3-2 16,7 4-16,1 2 0,-7-6 0,-2-3 16,7 4-16,1 2 15,-7 1-15,-3 1 0,7-3 0,2-2 16,-8 0-16,-2 1 0,2 3 15,1 1-15,-1-1 0,-3-4 16,3 1-16,2-1 0,-3 1 16,-2 2-16,1 1 0,2 1 15,-3-3-15,-2 0 0,2-2 16,1 1-16,-1 2 0,-2 2 0,1-2 16,0 0-16,-5-1 0,1 0 15,1-1-15,2-1 0,-4 2 16,-1 0-16,-1-2 0,0 0 15,0 1-15,1 2 0,-3 3 16,-3 0-16,-1-1 0,-1-3 0,-1 1 16,1-1-16,-2 0 15,0 0-15,1 0 0,0 0 16,0-1-16,-2 1 0,0-2 16,1 0-16,-2 2 0,0 0 0,-2 0 15,2 0-15,-2 0 0</inkml:trace>
  <inkml:trace contextRef="#ctx0" brushRef="#br0" timeOffset="237044.9249">18538 6493 0,'0'0'16,"0"0"-16,0 0 0,0 0 0,24 6 16,-24-6-16,0 0 0,28 2 15,-28-2-15,25 2 0,-7-2 16,0-1-16,1 1 0,2 0 16,2-1-16,3 0 0,0 1 15,10 0-15,1 0 0,0-1 16,1 1-16,8-2 0,0 0 15,0 1-15,-3 0 0,-2-1 0,0-3 16,1 4-16,1 2 0,7-1 16,-4-1-16,-1-1 0,-1-1 15,-2 2-15,-2 0 0,-3 0 16,0-2-16,-3 2 0,-1 2 16,-1-4-16,0-2 0,-1 2 15,-1 3-15,-3-1 0,-3 0 0,-1 0 16,-4 1-16,1 1 0,-1 3 15,-4-2-15,0 1 0,-5-2 16,0 1-16,-6 1 0,-4 0 16,0 0-16,0-1 0,0-2 15</inkml:trace>
  <inkml:trace contextRef="#ctx0" brushRef="#br0" timeOffset="238727.0693">2001 7268 0,'0'0'0,"0"0"0,0 0 0,0 0 15,0 0-15,0 0 0,0 0 16,0 0-16,0 0 0,26-10 16,-26 10-16,0 0 0,21-5 0,-21 5 15,0 0-15,26 0 0,-15-2 16,3 0-16,-1 0 15,4 1-15,0-2 0,2 1 16,-2 0-16,1-1 0,1 1 0,0 0 16,3 1-16,0-1 0,-1 1 15,9-2-15,-2 2 0,2 1 16,1-1-16,0 1 0,1 1 16,-3-2-16,-1-1 0,10 0 15,-1 1-15,-2-2 0,0 2 0,1 0 16,1 1-16,1-1 0,-4 0 15,3 0-15,-1 0 0,0 1 16,1 2-16,3-3 0,2-1 16,-4 1-16,-1 0 0,2 1 15,2 3-15,-4-2 0,0 0 0,-1-2 16,0-1-16,1 1 0,-2 1 16,0 0-16,3 1 15,-1-1-15,1 0 0,0 0 16,3 0-16,-2 1 0,-1 1 0,9 0 15,-3-1-15,-4 0 0,2 1 16,-1-2-16,0-2 0,0 4 16,-2-1-16,1-1 0,-1 0 15,1 1-15,1 2 0,0-1 16,1-1-16,1 2 0,0-2 0,1-1 16,2-1-16,-2 0 0,2-1 15,0 2-15,-1 2 16,0-2-16,-2 1 0,5-1 0,-2-1 15,0 3-15,1 1 0,1-2 16,2-2-16,-4 0 0,-3-1 16,3 2-16,3 2 0,-3 0 15,2 1-15,-1 0 0,0-1 16,2 0-16,-1 0 0,-1-1 16,-1-2-16,1 1 0,1 0 0,-1-2 15,1 1-15,-3 2 16,-2 1-16,-2-2 0,-3-2 15,0 0-15,-5 0 0,-3-1 0,-2 2 16,-8 0-16,-3 1 0,-6-1 16,-1 0-16,-5 0 0,-1 0 15,-1 1-15,-3 0 0,0 0 16,-7 4-16,-4-4 0,-4-2 16,1 1-16,4 0 0,2 0 0</inkml:trace>
  <inkml:trace contextRef="#ctx0" brushRef="#br0" timeOffset="240694.0806">2581 7245 0,'0'0'0,"0"0"15,0 0-15,0 0 0,0 0 0,0 0 16,0 0-16,0 0 0,24 2 16,-24-2-16,0 0 15,25 2-15,-25-2 0,22 2 0,-9 0 16,0 1-16,0-1 0,2-1 15,2-1-15,1 1 0,0 0 16,2 1-16,1-1 0,2 0 16,-1 0-16,9 1 0,1 0 15,0 0-15,-3 1 0,2-2 16,1 0-16,0-2 0,0 0 16,11 1-16,-3 0 0,2-1 0,-4-1 15,3 1-15,0 0 16,-2 0-16,1 0 0,5-2 15,-1 2-15,0 0 0,-2-2 0,1 2 16,1 0-16,-4 0 0,0-3 16,7 2-16,-3 0 0,-2 2 0,-1 0 15,3-1-15,0 0 16,-2 1-16,-2-2 0,-1 2 0,4 0 16,-4 1-16,-2 0 0,4-1 15,3 0-15,-3-1 0,-1 1 16,3 0-16,-1 0 0,-3 0 15,0 0-15,3 0 0,2 0 16,-3 0-16,-4 1 0,7 1 16,0-1-16,-8 0 0,-2-1 0,8 0 15,1 1-15,-7-1 16,-1 0-16,5 0 0,1 0 0,-4 0 16,-1 1-16,5-1 0,2 1 15,-7-1-15,-2-1 0,2 1 16,4-1-16,-7 0 0,-2 0 15,3-2-15,0 1 0,-2-1 16,-3 1-16,2 1 0,1-1 16,-4 1-16,-1 0 0,-3-1 15,1 0-15,-5 1 0,-1 0 16,0 1-16,-1 0 0,-5-1 0,-3 0 16,-4-1-16,0 2 0,-2 0 15,-2-1-15,2 1 0,-4 0 16,0 0-16,0 0 0,-4 0 15,-2 0-15,0 1 0,0 1 16,-3-2-16,-1 0 0,1 1 16,1-1-16,-3 1 0,0 0 15,-3 0-15,1-2 0,-3 1 16,0 0-16,-3 0 0,2 0 0,-4 1 16,2-1-16,-3 0 0,-3 0 15,0-1-15,-2 1 16,0-1-16,-1-1 0,-8 0 0,-5 0 15,2 1-15,-1 1 0,-3 0 16,-2-2-16,1 1 0,-1 1 16,-9-1-16,0-2 0,4 1 15,2 0-15,-11 0 0,-1 0 16,6 2-16,5 2 0,-7 0 0,-2-1 16,3 0-16,4-2 0,-14 1 15,0 1-15,6-1 0,1 0 16,-1 1-16,-3 2 0,7-2 15,2-1-15,-24 6 0,2 2 16,11-4-16,4-3 0,-3-1 16,1 0-16,5 1 0,7 1 15,-4 0-15,-1 3 0,5-1 16,8 2-16,-8-5 0,-1-1 16,7 0-16,6 0 0,-3 1 0,0-1 15,4 1-15,4 0 0,-1-2 16,2 0-16,13 0 0,-3 0 15,3 0-15,-3-1 0,0 1 16,2 1-16,2-1 0,-1-1 16,3 1-16,3-1 0,1 1 15,2-2-15,1 2 0,3-1 16,2 1-16,1 1 0,0 0 0,0-1 16,3 1-16,-1-1 15,1 1-15,0 0 0,4 2 0,-1-2 16,0-1-16,4-1 0,2 2 15,1-1-15,2 1 0,1 1 16,0-1-16,5 0 0,-2 0 16,3 0-16,1 0 0,4 2 15,-2-1-15,1 0 0,5 0 16,1-1-16,-1 1 0,0 3 16,8-3-16,2-2 0,-1 0 15,-1 1-15,1 0 0,2 1 16,0-1-16,-2-3 0,9 3 0,1 2 15,-2-1-15,-1 0 0,0 1 16,1-1-16,-3 1 0,-1-1 16,9 0-16,3-1 0,-3 2 15,-6-1-15,1 0 0,1-1 16,0 2-16,-6 1 0,5-1 16,-1 1-16,-2-2 0,-2 0 0,2 1 15,5 1-15,-3-1 0,-4-1 16,11-1-16,1 1 0,-6-1 15,-2 0-15,2 2 0,4 2 16,-6-4-16,-3-3 0,3 3 16,3 1-16,-6 3 0,0-1 0,1-2 15,3-3-15,-2 2 16,-2 1-16,0 0 0,0 0 16,-3 0-16,0-1 0,-1-1 15,5-2-15,-7 4 0,0 2 0,-1-3 16,2-2-16,-3 1 0,-3 1 15,1 1-15,1 1 0,-6-2 16,1 0-16,1 2 0,1-1 16,-2 0-16,0-1 0,0 0 15,0 0-15,-3 0 0,0 0 16,0 0-16,2 0 0,-6 2 16,-2 2-16,0-1 0,1 1 15,-2 0-15,-2-3 0,1-1 0,-5-2 16,0 0-16,-4 0 0,1-1 15,-1 1-15,-1 1 0,-2 1 16,-2 0-16,-2 0 0,0 0 16,0 0-16,0 0 0,-2 1 15,-1 0-15,3-1 0,-1 2 16</inkml:trace>
  <inkml:trace contextRef="#ctx0" brushRef="#br0" timeOffset="250078.0581">2795 7342 0,'0'0'16,"0"0"-16,0 0 0,0 0 0,0 0 16,0 0-16,0 0 15,-14-18-15,14 18 0,0 0 0,0 0 16,0 0-16,-7-21 0,7 21 15,0 0-15,0 0 0,0 0 16,0 0-16,0 0 0,0 0 16,0 0-16,22-7 0,-22 7 15,0 0-15,27 10 0,-27-10 16,23 7-16,-23-7 0,30 4 0,-12-1 16,1-1-16,2 0 0,-2-1 15,6 0-15,1 1 16,8 1-16,2-1 0,0-1 0,3-2 15,-1-1-15,1 0 0,10-1 16,2-1-16,-1 2 0,-3-1 16,10 0-16,4-2 0,-5 2 15,-3 1-15,8 0 0,-2-1 16,-4 0-16,-2-2 0,-2 1 16,0-1-16,-4 2 0,-3 2 0,8-2 15,0-2-15,-12 3 0,-1 1 16,9-1-16,-3 0 0,-1-2 15,-2 1-15,1 0 0,2 3 16,-2 4-16,-2 0 0,1-2 16,3-4-16,-2 1 0,-4 1 0,1-1 15,1 1-15,0 0 16,-2 0-16,2 0 0,2 0 16,-2 1-16,0 1 0,0-1 15,1-2-15,-1 2 0,-1 1 0,1-1 16,1-1-16,-5 3 0,2 0 15,-1-1-15,-1-1 0,-2-1 16,-2 2-16,0-2 0,1-2 16,-8 3-16,-1 1 0,4 0 15,3-1-15,-7 0 0,-3 0 16,4 2-16,0-1 0,0-2 0,-2-1 16,0 0-16,-1 2 15,-4-1-15,0 1 0,-1 0 16,4 0-16,-2-1 0,-1-1 0,0 0 15,1 1-15,-4 2 0,-1 0 16,1-1-16,2 0 0,-3-1 16,-1-1-16,3 0 0,1 0 15,-3 0-15,-1 1 0,1 1 16,-2 0-16,0-1 0,2-1 0,0 0 16,3 1-16,-4 0 15,-2-1-15,1 1 0,2 0 16,-2-1-16,0 0 0,-2 1 0,1-1 15,0 1-15,0 0 0,0 0 16,0 0-16,-1-1 0,-1-2 16,1 2-16,2 2 0,-1-1 15,-1 1-15,0-1 0,0-1 16,-1 1-16,0-1 0,0 2 16,1 0-16,-1-1 0,-3 0 0,2-1 15,0 0-15,2-1 0,1 1 16,-1 0-16,-1 1 15,0 0-15,-1-2 0,1 2 0,-2 0 16,-1 1-16,1 0 0,-1 0 16,-2 0-16,0 1 0,-1-1 0,-1 0 15,-2 1-15,-1-2 0,-4 2 16,2-2-16,0 1 0,-1-1 16</inkml:trace>
  <inkml:trace contextRef="#ctx0" brushRef="#br0" timeOffset="251715.3962">5958 7257 0,'0'0'0,"0"0"0,0 0 0,0 0 0,25-1 15,-25 1-15,25 0 16,-11 1-16,1-1 0,4 1 0,0 1 15,-1-2-15,2 0 0,8 0 16,0-1-16,1 2 0,-4 0 0,3 1 16,2-2-16,-2 1 15,1 1-15,6 0 0,2-2 16,-4 1-16,0 1 0,0-1 16,-1 1-16,-1-1 0,-2 3 0,10-1 15,-1-2-15,-9 2 0,-1-1 16,7 0-16,4 1 0,-5-1 15,-3-2-15,1 1 0,2 0 16,-2 0-16,-2-1 0,1 0 16,1 0-16,-2 1 0,1 0 15,1-1-15,1-1 0,-3 0 16,-2 1-16,1-1 0,4 1 16,-3 0-16,-2 0 0,2 0 15,0 0-15,0 1 0,-1 0 0,0 0 16,0-1-16,-1 0 0,-2 2 15,4-1-15,2 0 16,-4-1-16,-4-1 0,2-2 0,3 2 16,-3 2-16,-1 1 0,0-2 15,3-2-15,-5 1 0,1 1 0,1 0 16,3 0-16,-3 0 0,0-1 16,0 1-16,0 1 15,0-2-15,-2-1 0,3 1 0,3 2 16,-6-1-16,-2 0 0,2 0 15,1 0-15,-1 0 0,1 0 16,-1 0-16,0 0 0,-4-1 16,-1 0-16,6 3 15,0 2-15,-3-5 0,1-2 0,1 3 16,-1 2-16,0-1 0,-2-1 0,4 0 16,3-1-16,-3 1 0,-3-1 15,2 2-15,1 0 16,-1 2-16,-1 0 0,3-1 0,1-2 15,-1 0-15,1 1 0,-1-1 16,4-1-16,-4 1 0,-2 2 0,6-1 16,0-2-16,-6 2 15,0 0-15,7 1 0,1-2 16,-8 0-16,-2-2 0,6 2 16,2 2-16,-6-2 0,0-2 0,5 1 15,2-2 1,-9 3-16,1 2 0,5 2 0,2-1 0,-6-2 15,-1 0-15,7 1 0,2 2 16,-6-3-16,0-1 0,6 0 16,1-3-16,-2 3 0,-3 3 0,4-1 15,2-1-15,-3-1 16,-2-1-16,3 2 0,2 0 16,-4 1-16,-1-1 0,0 0 0,-1 3 15,1-2-15,-1-1 0,2 1 16,2-2-16,-4 0 15,-1 2-15,1-1 0,4 0 16,-3 0-16,-2-1 0,2 1 0,0 1 16,0 0-16,-2-1 0,2 1 15,1 3-15,-3-4 0,-2-1 0,4-1 16,3 0-16,-4-1 16,-1 1-16,0-1 0,2 2 15,-3 0-15,0 1 0,1-1 0,0 1 16,0 0-16,-3 0 0,4 0 15,3-1-15,-2-1 0,-3 0 0,0 0 16,2 0-16,-3 1 16,-1 1-16,3-2 0,2 0 15,-1 0-15,-3 1 0,0 0 16,0 0-16,1-1 0,-2-1 0,2 0 16,2 0-16,-3 1 0,-2-1 15,2 1-15,2 1 16,-7-2-16,0 2 0,3-2 0,0-2 15,-3 2-15,1 1 0,1 1 16,1 0-16,-2 1 0,-3 0 0,2-1 16,1 1-16,0-3 15,0-1-15,1 2 0,-1 1 16,-1 1-16,-1-1 0,1 0 16,0 0-16,0 0 0,0-1 0,1 0 15,1 1-15,-3 1 0,0-1 16,0 0-16,-1 0 0,0 0 15,-2 1-15,3-1 16,1-1-16,-2 1 0,0 0 0,1-1 16,-1 1-16,-4-1 0,0 0 0,1 1 15,1 0-15,-4 0 0,0 2 16,3-2-16,1-1 16,-2 0-16,-1 2 0,2-1 0,-1 0 15,-1 0-15,0-1 0,0 0 16,0-3-16,-1 2 0,0 1 15,2 0-15,1 0 0,-2 1 16,-1 1-16,0 0 0,1-1 16,-2 0-16,-1 0 0,0 0 15,0 0-15,-4 1 0,1-1 0,-2 2 16,-1-1-16,-3-1 0,0 0 16,0-2-16,0 2 0,0-2 15</inkml:trace>
  <inkml:trace contextRef="#ctx0" brushRef="#br0" timeOffset="253810.8653">13417 7309 0,'0'0'0,"0"0"0,0 0 15,0 0-15,0 0 0,0 0 0,22-5 16,-22 5-16,0 0 0,21-5 15,-21 5-15,23-5 0,-11 3 16,1 1-16,1 2 0,-1-1 16,1 0-16,3-2 0,1 0 15,1 1-15,0 0 0,2 1 16,1 1-16,7-1 0,-1-1 0,2 0 16,1 1-16,0 0 15,0 1-15,2-1 0,2 1 16,7-1-16,-2-1 0,1 3 0,2 1 15,-2-1-15,-2 1 0,9-2 16,2-1-16,-5 0 0,-2 0 0,2 1 16,3 0-16,-3 0 15,-1 1-15,7-1 0,-2 0 16,-2 1-16,-3 2 0,3-1 16,2-2-16,-5 1 0,-2-1 0,2 0 15,2-1-15,-2 2 0,-3 3 16,9-3-16,0 0 0,-8-2 15,0 0-15,8 2 0,0 2 16,-3-1-16,-4 1 0,4-3 16,4 0-16,-6 0 0,-2 0 15,4 0-15,4 2 0,-3 0 0,-4-1 16,2-1-16,3 1 16,-3 0-16,-2 0 0,3 2 0,3 1 15,-4-3-15,-2-3 0,5 1 16,3 0-16,-6 0 0,-4 1 15,10-1-15,1 0 0,-10 1 16,-3 1-16,10-1 0,2-1 16,-10 1-16,-4 0 0,12 1 15,2-1-15,-10-1 0,-2 2 0,10-3 16,2-3-16,-12 6 0,-3 0 16,8-2-16,0-1 15,-8 1-15,-3 2 0,6-2 0,4-1 16,-6 0-16,-2 0 0,5 1 15,5 0-15,-6 2 0,-3 3 16,4-3-16,3 0 0,-5 0 16,-2-1-16,5-1 0,3-3 15,-4 4-15,-4 2 0,4 0 16,2-1-16,-4-2 0,-4 0 0,5 0 16,3 0-16,-4 1 0,-2 0 15,1 0-15,3-1 0,-4 0 16,-1 0-16,2 0 0,3-1 15,-4 1-15,-3 1 0,2-1 16,2 0-16,-9 0 0,-1-1 16,3 0-16,0 1 0,-5-3 15,1-3-15,2 5 0,4 3 16,-4-1-16,-4 1 0,3-2 16,2-1-16,-3 1 0,1 1 0,-3-1 15,1-1-15,-5 2 16,-1 4-16,1-3 0,1 1 15,-3 0-15,-3 1 0,-3 1 0,-2 1 16,-3-2-16,-4-1 0,-8 0 16,-7 0-16,2-1 0,1 0 0,3-1 15</inkml:trace>
  <inkml:trace contextRef="#ctx0" brushRef="#br0" timeOffset="255277.6324">15513 7303 0,'0'0'0,"0"0"15,0 0-15,0 0 0,0 0 0,28 0 16,-28 0-16,24 0 16,-11 0-16,2 0 0,2 0 15,0 0-15,1 0 0,2 0 0,3 1 16,6-1-16,-1-1 0,2 1 15,2-1-15,-1 1 0,0 1 16,10-1-16,2-4 0,-3 4 16,-1 1-16,1-1 0,0-3 15,1 2-15,0 0 0,9-2 16,0 0-16,-3 3 0,-4 1 0,1 2 16,0 0-16,-1-4 15,-1-2-15,6 2 0,1 0 0,-5 3 16,-3 2-16,-1-3 15,2-1-15,-3 0 0,-4 1 0,-2 0 16,-1-1-16,-1-3 0,-2-4 16,-2 6-16,0 3 0,-6 0 15,-3 0-15,-4-1 0,-2-1 16,-1 0-16,-1 1 0,-4-1 16,-2-1-16,-2 3 0,-2 0 0,0-2 15,-3 3-15,-2-3 0,0 0 16,-2 0-16,-2-3 0,-2 4 15,-1 3-15,-3-2 0,-4 0 16,-1-2-16,0-1 0,-2 1 16,-2 0-16,1-1 0,0 0 0,-8 0 15,-2 0-15,0 1 0,0-3 16,-2 3-16,0 2 16,1-2-16,0-2 0,0 2 15,-1 0-15,1 2 0,1-1 0,-10 1 16,-2 0-16,3 0 0,1-2 15,-1-1-15,-1 0 16,3 1-16,1 0 0,-1 2 0,-1 0 16,3 0-16,0-4 0,-6 1 15,1 1-15,1-2 0,3 0 0,-3 2 16,-2 2-16,4-3 0,3-1 16,-3 1-16,-1 1 15,4-1-15,1-2 0,-1 1 0,-2 0 16,6 1-16,5 2 0,-1-5 15,0-1-15,2 3 0,0 2 16,4 0-16,1 0 0,4-2 16,3 1-16,3 1 0,0 1 15,1-2-15,1-2 0,3 2 16,3 0-16,0 0 0,4 1 0,-2-1 16,2 1-16,0 0 15,5-4-15,-1 3 0,1-1 16,1 2-16,0 0 0,2 0 0,3 0 15,0 0-15,2 0 0,2 0 16,3 2-16,-1-1 0,0 0 16,3-1-16,2-1 0,0 2 15,0 1-15,1-1 0,2 3 16,1-2-16,0-2 0,7 1 16,1 2-16,-1-1 0,-2 0 0,3 1 15,2 1-15,-2-1 0,-1 0 16,1-3-16,1 0 0,-1 0 15,-4 1-15,9-1 0,1 0 16,-3 1-16,0 0 0,0-2 16,2-3-16,-4 3 0,-1 2 15,0 1-15,1-1 0,0-2 16,-1-3-16,0 3 0,1 1 16,-3-1-16,-1-2 0,1 4 15,1 2-15,-2-2 0,-2-2 0,0-1 16,2-1-16,-2 3 0,-1 1 15,-1 1-15,2 0 0,-2-1 16,0 0-16,0 2 0,1-1 16,-5 0-16,-2-2 0,-1 0 15,-1 0-15,0-3 0,1-1 0,-2 1 16,-3-2-16,-5 4 16,-2 3-16,1 0 0,0 0 15,-4-1-15,-1-1 0,0 2 0,0 1 16,0-2-16,-2 1 0,-2-2 15,-6 2-15,1 0 0,-2 2 16,2-1-16,-1-1 0,2 1 0</inkml:trace>
  <inkml:trace contextRef="#ctx0" brushRef="#br0" timeOffset="263761.7901">2378 8070 0,'0'0'0,"0"0"0,0 0 16,0 0-16,0 0 0,0 0 16,21-3-16,-21 3 0,0 0 0,0 0 15,25-4-15,-25 4 16,0 0-16,29-5 0,-16 4 16,-1 0-16,-1 1 0,4-2 15,0-2-15,2 2 0,-2 1 0,4-1 16,-2 1-16,2 0 0,2 0 15,4-1-15,1 2 0,-1-2 16,1 0-16,-1-1 0,6 2 16,-5-2-16,2 1 0,6 0 15,1 0-15,-2-1 0,0 0 0,0 1 16,5 0-16,-4 0 0,-3 2 16,2-1-16,2-2 15,-2 2-15,-1-1 0,6 1 0,2 1 16,-4-1-16,-3 1 0,3 0 15,0-2-15,-4 2 0,-4 2 0,6-1 16,4 0-16,-5-1 16,-2 0-16,3 0 0,4 2 15,-5-2-15,0 0 0,2 0 16,-1-2-16,-1 3 0,1 1 0,7-1 16,3-1-16,-5 0 0,-4 0 15,3 1-15,1 1 0,-3 0 16,-4-2-16,0-2 0,3 0 15,-3 3-15,-2 2 0,5-2 16,0-1-16,-3 1 0,-3-1 0,2-1 16,1 0-16,-2 1 0,0 0 15,3 1-15,0 1 16,-1-2-16,-2 0 0,2 1 16,1 1-16,-3-1 0,-1 0 0,0-1 15,6 0-15,-5 0 0,-3 2 16,5-3-16,4-2 0,-9 1 15,-1 1-15,9 1 0,-1 0 16,-7 0-16,1 0 0,7 0 16,1 2-16,-2-2 0,-2 0 0,5 0 15,-1 2-15,-3-2 16,-3-1-16,2 1 0,2 0 16,-5-1-16,-3-1 0,3 0 0,3 2 15,-2 0-15,-3 2 0,2-2 16,2 0-16,-6 0 0,-3 0 15,5-2-15,1-1 0,0 1 16,-4 1-16,3 2 0,0 0 16,2 0-16,-4-1 0,4 0 15,-3 3-15,2-2 0,-1 1 0,1-1 16,0-1-16,-3 2 16,-1-1-16,2 0 0,2 1 15,0 0-15,-2-1 0,0 0 16,0 0-16,0-1 0,-2-2 0,3 2 15,2 1-15,-3-1 0,-1 0 16,1 1-16,2 1 0,-1-1 16,0-1-16,0 1 0,0 0 15,-2 0-15,0 0 0,2-1 16,1 0-16,-2-1 0,-1 1 0,1-2 16,-1 0-16,1 0 0,1 2 15,-2 0-15,2 0 16,-6 0-16,1 0 0,6 2 0,3-1 15,-8-2-15,-2-1 0,6 0 16,1 1-16,-6 1 0,-1 0 16,7 0-16,0 0 0,-6 0 15,0 0-15,0-1 0,3 0 16,-3 0-16,-2 1 0,2 0 0,1 1 16,-1-1-16,-1 0 0,1-1 15,2 0-15,0 0 0,-1 1 16,1-1-16,1-1 15,0 1-15,-2 0 0,1 0 0,1 0 16,-2 1-16,-2 1 0,3-2 16,2 0-16,1-2 0,-1 1 0,-1 1 15,1 0-15,1-1 16,-1 1-16,0 1 0,1 0 16,-2 0-16,-1 1 0,1-2 0,2 0 15,-1-1-15,2 0 0,-2 0 16,2 0-16,0 0 0,-2-1 15,0 2-15,1 0 0,-2 0 16,1-2-16,-1 2 0,3 0 16,-3 1-16,-1 0 0,0 0 15,2 0-15,-2 0 0,0 0 0,2-1 16,0 0-16,-1 1 0,-1 2 16,0-3-16,1 0 15,-2-1-15,1 0 0,0 1 0,0 1 16,-2 0-16,-1-2 0,-1 1 15,-1 1-15,-3 0 0,0 0 16,-3 0-16,-1 0 0,-2 1 16,-1 1-16,-3-4 0,1 1 15,-5 1-15,0-1 0,-2 1 16,0 0-16,-2 4 0,0-2 16,0-1-16,-2 0 0,0 0 0,0-1 15,-2 2-15,1-1 16,-1 2-16,-1 0 0,0-2 0,-2 0 15,-1-1-15,0 0 0,-2 1 16,0 1-16,0 1 0,0 0 16,-1 0-16,0-1 0,0 0 15,0-2-15,-2 1 0,0 0 16,0 1-16,-2 1 0,-4-2 16,0 1-16,0-1 0,0-1 0,-2 1 15,-1 1-15,0-2 0,0 0 16,1 1-16,1 0 15,-1 0-15,-1 1 0,-2-2 0,0 1 16,0-1-16,0 1 0,-5 0 16,2 0-16,0 1 0,1-2 0,1 1 15,1 0-15,1 0 16,1-1-16,-2 1 0,0 1 0,1 0 16,1-1-16,-1 1 0,-1-1 15,-1 1-15,2 1 0,-1-1 16,0-1-16,3 1 0,-1-2 15,0 1-15,-3 1 0,2 0 16,0 1-16,2-3 0,1-1 16,-1 1-16,1-2 0,-3 4 15,-4 0-15,3-1 0,3-1 0,0-2 16,-1 1-16,1 1 0,0 1 16,-2-1-16,0 0 15,1 0-15,1-1 0,-3 2 0,-1 1 16,2-1-16,2 2 0,-1-3 15,-1 0-15,-1 0 0,2 0 0,-5 0 16,1 0 0,2 0-16,3 0 0,-2-1 0,-2-1 15,1 1-15,-2 1 0,1 2 16,0 4-16,0-4 0,3 0 0,-2-1 16,-1 0-16,0 1 0,2 2 15,-1-4-15,1-1 0,0 0 16,-1 1-16,0 0 0,-2 0 15,2 1-15,2-1 0,-3 0 16,0-1-16,-1 2 0,2 0 16,-5-1-16,2-1 0,6 0 15,1-1-15,-2 2 0,-3 0 16,3 0-16,1 0 0,-1-1 16,-1 0-16,1 0 0,1 1 0,0-1 15,1 0-15,-2-1 0,1 0 0,-1 2 16,-2 0-16,1 0 15,3-2-15,-1 1 0,0-1 16,0 1-16,0 1 0,-2 0 16,1-1-16,2-1 0,2 2 0,-2 0 15,0 0-15,-2 0 16,1 0-16,1 0 0,0-1 16,0 1-16,3 0 0,-3 0 15,0 0-15,-1 0 0,0 0 0,-1-2 16,2 1-16,0 0 0,1 0 15,-3 0-15,-2 0 0,1 1 16,2 1-16,0-2 0,1-1 16,-1 1-16,0 0 0,-2 2 15,0 2-15,2-3 0,2 0 0,-1-2 16,0 0-16,0 1 0,1 0 16,-1 1-16,-1-1 15,1 1-15,3 1 0,0-2 0,0-1 16,1 2-16,-1 1 0,-1-1 15,0-1-15,3 1 0,1 0 16,2 0-16,2 1 0,2-1 16,2 0-16,1-1 0,3 1 15,-3-1-15,3 1 0,1 0 16,2 0-16,-3 0 0,2 0 0,2 0 16,0 0-16,0 0 0,0 0 15,6-1-15,-2-1 0,3 2 16,0-1-16,3 0 0,2-1 15,2 1-15,-1 1 0,2-1 16,2 0-16,0 0 0,2-2 16,8 1-16,0 1 0,2 0 15,-3 0-15,4-1 0,2 1 16,-1 1-16,-1 0 0,9-1 16,3 0-16,-1 0 0,0 1 15,1 0-15,2-1 0,-2 0 0,-1 0 16,9 0-16,1 0 15,-4-2-15,0 0 0,0 2 0,1 1 16,6-1-16,-6 0 0,3-1 16,2-1-16,-6-1 0,-4 0 0,3 3 15,3 3-15,-3-1 16,-2-1-16,9-1 0,1-1 16,-4 0-16,-3 1 0,4-1 0,0 0 15,-4-1-15,-5-1 0,4 2 16,3-1-16,-3 3 0,-4 1 15,3 1-15,3-1 0,-5-1 16,-5-3-16,5 3 0,5 3 16,-9-2-16,-1-2 0,1 1 15,3-1-15,-4 1 0,-4 1 0,2-4 16,4 1-16,-6-1 16,-2 1-16,1 2 0,1 2 15,1 0-15,-4-1 0,2-2 0,1-2 16,-6 0-16,1-1 0,0 1 15,2 1-15,-4-2 0,1 0 16,0 1-16,2 5 0,-4-1 16,0 0-16,4-6 0,2-4 15,-4 5-15,-2 4 0,2 1 16,2 0-16,-6-2 0,1 0 0,1 0 16,2 0-16,-2-2 15,-2 0-15,3 0 0,2 0 0,-2 1 16,1 0-16,-2 1 0,1 1 15,-1-3-15,2-1 0,0 2 16,2 0-16,-4 2 0,-2 1 16,1-5-16,1-3 0,0 2 15,-2 2-15,1 2 0,-1 2 16,-3 0-16,-2 0 0,1-4 16,1-3-16,-5 4 0,-2 2 0,-1 0 15,-1 0-15,-2 0 0,-1 0 16,-2 0-16,-2 0 0,0 1 15,-2-1-15,-1 1 0,-2-1 16,0 0-16,0 0 0,0 0 16,-4-3-16,0 3 0,0 2 15,-2-1-15,0 2 0,-2-2 16,0 0-16,0 1 0,-1-2 16,-1 1-16,-1 0 0,-1-2 0,-3 0 15,1 1-15,-1 1 0,-1 2 16,0 0-16,-6-1 0,0-1 15,-3 0-15,-1 0 0,-1 1 16,2 2-16,-1-2 0,-3 0 16,0 1-16,-1-1 0,-8 2 15,-3 1-15,4-3 0,1-2 16,1 1-16,0-1 0,-2 0 0,3 1 16,-9 2-16,-1 1 15,4-3-15,4-2 0,-3 2 0,0 1 16,2 0-16,3-2 0,-2 2 15,-1 0-15,4-1 0,2-2 16,2-1-16,-1 0 0,0 2 16,2 3-16,1-3 0,2 0 15,-2 0-15,3 0 0,-1 0 16,-1 2-16,3-4 0,2-1 0,4 1 16,0 1-16,4 2 15,1 0-15,3 1 0,1 0 0,4 0 16,1-1-16,1-2 0,0-1 15,2 0-15,1-1 0,2 2 16,2 1-16,2-1 0,1-1 16,3 0-16,3 2 0,1 0 15,2 2-15,1-2 0,2-3 16,2 0-16,0 0 0,1 0 0,5 2 16,-3 1-16,2 0 0,6 0 15,0 0-15,-1-1 16,-1 1-16,2-2 0,2-1 0,-1 2 15,-1 1-15,2-1 0,0-2 16,-1 3-16,-2 1 0,7 1 16,-1 0-16,-1 1 0,-6 0 0,5-2 15,0 1-15,1-2 0,-2-3 16,1 2-16,-3 1 16,-2-1-16,-3 0 0,0 3 15,3 0-15,-1 0 0,1-1 0,-5-1 16,2 0-16,-2 0 0,0 0 15,-2 1-15,-2 0 0,-1-1 16,-1-2-16,-1 1 0,-2-2 16,-4 3-16,0 0 0,-2-1 15,-2-1-15,0 1 0,-4 1 0,-1-1 16,-1 0-16,0 1 16,-1 0-16,0-1 0,0 0 15,-2 1-15,-1 3 0,-1-2 0,-1-1 16,-1 0-16,0-2 0,-1 2 15,0 1-15,-2 1 0,0 0 16,-2-1-16,0-1 0,-1 0 0,0 0 16,-2 1-16,-2 1 15,0 0-15,-1 1 0,-1 0 16,-2 0-16,-2-1 0,-1 0 0,-8 0 16,0 0-16,1-2 15,2 0-15,-4 1 0,-3 2 0,0-1 16,0 1-16,-10-1 0,-1 1 15,3-1-15,2-2 0,-3 0 16,-2 1-16,-4 0 0,2-2 16,0 1-16,0 0 0,4 0 15,4 0-15,-3 1 0,-2 2 16,2-3-16,2 0 0,-5-1 16,2-1-16,8 1 0,3 2 0,-1-1 15,-2-1-15,3 0 0,4-3 16,0 4-16,2 3 0,6-3 15,1-1-15,3 0 0,-2 1 16,4 1-16,1 0 0,3 0 16,0 1-16,5-2 0,1 0 15,1 0-15,2 0 0,-3-2 16,3 2-16,0 0 0,0 0 16,4-2-16,1 1 0,3 1 0,1 1 15,-1-1-15,1-1 0,3 1 16,3 1-16,1-1 0,1 0 15,2 2-15,2 0 0,1 1 16,2-3-16,1 1 0,2-1 16,0 1-16,1-1 0,7 0 15,3 0-15,-3-1 0,-1-1 16,1 2-16,2 0 0,-3 1 16,-1 1-16,2-1 0,2 0 15,-3-1-15,-2 0 0,7-1 0,-3-2 16,1 2-16,-3-1 0,2 4 15,-4 0-15,-2 0 0,-1-1 0,0-1 16,2 0-16,-3 0 16,1 0-16,0 0 0,-3 0 15,1-1-15,-1-1 0,-1 2 0,1 0 16,-4 0-16,-3 0 0,0-2 16,1-1-16,-3 2 0,-1 2 15,0-2-15,-1 0 16,-1 0-16,0 0 0,-1 1 0,-1 1 15,-1-1-15,-1-1 0,-1 0 16,-4 1-16,0 0 0,-1 0 16,-1 0-16,2 0 0,-4 0 15,1 1-15,0-1 0,-2 0 16,3-2-16,-3 2 0,2-1 0,-2 1 16,0 0-16,2 1 0,-2-1 15,0 0-15,0 0 0,0 0 16,0 0-16,0 0 15,0 0-15,2 1 0,-2-1 0,0 0 16,0 0-16,0 0 0,0 0 16,0 0-16,0 0 0,0 0 15,0 0-15,0 0 0,0 0 0,0 0 16,0 0-16,0 0 16,0 0-16,0 0 0,0 0 0,0 0 15,0 0-15,0 0 0,0 0 16,2-5-16,-2 5 0,-2-4 15,2 4-15</inkml:trace>
  <inkml:trace contextRef="#ctx0" brushRef="#br0" timeOffset="266745.5516">9567 8011 0,'0'0'0,"0"0"15,0 0-15,0 0 0,0 0 0,23-3 16,-23 3-16,0 0 0,30-3 16,-30 3-16,25-3 0,-11 1 15,1 1-15,3 0 0,0 0 16,2 0-16,1 0 0,1-1 16,3 2-16,4 0 0,1 0 0,1 0 15,0-1-15,1 1 0,1 0 16,0 0-16,0 1 0,7-1 15,-3 1-15,3 0 0,2 0 16,0 1-16,0 0 0,-1 1 16,2-1-16,8 0 0,-2-1 15,-1 1-15,2 1 0,-3-1 0,-3-2 16,4 2-16,0 1 16,7 2-16,-3-1 0,-1-1 15,-2-2-15,-1 3 0,-2 1 0,2-4 16,-1-1-16,-1 3 0,-1 1 15,3-1-15,1-3 0,7 2 16,-3 1-16,-4 3 0,0 0 16,-1-4-16,1-2 0,-1 1 15,1 0-15,-3-1 0,-1 1 16,0-1-16,1 0 0,-3 1 16,-3 0-16,3 0 0,1-1 15,-2 0-15,-1 1 0,1-1 16,1 0-16,-3 3 0,-4-1 0,2-2 15,-1-3-15,-1 3 0,1 2 16,-2 1-16,0 3 0,3-6 16,0-4-16,-7 4 0,-2 2 15,-1 0-15,-2 0 0,2-1 16,0-1-16,0 1 0,-2 0 0,-1 1 16,-1-1-16,0-1 0,0-3 15,-5 3-15,-2 3 0,0-1 16,1-1-16,-2-1 15,0 0-15,-2-2 0,0-2 0,-1 2 16,-1 2-16,0-1 0,0 1 16,0 1-16,-1-1 0,-1 1 15,0 0-15,-1 1 0,0-1 16,-4 0-16,1-1 0,-1 1 16,1 1-16,-2-2 0,0 0 0,0 0 15,-1 0-15,-1 0 0,1 1 16,-1-1-16,-2 0 0,2 0 15,-2 0-15,2-1 0,-2 1 16,2 0-16,-2 0 0,0 0 16,3 1-16,-3-1 0,0 0 15,0 0-15,0 0 0,0 0 16,2-1-16,-2 1 0,0 0 16,0 0-16,0 0 0,-2 0 15,2 0-15,0 0 0,0 0 0,-10 2 16,4-2-16,1 0 0,-2-2 15,-2 1-15,-2 0 0,-1 1 16,-1 0-16,-2-1 0,-1 0 16,-3-2-16,-2 1 0,-3 0 15,-2 2-15,0 0 0,1-2 16,-9-1-16,-2 0 0,1 1 0,-1 0 16,0-2-16,1 1 15,-10 1-15,0 1 0,2 0 16,1-1-16,0 0 0,0-1 0,-6 0 15,1-1-15,1 2 0,1-1 16,0 1-16,-1-1 0,2 2 16,0 1-16,1-2 0,0-1 15,-5 1-15,2 0 0,2 1 16,1 0-16,1-1 0,2 1 0,-1-1 16,0 2-16,4 0 15,0 0-15,1 0 0,-2 0 16,1-1-16,0-1 0,0 1 0,-2 0 15,4-1-15,3 1 0,-2 0 16,-2 1-16,0 1 0,3 1 16,-2-2-16,0-1 0,1 0 15,0-1-15,-1 0 0,-1 1 16,-1 0-16,2 0 0,1 0 16,0-2-16,0 2 0,-1 2 15,2-1-15,2 0 0,-1-1 0,1 0 16,-3 1-16,0 1 0,2 0 15,1-1-15,-1-1 0,-1 0 16,3-1-16,1-1 0,2 0 16,0 1-16,-2 1 0,1 2 15,-1-2-15,0 0 0,1-2 16,0-1-16,-1 3 0,2 1 16,-1-1-16,2 0 0,-3 0 15,0 1-15,1-3 0,0-1 0,2 3 16,-1 1-16,1 0 0,-1 0 15,-1-1-15,-2 0 16,3 2-16,3 3 0,-1-4 0,-1-3 16,1 2-16,1 1 0,1 0 15,1 0-15,5 0 0,2 1 16,0-1-16,1 0 0,1-1 16,2 1-16,0 0 0,1 0 15,2 1-15,1 1 0,3 0 16,1-2-16,1 0 0,-1-1 0,1 0 15,2 1-15,0 0 0,0 0 16,3 0-16,0 0 0,0 1 16,0 0-16,2 0 0,0 3 15,2-3-15,-1-2 0,2 1 16,2 1-16,1-1 0,1 1 0,1 0 16,3 0-16,-1 0 0,2 0 15,0-1-15,2 1 16,5-1-16,1 1 0,0-1 0,0 0 15,2 1-15,0-1 0,1 1 16,0 0-16,-1 0 0,1 3 16,0-4-16,3-2 0,7 0 15,-2 1-15,0 0 0,0 1 16,-1 0-16,0 1 0,1-1 16,0 1-16,-1-1 0,1-1 15,5-1-15,1 0 0,-2 1 16,-1 0-16,0 2 0,1 2 15,-1-3-15,-2-3 0,1 1 0,-1 2 16,3-1-16,1-1 0,-3 2 16,0 1-16,-3 1 0,0 2 15,-1-1-15,0-2 0,1 0 16,0 2-16,4-1 0,-2-2 16,-6 1-16,1 0 0,1 0 15,2 0-15,-1 1 0,-1-1 0,1 2 16,-1 0-16,0 0 0,-1-1 15,1 0-15,0-1 0,0-1 16,0-3-16,1 4 0,1 3 16,0 0-16,-2 0 0,0-1 15,1-1-15,-2 0 0,-1-2 16,1 0-16,2 0 0,-1 0 0,0 0 16,0 1-16,0 0 15,-1 0-15,-1-1 0,2 1 16,1 2-16,-1-3 0,-1-1 0,1 0 15,0 0-15,1 1 0,-2-1 16,1 0-16,1 0 0,-1 0 16,-1 2-16,-1-2 0,-2-1 15,0 1-15,-1 2 0,-2 2 16,1 0-16,-1-2 0,1-2 0,-2-1 16,0 1-16,-1 0 15,-1-1-15,-4 2 0,-1 2 0,-1-1 16,-1-1-16,-3-4 0,1-2 15,-1 5-15,0 1 0,-1 0 16,-1 0-16,-2 0 0,-1 0 16,-2 1-16,0-1 0,-2 0 15,0 0-15,-2 0 0,0 0 16,0 0-16,0 0 0,-2 0 16,0 0-16,0 3 0,-2-2 0,0 0 15,2-1-15,-2 1 0</inkml:trace>
  <inkml:trace contextRef="#ctx0" brushRef="#br0" timeOffset="269212.2223">14233 7956 0,'0'0'16,"0"0"-16,0 0 0,0 0 16,0 0-16,0 0 0,0 0 15,0 0-15,0 0 0,0 0 16,0 0-16,0 0 0,0 0 0,0 0 16,0 0-16,0 0 0,22-11 15,-22 11-15,0 0 0,0 0 16,25 1-16,-25-1 0,0 0 15,27-3-15,-27 3 0,18-2 16,-7 2-16,0-1 0,0-1 16,2 1-16,0 2 0,0 0 15,0 0-15,3 1 0,0-1 16,1-1-16,-1-1 0,1 0 0,0 1 16,1 1-16,0-1 0,5 1 15,1-1-15,-1 0 0,-1 0 16,1 2-16,1 0 0,-1-1 15,-1 0-15,1 2 0,1 1 16,-2-2-16,-1-1 0,2 1 16,2 0-16,-2-1 0,-1-1 0,0 0 15,1 1-15,-1 1 0,0 0 16,6 0-16,-1 1 16,-1-1-16,-2 2 0,1-2 15,1-2-15,-2 1 0,0-1 0,1 2 16,2 0-16,-2-1 0,-2 0 15,3-1-15,1-1 0,0 2 16,-2 0-16,2 1 0,0 1 16,0-1-16,-2-1 0,4 0 15,0 0-15,-1 1 0,-3-2 16,3 0-16,2 0 0,-2 0 16,0 1-16,1 0 0,0 2 0,-1-1 15,-3-1-15,7-1 0,1-2 16,-7 2-16,-2 2 0,7-2 15,2 1-15,-7 1 0,1-1 16,6 0-16,0 0 0,-2-1 16,-3-1-16,2 0 0,1 2 15,-1-1-15,-1 1 0,0 0 16,1-1-16,-1-1 0,-3 1 0,3-1 16,2 1-16,-3 0 15,-1 0-15,1 0 0,1 0 16,0-1-16,-2-2 0,2 1 0,0 0 15,-4 2-15,-2 1 0,5-1 16,3 0-16,-4 0 0,-1-1 16,2 1-16,4 1 0,-3 0 15,-3-1-15,3 0 0,2 1 16,-2 0-16,-3 1 0,3-1 16,0-1-16,0 0 0,-1 1 0,0 0 15,2-1-15,-1 0 0,-2 0 16,2 1-16,1-1 0,-2 1 15,1 1-15,2 0 0,3 1 16,-3-1-16,-2 0 0,2-2 16,2 0-16,-3 0 0,0 2 0,3-4 15,4 0-15,-4 2 16,-1 2-16,1 2 0,1 1 16,-2-1-16,-1-3 0,2 1 15,3 2-15,-3-5 0,-2-4 0,3 4 16,3 2-16,-2 1 0,-2 2 15,9-3-15,0-2 16,-9 1-16,-1 2 0,4 0 0,-1-1 16,-6-1-16,2-1 0,7-3 15,-1-2-15,-5 6 0,0 2 16,4 0-16,0 0 0,-2-1 0,0-1 16,1 3-16,2 1 0,-3-3 15,-1-2-15,2 2 0,3 1 16,-4 1-16,-2 1 0,1 0 15,0-1-15,-2-2 0,-2-1 16,3 0-16,2-1 0,-2 2 16,-3 1-16,5 0 0,1-2 15,-8 0-15,-1 0 0,5 0 16,-1 3-16,-4-3 0,0-1 0,1 1 16,-1 2-16,-2 0 0,-2-1 15,4-2-15,3-1 16,-2 0-16,0-2 0,-4 4 0,-2 2 15,0-2-15,-2-2 0,1 1 16,1 0-16,-3-1 0,-2-1 16,-3 0-16,-1 3 0,-2 0 15,-3 0-15,-1 1 0,-3-1 16,-1-1-16,-2-1 0,0 2 0,0-2 16,0 2-16</inkml:trace>
  <inkml:trace contextRef="#ctx0" brushRef="#br0" timeOffset="270525.0916">2489 8715 0,'0'0'0,"0"0"16,0 0-16,0 0 0,0 0 0,30 1 15,-30-1-15,20 2 0,-10-3 16,2 0-16,3 0 0,1 0 15,0 2-15,3 0 0,1 0 16,1-1-16,1-1 0,8 3 16,2 2-16,1-1 0,-1-2 15,0-1-15,2 1 0,8 0 16,-1 0-16,-1 1 0,1-1 16,0 0-16,1-2 0,0 1 15,1 1-15,5-1 0,0-1 0,-1 2 16,0 0-16,0 0 0,0-1 15,-3 1-15,1 1 0,5-1 16,-6-2-16,0-1 0,0 1 16,-2 2-16,-4 2 0,-3 1 15,0-2-15,-1 0 0,-4 0 16,1 0-16,0 1 0,-1-2 16,-3 1-16,-1-2 0,-2-1 15,-6 1-15,-3-1 0,-1 1 16,-3-1-16,0 0 0,-1-1 0,-6 1 15,-4 1-15,0 0 0,0 0 16,0 0-16</inkml:trace>
  <inkml:trace contextRef="#ctx0" brushRef="#br0" timeOffset="278378.4712">4791 8720 0,'0'0'0,"0"0"0,0 0 0,0 0 15,0 0-15,0 0 0,0 0 16,0 0-16,27 4 0,-27-4 16,0 0-16,0 0 0,25 5 0,-25-5 15,17 4-15,-6-3 0,-1-1 16,2 1-16,1 2 16,0-1-16,1 2 0,0-1 0,2 0 15,2-1-15,-2 0 0,4 0 16,1 0-16,-1 1 0,1-3 15,4 2-15,4 0 0,-3 1 16,1 0-16,0 0 0,3-1 16,-3 0-16,0 1 0,7 0 15,2 1-15,-3 0 0,-3 1 0,2-1 16,1-1-16,-3-1 0,-1 0 16,0 0-16,1-1 0,-2 0 15,1 0-15,3 1 0,2 0 16,-5-1-16,-4 0 0,9 2 15,2 0-15,-5 0 0,-2-3 0,2 1 16,2 1-16,-2 1 16,0 2-16,1-5 0,2-3 15,-2 3-15,-6 0 0,5 0 16,1 1-16,-1-2 0,-2 0 0,3-1 16,3 0-16,-5 0 0,-4 1 15,2-2-15,0 1 0,1 1 16,-3 0-16,2 3 0,2 1 15,-4-1-15,0-4 0,2 2 16,2 0-16,-3 0 0,-5 0 0,3 2 16,3 0-16,-4 1 0,-2 0 15,3-2-15,2-1 16,-3 2-16,-2 0 0,1 1 0,1 2 16,0-2-16,-3-1 0,2 0 15,1-1-15,-2 0 0,-1-1 16,3 1-16,2 1 0,-7 1 15,-1 0-15,6-1 0,-1 0 16,-2-1-16,-2 0 0,3 1 16,1 2-16,-2-3 0,-1-1 0,2 1 15,1 3-15,-1-3 16,0-1-16,0 0 0,3 0 16,-5 1-16,-2-1 0,2 1 0,2 0 15,-1-1-15,-1-1 0,2 1 16,1-1-16,-2 0 0,0 1 15,-1-1-15,3-2 0,-2 3 16,-1 0-16,1-1 0,1 0 16,-2 1-16,-2 1 0,3-1 15,3 0-15,-3-2 0,-1 1 0,1-1 16,1 0-16,-1-1 0,-1 0 16,2 3-16,1 1 0,-1-1 15,-1 0-15,0-1 0,1-2 16,0 2-16,-1-1 0,1 1 15,2 0-15,-3 1 0,-3 2 0,4-3 16,2-2-16,-2 1 16,0 0-16,0 1 0,1 0 15,-2 1-15,-1 1 0,2-2 16,2-1-16,-2 1 0,-1 0 0,1 1 16,1 1-16,-1-1 0,-2 0 15,2-1-15,1 0 0,-2 1 16,-1 2-16,2-1 0,1-2 15,-2 1-15,-2 0 0,0 0 16,0 0-16,0 0 0,-1 0 0,1 1 16,2-1-16,-3 1 15,-1 0-15,2-2 0,0 0 16,0 0-16,-1 1 0,-1-1 0,1 0 16,-1 1-16,-1 0 0,1 2 15,0-1-15,-2 0 0,-1-1 16,5-1-16,-1-1 0,-3 1 15,-1 0-15,3 1 0,0-1 16,0 0-16,-3 0 0,2 0 16,-1 1-16,-1-1 0,1 1 0,-1 0 15,0 0-15,1 1 0,-1 1 16,-1 0-16,1-1 16,-1-1-16,0 0 0,1 0 0,2 0 15,-1-1-15,-1 1 0,1 0 16,-1 2-16,0 0 0,1 0 15,0-2-15,1-2 0,-2 0 16,-1 0-16,2 2 0,0 1 16,-1-1-16,0-1 0,-1 1 15,1 1-15,0 0 0,0 1 0,-1-2 16,1-1-16,-1-1 0,0 0 16,0 1-16,1 0 15,1 1-15,-1 0 0,0-1 0,-1 1 16,0 0-16,-1 1 0,1-1 15,1-1-15,-2 1 0,-1 0 0,2-1 16,0 0-16,0 1 16,0 1-16,2-2 0,-1 0 15,0-1-15,-1 1 0,1 2 16,-2 1-16,0-2 0,0-1 0,1-1 16,2 1-16,-1-1 0,0 2 15,1-1-15,-1 0 0,-1 0 16,-1 0-16,3 0 0,0-1 15,-1 4-15,0-1 0,0 0 16,2-2-16,0 0 0,-1-2 0,2 2 16,1 1-16,-2 0 0,-1 0 15,1-1-15,-1 0 16,1 0-16,-2 1 0,3-1 16,1-1-16,0 1 0,0 1 0,-1-2 15,0 1-15,-1 1 0,-1 3 16,1-3-16,3-3 0,-1 2 15,-1 1-15,1-1 0,1 1 16,-3 0-16,-1 0 0,1-1 16,2-2-16,-3 2 0,-1 0 0,3-1 15,2 2-15,-1-1 0,0 1 16,-1 0-16,-1 2 16,1-2-16,-2-1 0,2 0 0,0 1 15,1-1-15,-1 0 0,-1 1 16,2 0-16,-3 0 0,-1 0 15,3 0-15,1 0 0,-2-2 16,1-3-16,0 4 0,2 1 16,-2 0-16,-1 0 0,0-1 15,-1 0-15,2 0 0,-1 1 0,2 0 16,-1 0-16,1 0 0,1 1 16,-2 0-16,1-1 0,0-1 15,-2-1-15,2 1 0,1-2 16,-2 2-16,1 1 0,0 0 15,-1-1-15,0-1 0,-3 1 0,3 0 16,0 1-16,0-2 16,-1-1-16,1 2 0,0 0 15,0 2-15,0 0 0,-1-2 16,1 0-16,-2 1 0,0 0 0,2 0 16,2 0-16,-3-1 0,0 1 15,0-1-15,2-1 0,-2 2 16,-1 2-16,1-1 0,2-1 15,0 0-15,-1-1 0,1 1 16,1 1-16,-2-1 0,0-1 0,0 1 16,1 1-16,0 0 0,-2-1 15,2 1-15,1-1 16,-2 0-16,0 1 0,0-1 0,2 0 16,-1 1-16,-2 0 0,2-1 15,1 1-15,-2-1 0,0 0 0,1-1 16,-1 1-16,1 0 15,-2 1-15,2-1 0,1-1 16,-3 1-16,0-1 0,0 1 16,2 0-16,-3 0 0,1-1 0,-1 0 15,1 1-15,-1 0 0,-1 0 16,3-1-16,1 0 16,-2 0-16,0 1 0,-1 0 0,2 0 15,-2 1-15,-1 1 0,3-1 16,2-1-16,-2 0 0,0-1 15,-1 2-15,2 0 0,-2 0 16,0 0-16,2 0 0,0 0 16,0-1-16,0 0 0,-1 0 15,2-1-15,-1 2 0,-1 0 0,1 0 16,0 0-16,-2-1 0,1 0 16,0-1-16,3 1 0,-1 0 15,-2 1-15,2 0 0,0-1 16,-1-1-16,-2 0 0,2-1 15,0-2-15,0 3 0,0 0 0,-1 1 16,2 1-16,-1-1 16,-3 0-16,2 0 0,0-1 15,1-1-15,-1 1 0,0-1 0,2 4 16,-1-2-16,-2 0 0,1 0 16,-2-2-16,1 2 0,-1-1 15,2 0-15,1 0 0,-1 0 16,-2 0-16,2 0 0,-1 0 15,0 1-15,-2-1 0,3 1 16,0-2-16,-1 2 0,-2 2 0,1-4 16,2 1-16,-2-1 0,1 1 15,-1-2-15,1 2 16,-2 1-16,0 0 0,1 0 0,0-1 16,1 1-16,-1 0 0,2 1 15,-1-1-15,1 0 0,-2 0 0,0-1 16,2 1-16,0-2 15,-1 0-15,1 0 0,0 1 16,0-1-16,-2 2 0,2-1 16,0 1-16,0 0 0,-2 1 0,1-1 15,0-1-15,0 1 0,-1 0 16,2 0-16,0 0 16,-1 0-16,-2-1 0,2-1 0,0-1 15,0 2-15,-2 1 0,2 0 16,2-1-16,-1 1 0,-2 0 15,2 0-15,-1 0 0,1-2 16,-2 0-16,2 1 0,0 1 16,0-1-16,-1 1 0,1 0 15,1 0-15,-2-1 0,0-1 0,1 2 16,2 0-16,-1 0 16,-2 1-16,3 1 0,1 0 0,-3-1 15,0 0-15,0 1 0,3-2 16,-1 0-16,-1 0 0,-1 0 15,2 0-15,-1 0 0,-2 1 16,2-2-16,0-1 0,-2 1 16,0 1-16,1 0 0,3-1 15,-1 1-15,-1 0 0,1 0 16,0-1-16,-1 1 0,-2 1 0,3-2 16,1-1-16,-3 2 0,0 0 15,2 0-15,0 2 0,0-3 16,-1-2-16,2 2 0,1 0 15,-1 1-15,-2 0 0,5-1 16,2-1-16,-7 0 0,1-2 0,5 3 16,2 1-16,-4 1 15,-2 2-15,2-3 0,1-1 16,-1-2-16,0 1 0,1 2 16,0 3-16,0 0 0,1-3 0,0 0 15,1-3-15,-1 2 0,-2-1 16,3 2-16,0 1 0,-1-1 15,-2-1-15,3 0 0,1 0 16,-3 1-16,-3 1 0,3 0 16,3-1-16,-3 2 0,-1-1 0,1 2 15,2-2-15,0-1 16,-1 0-16,1-1 0,2-2 16,-2 2-16,0-1 0,2 2 0,0 2 15,-1-2-15,-2-1 0,2 0 16,2 1-16,0 2 0,-1 1 15,6-2-15,0-2 0,-6 2 16,-3 0-16,9 0 0,2 1 16,-2 1-16,0-2 0,-1 3 15,0-1-15,-3-1 0,-1-4 0,1 4 16,2 2-16,-2-1 0,-4-1 16,1 1-16,-1-2 15,-3-1-15,-2-2 0,1 2 0,1 2 16,-4-1-16,-3-1 0,-1 0 15,1-1-15,-5 1 0,-2 0 0,0 0 16,0 0-16,0-1 16,-1 1-16,-2 0 0,-2 0 15,-1 1-15,-2-1 0,3 0 0,0 0 16,-1 0-16,-2 0 0,2 2 16,-2-2-16,0 0 0,1 3 15,-3-2-15,-1 2 0,-1-1 16,1 0-16,1-1 0</inkml:trace>
  <inkml:trace contextRef="#ctx0" brushRef="#br0" timeOffset="285812.8162">2402 9575 0,'0'0'0,"0"0"0,0 0 0,0 0 15,0 0-15,0 0 0,0 0 16,0 0-16,0 0 0,4-18 16,-4 18-16,0 0 0,0 0 0,0 0 15,0 0-15,0 0 0,16-19 16,-16 19-16,0 0 0,0 0 15,0 0-15,23-2 0,-23 2 16,22-1-16,-10 1 0,3 0 16,2 2-16,2-1 0,2-1 0,2 0 15,5 0-15,-3 1 16,4 0-16,6 0 0,4 0 16,-3-1-16,-1 1 0,9-2 0,-3-3 15,-2 4-15,-4 1 0,-1-1 16,0-1-16,-2-2 0,-1 0 15,-5 2-15,-4 1 0,-4 0 16,-3 0-16,-8 1 0,-3 0 16,-3 1-16,1-1 0,-2-1 15</inkml:trace>
  <inkml:trace contextRef="#ctx0" brushRef="#br0" timeOffset="288945.7726">3861 9457 0,'0'0'0,"0"0"0,0 0 0,0 0 16,0 0-16,0 0 0,0 0 15,0 0-15,26-2 0,-26 2 0,0 0 16,30-1-16,-30 1 0,28 0 16,-13 0-16,2 0 0,1 2 15,1-1-15,4 0 0,1 2 16,0-1-16,10 0 0,0 1 16,1 2-16,-1 0 0,5 0 15,0 0-15,8-1 0,-1 0 0,2 0 16,0-1-16,2 0 0,-3-1 15,11 3-15,-1 0 0,-1-4 16,0 0-16,9 1 0,0 2 16,-4-1-16,0-2 0,0-1 15,1-1-15,5 1 0,-3 1 16,2 0-16,2 2 0,-5 1 16,-4 0-16,8-5 0,2-3 15,17 2-15,-10 3 0,-3-1 16,-4 2-16,-1-1 0,0 0 0,1 0 15,0 0-15,1-1 0,-1-1 16,4-1-16,2-2 0,-4 4 16,-4 3-16,1-2 0,2-2 15,-7-2-15,-2 0 0,2 1 16,0 1-16,1 0 0,1 1 16,-1-4-16,1-1 0,1 1 15,1 1-15,-4-2 0,0 0 16,-2 2-16,-2-2 0,0 1 15,0 0-15,-3 0 0,-2-2 0,-3 4 16,-2 2-16,-4-1 0,-2-1 16,-6 5-16,-2 4 0,-11-5 15,-4-2-15,-6 0 0,-5 0 16,-3 0-16</inkml:trace>
  <inkml:trace contextRef="#ctx0" brushRef="#br0" timeOffset="291396.6432">9642 9557 0,'0'0'0,"0"0"0,0 0 16,27 5-16,-27-5 0,20 2 0,-3-2 16,0 0-16,-1 1 0,7 2 15,3-2-15,0 1 0,1-1 16,2 1-16,3-2 0,-1 0 15,0 0-15,10 1 0,2-1 16,-2 1-16,-3-1 0,13 2 16,2 2-16,-4-3 0,-2-1 15,3-1-15,4 1 0,-3 0 0,-2 0 16,9-1-16,1 1 16,-8 0-16,-2 1 0,13-1 15,5 1-15,-7-1 0,-4-2 0,1 2 16,1 1-16,-6 0 0,-3 1 15,28 0-15,-1 0 0,-12 2 16,-7 3-16,5-4 0,3-3 16,-7 0-16,-4 0 0,6 2 15,4 0-15,-6 0 0,-4-2 0,7-1 16,4-2-16,-8 4 0,-5 1 16,7 2-16,3 0 15,-4-1-15,-4 2 0,5-2 16,5 2-16,-6-5 0,-5-2 0,5 4 15,5 2-15,-9 0 0,-5 0 0,9-3 16,5-2-16,-7-3 16,-5-1-16,7 6 0,5 3 15,-8 0-15,-5-3 0,9-1 16,7-1-16,-8 1 0,-7 0 0,8 2 16,5 1-16,-7-3 0,-4-2 15,4 2-15,4 2 0,-7-1 16,-3 2-16,6-3 0,5-2 15,-8 2-15,-5 3 0,8-4 16,3-4-16,-6 4 0,-5 3 0,9-4 16,6-1-16,-9 3 0,-6 2 15,4 1-15,2 1 16,-8-4-16,-6-2 0,5 6 16,5 3-16,-10-2 0,-7-3 0,-1-2 15,0-2-15,-9 1 0,-6 1 0,-12 1 16,-9 1-16,3-2 15,-2 3-15,2-3 0</inkml:trace>
  <inkml:trace contextRef="#ctx0" brushRef="#br0" timeOffset="302282.0126">4823 10732 0,'0'0'0,"0"0"16,0 0-16,0 0 0,0 0 0,0 0 15,0 0-15,0 0 16,0 0-16,0 0 0,0 0 16,23-4-16,-23 4 0,0 0 15,25-3-15,-25 3 0,0 0 0,30-1 16,-15 1-16,-1 1 0,0-1 16,4 1-16,-1-1 15,1 1-15,2 0 0,1 0 0,2 2 16,5 0-16,-1-3 0,2 1 15,3 0-15,-3-1 0,-3 0 0,12 0 16,1-1-16,0 0 16,-5-1-16,1 4 0,3-1 15,-3 1-15,-1 1 0,6-1 16,1-2-16,-1 0 0,-5-1 0,2 1 16,3 0-16,-3 0 0,0 0 15,1 2-15,3 1 0,-3-1 16,-2 0-16,7-1 0,1 0 15,-5 0-15,-4-1 0,4 1 16,3 1-16,-4 1 0,-5 1 0,7-3 16,1 0-16,-3 0 0,-2 1 15,3 0-15,4-2 16,-6 1-16,-4 0 0,3 1 0,4-2 16,-6 1-16,-4-1 0,3 0 15,3-1-15,-3 1 0,-2 1 16,-2 0-16,-1 0 15,-1-2-15,-3-2 0,4 3 0,0 2 16,-2-2-16,-8-1 0,3 1 16,1 1-16,-4-1 0,1-1 0,0 1 15,-1 0-15,0 0 0,-3 0 16,-1 1-16,-2 1 16,-3-1-16,-1 0 0,1 1 0,-1 1 15,1 0-15,-3-1 0,1 0 16,-2-1-16,-1-1 0,-1 1 0,-3 2 15,-3 3-15,1-3 16,-1 1-16,2-2 0</inkml:trace>
  <inkml:trace contextRef="#ctx0" brushRef="#br0" timeOffset="304830.2496">8030 10803 0,'0'0'0,"0"0"15,0 0-15,0 0 0,0 0 0,0 0 16,0 0-16,0 0 0,0 0 16,0 0-16,27-10 0,-27 10 0,0 0 15,0 0-15,24-4 16,-24 4-16,0 0 0,26-3 15,-13 2-15,0 0 0,1-1 0,0 0 16,2 1-16,-1-1 0,2 1 16,2 0-16,2-2 15,1 1-15,-1 0 0,1 0 0,1 1 16,7 0-16,0-2 0,0 2 16,0 2-16,1-2 0,0 0 0,1-1 15,1-1-15,5 0 0,0 1 16,0 2-16,1 1 15,-3-1-15,0-1 0,0-1 0,3-1 16,-4 2-16,-1 0 0,8-1 16,0 1-16,-2 0 0,-3 0 15,0 2-15,0 1 0,-1-1 16,1 0-16,-1 0 0,0 0 16,0 0-16,-2-1 0,0 0 15,1-1-15,2 1 0,1 1 0,0 1 16,0-1-16,-1 0 0,-1-2 15,2 0-15,-1 0 0,6 1 16,-1 2-16,0-3 0,0-2 16,-3 2-16,0 1 0,1 0 15,-1 0-15,-1 1 0,-2 0 0,3-1 16,2-1-16,-3 1 16,1-1-16,-1 2 0,1 0 15,0-2-15,-2 0 0,2 0 16,0-1-16,1-1 0,-1 2 0,-2-2 15,1 0-15,-2 2 0,0 1 16,3-2-16,1 0 0,-3 1 16,-1 1-16,2-2 0,2 2 15,-3-1-15,0-2 0,0 0 16,0 0-16,-1 4 0,-2 2 0,1-4 16,2-1-16,-2 1 15,-1 0-15,-1-1 0,0-3 16,1 4-16,1 2 0,0-1 0,0-1 15,0 0-15,1 0 0,-1 1 16,1 2-16,-2-2 0,0-3 16,1 2-16,1-1 0,0 0 15,-2 1-15,2-1 0,0-2 16,0 2-16,-2 0 0,1 1 16,0 1-16,1 0 0,-2-1 0,0 0 15,0-1-15,0-1 0,1 2 16,-2 2-16,0 3 15,1-2-15,0-2 0,0 2 0,0 0 16,1 0-16,-2 0 0,1 0 16,0 2-16,-1-2 0,-1 0 15,1-1-15,0 0 0,0 0 16,-1-1-16,1 0 0,0 0 16,-4 1-16,0 3 0,1-2 15,0-2-15,1 1 0,1 0 0,0 0 16,0 0-16,1 0 0,1-1 15,0 2-15,-1 0 0,-1-1 16,0 1-16,0 0 0,1-2 16,-1 0-16,0 0 0,1 1 15,0 1-15,0-1 0,0 0 0,0 0 16,1-1-16,-1 0 16,-1 2-16,2-3 0,2-1 15,-2 2-15,0 1 0,0-1 0,1 0 16,1 1-16,-1 0 0,0 0 15,1 1-15,-2-1 0,0 0 16,6 0-16,-2 1 0,-7 0 16,0-2-16,7 1 0,1 0 15,-7 0-15,0-1 0,7-1 16,-1 1-16,-1 1 0,-4 2 0,1-3 16,0 0-16,-5 0 15,-1 0-15,3 0 0,1 0 16,0 0-16,0 0 0,0 0 0,1 0 15,-2 1-15,0 0 0,0-1 16,0 1-16,-1 0 0,1 0 16,0 0-16,0 2 0,-1-2 15,0-1-15,-1 0 0,0 0 16,0 0-16,-2-1 0,2 1 16,0 1-16,-1 1 0,0-1 0,-2-2 15,0 0-15,1 0 16,2 2-16,-2 0 0,0 0 15,-1 0-15,0-2 0,-1 1 0,0-1 16,1 1-16,-1 0 0,0 1 16,1-1-16,-3 1 0,-1 1 15,0-1-15,1 1 0,-4-2 16,0-1-16,1 1 0,1 1 16,-2 0-16,1-1 0,1 0 15,-1 0-15,-1-1 0,-3 0 0,0 0 16,-1 1-16,-1 0 0,1 0 15,-2 0-15,-1 0 0,-3-1 16,0-1-16,-3 1 0,0 0 16,-2-1-16,0 2 0,-4 0 15,-5 2-15,-1-3 0,-2-1 16,2 0-16,2 1 0,0 0 0</inkml:trace>
  <inkml:trace contextRef="#ctx0" brushRef="#br0" timeOffset="311930.9714">7653 10711 0,'0'0'16,"0"0"-16,0 0 0,0 0 0,0 0 15,24-1-15,-24 1 16,0 0-16,28 3 0,-28-3 0,22 4 16,-11-1-16,1-1 0,4 0 15,1-1-15,1 1 0,1 0 0,2 1 16,3 0-16,0-1 15,-1 1-15,10 1 0,3 1 16,-2-3-16,-1 1 0,11 0 16,2 0-16,-2 1 0,-2-3 0,2 2 15,2-1-15,3 0 0,-5-1 16,2 1-16,1 0 0,-6 0 16,-4-1-16,6 0 0,0 0 15,-10-1-15,-4 0 0,8-3 16,3 0-16,-11 0 0,-3 2 0,6-3 15,1-2-15,-7 2 0,-2-1 16,5-1-16,-2-1 16,-4 0-16,-1-1 0,1-1 15,2-2-15,-4 1 0,-3 1 0,1-3 16,-1-3-16,-3 2 0,-2 1 16,2-3-16,-2 0 15,-1 3-15,-1-1 0,-2 0 0,-1-2 16,-3 2-16,1 1 0,-3-3 15,-1 1-15,-1 0 0,-1 2 0,0-2 16,1-1-16,-2 1 0,0-1 16,-3-1-16,-4-2 15,0 1-15,1 2 0,-3-1 16,-3 0-16,0-2 0,1 0 0,-4 0 16,-5 0-16,0 0 0,0 1 15,-3 0-15,-4-1 16,3 1-16,0 1 0,-5-2 0,-2 0 15,1 1-15,0-1 0,-3 1 16,-3 0-16,3 1 0,2 3 0,-4-2 16,-4 0-16,4 2 0,3 2 15,-11-2-15,-5-1 0,6 4 16,4 1-16,-5 2 0,-4 1 16,0-3-16,3 0 0,-4 5 15,-3 4-15,4 0 0,5 0 0,-9 3 16,-3 0-16,5 1 15,6-2-15,-6 7 0,-1 1 16,6 0-16,4-1 0,-2 4 16,-2 5-16,5 1 0,5 2 0,-1 7 15,3 3-15,8-5 0,5 1 16,1 6-16,2 6 16,6 0-16,5-1 0,5 6 0,5 3 15,4-6-15,2-5 0,12 8 16,4 1-16,2-10 0,1-3 0,28 13 15,2-6-15,-6-8 16,-4-6-16,9-6 0,6-5 16,-20-4-16,-14-3 0,-9-2 15</inkml:trace>
  <inkml:trace contextRef="#ctx0" brushRef="#br0" timeOffset="312314.0896">8623 9592 0,'0'0'0,"0"0"0,0 0 16,33-2-16,-19 1 0,6 0 0,5 0 16,0 0-16,2 1 0,11-3 15,5 1-15,-2 0 0,-2 1 0,6-1 16,-1 1-16,-5 1 15,-5-1-15,-2 1 0,-7 1 16,-6 2-16,-6 0 0,-4-2 0,-1 0 16,-3 1-16</inkml:trace>
  <inkml:trace contextRef="#ctx0" brushRef="#br0" timeOffset="312548.1177">8930 9458 0,'0'0'0,"0"0"16,0 0-16,0 0 0,0 0 0,0 0 16,5 30-16,-5-30 0,3 26 15,-2-6-15,0 5 0,-2 2 16,-2 1-16,1 11 0,0 0 16,1-3-16,0-2 0,0 7 15,1-3-15,0-5 0,0-6 0,-1-2 16,0-1-16,-2-6 15,1-1-15,-4-2 0,-4-2 16,-2-3-16,-3-3 0,4-1 16,1-2-16,3 0 0</inkml:trace>
  <inkml:trace contextRef="#ctx0" brushRef="#br0" timeOffset="312682.5938">8723 9798 0,'0'0'0,"0"0"0,0 0 0,0 0 16,27-12-16,-27 12 0,35-4 15,-14 2-15,0 0 0,5-1 16,2-1-16,8 1 0,-2-1 0,1 1 16,1 1-16,2 0 0,-8 1 15,-6-1-15</inkml:trace>
  <inkml:trace contextRef="#ctx0" brushRef="#br0" timeOffset="312896.7572">9220 9556 0,'0'0'0,"0"0"0,0 0 15,25-5-15,-25 5 0,29-2 0,-9 2 16,2-1-16,2 0 0,7-2 16,-1 1-16,-4 0 0,-2 0 15,-2 1-15,-2 0 0,-3-1 16,-2 0-16,-6-4 0,-2-1 15,-2 2-15,1 0 0,-2 1 0</inkml:trace>
  <inkml:trace contextRef="#ctx0" brushRef="#br0" timeOffset="313113.3156">9330 9369 0,'0'0'0,"0"0"0,0 0 16,0 0-16,0 0 0,1 30 15,-1-30-15,-4 32 0,0-15 0,-1 4 16,-2 3-16,1 1 16,-1 1-16,-1 8 0,2 0 15,-1-3-15,2-5 0,0-3 0,1-3 16,1-4-16,0-2 0,1-6 16,0-5-16,0-4 0,-1-4 15,2 1-15,0 1 0,0 0 16</inkml:trace>
  <inkml:trace contextRef="#ctx0" brushRef="#br0" timeOffset="313331.8496">9428 9333 0,'0'0'16,"0"0"-16,0 0 0,0 0 0,0 0 16,0 0-16,12 31 0,-12-31 15,0 30-15,-1-9 0,-1 3 16,-1 1-16,-1 1 0,0 9 15,1-1-15,0-3 0,1-2 0,1-2 16,0-1-16,0-4 16,1-2-16,-1 1 0,0-3 15,-1-7-15,-2-1 0,-1-3 0,-3-4 16,1 0-16,3-1 0,-3 0 16</inkml:trace>
  <inkml:trace contextRef="#ctx0" brushRef="#br0" timeOffset="313498.2005">9282 9645 0,'0'0'0,"0"0"15,0 0-15,0 0 0,27-2 0,-27 2 16,0 0-16,32 3 0,-21-1 16,1 0-16,0-1 0,1 1 15,-2-2-15,-2 0 0,0 0 16,-1 0-16</inkml:trace>
  <inkml:trace contextRef="#ctx0" brushRef="#br0" timeOffset="313663.9928">9253 9746 0,'0'0'0,"0"0"0,0 0 15,0 0-15,26 4 0,-26-4 16,27 3-16,-27-3 0,31 5 0,-15-3 15,2-1-15,-2 1 16,0 2-16,-2-2 0,-1 0 16,-3-1-16</inkml:trace>
  <inkml:trace contextRef="#ctx0" brushRef="#br0" timeOffset="313847.8485">9169 9824 0,'0'0'0,"0"0"0,0 0 16,25-3-16,-25 3 0,30 0 16,-7 1-16,2 1 0,0-2 0,10-2 15,2 0-15,-4 1 0,-2 1 16,-1 0-16,1-1 0,1 1 16,-5-1-16,-6 1 0,-4-1 15,-2 0-15</inkml:trace>
  <inkml:trace contextRef="#ctx0" brushRef="#br0" timeOffset="314030.8744">9317 9839 0,'0'0'16,"0"0"-16,0 0 0,0 0 0,0 0 16,-19 20-16,19-20 0,-13 18 15,13-18-15,-14 18 0,6-7 16,0-1-16,0 0 0,2-2 15,0-2-15,1 0 0,0 0 0,1-2 16</inkml:trace>
  <inkml:trace contextRef="#ctx0" brushRef="#br0" timeOffset="314180.7142">9300 9923 0,'0'0'0,"0"0"16,0 0-16,0 0 0,0 0 15,22 5-15,-22-5 0,0 0 16,22 14-16,-22-14 0,0 0 15,20 18-15,-13-11 0,1 0 16,0-1-16,1-1 0,0 0 0,-1-1 16,-2-1-16,0 0 0</inkml:trace>
  <inkml:trace contextRef="#ctx0" brushRef="#br0" timeOffset="314414.3328">9858 9513 0,'0'0'15,"0"0"-15,0 0 0,0 0 0,0 0 16,-23 22-16,23-22 16,-28 18-16,14-9 0,-2 3 0,-3 0 15,0 1-15,0 0 0,-4 4 16,1-2-16,2-2 0,3 1 15,0-6-15,2-1 0,1-1 0,3-1 16,3-1-16</inkml:trace>
  <inkml:trace contextRef="#ctx0" brushRef="#br0" timeOffset="314563.9898">9564 9664 0,'0'0'0,"0"0"0,0 0 16,0 0-16,0 0 0,19 19 15,-19-19-15,0 0 0,12 28 16,-12-28-16,3 29 0,-2-13 15,-1 0-15,0 2 0,-1 2 16,0-2-16,0 0 0,-1 5 16,-1-2-16,1-3 0,0-2 0,1-3 15,0-1-15,0-3 0</inkml:trace>
  <inkml:trace contextRef="#ctx0" brushRef="#br0" timeOffset="314747.0384">9570 9774 0,'0'0'0,"0"0"16,0 0-16,27-4 0,-27 4 0,30-1 16,-12 2-16,2-2 0,1 0 15,1 0-15,2-1 16,5 1-16,-1 1 0,-2-1 0,1 1 16,-4-1-16,-3-1 0,-5-1 15,-4-1-15,-1 1 0,-2 0 0,-2 0 16</inkml:trace>
  <inkml:trace contextRef="#ctx0" brushRef="#br0" timeOffset="314947.7335">9790 9792 0,'0'0'0,"0"0"16,0 0-16,5 23 0,-5-23 15,1 27-15,-1-9 0,0 0 16,2 1-16,-2 1 0,0 2 15,1 2-15,0-4 0,1 0 16,0-1-16,-1-2 0,-1-3 0,-1-5 16,0-2-16,0 0 0,0-3 15,0 0-15</inkml:trace>
  <inkml:trace contextRef="#ctx0" brushRef="#br0" timeOffset="315092.269">10080 9958 0,'0'0'0,"0"0"16,0 0-16,0 0 0,14 15 0,-14-15 15,0 0-15,17 20 0,-17-20 16,11 10-16,-7-5 0,0-2 16,0 0-16,-1 0 0</inkml:trace>
  <inkml:trace contextRef="#ctx0" brushRef="#br0" timeOffset="315296.8502">10326 9725 0,'0'0'0,"8"0"0,5 1 0,1 1 15,1-2-15,8 0 0,4 0 16,-1 0-16,2 2 0,7 0 15,-1 1-15,-5-1 0,-4 0 0,-5-2 16,-4-3-16,-4 1 0,-2 1 16,-1 0-16</inkml:trace>
  <inkml:trace contextRef="#ctx0" brushRef="#br0" timeOffset="315548.308">10488 9629 0,'0'0'0,"0"0"16,0 0-16,0 0 0,0 0 0,12 22 16,-12-22-16,5 28 0,-5-28 15,5 36-15,-3-11 16,-1-2-16,0 1 0,0 7 0,0-2 16,-1-2-16,1-2 0,-1-2 15,0-2-15,0-2 0,0-3 16,-3-2-16,-2 0 0,-5-3 15,-2-2-15,-4-4 0,-2-3 16,4 1-16,2-2 0,2 0 16</inkml:trace>
  <inkml:trace contextRef="#ctx0" brushRef="#br0" timeOffset="315663.5884">10283 9921 0,'0'0'16,"0"0"-16,0 0 0,0 0 0,29-11 15,-29 11-15,32-4 0,-12 2 16,2 1-16,2-1 0,4 1 15,0 1-15,0 0 0,8-3 16,-1 0-16,-5-1 0,-5 1 0,-4 1 16</inkml:trace>
  <inkml:trace contextRef="#ctx0" brushRef="#br0" timeOffset="315896.9664">10995 9674 0,'0'0'0,"0"0"16,0 0-16,0 0 0,4 23 0,-4-23 15,-2 27-15,1-11 0,0 0 16,0 2-16,-2 4 16,1-3-16,0 1 0,0 2 0,1 2 15,1-6-15,1-2 0,-1-4 16,0-5-16,0-1 0,0-1 0,0 0 15</inkml:trace>
  <inkml:trace contextRef="#ctx0" brushRef="#br0" timeOffset="316050.0682">11015 9856 0,'0'0'0,"0"0"0,0 0 0,0 0 15,0 0-15,33 0 0,-33 0 16,26-1-16,-26 1 0,27-1 15,-15 0-15,0-1 0,0 1 16,-2 0-16,-2-1 0,-4-1 16,-1 1-16,0 0 0,-1 0 15,0 1-15</inkml:trace>
  <inkml:trace contextRef="#ctx0" brushRef="#br0" timeOffset="316264.111">10805 9790 0,'0'0'0,"0"0"0,0 0 16,0 0-16,0 0 0,0 0 15,12 27-15,-12-27 0,7 21 0,-7-21 16,4 27-16,-1-14 0,-1-1 16,0 3-16,0-1 0,-1 1 15,0 0-15,0-1 0,1-1 16,-4-2-16,-1-2 0,1-1 15,0-1-15,0-1 0</inkml:trace>
  <inkml:trace contextRef="#ctx0" brushRef="#br0" timeOffset="316431.3784">10686 10035 0,'0'0'0,"0"0"0,0 0 16,0 0-16,0 0 0,0 0 0,31-8 15,-31 8-15,35-1 0,-12 0 16,4 0-16,0 0 0,1-1 15,9 1-15,2-1 16,-1 2-16,-2 0 0,5 0 0,-3-1 16,-5 1-16,-4 0 0,-6 0 15,-4 0-15,-4 0 0</inkml:trace>
  <inkml:trace contextRef="#ctx0" brushRef="#br0" timeOffset="317781.3861">9878 10674 0,'0'0'0,"0"0"16,0 0-16,29-1 0,-29 1 0,32-1 15,-11 0-15,2 1 0,2-1 16,10 0-16,3 1 0,0-1 16,2 0-16,13-3 0,2 1 15,-1 1-15,-1 1 0,14-1 16,3 0-16,-4 1 0,-1-1 15,13-1-15,3 0 0,-8-1 16,-6 1-16,11 1 0,0 1 16,-7 1-16,-6-2 0,28 1 15,-7 0-15,-14 1 0,-8 1 0,-3-2 16,-3 0-16,-8 0 0,-7 0 16,-3 1-16,-4 1 0,-5-3 15,-5-2-15,-6-1 0,-4 2 16,-8-1-16,-2 0 0,-6 4 15,0 0-15,-2-4 0,0 2 0,-4 0 16,-3 0-16,-2 0 16,-2-3-16,-4 3 0,-1 2 15,0-1-15,0-1 0,-1 1 0,-5 1 16,2-1-16,0 1 0,-2 0 16,-1 0-16,-3 1 0,1-1 15,-9 0-15,1 0 16,1 0-16,1 3 0,-4-2 0,-1-1 15,0 2-15,2 1 0,-4-1 16,-2-1-16,0 0 0,2 0 16,-11 2-16,0 1 0,4-1 15,2-2-15,-4 2 0,-3 3 16,4 0-16,3-1 0,-5-2 0,-3-1 16,5-1-16,2 0 0,-7 1 15,-1 1-15,8-1 0,5-1 16,-1 2-16,-1 2 0,7-4 15,5 0-15,1-2 0,2-1 16,2 3-16,3 2 0,6 0 16,0 0-16,4-2 0,3-1 0,3-1 15,3-1-15,4 2 16,0 5-16,10-3 0,6-3 0,1 2 16,2 1-16,8-2 0,7-2 15,3 2-15,1 0 0,17 2 16,8 0-16,-1-2 0,-1 0 15,17 0-15,5 0 0,-5 2 16,-3 1-16,11 1 0,0-1 16,22 1-16,-19-2 0,-8 2 15,-7 0-15,-16-2 0,-8 0 0,-9 0 16,-4 1-16,-10-3 0,-3-3 16,-11 0-16,-6-1 0,-4 3 15,-3 1-15,-4-1 0,-1-2 16,-4 1-16,-3 1 0,-6-2 15,-2 0-15,2-2 0,-1 0 0,-9 0 16,-7 2-16,0-1 0,-2 0 16,-7 0-16,-5 0 15,-3 2-15,-2 1 0,-17 1 16,-4 0-16,2 0 0,1 0 0,-16 0 16,-2 2-16,-3 0 0,7 0 15,-28 2-15,8 1 0,14 1 16,9 1-16,6-4 0,3-1 15,16 1-15,11 0 0,6 2 16,4 2-16,14-3 0,10-1 0,8-2 16,8-1-16,6-1 15,3 1-15,18-1 0,11 1 16,-8-1-16,7-1 0,12 4 0,9 0 16,0 0-16,-2-1 0,8 3 15,3 0-15,24 2 0,-14-3 16,-5 1-16,-2 0 15,-20-1-15,-12 0 0,-14-2 0,-8 0 16,-6-1-16</inkml:trace>
  <inkml:trace contextRef="#ctx0" brushRef="#br0" timeOffset="322814.1951">16810 9232 0,'0'0'0,"0"0"15,0 0-15,0 0 0,0 0 0,0 0 16,27 10-16,-27-10 16,23 9-16,-7-2 0,5 0 15,4-1-15,1-2 0,4 0 16,3-1-16,8-2 0,-2-2 0,2-2 16,1 0-16,6-2 0,-5-2 15,-5-2-15,-3-2 0,-6 0 16,-6 1-16,-3-3 0,-6 0 15,-8 2-15,-5-1 0,-8 2 16,-6 0-16,-2 2 0,-3 0 0,-7 5 16,-6 1-16,0 2 0,0 2 15,-11 1-15,-4 3 0,5 3 16,4 3-16,1 4 0,2 2 16,7 2-16,3 0 0,9 4 15,4 1-15,4 0 0,5 1 0,11-1 16,9-1-16,6-5 15,5-5-15,6-4 0,6-5 16,1-1-16,-1-1 0,10-3 16,1-1-16,-13-2 0,-11 2 0,-6 1 15</inkml:trace>
  <inkml:trace contextRef="#ctx0" brushRef="#br0" timeOffset="323249.389">17744 9047 0,'0'0'0,"0"0"0,0 0 16,0 0-16,0 0 0,-22 25 15,22-25-15,-19 25 0,19-25 0,-18 32 16,8-11-16,0 1 0,1 0 16,1 6-16,3 0 0,2-4 15,5-2-15,3-3 0,3-3 16,3-3-16,1-3 0,4-5 15,5-6-15,0-1 0,-1-2 16,8-7-16,0-5 0,-1-2 16,-2-1-16,-2-5 0,-2-2 15,-3 2-15,-1 2 0,-2-3 0,-2 3 16,-3 4-16,-1 4 0,-4 4 16,0 4-16,-5 6 0,0 0 15,-3 10-15,-2 1 0,0 3 16,-2 4-16,-5 13 0,-4 6 15,2 2-15,0 0 0,-3 7 16,2-2-16,2-7 0,2-4 16,2-3-16,1-3 0,0-4 15,2-3-15,-2-4 0,-1-1 16,-2-3-16,-1-3 0,-7-2 16,-4-5-16,5-2 0,2-2 0,0-5 15,2-2-15,3-4 0,1-4 16,3 4-16,0 1 0,2 4 15</inkml:trace>
  <inkml:trace contextRef="#ctx0" brushRef="#br0" timeOffset="323614.7077">18070 9303 0,'0'0'15,"0"0"-15,0 0 0,22 3 16,-22-3-16,23 3 0,-8-3 15,3-1-15,0 1 0,3-1 16,1 0-16,7-3 0,-1-1 0,-1-1 16,1-2-16,-4-1 0,-2 0 15,-3-2-15,-4-3 16,-2 0-16,-2 2 0,-2-3 0,-4 1 16,-6 3-16,-4 1 0,-6 0 15,-5 3-15,-2 2 16,-1 2-16,-8 2 0,-4 3 0,1 4 15,1 2-15,1 5 0,-1 5 16,3 3-16,0 0 0,4 8 16,7 1-16,5-2 0,4-3 0,10 0 15,4 0-15,7-4 16,3-3-16,11-4 0,8-6 16,-1-3-16,0-3 0,-7 1 0,-6-1 15,-5-1-15</inkml:trace>
  <inkml:trace contextRef="#ctx0" brushRef="#br0" timeOffset="323847.944">18897 8947 0,'0'0'0,"0"0"0,0 0 0,0 0 15,-21 18-15,21-18 0,-27 30 16,9-11-16,-2 5 0,-2 2 15,-1 4-15,-3 11 0,2-4 0,0 8 16,4-4-16,6-5 0,4-4 16,5-2-16,2-5 0,6-3 15,1-4-15,7-3 16,6-4-16,-1-2 0,2-4 16,-4-1-16,-2-1 0,-2 1 0</inkml:trace>
  <inkml:trace contextRef="#ctx0" brushRef="#br0" timeOffset="324032.8286">19121 9260 0,'0'0'16,"0"0"-16,0 0 0,0 0 0,-8 25 16,8-25-16,-10 23 0,4-10 15,-2 2-15,0-1 0,0 0 16,1-1-16,3-1 0,1-2 15,2-2-15,0-1 0,0-4 0,0-1 16,0 1-16,0-1 0</inkml:trace>
  <inkml:trace contextRef="#ctx0" brushRef="#br0" timeOffset="324181.2994">19192 8999 0,'0'0'15,"0"0"-15,0 0 0,0 0 16,16 24-16,-16-24 0,12 26 16,-6-11-16,0 3 0,0-3 15,-2-2-15,1-1 0</inkml:trace>
  <inkml:trace contextRef="#ctx0" brushRef="#br0" timeOffset="324681.1313">19637 9326 0,'0'0'0,"0"0"16,0 0-16,0 0 0,0 0 0,0 0 15,0 0-15,-10-24 0,10 24 16,-14-19-16,2 10 0,-2 0 16,-1 2-16,-2 0 0,0 0 15,-1 2-15,-1 1 0,0 3 16,-2 2-16,-6 2 0,3 1 15,1 4-15,1 2 0,3 2 0,1 4 16,4 2-16,2 0 16,4 0-16,4 0 0,4-2 0,4 0 15,6-3-15,4-2 0,10-2 16,4-3-16,2-5 16,1-2-16,1-5 0,0-2 0,-1-4 15,-2-4-15,7-8 0,-2-4 16,-5-3-16,-4-3 0,-2 0 15,-1 0-15,-3 1 0,-3 2 16,1-1-16,-2 2 0,-4 9 16,-2 6-16,-2 4 0,-2 3 15,-2 2-15,-3 1 0,-3 4 16,0 4-16,-2 7 0,-4 7 0,-1 5 16,-2 4-16,-2 3 0,0 1 15,0 3-15,1 3 0,0 4 16,5-2-16,-1-3 0,1-1 15,1-5-15,2-1 0,0-2 16,1-1-16,0-4 0,0-1 0,1-5 16,1-3-16,0-3 0</inkml:trace>
  <inkml:trace contextRef="#ctx0" brushRef="#br0" timeOffset="330497.7799">2558 11480 0,'0'0'0,"0"0"16,0 0-16,0 0 0,0 0 15,0 0-15,0 0 0,0 0 16,25-8-16,-25 8 0,0 0 15,0 0-15,22-4 0,-22 4 16,0 0-16,22-3 0,-14 2 0,1 1 16,1-2-16,1 2 0,-1-1 15,-1 1-15,1 0 16,0 0-16,1 0 0,3 0 0,-2 0 16,0 0-16,2 0 0,2 0 15,1 1-15,0-1 0,-2 0 16,4 0-16,-1 0 0,2 0 15,0 2-15,8-2 0,-2 0 16,2 0-16,-1 0 0,3 1 16,1-1-16,0 1 0,-2-1 0,6 1 15,2 0-15,-1 1 0,-2 0 16,1 1-16,3 0 0,-3 0 16,0-1-16,3-1 0,2-1 15,5 1-15,-5-1 0,4 2 16,-2 0-16,-1-1 0,0-2 0,-1 0 15,3-1-15,-3 3 16,-1 2-16,1-1 0,-2-4 16,1 2-16,-2 3 0,11-2 0,-1-1 15,-3 1-15,-3 1 0,1-2 16,2-1-16,0 2 0,-3 2 16,3 0-16,3-1 15,-8 0-15,-4-1 0,5 1 0,4-2 16,-2 0-16,-1-2 0,1 2 15,2 0-15,-5 0 0,-3 0 0,5-1 16,-1-1-16,0 1 16,1 1-16,1-3 0,1-1 15,-6 3-15,2 2 0,3-3 16,-3 0-16,0 2 0,1 1 0,1-1 16,4-2-16,-11 2 0,-1 0 15,4-2-15,1 1 0,-2 0 16,1 2-16,-3-1 15,1-1-15,0 1 0,1 1 0,-1-2 16,1 0-16,-2-1 0,2 0 16,0 1-16,5 1 15,2 1-15,-1 0 0,-6-1 16,-5-2-16,5 0 0,2 1 16,-5-1-16,0 1 0,2 0 15,-1 0-15,-2-1 0,-3 0 0,4 0 16,4 1-16,-7 2 15,-3 0-15,5 1 0,4-2 16,-5 1-16,-3-1 0,0 0 0,1 0 16,-4-1-16,-1-1 0,0 0 15,1 0-15,-7 1 0,-6 1 16,-1 0-16,-1 0 0,-2 0 16,-2-2-16,-4 2 0,-2 0 15,0 0-15,-5 2 0,2-1 16,0 0-16,1-1 0</inkml:trace>
  <inkml:trace contextRef="#ctx0" brushRef="#br0" timeOffset="339481.5822">7117 11436 0,'0'0'0,"0"0"0,0 0 0,0 0 16,0 0-16,16 13 0,-16-13 15,20 9-15,-20-9 0,26 12 16,-9-6-16,0 0 0,2 1 0,3-1 15,3 0-15,9 1 0,-2 0 16,4 0-16,4 1 16,3-2-16,4 0 15,5-1-15,-8-1 0,1-2 0,3-4 16,0 2-16,-6 0 0,-1-4 16,-2-2-16,-4 0 0,-6-1 15,2-4-15,2-2 0,-6-1 16,-5 2-16,-1 0 0,0-1 15,-3-2-15,-1-1 0,0 1 16,-1-3-16,-3 2 0,-2 0 0,-2-1 16,-2-1-16,-3 2 0,-2 0 15,-1 0-15,1-1 16,-2 0-16,0-1 0,-4-1 16,-1-1-16,-1 1 0,0 2 0,-3 0 15,-2 1-15,0-1 0,0 1 16,1 0-16,1 1 0,-1-1 15,0 0-15,-3 1 0,-3-1 16,0 0-16,-1-2 0,1 2 16,-1 2-16,2 1 0,1 0 0,-1 1 15,1-1-15,-2 1 0,1 1 16,-4-2-16,2 2 0,-1 0 16,1 0-16,2 2 0,1 1 15,-2 1-15,0 0 0,-3 0 16,-2 2-16,0-1 0,0 2 15,1 1-15,2-2 0,-1 1 16,0-1-16,-1 1 0,-2-1 16,0 2-16,1 1 0,1 2 15,2 1-15,-2 1 0,1 0 0,-3 0 16,1-1-16,0 0 0,0 0 16,1 2-16,3 0 15,0 0-15,1 2 0,-3 0 0,-2 1 16,1 0-16,1 0 0,-3 2 15,2-1-15,1 2 0,0 2 0,-1-1 16,0 0-16,0-1 16,0 1-16,3 1 0,1 1 15,1 0-15,2 0 0,1 3 16,1 1-16,2-5 0,0 0 0,0 1 16,0 1-16,2 1 0,-1-1 15,0 0-15,2 1 0,-1 0 16,2 0-16,1 1 0,1 1 15,-1 0-15,1 1 0,3 0 16,0-2-16,3 1 0,1 1 0,-1 1 16,3 2-16,0-3 0,2-1 15,0-1-15,2 1 16,-1 0-16,5-2 0,2 2 0,4 0 16,-1 1-16,1-1 0,-2 1 15,-3-3-15,-3-3 0</inkml:trace>
  <inkml:trace contextRef="#ctx0" brushRef="#br0" timeOffset="341964.632">8373 11455 0,'0'0'0,"0"0"16,0 0-16,0 0 0,0 0 0,0 0 15,0 0-15,0 0 16,0 0-16,0 0 0,0 0 15,0 0-15,0 0 0,0 0 16,0 0-16,24 6 0,-24-6 0,0 0 16,0 0-16,32 4 0,-32-4 15,25 2-15,-25-2 16,29 2-16,-14-2 0,2 1 0,2-1 16,2 1-16,-1-1 0,2 0 15,1 0-15,7 0 0,-3 0 0,3 1 16,2 0-16,-3-1 15,-3-1-15,10 1 0,1 0 16,-3 1-16,-1-1 0,-1 0 16,0 0-16,-1 0 0,-1 0 0,1-1 15,0 0-15,-2 1 0,-1-1 16,8 0-16,4 1 16,-11-1-16,-4 0 0,8 0 0,1 1 15,-3 1-15,-2 0 0,1-1 16,0-1-16,0-1 0,-1 1 0,2-2 15,2 2-15,-3-1 0,-4 2 16,5-2-16,4-1 16,-4 1-16,-3 2 0,2-1 15,5 1-15,-3 1 0,-1 0 0,2-2 16,2-1-16,-1-1 0,-1 1 16,6 2-16,-1 2 15,-8-3-15,-1-2 0,8 1 0,3 0 16,-9 3-16,-3 0 0,10 1 15,3-2-15,-7 1 0,-5-1 0,6 0 16,7 0-16,-6 0 16,-4-1-16,1-1 0,1 0 15,-2 0-15,-1 1 0,2 1 0,1 0 16,-1 0-16,1 1 0,-1 0 16,1 0-16,-2-1 0,-2 0 15,4-2-15,2-1 0,-4 3 16,-2 2-16,4 0 0,3-1 15,-3-1-15,-5-2 0,6-1 16,2 2-16,-3-1 0,-2 2 0,3 0 16,3-1-16,-3 1 0,-2 1 15,3-2-15,0 0 16,-1-1-16,-1 0 0,-1 1 0,1 2 16,-4-1-16,-1 0 0,3 1 15,3-1-15,-5 0 0,-5-2 16,5 1-16,2 0 0,-5 1 15,-4 0-15,-1 0 0,-1 0 16,-6 0-16,0 1 0,-2-1 16,-1 0-16,-1 0 0,-1-1 0,-5 1 15,0 1-15,-5-1 16,-1 4-16,1-4 0,-3 3 0,3-3 16</inkml:trace>
  <inkml:trace contextRef="#ctx0" brushRef="#br0" timeOffset="352900.0808">12802 11489 0,'0'0'0,"0"0"16,0 0-16,0 0 0,0 0 0,0 0 15,0 0-15,0 0 0,0 0 16,26 1-16,-26-1 0,0 0 16,21 3-16,-21-3 0,0 0 15,25 4-15,-25-4 0,17 6 16,-7-5-16,1-1 0,0 1 16,1-1-16,0 0 0,1 0 15,1 1-15,0 0 0,3-1 16,-2 0-16,-1-1 0,1 1 15,0 0-15,2 1 0,0 0 0,6 1 16,2 1-16,-3-2 0,-2-1 16,1 0-16,1 1 0,0-1 15,-1 1-15,2-2 0,1 0 16,-1 1-16,-1 1 0,2-1 16,2 1-16,-2 0 0,-1-1 0,7-1 15,1 0-15,-5 1 16,-1 1-16,1 0 0,2-1 15,-3 0-15,-1-2 0,2 1 0,0 2 16,-1 0-16,0 0 0,1-1 16,2-2-16,-2 1 0,-1 0 15,2 1-15,2 0 0,-3-1 16,-1 1-16,4 0 0,1 2 16,-3-2-16,-1 1 0,5-1 15,-1 0-15,-4 1 0,-2 0 0,7 0 16,2 2-16,-4-2 0,-4-1 15,3 0-15,0 0 16,1 0-16,0 1 0,-1 0 0,2-2 16,-1 1-16,-2-1 15,3 1-15,3 1 0,-4 0 0,-3 0 0,5 0 16,4-1-16,-4-1 16,-2 0-16,2 0 0,1 1 15,-2 2-15,-2-1 0,2 1 16,1-2-16,-3 0 0,0 0 0,3-1 15,3 0-15,-4 3 0,-4 0 16,3 0-16,3-4 16,-2 1-16,-2 1 0,3 0 0,2 0 15,-3 1-15,-2 2 0,1-1 16,2 2-16,-2-3 0,-1-2 0,2 0 16,3-1-16,-3 3 15,-2 1-15,3-1 0,2-2 16,-2-1-16,-2 1 0,2 1 15,1 1-15,-2-1 0,-1 2 0,0-2 16,2 0-16,-2 1 0,-2 1 16,5-1-16,3 0 0,-6 1 15,-2-1-15,4 0 0,3-2 16,-2 2-16,-2 1 0,1-2 16,0 0-16,0 0 0,-2 0 0,5 0 15,0 0-15,-6 0 16,-3-2-16,6 1 0,3 0 15,-5 1-15,-3 0 0,3 1 16,3-1-16,-2 1 0,-3-1 0,3 2 16,2-1-16,-3 0 0,-2-1 15,2 1-15,2 0 16,-1 0-16,-2 0 0,2 0 0,1-1 16,-3 0-16,-4 0 0,3 0 15,3 0-15,-1 0 0,-2 0 0,1 0 16,-1-1-16,0 1 0,-3 0 15,4 1-15,2 0 16,-3-1-16,-2 0 0,3-3 0,1 1 16,-2 1-16,0 2 0,1 0 15,2 0-15,-2 0 0,-1 1 0,3-2 16,2 0-16,-3-1 16,-4-1-16,4 1 0,4 1 15,-2 1-15,-3 1 0,3-2 16,0 0-16,-1 1 0,-2-1 0,3 2 15,1-1-15,-1 0 0,-1-2 16,3 2-16,3 1 16,0 0-16,-3 0 0,10 1 0,3-1 15,-11 1-15,-2 0 0,10 0 16,3-3-16,-8 0 0,-5 0 0,6-2 16,3 0-16,-6 0 15,-4 0-15,2-1 0,3 0 16,-3 0-16,-2 0 0,1 1 15,1 2-15,-2-2 0,-2 1 0,1-2 16,1 0-16,-3 0 0,-1 1 16,4 1-16,3 2 0,-5 0 15,-2-1-15,2 1 0,3 1 16,-3-2-16,-2-2 0,-1 2 16,1 2-16,-7-4 0,0 1 0,2 1 15,0 0-15,-6-3 16,-3 0-16,-4-1 0,-5 0 15,-5-3-15,-3 0 0,1 3 0,1 0 16,0 0-16</inkml:trace>
  <inkml:trace contextRef="#ctx0" brushRef="#br0" timeOffset="355003.5531">2431 12281 0,'0'0'0,"0"0"0,0 0 0,0 0 16,0 0-16,20 4 0,-20-4 15,0 0-15,27-2 0,-27 2 16,22 1-16,-12-2 0,2 1 0,2-1 15,1-1-15,0 1 16,0 1-16,2 0 0,2 0 16,-1 0-16,-1-3 0,2 1 0,1 0 15,5 1-15,1 2 16,1-2-16,0-1 0,-2 1 0,-1-1 0,0 1 16,0 2-16,-2-1 15,3-1-15,1 0 0,-2 0 16,1 0-16,-2 0 0,8 2 15,-2 1-15,0-1 0,-4-2 0,2 1 16,2-1-16,0 1 0,-4 1 16,4 1-16,-3 1 0,1-1 15,-1-1-15,2 0 0,-2 1 16,2-1-16,0 1 0,0-1 16,4-1-16,-2 2 15,2 0-15,-1 0 0,-1-1 0,5 1 16,-3 0-16,3-1 15,-1 0-15,-1-1 16,3 1-16,3-1 0,-7 0 0,2 0 16,-3-1-16,-2 2 0,-1 0 0,1 1 15,3-1-15,-3-1 16,-2-1-16,0 1 0,4 0 16,-5 0-16,-1 0 0,2 0 15,2-2-15,-3 1 0,-2 0 0,3-1 16,1-1-16,-2 2 0,-2 0 15,2 1-15,4-1 16,-4-1-16,-1 0 0,-2 1 0,2-2 16,0 0-16,-2 0 0,4 2 15,2 1-15,-4 0 0,-3-1 0,2-2 16,2 0-16,-1 1 16,0 2-16,-1-1 0,1 0 15,-3-2-15,-1 0 0,5 1 16,1-2-16,-5 2 0,0 1 0,6 0 15,1 0-15,-7 0 0,0 0 16,6-2-16,3-1 16,-4 1-16,-4 1 0,4-2 0,6 0 15,-4 0-15,-2 2 0,0 1 16,2 2-16,-2-3 0,-1-1 0,0 1 16,5-1-16,-6 1 15,0 1-15,2-2 0,3 1 16,-1 0-16,-4 0 0,4 0 15,0 0-15,1 1 0,-4 0 0,2-1 16,0 1-16,-1 1 0,0-1 16,1 0-16,4-1 15,-3 1-15,-4 1 0,5 1 0,3-1 16,-4 1-16,-2-1 0,2 0 16,1 0-16,-3-1 0,-1-2 0,3 1 15,2 1-15,0 2 0,-4 1 16,1-2-16,2-3 15,-1 3-15,-4 0 0,2 0 0,0-1 16,-1 0-16,-2 0 0,3 0 16,2 0-16,-2-2 0,-5-3 15,3 5-15,1 2 16,-1 0-16,-2 0 0,-1-1 0,-1 0 16,-4 0-16,-1 0 0,-1 1 15,0 0-15,-5 1 0,-2 0 0,0-1 16,-2 0-16,0 0 15</inkml:trace>
  <inkml:trace contextRef="#ctx0" brushRef="#br0" timeOffset="355632.2192">7625 12195 0,'0'0'0,"0"0"15,0 0-15,0 0 0,0 0 0,0 0 16,0 0-16,28-1 0,-28 1 15,0 0-15,30-5 16,-30 5-16,22-2 0,-11 2 0,1-1 16,1 0-16,2 0 0,-2 0 15,4 0-15,0-1 0,-1 1 16,2 0-16,2 1 0,0-1 16,0 1-16,7-1 0,3 1 15,-2 0-15,-2 0 0,3-1 16,0-1-16,-2 1 0,0 0 0,7 2 15,1 0-15,-3 0 0,-1-2 16,0-1-16,0 0 16,-2 1-16,-2 2 0,4-1 0,3 2 15,-4-2-15,-3-1 0,8-1 16,2 0-16,-10 1 0,-1-2 16,7 2-16,-2 0 0,-2-1 15,0 0-15,0 2 0,1 2 16,-4-2-16,-3-1 0,4-1 15,0 0-15,-1 0 0,-3 2 0,0 0 16,0-1-16,-4 0 0,-3-1 16,2 1-16,0 0 15,-6 0-15,-1 1 0,0-1 0,0-1 16,-1 1-16,0 0 0,-2-1 16,0 1-16,-3 0 0,-2 1 0,-1 1 15,-2-1-15,2 2 16,-2-2-16,3 2 0</inkml:trace>
  <inkml:trace contextRef="#ctx0" brushRef="#br0" timeOffset="357048.6358">9730 12217 0,'0'0'0,"0"0"0,0 0 16,0 0-16,0 0 0,27 1 15,-27-1-15,24-1 0,-24 1 16,25 0-16,-10 0 0,-1 1 15,0 0-15,4 1 0,3-1 16,0 0-16,-1-2 0,7 1 16,2-1-16,1 2 0,-1 0 0,2-1 15,0 0-15,-1 0 0,-2-1 16,7 1-16,-1 0 0,-1 0 16,0 1-16,2-2 0,3 0 15,-5-1-15,-3 1 0,2-2 16,3 0-16,-2 1 0,-1 0 15,1 1-15,2 0 0,-3 1 0,-1 1 16,6 0-16,-1-1 16,-1-2-16,-1-1 0,1 1 0,0 0 15,-3 1-15,-2 0 0,2 0 16,2 1-16,-3 0 0,-2-1 16,5 0-16,1 0 0,-3 2 15,-2 1-15,-2 0 0,1-1 16,1-2-16,0-1 0,2 1 15,0 1-15,-4 0 0,-3 0 0,3-1 16,2 0-16,-2-1 16,0 1-16,-1-1 0,1 0 15,-2 0-15,0 0 0,-1 0 0,-1 1 16,0 0-16,-2-1 0,3 0 16,3 0-16,-2 1 15,-1-2-15,-1 2 0,-2-1 0,-1 1 16,-2-2-16,5 1 15,2-1-15,-4 1 16,0 1-16,-2-1 0,-2 4 0,1-4 16,5-1-16,-3 1 0,-2 0 15,1 1-15,0 2 16,-2-1-16,-2-1 0,2 1 0,1 0 16,-2 0-16,0 1 0,2-1 15,0 0-15,0-2 0,-1 0 0,-1 0 16,2 0-16,-1 2 0,-1 1 15,2-2-15,1-1 16,-2 1-16,-2 3 0,2-4 0,-1-1 16,1 2-16,-1 0 0,1 1 15,3 0-15,-5 1 0,-2 0 0,5-1 16,1-1-16,-5 1 16,1 0-16,4 1 0,1 1 15,-4 0-15,0 0 0,5-1 16,0-1-16,-6 0 0,0 1 0,6 0 15,2 0-15,-6-1 0,-1 1 16,6 0-16,0-2 16,-2 1-16,-2 1 0,3 0 0,2 1 15,-3 0-15,-2 1 0,1-2 16,1 1-16,-2-2 0,-1 1 0,1 0 16,1 1-16,0-1 15,-1-1-15,0 0 0,2 2 16,-2-3-16,-1-1 0,1 2 15,1 1-15,-1 1 0,0 0 0,0 0 16,1 0-16,-3 0 0,0-1 16,-1 1-16,2-2 15,-5 1-15,0-1 0,3 1 0,0-1 16,-1 0-16,-2 0 0,1 0 16,1 2-16,-2-1 0,-1 1 0,1-1 15,1-1-15,1-1 16,-1-1-16,0 1 0,1 0 15,-1 2-15,-1 1 0,1-1 16,0-1-16,-2 0 0,-1 0 0,1 0 16,0 0-16,-1 0 0,0-1 15,0 0-15,0 0 0,0-1 16,0 2-16,0-1 0,-1-1 16,-2 1-16,-1 0 0,-1 0 15,2 1-15,-1-1 0,-1 1 0,0-1 16,-2 1-16,1 0 15,-2 0-15,0 0 0,-1 1 16,1 0-16,-3-1 0,2 0 0,-2 0 16,2 0-16</inkml:trace>
  <inkml:trace contextRef="#ctx0" brushRef="#br0" timeOffset="357848.6776">14683 12227 0,'0'0'0,"0"0"0,0 0 0,0 0 16,0 0-16,0 0 0,23 5 15,-23-5-15,0 0 16,23 5-16,-23-5 0,25 7 15,-25-7-15,24 4 0,-9-2 0,-1-2 16,0-2-16,3 2 0,1 2 16,-1-1-16,1-1 0,1 1 15,0-1-15,2 1 0,0-1 0,6 1 16,-1 0-16,1-1 0,-1 1 16,0-2-1,-1 0-15,4 0 0,1 1 16,-2-1-16,-3 1 0,5-1 15,-1 0-15,-3-2 0,0 2 16,-1-1-16,1 0 0,-1 0 0,-3-1 16,-1 2-16,0 1 0,-3 0 15,-1-1-15,2-2 0,3 0 16,-4-1-16,-1 1 0,0-1 16,0 2-16,-4 1 0,0 0 0,0 1 15,0 0-15,-1 0 0,-1 0 16,0-1-16,1-1 15,-1-1-15,-1 2 0,-1-1 0,0 0 16,-1 0-16,-2 1 0,0-1 16,-2 1-16,-1 0 0,0 1 15,-1-1-15,-2 1 0,2-1 16,-2 1-16,2 0 0,-2 0 16,0 0-16,0 0 0,0 0 15,0 0-15,0 0 0,-2 2 0,2-2 16,-2 0-16,2 0 0,-2 0 15,2 0-15,-3 1 16,3-1-16,-2 1 0,2-1 0,0 0 16,0 0-16,0 0 0,0 0 15,0 0-15,0 0 0,0 0 16,0 0-16,0 0 0,-4-4 16,4 4-16,-7 2 0,7-2 15,0 0-15</inkml:trace>
  <inkml:trace contextRef="#ctx0" brushRef="#br0" timeOffset="358599.4769">16499 12257 0,'0'0'0,"0"0"16,0 0-16,0 0 0,0 0 0,0 0 16,0 0-16,0 0 0,0 0 15,0 0-15,0 0 16,0 0-16,0 0 0,26-13 0,-26 13 16,0 0-16,0 0 0,30-8 15,-30 8-15,22 0 0,-11 1 0,2 1 16,2-2-16,1-2 15,0-1-15,3 0 0,2 2 16,0 1-16,0-1 0,7 0 0,3-2 16,-1 1-16,-1 1 0,1 0 15,-1-1-15,0 1 0,-1-2 0,6-1 16,0-1-16,-3 2 16,-3 1-16,2-1 0,2 0 15,-3-2-15,-2 0 0,0-1 16,-1 1-16,0 0 0,-2 2 0,2-2 15,2 2-15,-4-1 0,-1 0 16,-1 1-16,0 1 16,-1-1-16,-1 0 0,0 1 0,0 0 15,-1-1-15,-2 0 0,-1 1 16,-2 0-16,-2-1 0,-1-1 16,1 1-16,0-1 0,-3 3 15,0 0-15,0 0 0,0-2 16,-2 2-16,1 0 0,-1 1 15,-2 0-15,2 0 0,0 0 0,-2 0 16,1-2-16,-2-1 0,0 1 16,0-1-16,-1 1 0,-1 3 15,-2-1-15,0 4 0,-3-4 16,0 0-16,-2 0 0,2-2 16,0 2-16,0-1 0</inkml:trace>
  <inkml:trace contextRef="#ctx0" brushRef="#br0" timeOffset="360326.7277">15133 11984 0,'0'0'0,"0"0"0,0 0 16,0 0-16,0 0 0,0 0 15,0 0-15,0 0 0,0 0 0,0 0 16,0 0-16,0 0 0,0 0 16,0 0-16,0 0 15,0 0-15,0 0 0,0 0 0,0 0 16,0 24-16,0-24 0,0 0 16,0 0-16,0 0 0,0 0 0,0 0 15,-6 25-15,6-25 16,0 0-16,0 0 0,-17 15 15,17-15-15,0 0 0,-17 15 16,9-8-16,0-2 0,1 0 0,-1-2 16,0 1-16,0 0 15,1 2-15,0-2 0,0 0 16,1 1-16,0-1 0,2 1 0,-1 1 16,2-3-16,1 1 0,1 0 15,1-1-15,1 1 0,1-1 16,3 0-16,0-1 0,1 1 15,0-2-15,2 1 0,1 1 16,1-1-16,1 0 0,2-2 16,0 0-16,1 1 15,1-1-15,-2 1 0,0-1 0,-1 2 16,-1 0-16,2-1 16,-1-1-16,0 0 15,0 0-15,-1 0 0,-1-2 0,-2 1 16,-2 0-16,1 1 0,-1-1 0,0 0 15,-3 0-15,1-1 16,-1 0-16,0-1 0,0 1 16,-3-2-16,-1 0 0,-2-2 15,0 2-15,-2-3 0,0 2 0,-1-2 16,1 1-16,-1-1 0,1 0 16,-2-1-16,-1 1 0,1-1 15,-1-1-15,0 0 0,1 0 16,0 2-16,0 0 0,2 0 15,-1 0-15,2 1 0,0 2 0,0-1 16,1 1-16,1 2 0,-1 1 16,3 1-16,0 0 15,3 3-15,-3-3 0,2 3 16,-2-3-16,2 3 0</inkml:trace>
  <inkml:trace contextRef="#ctx0" brushRef="#br0" timeOffset="361465.7684">16591 12209 0,'0'0'0,"0"0"0,0 0 0,0 0 16,23 13-16,-23-13 0,18 1 16,-6 0-16,2 1 0,4 1 15,2 1-15,1-2 0,2-1 16,7 0-16,-1-1 0,1-1 0,0 0 16,2 1-16,2 1 15,7-2-15,-3-3 0,1 2 0,-2 2 16,0-3-16,-2 0 0,1 1 15,1-1 1,3-1-16,1 0 0,-5 2 0,-4 1 16,4-4-16,-1-1 15,-3 1-15,-3 4 0,-1-1 0,-1 0 16,-4 2-16,-2 0 0,-1 0 16,0 0-16,-1-1 0,-2-2 15,-4 1-15,0 2 0,-2-1 16,-3 0-16,0 0 0,-2 0 15,-2 0-15,-1 1 0,0 0 0,-1 0 16,-2 0-16,0 0 0,-4 0 16,-1-3-1,-1 2-15,-1 0 0,-2 1 0,0 1 16,-2 0-16,-1 0 0,-8 0 16,-3-1-1,-3 1-15,-2 0 0,-1 0 0,1-1 16,-3 0-16,-2 1 15,-3 1-15,1 0 0,-8-1 0,1-1 16,1 1-16,2 0 0,-9 0 16,2 0-16,1 0 15,2-1-15,3 2 0,3 2 0,4-3 16,3 0-16,3 1 0,4 1 16,2-1-16,4-3 0,2 1 15,3 1 1,4-2-16,3 0 0,3 1 0,2 0 15,4 3-15,4-3 16,0 1-16,0 0 0,7-1 0,2-1 16,3 0-16,2 0 0,8-2 15,6 0 1,6 1-16,4 1 0,4 0 0,-3-2 16,9 0-16,0-2 0,-5 1 15,-5 1-15,8-1 0,-2-1 16,-7 1-16,-6 0 0,-4-1 15,-3-4-15,-6 3 0,-4 3 0,-2 0 16,-2 0-16,-5 2 0,-3-1 16,-4-1-16,-3 1 15,-5-2-15,-5 1 0,-4 0 0,-3 0 16,2 0-16,2 1 0,2 0 16</inkml:trace>
  <inkml:trace contextRef="#ctx0" brushRef="#br0" timeOffset="367182.6404">2350 13014 0,'0'0'0,"0"0"0,0 0 16,0 0-16,0 0 0,0 0 15,0 0-15,0 0 0,0 0 0,0 0 16,0 0-16,0 0 15,18-18-15,-18 18 0,0 0 16,0 0-16,0 0 0,0 0 16,22-13-16,-22 13 0,0 0 0,0 0 15,19-4-15,-19 4 0,0 0 16,22-1-16,-12 1 0,2 0 16,-1 0-16,3 0 0,1 1 15,-1-1-15,-1 0 0,4 0 16,1 1-16,0 1 0,1 0 0,1-1 15,0 0-15,0 0 16,3 1-16,5 0 0,3-1 16,-2 0-16,-1 0 0,2 0 0,4 1 15,4-1-15,-4-1 0,-2 1 16,2 1-16,-1 0 0,-1-2 0,1 0 16,-1 1-16,-2-1 15,-4 1-15,10 1 0,-2-1 16,-8 0-16,0-1 0,5 3 15,1 0-15,-6 1 0,-1-1 0,5 0 16,0 0-16,-1-2 0,-2 1 16,4-1-16,4 0 0,-4-1 15,-2-1-15,3 1 16,3 0-16,-3 1 0,-3-1 0,2 0 16,1-1-16,-2-1 0,-1 0 15,1 2-15,1 2 0,-4-2 16,-1 0-16,3 2 0,4 3 15,-4 0-15,-2 0 0,0 0 16,3 1-16,-3 0 0,1-2 0,-2 1 16,3 0-16,0 0 0,1-2 15,3 1-15,2-1 0,-2 0 16,-4-2-16,6-1 0,5-3 16,-5 2-16,-2-1 0,10-2 15,-1-1-15,-8 2 0,-5 1 0,9 0 16,2-2-16,-5 2 0,-3 3 15,-1 0-15,-2-1 16,-3 1-16,0-1 0,0 1 0,2 3 16,-7-2-16,-2 1 0,5 1 15,3 1-15,-3-2 0,0 0 0,1 0 16,1-1-16,3 1 16,-3 1-16,5-2 0,4-2 15,-4-2-15,0 1 0,2-1 16,3-1-16,-3-2 0,-3 0 0,3-1 15,2 2-15,-2-1 16,-2-1-16,6-1 0,1-1 16,-8 6-16,-2 2 0,3 0 0,0 1 15,-9-1-15,-3-1 0,4 3 16,3 0-16,-1 1 0,-2 0 16,0-1-16,0-1 0,-1 1 15,-1 0-15,2 1 0,3-2 16,-2 0-16,-1 0 0,3 1 15,4 1-15,-3-3 0,0-3 0,3 1 16,3-1-16,-1 0 0,-3 0 16,3 0-16,2 1 15,-3-4-15,-1-1 0,4 4 0,1 3 16,-4-2-16,-4-3 0,4 4 16,6 2-16,-8-1 0,0 1 0,0 1 15,1 1-15,-4-1 0,0 0 16,3 1-16,2 1 15,-3-1-15,-1 1 0,3-1 0,6 0 16,-4-1-16,-3 1 0,5-2 16,1-1-16,-1-1 0,-2 0 15,10-2-15,5-2 0,-14 2 16,0 0-16,6 0 16,2-1-16,-3-1 0,-2-1 0,2 1 15,0 1-15,-2 3 0,-5 0 0,1 0 16,3 1-16,-5-1 0,1 1 15,2 0-15,4 1 16,-4-1-16,-4 0 0,4 1 0,2 0 16,-3 0-16,-3 1 0,4-1 15,3 1-15,-2-2 0,-1-2 16,5-1-16,-1 0 0,0 0 16,-3 0-16,1 0 0,1 2 15,-1-1-15,-2-2 0,3 1 16,3-1-16,-3 1 0,-1 1 0,1 0 15,0 1-15,-2-1 0,-2 1 16,2-1-16,4 1 16,-6 1-16,-4 0 0,4 2 0,3 0 15,-6 0-15,-2-2 0,3 1 16,0 0-16,1 0 16,-1 0-16,2 0 0,2-1 0,-1 2 15,-1-1-15,2-1 0,3-1 16,-2-1-16,-1 1 0,4 0 15,3-1-15,-6 2 0,-3-1 0,4-1 16,4 0-16,-6-1 0,-3 2 16,3 0-16,4-1 15,-6 2-15,-4-1 0,2 3 0,1 1 16,-1 0-16,-3 0 0,2-1 16,1 1-16,-1 0 0,1-2 0,4 2 15,4-1-15,-5 0 0,-3 1 16,6 0-16,5 0 15,-5-2-15,-4-1 0,8 0 0,4-2 16,-7 1-16,-5 1 0,6-2 16,2-2-16,-4 2 0,-3-1 15,5 0-15,2 0 0,-3 2 16,-5 0-16,0 1 0,-2 0 16,-1 1-16,-1 0 0,0 1 15,1 0-15,-2 0 0,-3 1 0,2 0 16,3 2-16,-2-2 15,-1 0-15,0-1 0,3-2 16,-6-1-16,1 0 0,3 0 16,1 0-16,-2 1 0,-2 0 0,4-2 15,2-1-15,-2 0 0,-3 0 0,2 1 16,0 1-16,-1 0 16,-1-1-16,-1 1 0,1-2 15,-4 2-15,-4 1 0,1 1 16,0 2-16,-1 0 0,1 0 0,4 3 15,3 0-15,-5-3 16,-1 0-16,6-2 0,5-1 16,-1 0-16,-2 0 0,0 0 0,-8 0 15,-3 0-15</inkml:trace>
  <inkml:trace contextRef="#ctx0" brushRef="#br0" timeOffset="371200.9713">12404 12967 0,'0'0'0,"0"0"0,0 0 16,0 0-16,0 0 0,20 6 16,-20-6-16,0 0 0,22 2 15,-22-2-15,24 5 0,-24-5 0,30 6 16,-14-5-16,2 1 15,2 0-15,0 1 0,3-1 16,2-1-16,7 0 0,-1-1 0,2 2 16,3-1-16,0-2 15,-1-2-15,9 0 0,1 3 16,-4 0-16,-2 0 0,2 0 0,4 0 16,-6-2-16,-2-1 0,8 3 15,0 3-15,-4-1 0,-4 0 0,3 0 16,2 0-16,-4 0 0,0 0 15,-1-1-15,2 1 16,0-4-16,0 2 0,7-1 16,-1 1-16,-2-2 0,-1-1 0,2-1 15,2 0-15,-2-1 0,-2 1 16,-1 1-16,1 0 0,-4 1 16,0 1-16,-1 1 0,1 2 15,-4 1-15,-2 0 0,0 2 16,0 2-16,-2-3 0,-2 0 0,6 3 15,5 2-15,0 0 16,-1 1-16,5-3 0,3 0 0,1-2 16,0-1-16,5 1 0,2 0 15,-3-4-15,-4-2 0,14-3 16,3-2-16,-9 1 0,-6 1 0,3-2 16,1 0-16,-2-1 15,-3 0-15,3 2 0,2-1 16,-6 2-16,-2 3 0,22 1 15,-3 1-15,-25 4 0,0 1 0,15-2 16,-3-2-16,-19 0 0,1-1 16,2 4-16,5 2 0,-1-1 15,0-2-15,4 2 0,4-1 16,0-2-16,-2-2 16,6 1-16,4 1 0,-9-3 0,-5 0 15,22-5-15,-6-2 0,-4 3 0,-2 1 16,8-4-1,7-2-15,-31 3 0,-2 1 0,21 1 16,-6 3-16,-4-2 0,-3-1 16,0 0-16,-2 0 15,-14 4-15,3 0 0,2 2 0,0-1 16,3 1-16,3-1 0,2 0 16,0-2-16,2 2 0,1 2 0,1-3 15,0 0-15,1 0 16,0-1-16,1-1 0,1 1 15,0-3-15,-1-3 0,3-1 16,1 0-16,6 2 16,5-2-16,-10 2 0,-7 1 0,-1 3 15,-3 3-15,0-4 0,-2-1 16,1 0-16,-1 2 0,-2 3 16,-2 1-16,1 2 0,2-2 15,-4 1-15,-1 1 0,1-1 16,3 1-16,0-1 0,1 1 0,2-1 15,4-1-15,-1 0 0,-2 0 16,4-2-16,1-2 16,-2 0-16,-4 0 0,2-3 0,0 1 15,-3-1-15,-2-1 0,0 1 16,-1-1-16,-2 1 0,-1 0 16,-1 2-16,-1 1 0,-2 2 15,-4 3-15,2-1 0,1 1 16,-2 1-16,2 0 0,1 3 15,2 1-15,0-3 0,2 0 0,3 2 16,4 0-16,-1-1 0,-1-2 16,-2 0-16,-1 0 0,-5-4 15,-5-3-15,-5 1 16,-3 0-16,-3 1 0</inkml:trace>
  <inkml:trace contextRef="#ctx0" brushRef="#br0" timeOffset="372601.6811">2428 13580 0,'0'0'0,"0"0"0,0 0 0,0 0 16,0 0-16,0 0 0,0 0 15,0 0-15,0 0 0,0 0 16,0 0-16,0 0 0,13 22 0,-13-22 15,16 10-15,-16-10 0,25 10 16,-25-10-16,29 7 0,-11-4 16,-1-2-16,5-1 0,3 0 15,-1 0-15,2-1 0,7-2 16,4-2-16,-2-2 0,0 1 16,8-4-16,0 2 0,-4 0 15,-3 2-15,1 1 0,-2 2 16,-1 2-16,-2 1 0,4 2 15,-4 1-15,-7-1 0,-1 0 0,7 3 16,1 5-16,-3-4 0,-4 0 16,4-1-16,2-2 0,-6 0 15,0-1-15,10-2 16,0-1-16,1-2 0,4-1 0,-2-2 16,0-1-16,-3 1 0,-1 0 15,1-1-15,0 0 0,-3 1 16,0 1-16,0 2 0,1 1 15,-4 2-15,-1 2 0,1 2 16,-4 2-16,3 1 0,0-2 0,1 2 16,-2 2-16,1-1 15,1-1-15,4 0 0,1-1 16,-1-1-16,-1-1 0,5-1 0,2 0 16,1-2-16,-4-2 0,4-2 15,1 0-15,-6 0 0,-1 0 16,4 0-16,0-1 0,-3 0 15,-2-1-15,-6 2 0,-4 2 16,-4 3-16,0 1 0,2 1 0,1 0 16,-1 0-16,0 0 0,-3 4 15,4 4-15,2-1 0,3 0 16,3 1-16,1 2 0,0-1 16,0 0-16,-7-2 0,-5-3 15,-4-2-15</inkml:trace>
  <inkml:trace contextRef="#ctx0" brushRef="#br0" timeOffset="397151.0578">15630 13096 0,'0'0'0,"0"0"15,0 0-15,0 0 0,27-4 0,-27 4 16,24-2-16,-8 1 0,1 1 16,3-2-16,3 1 15,1-1-15,-1 2 0,10-1 0,3 1 16,2-1-16,0 0 0,12 0 16,1 2-16,-2 0 0,0-1 0,9-1 15,1-1-15,-5-1 0,-5 0 16,2 0-16,2 1 15,3-1-15,-5 0 0,3-1 0,2 1 16,-4-1-16,-3 2 0,0-2 16,-2 0-16,2 4 15,-1 2-15,9 0 0,-1 1 16,-11-1-16,-9 0 0,2-3 0,0-1 16,1-1-16,0-1 0,-5 3 15,-3 1-15,-9-1 0,-4 0 0,-1-2 16,0-1-16,-4 3 0,-2 2 15,-1-1-15,0-2 16,-4 1-16,0 0 0,-3 0 0,-1-1 16,-2 2-16,0 0 0,-5-2 15,-2 3-15,2-1 0,-1 0 16,0 1-16,-3 2 0,-2-1 16,-3 0-16,-2-2 0,-3-1 15,0 1-15,2 2 0,-3-1 16,-2-1-16,-2 0 0,-3-1 0,-6 1 15,0 3-15,-1-3 16,-3-4-16,-1 2 0,-3 0 0,-1 0 16,0-2-16,-11 3 0,-2 2 15,1-1-15,1-1 0,-2-1 16,-2-1-16,0 0 16,-1 0-16,-8 1 0,1 1 0,-1-2 15,7-1-15,-2 1 0,-3 1 16,3 1-16,3 0 0,3 1 15,2 1-15,0-2 0,0-1 16,-20 2-16,8 3 0,8-1 16,5-1-16,4 1 0,4 0 15,2 1-15,3-2 0,2 2 16,3-1-16,13-1 0,-3-1 0,-1-1 16,-1-1-16,1 2 0,1 1 0,-2 0 15,0 0-15,7-1 16,3 1-16,2 0 0,3 0 15,3 0-15,1 1 0,4-1 16,0-1-16,3 0 0,3-3 16,3 1-16,4 0 0,3 1 0,3 0 15,3 1-15,0 0 16,6-1-16,1 1 0,4 0 16,2-1-16,2 1 0,2 0 0,2-2 15,0 2-15,10-2 0,0 0 16,2 1-16,1 2 15,5 0-15,5-1 16,-8 2-16,-6 2 0,12-3 0,4-2 16,-6 0-16,-5-2 0,10-1 15,1 1-15,-11 2 0,-8 1 0,8-1 16,6-1 0,-5-1-16,-4-1 0,24-2 0,-3 1 15,-33 3-15,0 1 0,31 1 16,5 0-16,-16-1 0,-9-2 0,6-3 15,5-3-15,-9 9 16,-7 4-16,4-1 0,3-1 16,-8-4-16,-6-2 0,7 2 0,6 1 15,-10 2-15,-6 0 0,9-1 16,6 1-16,-10 0 0,-6-1 0,5-2 16,2-2-16,-19 4 15,-1 0-15,19-1 0,1-1 16,-19 1-16,-1 2 0,2-1 15,1-1-15,-4 1 0,-1 1 0,2-1 16,0-1-16,-4 1 0,-2 0 0,1-1 16,1 0-16,-6 0 15,-4 2-15,1-2 0,0-2 16,0 2-16,-2-1 0,-2 1 16,1 1-16,-1 0 0,-2 0 0,2 0 15,-2 0-15,2 0 16,-2 0-16,0 0 0,0 3 15,-2-1-15,-2 2 0,1-2 0,1 1 16,0-2-16</inkml:trace>
  <inkml:trace contextRef="#ctx0" brushRef="#br0" timeOffset="406261.7438">5954 13848 0,'0'0'0,"0"0"0,0 0 16,0 0-16,0 0 0,26 0 0,-26 0 15,0 0-15,29-2 0,-14 1 0,-2-1 16,2 1-16,0 0 0,1 0 16,2 0-16,1 0 0,-1-1 15,8 0-15,-1 0 0,-1 0 16,0 1-16,0 1 0,1-1 16,2 0-16,0-1 0,1 1 15,-1 0-15,1 1 0,-1-1 0,9 0 16,-2-1-16,0 1 0,-1-1 15,2 1-15,2 0 0,-2-1 16,-3-1-16,3 2 0,4 0 16,-4 0-16,-1 0 0,8-2 15,0 1-15,-3-1 0,-3 1 0,4 0 16,3-1-16,-3 2 16,-4 0-16,2 0 0,2 0 15,-1-1-15,-4 1 0,3 0 0,-1 1 16,0 0-16,2 0 0,5 0 15,-1 0-15,-1 0 0,0 0 16,-2 0-16,-1 2 0,0-2 16,-1-1-16,0 0 15,-1 1-15,2 0 0,0 0 0,-1 0 16,1-2-16,-2 2 0,2-1 16,-1 1-16,2 1 0,-1-1 15,0-1-15,0 1 0,1 1 16,-1-1-16,2-2 0,-2 1 15,0 0-15,1 0 0,0 0 0,0 0 16,0 1-16,1-1 0,1 1 16,0-1-16,0 1 0,0-2 15,0 1-15,-1-1 0,1 1 16,0 0-16,1 2 0,-2-4 16,0 0-16,-1 2 0,-1 0 0,6 1 15,-2-1-15,-6 0 0,-1-1 16,1 3-16,0 2 0,2-4 15,0-1-15,0-1 0,-2 2 16,1 0-16,-1-1 0,1 3 16,-1 0-16,-1 1 0,-2 2 15,2-4-15,2 0 0,-4-1 16,-1 1-16,3 0 0,4-2 16,-6 2-16,-2 0 0,3 0 15,3-1-15,-3 0 0,-1-2 0,3 2 16,0 1-16,1 1 0,-2 1 15,0 1-15,2 2 16,-1-3-16,1-3 0,-1-1 16,1 0-16,-2 1 0,0 0 0,0 0 15,0 1-15,1-1 0,-1-3 16,-1 2-16,1 2 0,-1-1 16,0-1-16,0 2 0,1 1 15,0 1-15,0 0 0,1-1 16,-1 0-16,-2 0 0,-2 1 0,4 1 15,1 0-15,-3-1 0,-2 0 16,2-1-16,3-2 0,-3 2 16,-1 1-16,0-1 0,0 1 15,1 0-15,2 0 0,-2-1 16,-1 0-16,2 0 0,2 0 0,-3-1 16,-2-1-16,1 2 0,0-1 15,2 0-15,2-1 16,-4 0-16,-1 1 0,2-1 0,2 1 15,-3 0-15,-2 0 0,3-1 16,3-3-16,-3 2 0,-2-1 16,0 3-16,0 0 0,-5-1 15,3 0-15,4-1 0,-1 1 16,-4-1-16,0-1 0,0 2 16,2 0-16,-1 0 0,0 0 0,1 1 15,1 0-15,-3 1 16,0 1-16,2-1 0,1-2 15,0 0-15,0 0 0,-1 2 16,-1 0-16,0-1 0,2-1 0,0 1 16,-1 2-16,0-2 0,0 0 15,0 2-15,0 1 0,-3-2 16,0-1-16,-1 1 0,1 1 16,1-1-16,-1 1 0,-1-2 15,-2-2-15,-1 4 0,0-1 0,0-1 16,1-1-16,-1 1 0,-1 1 15,-4 0-15,0 1 0,-5-1 16,1 1-16,0-1 0,1 0 16,-1-1-16,0-1 0,0 1 15,-2 1-15,-1-1 0,-1-1 0,-1 1 16,-1 1-16,-2-1 0,-2 1 16,-1-1-16,1-1 15,-2 1-15,1 1 0,-1-1 16,-1-1-16,0 1 0,-2 0 0,2 2 15,-2-2-15,3 0 0,-3 0 16,2-1-16,-2 1 0,2 0 16,-2 0-16,0 0 0,0 0 15,0 0-15,0 0 0,0 0 16,2 1-16,-2-1 0,0 0 16,0 0-16,0 0 0,0 0 15,0 0-15,0 0 0,0 0 16,0 0-16,0 0 0,0 0 15,0 0-15,0 0 0</inkml:trace>
  <inkml:trace contextRef="#ctx0" brushRef="#br0" timeOffset="408451.57">14407 13701 0,'0'0'0,"0"0"0,0 0 15,0 0-15,0 0 0,0 0 16,0 0-16,0 0 0,0 0 16,0 0-16,0 0 0,0 0 15,3-21-15,-3 21 0,0 0 16,0 0-16,0 0 0,0 0 16,0 0-16,21-14 15,-21 14-15,0 0 0,20-4 16,-20 4-16,0 0 0,30 1 0,-19-1 15,0 0-15,-1 0 0,1 0 16,1 1-16,1-1 0,3 1 16,-1-1-16,0 1 0,1 0 15,-1 0-15,2-1 0,-1 0 16,1 0-16,1 1 0,0 0 16,2 0-16,4-1 0,0 0 0,-3 0 15,-2 0-15,2 0 0,0 1 16,0 0-16,0 1 0,0-1 15,0 0-15,-1-2 0,-2 0 16,0 1-16,1 0 0,1 1 16,1-1-16,-2 0 0,-2 1 0,2-1 15,-1 0-15,-1-1 16,0 1-16,-1-1 0,2 1 16,0 1-16,-1 2 0,1-1 0,-1-1 15,0-1-15,0-1 0,-1 1 16,0-1-16,0 2 0,1 1 15,-1-1-15,1-1 0,-1 1 16,1 0-16,-1 0 0,1-1 16,-2 1-16,1 0 0,1-1 15,2 0-15,-1 0 0,-1 1 0,1 0 16,0 1-16,-2-1 16,1-1-16,-1 1 0,2 0 15,0 0-15,-1 0 0,2 0 16,0 0-16,-2 0 0,0 0 0,-1-1 15,1-1-15,-1 1 0,1 0 16,-1 0-16,2 1 0,0 1 16,-1-1-16,1-1 0,-1-1 15,-1 1-15,1 1 0,0-1 16,1-1-16,0 1 0,-1 0 0,2 0 16,1-1-16,-1 2 0,-2 0 15,1 1-15,1-2 0,-1 0 16,1-3-16,0 2 15,1 1-15,-3 0 0,0 0 0,-1 0 16,1-1-16,1 1 0,-1 0 16,1 0-16,-1 0 0,1 0 15,0 0-15,-2-1 0,0 1 16,0 0-16,1-1 0,-1-1 16,1 1-16,-1 0 0,1 1 0,1-1 15,-1 0-15,0 1 0,-2 0 16,2 0-16,0 0 0,1 0 15,0 1-15,-2 0 0,1 0 16,-1-1-16,2-1 0,-2 1 16,1 1-16,-1-1 0,1 1 0,0-1 15,0-1-15,-1 1 0,-2 0 16,1 0-16,2 0 16,-1 0-16,0-2 0,-1 1 0,1 0 15,0 1-15,2 1 0,1 0 16,-1 0-16,-1-1 0,0 1 15,-1-1-15,-1-2 0,1 1 16,-2 0-16,3 2 0,0 2 16,0-2-16,-2 1 0,1-1 15,0 0-15,0 0 0,-2 1 16,2 0-16,0 0 0,1-2 0,0 2 16,1-1-16,0 2 15,-2-1-15,1 0 0,-1 0 0,1-1 16,-1 0-16,0-1 0,0 2 15,2-1-15,-2 0 0,1 1 16,-1-1-16,0 1 0,-1-2 16,0-2-16,-1 2 0,1 2 15,1-1-15,0 2 0,0-3 16,-1 0-16,1 0 0,-1 0 0,1 1 16,-2-1-16,0 0 0,-1 0 15,2 0-15,0 0 0,2 0 16,-1 0-16,1 0 0,-2 0 15,1 0-15,-2 0 0,0 2 16,1 0-16,0-1 0,2 0 16,-1-2-16,1 0 0,0 0 0,1 1 15,-1 0-15,-1 1 16,0-1-16,-1 1 0,3 0 0,0-1 16,1 1-16,0 0 0,0 0 15,-1-1-15,1 1 0,0 2 16,2-2-16,1-1 0,0 1 15,1 0-15,-1 1 0,0 0 16,1-1-16,0 0 0,3-1 16,0 1-16,0 0 0,-2 2 0,6-2 15,0-1-15,0 0 16,0 1-16,-2 0 0,-2 1 16,0 0-16,1-1 0,1-1 0,0-1 15,0 1-15,-3 0 0,2 0 16,1 2-16,0 0 0,-2 0 15,0-1-15,-1-1 0,-1 1 16,-1-1-16,3 1 0,0-1 16,0 1-16,-1 0 0,-1-1 15,0-1-15,1 2 0,-1 0 16,0-1-16,0 1 0,-2-1 0,-2 1 16,-1 0-16,0 0 0,-3-1 15,0-1-15,0 1 16,1-1-16,-3 1 0,-1 1 0,-3-1 15,0 1-15,-1-1 0,-1 0 16,-3 0-16,0-1 0,-3 0 16,-2 1-16,-5-1 0,-3 0 15,2 1-15,1-1 0,0 1 16</inkml:trace>
  <inkml:trace contextRef="#ctx0" brushRef="#br0" timeOffset="410418.3711">2314 14572 0,'0'0'0,"0"0"0,0 0 15,0 0-15,0 0 0,0 0 0,0 0 16,0 0-16,0 0 0,0 0 15,0 0-15,0 0 0,0 0 0,0 0 16,0 0-16,0 0 16,0 0-16,0 0 0,0 0 15,23-8-15,-23 8 0,0 0 16,0 0-16,24-4 0,-24 4 0,0 0 16,0 0-16,27-2 0,-27 2 15,0 0-15,31 0 16,-19 0-16,1 0 0,3 0 0,2 0 15,-2 0-15,0 0 0,1 1 16,4-1-16,-3 0 0,2 0 16,6-1-16,-1 1 15,-1 1-15,-3-1 0,6 1 0,1 0 16,-2 0-16,-1-1 0,0 1 16,2 1-16,-3-1 0,-1-1 0,8 2 15,1-1-15,-3 0 0,-2-1 16,2 2-16,2-1 15,-2 1-15,-1 0 0,-1-1 0,0-2 16,-3-1-16,2 0 0,3 3 16,0 2-16,-1-3 0,-3-2 0,1 1 15,0 2-15,-1-1 16,2-3-16,1 1 0,1 0 16,-6 0-16,-1 1 0,6 0 15,1 1-15,-6-1 0,-1 1 0,5-2 16,-1-1-16,-4 2 0,0 1 15,5-2-15,2 1 16,-7 1-16,-2-1 0,3 0 0,2 1 16,0-1-16,-2 1 0,0 0 15,-1 0-15,0-1 0,1 1 0,1 0 16,6 0-16,-2 0 16,-6 0-16,7 0 0,0-2 15,-4 2-15,-3 2 0,4-2 16,3 0-16,-7 0 0,-1 0 0,7 0 15,4 0-15,-7 0 0,0-2 16,4 1-16,-2 0 0,-4 0 16,-1 1-16,6 0 0,1-1 15,-4 0-15,-5 1 0,2-1 16,0 0-16,-3 0 0,-4 1 0,4-1 16,-3-1-16,0 1 15,-6 0-15,0 0 0,-2-1 16,-3 0-16,-1 1 0,0 0 0,-4 1 15,-5 1-15,-1 0 0,1-1 16,0 1-16,0 0 0</inkml:trace>
  <inkml:trace contextRef="#ctx0" brushRef="#br0" timeOffset="411268.6964">3398 13780 0,'0'0'15,"0"0"-15,0 0 0,0 0 0,0 0 16,-22-4-16,22 4 15,0 0-15,-35 3 0,35-3 0,-27 5 16,13-2-16,-2 1 0,-3 2 16,-3 0-16,4 1 0,-2 1 15,1 1-15,0 1 0,-5 4 16,1 1-16,-2 1 0,0 0 16,3 4-16,2-1 0,2 3 15,1 1-15,2 6 0,0 3 0,4-4 16,1-2-16,5-1 0,-1-1 15,5 1-15,1 2 0,4-3 16,2 1-16,4 0 0,8 0 16,-2 0-16,3 0 0,3-1 15,5 0-15,5 2 0,1-4 16,2-1-16,0-1 0,3-3 16,0-2-16,0-2 0,-1-1 15,1-1-15,-3 0 0,6-5 0,-3-3 16,0-3-16,-1 0 0,-1-3 15,-2 0-15,-8-2 0,-2-1 16,2-4-16,-3-3 0,-2 1 16,-2-2-16,1-2 0,0-2 15,-3 0-15,-2 2 0,-1-6 16,-2-3-16,-1 0 16,0 0-16,-3-1 0,-2 1 0,0 0 15,-1 1-15,-2 1 0,-1-1 16,-2 2-16,-2 1 0,0 0 15,-1-3-15,0 1 0,-1-1 0,1 2 16,-4 1 0,4 5-16,-2 1 0,-2-3 0,-3 0 15,0 3-15,-1 0 0,-3 1 16,-2 0-16,1 2 0,-4 0 0,0-1 16,0-1-16,-3 4 0,-3 2 15,-1 1-15,-4-1 0,-3 1 16,-3 0-16,3 1 0,4 1 15,8 1-15</inkml:trace>
  <inkml:trace contextRef="#ctx0" brushRef="#br0" timeOffset="423851.7908">4856 14579 0,'0'0'0,"0"0"16,0 0-16,0 0 0,0 0 0,0 0 15,0 0-15,0 0 16,23 8-16,-23-8 0,20 4 16,-20-4-16,22 3 0,-8-2 15,0 1-15,2-1 0,0 0 16,3 0-16,2 0 0,-1 0 0,0 1 15,5-1-15,0 2 16,5-2-16,-1 1 0,0-1 16,3 1-16,-2-1 0,1 1 0,6 0 15,1-2-15,-5 1 0,0-1 16,-1 1-16,2 0 0,-2-1 16,-2 1-16,2 0 0,1 0 15,-2-1-15,-3 0 0,4-1 16,0 0-16,0 0 0,-1-1 0,2 2 15,-1 0-15,-1-1 0,0-4 16,1 3-16,2 1 16,-3-1-16,0-2 0,2 3 0,-1 0 15,2 0-15,0 1 0,3-2 16,1 0-16,-1 1 16,-5 1-16,2 0 0,1 1 0,2-1 15,0-1-15,-1-1 0,1 1 16,-1 0-16,0 0 0,6 1 0,0-1 15,-3 1-15,-1 2 0,2-3 16,-3-1-16,2 1 0,2 1 16,-4-1-16,2 0 0,-2 2 15,-1 1-15,4-2 16,5-2-16,-4 0 0,-1-1 0,0 3 16,-2 2-16,0-4 0,-2-2 15,4 0-15,2-1 16,1 2-16,0 1 15,-8 0-15,-4-2 0,3 2 0,4 0 16,-5-1-16,-3 2 0,1-2 16,5-1-16,-4 0 0,0 0 15,2 0-15,4 0 16,-3 1-16,-4 1 0,0-1 0,3 2 16,-4-2-16,-1-1 0,1 1 15,1 3-15,-3-1 0,0 1 0,1 0 16,1 0-16,-2 1 0,-1-1 15,1 0-15,0-1 16,-5 0-16,-1 0 0,6 0 0,0 1 16,-6-1-16,-2-2 0,-1 0 15,-5 0-15,-1 1 0,-1-1 0,-3 0 16,-1 0-16,-4-1 16,-1-1-16,-1 1 0,0 1 15,0 1-15</inkml:trace>
  <inkml:trace contextRef="#ctx0" brushRef="#br0" timeOffset="426555.475">9145 14434 0,'0'0'0,"0"0"15,0 0-15,0 0 0,0 0 0,0 0 16,0 0-16,0 0 0,0 0 15,0 0-15,0 0 16,0 0-16,0 0 0,0 0 0,0 0 16,0 0-16,0 0 0,0 0 15,0 0-15,23-4 0,-23 4 0,0 0 16,0 0-16,25-2 0,-25 2 16,0 0-16,24-1 15,-24 1-15,0 0 0,34-2 16,-34 2-16,28 0 0,-13 0 0,-1-1 15,1 0-15,1 1 16,-1-1-16,2 1 0,2 1 16,-2 1-16,1 0 0,1-2 0,0 0 15,6-1-15,-1 1 0,1 1 16,2 1-16,-2-2 0,-2 0 16,2 0-16,0-1 0,0 2 0,0 0 15,0 1 1,2-2-16,-1 1 0,-2 2 0,8-2 15,1-1-15,-2 1 0,-2-1 16,-1 1-16,0 1 0,-1-2 0,1 0 16,-2 0-16,0 0 15,-3 0-15,-1 0 0,0 1 16,1 1-16,0 0 0,3-1 0,-3 0 16,0-1-16,-1 0 0,-1 0 15,2 0-15,1 0 0,1 0 16,-2 0-16,0-1 0,0-1 15,-1 2-15,0 0 0,4 3 16,1 0-16,-3-2 0,0-1 16,0 0-16,2 0 0,0 1 15,-1-1-15,-1-1 0,0 1 16,0-1-16,-1-1 0,2 1 0,4 1 16,-3 0-16,0 1 0,-1 0 15,0 0-15,2-1 0,1 1 16,0-1-16,0-1 0,-1 1 15,0 1-15,0-1 0,2 1 16,-2-1-16,0 0 0,-1 0 16,2 0-16,-1-1 0,1 1 0,-2-2 15,1 0-15,-1-1 0,1 0 16,1 1-16,3 1 16,-2 0-16,-3 0 0,3-2 0,1 0 15,-1 0-15,-2 1 0,4-1 16,-3 2-16,-4-1 0,1 1 15,5-2-15,0-1 0,-6 2 16,-1 0-16,0 0 0,2 1 16,-1 0-16,1-2 0,0 0 15,1 0-15,-2 0 0,-1 1 0,3-2 16,0 0-16,-1 0 16,1 2-16,-3 0 0,-1 1 0,2-2 15,2 1-15,-2-1 0,0 0 16,-1 1-16,-1 0 0,1 1 15,1-2-15,0 1 0,0 0 16,0-1-16,1 1 0,-3 1 16,-2 1-16,0-1 0,3-1 15,-1 1-15,0-2 0,0 0 16,0 1-16,-1-1 0,-1 1 0,2 0 16,1 2-16,-1-2 0,-2-1 15,-1 1-15,1-2 0,-1 2 16,-1-1-16,-1 2 0,1 0 15,1-1-15,1 1 0,-1-1 16,0 2-16,-1-2 0,-2-2 0,-2 2 16,-1 2-16,2 0 15,2 0-15,-1 0 0,1-1 16,-1 1-16,0 0 0,-2-1 16,-1 0-16,1 0 0,-1-1 0,0 1 15,0 0-15,2 2 0,0 0 16,-1 0-16,1 0 0,0 0 15,1 1-15,-1-1 0,-1-1 16,1 0-16,-1 0 0,1 1 16,2 1-16,-1-1 0,2 1 0,0-1 15,1-1-15,-2 2 16,0 0-16,0 0 0,1-2 0,1 0 16,1 1-16,-1 0 0,1 1 15,-2-1-15,-2-1 0,1 1 16,1 0-16,0 1 0,2 0 15,0 0-15,0 0 0,-1 0 16,-1-1-16,1 0 0,1 0 16,0 1-16,1-2 0,0 1 15,0 1-15,-2-1 0,1 1 0,0 0 16,0 0-16,1-1 16,0-1-16,1 1 0,0-1 0,-1 2 15,-1-2-15,0 1 16,1 1-16,0-1 0,1-1 0,0 0 15,0 1-15,-2 0 0,-1 2 16,6-1-16,0 0 0,-1-1 16,0 0-16,1 0 0,-1 1 15,-1-1-15,-1 1 0,1-1 16,2 0-16,-1-1 0,1 2 0,-2-2 16,-1 0-16,0 2 0,2 1 15,1-1-15,1 0 0,-1-1 16,-3 0-16,1 0 0,1-1 15,0 0-15,0 0 0,0 1 16,0 0-16,-2 1 0,-1 1 16,0-1-16,1-2 0,1 0 15,0 0-15,1 1 0,-1 1 16,-1 0-16,-1 2 0,2-3 16,1-1-16,-1 0 0,0 0 0,-1 0 15,-1 0-15,0 1 0,1-1 16,2 1-16,0 0 0,-1 0 15,0 0-15,-1 0 0,-1 2 16,0-3-16,0-1 0,1 0 16,2 0-16,-1 1 0,-1 1 0,1 0 15,0 0-15,0-1 16,1 0-16,0 0 0,1 1 16,-3 0-16,-1-1 0,1 1 0,1 0 15,1 2-15,0 0 0,-1-1 16,-1 1-16,1-2 0,-1-1 15,2 1-15,1 1 0,1 0 16,-2-1-16,-1 0 0,0-2 16,-1 3-16,0 0 0,2 0 15,3-2-15,-4 0 0,-1 0 0,0 0 16,0 1-16,0 0 0,0 1 16,1-1-16,2 0 0,-3 0 15,-2 0-15,2 1 0,1 0 16,-1 2-16,0 2 0,0-3 15,0-3-15,-2 1 0,-1 2 16,2-2-16,2-1 0,-2 1 0,-2 0 16,1 1-16,0 0 15,2-1-15,0 1 0,0-1 16,-1 1-16,-1-1 0,0 2 0,0-2 16,0 2-16,-3 0 0,0 1 15,2-3-15,2-1 0,-5 1 16,2-1-16,3 2 0,-2-2 15,-3 0-15,-2 0 0,2 0 16,0 0-16,1 0 0,0 1 0,2-1 16,0-1-16,0 1 15,-2-2-15,1 2 0,-2 0 16,2-1-16,1 0 0,0-1 16,0 4-16,1-2 0,-1 0 0,0-2 15,-2 1-15,1 1 0,0 0 16,1-1-16,2-1 0,-1 1 15,0 0-15,-1 0 0,-1 1 16,-1-1-16,0 0 0,1-1 16,2 0-16,-1 0 0,1 0 0,-1-1 15,-1 0-15,0 1 0,-1-2 16,1 3-16,2-1 0,0 1 16,-1 0-16,1-2 0,-1 1 15,0 0-15,0 1 0,1 0 16,1 1-16,0-1 0,-2 0 15,2-1-15,0-1 0,-1 1 16,-1-1-16,1 1 0,1 1 16,0 1-16,1-1 0,-1 0 15,0-1-15,-2-1 0,1 2 0,0 0 16,1 2-16,0 0 0,1 0 16,-1-1-16,0-1 0,-1 0 15,-1-1-15,-1 1 0,1 1 16,-1 1-16,-2 1 0,-1 0 15,-2-1-15,-1 0 0,-1 0 16,-3 1-16,-3-1 0,-5-1 16,0 3-16,0-3 0,-2 2 15,2-2-15</inkml:trace>
  <inkml:trace contextRef="#ctx0" brushRef="#br0" timeOffset="438539.2447">2472 15154 0,'0'0'0,"0"0"15,0 0-15,0 0 0,0 0 0,0 0 16,0 0-16,0 0 0,0 0 15,0 0-15,0 0 0,0 0 16,0 0-16,0 0 0,0 0 16,0 0-16,0 0 0,0 0 15,25 0-15,-25 0 0,22 1 16,-22-1-16,29 3 0,-29-3 0,28 3 16,-12-1-16,4 0 15,-2 0-15,1-1 0,3 0 16,1 0-16,3 0 0,-1 0 0,8 0 15,-1 0-15,1 0 0,0 0 16,0 0-16,0 1 0,7-1 16,0 0-16,-2 0 0,1 1 15,1-2-15,-4-1 0,4 1 16,-3 1-16,2-1 0,-2 1 0,8 0 16,2 0-16,-4-1 0,-2-1 15,2 1-15,1 1 16,1 1-16,1 0 0,2-2 15,-1-3-15,-5 3 16,-4 2-16,9-1 0,-3-1 0,0 1 0,0 2 16,1-2-16,5-2 15,-6 3-15,0 0 0,3-2 0,-1-2 16,0 2-16,0 1 0,1-1 16,-3-1-16,-2 2 0,1 2 0,7 0 15,4-1 1,-6-3-16,-1-1 15,-6 3-15,-6 2 0,11-2 0,5 0 16,-8 2-16,-6 0 0,4-1 16,5-2-16,-7-1 0,-1 1 15,3-2-15,4 0 0,-7 2 0,-2 3 16,4-3-16,5-2 16,-5 4-16,-1 1 0,1-1 0,-2 0 15,-2-1-15,-6-1 0,8 2 16,6-1-16,-9-1 0,-1 0 15,4 1-15,4 0 0,-5 0 16,-7-1-16,10 3 0,5 1 16,-8-4-16,-2-3 0,1 4 15,5 1-15,-5 0 0,-3 0 0,6-1 16,5-1-16,-6-1 0,-3-1 16,4 0-16,5 1 15,-6 1-15,-3 1 0,3-2 0,-1-1 16,-2 1-16,-1 0 0,0 0 15,0 1-15,1 0 0,2 0 16,-2 0-16,-1 0 0,-8 0 0,0-1 16,8-1-16,2 1 15,-8-1-15,-3-2 0,6 3 16,4 4-16,-4-3 0,-2-2 0,4 1 16,3 1-16,-2-1 0,-3 0 15,3 0-15,-5 0 0,1 2 16,-1 1-16,1-3 0,-1-1 15,-2 0-15,-3-1 0,7 1 16,4 1-16,-9 1 0,-4 1 0,7-2 16,3-2-16,-7 2 15,-3 2-15,7-2 0,3-2 16,-9 1-16,0 1 0,4 1 0,6 1 16,-7 1-16,-3-1 0,4 1 15,2 0-15,-2-1 0,-1 0 16,0-1-16,2 0 15,-2-2-15,0 1 0,2 2 0,4 3 16,-4-1-16,-5 0 0,3-1 16,3 0-16,-1-1 0,-3 1 0,2-1 15,-1 3-15,-2-1 0,-2 0 16,3 0-16,2-1 16,-2-1-16,-1 0 0,0 0 0,1 1 15,-1-1-15,0 2 0,0-2 16,1 1-16,-3-1 0,-3 0 0,2-1 15,2 0-15,-2-1 16,-1 0-16,2 1 0,2 1 16,-6 0-16,-3 0 0,5 0 15,0-1-15,-3 1 0,-4 1 0,3-1 16,3-1-16,-2 0 0,-1-1 16,0 0-16,-3 1 15,0 1-15,1 0 0,2 0 0,0 1 16,0-1-16,-2 0 0,-1 0 15,3 1-15,-3 0 0,-1-1 0,1 1 16,2 0-16,-1 0 16,-1-2-16,3 1 0,0-1 15,1 1-15,-2 1 0,2-2 16,-1 0-16,0 2 0,-3 1 0,3 0 16,3 0-16,0-2 0,1 0 15,0-1-15,-1 1 0,-1 0 16,-1 0-16,6 1 0,2 1 15,-5-2-15,0-1 0,3 0 16,0 1-16,-5 0 0,-1 0 0,5 0 16,2 1-16,-1-1 15,-1-1-15,0 0 0,-1-1 16,-6 1-16,0 2 0,4 0 16,2-1-16,-2-1 0,1 1 0,-1-1 15,-1 2-15,0-2 0,-3 0 0,6 1 16,1-1-16,1 0 15,-1 0-15,1-1 0,1 1 16,-3-1-16,-3 2 0,4-1 16,2 1-16,-2-1 0,-1 0 0,1 0 15,2 1-15,-2 0 0,-2 1 16,4-1-16,4 0 16,-3-1-16,-2 0 0,2 0 0,-1 0 15,-1 0-15,-1 0 0,2 0 16,3 0-16,-4 0 0,-2 1 15,3-1-15,3 0 0,-2 0 16,0 0-16,1 0 0,-2 0 16,-1 1-16,-2 0 0,4-1 15,3-1-15,-3 1 0,0 0 0,0 1 16,1-1-16,0 1 0,-2 0 16,1-1-16,2 0 15,-3 2-15,-2-1 0,3 1 0,4-1 16,-1 1-16,-3 0 0,5-1 15,0-1-15,-5 0 0,0 1 0,6 0 16,0-1-16,-3 0 16,-3 0-16,3 3 0,1 0 15,-1-1-15,-2-2 0,2 0 16,-1-1-16,0-1 0,-2 1 0,3 1 16,2 1-16,-5-1 15,-2-2-15,4 3 0,1 3 16,-1-2-16,-2 0 0,1-2 0,1-2 15,-2 1-15,-2 1 0,4 1 16,2 1-16,-5-1 0,-2-1 0,1-1 16,2-1-16,0 2 15,-3 0-15,2 1 0,1 0 16,-6 0-16,-1-1 0,6 2 16,4 1-16,-8-1 0,0 0 0,5 0 15,-1 0-15,-5 0 0,-3-1 16,4 2-16,2 2 15,0-1-15,-1 0 0,0 0 0,0 0 16,-1-1-16,-2-1 0,5 1 16,2 1-16,-2-2 0,-1 2 15,-1 0-15,0 2 0,0-1 16,-1-1-16,3-1 0,3 0 16,-2-1-16,-4 0 0,1 2 15,1 0-15,-1 0 0,0 1 0,1-3 16,2 0-16,-4-2 15,-1 2-15,0 0 0,-1 0 0,-1 0 16,1-1-16,1-1 0,0 0 16,0 1-16,0 0 0,-1 0 15,-2-1-15,0 1 0,-2 0 0,1-1 16,3 0-16,-4 0 0,2 0 16,-1 0-16,2 0 0,-3 0 15,-1 0-15,1 0 0,-2 0 16,1 0-16,0 1 0,1-1 15,2 0-15,-2 0 0,1 0 16,-1 0-16,1 1 0,0 0 16,-2-1-16,0 0 0,0 0 15,1 0-15,0 0 0,0 0 16,3 0-16,-2 0 0,1 0 0,-1 0 16,-1 0-16,0 0 0,-1 1 15,0-1-15,1 0 0,1 0 16,0 0-16,1 0 0,-1 0 15,0 0-15,0 0 0,-2 0 16,0 0-16,-2 0 0,0 0 0,0 0 16,1 1-16,1 0 15,-1-1-15,-2 0 0,1 0 16,-1 0-16,0 0 0,1 0 16,0 0-16,-2 0 0,1 1 0,-1-1 15,-1 0-15,0 0 0,-2-1 16,0 1-16,-1 0 0,0 0 15,-2 1-15,-1-2 0,-2 1 16,0-2-16,0 2 0,0 0 16</inkml:trace>
  <inkml:trace contextRef="#ctx0" brushRef="#br0" timeOffset="440803.1881">13140 15459 0,'0'0'0,"0"0"15,0 0-15,0 0 0,0 0 0,0 0 16,21-15-16,-21 15 0,0 0 15,19-10-15,-19 10 0,0 0 16,24-9-16,-24 9 0,19-5 16,-10 2-16,0-1 0,2 2 15,1 0-15,1 0 0,1 0 16,2-1-16,0 1 0,1 0 16,-2 1-16,4-1 0,3 2 15,0 0-15,1-1 0,7 1 0,0 1 16,-1-1-16,2 0 0,1-1 15,0-1-15,-1 1 0,-1 1 16,8 0-16,3 0 0,-2 1 16,-2 0-16,2-1 0,1-2 15,-5 2-15,-2-1 0,10 1 16,1-2-16,-4 2 0,-4-1 0,3 2 16,2 1-16,-4-1 0,-2 0 15,3 0-15,1-1 16,0-2-16,0 1 0,7 0 0,0 2 15,-7-1-15,-2 0 0,10-1 16,0 0-16,-3 1 0,-3 0 0,1 0 16,0 1-16,-3-2 15,-1 0-15,2 1 0,1 1 16,-2 0-16,-1-1 0,-1 1 16,2 0-16,-1-2 0,0-2 0,1 1 15,1 0-15,-1 1 0,-2 1 16,1 0-16,0-2 0,0 1 15,-2-1-15,2 0 0,0-3 16,-1 3-16,-3 2 0,1-3 16,1-1-16,-1 2 0,-2 2 15,1 0-15,1-1 0,-2-2 0,-3 0 16,5-1-16,4 0 16,-5 0-16,-3 0 0,2 1 0,2 1 15,-1 0-15,-1 1 0,2 0 16,-1 0-16,-2 0 0,-1-1 0,-1 0 15,2-3-15,0 6 16,-1 3-16,2-3 0,3-2 16,-3 1-16,0-1 0,1 1 15,2 1-15,-5-2 0,-4-1 16,6 0-16,5 2 0,-8 0 0,-1 1 16,7 0-16,3-1 0,-3 0 15,-1 0-15,1 0 0,-2 0 16,-1-2-16,-1 0 0,0 0 15,1 1-15,-1-1 0,0 1 16,-2 0-16,2 2 0,-3 0 16,-1 1-16,8-2 0,3-2 15,-9 2-15,-3 1 0,10-2 16,1-1-16,-8-1 0,0 1 0,5 0 16,0 0-16,-4 2 0,2 2 15,-2-4-15,-1 0 0,-1 0 16,-1 1-16,9-1 0,0 0 15,-8 1-15,-2 1 0,4-1 16,3 0-16,-3 1 0,-2 1 0,2-1 16,1 0-16,0-1 15,0 0-15,0 1 0,-2 1 16,1-1-16,-1 1 0,1 2 0,1 0 16,-1-2-16,-1-1 0,0 0 15,4 2-15,-4 0 0,-1 0 16,2-3-16,2-1 0,-2 0 15,-2 2-15,-1-1 0,1-1 16,0 0-16,-1 0 0,2 1 16,1 1-16,-4 0 0,-1 0 0,2 0 15,3-1-15,-2-1 0,-1 1 16,1 0-16,2-1 16,0 1-16,-1 1 0,-2-2 0,1 0 15,-4 2-15,-1 0 0,3 0 16,4 0-16,-3 0 0,-3 0 15,0 1-15,1 0 0,-3-2 16,-2 0-16,2 1 0,1 0 16,-2 2-16,-2 0 0,-1-2 15,2 0-15,0-2 0,0 2 16,-1 0-16,-1-1 0,-1 0 16,-1-1-16,-1 2 0,1 2 15,-1-1-15,2 0 0,-3 1 0,1-2 16,-4 0-16,-1 1 0,-2-1 15,-1-1-15,-2 1 0,-2 1 16,-1 1-16,-2 0 0,-1 1 16,0 0-16,0-3 0</inkml:trace>
  <inkml:trace contextRef="#ctx0" brushRef="#br0" timeOffset="442220.6062">2501 16077 0,'0'0'0,"0"0"16,0 0-16,0 0 0,0 0 0,0 0 15,0 0-15,0 0 0,25-9 16,-25 9-16,0 0 15,22-6-15,-22 6 0,0 0 0,28-2 16,-15 3-16,1 0 0,3 0 16,6 0-16,-1 1 0,0 0 15,6 0-15,5 0 0,10 0 16,-2 0-16,7 0 0,0-1 16,12 1-16,-6 0 0,15-1 15,3 1-15,-8-1 0,-4 0 0,10 0 16,-2 0-16,-7-1 0,-2 0 15,3 0-15,-4 1 16,-10-1-16,-7 1 0,-6 0 0,-2-1 16,-7 0-16,-3 0 0,-6 0 15,-3 1-15,-7 0 16,-4 1-16,-1-1 0,-2-1 0,2 2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8:07:52.740"/>
    </inkml:context>
    <inkml:brush xml:id="br0">
      <inkml:brushProperty name="width" value="0.05292" units="cm"/>
      <inkml:brushProperty name="height" value="0.05292" units="cm"/>
      <inkml:brushProperty name="color" value="#FF0000"/>
    </inkml:brush>
  </inkml:definitions>
  <inkml:trace contextRef="#ctx0" brushRef="#br0">2540 3895 0,'0'0'0,"0"0"15,0 0-15,0 0 0,-11-19 0,11 19 16,0 0-16,-12-16 0,9 11 16,-1-1-16,2 2 15,-1 0-15,-1-2 0,3 1 0,-2 1 16,3 1-16,-2-2 0,4 2 15,-1 1-15,5-1 0,-3 1 16,4 1-16,1 0 0,0 1 16,3-1-16,2 1 0,-1-2 15,2 1-15,-1 0 0,3 1 16,3 1-16,-1-1 0,1 1 0,4-1 16,4 2-16,-1-2 15,-3 1-15,4-1 0,5 0 16,-4 1-16,-2-1 0,13 1 15,4 1-15,-4-2 0,-2 0 0,4 0 16,6-2 0,-5 3-16,-1 3 0,12-3 15,4-1-15,-6-1 0,-6 0 0,13 1 0,1 1 16,-6 1-16,-4 1 0,5-2 16,4-3-16,-5 2 0,-5 1 0,13 0 15,4 3-15,-8-3 0,-4 0 16,28 0-16,-1 0 0,-35 0 15,-4 2-15,35 2 0,-1 0 16,-8-4-16,-6-2 0,5-1 16,4 1-16,-10 4 0,-6-1 0,8 0 15,4-5-15,-5 2 16,-5 1-16,8 0 0,7 1 16,-9-1-16,-4 1 0,6-2 15,6 0-15,-7 1 0,-3-2 0,7 2 16,4-1-16,-7 0 0,-4 0 15,8 2-15,7 1 0,-11 0 16,-8-1-16,8-1 0,6 0 16,-7 1-16,-4 1 0,7-1 15,6 0-15,-8-1 0,-6-1 0,11 2 16,6 1-16,-9 3 16,-5 0-16,6-2 0,4-5 15,-7 2-15,-6-1 0,7 2 16,5 2-16,-7-1 0,-7-1 0,11 1 15,6 3-15,-8-3 0,-6-3 16,9 2-16,8 0 0,-14 0 16,-7 2-16,10-5 0,8 0 15,-9-1-15,-6-1 0,7 2 16,5 1-16,-8 3 0,-6 3 0,10-7 16,8-4-16,-12 1 0,-10 3 15,11-1-15,6 1 16,-8 1-16,-2-1 0,7 1 0,5 0 15,-13 1-15,-7 0 0,8-1 16,4 0-16,-6 0 0,-5 1 16,5 1-16,4-1 0,-6 0 15,-3-1-15,5 1 0,5 1 16,-10 0-16,-6-1 0,7-1 16,5-2-16,-9 2 0,-3 2 0,7-1 15,6-1-15,-9 2 0,-3 2 16,5-3-16,4-1 0,-8-1 15,-5 0-15,9 4 0,5 4 16,-8-5-16,-6-3 0,4 1 16,4-1-16,-6 0 0,-3 2 0,6 2 15,2-1-15,-7-2 16,-4-3-16,6 4 0,5 1 16,-6 0-16,-5-1 0,6 0 31,2 0-31,-5 0 0,-4 2 0,5-2 0,5 0 0,-6 0 0,-3 0 15,6 0-15,1 0 16,-4-2-16,-4 1 0,6 1 0,5 1 16,-8-2-16,-5 0 0,3 2 15,3 0-15,-4 2 0,-1 0 0,1 0 16,3 0-16,-19-3 0,1 0 16,6 1-16,4 0 15,-3 0-15,-3-2 0,5 3 0,3 2 16,-4-2-16,-2 0 0,4 0 15,2 2-15,-5-2 0,-5 0 16,4-2-16,2-2 0,-5 2 16,3 1-16,1 0 0,0 2 15,-3-1-15,-1 0 0,3 1 16,4-1-16,-3-2 0,-3-1 0,4 1 16,4 1-16,-5-2 0,-4-1 15,3-1-15,0 2 16,-1 0-16,-3 0 0,1 1 0,-1-2 15,-6 4-15,-2 0 0,1-1 16,1 0-16,-5 0 0,-3 0 0,-2-1 16</inkml:trace>
  <inkml:trace contextRef="#ctx0" brushRef="#br0" timeOffset="1416.1941">14632 3886 0,'0'0'0,"0"0"0,0 0 16,0 0-16,0 0 0,0 0 0,0 0 15,27-2-15,-27 2 0,0 0 16,26-6-16,-26 6 0,21-3 0,-7 3 16,3 0-16,0-1 0,2 0 15,2-1-15,2 0 16,1 0-16,2 1 0,8 0 0,2-1 15,2 2-15,-1 0 0,12-1 16,0-1-16,-1 1 0,-2 1 16,4 1-16,3 1 0,6-2 15,-4-3-15,3 2 0,1 0 16,-3 1-16,-1 1 0,12 3 16,0 0-16,-5 1 0,-3 1 0,13-1 15,2 1-15,-6-5 0,-4-2 16,31 2-16,-7 3 15,-12 0-15,-8 1 0,4-3 0,1-1 16,-3 3-16,0 3 0,7 0 16,5 2-16,-9-7 0,-5-2 0,7-2 15,4-2-15,-5 6 16,-5 1-16,5 1 0,3-2 16,-4 1-16,-2 0 0,7 2 15,6 0-15,-7-3 0,-3 1 0,5 0 16,6 3-16,-4-1 0,-4-1 15,8-2-15,5-1 0,-5 2 16,-5 2-16,13-3 0,8-2 16,-9 0-16,-7 0 0,7 2 15,6 4-15,-6-4 0,-6-3 0,10 2 16,5 0-16,-6 0 16,-4 1-16,7-4 0,6 1 15,-8 0-15,-6 0 0,6 3 0,5 4 16,-8-2-16,-6 2 0,10-3 15,5-1-15,-9 0 0,-7 2 16,10-3-16,6-1 0,-5 4 16,-4 1-16,4-2 0,2-2 15,-6-1-15,-6 2 0,12 1 16,9 4-16,-10-4 0,-6-3 0,6-1 16,5-1-16,-4-1 15,-7 1-15,11 1 0,6 1 16,-9 0-16,-7 1 0,6-4 15,5-4-15,-8 3 0,-6 2 0,9 3 16,6 3-16,-11-2 0,-7-3 16,11 0-16,8-1 0,-12-1 15,-6-2-15,4 4 0,5 1 16,-8 3-16,-4 3 0,13-4 16,8-4-16,-14 1 0,-9-1 0,9 0 15,7 2-15,-4 5 0,-3 4 16,0-7-16,2-4 0,-7-2 15,-4-1-15,3 10 0,3 6 16,-8-2-16,-6-5 0,5-3 16,4-2-16,-8 0 0,-4 1 15,6 0-15,4 1 0,-8 2 16,-6 1-16,3-2 0,3-1 16,-7-1-16,-4-1 0,4 3 15,4 2-15,-8 1 0,-7 0 0,5-2 16,2-1-16,-9 0 0,-6-1 15,3-1-15,1-1 0,-5 1 16,-3-1-16,-2 3 0,-1 2 16,-10-1-16,-7 3 0,-3-5 15,-2-2-15,-8 4 0,-6 4 0,-2-2 16,0-1-16,-1-2 0</inkml:trace>
  <inkml:trace contextRef="#ctx0" brushRef="#br0" timeOffset="3255.5817">17874 2585 0,'0'0'0,"0"0"0,0 0 0,-16-13 16,16 13-16,-14-10 0,6 4 16,-3-1-16,-3-4 0,0 0 15,-3 1-15,0 0 0,-2 0 0,-7-2 16,-2-2-16,-1 2 0,0-1 15,-2 3-15,-1 1 0,-9 0 16,0 0-16,-1 3 0,0 1 16,1 3-16,-1 0 0,-11-1 15,-1 0-15,2 3 0,1 2 0,-1 3 16,1 1-16,1 1 16,1 2-16,-7 5 0,2 4 15,2-2-15,3-1 0,1 0 0,3 3 16,3 2-16,3 3 0,-6 6 15,4 4-15,1-4 16,1 0-16,2 7 0,0 2 0,4-1 16,4-3-16,-1 3 0,-1 3 15,2 1-15,3 1 0,4 2 16,3 3-16,5 5 0,3 4 0,-3 17 16,6-12-16,3-6 0,5-4 15,4 4-15,2 4 16,3-7-16,0-8 0,5 0 15,4-1-15,5 0 0,4 0 0,7 4 16,2 2-16,0-7 0,0-5 16,4-2-16,6 1 0,2-5 15,4-2-15,2 5 0,2 3 16,-2-4-16,-1-1 0,7-7 16,4-5-16,-1 3 0,3 1 0,3-4 15,4-3-15,-7 2 0,-3 0 16,5-1-16,4 0 0,-3-4 15,1-1-15,5 0 0,4-1 16,-1 1-16,2 0 0,3-8 16,6-5-16,-3 3 0,-1 0 0,3-5 15,2-5-15,-1-3 16,0-3-16,0-1 0,-1 3 16,-5-1-16,-4 0 0,3-4 15,2-4-15,-11 1 16,-6 1-16,14-9 0,13-6 15,-22 6-15,-16 6 0,-6-5 0,-3-2 16,-5-1-16,-4-1 0,0 0 16,-2-2-16,-3-1 0,-2 0 15,-6 0-15,-3 0 0,2-1 0,-1-3 16,-2-4-16,-1-1 0,-6 5 16,-3 2-16,-2-3 0,-3-2 15,-1 1-15,-2 1 0,0 0 16,2 0-16,-2-2 0,-1 1 15,1-2-15,0-1 0,0 7 16,2 6-16,-1-5 0,-1-3 16,-2 0-16,-1 2 0,-3 16 15,-1-5-15,-3 0 0,0-1 0,1-2 16,-2-1-16,-3 0 0,-2-1 16,-4 1-16,-3-1 0,-1 5 15,-1 4-15,1-1 0,-1-1 16,0 0-16,-1 0 0,-3 3 15,-3 1-15,0 0 0,1-2 0,-4 2 16,-1 0-16,-1 0 16,-1 3-16,-1-1 0,-3 0 15,2 3-15,-1 1 0,0-2 16,-2 1-16,0 1 0,1 3 0,-3-1 16,-2 0-16,2-1 0,1 1 15,-1-1-15,-1 1 0,1 2 16,2 0-16,-8 1 0,1 2 15,9 1-15,2 0 0,-9-3 16,-3-1-16,4 2 0,2 5 0,-2-1 16,-1-1-16,2 1 15,2 4-15,0 0 0,0 1 16,1-3-16,1-1 0,-2 0 16,0-1-16,3 3 0,4 2 0,-4 1 15,-1 1-15,7 1 0,1 4 16,-4-3-16,-5-1 0,0 2 15,1 2-15,-7 2 0,-3 3 16,-4 2-16,-3 0 0,8-1 16,14-6-16,10-1 0</inkml:trace>
  <inkml:trace contextRef="#ctx0" brushRef="#br0" timeOffset="7866.3951">2467 5379 0,'0'0'0,"0"0"0,24 2 15,-10-1-15,1 0 0,13 1 0,7 1 16,-1-2-16,1-1 0,16 0 15,2 1-15,-2-1 0,0-1 16,11 0-16,6 1 0,-6-2 16,-2 1-16,16-1 0,1 0 15,-5 2-15,-6 0 0,17 0 16,-1 0-16,1-1 0,-10-1 0,29 3 16,0 3-16,-14-2 0,-9-2 15,4-1-15,3 1 16,-11 0-16,-7 0 0,13 1 0,7 2 15,-9-1-15,-4 0 0,5 1 16,6 0-16,-11-2 0,-9-2 0,10 2 16,10 2-16,-8 1 15,-5 0-15,9 2 0,9-1 16,-12 2-16,-9 0 0,14-5 16,7-1-16,-10-1 0,-7-2 0,8 4 15,9 1-15,-13-1 0,-8-2 16,12 6-16,4 3 0,-8-6 15,-5-4-15,10 4 0,7 1 16,-8 0-16,-5 0 0,4-2 16,7-2-16,-9-1 0,-4-1 0,7 4 15,4 3-15,-8-4 16,-8-2-16,13 4 0,6 4 16,-10-6-16,-9-4 0,11 5 15,5 1-15,-11 2 0,-9 3 0,10-6 16,6-5-16,-10 3 0,-8 0 15,8-1-15,5-1 0,-11 3 16,-6 2-16,8 0 0,6 1 16,-7-3-16,-5-1 0,4 0 15,3 0-15,-10-1 0,-8 1 0,7-2 16,3 1-16,-5 2 16,-4 0-16,6-3 0,6-2 15,-8 1-15,-5-1 0,4 2 0,4 0 16,-10 1-16,-5 0 0,5 1 15,3-1-15,-6-3 0,-4-1 0,0 2 16,0 3-16,-3-4 16,-1-3-16,4 1 0,1 0 15,-6 1-15,-3 1 0,-1 2 16,0 0-16,-5-2 0,-3 1 0,1 1 16,-1 0-16,-8 0 0,-5 2 15,-7 0-15,1 0 16,-2 2-16,-1-2 0,-3 0 0,0 3 15,-2 0-15,-1 0 0,1 0 16,0-1-16,2-2 0</inkml:trace>
  <inkml:trace contextRef="#ctx0" brushRef="#br0" timeOffset="17549.9261">2090 6747 0,'0'0'16,"0"0"-16,0 0 0,0 0 0,0 0 16,0 0-16,26-6 0,-26 6 15,0 0-15,32-1 0,-15 2 16,0-1-16,-2-1 0,5 0 15,4-2-15,-1 2 0,5 1 0,9 0 16,9 0-16,-4-1 16,1-1-16,17-1 0,6 1 15,-3-2-15,-3-2 0,19 1 16,6 2-16,5-3 0,-8 2 0,19-1 16,5 0-16,-11 3 0,-6 3 15,45-4-15,-5-1 0,-19 0 16,-15 2-16,6 1 0,4 0 15,-17 2-15,-10 0 0,6 2 16,7 0-16,-18-2 0,-11 0 0,4 0 16,4 1-16,-13 2 0,-6 1 15,-7-3-15,-7 0 16,-10-2-16,-9-2 0,-5 1 0,-6 1 16,-1 0-16</inkml:trace>
  <inkml:trace contextRef="#ctx0" brushRef="#br0" timeOffset="23916.8462">2823 6804 0,'0'0'0,"0"0"0,0 0 15,0 0-15,0 0 0,0 0 0,0 0 16,0 0-16,-25 17 0,25-17 16,-28 21-16,11-7 0,-2 3 15,-6 4-15,-3 2 0,-1 2 16,1 1-16,-13 8 0,0 2 15,-4 4-15,2-1 0,1 3 16,5-4-16,5-5 0,6-5 16,4-4-16,4-3 0,2-8 15,6-7-15,8-4 0,4-6 0,1 2 16,-3 2-16,2-3 0</inkml:trace>
  <inkml:trace contextRef="#ctx0" brushRef="#br0" timeOffset="24134.5491">2849 6801 0,'0'0'15,"0"0"-15,0 0 0,0 0 16,3 24-16,-3-24 0,-3 34 16,-1-12-16,-1 1 0,0 5 0,-1 4 15,-3 8-15,-1-1 0,3-2 16,-1-1-16,1 3 0,0-5 0,2-4 15,-2-3-15,-2-6 16,3-3-16,-4-4 0,-3-2 16,4-2-16,-1-3 0,3 0 15</inkml:trace>
  <inkml:trace contextRef="#ctx0" brushRef="#br0" timeOffset="24283.9348">2491 7150 0,'0'0'0,"0"0"15,0 0-15,0 0 0,31-4 0,-31 4 16,33-4-16,-12 0 16,3 1-16,1 0 0,2-2 15,0 0-15,-1 3 0,3-3 0,-4 1 16,-5 2-16</inkml:trace>
  <inkml:trace contextRef="#ctx0" brushRef="#br0" timeOffset="24583.7651">3233 6801 0,'0'0'0,"0"0"15,0 0-15,0 0 0,-12 20 16,12-20-16,-21 31 0,7-13 15,0 4-15,-4 4 0,-1 5 16,-6 6-16,3-2 0,-6 8 16,5-1-16,4-4 0,4-4 0,5-6 15,5-3-15,5-5 16,5-4-16,5-6 0,9-2 16,0-7-16,0-2 0,7-18 0,5-12 15,-8 5-15,-2 6 0,-5 3 16</inkml:trace>
  <inkml:trace contextRef="#ctx0" brushRef="#br0" timeOffset="24800.253">3606 6772 0,'0'0'0,"0"0"16,0 0-16,0 0 0,0 0 0,-15 24 15,15-24-15,-26 30 0,9-12 16,0 5-16,-4 4 0,1 1 15,2 1-15,-4 8 0,3-1 16,0 5-16,5-6 0,7-2 16,6-3-16,5-4 0,3-6 0,7-4 15,11-4-15,2-4 0,2-5 16,-7 0-16,-3-1 0,-3 1 16</inkml:trace>
  <inkml:trace contextRef="#ctx0" brushRef="#br0" timeOffset="25133.6748">4024 7034 0,'0'0'16,"0"0"-16,0 0 0,-17 18 0,17-18 16,-18 24-16,9-8 0,-1-1 15,3 2-15,2-1 0,3 0 16,3 1-16,5-1 0,4-5 15,7-4-15,1-2 0,3-4 16,4-3-16,1-3 0,0-2 16,-1-3-16,1-5 0,0-2 15,-5-1-15,-3 0 0,-7-1 16,-4-2-16,-5 1 0,-4 2 0,-6 3 16,-6 0-16,-4 5 0,0 3 15,-7 3-15,0 4 0,2 1 16,-3 2-16,4 3 0,4 2 15,0 1-15,7 0 0,8 1 16,6 0-16,7-1 0,3-1 16,-1-2-16,-2-1 0,-1-1 0</inkml:trace>
  <inkml:trace contextRef="#ctx0" brushRef="#br0" timeOffset="25400.5443">4787 6725 0,'0'0'0,"0"0"0,0 0 0,-22 10 16,22-10-16,-24 17 0,5-4 15,0 4-15,0 3 0,-6 13 0,0 6 16,-1 1-16,1 3 0,-4 11 16,5 2-16,-1-1 0,5-7 15,1-6-15,6-2 0,2-7 16,1-7-16,1 0 0,2-6 15,3-5-15,0-3 0,-1-3 16,0-3-16,0-3 0,-2 0 16,-1-6-16,-4-4 0,3 1 0,2 2 15,3 0-15</inkml:trace>
  <inkml:trace contextRef="#ctx0" brushRef="#br0" timeOffset="25536.1243">4404 7038 0,'0'0'0,"0"0"0,0 0 0,37-9 15,-22 5-15,6 0 0,4 0 16,8-2-16,-1 2 0,3-1 16,3 2-16,6 0 0,-3 3 0,-1-3 15,-1 0-15,-7-1 0,-4 2 16,-6 0-16</inkml:trace>
  <inkml:trace contextRef="#ctx0" brushRef="#br0" timeOffset="25986.0152">5510 7032 0,'0'0'0,"0"0"16,0 0-16,0 0 0,0 0 0,-1-21 15,1 21-15,0 0 0,-13-22 0,13 22 16,-26-16-16,11 10 15,-1 0-15,-4 2 0,-4 3 16,0 2-16,1 1 0,-11 3 16,1 4-16,2 0 0,0 4 0,-3 5 15,2 5-15,5 2 0,5 1 16,5 0-16,6-3 16,3 0-16,4-3 0,9-2 0,9 0 15,4-5-15,4-6 0,5-5 16,7-4-16,-2-3 0,0-3 15,7-6-15,2-3 0,-4 0 16,-3 2-16,-3-5 0,-6-1 16,-3 2-16,-3 1 0,-3 2 15,-6 4-15,-3 5 0,-2 0 0,-4 4 16,2 1-16,-3 2 0,-4 0 16,1 5-16,-3 5 0,3 2 15,0 3-15,1 2 0,1 5 16,1-1-16,2 3 0,8-4 15,4 1-15,-2-5 0,-2-3 0,-1-2 16</inkml:trace>
  <inkml:trace contextRef="#ctx0" brushRef="#br0" timeOffset="26300.4436">6360 6923 0,'0'0'0,"0"0"0,0 0 0,-19-11 16,19 11-16,-26-6 0,4 4 16,-4 1-16,1 1 0,-11 2 15,0 3-15,4 1 0,4 2 0,1 3 16,3 1-16,1 3 0,5 0 16,8 1-16,5 1 0,5 0 15,3-1-15,7 1 16,6 0-16,1-2 0,2-3 0,-3-1 15,0-1-15,-3-1 0,-1 0 16,-5-2-16,-3-1 0,-4 1 0,-3 1 16,-7-2-16,-5 0 15,-2 0-15,-2-2 0,-1 2 16,-4 0-16,1 0 0,1-2 0,4-1 16,4 0-16,3-1 0</inkml:trace>
  <inkml:trace contextRef="#ctx0" brushRef="#br0" timeOffset="26700.6193">6740 6949 0,'0'0'0,"0"0"0,0 0 0,0 0 15,-22 8-15,22-8 0,-29 17 16,11-7-16,-2 2 0,-1 2 15,-1 4-15,1 0 0,1-1 0,2 5 16,0-1-16,7-2 16,3-2-16,7-5 0,5-2 15,8-1-15,2-4 0,7-4 16,5-3-16,2-2 0,0-2 0,9-2 16,-1-5-16,0-1 0,-2-2 15,3-6-15,-2 0 0,-6 1 16,-6 1-16,-4 4 0,-2 5 15,-6 0-15,0 2 0,-5 4 16,-2 1-16,-4 4 0,1-2 16,-4 6-16,-1 2 0,0 1 15,-2 1-15,-2 5 0,0 3 16,0 2-16,2 0 0,2 7 0,3 2 16,1-3-16,4 0 0,0-6 15,-2-3-15,0-2 0</inkml:trace>
  <inkml:trace contextRef="#ctx0" brushRef="#br0" timeOffset="27134.4274">7519 7042 0,'0'0'0,"0"0"0,0 0 16,0 0-16,0-23 0,0 23 0,-10-20 15,3 9-15,-1 0 0,-4-1 16,-2 1-16,-4 3 0,-1 1 15,-10 1-15,-2 1 0,0 4 16,1 2-16,2 5 0,-3 4 16,-2 3-16,4 1 0,5 5 15,1 2-15,6 2 0,6-1 0,8 0 16,4-1-16,7-3 0,3-4 16,10-1-16,7-2 0,2-5 15,1-7-15,10-5 0,3-4 16,-6-1-16,0-1 0,0-6 15,1-5-15,-6 0 0,-4-3 16,2-9-16,-2-4 0,-3 6 16,-4 5-16,-5 1 0,0 2 15,-7 3-15,-2 4 0,-3 2 16,-2 3-16,0 6 0,-1 2 0,-2 5 16,-5 0-16,1 4 0,-5 2 15,0 5-15,-3 3 0,1 3 16,0 4-16,-1 7 0,-1 4 15,1 0-15,1 0 0,0 3 16,2 0-16,3-6 0,3-5 16,0-4-16,1-6 0,-1-2 0</inkml:trace>
  <inkml:trace contextRef="#ctx0" brushRef="#br0" timeOffset="27635.92">8075 6940 0,'0'0'0,"0"0"0,0 0 15,7-20-15,-5 10 0,-2 3 16,-2-2-16,1 0 0,-3 0 0,-3 1 16,-3 1-16,-1 2 0,-1 1 15,-2 0-15,-3 3 0,0 0 16,1 2-16,-9 5 0,-3 4 15,3 4-15,3 3 0,-3 3 16,3 4-16,-1 2 0,0-1 0,9 0 16,6 0-16,7-4 15,4-4-15,7-5 0,6-2 16,1-3-16,3-3 0,5-5 0,5-5 16,-1-4-16,-2-1 0,6-8 15,1-6-15,-6-2 0,0-1 0,-1-3 16,1-3-16,-4 0 15,-3 0-15,1-5 0,-5 2 16,-2 5-16,-2 5 0,-4 5 16,-2 1-16,-3 6 0,1 4 0,-5 5 15,0 4-15,0 2 16,-4 5-16,-1 4 0,-3 3 0,-1 2 16,-3 4-16,-2 7 0,-4 4 15,2 3-15,0 4 0,-3 9 16,-3 2-16,2-7 0,5-4 15,1 2-15,3-4 0,5-9 16,3-3-16,1-3 0,2-7 16,0-4-16,0-2 0,0-1 15</inkml:trace>
  <inkml:trace contextRef="#ctx0" brushRef="#br0" timeOffset="27983.556">8163 7035 0,'0'0'0,"0"0"0,0 0 16,0 0-16,0 0 0,33-6 16,-33 6-16,27-7 0,-11 3 15,2-1-15,4 0 0,-1-1 16,0 0-16,-1-2 0,4-1 0,2-3 16,-1-1-16,-5-2 0,-1-1 15,-4 2-15,-2 0 0,-4 1 16,-3 1-16,-5 1 0,-3 1 15,-6 1-15,-4 4 0,-1 0 16,-2 3-16,-5 5 0,-4 4 16,1 3-16,1 2 0,-5 7 15,2 6-15,3-1 0,3 1 0,4 1 16,1 1-16,7-2 0,6-3 16,7 2-16,9-4 0,2-4 15,5-5-15,15-2 0,6-6 16,0-2-16,1-3 0,-10 0 15,-7 1-15,-6 0 0</inkml:trace>
  <inkml:trace contextRef="#ctx0" brushRef="#br0" timeOffset="28334.6276">8812 6892 0,'0'0'0,"0"0"0,0 0 0,-19 19 16,19-19-16,-21 23 0,6-4 15,-2 0-15,1 1 0,-4 6 16,1-1-16,4-3 0,1-1 16,3-4-16,3-3 0,0-3 0,1-2 15,3-4-15,2-5 16,2-5-16,2-1 0,3-7 0,4-3 16,1-3-16,1-1 0,1-6 15,3-2-15,0-4 0,-1 4 16,0 3-16,-1 5 0,0 1 15,-1 3-15,1 3 0,2 2 16,-1 4-16,2 4 0,-2 3 16,0 3-16,-2 5 0,-2 3 15,-2 7-15,-3 4 0,0 4 16,-4 1-16,0 2 0,-1 2 16,0-2-16,0-1 0,1 3 0,0-1 15,-1-8-15,0-4 0,0-3 16</inkml:trace>
  <inkml:trace contextRef="#ctx0" brushRef="#br0" timeOffset="28584.1509">9591 6528 0,'0'0'0,"0"0"0,0 0 16,0 0-16,0 0 0,0 0 16,-15 19-16,15-19 0,-29 32 0,7-7 15,-6 7-15,-3 3 16,-2 3-16,-13 18 0,-2 8 16,-3 9-16,7-7 0,2 6 0,6 1 15,8-20-15,7-12 0,6-10 16</inkml:trace>
  <inkml:trace contextRef="#ctx0" brushRef="#br0" timeOffset="28950.9543">10263 6677 0,'0'0'0,"0"0"15,0 0-15,0 0 0,0 0 0,-27 12 16,27-12-16,-34 22 0,13-8 15,-5 4-15,-5 6 0,-1 1 16,0 1-16,-11 11 0,-1 4 16,-5 4-16,6-3 0,-1 2 15,7-6-15,8-7 0,7-6 0,3-4 16,7-6-16,7-10 0,2-5 16,1 0-16,2 0 0,-2 0 15</inkml:trace>
  <inkml:trace contextRef="#ctx0" brushRef="#br0" timeOffset="29167.7797">10179 6672 0,'0'0'0,"0"0"0,0 0 16,0 0-16,7 23 0,-7-23 0,0 33 15,-2-11-15,1 3 0,0 6 16,-1 1-16,0 7 0,1-1 15,0-2-15,1-3 0,0 1 16,1-5-16,-1-4 0,-1-4 16,-4-3-16,-2-2 0,-3-7 15,-1-3-15,3-3 0,1 1 0,2-3 16</inkml:trace>
  <inkml:trace contextRef="#ctx0" brushRef="#br0" timeOffset="29285.8048">9896 7013 0,'0'0'0,"0"0"0,0 0 16,0 0-16,25-9 0,-25 9 16,30-6-16,-30 6 0,38-6 0,-14 3 15,1-1-15,-3 1 0,-2 0 16,-3 1-16</inkml:trace>
  <inkml:trace contextRef="#ctx0" brushRef="#br0" timeOffset="29567.7555">10695 6712 0,'0'0'16,"0"0"-16,0 0 0,0 0 0,0 0 16,10-20-16,-10 20 0,0 0 15,-1-11-15,-1 11 0,-2 1 16,-2 2-16,-3 2 0,-4 4 15,-4 3-15,2 1 0,-1 2 16,-1 3-16,-3 6 0,-5 8 16,1 0-16,-1 10 0,3 3 15,4-5-15,4-3 0,6 2 16,8-5-16,6-7 0,2-4 0,9-8 16,4-5-16,-5-2 0,-2-1 15,-4-2-15</inkml:trace>
  <inkml:trace contextRef="#ctx0" brushRef="#br0" timeOffset="29817.3809">11103 6563 0,'0'0'0,"0"0"15,0 0-15,0 0 0,0 0 16,-23 30-16,9-12 0,-1 2 15,-3 4-15,-1 5 0,-4 7 16,-2 9-16,2 1 0,-1 7 16,4-5-16,4-7 0,5-4 0,4 2 15,5-4-15,5-9 0,5-5 16,9-5-16,9-4 0,-1-5 16,0-4-16,-5-2 0,-4 1 15,-4-1-15</inkml:trace>
  <inkml:trace contextRef="#ctx0" brushRef="#br0" timeOffset="30267.3354">11856 6874 0,'0'0'0,"0"0"15,0 0-15,0 0 0,0 0 16,-10-17-16,10 17 0,-18-10 15,18 10-15,-28-11 0,9 6 16,-1 1-16,-1 2 0,-4 2 16,-5 1-16,-5 2 0,3 2 0,0 2 15,0 4-15,-2 4 16,3 2-16,5 2 0,4 2 0,7-1 16,5-1-16,8-1 0,5 1 15,6-2-15,4-3 0,8-4 16,7-4-16,1-5 0,3-3 15,10-5-15,2-1 0,-5-2 16,-4 0-16,-2-3 0,-2-3 16,-4-1-16,-4-1 0,-3 3 15,-4-1-15,-4 3 0,-4 0 16,-1 5-16,-2 2 0,0 0 0,-3 2 16,-3 7-16,-4 5 0,1 2 15,-1 3-15,-1 4 0,-2 2 16,3 2-16,0 1 0,4 1 15,2 2-15,2-2 0,3-2 16,7-4-16,6-2 0,-4-4 0,-3-2 16,-2-1-16</inkml:trace>
  <inkml:trace contextRef="#ctx0" brushRef="#br0" timeOffset="30518.0497">12443 6667 0,'0'0'0,"0"0"0,0 0 16,0 0-16,0 0 0,-25 17 15,25-17-15,-30 27 0,14-9 0,-4 5 16,-2 4-16,0 1 0,1-1 16,-1 7-16,4-2 0,2 4 15,5-3-15,8-6 0,8-3 16,5-5-16,4-5 0,6-2 15,3-5-15,1-2 0,2-2 16,-2-3-16,0-3 0,-2-3 16,-1-4-16,-1 2 0,-5 2 15,-2 0-15</inkml:trace>
  <inkml:trace contextRef="#ctx0" brushRef="#br0" timeOffset="30683.877">12191 6843 0,'0'0'0,"0"0"16,0 0-16,29-2 0,-29 2 0,37-4 16,-8 2-16,2 1 15,1 1-15,14-2 0,5 2 16,-3-1-16,-3 0 0,2 0 0,-10 0 16,-6 0-16</inkml:trace>
  <inkml:trace contextRef="#ctx0" brushRef="#br0" timeOffset="31050.9981">13098 6843 0,'0'0'16,"0"0"-16,0 0 0,-21 11 0,21-11 15,-22 14-15,22-14 0,-29 25 16,12-11-16,0 3 0,0 2 15,-2 3-15,4-2 0,6-1 16,6-2-16,4-2 0,4-3 16,8-3-16,7-5 0,3-2 0,3-2 15,9-4-15,4-3 16,-4 0-16,-3-3 0,-4-2 16,-1-1-16,-6-2 0,-5-1 0,-3-4 15,-7-3-15,-4 8 0,-2-1 16,-7 3-16,-7-1 0,-4 4 15,-5 3-15,-4 2 0,-3 2 16,3 2-16,0 1 0,1 5 16,3 5-16,6 1 0,5 1 0,9 1 15,6 0-15,6-4 0,4 1 16,-2-2-16,-2-1 0,-1-2 16</inkml:trace>
  <inkml:trace contextRef="#ctx0" brushRef="#br0" timeOffset="31435.5693">13519 6842 0,'0'0'16,"0"0"-16,0 0 0,-21 17 0,21-17 16,-20 26-16,4-7 0,1 0 15,-2 1-15,-3 5 0,2-1 16,1-2-16,4-2 0,0-2 15,2-3-15,3-3 0,1-4 16,5-5-16,2-3 0,6-2 16,1-2-16,3-5 0,1-5 15,1 0-15,0-2 0,4-4 16,3-3-16,4-4 0,1 2 0,1 2 16,3 0-16,-2 5 0,0 2 15,0 5-15,1 2 0,-4 4 16,-2 4-16,-2 2 0,-2 3 15,-3 0-15,-3 3 0,-3 5 16,-2 5-16,-3 0 0,-2 1 16,-2 5-16,-3 1 0,-1 0 15,0-2-15,-2-1 0,-1 1 16,3-4-16,3-4 0,3-3 0,4-3 16,0 0-16,-2-3 0,-1 0 15</inkml:trace>
  <inkml:trace contextRef="#ctx0" brushRef="#br0" timeOffset="31667.7332">14257 6760 0,'0'0'0,"0"0"0,0 0 16,0 0-16,0 0 0,-29 14 15,29-14-15,-39 21 0,17-8 0,-4 4 16,-1 3-16,1 0 0,3 1 0,-2 7 15,3 1-15,1 2 16,5-5-16,9-2 0,6-2 16,6-4-16,5-5 0,7-2 15,5-3-15,-1-2 0,-2-3 0,-3 0 16,-3-1-16,-2 1 0</inkml:trace>
  <inkml:trace contextRef="#ctx0" brushRef="#br0" timeOffset="32000.7671">14175 6992 0,'0'0'0,"0"0"0,0 0 15,0 0-15,0 0 0,33-2 0,-33 2 16,34-1-16,-15 0 0,6-1 16,1-1-16,2 0 0,-1 1 15,10-4-15,0-2 0,-4 0 16,-2-2-16,3-2 0,-2 0 15,-6-1-15,-6-1 0,-5 1 16,-5 1-16,-8-1 0,-5 2 16,-11 1-16,-7 1 0,-3 3 15,-3 3-15,-5 3 0,-5 1 16,2 4-16,-1 2 0,-5 4 16,3 3-16,7 2 0,6 2 0,6 5 15,5 3-15,5-3 0,5-1 16,10 0-16,10-2 0,4-1 15,3-3-15,10 0 0,8 0 16,-9-5-16,-7-1 0,-5-3 16</inkml:trace>
  <inkml:trace contextRef="#ctx0" brushRef="#br0" timeOffset="42717.9933">1953 8140 0,'0'0'0,"0"0"0,0 0 0,0 0 16,27 0-16,-27 0 0,31 2 16,-12 0-16,-1-1 0,5 0 15,5 0-15,7 1 0,3 1 0,0 1 16,3-2-16,3 1 16,4-2-16,11 0 0,5-1 15,7 0-15,-3 1 0,5-1 0,0 1 16,8-1-16,-7 0 0,16 0 15,0 0-15,-5-1 0,-7 0 16,43-3-16,-5 1 0,-15-1 16,-12 1-16,9 3 0,3 0 15,-6 0-15,-9-2 0,8 0 16,4-1-16,-8 1 0,-3 0 0,8-3 16,4 2-16,-11 1 0,-8 2 15,7 2-15,2 2 0,-4-4 16,-3-2-16,-1 0 0,5 1 15,-9 3-15,-4 5 0,4-7 16,4-5-16,-13 2 0,-7 1 16,4-1-16,3 1 0,-9 0 15,-8 0-15,2 1 0,-3 0 16,-8 1-16,-9 3 0,-3-3 0,-4-2 16,-7 1-16,-6-1 15,-10 1-15,-6-2 0,2 2 0,-2-1 16,3 2-16</inkml:trace>
  <inkml:trace contextRef="#ctx0" brushRef="#br0" timeOffset="52169.1938">1828 9583 0,'0'0'0,"0"0"0,0 0 15,22-2-15,-22 2 0,0 0 0,25-2 16,-25 2-16,26 0 0,-11 0 16,4 0-16,-1 0 15,5 0-15,2 0 0,0-1 0,11-1 16,-1 0-16,6 0 0,0 1 15,12 0-15,-3-1 0,4 1 16,4 1-16,11-2 0,-6-1 0,4 1 16,5 0-16,4 0 0,-7-3 15,16 1-15,1-1 16,-7 4-16,-7 1 0,36-3 0,-10-2 16,-6 2-16,-10 1 0,7-1 15,0 2-15,-9-4 0,-6 0 0,4 6 16,3 6-16,-9-4 15,-10-2-15,11-2 0,3 1 16,-6-1-16,-6-1 0,4-1 16,3-2-16,-12 5 0,-6 4 0,1-2 15,-3-1-15,-4-1 0,-5 1 16,-1-1-16,0-1 0,-7 0 16,-5-1-16,-1 2 0,-2 0 15,-8 0-15,-1 0 0,-2-1 16,1-2-16,-7 2 0,-4 1 0,-5 0 15,2-1-15,-2 1 16,2 2-16,-2-2 0,0 0 16,-3 3-16,0-3 0,-3 1 0,-4 2 15,-2-1-15,-1 0 0,2 1 16,3-1-16,2-1 0</inkml:trace>
  <inkml:trace contextRef="#ctx0" brushRef="#br0" timeOffset="52685.8467">2595 9614 0,'0'0'0,"0"0"0,0 0 0,0 0 16,-9 22-16,9-22 0,-6 30 15,-1-12-15,0 1 0,0 2 16,-3 1-16,0 0 0,0-1 0,-2 4 16,0-1-16,2-3 0,3-1 15,1-3-15,0-2 0,2-3 16,1-4-16,1-1 0,1-1 16,-2 0-16</inkml:trace>
  <inkml:trace contextRef="#ctx0" brushRef="#br0" timeOffset="52854.6598">2833 9772 0,'0'0'16,"0"0"-16,0 0 0,0 0 16,0 0-16,0 0 0,0 0 15,9 18-15,-9-18 0,-12 20 0,12-20 16,-23 31-16,8-14 0,-1 3 16,-4 2-16,-1 1 0,1-2 15,-4 4-15,1-2 0,1-4 16,3-1-16,-3 0 0,6-4 15,3-1-15</inkml:trace>
  <inkml:trace contextRef="#ctx0" brushRef="#br0" timeOffset="53036.9024">2817 9875 0,'0'0'0,"0"0"0,0 0 15,9 20-15,-9-20 0,4 27 0,-2-7 16,-1 2-16,-1 1 0,-1 4 15,-1 2-15,1 6 0,-1-3 0,1-2 16,1-3-16,-3 1 0,3-5 16,3-7-16,0-6 15,0-7-15,0-7 0,1 1 0,-3 0 16,1 1-16</inkml:trace>
  <inkml:trace contextRef="#ctx0" brushRef="#br0" timeOffset="53204.1663">3230 9605 0,'0'0'0,"0"0"15,0 0-15,0 0 0,0 0 0,5 27 16,-5-27-16,-2 30 0,0-11 16,1 0-16,-2 3 0,1-3 15,-2-3-15,1 3 0,0-3 16,-1-3-16</inkml:trace>
  <inkml:trace contextRef="#ctx0" brushRef="#br0" timeOffset="53552.4295">3047 9682 0,'0'0'0,"0"0"0,0 0 0,0 0 16,3 22-16,-3-22 0,7 20 15,-7-20-15,15 22 0,-3-12 16,3-1-16,3-3 0,-2-2 0,4-2 16,1-2-16,1-1 0,0 0 15,7-4-15,-4-3 16,-3 0-16,-2 0 0,-2-2 0,-3-1 16,-2 0-16,-1 0 0,-2 2 15,-2 2-15,0 3 0,-4-1 16,-1 5-16,0 3 0,-3 1 15,0 2-15,0 5 0,0 5 16,-3-1-16,2 2 0,1 1 16,-2 1-16,1 1 0,1-2 0,-3-1 15,-1-2-15,-1-3 0,-1 0 16,2-4-16,1-1 0,-1 0 16</inkml:trace>
  <inkml:trace contextRef="#ctx0" brushRef="#br0" timeOffset="53735.8767">3010 9983 0,'0'0'0,"0"0"15,0 0-15,25 0 0,-25 0 0,31-3 16,-6-1-16,1 0 0,2 0 16,10-1-16,0 0 0,1 1 15,-3 0-15,7-1 0,-2 0 16,-7 1-16,-5 0 0,-7 0 15,-3 0-15,-6 2 0,-2-1 0,-1 2 16</inkml:trace>
  <inkml:trace contextRef="#ctx0" brushRef="#br0" timeOffset="54085.9136">3233 9982 0,'0'0'0,"0"0"16,0 0-16,0 0 0,-11 18 15,11-18-15,-6 22 0,6-22 16,-10 26-16,4-12 0,2 1 15,1 0-15,-1-1 0,1-1 16,0 2-16,-2-2 0,2-2 0,0-1 16,2-2-16,-2-1 0,3 0 15,3-3-15,0-1 16,0-2-16,-1-2 0,5-3 0,0-4 16,1 0-16,2-1 0,1 1 15,2-1-15,-1 3 0,0 1 16,4 1-16,3 2 0,-3 1 15,-1 2-15,-2 1 0,-1 4 16,-2 1-16,-1 0 0,-1 2 16,-2 2-16,0 0 0,-1 2 0,-1-2 15,-1 0-15,-2 0 0,1-1 16,-1-2-16,2 0 0,-3-4 16,0-2-16,0-2 0,0-6 15,1-1-15,1-2 0,-2 1 16,1 1-16,1 0 0</inkml:trace>
  <inkml:trace contextRef="#ctx0" brushRef="#br0" timeOffset="54336.0516">3795 9677 0,'0'0'0,"0"0"0,0 0 16,0 0-16,0 0 0,-5 24 15,5-24-15,-15 24 0,15-24 16,-20 32-16,8-14 0,-1-2 15,0 0-15,1-2 0,2-2 16,4-2-16,-1 0 0,5-1 16,5-2-16,3-3 0,3-3 0,4-1 15,6-2-15,3-2 0,3 1 16,1-2-16,5 0 16,-3 0-16,-2 1 0,5 1 0,-2 4 15,-7-4-15,-6-3 0,0 0 16,-4 2-16,-2 0 0</inkml:trace>
  <inkml:trace contextRef="#ctx0" brushRef="#br0" timeOffset="54552.0914">3850 9918 0,'0'0'0,"0"0"0,0 0 0,0 0 15,1 24-15,-1-24 0,-3 27 16,3-27-16,-8 34 0,2-16 15,0 2-15,-1-1 0,-1 0 0,-2 5 16,-1-4-16,0-1 0,1-3 16,-2-1-16,-1-4 15,0-2-15,-3-1 0,1-5 16,2-2-16,0 0 0,4-1 0,-1 1 16</inkml:trace>
  <inkml:trace contextRef="#ctx0" brushRef="#br0" timeOffset="54719.6413">3613 10037 0,'0'0'0,"0"0"16,0 0-16,0 0 0,0 0 0,28 21 16,-28-21-16,24 17 0,-12-8 15,1 3-15,2 0 16,1 1-16,-1-2 0,2 1 0,-1-1 16,3 2-16,-1-2 0,-3-1 15,-2-3-15,-3-2 0,0-4 0,-2 1 16,-2 0-16,1-1 0</inkml:trace>
  <inkml:trace contextRef="#ctx0" brushRef="#br0" timeOffset="54985.2529">4356 9592 0,'0'0'0,"0"0"0,0 0 15,0 0-15,0 0 0,0 0 16,-10 24-16,10-24 0,-19 19 0,19-19 16,-19 21-16,9-12 0,4-1 15,0 0-15,3-4 0,0 1 16,0-1-16,6-2 0,3-1 16,3-1-16,1-2 0,2 1 15,3-2-15,0 1 0,3 0 16,-2 0-16,1 0 0,4 0 15,-3 0-15,-3 2 0,-1-1 16,-4 1-16</inkml:trace>
  <inkml:trace contextRef="#ctx0" brushRef="#br0" timeOffset="55142.7016">4372 9767 0,'0'0'0,"0"0"16,0 0-16,0 0 0,0 0 0,11 23 15,-11-23-15,0 0 16,14 21-16,-14-21 0,15 11 16,-8-8-16,0-2 0,0 0 0,-2 0 15,1-1-15</inkml:trace>
  <inkml:trace contextRef="#ctx0" brushRef="#br0" timeOffset="55435.9854">4757 9570 0,'0'0'0,"0"0"16,0 0-16,0 0 0,-7 19 0,7-19 15,-9 20-15,3-8 0,-1 1 16,1 0-16,-2 1 0,1-2 16,1-1-16,1-1 0,0-1 15,2-2-15,0-2 0,3-2 16,4-1-16,0 0 0,3 0 0,3-2 15,0-1-15,2 0 0,3-1 16,-1 1-16,2 2 16,-2 1-16,1 0 0,2 0 0,-1 1 15,-3 0-15,-3 1 0,-4 1 16,-2-2-16,-2 0 0,1 0 0,-3-3 16</inkml:trace>
  <inkml:trace contextRef="#ctx0" brushRef="#br0" timeOffset="55602.6621">4572 9814 0,'0'0'0,"0"0"16,0 0-16,21 3 0,-21-3 0,22 4 16,-22-4-16,26 5 0,-11-2 15,-4 3-15,1 0 0,-1 1 16,-1-1-16,0 0 0,-4-1 15,1-1-15</inkml:trace>
  <inkml:trace contextRef="#ctx0" brushRef="#br0" timeOffset="55786.231">4365 10001 0,'0'0'0,"0"0"0,0 0 0,28-2 15,-13 1-15,2 0 0,5-1 16,0 0-16,4 1 0,7-1 16,1 1-16,-2 1 0,-2 0 0,3 0 15,-2 1-15,-8-1 0,-2 1 16,-6-1-16</inkml:trace>
  <inkml:trace contextRef="#ctx0" brushRef="#br0" timeOffset="55969.4267">4330 10134 0,'0'0'0,"0"0"15,0 0-15,26-6 0,-26 6 0,34-6 16,-12 2-16,1 1 0,2 0 16,13-1-16,3 1 0,-4-2 15,0 2-15,6-1 0,-6-1 16,-5 0-16,-7 2 0,-3 1 15</inkml:trace>
  <inkml:trace contextRef="#ctx0" brushRef="#br0" timeOffset="56186.2855">4619 10048 0,'0'0'0,"0"0"16,0 0-16,0 0 0,2 27 0,-2-27 15,-3 25-15,3-25 16,-6 29-16,-1-13 0,-1 1 16,0-2-16,2 0 0,-6 0 0,-1 1 15,-3 3-15,-3-3 0,3-3 16,-3-4-16,4-2 0,1-2 16,2-1-16,2-1 0,2 1 15</inkml:trace>
  <inkml:trace contextRef="#ctx0" brushRef="#br0" timeOffset="56352.3634">4733 10231 0,'0'0'15,"0"0"-15,0 0 0,25 15 0,-14-7 16,0 2-16,0 1 0,0 1 16,0 0-16,3 1 0,-1 1 15,-1-3-15,-3-1 0,1-2 16,-2-4-16,0-2 0,1-2 0,-5 0 15,2 0-15,-1 0 0</inkml:trace>
  <inkml:trace contextRef="#ctx0" brushRef="#br0" timeOffset="56535.7277">5204 9954 0,'0'0'0,"0"0"15,22-4-15,-8 1 0,1 1 0,3 0 16,3-1-16,4-1 16,1 1-16,-3-1 0,1 0 15,-5 1-15,-3 0 0,0 1 0,-4 0 16,-2 1-16</inkml:trace>
  <inkml:trace contextRef="#ctx0" brushRef="#br0" timeOffset="56869.3873">5294 9782 0,'0'0'0,"0"0"15,0 0-15,0 0 0,0 0 0,10 30 16,-10-30-16,4 27 0,-4-27 16,5 32-16,-5-13 0,1 1 15,1-1-15,-2 2 0,0 0 16,0 2-16,0-2 0,-6-1 15,-1-3-15,1-2 0,0-2 16,-4-1-16,-2-1 0,-2-3 0,3-1 16,3 1-16,0 1 15,1-1-15,2-2 0,1-1 0,2 1 16,3-4-16,3-2 0,3 0 16,7 0-16,0 0 0,2-2 15,12-2-15,1-2 0,0 0 16,1 0-16,-1 1 0,3 0 15,2-1-15,-2 0 0,-7 0 16,-3 2-16,-6 1 0</inkml:trace>
  <inkml:trace contextRef="#ctx0" brushRef="#br0" timeOffset="57168.7614">5475 10006 0,'0'0'0,"0"0"15,0 0-15,20-9 0,-20 9 0,30-10 16,-7 5-16,1-1 0,2 0 16,13-1-16,2 1 15,-2 0-15,-3 1 0,8 1 16,-6 0-16,-4 1 0,-4 2 0,-3 0 16,-4 1-16,-4 2 0,-4 2 15,-3 3-15,-2 4 0,-4 1 16,-2 1-16,-4 1 0,-4 1 15,-2-1-15,-1-3 0,-4 2 16,-3 2-16,2-7 0,-1-1 0,-3 1 16,-2-2-16,1-3 0,3-3 15,-2-4-15,1-3 0,4 3 16,2 0-16,1 2 0</inkml:trace>
  <inkml:trace contextRef="#ctx0" brushRef="#br0" timeOffset="57336.0166">5801 9854 0,'0'0'16,"0"0"-16,0 0 0,0 0 16,0 0-16,6 23 0,-6-23 0,0 21 15,0-21-15,-3 31 0,3-31 16,-4 38-16,1-21 0,-3 0 16,2 1-16,-2-2 0,0-2 15,-1-3-15,0-5 0,0 0 16,2-1-16,0-1 0</inkml:trace>
  <inkml:trace contextRef="#ctx0" brushRef="#br0" timeOffset="57652.7463">5610 9874 0,'0'0'0,"0"0"16,0 0-16,0 0 0,0 0 0,4 23 15,-4-23-15,0 27 0,0-27 0,1 36 16,-1-15-16,1 1 15,2 0-15,2 1 0,1-2 16,3 5-16,0-3 0,5-3 16,4-2-16,4-3 0,2-4 0,5-3 15,4-1-15,0-1 0,2-2 16,7-1-16,2 0 0,-2-3 16,-1-3-16,5 0 0,-4-1 15,-3 0-15,-5-1 0,-3 0 16,-6-4-16,-5 1 0,-4 0 0,-3-1 15,-5 0-15,-3-1 16,-3-1-16,-3-2 0,-3 0 16,-4-3-16,-4 0 0,2 3 15,3 2-15,-1 3 0</inkml:trace>
  <inkml:trace contextRef="#ctx0" brushRef="#br0" timeOffset="57826.7013">6558 10233 0,'0'0'0,"0"0"0,0 0 0,0 0 16,0 0-16,0 0 0,0 0 15,-31 7-15,31-7 0,0 0 16</inkml:trace>
  <inkml:trace contextRef="#ctx0" brushRef="#br0" timeOffset="63137.033">19165 9530 0,'0'0'0,"0"0"0,0 0 15,0 0-15,0 0 0,0 0 0,26 3 16,-26-3-16,0 0 0,24 5 15,-24-5-15,22 8 0,-10-5 0,2-1 16,3 0-16,-1 1 0,2 0 16,2-1-16,2 0 15,0 0-15,0 1 0,10 0 0,1 0 16,-1-2-16,-1 0 0,2 1 16,3-1-16,0 0 0,0 1 15,10-1-15,2 1 0,-3-1 16,-3 0-16,11 1 0,2 0 15,-3 0-15,-4-1 0,3 1 16,1-2-16,-3 1 0,1 0 0,8 1 16,2 1-16,-6-2 0,-2 1 0,7 0 15,1 1 1,-4 0-16,-3 0 0,2-2 16,0 0-16,-2 0 0,-1-1 0,1 4 15,1 1-15,-5-2 0,-2-4 0,28 4 16,0 2-16,-29-4 15,-2-1-15,18 3 0,-4 0 16,-4 2-16,-3 1 0,4-3 16,4-3-16,-5 1 0,-3 0 15,6 4-15,3 0 0,-7-3 0,-4-2 16,5 1-16,3 3 0,-2-1 16,-2-1-16,5 2 0,6 3 15,-6-2-15,-5-2 0,6-2 16,5 1-16,-5-1 0,-6 2 0,8-1 15,8 0-15,-8 2 16,-2 0-16,5 2 0,3-1 16,-4-2-16,-3-3 0,7 3 0,2 0 15,-5 4-15,-3 1 0,4-1 16,3-2-16,-5-2 0,-4 1 16,4-1-16,2 0 0,-2-2 15,-2-1-15,3 0 0,2 2 16,-8 2-16,-6 3 0,5-5 15,4-3-15,0-3 0,-2 0 0,2 1 16,1 1-16,-9 5 16,-6 6-16,8-6 0,6-1 15,-5-2-15,-3 0 0,1 2 0,0 2 16,-6-2-16,-2-1 0,2 4 16,3 1-16,-5-6 0,-4-3 15,0 3-15,-1 1 16,-9 2-16,-6 1 0,-2-4 0,-2 0 15,-11-1-15,-7 1 0,-15-3 0,-7-1 16,7 2-16,3 0 0,3 1 16</inkml:trace>
  <inkml:trace contextRef="#ctx0" brushRef="#br0" timeOffset="71470.329">20239 8583 0,'0'0'0,"0"0"0,0 0 0,0 0 15,0 0-15,0 0 0,0 0 16,-20 27-16,20-27 0,-15 19 15,15-19-15,-19 27 0,10-12 0,-1 3 16,0 4-16,1 0 16,1 1-16,-2 10 0,0 1 15,2 2-15,0-1 0,1 11 0,-1 0 16,2-4-16,2-1 0,1 0 16,0 0-16,1 4 0,1-3 15,1-1-15,2 2 0,1-5 16,0-5-16,2 5 0,4 2 15,1-6-15,0-3 0,7 3 0,4 0 16,0 0-16,-1-1 0,11 3 16,5-1-16,-1-3 0,0-4 15,8-2-15,6-1 16,-3-6-16,-1-2 0,15 0 0,4 0 16,-4-5-16,-1-4 0,6-1 15,4-4-15,-6-3 0,-5-2 16,32-10-16,-5-5 0,-13-4 15,-8-2-15,-5-9 0,-3-6 16,-10 2-16,-5 4 0,-2-9 0,-1-4 16,-6-3-16,-3-1 0,-8-12 15,-5-9-15,-6 11 0,-4 6 16,-5-10-16,-2-7 16,-2 3-16,-2 5 0,-7-3 0,-5-1 15,-3 5-15,-5 3 0,-4 0 16,-5 0-16,-3 8 0,-3 8 0,-6-2 15,-6-2-15,0 6 16,2 4-16,-9 3 0,-4 1 0,3 8 16,2 6-16,-11 4 0,-7 6 15,3 6-15,4 7 0,-4 8 16,-2 8-16,9 0 16,5 1-16,6 12 0,4 8 0,9 0 15,7 1-15,9 6 0,6 2 16,7-15-16,3-12 0,3-8 0</inkml:trace>
  <inkml:trace contextRef="#ctx0" brushRef="#br0" timeOffset="72270.2307">21552 8061 0,'0'0'0,"0"0"0,0 0 0,0 0 15,0 0-15,0 0 0,34 0 16,-34 0-16,29 3 0,-29-3 15,43 4-15,-19-2 0,3 0 0,2 0 16,3 1-16,8-1 16,-3 0-16,1-2 0,-2 1 15,5-1-15,-5-1 0,-6 1 16,-5 2-16,-7 0 0,-3 1 0,-9 0 16,-6 1-16,-5 0 0,-5-1 15,-7 3-15,-5 3 0,-2 2 16,-4 1-16,-11 2 0,-4 2 15,3-1-15,4-1 0,-5 1 16,2 0-16,6-1 0,6 1 0,5-2 16,5 0-16,7-4 0,6-2 15,9 0-15,8 0 16,3-1-16,4-3 0,7-2 0,6-1 16,2-1-16,-1-1 0,9 1 15,2-1-15,-4 1 0,-3-1 16,-4 0-16,-3 0 0,-8-1 15,-5 2-15,-8 2 0,-7 3 16,-7 1-16,-6 1 0,-8 2 0,-7 1 16,-5 0-16,-2-1 0,-11 6 15,-2 1-15,3-2 0,4-1 16,0 3-16,2 2 0,5-2 16,4 1-16,4-1 0,6-1 15,9-4-15,6-1 0,6-2 16,5 0-16,5-2 0,5-1 0,9-2 15,6-2-15,-1-1 16,0-1-16,4-3 0,5-2 16,-4-1-16,-5 1 0,0-2 0,0-1 15,-4 0-15,-2 0 0,0-2 16,-5-1-16,-8 5 0,-3 1 16,-1 6-16,-1 2 0,-1 1 15,-2 1-15,0 3 0,-1 4 16,1-1-16,-1 0 0,1 2 15,-1 2-15,1 2 0,-1 1 0,0-1 16,-2 0-16,-1-2 0,0-2 16,-1-1-16,1-3 0,-1-1 15</inkml:trace>
  <inkml:trace contextRef="#ctx0" brushRef="#br0" timeOffset="72536.7672">21944 8563 0,'0'0'0,"0"0"0,0 0 16,0 0-16,0 0 0,0 0 15,0 28-15,0-28 0,0 23 0,0-23 16,2 35-16,-1-16 0,0 1 16,0 0-16,-1 0 0,0-2 15,0 0-15,-1 3 0,0-3 16,0-3-16,-2-2 0,0-2 15,0-1-15,-1-4 0,0-2 0,-3-1 16,0-1-16,-1-1 0,0-1 16,-3-4-16,-2-3 0,1 0 15,2 1-15,1 1 0</inkml:trace>
  <inkml:trace contextRef="#ctx0" brushRef="#br0" timeOffset="72670.7274">21781 8683 0,'0'0'0,"0"0"16,0 0-16,0 0 0,0 0 0,0 0 15,0 0-15,-15 21 0,15-21 16,0 0-16,-13 29 16,13-29-16,-11 27 0,5-14 0,1 2 15,0-3-15,1 0 0,0-3 16,1 0-16,1-1 0</inkml:trace>
  <inkml:trace contextRef="#ctx0" brushRef="#br0" timeOffset="72809.9587">22176 8763 0,'0'0'15,"0"0"-15,0 0 0,2 25 0,-2-25 16,-9 31-16,-3-7 0,1-4 16,2-2-16,2-2 0</inkml:trace>
  <inkml:trace contextRef="#ctx0" brushRef="#br0" timeOffset="73820.7992">19708 9821 0,'0'0'0,"0"0"0,0 0 16,-21 5-16,21-5 0,-25 6 15,25-6-15,-32 7 0,16-3 16,-3 1-16,0 0 0,3-2 16,2-1-16,0 1 0,5 0 0,7-1 15,3 0-15,7 1 0,6 1 16,4-2-16,3 0 0,12 1 16,5 2-16,-1-2 0,1-1 15,5 1-15,-4 1 0,-4 0 16,-4 0-16,-3 1 0,-7 0 15,-10 0-15,-6-2 0,-10 4 16,-9 1-16,-7 2 0,-5 0 0,-5-1 16,-5 1-16,-1-2 0,-2 1 15,-10 2-15,0-1 16,6-1-16,4 1 0,3-3 0,5-3 16,11-1-16,5-1 0,3 0 15</inkml:trace>
  <inkml:trace contextRef="#ctx0" brushRef="#br0" timeOffset="74470.9781">19577 10030 0,'0'0'0,"0"0"16,0 0-16,0 0 0,0 0 0,10 18 15,-10-18-15,3 20 0,-3-20 16,0 31-16,-3-9 0,1 0 16,-1 0-16,-2 2 0,1 1 15,0 5-15,0-2 0,2-2 16,1-5-16,0-3 0,1-3 0,2-5 15,3-3-15,-1-3 16,0-5-16,2-2 0,1-2 16,0-3-16,1-2 0,2-4 0,3-4 15,-1 0-15,0 1 0,3-1 16,-1 1-16,0 2 0,1 1 16,7 2-16,3 2 0,-1 2 15,1 2-15,-2 3 0,-1 1 16,-2 4-16,-3 2 0,1 3 15,1 3-15,-4 1 0,-1 2 0,-3 2 16,-2 3-16,-3 0 0,-3 2 16,-5-2-16,-4 0 0,0 0 15,-2-1-15,0-2 0,1-2 16,0-3-16,0-1 0,1-5 16,0-1-16,1-1 0,-3-2 0,1-2 15,2-4-15,0-4 16,2-2-16,4-5 0,4-7 15,0-1-15,2-1 0,6-9 16,5-1-16,-1 4 0,1 3 16,1 1-16,1-1 0,-1 4 0,1 1 15,8 1-15,2 5 0,-5 1 16,-2 3-16,-3 3 0,-1 3 16,-4 2-16,-1 2 0,0 9 15,-1 4-15,-4 2 0,-2 2 16,-2 3-16,-3 3 0,-2 6 15,-1 3-15,-1 5 0,-2 3 16,1 1-16,0 1 0,-1 6 0,0-1 16,1-2-16,1-3 0,-1-2 15,2-2-15,0-5 0,-1-4 16,0-2-16,0 0 0,-1-5 16,2-4-16,-3-2 0,-4-3 15,-2-5-15,-1-6 0,0-5 16,-2-5-16,3 2 0,1 3 0,3 0 15</inkml:trace>
  <inkml:trace contextRef="#ctx0" brushRef="#br0" timeOffset="74753.1799">20161 10131 0,'0'0'0,"0"0"0,0 0 0,28-3 15,-17 4-15,3-1 0,1 0 16,-1 0-16,2 2 0,1-1 15,-1 2-15,-3 1 0,-1 1 0,-5 1 16,-4 2-16,-4 1 16,-4 0-16,-5 2 0,-5-1 0,0 1 15,-1 0-15,-1-1 0,-2 0 16,3-2-16,0 1 0,4-1 16,2 0-16,3-1 0,3 1 15,8-2-15,9 0 0,3-1 16,4-2-16,7-1 0,7-1 15,2 0-15,1-1 0,12-2 0,1-1 16,-3 0-16,-11 1 0,-7 0 16</inkml:trace>
  <inkml:trace contextRef="#ctx0" brushRef="#br0" timeOffset="74969.7694">20765 10128 0,'0'0'0,"0"0"0,0 0 15,29-1-15,-15 0 0,6 1 0,4 0 16,9 1-16,0 1 0,2 0 16,3-4-16,-3 2 0,-1 0 15,5 2-15,-4 2 0,-5-2 16,-4 0-16,-5-1 0,-3 1 15,-4-1-15</inkml:trace>
  <inkml:trace contextRef="#ctx0" brushRef="#br0" timeOffset="75186.9822">20567 10359 0,'0'0'0,"0"0"0,0 0 16,37-1-16,-37 1 0,47-1 0,-11 1 15,13 0-15,4 2 0,17 0 16,1 1-16,-4-2 0,-3 1 16,8 0-16,-4 1 0,-1 0 15,-12-1-15,-13-1 0,-9-1 16,-10-3-16,-8 0 0,-3 0 16,-3 1-16,-2 0 0</inkml:trace>
  <inkml:trace contextRef="#ctx0" brushRef="#br0" timeOffset="75388.2847">20899 10275 0,'0'0'0,"0"0"16,0 0-16,0 0 0,-3 22 0,3-22 16,-4 25-16,4-25 0,-6 33 15,3-14-15,-2 2 16,2-1-16,0-1 0,1 0 15,-1 1-15,2 1 0,1-2 0,1-5 16,2-4-16,0-5 0,0-3 16,-1-1-16,-2-1 0,3 2 15</inkml:trace>
  <inkml:trace contextRef="#ctx0" brushRef="#br0" timeOffset="75588.2669">21100 10247 0,'0'0'0,"0"0"0,0 0 15,0 0-15,0 0 0,3 22 16,-3-22-16,-5 31 0,1-13 0,0 6 16,-1 1-16,0 1 0,1 0 15,-2 8-15,1 0 0,0-4 16,1-4-16,1-1 0,0-3 16,2-2-16,0-6 0,1-4 15,2-4-15,-1-1 0,1 0 0,-1-2 16</inkml:trace>
  <inkml:trace contextRef="#ctx0" brushRef="#br0" timeOffset="76103.9215">22210 10236 0,'0'0'0,"0"0"16,0 0-16,0 0 0,-13 26 0,6-12 15,-1 3-15,-1 1 0,-1 3 0,-2 6 16,0 1-16,3-2 0,2-3 15,5-1-15,4-2 16,4-2-16,2-4 0,6-2 0,2-2 16,5-3-16,2-3 0,10-4 15,4-3-15,-2-4 0,0-4 16,1-5-16,0-5 0,4-3 16,-4 4-16,-2-3 0,-2 0 15,-6 3-15,-7 3 0,-3 3 16,-5 1-16,-2 3 0,-4 3 0,-3 3 15,-2 4-15,-4 0 0,-3 4 16,-3 4-16,-3 5 16,0 1-16,-1 1 0,0 4 0,1 3 15,2 1-15,2-2 0,4 1 16,1-1-16,3-2 0,2-1 16,6-1-16,4-1 0,3-3 15,3-4-15,3-6 0,2-6 16,-1-1-16,-1-2 0,-5 1 15,-2 2-15,-2-1 0</inkml:trace>
  <inkml:trace contextRef="#ctx0" brushRef="#br0" timeOffset="76470.5816">22989 10344 0,'0'0'0,"0"0"0,0 0 0,-10 28 16,10-28-16,-14 28 0,6-11 15,-1 1-15,0-1 0,-2 4 0,1 0 16,2-3-16,3-2 0,-1-4 16,2-2-16,0-3 0,2-2 15,2-5-15,6-4 0,-2-1 16,2-4-16,4-6 0,2-5 16,0 0-16,1-1 0,3-3 15,0-1-15,3 2 0,2 3 0,4-1 16,-1 3-16,-2 6 0,0 4 15,-1 6-15,-1 3 16,-2 3-16,-2 3 0,-2 6 0,-2 4 16,-3 1-16,-2 0 0,-1 5 15,-3 3-15,-1-3 0,-2 0 0,0 0 16,1-1-16,1-1 16,-1-3-16,-1-1 0,0-4 15,1-3-15,0-1 0,0-3 16,-1-1-16,0 0 0</inkml:trace>
  <inkml:trace contextRef="#ctx0" brushRef="#br0" timeOffset="76803.5921">23670 10203 0,'0'0'0,"0"0"0,0 0 16,0 0-16,-6 28 0,6-28 15,-7 34-15,1-13 0,-1 1 0,-1 4 16,-2 2-16,-2 3 16,2-3-16,1-3 0,2-3 0,2-5 15,-1-2-15,2-4 0,1-1 16,0-4-16,1-2 0,2-4 16,5-7-16,-2-4 0,0-2 15,4-5-15,2-4 0,-1-2 0,2-1 16,4 0-16,1 0 15,4 0-15,-1 5 0,-1 3 0,-2 4 16,1 4-16,-1 4 16,1 7-16,-1 3 0,-1 5 15,0 2-15,-2 4 0,0 2 0,-2-3 16,-1-3-16,-3-2 0</inkml:trace>
  <inkml:trace contextRef="#ctx0" brushRef="#br0" timeOffset="77269.9546">24414 10450 0,'0'0'0,"0"0"16,0 0-16,0 0 0,0 0 0,0 0 15,13-21-15,-13 21 16,0 0-16,-4-24 0,-2 15 15,0 0-15,-2 1 0,-3 1 16,-3 0-16,-2 3 0,1 1 16,-6 3-16,-3 4 0,-6 1 15,2 0-15,-2 5 0,0 4 16,1 3-16,1 0 0,0 5 0,3 1 16,7 1-16,3-1 0,8-2 15,4-2-15,7-3 0,3-1 0,9-5 16,6-3-16,2-5 15,2-2-15,7-5 0,3-5 16,-4 0-16,-3-1 0,0-5 16,1-4-16,-3 1 0,-4-1 0,-6 4 15,-2 1-15,-4 2 16,-3 4-16,-2 3 0,-1 3 0,-2 4 16,-2 1-16,-3 6 0,-4 3 15,2 1-15,-1 1 0,1 5 16,-2 4-16,2-2 0,1 1 0,3 1 15,2 1-15,2-4 0,2-3 16,4-4-16,2-4 16,1-3-16,2-2 0,-3 1 15,-2-2-15,-3-1 0</inkml:trace>
  <inkml:trace contextRef="#ctx0" brushRef="#br0" timeOffset="77587.0721">24711 10332 0,'0'0'16,"0"0"-16,0 0 0,0 0 0,0 0 16,-18 32-16,10-14 15,0 1-15,0 1 0,-1 4 0,1 5 16,2-2-16,0-1 0,2 6 16,1-2-16,3-3 0,3-4 15,5 2-15,7-4 0,0-6 16,2-4-16,3-4 0,2-4 15,0-2-15,-1-2 0,2-5 16,1-4-16,-2-4 0,-2-2 0,-2-5 16,-2-2-16,-2 2 0,0-2 15,-1-2-15,-1 1 0,-4 3 16,-4 4-16,-4 2 0,-3 0 16,0 6-16,-2 2 0,-2 0 15,-1 1-15,1 0 0,2 1 0,0 3 16</inkml:trace>
  <inkml:trace contextRef="#ctx0" brushRef="#br0" timeOffset="77937.2201">25005 10596 0,'0'0'0,"0"0"0,0 0 15,0 0-15,27 8 0,-27-8 16,24 6-16,-11-4 0,1 1 0,5-1 15,3-1-15,-1 0 0,-1-1 16,7-2-16,1-3 16,-3-1-16,-2-1 0,-2 0 0,-1-3 15,-3 0-15,-3 2 0,-3-5 16,-3 0-16,-4 0 0,0-2 16,-6 3-16,-2-1 0,-5 2 15,-3 0-15,-8 5 0,-3 3 16,5 4-16,1 2 0,-9 8 15,0 5-15,3-1 0,4 1 0,4 6 16,1 4-16,6-3 0,1 1 16,7 4-16,7 0 15,4-3-15,3-4 0,9-1 0,8-2 16,-2-5-16,-3-5 0,-5-2 16,-4-1-16,-4 0 0</inkml:trace>
  <inkml:trace contextRef="#ctx0" brushRef="#br0" timeOffset="78237.1014">25856 10231 0,'0'0'0,"0"0"0,0 0 0,0 0 15,0 0-15,-11 21 0,11-21 16,-19 36-16,8-17 0,-3 8 16,-4 7-16,2-1 0,0 0 0,0 8 15,1-1-15,2 4 0,4-6 16,7 2-16,7-5 0,1-11 16,4-5-16,10-2 0,5-5 15,-3-5-15,2-1 0,9-5 16,2-5-16,-5-2 0,-4-5 0,-5 4 15,-4 1-15,-4 2 0</inkml:trace>
  <inkml:trace contextRef="#ctx0" brushRef="#br0" timeOffset="78903.9871">26876 10440 0,'0'0'0,"0"0"16,0 0-16,0 0 0,0 0 15,-10-18-15,10 18 0,-23-4 0,6 1 16,-2 2-16,0 1 0,-1 1 15,-1 2-15,-5 1 0,1 3 16,4 1-16,4 1 0,3 2 16,4 4-16,4 0 0,2 2 0,7 0 15,3 0-15,3 0 16,2 1-16,0-2 0,0 0 16,-1-2-16,0 1 0,-1 0 15,-1-3-15,-4-3 0,-2 0 0,-3-1 16,-1 1-16,-5-1 0,-3 0 15,-3 0-15,-3-2 0,-1-2 16,0-2-16,1-2 0,-1 0 16,3-2-16,1-2 0,2 0 15,2 2-15,1-1 0</inkml:trace>
  <inkml:trace contextRef="#ctx0" brushRef="#br0" timeOffset="79221.1766">26997 10585 0,'0'0'0,"0"0"0,0 0 15,-16 26-15,8-13 0,0 3 16,0 1-16,4 1 0,1-1 16,5 4-16,4-1 0,6-4 0,2-3 15,6-4-15,3-5 16,1-3-16,1-2 0,0-6 15,-2-1-15,3-4 0,0 0 0,-4-4 16,-4-4-16,-5-1 0,-6-4 16,-4 3-16,-7 3 15,-2 2-15,-4 1 0,-7 5 0,-5 3 16,-2 2-16,0 1 0,-2 2 16,1 2-16,1 2 0,-1 2 0,4 4 15,4 3-15,6 1 0,4 1 16,2-2-16,0-2 0,2-1 15</inkml:trace>
  <inkml:trace contextRef="#ctx0" brushRef="#br0" timeOffset="79803.5965">27549 10515 0,'0'0'16,"0"0"-16,0 0 0,0 0 0,-7 22 15,7-22-15,-12 29 0,3-12 16,-1 3-16,0-1 0,0 0 16,1-1-16,1-1 0,0 3 15,0-3-15,1-3 0,3-4 0,2-3 16,2-3-16,2-4 16,2-2-16,2-3 0,2-3 15,-1-1-15,2-5 0,6-6 16,3-3-16,3 0 0,2 1 0,-1 1 15,-1 3-15,3-1 0,0 1 16,-3 7-16,-2 3 0,0 5 16,0 1-16,-5 7 0,-2 4 15,-3 3-15,-3 4 0,-4 3 16,-2 4-16,-1-1 0,0 0 16,-3-1-16,0-1 0,0-3 0,-1-1 15,2-3-15,1-2 0,-1-3 16,2-2-16,1-3 0,0-3 15,1-4-15,2 0 0,1-4 16,3-2-16,1-4 0,5-4 16,2-3-16,3-1 0,3 0 15,1-1-15,5-1 0,1 0 16,-3 6-16,-3 3 0,-1 4 16,-2 2-16,-1 3 0,-3 3 0,-2 5 15,-1 4-15,-4 2 0,-2 0 16,-4 6-16,-1 5 0,-2 1 15,-4 5-15,1-1 0,-2 2 16,1-1-16,-1 1 0,2-2 16,0-2-16,0-2 0,3-5 0,1-3 15,1-4-15,0-3 0,-1-5 16,1 3-16,-1-3 0,0 0 16</inkml:trace>
  <inkml:trace contextRef="#ctx0" brushRef="#br0" timeOffset="80087.5385">28174 10673 0,'0'0'0,"0"0"16,0 0-16,0 0 0,30 5 16,-30-5-16,29 2 0,-29-2 15,34 2-15,-13-1 0,2-1 16,0-1-16,1-2 0,0-1 16,0-2-16,4-1 0,-3-1 0,-5-2 15,-5 1-15,-3-3 0,-2 0 16,-6-3-16,-6 1 0,-2 0 15,-4 4-15,-5 1 0,-6 1 16,-2 3-16,-1 1 0,-2 5 16,-2 4-16,-6 6 0,1 4 0,3 4 15,3 4-15,4 3 16,4 1-16,5 8 0,7 0 16,9-2-16,8-2 0,15-6 0,10-4 15,7-7-15,7-5 0,-12-3 16,-8-1-16,-7 0 0</inkml:trace>
  <inkml:trace contextRef="#ctx0" brushRef="#br0" timeOffset="80538.7487">29292 10279 0,'0'0'0,"0"0"15,0 0-15,-10 24 0,10-24 16,-15 31-16,2-7 0,-2 2 16,1 2-16,-5 13 0,0 6 15,0-4-15,1-1 0,-3 3 16,1-3-16,3-3 0,4-8 0,1-8 16,4-6-16,1-3 0,2-3 15,0-7-15,2-4 0,1-3 16,1-1-16,3-7 0,2-4 15,2 1-15,1-3 0,8-6 16,3-4-16,4 4 0,4 2 16,1 2-16,3 2 0,0 3 15,1 4-15,6 4 0,1 7 16,-6 4-16,-4 0 0,-2 7 0,-4 4 16,-7 4-16,-4 1 0,-5 0 15,-4 0-15,-3-2 0,-1 0 16,-8-1-16,-6-3 0,-2-2 0,-3-6 15,-6 1-15,-4 0 16,-1-3-16,-1-1 0,2-5 16,3-4-16,1 0 0,3 0 0,4-8 15,4-7-15,2 4 0,4 4 16,3 2-16</inkml:trace>
  <inkml:trace contextRef="#ctx0" brushRef="#br0" timeOffset="80903.5959">29647 10502 0,'0'0'16,"0"0"-16,0 0 0,-6 20 0,6-20 15,-12 25-15,1-5 0,-2 0 16,1 3-16,2-1 0,2 1 16,1 4-16,4-1 0,3-5 15,3-2-15,4-3 0,1-4 0,6-4 16,3-3-16,3-2 15,1-3-15,1-3 0,1-2 16,5-5-16,-2-4 0,1-4 16,0-2-16,-2-1 0,-2 0 0,-3-2 15,-3 0-15,-2 3 0,-4 5 16,-1-1-16,-3 4 0,-2 6 16,-2 1-16,-5 5 0,-4 2 15,0 5-15,-2 2 0,-3 8 16,-3 5-16,0-2 0,2 1 15,1 3-15,1 3 0,4-3 16,2 0-16,5-5 0,4-5 16,4-3-16,3-4 0,-3 0 0,-2-3 15,0 1-15</inkml:trace>
  <inkml:trace contextRef="#ctx0" brushRef="#br0" timeOffset="81137.4885">30286 10385 0,'0'0'0,"0"0"0,0 0 15,-17 19-15,17-19 0,-22 25 0,4-5 16,1 1-16,-1 2 0,-4 11 16,1 3-16,5-2 0,1 0 15,5 2-15,7-4 0,3-5 16,3-5-16,6-3 0,6-5 15,0-2-15,3-6 0,0-5 16,1-2-16,-2-5 0,-3-3 0,-2 2 16,-2 1-16,-2 0 0</inkml:trace>
  <inkml:trace contextRef="#ctx0" brushRef="#br0" timeOffset="81303.9591">30002 10555 0,'0'0'16,"0"0"-16,0 0 0,28-2 16,-28 2-16,31-3 0,-9 3 15,1 0-15,0 1 0,9 2 0,2 0 16,0-2-16,1-2 0,-7 1 16,-3-1-16,-4 0 0</inkml:trace>
  <inkml:trace contextRef="#ctx0" brushRef="#br0" timeOffset="81503.7749">30410 10578 0,'0'0'0,"0"0"0,0 0 16,30-1-16,-15 2 0,3-1 15,2 1-15,1-1 0,1 1 16,9-2-16,1 0 0,-5 0 15,-2 0-15,-6 0 0,-2-1 16,-3 1-16,-3 0 0,-1-1 16</inkml:trace>
  <inkml:trace contextRef="#ctx0" brushRef="#br0" timeOffset="81753.8299">30622 10433 0,'0'0'0,"0"0"0,0 0 16,-4 25-16,4-25 0,-9 27 0,1-8 15,-1 2-15,-1 2 0,-3 9 16,0 2-16,1-2 0,2-2 16,3-1-16,5-2 0,1 2 15,1-4-15,5-4 0,6-3 16,2-6-16,-1-4 0,5-4 15,4-4-15,-1-2 0,0-2 0,-5 1 16,-1 1-16,-4 0 0</inkml:trace>
  <inkml:trace contextRef="#ctx0" brushRef="#br0" timeOffset="82070.3663">30931 10663 0,'0'0'0,"0"0"16,0 0-16,-16 15 0,16-15 0,-16 19 15,2-5-15,2 1 16,1 0-16,2 1 0,4-1 16,3-1-16,3 0 0,5 2 15,8-3-15,2-3 0,3-3 0,4-3 16,3-5-16,-3-1 0,-1 1 16,2-5-16,-2-2 0,-3-3 15,-3-2-15,-6-2 0,-4-4 16,-4 0-16,-2 0 0,-6-2 15,-4-1-15,-2 2 0,-2 2 0,-6 3 16,-4 2-16,0 2 0,-1 2 16,1 3-16,-1 4 15,2 1-15,3 2 0,3 2 0,4 2 16,4 2-16,4 1 0,7-1 16,6 0-16,-2-1 0,0-2 0,-2 1 15</inkml:trace>
  <inkml:trace contextRef="#ctx0" brushRef="#br0" timeOffset="82437.626">31254 10626 0,'0'0'0,"0"0"16,0 0-16,0 0 0,-11 30 16,11-30-16,-15 29 0,7-12 15,-2 2-15,0-1 0,0 0 16,1-2-16,1-1 0,-1 1 15,3-4-15,-1-2 0,2 0 0,1-4 16,3-3-16,1-3 16,0 0-16,2-6 0,2-3 15,0 0-15,2-3 0,2-2 0,4-2 16,1-6-16,0 2 0,4-1 16,1 2-16,0 3 0,-2 2 15,5 0-15,0 2 0,-5 6 16,-3 1-16,2 5 0,-1 5 15,-6 1-15,0 3 0,-2 4 16,-2 3-16,-1 1 0,0 1 0,-2 6 16,-1 3-16,0-3 0,-1-2 15,1 2-15,0 1 0,0-5 16,0-1-16,0-5 0,0-2 16,0-2-16</inkml:trace>
  <inkml:trace contextRef="#ctx0" brushRef="#br0" timeOffset="82770.2635">31896 10619 0,'0'0'0,"0"0"0,0 0 0,0 0 16,0 0-16,-19-13 0,19 13 15,-32-6-15,32 6 0,-38-4 16,15 4-16,0 1 0,0 1 0,-5 3 15,3 2-15,3 1 0,4 0 16,4 2-16,4 2 16,3 2-16,4 3 0,6-1 0,7 0 15,3 0-15,3 0 0,0 0 16,2 0-16,2 1 0,-1-2 16,-3 0-16,-2 0 0,-1-2 15,-4-2-15,-6-2 0,-7-1 16,-1-4-16,-4-1 0,-8 0 15,-6-2-15,-3 0 0,-3-1 16,-13-4-16,-5-1 0,8 1 16,7 0-16,7 1 0</inkml:trace>
  <inkml:trace contextRef="#ctx0" brushRef="#br0" timeOffset="84287.7682">26875 11243 0,'0'0'0,"0"0"16,0 0-16,0 0 0,0 0 0,0 0 16,0 0-16,-12-21 15,12 21-15,-22-6 0,22 6 16,-36-6-16,19 5 0,-5 2 0,-3 3 15,1-1-15,1 1 0,-7 2 16,1 1-16,4 2 0,1 2 16,6-2-16,5 0 0,4 2 15,5-1-15,5 1 0,5 2 16,5 0-16,5 0 0,2 1 0,3 0 16,3 3-16,-1-1 15,1 0-15,0-1 0,-3-3 16,-4-2-16,-6 0 0,-4-1 0,-7-2 15,-5-1-15,-4 1 0,-3 1 16,-1-4-16,-4 0 0,-7 0 16,-1-1-16,2-1 0,1-2 0,4 0 15,4 0-15,2 0 0</inkml:trace>
  <inkml:trace contextRef="#ctx0" brushRef="#br0" timeOffset="84604.5571">27009 11371 0,'0'0'0,"0"0"15,0 0-15,-10 22 0,10-22 0,-14 24 16,6-9-16,2 2 0,1 0 16,4-1-16,2-1 0,6 2 15,3-3-15,4-5 0,4-3 16,2-3-16,2-3 0,0-4 15,0-3-15,-1-1 0,-2-1 0,2-4 16,-2-2-16,-6-1 16,-3 0-16,-5-3 0,-6-1 0,-3 1 15,-1 1-15,-7 4 0,-5 0 16,-3 3-16,-2 1 0,-2 4 16,0 3-16,-1 1 0,1 2 15,1 2-15,2 0 0,7 4 16,4 2-16,2-3 0,2 0 15,0-1-15</inkml:trace>
  <inkml:trace contextRef="#ctx0" brushRef="#br0" timeOffset="85155.1169">27498 11346 0,'0'0'0,"0"0"0,0 0 16,0 0-16,-19 24 0,19-24 15,-21 27-15,10-12 0,0 3 0,-1 1 16,0 3-16,-2 1 16,3-2-16,1-3 0,2-3 15,1-2-15,3-4 0,2-3 0,4-3 16,1-3-16,2-3 0,4-2 16,3-3-16,2-4 0,0-1 15,5-6-15,3-4 16,1 0-16,0 0 0,5-2 15,-2 4-15,-3 4 0,-2 3 0,-3 4 16,-2 2-16,-1 4 0,-2 3 16,-1 5-16,-2 6 0,-2 2 15,-3 2-15,-3 3 0,-2 1 16,0-1-16,-1-1 0,0 3 16,-1-1-16,0-1 0,1-2 15,-2-3-15,-1-1 0,2-4 0,1 0 16,0-4-16,-2-2 15,3-1-15,-1-4 0,2-3 16,3-3-16,1-3 0,3-2 16,3-2-16,4-3 0,3 0 0,2 0 15,0 1-15,1 1 0,3 1 16,-1 4-16,-2 3 0,-1 3 16,-1 4-16,-3 4 0,-2 2 15,-1 2-15,-3 3 0,-3 5 0,-1 2 16,-3 2-16,-3 2 15,-2 0-15,0 4 0,-1 0 0,1-1 16,0 1-16,0-3 16,0 0-16,-1-3 0,2-2 15,0-4-15,0-2 0,0-1 0</inkml:trace>
  <inkml:trace contextRef="#ctx0" brushRef="#br0" timeOffset="85487.6436">28105 11530 0,'0'0'0,"0"0"0,0 0 16,22 6-16,-22-6 0,22 4 15,-22-4-15,31 0 0,-12 0 0,1-1 16,-1-2-16,1 0 0,1-1 16,6-3-16,-1-1 0,-3 0 15,-2-1-15,-3-1 0,-3-1 16,-4-1-16,-2-2 0,-6 0 15,-3-1-15,-5 2 0,-4-1 0,-3 3 16,-2 4-16,-4 3 0,-3 2 16,-3 4-16,-3 2 15,-1 6-15,1 4 0,2 4 16,1 4-16,3 0 0,3 3 0,7 0 16,7 2-16,5-2 0,4-2 15,11 4-15,7-2 0,7-4 16,4-3-16,9-8 0,5-5 15,-10-2-15,-8 0 0,-7-1 16</inkml:trace>
  <inkml:trace contextRef="#ctx0" brushRef="#br0" timeOffset="85743.1782">29235 11222 0,'0'0'0,"0"0"15,0 0-15,0 0 0,0 0 0,-22 29 16,22-29-16,-26 34 0,7-14 16,-1 5-16,-2 5 15,1 0-15,2 3 0,-2 9 16,5-2-16,1 3 0,5-4 16,6-6-16,4-4 0,6-5 0,5-4 15,5-5-15,4-2 0,0-4 16,-1-2-16,3-5 0,2-3 15,-2-5-15,-1-5 0,-5 2 16,-2 2-16,-3 2 0</inkml:trace>
  <inkml:trace contextRef="#ctx0" brushRef="#br0" timeOffset="85921.215">28880 11420 0,'0'0'16,"0"0"-16,0 0 0,0 0 15,29 0-15,-29 0 0,37-1 16,-11 1-16,3 1 0,4 0 0,4 0 16,8 3-16,0 1 0,2-1 15,-1-2-15,1-1 0,-8 1 16,-8-1-16</inkml:trace>
  <inkml:trace contextRef="#ctx0" brushRef="#br0" timeOffset="86357.1376">29698 11521 0,'0'0'0,"0"0"0,0 0 16,0 0-16,0 0 0,0 0 0,0 0 15,0 0-15,7-24 0,-7 24 16,0 0-16,-10-20 0,10 20 16,-10-17-16,10 17 0,-16-17 15,8 10-15,-5 1 0,-2 4 16,-3 0-16,0 2 0,-3 3 15,-1 4-15,-1 0 0,-2 3 16,-4 7-16,0 3 0,3 2 0,4 3 16,1 3-16,5-1 15,8-1-15,7-3 16,4-4-16,5-4 0,8-5 16,6-5-16,1-2 0,1-3 0,3-5 15,1-4-15,-2-1 0,-4 0 16,4-9-16,0-2 0,-2-2 15,-3 2-15,-5-1 0,-4-1 16,-3 7-16,-3 3 0,-2 4 16,-2 1-16,-2 3 0,-2 2 0,-2 3 15,-3 3-15,0 3 0,0 3 16,0 6-16,0 6 16,2 0-16,0-1 0,3 2 15,2 2-15,4-4 0,1-2 0,6 2 16,5-2-16,-1-4 0,0-4 15,-1-1-15,-4-2 0,-2-1 16</inkml:trace>
  <inkml:trace contextRef="#ctx0" brushRef="#br0" timeOffset="86737.7323">30043 11492 0,'0'0'0,"0"0"0,0 0 0,0 0 15,-16 19-15,16-19 0,-18 28 16,8-13-16,0 0 0,-2 5 16,-2 0-16,0 0 0,3-1 0,-2 1 15,2-1-15,2-5 0,3-2 16,1-3-16,2-3 16,3-4-16,2-2 0,3-4 15,1-5-15,1-2 0,1-2 0,2-3 16,2-3-16,1-2 0,1 1 0,7-7 15,2 1-15,-2 3 16,-2 4-16,1 1 0,1 2 16,-1 5-16,-2 2 0,1 3 15,0 4-15,-4 2 0,-1 2 0,-3 7 16,-2 5-16,-1 0 0,-1 1 16,-5 6-16,-3 6 0,-2-2 15,-2 0-15,1 2 0,-2 1 16,4-5-16,2-3 0,0-2 15,0-4-15,0-3 0</inkml:trace>
  <inkml:trace contextRef="#ctx0" brushRef="#br0" timeOffset="87204.7309">30752 11622 0,'0'0'0,"0"0"0,0 0 16,4-18-16,-4 18 0,0-15 0,-2 5 15,-2 0-15,-3 2 0,-5-3 16,-4 1-16,-3 3 0,0 0 0,-11 4 16,-3 2-16,1 5 15,3 3-15,-3 3 0,-2 5 16,-1 5-16,4-1 0,9 3 16,7 0-16,6 0 0,5 0 0,8-1 15,9-3-15,2-6 0,2-3 16,6-3-16,5-1 0,-3-3 15,0 0-15,4-5 0,2-4 16,-4-3-16,-4-2 0,-1-1 16,0-3-16,-4 0 0,-4 0 0,-3 1 15,-2 0-15,-3 4 16,0 3-16,-3 3 0,-1 3 16,-2 2-16,1 6 0,-3 4 15,-1 6-15,0 1 0,-2 3 0,-1 12 16,-3 6-16,0-1 0,0-2 15,-1 6-15,0 4 16,0 3-16,3-6 0,-2-3 0,-1-1 16,1-5-16,1-5 0,0-4 15,-1-5-15,0-7 0,-2-2 0,-8-6 16,-5-3-16,1-6 16,1-3-16,-1-10 0,-2-7 0,7 6 15,2 4-15,5 3 0</inkml:trace>
  <inkml:trace contextRef="#ctx0" brushRef="#br0" timeOffset="87470.7538">31072 11315 0,'0'0'0,"0"0"15,0 0-15,-12 26 0,12-26 0,-20 33 16,5-7-16,1 2 0,0 2 16,-4 10-16,1 2 0,0 4 15,5-5-15,3-3 0,2-2 16,3-4-16,1-4 0,3 1 16,2-5-16,0-7 0,0-2 0,1-4 15,-1-6-15,-1-1 16,0 1-16,0-2 0</inkml:trace>
  <inkml:trace contextRef="#ctx0" brushRef="#br0" timeOffset="87788.0465">31055 11742 0,'0'0'0,"0"0"16,0 0-16,0 0 0,0 0 16,32 6-16,-32-6 0,27 4 15,-27-4-15,34 2 0,-14 0 16,1-2-16,0-2 0,1 0 15,1-1-15,-2 0 0,-1-2 0,2-3 16,-1 0-16,-5-2 0,-3-4 16,-4 2-16,-3-1 0,-4 1 15,-3 0-15,-7 0 16,-5-1-16,-4 5 0,-3 1 16,-2 6-16,-3 2 0,0 4 0,-2 1 15,-3 7-15,2 3 16,5 1-16,4 2 0,5 1 0,3 4 15,4 0-15,5 3 0,7-3 16,6-2-16,7-3 0,5-2 16,12 0-16,6-2 0,1-7 15,1-4-15,-10-1 0,-8 0 0,-5-2 16</inkml:trace>
  <inkml:trace contextRef="#ctx0" brushRef="#br0" timeOffset="88054.7179">31792 11631 0,'0'0'0,"0"0"16,0 0-16,-27-3 0,12 3 0,-5 1 15,-2 1 1,0 3-16,1 2 16,3 1-16,3 0 0,0 6 0,6 3 0,3 0 15,5-1-15,8 2 16,6 2-16,1-2 0,2 0 0,1 4 15,0 0-15,-3-4 0,-2-4 16,-3-1-16,-2-2 0,-4-2 16,-2 1-16,-9-3 0,-6 0 15,-3-3-15,-3-1 0,-14-1 16,-4-4-16,7 2 0,6-1 0,4 1 16</inkml:trace>
  <inkml:trace contextRef="#ctx0" brushRef="#br0" timeOffset="95289.0961">22750 8324 0,'0'0'0,"0"0"15,0 0-15,0 0 0,18-17 0,-18 17 16,23-7-16,-9 5 0,3 0 0,2 2 15,2 0-15,1 2 0,0 2 16,6 2-16,1 0 16,-1 2-16,-3 1 0,0 0 15,0 2-15,-5-2 0,-4-1 0,-2-3 16</inkml:trace>
  <inkml:trace contextRef="#ctx0" brushRef="#br0" timeOffset="96237.8251">22969 8618 0,'0'0'0,"0"0"16,0 0-16,3 20 0,-3-20 0,2 21 16,-1-5-16,0-1 0,0 1 15,1 2-15,-1 1 0,0-4 16,0 0-16,0 1 0,0-2 15,0-3-15,0-1 0,2-5 16,-1-3-16,1-3 0,0 0 0,2-5 16,0-2-16,2-1 0,2-3 15,3-5-15,1-2 16,0 0-16,2 0 0,-1 2 0,0 2 16,1 1-16,-2 1 0,1 3 15,0 4-15,0 0 0,-3 5 16,1 3-16,0 4 0,-1 1 15,0 3-15,-2 3 16,-1 2-16,-3 1 0,0 0 0,-2 0 16,-2 1-16,0-2 0,-1-2 0,-1-1 15,-2 1-15,0-3 0,1-1 16,-3-5-16,-4 0 16,0-3-16,0-1 0,2-4 15,-2-1-15,2-4 0,2-2 0,2-5 16,3-4-16,4-2 0,1-2 0,5-2 15,3-3-15,6-7 16,2-1-16,5 3 0,6 3 16,-1 2-16,-1 2 0,6 3 15,3 4-15,-5 6 0,-3 4 0,0 5 16,-1 5-16,-4 5 0,-3 1 16,-2 11-16,-2 7 0,-4 2 15,-1 3-15,-2 4 0,-2 2 16,-4 3-16,-1 1 0,-2 9 15,-2 4-15,-3-7 0,-2-4 16,-2-5-16,1-3 0,-2-7 16,0-5-16,0-3 0,-2 0 15,-1-8-15,0-3 0,0-6 0,-1-3 16,-2-2-16,-2-2 0,4 1 16,3 2-16,-3-17 0,-3-10 15,4 5-15,3 6 0,-3-14 16,-2-11-16,3 7 15,3 4-15,2 5 0,2 4 0,1 0 16,2 0-16,1 6 0,2 4 16,7 2-16,6 0 0,1 2 15,1 3-15,5 1 0,2 3 16,3 1-16,1 1 0,0-1 16,0-1-16,-4 2 0,-2 1 0,-5 3 15,-3 1-15,-6 2 0,-5-1 16,-7 5-16,-6 2 0,-1-2 15,-5 2-15,-8 2 0,-9 2 16,4-3-16,0-2 0,-5 5 16,1 0-16,5-3 0,4-1 0,5-2 15,5-4-15,8 1 0,6-2 16,10-2-16,9-3 0,5-3 16,2-1-16,9-2 0,7 0 15,5-1-15,0 0 0,0 0 16,3-1-16,-7 1 0,-5 1 0,-5-1 15,-8 2-15,-7 2 0</inkml:trace>
  <inkml:trace contextRef="#ctx0" brushRef="#br0" timeOffset="96438.2234">24294 8476 0,'0'0'0,"0"0"16,23-2-16,-10 0 0,2 0 0,7 0 16,3 1-16,0 0 0,2 0 15,5 0-15,-1 0 0,-6 2 16,-3 3-16,-7 2 0,-6-2 16,-1 0-16,-1-1 0,-2 0 0</inkml:trace>
  <inkml:trace contextRef="#ctx0" brushRef="#br0" timeOffset="96638.3673">24081 8738 0,'0'0'0,"0"0"0,24-3 16,-6 0-16,3-2 0,14-2 0,7 2 16,1-2-16,2 2 0,13-4 15,0 0-15,4-1 0,-8 2 16,-6 2-16,-4 2 0,-9 0 15,-8 1-15,-6 1 16,-9 0-16,-10 3 0,-4 2 0,0-1 0,0 0 16,2-2-16</inkml:trace>
  <inkml:trace contextRef="#ctx0" brushRef="#br0" timeOffset="96854.6206">24308 8603 0,'0'0'0,"0"0"16,0 0-16,1 21 0,-1-21 0,-1 21 16,1-21-16,-2 31 0,1-12 15,0 2-15,0 0 16,0 0-16,-1-1 0,1 5 0,0-3 16,0-3-16,1-2 0,1-5 15,1-3-15,2-6 0,0-6 16,-1 0-16,1 2 0,-1-1 0</inkml:trace>
  <inkml:trace contextRef="#ctx0" brushRef="#br0" timeOffset="97038.0597">24493 8568 0,'0'0'0,"0"0"16,0 0-16,0 0 0,0 0 0,19 23 16,-19-23-16,14 32 0,-8-12 15,-2 5-15,1 6 0,-2 2 16,-1-1-16,0 11 0,0 1 15,-1 5-15,-2-5 0,1-5 16,0-4-16,0-6 0,0-5 0,0-4 16,-3-8-16,2-3 15,0-2-15,0-1 0</inkml:trace>
  <inkml:trace contextRef="#ctx0" brushRef="#br0" timeOffset="97205.8194">25143 8417 0,'0'0'0,"0"0"0,18-4 15,-5 2-15,-1 1 0,2 1 0,3 2 16,2 2-16,-1 1 0,-1 3 16,-3 1-16,-4 0 0,-4-1 15,0 0-15,-2-3 0,1-1 16</inkml:trace>
  <inkml:trace contextRef="#ctx0" brushRef="#br0" timeOffset="97371.1757">24948 8669 0,'0'0'0,"0"0"15,0 0-15,0 0 0,0 0 0,0 0 16,27-1-16,-27 1 0,40-7 0,-14 2 16,6-2-1,1 0-15,0 1 0,13-1 0,1-1 16,-3 0-16,-2 2 0,4-4 15,-3 2-15,-9-2 0,-6 0 16,-6 2-16,-4 1 0,-4 2 0</inkml:trace>
  <inkml:trace contextRef="#ctx0" brushRef="#br0" timeOffset="97588.2982">25168 8543 0,'0'0'0,"0"0"0,0 0 0,0 0 16,9 28-16,-9-28 0,2 33 16,-2-12-16,-1 2 0,1 4 0,0 3 15,-1 8-15,-1-2 0,1-3 16,-2-2-16,2 1 0,1-6 16,1-3-16,0-4 0,2-7 15,-1-3-15,0-4 0,-1 0 16,0-1-16</inkml:trace>
  <inkml:trace contextRef="#ctx0" brushRef="#br0" timeOffset="97739.14">25236 8699 0,'0'0'0,"0"0"16,0 0-16,0 0 0,0 0 0,-15 21 16,15-21-16,-21 19 0,21-19 15,-25 24-15,10-10 16,0 2-16,-2 0 0,-1 1 15,-2 2-15,-3 3 0,3-4 0,3-4 16,3 0-16,2-3 0</inkml:trace>
  <inkml:trace contextRef="#ctx0" brushRef="#br0" timeOffset="97910.1571">25171 8846 0,'0'0'0,"0"0"0,0 0 16,31 5-16,-19-2 0,2 1 15,1-1-15,2 0 0,-1 0 16,6 0-16,1-1 0,-1-2 16,0 0-16,-2-3 0,-1-3 15,-4 1-15,-1 0 0,-3 2 0</inkml:trace>
  <inkml:trace contextRef="#ctx0" brushRef="#br0" timeOffset="98076.1827">25541 8680 0,'0'0'0,"0"0"16,0 0-16,0 0 0,0 0 16,-17 21-16,17-21 0,-17 22 15,17-22-15,-20 27 0,9-10 16,0-1-16,0 1 0,-3-2 16,0 1-16,1-1 0,2 0 0,-2 2 15,2-3-15,2-2 0</inkml:trace>
  <inkml:trace contextRef="#ctx0" brushRef="#br0" timeOffset="98272.7215">25502 8850 0,'0'0'15,"0"0"-15,0 0 0,29 7 16,-17-4-16,2 2 0,3 2 0,2 0 16,1 2-16,10 1 0,3-1 15,-1-1-15,-1-3 0,0 1 16,-1-1-16,4 0 0,-2-1 15,-4-2-15,-4-4 0,-4 0 0,-4-2 16,-6-3-16,-4-3 16,-6-1-16,-5-1 0,3 5 0,0-1 15,0 3-15</inkml:trace>
  <inkml:trace contextRef="#ctx0" brushRef="#br0" timeOffset="98455.2816">25616 8524 0,'0'0'16,"0"0"-16,0 0 0,0 0 16,0 0-16,21 20 0,-21-20 15,13 18-15,-13-18 0,15 21 16,-6-10-16,-1 1 0,0-3 0,-1 0 16,1-1-16,-1-2 0,-1-2 15,0 0-15,-2-1 0,1-1 16</inkml:trace>
  <inkml:trace contextRef="#ctx0" brushRef="#br0" timeOffset="98704.5408">25828 8422 0,'0'0'0,"0"0"0,0 0 15,0 0-15,7 21 0,-7-21 0,-1 27 16,-2-9-16,-2 2 0,-1 6 15,-3 4-15,0 2 0,0 3 0,-3 12 16,0 1-16,-4 5 0,1-2 16,0-6-16,-1-3 15,0 1-15,1-7 0,3-3 16,1-4-16,1-6 0,0-7 0,1-1 16,2-2-16,0-6 0,1-2 15,0-1-15,2-1 0,0 1 16</inkml:trace>
  <inkml:trace contextRef="#ctx0" brushRef="#br0" timeOffset="98874.0856">25895 8630 0,'0'0'0,"0"0"16,0 0-16,19 5 0,-19-5 0,24 6 15,-24-6-15,26 13 0,-13-6 16,1 2-16,-1-1 0,0 1 0,0-1 15,2-2-15,0-2 16,-2-2-16,-1 1 0,-2 0 0</inkml:trace>
  <inkml:trace contextRef="#ctx0" brushRef="#br0" timeOffset="99071.3613">26506 8281 0,'0'0'16,"0"0"-16,0 0 0,24 5 0,-24-5 15,21 9-15,-9-4 16,0 1-16,0 0 0,-1 2 16,-1-2-16,-1 1 0,-3-2 0,1-1 15,-2 0-15,0 0 0</inkml:trace>
  <inkml:trace contextRef="#ctx0" brushRef="#br0" timeOffset="99422.063">26247 8412 0,'0'0'16,"0"0"-16,0 0 0,0 0 0,0 28 0,0-28 15,-3 30-15,3-30 16,-4 35-16,1-17 0,1 2 15,0-2-15,1-3 0,0-3 16,1-4-16,0-1 0,0 0 0,2-4 16,1-3-16,1-2 15,0 0-15,2-4 0,0-2 0,2-2 16,1-1-16,7-2 16,5-2-16,2 1 0,2-1 15,2 2-15,4-1 0,0 2 0,1 2 16,6 0-16,1 2 15,-6 0-15,-4 2 0,-5 2 0,-2 3 16,-5-1-16,-5 1 0,-6 4 16,-3 4-16,-7 2 0,-3 1 15,-9 2-15,-6 1 0,3-1 16,5-3-16,2-2 0</inkml:trace>
  <inkml:trace contextRef="#ctx0" brushRef="#br0" timeOffset="99587.9">26283 8560 0,'0'0'0,"0"0"0,0 0 16,0 0-16,0 0 0,0 23 0,0-23 15,-8 23-15,8-23 0,-12 24 16,5-9-16,-1-1 0,1 1 16,-2 0-16,-1 1 0,1-1 15,0 0-15,2-3 0,0-1 16,2-1-16</inkml:trace>
  <inkml:trace contextRef="#ctx0" brushRef="#br0" timeOffset="99754.693">26272 8736 0,'0'0'0,"0"0"0,0 0 15,24 0-15,-24 0 0,32 2 0,-10 0 16,1 1-16,1-1 16,9 2-16,2 0 0,-1-1 15,0-2-15,3 3 0,-2-1 16,-6 0-16,-2-2 0,-6 1 0,-5-4 15,-5-1-15,-3-1 0,-7-2 16,-3-2-16,0 1 0,1 1 0,0 1 16</inkml:trace>
  <inkml:trace contextRef="#ctx0" brushRef="#br0" timeOffset="99938.6311">26320 8572 0,'0'0'0,"0"0"15,0 0-15,0 0 0,0 0 0,21 18 16,-21-18-16,13 18 16,-13-18-16,15 20 0,-8-11 15,1 0-15,0-2 0,0 0 16,0 0-16,0-3 0,-1 0 0,-2-1 16,0-1-16,-1 0 0</inkml:trace>
  <inkml:trace contextRef="#ctx0" brushRef="#br0" timeOffset="100291.4522">26481 8532 0,'0'0'0,"0"0"0,0 0 16,0 0-16,0 0 0,0 0 16,0 0-16,0 0 0,0 0 0,10 22 15,-10-22-15,0 0 0,0 0 16,3 22-16,-3-22 0,0 0 15,0 0-15,0 0 0,0 23 16,0-23-16,0 0 0,0 0 16,0 0-16,-7 25 0,2-17 0,-3 5 15,-1 1-15,-1 3 16,0 2-16,-3 6 0,-4 2 16,-1 3-16,1 1 0,-8 14 0,1 3 15,-3 5-15,1-7 0,0 6 16,2-4-16,1-6 15,5-5-15,0-6 0,3-7 0,4-5 16,3-4-16,4-4 0,0-5 16,4-1-16,4-4 0,0-7 15,3-7-15,0-3 0,2-4 0,-2 5 16,-2 2-16,0 2 0</inkml:trace>
  <inkml:trace contextRef="#ctx0" brushRef="#br0" timeOffset="100504.6516">26648 8599 0,'0'0'0,"0"0"0,0 0 15,0 0-15,0 0 0,25 7 16,-25-7-16,0 0 0,23 16 0,-14-9 16,1 0-16,0 0 0,0 0 15,-1-1-15,-1-1 16,-1 1-16,-3 1 0,0-3 0,-3-1 15,-1-1-15,-2 1 0,-1-2 16,1 0-16,2-1 0</inkml:trace>
  <inkml:trace contextRef="#ctx0" brushRef="#br0" timeOffset="100687.972">26553 8879 0,'0'0'0,"0"0"0,0 0 15,0 0-15,5 25 0,-5-25 0,5 21 16,-3-11-16,0-1 0,0 3 16,2 0-16,-2-1 0,0 0 15,-1 0-15,0-1 0,-2-3 16,-1-2-16,0-2 0,-2-2 16,1 0-16,0 0 0,1-1 15</inkml:trace>
  <inkml:trace contextRef="#ctx0" brushRef="#br0" timeOffset="101021.9272">26406 8985 0,'0'0'0,"0"0"0,0 0 16,0 0-16,0 0 0,0 0 15,0 0-15,0 25 0,0-25 0,0 0 16,5 28-16,-5-28 0,9 19 16,-1-11-16,2 1 0,2-1 15,1-1-15,3-2 0,3-2 16,0-1-16,2-1 0,7-1 15,0-1-15,-4-1 0,-1 1 0,-2-4 16,-2-1-16,-2 0 16,0 0-16,-2 0 0,0-3 15,-3 1-15,-1 0 0,-1 0 0,-2 1 16,-1 1-16,-1 0 0,-2 2 16,-1 0-16,0 1 0,-3 3 15,0 0-15,1 9 16,-4 0-16,0 1 0,1 5 0,0 6 15,0 5-15,0 0 0,2 2 16,3 3-16,-2 0 0,0-1 0,0 1 16,-1-7-16,0-4 15</inkml:trace>
  <inkml:trace contextRef="#ctx0" brushRef="#br0" timeOffset="105439.5277">1951 10863 0,'0'0'15,"0"0"-15,0 0 0,0 0 16,0 0-16,0 0 0,0 0 16,0 0-16,0 0 0,0 0 15,0 0-15,0 0 0,0 0 0,0 0 16,29-6-16,-29 6 16,0 0-16,37 8 0,-37-8 15,36 5-15,-15-2 0,1 2 0,4-1 16,2 0-16,1 0 0,14 0 15,2 0-15,-1 1 0,1-1 16,14-1-16,4-2 0,-2 0 16,-2 1-16,14-1 0,3 2 15,6-2-15,-8 1 0,4-1 16,1 2-16,6 0 0,-5 0 0,34 2 16,-5-1-16,-10-2 0,-8-2 15,-2 1-15,2 3 0,-9-1 16,-5-2-16,5 3 0,6 1 15,-6-1-15,-6 0 0,5 3 16,3 1-16,-8-1 0,-6-1 0,6 2 16,4 4-16,-7-6 15,-7-3-15,-5 1 0,-1 3 16,-12 0-16,-5 1 0,-8-2 0,-6-1 16,-9-1-16,-6-2 0,-6 1 15</inkml:trace>
  <inkml:trace contextRef="#ctx0" brushRef="#br0" timeOffset="109172.5748">3446 11073 0,'0'0'0,"0"0"0,0 0 16,0 0-16,0 0 0,0 0 16,-22 20-16,22-20 0,-20 14 15,20-14-15,-27 15 0,14-7 0,-3-1 16,3 1-16,3 0 16,-1-1-16,3 0 0,2 0 15,0 1-15,6-1 0,0 0 0,9-1 16,4 0-16,3 0 0,2-2 15,5 0-15,5 0 0,7-1 16,3 1-16,0-1 0,1-1 16,7 0-16,-5 0 0,-6-1 15,-4 0-15,-5 0 0,-4 0 0,-6 0 16</inkml:trace>
  <inkml:trace contextRef="#ctx0" brushRef="#br0" timeOffset="109555.6609">3230 11402 0,'0'0'0,"0"0"0,0 0 0,29-3 16,-29 3-16,33-1 0,-12 1 0,2 0 16,1 0-16,7 0 0,1 1 15,-3 0-15,-4 0 0,0 1 16,-2 2-16,-8-1 0,-2 1 15,-4 2-15,-8 2 0,-1 1 16,-3 2-16,-6 0 16,-5 2-16,-2 1 0,-3 1 0,1 2 15,1 0-15,2-2 0,0-1 16,8-2-16,0-1 16,7 0-16,3 1 0,5-4 0,6-3 15,5 2-15,3-2 0,14-2 16,1-2-16,-2-1 0,-1-2 0,0 1 15,-1 0 1,-4-1-16,0-1 0,-1-2 0,-6 2 16,-6-1-16,-4-2 0,-6-2 15,-4-2-15,-2-1 0,-1-2 0,0 4 16,0 0-16,0 2 0</inkml:trace>
  <inkml:trace contextRef="#ctx0" brushRef="#br0" timeOffset="109772.4642">4068 11294 0,'0'0'0,"0"0"15,0 0-15,23 2 0,-23-2 16,31 2-16,-31-2 0,39 2 16,-15-1-16,-1 1 0,2-1 15,8 0-15,3 0 0,-4 1 16,2 0-16,-5 0 0,-4-1 15,-6 1-15,-3 0 0,-4-2 16,-2-2-16,-6 1 0,-4 1 16,-3-3-16,3 3 0,-2-3 0</inkml:trace>
  <inkml:trace contextRef="#ctx0" brushRef="#br0" timeOffset="110038.8021">4330 11133 0,'0'0'0,"0"0"0,0 0 16,0 0-16,0 0 0,5 25 0,-5-25 16,1 28-16,-1-28 0,-4 41 15,-1-15-15,0 3 0,-2 3 16,-3 10-16,0 2 0,1-1 16,-1-3-16,2 7 0,1-2 15,0-6-15,1-5 0,0-6 16,3-3-16,0-5 0,-1-2 0,1-5 15,0-2 1,-5-6-16,-3-4 16,-2-1-16,1-2 0,-4-11 0,-2-7 15,7 6-15,3 2 0,1 2 0</inkml:trace>
  <inkml:trace contextRef="#ctx0" brushRef="#br0" timeOffset="110288.5111">4024 11430 0,'0'0'0,"0"0"15,0 0-15,0 0 0,0 0 0,0 0 16,30-1-16,-30 1 0,27 1 0,-27-1 16,32 7-16,-16-4 0,-1 0 15,-3 2-15,1 0 16,-3 2-16,-3 0 0,-5-1 16,-2-2-16,-2-1 0,1 0 0,-9 6 15,-5 2-15,-3 1 0,1 0 16,1 1-16,0-2 0,3-2 15,1-2-15,7 0 16,3 0-16,6 1 0,6-3 16,8-1-16,6 0 0,5-3 15,4-1-15,-4 0 0,-5 0 0,-4 0 16</inkml:trace>
  <inkml:trace contextRef="#ctx0" brushRef="#br0" timeOffset="110572.2566">4662 11483 0,'0'0'0,"0"0"16,0 0-16,0 0 0,-32-5 15,32 5-15,-27 1 0,11 2 16,-1 0-16,-2-1 0,0 3 16,0-2-16,1 2 0,-1 3 15,2 1-15,3 0 16,4 1-16,4 1 0,2 0 15,8 3-15,8 1 0,2-2 0,1-1 0,6 1 16,5-1-16,-1 0 16,-2-1-16,7-1 0,-1-1 15,-4-1-15,-4-2 0,-3-2 16,-3-2-16,-6-4 0,-1-3 0,-3 1 16,-1 1-16,2 0 0</inkml:trace>
  <inkml:trace contextRef="#ctx0" brushRef="#br0" timeOffset="110708.4122">4638 11115 0,'0'0'0,"0"0"0,0 0 16,0 0-16,0 0 0,0 0 0,24 17 0,-24-17 15,13 19-15,-13-19 0,13 18 16,-13-18-16</inkml:trace>
  <inkml:trace contextRef="#ctx0" brushRef="#br0" timeOffset="110990.0958">5376 11207 0,'0'0'16,"0"0"-16,0 0 0,-6 30 0,6-30 16,-5 31-16,1-8 0,-1 4 15,-3 3-15,-2 14 0,-3 3 16,1 1-16,-4 0 0,3 6 16,2-4-16,1 0 0,2-7 0,3-8 15,2-4-15,-1-8 0,-1-6 16,3-8-16,0-7 15,2-2-15,-2 2 0,2-2 0</inkml:trace>
  <inkml:trace contextRef="#ctx0" brushRef="#br0" timeOffset="111222.8103">5412 11240 0,'0'0'0,"9"-1"16,4 1-16,2 0 0,2 3 0,7 0 15,-1 3-15,2 2 0,-3 2 0,0 1 16,-4 3-16,-3-2 0,-1 0 16,-4 6-16,-3 2 0,-5-4 15,-5 1-15,-7 2 16,-6-3-16,-1-2 0,-6-2 0,-8 2 16,-4-2-16,2-4 0,-1-2 15,-1-4-15,4-7 0,7 2 16,6 1-16,3 0 0</inkml:trace>
  <inkml:trace contextRef="#ctx0" brushRef="#br0" timeOffset="111438.8525">6017 10977 0,'0'0'0,"0"0"16,0 0-16,-6 31 0,1-12 0,-3 3 15,-4 5-15,-2 5 0,0 3 0,-4 11 16,1 0-16,1 6 0,3-6 16,1 4-16,2-6 15,2-6-15,1-6 0,3-5 16,1-5-16,-1-6 0,2-5 0,2-4 16,-2 0-16,1-2 0</inkml:trace>
  <inkml:trace contextRef="#ctx0" brushRef="#br0" timeOffset="111789.099">5980 11353 0,'0'0'0,"0"0"15,0 0-15,0 0 0,0 0 0,28 2 16,-28-2-16,29 1 0,-29-1 16,38 1-16,-19 0 0,3-1 15,3-1-15,-2-1 0,1-1 16,3-2-16,-2 0 0,-1-1 15,-2 0-15,-2-1 0,-3-1 16,-3-2-16,-4-1 0,-4 0 16,-2-1-16,-5 1 0,-6 0 0,-2 4 15,-1 0-15,-5 2 0,-6 3 16,0 2-16,0 2 0,-1 3 16,-2 3-16,1 4 15,-2 0-15,0 7 0,2 2 0,4 1 16,6 1-16,3-2 0,5 2 15,8-1-15,6 0 0,4-1 16,5 0-16,8-3 0,5-2 16,13 0-16,5-4 0,3-2 0,-1-2 15,-10-3-15,-9-1 16,-7-1-16</inkml:trace>
  <inkml:trace contextRef="#ctx0" brushRef="#br0" timeOffset="112173.6195">6900 11472 0,'0'0'0,"6"-3"15,-2 1-15,1-1 0,-1-1 16,-1-2-16,0-2 0,-2 0 15,-1-3-15,-4 1 0,-1 0 16,-4-1-16,-3-1 0,-7-1 16,0 0-16,-6 5 0,-3 1 0,0 4 15,-2 0-15,-1 3 0,-1 2 16,-4 3-16,3 3 0,5 3 16,4 1-16,4 2 0,4 1 15,4 2-15,5-1 0,5 0 16,4 0-16,8 0 0,5-3 15,7-2-15,5-3 16,2-3-16,3-2 0,6-3 16,-3-2-16,-2-4 0,0-3 0,-4-1 15,-1-1-15,-5 1 0,-3-2 16,-6-3-16,-3 1 0,-3 1 16,-2 4-16,-2 3 0,-3 0 15,1 2-15,-1 2 0,-1 2 16,-3 3-16,2 3 0,-3 4 0,2 1 15,0 2-15,2 1 0,1 2 16,2 2-16,2 3 0,0-3 16,2 0-16,5 1 15,3-3-15,-5-4 16,-1-3-16,-1-1 0</inkml:trace>
  <inkml:trace contextRef="#ctx0" brushRef="#br0" timeOffset="112622.8537">7446 11503 0,'0'0'0,"0"0"16,0 0-16,0 0 0,0-23 15,0 23-15,-3-18 0,-3 6 0,1-1 16,-3-1 0,-2 0-16,-2 2 0,-1 1 0,-5-2 15,-1 3-15,-2 2 0,-2 1 0,-1 5 16,0 2-16,0 2 0,2 3 15,-1 3-15,0 5 0,3 2 16,3 1-16,0 7 0,4 3 16,7-2-16,6-2 0,5-1 15,4-3-15,4-1 0,4-2 0,6-4 16,4-2-16,2-5 16,1-2-16,0-7 0,1-5 15,2-5-15,-2-4 0,-4-4 16,-2-5-16,-1-4 0,-1-5 15,-2-1-15,-1-1 0,-1-4 0,-5 4 16,-3 8-16,-2 4 0,-2 6 16,-2 4-16,-1 5 0,-1 4 15,-3 4-15,0 4 0,0 3 16,-6 6-16,0 2 0,-4 4 16,0 7-16,0 6 0,0 2 0,0 4 15,-2 8-15,0 1 16,3 0-16,-1 1 0,1-2 0,1-2 15,1-9-15,1-6 0,2-6 16</inkml:trace>
  <inkml:trace contextRef="#ctx0" brushRef="#br0" timeOffset="118628.9302">8576 11130 0,'0'0'0,"0"0"0,0 0 15,0 0-15,0 0 0,2-18 0,-2 18 16,0 0-16,0 0 0,0 0 16,0 0-16,0 0 0,0 0 15,0 0-15,0 0 0,-23 17 16,23-17-16,-24 28 0,8-7 16,1 2-16,-2 1 0,-5 8 15,-1 3-15,3-1 0,2-1 0,-2 6 16,3 0-16,4-7 0,3-4 15,6-7-15,3-6 16,-1-4-16,2-1 0,0-1 16</inkml:trace>
  <inkml:trace contextRef="#ctx0" brushRef="#br0" timeOffset="118872.9943">9088 11027 0,'0'0'0,"0"0"0,0 0 16,0 0-16,0 0 0,9 28 16,-9-28-16,-5 30 0,5-30 0,-13 41 15,1-12-15,-2 3 16,0 1-16,-5 13 0,1 0 16,-1 7-16,3-4 0,3-8 0,3-4 15,0-4-15,1-7 0,0-6 16,-1-5-16,1-7 0,0-2 15,1-1-15,3-1 0,0-1 16</inkml:trace>
  <inkml:trace contextRef="#ctx0" brushRef="#br0" timeOffset="119023.0221">8562 11335 0,'0'0'0,"0"0"16,0 0-16,0 0 0,34 0 0,-34 0 15,43 2-15,-17 1 0,2-2 16,4 3-16,4 2 0,11 1 16,-1-1-16,1 1 0,-8-2 15,-8-1-15</inkml:trace>
  <inkml:trace contextRef="#ctx0" brushRef="#br0" timeOffset="119372.5368">9210 11471 0,'0'0'16,"0"0"-16,0 0 0,0 0 15,0 0-15,33 2 0,-33-2 16,32 2-16,-32-2 0,39 0 16,-16 0-16,0-1 0,0 0 15,-1-2-15,0-1 0,3-2 16,-1 0-16,-5 0 0,-2-3 0,-4-1 15,-4 0-15,-3-1 0,-4-3 16,-4 2-16,-4 1 0,-5 1 16,-6 1-16,-1 3 0,-1 1 15,-5 3-15,-4 2 16,2 2-16,-1 4 0,-1 6 0,-1 3 16,6 1-16,5 1 0,3 2 15,5 2-15,5 1 0,6 3 16,10-2-16,8 0 0,9-1 0,6-1 15,16 1-15,6-2 16,-12-6-16,-10-2 0,-7-3 0</inkml:trace>
  <inkml:trace contextRef="#ctx0" brushRef="#br0" timeOffset="119773.2368">10552 11360 0,'0'0'0,"0"0"16,0 0-16,0 0 0,0 0 0,0 0 16,-13-20-16,13 20 0,0 0 15,-22-10-15,22 10 0,0 0 16,-28-5-16,18 4 0,0 0 16,0 0-16,0-1 0,0 1 15,0-1-15,-1 1 0,0 0 0,-3 1 16,-3-1-16,1 1 0,-2 1 15,2 0-15,-1 1 0,3 2 16,2-1-16,2 1 0,1 1 16,3 2-16,4 2 0,4-1 15,5 3-15,3 1 0,2-1 16,5 5-16,0-2 16,1 2-16,1 0 0,-4 1 0,-2 0 15,-1 3-15,-4 0 0,-6-3 16,-3-2-16,-3-5 0,-3 0 0,-3-1 15,-2-4-15,-2 1 16,-3-2-16,0-1 0,-1-3 0,3-3 16,2-2-16,0 0 0,3 1 15,1 0-15</inkml:trace>
  <inkml:trace contextRef="#ctx0" brushRef="#br0" timeOffset="120205.8091">11132 11368 0,'0'0'0,"0"0"15,0 0-15,0 0 0,0 0 0,-19-11 16,19 11-16,-28-5 16,28 5-16,-39-4 0,13 6 15,1 0-15,-1 0 0,-8 6 16,-1 3-16,3 1 0,2 1 0,-2 6 15,6 2-15,5 1 16,4 1-16,10 1 0,6-1 16,5-3-16,5-3 0,6-4 0,7-3 15,5-4-15,2-2 0,5-7 16,2-3-16,-3-5 16,-2-2-16,4-6 0,-2 0 0,-5 0 15,-5 1-15,-5 1 0,-5 2 16,-3 3-16,-3 3 0,-1 2 15,-2 3-15,-4 4 0,-2 3 0,-3 5 16,-4 4-16,1 3 0,1 1 16,1 5-16,-2 2 15,4 1-15,0 0 0,4 0 16,4 1-16,2 0 0,3-3 0,4-4 16,4-3-16,-4-4 0,-2-2 15,-2-2-15</inkml:trace>
  <inkml:trace contextRef="#ctx0" brushRef="#br0" timeOffset="120390.038">11514 11404 0,'0'0'0,"0"0"0,0 0 16,0 0-16,0 0 0,0 0 15,-8 31-15,8-31 0,-12 29 16,3-11-16,-1 3 0,1-2 15,0-1-15,2-1 0,4 0 16,0-5-16,-1-2 0,2-1 16,0-2-16,0 1 0</inkml:trace>
  <inkml:trace contextRef="#ctx0" brushRef="#br0" timeOffset="120555.6558">11515 11132 0,'0'0'15,"0"0"-15,0 0 0,0 0 16,0 0-16,0 0 0,0 0 16,16 22-16,-16-22 0,15 25 15,-4-7-15,0 2 0,1 1 0,1 2 16,2 2-16,-3-4 0,-1-3 16,-1-1-16</inkml:trace>
  <inkml:trace contextRef="#ctx0" brushRef="#br0" timeOffset="120989.9218">12065 11591 0,'0'0'16,"0"0"-16,0 0 0,0 0 0,0 0 16,15-23-16,-15 23 15,1-20-15,-1 20 0,-8-26 16,-1 11-16,-4 0 16,-4-1-16,0 2 0,-2 2 0,-9 2 15,-2 6-15,0 1 0,1 3 16,-1 6-16,1 5 0,-3 6 15,5 3-15,6 4 0,4 4 16,5-3-16,3-2 0,12 4 16,10 1-16,6-8 0,4-4 15,12-7-15,11-6 0,-2-3 16,-1-2-16,7-8 0,2-5 16,-4-2-16,-4-3 0,4-13 0,-3-5 15,-6 1-15,-6 0 0,-5-1 16,-5-2-16,-8 7 0,-5 6 15,-3 3-15,-3 3 0,-1 6 16,0 3-16,-1 5 0,0 1 16,-5 7-16,-5 3 0,-2 6 15,-1 5-15,0 2 0,1 3 0,-2 9 16,-1 7-16,1-1 16,1-1-16,0 4 0,1 2 15,2 1-15,5-4 0,7-4 0,7-1 16,-1-11-16,1-6 0,-3-4 15,-2-3-15,-1-2 0</inkml:trace>
  <inkml:trace contextRef="#ctx0" brushRef="#br0" timeOffset="121189.6124">12894 11437 0,'0'0'0,"0"0"0,0 0 16,0 0-16,0 0 0,0 0 0,0 0 15,-6 25-15,6-25 0,-12 25 16,2-7-16,0 0 0,0 1 16,0 0-16,1-1 0,1-2 15,2-1-15,-1-4 0,3-5 16,2-3-16,2-3 0,-3 3 0,3-3 16,-2 2-16</inkml:trace>
  <inkml:trace contextRef="#ctx0" brushRef="#br0" timeOffset="121322.6066">12972 11103 0,'0'0'15,"0"0"-15,0 0 0,0 0 16,27 9-16,-27-9 0,25 11 16,-10-2-16,-2 1 0,-1-2 15,-1 0-15,-2-2 0</inkml:trace>
  <inkml:trace contextRef="#ctx0" brushRef="#br0" timeOffset="121656.3634">13272 11460 0,'0'0'0,"0"0"0,0 0 16,-7 25-16,1-13 0,-3 5 16,-2 4-16,0-2 0,0-1 0,-1 5 15,1-1-15,2-4 0,3-2 16,0-4-16,3-2 0,3-6 15,3-4-15,4-5 0,3-3 16,1-1-16,0 0 0,3-7 16,4-5-16,2 1 0,1-1 15,7-5-15,3 1 0,-1 4 16,0 4-16,-1 4 0,1 4 16,-2 2-16,-3 3 0,2 2 15,-2 5-15,-7 0 0,-3 1 0,-2 6 16,-2 3-16,-2 3 15,-2 0-15,-5 4 0,-2 4 0,-2 1 16,-3-1-16,1 2 0,-1 3 16,4-5-16,1-2 0,0-2 15,0-4-15,0-4 0</inkml:trace>
  <inkml:trace contextRef="#ctx0" brushRef="#br0" timeOffset="122072.6104">14528 11574 0,'0'0'0,"0"0"16,12-16-16,-5 6 0,0 0 0,-2-2 15,1-2-15,-2-3 16,-1-1-16,-4 1 0,-3 0 16,-5 2-16,-3-1 0,-6 2 0,-5 3 15,-3 3-15,-4 1 0,-10 3 16,-2 5-16,1 3 0,1 4 15,2 4-15,4 2 0,0 2 16,6 1-16,8 1 0,7 2 16,5-1-16,6 1 0,12-2 15,9 0-15,4-3 0,4-4 16,5-3-16,4-2 0,0-3 16,0-2-16,0-4 0,0-2 15,-2-6-15,-2-3 0,-5 0 0,-4-1 16,-5 2-16,-3 1 0,-4 3 15,-3 3-15,-2 3 0,0 0 16,-4 3-16,-2 0 0,-1 7 16,-2 0-16,-2 6 15,0 6-15,0 1 0,1 4 0,3 1 16,2 1-16,3-3 0,3-1 16,-1-5-16,-2-4 0,0-1 0</inkml:trace>
  <inkml:trace contextRef="#ctx0" brushRef="#br0" timeOffset="122340.1044">15100 11433 0,'0'0'0,"0"0"16,0 0-16,0 0 0,0 0 0,-4 33 15,4-33-15,-12 44 0,3-19 16,-3 6-16,-4 4 0,-3 12 16,0 0-16,2 1 0,3-2 15,0 4-15,2-6 0,2-1 16,2-8-16,2-7 0,2-5 16,2-13-16,2-8 0,-1-8 0,0-7 15,-1 3-15,2 1 0,0 2 16</inkml:trace>
  <inkml:trace contextRef="#ctx0" brushRef="#br0" timeOffset="122573.8456">15017 11376 0,'0'0'16,"0"0"-16,27 0 0,-8 2 16,3 0-16,8 3 0,2 3 15,1 0-15,1 2 0,3 4 16,-2 2-16,-6-1 0,-2 0 0,-5-1 15,-4 0-15,-6 1 0,-5 1 16,-4-2-16,-7 0 0,-2-3 16,-5 0-16,-7-1 15,-6 0-15,-1-2 0,1-2 0,0-2 16,-1-5-16,0-4 0,2 0 16,4-1-16,5 2 0,2 0 0</inkml:trace>
  <inkml:trace contextRef="#ctx0" brushRef="#br0" timeOffset="122761.8601">15644 11044 0,'0'0'0,"0"0"0,0 0 16,0 0-16,14 24 0,-14-24 16,-4 33-16,-4-11 0,-2 5 15,-3 5-15,-2 3 0,-5 12 16,-1 1-16,-4 8 0,1-3 15,5-7-15,4-5 0,3 1 0,4-9 16,6-7-16,3-7 0,0-4 16,0-3-16,-1-3 0</inkml:trace>
  <inkml:trace contextRef="#ctx0" brushRef="#br0" timeOffset="123106.4978">15665 11489 0,'0'0'0,"0"0"0,0 0 16,0 0-16,0 0 0,31 12 0,-31-12 16,29 10-16,-10-7 0,1 0 15,1 1-15,1-3 0,2-1 16,2-1 0,0-5-16,-2-1 15,0-1-15,1-2 0,-4-1 0,-6-1 16,-3-1-16,-4-1 0,-2 0 0,-5 1 15,-2 1-15,-6 3 0,-3 2 16,-5 2-16,-5 3 0,-1 4 16,-1 2-16,-2 5 0,-4 5 15,-1 3-15,4 3 0,4 4 16,3 3-16,7 0 0,4 1 16,9 3-16,8-1 0,9-5 15,7-3-15,11-5 0,9-4 16,3-3-16,5-1 0,-6-1 0,-12-4 15,-9 0-15</inkml:trace>
  <inkml:trace contextRef="#ctx0" brushRef="#br0" timeOffset="123472.9344">16634 11467 0,'0'0'0,"0"0"0,0 0 15,0 0-15,0 0 0,-30-12 0,30 12 16,-32-7-16,11 5 0,-2 2 15,-3 3-15,-3 1 0,-2 3 16,-8 5-16,1 3 0,4 2 16,2 1-16,-1 6 15,5-1-15,7-2 0,7-3 0,7 0 16,6-1-16,7-2 0,5-3 0,7-3 16,8-2-16,2-4 15,4-4-15,0-2 0,1-4 0,3-4 16,-5-2-16,-3-2 0,-1-2 15,-3 0-15,-3-1 0,-3-2 16,-4-3-16,-3 8 0,-2 4 16,-3 5-16,-1 4 0,-3 2 15,-2 0-15,0 8 0,-3 3 16,0 2-16,1 2 0,1 2 16,2 3-16,1 0 0,3 2 0,4-2 15,4 0-15,1-6 0,3-5 16,-4-1-16,-2-2 0,-2-1 15</inkml:trace>
  <inkml:trace contextRef="#ctx0" brushRef="#br0" timeOffset="123923.2551">17239 11486 0,'0'0'0,"0"0"15,0 0-15,0 0 0,-13-18 0,5 10 16,-2-1-16,-4 0 0,-4 0 15,-4 1-15,-3 2 0,-9 1 16,1 3-16,-2 5 0,1 5 16,0 2-16,1 2 0,-4 9 15,1 6-15,9-1 0,5 0 0,6 5 16,11 0-16,7-3 16,8-3-16,9-5 0,6-4 15,7-7-15,4-3 0,8-7 0,7-5 16,-3-6-16,-4-2 0,5-6 15,-1-3-15,-9-4 0,-3-3 16,-3-2-16,0-3 0,-8 0 16,-4-1-16,-2-1 0,-6 3 15,-4 7-15,-4 4 0,-2 9 16,-2 3-16,0 3 0,0 4 0,-4 2 16,-3 5-16,-3 3 0,-2 3 15,-2 8-15,-1 5 0,-1 4 16,2 2-16,-1 6 0,-2 6 15,1-4-15,-1-1 0,4 0 16,2 2-16,4-4 0,2-3 16,6-3-16,2-6 0,2-8 15,1-8-15,-1 1 0,-2-2 16,1-1-16</inkml:trace>
  <inkml:trace contextRef="#ctx0" brushRef="#br0" timeOffset="124105.8859">17699 11425 0,'0'0'0,"0"0"16,0 0-16,0 0 0,0 0 15,-10 32-15,10-32 0,-12 30 0,4-11 16,-2 1 0,-2 2-16,0 0 0,0 0 0,-1 4 15,2-5-15,3-5 0,3-3 0,1-2 16,1-1-1,-1-3-15</inkml:trace>
  <inkml:trace contextRef="#ctx0" brushRef="#br0" timeOffset="124256.1961">17776 11186 0,'0'0'0,"0"0"16,0 0-16,0 0 0,23 5 0,-23-5 15,24 13-15,-10-6 0,-1 0 16,-2 0-16,-1-2 0,-1 0 16</inkml:trace>
  <inkml:trace contextRef="#ctx0" brushRef="#br0" timeOffset="124574.2246">18004 11412 0,'0'0'16,"0"0"-16,0 0 0,0 0 0,-6 27 15,6-27-15,-10 27 16,2-10-16,-1 4 0,-2-3 0,-1 2 15,0-4-15,0-2 0,0 3 16,2-2-16,1-2 0,1-4 16,4-2-16,2-3 0,3-1 15,2-2-15,3-3 0,1-4 16,2-2-16,1-2 0,5-7 16,3-2-16,1-2 0,1 2 0,1-1 15,2 1-15,1-1 16,-2 4-16,0 3 0,0 5 15,-3 2-15,-4 2 0,0 7 16,-1 3-16,-3 3 0,-2 2 0,-5 5 16,-4 4-16,-1 0 0,-1 0 0,-2 3 15,-2 1-15,2 2 16,0 2-16,9-6 16,5-4-16,-3-3 0,0-2 0,-2-3 15</inkml:trace>
  <inkml:trace contextRef="#ctx0" brushRef="#br0" timeOffset="125007.0339">18813 11494 0,'0'0'0,"0"0"0,0 0 16,0 0-16,-2-18 0,2 18 16,0 0-1,-29-18-15,6 15 0,0 1 0,0 2 16,-3 4-16,-4 4 15,-6 5-15,1 2 0,0 3 0,6 1 16,8-1-16,7 0 0,8-2 16,4 0-16,9-2 0,5 0 15,9-5-15,6-3 0,2-4 16,3-2-16,0-3 0,0-2 16,-2-2-16,-2 0 0,1-6 15,0-2-15,-6 1 0,-3 1 0,-6 3 16,-3 2-1,-3 2-15,-1 1 0,-5 5 0,-1 3 0,-1 3 16,-1 4-16,-5 9 16,-2 9-1,-2-3-15,-1 5 0,0 1 0,2-2 0,-1 4 16,1-2-16,0-4 0,2-4 16,-2-6-16,-1-5 15,0-1-15,-1-2 0,-5-7 16,-5-5-16,3-2 0,0-3 0,0-4 15,1-4-15,2-1 0,4 2 16,3 2-16,1 3 0,1 1 16</inkml:trace>
  <inkml:trace contextRef="#ctx0" brushRef="#br0" timeOffset="125339.9193">19358 11435 0,'0'0'0,"0"0"16,0 0-16,0 0 0,0 29 16,0-29-16,-9 32 0,3-13 15,-1 1-15,0 0 0,1 1 16,1-1-16,1-1 0,3 2 16,3-3-16,3-1 0,0-2 0,5-5 15,3-3-15,0-4 0,1-2 16,0-5-16,2-3 15,1-2-15,0-2 0,1-5 16,3-2-16,-2-2 0,-1 0 0,4-6 16,0 2-16,-1 4 0,-1 2 15,-5 2-15,-3 3 0,-2 1 16,-1 4-16,-4 1 0,-1 3 16,-4 4-16,0 0 0,-3-1 15,-2 3-15,-1 1 0,2 0 0,0 0 16,0-1-16,2-1 0</inkml:trace>
  <inkml:trace contextRef="#ctx0" brushRef="#br0" timeOffset="125706.743">19897 11483 0,'0'0'15,"0"0"-15,0 0 0,0 0 0,0 0 16,0 0-16,-23 17 0,23-17 15,-23 22-15,23-22 16,-25 29-16,14-12 0,2 2 0,2-1 16,4 2-16,3-2 0,3-1 15,9 1-15,6-3 16,4-4-16,3 0 0,2-5 0,1-2 16,4-2-16,-3-1 0,-1-7 15,-2-4-15,-4-2 0,-3-1 16,-6-7-16,-4-4 15,-7-2-15,-5-2 0,-2 3 16,0 5-16,-13-1 16,-7 1-16,3 6 0,-1 4 0,-3 2 15,3 3-15,2 4 0,1 1 16,3 4-16,0 5 0,7 1 16,5 2-16,1-4 0,2-1 15,0-1-15</inkml:trace>
  <inkml:trace contextRef="#ctx0" brushRef="#br0" timeOffset="125906.7372">20410 11555 0,'0'0'0,"0"0"15,0 0-15,-7 20 0,7-20 0,-11 21 16,2-7-16,1 1 0,-2 1 15,0 0-15,0-1 0,1 0 16,1-3-16,1 3 0,2-2 16,3-3-16,2-1 0,0-4 15,0 0-15,0 0 0</inkml:trace>
  <inkml:trace contextRef="#ctx0" brushRef="#br0" timeOffset="126060.6044">20448 11306 0,'0'0'0,"0"0"0,0 0 15,0 0-15,24 18 0,-24-18 16,19 18-16,-19-18 0,20 23 0,-11-12 16,-1-2-16,-2-1 0</inkml:trace>
  <inkml:trace contextRef="#ctx0" brushRef="#br0" timeOffset="126307.0109">20908 11482 0,'0'0'0,"0"0"16,0 0-16,0 0 0,0 0 0,-23 21 15,23-21-15,-33 13 0,13-4 16,-2 3-16,-2 2 0,0 2 15,0-1-15,-3 8 16,4 3-16,3-2 0,4 0 16,2 4-16,5-2 0,7-2 15,6-2-15,6-3 0,6-2 0,-1-2 16,2-1-16,-4-4 0,-2-1 16,-2-2-16</inkml:trace>
  <inkml:trace contextRef="#ctx0" brushRef="#br0" timeOffset="126674.2928">20895 11732 0,'0'0'0,"0"0"0,0 0 16,0 0-16,0 0 0,32 4 16,-32-4-16,29 7 0,-29-7 15,36 8-15,-13-4 0,1-1 16,2 0-16,1-2 15,3 2-15,8-2 0,-3 0 0,-4-3 16,-4-1-16,-3-1 0,-3-1 16,0-4-16,-4-5 0,-7 1 15,-4-1-15,-2 1 0,-4 1 16,-4 1-16,-2 2 0,-6 0 16,-4 2-16,-1 1 0,-2 0 0,-9 2 15,-1 2-15,-1 3 0,1 3 16,2 3-16,1 3 0,3 2 15,1 0-15,3 4 0,4 1 16,4 1-16,3 0 0,7 3 16,5 0-16,3 0 0,2 0 15,4 2-15,5 1 0,5-4 0,6-1 16,-3-1-16,-5-4 16,-5-2-16</inkml:trace>
  <inkml:trace contextRef="#ctx0" brushRef="#br0" timeOffset="126871.9974">21660 12022 0,'0'0'0,"0"0"15,0 0-15,0 0 0,0 0 0,0 0 16,0 0-16,0 0 0</inkml:trace>
  <inkml:trace contextRef="#ctx0" brushRef="#br0" timeOffset="128456.4354">13280 11025 0,'0'0'15,"0"0"-15,0 0 0,22 4 0,-22-4 16,23 1-16,-4-1 0,2 0 16,1 2-16,6-2 0,5 0 15,10 0-15,0 1 0,14-1 16,4-1-16,-1-1 0,2 2 16,17-2-16,4-2 0,-5 0 0,-3 0 15,17-3-15,1 1 16,1-2-16,-8 2 0,33-1 15,-12 1-15,-21 1 0,-12 0 0,-4 1 16,-3 0-16,-16-2 0,-11-2 16,-2 1-16,-2 1 0,-6 0 15,-6 0-15,-8 0 0,-7 2 16,-6 2-16,-3 2 0,-5-5 16,-1-3-16,1 3 0,2 0 0,1 2 15</inkml:trace>
  <inkml:trace contextRef="#ctx0" brushRef="#br0" timeOffset="137624.3269">13204 9956 0,'0'0'15,"0"0"-15,24-2 0,-8 2 16,3-1-16,13-1 0,6-2 16,2 0-16,1 0 0,12-1 15,1 2-15,-6-3 0,-4-1 0,6-3 16,-4 1-16,-11 2 0,-7-2 15,-7-2-15,-7-3 0,-3 3 16,-2 2-16,-2 2 0</inkml:trace>
  <inkml:trace contextRef="#ctx0" brushRef="#br0" timeOffset="137857.4279">13503 9658 0,'0'0'0,"0"0"15,0 0-15,0 0 0,10 20 0,-10-20 16,8 29-16,-5-10 16,0 3-16,-1 5 0,1 6 15,-3 0-15,-2 3 0,1 10 16,0 0-16,-1 7 0,-2-6 0,-1-1 16,0-3-16,-2 2 15,2-8-15,-5-6 0,-2-6 0,1-5 16,-1-5-16,4-3 0,1-3 15,2-2-15</inkml:trace>
  <inkml:trace contextRef="#ctx0" brushRef="#br0" timeOffset="137990.4058">13263 10136 0,'0'0'0,"0"0"16,0 0-16,0 0 0,27-14 0,-27 14 15,37-10-15,-14 5 0,2 1 16,11-5-16,4 1 0,1-2 15,0-1-15,1 0 0,-8 1 16,-7 3-16</inkml:trace>
  <inkml:trace contextRef="#ctx0" brushRef="#br0" timeOffset="138190.1315">14180 9769 0,'0'0'0,"0"0"0,0 0 0,0 0 16,0 0-16,0 0 0,-23 21 15,23-21-15,-25 20 0,8-6 16,-5 0-16,0 2 0,0-2 0,-5 3 16,-4-1-16,-5 6 15,2-3-15,-7 3 0,0-1 16,5-5-16,3-3 0,5-3 16,6-2-16,4-1 0</inkml:trace>
  <inkml:trace contextRef="#ctx0" brushRef="#br0" timeOffset="138379.9715">13790 10024 0,'0'0'0,"0"0"0,0 0 0,7 25 16,-7-25-16,1 23 0,-2-8 16,0 1-16,-1-2 0,0 2 0,0 0 15,-1-1-15,1 0 0,-2 3 16,-1-2-16,2-1 0,0-4 15,-1-1-15,2-1 0,0-6 16,2-3-16,-2-1 0,2 1 16,0 0-16</inkml:trace>
  <inkml:trace contextRef="#ctx0" brushRef="#br0" timeOffset="138607.0969">13985 10030 0,'0'0'0,"0"0"16,0 0-16,0 0 0,0 0 0,13 23 15,-13-23-15,3 21 0,-3-21 0,-3 23 16,3-23-16,-6 26 16,3-12-16,0 0 0,1 0 15,-1-2-15,1-2 0,0-1 16,-1-2-16,-1-2 0,1 0 0,0-4 16,-1-1-16,2-3 0,1-2 15,1-4-15,1-2 16,-1 2-16,0 1 0,0 1 0</inkml:trace>
  <inkml:trace contextRef="#ctx0" brushRef="#br0" timeOffset="138758.5726">14098 9952 0,'0'0'16,"0"0"-16,0 0 0,0 0 15,16 20-15,-16-20 0,11 24 16,-11-24-16,14 30 0,-6-12 16,1 4-16,-2 0 0,1 1 0,1 8 15,0-1-15,-1-1 0,0-4 16,0 0-16,-1-2 0,-2-4 15,1-3-15,-1-2 0,1-2 16,0-3-16,2-5 0,-3-1 16,1 1-16,-2-2 0</inkml:trace>
  <inkml:trace contextRef="#ctx0" brushRef="#br0" timeOffset="138940.369">14605 10217 0,'0'0'0,"0"0"0,0 0 0,0 0 16,0 0-16,4 24 0,-4-24 16,-6 19-16,6-19 0,-8 21 15,3-10-15,-2 0 0,1-2 0,-3-2 16,-1-2-16,1-1 0,1 0 16,2-1-16</inkml:trace>
  <inkml:trace contextRef="#ctx0" brushRef="#br0" timeOffset="139125.9126">14885 9903 0,'0'0'0,"0"0"0,21-3 16,-6 2-16,0 2 0,4-2 15,2 0-15,6-1 0,1-1 0,-1 0 16,0 0-16,-4 1 0,-2-1 15,0 0-15,-4 0 0,-6 1 16,-3 0-16,0 1 0</inkml:trace>
  <inkml:trace contextRef="#ctx0" brushRef="#br0" timeOffset="139357.5644">15063 9750 0,'0'0'0,"0"0"15,0 0-15,4 21 0,-4-21 16,3 29-16,-2-7 0,-1 2 16,0 2-16,-1 10 0,-2 3 15,2-1-15,0-1 0,0 6 16,0-3-16,0-6 0,0-4 0,0-3 16,-1-3-16,0-1 0,-1-2 15,-5-4-15,-4-4 16,-2-3-16,-3-4 0,4 0 0,2-3 15,2 1-15</inkml:trace>
  <inkml:trace contextRef="#ctx0" brushRef="#br0" timeOffset="139474.1229">14907 10104 0,'0'0'16,"0"0"-16,0 0 0,31-8 16,-31 8-16,37-7 0,-14 2 15,8-2-15,0 0 0,-5 1 0,-4 1 16,-3 1-16</inkml:trace>
  <inkml:trace contextRef="#ctx0" brushRef="#br0" timeOffset="139690.4629">15337 9858 0,'0'0'16,"0"0"-16,0 0 0,28 0 0,-16-1 15,5-2-15,2 0 0,2 1 16,0-1-16,8-1 0,2 1 16,-2-1-16,-3 0 0,2-1 15,-5 1-15,-5 0 0,-3 0 0,-7 0 16,-4-1-16,-4 1 0,-3 1 16,0-1-16,1 2 0,0-1 15</inkml:trace>
  <inkml:trace contextRef="#ctx0" brushRef="#br0" timeOffset="139890.9451">15385 9736 0,'0'0'0,"0"0"0,0 0 15,0 0-15,0 0 0,11 31 16,-11-31-16,8 29 0,-4-14 0,1 3 16,1 3-16,1 0 0,-1 1 15,3 4-15,1 1 16,0-3-16,1-2 0,0-3 0,-1-1 15,-1-4-15,-1-2 0,1-5 16,0-2-16,-1-3 0,0-2 0,-2 0 16,0 0-16,-2 0 0</inkml:trace>
  <inkml:trace contextRef="#ctx0" brushRef="#br0" timeOffset="140157.8154">15717 9942 0,'0'0'0,"0"0"15,0 0-15,0 0 0,0 0 16,0 0-16,0 0 0,-23 16 15,23-16-15,-28 16 0,9-5 16,-2 0-16,-1 1 0,-3 0 16,-3-1-16,1 1 0,0 0 0,-7 4 15,0 0-15,4-3 16,4-2-16,-1 1 0,6 0 16,7-2-16,4-2 0,10-3 15,7 1-15,4-2 0,3-1 0,8-1 16,7-1-16,2-1 0,1 1 15,9-1-15,4 0 16,-5 0-16,-2-1 0,5 0 0,-3-3 16,-9 1-16,-4-1 0,-6 2 15,-6-1-15,-3 1 0</inkml:trace>
  <inkml:trace contextRef="#ctx0" brushRef="#br0" timeOffset="140340.5768">15461 10185 0,'0'0'0,"0"0"0,0 0 0,0 0 16,0 0-16,-1 26 0,1-26 15,-2 20-15,2-20 0,-4 22 16,4-22-16,-3 24 0,1-13 16,0 0-16,-1 0 0,2-3 0,0 0 15,0-2-15,1 0 0,0 0 16</inkml:trace>
  <inkml:trace contextRef="#ctx0" brushRef="#br0" timeOffset="140640.2527">15626 10252 0,'0'0'16,"0"0"-16,0 0 0,0 0 0,0 0 16,-5 26-16,5-26 15,-7 20-15,7-20 0,-6 21 0,3-11 16,2 0-16,0 0 0,4-1 15,5 0-15,2-1 0,2-1 16,5-1-16,4 0 0,2-1 16,1-3-16,10 1 0,3-2 15,-2 0-15,-1-1 0,6-2 16,-3 0-16,-3 0 0,-3-2 0,-3 0 16,-3-3-16,-6 0 0,-4 0 15,-4-4-15,-3-2 0,-5-2 16,-3 0-16,-6-3 0,-6-2 15,-3 2-15,0 1 0,-7 2 16,-6 0-16,6 4 0,5 1 0,2 2 16</inkml:trace>
  <inkml:trace contextRef="#ctx0" brushRef="#br0" timeOffset="148224.4813">2720 12552 0,'0'0'0,"0"0"16,0 0-16,0 0 0,0 0 15,0 0-15,0 0 0,-10-17 16,10 17-16,0 0 0,0 0 16,0 0-16,0 0 0,-5-20 15,5 20-15,0 0 0,0 0 16,0 0-16,21-5 16,-21 5-16,30-1 0,-10 0 15,2 1-15,7 0 16,5-1-16,-2-1 0,-1 0 0,13 1 15,3 0-15,10-2 0,-1 2 0,13 0 16,3 2-16,-8-3 16,-6-2-16,16 3 15,4-2-15,-1 1 0,-1 0 16,12-1-16,-4 1 0,-4-1 0,-6 2 0,38 0 16,-7 1-16,-14 0 0,-6 0 15,1 1-15,2 0 0,-7-1 16,-3-2-16,2 2 0,0 1 15,-4-1-15,-5 0 0,7-1 16,7-1-16,-2 3 0,-2 2 0,2-2 16,-2 1-16,-1-1 15,-6 1-15,9-2 0,8-1 16,-4 1-16,-2 0 0,2-1 16,3-2-16,-5 0 0,-3-1 0,4 0 15,3 0-15,-5-1 0,-4 1 16,2 7-16,-2 4 0,-2-5 15,-8-5-15,3-1 0,2-2 16,-5 2-16,2 2 0,1 2 16,-3 0-16,-1-1 0,-6-4 15,3 1-15,1 1 0,-1 3 16,0 1-16,-2-1 0,2 0 16,-3 0-16,-3-1 0,-3-2 0,-2 0 15,-2 0-15,-2-1 0,-2 2 16,2 2-16,-6-1 0,-1-3 15,-5 2-15,-3-1 0,0 3 16,-2 3-16,-3-3 0,-3-2 16,-4 0-16,-5-1 0,1-1 15,1 1-15,-6 1 0,-6 3 0,-9-1 16,0 0-16,0 0 16,-5 1-16,-7 1 0,-6 1 0,-5-1 15,-7-2-15,7 0 0,4 0 16,5 0-16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8:10:27.219"/>
    </inkml:context>
    <inkml:brush xml:id="br0">
      <inkml:brushProperty name="width" value="0.05292" units="cm"/>
      <inkml:brushProperty name="height" value="0.05292" units="cm"/>
      <inkml:brushProperty name="color" value="#FF0000"/>
    </inkml:brush>
  </inkml:definitions>
  <inkml:trace contextRef="#ctx0" brushRef="#br0">2049 2697 0,'0'0'0,"0"0"15,0 0-15,0 0 0,0 0 0,0 0 16,21 6-16,-21-6 0,0 0 0,22 7 15,-22-7-15,24 5 16,-12-3-16,4 1 0,3 0 16,0-1-16,3-1 0,3 0 0,4 2 15,9 0-15,2 0 0,4-3 16,0-1-16,11-1 0,-1 1 16,-1-3-16,0-1 0,8-5 15,-4-5-15,1-2 0,0-4 16,-4 0-16,0-2 0,0-8 15,-5 0-15,-3-3 0,-5-1 0,-1-8 16,-4 2-16,-5 1 0,-6 1 16,-7-3-16,-3-4 15,-6 2-15,-4 2 0,-5-3 0,-6-2 16,-3-1-16,-1-1 0,-5 1 16,-4 0-16,0 4 0,-3 3 15,-3 1-15,-3 1 0,-2 2 16,-1 2-16,-6-5 0,1 1 15,1 10-15,0 2 0,-18-13 16,2 4-16,5 5 0,3 6 0,0 6 16,1 3-16,2 3 0,-1 0 15,-1 9-15,1 4 0,13 1 16,-2 0-16,-7-1 0,-6-1 16,5 6-16,2 3 0,-7 3 15,-1 4-15,-1 2 0,1 2 16,-1 5-16,1 7 0,0-1 15,-1 0-15,2 5 0,2 4 16,-17 20-16,9-4 0,7 0 0,1-1 16,7-1-16,4 1 0,11 3 15,4 4-15,12-2 0,4 0 16,7 0-16,8 3 0,9-4 16,9-1-16,8-8 0,6-3 15,6-2-15,6-1 0,10-7 16,5-5-16,-22-10 0,-18-6 0,-10-4 15</inkml:trace>
  <inkml:trace contextRef="#ctx0" brushRef="#br0" timeOffset="1446.4479">3601 2346 0,'0'0'0,"0"0"0,0 0 0,0 0 16,0 0-16,23-3 0,-23 3 16,0 0-16,29 3 0,-17 0 15,0-4-15,1-1 0,1-1 0,1 2 16,2 1-16,2-1 0,0 0 15,2 1-15,2 0 16,7 1-16,0 1 0,0-2 0,3-3 16,0 2-16,-1 1 0,11-1 15,2 0-15,-2-1 0,-1 0 0,11 0 16,-1-1-16,-4 3 16,-4 2-16,2-4 0,1 1 15,1 0-15,-3-1 0,13 1 16,3-1-16,-7 0 0,-4-1 0,4 2 15,3 0-15,-5 0 0,-2 1 16,16-1-16,1 0 16,-7-1-16,-4 0 0,30 1 0,-2 2 15,-14-2-15,-7-1 0,1 2 16,4 3-16,-7 0 0,-4-2 0,7 0 16,5 0-16,-11-2 15,-9-1-15,11 2 0,6 1 16,-5 3-16,-4 1 0,8-2 0,4 1 15,-7-4-15,-4-1 0,4 2 16,7 0-16,-6 1 0,-7-1 16,11 0-16,8 0 0,-8 0 15,-5 0-15,6 2 0,6-1 16,-10-2-16,-5 0 0,9 5 16,8 2-16,-11 2 0,-4-1 0,7-1 15,5-2-15,-5-5 0,-7-4 16,8 3-16,6 2 15,-8-2-15,-6-3 0,9 5 0,5 4 16,-6-4-16,-2-2 0,8 0 16,6-3-16,-10 4 0,-5 1 15,12 4-15,7 1 0,-14-3 16,-8-4-16,11 2 0,8 1 16,-12-3-16,-6-3 0,8 3 15,6 2-15,-9 1 0,-5-1 0,9 0 16,5-1-16,-10 0 0,-9 1 15,10 3-15,5 0 16,-8-4-16,-9-1 0,8 0 0,4 0 16,-4 1-16,-3 2 0,8 0 15,6-1-15,-11-1 0,-7 0 0,9-2 16,6 0-16,-7 1 16,-4 2-16,7 0 0,6-1 15,-8-1-15,-8 0 0,13 0 0,8-1 16,-9 5-16,-7 0 0,7-1 15,7-4-15,-12-1 0,-6-3 16,10 4-16,6 3 16,-6-1-16,-3-1 0,6-3 0,7 0 15,-12 3-15,-8 2 0,8 0 16,7-1-16,-8-1 0,-4 0 0,8-4 16,6 0-16,-8 3 0,-5 0 15,8 1-15,5 2 16,-11-4-16,-6-3 0,13-1 0,8-2 15,-12 5-15,-9 4 0,10 2 16,7-2-16,-7 2 0,-2 0 16,5-4-16,5-5 0,-9 2 15,-6 4-15,9-1 0,7 4 16,-14-2-16,-10-2 0,13 1 16,9 0-16,-9 1 0,-4 1 0,7 0 15,7 1-15,-9 0 16,-4 3-16,10-7 0,6-6 15,-14 2-15,-9 0 0,14 2 16,8 1-16,-7 2 0,-4 0 0,9 0 16,8 1-16,-10-1 0,-7 0 15,12 0-15,7-3 0,-14-1 16,-10 1-16,11 3 0,7 0 16,-7 2-16,-5 0 0,5 0 15,2 0-15,-9-1 0,-5 0 0,8 4 16,4 1-16,-12-2 0,-9 0 15,4 0-15,5 2 16,-10-3-16,-7-2 0,-1 1 0,-1-1 16,-8 1-16,-7-1 0,-9 13 15,-8 6-15,-4-8 0,-3-6 0,-2-1 16,-1-2-16,0-1 16</inkml:trace>
  <inkml:trace contextRef="#ctx0" brushRef="#br0" timeOffset="4213.544">14819 2146 0,'0'0'0,"0"0"16,0 0-16,0 0 0,25 12 0,-25-12 16,0 0-16,26 19 0,-15-12 0,2 1 15,3 1-15,0 0 16,2 0-16,3 1 0,3 2 16,8 2-16,0 2 0,3-1 15,3 1-15,1-5 0,2 0 0,15 2 16,4 0-16,-3-2 0,-2 1 15,16-1-15,2-1 0,4-2 16,-7 0-16,2 3 0,1 0 16,2-1-16,-7-3 0,3-2 15,0-2-15,-4-3 0,-7 0 16,32-4-16,-6-1 0,-11 2 16,-9 2-16,1-7 0,1-4 15,-6 2-15,-3 2 0,-1-2 0,0-1 16,-5-1-16,-3-1 0,1-5 15,2-2-15,-7 2 0,-4 0 16,-4-1-16,-1-1 0,-5-2 16,-2-2-16,-4 1 0,-1-2 15,-6 2-15,-6 2 0,-1-5 16,-1-1-16,0 3 0,1 1 16,-9 8-16,-1-5 0,0-2 0,0 0 15,-2-1-15,-2 0 16,-1 4-16,-1 2 0,-3-6 0,-1-1 15,-1 0-15,1 2 0,-6-3 16,-2 1-16,-1-1 0,1 3 16,-3-4-16,-2-1 0,1 4 15,0 2-15,-1-2 0,-2 0 16,2 5-16,-2 3 0,-6-7 16,1-2-16,2 4 0,-1 2 0,-7-5 15,-2 1-15,2 6 16,1 5-16,-2-7 0,-1-3 15,-1 1-15,1 2 0,-4 1 0,-2-2 16,1 5-16,3 2 0,-4 1 16,-2-1-16,2 3 0,1 1 15,-8 0-15,-2-1 0,8 1 16,0-3-16,-10 2 0,-2 2 16,4 6-16,3 4 0,-4-4 15,-2-3-15,4 7 0,5 4 16,-5 0-16,-2 0 0,6 0 0,3 0 15,-4-2-15,-4 0 0,7-1 16,3 3-16,-6 4 0,-1 6 16,11-6-16,3-2 0,-5 3 15,-2 3-15,6 3 0,4 3 16,-3-3-16,-4 0 0,4 1 0,1 2 16,-1 4-16,0 4 15,2 1-15,2-1 0,1 4 16,2 4-16,2-2 0,1 1 0,2 6 15,1 4-15,3-2 0,0-4 16,7 6-16,4 2 0,3-3 16,1-3-16,7 22 0,6-6 15,0-25-15,4 1 0,15 14 16,2-7-16,-9-17 0,3 0 0,6 5 16,-10-10-16,-7-5 0</inkml:trace>
  <inkml:trace contextRef="#ctx0" brushRef="#br0" timeOffset="10246.5022">15339 2699 0,'0'0'0,"0"0"0,0 0 16,0 0-16,-24 14 0,24-14 15,-16 22-15,16-22 0,-18 34 0,9-10 16,1 5-16,-3 10 16,-1 0-16,3 4 0,0 2 15,-1 10-15,1-2 0,0 5 16,1-5-16,3-7 0,2-7 0,3-6 16,1-5-16,1-4 0,1-3 15,3-6-15,1-5 0,5-6 16,1-3-16,-4-1 0,-3 2 15,0-2-15</inkml:trace>
  <inkml:trace contextRef="#ctx0" brushRef="#br0" timeOffset="10497.9639">15997 2682 0,'0'0'0,"0"0"0,0 0 16,0 0-16,0 0 0,-11 23 15,11-23-15,-14 31 0,8-12 16,-3 7-16,-1 5 0,0 3 16,1 1-16,-3 15 0,0 2 15,-1 6-15,1-5 0,-4 5 16,1-4-16,1-8 0,1-4 0,0-9 16,1-5-16,2-6 0,1-1 15,-2-4-15,-2-4 0,0-2 16,0-1-16,2-2 0,3-2 15,1-2-15</inkml:trace>
  <inkml:trace contextRef="#ctx0" brushRef="#br0" timeOffset="10679.9041">15290 3168 0,'0'0'0,"0"0"16,0 0-16,0 0 0,0 0 0,0 0 15,19-15-15,-19 15 0,28-11 16,-7 5-16,6-3 0,1 2 15,3-1-15,11-1 0,3 3 16,-2 0-16,-1 2 0,11 1 16,0 0-16,-10 2 0,-8 0 0,-6 1 15</inkml:trace>
  <inkml:trace contextRef="#ctx0" brushRef="#br0" timeOffset="11030.509">16021 3235 0,'0'0'0,"0"0"16,0 0-16,0 0 0,0 0 0,35 0 16,-35 0-16,35 0 15,-35 0-15,39 2 0,-15-1 16,1-1-16,-1 0 0,7-1 16,1-2-16,-3-1 0,0-2 0,-1-2 15,-2-2-15,-3 0 0,-3 1 16,-3-3-16,-5-3 0,-3 1 15,-3-1-15,-6 1 0,-4-3 16,-5 4-16,-4 0 0,-8 1 16,-3 2-16,-3 3 0,1 2 0,-5 6 15,-3 4-15,2 4 16,1 2-16,-3 7 0,3 4 16,5-1-16,7 1 0,5 5 15,8 2-15,3-1 0,5-1 0,7-3 16,7 1-16,5-4 0,3-3 15,11-2-15,10-1 0,-4-3 16,0-3-16,-4-1 0,-10-2 16,-6-1-16</inkml:trace>
  <inkml:trace contextRef="#ctx0" brushRef="#br0" timeOffset="11335.1951">17349 2938 0,'0'0'0,"0"0"0,0 0 0,0 0 0,0 0 16,-23 1-16,23-1 16,-35 11-16,14-4 0,-3 5 15,-3 3-15,0 0 0,-2 1 0,-7 8 16,0 4-16,0 5 0,5 1 15,9-2-15,7 0 0,4-5 16,4-1-16,9 0 0,7-3 16,3-6-16,4-4 0,11 1 15,8-5-15,-5-5 0,2-3 0,8-4 16,1-6-16,-9 3 0,-8 1 16,-4 0-16</inkml:trace>
  <inkml:trace contextRef="#ctx0" brushRef="#br0" timeOffset="11663.6203">17683 2994 0,'0'0'0,"0"0"0,0 0 0,0 0 0,0 0 16,-9 28-16,9-28 16,-8 30-16,2-12 0,0 4 15,-1 5-15,-1-1 0,1-2 0,-2 5 16,1-3-16,1-2 0,2-6 15,1-2-15,0-4 0,1-1 16,0-4-16,3-5 0,2-4 16,2-3-16,2-4 0,3-6 15,1-5-15,2-1 0,1-1 0,2-3 16,3-1-16,2-2 16,-1 5-16,-3 3 0,-2 4 15,-1 4-15,-2 2 0,1 3 0,1 6 16,0 1-16,0 1 0,2 3 15,0 5-15,-3-2 0,1 2 0,4 1 16,0 0-16,-3-2 16,-3-1-16,-2-1 0</inkml:trace>
  <inkml:trace contextRef="#ctx0" brushRef="#br0" timeOffset="12113.9942">18258 2934 0,'0'0'0,"0"0"0,0 0 0,0 0 15,0 0-15,-19 21 0,19-21 16,-22 26-16,22-26 0,-25 32 16,10-12-16,2 2 0,1 0 0,-2 8 15,2 3-15,3-3 0,2-4 16,4-1-16,2-2 0,3-4 15,1-1-15,7-1 0,3-6 16,1-4-16,0-5 0,5-3 16,4-4-16,4-4 0,1-3 15,-1-5-15,2-4 0,-2 1 16,-2-1-16,3-9 0,-2-5 16,-3 2-16,-3 1 0,0 6 15,-1 1-15,-5 5 0,-2 3 0,-4 6 16,-3 3-16,-1 6 0,-2 4 15,-3 1-15,-2 4 0,-2 0 16,-2 0-16,-1 7 0,-2 4 16,1 2-16,1 1 0,1 5 15,3 3-15,0-1 0,1-1 0,2-2 16,2 0-16,3-4 16,1-2-16,6-4 0,4-3 15,2-6-15,3-8 0,-4 2 0,-3 0 16,-2 0-16</inkml:trace>
  <inkml:trace contextRef="#ctx0" brushRef="#br0" timeOffset="12479.9607">18891 2996 0,'0'0'16,"0"0"-16,0 0 0,-10 18 0,10-18 15,-14 24-15,5-6 0,0 1 16,0 3-16,1 0 0,0 3 15,1 1-15,-1-1 0,1-5 16,2-4-16,1-2 0,0 0 16,2-6-16,0-1 0,0-4 15,2-3-15,-1-6 0,1-4 16,0-2-16,1-4 0,1-3 16,1-2-16,2-2 0,0 0 0,3 1 15,2 0-15,1 3 0,0-1 16,4 1-16,2 3 0,-2 3 15,1 4-15,1 2 0,4 3 16,-1 2-16,0 2 0,-1 7 16,-1 5-16,-2 3 0,-3 1 15,-2 3-15,-2 3 0,-4 2 0,0 2 16,-3 3-16,-1 2 0,0-2 16,-1-3-16,0-6 0,0-3 15,0-4-15</inkml:trace>
  <inkml:trace contextRef="#ctx0" brushRef="#br0" timeOffset="12780.7186">19659 2994 0,'0'0'0,"0"0"0,0 0 15,0 0-15,0 0 0,-9-18 0,9 18 16,0 0-16,-21-5 0,21 5 15,-28 2-15,28-2 0,-37 8 16,16-1-16,-1 4 0,0 0 16,0 2-16,-4 6 0,1 3 15,6 2-15,2 0 0,2 6 16,5 1-16,5-4 0,5-2 0,9-4 16,7-1-16,3-6 0,5-2 15,4-4-15,6-5 16,1-3-16,-1-2 0,8-7 0,1-3 15,-3-5-15,-1-3 0,-8 4 16,-7 4-16,-5 3 0</inkml:trace>
  <inkml:trace contextRef="#ctx0" brushRef="#br0" timeOffset="13163.6364">20059 2742 0,'0'0'0,"0"0"16,0 0-16,0 0 0,0 0 0,-14 23 15,14-23-15,-19 34 0,7-14 16,0 7-16,-1 6 0,1 0 16,-1 0-16,-2 13 0,0 0 15,-1 4-15,4-6 0,2-7 16,2-7-16,3-6 0,0-5 0,2-6 16,1-4-16,1-4 0,1-5 15,0-5-15,3-6 0,0 0 16,2-2-16,1-9 0,2-3 15,2-1-15,2 2 0,1 2 16,3 1-16,-2 2 0,2 3 16,-1 5-16,2 6 0,-2-2 15,1-1-15,0 3 0,2 2 16,-2 5-16,0 3 0,-3 5 16,-2 3-16,-3 4 0,-3 2 0,0 2 15,-2 2-15,-2-1 0,-1-1 16,0 1-16,1 2 0,0-4 15,1-3-15,1 0 0,-1-1 16,0-5-16,0-3 0,0-1 16,0-2-16,-1-1 0</inkml:trace>
  <inkml:trace contextRef="#ctx0" brushRef="#br0" timeOffset="13480.7552">20254 3154 0,'0'0'0,"0"0"0,0 0 15,0 0-15,30-2 0,-30 2 16,31-4-16,-31 4 0,39-2 16,-17-2-16,1 0 0,-1 1 15,-1-2-15,3-1 0,-1-2 16,-2-2-16,-2 1 0,-5-3 16,-3-1-16,-3 1 0,-4-2 0,-4 2 15,-4-1-15,-4 2 0,-4 0 16,-4 4-16,-5 0 0,1 2 15,0 1-15,-2 6 0,-3 4 16,-3 2-16,4 0 0,2 5 16,3 3-16,4 1 0,2 3 15,6 2-15,3 3 0,5-2 16,5-1-16,7 2 0,6-1 16,3 0-16,3-1 0,0-1 0,-7-4 15,-3-5-15</inkml:trace>
  <inkml:trace contextRef="#ctx0" brushRef="#br0" timeOffset="13913.4002">21061 3112 0,'0'0'0,"0"0"0,0 0 16,0 0-16,0-21 0,0 21 16,0 0-16,-12-22 0,12 22 0,-18-13 15,3 6-15,0 1 0,-2 3 16,-3 1-16,-3-1 0,-7 3 15,1 3-15,-1 2 0,0 3 16,3 2-16,0 1 0,-4 8 16,3 3-16,4 2 0,6 1 15,4 0-15,7 1 0,6-5 0,5-3 16,6-3-16,5-3 16,5-6-16,2-3 0,7-4 0,4-3 15,0-2-15,0-4 0,6-6 16,-3-4-16,-5-4 0,-4-1 15,-3-8-15,-2-3 0,-2 1 16,-4 1-16,3-5 0,-1-1 16,-3 6-16,-2 5 0,-3 5 15,-2 4-15,-3 8 0,0 6 0,-3 4 16,-2 2-16,-2 6 0,-3 0 16,-3 10-16,-3 6 15,1 2-15,0 2 0,-2 11 0,-2 1 16,3-1-16,3-2 0,0 1 15,2 2-15,3-4 0,3-3 16,5-2-16,7-4 0,-6-9 16,0-4-16,-2-4 0</inkml:trace>
  <inkml:trace contextRef="#ctx0" brushRef="#br0" timeOffset="14170.4092">21747 2821 0,'0'0'0,"0"0"0,0 0 16,0 0-16,0 0 0,-11 21 15,11-21-15,-15 31 0,5-13 0,-2 5 16,-1 4-16,1 1 0,0 2 16,0 10-16,2 0 15,5-6-15,2-3 0,6-2 0,4-6 16,3-4-16,2-3 0,4-6 15,3-5-15,-2-1 0,0-4 16,-2-2-16,0-3 0,-4 0 16,-1 0-16,-3 0 0,0 2 15,-2 0-15</inkml:trace>
  <inkml:trace contextRef="#ctx0" brushRef="#br0" timeOffset="14330.6871">21477 3078 0,'0'0'0,"0"0"0,0 0 0,31-7 16,-31 7-16,44-5 0,-13 0 16,1 1-16,0 2 0,10-2 15,1 3-15,3-1 0,-5-2 0,-8 1 16,-7 1-16,-4 1 0</inkml:trace>
  <inkml:trace contextRef="#ctx0" brushRef="#br0" timeOffset="14780.19">22206 2835 0,'0'0'0,"0"0"15,0 0-15,0 0 0,0 0 0,-15 25 16,7-5-16,-2 0 0,0 1 15,-1 5-15,-1 4 0,-4 9 16,2-2-16,-2 9 0,4-1 16,2-8-16,3-6 0,-1-1 15,2-6-15,2-7 0,1-4 16,2-4-16,-1-6 0,4 0 0,0-1 16,1-8-16,3-6 15,0-3-15,2-3 0,3-2 0,4-3 16,4-3-16,0 3 0,3 0 15,2 0-15,-2 2 0,-1 5 16,-1 1-16,0 4 0,-4 2 16,-1 3-16,-2 6 0,-1 5 15,-2 1-15,-1 0 0,-1 4 16,-2 4-16,0 0 0,-2 1 0,-2 5 16,-1 3-16,1 0 0,-2 0 15,-2-2-15,1 1 0,0-4 16,0-2-16,1 1 0,0 0 15,0-4-15,0-2 0,0-2 16,0-1-16,0-2 0</inkml:trace>
  <inkml:trace contextRef="#ctx0" brushRef="#br0" timeOffset="15113.3928">22582 3213 0,'0'0'0,"0"0"0,0 0 0,24 0 15,-14-2-15,4 1 0,4 0 16,-1-1-16,1 0 0,5-1 16,0-1-16,-2 0 0,-1-1 15,1-1-15,0-1 0,-1-2 16,-2 0-16,-4-2 0,-2-1 16,-2-2-16,-3 0 0,-5 1 0,-3-2 15,-4 3-15,0 1 0,-5 3 16,-3 0-16,-3 2 0,-1 3 0,-3 0 15,-2 3-15,0 2 16,0 2-16,-5 5 0,2 3 16,4 0-16,3 2 0,5 3 15,3 4-15,6 0 0,4 1 0,7-1 16,7 3-16,4-3 0,4-3 16,10-1-16,7-3 15,7 1-15,0-1 0,-9-4 0,-10-2 16,-5-2-16</inkml:trace>
  <inkml:trace contextRef="#ctx0" brushRef="#br0" timeOffset="15614.0787">23882 2998 0,'0'0'0,"0"0"16,0 0-16,0 0 0,-10-20 0,10 20 16,0 0-16,-24-22 15,24 22-15,-26-12 0,7 6 16,-1 3-16,-1 0 0,-4 5 16,-5 1-16,-8 3 0,0 3 0,-1 3 15,-2 6-15,-3 4 0,6 1 16,6 2-16,5 4 0,0 3 15,7-4-15,9-1 0,7 0 16,5-6-16,6-5 0,10-3 16,10-2-16,-2-4 0,0-4 15,7-5-15,6-3 0,-4-4 0,-2 0 16,-3-7-16,-2 0 16,0-2-16,-2 1 0,-3-5 0,-2-3 15,-3 3-15,-4 1 0,-2 3 16,-2 2-16,-3 4 0,0 3 15,-3 3-15,-1 3 0,-2 3 16,1 2-16,-1 5 0,-1 4 16,0 0-16,0 2 0,0 3 15,1 2-15,1 1 0,0 1 0,4 2 16,1 1-16,3-5 0,1-2 16,4-5-16,4-5 15,-4-1-15,-3 0 0,-2-2 0</inkml:trace>
  <inkml:trace contextRef="#ctx0" brushRef="#br0" timeOffset="15813.9513">24100 3006 0,'0'0'0,"0"0"16,0 0-16,0 0 0,0 0 0,0 0 16,-11 27-16,11-27 0,-11 30 15,3-9-15,-2 2 0,1 2 16,0 3-16,-2 8 0,0 1 15,3-4-15,0-1 0,1 1 16,2-4-16,0-5 0,2-4 0,1-4 16,1-4-16,1-7 0,0-5 15,0 0-15,0 0 16,0 2-16</inkml:trace>
  <inkml:trace contextRef="#ctx0" brushRef="#br0" timeOffset="16063.5046">24115 2964 0,'0'0'0,"9"-1"0,4-3 0,4 3 16,2 1-16,8 1 0,3 2 15,-1 1-15,-2 1 0,5 4 16,-3 0-16,-6 2 0,-3 1 0,-6 1 16,-4 3-16,-3-2 0,-3-1 15,-8-1-15,-9 2 0,-4-2 16,-4 1-16,-7 0 0,-5 3 15,1-2-15,1-2 0,4-3 16,2 0-16,0-2 0,7 0 16,6-4-16,8-2 0,4-6 0,3-3 15,1 2-15,-2 1 16,0 1-16</inkml:trace>
  <inkml:trace contextRef="#ctx0" brushRef="#br0" timeOffset="16280.7509">24627 2996 0,'0'0'0,"0"0"16,0 0-16,-11 20 0,4-8 0,-3 6 15,-2 7-15,-1 2 16,0 2-16,-4 13 0,2 3 16,-1 5-16,4-5 0,2-4 15,2-3-15,1 0 0,1-8 0,2-8 16,1-4-16,0-5 0,2-4 15,1-9-15,1-5 0,2-3 16,-1-3-16,0 4 0,-1 0 16,0 1-16</inkml:trace>
  <inkml:trace contextRef="#ctx0" brushRef="#br0" timeOffset="16530.203">24705 2936 0,'0'0'0,"8"0"0,4 0 0,1 1 15,1 0-15,5 5 0,1 2 16,-2-1-16,-2 1 0,-1 5 16,-3 2-16,-4 2 0,-1-1 15,-7 2-15,-5 0 0,-4 2 0,-3 1 16,-7 1-16,-3 0 16,-2-2-16,-3-2 0,2-5 0,-1-1 15,4-5-15,4-3 0,2-5 16,4-2-16,5-3 0,5-3 15,7-6-15,5-3 16,-2 3-16,-1 3 0,-1 2 0</inkml:trace>
  <inkml:trace contextRef="#ctx0" brushRef="#br0" timeOffset="16746.9748">25276 2694 0,'0'0'0,"0"0"0,0 0 0,0 0 15,0 0-15,-12 32 0,12-32 16,-17 36-16,8-15 0,-5 5 16,-1 4-16,-4 10 0,3-1 0,-1 2 15,1 1-15,-3 6 16,1-5-16,0 4 0,3-4 16,3-9-16,2-5 0,2-7 0,3-5 15,3-5-15,3-5 0,0-2 16,-1-1-16,0-2 0</inkml:trace>
  <inkml:trace contextRef="#ctx0" brushRef="#br0" timeOffset="17064.4341">25250 3159 0,'0'0'0,"0"0"0,0 0 16,0 0-16,0 0 0,29-7 16,-29 7-16,30-4 0,-14 2 0,1 0 15,1-1-15,1 0 0,-1 0 16,8-3-16,-1 0 0,-3-1 15,-2-1-15,-3-2 0,-3 1 16,-2 0-16,-1 1 0,-3-1 16,-3-2-16,-1 0 0,-3 0 15,-6 0-15,-2-2 0,-4 6 16,-3 2-16,-3 3 0,-3 2 16,-2 1-16,0 1 0,-3 2 15,-1 1-15,1 3 0,1 2 0,-3 5 16,2 3-16,4-1 0,3 1 15,6 4-15,4 2 0,5-1 16,3-1-16,9 0 0,7 0 16,4-2-16,3-1 0,12 1 15,6-1-15,-9-3 0,-6-5 0,-7-1 16</inkml:trace>
  <inkml:trace contextRef="#ctx0" brushRef="#br0" timeOffset="17206.4676">25888 3340 0,'0'0'0,"0"0"16,0 0-16,0 0 0,0 0 0,0 0 16,-10 24-16,10-24 0</inkml:trace>
  <inkml:trace contextRef="#ctx0" brushRef="#br0" timeOffset="17930.7414">18002 3691 0,'0'0'0,"0"0"0,0 0 15,0 0-15,0 0 0,0 0 0,0 0 16,0 0-16,0 0 0,0 0 15,0 0-15,23 12 0,-23-12 16,22 10-16,-22-10 0,38 12 16,-16-7-16,6 0 0,7 1 15,1-2-15,3-1 0,20-1 16,21-3-16,-4 0 0,-4-2 0,26 0 16,8 2-16,3-2 0,-10-2 15,47-3-15,13 1 0,-26 2 16,-16 3-16,2-2 0,4 1 15,-18 2-15,-10 1 0,7-3 16,5-1-16,-17 1 0,-11 2 16,10 5-16,7 4 0,-31-2 15,-20-2-15,-14-2 0</inkml:trace>
  <inkml:trace contextRef="#ctx0" brushRef="#br0" timeOffset="39165.6316">2121 3652 0,'0'0'16,"0"0"-16,0 0 0,0 0 16,29 2-16,-29-2 0,22 3 15,-22-3-15,25 2 0,-9-2 16,0 3-16,3-2 0,0 0 0,0 0 16,6 0-16,4 0 0,2-1 15,4 1-15,0 1 16,-1 0-16,1-1 0,10 2 0,2-1 15,-3 0-15,-2 0 0,4-1 16,5 1-16,1 0 0,-5 0 0,6 1 16,3-1-16,-5-1 15,-4 0-15,12 3 0,-1-1 16,-3-1-16,-2 0 0,3 1 0,-1 1 16,-2 0-16,-2 0 0,12 1 15,0-2-15,-5 1 0,-5-1 16,7-1-16,3 0 0,-6 1 15,-6 1-15,27-1 0,-1 1 16,-8 2-16,-5 1 0,5 0 16,0-1-16,-3-2 0,-5 0 0,7-3 15,5-1-15,-6 3 0,-4 4 16,3-1-16,4-2 16,-8-1-16,-3-3 0,6 1 0,5 2 15,-5 0-15,-4 1 0,9-2 16,6-1-16,-6-1 0,-1-1 15,4 3-15,3 2 0,-7 3 16,-3 1-16,5-3 0,4-1 16,-6-3-16,-5-2 0,8 1 15,4 0-15,-7 4 0,-3 3 0,4-3 16,4-1-16,-3-2 0,0-2 16,4 3-16,4 3 15,-8-4-15,-5-1 0,7 0 0,4 2 16,-4-4-16,-4 0 0,3-2 15,2 3-15,-5 2 0,-2 1 16,5 2-16,3 1 16,-5-4-16,-4-2 0,5 1 0,4 0 15,-5 1-15,-3 3 0,6-5 16,3-4-16,-7 1 0,-4 0 0,5 6 16,3 4-16,-7 1 0,-2-1 15,6-5-15,7-2 16,-4 1-16,-3 1 0,2 3 0,4 3 15,-5-3-15,-5 1 0,7-9 16,5-3-16,-7 5 0,-5 5 16,4 0-16,5 0 0,-4-4 15,-3-3-15,6 2 0,4 2 16,-7 2-16,-5 1 0,5 1 16,4 1-16,-9-4 0,-6 0 0,9-1 15,5 2-15,-5-2 0,-3 0 16,4-3-16,1 0 15,-6 4-15,-4 3 0,5-3 0,4-2 16,-7 0-16,-5 0 0,3 4 16,1 3-16,-3-1 0,-3-2 15,4-5-15,1-4 0,-4 4 16,-4 2-16,5 1 0,6 2 16,-8-1-16,-5-4 0,2 4 0,0 0 15,-2-2-15,1 0 0,3-2 16,4-4-16,-6 3 0,-4 2 15,4 1-15,4 1 0,-10-1 16,-5 2-16,6-2 0,4 1 16,-3-4-16,-3-1 0,2 2 15,4 2-15,-4 1 0,-2 1 0,1 3 16,3-1-16,-5-3 16,-2-2-16,2 0 0,3 0 15,-5-1-15,-3-2 0,1 3 0,2 2 16,-2 4-16,-2 2 0,2-5 15,0-2-15,-2 1 0,-4 0 16,2 0-16,-1 1 16,-15-2-16,2 1 0,3-2 0,0 1 15,0 0-15,0 3 0,-1-3 16,2 1-16,-3-1 0,-2 1 16,-3-2-16,-1 1 0,-1 0 0,-3 0 15,-3 0-15,-1 1 16,-4-1-16,-2 1 0,-1-2 0,0-3 15,-3 4-15,0 0 0,-8 4 16,-3-2-16,-5 0 0,-2-1 16,2-1-16,4 1 0,2-1 0</inkml:trace>
  <inkml:trace contextRef="#ctx0" brushRef="#br0" timeOffset="44599.246">2454 5025 0,'0'0'0,"0"0"0,0 0 15,0 0-15,0 0 0,0 0 16,0 0-16,0 0 0,18-18 0,-18 18 16,0 0-16,0 0 0,0 0 15,25 0-15,-25 0 16,0 0-16,0 0 0,29-1 0,-19 0 15,-2 2-15,-1 0 0,3-1 16,-1 0-16,1-1 0,-1-1 0,2 2 16,3 2-16,-1-1 15,-1 1-15,3-1 0,0-1 16,-1 1-16,1 1 0,2-2 16,2 1-16,-1-1 0,0-1 0,8 1 15,1 1-15,-2 0 0,0 0 16,4 1-16,0 1 0,0-1 15,-1-2-15,6 0 0,1 1 16,-1 0-16,2-1 0,-2 1 16,2 1-16,-2-1 0,0 1 15,1-2-15,3 0 0,-3 0 0,-3 0 16,11 0-16,-1 0 16,-3 0-16,-3 1 0,4-1 15,3 2-15,-6-1 0,0-1 0,3 2 16,4 0-16,-7 0 0,-2-1 15,6 0-15,0 1 0,-1-1 16,-1 0-16,0 0 0,2-1 16,-3 1-16,0 0 0,0 1 15,3-1-15,-3 0 0,-1 0 0,2-1 16,4-1-16,-1 1 16,-5-1-16,5 1 0,2-1 15,0 2-15,-2 1 0,2-2 0,2-1 16,-4 0-16,-1 0 0,10 1 15,2 0-15,-5 1 0,-1-1 16,0-1-16,4-1 0,-4 4 16,-2-1-16,5 0 0,4 1 15,-7-2-15,-3 0 0,7 3 16,4 1-16,-3-3 0,-7-2 0,13 3 16,3 0-16,-10-1 0,-3 2 15,31-2-15,-4 0 0,-9 3 16,-8 4-16,5-4 0,3 0 15,-7-3-15,-3 0 0,6 0 16,4-1-16,-5 5 0,-4 1 16,7 0-16,4 1 0,-2-4 15,-3-2-15,6 3 0,2 2 16,-7-5-16,-5-1 0,7 1 16,4 2-16,-4 2 0,-2 3 0,6 2 15,5 1-15,-6-6 0,-4-4 16,7 2-16,6 1 0,-8-1 15,-6 0-15,10 2 0,6 1 16,-7-2-16,-6-2 0,6 2 16,4 0-16,-2 2 0,-2 1 0,5-2 15,4-4-15,-5 2 16,-2 0-16,5 3 0,5 0 16,-7-1-16,-4 0 0,7-4 0,5-2 15,-7 1-15,-4 1 0,9 0 16,5 1-16,-6 0 0,-4 1 15,6 0-15,4-2 0,-7 7 16,-6 2-16,7-5 0,5-4 16,-7-2-16,-4 0 0,9 6 15,7 4-15,-8-6 0,-4-6 0,8 4 16,6 1-16,-8 2 0,-6-2 16,9-3-16,5-4 15,-10 6-15,-4 3 0,6-4 0,6-3 16,-7 5-16,-5 1 0,6-3 15,5-2-15,-6-2 0,-3-1 16,3 4-16,3 1 0,-6 6 16,-6 4-16,6-7 0,7-4 15,-8-6-15,-2-5 0,4 6 16,3 4-16,-10 0 0,-5 1 0,6-2 16,6 1-16,-6 0 0,-3 1 15,5-1-15,4 1 0,-7 1 16,-5 1-16,5 2 0,4 0 15,-5-2-15,-4-1 0,3-5 16,3-5-16,-10 7 0,-4 6 16,6-5-16,5-2 0,-5 1 0,-5 1 15,4-3-15,4 0 16,-6 2-16,-3 2 0,6 1 16,4 1-16,-7-1 0,-4 0 0,4-1 15,2 0-15,-6 1 0,-4 0 16,5-2-16,5-1 15,-4 0-15,-1 0 0,1 2 0,1 3 16,-7-2-16,-6-2 0,6 3 16,5 1-16,-3-3 0,-2-1 15,5 4-15,3 3 0,-8-1 16,-6-2-16,5-2 0,4 0 16,-5 3-16,-3 3 0,5-7 15,1-6-15,0 6 0,-2 3 0,2 1 16,1 2-16,-3-3 0,-2 0 15,6-4-15,3-3 16,-8 2-16,-6 2 0,6 3 0,5 3 16,-6-1-16,-3-2 0,6-1 15,2-1-15,-3 2 0,-4 0 0,3 2 16,1-2-16,-3 3 16,-4 2-16,7-3 0,1-3 15,-5-2-15,-3 0 0,3 2 0,2 3 16,-3-1-16,-1 0 0,4-1 15,3 0-15,-3-2 0,-3-3 16,1 5-16,1 2 0,-6 1 16,-1-2-16,5-2 0,5-1 15,-7 2-15,-6 2 0,5-2 16,3-1-16,-5 3 0,0 0 0,4-1 16,6-2-16,-6-1 15,-5-3-15,4 5 0,1 3 0,-4-3 16,-2-2-16,5 2 0,2 2 15,-6-2-15,-2-2 0,1-2 16,1 0-16,-3 1 0,-3 3 16,7-4-16,2-2 0,-5 3 15,-3 3-15,5 0 0,2 0 16,-4-2-16,-3-2 0,1 2 16,1 1-16,-2-1 0,-1-1 0,0 0 15,1 1-15,-5 0 0,-1 2 16,2-3-16,4 0 0,-21 1 15,0 1-15,5-1 0,5-1 16,-3 1-16,-2-1 0,2 1 16,1 0-16,-4-2 0,-1 0 0,-4 2 15,0 1-15,-3-1 16,0-1-16,-4-2 0,-2-1 16,-3 2-16,-3 1 0,0-1 0</inkml:trace>
  <inkml:trace contextRef="#ctx0" brushRef="#br0" timeOffset="52116.8263">9813 4089 0,'0'0'0,"0"0"0,0 0 15,0 0-15,-28-2 0,28 2 16,-29 2-16,11 1 0,0 0 0,-3 2 16,-3 2-16,-6 3 0,1 0 15,-3 6-15,-3 3 16,2-1-16,0-2 0,-9 10 16,2 4-16,3-1 0,4-1 0,-4 10 15,3 3-15,6-4 0,6-3 16,8 5-16,7 4 15,5-6-15,4-2 0,7 4 0,5 0 16,7-4-16,7-2 0,7-1 16,7-3-16,4-3 0,3 0 15,7-3-15,6 0 0,10-3 0,1-2 16,5-6-16,5-3 16,35 5-16,-10-1 0,-5-10 0,-3-4 15,-4-5-15,-2-2 0,3-3 16,2-2-16,-3-2 0,-3 1 15,-6-2-15,-3-1 0,-7-4 16,-5-2-16,-6 2 0,-3 2 16,-8-1-16,-4-2 0,-9-2 15,-6-2-15,-6-1 0,-5 2 0,-6-7 16,-5-3-16,-5 0 16,-4-2-16,-13-3 0,-8-3 15,-4 0-15,-5 1 0,-8-2 16,-5-1-16,-6 5 0,-5 1 0,-11-1 15,-8-2-15,-6 6 0,-2 4 16,-10 7-16,-8 4 0,4 3 16,3 0-16,-9 7 0,-5 4 15,-1 6-15,1 4 16,-23 17-16,-16 13 0,36-5 0,23-2 16,11 5-16,7 6 0,6 7 15,7 7-15,16-17 0,9-9 0,9-10 16</inkml:trace>
  <inkml:trace contextRef="#ctx0" brushRef="#br0" timeOffset="52415.7735">10207 5020 0,'0'0'0,"0"0"0,0 0 15,0 0-15,27 15 0,-27-15 0,19 13 16,-19-13-16,23 15 0,-12-7 0,-1 0 15,-1-1-15,-2 0 0,0-1 16</inkml:trace>
  <inkml:trace contextRef="#ctx0" brushRef="#br0" timeOffset="52548.844">10080 5261 0,'0'0'15,"0"0"-15,0 0 0,0 0 16,0 0-16,0 0 0,31-8 15,-31 8-15,33-11 0,-13 6 0,2-2 16,1 0-16,1-3 0,-3 1 16,-2 3-16,-3 0 0</inkml:trace>
  <inkml:trace contextRef="#ctx0" brushRef="#br0" timeOffset="52732.728">10418 5028 0,'0'0'0,"0"0"16,0 0-16,-2 25 0,2-25 16,-3 28-16,3-11 0,0 2 15,0 2-15,0-1 0,0 0 16,0 5-16,1-1 0,0-2 16,0-3-16,2-3 0,3-1 0,-1-4 15,0-1-15,-2-2 0</inkml:trace>
  <inkml:trace contextRef="#ctx0" brushRef="#br0" timeOffset="53199.4958">10848 4852 0,'0'0'0,"0"0"15,0 0-15,-22 12 0,22-12 0,-26 18 16,10-6-16,1 1 0,-1 2 15,2-1-15,1 1 0,0 4 16,3-1-16,3-2 0,4-2 16,2-1-16,2-5 0,3-1 15,2 0-15,1-3 0,2-1 16,0 1-16,0-1 0,-4 2 16,0-2-16,-2 1 0,0 0 15,-2 1-15,-1 0 0,-3 2 16,-2 0-16,-2 2 0,-1-1 0,-4 1 15,-3 1-15,-3 1 0,-1-1 16,-5 5-16,0 1 0,1-3 16,1 0-16,1-3 15,0 0-15,3-4 0,2 0 0,2-4 16,4-3-16,3-1 0,1-2 16,4-2-16,2-2 0,2-1 15,2 0-15,0 2 0,1 0 16,2 2-16,2 0 0,1 1 15,1 1-15,2 2 0,2 2 0,2 1 16,0 1-16,-1 2 0,1 0 16,-3 3-16,-1 0 0,0 1 15,0 0-15,-4-1 0,0-2 16,-1 0-16</inkml:trace>
  <inkml:trace contextRef="#ctx0" brushRef="#br0" timeOffset="53382.9208">10304 5410 0,'0'0'0,"0"0"0,0 0 0,24-8 16,-24 8-16,34-7 0,-12 1 16,1 2-16,0 0 0,2 1 15,0 0-15,6 1 0,-3 0 0,-2 2 16,-4 0-16,-3 0 0,-3 0 15,-3 0-15</inkml:trace>
  <inkml:trace contextRef="#ctx0" brushRef="#br0" timeOffset="53585.0949">10169 5553 0,'0'0'0,"0"0"15,0 0-15,0 0 0,0 0 0,7 30 16,-7-30-16,6 25 0,-6-25 16,9 27-16,-3-14 15,0 0-15,1 1 0,-1-3 0,0-2 16,-2-1-16,1-3 0,-2 1 16,0-2-16,0 0 0</inkml:trace>
  <inkml:trace contextRef="#ctx0" brushRef="#br0" timeOffset="53883.2508">10191 5624 0,'0'0'15,"0"0"-15,0 0 16,0 0-16,0 0 0,20-22 0,-20 22 16,29-14-16,-8 5 0,3 3 15,4-1-15,6 1 0,3-1 16,13 2-16,-1 1 0,11-1 16,-4 2-16,-3 2 0,-3 0 0,2 2 15,-4 2-15,-7-1 0,-7 1 16,-7 2-16,-6-1 0,-5 0 15,-4 2-15,-7 0 0,-3 1 16,-7 0-16,-5 1 0,-4 2 16,-5 0-16,-2 2 0,-3 1 15,-4 0-15,-3-1 0,-2-2 16,-1-2-16,-5 1 0,0-1 16,4-4-16,2-1 0,1-5 15,0 0-15,1-3 0,2-1 0,4-4 16,2-4-16,5 3 0,5 2 15,2 3-15</inkml:trace>
  <inkml:trace contextRef="#ctx0" brushRef="#br0" timeOffset="54049.7883">10344 5489 0,'0'0'0,"0"0"15,0 0-15,0 0 16,0 0-16,0 0 0,7 23 16,-7-23-16,4 24 0,-4-24 0,7 32 15,-4-14-15,1 2 0,-1-2 16,0 1-16,2-2 0,-1-2 0,2-2 15,-1-1-15,1-3 0,-1-2 16,1-3-16,0-2 0,0 0 16,-2 0-16,1-1 0</inkml:trace>
  <inkml:trace contextRef="#ctx0" brushRef="#br0" timeOffset="54216.3786">10548 5439 0,'0'0'16,"0"0"-16,0 0 0,0 0 15,0 0-15,0 0 0,-1 27 0,1-27 16,-2 25-16,2-25 0,-3 29 16,0-13-16,1 1 0,-1 2 15,0 0-15,-1-2 0,1-1 16,-1 0-16,-3-3 0,2-2 16,0 0-16,1-1 0</inkml:trace>
  <inkml:trace contextRef="#ctx0" brushRef="#br0" timeOffset="54366.5063">10363 5695 0,'0'0'0,"0"0"0,0 0 16,0 0-16,0 0 0,0 0 16,0 0-16,24-21 0,-24 21 15,26-8-15,-26 8 0,29-8 16,-14 7-16,-1 0 0,0-1 16,1 4-16,-2-1 0,-2 0 15,-2 1-15,-1 1 0,-1-2 0,0 0 16</inkml:trace>
  <inkml:trace contextRef="#ctx0" brushRef="#br0" timeOffset="54499.6437">10383 5761 0,'0'0'0,"0"0"0,0 0 0,0 0 15,0 0-15,0 0 0,0 0 16,0 0-16,0 0 0,26-11 16,-26 11-16,38-9 0,-17 3 0,2 2 15,2-2-15,-2 3 0,0 2 16,1 0-16,-3-1 0,-4 2 15</inkml:trace>
  <inkml:trace contextRef="#ctx0" brushRef="#br0" timeOffset="87484.9834">2406 6467 0,'0'0'0,"0"0"0,0 0 15,0 0-15,0 0 0,25-4 16,-25 4-16,22-1 0,-9 1 0,6 0 15,1 1-15,2 0 16,2 1-16,1-1 0,1 0 16,9 2-16,0-1 0,5 0 0,4 1 15,0 0-15,2 0 0,16-2 16,4-2-16,7 0 0,0 0 16,12 0-16,4-1 0,-7 0 15,-6-1-15,15 0 0,2 0 16,-5 0-16,-5 0 0,46-4 15,-4-2-15,-20 6 0,-17 3 0,10 0 16,5 0-16,-7 0 0,-6-2 16,8 0-16,6 1 15,-7 0-15,-8 0 0,8 0 0,5 1 16,-7 0-16,-6 0 0,11 1 16,7 1-16,-9-1 0,-11-1 15,16 2-15,5 0 0,-9-1 16,-6-1-16,9 3 0,6 2 15,-5-1-15,-7 1 0,12-5 16,8-1-16,-9 1 0,-8 1 0,9 0 16,5 1-16,-9 2 15,-7 0-15,9-2 0,6 0 0,-6 0 16,-6 3-16,14-3 0,9 1 16,-10-2-16,-8 0 0,5 0 15,5 0-15,-10 1 0,-4 0 0,9 2 16,8 0-16,-9 1 15,-5-2-15,10-4 0,10-3 16,-12 1-16,-7 1 0,12 4 16,10 5-16,-16-5 0,-10-3 0,8 3 15,4 4-15,-3 1 0,-3 0 16,5-2-16,1-2 0,-7-2 16,-6-1-16,12 3 0,7 3 15,-11-4-15,-7 1 0,5-1 16,2 1-16,-7 2 0,-3-1 0,8-4 15,8-4-15,-10 2 0,-8 5 16,8-2-16,9 1 16,-11-1-16,-5-2 0,10 0 15,7 0-15,-11 1 0,-6 1 0,14-2 16,7 0-16,-14-2 0,-9 1 16,8-2-16,6-2 0,-7 2 15,-5 2-15,6 2 0,5 2 16,-10-1-16,-6 0 0,9-3 15,6-2-15,-10 4 0,-7 3 16,9-1-16,5 0 0,-8 0 0,-7 0 16,7-2-16,5-2 15,-8 2-15,-3 2 0,8 0 0,7 3 16,-8-3-16,-6 0 0,10-1 16,8-2-16,-10 3 0,-6 1 15,9-1-15,5-1 0,-9 0 16,-5 0-16,7 3 0,6 1 15,-8 0-15,-4 1 0,3-1 16,3 1-16,-10-1 0,-6-1 0,8 0 16,4 1-16,-12-2 0,-5-1 15,2-5-15,3-1 0,-10 8 16,-6 7-16,3-2 0,3-2 16,-6 3-16,-4 3 0,0-3 15,1-2-15,-6-7 0,-3-4 0,-2-2 16,1 1-16,-9 7 15,-5 5-15,3-7 0,3-4 16,-7 4-16,-6 3 0,-1-1 16,-1 1-16,-7-5 0,-6-2 0,0 0 15,-2 1-15,-6 4 0,-4 1 16,-2 1-16,-3 1 0,-4-6 16,-5-3-16,-4 2 0,-5 1 15,6 0-15,2 1 0,2-1 16</inkml:trace>
  <inkml:trace contextRef="#ctx0" brushRef="#br0" timeOffset="94736.9774">9790 6216 0,'0'0'16,"0"0"-16,0 0 0,0 0 0,0 0 15,9 22-15,-9-22 0,7 23 16,-2-11-16,0 0 0,1 3 16,-1-1-16,2 1 0,1-3 15,0-4-15,0 0 0,-1-1 0,-2-2 16</inkml:trace>
  <inkml:trace contextRef="#ctx0" brushRef="#br0" timeOffset="95035.1314">10215 6245 0,'0'0'15,"0"0"-15,0 0 0,0 0 0,0 0 16,0 0-16,0 0 0,0 0 16,0 0-16,0 0 0,0 0 15,-26-1-15,26 1 0,-30 11 16,10-3-16,-2 2 0,-3 0 15,-8 4-15,-1 0 0,1-1 16,-1 0-16,3-2 0,0-1 16,-2 0-16,5-2 0,6-2 0,5-1 15,6 0-15,6-2 0,8-2 16,6-2-16,4 0 0,4-1 16,7-1-16,8 0 0,8-2 15,-1-1-15,4 0 0,4 1 16,-2 0-16,0 2 0,5 0 15,-5 1-15,-8 1 0,-5 2 0,-3 0 16,-8-1-16,-6 1 0</inkml:trace>
  <inkml:trace contextRef="#ctx0" brushRef="#br0" timeOffset="95218.9684">9818 6545 0,'0'0'0,"0"0"16,24-4-16,-24 4 0,35-6 16,-13 3-16,2 0 0,11-1 15,3 0-15,-2 1 0,1 0 16,4-1-16,-3-1 0,-7 2 0,-6 0 16,-4 0-16</inkml:trace>
  <inkml:trace contextRef="#ctx0" brushRef="#br0" timeOffset="95535.2559">10049 6481 0,'0'0'0,"0"0"0,0 0 0,0 0 16,0 0-16,0 0 0,12 27 15,-12-27-15,0 0 0,7 24 16,-7-13-16,-1 0 0,-2 3 15,1-2-15,-1 0 0,-2-1 16,0 1-16,-2-2 0,-2-4 16,-2 0-16,-2 0 0,1-3 15,1 0-15,1 0 0,2-1 0,3-1 16,2-1-16,3 0 0,2 0 16,4 0-16,4-1 0,2 0 15,3-2-15,4 1 0,3 1 16,5 0-16,1 0 0,-1-1 15,2-1-15,-4 3 0,-3 2 16,-3-2-16,-3 1 0,-3-1 0</inkml:trace>
  <inkml:trace contextRef="#ctx0" brushRef="#br0" timeOffset="95735.5747">9870 6813 0,'0'0'15,"0"0"-15,0 0 0,36-10 16,-17 5-16,7 0 0,5 0 16,1 1-16,0-2 0,12-1 15,1 0-15,6-1 0,-5-1 0,-5 2 16,-4 1-16,-6 0 0,-6 1 16,-6-1-16,-6 2 0,-2 1 15,-2 0-15,-1 0 0</inkml:trace>
  <inkml:trace contextRef="#ctx0" brushRef="#br0" timeOffset="95918.7544">10125 6727 0,'0'0'0,"0"0"16,0 0-16,0 0 0,-11 19 0,11-19 16,-12 21-16,12-21 0,-13 25 15,6-10-15,0 0 0,1 2 16,-2 0-16,-1-1 0,0 0 15,-1-2-15,1-2 0,0 0 16,2-4-16,3-3 0,0-1 0,1 0 16</inkml:trace>
  <inkml:trace contextRef="#ctx0" brushRef="#br0" timeOffset="96034.7383">10091 6859 0,'0'0'0,"0"0"0,0 0 0,22 9 15,-22-9-15,23 18 0,-11-7 16,1 1-16,3 0 0,1 1 15,3 0-15,0 2 0,0-2 16,2 3-16,-4-4 0,-3-1 16</inkml:trace>
  <inkml:trace contextRef="#ctx0" brushRef="#br0" timeOffset="96353.8795">11191 6170 0,'0'0'0,"0"0"16,0 0-16,0 0 0,-22 12 0,22-12 16,-33 11-16,33-11 15,-36 13-15,17-4 0,-1 1 16,3 0-16,3-1 0,1 2 15,3 0-15,4-3 0,5-1 0,7-2 16,4-1-16,4-1 0,4 1 16,10 0-16,5-2 15,1-1-15,-1 1 0,6-1 0,0 0 16,-5 0-16,-2 2 0,-6 1 16,-3 0-16,-7 1 0,-4 1 0,-2-1 15,-1-2-15,-2 0 0</inkml:trace>
  <inkml:trace contextRef="#ctx0" brushRef="#br0" timeOffset="96517.8866">11072 6424 0,'0'0'16,"0"0"-16,0 0 0,30 1 15,-19-1-15,2 2 0,2 2 16,1-1-16,-1 0 0,4 3 15,-1 0-15,-4 0 0,-2-1 0,-1-1 16</inkml:trace>
  <inkml:trace contextRef="#ctx0" brushRef="#br0" timeOffset="96768.9056">11016 6556 0,'0'0'0,"0"0"16,0 0-16,30-6 0,-15 5 0,5-1 15,3 1-15,1-2 16,2 1-16,6 0 0,1-2 0,-4 2 16,-1 0-16,3 1 0,-4 1 15,-3 0-15,-6 2 0,-2 1 16,-4 2-16,-6 0 0,-1 0 0,-5 3 16,-3 1-16,-3 1 15,-1 2-15,-1-1 0,-3 2 16,0-1-16,0-1 0,2-2 15,1-1-15,1-1 0</inkml:trace>
  <inkml:trace contextRef="#ctx0" brushRef="#br0" timeOffset="96935.2684">10985 6639 0,'0'0'15,"0"0"-15,0 0 0,0 0 0,0 0 16,32-11-16,-32 11 15,33-8-15,-15 5 0,1 0 0,3 2 16,-1-2-16,0 2 0,4 2 16,-2 3-16,-3-2 0,-4 0 0,-3 1 15</inkml:trace>
  <inkml:trace contextRef="#ctx0" brushRef="#br0" timeOffset="97085.4721">10963 6735 0,'0'0'16,"0"0"-16,0 0 0,25-7 0,-25 7 16,32-7-16,-9 2 0,2 1 15,0-1-15,8-1 0,1-1 16,-5 1-16,-5 1 0,-4 1 16</inkml:trace>
  <inkml:trace contextRef="#ctx0" brushRef="#br0" timeOffset="97318.2762">10901 6709 0,'0'0'0,"0"0"0,0 0 16,-7 20-16,7-20 0,-6 27 15,3-9-15,-1 3 0,1 0 0,0 7 16,2 0-16,2-3 0,2-1 15,6-4-15,4 0 16,2-4-16,3-4 0,4-4 16,5-2-16,5-2 0,0-2 0,1-5 15,1-4-15,-7 3 0,-4-1 16,-4 1-16</inkml:trace>
  <inkml:trace contextRef="#ctx0" brushRef="#br0" timeOffset="97585.1442">11395 6792 0,'0'0'0,"0"0"0,0 0 16,0 0-16,-21 3 0,21-3 0,-24 5 15,7-2-15,0 0 0,-2-1 16,0 3-16,-1-1 0,0 1 16,-4 0-16,1-1 0,3-1 15,4 0-15,5-1 0,4 1 16,5 0-16,5-1 0,5 1 15,4 2-15,4 3 0,3 1 0,7 3 16,3 0-16,3 2 0,3 0 16,9 5-16,2 1 15,-2-2-15,-2-2 0,5 2 0,-3 1 16,-8-6-16,-9-3 0,-6-2 16</inkml:trace>
  <inkml:trace contextRef="#ctx0" brushRef="#br0" timeOffset="99218.349">9077 7061 0,'0'0'0,"-16"-1"0,-3-1 16,-4-1-16,0 0 0,-14-1 0,-13-2 16,-4-1-16,-3-3 0,-12-2 15,1-2-15,1 1 0,-1-1 0,-8-5 16,2-3-16,4-2 0,2 1 16,-31-11-16,8 4 0,10 0 15,5 0-15,8 0 0,3 0 16,8-4-16,5-1 0,1-3 15,1-3-15,9 1 0,5-1 16,1 1-16,3 0 0,6-3 0,2-1 16,7 1-16,6-1 15,5 3-15,6 1 0,4-3 16,2-1-16,6 2 0,3 3 0,8-4 16,7-3-16,0 2 0,1 1 15,10 5-15,8 3 0,0 0 16,2-1-16,5-3 0,6-2 15,1 4-15,1 2 0,5 4 16,4 2-16,1 1 0,0 1 16,6 0-16,4 2 0,0 3 0,-1 2 15,1 1-15,2 0 16,-1 6-16,1 2 0,8 0 16,4 0-16,-8-3 0,-4-1 0,4 8 15,1 4-15,-3 1 0,-1-1 16,5-5-16,4-3 0,0 3 15,1 3-15,-1 2 0,-1 2 16,-4 2-16,-1 3 0,5-3 16,2-1-16,-2-2 0,-3-1 0,2 2 15,3 2-15,-2 0 0,-2-1 16,-3-1-16,-2 0 0,-2 0 16,-2 1-16,3 1 0,2 4 15,-6-3-15,-2-1 0,4 2 16,1 2-16,-3-4 0,0 0 15,-1-1-15,-2 0 0,-4 4 16,-3 3-16,2 2 0,1 3 16,-2-5-16,-1-1 0,-3 1 15,1 4-15,-6 1 0,-3 0 0,-2 3 16,0 2-16,-5 1 0,-3 0 16,-3-3-16,-1-2 0,-5 4 15,-4 4-15,-3 3 0,-3 3 16,-1-3-16,-1-1 0,-3 2 15,-2 0-15,-4 3 0,-2 2 16,-1 2-16,1 0 0,0 0 16,-1 0-16,-4 1 0,-3 4 15,-1-3-15,-1-1 0,-3 0 16,-3-1-16,0-1 0,-3 0 16,-2-9-16,0 6 0,-3-2 0,0 1 15,-3 2-15,1 1 0,-3 0 16,-2-3-16,-3 3 0,0-1 15,0 2-15,0 4 0,-3-1 16,0-2-16,4-5 0,1-1 0,-3 1 16,-4 1-16,0-2 0,0 0 15,-2 1-15,1 2 16,-3-1-16,1-3 0,-2 0 16,-1-4-16,-3 3 0,0 0 0,-4-1 15,-1-1-15,-1-2 0,0-2 16,1 3-16,0 1 0,-3 1 15,-3 0-15,1-3 0,0-2 16,-3 0-16,-1-2 0,2-4 16,0-1-16,-2 0 0,-1 0 0,-4 3 15,0-1-15,1-1 16,0-1-16,-2-1 0,1 0 0,1-5 16,2 0-16,-5-2 0,-2 1 15,3 1-15,1-1 0,-1-1 16,-3 1-16,1-1 15,0 0-15,1-2 0,1-2 0,-2 1 16,0 1-16,-1-4 0,0-1 16,2 0-16,0 0 0,-5 3 15,-2 1-15,-2-3 0,8-5 0,-20 1 16,4 1-16,2 2 0,1 3 16,2-3-16,-1 0 0,2 1 15,3 2-15,-6-3 0,-2-2 16,2 1-16,3 3 0,-2-2 15,-2 0-15,1 1 0,0 1 16,-5 0-16,-3 5 0,2-4 0,-1-1 16,-2-1-16,-4 1 15,-3 0-15,0 2 0,-6 0 16,-2 3-16,-1-3 0,-1 0 0,27 0 16,20 0-16,13 0 0</inkml:trace>
  <inkml:trace contextRef="#ctx0" brushRef="#br0" timeOffset="103186.499">2785 6642 0,'0'0'0,"0"0"0,0 0 16,0 0-16,-22-8 0,22 8 15,-26-4-15,11 3 0,-2 1 16,-1 2-16,-7 1 0,2 1 15,1 3-15,-11 3 0,0 1 16,-1 2-16,0 1 0,-12 5 16,-3 2-16,4 2 0,1 0 0,-9 7 15,4 2-15,2 2 0,3 1 16,-7 6-16,4-2 16,2-2-16,5-1 0,4 5 0,5 4 15,3-2-15,4-6 0,0 2 16,2 0-16,9-1 0,2-2 15,8-2-15,6 2 0,2-1 0,1 0 16,5-1-16,5-2 16,2-3-16,3-2 0,8 1 0,6 1 15,-3-8-15,0-4 0,16 3 16,6 1-16,-3-3 0,-3 0 16,7-1-16,6 0 0,-3-6 15,-1-3-15,33 2 0,-2 0 16,-10-8-16,-5-3 0,1-7 15,4-4-15,-10 0 0,-7 1 0,3-2 16,1-2-16,-7 2 0,-4 2 16,5-7-16,1-4 15,-7-4-15,-8-1 0,-2 3 0,-3 0 16,-6 0-16,-3-1 0,1-5 16,-1-2-16,-7 4 0,-3 4 0,-2-6 15,0-3-15,-4 1 16,2 1-16,-5-4 0,-2-3 15,-5 3-15,-1 1 0,-1 0 16,-3-2-16,-2 15 0,1-5 0,-5-2 16,-6-3-16,2 0 0,0 1 15,-4-2-15,-3-1 0,1 2 16,0 3-16,-8-4 0,-2-4 16,-2 11-16,5 7 0,-9-4 15,-5-3-15,1 5 0,2 3 0,-10-2 16,-9-2-16,1 6 15,-2 6-15,-14-1 0,-12 0 16,1 5-16,1 5 0,-58 14 16,-4 12-16,45-7 0,29-8 0,19-2 15</inkml:trace>
  <inkml:trace contextRef="#ctx0" brushRef="#br0" timeOffset="104096.9197">3651 7674 0,'0'0'0,"0"0"0,0 0 16,0 0-16,0 0 0,16 19 16,-16-19-16,0 0 0,6 28 0,-6-28 15,1 29-15,1-13 0,-1 1 16,-1-1-16,0 0 0,0-2 16,0 0-16,0-3 0,0-1 15,0-1-15</inkml:trace>
  <inkml:trace contextRef="#ctx0" brushRef="#br0" timeOffset="104419.5452">3731 7697 0,'0'0'0,"0"0"16,0 0-16,24-2 0,-24 2 0,26-2 15,-8 1-15,0 1 0,0 1 16,3 1-16,2 0 0,5 2 15,-3 1-15,-3 0 0,-3 2 16,-3-1-16,-3-1 0,-4 2 16,-3 2-16,-6-1 0,-5 2 0,-7-1 15,-7 2-15,-2 1 16,-2-2-16,-4 1 0,-1-1 0,-4 2 16,4 0-16,5-4 0,4 0 15,2-1-15,2-2 0,8-1 16,5 0-16,6-2 0,2-2 15,10-2-15,4 1 0,1 0 16,1-1-16,7-1 0,3 2 16,-5 0-16,-7-1 0,-4 1 0</inkml:trace>
  <inkml:trace contextRef="#ctx0" brushRef="#br0" timeOffset="104635.9758">3493 8077 0,'0'0'15,"0"0"-15,0 0 0,0 0 0,9 28 16,-9-28-16,8 24 0,-3-11 16,1 2-16,-1-2 0,0 2 15,1-3-15,0-2 0,-2-2 16,0-1-16,-1 0 0,1-1 0,-2-2 15</inkml:trace>
  <inkml:trace contextRef="#ctx0" brushRef="#br0" timeOffset="104918.8429">3525 8101 0,'0'0'16,"0"0"-16,0 0 0,0 0 0,0 0 16,30-18-16,-30 18 0,37-10 15,-16 5-15,1 1 0,1 0 16,1 1-16,-1 2 0,6 0 15,-1 0-15,-3 2 0,-6 0 16,-4 3-16,-2 0 0,-6 2 0,-4-1 16,-6 4-16,-7 0 0,-3 3 15,-3 1-15,-5 0 0,-2 0 16,-2-1-16,3-1 0,-4-2 16,4 1-16,4-4 0,4 0 15,3-1-15,5 0 0,6 0 16,5-2-16,7-2 0,7-1 15,4 0-15,0 0 0,11-2 16,2 0-16,0-1 0,-3 2 0,-4 0 16,-6 1-16,-3-1 0</inkml:trace>
  <inkml:trace contextRef="#ctx0" brushRef="#br0" timeOffset="105119.156">4027 8044 0,'0'0'0,"0"0"16,0 0-16,0 0 0,0 0 0,7 23 15,-7-23-15,2 21 0,-2-21 16,3 26-16,-3-9 16,1 0-16,2 0 0,-3-2 0,3 0 15,-2-3-15,1-2 0,-2 0 16</inkml:trace>
  <inkml:trace contextRef="#ctx0" brushRef="#br0" timeOffset="105402.7987">4069 8078 0,'0'0'0,"0"0"0,0 0 16,33-2-16,-33 2 0,30-1 0,-14 1 0,3-1 15,2 1-15,1 0 0,-2 0 16,4 3-16,-2 3 0,-3-3 15,-5 0-15,-3 3 0,-3 2 16,-6 1-16,-5 0 0,-7 1 16,-2-1-16,-6 0 0,1 1 15,-4 0-15,1-2 0,-1 0 16,2-1-16,5-1 0,2 0 0,2-1 16,4 0-16,7-2 0,7 1 15,4-3-15,6 1 16,4-2-16,3-2 0,4-1 0,2-2 15,1 1-15,-7 1 0,-4-1 16</inkml:trace>
  <inkml:trace contextRef="#ctx0" brushRef="#br0" timeOffset="105618.8558">4757 7623 0,'0'0'15,"0"0"-15,0 0 0,0 0 0,0 0 16,3 26-16,-3-26 0,0 21 16,0-21-16,0 26 0,0-26 15,0 26-15,0-16 0,0 0 16</inkml:trace>
  <inkml:trace contextRef="#ctx0" brushRef="#br0" timeOffset="105785.8879">4545 7696 0,'0'0'0,"0"0"0,0 0 16,0 0-16,19 17 0,-19-17 15,22 13-15,-22-13 0,29 14 0,-17-8 16,-1 0-16,0-2 0</inkml:trace>
  <inkml:trace contextRef="#ctx0" brushRef="#br0" timeOffset="105951.9164">5065 7687 0,'0'0'15,"0"0"-15,0 0 0,-20 8 16,20-8-16,-28 11 0,7-4 16,-2 2-16,-2 2 0,-8 4 15,-4 1-15,1-3 0,-2 0 0,1 0 16,6-3-16,7-1 0</inkml:trace>
  <inkml:trace contextRef="#ctx0" brushRef="#br0" timeOffset="106135.8593">4403 7846 0,'0'0'0,"0"0"0,0 0 15,0 0-15,0 0 0,16 21 0,-16-21 16,6 22-16,-6-22 0,6 28 16,-2-12-16,2 0 0,-3 0 15,0-2-15,2-1 0,-1-2 16,0-1-16,2-3 0,-3 0 15,1-1-15</inkml:trace>
  <inkml:trace contextRef="#ctx0" brushRef="#br0" timeOffset="106335.9487">4649 7863 0,'0'0'0,"0"0"0,18-3 16,-4 0-16,3 1 0,8-1 15,4 0-15,-1-1 0,2 2 0,9-1 16,-2 2-16,-5 1 15,-3 1-15,-2 2 0,-1 0 0,-5 0 16,-4 0-16,-4-1 16,-4 1-16,-3 1 0,-3 0 0,-6 2 15,-5 0-15,-3 0 0,-3 0 16,2-1-16,2 0 0,1-2 16</inkml:trace>
  <inkml:trace contextRef="#ctx0" brushRef="#br0" timeOffset="106502.8708">4612 7939 0,'0'0'16,"0"0"-16,0 0 0,23 0 0,-23 0 15,27-1-15,-8 1 0,3 0 16,-2 1-16,2-1 0,2 1 16,3 0-16,-2 0 0,-3 0 15,-3-1-15,-3 0 0,-1 0 0,-5 0 16</inkml:trace>
  <inkml:trace contextRef="#ctx0" brushRef="#br0" timeOffset="107086.3335">4545 8083 0,'0'0'0,"0"0"0,0 0 16,0 0-16,0 0 0,0 0 0,0 0 15,0 0-15,29-5 0,-29 5 16,38-3-16,-16 2 0,1-1 0,4 0 15,0-2-15,1 0 16,2-1-16,5 2 0,1 0 16,-5 0-16,-5 0 0,1 0 0,-4 1 15,-10 1-15,-2 0 0,-4 1 16,-4 1-16,-6 2 0,-4 1 16,-5 1-16,-7 4 0,0-2 15,-3 2-15,-5 3 0,-3 1 16,-3 1-16,3 0 0,-4 0 15,0 0-15,4-2 0,5-1 16,-1-1-16,8-1 0,5 0 0,5 0 16,6-2-16,4-4 0,5 1 15,7 1-15,4-4 0,8-1 16,2 0-16,5 0 0,4 0 16,0-1-16,0-2 0,-1 0 15,5-1-15,-3 0 0,-6 0 16,-1 0-16,-5-1 0,-4-3 15,-6 3-15,-4-1 0,-5-1 16,-5-2-16,-1 3 0,-1 0 0,-2 2 16,-1 0-16,-2 1 0,2-1 15,0 4-15,-1 1 0,2 2 16,0-1-16,1 5 0,2 3 16,1 0-16,4-1 0,0 3 15,4 2-15,2 1 0,-1 0 16,4 0-16,-2-1 0,2-2 15,-1-1-15,2-1 0,3 1 16,-1-1-16,-4 0 0,0-3 0,2 0 16,-5-2-16,0 0 0,-1-2 15,-2 1-15,-1-2 0,0-1 16,-4 1-16,0-1 0,1-1 16</inkml:trace>
  <inkml:trace contextRef="#ctx0" brushRef="#br0" timeOffset="107185.5189">5663 8343 0,'0'0'16,"0"0"-16,0 0 0,0 0 0,0 0 15,0 0-15,0 0 0,0 0 16</inkml:trace>
  <inkml:trace contextRef="#ctx0" brushRef="#br0" timeOffset="112802.8068">1980 9267 0,'0'0'16,"0"0"-16,0 0 0,0 0 0,0 0 15,0 0-15,32 2 0,-32-2 16,27 2-16,-27-2 0,42 2 16,-16 0-16,1 1 0,7-3 15,5 0-15,10-2 0,2 1 16,19-1-16,4 0 0,1 0 15,-3 3-15,21-3 0,21-2 16,-11 1-16,-5 0 0,19 1 16,13-1-16,18 2 0,-23 0 0,-1 0 15,0-3-15,-16 3 0,-10 2 16,0-1-16,2-1 0,-8-1 16,-6-1-16,2-1 0,1 0 15,-14-2-15,-9 1 0,-2 2 16,0 2-16,-12-2 0,-9 0 0,-7-1 15,-4-1-15,-10 0 16,-6 2-16,-9 1 0,-7 2 16,-16 0-16,-7-2 0,8 1 0,6 1 15,0-1-15</inkml:trace>
  <inkml:trace contextRef="#ctx0" brushRef="#br0" timeOffset="114435.8552">5839 8591 0,'0'0'0,"0"0"0,0 0 15,0 0-15,0 0 0,0 0 16,0 0-16,0 0 0,-24-6 0,24 6 16,-28 16-16,12-3 0,-1 2 15,-2 5-15,-1 6 0,-3 6 16,-1 0-16,4 6 0,-1 5 16,2 7-16,5-5 0,5 7 15,9-3-15,3-8 0,6-5 0,3-5 16,6-5-16,1-6 15,2-4-15,7-4 0,4-4 16,-6-6-16,-3 0 0,4-8 16,4-3-16,-5-4 0,-4-2 0,-5 1 15,-2 4-15,-4 3 0</inkml:trace>
  <inkml:trace contextRef="#ctx0" brushRef="#br0" timeOffset="114619.7202">6097 8727 0,'0'0'0,"0"0"0,0 0 16,0 0-16,-8 21 0,8-21 0,-7 30 15,7-30-15,-6 34 0,2-14 16,3 2-16,-2-2 0,2-1 16,0 3-16,1-5 0,2-3 15,1-1-15,1-3 0,-3-1 16,1-1-16</inkml:trace>
  <inkml:trace contextRef="#ctx0" brushRef="#br0" timeOffset="114903.2851">6138 8739 0,'0'0'0,"0"0"0,0 0 0,20-3 16,-20 3-16,26-2 0,-8 1 15,1 1-15,2 0 0,1 1 16,0 3-16,7 2 0,-4 1 0,-3 0 15,-3 1-15,-6 0 0,-3 1 16,-8 0-16,-9 1 16,-4 1-16,-3-2 0,-4 1 0,-8 0 15,0 0-15,0-1 0,-4 3 16,-1 0-16,5-3 0,4-2 16,4-1-16,4 0 0,7-4 15,3 1-15,11-3 0,7-3 16,6-1-16,4-1 0,9-3 15,8-3-15,-2 0 0,-2-1 0,0 1 16,-11 2-16,-4 3 0</inkml:trace>
  <inkml:trace contextRef="#ctx0" brushRef="#br0" timeOffset="115119.3856">6662 8468 0,'0'0'16,"0"0"-16,0 0 0,0 21 0,0-21 15,-3 24-15,1-6 0,-1 1 16,1 0-16,0 2 0,1 1 16,-1 4-16,2-1 0,-3-7 15,3-3-15,0-2 0,0-2 0,0-3 16</inkml:trace>
  <inkml:trace contextRef="#ctx0" brushRef="#br0" timeOffset="115404.2696">6714 8529 0,'0'0'16,"0"0"-16,21-4 0,-9 2 0,5 1 0,1 1 15,5 1-15,5-1 16,-2-1-16,3 1 0,2 1 15,0 1-15,-4 1 0,4 1 16,-4-2-16,-5 3 0,-5 1 0,-1-1 16,-2-2-16,-4 2 0,-4 0 15,-5 2-15,-2 2 16,-5 2-16,-2 2 0,-3 2 0,-2 2 16,-2 1-16,-2-1 0,-2 7 15,1 2-15,-1-4 0,0-3 16,-1-3-16,1-3 0,1-2 15,2-4-15,1-2 0,0-3 16,1 0-16,4 0 0,2-1 0</inkml:trace>
  <inkml:trace contextRef="#ctx0" brushRef="#br0" timeOffset="115586.6755">6587 8691 0,'0'0'0,"0"0"16,0 0-16,0 0 0,28-6 0,-28 6 15,33-6-15,-12 3 0,1 1 16,3-1-16,3 1 16,-1 0-16,1 0 0,4 2 0,-2 0 15,-4 1-15,-2 0 0,-3 0 16,-3-1-16,-4 1 0</inkml:trace>
  <inkml:trace contextRef="#ctx0" brushRef="#br0" timeOffset="115886.8659">6618 8789 0,'0'0'0,"0"0"16,0 0-16,0 0 0,0 0 0,26 7 15,-26-7-15,38 1 0,-16-1 0,6 0 16,0 2-16,1-2 16,-2-3-16,9 0 0,-4 0 15,-1 2-15,-2-2 0,-4 2 16,-7 1-16,-2-1 0,-3-2 15,-9 1-15,-4 2 0,-4-3 0,-4 4 16,-5 2-16,-5 2 16,-3 1-16,-2 0 0,-4 5 0,-2 3 15,-9 4-15,-1-1 0,-1 2 16,-2 3-16,-2 2 0,5-3 0,4 3 16,6 0-16,0-2 15,5-3-15,4 0 0,2 0 16,5-6-16,3-4 0,3-2 0,0-2 15,2 0-15</inkml:trace>
  <inkml:trace contextRef="#ctx0" brushRef="#br0" timeOffset="116252.7578">6736 8960 0,'0'0'0,"0"0"0,19-1 0,-8 1 16,2-1-16,8 1 0,5 1 15,1 0-15,0 0 0,3-1 16,1 0-16,0 0 0,-5 0 0,6 1 16,-2-1-16,-1 0 0,-4 0 15,-3 1-15,-2 0 16,-2 1-16,-3 0 0,-3 1 0,-1 0 16,-4 1-16,-2 2 0,-4 1 15,-3 3-15,0 2 0,-1 2 16,-3 4-16,0 4 0,-3 0 15,0 2-15,-2 5 0,0 0 16,3-2-16,-2-3 0,1-1 0,1-1 16,1-3-16,2-1 0,0-3 15,-3-1-15,3-4 0,0-2 16,1 0-16,-5-2 0,2-2 16,-2-1-16,-2-4 0,-3-2 15,2-1-15,1-2 0,2 0 16,2 2-16,1-1 0</inkml:trace>
  <inkml:trace contextRef="#ctx0" brushRef="#br0" timeOffset="116419.7184">6973 9038 0,'0'0'0,"0"0"0,0 0 16,0 0-16,0 0 0,0 0 15,0 0-15,0 0 0,-19 15 0,19-15 16,-25 19-16,25-19 0,-30 21 15,14-11-15,-1 1 16,1 0-16,-1-1 0,3-2 0,3 0 16,-1-2-16</inkml:trace>
  <inkml:trace contextRef="#ctx0" brushRef="#br0" timeOffset="116536.8632">6764 9178 0,'0'0'0,"0"0"16,0 0-16,18-7 16,-18 7-16,26-6 0,-8 2 15,-1 1-15,2 1 0,-1 0 16,2 1-16,1 1 0,-2-2 0,4 1 15,-1-1-15,-4 2 16,-4-1-16,-2 1 0,-2 0 0,-1 0 16</inkml:trace>
  <inkml:trace contextRef="#ctx0" brushRef="#br0" timeOffset="116803.3961">6729 9060 0,'0'0'0,"0"0"0,0 0 16,0 0-16,0 0 0,-15 20 0,15-20 16,-16 19-16,16-19 0,-11 25 15,5-12-15,3-1 0,0 0 16,3-1-16,1 1 16,3-1-16,1-1 0,4-1 0,3-1 15,1-1-15,3-1 0,-1-2 16,4 0-16,6-1 0,1 0 0,-2-3 15,-1 0-15,-2-2 0,-1 1 16,0 0-16,-1-1 16,-4-1-16,-2-1 0,-2 0 0,0 1 15,-3 0-15</inkml:trace>
  <inkml:trace contextRef="#ctx0" brushRef="#br0" timeOffset="117021.9563">7759 8981 0,'0'0'0,"0"0"16,0 0-16,13 21 0,-7-10 0,-4 4 16,1 2-16,0 7 0,-3-1 15,-4 4-15,0 0 0,-7-2 16,-2 0-16,-9 4 0,-5 0 15,-6-1-15,-2-3 0,6-4 16,6-3-16,4-5 0</inkml:trace>
  <inkml:trace contextRef="#ctx0" brushRef="#br0" timeOffset="159555.0415">2377 10645 0,'0'0'0,"0"0"16,0 0-16,0 0 0,0 0 0,0 0 16,0 0-16,23-5 0,-23 5 15,0 0-15,28-1 16,-28 1-16,25-2 0,-25 2 15,35 2-15,-16-1 0,3 1 0,1-1 16,6 0-16,-2 0 0,1 0 16,14-1-16,5 1 0,1 1 15,-3 0-15,18-2 0,3 0 16,9 0-16,-9-1 0,20 0 16,3-2-16,-7 0 0,-7 1 0,20-2 15,6 1-15,-13 0 0,-8 1 16,52-4-16,1-2 15,-22 4-15,-13 3 0,5-1 16,9 1-16,-14 2 0,-7 1 0,14-2 16,12-3-16,-16 2 0,-10 2 15,11 0-15,11 2 0,-15-3 16,-10-1-16,18 2 0,11 4 16,-15-2-16,-9-1 0,10 0 15,5-1-15,-12-2 0,-9-3 0,16 4 16,11 3-16,-12-1 0,-7 2 15,6 1-15,6 1 16,-13-1-16,-7 3 0,16-5 16,12-1-16,-13-3 0,-11-2 0,10 5 15,3 5-15,-9-2 0,-7-2 0,18-2 16,13-1-16,-18-2 16,-13 0-16,11 3 0,9 3 15,-11-2-15,-7-2 0,13-2 16,8-2-16,-15 5 0,-10 2 0,13-4 15,10-2-15,-16 2 0,-8-2 16,9 3-16,6 1 16,-12-2-16,-6-2 0,9-3 0,9-2 15,-13 4-15,-9 3 0,8-1 16,6 1-16,-15 2 0,-10 2 0,2-2 16,4-1-16,-11-1 15,-7 0-15,-1-4 0,-1 0 16,-12 5-16,-8 4 0,-8 0 15,-5 2-15,-9-3 0,-5-2 0,-17-2 16,-12-4-16,8 3 0,5 0 16,2 1-16</inkml:trace>
  <inkml:trace contextRef="#ctx0" brushRef="#br0" timeOffset="160760.8476">3047 11965 0,'0'0'0,"0"0"0,0 0 16,0 0-16,0 0 0,22-7 0,-22 7 15,0 0-15,27 3 0,-27-3 16,28 1-16,-10-1 0,-2 0 16,5-1-16,3 0 15,1-2-15,4 1 0,-1 1 16,0 0-16,13-2 0,1 1 16,-2 0-16,1-1 0,10 0 15,3 1-15,-3 0 0,-2 1 0,12-1 16,5 1-16,-11 0 0,-6 0 15,15 0-15,5 1 0,-8-1 16,-5 0-16,14 1 16,5 1-16,-11-2 0,-7-3 0,35-1 15,2-1-15,-16 3 0,-7 1 0,7 2 16,6 1-16,-16-2 16,-8-1-16,12 0 0,13-2 15,-15 2-15,-10 1 0,16-1 16,10 0-16,-11 1 0,-11 0 0,15 1 15,4 2-15,-9-3 0,-8 0 16,10-1-16,8-1 0,-9 0 16,-6 2-16,10 0 0,8 0 15,-14 2-15,-10 2 0,14 0 16,12-2-16,-19-1 0,-11-1 0,17 2 16,10 1-16,-15-1 15,-10 1-15,12 3 0,10-1 16,-13 0-16,-7-2 0,10 3 15,6 2-15,-1-4 0,-6-3 16,14 1-16,8 1 0,-15 1 0,-11 1 16,1-1-16,1-1 0,-1 2 15,1 0-15,8-3 0,3-3 16,-8 5-16,-7 3 0,2-2 16,1 0-16,2-5 0,2-4 0,6 1 15,2 3-15,-5 2 0,-2 3 16,3-4-16,2-1 15,-5-2-15,-3 0 0,7 4 0,5 1 16,-3 0-16,-2-2 0,12-2 16,11-1-16,-15-1 15,-8 1-15,-1 2 0,-1 1 0,1 0 16,0 1-16,9-2 16,7 0-16,-1 1 0,-2 1 15,-4 0-15,-2-1 0,-6-1 16,-3-1-16,0 2 0,1 1 0,-3 1 15,-4 0-15,5-4 16,2-2-16,7 4 0,3 2 16,-20 2-16,-14-1 0,-2 0 15,1 1-15,-12-1 0,-8-2 0,-6-2 16,-3-2-16,-8 1 16,-5 2-16,-3-3 0,-3 0 15,-3 3-15,-4-2 0,-4-4 16,-3-2-16,3 2 0,3 2 0,1 1 15</inkml:trace>
  <inkml:trace contextRef="#ctx0" brushRef="#br0" timeOffset="161505.5919">12297 10965 0,'0'0'0,"0"0"0,0 0 0,-12-18 16,12 18-16,0 0 0,-26-21 15,14 14-15,-1 1 0,-4 1 16,-1 2-16,-1 0 0,-1-2 0,-6 4 16,-2 1-16,-1 4 0,0 1 15,-4 5-15,-2 4 0,-8 1 16,0 1-16,-1 4 0,-1 3 16,0 1-16,1 0 0,-8 10 15,1 2-15,4 2 0,3 1 0,-3 7 16,6 3-16,4-3 15,5-2-15,-1 9 0,4-2 16,9-4-16,5-3 0,9 2 0,4 2 16,7-3-16,4-5 0,6 4 15,6-1-15,7-2 0,4-4 16,29 18-16,6-4 0,-2-8 16,-1-7-16,13-5 0,9-2 15,-3-10-15,-2-4 0,8 1 16,7 1-16,-9-5 0,-5-3 15,4-4-15,3-2 0,-11-2 0,-8 0 16,-1-5-16,1-4 0,-6-5 16,-4-1-16,0-4 15,-2-1-15,-8-3 0,-8-2 0,2-5 16,1-4-16,-9 0 0,-5 1 16,-4 0-16,-3-1 0,-2 0 0,-1 0 15,-2-8-15,-3-2 16,-2 4-16,-4 6 0,-5-3 0,-3-3 15,-6 0-15,-4 2 0,-3-2 16,-1-2-16,-5 5 0,-2 3 16,-7 0-16,-4-2 0,3 4 0,2 1 15,-11-2-15,-6-3 16,2 6-16,-1 4 0,-14-1 16,-9 1-16,0 1 0,-1 4 15,-16-2-15,-10 2 0,0 2 0,3 4 16,27 4-16,20 3 0,12 2 15</inkml:trace>
  <inkml:trace contextRef="#ctx0" brushRef="#br0" timeOffset="170057.9466">13365 10589 0,'0'0'0,"0"0"16,0 0-16,0 0 0,0 0 0,22-4 15,-22 4-15,0 0 16,20 2-16,-20-2 0,0 0 16,24 7-16,-24-7 0,16 4 0,-9-2 15,1 0-15,-1 0 0,-2 0 16,0-1-16,-2 0 0,0 1 15,-3-2-15,2-3 0,-2 3 16,-1-3-16,-2 0 0,-2-2 16,-1 1-16,1-2 0,-4-1 15,-2-1-15,-1 1 0,-2-2 0,-1 3 16,-3 0-16,2 1 16,-1 2-16,-7 0 0,-3 1 15,3 3-15,1 1 0,1 3 16,0 2-16,2 3 0,2 2 0,1 4 15,-1 4-15,2 1 0,1-2 16,2 6-16,5 0 0,4-3 16,3-1-16,5-7 0,5-2 15,3-3-15,4-2 0,6-7 16,4-3-16,0-3 0,-1-2 0,4-5 16,1-5-16,-1 0 0,-1-2 15,4-9-15,0-5 16,-4 1-16,0-1 0,0-4 0,-2-3 15,-5 7-15,-5 2 0,-4 2 16,-3 1-16,-2 7 0,-3 5 0,-3 4 16,-2 1-16,-1 7 15,-1 4-15,-7 9 0,-4 8 16,-2 2-16,0 2 0,-2 8 16,0 7-16,1-2 0,-1 1 0,4 5 15,3 6-15,3-7 0,2-4 16,8 1-16,3-5 15,3-6-15,1-6 0,7-8 16,7-6-16,-3-6 0,1-3 0,-4 2 16,-5-1-16,-2 1 0</inkml:trace>
  <inkml:trace contextRef="#ctx0" brushRef="#br0" timeOffset="170355.9407">13785 10499 0,'0'0'0,"0"0"0,0 0 16,-9 26-16,9-26 0,-11 30 0,4-11 16,-2 1-16,0 1 0,-3 5 15,0 0-15,1-6 0,2 0 16,2-6-16,2 0 0,-1-5 16,2 0-16,2-4 0,2-5 15,0 0-15,3-5 0,2-5 0,3-5 16,1-3-16,0-2 0,1-1 15,1 2-15,-1 0 0,0 3 16,3 1-16,0 2 0,0 3 16,-1 2-16,3 4 0,1 1 15,-3 6-15,0 0 0,-1 3 16,0 0-16,1 1 0,1 1 0,-1-2 16,-4 0-16,0-2 0</inkml:trace>
  <inkml:trace contextRef="#ctx0" brushRef="#br0" timeOffset="170555.9512">14238 10618 0,'0'0'0,"0"0"0,0 0 15,0 0-15,0 0 0,-20 28 0,20-28 16,-19 28-16,19-28 0,-21 34 15,8-14-15,2-1 0,2-1 16,-1 1-16,2-4 0,2-6 16,3-2-16,1-1 15,0-2-15,-1-1 0</inkml:trace>
  <inkml:trace contextRef="#ctx0" brushRef="#br0" timeOffset="170692.4511">14231 10411 0,'0'0'0,"0"0"16,0 0-16,0 0 0,0 0 15,0 0-15,0 0 0,0 0 16,0 0-16,0 0 0,0 0 16,24-4-16,-24 4 0,0 0 15,26 4-15,-26-4 0</inkml:trace>
  <inkml:trace contextRef="#ctx0" brushRef="#br0" timeOffset="171039.4045">14533 10653 0,'0'0'0,"0"0"0,0 0 16,-10 21-16,10-21 0,-14 22 16,14-22-16,-19 30 0,9-12 15,0-1-15,1 0 0,1-2 16,2-3-16,-1 1 0,1-2 16,3-5-16,1-3 0,2-3 15,0-5-15,1-2 0,1 0 0,5-3 16,3-2-16,5-6 0,3 0 15,1-1-15,0 1 0,2 3 16,0 1-16,6 2 0,-1 4 16,-3 2-16,-3 4 0,-2 2 15,-2 2-15,-1 5 0,-2 2 0,-2 3 16,-2 3-16,-4-1 0,0 1 16,-1 4-16,-2 1 15,0-1-15,-1-1 0,-1-3 0,0-2 16,0-3-16,1-2 0,0-5 15,1-4-15,2-2 0,2-3 16,-1 1-16,0 1 0,-2 0 16</inkml:trace>
  <inkml:trace contextRef="#ctx0" brushRef="#br0" timeOffset="171222.6531">15138 10453 0,'0'0'0,"0"0"15,0 0-15,-7 25 0,7-25 0,-13 33 16,4-8-16,-1 3 0,-1 2 16,-4 11-16,-2 3 0,2-3 15,1-2-15,1 6 0,5-6 16,2-9-16,4-7 0,0-4 16,-1-4-16,2-2 0</inkml:trace>
  <inkml:trace contextRef="#ctx0" brushRef="#br0" timeOffset="171455.9835">15421 10678 0,'0'0'0,"0"0"0,0 0 15,0 0-15,0 0 0,0 0 16,-26-9-16,26 9 0,-34-2 0,12 2 16,-3 2-16,1 1 0,-1 0 15,0 1-15,1-1 0,-2 3 16,3 0-16,4 2 0,3 0 15,5 3-15,4 1 0,7 3 16,5 2-16,6-3 0,5 1 16,2 1-16,4 0 0,3 0 15,0 0-15,8 2 0,0-1 16,-5-4-16,-6-2 0,-5-3 16</inkml:trace>
  <inkml:trace contextRef="#ctx0" brushRef="#br0" timeOffset="171722.6361">15991 10467 0,'0'0'16,"0"0"-16,-15 18 0,3-5 0,-2 3 15,-9 16-15,-5 8 0,-1 3 16,-1 4-16,-6 15 0,0 3 16,0 0-16,4-8 0,1-1 15,6-9-15,7-11 0,7-8 0,1-5 16,4-5-16,2-8 0,3-2 16,1-2-16,0-3 0,0 0 15</inkml:trace>
  <inkml:trace contextRef="#ctx0" brushRef="#br0" timeOffset="172274.768">16196 10824 0,'0'0'0,"0"0"0,0 0 16,0 0-16,0 0 0,30 12 0,-30-12 15,32 5-15,-14-4 0,3-2 16,3-1-16,-1-1 0,1 0 16,7-4-16,-1-2 0,-3-1 0,0 0 15,-5 0-15,-2-1 16,-5-1-16,-2 0 0,-6-1 0,-6-2 15,-4 3-15,-4 2 0,-6 2 16,-7 4-16,-2 2 0,-2 3 16,-8 5-16,-2 6 0,2 1 0,0 4 15,4 1-15,4 4 16,2 2-16,6 0 0,11 1 16,7 1-16,9-2 0,7-3 0,10-1 15,10-1-15,3-4 0,2-5 16,11-3-16,8-1 0,6-5 15,-4-4-15,-10 1 0,-16 0 16,-9 1-16</inkml:trace>
  <inkml:trace contextRef="#ctx0" brushRef="#br0" timeOffset="172673.3209">17298 10840 0,'0'0'16,"0"0"-16,0 0 0,0 0 15,0 0-15,-6-24 0,6 24 16,-12-21-16,3 10 0,-2 0 0,-3 0 15,-2 2-15,-1 1 0,-5 2 16,-4 3-16,-8-3 0,0 3 16,-1 4-16,-2 2 0,-4 6 15,3 3-15,3 3 0,2 3 16,5 0-16,5 0 0,3 4 16,8 1-16,7-4 0,7 1 0,7-1 15,9-3-15,3-6 0,4-3 16,13-6-16,4-6 0,-3-1 15,0-1-15,0-6 0,-2-4 16,-3 1-16,-2 1 0,1-2 16,-3-2-16,-8 6 0,-6 4 15,-5 1-15,-4 4 0,-3 1 16,-4 3-16,-5 2 0,-5 7 16,2-1-16,-1 1 0,1 6 15,0 3-15,3 2 0,0 1 0,4-2 16,3 0-16,4-3 0,3 0 15,4-4-15,5-3 0,0-3 16,3-3-16,-4 0 0,-4 0 16,-2-1-16</inkml:trace>
  <inkml:trace contextRef="#ctx0" brushRef="#br0" timeOffset="172906.3815">17771 10585 0,'0'0'0,"0"0"0,0 0 16,-18 16-16,18-16 0,-19 25 16,5-5-16,-3 2 0,-3 2 0,-4 12 15,1 2-15,3-1 16,4-3-16,4 4 0,5-5 16,7-5-16,4-4 0,7-6 15,5-3-15,3-4 0,1-3 0,5-4 16,2-5-16,-1-3 0,-2-3 15,-2-1-15,-4 3 0,-5 1 16</inkml:trace>
  <inkml:trace contextRef="#ctx0" brushRef="#br0" timeOffset="173056.244">17465 10832 0,'0'0'0,"0"0"16,0 0-16,0 0 0,34-8 0,-13 5 15,7 1-15,3 0 0,2 1 0,15-1 16,6-1-16,-7 0 16,-9 2-16,-5-1 0</inkml:trace>
  <inkml:trace contextRef="#ctx0" brushRef="#br0" timeOffset="173234.2812">18474 10837 0,'0'0'0,"0"0"0,0 0 16,0 0-16,0 0 0,23 7 16,-23-7-16,21 2 0,-21-2 15,21 4-15,-12-4 0,-2 1 0</inkml:trace>
  <inkml:trace contextRef="#ctx0" brushRef="#br0" timeOffset="173386.7547">18847 10862 0,'0'0'0,"0"0"0,0 0 15,0 0-15,27 12 0,-27-12 0,0 0 16,29 9-16,-18-7 0,-1-1 15,-1 0-15,-2 1 0</inkml:trace>
  <inkml:trace contextRef="#ctx0" brushRef="#br0" timeOffset="173516.3256">19273 10842 0,'0'0'0,"0"0"0,0 0 15,0 0-15,0 0 0,0 0 16,26 20-16,-26-20 0,21 6 0,-21-6 15,0 0-15,26 7 0</inkml:trace>
  <inkml:trace contextRef="#ctx0" brushRef="#br0" timeOffset="173773.1666">19963 10782 0,'0'0'0,"0"0"0,0 0 0,0 0 15,0 0-15,0 0 0,-10 23 16,10-23-16,-12 22 0,12-22 16,-17 37-16,7-16 0,-1 2 0,1 0 15,1-1-15,1 0 0,2-4 16,-1 0-16,3-5 0,-1-3 15,2-1-15,1-2 0</inkml:trace>
  <inkml:trace contextRef="#ctx0" brushRef="#br0" timeOffset="173923.1552">20060 10505 0,'0'0'0,"0"0"0,0 0 15,0 0-15,24 11 0,-24-11 16,23 13-16,-23-13 0,29 15 16,-15-8-16,-2-1 0,-2-1 15</inkml:trace>
  <inkml:trace contextRef="#ctx0" brushRef="#br0" timeOffset="174256.1975">20278 10893 0,'0'0'0,"0"0"0,-7 16 16,3-6-16,-1 2 0,0 0 16,-3 3-16,-2 1 0,1-1 0,1-3 15,2-2-15,0-1 16,2-2-16,2-4 0,2-3 16,0 0-16,4-5 0,2-1 15,1-3-15,4-3 0,3-3 0,7-6 16,4-3-16,0 3 0,2 0 15,8 1-15,4 4 0,-5 3 16,-4 2-16,-2 4 0,0 5 16,-4 3-16,-3 4 0,-3 2 15,-4 3-15,-4 3 0,-2 2 16,-5 5-16,-4 4 0,-1-2 16,-2 1-16,0 0 0,-1 3 15,3-5-15,2-1 0,0-2 0,0-4 16,0-3-16</inkml:trace>
  <inkml:trace contextRef="#ctx0" brushRef="#br0" timeOffset="174672.7818">21585 10946 0,'0'0'0,"0"0"0,0 0 15,0 0-15,16-16 0,-16 16 16,0 0-16,-5-23 0,1 16 16,-4-1-16,-2-2 0,-4 3 15,-4 2-15,-3 2 0,-3 0 16,-9 2-16,0 1 0,-3 5 16,-1 3-16,2 3 0,2 3 0,-5 6 15,4 3-15,7 0 0,8-1 16,7 1-16,9-2 0,9-5 15,4-3-15,10-3 0,7-4 16,2-2-16,1-3 0,9-5 16,3-3-16,-4-3 0,-4 0 0,-1-2 15,-1-2-15,-3-1 16,-4-2-16,-2 2 0,-4 4 16,-7 3-16,-3 1 0,-3 3 15,0 1-15,-4 3 0,-2 1 0,-2 6 16,-3 4-16,1 0 0,0-1 15,3 5-15,1 3 0,1-1 16,1 1-16,-1-4 0,0-3 16,0-1-16</inkml:trace>
  <inkml:trace contextRef="#ctx0" brushRef="#br0" timeOffset="175608.6234">21542 10878 0,'0'0'0,"0"0"0,0 0 16,0 0-16,0 0 0,0 0 15,0 0-15,0 0 0,0 0 16,0 0-16,-30-14 0,30 14 0,-23-2 16,23 2-16,-30 6 15,14 0-15,-2-1 0,-3 6 16,-3 2-16,2 2 0,1-2 0,-3 6 15,1 2-15,4-2 0,3-1 16,5-1-16,4 0 0,2-3 16,3-3-16,8-2 0,5-2 15,3-3-15,4-3 0,4-4 16,3-3-16,7-2 0,0-2 0,-2-1 16,-2-1-16,1-1 0,-1-1 15,1-3-15,-2 1 16,-6 1-16,-4 1 0,-4 1 0,-5 2 15,-3 3-15,-4-1 0,-4 2 16,-5-1-16,-1 2 0,-2 1 16,-1 1-16,-1 1 0,-1 2 15,0 2-15,-1-1 0,-2 0 16,5 1-16,1 2 0,2 2 16,1 1-16,4-2 0,2 1 0,1-1 15,0 0-15,-1-1 0</inkml:trace>
  <inkml:trace contextRef="#ctx0" brushRef="#br0" timeOffset="176073.1596">21845 10834 0,'0'0'0,"0"0"0,0 0 16,0 0-16,0 0 0,0 0 0,0 0 15,0 0-15,-24 3 0,24-3 16,-21 16-16,21-16 0,-22 26 16,10-10-16,-1 3 0,1 0 15,-1 2-15,-2 5 0,1-2 16,3-2-16,2-1 0,2-4 16,2-2-16,0-2 0,1-3 0,2-3 15,1-1-15,1-4 0,2-2 16,1-4-16,3-5 15,-1 0-15,1-1 0,6-7 0,3-1 16,2 0-16,0-2 0,3 0 16,1 0-16,1 2 0,0 3 15,5-1-15,-1 3 0,-3 3 16,-2 1-16,-3 5 0,-3 4 16,-3 4-16,-1 2 0,-3 5 15,-2 5-15,-4 0 0,-2-1 0,-5 6 16,-2 3-16,-1 0 0,-1 1 15,0-2-15,1-4 0,0-3 16,2-2-16,2-1 0,2 0 16,1-5-16,2-3 0,3-4 15,3-3-15,-3 1 0,-1 0 0,1 1 16</inkml:trace>
  <inkml:trace contextRef="#ctx0" brushRef="#br0" timeOffset="176405.9355">22120 11005 0,'0'0'0,"0"0"16,0 0-16,0 0 0,0 0 0,22 14 15,-22-14-15,0 0 16,28 4-16,-28-4 0,35-1 16,-18 0-16,1-1 0,1-1 15,-1-2-15,1-1 0,-1 0 0,3-5 16,0-1-16,-4-2 0,-2 2 15,-4-3-15,-4-1 0,-3 2 16,-4 2-16,-6 1 0,-3 0 16,-2 2-16,-2 2 0,-6 5 15,-5 3-15,2 3 0,0 4 0,-4 8 16,-1 6-16,3 3 16,2 0-16,6 3 0,8 2 15,5-2-15,7-2 0,9 5 0,9-2 16,5-4-16,7-4 0,10-4 15,9-3-15,-13-3 0,-8-4 16,-6 0-16</inkml:trace>
  <inkml:trace contextRef="#ctx0" brushRef="#br0" timeOffset="176856.068">23321 11000 0,'0'0'0,"0"0"15,0 0-15,0 0 0,-6-22 0,6 22 16,-19-17-16,5 9 0,-4 1 16,-4 1-16,-4 2 15,-10 1-15,1 3 0,-5 4 0,-3 5 16,-4 2-16,5 0 0,5 3 16,4 2-16,6 0 0,6-1 0,8 4 15,10 0-15,5-6 0,3 0 16,14-4-16,11-2 15,4-3-15,3-2 0,10-4 0,0-3 16,-2-1-16,-2-3 0,3-6 16,-6-2-16,-4 2 0,-7 1 0,-3 4 15,-5 2-15,-7 0 16,-4 2-16,-6 3 0,-4 3 16,0 0-16,-5 6 0,-3 1 0,-2 6 15,0 4-15,0 4 0,-2 6 16,-1 4-16,-1 1 0,-1 2 15,-1 3-15,0 1 0,3-5 16,1-3-16,1-6 0,0-2 16,1-4-16,1-3 0,-2-4 15,-2-3-15,-2-1 0,-2-3 0,0-6 16,-2-6-16,2-2 16,4-4-16,2 3 0,2 3 0,1 1 15</inkml:trace>
  <inkml:trace contextRef="#ctx0" brushRef="#br0" timeOffset="177256.3655">23755 10899 0,'0'0'0,"0"0"15,0 0-15,-20 22 0,20-22 0,-25 27 16,9-9-16,2 2 0,1-1 15,-2 5-15,4-2 0,3-1 16,3-3-16,4-1 0,4-2 16,4-2-16,3-2 0,6-4 15,6-3-15,0-3 0,0-2 16,9-8-16,2-2 0,-2-4 16,0-2-16,-1-2 0,0 0 15,-4-1-15,-2 0 0,-1 0 0,-4 4 16,-6 2-16,-3 2 0,-4 6 15,-5 2-15,-4 7 0,-5 1 16,-2 5-16,-1 3 0,0 2 16,0 1-16,0 5 0,0 2 15,2-2-15,1-1 0,5 0 16,3-1-16,3-2 0,2-1 0,5-4 16,3-2-16,5-5 0,2-4 15,3-6-15,0-3 0,-5 0 16,-2 3-16,-4 1 0</inkml:trace>
  <inkml:trace contextRef="#ctx0" brushRef="#br0" timeOffset="177489.9721">24397 10761 0,'0'0'15,"0"0"-15,-17 18 0,5-4 0,0-1 16,-10 13-16,-5 6 15,1 1-15,0 0 0,0 6 0,4-1 16,5-5-16,5-2 0,2 0 16,6-4-16,6-5 0,6-4 15,9-6-15,9-4 0,-4-5 16,1-3-16,10-6 0,3-4 16,-4-2-16,-2-2 0,-7 4 0,-4 0 15,-5 3-15</inkml:trace>
  <inkml:trace contextRef="#ctx0" brushRef="#br0" timeOffset="177689.4508">24601 11016 0,'0'0'0,"0"0"0,0 0 16,-14 28-16,5-14 0,-3 8 16,-2 5-16,-4 9 0,2 3 0,-8 13 15,0 3-15,2-3 0,1-4 16,0 7-16,3-2 15,3-9-15,5-7 0,3-4 0,2-6 16,2-6-16,0-7 0,3-14 16,2-6-16,1-4 0,1-4 0,0 4 15,-2 2-15,0 2 0</inkml:trace>
  <inkml:trace contextRef="#ctx0" brushRef="#br0" timeOffset="177922.8727">24638 11008 0,'0'0'0,"0"0"16,27 2-16,-9-1 0,0 0 0,7 5 16,3 2-16,-2 1 15,-1 2-15,1 4 0,-5 0 16,-6 0-16,-4 0 0,-8 1 16,-6 1-16,-6-1 0,-4 0 0,-5 0 15,-4-2-15,-3-1 0,-3-1 16,0-4-16,-2-3 0,2 0 15,2-2-15,-2-2 0,4-2 16,8 0-16,2 0 0,3 0 16</inkml:trace>
  <inkml:trace contextRef="#ctx0" brushRef="#br0" timeOffset="178049.3184">25295 11314 0,'0'0'0,"0"0"16,0 0-16,0 0 0,-31 7 0,31-7 16,0 0-16,-30 1 0</inkml:trace>
  <inkml:trace contextRef="#ctx0" brushRef="#br0" timeOffset="178690.4931">14543 11817 0,'0'0'0,"0"0"15,0 0-15,27 1 0,-11-1 0,3-1 16,6 1-16,9-3 0,2-1 15,1 2-15,0 2 0,8 0 16,-2 1-16,-3 0 0,-4-1 16,-4 1-16,-3-1 0,-3 0 15,-5 0-15,-4 0 0</inkml:trace>
  <inkml:trace contextRef="#ctx0" brushRef="#br0" timeOffset="178962.2557">15547 11679 0,'0'0'16,"0"0"-16,0 0 0,0 0 15,0 0-15,0 0 0,2 32 0,-2-32 16,0 26-16,0-26 0,-3 41 15,-1-16-15,0 1 16,-1 2-16,-2 2 0,0 4 0,2-4 16,1-3-16,2-4 0,1-2 15,0-3-15,0-8 0,0-7 16,0-1-16,1-2 0,-2 3 16</inkml:trace>
  <inkml:trace contextRef="#ctx0" brushRef="#br0" timeOffset="179307.2195">15579 11757 0,'0'0'0,"0"0"16,23-4-16,-23 4 0,33-4 16,-12 2-16,3 1 0,1 0 15,-1 0-15,8 0 0,1 0 16,-1 2-16,0 1 0,2 1 0,-4-1 15,-6 1-15,-3 0 0,-3 2 16,-2 2-16,-4 1 0,-2 2 16,-5-2-16,-3 1 15,-2 3-15,-2 2 0,-3 0 0,0 3 16,-3-2-16,-1-1 0,-2 0 16,-1-1-16,0 2 15,0 1-15,-3 2 0,2 0 0,1-4 16,1 0-16,2-4 0,0 1 15,-2-2-15,0-2 0,-4-1 16,-5-2 0,3-1-16,4 0 0,1-1 0</inkml:trace>
  <inkml:trace contextRef="#ctx0" brushRef="#br0" timeOffset="179473.2613">15513 12089 0,'0'0'0,"0"0"15,0 0-15,0 0 0,0 0 0,0 0 16,0 0-16,0 0 15,0 0-15,32-3 0,-32 3 16,36-3-16,-15 0 0,4 1 16,6-1-16,3-1 15,3-1-15,6 1 0,-4 3 0,-2-2 16,-4-1-16,0 0 0,-7 0 16,-3 1-16</inkml:trace>
  <inkml:trace contextRef="#ctx0" brushRef="#br0" timeOffset="179940.3865">16513 11814 0,'0'0'0,"0"0"16,0 0-16,0 0 0,1 27 15,-1-27-15,0 27 0,0-27 16,-2 39-16,0-17 16,1 0-16,0-1 0,0-1 0,0 2 15,0-4-15,0-3 0</inkml:trace>
  <inkml:trace contextRef="#ctx0" brushRef="#br0" timeOffset="180289.9308">16629 11832 0,'0'0'0,"0"0"0,0 0 0,28-3 16,-16 2-16,4-2 0,2 1 0,6 1 16,-2 1-16,0 2 15,-1 3-15,-4-2 0,-1 1 0,-4 1 16,-3 2-16,-5 0 0,-4 2 15,-6 0-15,-2 3 0,-6 1 16,-2 1-16,-3 1 16,-3-2-16,-1 1 0,-1-1 0,-7 2 15,1-2-15,5-4 0,3 0 16,4-2-16,5 0 0,3-2 16,2-1-16,7-1 0,5-1 15,5 1-15,6 1 0,2-3 16,3-1-16,3-1 0,4 1 0,5-2 15,0-2-15,-6 2 0,-5-1 16,-3 1-16</inkml:trace>
  <inkml:trace contextRef="#ctx0" brushRef="#br0" timeOffset="180590.6798">17308 11682 0,'0'0'16,"0"0"-16,0 0 0,0 0 15,0 0-15,0 0 0,0 0 16,-23 25-16,23-25 0,-25 16 16,12-7-16,1-1 0,0 0 0,1 0 15,0 0-15,2 0 0,2-1 16,3 0-16,2 1 0,2 0 15,1-2-15,6 1 0,7-1 16,0-1-16,2-1 0,4 0 16,3-1-16,7 2 0,-1-1 0,-3 0 15,0 0-15,-5 0 16,-4-1-16,-1 0 0</inkml:trace>
  <inkml:trace contextRef="#ctx0" brushRef="#br0" timeOffset="180990.2184">17002 12007 0,'0'0'0,"0"0"15,0 0-15,33 1 0,-33-1 0,40 2 16,-15-1-16,2 0 16,-1-1-16,7 1 0,0-1 15,-2 0-15,-2 1 0,2 1 16,-6 1-16,-5 2 0,-6 0 0,-10 1 15,-7 3 1,-5 1-16,-6 2 0,-6 2 0,-5 0 16,-6 6-16,-1-1 0,0 1 15,0 0-15,4-3 0,2-3 0,3-1 16,6-2-16,7-3 16,4-1-16,8 1 0,7 1 15,7-3-15,3-1 0,9-1 16,5 0-16,1-2 0,0 2 0,3-2 15,0 1-15,3-1 0,-5 0 16,-4-1-16,-3 0 16,-7 0-16,-5-1 0,-4 0 15,-3-1-15,-6-2 0,-4-4 16,-1 0-16,-1-2 0,-2-5 16,0-4-16,-2-2 0,2-3 0,0 5 15,1 2-15,1 4 0</inkml:trace>
  <inkml:trace contextRef="#ctx0" brushRef="#br0" timeOffset="181256.9717">18256 11728 0,'0'0'0,"0"0"0,0 0 16,0 0-16,0 0 0,0 0 0,-30 20 15,13-5-15,-3 3 16,-5 6-16,-5 5 0,1 1 0,-1 0 16,-7 11-16,-3 11 0,5-4 15,7-2-15,5 2 0,7-4 16,12-7-16,8-5 0,9-5 16,7-3-16,6-7 0,2-5 0,5-4 15,5-3-15,3-9 0,2-6 16,-5 1-16,-9 2 0,-7 3 15</inkml:trace>
  <inkml:trace contextRef="#ctx0" brushRef="#br0" timeOffset="181457.1659">18418 11872 0,'0'0'16,"0"0"-16,0 0 0,0 0 0,-4 25 15,4-25-15,-3 22 0,1-9 16,0 1-16,-1 1 0,2 0 16,0 0-16,0 0 0,0-3 15,0-3-15,1-1 0,0-1 0,0-1 16</inkml:trace>
  <inkml:trace contextRef="#ctx0" brushRef="#br0" timeOffset="181739.9943">18412 11859 0,'0'0'0,"0"0"0,0 0 0,29-1 16,-29 1-16,35 1 0,-14 0 15,-1 1-15,1 0 0,0 0 16,1 2-16,3 1 0,-2 0 16,-3 1-16,-3-1 0,-6 2 0,-5-1 15,-8 1-15,-8 1 16,-4 0-16,-4 1 0,-5 1 0,-6 0 15,1-1-15,-1 1 0,-4 0 16,2-2-16,7-1 0,5-2 16,7 0-16,7-1 0,8 0 15,7-1-15,9-1 0,7-2 16,4-1-16,2-1 0,6-1 16,5 0-16,-2-3 0,-1 0 15,-3 0-15,-8 1 0,-6 2 0</inkml:trace>
  <inkml:trace contextRef="#ctx0" brushRef="#br0" timeOffset="181973.8605">19023 11655 0,'0'0'0,"0"0"0,0 0 0,-4 23 16,4-23-16,-8 23 0,1-7 16,1 2-16,-1 1 0,1 1 15,1 1-15,-1 4 0,2-2 16,0-5-16,0-2 0,2-3 16,0-2-16,0-1 0</inkml:trace>
  <inkml:trace contextRef="#ctx0" brushRef="#br0" timeOffset="182273.6154">19071 11700 0,'0'0'0,"0"0"16,20 1-16,-5 1 0,1-1 0,8 1 16,4 1-16,1 0 15,0 0-15,6 1 0,-2 2 0,-6 1 16,-4-2-16,-4 2 15,-3 0-15,-4-1 0,-2-2 0,-3 0 16,-2 2-16,-4-2 0,-1 3 16,-6 4-16,-3 2 0,-2 2 15,-2 2-15,-2 2 0,-2 1 16,2 0-16,1-1 0,-3 4 16,2 0-16,1-3 0,3-4 0,0-1 15,1-3-15,2-3 0,-1-2 16,2-3-16,3-4 0,0 0 15,1 0-15,1 0 0</inkml:trace>
  <inkml:trace contextRef="#ctx0" brushRef="#br0" timeOffset="182440.3302">18998 11836 0,'0'0'0,"0"0"0,0 0 16,0 0-16,30 8 0,-30-8 0,28 3 15,-10 0-15,3 0 0,0 1 16,1-1-16,-1 1 0,-2-1 16,6 1-16,-3 0 0,-4 0 15,-2-1-15,-3 0 0</inkml:trace>
  <inkml:trace contextRef="#ctx0" brushRef="#br0" timeOffset="182590.5353">18961 11940 0,'0'0'0,"0"0"0,0 0 16,0 0-16,28 6 0,-28-6 16,34 3-16,-11-2 0,4 2 15,1-3-15,4 0 16,-4 0-16,-4 0 0,-3 0 0</inkml:trace>
  <inkml:trace contextRef="#ctx0" brushRef="#br0" timeOffset="182756.8061">18971 12080 0,'0'0'0,"-6"3"15,-2 3-15,-3 2 0,-4 2 16,-2 1-16,-3 2 0,-8 3 16,1 1-16,-2-1 0,1 1 15,-3 1-15,4-1 0,5-4 16,4-2-16,4-2 0,2-2 0,2 0 15</inkml:trace>
  <inkml:trace contextRef="#ctx0" brushRef="#br0" timeOffset="183107.9695">18940 12181 0,'0'0'16,"0"0"-16,20 3 0,-20-3 15,35 3-15,-11-1 0,3 0 16,8 2-16,1 0 0,4 0 15,5-2-15,2 1 0,-5 1 0,-1-1 16,-2 0-16,3 2 0,-4-1 16,-9-2-16,-3-1 0,-6 2 15,-6 0-15,-4 1 16,-2 1-16,-4 3 0,-3 2 0,-4 5 16,-5 3-16,-3 2 0,-2 0 15,-1 4-15,-2 2 0,3 0 16,1-1-16,0-1 0,1-3 15,0 1-15,1-1 0,-1-3 16,0-2-16,1-1 0,0-1 0,0-2 16,0-4-16,0-1 0,0-3 15,-1-2-15,-1-3 0,2-3 16,0-1-16,-1-5 0,0-2 16,1-5-16,0-5 0,0 0 15,3 3-15,0 4 0</inkml:trace>
  <inkml:trace contextRef="#ctx0" brushRef="#br0" timeOffset="183273.1257">19254 12215 0,'0'0'0,"0"0"15,0 0-15,0 0 0,0 0 16,0 0-16,-16 19 0,16-19 16,-20 17-16,20-17 0,-25 22 15,11-9-15,1 0 0,0 0 16,-1-2-16,-1 1 0,1-4 0,1 0 15,2-1-15,1 0 0</inkml:trace>
  <inkml:trace contextRef="#ctx0" brushRef="#br0" timeOffset="183407.1673">19119 12371 0,'0'0'0,"0"0"16,0 0-16,0 0 0,27 6 16,-27-6-16,28 5 0,-14-3 15,0 0-15,0 1 0,0-1 16,1 0-16,-2-1 0,-1 0 15,-1 0-15,-1-1 0,-2 1 0,-1-1 16</inkml:trace>
  <inkml:trace contextRef="#ctx0" brushRef="#br0" timeOffset="183706.581">18994 12195 0,'0'0'0,"0"0"16,0 0-16,0 0 0,0 0 0,0 0 16,-10 24-16,10-24 0,0 0 0,-10 25 15,10-25 1,-4 19-16,2-10 0,0 1 0,1 0 16,-1-1-16,2 1 0,2-1 15,0 1-15,2-1 0,3 0 0,4 0 16,3 0-16,2 1 0,0-1 15,4 0-15,3 1 0,7 0 16,0 1-16,-1-1 0,2-1 16,-1-2-16,-1 0 0,2-1 15,-3-2-15,-5-2 0,-4-3 0,-3 1 16,-4 0-16,-2 0 16</inkml:trace>
  <inkml:trace contextRef="#ctx0" brushRef="#br0" timeOffset="184007.3573">19885 11958 0,'0'0'16,"0"0"-16,0 0 0,19 17 0,-19-17 15,19 23-15,-8-5 0,0 2 16,-1 1-16,2 9 0,-1 2 16,-3-1-16,-1-1 0,-5 5 15,-3 0-15,-2-6 0,-3-4 0,-2-1 16,-3-2-16,-2-1 16,-1-2-16,-7-4 0,-5-3 15,1-6-15,2-2 0,5-1 16,2 0-16,4-2 0</inkml:trace>
  <inkml:trace contextRef="#ctx0" brushRef="#br0" timeOffset="184240.3794">20260 12023 0,'0'0'0,"0"0"15,0 0-15,32 3 0,-32-3 0,32 4 16,-11-1-16,4 0 0,4 1 16,11-1-16,1 1 0,-2 1 15,-3-1-15,7 1 16,-2-2-16,-7 1 0,-5-1 0,-9-2 16,-7-1-16,-7-2 0,-6-2 15,0 0-15,0 2 0,0-1 16</inkml:trace>
  <inkml:trace contextRef="#ctx0" brushRef="#br0" timeOffset="184490.4034">20498 12138 0,'0'0'0,"0"0"0,4 16 0,-1-3 15,-1 3-15,-1 3 0,0 2 16,-1 10-16,-1 1 0,0 3 15,0 2-15,0 6 0,-2-3 0,0-2 16,0-2-16,0-3 16,1-1-16,0-3 0,0-1 15,-1-4-15,-2-2 0,2-5 16,0-3-16,-2-4 0,1-4 0,-2-6 16,0-4-16,0 1 0,2 0 15,1 1-15</inkml:trace>
  <inkml:trace contextRef="#ctx0" brushRef="#br0" timeOffset="184640.5526">20547 12291 0,'0'0'16,"0"0"-16,0 0 0,22 7 0,-22-7 16,29 10-16,-10-3 15,3 1-15,4 1 16,-3-2-16,-2-2 0,2 2 0,-3-2 15,-4 0-15</inkml:trace>
  <inkml:trace contextRef="#ctx0" brushRef="#br0" timeOffset="199208.0053">15060 9518 0,'0'0'0,"0"0"0,0 0 0,0 0 16,0 0-16,0 0 0,0 0 16,-15-15-16,15 15 0,-20-4 0,20 4 15,-32-5-15,15 4 0,-4 1 16,-3 1-16,-1 2 0,1 0 15,-6 3-15,2 1 0,0 1 16,3 1-16,2 2 0,3 0 16,3 1-16,4 0 0,5 4 15,5 0-15,4 2 0,5 0 0,3 1 16,5 1-16,1-3 0,4-1 16,6 4-16,2 0 0,-2-1 15,-1 0-15,-4-2 0,-3-1 16,-5-3-16,-6-2 0,-4-2 15,-7-2-15,-6 0 0,-5 1 16,-5-1-16,-5-2 0,-2-2 16,-2-1-16,-2-1 0,-1-1 15,2 1-15,2-1 0,6 1 0,4 0 16,4-1-16</inkml:trace>
  <inkml:trace contextRef="#ctx0" brushRef="#br0" timeOffset="199724.5338">15353 9625 0,'0'0'0,"0"0"0,0 0 16,0 0-16,-13 19 0,13-19 15,-16 25-15,16-25 0,-20 33 0,10-13 16,2 1-16,0 1 15,1-1-15,2 3 0,3-2 0,0-5 16,4-4-16,4-3 0,5-1 16,2-5-16,2-3 0,2-5 15,3-3-15,0-2 0,1-1 0,5-7 16,2-4-16,-3 0 16,0-3-16,-3-1 0,-2-1 15,-4 5-15,-3 4 0,-2 4 16,-2 1-16,-3 4 0,-3 2 0,-3 6 15,-6 5-15,2 3 0,-1 3 16,-1 6-16,-1 4 16,3 1-16,1 0 0,2 0 0,3 1 15,3-3-15,3 0 0,6-7 16,6-3-16,1-3 0,0-2 16,2-4-16,3-5 0,-1-2 0,0 0 15,0-6-15,-2-2 16,-2-2-16,-1 0 0,0-10 0,0-2 15,-4 1-15,-4 1 0,-6 2 16,-3 1-16,-3 4 0,-1 4 16,-4 4-16,0 1 0,0 6 15,1 0-15,1 4 0,0 2 16,2 2-16,1 0 0,0-1 16,0 0-16,0-3 0</inkml:trace>
  <inkml:trace contextRef="#ctx0" brushRef="#br0" timeOffset="200109.191">16411 9653 0,'0'0'0,"0"0"16,0 0-16,0 0 0,0 0 0,0 0 16,-13-17-16,13 17 0,-20-5 15,20 5-15,-37 0 16,15 2-16,0 3 0,-4 1 0,0 3 15,-7 4-15,2 3 0,4 1 16,3 2-16,4-2 0,4-2 16,2 3-16,7-3 0,5 0 15,3-2-15,11-4 0,9-4 16,-3-4-16,3-1 0,9-5 16,2-2-16,-2 0 0,-3-2 0,1-3 15,-2-3-15,-3 0 0,-4 0 16,1-2-16,-3 3 0,-8 3 15,-4 1-15,0 4 0,-2-1 16,-3 4-16,-3 2 0,-3 4 16,-2 5-16,2-1 0,-1 3 15,2 2-15,-1 2 0,3 2 16,1 1-16,2 4 0,3 0 16,5-4-16,3-2 0,-3-4 0,0-1 15,-2-3-15</inkml:trace>
  <inkml:trace contextRef="#ctx0" brushRef="#br0" timeOffset="200360.4897">16903 9386 0,'0'0'0,"0"0"16,0 0-16,-21 18 0,21-18 0,-25 25 15,6-4-15,0 0 0,0 0 16,-5 15-16,0 6 16,2-5-16,2-2 0,2 5 0,7-3 15,4-3-15,2-5 0,10 0 16,7-5-16,2-9 0,3-3 16,7-5-16,7-4 0,-7-1 15,-5 0-15,-5-1 0</inkml:trace>
  <inkml:trace contextRef="#ctx0" brushRef="#br0" timeOffset="200576.5327">17371 9412 0,'0'0'0,"0"0"0,0 0 15,-18 19-15,18-19 0,-26 24 16,5-4-16,2 2 0,-1 1 0,-6 11 15,1 3-15,-1 5 0,5-4 16,11-4-16,9-2 0,3-5 16,2-5-16,11 2 0,7-3 15,1-9-15,2-8 0,-5-1 16,-5 0-16,-3-1 0</inkml:trace>
  <inkml:trace contextRef="#ctx0" brushRef="#br0" timeOffset="200925.0065">17586 9658 0,'0'0'0,"0"0"0,0 0 16,-21 14-16,21-14 0,-18 20 16,7-4-16,1 1 0,1-1 0,1 4 15,5 0-15,2-2 16,3-3-16,9-4 0,9-3 15,0-2-15,1-2 0,4-4 0,4-2 16,3-2-16,-3-2 0,-1-4 16,-3-1-16,-3-1 0,-3-1 0,-4-4 15,-4-4-15,-5 2 16,-4 1-16,-4 2 0,-4 1 16,-4 4-16,-3 2 0,-6 1 15,-6 1-15,3 2 0,2 1 0,-2 5 16,-2 2-16,4 2 0,3 0 15,3 3-15,6 1 0,4 0 16,5 1-16,1-1 0,-1-3 16,-1-1-16</inkml:trace>
  <inkml:trace contextRef="#ctx0" brushRef="#br0" timeOffset="201374.6978">18100 9622 0,'0'0'0,"0"0"0,0 0 16,0 0-16,-19 16 0,19-16 16,-22 23-16,10-9 0,1 1 0,0 3 15,0 2-15,2-3 16,2 0-16,2 2 0,5-4 16,4-2-16,2-3 0,7-3 15,7-5-15,-1-1 0,-1-2 0,1-3 16,4-5-16,-3-1 0,0-2 15,5-6-15,-2-5 16,-5 3-16,-2 3 0,-4 3 0,-3 2 16,-4 4-16,-1 3 0,-4 3 15,-4 1-15,0 3 0,-2 4 0,0 2 16,-3 7-16,1 0 16,2 1-16,2 6 0,4 2 15,5-2-15,2-3 0,8-2 16,5-2-16,1-3 0,1-4 0,3-4 15,3-3-15,-3-3 0,-2-2 16,-1-4-16,0-6 0,-2 0 16,-2-2-16,-2-11 0,-4-4 15,-3 2-15,-3 2 0,-6 4 16,-5 3-16,-1 3 0,-2 3 0,0 3 16,0 1-16,4 3 15,2 1-15,0 1 0,-1 2 16,2 0-16</inkml:trace>
  <inkml:trace contextRef="#ctx0" brushRef="#br0" timeOffset="201624.6469">19084 9466 0,'0'0'0,"0"0"16,0 0-16,-27 23 0,14-10 0,-5 5 16,-4 6-16,-8 8 0,0 3 0,-9 12 15,1 3-15,8-2 16,3-6-16,0 8 0,2-3 16,7-7-16,3-6 0,5 3 15,6-5-15,1-8 0,0-5 0,1-6 16</inkml:trace>
  <inkml:trace contextRef="#ctx0" brushRef="#br0" timeOffset="202141.6308">19526 9846 0,'0'0'0,"0"0"0,0 0 15,0 0-15,10-20 0,-9 9 0,-1-1 16,-3-1-16,-1-1 0,-4 1 16,-2 0-16,-2 0 0,-1 2 15,-9-2-15,-6 1 0,2 4 16,0 1-16,-2 4 0,-1 2 16,1 2-16,0 3 0,-4 9 15,3 4-15,4 2 0,4 1 0,5 1 16,5 2-16,4-2 0,4-3 15,7 1-15,7-1 0,5-5 16,3-3-16,7-3 0,2-5 16,2 0-16,0-2 0,5-10 15,-1-6-15,-2 0 0,-1 1 16,1-8-16,1-5 0,-5-2 16,-4 0-16,5-5 0,1 1 15,-6 4-15,-2 3 0,-6 3 16,-1 3-16,-5 6 0,-3 3 0,-1 4 15,-2 4-15,-2 2 16,1 3-16,-7 5 0,-3 5 0,-3 1 16,-4 3-16,-1 7 0,-3 6 15,1 1-15,-2 2 0,-4 7 16,0 0-16,5-5 0,5-2 16,5-6-16,4-3 0,2-1 15,2-4-15,2-5 0,1-8 16,0 1-16,0-2 0,-1 0 0</inkml:trace>
  <inkml:trace contextRef="#ctx0" brushRef="#br0" timeOffset="202458.4318">19691 9801 0,'0'0'0,"0"0"0,0 0 15,0 0-15,31 1 0,-31-1 0,33 2 16,-13-1-16,1 1 0,1-2 15,2-1-15,0-1 0,2 0 16,5-2-16,-3-2 0,-2 0 16,-4 1-16,-4-3 0,-2-3 15,-4 0-15,-3-1 0,-5-1 16,-4 0-16,-5 1 0,-6 3 16,-6 2-16,-4 3 0,-3 2 0,-3 5 15,-7 5-15,-1 6 16,3 1-16,3 2 0,5 3 0,2 3 15,3 2-15,7-1 0,8-1 16,6 1-16,6-4 0,3-4 16,11 1-16,9-2 0,1-4 15,1-2-15,3-5 0,5-3 16,-10 0-16,-7-1 0,-4 1 16</inkml:trace>
  <inkml:trace contextRef="#ctx0" brushRef="#br0" timeOffset="202774.3842">20430 9676 0,'0'0'15,"0"0"-15,0 0 0,0 0 16,-10 25-16,10-25 0,-13 27 16,13-27-16,-18 34 0,9-16 15,0 1-15,3-2 0,1-1 0,2 0 16,1-3-16,2-1 0,1-2 15,3-3-15,4-3 16,2-2-16,1-1 0,9-4 0,3-2 16,-1-3-16,0-5 0,2-1 15,3-2-15,-2-1 0,0 1 0,2-6 16,-3 1-16,-5 2 16,-4 4-16,-3 1 0,-2 2 15,-3 4-15,-2 2 0,-3 4 16,-2 2-16,-4 2 0,2 2 0,0 0 15,1-1-15,0-1 0</inkml:trace>
  <inkml:trace contextRef="#ctx0" brushRef="#br0" timeOffset="203124.3419">20980 9760 0,'0'0'0,"0"0"15,0 0-15,0 0 0,0 0 0,-32 9 16,32-9-16,-26 20 0,26-20 16,-28 25-16,13-8 0,3-3 15,2 0-15,5 1 0,4 0 16,4 2-16,4-4 0,7-1 16,7-4-16,1-3 0,1-2 15,4-3-15,1-3 0,-1-1 16,-2-1-16,5-5 0,-3-1 0,-4-3 15,-5-2-15,-3-2 0,-5-1 16,-4 0-16,-4 1 0,-6 0 16,-6 0-16,-4 2 0,-5 2 15,-3 3-15,-5 1 0,2 4 16,0 2-16,0 3 0,2 1 16,5 2-16,2 2 0,6 1 15,5 0-15,0 0 0,2-2 0,1 1 16</inkml:trace>
  <inkml:trace contextRef="#ctx0" brushRef="#br0" timeOffset="203541.9608">21502 9653 0,'0'0'15,"0"0"-15,0 0 0,0 0 0,0 0 16,-23 19-16,23-19 15,-24 25-15,11-9 0,-3 3 0,-1 3 16,0-1-16,2 1 0,-1 6 16,5 0-16,4-3 0,2-3 15,6-3-15,5-2 0,1-3 16,3-2-16,7-6 0,5-2 16,0-3-16,0-2 0,7-2 15,0-2-15,1-2 0,-1-1 16,-2-8-16,1-6 0,-3 1 0,-1-1 15,1-3-15,-2 1 16,-4 2-16,-5 1 0,-6 5 0,-5 2 16,-1 1-16,-1 2 0,-2 4 15,-2 3-15,-1 1 0,-1 3 16,-1 4-16,-2 3 0,1 2 16,1 3-16,-2 2 0,0 4 15,1 2-15,0 1 0,1 8 16,3 1-16,3-3 0,2-2 0,5-5 15,4-2-15,-2-4 0,-2-3 0,-1-1 16</inkml:trace>
  <inkml:trace contextRef="#ctx0" brushRef="#br0" timeOffset="203858.0067">22097 9739 0,'0'0'0,"0"0"16,0 0-16,-17 20 0,17-20 16,-18 25-16,6-5 0,-1 0 15,-1-2-15,-3 8 0,3 2 16,2-2-16,1-5 0,1 3 16,3-5-16,2-2 0,0-3 0,5-9 15,4-4-15,0-3 0,1-2 16,2-5-16,2-5 15,0 0-15,0-2 0,4-4 0,4-2 16,7-6-16,1 2 0,1 5 16,1 4-16,-1 4 0,0 4 15,6 4-15,2 5 0,-4 4 16,-4 3-16,1 6 0,-1 6 16,-5-4-16,-5-3 0,-2-3 15</inkml:trace>
  <inkml:trace contextRef="#ctx0" brushRef="#br0" timeOffset="212208.9004">1968 13376 0,'0'0'16,"0"0"-16,0 0 0,0 0 0,0 0 15,0 0-15,0 0 0,15-22 16,-15 22-16,0 0 0,26-11 16,-26 11-16,22-6 0,-22 6 15,24-4-15,-9 3 0,0-1 16,6 2-16,1-1 0,0 1 16,0 0-16,10 1 0,5 1 15,0-1-15,-1 0 0,6 1 16,4 1-16,9-1 0,-2 1 0,5 0 15,2 0-15,13 1 16,0 0-16,7 0 0,4-1 16,3 3-16,-11-2 0,12 1 15,-3 0-15,31 1 0,-9-1 0,13-3 16,10-2 0,1 4-16,3 5 0,-33-3 15,-21-1-15,13-1 0,8-1 16,-11-1-16,-8-1 0,12 0 0,10 1 15,-12 0-15,-10-1 0,10 1 16,5-1-16,-9 1 0,-5 1 16,8-1-16,11-2 0,-14-1 15,-9 1-15,16 0 0,10 0 16,-14 4-16,-9 2 0,7-5 16,8-4-16,-11 1 0,-4 0 0,6 2 15,7 0-15,-9 1 0,-7-1 16,7-1-16,8-1 15,-12 0-15,-3 2 0,3-1 0,7-1 16,-11 1-16,-6 1 0,6 0 16,6 0-16,-14 0 0,-7-1 0,6 1 15,4-1-15,-13 3 16,-10 1-16,8-3 0,4-3 16,-7 1-16,-6 1 0,-5 1 15,-3 1-15,-8 0 0,-3 0 0,1-2 16,0-1-16,-8 1 0,-4 2 15,-7-1-15,-5 0 16,-2 2-16,-2 0 0,-1 0 0,-2-2 16,0 0-16,0 0 0,-7-2 15,-9 2-15,6 0 0,4 0 0,0 0 16</inkml:trace>
  <inkml:trace contextRef="#ctx0" brushRef="#br0" timeOffset="237078.0596">9401 12764 0,'0'0'16,"0"0"-16,0 0 0,0 0 0,0 0 16,0 0-16,0 0 15,8 23-15,-8-23 0,4 20 0,-4-20 16,0 25-16,0-25 0,1 27 15,-1-12-15,-1 0 0,1-1 0,-1-1 16,1-1-16,0-1 16,0 0-16,1-3 0,1-2 15,0-1-15,1-1 0,0 1 16,-1-3-16,0 1 0</inkml:trace>
  <inkml:trace contextRef="#ctx0" brushRef="#br0" timeOffset="237510.3073">9457 12748 0,'0'0'0,"0"0"0,0 0 16,0 0-16,0 0 0,0 0 15,0 0-15,0 0 0,0 0 0,0 0 16,0 0-16,19-16 16,-19 16-16,23-6 0,-23 6 15,27-8-15,-12 5 0,0 1 0,2 0 16,-2-1-16,0 2 0,-1-1 15,-2 0-15,-1 2 16,-1 0-16,-1 2 0,-3 2 16,0 3-16,-2 1 0,-2 1 0,-1 2 15,-2 0-15,-2 3 0,-1-2 16,-2 0-16,0 0 0,-2 1 16,-3 3-16,-1 1 0,1 0 15,1-1-15,0 0 0,0-1 16,0-2-16,-1-1 0,-2-1 15,-3-4 1,2 0-16,0-1 0,1-2 0,4 0 16,1-3-16,-1 0 0,2 0 15,3-1-15,2 2 0,2 0 16,0-2-16,4 4 0,3-3 16,4-1-16,-2 0 0,2 0 0,4-1 15,4 0-15,-2-2 0,1 0 16,1-1-16,-3 1 0,-2 0 15</inkml:trace>
  <inkml:trace contextRef="#ctx0" brushRef="#br0" timeOffset="237959.7813">10040 12537 0,'0'0'0,"0"0"16,0 0-16,0 0 0,0 0 0,0 0 16,0 0-1,0 0-15,0 0 0,-1 31 0,1-31 16,-2 25-16,2-25 0,-2 33 0,0-15 15,2 2-15,0-1 0,0-2 16,0 1-16,-1-1 0,1 0 16,0 0-16,0-3 0,-1-4 15,0-1-15,0-1 16,0-2-16,0 0 0</inkml:trace>
  <inkml:trace contextRef="#ctx0" brushRef="#br0" timeOffset="238160.2919">10054 12758 0,'0'0'16,"0"0"-16,0 0 0,0 0 15,26 0-15,-26 0 0,24-1 16,-24 1-16,24-4 0,-13 3 16,0-1-16,0 1 0,0 0 0,-1 0 15,-2 0-15,-1 0 0,-2 0 16,-2 0-16,-3 1 15,0 0-15,-2 0 0,0 0 0,0 0 16,0 0-16</inkml:trace>
  <inkml:trace contextRef="#ctx0" brushRef="#br0" timeOffset="238576.835">9870 12725 0,'0'0'0,"0"0"15,0 0-15,0 0 0,0 0 0,0 0 16,0 0-16,0 0 16,0 0-16,9 29 0,-9-29 0,2 20 15,-2-20-15,0 25 0,0-25 16,0 30-16,0-15 0,-1 0 16,0 1-16,0-2 0,-1 0 0,-2-2 15,0-2 1,0-2-16,0 0 0,-1-1 0,-1 0 15,-1-2-15,-2-1 16,0 0-16,1-1 0,1-1 16,0 0-16,1 1 0,2-1 0,2-2 15,2 0-15,2 1 0,4 0 0,2-2 16,4 0-16,3 0 16,1 0-16,5-2 0,4 0 15,5 0-15,1-1 0,2 0 16,2 0-16,-5 0 0,-2 1 0,6-2 15,0 1-15,-3 2 0,-2 0 16,-5 2-16,-2 2 16,-5-2-16,-4 1 0,-4-2 15,-5 0-15,-1 0 0,0 1 0,-1-1 16</inkml:trace>
  <inkml:trace contextRef="#ctx0" brushRef="#br0" timeOffset="238743.7752">10193 12948 0,'0'0'0,"0"0"0,0 0 16,0 0-16,0 0 0,0 0 15,-24 8-15,24-8 0,0 0 0,-23 17 16,13-8-16,0 1 0,0-1 16,-1 4-16,0 4 15,0 0-15,0-3 0,-7 6 0,0-2 16,0-1-16,3 0 0,0 0 16,2-1-16,1-3 0,1-3 0,1-1 15,2-1-15,2-2 16</inkml:trace>
  <inkml:trace contextRef="#ctx0" brushRef="#br0" timeOffset="238928.771">10055 13157 0,'0'0'0,"0"0"16,0 0-16,0 0 0,24 6 0,-24-6 16,24 1-16,-24-1 15,24 2-15,-13 1 0,0 1 16,-1-1-16,0-1 0,0 0 15,-1 1-15,-1-2 0,-2 1 0,-1-1 16,-3-2-16,-2 1 0,0-3 16,0 3-16,0-3 0,0 3 15</inkml:trace>
  <inkml:trace contextRef="#ctx0" brushRef="#br0" timeOffset="239243.3301">9773 13141 0,'0'0'0,"0"0"0,0 0 15,0 0-15,0 0 0,-2 29 16,2-29-16,0 20 0,0-20 16,1 21-16,1-10 0,2-1 15,1 1-15,2-1 0,2-1 16,-1-1-16,1 0 0,2-2 15,1 0-15,3-1 0,0 0 16,4-1-16,3-1 0,0 0 0,-1-1 16,8 1-16,0-2 0,-1 0 15,-2-1-15,-1 0 0,-2 0 16,-2 0-16,-2 0 0,-2-1 16,0-1-16,-3 0 0,-2 0 0,-2 1 15</inkml:trace>
  <inkml:trace contextRef="#ctx0" brushRef="#br0" timeOffset="239478.7949">10366 13153 0,'0'0'0,"0"0"16,0 0-16,0 0 0,0 0 0,0 0 15,10 28-15,-10-28 0,0 0 16,3 30-16,-3-30 0,0 29 15,0-15-15,0 1 16,0 0-16,0 1 16,0 0-16,0-2 0,0-1 0,0-3 15,0 0-15,0 0 0,0-2 0,-2-3 16,2-5-16,-2-1 16,1-4-16,0 1 0,0 1 15,0 1-15</inkml:trace>
  <inkml:trace contextRef="#ctx0" brushRef="#br0" timeOffset="239877.4773">10427 12514 0,'0'0'0,"0"0"0,0 0 16,0 0-16,0 0 0,0 0 16,29 0-16,-29 0 0,0 0 0,23 4 15,-23-4-15,0 0 0,23 6 16,-23-6-16,0 0 16,22 10-16,-15-6 0,-2 1 15,-2 2 1,-1 2-16,-4 0 0,1 0 0,-1 1 15,-2 1-15,-3 0 0,1 1 16,-1-1-16,-2 0 0,-1-1 16,1-2-16,2 0 0,1 2 0,4 0 15,0-2-15,1-1 0,3 0 16,3-2-16,2 0 0,1 0 0,3-2 16,3 0-16,0-2 15,2-2-15,0 0 0,-1 0 16,-3 1-16</inkml:trace>
  <inkml:trace contextRef="#ctx0" brushRef="#br0" timeOffset="241810.0083">10081 12121 0,'0'0'0,"-6"-2"0,-1 1 16,-3 0-16,-1 2 0,-5 0 16,-5 2-16,-4 0 0,1 0 15,-6 4-15,-4 2 16,2 1-16,2 1 0,-11 4 0,-4 3 16,5-1-16,4 1 0,-11 8 15,-4 5-15,8-3 0,5-2 0,-13 18 16,-6 10-1,7 4-15,0 1 0,-1 9 0,6-2 16,9-2-16,6-2 0,-8 27 16,6-8-16,7-5 0,4-3 15,8-4-15,5-3 0,8-5 16,6-5-16,8 1 0,5 3 16,0-8-16,-2-4 0,13-2 15,7-1-15,5-6 0,2-5 16,12-6-16,5-3 0,7-1 0,2 0 15,7-7-15,6-6 16,0-2-16,-1 0 0,5-8 0,4-2 16,-4-6-16,-1-3 0,1-1 15,1-4-15,-2-1 0,-1 0 16,7-5-16,3-5 0,-4-3 16,-5-2-16,-3-7 0,-4-2 15,-5-2-15,-5-1 0,-3-3 16,-2-2-16,-9-5 0,-5-2 0,-5-5 15,-3-3-15,-5 5 0,-5 2 16,-3-3-16,-1-4 0,-9 4 16,-8 3-16,-9-2 0,-7 0 15,-4 3-15,-5 2 0,-7-2 16,-5-2-16,-1 2 0,1 0 16,-9 5-16,-8 2 0,1 3 15,1 2-15,-10 0 0,-6-2 16,-4 7-16,-2 4 0,-7 5 15,-6 5-15,-5 4 0,-4 3 0,-7 1 16,-7 2-16,30 4 0,23 3 16,14 2-16</inkml:trace>
  <inkml:trace contextRef="#ctx0" brushRef="#br0" timeOffset="264413.7785">3110 13441 0,'0'0'15,"-12"-2"-15,0 0 0,0 3 16,-2 2-16,-5-1 0,-4 2 0,-10 1 16,-3 2-16,-4 4 0,-2 2 15,-8 4-15,2-2 0,-6 4 16,0 4-16,-11 5 0,5 2 0,-4 8 15,2 1-15,3 0 16,3 0-16,-1 5 0,6-3 16,4 0-16,-1 0 0,8 1 0,5 2 15,5 4-15,6-5 0,2 14 16,7-5-16,9-23 0,3-1 16,9 18-16,6-4 0,1-19 15,6 0-15,9 3 0,10 1 16,6-1-16,3-3 0,14 0 15,6 0-15,15 0 0,3-1 0,40 0 16,-1-8-16,3-2 0,2-1 16,10-1-16,6 2 0,-3-6 15,-6-3-15,16-5 16,7-2-16,-5 1 0,-2 1 0,15-3 16,7-3-16,-22 0 15,-13 0-15,-7-5 0,-4-3 0,-4-1 16,-4 0-16,4-3 0,3-1 15,-13-5-15,-13-1 16,0-7-16,0-3 0,-27 4 0,-16 5 16,-4-8-16,-2-3 0,-2 2 15,0 1-15,-11-5 0,-6-2 16,-8 0-16,-3 2 0,-4 0 16,-2 1-16,-11-2 0,-7-1 0,-8 3 15,-6 0-15,-2 3 0,-2 1 16,-9 1-16,-3 1 0,-9 2 15,-3 2-15,-16 1 0,-11 1 16,-3 3-16,-2 3 0,-11 0 16,-4 3-16,-6 3 0,-4 1 0,-16 3 15,-8 2-15,0 6 16,2 1-16,-13 4 0,-7 3 16,-3 7-16,0 5 0,-32 10 15,-24 9-15,-19 12 16,-13 9-16,60-4 0,43-2 0,41-16 15,28-11 1,20-6-16</inkml:trace>
  <inkml:trace contextRef="#ctx0" brushRef="#br0" timeOffset="265495.1172">2668 15916 0,'0'0'0,"0"0"15,0 0-15,0 0 0,25 10 0,-25-10 16,20 7-16,-20-7 0,24 7 16,-8-3-16,4 1 15,-1-1-15,2 0 0,3 1 0,6 2 16,6 0-16,-1 0 0,6-2 16,5 1-16,8-1 0,-2-1 0,6 1 15,6 0-15,8 2 16,-5 0-16,18 3 0,4-1 15,-7-4-15,-8-4 0,18 4 16,7 2-16,21 2 0,-24-1 0,7-2 16,3-1-16,-13-3 0,-11-2 15,14 2-15,11 0 16,-10 2-16,-7 0 0,5-2 0,6-1 16,-13 1-16,-6-1 0,28 0 15,23 0-15,-14 1 16,-6 1-16,0-2 0,2 1 15,-15-2-15,-10-1 0,2 5 0,4 2 16,4-3-16,2-3 0,-3 0 16,0-3-16,-2 1 0,-1-2 15,9 6-15,2 2 0,-5-1 16,-2-1-16,-3-3 0,0-2 16,4-2-16,3-1 0,0 3 15,1 1-15,-7 1 0,-3 0 0,3-1 16,3 1-16,-4-1 0,-1 1 15,1-1-15,2 0 0,0-2 16,-1 1-16,0 0 0,0 0 16,-3 0-16,-3 1 0,-1-1 15,0-1-15,-4 1 0,-1 0 16,6-2-16,5 0 0,-9 0 16,-5 1-16,1 1 0,2 3 15,-1-4-15,-1 0 0,1 0 16,1 2-16,-6 1 0,-2 1 0,4 0 15,2 1-15,-6 2 0,-4 0 16,0 1-16,1 2 0,-7-4 16,-3-3-16,2 1 0,2 0 15,-5 2-15,-4 3 0,-4 0 16,-2 2-16,-2-6 0,-1-4 16,-1 4-16,-1 2 0,-6 0 15,-3-2-15,-4 0 0,0 0 16,0-3-16,0-2 0,-7 2 0,-5 4 15,-4 1-15,-1 0 0,1-3 16,1-1-16,-5 0 0,-3 0 16,-6-1-16,1-1 0,-4 2 15,1 1-15,-3 0 0,0 0 16,-2 0-16,2 1 0,-2-1 16,0 5-16,-3-4 0,-3-1 0,3 1 15,1-1-15,0 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8:15:10.433"/>
    </inkml:context>
    <inkml:brush xml:id="br0">
      <inkml:brushProperty name="width" value="0.05292" units="cm"/>
      <inkml:brushProperty name="height" value="0.05292" units="cm"/>
      <inkml:brushProperty name="color" value="#FF0000"/>
    </inkml:brush>
  </inkml:definitions>
  <inkml:trace contextRef="#ctx0" brushRef="#br0">21518 1907 0,'0'0'0,"0"0"0,0 0 16,0 0-16,0 0 0,0 0 16,0 0-16,0 0 0,0 0 0,0 0 15,23 12-15,-23-12 0,0 0 16,20 3-16,-20-3 0,20 2 16,-20-2-16,23 2 0,-10-1 15,1-1-15,1 1 0,0 0 16,3-1-16,1 0 0,-1 0 0,2 0 15,1 0-15,0 0 0,0 0 16,8 0-16,-1 0 16,1 0-16,-1 2 0,0-1 0,2-1 15,0 2-15,-2-1 0,9 1 16,0 0-16,0-1 0,-1 1 16,1 0-16,2-2 0,-3 1 15,0 1-15,2-2 0,3-1 16,5 2-16,-1 3 0,0-3 15,1 0-15,-2 1 0,-1-1 0,2-1 16,3 1-16,4-2 0,-4-2 16,3 1-16,1 1 0,-6 0 15,-3 1-15,4 2 0,4 0 16,-6-2-16,-3-1 0,9 0 16,2 0-16,-11 0 0,-2 1 15,9 1-15,2 2 0,-6-4 16,-3-2-16,3 1 0,3 0 15,-2 1-15,-3-1 0,3 1 0,2-1 16,-2 1-16,-4-2 0,4 2 16,2-1-16,-2 1 0,-3 1 15,2-1-15,2 1 0,-4-2 16,-2 0-16,3 2 0,1 2 16,-3-2-16,-2 0 0,1-4 15,-1-1-15,0 3 0,-1 3 0,3 0 16,3 0-16,-2 1 0,-2-1 15,0 0-15,2-2 16,-3-2-16,-2-3 0,2 4 0,2 4 16,-3 0-16,-4-2 0,3-2 15,0-1-15,-1 2 0,-1 3 16,0-4-16,2-2 0,-2 3 16,0 1-16,0 2 0,0 2 15,-3-3-15,0-1 0,2 0 16,-1-1-16,-2-1 0,-2-1 0,1 4 15,4 2-15,-3 1 0,-3 0 16,2-2-16,0 0 16,0-4-16,-1-1 0,-2-1 0,1 0 15,-1 4-15,-2 1 0,3 0 16,2 0-16,-8 0 0,-2 3 16,3-3-16,2-1 0,0-1 15,-3-2-15,2 3 0,3 2 16,-1-2-16,0 0 0,2 0 15,0 0-15,-1-2 0,-2 1 0,2 1 16,1 1-16,0-3 0,1 0 16,2-1-16,1 2 0,-2 0 15,-2 2-15,0-1 0,2 3 16,-2-3-16,-3-3 0,2 2 16,1 1-16,-4-2 0,-1 1 0,2 0 15,0 1-15,-3 0 16,-2 1-16,0 0 0,0 1 15,-2-1-15,-2 4 0,-4-4 0,-2-2 16,-3 0-16,0-1 0,0 3 16,-1 0-16,-2 1 0,1 0 15,-5 2-15,-2 1 0,-3-1 16,0-2-16,1 0 0,-1-1 16,2 1-16</inkml:trace>
  <inkml:trace contextRef="#ctx0" brushRef="#br0" timeOffset="2864.9679">3490 2851 0,'0'0'0,"0"0"0,0 0 0,0 0 15,0 0-15,25-4 0,-25 4 16,0 0-16,26 2 0,-26-2 16,21-4-16,-10 3 0,3 2 0,0-1 15,1 0-15,0-1 0,2-1 16,2 1-16,-1 0 15,1 0-15,-1 0 0,8 1 0,3-1 16,-4-2-16,-2 0 0,5 0 16,2 2-16,-3-2 0,0 2 15,3 0-15,-1 0 0,2-1 16,1 2-16,7-2 0,-2-1 16,-1 2-16,-2 1 0,1 0 15,1 1-15,0 1 0,-2-2 0,7-3 16,2 1-16,-3 4 0,0 2 15,0 1-15,3 0 16,-2-3-16,-5-2 0,4 1 0,4 3 16,-6-3-16,1-2 0,7 1 15,1-1-15,-2 2 0,-4 0 16,3-1-16,-1 0 0,0 2 16,-3-1-16,6-1 0,1 1 15,-1 0-15,-4 0 0,5-2 16,1-2-16,-2 3 0,-2 2 0,8 0 15,1-1-15,-5-2 0,-1-2 16,1 3-16,4 0 16,-4 0-16,-3 0 0,5 0 0,2-1 15,-4-2-15,-4 1 0,1 2 16,1 0-16,-3-2 0,-5 0 0,3-1 16,-1 1-16,-4 2 15,-6 1-15,-2-1 0,0 1 16,-4 1-16,-2 0 0,-2-4 0,-1-4 15,-8 7-15,0 4 0,-7-1 16,-1 0-16,-3-4 0,2 3 16,-11-4-16,-6-3 0,5 2 15,3 1-15,0 0 0</inkml:trace>
  <inkml:trace contextRef="#ctx0" brushRef="#br0" timeOffset="6882.4914">7114 2714 0,'0'0'0,"0"0"0,0 0 16,0 0-16,0 0 0,0 0 15,0 0-15,23 7 0,-23-7 0,0 0 16,22 3-16,-22-3 0,0 0 15,30 6-15,-19-5 16,1 0-16,-2 0 0,2-1 0,3 1 16,-1 1-16,1-2 0,0 1 15,2 1-15,2-2 0,-3-1 16,2 1-16,1 0 0,1 1 16,-1-1-16,6 2 0,0-2 15,1 2-15,-2 0 0,1-2 16,2 0-16,-2-1 0,0 1 0,2 0 15,3 1-15,-4-1 0,1 0 16,7-1-16,2 1 16,-5-1-16,-1 1 0,2 0 0,1-1 15,-1 0-15,-1-1 0,1 2 16,3-1-16,-3 0 0,1 0 0,6 1 16,-3 1-16,-1 0 15,-2-1-15,0 0 0,2-1 16,-1 1-16,-3 0 0,2 0 15,-1 1-15,-1 0 0,-2 1 0,2 0 16,2 0-16,-1-2 0,-1-1 16,2 1-16,1 1 0,-2 0 15,-1 0-15,2 0 0,1-1 16,-1 1-16,-2 0 0,2 2 16,3-1-16,-2-1 0,-1-2 0,1-1 15,1-1-15,-2 3 0,-1 0 16,2 2-16,0-2 15,-2 0-15,-1 0 0,-1 0 16,2 0-16,-1 0 0,0 1 0,2-1 16,2-3-16,-1 2 0,-4 1 15,1 0-15,1 0 0,-2 0 16,-1 0-16,0 0 0,2 0 16,-2 0-16,-3 0 0,1 0 15,0 0-15,-1 1 0,-2-1 16,0 0-16,2 2 0,-5-2 15,-3 1-15,2 0 0,0 0 16,-2 0-16,-2 2 0,-1-2 0,0 0 16,-2 0-16,-1 1 0,-1 0 15,-2 1-15,-3-1 0,-4-2 0,-2 0 16,2 1-16,-2-1 16</inkml:trace>
  <inkml:trace contextRef="#ctx0" brushRef="#br0" timeOffset="8366.2386">7285 2744 0,'0'0'0,"0"0"0,0 0 16,0 0-16,22 2 0,-22-2 15,20 3-15,-20-3 0,27 0 0,-11 0 16,-1 3-16,3-2 0,3 0 16,1-1-16,0 1 0,8-1 15,0 1-15,0 0 0,1-1 16,1 2-16,0 0 0,0-2 15,1 0-15,7 0 0,0 0 0,-1 0 16,1-1-16,0 0 16,-3 1-16,2 0 0,-1 0 15,6 0-15,-2 0 0,-1 0 0,0 0 16,0 0-16,-2 0 0,3-3 16,-2 1-16,-3 1 0,-1 1 15,1 0-15,3 1 0,-3-1 16,0 1-16,0-1 0,2-2 15,-1 2-15,1 0 0,5 1 16,-2 2-16,-1-1 0,-4-4 0,2 1 16,2 1-16,-5 0 0,0-1 15,0 2-15,-2 2 0,0-2 16,-1-1-16,0 2 16,0 2-16,-1-1 0,0-1 0,1-1 15,0-1-15,-2 2 0,-2 1 16,-4-2-16,3 2 0,-1-2 15,2-1-15,2 1 0,2-1 16,-3 1-16,0 0 0,-1 1 16,1-1-16,0 0 0,-1-1 0,-1 2 15,2-1-15,-1 0 0,-1-1 16,0 0-16,-2-1 0,-1 2 16,-2 1-16,-2-1 0,0-2 15,0 2-15,-1 4 0,-1-3 16,-1 0-16,-5-2 0,-1-1 15,-2 4-15,-1 3 0,-1-5 0,-2-4 16,-1 1-16,-2-2 16,-1 3-16,0 0 0,1 1 15,-3 0-15,2-1 0,-2 1 0,0 0 16,0 0-16,0 0 0,-3 0 16,-1-1-16,0 1 0,-3-1 15,-2 0-15,-1 0 0,-2 2 16,0-1-16,-1 0 0,-2 0 15,-2-1-15,-1 1 0,-1-2 0,-8 2 16,0-1-16,-2 1 16,-1-1-16,-2 1 0,-1 1 15,-1-1-15,-1 1 0,-10-2 0,2 0 16,0 0-16,0 0 0,0 0 16,-1-1-16,-7 0 0,0 0 15,1 1-15,2 0 0,0-1 16,1-2-16,0 1 0,-2 1 15,-6-1-15,2-1 0,0 0 16,1 0-16,3 2 0,1 0 0,0-1 16,-3 3-16,1-1 0,1 0 15,-9 0-15,2 0 0,2 0 16,0 2-16,-1-2 0,-1 1 16,3 0-16,-2 0 0,1 2 15,0 0-15,3-1 0,4 2 16,-7-2-16,1 0 0,7-1 15,2-1-15,-6 1 0,1 1 16,8 0-16,3 2 0,-1-2 16,1 1-16,1-2 0,3 0 0,-1-1 15,1-1-15,3 2 0,2 0 16,3 1-16,2 1 0,4-2 16,-3-1-16,5 0 0,0 0 15,2-2-15,0 0 0,4 3 16,2 1-16,2-3 0,3-2 15,-2 2-15,2 0 0,1 1 0,1-1 16,1 0-16,0 2 16,2 0-16,-3-2 0,1 4 15,1 3-15,-2-2 0,2 0 0,0 0 16</inkml:trace>
  <inkml:trace contextRef="#ctx0" brushRef="#br0" timeOffset="10866.119">7042 1935 0,'0'0'15,"0"0"-15,0 0 0,0 0 0,0 0 16,-16 13-16,16-13 15,0 0-15,-21 18 16,21-18-16,-17 18 0,9-6 0,0 0 16,-3 0-16,0 1 0,0 1 15,0 2-15,0-2 0,1 2 16,0 1-16,0 2 0,-2 5 0,1 1 16,2 0-16,-1 1 0,2-1 15,1-2-15,0 2 0,2 0 16,-1 0-16,2 3 0,0 3 15,0-1-15,4-2 0,2-2 16,0 0-16,2-1 0,2-1 16,3-3-16,1-2 0,-2-2 0,4 0 15,3-1-15,1 0 0,-1-1 16,1-2-16,-1-1 0,3-2 16,0 0-16,2-1 0,1 0 15,0-2-15,1-1 0,0 0 16,0-2-16,1 0 0,2-2 15,0-2-15,2 0 0,-3 0 16,-2 0-16,1-2 0,1-2 16,-2 1-16,-1 0 0,0-2 15,-2-1-15,1 0 0,0-1 0,-2-1 16,0 0-16,1 0 0,-1 0 16,0-2-16,0-1 0,-2-2 15,0 1-15,-1-1 0,-1 1 16,1-3-16,0 0 0,-4-1 15,0-2-15,0 1 0,0 2 0,-1-2 16,0 0-16,-1 1 16,-1 3-16,-1-2 0,0 1 15,-1 2-15,-1-1 0,-1-1 16,0-2-16,-1-2 0,-3 1 0,3-1 16,-1 0-16,-1 0 0,0 0 15,-1 0-15,0-1 0,-1 1 16,0 0-16,-1 0 0,-1 1 15,0-1-15,-1 2 0,-1-1 16,-2 2-16,-1-3 0,0 1 0,0 2 16,0 1-16,1 0 15,-1-1-15,-2 1 0,1 2 16,-1-1-16,0 2 0,-2 1 0,-1-1 16,1 0-16,-2 0 0,-1 0 15,0 0-15,0 2 0,1 1 16,-2 1-16,-1-1 0,-2 2 15,2 2-15,-5 0 0,0 4 16,-3 1-16,-1 2 0,-4 3 16,-1 1-16,-7 8 0,-1 5 15,7-4-15,7-4 0,4-1 0</inkml:trace>
  <inkml:trace contextRef="#ctx0" brushRef="#br0" timeOffset="14135.1101">10151 2755 0,'0'0'0,"0"0"0,0 0 0,0 0 16,0 0-16,0 0 0,0 0 16,0 0-16,0 0 0,25-10 15,-25 10-15,0 0 0,0 0 16,0 0-16,0 0 0,23-2 0,-23 2 15,0 0-15,17-4 0,-10 3 16,1 1-16,1 1 0,1-1 16,-1 2-16,2-2 0,1-2 15,0 1-15,0 2 0,-1 1 0,1-2 16,2-2-16,1 2 16,-1 0-16,1 0 0,2 0 15,-1 0-15,0-1 0,0 0 16,1-1-16,-1 1 0,2 2 15,5 0-15,2-1 0,-3-1 0,-1 0 16,-2 1-16,1 2 16,0-2-16,0 1 0,1 0 15,0 0-15,-1-1 0,-2-1 0,1 4 16,0 0-16,-2-2 0,1-1 16,2 1-16,2 0 0,-1 0 15,-1-1-15,0 1 0,-1 2 16,0-3-16,0 0 0,2 0 15,2 1-15,-1-1 0,-1 0 0,0 0 16,0-1-16,-1 1 0,0 1 16,5-1-16,0 1 0,-5-2 15,-1 0-15,4-1 0,-1 4 16,-4-2-16,-2 1 0,6-1 16,0 0-16,-4 0 0,1 0 0,-2 1 15,0 2-15,0-3 16,-1 0-16,2 0 0,2 0 15,-2 2-15,0-2 0,1 0 16,-1-2-16,0 4 0,-1-1 0,0 0 16,2 0-16,0-1 0,-1 1 0,1 0 15,0-1-15,-3 1 16,0-1-16,0 0 0,2 1 16,-1 0-16,-1-1 0,3 2 15,0-1-15,-2-1 0,0 1 16,-1-1-16,1 0 0,-2 0 15,1 1-15,-2-1 0,0-1 0,2 2 16,0 0-16,1 0 16,-1 0-16,-1-1 0,-2 0 0,0-1 15,-1-1-15,1 1 0,-1 1 16,1 0-16,1 0 0,1 0 16,-2 0-16,0 0 0,1 0 15,0 1-15,-2 0 0,0-2 16,-1-1-16,-1 2 0,0 1 0,0-1 15,0-1-15,-2 0 0,1-2 16,0 2-16,1 0 0,0 0 16,0 0-16,0 1 0,0-1 15,0 0-15,-2 0 0,1-1 16,0 1-16,-1 1 0,-1 0 0,2-1 16,0 1-16,0-1 0,0 1 15,1 0-15,1 0 16,0 0-16,1-1 0,0 1 15,0-1-15,-1 1 0,0 1 0,-1-1 16,0-3-16,0 2 0,0 1 16,1-1-16,0 1 15,0 0-15,0 0 0,0 0 0,1 0 16,0 0-16,0 0 0,0-1 16,1 0-16,-2 0 0,0 1 15,0-1-15,1 1 0,0 0 16,0 1-16,1-1 0,3 0 15,-2 0-15,0 0 0,1-1 16,-1 0-16,-1 2 0,-1 1 0,2-1 16,-1-1-16,1 0 0,0-1 15,2 1-15,0 0 0,1 0 16,-2 0-16,4 1 0,-1 1 16,-2-1-16,0-1 0,1 0 15,2 0-15,0 0 0,-1-1 0,-1 1 16,1 1-16,-2-1 0,-1-1 15,1 1-15,2 0 16,-1 1-16,1-1 0,-1 0 0,-1-1 16,1 2-16,-2 2 0,1-1 15,-1-1-15,0-1 0,0-2 0,1 1 16,3 0-16,-1-1 16,-1 1-16,1 0 0,1 1 15,-3-1-15,1 0 0,0 1 16,2 0-16,0 0 0,0 0 0,-1 0 15,1-1-15,-2 1 0,-2 1 16,2-1-16,-1 1 16,2-1-16,1 0 0,-1-1 15,1 1-15,-1 0 0,-2 0 0,2 0 16,1 0-16,-2 0 0,0 0 16,3 1-16,2 0 0,-2 0 15,-2 2-15,1-2 0,1-1 16,-1 0-16,-2-1 0,2 1 15,2 0-15,-1 0 0,-1 0 0,-2 0 16,1 0-16,-2-2 0,1 2 16,1 0-16,-1 0 0,2 0 15,0 0-15,-1 0 0,1 0 16,-2 2-16,-1 0 0,1-1 16,0-1-16,2 0 0,1 0 0,0 0 15,1 0-15,-1 0 16,-3 0-16,2 0 0,1 0 0,-1 1 15,-1-1-15,2 1 0,0 2 16,-2-3-16,-2-1 0,2-1 16,-1 1-16,1 1 0,0 1 15,2-1-15,1 2 16,-2-2-16,0 0 0,0 0 0,0 0 16,-1 0-16,0 0 0,1 0 15,1 0-15,-1 1 0,0-1 0,1 1 16,0 0-16,-1-1 0,-1 0 15,2 0-15,1-1 16,-1 0-16,0 0 0,1 1 0,0 0 16,1 1-16,0 0 0,5 0 15,0 0-15,-3 0 0,-1-1 16,1-1-16,1 1 0,-1 0 16,-1 0-16,1 0 0,2 0 15,-3 1-15,-1 1 0,2-1 16,3-1-16,-2 2 0,0-1 15,1-1-15,-1 0 0,-1 0 0,1 0 16,1 1-16,3 0 16,-4-2-16,-2 0 0,3-2 0,0 2 15,-1 0-15,0 2 0,-1-1 16,0-1-16,-2 0 0,0 1 16,1-1-16,3 0 0,-2 2 0,-2 0 15,0-1-15,-1 0 16,-1-1-16,-1 0 0,-1 0 0,1 0 15,-2-2-15,-3 1 0,-1 1 16,-1-1-16,-2 0 0,-1 0 16,-3 2-16,-2 0 0,-1 0 15,1 1-15,-4-1 0,-6 5 16,3-3-16,0-1 0,0 2 16</inkml:trace>
  <inkml:trace contextRef="#ctx0" brushRef="#br0" timeOffset="35284.3886">15547 2848 0,'0'0'0,"0"0"16,0 0-16,0 0 0,0 0 15,0 0-15,0 0 0,0 0 16,12-20-16,-12 20 0,0 0 16,0 0-16,15-17 0,-15 17 15,0 0-15,0 0 0,26-6 16,-26 6-16,16-4 0,-7 2 16,-1-1-16,0 1 0,0 0 15,1-1-15,0 2 0,0 0 0,1-2 16,0 1-16,0 0 0,2 0 15,1 2-15,1-1 0,1 0 16,-1 0-16,0 0 0,1-1 16,-1 0-16,1 1 0,2-1 15,-1 1-15,0 0 0,-1-2 16,1 0-16,-1 1 0,0 1 16,3 0-16,1 0 0,-1 0 0,-2 1 15,3 1-15,1 1 16,-1-1-16,-1 2 0,1-2 0,-1 1 15,0 0-15,1-1 0,2 2 16,2 0-16,-1-2 0,0-1 16,0-1-16,2 1 0,-1 0 15,0 0-15,1 0 0,1 0 16,-1-1-16,-2 1 0,5 1 16,1 0-16,-2-1 0,-1-1 0,0 1 15,0 0-15,1 0 0,-2 0 16,1 0-16,1 1 15,-2-2-15,0-2 0,0 1 0,2 4 16,-3-2-16,-1 1 0,0 0 16,0 0-16,0 0 0,0 0 0,0 0 15,1 1-15,-1-2 16,-1 1-16,2-1 0,3 2 16,-3 0-16,-1 1 0,1 0 15,1 0-15,2-2 0,-1-1 0,0-1 16,1 0-16,-2 0 0,0 1 15,3 0-15,0 2 16,-1-3-16,-3 0 0,1 0 0,0 0 16,2 1-16,-1-2 0,0 2 15,1-1-15,-3 1 0,-1 0 0,0 1 16,1 3-16,-1-2 16,-1-1-16,1 0 0,0 1 15,-1-1-15,-1 1 0,0-1 0,0 2 16,1 0-16,0-1 0,1 1 15,0-1-15,-1-2 0,-1-1 16,0 1-16,1 1 0,-1 0 16,0-1-16,1 0 0,1 0 15,-1-1-15,-1 0 0,2 1 16,2 1-16,-1 0 0,-1 0 0,0-1 16,1-1-16,-3-1 15,1-2-15,1 1 0,3 0 16,-2 3-16,-1 1 0,0-1 0,0 0 15,-1-1-15,0 0 0,1 2 16,0 0-16,-2 1 0,-1 0 16,-2 2-16,1 0 0,-2-2 15,1-5-15,1 4 0,0 2 16,1 0-16,0-1 0,0 0 16,-2-1-16,-2 2 0,-2 0 0,3-2 15,2 0-15,1 0 0,-2-1 16,2 3-16,1-1 15,-1 0-15,-2 1 0,6-3 0,2-2 16,-7 1-16,0 1 0,4 0 16,0-1-16,-5 0 0,-1 0 15,2 0-15,1-1 0,-2 4 16,1-1-16,0 1 0,-1 0 16,0 0-16,-1-4 0,1 2 15,-1 0-15,1-1 0,-1-1 0,1 2 16,-1 0-16,0 0 0,-2 0 15,1-1-15,0 0 0,-2-1 16,-1 1-16,0 2 0,1 1 16,-2-2-16,-1-2 0,-2 2 15,1 2-15,-1-2 0,-3-2 16,0 1-16,-1 0 0,1 0 16,-2 1-16,0 0 0,1-1 15,-2 1-15,0-1 0,0 2 0,1 2 16,0-2-16,-3-1 0,0 0 15,0 0-15,0 0 0,1-2 0,-1 2 16,-1-2-16,1 2 16,-3-2-16,3 2 0,0 0 15,-2-1-15,2 1 0,0 0 16,0 0-16,-2-3 0,2 3 16,-2-1-16,2 1 0,0 0 0,0 0 15,0 0-15,0 0 0,0 0 16</inkml:trace>
  <inkml:trace contextRef="#ctx0" brushRef="#br0" timeOffset="37134.2466">17342 1843 0,'0'0'15,"0"0"-15,0 0 0,0 0 16,-23 9-16,13-6 0,-3 3 16,1 0-16,0 0 0,-1 1 0,-1 0 15,-1-3-15,1 0 0,-7 3 16,-1 1-16,2 2 0,1 2 15,1 3-15,-2 0 0,1-2 16,0-2-16,0 2 0,-1 2 16,2-2-16,1-1 0,-1 4 15,-2 1-15,2 0 0,3 0 16,-4 5-16,0 0 0,3-2 0,1 1 16,2 1-16,2 2 15,0-1-15,1 0 0,3-1 0,1 0 16,2-1-16,1-3 0,3-1 15,2 1-15,0 2 0,1 5 16,3-6-16,2-3 0,1-1 16,0-1-16,3 0 0,1 1 15,2 0-15,-1 1 0,3 1 16,2-1-16,1 0 0,0 0 16,1-3-16,0-4 0,1 1 0,0 0 15,0 1-15,1 1 0,0-2 16,-1 0-16,3 2 0,0 1 15,0-1-15,1 0 0,0-1 16,1-2-16,-1 1 0,1-2 16,1 1-16,2-1 0,-1-4 15,-2-4-15,3 2 0,1 2 16,0 1-16,-1-2 0,5 0 16,0-2-16,-1 0 0,0-2 0,0 2 15,-1 2-15,-2-1 0,-1 2 16,1-1-16,0 0 0,0-2 15,0 0-15,0-1 0,0 0 16,-3 2-16,0 0 0,0-1 16,3 0-16,0-2 0,0-1 15,-1 1-15,0 1 0,-2 1 0,0 0 16,1-2-16,-1 0 16,0-1-16,-1 4 0,2-2 15,0-2-15,-1 1 0,0 0 0,1 1 16,0 1-16,0-1 0,0-1 15,1-1-15,2 1 0,0 0 16,-1 0-16,1 1 0,0 0 16,-2-1-16,-1-2 0,0-1 15,2 0-15,-1-2 0,-1 1 16,-1-2-16,1-2 0,-1 0 0,-1-2 16,0 1-16,-2 0 15,-3 4-15,-2 0 0,1-3 0,0-2 16,-2 1-16,-2 0 0,0-1 15,-2-2-15,-3 0 0,-1 0 16,0 0-16,-1-1 0,-1 0 16,-1 0-16,-2-1 0,0-2 15,-2 1-15,0 2 16,-1-7-16,0-2 0,1 1 16,-2 3-16,0 1 0,-1 1 0,0-1 15,0-1-15,-1 1 0,0-2 16,0 2-16,-1 0 0,0 2 15,-1 0-15,0 3 0,-1 0 16,0-5-16,0-4 0,0 5 0,-2 0 16,0 1-16,-2 0 15,0 1-15,1-1 0,-4-3 16,-1 1-16,1 4 0,-1-1 0,-3-1 16,-2 1-16,3 3 0,-1 0 15,-6-3-15,-1 0 0,0 3 16,0 0-16,0 1 0,-1-1 15,-1 0-15,0-1 0,-3 1 16,-1-1-16,0 2 0,2 0 0,-2 3 16,0 2-16,-1-2 0,1-1 15,-1 1-15,1-1 0,-1 3 16,0 3-16,1 1 0,-1 0 16,1-2-16,0-1 0,0 0 15,-2 2-15,0-2 0,2 0 16,-2 1-16,-1 1 0,2 0 15,-1 1-15,-4-1 0,2 3 16,5-1-16,-2 0 0,-4 0 16,1 0-16,4-2 0,0 1 0,1 0 15,0 0-15,4 0 0,-1-3 16,-1 3-16,0 1 0,2 1 16,1 0-16,-1 1 0,-1 1 15,0-1-15,1 2 0,-1-1 16,-1 0-16,1-1 0,0-1 15,-3 3-15,-1 1 0,-2-2 16,0 0-16,-4 2 0,-2-2 16,-3 5-16,-3 1 0,-12 9 15,-1 6-15,-2-2 0,-2 1 0,8-2 16,12-5-16,9-4 0</inkml:trace>
  <inkml:trace contextRef="#ctx0" brushRef="#br0" timeOffset="38250.5806">19344 2789 0,'0'0'0,"0"0"15,0 0-15,0 0 0,0 0 16,0 0-16,0 0 0,0 0 0,0 0 16,0 0-16,22-16 15,-22 16-15,0 0 0,0 0 0,0 0 16,22-7-16,-22 7 0,0 0 15,0 0-15,22-4 0,-15 4 16,0 0-16,1-2 0,1 1 16,1 1-16,1-2 0,1 2 15,0-1-15,1 0 0,0 0 16,0 0-16,-1 1 0,1 0 16,1 0-16,2 0 0,-1 1 0,2-1 15,-1 1-15,2-1 16,-2 1-16,0-1 0,1 1 0,2-1 15,5 0-15,1 2 0,-1-2 16,-1-2-16,-1 2 0,0 0 16,1 2-16,3-2 0,-3 0 15,0 0-15,0 0 0,0 0 16,0 0-16,1 0 0,0 0 16,1 0-16,-1 0 0,0-2 0,7 2 15,2 2-15,-4-2 0,-1 1 16,-1-1-16,0 0 15,-1 0-15,0 2 0,1-2 0,2 0 16,-1 0-16,-3 0 0,1 0 16,3 0-16,-1 1 0,-1 0 15,1 1-15,-1 2 0,-1-3 16,-1-1-16,1 0 0,2-1 16,-2 1-16,-1-1 0,0 1 15,0-2-15,1 2 0,-1 2 0,0-2 16,1 1-16,-4 0 15,-1 1-15,0-1 0,0-1 16,-1 0-16,-2-1 0,1 1 0,0 0 16,-3 1-16,-1 0 0,-2 1 15,-1-2-15,-2 0 0,-1 0 16,-3 0-16,1 3 0,0-2 16,-2-1-16,1 1 0,-1-1 15,0 1-15,-2-1 0,0 0 16,0-1-16,0 1 0,-3 0 0,2 0 15,-2 0-15,2-1 0,-2 1 16,2 0-16,-2 0 0,0 3 16,0-3-16,0 5 0,-1-1 15,0-1-15,0 0 0,0-1 0</inkml:trace>
  <inkml:trace contextRef="#ctx0" brushRef="#br0" timeOffset="39750.7181">22030 2857 0,'0'0'0,"0"0"0,0 0 0,0 0 15,0 0-15,18-12 0,-18 12 0,0 0 16,27-5-16,-18 4 0,3 2 16,0-1-16,0 1 0,1-2 15,0-1-15,3 1 0,2 1 16,1 0-16,1 0 0,-1-2 16,-1 0-16,9 0 0,0 1 15,1 1-15,0 1 0,-1-2 16,1 0-16,0 1 0,2 1 0,0 0 15,1 2-15,4-3 0,-1-3 16,2 2-16,1 1 0,-2-2 16,1-2-16,-1 4 0,1 1 15,0 1-15,-2-1 0,6-1 16,1-1-16,-2 1 0,-3 1 16,1-1-16,-1-1 0,0 2 15,1 1-15,-2-2 0,0-3 16,1 3-16,-1 2 0,0-1 0,0 1 15,1 0-15,-1-1 0,-1 1 16,-1-2-16,0-3 0,0-1 16,2 4-16,-1 3 0,-1-2 15,0-3-15,0 2 0,0 1 16,0 1-16,-1 1 0,1-3 16,0 0-16,0 0 0,0 0 15,0-3-15,1-1 0,-1 3 16,0 2-16,-1 2 0,-1 3 15,-1-6-15,1-5 0,0 3 0,1 1 16,-3 0-16,-3-1 0,2 1 16,0 1-16,1 0 0,1 1 15,-3 1-15,0 1 0,0-6 16,3-3-16,-2 2 0,-1 0 16,-1 6-16,-2 3 0,2-5 15,2-3-15,0 1 0,-1 0 16,0 4-16,-2 3 0,4-5 15,0-3-15,-1 1 0,-2 2 0,0 3 16,-2 0-16,2-5 16,3-4-16,-1 2 0,-2 5 0,1-2 15,0-1-15,1 0 0,-1-2 16,3 2-16,1 2 0,-2 0 16,-2 1-16,3-2 0,2 0 15,-1 2-15,-1 2 0,1-3 16,4-1-16,-2 1 0,-2 0 0,-1 0 15,1-1-15,0 3 0,1 3 16,0-3-16,1 1 0,1-2 16,1-2-16,0 2 0,0 0 15,-1-1-15,-1-1 0,0 2 16,2 2-16,-2 0 0,-2 0 16,2-1-16,1 0 0,1-1 15,0 1-15,2-2 0,-1 0 16,1 3-16,-2 1 0,1-4 15,2-3-15,-1 2 0,0 2 0,4-2 16,-1-1-16,-1 1 0,-2 2 16,0 1-16,-1-2 0,-2 1 15,0 0-15,2 2 0,0 1 16,-1-3-16,1-2 0,0 3 16,1 0-16,0-2 0,-3-1 15,0 0-15,0 2 0,0 0 0,1 1 16,1-2-16,2 0 0,-2 1 15,0 2-15,1-2 0,0 0 16,-2 0-16,0 0 0,2-1 16,2-2-16,-2 3 0,-2 3 15,1 0-15,-1-2 0,-1-2 16,0-2-16,-1 1 0,-1 1 16,-1 1-16,0 1 0,-1-1 15,-1-1-15,-6 3 0,-1 1 0,1-3 16,1 0-16,0-2 0,0-2 15,-2 2-15,-3 2 16,1-2-16,0 0 0,-1 1 0,-1 5 16,-3-2-16,-1 1 0,-3-3 15,0-1-15,-2 0 0,-1 0 16,-1 0-16</inkml:trace>
  <inkml:trace contextRef="#ctx0" brushRef="#br0" timeOffset="44034.7173">3543 3702 0,'0'0'0,"0"0"15,0 0-15,0 0 0,0 0 0,0 0 16,0 0-16,0 0 0,0 0 16,0 0-16,0 0 15,0 0-15,20-13 0,-20 13 16,0 0-16,0 0 0,24 2 0,-24-2 15,0 0-15,29 0 16,-18-2-16,1 2 0,1 0 0,2 0 16,0 0-16,-1 0 0,4 0 15,-1-1-15,0 0 0,3 1 16,2 0-16,-2 0 0,2-2 0,7 2 16,1 0-16,-2-1 15,-2 1-15,2 0 0,2 0 16,0 0-16,-4 0 0,12-1 0,-1 0 15,-3 0-15,-2 0 0,4-1 16,-2 0-16,1-1 0,-2 1 16,4 1-16,-2-1 0,0 1 15,0 0-15,6 0 0,0-1 16,-1 1-16,-5 1 0,2 0 16,1 1-16,-2 0 0,0 0 15,0-1-15,-2 0 0,1-1 0,-3 0 16,3 1-16,0-1 15,-1 2-15,-1 0 0,1-1 0,1-2 16,-3-1-16,-3 0 0,4 3 16,0 0-16,0 0 0,0 0 15,-1-1-15,-1 0 0,0 0 16,-1 1-16,0 0 0,2 0 16,-4-1-16,-2-1 0,2 1 15,3 0-15,-2 1 0,0 1 0,-1-1 16,3-1-16,-1 1 0,-2 0 15,1-1-15,1-1 16,-1 3-16,-1 2 0,1-2 0,0-2 16,-1 0-16,0-1 0,0 1 15,-1-1-15,-1 1 0,0 2 16,0-1-16,2 1 0,-3 0 16,0 0-16,-1-1 0,1 0 15,-1-1-15,-1 0 0,3 2 0,-1 1 16,-1 0-16,-2 2 0,0-4 15,4-1-15,-4 1 0,-2-2 16,2 4-16,0-2 16,-1 1-16,-1 1 0,2-2 0,1 0 15,-2 1-15,-1-1 0,1 1 16,1 1-16,-1-2 0,-1 1 16,1-1-16,1 0 0,-1 2 15,0 0-15,1-1 0,-2 1 16,1-1-16,-3-2 0,3 2 15,2 1-15,-2-1 0,-1 0 0,1 0 16,-1 0-16,0-1 0,1 0 16,1 0-16,3 2 0,-2 0 15,-1 1-15,0-2 0,1-3 16,-2 0-16,-1 1 0,0 2 16,0 1-16,-2 0 0,1 1 15,-1-1-15,-2-1 0,0 3 0,-3 0 16,1-1-16,2-2 15,-5-1-15,0 1 0,1 0 0,0-1 16,-1 1-16,-2-1 16,1-1-16,1 0 0,-5 0 0,1 1 0,0 0 15,-1 0-15,0-1 16,-1 0-16,0-1 0,-2 0 16,0 0-16,-1-1 0,-2 3 15,2-2-15,-2 2 0,-4-3 0,1 1 16,-3 1-16,1-2 0,-2 2 15,0 0-15,-2-1 16,-1 1-16,-1 0 0,-1 0 0,-1 0 16,0 1-16,-1-2 0,0 1 15,-3 0-15,1-1 0,-1 1 0,-5 1 16,0 0-16,0-1 16,0-2-16,-1 1 0,-2 0 15,2 0-15,1 1 0,0 1 0,-3 0 16,1-2-16,0 1 0,-1 1 15,0 0-15,-3-1 0,2 0 16,-7 0-16,0 1 16,0 0-16,3-2 0,-2 1 0,-1-1 15,0 0-15,1 0 0,-3 2 16,0 0-16,3 0 0,2 0 16,-7-1-16,-2-1 0,3 2 15,2 1-15,-1 0 0,-2 0 16,3 0-16,1-1 0,-3-1 15,-1-1-15,3 1 0,2 1 0,-2 0 16,0 0-16,1 0 0,2 0 16,-1 1-16,0 1 0,0-1 15,1 2-15,-3-3 0,2 0 16,0-2-16,1 2 0,0 2 16,1 0-16,2-2 0,-1-2 15,-1-2-15,-2 2 0,4-2 0,1 3 16,-3-1-16,-2 1 15,3 1-15,1-1 0,2 2 0,-1 0 16,0-1-16,-1-1 0,-3 1 16,0 1-16,4 1 0,0-2 15,1 0-15,-3 0 0,2 0 16,0 0-16,1-2 0,-2 2 16,1-1-16,1 1 0,-2 0 15,-1 0-15,4-1 0,2-1 0,-3 2 16,-3 2-16,4-3 0,2-3 15,-1 1-15,-2 1 16,3 2-16,1 1 0,-3-2 0,-3 0 16,6 1-16,0 0 0,-4 1 15,-3-1-15,7 1 0,0 0 16,-7-2-16,0 0 0,7-1 16,1 1-16,-2 1 0,-1 1 15,1 1-15,-1-1 0,0-1 0,2-1 16,-2 1-16,1 2 0,-1 0 15,1-1-15,-3-1 0,2 2 16,1-2-16,-2 1 16,2-1-16,1-1 0,-2 2 0,1 1 15,1-2-15,0-1 0,0 0 16,0 0-16,0-1 0,0-1 16,1 3-16,0 3 0,2-3 15,1-1-15,0 1 0,-1 1 16,0-1-16,2 2 0,-2-4 0,-2 1 15,2 1-15,1 1 0,3-2 16,-3-1-16,2 2 0,-1 0 16,2 2-16,-1-1 0,4 1 15,0-1-15,1-1 0,-2 0 16,2 0-16,1 2 0,1-1 16,1-1-16,1 1 0,0 1 15,3-1-15,-2-1 0,3 0 16,0 1-16,0-1 0,3 0 15,-1 0-15,1 0 0,0 0 0,4 2 16,-1-4-16,0 1 0,3 1 16,-2-1-16,2 1 0,0 0 15,3 0-15,3 1 0,-2-1 16,1 1-16,1-2 0,3 0 16,-4-2-16,1 1 0,3-2 15,1 2-15,0 0 0,1 1 0,0 0 16,2 1-16,4-1 0,2 1 15,0-1-15,0-3 0,-2 3 16,2 2-16,0 0 0,0 1 16,-2-2-16,2 0 0,0 1 15,0 0-15,1-1 0,0 0 16,7-1-16,-3-2 0,-1 2 16,-2 0-16,4 1 0,1 0 15,-3 0-15,-2 1 0,2-2 0,1-1 16,-1 2-16,-1 0 0,2-1 15,2-2-15,-3 1 0,-3 0 16,4 0-16,0-2 0,0 3 16,-1 2-16,9-2 0,-3-1 15,-1 0-15,-2-1 0,2 1 16,1 1-16,0 1 0,-2-1 16,0 0-16,2 1 0,-1-2 0,2-1 15,0 0-15,0 2 16,-2 0-16,0-1 0,1-1 0,2 1 15,-1-1-15,-3 1 0,0 2 16,3 0-16,-4 0 0,0-1 16,7 0-16,-2 2 0,-3-2 15,-2-1-15,6 2 0,-2 0 16,-6 2-16,-4-2 0,9 1 16,0 1-16,-4-2 0,1 0 0,5-1 15,-3 1-15,-5-1 0,-4 0 16,8 2-16,4 1 15,-7-1-15,-2 0 0,3 0 0,3-1 16,-3 1-16,-3 0 0,1-1 16,0 1-16,0-1 0,-2-1 15,4 2-15,2 2 0,-3-2 16,-1-1-16,0-1 0,3 1 16,-4 0-16,0 0 0,0 0 15,2 0-15,-1 0 0,-3 0 16,2 0-16,-1 0 0,0 0 15,-2 0-15,3-1 0,0-1 16,-1 4-16,-2-1 0,0 0 0,1 0 16,-2-1-16,0 1 0,2 0 15,2 1-15,-6-2 0,-1-2 16,6 2-16,-1-1 0,0 5 16,-2 3-16,-2-4 0,0-6 15,-7 2-15,2-1 0,2 2 16,-1 0-16,-1 0 0,1-1 0,-2 0 15,1 0-15,-2 1 0,1-1 16,-4 1-16,1-3 16,-4 3-16,1 0 0,-5 2 0,1 0 15,-1-1-15,0-2 0,-1 2 16,-3 1-16,1-2 0,1 0 16,-3 0-16,-3 0 0,0 0 15,-4 0-15,2 0 0,0 0 0,1 0 16</inkml:trace>
  <inkml:trace contextRef="#ctx0" brushRef="#br0" timeOffset="82203.5639">4211 2952 0,'0'0'0,"0"0"0,0 0 16,0 0-16,-15-22 0,7 15 0,-4-1 15,-1-1-15,-2 0 0,-2 0 16,-5 1-16,-2-1 0,0 2 15,-10 0-15,-4 1 0,0 1 16,0 3-16,-13 3 0,-2 3 16,2 2-16,1 2 0,-10 8 15,0 4-15,5 2 0,2 2 0,-4 9 16,1 5-16,8-2 16,8 1-16,1 10 0,7 4 15,10-3-15,4-3 0,11 5 0,3 5 16,5-2-16,6-1 0,17 20 15,5-8-15,5-15 0,3-8 0,12-6 16,11-2-16,3-9 16,2-5-16,14-5 0,11-5 15,-1-3-15,0-2 0,21 0 16,16-1-16,-13-1 0,-8-1 0,12-3 16,8 0-16,-10 0 0,-4 0 15,-2-6-15,0-5 0,-13-1 16,-9 0-16,-2-8 0,1-2 15,-10-1-15,-9 3 0,-2-13 16,-1-6-16,-10 3 0,-4 0 0,-6-5 16,-2-1-16,-5-5 15,-5-1-15,-1-3 0,-6-3 16,-8 6-16,-7 5 0,-14-2 16,-8-2-16,-9 9 0,-4 5 0,-20 1 15,-14 0-15,-7 5 0,-5 5 16,-22 7-16,-17 8 0,5 5 15,1 1-15,34 2 0,22 1 16,13-1-16</inkml:trace>
  <inkml:trace contextRef="#ctx0" brushRef="#br0" timeOffset="82870.3055">3383 3482 0,'0'0'16,"0"0"-16,0 0 0,0 0 0,-23 17 16,23-17-16,-25 18 0,25-18 15,-29 25-15,8-8 0,-2 4 16,1 1-16,-2 2 0,-8 9 15,-2 2-15,-6 9 0,4-1 0,-1 7 16,0 6-16,-4 10 16,0-1-16,0 12 0,6 2 15,0-2-15,2-2 0,0 19 16,-4 14-16,2 17 0,6-14 16,6 5-16,1 4 0,7-14 15,1-12-15,0 15 0,1 7 16,0-8-16,1-6 0,-4 14 0,3 10 15,0-4-15,1-3 0,3 13 16,4 7-16,3-8 0,2-8 16,1 11-16,4 7 15,1-18-15,1-14 0,5 4 0,2 3 16,4-2-16,-3 0 0,7 15 16,4 9-16,-6-15 0,-4-13 15,5 11-15,4 7 0,1-9 0,-3-8 16,1 9-16,2 6 0,-3-7 15,-1-3-15,5 4 0,4 4 16,-5-11-16,-4-8 0,1 13 16,1 9-16,-2-16 0,1-10 15,3 11-15,2 8 0,-6-16 16,-3-9-16,6 2 0,4 1 16,-1-9-16,-3-8 0,0 1 15,1 0-15,-1-12 0,3-8 0,4 2 16,3 0-16,-10-8 0,-3-6 15,-2 1-15,2 1 0,-1-8 16,-1-6-16,-6 1 0,0 1 16,-10-9-16,-2-6 0,-2-8 15,0-5-15,0-4 0</inkml:trace>
  <inkml:trace contextRef="#ctx0" brushRef="#br0" timeOffset="83503.7219">4711 11511 0,'0'0'0,"0"0"0,0 0 16,0 0-16,0 0 0,1-23 15,-1 23-15,0 0 0,-2-28 0,2 28 16,-10-23-16,2 11 0,0 0 16,-2 0-16,-4 1 0,0 0 15,-2 1-15,-2 1 0,-7 1 16,-4 0-16,-5 4 0,-1 4 15,-3 5-15,2 2 0,0 0 16,-8 9-16,0 5 0,5 0 16,5 1-16,1 10 0,8 4 15,9-7-15,7-3 0,16-4 16,11-2-16,1-5 0,6-5 0,7-6 16,5-2-16,4-6 0,1-1 15,5-8-15,-2-5 0,-2-2 16,-4-1-16,0-1 0,-3-3 15,-4 3-15,-7 1 0,-6 4 16,-4 5-16,-5 3 0,-4 4 0,-4 4 16,-2 4-16,-2 3 15,-3 3-15,-2 13 0,-5 8 16,-4 5-16,0 2 0,-3 8 0,-1 8 16,5-2-16,2-1 0,4 4 15,3-3-15,2-9 0,1-6 16,0-4-16,0-3 15,0-5-15,-1-4 0,-1-5 0,-2-4 16,-6 0-16,-6 0 0,-2-10 16,-2-3-16,-1-5 0,4-2 15,-2-13-15,1-9 0,4 7 0,5 5 16,2 4-16</inkml:trace>
  <inkml:trace contextRef="#ctx0" brushRef="#br0" timeOffset="83841.5123">5145 11332 0,'0'0'16,"0"0"-16,0 0 0,8 19 0,-8-19 16,-1 29-16,-3-6 0,-2 2 15,0 2-15,0 8 16,-1 0-16,2-5 0,-1-2 0,2-1 15,0-4-15,1-5 0,0-4 16,-1-6-16,1-3 0,1-5 16,-1-2-16,-1-7 0,1-5 15,0-4-15,3-5 0,1 0 16,1-2-16,1 3 0,2 1 0,2-2 16,3 5-16,0 3 0,3 1 15,4 3-15,2 3 0,4 2 16,2 3-16,4 2 0,3 2 15,0 3-15,3 2 0,0 0 16,2-1-16,-7-1 0,-6-1 16,-4 0-16</inkml:trace>
  <inkml:trace contextRef="#ctx0" brushRef="#br0" timeOffset="84037.1569">5807 11436 0,'0'0'0,"0"0"0,0 0 0,-7 20 16,7-20-16,-10 26 0,3-7 15,1 1-15,-2-1 0,0 2 16,2-1-16,0 0 0,3-2 16,-3 2-16,3-3 0,1-4 0,1-4 15,0-1-15,0-2 0,0 0 16</inkml:trace>
  <inkml:trace contextRef="#ctx0" brushRef="#br0" timeOffset="84186.8586">5911 11153 0,'0'0'0,"0"0"0,0 0 15,22 5-15,-22-5 0,21 10 0,-21-10 16,22 15-16,-8-5 0,-2 0 15,-1-2-15,-2-1 0</inkml:trace>
  <inkml:trace contextRef="#ctx0" brushRef="#br0" timeOffset="84503.6941">6173 11479 0,'0'0'16,"0"0"-16,0 0 0,-6 21 15,6-21-15,-7 25 0,1-9 0,-1 1 16,-3 1-16,2 0 15,-2-1-15,1-2 0,2 0 0,-3 2 16,3-4-16,1-2 0,2-2 16,3-4-16,4-3 15,-1-4-15,4-3 0,2-4 0,2-3 16,1-3-16,3-3 0,5-2 16,7-6-1,0 4-15,3 1 0,-3 6 0,2 1 16,4 3-16,0 2 0,-5 4 15,-2 0-15,-3 8 0,-2 2 16,-4 5-16,-3 1 0,-3 5 16,-2 3-16,-4 2 0,-1-1 15,-3 5-15,-3 3 0,1-4 0,0-2 16,1-5-16,0-3 0,0-2 16</inkml:trace>
  <inkml:trace contextRef="#ctx0" brushRef="#br0" timeOffset="84953.9767">7114 11723 0,'0'0'0,"0"0"15,6-13-15,-3 4 0,0 0 0,-1-4 16,1-1-16,-3-1 0,-3-2 16,-4-5-16,-5 2 0,-3 1 15,-1 2-15,-3 3 0,-2 2 16,-3 4-16,-3 1 0,-6 4 15,0 6-15,2 5 0,2 3 16,1 4-16,-1 6 0,7 0 16,1 1-16,11 3 0,8 2 15,7 0-15,6-6 0,7-3 16,7-3-16,3-4 0,5-2 0,5-6 16,3-3-16,-3-4 0,0-3 15,1-7-15,-1-8 0,5-7 16,-3-2-16,-7-8 0,-1-5 15,-7 1-15,-3 2 0,-1-3 16,-2 3-16,-7 10 0,-8 5 0,-4 4 16,-1 4-16,-1 6 15,2 2-15,-1 5 0,-5 3 16,0 4-16,-3 3 0,-3 9 16,-3 8-16,-3 5 0,-1 4 0,0 11 15,0 8-15,3-1 0,-1-2 16,6 11-16,5-1 0,7-5 15,4-4-15,1-6 0,-4-13 16,0-8-16</inkml:trace>
  <inkml:trace contextRef="#ctx0" brushRef="#br0" timeOffset="89770.6582">7745 11704 0,'0'0'0,"0"0"0,0 0 15,0 0-15,0 0 0,0 0 0,0 0 16,0 0-16,22-12 0,-22 12 15,23-2-15,-23 2 0,33-2 0,-12 1 16,4 1-16,-2 0 16,2 1-16,2 0 0,4 1 15,7 0-15,-2-1 0,0 2 16,1 1-16,0 0 0,-6-1 0,-7-1 16</inkml:trace>
  <inkml:trace contextRef="#ctx0" brushRef="#br0" timeOffset="90320.6613">9037 11693 0,'0'0'0,"0"0"15,0 0-15,0 0 0,17-17 16,-12 10-16,0-1 0,0-2 15,-1-1-15,0-3 16,-3-2-16,-1 1 0,0 2 0,-1-3 16,-5 1-16,-3 3 0,-3 0 0,-4 3 15,-5 3 1,-1 4-16,-1 2 0,-2 3 0,-2 3 16,1 4-16,2 3 0,-3 6 15,2 1-15,3 2 0,3 2 0,5 1 16,4 1-16,6 0 0,4-3 15,8-2-15,9-2 16,3-5-16,4-4 0,7-6 0,2-6 16,0-2-16,1-2 0,-2-4 15,-2-5-15,-5-2 0,-1-2 16,-3 0-16,-3-4 0,-3 3 16,-4 1-16,-3 6 0,-1 3 15,-1 2-15,-2 2 0,-4 6 16,-3 6-16,-3 3 0,0 3 15,-1 5-15,-2 5 0,1 5 16,1 5-16,-1 6 16,1 5-16,2 0 0,-1-1 0,1 6 15,1-5-15,1-3 0,0-1 0,0-2 16,-2-6-16,-1-6 0,-2-4 16,-4-7-16,-5-6 15,-4-6-15,-4-8 16,4-4-16,3-2 0,4 3 15,3 2-15,2 1 0</inkml:trace>
  <inkml:trace contextRef="#ctx0" brushRef="#br0" timeOffset="90640.9519">9573 11461 0,'0'0'15,"0"0"-15,0 0 0,-3 27 0,3-27 16,-6 35-16,0-10 0,0 2 16,-3 2-16,-1 6 0,2-2 15,-1-4-15,2-4 0,-1 1 16,1-5-16,2-5 0,2-3 16,0-5-16,3-3 0,0-5 0,-1-6 15,3-3 1,3-6-16,1-5 0,3-3 0,2-1 15,3-1-15,1-1 0,0 2 0,3 6 16,1 2-16,0 5 0,-1 4 16,0 3-16,-2 2 0,1 3 15,1 3-15,-2 3 0,1 3 16,3-2-16,2 1 0,-5-2 16,-2-1-16,-4-1 0</inkml:trace>
  <inkml:trace contextRef="#ctx0" brushRef="#br0" timeOffset="90820.0699">10119 11635 0,'0'0'0,"0"0"0,0 0 0,0 0 16,-17 23-16,17-23 16,-17 28-16,6-9 15,-1 5-15,1 0 0,1-2 0,2 1 16,5-4-16,2-4 0,1-3 0,0-2 15,0-2-15,0-1 0</inkml:trace>
  <inkml:trace contextRef="#ctx0" brushRef="#br0" timeOffset="90958.0779">10178 11328 0,'0'0'0,"0"0"0,0 0 15,0 0-15,0 0 0,11 30 0,-11-30 16,7 24-16,-7-24 0,4 18 16</inkml:trace>
  <inkml:trace contextRef="#ctx0" brushRef="#br0" timeOffset="91320.7185">10412 11715 0,'0'0'0,"0"0"16,0 0-16,-13 26 0,8-14 0,-2 4 16,0 4-16,-3 2 15,0-1-15,2-1 16,3-2-16,0-3 0,2-3 0,2-5 16,2-1-16,2-5 0,2-1 0,0-6 15,1-4-15,0-4 16,3-3-16,3-4 0,4-3 0,0-1 15,2-1-15,2-3 0,-3 5 16,1 1-16,0 3 0,0 4 16,2 2-16,-1 4 0,0 2 15,-2 6-15,0 4 16,-3 2-16,-1 3 0,-2 4 0,-2 4 16,-2 3-16,-3 4 0,-2 3 15,1 5-15,-2 0 16,0 3-16,1-4 0,2-3 0,1-2 15,-2-6-15,-1-3 0</inkml:trace>
  <inkml:trace contextRef="#ctx0" brushRef="#br0" timeOffset="91737.4935">11321 11839 0,'0'0'0,"0"0"16,0 0-16,0 0 0,-2-26 15,-2 15-15,-4-2 0,-2 0 16,-3 1-16,-3 1 0,-1 1 16,-9-1-16,-1 2 0,-2 6 15,0 2-15,0 5 0,-1 5 0,-4 4 16,3 3-16,6 2 16,6 3-16,7-1 0,6 2 0,8-4 15,8-2-15,6-2 0,5-3 16,5-1-16,5-3 0,4-3 15,4-4-15,5-4 0,-2-3 16,2-9-16,2-6 16,-3-7-16,-2-4 15,-8 0-15,-5 1 0,2-6 0,-1 0 16,-9 8-16,-6 5 0,-6 5 16,-5 4-16,-1 5 0,-2 3 0,-5 8 15,-4 5-15,-1 8 16,-2 3-16,-1 10 0,-3 4 15,2 1-15,1 0 0,2 5 0,2 6 16,0 3-16,3-4 0,8-1 16,8-1-16,2-11 0,2-8 15,-3-5-15,-3-4 0,-3-3 16</inkml:trace>
  <inkml:trace contextRef="#ctx0" brushRef="#br0" timeOffset="92005.1246">12420 11550 0,'0'0'0,"0"0"0,0 0 16,0 0-16,0 0 0,-12 30 16,12-30-16,-26 37 0,9-15 15,-5 8-15,-4 5 0,-4 8 0,5-4 16,0 6-16,7-4 15,4-6-15,4-5 0,8 0 0,8-4 16,4-8-16,4-4 0,4-3 16,3-3-16,2-3 0,1-1 15,2-7-15,3-6 0,-4-4 16,-1-1-16,-3 0 0,-5 4 16,-3 2-16</inkml:trace>
  <inkml:trace contextRef="#ctx0" brushRef="#br0" timeOffset="92170.2101">12090 11733 0,'0'0'15,"0"0"-15,0 0 0,28-1 0,-28 1 16,39 1-16,-15-1 0,5 2 16,4 1-16,13 1 0,5 0 15,-4-1-15,-3-1 0,2 1 0,-10 0 16,-6-2-16</inkml:trace>
  <inkml:trace contextRef="#ctx0" brushRef="#br0" timeOffset="92504.6778">12879 11800 0,'0'0'0,"0"0"15,0 0-15,0 0 0,-27 19 0,27-19 16,-23 24-16,11-9 0,0 0 15,2 3-15,2 1 16,4-2-16,3-1 0,4 1 0,5-2 16,5-3-16,7-4 0,3-3 15,2-4-15,3-1 0,2-3 16,5-3-16,-3-3 0,-3-2 16,-4-1-16,-3-8 0,-3-4 15,-7-1-15,-4 1 0,-5-1 16,-4 0-16,-6 4 0,-4 1 0,-10 4 15,-6 2-15,0 5 0,1 5 16,-1 3-16,1 2 0,3 5 16,2 2-16,8 6 0,6 3 15,8 2-15,7 1 0,-3-7 16,0-3-16,-2-2 0</inkml:trace>
  <inkml:trace contextRef="#ctx0" brushRef="#br0" timeOffset="92920.846">14216 11921 0,'0'0'0,"0"0"0,0 0 16,0 0-16,7-20 0,-7 20 16,-3-19-16,-3 8 0,-3-1 0,-3 1 15,-3 0 1,-6 3-16,-5 1 0,-8 0 0,-1 3 15,0 4-15,-1 3 0,-4 5 16,1 6-16,6 1 0,4 4 16,6 0-16,5 1 0,6-1 15,6 0-15,7-2 0,6 1 16,9-5-16,6-2 0,9-2 16,6-3-16,5-3 0,-1-4 0,0-5 15,1-1-15,-5-3 0,-3-2 16,-4 0-16,-2 0 0,-6-1 15,-4-1-15,-4 4 0,-5 1 16,-3 3-16,0 1 0,-3 3 16,-3 2-16,0 0 0,-6 5 0,2 3 15,0 4-15,0 2 16,2 3-16,2 2 0,2 1 16,5-2-16,2-1 0,6-1 15,6-2-15,-4-3 0,-3-1 0,-3-3 16</inkml:trace>
  <inkml:trace contextRef="#ctx0" brushRef="#br0" timeOffset="93338.0326">15075 11497 0,'0'0'0,"0"0"15,0 0-15,0 0 0,-11 29 0,11-29 16,-21 37-16,6-11 0,-3 3 16,0 4-16,0 4 0,-4 8 15,-1-2-15,1 5 0,4-6 16,3-8-16,4-5 0,0-3 16,4-6-16,1-6 0,2-4 0,1-5 15,3-5-15,3-4 0,0-3 16,3-3-16,0-5 0,2-2 15,1-3-15,4-3 0,1 1 16,5 2-16,2 5 0,3 1 16,4 3-16,3 2 0,2 0 15,1 6-15,1 6 0,-2 4 16,0 3-16,5 5 16,-2 3-16,-6 0 0,-5 3 0,-5 0 15,-4 1-15,-4 0 0,-4 0 16,-2-1-16,-4 0 0,-2 0 15,-2-2-15,1-3 0,0-4 16,0-2-16,1-3 0,0-1 16</inkml:trace>
  <inkml:trace contextRef="#ctx0" brushRef="#br0" timeOffset="93738.7972">16117 11943 0,'0'0'0,"0"0"0,0 0 16,0 0-16,1-23 0,-1 23 0,-14-17 15,14 17-15,-28-17 0,9 8 16,-3 2-16,-2 1 0,-2 3 16,-12 4-16,-3 5 15,0 5-15,1 7 16,4-3-16,7 1 0,2 5 0,10 2 15,7-2-15,6-1 0,12-1 16,9-4-16,2-3 0,6-1 16,9-4-16,3-5 0,1-2 15,-1-3-15,2-2 0,-1-3 16,-1-2-16,-2-1 0,-1-6 16,-4-3-16,-9 4 0,-6 1 0,-4 5 15,-2 2-15,-3 3 0,-2 2 16,-2 3-16,-2 0 0,0 6 15,-1-2-15,-1 6 0,0 5 16,0 0-16,0 1 0,0 1 16,2 3-16,2-2 0,0-1 15,0-3-15,0-2 0,-1-3 16</inkml:trace>
  <inkml:trace contextRef="#ctx0" brushRef="#br0" timeOffset="94004.1861">16625 11624 0,'0'0'16,"0"0"-16,0 0 0,0 0 0,0 0 16,-20 22-16,20-22 15,-24 32-15,11-14 0,-4 7 0,-3 5 16,2 1-16,0 0 0,1 8 15,3 7-15,4-9 0,5-4 16,6-5-16,7-3 0,0-4 16,2-3-16,6-7 0,2-3 15,1-4-15,1-2 0,-5-1 16,-1 0-16,-3 1 0</inkml:trace>
  <inkml:trace contextRef="#ctx0" brushRef="#br0" timeOffset="94236.9044">17159 11737 0,'0'0'0,"0"0"15,0 0-15,-15 25 0,5-12 0,-4 5 16,-4 6-16,-5 5 16,0 3-16,4-2 0,4-1 15,4-4-15,3-2 0,4 2 0,3-2 16,6-2-16,5 0 15,7-4-15,5-1 0,-1-5 0,-1-2 16,0-4-16,4-4 16,-2-5-16,0-3 0,-5 1 0,-2 1 15,-3 2-15</inkml:trace>
  <inkml:trace contextRef="#ctx0" brushRef="#br0" timeOffset="94391.1022">16892 11862 0,'0'0'16,"0"0"-16,0 0 0,0 0 0,27-3 16,-27 3-16,41 0 0,-14 0 15,4 1-15,4 1 0,3 1 16,12 2-16,0-2 0,0 2 16,-9-2-16,-8 1 0</inkml:trace>
  <inkml:trace contextRef="#ctx0" brushRef="#br0" timeOffset="95371.1238">9359 12437 0,'0'0'0,"0"0"0,0 0 16,0 0-16,27 2 0,-27-2 0,31 3 15,-12-1-15,1-2 0,6 1 16,5 1-16,8-1 0,-2 0 16,13-1-16,2-1 0,-3 0 15,-1 1-15,14 0 0,6 0 16,-7 1-16,-2 1 0,18 0 16,6 0-16,-6-1 0,-4-2 0,19 1 15,7 1-15,-10-1 0,-10 0 16,54-1-16,1 0 15,-19 1-15,-13 0 0,8-1 0,6 0 16,-12 2-16,-7 2 0,18 2 16,16 0-16,-17-1 0,-10 1 0,16 3 15,10 4-15,-13-2 16,-10-1-16,24-2 16,18-1-16,-15 0 0,-10 2 0,-3-1 15,-1 1-15,0-1 0,1 2 0,3-2 16,3 0-16,-1 0 15,-1 1-15,3-1 0,1 0 0,-4-3 16,-3 0-16,3 0 0,-1-1 16,-7-2-16,-5 1 0,0-1 15,2 0-15,-7 2 0,-5 0 16,4 1-16,1-2 0,-9 1 16,-7 1-16,4 1 0,3 1 15,-7-1-15,-7 0 0,-5-2 16,-2-1-16,-9 2 0,-5 2 0,-4-2 15,-2 0-15,-4-1 0,-1-2 16,-7-1-16,-4 0 16,-15 0-16,-8 1 0,-9-5 15,-6-3-15,-1 2 0,0 2 0,0 0 16</inkml:trace>
  <inkml:trace contextRef="#ctx0" brushRef="#br0" timeOffset="99043.4337">7790 12668 0,'0'0'0,"0"0"0,0 0 0,0 0 16,0 0-16,-15-15 0,15 15 16,0 0-16,0 0 0,0 0 15,-15-18-15,15 18 0,0 0 0,0 0 16,0 0-16,27-8 0,-27 8 15,33 0-15,-11 1 0,3 1 16,3 1-16,9 0 16,4 0-16,1-1 0,-2 1 0,9 2 15,1 0-15,-6-1 0,0-1 0,2 1 16,-5 0-16,-5 0 16,-6 1-16,-4-2 0,-4 0 15,-5-1-15,-5-2 0,-3 1 16,-2-1-16,-2 0 0</inkml:trace>
  <inkml:trace contextRef="#ctx0" brushRef="#br0" timeOffset="99256.7165">8253 12669 0,'0'0'0,"0"0"0,0 0 0,-15 18 15,15-18-15,-21 24 0,6-5 16,1 4-16,0 1 0,-3 4 15,-1 5-15,-1 5 0,2-2 0,-1 6 16,3-4-16,4-7 0,3-4 16,6-7-16,4-5 0,4-7 15,1-5-15,4-10 0,3-6 16,-3 2-16,-1 2 0,-5 2 0</inkml:trace>
  <inkml:trace contextRef="#ctx0" brushRef="#br0" timeOffset="99872.2152">8713 12450 0,'0'0'15,"0"0"-15,0 0 0,0 0 16,0 29-16,-6-11 16,-4 6-16,-1 3 0,0 3 0,-3 2 15,1 3-15,-3 10 0,1 1 16,-3 5-16,3-4 15,0-8-15,2-5 0,1-2 0,3-7 16,3-6-16,0-3 0,3-6 16,2-3-16,1-4 0,2-6 15,6-6-15,4-9 16,2 0-16,5-3 16,5-3-16,1 3 0,0 3 0,-2 2 15,0 1-15,1 2 0,5 2 16,0 5-16,-4 2 0,-3 3 0,-6 3 15,-1 4-15,-3 2 0,-2 0 16,-4 8 0,0 7-16,-2 1 0,0 1 0,-2 0 15,0 0-15,3 0 0,0-2 0,5 3 16,4-1-16,1-9 16,2-1-16,6-2 0,2-5 15,-3-2-15,3-3 0,4-4 16,2-4-16,2-4 0,2-5 15,0-1-15,-5 0 0,-2-5 16,-3-8-16,-4 3 0,-5 0 16,-3 0-16,-5-3 0,-2 4 15,-3 4-15,-5 2 0,-4 2 16,-3 3-16,-5 3 0,-4 4 16,-4 3-16,1 5 0,1 2 0,-3 7 15,-4 5-15,4 1 0,5 1 16,3 6-16,5 5 15,3-1-15,4-1 0,12 3 0,10 3 16,2-4-16,2-3 0,16 0 16,11-4-16,0-4 0,-1-2 0,-11-4 15,-10-4-15,-7-1 0</inkml:trace>
  <inkml:trace contextRef="#ctx0" brushRef="#br0" timeOffset="100137.3204">10385 12827 0,'0'0'0,"0"0"0,0 0 0,0 0 16,0 0-16,-32 7 0,32-7 15,-37 13-15,16-4 0,-4 6 16,-1 4-16,2 0 0,1 0 0,-4 10 15,4 3-15,0 4 0,5-3 16,6-1-16,4-1 0,8-4 16,6-1-16,9-3 0,7-2 15,7-5-15,4 0 0,16-5 16,6-4-16,-12-2 16,-10 0-16,-7-2 0</inkml:trace>
  <inkml:trace contextRef="#ctx0" brushRef="#br0" timeOffset="100521.8783">10986 13062 0,'0'0'16,"0"0"-16,0 0 0,0 0 16,0-21-16,0 21 0,-12-16 15,12 16-15,-26-14 0,9 8 16,-3 2-16,-3 1 0,-2 4 0,-12 3 16,0 4-16,-1 2 0,2 2 15,-6 8-15,3 3 16,7 0-16,5 0 0,4 2 0,8-3 15,9-1-15,6-2 0,8-6 16,8-2-16,5-1 0,4-3 0,5-4 16,3-3-16,6-2 15,-2-1-15,1-3 0,-1-3 16,-2-3-16,-2-2 0,-4-3 16,-4-2-16,-5 2 0,-4 0 0,-4 3 15,-3 2-15,-3 3 0,-1 3 16,-5 1-16,-2 4 15,-5 6-15,-3 5 0,1 0 16,0 1-16,-1 5 0,-1 3 16,4-2-16,1-1 0,4 2 15,3 2-15,5-2 0,2-3 0,5-5 16,2-4-16,-3 0 0,-2-3 16,-1 1-16</inkml:trace>
  <inkml:trace contextRef="#ctx0" brushRef="#br0" timeOffset="100837.6857">11373 13008 0,'0'0'0,"0"0"0,0 0 16,-7 26-16,7-26 0,-8 27 15,1-8-15,-1 1 0,0 1 0,1 1 16,0-1-16,1 4 0,0-5 15,3-2-15,0-4 0,2-2 16,1-4-16,3-4 0,0-3 16,0-4-16,2-2 0,0-6 15,1-4-15,1-3 0,2-2 16,3 0-16,3-3 0,-2 4 16,0-1-16,1 4 0,1 2 15,1 1-15,-1 2 0,2 7 16,4 5-16,2 9 0,2 5 0,-2 5 15,0 3-15,-4-4 0,-4-4 16,-3-3-16</inkml:trace>
  <inkml:trace contextRef="#ctx0" brushRef="#br0" timeOffset="107921.9608">12065 12956 0,'0'0'0,"0"0"16,0 0-16,0 0 0,0 0 0,0 0 15,16 16-15,-16-16 0,0 0 16,14 32-16,-10-13 0,0 0 16,-1-1-16,0 1 0,1 2 15,-1 0-15,0-2 0,2 7 16,-1-2-16,1-2 0,-1-1 0,1-4 16,3-2-16,-2-2 15,-3-3-15,0-2 0,0-1 0,-1-2 16</inkml:trace>
  <inkml:trace contextRef="#ctx0" brushRef="#br0" timeOffset="108305.5567">12233 13060 0,'0'0'0,"0"0"0,0 0 0,21-6 15,-21 6-15,0 0 0,33-1 16,-18 1-16,3 0 0,0 0 16,-1 1-16,0 0 0,-3 0 0,3 2 15,-2 2-15,-1-1 0,0 0 16,-6 3-16,-3 2 16,-4-1-16,-2 1 0,-7 5 0,-4 1 15,-3-1-15,-3 0 0,-1 0 16,-2 1-16,0-1 0,-1-1 15,-4 1-15,-1-3 0,6-1 16,5-3-16,4-2 0,4 1 16,3-2-16,1 0 0,6 1 15,5 0-15,3-1 0,3-1 16,2-1-16,0-1 0,3-1 0,1 1 16,5-3-16,1-2 15,-1 7-15,-2 6 0,0 0 0,-3-2 16,-4-1-16</inkml:trace>
  <inkml:trace contextRef="#ctx0" brushRef="#br0" timeOffset="108571.6713">12763 12831 0,'0'0'0,"0"0"0,0 0 0,24 2 0,-24-2 15,32 4-15,-12-2 16,1-1-16,0 1 0,3 0 16,4 0-16,5 0 0,-3 0 0,1 1 15,0-2-15,-3 0 0,-1-1 16,-2 3-16,-6 1 0,-6-1 15,-2-1-15,-2 0 0</inkml:trace>
  <inkml:trace contextRef="#ctx0" brushRef="#br0" timeOffset="108755.5286">13000 12908 0,'0'0'0,"0"0"0,0 0 16,0 0-16,0 0 0,-15 17 0,15-17 15,-15 15-15,15-15 0,-21 19 16,7-8-16,-1-1 0,-1 1 0,0 1 16,-1 1-16,0 0 15,-2-2-15,-2 1 0,3-2 16,3-1-16</inkml:trace>
  <inkml:trace contextRef="#ctx0" brushRef="#br0" timeOffset="108955.3353">12803 13038 0,'0'0'0,"0"0"0,0 0 15,2 24-15,-2-24 0,0 28 16,0-10-16,-1 1 0,0 1 0,0 7 16,0 0-16,0-2 0,-1-1 15,1-2-15,0 0 0,0-4 16,1-2-16,-1-4 0,0-2 15,0-6-15,1-4 0,0 0 16,0 0-16,0 0 0</inkml:trace>
  <inkml:trace contextRef="#ctx0" brushRef="#br0" timeOffset="109238.1433">12845 13043 0,'0'0'0,"0"0"0,0 0 0,0 0 15,37-2-15,-37 2 0,32-2 16,-13 1-16,2-1 0,0 2 16,0 0-16,-2 0 0,-2 1 15,5 1-15,0 2 0,-1 2 16,0 0-16,-2 3 0,-1 3 16,-4 0-16,-3 1 0,-1 3 15,-2 1-15,-2 2 0,0 2 0,-3-1 16,-2 2-16,-2-2 0,-1-2 15,-3 0-15,-1 1 16,-2-2-16,0 0 0,-3 2 0,-1-2 16,-1-2-16,-1-1 0,3-3 15,1-1-15,2-3 0</inkml:trace>
  <inkml:trace contextRef="#ctx0" brushRef="#br0" timeOffset="109454.589">12815 13159 0,'0'0'0,"0"0"16,0 0-16,0 0 0,0 0 15,23 3-15,-23-3 0,25 2 16,-25-2-16,28 0 0,-28 0 16,32 2-16,-13-1 0,1 0 15,-1-1 1,-1 0-16,-1-1 0,-4 0 0,-2 1 0,-1-1 15,-1 1 1,-2-1-16</inkml:trace>
  <inkml:trace contextRef="#ctx0" brushRef="#br0" timeOffset="109656.1562">12812 13263 0,'0'0'0,"0"0"16,0 0-16,24 4 0,-24-4 15,26 4-15,-26-4 0,30 2 0,-13-2 16,1 0-16,2 0 0,-1 0 16,0 0-16,-3 0 0,0 0 15,0 0-15,-3-1 0,-3 1 16,-3 1-16,-7-1 0,0 3 16,0-3-16,-2 3 0,2-3 15</inkml:trace>
  <inkml:trace contextRef="#ctx0" brushRef="#br0" timeOffset="109834.3856">12811 13362 0,'0'0'0,"0"0"16,0 0-16,0 0 0,0 0 0,25 4 15,-25-4-15,24 1 0,-24-1 16,30 0-16,-12 0 0,0-1 16,2-1-16,0 1 0,0 0 15,-1 0-15,-3-1 0,-2 1 16,0 1-16,-3-1 0,-1 1 0,-4 0 15,-1 1-15,-5-1 0,0 3 16,0-3-16,-3 2 0,3-2 16</inkml:trace>
  <inkml:trace contextRef="#ctx0" brushRef="#br0" timeOffset="110304.4639">12575 13513 0,'0'0'0,"0"0"15,0 0-15,0 0 0,0 0 0,35 1 16,-35-1-16,36 1 0,-14-2 16,5-1-16,4 0 0,0-1 15,1 1-15,9-1 0,1 0 16,-3 2-16,-4 1 0,4 0 16,-5 1-16,-5-2 0,-5 0 15,-4 0-15,-5-2 0,-3 1 16,-2 1-16,-5 1 0,-5 0 15,0 0-15,-4-4 0,-1 2 0,-2-1 16,-1-2-16,0 0 0,-5-4 16,0 0-16,1-1 15,0-2-15,1 1 0,0 0 16,1 2-16,1-1 0,1 2 0,1 0 16,0 2-16,1 0 0,0 3 15,1 2-15,-1 4 0,0 4 16,3 3-16,0 3 0,1 9 15,1 1-15,1 3 0,1 3 16,3 0-16,2 0 0,5 9 16,2 0-16,2-2 0,3-4 0,1 0 15,-1-2-15,0-2 0,-1-2 16,2 1-16,2-4 16,-1-5-16,0-3 0,-2-4 15,-3-3-15,-4-5 0,-1-3 0,-2 0 16,-2 0-16,0 0 0</inkml:trace>
  <inkml:trace contextRef="#ctx0" brushRef="#br0" timeOffset="110538.6213">13261 13602 0,'0'0'0,"0"0"0,0 0 15,0 0-15,0 0 0,-33 14 0,33-14 16,-27 16-16,11-5 0,-2 2 15,-3 3-15,-1 0 0,0-1 0,-5 4 16,2 0-16,1-1 16,-1 0-16,3-4 0,1-1 15,4-3-15,1-1 0,4-3 0,2-1 16,4-5-16,1-4 0,4-3 16,3-2-16,0 1 0,1 2 15,-2 0-15</inkml:trace>
  <inkml:trace contextRef="#ctx0" brushRef="#br0" timeOffset="111404.7971">13922 12950 0,'0'0'0,"0"0"15,0 0-15,-20 13 0,20-13 0,-28 13 16,10-2-16,-2 0 0,-1 2 16,-7 4-16,0 1 15,2 0-15,3-2 0,4-2 16,4-1-16,3-2 0,3-3 0,5 0 15,4-1-15,5-1 0,6 0 16,4-1-16,2-1 0,2-3 16,1-1-16,3 0 0,3-1 15,4 1-15,-3 0 0,-3 1 16,-1 0-16,-4-1 0,-3 1 0,-3 0 16,-3 2-16,-3 3 0,-4 2 15,-5 3-15,-3 4 0,-2 2 16,-1 1-16,-6 6 0,-6 5 15,-4 6-15,0-1 0,-2 1 16,1 0-16,-5 1 0,1-5 16,2-3-16,2-3 0,4-4 0,3-3 15,1-6-15,3-4 16,1-4-16,2 0 0,3-7 0,3-3 16,1 3-16,2-1 0,0 1 15</inkml:trace>
  <inkml:trace contextRef="#ctx0" brushRef="#br0" timeOffset="111555.995">13697 13255 0,'0'0'0,"0"0"0,0 0 15,0 0-15,0 0 0,19 20 0,-19-20 16,0 0-16,16 17 0,-16-17 16,0 0-16,19 23 15,-12-16-15,-1-1 0,2-2 0,-1 0 16,-2-1-16,-1 1 15</inkml:trace>
  <inkml:trace contextRef="#ctx0" brushRef="#br0" timeOffset="111722.0359">13629 13378 0,'0'0'0,"0"0"0,0 0 15,0 0-15,0 0 0,11 22 16,-11-22-16,0 0 0,19 22 0,-19-22 15,23 11-15,-10-8 0,1 0 16,-1-1-16,-2-1 16,-1 0-16</inkml:trace>
  <inkml:trace contextRef="#ctx0" brushRef="#br0" timeOffset="111924.4002">14070 13327 0,'0'0'16,"0"0"-16,0 0 0,28 1 16,-12 1-16,1-1 0,3-1 0,1 0 15,2 0-15,8-1 0,0 1 16,-2-1-16,-3-1 0,-1 0 16,-1 0-16,-3-1 15,-3 0-15,-1-2 0,-6 0 0,-3 2 16,-2 0-16,0 1 0</inkml:trace>
  <inkml:trace contextRef="#ctx0" brushRef="#br0" timeOffset="112305.0974">14167 13137 0,'0'0'0,"0"0"0,0 0 16,0 0-16,0 0 0,5 28 15,-5-28-15,-2 20 0,2-20 16,-2 27-16,-2-11 0,0 0 16,0 1-16,-2 1 0,-1 2 15,2-1-15,-1 0 0,0 3 16,-1-2-16,2-3 0,0-3 0,1-2 16,1-2-16,-1-1 0,2-2 15,1-1-15,0-1 0,1-1 16,1-1-16,2 0 0,3-2 15,3 0-15,2 0 0,2 0 16,2 1-16,2 2 0,0 1 0,3 2 16,2 1-16,6 4 15,-2 0-15,0 1 0,-2 0 16,0-1-16,0 0 0,0-2 16,-1-3-16,2 1 0,-2-1 0,-3-4 15,-3-3-15,-6 0 0,-2 0 16,-2 0-16</inkml:trace>
  <inkml:trace contextRef="#ctx0" brushRef="#br0" timeOffset="112472.1084">14473 13211 0,'0'0'0,"0"0"0,0 0 15,10 23-15,-4-11 0,-2 1 0,0 1 16,-1 3-16,-2 1 0,0 2 16,0-4-16,0-2 0</inkml:trace>
  <inkml:trace contextRef="#ctx0" brushRef="#br0" timeOffset="112710.3137">13701 13669 0,'0'0'0,"0"0"0,0 0 15,10 23-15,-10-23 0,9 19 0,-3-7 16,-1-1-16,1 0 0,0-1 15,2 1-15,0-3 0,-1-2 16,0-1-16,-1 0 0,-2-1 16</inkml:trace>
  <inkml:trace contextRef="#ctx0" brushRef="#br0" timeOffset="112876.4186">13991 13738 0,'0'0'0,"0"0"0,0 0 16,0 0-16,17 20 0,-17-20 0,0 0 16,20 21-16,-14-13 0,1-1 15,0 1-15,0-2 0,1-2 0,-1 0 16,-2 1-16,1-3 0</inkml:trace>
  <inkml:trace contextRef="#ctx0" brushRef="#br0" timeOffset="113039.2454">14249 13827 0,'0'0'0,"0"0"16,0 0-16,0 0 0,5 21 16,-5-21-16,0 0 0,4 20 15,-1-13-15,1-2 0,-2-1 0,0 1 16</inkml:trace>
  <inkml:trace contextRef="#ctx0" brushRef="#br0" timeOffset="113205.3962">14433 13833 0,'0'0'0,"0"0"16,0 0-16,0 0 0,21 20 15,-21-20-15,15 17 0,-15-17 0,15 16 16,-7-8-16,0-1 0,-2 0 15,0-1-15,-2-1 0</inkml:trace>
  <inkml:trace contextRef="#ctx0" brushRef="#br0" timeOffset="113538.3514">14874 13289 0,'0'0'0,"0"0"15,0 0-15,0 0 0,29 0 0,-29 0 16,33 2-16,-33-2 16,39 3-16,-15-1 0,4 1 15,-2-1-15,-1 1 0,10 0 0,0-1 16,-2 1-16,-2 1 0,1-1 15,-5 0-15,-5 1 0,-4-1 16,-5 0-16,-4 2 0,-7-1 16,-3 2-16,-8 3 0,-5 1 15,-1 1-15,-3 1 0,-7 0 16,-7 2-16,-7 3 0,1-1 0,-2 0 16,-4 0-16,2-2 0,9-2 15,7-3-15</inkml:trace>
  <inkml:trace contextRef="#ctx0" brushRef="#br0" timeOffset="113722.3661">14717 13506 0,'0'0'0,"0"0"0,0 0 16,0 0-16,0 0 0,9 26 16,-9-26-16,6 28 0,-1-12 0,-1 5 15,1 3 1,1-1-16,0 1 0,1 5 0,2 0 15,-1-3-15,-2-3 0,1-2 0,0-4 16,-2-3-16,1-1 0,-2-2 16</inkml:trace>
  <inkml:trace contextRef="#ctx0" brushRef="#br0" timeOffset="114060.8763">14881 13605 0,'0'0'0,"0"0"0,0 0 16,0 0-16,32 2 0,-32-2 0,36-2 16,-13 2-16,4 0 0,3 1 15,2 0-15,10 0 0,-1 0 16,1 2-16,0 0 0,8 0 16,-4 0-16,-3 0 0,-3 2 15,-5 0-15,-3 2 0,-3-1 16,-3 1-16,-3 0 0,-2 0 0,-4 1 15,-3-1-15,-5 2 0,-3 0 16,-6 4-16,-4 1 16,-2 1-16,-3 0 0,-2 2 15,-1 2-15,-5 3 16,-2 3-16,2-5 0,0-5 0,1 0 16,0-3-16,2-2 0,1-2 15,-1-2-15,2-2 16,0-3-16,0 0 0,2-1 0,2 0 15,2 0-15</inkml:trace>
  <inkml:trace contextRef="#ctx0" brushRef="#br0" timeOffset="114255.0004">15031 13677 0,'0'0'0,"0"0"16,0 0-16,0 0 0,-3 28 0,3-28 15,-3 28-15,3-28 0,0 34 16,0-15-16,0 2 0,0-3 16,0 0-16,2 2 0,0-1 15,0-4-15,1-2 0,1-2 16,-2-1-16,0-3 0</inkml:trace>
  <inkml:trace contextRef="#ctx0" brushRef="#br0" timeOffset="114421.5525">15222 13745 0,'0'0'0,"0"0"15,0 0-15,0 0 0,4 23 0,-4-23 16,2 32-16,-1-13 16,0 1-16,-1 4 0,-1 2 15,0 6-15,-1-1 0,0-4 16,1-4-16,0-4 0</inkml:trace>
  <inkml:trace contextRef="#ctx0" brushRef="#br0" timeOffset="114854.8237">15994 13464 0,'0'0'0,"0"0"0,0 0 0,0 0 16,5 25-16,-5-25 0,-1 36 16,-1-14-16,-1 4 0,0 3 0,0 3 15,-3 9-15,1-4 0,-1 6 16,2-4-16,1-6 0,1-5 15,1-2-15,0-3 0,0-4 16,-1-3-16,0-7 0,-1-6 16,1 0-16,1-1 0,1-2 15</inkml:trace>
  <inkml:trace contextRef="#ctx0" brushRef="#br0" timeOffset="115021.4125">16020 13808 0,'0'0'15,"0"0"-15,0 0 0,0 0 0,0 0 16,34 5-16,-34-5 0,31 0 16,-17 1-16,2-1 0,-1-1 15,1-1-15,-2 0 0,0-1 16,-1-1-16,1 0 0,-2 1 16,-2 1-16,-1-1 0,-2 0 15</inkml:trace>
  <inkml:trace contextRef="#ctx0" brushRef="#br0" timeOffset="115238.4128">15826 13642 0,'0'0'0,"0"0"0,0 0 0,0 0 16,0 0-16,0 0 15,2 31-15,-2-31 0,2 31 0,-2-31 16,2 37-16,0-17 0,-2 2 15,0-1-15,0-2 0,0 1 16,1-1-16,-1 4 0,0-1 16,0-3-16,-1-2 0,-1-2 0,1-3 15,1-2-15</inkml:trace>
  <inkml:trace contextRef="#ctx0" brushRef="#br0" timeOffset="115455.7513">15651 14021 0,'0'0'0,"0"0"16,0 0-16,0 0 0,27 5 0,-27-5 15,39 4 1,-14-2-16,4-2 0,0 1 16,1 0-16,12 1 0,2-2 15,-3 1-15,-4-1 0,10 1 0,-2 0 16,-6 0-16,-5 0 0,3-1 15,-3-1-15,-7 0 0,-6 0 16,-5 0-16</inkml:trace>
  <inkml:trace contextRef="#ctx0" brushRef="#br0" timeOffset="123489.8568">9499 3630 0,'0'0'16,"0"0"-16,0 0 0,0 0 0,0 0 15,0 0-15,0 0 0,0 0 16,0 0-16,26 0 0,-26 0 16,0 0-16,0 0 0,24 1 15,-24-1-15,0 0 0,31 0 0,-17 0 16,1 0-16,0-1 16,2 1-16,0-3 0,0 0 0,2 2 15,1 1-15,0 0 0,1 1 16,1-1-16,0-1 0,6-2 15,2-1-15,-1 3 0,-1 2 16,2-1-16,1 1 0,0-1 16,0-1-16,6 0 0,1-1 15,-3-1-15,-1 1 0,1 3 16,1 2-16,-1-5 0,-1 0 0,3 1 16,1 3-16,0-1 0,-2-2 15,8 0-15,0 0 0,-1 0 16,-1 1-16,-1 1 0,0 0 15,-1 0-15,1 0 0,1-1 16,0-2-16,-1 1 0,1 0 16,5 3-16,-1 2 0,0-3 15,-3-4-15,1 5 0,0 1 16,-1-2-16,0-3 0,2 0 16,1 0-16,0 2 0,-2 2 0,1-1 15,0-1-15,-1-1 0,-2 1 16,2-3-16,1 2 15,6 1-15,-1 2 0,-2 2 0,-2-2 16,0-2-16,-1-1 0,0 0 16,1 2-16,1 2 0,-1 0 15,0 0-15,1-2 0,-2 0 16,0-1-16,1 4 0,2 0 16,-2-3-16,-1-2 0,0-2 15,1-2-15,-1 4 0,-1 1 0,4 0 16,4 0-16,-2 0 0,-3 0 15,4 0-15,1-1 0,-3-2 16,-1-1-16,-1 3 0,2 2 16,-3-3-16,0-1 0,0 1 15,-1 2-15,-3 0 0,-2-1 0,1 1 16,0 0-16,-5 1 16,-1 2-16,-2-4 0,-1-3 0,-3 3 15,0 2-15,-3 0 0,-1 0 16,-7-1-16,0-1 0,-1 0 15,-2 2-15,-2-3 0,-2-2 16,-2 3-16,-1-1 0,-1 2 16,-2 2-16,-5-2 0,0 3 15,0-3-15,-2 3 0,2-3 0</inkml:trace>
  <inkml:trace contextRef="#ctx0" brushRef="#br0" timeOffset="130439.6846">28097 3585 0,'0'0'15,"0"0"-15,0 0 0,0 0 16,0 0-16,0 0 0,0 0 0,27 2 16,-27-2-16,0 0 0,0 0 15,26-2-15,-26 2 0,0 0 16,31-3-16,-18 5 0,2-2 0,0 1 16,2 0-16,0 0 15,3 0-15,1 0 0,2 2 16,0-3-16,2 0 0,7 0 15,1 0-15,0 0 0,0 0 0,1 0 16,2-1-16,7 0 0,-1 1 16,0-2-16,1-2 0,0 1 15,0 1-15,1 2 0,1 1 16,7-2-16,-1-3 0,1 3 16,2-2-16,-2 3 0,-1 0 0,7 3 15,-3 0-15,-1-1 0,-1-2 16,-2 0-16,-3 0 15,-3 0-15,-3 1 0,-1-1 16,-1 0-16,-3-1 0,1-1 0,-2 2 16,-2 2-16,-2-1 0,-3 1 15,-1 0-15,0 0 0,-2 3 16,0 1-16,-2-3 0,-1 0 16,-1-1-16,0-1 0,-3 1 15,0 2-15,-4 0 0,-2 1 0,-3-1 16,-2-2-16,-1 1 0</inkml:trace>
  <inkml:trace contextRef="#ctx0" brushRef="#br0" timeOffset="132739.3472">3531 4575 0,'0'0'0,"0"0"15,0 0-15,0 0 0,0 0 16,0 0-16,20-11 0,-20 11 16,0 0-16,0 0 0,25-11 15,-16 10-15,3-1 0,-2 0 16,2-2-16,0 1 0,2 0 16,-1 1-16,2-2 0,1 0 15,-1 2-15,2-1 0,1 0 16,-1 2-16,1-1 0,0 0 0,2 0 15,6 0-15,-2 0 0,1-1 16,4 0-16,-4 2 0,-3 1 16,4 0-16,0-1 0,2 1 15,-2 1-15,3-1 0,1 1 16,5 1-16,-4 1 0,2-2 16,1-1-16,0 0 0,-2-2 0,3 1 15,3 1-15,-3-1 0,-1 1 16,7 1-16,3 0 15,-5 0-15,-2-1 0,1 0 0,1 0 16,-1 1-16,-3 1 0,5 0 16,0-1-16,-3 0 0,-1 0 0,1-1 15,4 2-15,-1 0 16,1 3-16,7-2 0,-2-1 16,-1 0-16,-4 2 0,1-2 15,4-2-15,-5 1 0,-1 2 16,3-3-16,1 0 0,-2 1 0,-3-1 15,3 2-15,2 0 16,-3-1-16,-2-2 0,6 1 0,1 1 16,-8 1-16,-2 1 0,8-2 15,2 0-15,-9 0 0,-1 0 16,8-1-16,0-1 0,-6 1 16,-2 0-16,7-1 0,2 0 15,-8 1-15,-2 1 0,6-3 0,2-2 16,-7 4-16,-3 3 0,8-1 15,2-2-15,-9-1 0,-1-2 16,7 2-16,2 4 0,-11-2 16,1 1-16,1-1 0,4 0 15,-2 1-15,-4-1 0,5 2 16,2-1-16,-5 0 0,-3 1 0,4-2 16,3 2-16,-2-3 15,-3-2-15,0 1 0,0 0 16,0 2-16,0 1 0,1 0 0,-2-1 15,0 0-15,-2-2 0,2 1 16,1 1-16,-3 2 0,-3 0 16,3-2-16,2-2 0,-6 1 15,1 1-15,-1 0 0,0 0 16,1-1-16,-1 0 0,3 0 16,-2-1-16,-1 2 0,-1 2 0,0-1 15,1-2-15,-2 0 16,1 1-16,-1-1 0,1 0 15,-3 1-15,-1 1 0,2-1 0,-1-1 16,-4 0-16,1 0 0,2 2 16,2-1-16,-4 2 0,-1-2 15,1-1-15,1 0 0,-3 1 16,0 1-16,-2-1 0,1 1 16,-1-1-16,-2 0 0,-1 0 15,0 0-15,-2-1 0,-4 1 0,2 1 16,-2-2-16,1 1 0,-2-1 15,1 0-15,-2 0 0,-1 0 16,-2 0-16,0 0 0,-3 3 16,-2-2-16,0 2 0,0-1 15,2 0-15,0 1 0</inkml:trace>
  <inkml:trace contextRef="#ctx0" brushRef="#br0" timeOffset="148923.8551">9756 4523 0,'0'0'0,"0"0"15,0 0-15,0 0 0,0 0 0,0 0 16,0 0-16,27 1 0,-27-1 16,0 0-16,24-1 15,-24 1-15,0 0 0,29 3 0,-29-3 16,0 0-16,30-1 0,-16 1 15,3 1-15,-1 0 0,1-1 16,0-1-16,1 0 0,0-1 16,0 0-16,2 0 0,1 1 15,0-1-15,0 2 0,7-3 16,0-1-16,1 2 0,1 3 0,-2-2 16,1 0-16,0 0 0,-1-2 15,2 3-15,1 0 16,4 1-16,-3 1 0,3-2 0,0-2 15,-1 4-15,0 0 0,0-1 16,1 0-16,-2-1 0,0 0 16,0-2-16,0 1 0,1 2 15,1 3-15,5-2 0,-1-2 16,-3-3-16,-2 0 0,1 5 16,2 3-16,-2-3 0,0-5 0,2 3 15,-1 0-15,-1-2 0,1 2 16,0-1-16,3 0 0,-2 0 15,-1 2-15,3-1 0,1 0 16,-2 0-16,0-1 0,7 0 16,-1-1-16,-3 0 0,-1 2 0,-1-1 15,1-1-15,-3 2 16,0 2-16,-1-3 0,1 0 16,0 3-16,2 2 0,-1-1 0,2-2 15,-3 3-15,0 1 0,0-1 16,3-2-16,-1 1 0,-2 1 15,1-4-15,0-3 0,0 1 16,-2 2-16,1-1 0,1 0 16,-1 0-16,0 0 0,0 2 15,2 1-15,-1-1 0,1-1 0,1 0 16,1-1-16,-2 2 0,0 2 16,1-2-16,0-2 15,-1-1-15,-2 0 0,2 1 0,1 2 16,-1 0-16,0 0 0,1-1 15,0-1-15,0 0 0,0 0 16,-1 2-16,2 2 0,-2 0 16,-3 0-16,3 0 0,3 0 15,-2-2-15,0-1 0,1-1 16,0-2-16,-2 2 0,0 1 0,1 1 16,-1 0-16,0 1 0,0-1 15,-1-1-15,2 1 0,0 1 16,-1 0-16,0 0 0,1-2 15,-2 3-15,1 0 0,-1-1 16,2-2-16,-1 1 0,-2 1 16,1-3-16,-2-2 0,0 2 15,1 2-15,-1 0 0,2 1 16,-1-2-16,-1-2 0,2 2 16,0 0-16,0 0 0,-2 0 0,2 0 15,0 2-15,-1-4 0,-3 0 16,1 1-16,2 1 0,-3 0 15,-1 0-15,0 2 0,1 1 16,0-2-16,0 0 0,0 1 16,-1-1-16,0 0 0,1-1 0,0 0 15,1-1-15,0 1 16,-2 2-16,1-1 0,2 0 16,-2-1-16,0 2 0,1 0 0,-1 2 15,-1-3-15,0-3 0,2 3 16,1 1-16,0 0 0,0-2 15,1 0-15,0 2 0,0 0 16,-2 2-16,0-1 0,0-3 16,0 1-16,-1-1 0,0 1 15,0-1-15,1 1 0,1 0 0,0 2 16,0-1-16,-1 1 16,-1-3-16,1 1 0,3 0 15,-5 0-15,-3 3 0,2-3 0,2-1 16,-3 3-16,1 0 0,3 0 15,0-2-15,-4-1 0,1 0 16,4 1-16,1 1 0,-2-1 16,-1 0-16,1-1 0,1-1 15,-1 1-15,1-1 0,-1 1 16,0 0-16,-1 0 0,-1-1 0,2 1 16,3 1-16,-4-1 15,-1 0-15,1 0 0,1-1 0,-3 0 16,-2-1-16,2 0 0,3 0 15,-2 2-15,1 0 0,-3-2 16,0 1-16,-3-1 0,-1 1 16,2 1-16,0 3 0,1-3 15,0-2-15,1 2 0,-1 0 16,-1 0-16,-2-1 0,2 1 16,1 1-16,-1-1 0,1 2 0,0-2 15,-1-1-15,-1 0 0,2 1 16,-1 0-16,-1 0 0,1 1 15,0 0-15,-1 0 0,3-1 16,-2 1-16,-1 0 0,-1-1 16,1 1-16,-1 0 0,2 1 15,-2-1-15,1 0 0,-2-1 16,0 0-16,0 1 0,2-1 16,-2 1-16,0-1 0,-1 1 0,0 1 15,2-1-15,-1 1 0,1-2 16,-1-2-16,-5 2 0,0 2 15,6-2-15,1 1 0,-4-1 16,1 1-16,-1 0 0,-1-1 16,0 0-16,0 1 0,3 0 15,-1-1-15,-1 1 0,0-1 16,0 2-16,1-1 0,-1-1 0,2 2 16,-2-2-16,-1 0 0,-1 2 15,-1 1-15,2-1 16,3-4-16,-2 2 0,-1 2 0,-1-2 15,-1 0-15,0 0 0,-1 1 16,1 0-16,1-1 0,0 1 16,1 0-16,-2-2 0,-1 0 15,1 2-15,0 1 0,-1 1 16,-1 1-16,2-2 0,0-2 0,-1-1 16,-1 1-16,0-1 0,1 1 15,-1 0-15,2 0 0,0 2 16,-1 2-16,-1-2 0,0 0 15,-1 0-15,1-2 0,0 1 16,0 1-16,-3 1 0,3-2 16,-2 0-16,1 0 0,0-1 15,-1-1-15,1 1 0,1 0 16,0 0-16,0 1 0,1-2 16,0 0-16,0 0 0,-1-2 15,0 1-15,2 1 0,-1-1 0,0 0 16,0 1-16,0 0 15,-1 1-15,-3 1 0,3-1 0,1-1 16,0-1-16,-1 1 0,1 2 16,0 1-16,-1-1 0,-2-1 0,3-1 15,1-1-15,-1 4 16,-1-1-16,0 1 0,0 1 16,1-2-16,-1-2 0,1-1 0,1 2 15,0-1-15,0 0 0,0 1 16,-2 0-16,1 0 0,-2 2 15,1-2-15,-1 0 0,0 1 16,0 0-16,0-1 0,1-2 16,-1 0-16,-2 1 0,0-2 15,-3 1-15,-1 1 0,-1 2 0,-2-1 16,0 0-16,-1 0 0,-2 0 16,-1 0-16,-3 0 15,0 1-15,-2-1 0,2 1 0</inkml:trace>
  <inkml:trace contextRef="#ctx0" brushRef="#br0" timeOffset="159124.2613">22324 4550 0,'0'0'0,"0"0"16,0 0-16,0 0 0,0 0 0,0 0 15,0 0-15,0 0 0,25-1 16,-25 1-16,0 0 0,0 0 16,27-1-16,-18 1 0,4 1 15,-1-2-15,0 0 0,0 1 16,1 0-16,0-1 0,1-2 0,1 2 16,3 1-16,-1 0 15,1 0-15,0-1 0,0-1 16,1 1-16,1 0 0,6 1 0,1 0 15,-2 0-15,1-1 0,-2-1 16,-1-2-16,2 3 0,3 2 16,-2-1-16,1 1 0,-2-2 15,-1-2-15,3 2 0,0 0 16,5 2-16,-1 2 0,-1-3 16,-1-2-16,-1 1 0,3 2 0,-1 0 15,-1 0-15,-1 0 0,2-1 16,1 0-16,1 0 15,0-1-15,0 1 0,0-1 0,0 1 16,0 0-16,-1 1 0,5 0 16,0-1-16,1 1 0,-1-1 15,-2-3-15,-1-1 0,1 0 16,-1 3-16,0 1 0,0-1 16,0 1-16,-1 1 0,1-2 15,1-1-15,-2-3 0,-1 1 0,1 0 16,2 1-16,-1 0 0,-2 1 15,2-1-15,2 0 0,1 2 16,-1 3-16,-2-2 0,0-2 16,0 0-16,1 1 0,-1 0 15,-2 1-15,1 0 0,0 0 16,1 0-16,0-2 0,-1 1 16,-1 0-16,1 0 0,1 0 15,-1 0-15,-1-2 0,1 3 16,0 0-16,0 1 0,0 2 0,-1-4 15,0-1-15,1-1 16,0 0-16,-1 1 0,-1 1 0,0-2 16,-1 1-16,2 1 0,2 0 15,-2 2-15,-1 0 0,1-2 16,0-1-16,0 0 0,0-1 16,0 2-16,-1-1 0,-2 1 0,0 1 15,0-1-15,1 1 16,-1 0-16,-2-2 0,1 2 15,0 0-15,0 0 0,0 0 0,0 0 16,-1 2-16,1-2 0,-2 0 16,1 2-16,1 1 0,-2-3 15,-1-1-15,2 0 0,-1 1 16,-1-1-16,0 0 0,-1 1 16,0 0-16,-3 0 0,0 0 0,1 0 15,2 1-15,0-1 0,1-1 16,0 1-16,0 1 15,0 0-15,0 0 0,1-1 0,1-1 16,-2 0-16,-1 1 0,1 0 16,1 0-16,-1 1 0,1 0 15,0 2-15,-1 0 0,0-2 16,0-3-16,2 2 0,0-2 16,-1 0-16,1 0 0,-1 2 15,1 0-15,-1 0 0,1-1 0,0 1 16,-1 0-16,-1 0 0,1 1 15,0-1-15,1 0 0,1 0 16,-1 0-16,0 1 0,-1 0 16,-1-1-16,1 0 0,0 2 15,0-1-15,1 0 0,-1-1 16,0 0-16,1 0 0,0 1 16,1 1-16,-2 1 0,0 0 15,3-5-15,1 0 0,-3 1 16,-1 2-16,0-1 0,-1 0 0,0 0 15,1-1-15,2 0 0,-2 1 16,1 1-16,-1 0 0,-1-1 16,0 1-16,2 0 0,-1 1 15,1-1-15,-1-1 0,0 1 16,1-1-16,-1 0 0,0 0 0,1-1 16,-1 0-16,-1 1 15,1 2-15,-1-1 0,1 0 16,-1-1-16,2 0 0,-1 0 0,0 0 15,1 0-15,-1 0 0,2 0 16,-1 1-16,-1-1 0,1 0 16,0-1-16,2 1 0,-1 0 15,1 1-15,0 1 0,-2-1 16,0-2-16,2 0 0,1 2 16,2 0-16,-3-1 0,0-1 0,0-1 15,2 2-15,0 0 0,0 0 16,3 0-16,-1 0 15,0-1-15,0 1 0,-1 0 0,-1 0 16,0 0-16,0 0 0,1 1 16,2 1-16,-3-1 0,-2-1 15,1 0-15,0 1 0,-1 1 16,1 0-16,-1-1 0,-1-1 16,-1 0-16,-2 1 0,-1-1 15,0 0-15,-2 0 0,-1 1 0,-5 1 16,0-1-16,-3-1 0,-1 1 15,-2-1-15,-3-1 0,0 1 16,-2 1-16,-2 1 0,-2 0 16,-2 0-16,-1 1 0,0-1 15,0-1-15,1 0 0</inkml:trace>
  <inkml:trace contextRef="#ctx0" brushRef="#br0" timeOffset="165008.5772">28449 3655 0,'0'0'15,"0"0"-15,0 0 0,0 0 16,-28-6-16,28 6 0,-24-2 0,9 2 16,-3 1-16,-2 0 0,-2 2 15,0-1-15,0 3 0,-9 0 16,0 2-16,1 0 0,0 2 0,-1 2 16,-1 2-16,-6 4 15,2-2-15,2 4 0,2 1 16,2 3-16,1-2 0,3 1 0,1 0 15,-1-1-15,2-2 0,0 5 16,3 1-16,3 0 0,4 2 16,2-1-16,1 0 0,2-1 15,2 0-15,3 1 0,1 3 16,1-4-16,4 0 0,0-2 16,1 2-16,4-1 0,3 1 0,2-2 15,1 0-15,2 0 0,3-2 16,2-1-16,2-1 0,2 0 15,2-2-15,1 3 0,3 1 16,2-1-16,2-5 0,1 0 16,2 0-16,0-2 0,3 0 15,2-1-15,2 0 0,7 2 16,-2-1-16,2-2 0,2-2 16,0-1-16,1-1 0,2-2 15,2-2-15,5-1 0,-3 1 0,-1-4 16,1-1-16,-1 1 0,0 0 15,0 0-15,2-1 0,-5-2 16,-3-3-16,24-5 0,-4-2 16,-9-1-16,-4 0 0,-5 1 15,-4-1-15,-2 4 0,-3 1 16,-4-1-16,-1-3 0,-2 0 16,-2 1-16,-6-1 0,-4 1 15,-12-1-15,-1-4 0,-3 1 16,0-1-16,0-1 0,0-1 0,-5-1 15,-3-3-15,-5 3 16,-3 0-16,-1-4 0,-2-2 0,-2-1 16,-1 0-16,-4 0 0,-3 0 15,-2 3-15,0 0 0,-2-1 16,-1-3-16,-1-2 0,-1 2 0,-4 0 16,-2 0-16,0 1 15,1 3-15,-5-1 0,-5 1 16,2 2-16,0 3 0,-2 0 0,-5 1 15,-2 1-15,-3 0 0,-10 0 16,-2 2-16,-1 4 0,0 1 16,-7 4-16,-5 2 0,-12 4 15,0 3-15,1 0 0,26 0 16,19-1-16</inkml:trace>
  <inkml:trace contextRef="#ctx0" brushRef="#br0" timeOffset="173358.418">3875 5482 0,'0'0'0,"0"0"0,0 0 0,0 0 15,0 0-15,0 0 0,0 0 16,27-1-16,-27 1 0,0 0 15,22-3-15,-22 3 0,24 1 0,-12 1 16,2-2-16,1 1 0,-1-1 16,1 0-16,3 0 0,-1-1 15,1-1-15,2 1 0,1 1 16,1-1-16,0 1 0,7-1 16,0 0-16,-3 1 0,0 1 0,1-2 15,0-1-15,2-2 0,0 0 16,-3 2-16,1 0 0,1 2 15,2-1-15,7-1 0,-1 0 16,-2-1-16,0-1 0,-2 3 16,2 1-16,-2-1 0,-1 1 15,1-2-15,0-2 0,0 2 16,0 2-16,-1-2 0,-1-1 16,3 1-16,-1 5 0,5-2 15,-1-2-15,-1-2 0,-1 1 0,2 0 16,2 1-16,-4 2 0,-2 1 15,2-1-15,4 0 0,-5-1 16,0-2-16,0 0 0,3-1 16,-3 2-16,2 0 0,-1-1 15,-1 1-15,0 0 0,0 1 16,0-1-16,0 0 0,0-2 16,0 1-16,0 0 0,-1 1 15,0 0-15,-3 2 0,2-2 16,1 0-16,-2 1 0,-2 0 0,1 0 15,1 0-15,-1-1 0,1 1 16,-1 0-16,0 2 0,-1-3 16,2-2-16,-1 1 0,-1 0 15,-1 2-15,-1 2 0,2-2 16,-1-1-16,1 0 0,-2 0 16,2 1-16,-1-1 0,2-1 15,0 1-15,-2-1 0,0 2 16,-2 0-16,-2 0 0,3 2 15,0-2-15,2 0 0,-2 0 0,0 0 16,-1 0-16,-4-2 0,1 1 16,0 1-16,1 1 0,1-1 15,-2 0-15,2 0 0,0 0 16,-2 0-16,1 0 0,1 2 16,2-1-16,-4 1 0,1 0 0,1-1 15,-2-2-15,3 1 0,1 1 16,-3-1-16,1 1 15,-2 0-15,-1-1 0,2 0 0,2 0 16,-2 0-16,-1 1 0,0 2 16,0-1-16,-1-2 0,1 0 15,1 0-15,1 0 0,-1 0 16,1-1-16,-1 1 0,1 1 16,0-1-16,1 0 0,-1-1 15,1-1-15,-2 0 0,0 2 0,1 0 16,0 2-16,0-1 0,0-1 15,0-1-15,-2-1 16,1 1-16,0 0 0,1 1 0,1-1 16,0 0-16,-2 0 0,-1 1 15,0 3-15,1-3 0,0-1 16,0 1-16,1-1 0,-2 0 16,-1 0-16,0 0 0,-2 0 15,3 1-15,2 0 0,-1-1 16,0 1-16,-1 0 0,-1 1 0,0 0 15,0-1-15,1-1 0,1 0 16,0-1-16,1 1 0,-2 1 16,-1 0-16,1 0 0,0 0 15,2-1-15,0-1 0,-1 1 16,0-1-16,0 1 0,0 1 0,1-1 16,0 0-16,-1 0 0,1 0 15,-2 1-15,0 1 16,2-1-16,0-1 0,-1-1 15,0 0-15,-1-1 0,-1 2 0,0-1 16,1 2-16,-1-1 0,-1 0 16,0 0-16,0 0 0,-1 0 15,2 1-15,0 0 0,0 1 16,0 0-16,0-1 0,-1 0 16,0-2-16,0 0 0,0 2 0,-1-1 15,1 1-15,1-1 0,1 1 16,-1 0-16,0 0 15,-1 0-15,-1 0 0,-1 0 0,2 0 16,0 1-16,0 0 0,1-1 16,0 2-16,-4-2 0,1-2 15,4 2-15,0 2 0,-3-1 16,0 0-16,5 2 0,0 0 16,-2 0-16,-1-1 0,1-2 15,0-1-15,1 0 0,2 1 0,-1 0 16,0-2-16,-2 2 0,0 0 15,1 2-15,2-2 0,-2-2 16,-1 2-16,0 2 0,0 0 16,1-1-16,0-1 0,0 0 15,2-1-15,-1 0 0,0 0 16,-1 1-16,1 0 0,-1 0 16,1 0-16,0 1 0,0-1 15,0 0-15,-2 0 0,2-1 16,0 1-16,0 0 0,1 0 0,-2 0 15,0-2-15,0 2 0,0 0 16,2-1-16,-1 0 0,1 1 16,1 0-16,-2 0 0,-1 1 15,-1-1-15,0 0 0,1 0 16,1 0-16,0 1 0,-1-1 16,1 2-16,0-2 0,0 0 0,1 1 15,-1 0-15,-1 0 16,-1 0-16,0 0 0,0 0 0,1 0 15,0-1-15,-1 0 0,0 0 16,0-2-16,0 2 0,-1 0 16,1 0-16,1 0 0,-1 1 15,-1 0-15,0-1 0,0 0 16,0 0-16,-1 0 0,0 0 16,3 1-16,-1-1 0,0 0 0,-1 0 15,-2 0-15,0 0 0,0 0 16,1-1-16,1 1 15,-1-1-15,-1 1 0,0-1 0,0 0 16,0 0-16,-1 1 0,1-1 16,-1 0-16,-3 0 0,1 1 15,0-2-15,2 1 0,-2 2 16,1 1-16,-1-1 0,2-2 16,0-1-16,-1 1 0,2 1 15,0 1-15,-2-1 0,0 0 0,0 0 16,-1 0-16,2 0 0,0 0 15,0 0-15,0-1 0,-1 1 16,2 1-16,-1-1 0,-2 2 16,1-1-16,0 0 0,2-1 15,0 0-15,0 0 0,-1 2 16,1-1-16,-1 1 0,-1-1 16,1 0-16,1 1 0,1-1 15,-2 1-15,2-1 0,-1 0 16,0 1-16,-1-2 0,1 1 0,0-1 15,0 0-15,-1 1 0,1 0 16,1 0-16,1 1 0,-1 0 16,-1 1-16,0-2 0,2-1 15,-1-1-15,0 1 0,0 0 16,1 0-16,-1 1 0,-2 2 0,3-2 16,1-1-16,-2 1 15,-1 1-15,0 0 0,1-4 16,-2 1-16,0-2 0,0 3 0,-1 0 15,0 0-15,-1 0 0,1 0 16,-1 0-16,1 1 0,-1 0 16,0 0-16,-2 2 0,-1-3 15,1 0-15,-1 1 0,0-1 16,0 1-16,1-1 0,-2 0 16,0 1-16,-1 0 0,-1 2 0,1-1 15,1 0-15,-1 1 16,0-1-16,-2-2 0,-1 0 0,0 2 15,1-1-15,1-2 0,1-1 16,-1 1-16,0-1 0,0 1 16,-1 2-16,0 0 0,-1 1 15,0 0-15,0-2 0,0 1 16,-1-1-16,0 1 0,-1-1 16,1 0-16,-1 0 0,-2 0 15,0 0-15,0 1 0,-2-1 0,0 0 16,0 1-16,1-1 0,-1-1 15,0 1-15,-2 0 0,2-1 16,-2 1-16,-1-4 0,-1 2 16,1 0-16,1 2 0,-2-3 15</inkml:trace>
  <inkml:trace contextRef="#ctx0" brushRef="#br0" timeOffset="178559.3365">14399 5407 0,'0'0'0,"0"0"0,0 0 0,0 0 0,0 0 16,0 0-16,20-9 16,-20 9-16,0 0 0,0 0 0,29-2 15,-29 2-15,0 0 0,31 0 16,-20 0-16,0-1 0,0 1 15,1 1-15,2-1 0,2 1 16,-1 0-16,2 1 0,0 0 16,1-1-16,-2-1 0,7 0 15,3-1-15,-2 1 0,-1 1 0,2 2 16,0-2-16,-1 0 0,-1 0 16,3 0-16,1 2 15,0-2-15,-2-1 0,7 2 16,1 0-16,-2 1 0,-1 2 0,2-3 15,3-3-15,-3 3 0,-1 1 0,3 0 16,2-2-16,1 1 16,-1 1-16,9 1 0,2-1 15,-6-2-15,-2-1 0,3 0 16,3 1-16,-3 1 0,-1-1 0,8-1 16,2 0-16,-7-1 15,-4-1-15,5 0 0,5-3 16,-4 4-16,-3 2 0,10 2 0,1 1 15,-12 0-15,-3-1 0,9-3 16,3-3-16,-6 3 0,-2 2 0,1-4 16,1-2-16,-2 3 15,-1 2-15,4 5 0,4 4 16,-6-7-16,-4-4 0,5-1 16,5-1-16,-5 4 0,-3 3 0,1-2 15,1-3-15,-2-2 0,-3-2 16,11 3-16,2 2 0,-14 2 15,-2 3-15,11-1 0,4 0 16,-12-2-16,-2 0 0,10-2 16,4-1-16,-11 0 0,-3 2 0,22-2 15,-4-1-15,-24 2 16,-1 2-16,10-1 0,4-2 16,-8 2-16,-3 1 0,3 0 15,4-1-15,-5 1 0,-2 0 0,5-1 16,2 0-16,-4-3 0,-6-1 15,5 3-15,2 3 0,-3-2 16,-3-3-16,2 1 0,0 2 16,-2 0-16,-1 0 0,1-1 15,1-1-15,-6 1 0,1 1 0,0 1 16,3 1-16,-5-1 0,-1 0 16,1-2-16,2-2 15,0 2-15,-3 0 0,0-2 0,1-1 16,-8 1-16,0-1 0,3 2 15,3 0-15,-3 1 0,-2-1 16,1-1-16,1 1 0,-2 0 16,-2 2-16,3 0 0,1 1 15,-5-2-15,1 0 0,-1 0 16,1 1-16,-2-1 0,-2-1 0,1 1 16,0 0-16,0 1 0,-1-1 15,2 2-15,1 0 16,-4-1-16,-2-1 0,1 1 0,1-1 15,0 1-15,1 1 0,-1-2 16,0-2-16,0 2 0,-1 3 0,0-3 16,0 0-16,0 0 15,-1-1-15,0-1 0,1 1 16,-3 1-16,1 0 0,-1 0 16,-2 1-16,-1-1 0,-1 2 0,-3-2 15,0 0-15,0 0 0,0 0 16,1-3-16</inkml:trace>
  <inkml:trace contextRef="#ctx0" brushRef="#br0" timeOffset="180308.7554">19996 5421 0,'0'0'0,"0"0"0,0 0 16,0 0-16,0 0 0,0 0 15,0 0-15,0 0 0,0 0 0,27-3 16,-27 3-16,0 0 0,26-6 16,-14 5-16,3 1 15,-1 2-15,2 1 0,1-1 0,3 0 16,1-2-16,1 0 0,3 1 15,3 1-15,7-2 0,2 0 0,0 1 16,3 3-16,-2-4 16,1-3-16,12-1 0,2 0 15,-2 0-15,0 2 0,11-1 16,0-2-16,-5 1 0,-3 2 16,13-2-16,3-1 0,-6 1 0,-5 2 15,11 1-15,-2 1 0,-5-2 16,-5-2-16,3 4 0,1 2 15,-7-1-15,-5-2 0,23-1 16,-8 1-16,-11 1 0,-7 3 16,-6-1-16,-3 1 0,-8-3 15,-6-3-15,-12 1 0,2 2 16,-1 0-16,-4 0 0,0 0 16,-2-2-16,0 4 0,-2-2 0,-2 3 15,-2 1-15,-1 0 0,0-2 16,0-2-16</inkml:trace>
  <inkml:trace contextRef="#ctx0" brushRef="#br0" timeOffset="182578.3113">22948 5458 0,'0'0'0,"0"0"0,0 0 0,0 0 16,0 0-16,22-8 0,-22 8 15,0 0-15,31-2 0,-18 1 16,2 1-16,2 0 0,-1 0 16,4-1-16,2-2 0,0 1 15,0 1-15,9-1 0,1 1 16,0 0-16,0 1 0,5 0 16,1 0-16,8 1 0,1 0 15,0 0-15,2 1 0,-3-2 0,-1 1 16,11-3-16,1-1 0,-4 2 15,-3 0-15,12 1 0,1 2 16,-6-1-16,-4-1 0,4-2 16,4-3-16,-4 1 0,-3 1 15,9 2-15,1 3 0,-7-1 0,-4 0 16,3-1-16,1-1 16,-5-1-16,-5-1 0,26 2 15,-4 2-15,-9 4 0,-7 3 0,-1-6 16,-2-4-16,-7 2 0,-4 1 15,3 1-15,1 0 0,-18 1 16,0 2-16,3-2 0,2 1 16,-5-4-16,-1 0 0,2 2 15,0 1-15,-4 1 0,-3-1 0,-1-3 16,-2-1-16,-4 1 0,-2 0 16,1-2-16,0-1 0,-3 1 15,-3 2-15,2-1 0,0 1 16,-3 0-16,-1 1 0,2 0 15,-1 0-15,0 0 0,-2 1 16,0 0-16,0-1 0,0 0 16,1 0-16,-1-1 0,0 2 15,0-2-15,2 1 0,-2-1 16,0 2-16,0-2 0,-2 0 0,3 1 16,0 0-16,-1-1 15,-2 0-15,2 0 0,-2 0 16,2 2-16,-2-2 0,2 1 0,-2-1 15,3 3-15,-3-3 0,0 0 16,1 1-16,-1-1 0,0 0 16,0 0-16,0 0 0,2 2 15,-2-2-15,0 0 0,0 0 16,0 0-16,0 0 0,0 0 0,0 0 16,0 0-16,0 0 0,0 0 15,0 0-15,0 0 0,0 0 16,0 0-16,0 0 0,0 0 15,0 0-15,0 0 0,0 0 16,0 0-16,0 0 0,7-1 16,-7 1-16,0 0 0,0 0 15,0 0-15,0 0 0,0 0 16,0 0-16,0 0 0,6 1 16,-6-1-16,0 0 0,0 0 0,0 0 15,0 0-15,0 0 0,0 0 16,0 0-16,0 0 0,0 0 15,0 0-15,0 0 0,0 0 16,0 0-16,0 0 0,0 0 16,0 0-16,0 0 0,0 0 15,0 0-15,0 0 0,0 0 16,0 0-16,-2-5 0,2 5 0,0 0 16,0 0-16,0 0 0,0 0 15,0 0-15,0 0 0,0 0 16,0 0-16,0 0 0,0 0 15,-9 2-15,9-2 0,-8 4 0,8-4 16</inkml:trace>
  <inkml:trace contextRef="#ctx0" brushRef="#br0" timeOffset="184947.4811">25820 5491 0,'0'0'0,"0"0"15,0 0-15,0 0 0,0 0 0,0 0 16,0 0-16,0 0 0,-30 1 16,30-1-16,0 0 0,0 0 15,-28 0-15,28 0 0,0 0 16,-29-3-16,19 3 0,-3-1 15,0 0-15,-1 1 0,0 0 16,-2-1-16,1-2 0,-1 1 16,1 0-16,-3 0 0,-2 1 15,1 0-15,0 2 0,-7-2 16,0-3-16,0 1 0,-2 0 0,0 1 16,1 0-16,-1 0 0,1 0 15,-3 0-15,-1 0 0,-4 1 16,2-1-16,-1-2 0,-2-3 15,2 4-15,2-1 0,-3 2 16,-3 0-16,2-1 0,2-2 16,-8 2-16,0-1 0,3 2 15,3 1-15,-1-1 0,0 0 16,2-1-16,1 1 0,-3 0 16,1 1-16,2-1 0,2-2 0,-2 1 15,-2 2-15,2-1 0,1 2 16,-3-1-16,-3 1 0,5-1 15,2 1-15,-1 0 0,-1-1 16,2 0-16,2 0 0,-6 2 16,-1 1-16,7-2 0,2-1 0,-1 2 15,2 1-15,-1-2 0,2-1 16,-3 1-16,-1 1 16,4 1-16,1-2 0,-1 0 15,-3 0-15,3 0 0,0 0 0,1 1 16,1 1-16,1-1 0,1 2 15,-1-1-15,-2 0 0,3 0 16,2-2-16,1 1 0,-2-1 16,4 0-16,2 0 0,-2 1 15,1 2-15,-2-3 0,0 0 16,0 1-16,-1 2 0,2-2 0,3-1 16,-2 0-16,1 0 15,0 0-15,0 0 0,1-1 0,0 1 16,3-1-16,1 0 0,0 0 15,1 1-15,1 1 0,2 0 16,0-1-16,2-1 0,-1 0 16,1 1-16,2 0 0,2 0 15,0 0-15,2 0 0,1 0 16,3 0-16,0 0 0,2 0 0,2 0 16,2 0-16,0 0 0,1 0 15,3 0-15,1 1 0,1 0 16,1 1-16,6 0 0,2-2 15,-1 0-15,1 1 0,1 1 16,2-1-16,1 1 0,1 2 16,9 0-16,1 0 0,-3 0 15,0-3-15,1-1 0,1-1 16,-1 0-16,-1 2 0,9 1 0,3 2 16,-5 0-16,-3-3 0,2-4 15,2-2-15,-3 3 0,-1 1 16,6-2-16,1 1 0,-4 2 15,-3 2-15,0 0 0,0-1 16,-2 0-16,-1 1 0,1 0 16,0-1-16,-1 0 0,-2 2 0,1-5 15,3-1-15,-2 3 16,-3 2-16,4-3 0,2-1 16,-4 1-16,-3 2 0,2 1 15,0-1-15,-2-2 0,-2-2 0,1 3 16,0 2-16,-4 0 0,-2-1 15,2 1-15,1-2 0,-3 1 16,0 0-16,0-2 0,0-3 16,0 0-16,-1 1 0,-2 4 15,2 4-15,-8-4 0,-3-2 0,3 0 16,2-1-16,-2 2 0,-1 3 16,-2-1-16,1 0 15,-3 0-15,1-1 0,-2-1 0,-1-1 16,-4-1-16,0 0 0,-1 1 15,1 0-15,-3-1 0,0 0 16,-2 1-16,-1 1 0,0 1 16,-1 1-16,-2-2 0,2 3 15,-2-3-15,1-3 0,-1 3 0,-4 2 16,0-1-16,0 0 0,-2-1 16,-1 0-16,-1 0 0,0-1 15,-2-1-15,-1 0 0,-1 1 16,-1 1-16,-2 0 0,-3 1 15,0-3-15,0-2 0,-10 4 16,-3 3-16,1-3 0,1-3 16,-4 2-16,-3 1 0,1 0 15,-1-1-15,-11 2 0,0 2 16,2-3-16,1-3 0,-12 4 0,0 3 16,3-2-16,4 1 0,-3-5 15,-1-1-15,-3 2 0,4 4 16,-1-3-16,-1-2 0,5 4 15,6 3-15,-5-1 0,-4-3 16,6 0-16,3 3 0,-10-4 16,-1 0-16,7 0 0,4 0 0,-2 1 15,0 2-15,2-2 16,2-1-16,-2 0 0,-1-2 16,2 2-16,3 0 0,-3-2 0,-1 1 15,5 1-15,4 1 0,-4 1 16,-4 1-16,3-3 0,3-3 0,-2 2 15,0 3-15,4 0 16,3 0-16,-1-2 0,-2-3 16,6 4-16,1 1 0,1 2 15,1-2-15,2-2 0,2-1 0,-3-1 16,0-1-16,2 5 0,2 1 16,5-2-16,2-3 15,-1 3-15,2 1 0,1 0 0,0-1 16,1-1-16,3 0 0,1 0 15,2-1-15,0 1 0,1-2 16,1 1-16,2 1 0,0 0 16,0 0-16,5-2 0,2 0 15,1 0-15,-1 1 0,2 0 16,2-2-16,0 1 0,1 1 16,5 1-16,2 1 0,-1 0 15,1 0-15,3-1 0,4 0 0,-1-2 16,0 1-16,4 0 0,3 1 15,0 1-15,0 2 0,10-3 16,2-1-16,-2-1 0,-1-1 0,10 1 16,3 2-16,-3-3 0,-4-3 15,5 3-15,3 3 16,-3-2-16,-3-2 0,10 1 0,3 1 16,-5 2-16,-3 4 0,10-5 15,0-3-15,-8 1 0,-4 3 16,5 0-16,1 0 0,-5-1 15,-5-1-15,2 2 0,2 1 16,-4-2-16,-1-1 0,21-3 16,-5 1-16,-28 1 0,0 0 15,18 1-15,-4 1 0,-24 1 0,-1 1 16,5-2-16,4-1 16,-4-1-16,-3 3 0,1 0 15,-1 0-15,-3-1 0,-2 0 0,-2 1 16,0 1-16,-4 3 0,-3 1 15,-2-2-15,-3 0 0,-2-1 16</inkml:trace>
  <inkml:trace contextRef="#ctx0" brushRef="#br0" timeOffset="188381.3092">3705 6241 0,'0'0'0,"0"0"0,0 0 16,0 0-16,0 0 0,0 0 0,0 0 16,25 9-16,-25-9 0,0 0 15,23 3-15,-23-3 0,0 0 16,31 0-16,-18 0 0,2-1 15,-2 1-15,2-2 0,1-1 16,0 0-16,0 1 0,3-1 16,1 2-16,1-2 0,-2 0 0,9 0 15,-1 2-15,0 1 0,0 0 16,0-1-16,2-2 16,-1 3-16,-2 0 0,8 0 15,0 0-15,-1 0 0,-2-1 0,5 4 16,3 3-16,-7-5 0,-3-2 0,3 1 15,3-1-15,-2 1 16,-1 1-16,9-1 0,2-1 16,-1 2-16,0 0 0,-1-1 15,0 0-15,-2 0 0,-3-1 0,7 0 16,0-2-16,-2 2 0,-2 1 16,3-2-16,2 1 15,-3-1-15,-2 0 0,2-1 0,2 2 16,-2 0-16,-1-1 0,1 0 15,6 2-15,-5-1 0,-7-2 0,11 1 16,3 0-16,-12-2 16,-2-1-16,7 4 0,5 2 15,-4-1-15,-4 0 0,8 0 16,-5-1-16,-2 2 0,-1 0 0,1 0 16,1 0-16,-1 0 0,-1 0 15,3-3-15,1 0 0,-5 4 16,-2 3-16,1-7 0,4-2 15,-10 3-15,0 2 0,8-1 16,3-1-16,-10 0 0,-2 1 0,5 0 16,2 0-16,-2 1 15,-2-1-15,1 1 0,2 1 0,-1-3 16,-2 0-16,2 0 0,2 1 16,-1-2-16,-2-3 0,2 5 15,2 4-15,-3-3 0,-2 0 16,2-2-16,0-3 0,0 3 15,-4 0-15,4 0 0,2-1 16,-2 1-16,-2 2 0,1-2 16,1 0-16,-4 0 0,-2-2 0,3 2 15,2 0-15,-2 0 0,0 0 16,0-1-16,2 1 16,-2 1-16,-1 0 0,-1 1 0,0-1 15,-1 0-15,-1 0 0,-1 0 16,1-1-16,-7 1 0,-1 0 15,1 1-15,2 2 0,-3-2 16,-2-1-16,0 1 0,0 0 16,-4-2-16,-1-2 0,0 1 15,-1 1-15,-2 1 0,-1 1 0,0-1 16,1 2-16,-1-2 0,0 0 16,-4 0-16,1 0 15,-2 0-15,0 0 0,0 0 0,-1 0 16,0 0-16,0 0 0,-1 0 15,0 0-15,-2 0 0,2 2 16,-2-2-16,2-1 0,-2 1 16,0 0-16,0 0 0,0 0 15,0 0-15,0 0 0,3 0 16,-3 0-16,0 0 0,0 0 0,0 0 16,2 0-16,-2 0 0,0 0 15,0 0-15,0 0 16,0 0-16,0 0 0,0 0 0,0 0 15,0 0-15,0 0 0,0 0 16,0 0-16,0 0 0,0 0 0,6-3 16,-6 3-16,0 0 15,0 0-15,0 0 0,0 0 0,0 0 16,0 0-16,0 0 16,0 0-16,0 0 0,0 0 0,0 0 15,0 0-15,0 0 0,0 0 16,0 0-16,0 0 0,0 0 15,0 0-15,0 0 0,0 0 16,7 2-16,-7-2 0,0 0 16,0 0-16,0 0 0,0 0 15,0 0-15,0 0 0,3 4 16,-3-4-16,0 0 0</inkml:trace>
  <inkml:trace contextRef="#ctx0" brushRef="#br0" timeOffset="190417.8141">28828 4531 0,'0'0'0,"0"0"16,0 0-16,0 0 0,0 0 0,0 0 16,0 0-16,0 0 0,0 0 15,0 0-15,0 0 0,0 0 16,0 0-16,0 0 0,0 0 16,0 0-16,0 0 0,0 0 15,-15 17-15,15-17 0,0 0 0,0 0 16,-26 13-16,26-13 0,0 0 15,-29 15-15,18-8 0,0-2 16,0 1-16,0-1 0,0 0 16,-2 1-16,1-2 0,-1 3 15,1-1-15,0-1 0,1-1 16,1 1-16,2-1 0,3 1 16,2-2-16,3 1 0,3 1 15,1 0-15,2 0 0,2 0 16,5-2-16,0 0 0,2 0 0,2 0 15,1-1-15,1 2 0,0-2 16,5 1-16,0-1 0,-1 1 16,-3-2-16,0 0 0,-1 1 15,-2-1-15,-1-2 0,-2 1 16,0 1-16,-3-1 0,0 0 0,-2-2 16,-2 0-16,0-3 15,-2 0-15,-1 2 0,-1-1 16,-1-1-16,-1 0 0,-1-1 0,-1 0 15,-1-1-15,0 0 0,-1-1 16,-2 1-16,-2-3 0,-1 2 16,-1-2-16,0-1 0,0 1 15,0 1-15,1-1 0,-1 1 16,0 2-16,-1 1 0,1 0 16,0 2-16,1 2 0,0 1 0,0 1 15,1-1-15,2 1 0</inkml:trace>
  <inkml:trace contextRef="#ctx0" brushRef="#br0" timeOffset="201226.6797">9338 6218 0,'0'0'0,"0"0"0,0 0 15,0 0-15,0 0 0,0 0 0,0 0 16,0 0-16,0 0 0,24 4 16,-24-4-16,0 0 0,0 0 0,21 6 15,-21-6-15,0 0 16,19 4-16,-19-4 0,20 4 15,-20-4-15,25 5 0,-11-3 16,3-2-16,-2-1 0,2 0 0,3 1 16,4 0-16,-1 1 0,0-1 15,9-2-15,1 0 16,-1-2-16,-1 1 0,2-1 0,2 1 16,6-1-16,-2 0 0,3 0 15,2 1-15,-2 0 0,-4 2 16,10-1-16,0-3 0,-4 0 15,-3-1-15,3 1 0,2 0 16,-3 2-16,-2 0 0,9 1 16,-1 0-16,-3 1 0,-4 1 15,5-2-15,4-1 16,-1 2-16,2-1 0,-1 0 16,0-1-16,-5 2 0,-2-1 0,6 0 15,-2 1-15,-3 1 0,-2-1 16,-2 1-16,0-1 0,-1 1 15,-2 2-15,1 0 0,-1 3 16,0-3-16,-1-3 0,1 1 16,-1 1-16,-6-2 0,-1-1 0,2 2 15,2-1-15,-1-1 16,0 2-16,-1-2 0,-1 0 0,0 1 16,-1-2-16,-3 2 0,0-1 15,-4 1-15,-2 0 0,-1 0 16,-2 0-16,-2 0 0,0-1 0,-1 1 15,-3 1-15,-4 0 16,-3 0-16,-2 1 0,1-1 16,-2 2-16</inkml:trace>
  <inkml:trace contextRef="#ctx0" brushRef="#br0" timeOffset="204012.481">10821 6192 0,'0'0'0,"0"0"16,0 0-16,0 0 0,0 0 15,0 0-15,0 0 0,0 0 16,0 0-16,-24 10 0,24-10 16,0 0-16,-19 8 0,19-8 15,0 0-15,-25 7 0,25-7 0,-17 7 16,6-2-16,0 0 16,0-1-16,-3 2 0,1 0 15,0-2-15,0 2 0,1 0 0,-1-1 16,2 1-16,2 0 0,-1 1 15,1-1-15,1 0 0,1-1 0,2 1 16,1 0-16,0-1 16,2 1-16,3 0 0,2-1 15,3 1-15,1 0 0,4 0 16,3 0-16,0 0 0,1-1 0,7 1 16,3-1-16,0-1 0,0-2 15,0 0-15,0 1 16,0-2-16,-2 2 0,5-3 0,1-3 15,-5 2-15,-3 2 0,-2-2 16,-4-2-16,-1 0 0,-3 2 0,-4-2 16,-1 2-16,-2-1 15,0-2-15,-2 1 0,-1 0 16,-1-1-16,-1 1 0,-2-1 0,-3-2 16,-1 1-16,0 0 0,-2-1 15,-1 0-15,1 0 0,0 0 16,-2-4-16,0-1 0,1 1 15,0 1-15,3-1 0,-1 0 16,1 0-16,2 2 0,0 0 16,1-2-16,1 4 0,-1 0 0,1 1 15,-1 1-15,-1 1 0,1 1 16,-1-1-16,2 1 0,0 1 16</inkml:trace>
  <inkml:trace contextRef="#ctx0" brushRef="#br0" timeOffset="205462.5646">10136 6391 0,'0'0'0,"0"0"0,0 0 16,0 0-16,0 0 0,-26-5 16,26 5-16,-20-5 0,9 3 0,-4 0 15,-2 1-15,-1-1 16,-1-1-16,-1 1 0,0-1 16,-3 0-16,0 0 0,-9-1 0,-1-1 15,-1 1-15,-1 0 0,-2 1 16,-1-1-16,-8-1 0,1 1 15,1-2-15,0 1 0,1-2 16,0 2-16,-9-2 0,0 0 16,1 1-16,2 1 0,0 0 15,-1-1-15,-3 0 0,6-2 0,2 1 16,2 1-16,3 1 16,2 0-16,6-3 0,4-2 15,2-1-15,4-2 0,-1 1 0,0 1 16,5-2-16,6-3 0,1 1 15,4-3-15,1 0 0,4-2 0,3-2 16,3 0-16,2-1 16,0-2-16,4-1 0,4-3 15,-1 3-15,0 4 0,2-2 16,4-1-16,1 0 0,-2 1 0,3-2 16,2-1-16,-2 3 0,0-1 15,3 2-15,2 0 16,0 2-16,-1 2 0,4 1 0,2 0 15,-2-2-15,1 0 0,4 0 16,-1 4-16,3-1 0,-1 0 16,4-1-16,1 1 0,-1 3 0,-2 3 15,5 0-15,4-1 16,-1 4-16,-1 1 0,3-1 16,3-1-16,-3 0 0,0 0 0,12-1 15,5 2-15,-7 2 0,-3 0 16,5 0-16,1 1 15,-2-3-15,-4 1 0,26-1 0,-5 1 16,-6 1-16,-7 3 0,5 2 16,2 1-16,-9-1 0,-7-2 0,6 2 15,5 1-15,-7 0 0,-4 0 16,5-2-16,2-2 16,-5 4-16,-3 0 0,2 5 0,1 2 15,-7-2-15,-6 0 0,5-3 16,5-1-16,-4 2 0,0 2 15,0-3-15,3 1 0,-8 1 16,-4 4-16,4-2 0,2-2 16,-3 3-16,-4 0 0,2 4 15,1 2-15,-5-2 0,-4-3 16,-1 3-16,0 2 0,-15-5 16,2 0-16,3 3 0,2 3 15,-4 1-15,-3 2 0,4 0 0,2-2 16,-3-1-16,0 0 0,-1 3 15,1 0-15,-3-2 0,-3-1 16,1 3-16,1 4 0,-2-3 16,-1 0-16,2 2 0,2-1 15,-4-3-15,0-1 0,-2 1 16,-2 2-16,-3-1 0,1-1 0,-2 1 16,0 1-16,0 2 0,-2-2 15,-3 1-15,-3-2 16,-1-2-16,-2-1 0,1 1 15,-2 1-15,0 1 0,1-1 0,-4 2 16,-4 1-16,2 0 0,0-3 16,-4-1-16,-2 0 0,0-2 15,-1 0-15,-1 1 0,-1-1 16,-1-2-16,-2 0 0,-2 0 16,-4 1-16,1-2 0,2-2 0,-10 4 15,-2 0-15,4-1 0,2 0 16,-4-3-16,-2-3 0,2 1 15,3 1-15,-5 2 0,-2 0 16,4-2-16,1 0 0,-9 0 16,-3-1-16,6-2 0,5 0 0,-5-2 15,-3-1-15,3-1 0,2 0 16,-6 0-16,-2 0 16,1-1-16,3 1 0,-1-1 0,-1 0 15,1 1-15,3 1 0,-10 0 16,-1-1-16,3-1 0,1 1 15,3-1-15,0 0 0,4-1 16,1 4-16,0-5 0,-1 0 16,3-1-16,1 1 0,-1 0 15,0 1-15,1-1 0,3 1 0,-1 0 16,2 1-16,0-4 16,-1-2-16,2 0 0,0-1 15,5 4-15,3 2 0,-3 1 0,-4 0 16,1 1-16,1 2 0,-4 2 15,-5-2-15,4 7 0,2 6 0,7-6 16,8-1-16,4-2 0</inkml:trace>
  <inkml:trace contextRef="#ctx0" brushRef="#br0" timeOffset="214660.937">18274 6267 0,'0'0'0,"0"0"16,0 0-16,0 0 0,0 0 0,0 0 15,0 0-15,0 0 0,0 0 16,0 0-16,0 0 0,29 1 15,-29-1-15,0 0 0,0 0 16,22-2-16,-22 2 0,0 0 16,23 0-16,-13 0 0,1 0 0,0-2 15,1 0-15,0 1 16,2 1-16,-1-1 0,1 1 16,1 0-16,0 0 0,2 0 15,-1 1-15,1-1 0,-1 1 0,1-1 16,0-1-16,1 1 0,1 0 15,-1 0-15,2 1 0,3-1 16,0-1-16,0 1 0,1 0 16,0-1-16,0 0 0,1 1 15,-1 1-15,-1-1 0,0 0 16,1 0-16,1-1 0,0 1 16,-1-2-16,1 2 0,-1 2 15,0-2-15,1-2 0,6 2 16,0-1-16,-2 1 0,0 1 0,-1-1 15,1 2-15,1-4 0,-1 1 16,1-1-16,1 2 0,-1 0 16,0 0-16,-1 0 0,0 0 15,1 0-15,0-1 0,0 1 16,2-1-16,-2 0 0,0 0 0,1 1 16,1-1-16,4 1 0,-1-2 15,-2 0-15,-1-1 0,0 2 16,2 3-16,-3-1 0,1 0 15,-1-1-15,-1 0 0,1 0 16,1 2-16,-2-3 0,-2-1 16,2 1-16,1 2 0,0-2 15,-1 0-15,-2-1 0,1 0 16,0 2-16,-1 0 0,1 0 16,-1 0-16,-1 0 0,0 1 0,0 0 15,1 0-15,-2-1 0,-1-1 16,1 1-16,-2 1 0,0-1 15,-1-1-15,2 0 0,0 0 16,-5-1-16,0 0 0,1 0 16,1 1-16,1 1 0,1 0 0,0-2 15,1 0-15,-2 1 16,-1 0-16,0 1 0,0 2 16,1-2-16,1-1 0,1-1 15,-1-1-15,-2 0 0,0 1 0,1 0 16,1-1-16,0 2 0,-2-2 15,0 2-15,0 1 0,-1-1 16,0-1-16,1 1 0,1-1 16,-1 4-16,-1-1 0,1-1 15,0-1-15,0-2 0,1 2 16,0 0-16,0-1 0,-2 2 0,-2 1 16,1-1-16,1-1 15,0 1-15,0-1 0,1 0 16,0 1-16,-1 0 0,-1 2 15,0-2-15,-1-2 0,2 1 0,0 1 16,0 0-16,1-1 0,-3 1 16,-1 0-16,0 0 0,2 0 15,0 0-15,1 0 0,0-2 16,0 2-16,-1-1 0,-2 1 0,1-1 16,1 1-16,-3 0 0,-1 0 15,1 0-15,-1 0 0,2-1 16,-1 0-16,2 1 0,0-1 15,1 1-15,0 1 0,0-1 16,-1 0-16,1 0 0,-1-1 16,1-1-16,0 2 0,-1 0 15,2 1-15,1 0 0,1-1 16,-3 1-16,0 1 0,0-1 16,1-1-16,0 0 0,0 1 0,5 1 15,1-2-15,-2 1 0,0 1 16,0-1-16,0-1 0,1 1 15,-1 0-15,-1 0 16,-1 0-16,-1 2 0,0-2 0,2 1 16,0-1-16,-1 3 0,0-1 0,0-2 15,0-2-15,2 1 16,-1 0-16,1 0 0,1 0 16,-3-1-16,-1 0 0,2 1 15,2 1-15,-1-2 0,-1 1 0,0-1 16,1 1-16,-1 1 0,0 0 15,-1 2-15,-1 2 0,1-4 16,2-2-16,-2 1 0,0 1 16,1-1-16,1 0 0,-2 0 15,0-1-15,-1 4 0,0 2 0,1-2 16,1-5-16,-2 4 16,-1-1-16,3 0 0,0 0 15,-1-2-15,-1-3 0,0 4 0,0 2 16,0-2-16,1-2 0,-1 4 15,0 1-15,0-3 0,0-2 16,2 1-16,0 2 0,0 0 16,0 1-16,0-2 0,-1-1 15,1 0-15,0 0 0,0 2 16,2 1-16,-2 1 0,-1-2 16,1-1-16,1-1 0,-1-1 15,0 4-15,0-1 0,1 2 16,-2-2-16,-1-2 0,0 1 0,1 1 15,-1-2-15,-1 0 0,0 3 16,0 0-16,-2-3 0,-2-1 16,1-1-16,0 2 0,-3-2 15,-1 2-15,-1 0 0,-4 2 16,-2-1-16,-1 1 0,-2-2 16,-1-4-16,1 2 0,-2 0 0,0 1 15</inkml:trace>
  <inkml:trace contextRef="#ctx0" brushRef="#br0" timeOffset="216780.7624">19737 6193 0,'0'0'0,"0"0"15,0 0-15,0 0 0,0 0 0,0 0 16,0 0-16,0 0 0,0 0 15,27-2-15,-27 2 16,0 0-16,30 1 0,-30-1 0,25 0 16,-11 0-16,-1 0 0,4 0 15,1 0-15,0-1 0,2 1 0,1-2 16,0 2-16,1 0 16,0 0-16,8 2 0,1-2 15,-1 0-15,-3-2 0,4 2 16,1 0-16,0 0 0,-1-2 0,7 0 15,1 1-15,-3 1 0,0 1 16,0-2-16,2 1 0,-2-2 16,0 1-16,7-2 0,0 1 15,-3 1-15,-2 0 0,-2-1 16,0 0-16,0 1 0,-2 0 16,2 1-16,3 0 0,-4 0 0,-2 1 15,2-1-15,2-1 16,-3 0-16,-2 1 0,2 0 0,4 1 15,-3 0-15,-1 0 0,7 0 16,0 0-16,-9 1 0,-3-1 0,9-1 16,-1 0-16,-6 0 15,0 1-15,8 1 0,-1 1 16,-8-3-16,-1-3 0,8 2 16,3 1-16,-8 2 0,-1 3 0,7-5 15,2-2-15,-6 2 0,-4 3 16,3-1-16,2-2 0,-2 0 15,-2 0-15,0 0 0,1 1 16,-7-1-16,-2 0 0,6 0 16,1 0-16,-7 1 0,-1 1 0,1-2 15,2 1-15,-3-1 0,-3 0 16,1 0-16,-1 0 16,-4 0-16,-1 1 0,-3 0 0,-1 2 15,-4-1-15,0-1 0,-1-1 16,0-1-16,-1-1 0,-1 0 15,-3 2-15,1 2 0,-1-2 16,3 2-16,-3-2 0,-4 0 16,2 1-16,0-1 0,-2 0 15,-3 0-15,-2 2 0,-1-1 0,-3 0 16,-4-2-16,1 2 0,-1 1 16,-7 1-16,-3-2 15,-2 1-15,0 1 0,-4-1 0,-3-1 16,0-1-16,1-1 0,-14 1 15,-5 0-15,2 0 0,2-1 16,-12 0-16,0-2 0,1 3 16,2 2-16,-10-1 0,-2-1 15,6 0-15,5-2 0,-12 0 16,0 0-16,5 3 0,4 4 0,-4-4 16,-1-1-16,-22 6 0,17 1 15,0-2-15,2-1 0,5-2 16,4-1-16,0 4 0,-1 1 15,9 1-15,5 0 0,-3-6 16,-2-1-16,7 4 0,4 2 0,0-2 16,1 0-16,6-1 15,3-5-15,0 4 0,-2 0 16,8-2-16,4 0 0,1-1 0,2 1 16,9 0-16,-1-1 0,1 1 15,0 0-15,2-2 0,1 2 16,3-2-16,0-1 0,2 1 15,-1 2-15,2-1 0,2 1 16,0 0-16,0 0 0,1-3 16,4 2-16,0-1 0,3 1 0,-1 0 15,0 0-15,1 0 16,1 0-16,1 0 0,1-1 16,1 2-16,1-1 0,3 1 0,1 0 15,1 0-15,0 0 0,1-1 16,2-1-16,0 1 0,1 1 15,3-2-15,0 0 0,-1 1 16,-1 0-16,9 1 0,3 1 16,-2-2-16,-1-1 0,2 1 15,1 2-15,-2-2 0,-1-2 16,2 2-16,2 2 0,-1 1 16,-1-1-16,9 1 0,0 0 0,-3-1 15,-2 0-15,3-1 0,1 1 16,-1-1-16,-2 0 0,3 0 15,1 0-15,-1-1 0,-1-2 16,9 1-16,-1-2 0,-3 3 0,-1 2 16,1-1-16,2 2 15,-2-1-15,-5 1 0,2-2 16,3-2-16,-3 1 0,-3-1 0,8 2 16,-1 2-16,-9-2 0,-2 0 15,8-4-15,1 0 0,-7 2 16,-3 2-16,5-1 0,-3-1 15,-6 1-15,-1 2 0,3-2 16,-1 0-16,-7 0 0,0 0 16,-1 1-16,-1 0 0,-3 0 0,-2 0 15,-2-3-15,0 1 16,-7 1-16,0 2 0,-5 0 0,-4-1 16,0 0-16,0 0 0,0 0 15</inkml:trace>
  <inkml:trace contextRef="#ctx0" brushRef="#br0" timeOffset="218677.9472">23033 6216 0,'0'0'16,"0"0"-16,0 0 0,0 0 16,0 0-16,0 0 0,0 0 15,29-5-15,-29 5 0,0 0 0,25-4 16,-25 4-16,17-1 0,-6 0 16,1 1-16,2 0 0,0 1 15,1-1-15,1 1 0,0-1 16,1 0-16,2 0 0,1 0 15,2 0-15,0 2 0,8-1 16,2 0-16,0-1 0,1 1 0,1 0 16,-1-1-16,2 1 0,1 0 15,10-1-15,-1 1 0,-2 0 16,-1 0-16,-1 1 0,1-1 16,9-1-16,-2-1 0,-1 1 15,0 0-15,-3-2 0,-1 2 16,-1 0-16,0 2 0,-2-1 15,-2 0-15,5-1 0,-3-2 16,-2 0-16,-3 0 0,-2 2 16,-1 2-16,-4-3 0,-5-1 0,-5 1 15,-1 0-15,-4 1 0,-2 0 16,-2 0-16,-1 0 0,-2 0 16,-3 0-16,-4 0 0,0 0 15,-4 0-15,-4 0 0,3 1 16,1 0-16,1-1 0</inkml:trace>
  <inkml:trace contextRef="#ctx0" brushRef="#br0" timeOffset="241696.7812">19712 6268 0,'0'0'0,"0"0"0,0 0 16,0 0-16,0 0 0,20 3 15,-20-3-15,0 0 0,23 0 0,-23 0 16,22-1-16,-22 1 15,24-2-15,-9 2 0,0-1 16,0 1-16,2-1 0,1 1 16,2 0-16,-1 0 0,1-2 0,7 1 15,0-1-15,-1 0 0,-2 0 16,2-1-16,3 1 16,-1-1-16,-1-1 0,8 1 15,1 1-15,-3 0 0,-2-1 0,2 0 16,1-2-16,-3 2 0,-3 2 0,3-1 15,1-1-15,0 2 16,-1 1-16,7-1 0,0-1 16,-3 1-16,0 1 0,1 0 15,1 0-15,-3 2 0,-6-1 0,5 1 16,4 0-16,-4-1 0,-2 0 16,3 0-16,2 0 0,-5 0 15,-3 1-15,2-1 0,3-1 16,-2 0-16,-2-2 0,2 3 15,2 1-15,-2 0 0,-1-2 0,7 2 16,2 0-16,-10 1 16,-1-3-16,8 3 0,3 1 15,-8-2-15,-2 0 0,6-2 16,0-2-16,-6 2 0,-2 3 0,9-2 16,1 1-16,-7-1 0,-2 1 15,10-2-15,2-1 0,-3 2 16,0 0-16,1 1 0,2-2 15,-4 0-15,-1-2 0,4 2 16,3 2-16,-6-1 0,-2 1 16,5-1-16,4 0 15,-7-2-15,-2-1 0,3 2 0,5 1 16,-6-1-16,-4-3 0,1 3 16,3 0-16,-7 1 0,-3-1 0,-4 3 15,-2 1-15,-6 0 0,-3 0 16,-3 0-16,-3-2 0,0 0 15</inkml:trace>
  <inkml:trace contextRef="#ctx0" brushRef="#br0" timeOffset="242663.8562">19992 6284 0,'0'0'0,"0"0"16,0 0-16,26-2 0,-26 2 0,28-1 15,-7 2-15,1-1 0,1-1 16,12 2-16,7 1 0,-1-2 15,-1-3-15,14 0 0,3-1 16,-2 2-16,-2 1 0,12-2 16,1 1-16,-7-1 0,-6-1 0,7 0 15,0 2-15,-10-1 0,-7-2 16,2 2-16,-3 0 16,-16 2-16,-6 1 0,-5-2 0</inkml:trace>
  <inkml:trace contextRef="#ctx0" brushRef="#br0" timeOffset="243080.5919">19676 5425 0,'0'0'0,"0"0"0,0 0 16,15 17-16,-15-17 0,12 21 15,-5-6-15,-2 2 0,1 2 0,-2 3 16,1 4-16,-1 6 0,-1-2 16,0-1-16,-2 0 15,-1-4-15,0-1 0,-1 1 0,-2-2 16,1-3-16,-1-7 0,1-3 15,-1-2-15,1 0 0</inkml:trace>
  <inkml:trace contextRef="#ctx0" brushRef="#br0" timeOffset="243395.5877">19662 5379 0,'0'0'0,"0"0"16,0 0-16,28-11 0,-16 7 15,2 0-15,4-1 0,1 1 16,1 1-16,6-2 0,3 2 16,-3 1-16,0 0 0,0 2 15,0 3-15,-1-1 0,-3 2 0,3 4 16,-2 2-16,-3 4 16,-2 2-16,-3 3 0,0 1 0,-3 2 15,-1 0-15,-2 4 0,-3 3 16,1-4-16,-1-2 0,0 1 15,-1 1-15,0-4 0,-2 0 16,-1-3-16,-2-3 0,0-3 16,0 0-16,-2-5 0,-2-3 15,-2 0-15,-2-2 0,0-2 0,-2-1 16,1 0-16,1 1 0,2-1 16</inkml:trace>
  <inkml:trace contextRef="#ctx0" brushRef="#br0" timeOffset="243563.5964">19790 5532 0,'0'0'16,"0"0"-16,0 0 0,0 0 15,0 0-15,29-12 0,-29 12 16,30-9-16,-14 7 0,3-2 0,2 1 16,-1-1-16,0 1 0,-2 1 15,0 1-15,-3 0 0,-1-1 0,-2 1 16</inkml:trace>
  <inkml:trace contextRef="#ctx0" brushRef="#br0" timeOffset="243679.1762">19866 5624 0,'0'0'15,"0"0"-15,0 0 0,0 0 16,0 0-16,0 0 0,0 0 16,0 0-16,29-7 0,-29 7 0,35-8 15,-13 2-15,1-1 0,-3 1 16,-2 0-16,-3 1 0</inkml:trace>
  <inkml:trace contextRef="#ctx0" brushRef="#br0" timeOffset="243901.7137">20285 5179 0,'0'0'0,"0"0"0,0 0 16,0 0-16,0 0 0,0 0 16,29 8-16,-29-8 0,0 0 0,23 19 15,-23-19-15,16 17 0,-16-17 16,14 18-16,-8-9 0,0-1 16,-2-1-16,1-1 0</inkml:trace>
  <inkml:trace contextRef="#ctx0" brushRef="#br0" timeOffset="244264.8377">20271 5311 0,'0'0'0,"0"0"0,0 0 15,0 0-15,0 0 0,0 0 0,0 0 16,0 0-16,0 0 0,0 0 15,0 0-15,0 0 0,0 0 16,0 0-16,0 0 0,0 0 16,0 0-16,0 0 0,22 12 15,-22-12-15,0 0 0,0 0 16,0 0-16,0 0 0,0 0 0,0 0 16,0 0-16,29 4 0,-29-4 15,0 0-15,29-7 16,-29 7-16,28-7 0,-11 4 15,2-2-15,1-1 0,0-1 0,0-1 16,1 1-16,-2 0 0,-1 1 0,3-2 16,-1 2-16,-4 3 15,-4-1-15,-6 4 0,-4 4 16,-2-4-16,3 3 0,-3-3 0</inkml:trace>
  <inkml:trace contextRef="#ctx0" brushRef="#br0" timeOffset="244579.6991">20448 5356 0,'0'0'15,"0"0"-15,0 0 0,0 0 0,0 0 16,0 0-16,-13 29 16,13-29-16,-13 21 0,13-21 0,-22 24 15,9-11-15,-2 1 0,1 0 16,0 0-16,0-1 0,3 0 0,-2 0 15,2-3-15,2-2 16,3-4-16,4-2 0,2-2 16,2-6-16,2 1 0,6-3 15,4 0-15,6-4 0,1 2 0,6-1 16,4 1-16,-2 1 0,0 3 16,7-4-16,2 0 15,-5 3-15,-4 1 0,-4 1 0,-3 3 16,-3-1-16,-4 1 0,-2 1 15,-3 0-15,-1-1 0</inkml:trace>
  <inkml:trace contextRef="#ctx0" brushRef="#br0" timeOffset="244763.2415">20550 5482 0,'0'0'0,"0"0"15,0 0-15,0 0 0,0 0 0,-1 23 16,1-23-16,0 0 0,-6 28 15,6-28-15,-5 26 0,1-12 16,0 2-16,0-1 0,-2 1 16,-1-1-16,0 0 0,-3-1 15,-2-1-15,1-2 0,0-1 0,-1 0 16,2-1-16,1-1 0</inkml:trace>
  <inkml:trace contextRef="#ctx0" brushRef="#br0" timeOffset="244962.9944">20388 5596 0,'0'0'0,"0"0"0,0 0 0,0 0 16,25 0-16,-25 0 0,26 8 15,-12-3-15,1 2 0,1-2 0,0 3 16,1-1-16,-1 0 16,3 0-16,1 0 0,2 0 15,-2 2-15,-4-4 0,-1-1 0,-3 0 16,-2-2-16,-1 1 0,-3-1 15,-1 0-15,-2-1 0,0 0 16</inkml:trace>
  <inkml:trace contextRef="#ctx0" brushRef="#br0" timeOffset="245171.2848">20822 5249 0,'0'0'0,"8"-2"0,4-3 16,2 1-16,2 0 0,8-4 16,4 1-16,-1-1 0,1 1 0,5-1 15,-1 0-15,-4 2 0,-1 3 16,-5 1-16,-4 0 16,-4 1-16,-4 2 0,-6-1 0,-4 0 15,0 0-15,0 0 0,0 0 16</inkml:trace>
  <inkml:trace contextRef="#ctx0" brushRef="#br0" timeOffset="245363.2402">20859 5292 0,'0'0'16,"0"0"-16,0 0 0,0 0 16,0 25-16,0-25 0,0 29 0,0-29 15,1 39-15,-1-15 0,0 2 16,0 0-16,0 1 0,0 7 15,1 0-15,-1-6 0,0-3 0,0-4 16,0-2-16,0-3 16,0-3-16,0-2 0,0-2 15,0-1-15</inkml:trace>
  <inkml:trace contextRef="#ctx0" brushRef="#br0" timeOffset="245546.3714">21114 5264 0,'0'0'0,"0"0"0,0 0 16,0 0-16,0 0 0,0 0 15,0 0-15,-13 28 0,13-28 0,-14 21 16,14-21-16,-19 27 16,8-14-16,-1 0 0,0-2 15,1-3-15,1 0 0,1 0 0</inkml:trace>
  <inkml:trace contextRef="#ctx0" brushRef="#br0" timeOffset="245719.2618">20943 5428 0,'0'0'0,"0"0"0,0 0 16,16 14-16,-16-14 0,15 17 15,-15-17-15,16 19 0,-9-9 0,0 0 16,0-1-16,-1 1 15,1-1-15,-2-1 0,0-2 0,-2 0 16,0-1-16,1-2 0</inkml:trace>
  <inkml:trace contextRef="#ctx0" brushRef="#br0" timeOffset="245946.5296">21057 5399 0,'0'0'0,"0"0"16,0 0-16,24-11 0,-24 11 0,29-9 15,-11 5-15,-1 0 0,2 1 16,0 1-16,-1-1 0,4 2 16,-2 0-16,-1 1 0,-1 1 15,-3 0-15,-2 2 0,-2 1 16,-2 1-16,-3 2 0,-3 1 0,-2 1 16,-2 2-16,-2-3 15,-3 0-15,-4 3 0,-1 0 16,-1-1-16,-1 0 0,2-1 0,2-2 15,1-2-15</inkml:trace>
  <inkml:trace contextRef="#ctx0" brushRef="#br0" timeOffset="246113.0279">21054 5491 0,'0'0'16,"0"0"-16,0 0 0,0 0 16,0 0-16,0 0 0,0 0 15,26-13-15,-26 13 0,25-4 16,-25 4-16,29-6 0,-15 4 0,1 0 15,0 1-15,0-1 0,0 1 16,-3 1-16,-1-1 0,-1 1 16,-2 0-16,0 0 0</inkml:trace>
  <inkml:trace contextRef="#ctx0" brushRef="#br0" timeOffset="246264.7714">21042 5572 0,'0'0'0,"0"0"15,0 0-15,0 0 0,27-12 0,-27 12 16,33-11-16,-14 5 0,1-2 16,1 2-16,1 1 0,-1 1 15,-1-1-15,3 0 0,-3 0 16,-3 0-16,-2 2 0,-3 0 16</inkml:trace>
  <inkml:trace contextRef="#ctx0" brushRef="#br0" timeOffset="246496.4011">21228 5562 0,'0'0'15,"0"0"-15,0 0 0,0 0 16,12 19-16,-12-19 0,10 21 16,-5-9-16,1 1 0,-1 0 0,1 1 15,-2-1-15,0-1 0,-1-2 16,-1-1-16,-1-1 0,-2 0 15,-2-1-15,-3-1 0,0 0 16,-2-3-16,0 2 0,1-3 16,0-1-16,0 1 0,2-1 15</inkml:trace>
  <inkml:trace contextRef="#ctx0" brushRef="#br0" timeOffset="246631.6937">21141 5640 0,'0'0'0,"0"0"16,0 0-16,0 0 0,0 0 0,0 0 15,0 0-15,0 28 0,0-28 16,1 21-16,-1-21 0,-1 25 16,1-25-16,0 24 0,-1-13 15,1 0-15,0-1 0,0-3 16,0 0-16,0 0 0</inkml:trace>
  <inkml:trace contextRef="#ctx0" brushRef="#br0" timeOffset="246784.5124">21449 5656 0,'0'0'16,"0"0"-16,0 0 0,0 0 15,0 0-15,23 15 0,-23-15 16,0 0-16,17 13 0,-10-11 16,-1-2-16,0 1 0,-2-1 0,1 0 15</inkml:trace>
  <inkml:trace contextRef="#ctx0" brushRef="#br0" timeOffset="247145.9439">21544 5207 0,'0'0'0,"0"0"16,0 0-16,0 0 0,0 0 0,0 0 15,0 0-15,0 0 16,0 0-16,27-4 0,-27 4 16,0 0-16,31-7 0,-31 7 15,30-7-15,-12 2 0,2-1 16,2-2-16,1-2 0,0 2 0,-1-1 16,6-1-16,-2 0 15,-1 1-15,-2 1 0,-2 2 0,-3-1 16,-2 2-16,-3 2 0,-2 3 15,-2 1-15,-2 3 0,-3 1 16,-3 2-16,-3 2 0,0 1 0,-1 0 16,-1 1-16,-3 3 15,0-2-15,-3-1 0,1 1 16,0 1-16,1-1 0,2-3 0,0-2 16</inkml:trace>
  <inkml:trace contextRef="#ctx0" brushRef="#br0" timeOffset="247412.8093">21765 5227 0,'0'0'0,"0"0"0,0 0 16,0 0-16,0 0 0,-5 21 15,5-21-15,0 0 0,-6 19 16,6-19-16,0 0 0,0 0 15,12 22-15,-12-22 0,19 3 16,-8-6-16,0 0 0,2-1 16,2-3-16,1 0 0,-1 2 0,1-2 15,-1 0-15,-2 1 0,-1 0 16,1 0-16,-4 2 0,-3 1 16,-3 0-16,-1 2 0,1 0 15,-3 1-15</inkml:trace>
  <inkml:trace contextRef="#ctx0" brushRef="#br0" timeOffset="247602.7915">21662 5294 0,'0'0'0,"0"0"0,0 0 16,0 0-16,0 0 0,4 21 15,-4-21-15,-2 23 0,2-23 16,-6 26-16,0-10 0,1 0 15,-1-1-15,1 1 0,-1-2 16,0-2-16,-1-1 0,2-1 0,0-3 16,1 0-16</inkml:trace>
  <inkml:trace contextRef="#ctx0" brushRef="#br0" timeOffset="247779.4311">21799 5338 0,'0'0'0,"9"-4"16,5 0-16,2 1 0,0 1 15,11 1-15,2 1 0,0-1 16,-1-2-16,6-2 0,0 2 16,-4 3-16,-5 1 0,-4 0 15,-3 0-15,-5 1 0,-4 2 0,-6-2 16,-3-2-16,-2 2 0,2-2 16,-2 2-16</inkml:trace>
  <inkml:trace contextRef="#ctx0" brushRef="#br0" timeOffset="247952.4998">21689 5461 0,'0'0'0,"0"0"16,0 0-16,0 0 0,0 0 0,10 21 16,-10-21-16,7 20 0,-7-20 15,9 18-15,-9-18 0,9 18 16,-4-10-16,0-1 0,-1-1 15,0-2-15,-1 0 0,-1 0 16</inkml:trace>
  <inkml:trace contextRef="#ctx0" brushRef="#br0" timeOffset="248263.0615">21724 5507 0,'0'0'0,"0"0"16,0 0-16,0 0 0,0 0 16,18-14-16,-18 14 0,27-7 15,-27 7-15,35-7 0,-14 3 16,1 0-16,1 0 0,-3 1 15,0-1-15,5 1 0,-3 0 16,-5 2-16,-2 0 0,-4 1 0,-4 0 16,-4 2-16,-7 4 15,-2 0-15,-4 2 0,-7 2 16,-4 2-16,-1 1 0,0 0 0,0-2 16,-1-1-16,3-1 0,4 0 15,-1 0-15,5-4 0,3-1 16,2-1-16,7-3 0,9-1 15,1-2-15,2-2 0,4-2 16,2 0-16,2 0 0,1 0 16,4 0-16,-3 0 0,-4-1 15,-1 2-15,-4 0 0,-3 0 0,-1 0 16,-3 2-16,0 1 0</inkml:trace>
  <inkml:trace contextRef="#ctx0" brushRef="#br0" timeOffset="248595.8746">21844 5446 0,'0'0'0,"0"0"16,0 0-16,0 0 0,0 0 0,0 0 15,0 0-15,0 0 0,14 25 16,-14-25-16,5 23 0,-5-23 16,4 29-16,-3-13 0,1 2 15,-2-1-15,0 1 0,-2-1 16,-1-1-16,-1-1 0,-2-1 15,-2 0-15,-1-4 0,-1 0 16,0-1-16,-2 0 0,-1-4 16,4 1-16,1-2 0,2-1 15,3-2-15,3-1 0,2-1 0,5-2 16,4-1-16,2 1 0,1-2 16,8-2-16,3-2 0,-1 1 15,0 0-15,0 1 0,1 0 16,-3 2-16,-1 0 0,-4 0 15,0-2-15,-5 1 16,-3 1-16,-3 2 16,0-1-16,-1 1 0</inkml:trace>
  <inkml:trace contextRef="#ctx0" brushRef="#br0" timeOffset="248745.9884">22039 5601 0,'0'0'16,"0"0"-16,0 0 0,0 0 15,0 0-15,28 15 0,-28-15 16,22 13-16,-22-13 0,22 16 15,-22-16-15,22 16 0,-11-6 0,0-2 16,0 0-16,1-2 0,0-1 16,-1 0-16,-1-1 0,-1-1 15</inkml:trace>
  <inkml:trace contextRef="#ctx0" brushRef="#br0" timeOffset="248947.2844">22557 5185 0,'0'0'0,"0"0"0,0 0 0,0 0 16,0 0-16,-16 23 0,16-23 16,-16 23-16,16-23 0,-26 30 15,9-10-15,1-3 0,-1-1 0,0 1 16,-2 0-16,-2 1 0,3-4 15,4-1-15</inkml:trace>
  <inkml:trace contextRef="#ctx0" brushRef="#br0" timeOffset="249132.2418">22290 5404 0,'0'0'0,"0"0"0,0 0 15,0 0-15,0 0 0,25 17 0,-25-17 16,12 19-16,-12-19 0,13 27 15,-6-12-15,-1-1 0,1 1 16,1-1-16,1 0 0,-2-1 16,0 0-16,0-1 0,-1-1 15,-2-5-15,-3-1 0,0-1 16,0 0-16,0-2 0</inkml:trace>
  <inkml:trace contextRef="#ctx0" brushRef="#br0" timeOffset="249446.4321">22373 5474 0,'0'0'0,"0"0"0,0 0 16,19-13-16,-19 13 0,25-11 15,-8 7-15,1-1 0,1 0 0,1 0 16,1 0-16,-1 0 16,-1 0-16,2 0 0,-2 2 15,-3 1-15,-2 2 0,0 1 0,-2 2 16,-2 0-16,-3 2 0,0 2 15,-1 2-15,-3-2 0,0 4 16,-1 0-16,1 2 0,-2 5 16,0-2-16,0-1 0,1-1 15,0-2-15,-1-2 0,2 0 16,-1 0-16,-1-1 0,-1-1 16,0-4-16,0 1 0,-2 0 15,-2 1-15,0-1 0,0-1 0,-1-1 16,2 1-16,0-2 0</inkml:trace>
  <inkml:trace contextRef="#ctx0" brushRef="#br0" timeOffset="249630.5">22399 5581 0,'0'0'0,"0"0"0,0 0 15,0 0-15,29-8 0,-29 8 0,24-6 16,-24 6-16,29-5 0,-13 3 15,0 1-15,0-1 0,-1 1 16,0 1-16,-2 0 0,-3 0 16,-3 0-16,0 1 15,-1-1 1,-2 2-16</inkml:trace>
  <inkml:trace contextRef="#ctx0" brushRef="#br0" timeOffset="249763.3521">22398 5704 0,'0'0'15,"0"0"-15,0 0 0,22-7 16,-22 7-16,29-9 0,-9 5 16,2-1-16,3 1 0,0-1 15,2 3-15,3-2 0,-4 1 0,-5 1 16</inkml:trace>
  <inkml:trace contextRef="#ctx0" brushRef="#br0" timeOffset="250429.5437">25508 6339 0,'0'0'0,"0"0"16,0 0-16,24 0 0,-24 0 0,25 0 16,-4 0-16,0 1 0,1 0 15,12 0-15,6 2 0,0-3 16,-1-2-16,14 1 0,5 1 15,-2 0-15,-1 3 0,19-3 16,4-3-16,8 0 0,-6 1 0,18 1 16,2-1-16,-7 2 0,-7 1 15,48-1-15,-3-3 16,-17 2-16,-14 1 0,12 0 0,7-1 16,-17 0-16,-11-3 0,8 2 15,5 0-15,-11 0 0,-8 0 16,11 1-16,6-1 0,-18 1 15,-12-1-15,2 1 0,2 1 16,-12-1-16,-8 0 0,-3-3 16,-4-2-16,-8 3 0,-5 2 0,-6-3 15,-3-2-15,-7 0 0,-5 0 16,-3 0-16,-2 2 16,-3 3-16,-4 0 0,-9-2 0,-8-2 15,-3 0-15,-4 1 0,13 2 16,2 1-16,3 0 0</inkml:trace>
  <inkml:trace contextRef="#ctx0" brushRef="#br0" timeOffset="252880.0159">3509 7166 0,'0'0'16,"0"0"-16,0 0 0,0 0 0,0 0 15,0 0-15,0 0 16,0 0-16,0 0 0,0 0 0,16-21 16,-16 21-16,0 0 0,19-7 15,-19 7-15,25-4 0,-25 4 16,28 1-16,-8 0 0,1-1 15,1 0-15,5 0 0,1 0 16,9 0-16,-1 0 0,5 1 16,5 0-16,5 0 0,-4 0 0,4-1 15,5-1-15,5 1 16,-6 1-16,7 1 0,0 0 16,8 0-16,-9-1 0,8 1 0,4-1 15,1 4-15,-6 2 0,4-3 16,5-2-16,1 0 0,-8-2 0,29 1 15,1 1-15,-17-3 16,-12-1-16,10-4 0,6-1 16,-13 3-16,-6 0 0,8 4 15,3 1-15,-7 1 0,-2-2 0,9-2 16,5 1-16,-11-1 0,-8 1 16,9 0-16,9 0 0,-10 2 15,-9 1-15,11-2 0,2-1 16,-5-1-16,-9 1 0,5-2 15,3 2-15,-8-1 0,-6 0 0,7 3 16,5 3-16,-8-2 16,-6-1-16,7-4 0,5 1 15,-10 1-15,-5 3 0,5-3 16,5-2-16,-7 3 0,-4 1 0,6 0 16,5-1-16,-9-2 0,-3-2 15,3 4-15,3 1 0,-12 0 16,-6-2-16,10-2 0,7-1 15,-8 4-15,-4 3 0,6 0 16,4-2-16,-6 0 0,-3-1 16,4 0-16,1 0 0,-1-2 0,-4-2 15,7 2-15,5 4 16,-5-2-16,-4-2 0,8 4 0,6 2 16,-10-4-16,-5-3 0,10 3 15,8 1-15,-9-1 0,-5-1 0,6-1 16,4-1-16,-2 2 15,-4 1-15,6 3 0,5 4 16,-7-4-16,-7-2 0,6 1 16,5-1-16,-9 2 0,-5 0 0,6-1 15,3 0-15,-6-4 0,-6-2 16,8 3-16,6 2 16,-10 2-16,-5 2 0,3-1 0,1 0 15,-6-3-15,-3-2 0,-1 1 16,1 1-16,-6 0 0,-4 0 15,-3 1-15,-1 2 0,-7-2 16,-5-1-16,-5 0 0,-4-1 16,-4 0-16,3-1 0,-16 1 15,-8-1-15,8 1 0,3 0 0,4 0 16</inkml:trace>
  <inkml:trace contextRef="#ctx0" brushRef="#br0" timeOffset="258297.1025">8461 6341 0,'0'0'0,"0"0"16,0 0-16,0 0 0,0 0 0,0 0 15,27 8-15,-27-8 16,0 0-16,25 21 0,-15-9 15,0 0-15,-3 1 0,0 1 16,1 1-16,-2 0 0,0 0 0,1-2 16,-1 0-16,-1-2 0,-1-2 15,0-1-15,-2-1 16,-1-3-16,-1-1 0,0 1 0,0-1 16,0-1-16</inkml:trace>
  <inkml:trace contextRef="#ctx0" brushRef="#br0" timeOffset="258563.6842">8537 6343 0,'0'0'0,"0"0"0,0 0 15,0 0-15,19-12 0,-19 12 0,19-11 16,-19 11-16,22-11 0,-10 5 16,1 0-16,1 0 0,0 0 15,-2 2-15,1 1 0,-2 2 16,1 1-16,-1 2 0,3 1 15,-6 3-15,2-1 0,-1 4 16,-1 1-16,0 2 0,-2 0 0,2 5 16,-1 2-16,-2-2 0,-1-1 15,0-1-15,-2 1 0,0-3 16,0 0-16,-2-3 0,-1-1 16,0-1-16,-1-1 0,-1-3 15,-3-3-15,3-1 0,0 1 0,0-1 16</inkml:trace>
  <inkml:trace contextRef="#ctx0" brushRef="#br0" timeOffset="258713.5673">8572 6450 0,'0'0'0,"0"0"16,0 0-16,0 0 0,24-6 15,-24 6-15,27-9 0,-27 9 16,31-9-16,-14 5 0,-1 2 15,1-1-15,-1 1 0,-1 0 16,-3 0-16,-1 0 0</inkml:trace>
  <inkml:trace contextRef="#ctx0" brushRef="#br0" timeOffset="258880.7331">8640 6579 0,'0'0'0,"0"0"0,0 0 0,0 0 0,0 0 15,29-9-15,-29 9 16,25-10-16,-25 10 0,30-14 0,-9 6 16,-4-1-16,2-1 0,-2 2 15,-3 1-15,-2 0 0</inkml:trace>
  <inkml:trace contextRef="#ctx0" brushRef="#br0" timeOffset="259136.5147">8894 6199 0,'0'0'0,"0"0"0,0 0 16,0 0-16,0 0 0,13 25 0,-13-25 16,11 33-16,-6-13 0,1 3 15,-1 4-15,1-1 0,-2-1 0,2 7 16,-1 0-16,0-3 15,-2-3-15,-1 6 0,-1-4 16,-1-6-16,-1-3 0,-1-4 16,-2-3-16,-1-4 0,0-1 0,-1-3 15,1-4-15,1 1 0,-1-1 16,1 1-16</inkml:trace>
  <inkml:trace contextRef="#ctx0" brushRef="#br0" timeOffset="259464.9535">9003 6179 0,'0'0'0,"0"0"0,0 0 16,19-12-16,-19 12 0,19-7 15,-8 2-15,1 0 0,2 1 0,0-1 16,1 1-16,0-1 0,-2 1 16,3 1-16,-1 2 0,-2 1 15,-2 1-15,-1 3 0,0 3 16,-3-1-16,-1 2 0,2 7 15,-2 4-15,-1 2 0,-3 2 0,0 3 16,-1 5-16,0-2 0,1 0 16,-1 7-16,0 0 0,1-5 15,1-4-15,1-3 0,-1-1 16,-1-4-16,-1-2 0,0-3 16,0 0-16,-1-5 0,0 0 15,-1-3-15,-1-1 0,-2-2 16,-1-2-16,0-1 0,-3-3 15,-2-2-15,-2-1 0,2 2 0,2 0 16,2 1-16</inkml:trace>
  <inkml:trace contextRef="#ctx0" brushRef="#br0" timeOffset="259630.669">8955 6393 0,'0'0'0,"0"0"0,0 0 16,0 0-16,0 0 0,32-15 15,-32 15-15,27-10 0,-12 6 0,1-1 16,2 0-16,0 1 0,0 1 16,-2 1-16,0-1 15,-3 2-15,-1 0 0,-2 0 0</inkml:trace>
  <inkml:trace contextRef="#ctx0" brushRef="#br0" timeOffset="259782.1047">9037 6522 0,'0'0'0,"0"0"16,0 0-16,0 0 0,0 0 0,0 0 16,22-12-16,-22 12 0,24-10 15,-24 10-15,37-16 16,-18 8-16,2 0 0,1 0 0,1-2 16,-3 2-16,-2 1 0,-3 1 15</inkml:trace>
  <inkml:trace contextRef="#ctx0" brushRef="#br0" timeOffset="260030.6267">9468 6223 0,'0'0'0,"0"0"0,0 0 15,0 0-15,0 0 0,12 26 16,-12-26-16,8 26 0,-8-26 15,4 38-15,-2-15 0,1 1 16,-2-2-16,0 7 0,1-1 16,-1-3-16,-1-3 0,0-1 0,0-1 15,-1-4-15,0-2 0,0-3 16,0-3-16,-3-2 0,0-1 16,1-2-16,-1 0 0,2 0 15</inkml:trace>
  <inkml:trace contextRef="#ctx0" brushRef="#br0" timeOffset="260347.0915">9482 6216 0,'0'0'0,"0"0"15,0 0-15,21-7 0,-21 7 16,22-11-16,-6 5 0,-1-1 16,2 3-16,-1-2 0,1 1 15,3 1-15,-3 1 0,-1 0 16,-2 3-16,-1 1 0,-1 2 0,-1 3 15,-1 3-15,-1 4 0,-1 0 16,-2 6-16,0 6 16,-1-1-16,0 3 0,-1-1 0,1 1 15,-1-1-15,0-2 0,0 2 16,-1-3-16,1-2 0,1-1 16,-1-1-16,0-3 0,-2-4 15,-1-3-15,-1-2 0,0-2 16,-2-2-16,-3 0 0,-1-2 15,-3-2-15,-2-2 0,-1-1 16,2 1-16,2-1 0,1 1 0</inkml:trace>
  <inkml:trace contextRef="#ctx0" brushRef="#br0" timeOffset="260497.3331">9525 6392 0,'0'0'0,"0"0"0,0 0 15,0 0-15,0 0 0,0 0 16,19-20-16,-19 20 0,23-12 0,-23 12 15,34-12-15,-15 6 16,-4 0-16,3 2 0,1 0 16,-2 0-16,0 1 0,2 0 0,-4-1 15,-2 2-15</inkml:trace>
  <inkml:trace contextRef="#ctx0" brushRef="#br0" timeOffset="260648.5866">9591 6492 0,'0'0'16,"0"0"-16,0 0 0,0 0 0,25-8 16,-25 8-16,26-11 15,-26 11-15,32-12 0,-13 5 0,1-2 16,-1 1-16,0-1 0,-2 2 16,-3 0-16,-1 1 0</inkml:trace>
  <inkml:trace contextRef="#ctx0" brushRef="#br0" timeOffset="260880.2562">9930 6034 0,'0'0'0,"0"0"0,0 0 16,0 0-16,0 0 0,23 7 15,-23-7-15,0 0 0,25 6 0,-25-6 16,18 9-16,-9-4 16,0 1-16,-2-1 0,1 1 15,-1 0-15,-2-2 0,1 0 0</inkml:trace>
  <inkml:trace contextRef="#ctx0" brushRef="#br0" timeOffset="261097.671">9899 6184 0,'0'0'0,"0"0"0,0 0 0,0 0 16,29-8-16,-29 8 0,27-10 16,-11 4-16,-1 0 0,4 1 15,2-1-15,-1 1 0,-2-1 0,3-1 16,-2 2-16,-4-1 15,0 2-15,-5 0 0,-4-2 16,0 3-16,-2-1 0,0 1 16</inkml:trace>
  <inkml:trace contextRef="#ctx0" brushRef="#br0" timeOffset="261280.8611">10061 6183 0,'0'0'0,"0"0"0,0 0 15,0 0-15,0 0 0,-2 27 16,2-27-16,-6 23 0,6-23 0,-7 30 16,1-14-16,-2 0 15,0-1-15,-1 0 0,0 1 0,0-5 16,1-2-16,2 0 0,0-2 16,2 0-16</inkml:trace>
  <inkml:trace contextRef="#ctx0" brushRef="#br0" timeOffset="261447.2917">10156 6271 0,'0'0'0,"0"0"16,0 0-16,23-9 0,-12 6 15,2-2-15,3 1 0,0 0 0,1 1 16,-1-1-16,1 0 0,2 1 16,-2 0-16,-2 2 0,-2 1 15,-2 1-15,-2 1 0,-5-2 16,-1 0-16,0 0 0,-1 0 0,0 0 15</inkml:trace>
  <inkml:trace contextRef="#ctx0" brushRef="#br0" timeOffset="261664.0566">10230 6308 0,'0'0'0,"0"0"0,0 0 0,0 0 15,0 0-15,0 0 0,4 30 16,-4-30-16,-1 23 0,1-23 15,-3 27-15,0-12 0,1 0 16,-1 0-16,0 0 0,-1 0 16,1-1-16,-1 0 0,-2-1 0,0 0 15,-2-2-15,-2-1 16,-2 0-16,-1 0 0,-1-3 0,3 0 16,1 0-16,2-1 0</inkml:trace>
  <inkml:trace contextRef="#ctx0" brushRef="#br0" timeOffset="261880.1168">10068 6436 0,'0'0'0,"0"0"15,0 0-15,0 0 0,0 0 0,29 2 16,-29-2-16,26 7 0,-26-7 16,30 11-16,-12-3 0,2-1 15,1 0-15,1 0 0,0 0 16,0 0-16,0 0 0,7 2 15,-2-2-15,-1 0 0,-3-2 16,-3-1-16,-3-2 0,-2 1 16,-3 0-16,-2 0 0,-2 0 15,-5-1-15,-4 2 0,0-1 16,0-1-16,1-2 0</inkml:trace>
  <inkml:trace contextRef="#ctx0" brushRef="#br0" timeOffset="265347.7793">13616 7256 0,'0'0'0,"0"0"16,0 0-16,36-4 0,-20 4 0,12-1 15,4 0-15,1 0 16,0 0-16,13 0 0,5-1 0,-1 0 16,-2 1-16,14-1 15,2 0-15,-4-1 0,-1 0 0,14 1 16,2 0-16,-5 1 0,-2-2 15,12-1-15,-1 1 0,-6 0 16,-4 2-16,37-3 0,-4-1 16,-14 2-16,-9 1 0,7 2 15,4 2-15,-8-2 0,-3-1 0,9-2 16,7-1-16,-9-1 0,-8 0 16,8 1-16,5 3 0,-5 0 15,-4-1-15,4 1 0,4-1 16,-8 0-16,-5-2 0,9 0 15,8 1-15,-10 3 0,-7 2 0,10-2 16,8-4-16,-7 1 16,-3-1-16,1 4 0,0 3 15,-5-4-15,-2-4 0,4 2 16,6-2-16,-8 1 0,-4-2 0,6 8 16,4 2-16,-4-4 0,-4-3 15,6-1-15,4 2 16,-8 0-16,-6 1 0,5 0 0,4 1 15,-6-1-15,-3-2 0,6 2 16,4 1-16,-7 0 0,-3-1 0,4 1 16,3 2-16,-4 1 0,-3-1 15,3-3-15,3 0 0,-6 1 16,-4 1-16,8 0 16,3-2-16,-8 0 0,-5 1 0,5-1 15,4 1-15,-8 1 0,-4 2 16,1 4-16,1 1 0,-5-5 15,-3-7-15,7 1 0,4 1 16,-7 6-16,-5 5 0,0-5 16,3-1-16,-7-6 0,-5-3 0,-2 1 15,0 2-15,-2 3 0,-2 3 16,0-2-16,0 1 0,-7-4 16,-5-1-16,-4 1 0,-2 1 15,-2 2-15,-2 1 0,-5-3 16,-3-2-16,-5 2 0,-3 2 15,-7 4-15,-2 3 0,-4-1 0,-2 0 16,4-3-16,0 0 0,2-1 16</inkml:trace>
  <inkml:trace contextRef="#ctx0" brushRef="#br0" timeOffset="276815.4464">4412 7249 0,'0'0'0,"0"0"16,-18-3-16,5 0 0,-3 1 0,-10 0 16,-4 1-16,-2-1 0,-1 0 15,-10 0-15,-1 0 0,0 2 16,0 0-16,-1 0 0,-2 1 15,-4 2-15,1-1 0,-1 4 16,-3 1-16,5 1 0,3 0 0,-7 4 16,2 1-16,4 2 15,2 1-15,-2 1 0,0 1 16,8 0-16,5-1 0,-5 9 0,2 3 16,6-2-16,3 1 0,0 7 15,1-1-15,8-2 0,6-4 0,4 3 16,1 0-16,4-4 15,4-1-15,6 3 0,0 3 16,4-3-16,5-3 0,8 1 0,4-1 16,2-1-16,1-1 0,10-1 15,4 0-15,1-1 0,0-2 16,17 2-16,5-2 0,1-1 16,-3-2-16,19-1 0,4 0 15,23 4-15,-10-2 0,4-7 16,5-4-16,-7 3 0,-3 1 15,8-7-15,8-4 0,-14 0 0,-5-2 16,10 4-16,5 3 16,-11-3-16,-7-3 0,5-2 0,3 0 15,-8-2-15,-7 1 0,5 2 16,0 0-16,-9-2 0,-8-4 16,0-2-16,1-4 0,-12 1 15,-8-2-15,-2-3 0,-1 0 16,-10-3-16,-7 2 0,0-3 15,-3-1-15,-3 1 0,-7 2 0,-2-2 16,-6 0-16,-2-6 16,-5-1-16,-5-5 0,-3-2 15,-2 7-15,-1 3 0,-5-3 16,-3-3-16,-3 1 0,-3 0 0,-5-2 16,-3-4-16,-3 3 0,3 2 15,-4-2-15,-2 0 0,9 14 16,-2-1-16,-21-6 0,-2 1 15,18 8-15,-1-3 0,-26-9 16,-1 3-16,18 15 0,-1 0 0,-29-3 16,-5 0-16,4 1 0,4 1 15,-6 6-15,-8 3 16,6 8-16,6 2 0,-13 3 0,-6 2 16,6 0-16,5 0 0,-4 11 15,2 8-15,24-8 0,15-8 0,15-4 16</inkml:trace>
  <inkml:trace contextRef="#ctx0" brushRef="#br0" timeOffset="277798.4024">8655 8032 0,'0'0'0,"0"0"0,0 0 16,0 0-16,0 0 0,27-3 0,-17 2 15,1-1-15,1 1 0,2-2 16,2 2-16,0-1 0,3 0 15,2 1-15,1-1 0,7-1 16,-1 1-16,5 0 0,4 1 16,-1 0-16,0 0 0,12 1 15,2 0-15,-1 0 0,1 0 0,2-1 16,0-2-16,12 2 0,1 1 16,0 1-16,1-1 0,9 2 15,-3-1-15,1-2 0,1-1 16,6 2-16,-1 0 0,-1 3 15,1-2-15,29 2 0,-12 0 0,-5-2 16,-4-1-16,0 0 0,0 0 16,-1 0-16,-1 3 15,-6-3-15,-3-1 0,4-2 0,1 1 16,-2 0-16,-3 0 0,-1 1 16,0 0-16,-3 1 0,-1 1 15,0-2-15,2-1 0,-1 1 16,-2-1-16,1-1 0,1 0 15,-3 1-15,-2 2 0,1-1 16,0 1-16,-4-1 0,-2 0 0,2 0 16,0-1-16,-2 1 0,-1 2 15,0-2-15,0 0 0,-2 1 16,-3 0-16,1-2 0,2 1 16,-1 0-16,2-1 0,-2 1 15,1 2-15,-5 0 0,-3 1 16,4-2-16,1 0 0,-2-1 15,-2-1-15,-3 1 0,0 2 16,-1-1-16,2 1 0,3-2 16,1-2-16,-7 0 0,-5-1 0,-4 2 15,-2 2-15,-4 1 0,-1-1 16,-5 3-16,0 0 0,-8 2 16,-2-1-16,-12-2 0,-1-1 15,0-1-15</inkml:trace>
  <inkml:trace contextRef="#ctx0" brushRef="#br0" timeOffset="282932.0306">3420 8915 0,'0'0'16,"0"0"-16,0 0 0,0 0 15,0 0-15,0 0 0,0 0 16,0 0-16,19-14 0,-19 14 0,0 0 16,0 0-16,22-1 0,-22 1 15,0 0-15,23-2 0,-23 2 16,0 0-16,31 2 0,-18-2 16,-1 0-16,2-1 0,4 1 15,1 0-15,-3 2 0,3-1 16,3-2-16,-2 1 0,1 0 15,7 1-15,0 0 0,-2 0 16,-1 1-16,0-1 0,2 0 16,0 0-16,0 1 0,1 0 0,2-1 15,-1 0-15,-4-1 0,10 1 16,1 1-16,-2-1 0,0 0 16,-1 0-16,3 0 0,-4 1 15,0-1-15,2 0 0,3-1 16,-3 1-16,-2-1 0,9-1 15,0 0-15,-3-2 0,-1 2 0,-1 1 16,0 0-16,0 1 0,-1-1 16,1 0-16,3-1 15,-5-1-15,1 2 0,-2-1 0,2 1 16,-1-1-16,-3 1 0,4 1 16,0-1-16,-1 0 0,-1-2 15,7 1-15,-4 1 0,-6 0 16,-1-1-16,3 0 0,2 1 15,-4 1-15,1 1 0,1-2 16,2-1-16,-4 0 0,-1-2 0,0 1 16,3 0-16,-4 1 15,-1 0-15,4 1 0,1 0 0,-2 0 16,-2 1-16,4 0 0,0 0 16,-1 1-16,-5-1 0,2 1 15,-1-1-15,-1-1 0,0 0 16,1 0-16,3 1 0,-5 0 15,1-1-15,-1 1 0,4 1 16,-4 0-16,0-1 0,1 2 16,-1-2-16,-1 0 0,1-1 0,1 1 15,3 1-15,-3-1 0,-2 1 16,2-1-16,0-1 0,0 1 16,-1 1-16,1-1 0,2 0 15,-3 2-15,2-2 0,-2 1 16,4 1-16,-2-2 0,0-3 0,0 2 15,2-1-15,-4 1 16,1 1-16,2 0 0,-1 1 16,-1-1-16,0 1 0,0-2 0,3 0 15,-2 1-15,-1-1 0,0 1 16,2 0-16,-2-1 0,0 0 16,1 1-16,2 0 0,-2 0 15,-1 1-15,1 0 0,3 1 16,-2-1-16,-2-2 0,3-1 15,0 0-15,-1 1 0,-2 1 0,2 0 16,0 0-16,-1 1 16,-3-2-16,4 0 0,1-2 15,-2 2-15,0 2 0,0-1 0,2 1 16,-2-1-16,1 1 0,0-1 16,-1 0-16,1 1 0,-3-1 0,4 0 15,2 0-15,-4-1 16,0-1-16,-2 1 0,4 1 15,-3 0-15,-1 1 0,2-1 16,-1-1-16,0-1 0,-1 0 16,3 1-16,1 1 0,-2 0 0,-2-1 15,2 0-15,1 1 16,0 0-16,1 1 0,-3-2 0,0-1 16,1 0-16,-2 1 0,3 1 15,1 1-15,-3-1 0,-1 0 16,3 0-16,1 0 0,-2-1 15,0 0-15,-1 0 0,2 2 16,-2-2-16,1 0 0,0 0 16,2 1-16,-2 0 0,0 0 0,1 0 15,2-1-15,-2 1 0,-2 2 16,1-2-16,-1-1 0,1 0 16,-1 0-16,3 3 0,2 0 15,-4-2-15,0 0 0,-1 0 16,3 0-16,-2 2 0,0-1 15,-1-2-15,2 0 0,0 0 0,0 1 16,2 2-16,0 1 16,-2-3-16,0-1 0,2 0 15,1 0-15,-1 1 0,-1 1 0,0-1 16,0 2-16,0-3 0,-1 0 16,0 1-16,2 1 0,-2-1 15,-2-1-15,3-1 0,2-1 16,-4 1-16,-2 0 0,4 1 15,3 2-15,-4-1 0,-3 0 0,1-2 16,2 0-16,-1 1 0,-2 1 16,4 0-16,1 0 15,-2 0-15,-3-1 0,3 0 0,1 0 16,-2 1-16,-2 0 0,1 0 16,-1 1-16,-1-1 0,0-1 15,1 1-15,2 1 0,-1-1 16,-2 0-16,0 0 0,2 0 15,-6 1-15,-1 2 0,7-2 16,1 0-16,-6-2 0,-2 1 16,1 0-16,1-1 0,-1 2 15,-2-2-15,1 1 0,1 1 16,-1-1-16,-3 0 0,0 1 0,-2-1 16,-2 0-16,-2 0 0,-3 0 15,-3 2-15,-1-1 0,0 0 0,-1-1 16</inkml:trace>
  <inkml:trace contextRef="#ctx0" brushRef="#br0" timeOffset="292798.6452">11988 9069 0,'0'0'0,"0"0"16,0 0-16,0 0 0,0 0 0,23 3 15,-23-3-15,23 6 16,-23-6-16,30 5 0,-11-2 15,1-1-15,2 1 0,3-2 16,4 0-16,8 0 0,2 1 16,3-2-16,2-2 0,9 0 0,-2 0 15,3 1-15,2 0 16,7-1-16,-5 0 0,3 0 0,2 0 16,-5 1-16,-2-2 0,13 1 15,1-3-15,-6 1 0,-3 0 16,9 0-16,1 0 0,-6 2 15,-5 0-15,33-3 0,-3 1 16,-12-1-16,-10 2 0,5-1 16,3-2-16,-9 3 0,-5 2 0,5 6 15,5 3-15,-8-6 0,-4-5 16,4-2-16,4-2 0,-5 2 16,-1 0-16,3 5 0,4 5 15,-4-3-15,-4-3 0,4 0 16,3 1-16,-7-2 0,-2-2 15,7 1-15,6 2 0,-10 3 16,-4 4-16,7-5 0,7-2 16,-9 1-16,-4 1 0,6-2 0,5-2 15,-9 2-15,-7 0 0,6 3 16,3 2-16,-5-3 0,-3 0 16,6-3-16,5-2 0,-8 4 15,-4 3-15,4 0 0,2 1 16,-7-4-16,-3-1 0,3-1 15,3 1-15,-4-1 0,-3 1 0,8-5 16,3-2-16,-8 11 0,-6 8 16,5 0-16,3-1 0,-4-8 15,-3-4-15,3 1 0,0 1 16,-4 1-16,-4 3 0,2-2 16,1-1-16,-3-4 0,-3 0 15,3 1-15,2-1 0,-7 2 16,-5 2-16,3-1 0,4 1 15,-6-1-15,-4-1 0,5 0 16,1-1-16,-15 2 0,1 0 0,3-2 16,3 0-16,-1 0 0,-3 4 15,2-2-15,2 0 16,-6-2-16,-1-2 0,2 7 0,1 3 16,1-3-16,0-2 0,-1-4 15,1-1-15,-4-2 0,3-1 16,-3 7-16,0 6 0,-1-3 15,-1-1-15,0 1 0,1-2 16,-2 0-16,-2 0 0,2-1 0,0 1 16,-5-1-16,-2 1 0,1-2 15,2-1-15,-2 2 0,-3 0 16,0 1-16,-2-1 0,-4 0 16,-2 0-16,-2-1 0,-5-2 15,1 0-15,1 2 0,1-1 16</inkml:trace>
  <inkml:trace contextRef="#ctx0" brushRef="#br0" timeOffset="294202.3795">20650 9012 0,'0'0'0,"0"0"0,0 0 16,0 0-16,0 0 0,23 1 16,-23-1-16,0 0 0,28-2 15,-28 2-15,24-4 0,-10 1 16,2 0-16,2 1 0,1 0 16,2 0-16,1 0 0,8 0 0,1 1 15,0 0-15,1 0 0,2 0 16,2 0-16,1 1 0,-1 1 0,12-1 15,0-1-15,-2 4 0,0 2 16,11-2-16,2-1 16,-3-1-16,-5-2 0,5 3 0,2 1 15,4 1-15,-6 1 0,2-4 16,3-1-16,-4 1 0,-3 2 16,10 2-16,1 1 0,-5-3 15,-4 0-15,3-3 0,1-2 16,-3 2-16,-2 1 0,25-2 15,-4-3-15,-11 4 0,-6 3 16,2 0-16,2 1 0,-7-1 16,-4-1-16,2-1 0,3-2 15,-5 0-15,-4 0 0,2-1 16,4 0-16,-3-1 0,-2 1 16,4 2-16,2 2 0,-5-1 15,-3 1-15,2-4 0,4-2 0,-5 2 16,-3 0-16,4 1 0,4 0 15,-6 3-15,-5 1 0,4-1 16,2-1-16,-3-4 0,-4-2 16,4 4-16,1 2 0,-2-1 15,-1-2-15,0 1 0,0 1 16,-5 1-16,-1-1 0,0 3 0,3 2 16,-18-5-16,2 0 0,3 0 15,3 0-15,-2 0 0,-1 1 16,2-2-16,5 0 0,-4 0 15,-1 1-15,0-1 0,-1 0 16,-2-1-16,0 0 0,-2 2 16,-1 0-16,-4 3 0,0 2 0,0-3 15,1-1-15,-5-3 0,2-1 16,-2 1-16,-1 0 0,-3 1 16,-2 1-16,0-1 15,-1-1-15,-3 1 0,1-1 0,-2 1 16,0 0-16,-4 1 0,-4 0 15,2 1-15,2-1 0,-2 0 0</inkml:trace>
  <inkml:trace contextRef="#ctx0" brushRef="#br0" timeOffset="300166.3852">3509 9991 0,'0'0'0,"0"0"16,0 0-16,0 0 0,25 1 0,-25-1 15,28-2-15,-14 1 16,4-1-16,1 2 0,3-1 15,6 1-15,1-1 0,1 0 16,4 1-16,0 0 0,0 0 0,14-1 16,-1 1-16,-2 0 0,-1 0 15,13 0-15,1 0 16,-3 0-16,-3-1 0,13-1 0,5 0 16,-10 2-16,-2 2 0,13-3 15,3-2-15,-9 1 0,-8 0 0,10 1 16,2 0-16,-4 1 0,-3 1 15,36 0-15,-1 0 0,-14-2 16,-13 0-16,12 0 0,3 0 16,-9 0-16,-7 0 0,11-3 15,6-3-15,-14 4 0,-7 2 0,9 2 16,9 3-16,-8-4 16,-7-2-16,7 0 0,6 0 15,-7 0-15,-6 0 0,10 1 16,6 0-16,-9 1 0,-6 1 0,9 0 15,6 1-15,-9-2 0,-11-2 16,12 1-16,7-1 16,-7-2-16,-5 0 0,5 1 0,2-2 15,-8 6-15,-9 3 0,12-3 16,6-2-16,-8-1 0,-6-1 0,7 0 16,2 1-16,-6 1 15,-6 1-15,7 0 0,6 0 16,-10 2-16,-6 2 0,8-2 15,7-1-15,-10 1 0,-7 1 0,9-2 16,7-2-16,-11 2 0,-5 1 16,6 1-16,7 1 0,-8-3 15,-6 1-15,7-1 0,4 0 16,-8 1-16,-6-1 0,10 1 16,6 0-16,-14 1 0,-9 1 0,4-2 15,3-2-15,-7-3 16,-4-4-16,4 6 0,4 2 15,-8-3-15,-6-1 0,0 2 0,-2 1 16,-7 1-16,-3 1 0,-5-5 16,-1-4-16,-7 2 0,-3 2 15,-5 5-15,-3 4 0,-3-5 16,-2-2-16,-9 1 0,-9-1 16,6 0-16,4 1 0,3-1 15</inkml:trace>
  <inkml:trace contextRef="#ctx0" brushRef="#br0" timeOffset="313917.0302">4623 9043 0,'0'0'0,"0"0"0,0 0 16,-21-7-16,21 7 0,-27-2 15,10-1-15,-2 0 0,-3 2 16,-4 0-16,-2 0 0,-10 2 0,-1 3 15,-4 0-15,-5 0 16,-8 2-16,0 2 0,-12 5 0,-1 3 16,3 3-16,5 1 0,-12 1 15,2-2-15,7-1 0,6 1 16,-4 5-16,-1 1 0,9 0 0,3 0 16,5 1-16,2 1 15,6 2-15,6 0 0,-10 13 16,5-2-16,18-19 0,4-1 0,4 2 15,2 2-15,6-1 0,6 0 16,3 3-16,7 1 16,-1-3-16,2 1 0,5-3 0,5 0 15,-1-4-15,1-3 0,11-1 16,3 1-16,3-1 0,3 2 16,8-1-16,5-1 0,-2-2 0,-1-3 15,14-2-15,7-2 16,-5 0-16,2 1 0,39-2 15,0-3-15,-15 3 0,-10 3 0,9-11 16,6-5-16,-12 1 0,-10 1 16,9-2-16,4 2 0,-16-2 15,-9 1-15,5-3 0,1-4 16,-7 3-16,-3 0 0,-4-2 16,2-2-16,-13-2 0,-5 2 0,5-7 15,-1-3-15,-9 4 0,-5 2 16,1-2-16,1 0 15,-1 0-15,-2-2 0,-7 0 16,-7-3-16,-4 6 0,-5 4 0,1-7 16,0-6-16,-4 3 0,-3 0 0,-5-1 15,-3 0-15,-1 14 16,-3 0-16,-1-5 0,-4-5 16,-3 4-16,1-1 0,-10-1 15,-2-1-15,2 4 0,1-1 0,-10-2 16,-5-1-16,-2 4 0,-2 3 15,-14-7-15,-4-1 16,-1 6-16,-1 5 0,-11-1 0,-12 0 16,-32 0-16,13 5 0,-4 9 15,-5 5-15,14 4 0,9 2 16,-1 8-16,-2 6 0,30-8 16,21-6-16,12-2 0</inkml:trace>
  <inkml:trace contextRef="#ctx0" brushRef="#br0" timeOffset="314600.3124">5054 9791 0,'0'0'0,"0"0"16,0 0-16,0 0 0,0 0 0,0 0 15,0 0-15,0 0 0,0 0 16,0 0-16,-26 5 16,26-5-16,0 0 0,-18 10 0,18-10 15,-26 8-15,14-4 0,-1 2 16,-5 1-16,2-1 0,-1 0 0,-2 0 16,-3 2-16,4-1 15,-1 0-15,-5 3 0,2-2 16,3 0-16,4 0 0,1 0 15,3 1-15,2-2 0,3 1 0,3 1 16,7 1-16,2-3 0,5-1 16,5 0-16,7 0 0,2-1 15,3 0-15,5 0 0,7-1 16,4 0-16,0 0 0,10-1 16,0 0-16,-7 0 0,-5 0 0,-2-2 15,-5 0-15,-7-1 16,-5 0-16,-4 0 0,-4 1 15,-5-2-15,-1 0 0,-6-3 0,-6-2 16,-2 1-16,1-1 0,-9-2 16,-5-4-16,2 1 0,-3 0 15,-1-1-15,-2-1 0,1-1 16,1 2-16,-2-1 0,-3-2 16,4 2-16,3 1 0,3-2 15,0 0-15,4 2 0,3 1 16,1 2-16,4 1 0,-2 3 0,2 3 15,2 5-15,2 5 16,0-2-16,0-2 0,-1 0 0</inkml:trace>
  <inkml:trace contextRef="#ctx0" brushRef="#br0" timeOffset="338869.5527">12303 9867 0,'0'0'0,"0"0"0,0 0 16,0 0-16,0 0 0,0 0 16,30 0-16,-30 0 0,23 1 0,-23-1 15,29 1-15,-11 0 0,1 0 16,4 1-16,1 0 15,2 1-15,2 0 0,9-1 16,3 1-16,1-1 0,1 0 0,12 0 16,1-1-16,0 0 0,-1 1 15,12 1-15,-1 0 0,-2-2 16,-1-2-16,9 2 0,1 1 16,-5 1-16,-2 0 0,10 1 15,-1 0-15,-4-1 0,-3-3 0,3-1 16,4-1-16,24 0 0,-12 0 15,-3 1-15,-2 1 0,-4 0 16,-2-1-16,1 3 0,0 4 16,-6-4-16,-2-1 0,6 1 15,4 2-15,-8-2 0,-5-1 0,7 0 16,3-1-16,-4 1 0,-3 1 16,1-2-16,2-2 15,-2-1-15,1-1 0,3 1 16,2 0-16,-4 0 0,-1 1 0,2-1 15,3 1-15,-4-3 0,-3-2 16,3 0-16,3 0 0,-1 3 16,-3 3-16,4-2 15,2 0-15,-5-1 0,-5 0 0,3 2 16,4 1-16,-1-2 0,-2 0 0,2-1 16,1-2-16,-5 1 0,-3 3 15,1 4-15,3 3 0,-7 0 16,-2-1-16,4-4 15,4-3-15,-3 2 0,-2 1 0,2 1 16,2 3-16,-4-2 0,-2-1 16,1 0-16,0 2 0,2-2 15,0-1-15,0 0 0,0 0 16,-3 1-16,-2 1 0,2 1 16,2 0-16,-1-3 0,0-1 15,6 2-15,1 2 0,-6-3 0,-6-1 16,3 0-16,0 0 0,0 2 15,-2 1-15,4-2 16,3-1-16,-3 2 0,-3 0 0,0 2 16,-2 0-16,1-2 0,-2 0 15,4-1-15,3-1 0,-4 1 16,-3-1-16,1 4 0,2 3 16,-2-3-16,-1-1 0,2-3 15,0-1-15,-2 2 0,-2 3 0,4-1 16,1-2-16,-3 0 0,-2-1 15,1 1-15,3 0 0,-3 0 16,0 0-16,3-1 0,2 0 16,-5 2-16,-2 0 0,2 1 15,2 1-15,0-4 0,-2-2 16,3 3-16,3 0 0,-6 4 16,-3-1-16,5-1 0,3-4 15,-3 0-15,-2-1 0,2-1 16,3 1-16,-3 1 0,-2 2 0,3 0 15,0 1-15,-3 0 0,-2 0 16,0-1-16,1 0 0,0 0 16,1 2-16,3-2 0,1 0 15,-6 1-15,-3 0 0,0-2 16,2-2-16,-1 2 0,0 0 0,2 1 16,1 0-16,-3 0 15,-1 0-15,0 1 0,-1 0 16,0 0-16,-2 1 0,4-4 0,1-2 15,-4 2-15,-1 3 0,0-1 16,3 1-16,-7-3 0,-4-2 16,5 2-16,5 2 0,-2 3 15,1 2-15,0-5 0,2-5 16,-1 0-16,2 0 0,-5 4 16,-3 2-16,0-1 0,2 0 0,4 0 15,4 2-15,-4-4 0,-4-1 16,2 2-16,2 1 15,-4 1-15,-1 0 0,-2-3 0,-1-2 16,-12 4-16,7 2 0,17-1 16,-3-2-16,-21 1 0,3 1 15,3-3-15,4 1 0,-2 1 16,0 1-16,1-1 0,2-1 16,-1 1-16,-1 0 0,1 1 15,-1-1-15,0 1 0,-1 0 0,1-1 16,0-1-16,-2 2 0,-2 0 15,0 1-15,1 0 0,-3-2 16,-2 0-16,-2-1 0,1 1 16,0 0-16,0 1 0,-2-2 15,1 0-15,-2 0 0,0 0 0,-2 1 16,-1 2-16,-2-1 16,-1-1-16,-4 0 0,1-2 15,-2 1-15,0 0 0,-2 2 16,-1 0-16,-1-1 0,-2-1 0,-4 1 15,0-1-15,-1 0 0,-1 1 16,0 1-16,-3 2 0,-4-1 16,-1 1-16,-1-1 0,2 0 15,1-1-15</inkml:trace>
  <inkml:trace contextRef="#ctx0" brushRef="#br0" timeOffset="358720.0243">3569 10779 0,'0'0'0,"0"0"16,0 0-16,0 0 0,0 0 0,0 0 15,0 0-15,23-2 0,-23 2 16,0 0-16,24-1 0,-24 1 15,0 0-15,32 0 0,-20 0 16,1-1-16,-1-1 0,1 1 16,3 2-16,0-1 0,-2 0 15,4 0-15,0 1 0,1-1 16,0-1-16,6 0 0,4 0 16,-4 1-16,2 0 0,0 1 15,0 2-15,1-2 0,2 1 0,2-1 16,0 0-16,9 1 0,-4-1 15,3 1-15,1 1 0,0 1 16,-1-2-16,13-1 0,-1-1 16,-1 1-16,-2-1 15,0 2-15,3 1 0,-4 0 0,-3-1 16,14-3-16,3-1 0,-6 2 16,-3 2-16,2-1 0,3 0 15,6-2-15,-3-2 0,2 3 16,2 4-16,-8-1 0,-2 0 0,10 1 15,2-2-15,13-2 0,-11-2 0,3 2 16,0 0-16,-11 0 16,-5-1-16,4 2 0,4 3 15,-2-1-15,-2-1 0,4 1 16,6 1-16,-11-3 0,-7 1 16,6-4-16,3-3 0,-5 2 0,0 1 15,6 0-15,6 1 16,-10 1-16,-7 1 0,5 0 0,5 0 15,-2-2-15,0-1 0,-2 2 16,1 0-16,-2 0 0,-1 0 16,6-2-16,4 0 0,-11 1 15,-6 0-15,4-1 0,4-1 16,0 0-16,0 0 0,-2 0 16,0 2-16,-5-2 0,-2 1 0,6-1 15,3-1-15,-8 1 0,-7 1 16,7 1-16,8 0 0,-8-1 15,-5 1-15,3 1 0,2 0 16,-3-1-16,-1 0 0,0-2 16,1-1-16,-2 2 0,0 0 0,1-1 15,1 2-15,-2 0 16,-1-1-16,0 1 0,1-2 16,-4 2-16,-2 1 0,0 0 15,0 1-15,-15-1 0,4-1 0,7 0 16,3 0-16,-6 0 0,-2 2 15,4 1-15,3 0 0,-5-2 16,0-2-16,4-1 0,5 2 16,-5-1-16,-3 1 0,2 0 15,1 0-15,-4 1 0,0 0 0,0 1 16,-2 1-16,2-3 16,1-1-16,1 2 0,1-1 15,-2 1-15,0 1 0,2 2 0,1-2 16,-2-1-16,-1-1 0,2-2 15,3 2-15,-3 0 0,-3 1 16,3-1-16,3 0 0,-1 0 16,-1 0-16,0 0 0,0 1 15,0-1-15,1 0 0,0-1 16,2 1-16,0 1 0,-2 1 16,2 1-16,3-2 0,-1-2 15,-2 1-15,2-1 0,2 0 16,-1 2-16,1 0 0,1 0 0,2 0 15,-2-1-15,-2 0 0,5 1 16,3 2-16,-2-2 0,-2 1 16,9-1-16,2 0 0,-6-1 15,-3-1-15,7 1 0,4 1 16,-5-1-16,-4-1 0,5 2 16,3 2-16,-2-2 0,-1 0 0,28-2 15,-5 1-15,-30 1 16,-3 0-16,27 1 0,0 1 15,-5-1-15,-3-1 0,0 1 0,-1 1 16,-3 0-16,-4-1 0,6 1 16,4 2-16,-7-3 0,-7-2 15,6 1-15,5 0 0,-2 1 16,-1 0-16,6 1 0,3 0 16,-5-2-16,-5-1 0,6 1 15,4 2-15,-3 0 0,-3 0 0,5 0 16,5 1-16,-7-1 0,-5-1 15,7 1-15,5 2 0,-5-1 16,-2 0-16,2 0 0,2 1 16,0-2-16,-2 0 0,7 0 15,3 2-15,-7-3 0,-5-2 16,5 4-16,6 1 0,-4-1 16,-3 1-16,5-6 0,3-2 15,-7 9-15,-6 6 0,8-1 16,6 0-16,-4-6 0,-4-4 0,6 1 15,5 0-15,-11 2 0,-4 0 16,8-2-16,4-1 0,-5-1 16,-5-1-16,5 5 0,3 4 15,-6-5-15,-2-2 0,7 0 16,5 0-16,-9 0 0,-6 2 16,6 0-16,3 3 0,-3 1 15,-4 3-15,3-6 0,4-6 16,-6 0-16,-4 0 0,5 0 0,1 1 15,-6 2-15,-5 3 0,6-1 16,3 2-16,-6-3 0,-5 1 16,7-2-16,4-1 0,-5-1 15,-4-2-15,3 3 0,5 2 16,-7 4-16,-6 1 0,5-1 16,5-3-16,-5 0 0,-2-4 0,0 5 15,1 0-15,-6-1 0,-4-3 16,2 2-16,1 0 15,-1-8-15,-2-8 0,-5 12 0,-4 10 16,-3-4-16,-2-1 0,2-2 16,1 0-16,-7-2 0,-4-1 15,3-1-15,3-3 0,-9 6 16,-6 3-16,-7 0 0,3-1 16,0-3-16,-1-3 0,-2 3 15,-3 1-15,-1 0 0,-2 1 0,-3 0 16,-4-2-16,-4 0 0,-3-2 15,2 2-15,2-1 0,2 1 16</inkml:trace>
  <inkml:trace contextRef="#ctx0" brushRef="#br0" timeOffset="359641.2365">4874 11104 0,'0'0'0,"0"0"16,0 0-16,0 0 0,0 0 0,23-24 15,-23 24-15,32-19 0,-14 10 0,-3 1 16,-1 1-16,-1 0 0</inkml:trace>
  <inkml:trace contextRef="#ctx0" brushRef="#br0" timeOffset="360977.5906">5080 10756 0,'0'0'0,"0"0"16,0 0-16,28-2 0,-18 1 16,5 0-16,4 0 0,1 0 15,2 0-15,10 0 0,3 0 16,-1-1-16,0 0 0,9-2 16,0-2-16,-3 3 0,-5 3 0,0 0 15,0 2-15,-4-2 0,-3-1 16,2 1-16,-2 1 15,-10 0-15,-2 1 0,-3 0 0,-3 3 16,-1-1-16,-5 0 0,-2 3 16,-5 1-16,-3-2 0,-1 0 15,-2 2-15,-4 2 0,-3 1 16,-1 1-16,-9 4 0,-2 0 16,-1 1-16,0 0 0,-3 2 15,-5 0-15,3 1 0,2 0 0,-9 4 16,-1-2-16,7-2 0,2-2 15,3-2-15,-1-1 0,3 0 16,3-1-16,2-2 0,1-2 16,3-4-16,6-1 0,0-2 15,3-1-15,2 0 0,4-2 0,-1-2 16,3-3-16,1-4 16,2-4-16,2-1 0,4-3 15,-3 4-15,3 0 0,4-5 0,2-3 16,0-1-16,1-1 0,0 0 15,-3 0-15,1 0 0,0 3 16,2-2-16,0-1 0,-3 2 16,1 1-16,2 1 0,3 1 15,-4 1-15,0 0 0,-1 2 16,1 1-16,-1 0 0,-2 1 16,-2 2-16,3 2 0,-1 2 0,1 2 15,-1 2-15,2 3 16,-2 0-16,-2 3 0,3 2 0,-1 5 15,0 0-15,-1 2 0,0 2 16,1 4-16,-3 0 0,1 1 16,2 1-16,-2 1 0,3 6 15,0 0-15,1 1 0,0 3 16,0-3-16,-2-3 0,2 0 16,-2 1-16,-2-3 0,-1-3 0,0-1 15,-1 0-15,0-3 0,-3-2 16,1-1-16,-4-2 15,-4-2-15,1-1 0,-6-4 0,-1-2 16,-1-2-16,0-2 0,-5-2 16,-2-3-16,-2-1 0,-4-2 15,-6-6-15,-1-3 0,1 0 16,-1 0-16,-1-3 0,0 0 16,3 2-16,3 2 0,-4-3 15,3-3-15,2 5 0,4 4 0,4 3 16,4 1-16,1 3 0,3 2 15,5 2-15,0 1 0,4 3 16,-1-2-16,1 2 0,0 0 16,0 0-16</inkml:trace>
  <inkml:trace contextRef="#ctx0" brushRef="#br0" timeOffset="410523.5584">20902 10230 0,'0'0'0,"0"0"0,0 0 0,0 0 16,0 0-16,-19 16 0,19-16 16,-21 19-16,21-19 0,-27 27 15,11-10-15,-1 1 0,1 1 0,-6 8 16,-1 2-16,1-1 0,2 0 15,0 7-15,4 1 16,4-5-16,3-4 0,8-2 16,8-2-16,3-5 0,2-3 0,7-5 15,4-5-15,1-3 0,0-1 0,-4-1 16,-3 1-16,-4-1 16</inkml:trace>
  <inkml:trace contextRef="#ctx0" brushRef="#br0" timeOffset="410805.8761">21553 10222 0,'0'0'0,"0"0"15,0 0-15,0 0 0,0 0 0,0 0 16,-23 8-16,23-8 0,-33 10 0,10-1 16,-6 2-16,0 1 15,0 2-15,-14 5 0,-4 2 16,7 0-16,3 0 0,-1 4 15,4-1-15,9-4 0,5-2 0,8 0 16,9-3-16,7-3 0,7-1 16,12-4-16,12-1 0,0-3 15,2-1-15,14-1 0,3-1 16,-6-1-16,-5 0 0,5-1 16,-2-3-16,-10 1 0,-10 0 15,-6 1-15,-5 1 0,-4 0 16</inkml:trace>
  <inkml:trace contextRef="#ctx0" brushRef="#br0" timeOffset="411043.2079">21527 10292 0,'0'0'0,"0"0"15,0 0-15,-12 23 0,12-23 0,-19 27 16,6-9-16,-2 1 15,1 2-15,-7 8 0,-1 6 16,-1-1-16,-2-1 0,-1 6 16,3-3-16,4-5 0,4-4 0,4-5 15,4-5-15,5-4 0,3-3 16,7-6-16,5-5 0,1-3 16,1-1-16,-3 0 0,-2 1 15,-3 2-15</inkml:trace>
  <inkml:trace contextRef="#ctx0" brushRef="#br0" timeOffset="411374.2685">21965 10347 0,'0'0'0,"0"0"0,0 0 0,0 0 16,0 0-16,0 0 0,-19 21 16,19-21-16,-24 23 0,10-6 15,-4 4-15,2 0 0,0 2 0,4 2 16,2 1-16,3 5 15,3-4-15,7-5 0,4-4 16,5-5-16,5-4 0,9-1 0,5-6 16,0-1-16,1-3 0,1-5 15,1-5-15,-4-3 0,-3-1 16,4-8-16,-2-1 0,-6-1 16,-5 1-16,-9 0 0,-6 2 15,-5 1-15,-4 3 0,-6 1 16,-5 4-16,-5 1 0,-4 4 0,-1 3 15,-2 3-15,0 3 0,1 3 16,1 3-16,3 2 16,4 0-16,5 0 0,3-3 0,2 0 15,2-2-15</inkml:trace>
  <inkml:trace contextRef="#ctx0" brushRef="#br0" timeOffset="411622.3238">22460 10492 0,'0'0'0,"0"0"16,0 0-16,0 0 0,0 0 0,27-2 15,-27 2-15,29 0 16,-29 0-16,35 1 0,-12 0 15,1 0-15,0 0 0,10 1 16,-1-1-16,-2-1 0,-2 1 0,-3 0 16,-5 0-16,-4-1 0</inkml:trace>
  <inkml:trace contextRef="#ctx0" brushRef="#br0" timeOffset="412072.9403">23324 10309 0,'0'0'0,"0"0"0,0 0 16,0 0-16,0 0 0,-12 31 16,12-31-16,-21 26 0,10-12 0,-3 2 15,0 1-15,0-1 16,2-2-16,-5 4 0,2 0 15,0-3-15,2-1 0,2-3 16,1-1-16,2-1 0,2-3 0,2-1 16,3-3-16,1-2 0,5 2 15,1-4-15,4 0 0,1 0 16,3 1-16,1 0 0,3 0 16,4 1-16,0 1 0,0 2 15,0 2-15,-1 0 0,-1 1 0,-3 1 16,-1 1-16,-3 2 15,-1 1-15,-3 1 0,-3 2 16,-1-1-16,-2-1 0,-4 0 0,-2 0 16,-3-1-16,0-1 0,-3-1 15,-2-2-15,-1 0 0,-2-2 16,-2-1-16,-5-1 0,-1-1 16,-1-2-16,0-3 0,-1-1 15,2-2-15,0-2 0,0 0 16,5 3-16,2 0 0</inkml:trace>
  <inkml:trace contextRef="#ctx0" brushRef="#br0" timeOffset="412259.5193">23377 10287 0,'0'0'0,"0"0"0,0 0 16,25 4-16,-25-4 0,25 5 15,-7-1-15,1 0 0,1 0 0,6 3 16,2 0-16,-1-2 0,1-3 16,-3 1-16,-1 0 0,-4-1 15,-3 0-15,-3 1 0</inkml:trace>
  <inkml:trace contextRef="#ctx0" brushRef="#br0" timeOffset="412656.2552">23879 10425 0,'0'0'16,"0"0"-16,0 0 0,0 0 0,0 0 15,0 0-15,0 0 0,0 0 16,-20 24-16,20-24 0,-16 15 16,16-15-16,-22 21 0,9-9 15,-2 2-15,3 1 0,2-1 16,4 1-16,2-1 0,4 0 15,4 0-15,7 1 0,6-2 16,4-2-16,2-1 0,5-3 0,2-1 16,1-2-16,-1-2 0,7-2 15,-2-2-15,-3-3 0,-3-2 16,-4-3-16,-3-2 0,-4-2 16,-5-1-16,-7 0 0,-6-1 15,-5 1-15,-1-1 0,-7 0 16,-4 0-16,-2 0 0,-2 1 15,-1 0-15,-1 2 0,1 3 0,1 4 16,-3-1-16,0 1 16,7 2-16,1 0 0,3 1 0,2 2 15,3-1-15,3 0 0,1 1 16,0-1-16,1 0 0</inkml:trace>
  <inkml:trace contextRef="#ctx0" brushRef="#br0" timeOffset="412939.9481">24552 10336 0,'0'0'0,"0"0"0,15 10 15,-6-2-15,0 0 0,4 4 16,3 2-16,4 6 0,1 2 0,-2 5 16,-2 1-16,-3 2 0,-3 0 15,-1 8-15,-3-2 0,-5-2 16,-3-4-16,-8 1 0,-5-2 16,-8 3-16,-4-6 0,-14-4 15,-11-3-15,11-5 0,9-3 0,7-2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8:23:32.593"/>
    </inkml:context>
    <inkml:brush xml:id="br0">
      <inkml:brushProperty name="width" value="0.05292" units="cm"/>
      <inkml:brushProperty name="height" value="0.05292" units="cm"/>
      <inkml:brushProperty name="color" value="#FF0000"/>
    </inkml:brush>
  </inkml:definitions>
  <inkml:trace contextRef="#ctx0" brushRef="#br0">2128 3419 0,'0'0'0,"0"0"0,0 0 16,0 0-16,0 0 0,0 0 0,0 0 15,25-9-15,-25 9 0,0 0 16,23-1-16,-23 1 0,0 0 16,26 1-16,-15-1 0,0-1 15,0 1-15,2 0 0,3 0 16,0 1-16,-1 2 0,4-3 16,0 0-16,-1 0 0,2-1 0,8 1 15,2 1 1,-3-1-16,0-1 0,0 1 15,2-2-15,-2 2 0,2 0 0,6 0 16,0 0-16,0-1 0,-4 1 0,2 0 16,1 0-16,-3 1 15,-2-1-15,-1 2 0,4 0 0,-1 0 16,-1 1-16,1-2 0,0 2 16,-3-1-16,1-1 0,4 5 15,3 1-15,-4-3 0,-3-4 16,5 0-16,0-1 0,-2 1 0,-2 1 15,1 1-15,3 1 0,-4-2 16,-1-1-16,1 0 0,1-1 16,1 1-16,-2 1 0,1-1 15,0-3-15,-2 2 0,2 1 16,4 1-16,0 1 0,-1-5 0,-5-3 16,5 4-16,1 3 15,-3-3-15,-4-1 0,4 0 0,2-1 16,-1 2-16,-1-2 0,1 3 15,-1-2-15,-1 2 0,-1 0 16,0 0-16,0 0 0,-1-1 16,-2 2-16,4 0 0,5 0 15,-6 2-15,-3-1 0,4 0 16,0 1-16,1-2 0,-4-3 0,5 0 16,4 2-16,-4 1 15,0 1-15,-1-1 0,0-1 16,0-1-16,0 1 0,1 1 15,2 1-15,-3-2 0,0-1 0,2 1 16,4-2-16,-6 2 16,-1 1-16,2-1 0,2 0 0,-3-2 15,-1 0-15,7 0 0,3 2 16,-8 0-16,-3 1 0,6-1 16,0 0-16,-8-1 0,1 2 0,5 2 15,-1 0-15,-5-3 0,-1-3 16,3 3-16,3-1 0,-3 2 15,-1 2-15,3-1 0,3 0 16,-2-2-16,-4 0 0,3-1 16,2 1-16,-3 1 0,-1 0 15,4 0-15,0 0 0,-2-1 16,0 0-16,2 1 0,1 1 16,-6-1-16,-1 1 0,4 1 15,3 3-15,-6-3 0,-1-2 0,1 0 16,-1-1-16,1 2 0,0 4 15,0-3-15,0 1 0,0-2 16,-2 0-16,3 0 0,1 2 16,-4-2-16,-1 0 0,1 0 15,2 0-15,1 0 0,-4 0 0,3 0 16,0-1-16,-2 3 16,0 1-16,0 0 0,1 0 15,-2-3-15,-2-1 0,4 1 16,3 1-16,-1 1 0,-4-2 0,3 0 15,2-2-15,-4 2 0,-2 1 16,2 1-16,1 0 0,-2-2 16,-1 0-16,3-1 0,1 0 15,-2 1-15,-2 1 0,2-3 16,-1-1-16,0 2 0,-3 2 0,2 1 16,2-2-16,-3-1 15,-1-3-15,2 2 0,3 1 16,-7 1-16,-1 1 0,4 0 15,1 1-15,-4-3 0,0-3 0,1 2 16,2 1-16,-2 1 0,-1 2 16,1-3-16,0-3 0,0 2 15,-1 0-15,0 1 0,0 2 16,-2 1-16,0-1 0,1-1 16,1-1-16,-1-1 0,-2 0 0,2 1 15,0 1-15,0 1 16,-2 1-16,-1-2 0,1-1 0,-2-1 15,0-2-15,2 3 16,1 3-16,-2-2 0,-2 1 0,-1 0 16,0 0-16,-1-1 0,-1 2 15,0-2-15,1 1 0,-1-3 16,-1-2-16,2 0 0,1 3 16,-1 1-16,-1 1 0,-1-2 15,1 0-15,-1 0 0,0 1 0,-1-1 16,-2 1-16,1 0 0,-3-1 15,-1 1-15,0 0 0,-2 0 16,0-1-16,1 1 0,-3-1 16,1 1-16,0-1 0,-2 0 15,2 4-15,-3-2 0,-2 1 0,1 0 16,1-1-16,-3 0 0</inkml:trace>
  <inkml:trace contextRef="#ctx0" brushRef="#br0" timeOffset="8166.7355">9586 2877 0,'0'0'0,"0"0"15,0 0-15,-12-19 0,12 19 16,0 0-16,-25-19 0,13 12 0,0 2 15,-3 0-15,0 2 0,-2 1 16,-3 2-16,0 0 0,-1-1 0,-5 2 16,-1 4-16,2 0 15,2-1-15,1 4 0,0 3 16,2-1-16,2 0 0,4 1 16,3 3-16,5-1 0,4 2 0,4-1 15,4 2-15,2 0 0,1-1 16,6 1-16,-1 3 0,6 2 15,0-2-15,-1 0 0,-2-1 16,-2-2-16,-4-2 0,-5 1 16,-1 2-16,-5-2 0,-3-1 15,-7 2-15,-5 0 0,-2-3 16,1 0-16,-2-4 0,-2-3 16,1 0-16,-2 2 0,1-4 15,-1-4-15,4-4 0,5-2 0,2 1 16,1 1-16,3 0 0</inkml:trace>
  <inkml:trace contextRef="#ctx0" brushRef="#br0" timeOffset="8617.211">9779 2601 0,'0'0'0,"0"0"0,0 0 0,0 0 15,0 0-15,0 29 0,0-29 16,-8 36-16,3-16 0,-2 9 16,-1 6-16,-1 0 0,-1 1 0,-6 13 15,-7 12-15,1-4 16,1-4-16,-1 2 0,3-7 16,4-8-16,1-3 0,3-5 15,2-7-15,4-9 0,2-4 0,0-9 16,2-6-16,2-3 0,2-2 15,2-4-15,3-4 16,1-4-16,1-2 16,7-9-16,6-7 0,-2 4 0,-2 4 15,2-3-15,-1 5 0,1 4 16,0 4-16,1 3 0,0 3 16,-2 3-16,-3 3 0,-1 5 0,-3 4 15,-1 4-15,-1 2 0,-1 5 16,-2 5-16,-5 1 0,-2 2 15,-2 2-15,0 2 0,-2 1 16,-1 1-16,0 7 0,-1 0 16,1-4-16,1-5 0,2-3 0,1-5 15,2-2-15,2-5 0,0-2 16,-2-2-16,0-2 0</inkml:trace>
  <inkml:trace contextRef="#ctx0" brushRef="#br0" timeOffset="9066.5398">10418 2982 0,'0'0'0,"0"0"15,0 0-15,0 0 0,0 0 16,0 0-16,-12-22 0,12 22 16,0 0-16,-18-12 0,18 12 15,-23-5-15,8 4 0,-2 2 16,0 1-16,-2 2 0,-1 3 0,-1 1 15,-1 2-15,-5 4 16,-1 3-16,4 1 0,2 1 16,2 2-16,3 3 0,2 3 15,3 3-15,6-4 0,5-2 0,4-6 16,4-5-16,6-5 0,6-3 16,3-5-16,3-4 0,3-2 15,1-3-15,-1-4 0,1-4 16,-3 1-16,-1-2 0,2-5 15,-1 0-15,-4 2 0,-3 1 0,-3 1 16,-3-1-16,-4 4 0,-2 3 16,-3 2-16,-1 4 0,0 3 15,-1 4-15,-3 4 0,-3 1 16,0 2-16,-2 3 0,0 2 16,-1 4-16,2 2 0,1 2 0,2 6 15,2-1-15,2-2 16,3-3-16,5-3 0,4-3 15,1-4-15,2-5 0,-3-2 0,-3 0 16,-2 0-16</inkml:trace>
  <inkml:trace contextRef="#ctx0" brushRef="#br0" timeOffset="9587.8589">10882 2670 0,'0'0'0,"0"0"0,0 0 0,0 0 16,0 0-16,-18 28 0,18-28 16,-22 29-16,8-13 0,-1 6 15,-2 4-15,1 2 0,-1 2 16,-5 9-16,0 1 0,-2 5 16,4-5-16,6-3 0,4-3 15,3-5-15,3-3 0,7-2 16,7-6-16,0-6 0,2-2 0,7-6 15,6-4-15,1-2 0,0-4 16,3-2-16,0-2 0,-4 3 16,-5 0-16,-4 2 0</inkml:trace>
  <inkml:trace contextRef="#ctx0" brushRef="#br0" timeOffset="9833.8436">11362 2621 0,'0'0'0,"0"0"0,0 0 16,0 0-16,-11 27 0,11-27 15,-21 27-15,7-10 0,-2 5 16,-1 3-16,-2 6 0,-5 8 0,0 0 16,-2 8-16,3-1 15,5-7-15,4-6 0,4 4 0,7-3 16,1-6-16,4-5 0,2-3 15,5-2-15,-1-6 0,0-2 16,6-3-16,3-3 0,-2 0 16,-4-1-16,-3-1 0</inkml:trace>
  <inkml:trace contextRef="#ctx0" brushRef="#br0" timeOffset="10233.2276">11630 2898 0,'0'0'16,"0"0"-16,0 0 0,0 0 15,0 0-15,-24 22 0,24-22 16,-27 30-16,14-11 0,-3 1 16,0 3-16,0-1 0,2 0 0,-1 4 15,3 0-15,3-4 0,2-2 16,7 1-16,7-4 0,-1-8 15,3-4-15,7-5 0,6-4 16,-1-1 0,0-2-16,5-5 0,0-2 0,0-1 0,-2-1 0,-1-4 15,-1 0-15,-3 0 16,-4 1-16,-2-4 0,-6-1 16,-3 4-16,-3 2 0,-8 3 15,-4 3-15,-1 4 0,-1 3 0,-8 4 16,-5 3-16,1 2 0,1 0 15,-3 4-15,3 0 16,8 2-16,1 1 0,3-1 0,3-3 16,4-2-16,0-3 0,2 1 15,1-2-15,0 1 0</inkml:trace>
  <inkml:trace contextRef="#ctx0" brushRef="#br0" timeOffset="10767.4009">11985 2868 0,'0'0'0,"0"0"16,0 0-16,0 0 0,0 0 0,0 0 15,-11 32-15,11-32 0,-15 24 16,15-24-16,-19 31 16,8-13-16,0 1 0,1 2 15,1 1-15,2-1 0,2-3 0,0 4 16,3-1-16,2-6 15,2-1-15,6-4 0,4-2 16,1-5-16,2-2 0,0-3 16,2-1-16,-1-3 0,2-1 0,-1-1 15,1-3-15,-1-2 16,-1-3-16,4-5 0,0 0 16,-2-1-16,-3-1 0,-1 2 15,1 2-15,-3 3 0,-2 3 0,-3 3 16,0 2-16,-3 4 0,-1 0 15,-3 4-15,-1 5 0,-3 4 16,-1 3-16,-3 4 0,-1 2 16,0 1-16,1 3 0,0-1 0,1 3 15,3 1-15,3-2 0,1-5 16,2-4-16,3-5 0,4-2 16,3-5-16,3-2 0,-1-4 15,3 0-15,-1-3 0,0-3 16,3-4-16,1-1 0,1-1 15,1-4-15,-2-2 0,-1-1 0,-3-4 16,-1-4-16,-4 6 0,-3 4 16,-2 4-16,-3 4 0,-3 2 15,-2 4-15,-5 3 0,-2 5 16,-1 4-16,0 1 0,2-1 16,1 0-16,2-2 0</inkml:trace>
  <inkml:trace contextRef="#ctx0" brushRef="#br0" timeOffset="10900.3078">12684 3156 0,'0'0'0,"0"0"16,0 0-16,-17 24 0,2-7 16,-9 7-16,-8 6 0,3-3 15,4-4-15,3-3 0</inkml:trace>
  <inkml:trace contextRef="#ctx0" brushRef="#br0" timeOffset="13834.1242">9577 3461 0,'0'0'0,"0"0"16,0 0-16,0 0 0,0 0 0,0 0 15,0 0-15,31-7 0,-31 7 16,21 2-16,-21-2 0,24 0 15,-24 0-15,28 0 0,-11 0 16,1-1-16,1 0 16,3 0-16,3 0 0,2-1 0,0 4 15,8-4-15,1 1 0,0-2 16,2 1-16,8-3 0,1 0 16,-2 1-16,0-1 0,0 3 15,1 0-15,8-2 0,-1 0 0,-1 0 16,0 1-16,-2 2 0,1 0 15,10-3 1,-1-1-16,-2 1 0,-3 0 0,-1 2 0,0-2 16,0 1-1,0 0-15,11-2 0,9-1 16,5 1-16,-5 4 0,-13 1 0,-11 2 16,26 0-16,-1-5 15,-17 2-15,-11-1 0,2 1 0,1 1 16,-9 1-16,-7 2 15,3 0-15,1-1 0,-7 0 0,-5 0 16,-10 0-16,-4-1 16,-4-1-16</inkml:trace>
  <inkml:trace contextRef="#ctx0" brushRef="#br0" timeOffset="17406.469">13334 2847 0,'0'0'0,"0"0"0,0 0 16,-24 2-16,24-2 0,-21 7 0,4-4 15,0 1-15,-2 0 0,-5 3 16,-2 3-16,3 0 0,1-2 16,1 3-16,3 0 0,2 1 15,4 0-15,2 0 0,2 2 16,4-2-16,2 1 0,5 1 16,5 3-16,1-3 0,-1-1 0,3-1 15,4-1-15,-1 0 0,0 1 16,5 2-16,1-3 0,-5-2 15,-1-1-15,-3 0 0,-2 2 16,-5-3-16,-3-1 16,-6 2-16,-6 0 0,0-2 0,-2 0 15,-2 0-15,-2 0 0,-1-1 16,-3-2-16,0 0 0,-1-2 16,-1-1-16,2-3 0,4-2 15,4-4-15,2 2 0,2 1 0,2 2 16</inkml:trace>
  <inkml:trace contextRef="#ctx0" brushRef="#br0" timeOffset="17850.5833">13627 2653 0,'0'0'15,"0"0"-15,0 0 0,-4 28 0,2-15 16,-3 5-16,0 5 0,-3 3 16,1 2-16,-7 13 0,0 2 15,-3 5-15,2-4 0,-2 3 16,4-4-16,2-7 0,2-3 0,3-8 16,0-5-16,2-3 15,1-4-15,0-5 0,1-4 16,2-4-16,0 0 0,2-6 15,4-4-15,-1-2 0,2-2 0,6-7 16,6-2-16,1-1 16,0 0-16,3-2 0,2 0 0,-1 1 15,-2 3-15,5-1 0,-3 3 16,-2 5-16,-2 5 0,-2 6 16,-2 1-16,-4 5 0,-2 1 0,-2 5 15,-3 6-15,-1 3 0,-2 1 16,-2 3-16,-2 3 0,0 0 15,0-1-15,0 2 0,0 1 16,2-2-16,1 1 0,2-5 16,3-3-16,-2-2 0,1-3 15,-2-3-15</inkml:trace>
  <inkml:trace contextRef="#ctx0" brushRef="#br0" timeOffset="18300.4424">14398 3001 0,'0'0'0,"0"0"0,0 0 0,0 0 15,0 0-15,0 0 0,0 0 16,0 0-16,-11-23 0,11 23 16,0 0-16,-27-12 0,27 12 0,-27-4 15,12 2-15,-3 2 16,-1 2-16,-2 1 0,-1 3 0,1 1 15,1 1-15,-6 5 0,0 3 16,1 1-16,3 0 0,5 2 16,2 3-16,4-2 0,4 1 15,3 2-15,8-3 0,2-2 16,3-4-16,7-5 0,7-4 16,1-4-16,1-2 0,2-5 0,0-3 15,-1 0-15,-2 1 16,-1-5-16,-1-3 0,-1-1 15,-2 0-15,1-5 0,-4 0 16,-4 7-16,-2 0 0,-1 2 0,-2 2 16,-2 4-16,-1 1 0,-1 4 15,-3 2-15,0 0 0,0 5 16,-3 2-16,1 3 0,1 4 16,0 1-16,1 3 0,1 0 15,1 1-15,2 0 0,2 3 16,3 1-16,2-2 0,2-3 0,-3-4 15,-1-3-15,-2-1 0</inkml:trace>
  <inkml:trace contextRef="#ctx0" brushRef="#br0" timeOffset="18817.6918">15027 3028 0,'0'0'0,"0"0"0,0 0 16,0 0-16,0 0 0,-5-19 0,5 19 16,0 0-16,-22-23 0,11 17 15,-2 1-15,0 1 0,-2 0 16,-2 3-16,-4 0 0,0 1 16,0 2-16,-8 4 0,-1 3 15,2 0-15,-1-2 0,1 5 16,3 3-16,3 2 0,3 0 0,-1 6 15,4 7-15,5-4 0,3 1 16,7-3-16,5-3 0,5-4 16,3-3-16,7-7 0,4-6 15,4-1-15,3-3 0,0-6 16,3-5-16,4-5 0,-3 0 16,-1-3-16,0-3 0,-3 0 0,-2-1 15,-2-6-15,-1-4 16,1-3-16,-4 4 0,-4-1 0,-1 1 15,-5 6-15,-3 3 0,-2 5 16,-2 1-16,-3 6 0,-1 3 16,-3 4-16,-1 3 0,-2 1 15,1 2-15,-3 7 0,-1 5 16,-2 3-16,-1 1 0,-1 10 16,-2 7-16,0 0 0,0 0 0,-4 11 15,0 3-15,5-3 16,3-2-16,3-3 0,1-2 0,5-2 15,4-7-15,-1-6 16,1-5-16,-2-5 0</inkml:trace>
  <inkml:trace contextRef="#ctx0" brushRef="#br0" timeOffset="19201.0576">15436 2936 0,'0'0'0,"0"0"0,0 0 16,0 0-16,-24 20 0,24-20 15,-25 26-15,11-9 0,-2 3 16,1 1-16,-1 2 0,0 6 0,3-2 16,3-4-16,3-2 15,4-4-15,3-4 0,5-2 0,5-4 16,3-3-16,3-4 0,3-2 15,2-5-15,-2 0 0,1 0 16,4-4-16,0-4 0,-3 1 16,-4-2-16,-1 0 0,-3-2 15,-2 1-15,-2-1 0,-3 0 16,-2-2-16,-3 3 0,-2 1 16,-4 3-16,-4 1 0,-2 4 15,-3-1-15,-4 7 0,-3 2 16,1 2-16,0 0 0,1 5 15,1 1-15,4 1 0,1-2 0,2 0 16,2-2-16,2-1 0</inkml:trace>
  <inkml:trace contextRef="#ctx0" brushRef="#br0" timeOffset="19751.0552">15783 2890 0,'0'0'0,"0"0"0,0 0 16,0 0-16,0 0 0,0 0 16,-15 30-16,15-30 0,-14 28 0,5-10 15,0 5-15,1-1 0,-1 0 16,1-2-16,2 1 16,-1 2-16,3-3 0,2-3 0,5-3 15,1-3-15,2-2 0,5-4 16,4-4-16,2-2 0,1-3 15,1-1-15,0-2 0,-1-2 16,0-1-16,2-3 0,0-4 16,4-3-16,-1 0 0,-1-2 15,-2-1-15,-2 2 0,-3 2 0,0 3 16,-3 4-16,-4 1 16,-2 3-16,-3 4 0,-3 4 15,0 0-15,-1 7 0,-3 3 0,-2 4 16,-1 3-16,-1 1 0,-2 4 15,0 2-15,1 5 0,3-4 16,3-2-16,4-2 0,4-1 16,1-5-16,3-3 0,2-5 15,4-3-15,1-4 0,4-4 16,2-1-16,-1-4 0,0-2 0,1-2 16,0-3-16,-1-1 15,0-1-15,-1-2 0,0-1 0,-3-4 16,-1 0-16,-2-4 0,-3 1 15,-3 5-15,-3 3 0,-1 4 16,-2 4-16,-3 4 0,-3 1 16,-2 3-16,-2 2 0,-1 2 15,-1 3-15,0 5 0,0 2 16,3 1-16,1 2 0,2-4 0,-1 0 16,2-3-16</inkml:trace>
  <inkml:trace contextRef="#ctx0" brushRef="#br0" timeOffset="19934.2949">16571 3169 0,'0'0'16,"0"0"-16,0 0 0,0 0 0,0 0 15,-4 24-15,4-24 0,-20 30 16,5-14-16,3-2 0,1-1 15,1-2-15</inkml:trace>
  <inkml:trace contextRef="#ctx0" brushRef="#br0" timeOffset="24552.7601">16865 2864 0,'0'0'0,"0"0"0,0 0 15,0 0-15,0 0 0,18-11 16,-18 11-16,0 0 0,0 0 0,0 0 15,0 0-15,0 0 16,0 0-16,0 0 0,0 0 16,14 21-16,-14-21 0,-4 25 15,4-25-15,-4 35 0,1-19 0,0 5 16,0 2-16,-1 0 0,2 0 16,0 6-16,0 2 15,2-2-15,1-3 0,1 3 0,1-4 16,1-11-16,-1-2 0,3-3 15,1-4-15,1-3 0,0-2 16,3-7-16,3-5 0,0 1 16,1 0-16,5-7 0,2-4 15,-3 1-15,0 1 0,2-3 16,1-4-16,-3 0 0,-3 2 0,3-4 16,-1 2-16,-6 8 0,-1 2 15,0 0-15,-2 5 0,-4 4 16,0 2-16,-2 4 0,-3 2 15,2 1-15,-2 4 0,-2 6 16,-1 5-16,-2-3 0,0 0 0,-1 4 16,1 5-16,0 1 0,2 1 15,0 5-15,1-1 16,1-3-16,2-3 0,3-2 0,4-3 16,2-4-16,2-2 0,2-4 15,3-1-15,-2-4 0,1-2 16,2-4-16,3-2 0,0-1 15,0 0-15,0-6 0,1-1 16,-3-2-16,-3-1 0,2-2 16,0-3-16,-4 2 0,-2 1 0,-1-3 15,-1-3-15,-1 1 0,0 0 16,-4 3-16,-3 1 16,1 2-16,-2 3 0,-1 6 0,-1 3 15,0 3-15,-2 3 0,2 3 16,0 0-16,1 0 0,0-1 0,0-2 15</inkml:trace>
  <inkml:trace contextRef="#ctx0" brushRef="#br0" timeOffset="24951.3657">17815 2948 0,'0'0'0,"0"0"0,0 0 16,0 0-16,0 0 0,-27 17 16,27-17-16,-23 13 0,23-13 0,-26 21 15,13-8-15,1 3 16,1 0-16,2 3 0,2 2 0,1-2 16,4-1-16,4 5 0,5-4 15,3-5-15,2-2 0,6-5 16,4-3-16,0-2 0,0-5 0,7-3 15,2-3-15,-2 0 16,-4 0-16,-1-3 0,-4-4 16,-1 1-16,-1-2 0,-5-1 15,-3 0-15,-5 1 0,-2 2 0,-6-1 16,-2 0-16,-3 3 0,-1 1 16,-6 3-16,-6 3 0,-1 5 15,-1 5-15,1 0 0,0 1 16,2 0-16,2-1 0,4 1 15,3 1-15,4-1 0,4-1 0,1 1 16,0-1-16,0-1 0</inkml:trace>
  <inkml:trace contextRef="#ctx0" brushRef="#br0" timeOffset="25500.7249">18479 2724 0,'0'0'0,"0"0"15,0 0-15,0 0 0,0 0 0,0 0 16,0 0-16,0 0 0,4 25 16,-4-25-16,-4 24 0,4-24 15,-6 32-15,-1-10 0,-2 2 16,1 2-16,-1-1 0,-4 10 15,-2 1-15,1-3 0,0-2 0,-3 4 16,3-1-16,3-4 16,2-4-16,1-2 0,1-3 15,2-6-15,1-6 0,0-3 16,3-4-16,1-2 0,0 0 0,6-6 16,1-4-16,2-2 0,1-1 15,2-4-15,1-2 0,2-2 16,1 0-16,6-4 0,2 0 15,-1 5-15,0 5 0,0 1 16,1-1-16,-3 5 0,-2 3 16,0 3-16,-1 1 0,-1 3 0,-2 3 15,0 4-15,-2 4 16,-3 1-16,-2 1 0,-5 4 0,-2 4 16,-2-3-16,-1 0 0,-5-2 15,-2 0-15,-1-3 0,0 0 16,-4 0-16,-5 0 0,-2-3 15,-1 0-15,-1-2 0,-1-1 16,-1-3-16,-1-1 0,2-3 16,1 0-16,2-3 0,2 0 0,5-2 15,3 1-15,2 0 0,1 0 16,2 1-16</inkml:trace>
  <inkml:trace contextRef="#ctx0" brushRef="#br0" timeOffset="26017.9068">18974 2684 0,'0'0'0,"0"0"0,0 0 0,0 0 15,0 0-15,-6 25 0,6-25 16,-6 25-16,6-25 0,-7 37 15,0-15-15,0 2 0,1 1 0,-5 10 16,-1-2-16,-1 0 16,1-2-16,0-1 0,0-1 15,-1 1-15,2-4 0,1-5 16,1-1-16,2-4 0,2-3 0,1-3 16,-1-3-16,2-2 0,0-1 15,-1-3-15,1-3 0,1-4 16,1-1-16,1-5 0,1-3 15,2-2-15,3 0 0,5 1 16,4 0-16,2 1 0,1 1 16,2-1-16,2 2 0,5-2 0,-2 3 15,0 6-15,1 3 16,-4 2-16,-2 1 0,-3 3 16,0 3-16,-4 2 0,-2 3 0,-3 0 15,-2 3-15,-1 0 0,-3 1 0,-2-1 16,-3 1-16,-2-3 15,-1 0-15,-4-1 0,-4 1 16,1-2-16,-3-3 0,-6 3 16,-3-2-16,0 0 0,0-4 0,0 0 15,3-3-15,3-2 16,0-1-16,3-4 0,4-2 16,2 1-16,3 2 0,0 0 0</inkml:trace>
  <inkml:trace contextRef="#ctx0" brushRef="#br0" timeOffset="26352.0491">19527 2602 0,'0'0'0,"0"0"0,0 0 16,0 0-16,0 0 0,0 0 16,0 0-16,-4 27 0,4-27 15,-5 23-15,5-23 0,-12 37 16,5-14-16,-1 1 0,1 2 16,-2 3-16,0 2 0,-2 7 15,1-1-15,0-2 0,0-1 0,-1 5 16,1-2-16,0-4 0,2-3 15,0-4-15,1-1 0,1-4 16,0-1-16,1-3 0,-1-4 16,3-2-16,1-4 0,1-1 15,-1-2-15,1 1 0</inkml:trace>
  <inkml:trace contextRef="#ctx0" brushRef="#br0" timeOffset="26820.4556">19453 3118 0,'0'0'0,"0"0"0,0 0 0,0 0 16,0 0-16,29-11 0,-29 11 15,25-4-15,-12 3 0,3-1 16,0 0-16,2 1 0,2-1 16,-1-1-16,2 1 0,-1-1 15,0-2-15,5 0 0,0-2 0,-1 1 16,-1 1-16,-2-1 0,-1-1 15,-2 1-15,-3 0 0,-1 0 16,0 0-16,-2-2 0,-1 1 16,-2-1-16,-2-3 0,-1 0 15,-3-1-15,-1 0 0,-1 0 16,-1 2-16,-2 0 0,-2 2 16,-3 0-16,-2 1 0,-2 3 0,-1-1 15,-1 2-15,-1 1 0,-2 0 16,0 4-16,-1 1 0,-2 1 15,-1 3-15,0 2 0,-3 2 16,3 1-16,0 2 0,0-1 16,0 1-16,1 0 0,3 3 15,-2 6-15,5 3 0,3 0 16,3-3-16,5 0 0,3-1 16,5-4-16,1-3 0,6-2 15,2-2-15,4-3 0,2-3 0,2 1 16,2-2-16,2-1 0,0 0 15,2-2-15,0 0 0,-5 0 16,-5-1-16,-4 1 0</inkml:trace>
  <inkml:trace contextRef="#ctx0" brushRef="#br0" timeOffset="32499.8326">20259 3165 0,'0'0'0,"0"0"0,0 0 0,0 0 16,0 0-16,-5 24 0,5-24 0,-5 24 15,5-24-15,-10 22 0,3-9 16,-1-2-16,-2 1 16,-1 0-16,0 0 0,0 0 0,0-2 15,-2 4-15,1 5 0,1-3 16,2-1-16,2-3 0</inkml:trace>
  <inkml:trace contextRef="#ctx0" brushRef="#br0" timeOffset="33100.8813">20576 2992 0,'0'0'0,"0"0"15,0 0-15,-4 20 0,4-20 0,-6 25 16,1-6-16,0-1 0,1 3 16,1 3-16,1 2 15,2-5-15,1-1 0,2-2 0,1-2 16,2-3-16,-1-2 16,5-2-16,4-3 0,0-3 15,1-3-15,1-2 0,-1-4 16,2-2-16,-1-1 0,1-4 0,0-1 15,1-2-15,0-2 0,4-5 16,0-3-16,-2 4 0,-2-1 16,1 0-16,-1-2 0,-3 3 15,-2 2-15,-2 3 0,-2 1 16,-2 4-16,-3 2 0,-1 5 16,-3 5-16,-2 4 0,-2 5 0,-2 1 15,0 1-15,-2 3 0,0 2 16,1 5-16,-1 2 0,1 7 15,2 1-15,3-3 0,2-2 16,2-3-16,2-3 0,4-5 16,2-4-16,2-3 0,1-3 15,4-4-15,2-5 0,-1-2 16,1-3-16,0-4 0,0 0 16,-1-3-16,1-1 0,-1-2 15,0-3-15,-1 0 0,-2-1 0,-1 0 16,-3-3-16,-3 4 0,-1 0 15,-1 3-15,-2 0 0,-3 2 16,-1 4-16,-2 3 0,-1 4 16,-2 4-16,0 2 0,0 0 15,1 0-15,1 0 0</inkml:trace>
  <inkml:trace contextRef="#ctx0" brushRef="#br0" timeOffset="33624.2726">21764 2985 0,'0'0'0,"0"0"16,0 0-16,0 0 0,0 0 0,0 0 15,-23-12-15,23 12 16,0 0-16,-27-10 0,27 10 16,-28-4-16,12 3 0,-3 3 15,-2 2-15,-1 1 0,0-1 0,-1 3 16,-2-1-16,-5 6 0,2 2 16,3 3-16,1 2 0,3 0 15,2 1-15,2 5 0,6 1 16,5-2-16,4-3 0,7-2 15,5-5-15,3-3 0,4-5 16,5-1-16,5-2 0,2-3 16,1-3-16,1-2 0,1-1 15,-5-1-15,-1-3 0,0-7 0,-3-2 16,-3 1-16,-1 1 0,-5-1 16,-3 2-16,-2-1 15,-2 2-15,-3 5 0,-1 3 0,1 0 16,-2 2-16,-2 2 0,-2 2 15,-2 2-15,1 2 0,0 3 16,-1 1-16,1 4 0,1 0 0,1 4 16,1 3-16,1-1 0,1 2 15,4 1-15,1 1 0,3-3 16,1-1-16,1 0 0,-2-5 16,-2-1-16</inkml:trace>
  <inkml:trace contextRef="#ctx0" brushRef="#br0" timeOffset="34168.1318">22414 3053 0,'0'0'0,"0"0"0,0 0 15,0 0-15,0 0 0,-15-19 16,15 19-16,0 0 0,-27-15 0,15 9 15,-2-1-15,-1 1 16,0 0-16,-2 3 0,1 1 16,-2 1-16,1 0 0,-9-1 15,0 2-15,2 3 0,3 2 0,-1 2 16,0 4-16,1 1 0,1 2 16,2 4-16,2 1 15,2 2-15,3-3 0,4 7 0,3 0 16,3-3-16,3-3 15,9-4-15,8-4 0,0-6 0,1-2 16,4-6-16,5-1 0,-1-2 16,0-2-16,1-2 0,-1-1 15,-1-1-15,-2-1 0,4-6 16,-2-5-16,0 2 0,-2-2 0,-1-2 16,-1-2-16,-3-1 0,-1 0 15,-3 0-15,-2 0 0,-2 4 16,-1 4-16,-1 0 0,-2 3 15,-3 2-15,0 3 0,-2 3 16,-1 2-16,-2 4 0,0 4 0,-7 5 16,0 3-16,-2 4 0,0 1 15,-4 5-15,-3 6 16,1 1-16,0 3 0,-1 4 0,0 4 16,1 0-16,3 0 0,2 3 15,6-4-15,2-5 0,2-3 0,0-7 16,0-3-16,0-4 15</inkml:trace>
  <inkml:trace contextRef="#ctx0" brushRef="#br0" timeOffset="34717.9456">23029 3118 0,'0'0'0,"0"0"0,0 0 15,0 0-15,0 0 0,4-20 16,-4 20-16,0 0 0,-10-25 0,10 25 16,-14-21-16,6 11 0,-2 0 15,-2 0-15,-3 0 16,0 1-16,-1 0 0,1 3 0,-2 1 16,0 2-16,-1-1 0,-5 3 15,0 1-15,2 2 0,1 3 0,0 5 16,1 3-16,3 2 15,0 0-15,3 3 0,2 2 16,2-1-16,2-1 0,2 4 16,6-1-16,3-5 0,1-2 0,7-3 15,5-2-15,3-3 0,3-2 16,2-4-16,4-6 16,-2 1-16,0-2 0,-1-3 15,1-4-15,-3 1 0,-2-3 0,-1-1 16,0-5-16,-1 0 0,-1 0 15,3-8-15,-3 1 0,-2 0 0,-3-1 16,-2 3-16,0 3 16,-4 3-16,-1 1 0,-2 1 15,-1 2-15,-1 3 0,-1 4 0,-1 3 16,0 3-16,-1 4 0,0 0 16,-2 3-16,-2 5 15,-2 1-15,-1 3 0,-4 5 0,-4 4 16,1 4-16,0 1 0,-4 11 15,1 0-15,3-3 0,1-1 0,1 4 16,2-1-16,4-4 16,4-4-16,0-7 0,1-4 15,0-4-15</inkml:trace>
  <inkml:trace contextRef="#ctx0" brushRef="#br0" timeOffset="35052.5571">23465 2699 0,'0'0'0,"0"0"16,0 0-16,0 0 0,0 0 0,0 0 15,-15 33-15,15-33 0,-18 31 16,7-10-16,-3 5 0,1 1 16,0 0-16,-5 11 0,0-2 15,1-1-15,3-2 0,-2 3 16,3-3-16,2-5 0,2-2 0,4-3 16,1-2-16,1-3 0,1-2 15,2-2-15,3-5 0,-1-1 16,1-2-16,-2-1 0</inkml:trace>
  <inkml:trace contextRef="#ctx0" brushRef="#br0" timeOffset="35451.1343">23432 3152 0,'0'0'0,"0"0"15,0 0-15,0 0 0,0 0 16,32-4-16,-32 4 0,26 0 15,-26 0-15,32 1 0,-14-2 16,-1 1-16,2 0 0,0 0 16,1-1-16,-2-1 0,2-2 0,3-3 15,-1-2-15,-2 1 0,-2 0 16,-1-2-16,-3-1 16,-2-2-16,-2 2 0,-2-2 0,-2 0 15,-1 2-15,-2 0 0,-2-1 16,-2-1-16,-2 0 0,-3 2 0,-4 3 15,-3 2-15,-4 2 16,0 3-16,-4 5 0,-2 1 16,-2 3-16,1 1 0,-7 6 15,0 5-15,3 1 0,0 1 0,6 3 16,3-1-16,5 0 16,3 0-16,7 4 0,6-2 0,6-7 15,4-3-15,12 1 0,8-5 16,3-1-16,2-1 0,6-6 15,5-2-15,-4-2 0,-3 0 16,-5 0-16,-8 0 0,-8 0 0</inkml:trace>
  <inkml:trace contextRef="#ctx0" brushRef="#br0" timeOffset="66969.3236">20744 3609 0,'0'0'0,"0"0"0,0 0 16,0 0-16,27-3 0,-27 3 16,36-3-16,-16 4 0,1 1 15,5-1-15,7 0 0,10-1 16,1 1-16,9 2 0,8-1 15,9 0-15,-2 0 0,18-1 16,3-1-16,10-1 0,-5 0 0,16-1 16,2 0-16,4-1 0,-9 2 15,40 1-15,-6 1 0,-17-1 16,-11-2-16,0 1 0,1 2 16,-9-2-16,-6-2 0,1 4 15,1 2-15,-12-2 0,-8-1 16,1-1-16,0 0 0,-15 0 15,-9 0-15,-4 2 0,-1-1 16,-8-1-16,-4-2 0,-13 3 0,-9-2 16,-6 1-16</inkml:trace>
  <inkml:trace contextRef="#ctx0" brushRef="#br0" timeOffset="67519.382">24389 2894 0,'0'0'0,"17"-2"15,0 1-15,2 0 0,0 1 0,12 0 16,7 1-16,8-3 0,3-1 15,0 1-15,2-1 0,-3 1 16,-1-2-16,7-1 0,-1-2 16,-8 3-16,-8 3 0,-6-6 15,-4-4-15,-6-1 0,-5 1 0,-6 0 16,-6 0-16,-5 1 0,-2-2 16,0 3-16,1 2 0,-1 2 15</inkml:trace>
  <inkml:trace contextRef="#ctx0" brushRef="#br0" timeOffset="67786.131">24747 2607 0,'0'0'0,"0"0"0,0 0 16,0 0-16,0 0 0,8 24 0,-8-24 15,-3 28-15,0-9 0,-3 6 16,-3 4-16,-1 3 0,-2 3 15,-7 12-15,-1 3 0,-6 8 16,-2-2-16,2-5 0,-1-2 16,0 3-16,2-8 0,2-6 15,1-4-15,2-6 0,2-5 0,0-3 16,1-1-16,2-5 16,1-3-16,3-5 0,2-2 0,1-2 15,3 0-15,0 0 0</inkml:trace>
  <inkml:trace contextRef="#ctx0" brushRef="#br0" timeOffset="67971.4386">24638 3069 0,'0'0'0,"0"0"0,0 0 16,30-7-16,-14 6 0,4-1 15,2 0-15,1 1 0,1 1 0,7-1 16,0 1-16,-2 0 0,-3-2 15,-1 2-15,-3-1 0,-4 0 16,-2 0-16,-4 1 0,-2-1 16,-5-2-16,-1-1 0,-1 2 15,-1-1-15,0 0 0</inkml:trace>
  <inkml:trace contextRef="#ctx0" brushRef="#br0" timeOffset="68135.4999">24829 3069 0,'0'0'0,"0"0"0,0 0 0,0 0 15,0 0-15,0 0 0,1 30 16,-1-30-16,2 25 0,-2-25 0,2 30 16,-2-14-16,0 0 0,-1 1 15,0 1-15,-1-2 0,-1 0 16,0 1-16,-1 0 16,0-3-16,1-2 0,0 0 0</inkml:trace>
  <inkml:trace contextRef="#ctx0" brushRef="#br0" timeOffset="68319.4887">24611 3374 0,'0'0'0,"0"0"15,0 0-15,0 0 0,0 0 0,25-3 16,-25 3-16,28-3 0,-28 3 16,37-2-16,-15 0 0,2 1 15,2 0-15,3-3 0,1 1 16,8-3-16,2-1 0,-2-1 15,-2-1-15,1 0 0,-6 1 16,-6 2-16</inkml:trace>
  <inkml:trace contextRef="#ctx0" brushRef="#br0" timeOffset="68553.4727">25256 2935 0,'0'0'0,"0"0"0,0 0 16,22-1-16,-22 1 0,29 0 0,-9 0 15,2 0-15,2 0 0,8-2 16,1 1-16,-1 0 0,-1-1 16,0-1-16,0-1 0,-4-1 15,-2 1-15,0-5 0,-4 0 16,-5 1-16,-2 1 0,-3 2 15</inkml:trace>
  <inkml:trace contextRef="#ctx0" brushRef="#br0" timeOffset="68770.1133">25533 2755 0,'0'0'15,"0"0"-15,0 0 0,0 0 16,-7 25-16,7-25 0,-6 33 15,1-12-15,1 2 0,-2 5 16,0 3-16,-2 10 0,1 1 0,0-2 16,-1-1-16,-1 4 0,2-4 15,-2-2-15,-1-1 0,0-7 16,-1-6-16,-4-1 16,-1-2-16,1-5 0,0-2 0,4-4 15,2 0-15,2-4 0</inkml:trace>
  <inkml:trace contextRef="#ctx0" brushRef="#br0" timeOffset="68902.8083">25186 3206 0,'0'0'0,"0"0"0,0 0 15,0 0-15,28-8 0,-28 8 0,33-10 16,-12 4-16,3-1 0,3-2 16,5 0-16,8-3 0,-1-1 15,-5 4-15,-6 0 0,-4 2 0</inkml:trace>
  <inkml:trace contextRef="#ctx0" brushRef="#br0" timeOffset="69119.3862">26059 2652 0,'0'0'0,"0"0"15,0 0-15,0 0 0,-27 21 0,27-21 16,-30 24-16,11-8 15,-2 2-15,-2 3 0,-4 2 16,-5 7-16,3-1 0,-7 5 16,2 0-16,5-6 0,4-2 0,4-5 15,5-4-15,2-2 0,3-4 16,2-2-16</inkml:trace>
  <inkml:trace contextRef="#ctx0" brushRef="#br0" timeOffset="69305.1151">25801 2926 0,'0'0'0,"0"0"0,0 0 16,0 0-16,3 20 0,-3-20 0,0 0 16,6 25-16,-6-25 0,0 0 15,6 22-15,-2-17 0,0-3 16,0 0-16,1-4 0,-2 2 0,0-1 15,1 1-15</inkml:trace>
  <inkml:trace contextRef="#ctx0" brushRef="#br0" timeOffset="69454.9304">25921 2848 0,'0'0'0,"0"0"0,0 0 0,0 0 16,0 0-16,0 0 0,11 26 15,-11-26-15,9 20 0,-4-11 16,1 3-16,-1-2 0,0-1 0,-1-1 16</inkml:trace>
  <inkml:trace contextRef="#ctx0" brushRef="#br0" timeOffset="69718.9413">26208 2835 0,'0'0'0,"0"0"15,0 0-15,-30 11 0,15-5 0,-6 4 16,-4 2-16,0 1 0,0 2 16,-6 4-16,1 1 15,2-3-15,4-1 0,0 1 0,5-2 16,6-2-16,4-1 0,8-3 16,5 0-16,3-3 0,3-4 15,5 0-15,5-2 0,1 0 16,0-3-16,7 0 0,0 0 15,-1-1-15,-3 1 0,-3-1 16,-2-2-16,-6 3 0,-5 3 0,-2 0 16,0 0-16,-2 0 0</inkml:trace>
  <inkml:trace contextRef="#ctx0" brushRef="#br0" timeOffset="69902.369">25761 3189 0,'0'0'0,"0"0"15,0 0-15,0 0 0,23 5 0,-23-5 16,30 0-16,-30 0 16,42-3-16,-17 0 0,3-1 15,-1 0-15,1 0 0,8-2 0,0 0 16,-5 0-16,-5 0 0,-3 1 16,-3 0-16,-3 1 0,-4-2 15,-2 2-15,-1 0 0,-3 0 0</inkml:trace>
  <inkml:trace contextRef="#ctx0" brushRef="#br0" timeOffset="70069.3022">26038 3125 0,'0'0'16,"0"0"-16,0 0 0,0 0 0,0 0 16,-6 29-16,6-29 0,-7 28 15,2-11-15,1 0 0,1 1 16,-1-1-16,1-1 0,1-2 15,2 0-15,0-2 0,0-2 0,0-2 16</inkml:trace>
  <inkml:trace contextRef="#ctx0" brushRef="#br0" timeOffset="70436.1607">25747 3321 0,'0'0'0,"0"0"0,0 0 0,0 0 16,0 0-16,0 0 0,-5 29 16,5-29-16,0 0 0,10 25 15,-10-25-15,24 12 0,-8-7 0,3-5 16,2 0-16,0-3 0,1 0 16,5-3-16,1-3 15,-4 2-15,-2-1 0,-2-2 0,0 0 16,-2 1-16,-3 1 0,0-2 15,0 0-15,-3 1 0,-2 2 0,-1 3 16,-3 0-16,0 2 16,-3 2-16,1 4 0,2 0 0,-4 2 15,-1 1-15,1 5 0,1 1 16,1 7-16,2 1 0,-1 1 16,2 0-16,-1-3 0,2-1 15,1-3-15,0 1 0,2-4 16,0-1-16,3-3 0,1-2 15,-1-2-15,-3 1 0,-1-2 16</inkml:trace>
  <inkml:trace contextRef="#ctx0" brushRef="#br0" timeOffset="70752.4794">26448 2980 0,'0'0'0,"0"0"0,26-2 0,-7 2 16,3 2-16,14-2 0,5-2 15,1 0-15,1-1 0,10-1 16,0-3-16,2-1 0,-6 1 15,-7-1-15,-5 1 0,-7 0 0,-7-2 16,-5 2-16,-5 1 16,-6-2-16,-5-1 0,-7 0 0,-5 1 15,-1 2-15,-3 1 0,3 0 16,2 2-16,2 1 0</inkml:trace>
  <inkml:trace contextRef="#ctx0" brushRef="#br0" timeOffset="70952.9754">26751 2814 0,'0'0'0,"0"0"0,0 0 15,-14 26-15,6-11 0,-3 3 0,-2 6 16,-7 9-16,-1 1 0,-1 5 16,-1 4-16,-5 6 0,2-6 15,-6 8-15,0-2 0,7-7 16,4-5-16,2-5 0,5-6 15,5-9-15,2-4 0,3-2 16,0-3-16,1-1 0</inkml:trace>
  <inkml:trace contextRef="#ctx0" brushRef="#br0" timeOffset="71186.3829">26656 3120 0,'0'0'16,"0"0"-16,0 0 0,0 0 15,0 0-15,-5 28 0,5-28 16,-9 29-16,9-29 0,-9 37 0,5-14 16,-1 0-16,1 0 0,2-1 15,1-2-15,1 2 0,1-4 16,2-3-16,2-1 0,0-5 16,1-3-16,0-5 0,2-3 15,-1-1-15,-1-2 0,-1-3 16,-3-6-16,0 4 0,0 1 15,-1 2-15</inkml:trace>
  <inkml:trace contextRef="#ctx0" brushRef="#br0" timeOffset="71503.3506">26697 3136 0,'0'0'0,"0"0"15,0 0-15,0 0 0,0 0 0,0 0 16,0 0-16,32 5 0,-32-5 16,30 1-16,-30-1 0,35 3 15,-17-1-15,-1 0 0,2 2 16,-2 0-16,-2 1 0,0-1 15,-3 1-15,-2 1 0,-4 1 16,-4 1-16,-4 2 0,-2 0 16,-4 1-16,-8 4 0,-8-1 15,1 1-15,0-1 0,1 0 0,0 0 16,0 0-16,4 0 0,4-3 16,4 0-16,3-3 0,4-1 15,6-3-15,5-1 0,3 0 16,4-3-16,5-2 0,8 0 15,1 0-15,0-1 0,8-1 16,-1 0-16,-3 0 0,-2-1 0,-2-1 16,-2 0-16,-3 0 0,-5 0 15,-1-4-15,-3 0 0,-1 3 16,-4 0-16,-2 2 0</inkml:trace>
  <inkml:trace contextRef="#ctx0" brushRef="#br0" timeOffset="71735.8506">27358 2600 0,'0'0'0,"0"0"16,0 0-16,0 0 0,0 0 15,2 26-15,-2-26 0,-1 26 16,1-26-16,-5 39 0,1-16 15,-1 1-15,1 1 0,0 6 16,0-1-16,2-5 0,1-5 0,0-2 16,1-3-16,0-4 0,-1-4 15,0 0-15,1-2 0,0 0 16</inkml:trace>
  <inkml:trace contextRef="#ctx0" brushRef="#br0" timeOffset="72152.5101">27386 2706 0,'0'0'0,"0"0"0,0 0 16,0 0-16,27-6 0,-27 6 16,29-6-16,-11 3 0,0-2 0,3 1 15,2 0-15,-1 3 0,0 2 16,4 1-16,-1 0 0,-2 1 16,-2-1-16,-3 2 0,-2 1 15,-2-1-15,-2 2 0,-3 1 16,-3 1-16,-2 2 0,-1 1 15,-4-1-15,-2 2 0,-1-1 0,-2 3 16,-2 0-16,0 0 16,-3-1-16,0-2 0,-4 0 15,-1 0-15,-2 0 0,0-1 0,0-2 16,-1 0-16,0-1 0,0-1 16,1-3-16,0-1 0,3-1 15,1-1-15,2-1 0,1-2 16,3 1-16,2-2 0,1-2 15,3 0-15,3-1 0,4 1 16,4-3-16,3 1 0,0 1 16,1 4-16,0-2 0,1 1 15,0 1-15,0 3 0,1 1 0,0 2 16,-2-2-16,-2 0 0,-2 1 16,-1 2-16,-4-3 0,-2 0 0,1 0 15,-3-1-15,2 1 0</inkml:trace>
  <inkml:trace contextRef="#ctx0" brushRef="#br0" timeOffset="72353.1091">27531 2944 0,'0'0'0,"0"0"0,0 0 16,-7 19-16,7-19 0,-8 21 15,3-6-15,-1-1 0,2 1 0,-1-1 16,2-1-16,1-1 15,0-1-15,0-1 0,0-1 16,1 0-16,0-3 0,-1-1 16,-1-4-16,1 1 0,-1-1 0,1 1 15</inkml:trace>
  <inkml:trace contextRef="#ctx0" brushRef="#br0" timeOffset="72502.9089">27294 3070 0,'0'0'0,"0"0"16,0 0-16,0 0 0,0 0 0,3 24 16,-3-24-16,0 0 0,20 18 15,-20-18-15,27 12 0,-10-9 16,1-1-16,-3 0 16,-2-1-16,-1 1 0</inkml:trace>
  <inkml:trace contextRef="#ctx0" brushRef="#br0" timeOffset="72803.0014">27804 3021 0,'0'0'0,"0"0"15,0 0-15,0 0 0,0 0 16,0 0-16,0 0 0,0 0 16,-33 10-16,33-10 0,-40 12 0,14-3 15,-5 2-15,-1 0 0,-1 3 16,-12 3-16,-3 2 0,-5 3 16,5-2-16,6-3 0,7-2 15,6-2-15,7-1 0,2-1 16,5 0-16,7-5 0,4-1 15,10-1-15,11 0 0,3-4 16,4-2-16,8-3 0,8 0 16,-1 1-16,2 0 0,10-3 0,1-2 15,-6 2-15,-3 0 0,2-3 16,-3-1-16,-8 2 0,-6 2 16,-11 0-16,-6 0 15,-5 2-15,-3 0 0,-5 1 0,-5 2 16,2 1-16,2 0 0,-1 0 15</inkml:trace>
  <inkml:trace contextRef="#ctx0" brushRef="#br0" timeOffset="72969.6903">27506 3277 0,'0'0'0,"0"0"16,0 0-16,0 0 0,0 0 0,-10 17 16,10-17-16,-9 19 0,9-19 15,-11 24-15,5-9 0,-1-1 16,1 1-16,0 0 0,1 1 15,-1-3-15,2-2 0,1-1 16,-1-1-16,2-2 0,0-2 0,1-1 16,0-1-16,0 1 0</inkml:trace>
  <inkml:trace contextRef="#ctx0" brushRef="#br0" timeOffset="73274.9373">27673 3309 0,'0'0'0,"0"0"15,0 0-15,0 0 0,0 0 0,-13 26 16,13-26-16,-15 27 16,9-13-16,1 2 0,3 1 15,1-1-15,1 0 0,4-3 16,3-1-16,3-2 0,2-1 0,8-1 16,4-3-16,2-3 0,0-1 15,3-2-15,3-1 0,-2-1 16,0 0-16,7-1 0,-1-3 15,-3-1-15,-3 1 0,-4-3 16,-3-1-16,-3-1 0,-3-2 0,-4-3 16,-2-3-16,-2 2 0,-4 1 15,-2-3-15,-3-4 0,-5 2 16,-1 1-16,-9 3 0,-6 0 16,-2 4-16,-1 2 0,4 2 15,4 2-15,2 1 0</inkml:trace>
  <inkml:trace contextRef="#ctx0" brushRef="#br0" timeOffset="106290.9257">1965 3824 0,'0'0'0,"0"0"16,0 0-16,0 0 0,0 0 15,0 0-15,-20-8 0,20 8 16,0 0-16,0 0 0,-26-9 15,17 7-15,2-3 0,-4 2 0,1 1 16,1 2-16,1 1 0,-1-1 16,3-1-16,-3-1 0,2 1 15,2 1-15,1 0 0,-2 0 16,2 3-16,0-2 0,2-1 16,-1 1-16,-1 1 0,4-2 15,-2 2-15,2-2 0,0 2 0,0-2 16,2 5-16,0-1 15,2 0-15,-3 3 0,1 0 16,2 0-16,-1 1 0,0 1 0,2 2 16,0 1-16,-2 0 0,1 2 15,-1 1-15,0 1 0,1 1 0,-1 2 16,1 1-16,0 0 16,-1 0-16,0 7 0,-2 2 15,2-2-15,-3-2 0,3 1 16,-2 1-16,1 0 0,-4-3 0,2 8 15,0 1-15,2-4 0,-1-1 16,2 3-16,0 2 0,-1-4 16,1-1-16,-3 4 0,1 1 15,2-1-15,-3-3 0,3 8 16,-2-2-16,-1-1 0,0-3 0,0 3 16,2 1-16,-2-2 15,0-3-15,1 1 0,4 0 16,-4-2-16,1 0 0,-2 3 15,1 2-15,-1-1 0,-1-3 0,1 2 16,1 2-16,-1-3 0,-1-1 16,-1 3-16,-1 2 0,0-2 15,2 0-15,-2 5 0,0 1 16,-1-8-16,4 0 0,-2 6 16,1 0-16,-1-1 0,-1-2 0,0 1 15,2 2-15,5-1 16,-1-1-16,-1 1 0,-2 3 15,-2-4-15,1-2 0,-1 2 0,-2 2 16,2-1-16,1-4 0,-1 4 16,1 1-16,-3 0 0,4-2 15,-2 3-15,1 4 0,1-5 16,-3-3-16,0 2 0,0 0 16,0-2-16,3-1 0,-3 1 15,-1 1-15,2-1 0,1-1 0,-1 1 16,-2 3-16,4-4 15,3-1-15,-3 0 0,0 1 0,1 1 16,1-1-16,-1 0 0,-1 2 16,-1-2-16,-2-2 0,-1 3 15,4 1-15,0 0 0,0 0 0,-2 3 16,-1 2-16,0-3 16,3-4-16,-3 4 0,2 2 15,1-3-15,0-3 0,1 2 16,2-1-16,-3 0 0,0 0 0,0 2 15,3 2-15,-3-2 0,3 1 16,-3 1-16,2 3 0,-2-3 16,0-2-16,0 5 0,0 4 15,0-4-15,4-1 0,-3 11 16,1 1-16,-1-6 0,-1-6 16,2 5-16,3 4 0,-2-2 15,-1-1-15,0 3 0,-1-1 16,2-1-16,-3-1 0,1 1 15,2 1-15,-1-2 0,2-2 0,-1 16 16,0-6-16,1-24 16,1 1-16,5 21 0,-1 0 0,-6-25 15,-3-2-15,3 2 0,-2 4 16,3-4-16,-1-4 0,0 0 16,0-3-16,-2-1 0,-1-5 15,2 6-15,0 5 0,-2-7 0,1-4 16,1-3-16</inkml:trace>
  <inkml:trace contextRef="#ctx0" brushRef="#br0" timeOffset="106638.3284">3237 4688 0,'0'0'0,"0"0"0,-19-4 0,6 2 16,1 2-16,-3-2 0,-1 0 16,-3-1-16,4 2 0,1-1 15</inkml:trace>
  <inkml:trace contextRef="#ctx0" brushRef="#br0" timeOffset="109186.6991">2764 4190 0,'0'0'16,"0"0"-16,0 0 0,0 0 15,0 0-15,0 0 0,0 0 16,0 0-16,0 0 0,21-11 0,-21 11 15,0 0-15,26-1 0,-26 1 16,24 5-16,-24-5 0,27 2 16,-9 0-16,1-1 0,2-1 15,1 1-15,10-1 0,1 0 16,2-1-16,-1 0 0,3-2 16,4 2-16,6 0 0,-1 0 15,3 1-15,5-2 0,7 0 16,-8-1-16,5 2 0,4 3 15,-7 0-15,-2-2 0,13 1 0,4 0 16,-9-2-16,-2 0 0,11 1 16,5 1-16,-8 2 0,-7-2 15,37-1-15,-2-1 0,-19 0 16,-13-1-16,13 5 0,10 1 16,-14 1-16,-11-3 0,11-3 15,7-3-15,-8 2 0,-6 5 0,8-6 16,7-3-16,-8 2 0,-6 3 15,10-1-15,9-2 16,-14 3-16,-9 0 0,11-1 0,8 0 16,-12 2-16,-7 2 0,10-3 15,6 0-15,-9 1 0,-5 0 0,6 0 16,2 0-16,-7-1 16,-4 0-16,7 1 0,6 0 15,-12 2-15,-8 0 0,8-2 16,5-1-16,-6 0 0,-5 0 0,8 0 15,4 1-15,-7 0 0,-5 0 16,1-4-16,4-2 16,-6 5-16,-2 4 0,7-1 0,5 0 15,-11-3-15,-5-2 0,10 0 16,5-1-16,-8 3 0,-5 1 0,6 1 16,5 2-16,-8-3 15,-5 0-15,6-2 0,5 2 16,-5 0-16,-2 0 0,2 0 15,4 2-15,-10-2 0,-6-2 0,10 5 16,5 0-16,-6 0 0,-4 1 16,5-3-16,3 1 15,-8 2-15,-5 2 0,5-3 16,4 0-16,-9 1 0,-6-1 0,10 0 16,9-2-16,-11 2 0,-6 3 0,7-2 15,2-1-15,-4-2 0,-3-1 16,5 0-16,5 1 15,-5 1-15,-3-4 0,3 2 0,0 2 16,-6-1-16,-4 0 0,6 1 16,3 2-16,-6-3 0,-5 1 15,2-3-15,3 0 0,-4-3 16,-3 1-16,3 2 0,3 2 16,-21 0-16,1 1 0,4-4 15,3-1-15,-1-1 0,-3-1 0,0-2 16,-1 1-16,-3 0 0,-3-1 15,3-3-15,2-1 16,-5-1-16,-1-1 0,-2-3 0,0-4 16,-3 3-16,-3 0 0,0-4 15,-2-3-15,-2 3 0,-1 2 0,0-5 16,1-4-16,0 1 16,2 3-16,-1 0 0,0-1 15,0 3-15,2 0 0,-3 0 16,-1-1-16,-1 3 0,0 4 0,-3 1 15,-1 1-15,-1 3 0,1 0 16,-3 0-16,-2-3 16,0 6-16,-1 1 0,0-1 0,-1 0 15,-1 1-15,-1 1 0,-3 1 16,-3 1-16,1 0 0,1 0 16,-1 2-16,0 1 0,1-2 15,2 1-15,-2 0 0,-1 1 16,1-1-16,-1-1 0,-2 1 15,0 1-15,5-1 0,-1 1 0,-5-2 16,0 1-16,-1-1 0,-1-2 16,-2 2-16,0 0 0,-1 3 15,0-1-15,-3 1 0,-1 0 16,-2-1-16,0-1 16,-7 1-16,-5 1 0,2-1 0,2 1 15,-8-1-15,0 0 0,1 0 16,-1-1-16,-7 1 0,2 2 15,2 2-15,2 0 0,-1-3 16,-3-1-16,3 0 0,1 1 0,0-2 16,-1-1-16,-8 1 0,3 1 15,0 0-15,2 1 0,1-2 16,1-2-16,0 2 16,-1 1-16,3 0 0,0 1 0,-3-1 15,-2-1-15,1-3 0,1 1 0,-7-2 16,-1 3-16,-15 0 15,7 6-15,6-6 0,2-2 16,0 2-16,3-1 0,-2 1 16,1 0-16,0 2 0,2 1 0,-1 1 15,-1 1-15,-2 0 0,1 0 16,-3-6-16,0-5 0,3 3 16,1 2-16,0 4 0,-4 2 15,5 4-15,2-2 0,-3-3 16,-4-2-16,2-1 0,3 1 0,-2-2 15,1 2-15,2-2 0,6 0 16,-6 2-16,1 1 0,1 1 16,-3 1-16,0 1 0,1 1 15,0-6-15,-2-3 0,1 4 16,0 2-16,4 1 0,3 3 16,-5-5-16,-1-3 0,2 2 15,3 0-15,-1-1 0,0-2 16,-2 0-16,1-1 0,-1 5 15,3 3-15,2-3 0,2-1 0,-1-2 16,0-2-16,-1 4 0,2 1 16,-3 0-16,-1 0 0,1-1 15,0-2-15,-2 2 0,2 2 16,-1-1-16,0-1 0,1-1 16,-2 1-16,2 0 0,3 0 15,-2-1-15,5-1 0,-1 2 16,1 3-16,-2-2 0,-1 0 15,5-1-15,3 1 0,-1-1 16,-3 0-16,3 1 0,1 0 0,1 0 16,-2 0-16,19 0 0,-6 1 15,-1-1-15,-2 1 0,-1 0 16,-2-1-16,-1 0 0,0 2 16,1-1-16,2-2 0,-3 3 15,-4 2-15,2-2 0,5-2 16,-2 2-16,-2-1 0,8 2 15,0 1-15,0-4 0,2-4 16,-2 3-16,0 0 0,-1 3 16,2 2-16,3-1 0,2-2 0,0 0 15,4 0-15,1 1 0,2 1 16,-2-2-16,-1-1 0,3 1 16,1 1-16,-2 6 0,2 2 15,4-4-15,2-3 0,-1 2 16,1 1-16,0 2 0,-1-1 0,-1 1 15,2 2-15,4 0 0,-3 1 16,2 1-16,0 1 16,-2 1-16,0-2 0,3 1 0,-2 1 15,3 0-15,0 2 0,-3 1 16,2-1-16,-2 3 0,3 0 16,0 2-16,-4 0 0,4-1 15,-3 1-15,1 2 0,0 1 16,-1 3-16,-1-3 0,1-1 15,1-1-15,2-1 0,2 0 0,-2-2 16,3 1-16,3-1 0,-3-1 16,3-1-16,0 0 0,0-3 15,3 1-15,-2-5 0,2-1 16,0 1-16,0-1 0,1 2 16,0 1-16,2-1 0,0-2 15,-1 0-15,3 1 0,-1-1 16,-2-1-16,2-2 0,3-1 15,0 0-15,2-2 0,-2 1 16,3 1-16,3-2 0,-2 0 0,5-1 16,4 0-16,0-1 0,-1 0 15,2-2-15,4-1 0,-3 1 16,3-1-16,6-1 0,0 0 16,-2 1-16,-1 1 0,-3 2 15,1 0-15,-3 1 0,-1-1 0,-5 0 16,1 0-16,-4 1 0,-1 3 15,-6-1-15,-1-2 0,-2 1 16</inkml:trace>
  <inkml:trace contextRef="#ctx0" brushRef="#br0" timeOffset="119005.0958">3831 3464 0,'0'0'16,"0"0"-16,0 0 0,0 0 15,0 0-15,-6-18 0,6 18 16,0 0-16,9-27 0,-9 27 0,14-27 16,-6 13-16,-1 0 0,5-3 15,1-3-15,6-1 16,1-1-16,16-14 0,8-9 16,-2 1-16,-1 2 0,10-13 15,8-9-15,6-8 0,0 4 16,5-7-16,-1 2 0,-10 8 0,-4 4 15,15-19-15,-8 13 0,-14 12 16,-9 10-16,-10 9 0,-8 6 16,-6 7-16,-3 4 0,-8 0 15,-6-1-15,-4 8 0,-2 4 0,-3 8 16,-2-1-16,4 1 0,3 0 16,1 0-16</inkml:trace>
  <inkml:trace contextRef="#ctx0" brushRef="#br0" timeOffset="119254.1423">5266 1731 0,'0'0'0,"0"0"16,0 0-16,18 20 0,-11-13 0,0 2 16,3 1-16,-1 1 0,0 2 15,0-1-15,-3 0 0,1 2 16,1-1-16,-1-2 0,-2-2 16,-1-1-16</inkml:trace>
  <inkml:trace contextRef="#ctx0" brushRef="#br0" timeOffset="119438.6305">5150 1960 0,'0'0'0,"0"0"16,0 0-16,27-9 0,-27 9 0,41-14 15,-9 3-15,2-1 0,5 0 16,12-2-16,2 0 0,10 1 16,-7 2-16,6-2 0,-8 1 15,-10 6-15,-7 3 0,-11 1 16,-7 0-16,-5 0 0,-3 1 0,-2 1 15</inkml:trace>
  <inkml:trace contextRef="#ctx0" brushRef="#br0" timeOffset="119637.1102">5556 2003 0,'0'0'0,"0"0"0,0 0 15,23 22-15,-23-22 0,23 20 0,-12-6 16,0 2-16,0 3 0,2 6 15,-1 0-15,-2 0 0,-1 0 16,-4-2-16,0 1 0,-2-2 16,-3-1-16,0-1 0,-3-3 15,-1-1-15,0-2 0,-4-2 16,-2-2-16,-1-5 0,0-5 0,1 0 16,3 0-16,0 0 0</inkml:trace>
  <inkml:trace contextRef="#ctx0" brushRef="#br0" timeOffset="119837.9587">5645 1979 0,'0'0'0,"0"0"0,0 0 16,0 0-16,-19 24 0,19-24 16,-26 33-16,9-10 0,-3 1 0,-2 5 15,-3 4-15,-6 7 0,1-1 16,-2 1-16,4-5 15,6-7-15,5-7 0,3-7 0,7-4 16,5-6-16,8-3 0,0-1 16,-2 0-16,-1 0 0</inkml:trace>
  <inkml:trace contextRef="#ctx0" brushRef="#br0" timeOffset="120087.7606">6158 1698 0,'0'0'0,"0"0"0,0 0 0,0 0 16,0 0-16,-14 25 0,14-25 16,-25 29-16,9-11 0,-1 3 15,-1 2-15,2-2 0,2-1 0,0 3 16,1-6-16,5-2 0,3-5 16,9-4-16,2-4 15,6-3-15,7-3 0,5-3 16,6-3-16,-1 0 0,3 1 0,9-2 15,-3 1-15,-1 3 0,-3-1 16,-1 2-16,-7 4 0,-5 1 16,-4-2-16,-4 2 0</inkml:trace>
  <inkml:trace contextRef="#ctx0" brushRef="#br0" timeOffset="120305.1955">6271 1990 0,'0'0'15,"-1001"0"-15,2002 0 0,-1001 0 16,-10 29-16,10-29 0,-12 36 16,3-14-16,-1 2 0,0 3 15,-2 2-15,-1 4 0,-3-3 0,1-4 16,-2-5-16,-1 1 0,1-2 16,2-6-16,0-3 15,5-5-15,1-2 0,2-5 16,-3-4-16,2-7 0,3-4 0,-1 2 15,3 2-15,-2 3 0</inkml:trace>
  <inkml:trace contextRef="#ctx0" brushRef="#br0" timeOffset="120470.7066">6122 2139 0,'0'0'0,"0"0"16,0 0-16,19 9 0,-19-9 0,18 14 16,-3-3-16,0 0 0,3 0 15,1 1-15,0 1 0,7 2 16,-2-2-16,0-2 0,1 1 15,-3-6-15,-2-1 0,0-5 16,-4-4-16,-2 1 0,-2 1 0,-2-1 16</inkml:trace>
  <inkml:trace contextRef="#ctx0" brushRef="#br0" timeOffset="120637.7066">6635 1895 0,'0'0'16,"0"0"-16,18-11 0,-2 3 15,4-2-15,4 0 0,4-1 16,11-1-16,1 2 0,7-1 16,-2 0-16,-2 3 0,-1 2 0,-6 0 15,-2 1-15,-7 0 16,-2 1-16,-8 2 0,-5 2 16,-2 0-16,-1 0 0,-2 0 0</inkml:trace>
  <inkml:trace contextRef="#ctx0" brushRef="#br0" timeOffset="120857.5485">6947 1902 0,'0'0'0,"0"0"0,0 0 16,-6 21-16,4-6 0,0 5 16,-1 4-16,1 3 0,0 2 0,0 10 15,2 1-15,-2 4 0,1-4 16,1-4-16,1-4 0,1-7 15,-2-3-15,1-5 0,-1-4 16,0-3-16,0-4 0,0-2 16,0-4-16,-3-3 0,-1-5 15,1 2-15,1 0 0,0 1 16</inkml:trace>
  <inkml:trace contextRef="#ctx0" brushRef="#br0" timeOffset="120990.5536">6969 2056 0,'0'0'0,"0"0"16,0 0-16,0 0 0,0 0 15,0 0-15,28 0 0,-28 0 16,20 8-16,-20-8 0,25 10 16,-11-4-16,0 1 0,-2-2 15,2 1-15,1-2 0,-5 0 0,0 0 16</inkml:trace>
  <inkml:trace contextRef="#ctx0" brushRef="#br0" timeOffset="121338.399">7415 1726 0,'0'0'0,"0"0"16,0 0-16,25-10 0,-11 5 0,3 1 16,2-1-16,1 1 0,1-2 15,5-1-15,2 1 0,-5-1 16,1 1-16,-4-1 0,0 0 15,-3 1-15,-3 3 0,-2 0 16,0 2-16,-4 2 0,0 3 0,-3 4 16,-1 4-16,-4 5 0,-3 3 15,0 3-15,-2 1 0,0 2 16,-1 1-16,-2 3 0,1-5 16,1-3-16,2-2 0,0-5 15,0-2-15,-1-4 0,-2 0 0,2-7 16,-5-1-16,1-1 15,0 0-15,-2-3 0,-2-6 16,0-2-16,-1-1 0,3 1 16,3 1-16,0 2 0</inkml:trace>
  <inkml:trace contextRef="#ctx0" brushRef="#br0" timeOffset="121524.7105">7630 1620 0,'0'0'0,"0"0"0,0 0 15,0 0-15,0 0 0,-8 28 16,8-28-16,-8 30 0,-1-10 0,-1 0 16,0 2-16,-2 0 0,2-1 15,-5 4-15,4-2 0,-1-4 16,2-4-16,4-2 0,1-4 16,3-5-16,2-4 0,0 0 15,0 0-15,0 0 0</inkml:trace>
  <inkml:trace contextRef="#ctx0" brushRef="#br0" timeOffset="121937.7994">7915 1612 0,'0'0'0,"0"0"16,0 0-16,0 0 0,0 0 15,9 31-15,-9-31 0,4 33 16,-4-13-16,-1 0 0,0-1 15,-1-1-15,1 0 0,0-2 16,0-2-16,0 1 0,-2-1 0,-1-7 16,3-2-16,0-3 0,1-2 15,0 0-15,-1-6 16,2 0-16,1-2 0,2-3 0,-1-1 16,0-3-16,2 0 0,0-1 15,1-1-15,-1 3 0,2-1 16,1 4-16,0 1 0,2 1 15,2 3-15,0 0 0,2 1 0,-1 2 16,0 2-16,-1 3 0,-1 2 16,-2 4-16,-1 0 0,-3 2 15,0 1-15,-4 1 0,-2 2 16,-4-1-16,-2-1 0,-5 1 16,-4 2-16,-1 0 0,-4 3 15,-5 1-15,-2 2 0,-11 8 16,-2 2-16,9-4 0,4-7 0,6-3 15</inkml:trace>
  <inkml:trace contextRef="#ctx0" brushRef="#br0" timeOffset="122104.2417">7464 2227 0,'0'0'0,"0"0"0,0 0 0,0 0 16,14-19-16,-14 19 0,29-14 16,-10 4-16,3-3 0,5 3 15,3 0-15,1 0 0,-2 0 16,12 0-16,1-1 0,5-4 15,-4 0-15,-3 2 0,-1 6 16,-8 0-16,-3 0 0,-6 2 16,-4-1-16,-6 3 0,-3 3 0,-4-1 15,1 1-15,-2 0 0</inkml:trace>
  <inkml:trace contextRef="#ctx0" brushRef="#br0" timeOffset="122354.4994">7829 1988 0,'0'0'0,"0"0"16,0 0-16,-7 28 0,7-28 15,-9 32-15,4-9 0,0 4 16,2 3-16,-3 10 0,2-1 16,1-1-16,0-3 0,1 2 15,1-4-15,0-4 0,0-5 16,0-3-16,1-4 0,-2-4 15,1-2-15,1-5 0,-3-2 16,3-4-16,0-2 0,0-5 16,0-2-16,0 1 0,0 1 0,0 2 15</inkml:trace>
  <inkml:trace contextRef="#ctx0" brushRef="#br0" timeOffset="122505.3651">7790 2182 0,'0'0'0,"0"0"16,0 0-16,0 0 0,0 0 15,-23 25-15,23-25 0,-24 25 16,8-9-16,1 1 0,-1 1 16,0 2-16,-1-1 0,-4 5 15,1-1-15,4-3 0,3-4 0,5-3 16,1 0-16,3-2 0,1-1 16,-1-3-16</inkml:trace>
  <inkml:trace contextRef="#ctx0" brushRef="#br0" timeOffset="122670.6187">7890 2245 0,'0'0'0,"0"0"0,0 0 15,21 11-15,-21-11 0,21 14 16,-8-6-16,1 2 0,0 1 0,0 0 16,1-1-16,1 2 0,0-3 15,-2-1-15,0-2 0,-4-1 16,-1-1-16,-1 0 0</inkml:trace>
  <inkml:trace contextRef="#ctx0" brushRef="#br0" timeOffset="123138.4373">8406 1801 0,'0'0'0,"0"0"0,16-5 0,-5 2 15,0 2-15,3 0 0,1 1 16,4 0-16,0 1 0,-4 2 0,2 0 16,-4 2-16,-2 0 0,-2 1 15,-3 2-15,-3 0 0,-3-1 16,-3 2-16,-5 4 0,-2-2 16,-2 1-16,-4 0 0,-2 2 15,1-1-15,3 0 0,0 1 16,2 0-16,2-5 0,2 0 0,1-1 15,3 0-15,1-2 16,2-3-16,5 0 0,2-1 16,3-2-16,1 0 0,2 2 0,1-1 15,1 2-15,-1 1 0,-2 1 16,0 0-16,-2 2 0,-2 1 16,1 4-16,-4 4 0,0 2 15,-1 1-15,-2 1 0,-1 1 16,-1 1-16,-1-1 0,1-1 15,1 0-15,-2-2 0,-1-1 0,0 2 16,0-2-16,-1-5 0,0-1 16,-3 0-16,0-1 15,-2-2-15,-1-2 0,-1 0 0,-1-1 16,-1 0-16,2-3 0,-2 1 16,5 0-16,0-1 0</inkml:trace>
  <inkml:trace contextRef="#ctx0" brushRef="#br0" timeOffset="123306.5422">8365 2198 0,'0'0'0,"0"0"0,18-7 15,-4 2-15,5 0 0,9-3 16,6-2-16,0 2 0,1-1 16,12 0-16,1 0 0,-4 1 15,-4 1-15,5-1 0,-2 1 16,-8-2-16,-4 1 0,-8 0 0,-4 4 15,-5-1-15</inkml:trace>
  <inkml:trace contextRef="#ctx0" brushRef="#br0" timeOffset="123442.3267">9273 2077 0,'0'0'0,"0"0"0,0 0 15,0 0-15,0 0 0,0 0 0,-20 18 16,20-18-16</inkml:trace>
  <inkml:trace contextRef="#ctx0" brushRef="#br0" timeOffset="141988.6115">2916 4246 0,'0'0'0,"0"0"0,0 0 16,0 0-16,-27-3 0,27 3 0,-30 3 15,13-1-15,-2-1 0,-5 3 16,-2 2-16,-6-1 0,-3 0 16,-2 1-16,-5 3 15,1 0-15,-1 3 0,-13 3 0,0 3 16,-8 4-16,4 1 0,5 4 16,1 1-16,-1 3 0,6-1 0,4 0 15,2 0-15,8 2 16,6-1-16,-4 9 0,3 1 15,7-5-15,3 1 0,3 3 16,4-2-16,8 0 0,5 1 0,8 0 16,1 0-16,5-2 0,1-2 15,13-3-15,5-3 0,2-2 16,2-4-16,12-1 0,12 0 16,-4-4-16,1-2 0,20-3 15,10-7-15,22-3 0,-6-7 0,8-5 16,6-2-16,-11-1 15,-10-2-15,6-3 0,4-1 0,-13 2 16,-12 0-16,4-6 0,2-6 16,-15 3-16,-9-1 0,-2-1 15,0-1-15,-9-3 0,-9-1 16,-2-5-16,-5-2 0,-7 0 16,-2-2-16,-6-2 0,-1-4 15,-10 1-15,-6 0 0,-9-5 16,-9-3-16,-4 3 0,-5 2 0,-14-2 15,-11 0-15,-7 7 0,-4 4 16,-24 0-16,-14-1 0,-4 10 16,-4 8-16,-22 0 0,-13 1 15,-5 9-15,2 6 0,45 3 16,28 0-16,23 2 0</inkml:trace>
  <inkml:trace contextRef="#ctx0" brushRef="#br0" timeOffset="166172.44">11491 8901 0,'0'0'0,"0"0"0,0 0 0,0 0 16,-12-20-16,12 20 0,-21-12 15,8 4-15,-2 0 0,-2 1 0,-3 0 16,-3 1-16,-3 3 0,-8 1 15,-2 2-15,-1 2 0,1 2 16,-9 6-16,1 4 0,2 0 16,2 3-16,3 4 0,1 2 15,-1 9-15,4 0 0,5 2 16,5 2-16,8-4 0,4 0 0,12 3 16,11-2-16,3-10 15,6-2-15,19-2 0,9-6 0,-12-3 16,-10-3-16,-6-1 0</inkml:trace>
  <inkml:trace contextRef="#ctx0" brushRef="#br0" timeOffset="166572.1378">12031 9049 0,'0'0'0,"0"0"0,0 0 15,0 0-15,-3-21 0,3 21 16,0 0-16,-23-20 0,8 13 0,-3 3 15,-4 2-15,-3 1 0,-2 2 0,-11 3 16,0 4-16,-1 2 16,2 1-16,-6 10 0,2 2 15,7 2-15,6-2 0,3 5 16,7 1-16,7-6 0,4-2 0,13-4 16,8-3-16,5-4 0,3-5 15,6-5-15,5-3 16,0-4-16,0-3 0,1-2 0,2-1 15,-1-3-15,-2-3 0,-2-3 16,-3-3-16,-4 5 0,-4 1 16,-3 0-16,-5 4 0,-4 4 15,-2 4-15,-1 2 0,-3 5 16,-3 6-16,-4 2 0,1 2 16,-3 3-16,2 2 0,-1 2 0,2 0 15,1 1-15,2 1 16,1 2-16,4-2 0,4 1 0,3-5 15,3-3-15,-2-3 0,-3-1 16,-1-3-16</inkml:trace>
  <inkml:trace contextRef="#ctx0" brushRef="#br0" timeOffset="166809.0521">12477 8838 0,'0'0'0,"0"0"0,0 0 16,-13 21-16,13-21 0,-21 30 0,6-9 16,-2 7-16,0 3 0,-3 12 15,1 0-15,5-4 0,3-2 0,3 3 16,5-5-16,3-6 16,2-3-16,5-6 0,4-5 15,2-4-15,2-4 0,2-6 16,1-4-16,-3-5 0,-1-4 0,-3 2 15,-2 3-15,-1 0 0</inkml:trace>
  <inkml:trace contextRef="#ctx0" brushRef="#br0" timeOffset="166955.775">12234 9002 0,'0'0'16,"0"0"-16,0 0 0,0 0 0,0 0 15,25 1-15,-25-1 0,36 2 16,-12 0-16,5 1 15,5 0-15,2-1 0,3-1 0,3 0 16,-6-1-16,-6 1 0</inkml:trace>
  <inkml:trace contextRef="#ctx0" brushRef="#br0" timeOffset="167188.9099">13119 8961 0,'0'0'15,"0"0"-15,0 0 0,-33 7 0,16-2 16,-6 3-16,-2 0 0,-8 6 16,0 5-16,2 1 0,1 5 15,-2 5-15,5 3 0,5-2 16,5-2-16,8-1 0,7-1 16,8-3-16,5-3 0,6-5 0,8-5 15,10-6-15,6-6 0,-1-6 16,2-5-16,-9 2 0,-7 3 15,-6 1-15</inkml:trace>
  <inkml:trace contextRef="#ctx0" brushRef="#br0" timeOffset="167539.0737">13513 8781 0,'0'0'15,"0"0"-15,0 0 0,-16 25 16,16-25-16,-18 36 0,4-9 0,-1 3 15,-3 6-15,-4 10 0,2 0 16,0 5-16,2-8 0,4-6 16,3-6-16,-1 1 0,5-7 15,0-7-15,2-3 0,0-9 16,1-2-16,2-7 0,1-4 16,3-6-16,1-6 0,7-4 15,4-6-15,5 2 0,2 0 0,1 1 16,1 2-16,5 4 0,3 4 15,4 2-15,-2 3 0,-2 5 16,-3 4-16,-2 5 0,-2 5 16,-5 6-16,-4 6 0,-5 2 15,-4 5-15,-4 1 0,-2 3 16,-2 0-16,0 2 0,2-2 16,2 0-16,3-7 0,4-2 15,-1-5-15,-3-5 0,0-1 16</inkml:trace>
  <inkml:trace contextRef="#ctx0" brushRef="#br0" timeOffset="167839.5644">14737 8878 0,'0'0'0,"0"0"15,0 0-15,0 0 0,-39-1 0,15 3 16,-7 2-16,0 2 0,-1 1 15,-9 5-15,0 2 0,5 1 16,3 1-16,2 2 0,9 1 16,10-2-16,9-1 0,7 0 15,8-2-15,4 2 0,2-1 16,5 0-16,5-1 0,-4-2 16,-2 0-16,-3-1 0,-3 1 15,-5 0-15,-4 1 0,-3-2 16,-4 1-16,-7-2 0,-5 1 0,-6-1 15,-5 0-15,0-3 0,1-1 16,0-4-16,-1-1 0,4-1 16,5 1-16,1 0 0</inkml:trace>
  <inkml:trace contextRef="#ctx0" brushRef="#br0" timeOffset="168256.3818">15034 8742 0,'0'0'0,"0"0"16,0 0-16,-11 31 0,2-12 0,-3 7 15,-2 5-15,-3 6 0,0 3 16,-5 9-16,0-1 0,-2 3 16,5-6-16,0 0 0,3-9 15,5-8-15,3-5 0,2-8 16,2-6-16,4-9 0,1-2 0,4-7 15,4-5-15,1-7 0,2-4 16,4-5-16,2-4 0,4 4 16,3 3-16,3 1 0,1 3 15,1 5-15,0 5 0,-2 3 16,0 3-16,-3 5 0,-2 2 16,-3 7-16,-3 5 0,-6 7 15,-4 2-15,-3 4 0,-4 1 16,-4-1-16,-1-2 0,-6-2 0,-5-2 15,-1-1-15,-3-3 0,-2-1 16,-2 0-16,-6-3 0,-3-1 16,-1-2-16,1-2 0,-1-5 15,2-1-15,6-7 0,3-3 16,5 2-16,4 3 0,3 0 16</inkml:trace>
  <inkml:trace contextRef="#ctx0" brushRef="#br0" timeOffset="168378.4167">15487 9275 0,'0'0'0,"0"0"0,0 0 0,1 21 16,-1-21-16,0 0 0,-1 21 16,1-16-16</inkml:trace>
  <inkml:trace contextRef="#ctx0" brushRef="#br0" timeOffset="168889.4323">16462 9111 0,'0'0'0,"0"0"16,0 0-16,0 0 0,19-17 0,-19 17 15,3-20-15,-3 9 0,-1-1 16,-6-1-16,-3-4 0,-2 0 16,-1 2-16,-10-5 0,-5 2 15,1 5-15,-2 2 0,-10 2 16,-1 5-16,1 4 0,2 3 16,1 5-16,2 4 0,5 5 0,5 3 15,-2 10-15,3 6 16,7-4-16,8-1 0,11-4 0,7-1 15,4-6-15,5-6 0,10-4 16,9-6-16,2-4 0,1-3 16,12-6-16,1-7 0,-3-2 0,-2-1 15,-1-7-15,0-6 16,-1-8-16,-5-1 0,-5 0 16,-2 0-16,-9 5 0,-3 5 15,-4 5-15,-4 6 0,-4 6 16,-4 6-16,-5 4 0,-2 4 0,-4 2 15,-5 1-15,-4 9 0,-5 6 16,0 3-16,0 5 0,-5 7 16,-4 6-16,5-1 0,3-1 15,4 6-15,4-2 0,4-6 16,4-5-16,7-8 0,8-6 16,-3-4-16,-2-4 0,-3 0 0</inkml:trace>
  <inkml:trace contextRef="#ctx0" brushRef="#br0" timeOffset="169205.585">16954 8967 0,'0'0'0,"0"0"0,0 0 0,-20 15 0,20-15 16,-26 24-16,12-4 15,0-2-15,1 0 0,0 5 0,5 1 16,4-4-16,5-1 0,10-4 15,8-3-15,4-5 0,5-2 16,10-4-16,5-3 0,-4-2 16,-3-2-16,6-5 0,-1-5 15,-8-2-15,-6-2 0,-10-2 16,-7-2-16,-7 5 0,-5 3 0,-11 4 16,-8 4-16,-4 2 0,-4 3 15,-4 2-15,-2 0 16,5 1-16,5 0 0,1 6 0,5 5 15,4 0-15,5 1 0,3-4 16,1-2-16,2-1 0</inkml:trace>
  <inkml:trace contextRef="#ctx0" brushRef="#br0" timeOffset="169410.9701">17592 8939 0,'0'0'0,"0"0"0,-14 15 0,4-4 16,0 2-16,-5 8 0,1 2 15,0 1-15,1 1 0,-3 2 16,3-4-16,2-4 0,3-3 0,4-5 16,3-6-16,1-5 15,0 0-15,0-3 0,0 3 0,0-3 16</inkml:trace>
  <inkml:trace contextRef="#ctx0" brushRef="#br0" timeOffset="169556.9766">17653 8632 0,'0'0'0,"0"0"0,0 0 15,25 10-15,-13-6 0,1 2 16,2 2-16,-1 1 0,-1 0 0,2 1 15,-3-1-15,-1-2 0</inkml:trace>
  <inkml:trace contextRef="#ctx0" brushRef="#br0" timeOffset="169872.6287">17851 8992 0,'0'0'0,"0"0"15,0 0-15,-12 26 0,6-13 0,-1 0 16,-2 3-16,-1 0 0,0 0 15,-1 2-15,1-3 0,1-2 16,2-3-16,1-4 0,2-1 16,4-5-16,3-1 0,2-6 15,2-2-15,1-3 0,1-3 0,2-3 16,3-4-16,2 1 16,3-1-16,4-2 0,2 1 15,-3 5-15,-1 4 0,1 4 16,0 3-16,-2 3 0,-3 2 0,-1 4 15,-3 4-15,-3 2 0,-3 2 16,-3 6-16,-3 5 0,-3 0 16,-3 1-16,-1 2 0,-2-1 15,1 1-15,3-3 0,0-4 16,0-3-16,2-2 0</inkml:trace>
  <inkml:trace contextRef="#ctx0" brushRef="#br0" timeOffset="170289.743">18768 8985 0,'0'0'0,"0"0"0,0 0 16,0 0-16,0 0 0,-23-11 16,23 11-16,-36-3 0,14 3 0,-6 3 15,-5 4-15,-1 1 0,-3 2 16,-7 5-16,3 5 15,-2 4-15,8-1 0,11-3 0,10 0 16,7-2-16,7-3 0,13-2 16,12-3-16,3-4 0,4-1 15,9-5-15,2-3 0,-1-3 16,-1-1-16,2-5 0,-5-4 16,-7-2-16,-5-1 0,-7 0 0,-3 0 15,-5 6-15,-3 3 0,-4 4 16,-2-1-16,-2 7 0,-3 0 15,-2 8-15,0 4 0,-2 4 16,1 2-16,-1 5 0,-1 5 16,2-2-16,0-1 0,0 1 15,-1 1-15,-2-1 0,-2-2 0,-5 1 16,-4-3-16,-2-3 16,-3-5-16,-6-4 0,-7-4 15,-2-4-15,-2-3 0,9 1 0,8 0 16,5 0-16</inkml:trace>
  <inkml:trace contextRef="#ctx0" brushRef="#br0" timeOffset="171256.5252">12641 9661 0,'0'0'0,"0"0"15,0 0-15,0 0 0,-26-2 0,26 2 16,-28 1-16,9-1 0,-2 1 16,-4 0-16,-4-1 0,-11 1 15,-2 0-15,-3-1 0,-3 0 16,-13 0-16,0 1 0,-2-3 0,-4-1 15,-12-2-15,0 0 0,-13-1 16,4 0-16,1-1 0,1 1 16,-10-3-16,3 0 15,-30-4-15,15 1 0,7-2 0,6-3 16,7 0-16,7-2 0,5-2 16,3 0-16,7-3 0,4 1 15,8-5-15,7-3 0,5 0 16,4-2-16,6-3 0,4 0 15,7-6-15,6-3 0,10-7 16,5-5-16,10 1 0,6 2 0,14-3 16,9-2-16,4 2 0,2 1 15,13-2-15,10-1 0,10 4 16,8 1-16,15 3 16,11 2-16,1 3 0,1 1 0,15 8 15,11 5-15,-4 10 0,-1 6 16,8 9-16,7 7 0,-2 8 0,-2 6 15,6 10-15,4 7 16,-9 5-16,-8 4 0,-8 9 16,-4 5-16,-12 2 0,-6 3 0,-3 6 15,1 5-15,-12-2 0,-8 0 16,-7 4-16,-5 2 0,-14-1 16,-8 1-16,-11-3 0,-9-2 15,-14-6-15,-10-2 0,-15-2 16,-8 1-16,-17-7 0,-10-4 15,-15-7-15,-10-2 0,-7-7 0,-3-7 16,-16-5-16,-12-6 16,-10-5-16,-7-5 0,-23-3 0,-16-3 15,-8-1-15,-6 1 0,54 0 16,37 1-16,27-1 0</inkml:trace>
  <inkml:trace contextRef="#ctx0" brushRef="#br0" timeOffset="188500.0471">19230 9127 0,'0'0'0,"16"0"16,0 0-16,0-1 0,1 0 15,13-2-15,5 1 0,7 0 16,-1 1-16,1-1 0,1 1 16,-3 1-16,-3 0 0,2-1 15,-5 1-15,-8 0 0,-5 2 16,-4-1-16,-4 0 0,-3 0 0</inkml:trace>
  <inkml:trace contextRef="#ctx0" brushRef="#br0" timeOffset="188742.9804">19632 8902 0,'0'0'0,"0"0"0,0 0 0,27 0 16,-27 0-16,30 3 0,-9 1 16,1 1-16,1 0 0,8 4 0,0 1 15,-4 1-15,0-1 0,-3 2 16,-2 2-16,-3 2 0,-7 1 15,-9 1-15,-7 2 0,-7 0 16,-5 0-16,-7-1 0,-7 2 16,0-2-16,-2-1 0,-5 3 15,2 0-15,7-4 0,7-5 0,5-2 16</inkml:trace>
  <inkml:trace contextRef="#ctx0" brushRef="#br0" timeOffset="189089.5855">20741 8751 0,'0'0'16,"0"0"-16,0 0 0,0 0 15,-27 10-15,27-10 0,-32 18 16,13-7-16,0 2 0,-3 3 16,-4 3-16,-3 6 0,4 1 0,2 2 15,3 1-15,0 7 16,5-4-16,8 0 0,7-2 0,7-2 15,5-3-15,10-3 0,9-4 16,-1-1-16,-7-3 0,-6-4 16</inkml:trace>
  <inkml:trace contextRef="#ctx0" brushRef="#br0" timeOffset="189493.0769">21540 8879 0,'0'0'0,"0"0"16,0 0-16,0 0 0,-27-12 16,27 12-16,-33-7 0,11 5 15,-2 1-15,-5 2 0,-3 2 16,-9 3-16,-1 0 0,-9 8 16,2 4-16,5 2 0,3 0 0,0 9 15,5 4-15,9-5 0,6-3 16,10-3-16,9-3 15,7-2-15,8-2 0,13-6 0,9-4 16,1-5-16,3-4 0,6-6 16,6-6-16,-6-2 0,-2-1 0,6-5 15,-1-1-15,-9 4 16,-7 1-16,-6 3 0,-5 3 16,-9 5-16,-2 3 0,-6 4 15,-4-1-15,-2 6 0,-3 1 0,-7 8 16,-7 6-16,2 1 0,3 0 15,2 5-15,1 2 0,4-1 16,5 0-16,8-1 0,5-1 16,4-5-16,4-3 0,6-10 15,7-7-15,-8 1 0,-4 0 0,-4 0 16</inkml:trace>
  <inkml:trace contextRef="#ctx0" brushRef="#br0" timeOffset="189723.4471">22027 8695 0,'0'0'0,"0"0"0,0 0 15,-25 27-15,10-11 0,-3 6 16,-3 4-16,-8 10 0,0 0 0,-1 9 16,4 1-16,7-7 15,6-5-15,8-1 0,8-5 0,5-7 16,4-6-16,7-5 0,4-4 15,2-5-15,2-5 0,-2-4 16,0-5-16,-5 3 0,-4 2 0,-4 3 16</inkml:trace>
  <inkml:trace contextRef="#ctx0" brushRef="#br0" timeOffset="189856.0669">21711 8836 0,'0'0'0,"0"0"16,0 0-16,34-2 0,-34 2 0,44-4 16,-10 2-16,3 0 0,1 2 0,4 0 15,-6 0-15,-6 0 0</inkml:trace>
  <inkml:trace contextRef="#ctx0" brushRef="#br0" timeOffset="190089.5712">22675 8753 0,'0'0'16,"0"0"-16,0 0 0,0 0 15,-29 4-15,29-4 0,-40 11 16,16-2-16,-3 2 0,-1 2 16,-3 1-16,-6 7 0,3 0 15,-4 7-15,2 2 0,9-1 0,6 1 16,10-1-16,9-1 0,5-5 15,6-3-15,12-8 16,11-4-16,0-3 0,1-3 0,-1 1 16,-7-1-16,-5-1 0</inkml:trace>
  <inkml:trace contextRef="#ctx0" brushRef="#br0" timeOffset="190456.617">23091 8620 0,'0'0'0,"0"0"16,0 0-16,-21 29 0,10-14 16,-4 7-16,-5 6 0,-7 9 15,0 2-15,-5 10 0,2-1 16,6-6-16,3-4 0,1-1 16,5-6-16,2-9 0,3-7 0,5-7 15,2-7-15,4-6 0,2-4 16,4-6-16,2-4 15,3-2-15,3-3 0,7-3 0,5-2 16,3-2-16,-1 4 0,3 5 16,2 4-16,-3 5 0,-2 4 15,-1 4-15,0 4 0,-6 5 16,-3 4-16,-3 5 0,0 3 16,-7 2-16,-5 3 0,-5 4 15,-2 6-15,-3-4 0,1 0 0,-2 0 16,0-1-16,4-4 0,1-1 15,7-5-15,6-5 0,-2-2 16,-2-1-16,-2-3 0</inkml:trace>
  <inkml:trace contextRef="#ctx0" brushRef="#br0" timeOffset="190756.869">24126 8722 0,'0'0'0,"0"0"0,0 0 16,-36-2-16,36 2 0,-48 5 16,14 1-16,-8 3 0,2 2 15,0 2-15,1 2 0,0 2 16,8-1-16,14 0 0,13 0 16,7 0-16,8-1 0,10 0 15,8 0-15,-1-1 0,0 0 0,6 0 16,0-1-16,-7 1 0,-6-1 15,-7-1-15,-4-3 0,-7 0 16,-5 1-16,-7-1 0,-5 0 16,0-3-16,-4-1 0,-4-3 15,-5-2-15,4-2 0,2-2 0,4-1 16,2 2-16,4 1 0</inkml:trace>
  <inkml:trace contextRef="#ctx0" brushRef="#br0" timeOffset="191156.9853">24526 8620 0,'0'0'0,"0"0"0,-7 20 16,1-3-16,0 2 0,-7 12 15,-2 8-15,-1-1 0,-3-1 0,-3 7 16,2-2-16,2-7 0,3-6 15,0-3-15,4-5 0,4-4 16,1-5-16,1-5 0,-1-4 16,4-6-16,2-2 0,3-8 15,3-4-15,4-2 0,3-2 16,3-1-16,3-2 0,1 6 16,1 2-16,3 4 0,4 2 15,-3 4-15,-2 2 0,-1 4 0,0 3 16,-2 2-16,-2 3 0,-3 3 15,-1 4-15,-4 1 0,-3-1 0,-3 2 16,-4 0-16,-2-1 31,-1-2-31,-5 0 0,-3 1 0,-4-2 0,-4-2 0,-5 0 16,-5-1-16,0-2 0,-2-2 0,-1-1 16,0-3-16,5 7 0,4 5 15,1 0-15,6-3 0,2-4 16</inkml:trace>
  <inkml:trace contextRef="#ctx0" brushRef="#br0" timeOffset="191295.9778">25010 9008 0,'0'0'15,"0"0"-15,0 0 0,0 0 0,10 22 16,-10-22-16,0 0 0,0 0 15</inkml:trace>
  <inkml:trace contextRef="#ctx0" brushRef="#br0" timeOffset="191673.5917">25644 8683 0,'0'0'0,"0"0"16,0 0-16,-1 27 0,1-27 0,-9 35 16,1-9-16,-3 0 15,-2 2-15,-3 7 0,-1 2 16,3-6-16,2-2 0,0 0 16,2-5-16,1-6 0,1-4 15,5-6-15,3-8 0,2 0 0,0-5 16,2-2-16,1-6 0,3-2 15,1-4-15,2-4 0,1-2 16,4-7-16,3 2 0,-1 3 16,-1 4-16,0 4 0,-2 2 15,1 4-15,-2 2 0,1 3 16,0 5-16,2 3 0,0 4 16,1 3-16,-1 1 0,1 3 15,0 2-15,-4-2 0,-2-2 0,-3-2 16</inkml:trace>
  <inkml:trace contextRef="#ctx0" brushRef="#br0" timeOffset="192023.6796">25907 8918 0,'0'0'0,"0"0"0,0 0 15,27 7-15,-13-4 0,3 0 0,5 0 16,1 0-16,1-1 0,9-1 16,3-1-16,-2-2 0,-1-3 15,6-1-15,-4-3 0,-6 1 16,-5-2-16,-5 0 0,-6 0 16,-5-1-16,-6 0 0,-9-2 15,-6 0-15,-3 3 0,-3 2 0,-8 3 16,-5 3-16,1 3 0,1 3 15,-5 4-15,-1 5 16,-3 4-16,5 1 0,8 3 0,5 5 16,5-2-16,7 0 0,10 0 15,9 2-15,7 0 0,6-3 16,14-4-16,10-3 0,5-4 16,2-5-16,-6 1 0,-11-4 0,-11 0 15</inkml:trace>
  <inkml:trace contextRef="#ctx0" brushRef="#br0" timeOffset="192473.7687">26909 8892 0,'0'0'0,"0"0"0,0 0 16,-28-11-16,13 7 0,-6 1 0,-4-1 15,-11 1-15,-1 0 0,-2 2 16,-2 1-16,-6 2 0,3 2 15,5 3-15,5 4 0,4 1 16,6 0-16,1 5 0,5 1 16,8 0-16,7-1 0,11-2 15,7 1-15,4-6 0,5-3 0,7-1 16,7-2-16,6-4 16,-1-4-16,4-3 0,4-2 15,-6-2-15,-4 0 0,3-7 0,-3-3 16,-8 0-16,-6 1 0,-5-7 15,-3-4-15,-3 0 0,-3-3 16,-3 1-16,-4-1 0,0 2 16,-3 3-16,-1 6 0,1 4 15,-2 5-15,0 4 0,-1 3 16,0 7-16,-4 1 0,1 5 0,-3 7 16,-3 5-16,0 1 0,-1 1 15,-1 8-15,-2 5 0,1 1 16,1 2-16,3 5 0,3 0 15,7-3-15,3-3 0,8-3 16,7-4-16,6-5 0,2-5 0,-2-2 16,-7-4-16,-4-3 15</inkml:trace>
  <inkml:trace contextRef="#ctx0" brushRef="#br0" timeOffset="193123.4819">27892 8522 0,'0'0'0,"0"0"16,0 0-16,0 0 0,0 0 0,-15 17 15,15-17-15,-16 27 16,5-10-16,-3 7 0,-2 4 16,-1 3-16,0 2 0,-4 12 15,2 1-15,-3 7 0,2-5 0,2-6 16,3-4-16,0-2 0,4-4 15,4-12-15,1-7 0,2-5 16,0-5-16,3-6 0,3-6 16,2-2-16,1-4 0,5-5 15,5-4-15,1-1 0,4-2 16,5 0-16,5 1 0,1 3 0,0 3 16,7 0-16,3 5 15,-6 5-15,-3 4 0,-1 4 0,-1 4 16,-5 4-16,-4 4 0,-4 4 15,-5 5-15,-4 0 0,-4 1 16,-3 4-16,-2 4 0,-2-3 16,0-1-16,0 1 0,2 1 15,-1-4-15,0-1 0,0-6 16,-1-2-16,2-4 0</inkml:trace>
  <inkml:trace contextRef="#ctx0" brushRef="#br0" timeOffset="193524.3311">28711 8764 0,'0'0'0,"0"0"0,0 0 16,0 0-16,-16-13 0,16 13 16,-25-4-16,7 5 0,-2 2 0,-4 3 15,-3 3-15,-1 1 0,-1 2 16,-9 6-16,2 4 15,3 0-15,3 2 0,2 2 0,6-2 16,7-1-16,8-1 0,8-2 16,6-2-16,7-6 0,4-3 15,8-2-15,3-3 0,1-4 16,1-3-16,7-4 0,-1-4 16,-3-1-16,-3-1 0,-3-4 0,-4-2 15,-3 0-15,-1 1 0,-6 4 16,-4 1-16,-2 5 0,-2-1 15,-4 7-15,-2 2 0,-3 2 16,0 3-16,-2 4 0,0 5 16,1 2-16,-1 2 0,2 1 15,2 3-15,4-1 0,4 1 0,3-2 16,2 1-16,1-5 16,1-5-16,-2-1 0,-2-2 15,-2-2-15</inkml:trace>
  <inkml:trace contextRef="#ctx0" brushRef="#br0" timeOffset="193890.1434">29077 8778 0,'0'0'16,"0"0"-16,0 0 0,-15 23 0,15-23 15,-18 22-15,7-6 16,0 2-16,-1 0 0,-2 6 0,2-1 15,1-2-15,1-3 0,2-3 16,3-2-16,0-2 0,2-4 16,3-3-16,2-5 0,1-3 15,3-2-15,2-4 0,1-4 16,4 0-16,1-2 0,5-2 16,3-1-16,-1-1 0,-1 2 0,7-2 15,3 4-15,-1 3 0,-3 5 16,-2 4-16,-2 4 0,-3 3 15,-2 3-15,-4 5 0,-2 3 16,-3 2-16,-3 2 0,-3 3 16,-3 4-16,-1 0 0,0 1 15,-2 2-15,1 1 0,-1-3 16,0-4-16,1-1 0,0-5 0,1-3 16</inkml:trace>
  <inkml:trace contextRef="#ctx0" brushRef="#br0" timeOffset="194323.4143">29894 8864 0,'0'0'0,"0"0"0,0 0 16,0 0-16,-11-19 0,1 13 16,-3-2-16,-2 2 0,-3 0 0,-5 4 15,-5 0-15,-8 4 0,0 2 16,-1 5-16,2 2 15,-6 6-15,5 1 0,3 5 0,4 2 16,7-1-16,5 2 0,11 1 16,10-3-16,6-3 0,3-2 15,13-6-15,7-7 0,2-3 16,1-4-16,4-4 0,2-5 16,-2-3-16,-3-1 0,6-9 15,0-5-15,-7-3 0,-6 0 0,-1-4 16,0-5-16,-6 3 0,-3 3 15,0-1-15,-4 4 0,-7 7 16,-4 3-16,1 4 0,-2 3 16,-1 4-16,-2 2 0,-2 5 15,-2 6-15,-1 1 0,-3 2 0,-5 7 16,-3 4-16,2 1 0,-1 5 16,-1 13-16,-1 6 15,1-1-15,0-1 0,1 0 0,2-1 16,3-4-16,4-3 0,3-2 15,2-4-15,0-7 0,0-5 0,0-3 16</inkml:trace>
  <inkml:trace contextRef="#ctx0" brushRef="#br0" timeOffset="194656.4081">30070 8944 0,'0'0'0,"0"0"0,0 0 16,0 0-16,31 1 0,-31-1 0,31 0 16,-13-1-16,1 1 0,2-1 15,2-2-15,6 0 0,-2-1 16,-1-1-16,-2-2 0,-3 0 16,-4-2-16,-2 0 0,-4-1 15,-4-2-15,-1 1 0,-6-2 16,-6-1-16,-1 2 0,-4 2 0,-6 1 15,-4 3-15,-1 0 0,-1 4 16,-7 3-16,0 4 0,3 4 16,3 2-16,1 2 0,0 4 15,5 1-15,2 2 0,7 1 16,7 1-16,4 0 0,5 0 0,11-1 16,7-3-16,-4-3 0,-4-2 15,-3-3-15</inkml:trace>
  <inkml:trace contextRef="#ctx0" brushRef="#br0" timeOffset="195073.0789">30943 8887 0,'0'0'0,"0"0"0,0 0 15,-23-16-15,12 10 0,-6 0 0,-4-3 16,-9 0-16,-3 0 0,-1 6 15,-1 3-15,1 0 0,1 2 16,-8 5-16,2 4 0,7 3 16,5 4-16,1 8 0,6 4 15,7-4-15,6-4 0,9 0 16,8 0-16,5-2 0,5-4 0,10-3 16,7-5-16,1-3 0,-1-4 15,5-6-15,2-6 0,-4-4 16,-4-2-16,6-9 0,-1-5 15,-7-1-15,-5-3 0,-3-6 16,-2-6-16,-4 5 0,-3 2 16,-4-2-16,-3 4 0,-3 8 15,-3 7-15,-2 7 0,-1 6 16,0 3-16,1 2 0,-4 9 16,-1 6-16,-1 3 0,-3 1 0,-4 12 15,-4 7-15,-3 4 0,-1 1 16,2 7-16,-1 3 0,5-1 15,3-1-15,2-4 0,1-11 16,3-8-16</inkml:trace>
  <inkml:trace contextRef="#ctx0" brushRef="#br0" timeOffset="219640.9801">15908 5184 0,'0'0'0,"0"0"0,0 0 16,0 0-16,0 0 0,0 0 0,0 0 15,0 0-15,0 0 0,0 0 16,0 0-16,0 0 0,0 0 0,0 0 16,0 0-16,0 0 15,27 2-15,-27-2 0,39 2 16,-15-1-16,2 2 0,5-2 16,3-2-16,11 0 0,2 1 0,1-2 15,4 1-15,11-1 0,-1-2 16,12 1-16,-1-2 0,-2 2 15,-2 3-15,11-4 0,-3-3 16,-6 6-16,-5 5 0,5-1 16,-3-3-16,-11 0 0,-6-2 0,-3 4 15,-2 0-15,-5 3 16,-3 1-16,-7 1 0,-6 3 0,-6-4 16,-6-1-16,-3-2 0</inkml:trace>
  <inkml:trace contextRef="#ctx0" brushRef="#br0" timeOffset="275676.679">28697 13778 0,'0'0'0,"0"0"16,0 0-16,0 0 0,15-13 0,-15 13 16,0 0-16,21-13 0,-21 13 15,0 0-15,25-11 16,-16 7-16,-1 1 0,3 1 0,3-1 16,-1 1-16,1 1 0,3-1 15,0 1-15,2 0 0,0 2 0,3-1 16,2 1-16,7 1 0,0 0 15,2 0-15,2 0 16,-1 0-16,1 1 0,10 0 0,2 1 16,-2 1-16,-2 0 0,3 0 15,1 0-15,7-1 0,-3 0 16,-1 1-16,2-2 0,-3 0 16,-2-3-16,8 2 0,-1 0 15,-2 0-15,-1-2 0,1 1 16,1 2-16,-2-2 0,1-1 0,-2 4 15,-1 3-15,7-6 0,-2-5 16,1 3-16,2 0 0,-7-1 16,-5 1-16,1 1 0,3 1 15,-2-3-15,0-3 0,-1 5 16,-2 2-16,-1 0 0,0-1 16,0 0-16,0-1 0,-2-2 15,-2 0-15,1 0 0,0 0 16,-3 2-16,-2 1 0,2-2 15,0-1-15,-4 0 0,-4 0 0,1 1 16,2 1-16,-8-2 0,-1 0 16,-1 0-16,-2 1 0,-2 1 15,-3 1-15,-2 0 0,-2-1 16,-2-1-16,0 0 0,-4-1 16,0 1-16,-5 1 0,0 0 0,-5 1 15,-3 1-15,1-1 0,2 0 16,0-1-16</inkml:trace>
  <inkml:trace contextRef="#ctx0" brushRef="#br0" timeOffset="279510.2334">2723 14778 0,'0'0'0,"0"0"16,0 0-16,0 0 0,21-4 0,-21 4 15,22-2-15,-10 0 16,1 1-16,3 0 0,-2 0 16,2 0-16,-1-1 0,4 0 15,-1 1-15,8-1 0,-1 0 0,1 0 16,-1 1-16,2-1 16,2 1-16,1 0 0,0-2 0,-2 0 15,-2 0-15,9 0 0,2 1 16,-3 0-16,-1 2 0,-1 1 15,1 0-15,1-1 0,1 0 0,5 0 16,4 0 0,-6 0-16,0 0 0,6 1 0,0 1 15,-2-1-15,0-1 0,4-1 16,2 0-16,-4 1 0,-6 1 16,12 0-16,-2-1 0,-1 0 0,-3 0 15,3 1-15,1 0 16,-4-2-16,0 0 0,7 0 15,3 1-15,-7-2 0,-3-1 16,7 3-16,-4 1 0,1 0 0,-3-1 16,4 1-16,2 0 15,3 0-15,6 1 0,-13-3 16,-5-1-16,8 0 0,4 2 16,-3 0-16,1 0 0,-2-1 15,-2-1-15,-2 1 0,-3 1 0,27 0 16,3 0-16,-16 1 15,-9 0-15,8-2 0,7 0 16,-11-3-16,-6 1 0,5 3 16,-1 2-16,0-1 0,-1-1 0,3-2 15,2 0-15,-5 1 0,-3 0 16,5 1-16,2 1 0,-6-1 16,-3 0-16,10-2 0,8-1 15,-11 3-15,-7 2 0,4 0 16,5 1-16,-5 1 0,-4 1 0,9-5 15,6-2-15,-5 3 0,-3 2 16,3-4-16,2-2 16,-7 1-16,-6 2 0,7 0 0,9 2 15,-11-2-15,-6 0 0,8 0 16,7 1-16,-7 1 0,-2 1 0,9-4 16,3-2-16,-7 2 15,-6 1-15,8 2 0,3 0 16,-11-2-16,-7-3 0,11 2 15,3 0-15,-5-1 0,-2 2 0,4-1 16,5-1-16,-7 3 0,-1 1 16,3 0-16,8-2 0,-7-2 15,-6-1-15,5 1 0,4 0 16,-8 1-16,-4-1 0,10 2 16,6 1-16,-6-2 0,-5 0 15,5-2-15,4-1 16,-4 1-16,-3-1 0,2 3 0,2 1 15,-7-2-15,-4 2 0,11-1 16,8 0-16,-10 1 0,-7 0 0,4 0 16,4-2-16,-3 1 0,-2 0 15,4-1-15,2 1 16,-3 0-16,-4 0 0,9 0 0,3-1 16,-10-2-16,-9 0 0,11 4 15,8 3-15,-10 0 0,-6-2 0,9-1 16,6 0-16,-6-3 0,-4-1 15,-1 1-15,2 2 16,-5-2-16,-3 2 0,-6-1 0,-4 1 16,-11 1-16,-3 1 0,-11-1 15,-9 0-15,1-1 0,0 1 16,2 0-16</inkml:trace>
  <inkml:trace contextRef="#ctx0" brushRef="#br0" timeOffset="285843.0249">6436 15559 0,'0'0'0,"0"0"16,0 0-16,0 0 0,0 0 0,0 0 16,-23-8-16,23 8 0,0 0 15,-22-1-15,22 1 0,-18 0 16,8 1-16,-2 0 0,-2 2 16,-5 3-16,0 1 0,-2 1 15,-1 0-15,-1 0 0,0-1 16,-8 3-16,-1 2 15,-1 1-15,0 0 0,-9 6 0,1 2 16,4-2-16,-1 1 0,3 1 0,-3 2 16,5 1-16,3 4 15,-4 2-15,5 0 0,1-1 16,5 0-16,-1 0 0,1 2 16,2-2-16,4 0 0,4 1 0,3 1 15,5-3-15,1 0 0,4-2 16,4 1-16,3-2 0,4-1 15,2-1-15,3 0 0,3-4 16,0-2-16,3 0 0,3-2 16,0 0-16,4 0 0,6 1 15,6 2-15,1-1 16,1-1-16,1-2 0,5 0 16,-6-3-16,-5-2 0,11-1 0,0-1 15,1-1-15,-2 1 0,5 1 16,3 0-16,3 0 15,3 1-15,-7-2 0,-6 0 0,10-1 16,0-1-16,-5 0 0,-4-1 16,24 2-16,-5-2 15,-29-2-15,-5-1 0,28 0 0,-1-2 16,-10 1-16,-8 0 0,6 0 16,7-2-16,-12-1 0,-8 0 15,12 0-15,7 0 0,-6 1 16,-5-1-16,2-1 0,5 0 15,-7 0-15,-3 2 0,3-3 16,3-2-16,-2 4 0,-4 0 0,3-1 16,3-1-16,-5 0 15,-3 0-15,6 1 0,3 1 16,-5 2-16,-3 1 0,3-2 0,4-2 16,-8 2-16,-3 0 0,5 0 15,3-1-15,-5 3 0,-4 3 0,8-2 16,6 0-16,-25-1 15,2-1-15,24-2 0,3 0 16,-25 2-16,-1 1 0,27 0 16,3 1-16,-29-2 0,-4 1 0,14 0 15,5 0-15,-10 0 0,-1 0 0,5-2 16,3 0-16,-3 1 16,-3-1-16,6-2 0,5 0 15,-6 0-15,-5 1 0,4-2 16,3 0-16,-6-2 0,-3 0 0,4 1 15,2 0-15,-6-2 0,-4 0 16,0-2-16,-2-1 16,-2 1-16,-3 0 0,3 2 15,4 1-15,-8-2 0,-3 0 0,0-1 16,-2-1-16,-2 1 16,-3 1-16,1-4 0,0-3 15,-1 4-15,1 1 0,-2 1 0,-1 0 16,-3 2-16,-1 1 0,-2-2 15,-1-1-15,-2 1 0,-1 0 0,-2-2 16,-3-1-16,1-2 16,-2-1-16,0 0 15,-3 1-15,1 2 0,1 2 0,-3-1 16,-2-1-16,-1 1 0,-2 0 16,1 0-16,-1-1 0,1 2 15,-1 0-15,1 1 0,0-2 16,-3 2-16,-2 1 0,-2-1 15,-2-2-15,1 0 0,1 0 0,-6-1 16,-5-2 0,-3 0-16,-3-1 0,6 2 15,3 3-15,-14-5 0,-6-2 16,3 2-16,2 3 0,-15-1 0,-4 2 16,9-2-16,8-1 0,-13-1 15,-8-1-15,-5-1 0,6 2 16,-6-3-16,-4 0 0,2 4 0,10 5 15,-32-2-15,0 2 16,13-1-16,10 0 0,-7-1 0,-6-1 16,7 6-16,6 3 0,-11-2 15,-7-1-15,10 4 16,7 2-16,-10 1 0,-6 0 16,12 1-16,8 0 0,-16 1 0,-9 3 15,17-1-15,9 2 0,-10 4 16,-4 2-16,8-3 0,6-5 0,-7 5 15,-3 1-15,9-2 16,8-1-16,-3 2 0,-2-1 16,13 2-16,8 1 0,2 0 0,1 1 15,7-1-15,2-1 0,6-1 16,0 1-16,8-6 0,4-3 0,6-1 16,4 3-16,3-1 15,1 2-15,2-3 0,1-2 16,-2 1-16,2-1 0,0 0 15,0 0-15,0 0 0,0 0 0,-6-5 16,-4 0-16,4 1 0,0 0 16,3 1-16</inkml:trace>
  <inkml:trace contextRef="#ctx0" brushRef="#br0" timeOffset="315861.1967">17394 16467 0,'0'0'0,"0"0"0,0 0 0,0 0 16,0 0-16,28-1 0,-28 1 16,0 0-16,30 1 0,-12-2 15,5 0-15,3-1 16,3 2-16,0-1 0,-1-2 16,14 0-16,4 0 0,-3 0 15,-2 1-15,12-1 0,1 1 16,-2 0-16,-2-1 0,11 1 15,1 0-15,2 2 0,1 0 16,11 0-16,0 2 0,-12-2 0,-8 1 16,15 0-16,4 2 15,1 0-15,0 0 0,0 1 16,-1-1-16,23-1 0,-15-2 0,5 3 16,2 4-16,-9-1 0,-6-1 15,4-2-15,5-1 0,3-2 16,2-1-16,3-2 0,1-2 15,-17 1-15,-12 1 0,15-2 0,11-2 16,2 2-16,-1 3 16,0-1-16,-2 0 0,-10-2 0,-5-2 15,10 3-15,5 3 0,-5-1 16,-3 0-16,6-2 0,5 1 16,-3-1-16,-3 0 0,4 2 15,5 1-15,-4 0 0,-1 1 16,7-1-16,5-1 0,-20 1 0,-15 2 15,16 1-15,9-2 16,-7-2-16,-6 2 0,7 2 0,5-1 16,0 2-16,3 1 0,-4 0 15,-1 0-15,-9-2 0,-5-1 0,9 0 16,6 2-16,3-1 16,2-1-16,-2 0 0,1 1 15,-17 0-15,-11 1 0,14-1 16,8-1-16,17 1 15,11 1-15,-10-2 0,-5 1 16,-21 2-16,-15 0 0,7-6 0,5-4 16,4 3-16,1 1 0,4 2 15,3 3-15,-13-2 0,-9-2 0,-1-2 16,-1 0-16,1 1 16,1 0-16,6 1 0,2 2 15,-5 0-15,-4 2 0,2-2 0,2-1 16,-3 2-16,-2 2 0,13-3 15,8-2-15,-15 1 16,-12 0-16,2-3 0,2-2 0,0 2 16,0 3-16,4 1 0,0 3 15,0 0-15,0-1 0,14-1 16,7-4-16,-1 0 16,-1-3-16,-20 1 0,-13 0 0,25 0 15,20 0 1,-17 2-16,-9 1 0,-8-2 15,-7 0-15,5 1 0,2 1 0,2 0 16,1 0-16,-4 1 0,-4 0 16,0-1-16,-1 0 0,-1-1 15,-2-1-15,5 0 0,4 2 16,-3-1-16,-4 2 0,6 0 16,3 0-16,-7 0 0,-8 0 15,2 0-15,0 1 0,-1 0 0,-1 0 16,11-1-16,7 2 15,-8-2-15,-6 0 0,-3 0 0,-3-2 16,-1 2-16,-3 2 0,1-1 16,0 1-16,-3 0 0,-2-1 15,8-1-15,5 0 16,-5 1-16,-1 0 0,-13-1 16,-7-1-16,5 0 0,4 0 15,-3 0-15,-2 0 0,2 1 0,1 1 16,-9 0-16,-5-1 0,3 0 15,3 1-15,-15 1 0,-1-1 16,-4 1-16,-3-2 0,-3-3 16,-2-2-16,0 2 0,1-1 15,0 2-15</inkml:trace>
  <inkml:trace contextRef="#ctx0" brushRef="#br0" timeOffset="320127.3805">2614 17273 0,'0'0'0,"0"0"16,0 0-16,0 0 0,0 0 0,0 0 16,0 0-16,0 0 0,0 0 15,0 0-15,0 0 0,32 1 16,-32-1-16,0 0 0,30-2 16,-30 2-16,24 0 0,-9 0 15,1 0-15,4 0 0,-2-2 16,4 2-16,4-1 0,-3 1 15,1 0-15,8 0 0,2 0 16,-2 0-16,2 0 0,2 1 0,1 1 16,4 2-16,-1 1 0,3-2 15,1-1-15,-3 1 0,0 0 0,10 0 16,0-3-16,-2 3 16,-3 2-16,7 0 0,2-1 15,-2-1-15,-3-1 0,10-1 16,-1 0-16,-5 3 0,0 1 0,6 0 15,1 0-15,-7-2 0,-5-1 16,0 2-16,4 0 0,-3-1 16,3-1-16,-2 2 0,0 1 15,-7-1-15,-1 0 0,3 0 16,4 0-16,0-1 16,1-3-16,0 1 0,0 0 0,-7-3 15,-6-1-15,26 1 0,-1 3 16,-3-2-16,-3 1 0,-3-4 15,-2-2-15,-24 3 0,4-1 0,22 0 16,0 2-16,-15 1 0,4 0 16,-1 0-16,3 0 0,-8-1 15,-2 0-15,25 0 0,2 0 16,-23 0-16,3 2 0,2-1 16,2 1-16,-5 0 0,-4 0 15,22 0-15,-3-1 0,-1-1 0,0 0 16,-1 2-16,1 0 15,-18 0-15,-1-1 0,28 2 16,3 0-16,-33 0 0,0 1 16,20-1-16,-5 0 0,0 1 0,-1-1 15,13 3-15,8 2 16,-36-2-16,0-1 0,26 0 16,-3-4-16,0 0 0,-3 1 0,0 2 15,-1 0-15,-5 2 16,-2 0-16,2-3 0,4-3 0,-2 1 15,0 1-15,3 2 16,3 2-16,-16-2 0,8 1 16,-13-1-16,-1-1 0,29 0 15,2-1-15,-14 1 0,-8 0 0,9-1 16,6 0-16,-4-4 16,-2-3-16,-3 2 0,0 3 15,-6 1-15,-4 2 0,6-3 16,5-2-16,-9 2 0,-7 1 0,11-3 15,8 0-15,-2 1 16,0 0-16,-3 0 0,1 0 0,-10 2 16,-6 0-16,9 0 0,5-2 15,-5 2-15,-3-1 0,6 1 16,4 0-16,-18 0 0,1 1 0,20-2 16,-1 0-16,-19 1 15,1 0-15,22 0 0,2 0 16,-20 1-16,-2 0 0,21-3 0,0-2 15,-6 3-15,-6 2 0,1-1 16,1-5-16,-3 4 0,-1 1 16,2-1-16,1 0 0,-19 1 15,4-1-15,25-2 0,0 1 16,-26 2-16,1 0 0,21 0 16,-1-1-16,-19 2 0,2-2 0,21 0 15,-1-1-15,-25 1 16,1 0-16,5 0 0,3 1 15,1 3-15,-2 2 0,4-2 0,0-2 16,-1-1-16,-2-1 0,6 0 16,2 1-16,-5 2 0,-4 1 15,7-1-15,4-2 0,-5 0 16,-4 1-16,5 0 0,4 1 16,-3-2-16,-3 0 0,6 0 15,1 0-15,-4 0 0,-4 0 0,2-2 16,2-1-16,-1 2 0,-1 1 15,4 0-15,4-1 16,-6 1-16,-4-1 0,6 0 0,2-1 16,-4 1-16,-4 2 0,10-1 15,4 0-15,-13 2 0,-4 2 16,13-2-16,4-1 0,-14 1 16,-2 2-16,22 2 0,0 0 15,-28-3-15,-2-2 0,26 3 0,2 1 16,-29 0-16,-2 0 0,9 0 15,8-2-15,-7 2 0,-4 1 16,7-2-16,5-1 0,-5 0 16,-4 1-16,7 0 0,5 0 15,-7-1-15,-5 1 0,7-1 16,5-1-16,-8 0 0,-5 2 0,7 0 16,4-1-16,-8 0 0,-6-1 15,8 1-15,5-2 16,-6 1-16,-6 1 0,6-1 15,6 0-15,-5 1 0,-6-2 0,6 1 16,2 2-16,-4 0 0,-3-1 16,4 0-16,2-3 15,-3 3-15,-3 1 0,1-2 0,3-3 16,-1 2-16,1 2 0,1-2 16,3 1-16,-3-2 0,-3 0 0,3-1 15,2 0-15,-2 0 0,0 1 16,3 1-16,1 0 15,-4 2-15,-1 0 0,3-3 0,2-1 16,-5 0-16,0 0 0,2 1 16,3 0-16,-4 0 0,-4 1 15,5 0-15,3-1 0,-4 0 16,-2-1-16,3 0 0,3 0 16,-4 1-16,-2-1 0,1 2 15,3 2-15,-1-2 0,-1 0 0,-1 1 16,2 0-16,-3 0 15,-1 0-15,3-2 0,4-1 16,-4 2-16,-4 0 0,3 0 0,1 0 16,0 0-16,-2 2 0,3-1 15,1 0-15,-5-1 0,-1 0 16,4 2-16,2-1 0,-6-1 16,-3-1-16,7 1 0,3 0 15,-5-2-15,-2 1 0,4 1 16,4 3-16,-9-3 0,-5 1 0,8-1 15,6-1-15,-11-1 0,-3 2 16,12 0-16,5-1 16,-11 1-16,-4-1 0,9 0 0,2 1 15,-8 1-15,-2 0 0,9-1 16,1 0-16,-8 0 0,-2 1 0,8 1 16,2 0-16,-7-1 15,-2 0-15,6 1 0,2 0 16,-8-1-16,-1 1 0,8 0 0,1-1 15,-7 0-15,0 1 0,6-2 16,-1-2-16,-4 3 0,0 1 16,6 1-16,-1-2 0,-9 0 15,-2 0-15,10 0 0,4 1 16,-10-2-16,-3 0 0,6 0 16,3-1-16,-4 2 0,-6 2 0,6-1 15,3 0-15,-5 0 16,-3-1-16,2-2 0,1-2 15,0 1-15,0 2 0,0 0 0,1 1 16,-2 0-16,-2 0 0,1-1 16,2 1-16,-2-2 0,-2-1 15,4 2-15,3 1 0,-6 2 16,-5 0-16,5-3 0,3-3 16,-3 3-16,-3 3 0,1-3 15,1-2-15,-3 2 0,-1 1 0,5 0 16,2 0-16,-8-1 0,0-1 15,2 2-15,4 0 16,-3 0-16,-1 0 0,-1 0 0,2-1 16,-3 1-16,-1 1 0,2 0 15,3-1-15,-4 0 0,-3-1 0,2 1 16,3 1-16,-1-2 16,-1 0-16,0 1 0,2-1 15,-3 0-15,-2-2 0,4 1 16,5 1-16,-5 0 0,-1 0 0,-1 0 15,0-1-15,0 4 0,-2 1 16,4-1-16,4-2 16,-8-1-16,-1 0 0,6 1 0,3 0 15,-6 0-15,-1 2 0,6-1 16,-2-1-16,-6-1 0,-1-2 0,7 1 16,3 0-16,-7 2 15,-1 1-15,3-1 0,-1 0 16,-3 0-16,1 1 0,2-2 0,2-1 15,-2 0-15,-3 0 0,3 1 16,0-1-16,-1 1 0,-1-1 16,2 1-16,1 0 0,-3 0 15,-2-2-15,3 2 0,3 1 16,-1 0-16,1 0 0,-2-1 16,0 0-16,-2 0 0,-2 0 0,4 0 15,3-1-15,-1 0 0,-1 0 16,0-1-16,0 0 15,-1 2-15,-2 0 0,4 0 0,2 0 16,-3 0-16,-3 0 0,1 0 16,2 1-16,-1-1 0,0 0 15,0 0-15,1-1 0,-3 0 16,-2-1-16,2 0 0,2 1 16,-1 0-16,-2-1 0,1 0 15,1 0-15,-2 0 0,-2 1 0,0-1 16,3-3-16,0 3 0,0 2 15,0 0-15,1 0 16,-2 0-16,-2-2 0,1 1 0,3-1 16,-1 2-16,0-1 0,0 1 15,1-1-15,-1 0 0,-2-1 16,3 2-16,2 3 0,1-2 16,-1 0-16,-1 0 0,-1-2 15,0 1-15,0-1 0,2 1 16,2 3-16,-3-2 0,-1 1 0,1-2 15,0 0-15,-1 1 0,-1 1 16,4-1-16,2-1 16,-3 0-16,-2 1 0,2 1 0,1 0 15,-1-2-15,0 0 0,1-1 16,-1 0-16,-2-1 0,-3 1 0,3 1 16,2 2-16,-1-1 15,-1-1-15,0-1 0,0-1 16,-1 0-16,0 0 0,1 1 15,0 0-15,-2 0 0,-1 0 0,0 0 16,-1 0-16,-1-1 0,-2 0 16,1 0-16,-1 1 15,1 0-15,0-1 0,0 0 0,0 0 16,-4 1-16,0 1 0,2 0 16,-2-1-16,-5 2 0,0 0 0,0 1 15,-1-2-15,0 0 16,-2-1-16,1 0 0,-1 0 15,-1 1-15,1 0 0,-2 0 0,0 0 16,-2 0-16,2 0 0,-2 0 16,-1-2-16,0 0 0,-1-1 15,0 0-15,-1 0 0,2 1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8:31:02.086"/>
    </inkml:context>
    <inkml:brush xml:id="br0">
      <inkml:brushProperty name="width" value="0.05292" units="cm"/>
      <inkml:brushProperty name="height" value="0.05292" units="cm"/>
      <inkml:brushProperty name="color" value="#FF0000"/>
    </inkml:brush>
  </inkml:definitions>
  <inkml:trace contextRef="#ctx0" brushRef="#br0">1095 18997 0,'0'0'0,"0"-25"15,0 25-15,0 0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7T08:31:04.132"/>
    </inkml:context>
    <inkml:brush xml:id="br0">
      <inkml:brushProperty name="width" value="0.05292" units="cm"/>
      <inkml:brushProperty name="height" value="0.05292" units="cm"/>
      <inkml:brushProperty name="color" value="#FF0000"/>
    </inkml:brush>
  </inkml:definitions>
  <inkml:trace contextRef="#ctx0" brushRef="#br0">1186 19012 0,'0'0'0,"0"0"16,0 0-16,0 0 0,0 0 15,0 0-15</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2025/12/17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6.emf"/><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7.emf"/><Relationship Id="rId4" Type="http://schemas.openxmlformats.org/officeDocument/2006/relationships/customXml" Target="../ink/ink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emf"/><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customXml" Target="../ink/ink3.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11.emf"/><Relationship Id="rId4" Type="http://schemas.openxmlformats.org/officeDocument/2006/relationships/customXml" Target="../ink/ink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2.emf"/><Relationship Id="rId4" Type="http://schemas.openxmlformats.org/officeDocument/2006/relationships/customXml" Target="../ink/ink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4.emf"/><Relationship Id="rId5" Type="http://schemas.openxmlformats.org/officeDocument/2006/relationships/customXml" Target="../ink/ink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6.emf"/><Relationship Id="rId5" Type="http://schemas.openxmlformats.org/officeDocument/2006/relationships/customXml" Target="../ink/ink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18.emf"/><Relationship Id="rId4" Type="http://schemas.openxmlformats.org/officeDocument/2006/relationships/customXml" Target="../ink/ink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9.emf"/><Relationship Id="rId4" Type="http://schemas.openxmlformats.org/officeDocument/2006/relationships/customXml" Target="../ink/ink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a:t>
            </a:r>
            <a:br>
              <a:rPr lang="zh-CN" altLang="zh-CN">
                <a:solidFill>
                  <a:srgbClr val="FF0000"/>
                </a:solidFill>
              </a:rPr>
            </a:br>
            <a:r>
              <a:rPr lang="zh-CN" altLang="zh-CN">
                <a:solidFill>
                  <a:srgbClr val="FF0000"/>
                </a:solidFill>
              </a:rPr>
              <a:t>十六</a:t>
            </a:r>
            <a:r>
              <a:rPr lang="en-US" altLang="zh-CN">
                <a:solidFill>
                  <a:srgbClr val="FF0000"/>
                </a:solidFill>
              </a:rPr>
              <a:t>+</a:t>
            </a:r>
            <a:r>
              <a:rPr lang="zh-CN" altLang="en-US">
                <a:solidFill>
                  <a:srgbClr val="FF0000"/>
                </a:solidFill>
              </a:rPr>
              <a:t>十七</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zh-CN" altLang="en-US" b="1">
                <a:solidFill>
                  <a:srgbClr val="FF0000"/>
                </a:solidFill>
              </a:rPr>
              <a:t>眨眼</a:t>
            </a:r>
          </a:p>
          <a:p>
            <a:pPr marL="0" indent="0">
              <a:buNone/>
            </a:pPr>
            <a:r>
              <a:rPr lang="en-US" altLang="zh-CN">
                <a:solidFill>
                  <a:schemeClr val="tx1"/>
                </a:solidFill>
              </a:rPr>
              <a:t>blink </a:t>
            </a:r>
            <a:r>
              <a:rPr lang="zh-CN" altLang="en-US">
                <a:solidFill>
                  <a:schemeClr val="tx1"/>
                </a:solidFill>
              </a:rPr>
              <a:t>眨眼（底下的例句不大行</a:t>
            </a:r>
            <a:r>
              <a:rPr lang="en-US" altLang="zh-CN">
                <a:solidFill>
                  <a:schemeClr val="tx1"/>
                </a:solidFill>
              </a:rPr>
              <a:t>) </a:t>
            </a:r>
          </a:p>
          <a:p>
            <a:pPr marL="0" indent="0">
              <a:buNone/>
            </a:pPr>
            <a:r>
              <a:rPr lang="zh-CN" altLang="en-US">
                <a:solidFill>
                  <a:schemeClr val="tx1"/>
                </a:solidFill>
              </a:rPr>
              <a:t>重要的两个短语：</a:t>
            </a:r>
          </a:p>
          <a:p>
            <a:pPr marL="0" indent="0">
              <a:buNone/>
            </a:pPr>
            <a:r>
              <a:rPr lang="en-US" altLang="zh-CN">
                <a:solidFill>
                  <a:schemeClr val="tx1"/>
                </a:solidFill>
              </a:rPr>
              <a:t>in the blink of an eye / on the blink </a:t>
            </a:r>
          </a:p>
          <a:p>
            <a:pPr marL="0" indent="0">
              <a:buNone/>
            </a:pPr>
            <a:r>
              <a:rPr lang="zh-CN" altLang="en-US">
                <a:solidFill>
                  <a:schemeClr val="tx1"/>
                </a:solidFill>
              </a:rPr>
              <a:t>对比：</a:t>
            </a:r>
            <a:r>
              <a:rPr lang="en-US" altLang="zh-CN">
                <a:solidFill>
                  <a:schemeClr val="tx1"/>
                </a:solidFill>
              </a:rPr>
              <a:t>wink</a:t>
            </a:r>
            <a:r>
              <a:rPr lang="zh-CN" altLang="en-US">
                <a:solidFill>
                  <a:schemeClr val="tx1"/>
                </a:solidFill>
              </a:rPr>
              <a:t>眨眼</a:t>
            </a:r>
          </a:p>
          <a:p>
            <a:pPr marL="0" indent="0">
              <a:buNone/>
            </a:pPr>
            <a:r>
              <a:rPr lang="en-US" altLang="zh-CN">
                <a:solidFill>
                  <a:schemeClr val="tx1"/>
                </a:solidFill>
              </a:rPr>
              <a:t>(</a:t>
            </a:r>
            <a:r>
              <a:rPr lang="zh-CN" altLang="en-US">
                <a:solidFill>
                  <a:schemeClr val="tx1"/>
                </a:solidFill>
              </a:rPr>
              <a:t>这两个单词在读续中使用频率较低</a:t>
            </a:r>
            <a:r>
              <a:rPr lang="en-US" altLang="zh-CN">
                <a:solidFill>
                  <a:schemeClr val="tx1"/>
                </a:solidFill>
              </a:rPr>
              <a:t>) </a:t>
            </a:r>
          </a:p>
          <a:p>
            <a:pPr marL="0" indent="0">
              <a:buNone/>
            </a:pPr>
            <a:r>
              <a:rPr lang="en-US" altLang="zh-CN">
                <a:solidFill>
                  <a:schemeClr val="tx1"/>
                </a:solidFill>
              </a:rPr>
              <a:t>rub one’s eyes</a:t>
            </a:r>
            <a:r>
              <a:rPr lang="zh-CN" altLang="en-US">
                <a:solidFill>
                  <a:schemeClr val="tx1"/>
                </a:solidFill>
              </a:rPr>
              <a:t>揉眼睛</a:t>
            </a:r>
          </a:p>
          <a:p>
            <a:pPr marL="0" indent="0">
              <a:buNone/>
            </a:pPr>
            <a:r>
              <a:rPr lang="en-US" altLang="zh-CN">
                <a:solidFill>
                  <a:schemeClr val="tx1"/>
                </a:solidFill>
              </a:rPr>
              <a:t>flutter one’s eyelids </a:t>
            </a:r>
            <a:r>
              <a:rPr lang="zh-CN" altLang="en-US">
                <a:solidFill>
                  <a:schemeClr val="tx1"/>
                </a:solidFill>
              </a:rPr>
              <a:t>眼睑颤动</a:t>
            </a:r>
            <a:r>
              <a:rPr lang="en-US" altLang="zh-CN">
                <a:solidFill>
                  <a:schemeClr val="tx1"/>
                </a:solidFill>
              </a:rPr>
              <a:t> / flicker one’s eyelids</a:t>
            </a:r>
            <a:r>
              <a:rPr lang="zh-CN" altLang="en-US">
                <a:solidFill>
                  <a:schemeClr val="tx1"/>
                </a:solidFill>
              </a:rPr>
              <a:t>眼睑颤动</a:t>
            </a:r>
          </a:p>
          <a:p>
            <a:pPr marL="0" indent="0">
              <a:buNone/>
            </a:pPr>
            <a:r>
              <a:rPr lang="en-US" altLang="zh-CN">
                <a:solidFill>
                  <a:schemeClr val="tx1"/>
                </a:solidFill>
              </a:rPr>
              <a:t>Her eyelids fluttered as she slowly regained consciousness. </a:t>
            </a:r>
          </a:p>
          <a:p>
            <a:pPr marL="0" indent="0">
              <a:buNone/>
            </a:pPr>
            <a:endParaRPr lang="en-US" altLang="zh-CN">
              <a:solidFill>
                <a:schemeClr val="tx1"/>
              </a:solidFill>
            </a:endParaRPr>
          </a:p>
        </p:txBody>
      </p:sp>
      <p:pic>
        <p:nvPicPr>
          <p:cNvPr id="4" name="图片 3"/>
          <p:cNvPicPr>
            <a:picLocks noChangeAspect="1"/>
          </p:cNvPicPr>
          <p:nvPr/>
        </p:nvPicPr>
        <p:blipFill>
          <a:blip r:embed="rId4"/>
          <a:stretch>
            <a:fillRect/>
          </a:stretch>
        </p:blipFill>
        <p:spPr>
          <a:xfrm>
            <a:off x="608330" y="4728210"/>
            <a:ext cx="7750810" cy="152146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r>
              <a:rPr lang="en-US" altLang="zh-CN" b="1">
                <a:solidFill>
                  <a:srgbClr val="FF0000"/>
                </a:solidFill>
              </a:rPr>
              <a:t>P</a:t>
            </a:r>
            <a:r>
              <a:rPr lang="en-US" altLang="zh-CN" b="1" baseline="-25000">
                <a:solidFill>
                  <a:srgbClr val="FF0000"/>
                </a:solidFill>
              </a:rPr>
              <a:t>207  </a:t>
            </a:r>
            <a:r>
              <a:rPr lang="en-US" altLang="zh-CN" b="1">
                <a:solidFill>
                  <a:srgbClr val="FF0000"/>
                </a:solidFill>
              </a:rPr>
              <a:t>16.2</a:t>
            </a:r>
            <a:r>
              <a:rPr lang="zh-CN" altLang="en-US" b="1">
                <a:solidFill>
                  <a:srgbClr val="FF0000"/>
                </a:solidFill>
              </a:rPr>
              <a:t>听觉</a:t>
            </a:r>
          </a:p>
          <a:p>
            <a:pPr marL="0" indent="0">
              <a:buNone/>
            </a:pPr>
            <a:r>
              <a:rPr lang="zh-CN" altLang="en-US" b="1">
                <a:solidFill>
                  <a:schemeClr val="tx1"/>
                </a:solidFill>
                <a:effectLst>
                  <a:outerShdw blurRad="38100" dist="38100" dir="2700000" algn="tl">
                    <a:srgbClr val="000000">
                      <a:alpha val="43137"/>
                    </a:srgbClr>
                  </a:outerShdw>
                </a:effectLst>
              </a:rPr>
              <a:t>被动听到（略）</a:t>
            </a:r>
          </a:p>
          <a:p>
            <a:pPr marL="0" indent="0">
              <a:buNone/>
            </a:pPr>
            <a:r>
              <a:rPr lang="zh-CN" altLang="en-US" b="1">
                <a:solidFill>
                  <a:schemeClr val="tx1"/>
                </a:solidFill>
                <a:effectLst>
                  <a:outerShdw blurRad="38100" dist="38100" dir="2700000" algn="tl">
                    <a:srgbClr val="000000">
                      <a:alpha val="43137"/>
                    </a:srgbClr>
                  </a:outerShdw>
                </a:effectLst>
              </a:rPr>
              <a:t>倾听</a:t>
            </a:r>
          </a:p>
          <a:p>
            <a:pPr marL="0" indent="0">
              <a:buNone/>
            </a:pPr>
            <a:r>
              <a:rPr lang="en-US" altLang="zh-CN">
                <a:solidFill>
                  <a:schemeClr val="tx1"/>
                </a:solidFill>
              </a:rPr>
              <a:t>tune in to</a:t>
            </a:r>
            <a:r>
              <a:rPr lang="zh-CN" altLang="en-US">
                <a:solidFill>
                  <a:schemeClr val="tx1"/>
                </a:solidFill>
              </a:rPr>
              <a:t>专注聆听、理解或体谅他人（底下的例句不行）</a:t>
            </a:r>
          </a:p>
          <a:p>
            <a:pPr marL="0" indent="0">
              <a:buNone/>
            </a:pPr>
            <a:r>
              <a:rPr lang="en-US" altLang="zh-CN">
                <a:solidFill>
                  <a:schemeClr val="tx1"/>
                </a:solidFill>
              </a:rPr>
              <a:t>Her words were cheerful, but I tuned in to the subtle tremor in her voice. </a:t>
            </a:r>
          </a:p>
          <a:p>
            <a:pPr marL="0" indent="0">
              <a:buNone/>
            </a:pPr>
            <a:r>
              <a:rPr lang="en-US" altLang="zh-CN">
                <a:solidFill>
                  <a:schemeClr val="tx1"/>
                </a:solidFill>
              </a:rPr>
              <a:t>Feeling ashamed of my ignorance about him, I was eager to make amends. I began to tune in to his emotions, carving out time just to be with him. </a:t>
            </a:r>
          </a:p>
          <a:p>
            <a:pPr marL="0" indent="0">
              <a:buNone/>
            </a:pPr>
            <a:r>
              <a:rPr lang="zh-CN" altLang="en-US">
                <a:solidFill>
                  <a:schemeClr val="tx1"/>
                </a:solidFill>
              </a:rPr>
              <a:t>更重要的是</a:t>
            </a:r>
            <a:r>
              <a:rPr lang="en-US" altLang="zh-CN">
                <a:solidFill>
                  <a:schemeClr val="tx1"/>
                </a:solidFill>
              </a:rPr>
              <a:t>tune out</a:t>
            </a:r>
            <a:r>
              <a:rPr lang="zh-CN" altLang="en-US">
                <a:solidFill>
                  <a:schemeClr val="tx1"/>
                </a:solidFill>
              </a:rPr>
              <a:t>不关注</a:t>
            </a:r>
          </a:p>
          <a:p>
            <a:pPr marL="0" indent="0">
              <a:buNone/>
            </a:pPr>
            <a:r>
              <a:rPr lang="en-US" altLang="zh-CN">
                <a:solidFill>
                  <a:schemeClr val="tx1"/>
                </a:solidFill>
              </a:rPr>
              <a:t>lend an ear to</a:t>
            </a:r>
            <a:r>
              <a:rPr lang="zh-CN" altLang="en-US">
                <a:solidFill>
                  <a:schemeClr val="tx1"/>
                </a:solidFill>
              </a:rPr>
              <a:t>倾听</a:t>
            </a:r>
          </a:p>
          <a:p>
            <a:pPr marL="0" indent="0">
              <a:buNone/>
            </a:pPr>
            <a:r>
              <a:rPr lang="en-US" altLang="zh-CN">
                <a:solidFill>
                  <a:schemeClr val="tx1"/>
                </a:solidFill>
              </a:rPr>
              <a:t>He lent a sympathetic ear to her worries. </a:t>
            </a:r>
          </a:p>
          <a:p>
            <a:pPr marL="0" indent="0">
              <a:buNone/>
            </a:pPr>
            <a:r>
              <a:rPr lang="en-US" altLang="zh-CN">
                <a:solidFill>
                  <a:schemeClr val="tx1"/>
                </a:solidFill>
              </a:rPr>
              <a:t>In Tim, I found a true confidant; to me, he never failed to lend a sympathetic ear.</a:t>
            </a:r>
          </a:p>
          <a:p>
            <a:pPr marL="0" indent="0">
              <a:buNone/>
            </a:pPr>
            <a:r>
              <a:rPr lang="en-US" altLang="zh-CN">
                <a:solidFill>
                  <a:schemeClr val="tx1"/>
                </a:solidFill>
              </a:rPr>
              <a:t>Although I was quite willing to lend him an ear, I couldn’t follow his train of thought.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3080"/>
            <a:ext cx="10968990" cy="5736590"/>
          </a:xfrm>
          <a:ln>
            <a:solidFill>
              <a:schemeClr val="accent1"/>
            </a:solidFill>
          </a:ln>
        </p:spPr>
        <p:txBody>
          <a:bodyPr/>
          <a:lstStyle/>
          <a:p>
            <a:pPr marL="0" indent="0">
              <a:buNone/>
            </a:pPr>
            <a:endParaRPr lang="zh-CN" altLang="en-US"/>
          </a:p>
        </p:txBody>
      </p:sp>
      <p:pic>
        <p:nvPicPr>
          <p:cNvPr id="2" name="图片 1" descr="Screenshot_20251210_090356"/>
          <p:cNvPicPr>
            <a:picLocks noChangeAspect="1"/>
          </p:cNvPicPr>
          <p:nvPr/>
        </p:nvPicPr>
        <p:blipFill>
          <a:blip r:embed="rId4"/>
          <a:stretch>
            <a:fillRect/>
          </a:stretch>
        </p:blipFill>
        <p:spPr>
          <a:xfrm>
            <a:off x="29210" y="-635"/>
            <a:ext cx="12044680" cy="685863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34035"/>
            <a:ext cx="10968990" cy="5715635"/>
          </a:xfrm>
          <a:ln>
            <a:solidFill>
              <a:schemeClr val="accent1"/>
            </a:solidFill>
          </a:ln>
        </p:spPr>
        <p:txBody>
          <a:bodyPr/>
          <a:lstStyle/>
          <a:p>
            <a:pPr marL="0" indent="0">
              <a:buNone/>
            </a:pPr>
            <a:endParaRPr lang="zh-CN" altLang="en-US"/>
          </a:p>
        </p:txBody>
      </p:sp>
      <p:pic>
        <p:nvPicPr>
          <p:cNvPr id="2" name="图片 1" descr="Screenshot_20251210_090407"/>
          <p:cNvPicPr>
            <a:picLocks noChangeAspect="1"/>
          </p:cNvPicPr>
          <p:nvPr/>
        </p:nvPicPr>
        <p:blipFill>
          <a:blip r:embed="rId4"/>
          <a:stretch>
            <a:fillRect/>
          </a:stretch>
        </p:blipFill>
        <p:spPr>
          <a:xfrm>
            <a:off x="-635" y="0"/>
            <a:ext cx="12192635" cy="674814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976620"/>
          </a:xfrm>
          <a:ln>
            <a:solidFill>
              <a:schemeClr val="accent1"/>
            </a:solidFill>
          </a:ln>
        </p:spPr>
        <p:txBody>
          <a:bodyPr>
            <a:noAutofit/>
          </a:bodyPr>
          <a:lstStyle/>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next afternoon, Mike and Clara hid nearby with a small surprise. </a:t>
            </a:r>
            <a:r>
              <a:rPr lang="en-US" altLang="zh-CN" sz="2000" i="1">
                <a:solidFill>
                  <a:schemeClr val="tx1"/>
                </a:solidFill>
                <a:latin typeface="Sitka Small" charset="0"/>
                <a:cs typeface="Sitka Small" charset="0"/>
              </a:rPr>
              <a:t>When a girl with pigtails approached, tiptoeing nervously toward the mailbox, they stepped forward with warm smiles</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"Are you Emma?" Mike asked gently</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The girl nodded, clutching her schoolbag tightly against her chest</a:t>
            </a:r>
            <a:r>
              <a:rPr lang="en-US" altLang="zh-CN" sz="2000" b="1" i="1">
                <a:solidFill>
                  <a:srgbClr val="FF0000"/>
                </a:solidFill>
                <a:effectLst>
                  <a:outerShdw blurRad="38100" dist="38100" dir="2700000" algn="tl">
                    <a:srgbClr val="000000">
                      <a:alpha val="43137"/>
                    </a:srgbClr>
                  </a:outerShdw>
                </a:effectLst>
                <a:latin typeface="Sitka Small" charset="0"/>
                <a:cs typeface="Sitka Small" charset="0"/>
              </a:rPr>
              <a:t>. </a:t>
            </a:r>
            <a:r>
              <a:rPr lang="en-US" altLang="zh-CN" sz="2000" i="1">
                <a:solidFill>
                  <a:schemeClr val="tx1"/>
                </a:solidFill>
                <a:latin typeface="Sitka Small" charset="0"/>
                <a:cs typeface="Sitka Small" charset="0"/>
              </a:rPr>
              <a:t>Clara knelt down, unveiling a delicate wooden swing with intricate carvings</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"For Bunny," she said softly</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Emma's eyes sparkled like stars</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With a joyful, silent gasp, she gently took Bunny from the mailbox, placed it on the tiny seat, and gave it a soft push</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The swing swayed gracefully</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"It's absolutely perfect!" she breathed</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Then, gazing thoughtfully at the crowded mailbox, she whispered, "I wish all my toys had a cottage to play in</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a:t>
            </a:r>
          </a:p>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Learning Emma's wish, the couple  decided to build a toy cottage.</a:t>
            </a:r>
            <a:r>
              <a:rPr lang="en-US" altLang="zh-CN" sz="2000">
                <a:solidFill>
                  <a:schemeClr val="tx1"/>
                </a:solidFill>
                <a:latin typeface="Times New Roman" panose="02020603050405020304" charset="0"/>
                <a:cs typeface="Times New Roman" panose="02020603050405020304" charset="0"/>
              </a:rPr>
              <a:t> </a:t>
            </a:r>
            <a:r>
              <a:rPr lang="en-US" altLang="zh-CN" sz="2000" i="1">
                <a:solidFill>
                  <a:schemeClr val="tx1"/>
                </a:solidFill>
                <a:latin typeface="Sitka Small" charset="0"/>
                <a:cs typeface="Sitka Small" charset="0"/>
              </a:rPr>
              <a:t>Mike disappeared into his dusty workshop, his hands rediscovering the familiar rhythm of measuring and cutting wood with loving precision</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Clara sketched imaginative designs: little windows, flowers dancing across a sunny yellow door</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Days later, a mini masterpiece stood beside the mailbox</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When Emma arrived, her jaw dropped</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"A real toy house!" she yelled, tenderly arranging Bunny and others inside</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Sunlight streaming through the tiny windows seemed to illuminate her pure joy</a:t>
            </a:r>
            <a:r>
              <a:rPr lang="en-US" altLang="zh-CN" sz="2000" b="1" i="1">
                <a:solidFill>
                  <a:srgbClr val="FF0000"/>
                </a:solidFill>
                <a:latin typeface="Sitka Small" charset="0"/>
                <a:cs typeface="Sitka Small" charset="0"/>
              </a:rPr>
              <a:t>. </a:t>
            </a:r>
            <a:r>
              <a:rPr lang="en-US" altLang="zh-CN" sz="2000" i="1">
                <a:solidFill>
                  <a:schemeClr val="tx1"/>
                </a:solidFill>
                <a:latin typeface="Sitka Small" charset="0"/>
                <a:cs typeface="Sitka Small" charset="0"/>
              </a:rPr>
              <a:t>Watching her play, Mike felt his retired heart awakening, while Clara's eyes glistened with tears</a:t>
            </a:r>
            <a:r>
              <a:rPr lang="en-US" altLang="zh-CN" sz="2000" b="1" i="1">
                <a:solidFill>
                  <a:srgbClr val="FF0000"/>
                </a:solidFill>
                <a:latin typeface="Sitka Small" charset="0"/>
                <a:cs typeface="Sitka Small" charset="0"/>
              </a:rPr>
              <a:t>.</a:t>
            </a:r>
            <a:r>
              <a:rPr lang="en-US" altLang="zh-CN" sz="2000" i="1">
                <a:solidFill>
                  <a:schemeClr val="tx1"/>
                </a:solidFill>
                <a:latin typeface="Sitka Small" charset="0"/>
                <a:cs typeface="Sitka Small" charset="0"/>
              </a:rPr>
              <a:t> They'd created something magical: not just a toy cottage, but a sanctuary where childhood wonder bloomed eternal</a:t>
            </a:r>
            <a:r>
              <a:rPr lang="en-US" altLang="zh-CN" sz="2000" b="1" i="1">
                <a:solidFill>
                  <a:srgbClr val="FF0000"/>
                </a:solidFill>
                <a:latin typeface="Sitka Small" charset="0"/>
                <a:cs typeface="Sitka Small" charset="0"/>
              </a:rPr>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4655"/>
            <a:ext cx="10968990" cy="5835015"/>
          </a:xfrm>
          <a:ln>
            <a:solidFill>
              <a:schemeClr val="accent1"/>
            </a:solidFill>
          </a:ln>
        </p:spPr>
        <p:txBody>
          <a:bodyPr>
            <a:noAutofit/>
          </a:bodyPr>
          <a:lstStyle/>
          <a:p>
            <a:pPr marL="0" indent="457200" algn="just">
              <a:lnSpc>
                <a:spcPts val="2600"/>
              </a:lnSpc>
              <a:buNone/>
            </a:pPr>
            <a:r>
              <a:rPr lang="en-US" altLang="zh-CN" sz="2000">
                <a:solidFill>
                  <a:schemeClr val="tx1"/>
                </a:solidFill>
              </a:rPr>
              <a:t>The next afternoon, Mike and Clara hid nearby with a small surprise. As the school bus rumbled away, a girl with pigtails approached the mailbox. With bated breath, they watched her open the yellow door. Then Mike emerged, cradling in his palms a miniature swing. "Are you Emma?" he asked. The girl's nod sent her pigtails dancing. "It's for Bunny," Clara said merrily. Emma's fingers trembled as she placed the worn rabbit on the swing, which swayed in a gentle rhythm until her gaze drifted to the crowded mailbox. “I wish all this wonder had a proper house,” she murmured.   </a:t>
            </a:r>
          </a:p>
          <a:p>
            <a:pPr marL="0" indent="457200" algn="just">
              <a:lnSpc>
                <a:spcPts val="2600"/>
              </a:lnSpc>
              <a:buNone/>
            </a:pPr>
            <a:r>
              <a:rPr lang="en-US" altLang="zh-CN" sz="2000">
                <a:solidFill>
                  <a:schemeClr val="tx1"/>
                </a:solidFill>
              </a:rPr>
              <a:t>Learning Emma’s wish, the couple decided to build a toy cottage. Mike’s workshop, silent for years, hummed with the music of saw and sandpaper. Clara mixed paints into the hues of sunrise and garden. Together, they built not just walls and a red roof, but a realm. When Emma saw the finished cottage placed beside the mailbox, she jumped with joy. It stood as a testament to a profound truth:the most fleeting whispers of childhood, when met with a listening heart, can become the most enduring magic.</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4175"/>
            <a:ext cx="10968990" cy="5865495"/>
          </a:xfrm>
          <a:ln>
            <a:solidFill>
              <a:schemeClr val="accent1"/>
            </a:solidFill>
          </a:ln>
        </p:spPr>
        <p:txBody>
          <a:bodyPr>
            <a:normAutofit fontScale="97500"/>
          </a:bodyPr>
          <a:lstStyle/>
          <a:p>
            <a:pPr marL="0" indent="0" algn="just">
              <a:lnSpc>
                <a:spcPts val="2800"/>
              </a:lnSpc>
              <a:spcAft>
                <a:spcPts val="0"/>
              </a:spcAft>
              <a:buNone/>
            </a:pPr>
            <a:r>
              <a:rPr lang="zh-CN" altLang="en-US" sz="2220">
                <a:solidFill>
                  <a:schemeClr val="tx1"/>
                </a:solidFill>
                <a:effectLst>
                  <a:outerShdw blurRad="38100" dist="38100" dir="2700000" algn="tl">
                    <a:srgbClr val="000000">
                      <a:alpha val="43137"/>
                    </a:srgbClr>
                  </a:outerShdw>
                </a:effectLst>
              </a:rPr>
              <a:t>这篇读续的好句子（认真阅读</a:t>
            </a:r>
            <a:r>
              <a:rPr lang="en-US" altLang="zh-CN" sz="2220">
                <a:solidFill>
                  <a:schemeClr val="tx1"/>
                </a:solidFill>
                <a:effectLst>
                  <a:outerShdw blurRad="38100" dist="38100" dir="2700000" algn="tl">
                    <a:srgbClr val="000000">
                      <a:alpha val="43137"/>
                    </a:srgbClr>
                  </a:outerShdw>
                </a:effectLst>
              </a:rPr>
              <a:t>2</a:t>
            </a:r>
            <a:r>
              <a:rPr lang="zh-CN" altLang="en-US" sz="2220">
                <a:solidFill>
                  <a:schemeClr val="tx1"/>
                </a:solidFill>
                <a:effectLst>
                  <a:outerShdw blurRad="38100" dist="38100" dir="2700000" algn="tl">
                    <a:srgbClr val="000000">
                      <a:alpha val="43137"/>
                    </a:srgbClr>
                  </a:outerShdw>
                </a:effectLst>
              </a:rPr>
              <a:t>分钟）</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1. The girl nodded, clutching her schoolbag tightly against her chest</a:t>
            </a:r>
            <a:r>
              <a:rPr lang="en-US" altLang="zh-CN" sz="2220" b="1" i="1">
                <a:solidFill>
                  <a:schemeClr val="tx1"/>
                </a:solidFill>
                <a:effectLst>
                  <a:outerShdw blurRad="38100" dist="38100" dir="2700000" algn="tl">
                    <a:srgbClr val="000000">
                      <a:alpha val="43137"/>
                    </a:srgbClr>
                  </a:outerShdw>
                </a:effectLst>
                <a:latin typeface="Sitka Small" charset="0"/>
                <a:cs typeface="Sitka Small" charset="0"/>
                <a:sym typeface="+mn-ea"/>
              </a:rPr>
              <a:t>. </a:t>
            </a:r>
            <a:r>
              <a:rPr lang="en-US" altLang="zh-CN" sz="2220" i="1">
                <a:solidFill>
                  <a:schemeClr val="tx1"/>
                </a:solidFill>
                <a:latin typeface="Sitka Small" charset="0"/>
                <a:cs typeface="Sitka Small" charset="0"/>
                <a:sym typeface="+mn-ea"/>
              </a:rPr>
              <a:t>Clara knelt down, unveiling a delicate wooden swing with intricate carvings</a:t>
            </a:r>
            <a:r>
              <a:rPr lang="en-US" altLang="zh-CN" sz="2220" b="1" i="1">
                <a:solidFill>
                  <a:schemeClr val="tx1"/>
                </a:solidFill>
                <a:latin typeface="Sitka Small" charset="0"/>
                <a:cs typeface="Sitka Small" charset="0"/>
                <a:sym typeface="+mn-ea"/>
              </a:rPr>
              <a:t>.</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2. Sunlight streaming through the tiny windows seemed to illuminate her pure joy</a:t>
            </a:r>
            <a:r>
              <a:rPr lang="en-US" altLang="zh-CN" sz="2220" b="1" i="1">
                <a:solidFill>
                  <a:schemeClr val="tx1"/>
                </a:solidFill>
                <a:latin typeface="Sitka Small" charset="0"/>
                <a:cs typeface="Sitka Small" charset="0"/>
                <a:sym typeface="+mn-ea"/>
              </a:rPr>
              <a:t>. </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3. They'd created something magical: not just a toy cottage, but a sanctuary where childhood wonder bloomed eternal</a:t>
            </a:r>
            <a:r>
              <a:rPr lang="en-US" altLang="zh-CN" sz="2220" b="1" i="1">
                <a:solidFill>
                  <a:schemeClr val="tx1"/>
                </a:solidFill>
                <a:latin typeface="Sitka Small" charset="0"/>
                <a:cs typeface="Sitka Small" charset="0"/>
                <a:sym typeface="+mn-ea"/>
              </a:rPr>
              <a:t>. </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4. With bated breath, they watched her open the yellow door. Then Mike emerged, cradling in his palms a miniature swing.</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5. Emma's fingers trembled as she placed the worn rabbit on the swing, which swayed in a gentle rhythm until her gaze drifted to the crowded mailbox.</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6. It stood as a testament to a profound truth:the most fleeting whispers of childhood, when met with a listening heart, can become the most enduring magic.</a:t>
            </a:r>
            <a:endParaRPr lang="en-US" altLang="zh-CN" sz="2220" i="1">
              <a:solidFill>
                <a:schemeClr val="tx1"/>
              </a:solidFill>
              <a:latin typeface="Sitka Small" charset="0"/>
              <a:cs typeface="Sitka Small" charset="0"/>
            </a:endParaRPr>
          </a:p>
          <a:p>
            <a:pPr marL="0" indent="0">
              <a:buNone/>
            </a:pPr>
            <a:endParaRPr lang="en-US" altLang="zh-CN" b="1" i="1">
              <a:solidFill>
                <a:srgbClr val="FF0000"/>
              </a:solidFill>
              <a:latin typeface="Sitka Small" charset="0"/>
              <a:cs typeface="Sitka Small" charset="0"/>
            </a:endParaRPr>
          </a:p>
          <a:p>
            <a:pPr marL="0" indent="0">
              <a:buNone/>
            </a:pPr>
            <a:endParaRPr lang="zh-CN" altLang="en-US"/>
          </a:p>
          <a:p>
            <a:pPr marL="0" indent="0">
              <a:buNone/>
            </a:pP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noAutofit/>
          </a:bodyPr>
          <a:lstStyle/>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偷听（略）</a:t>
            </a:r>
          </a:p>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充耳不闻</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plug one’s ears (</a:t>
            </a:r>
            <a:r>
              <a:rPr lang="zh-CN" altLang="en-US" sz="2400">
                <a:solidFill>
                  <a:schemeClr val="tx1"/>
                </a:solidFill>
                <a:latin typeface="Times New Roman" panose="02020603050405020304" charset="0"/>
                <a:cs typeface="Times New Roman" panose="02020603050405020304" charset="0"/>
              </a:rPr>
              <a:t>底下的例句不行）</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To block out the incessant noise outside, he plugged his ears.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As he plugged his ears, the shrill noise outside muted into muffled hum.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deaf ear to</a:t>
            </a:r>
            <a:r>
              <a:rPr lang="zh-CN" altLang="en-US" sz="2400">
                <a:solidFill>
                  <a:schemeClr val="tx1"/>
                </a:solidFill>
                <a:latin typeface="Times New Roman" panose="02020603050405020304" charset="0"/>
                <a:cs typeface="Times New Roman" panose="02020603050405020304" charset="0"/>
              </a:rPr>
              <a:t>置若罔闻</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blind eye to</a:t>
            </a:r>
            <a:r>
              <a:rPr lang="zh-CN" altLang="en-US" sz="2400">
                <a:solidFill>
                  <a:schemeClr val="tx1"/>
                </a:solidFill>
                <a:latin typeface="Times New Roman" panose="02020603050405020304" charset="0"/>
                <a:cs typeface="Times New Roman" panose="02020603050405020304" charset="0"/>
              </a:rPr>
              <a:t>熟视无睹</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who turns a deaf ear to advice must eventually lend a keen ear to regret.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spilled out his grievances, but they just fell on deaf ears.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drown out</a:t>
            </a:r>
            <a:r>
              <a:rPr lang="zh-CN" altLang="en-US" sz="2400">
                <a:solidFill>
                  <a:schemeClr val="tx1"/>
                </a:solidFill>
                <a:latin typeface="Times New Roman" panose="02020603050405020304" charset="0"/>
                <a:cs typeface="Times New Roman" panose="02020603050405020304" charset="0"/>
              </a:rPr>
              <a:t>（底下的例句不行）</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0375"/>
            <a:ext cx="10968990" cy="5789295"/>
          </a:xfrm>
          <a:ln>
            <a:solidFill>
              <a:schemeClr val="accent1"/>
            </a:solidFill>
          </a:ln>
        </p:spPr>
        <p:txBody>
          <a:bodyPr>
            <a:noAutofit/>
          </a:bodyPr>
          <a:lstStyle/>
          <a:p>
            <a:pPr marL="0" indent="0">
              <a:buNone/>
            </a:pPr>
            <a:r>
              <a:rPr lang="en-US" altLang="zh-CN" sz="2400">
                <a:solidFill>
                  <a:schemeClr val="tx1"/>
                </a:solidFill>
              </a:rPr>
              <a:t>The cheers of the crowd drowned out the referee’s whistle.</a:t>
            </a:r>
          </a:p>
          <a:p>
            <a:pPr marL="0" indent="0">
              <a:buNone/>
            </a:pPr>
            <a:r>
              <a:rPr lang="en-US" altLang="zh-CN" sz="2400">
                <a:solidFill>
                  <a:schemeClr val="tx1"/>
                </a:solidFill>
              </a:rPr>
              <a:t>The thrill of adventure drowned out his initial flicker of fear. </a:t>
            </a:r>
          </a:p>
          <a:p>
            <a:pPr marL="0" indent="0">
              <a:buNone/>
            </a:pPr>
            <a:r>
              <a:rPr lang="en-US" altLang="zh-CN" sz="2400">
                <a:solidFill>
                  <a:schemeClr val="tx1"/>
                </a:solidFill>
              </a:rPr>
              <a:t>Standing at the crossroads, she reminding herself: do not let others’ opinion drown out her inner voice. </a:t>
            </a:r>
          </a:p>
          <a:p>
            <a:pPr marL="0" indent="0">
              <a:buNone/>
            </a:pPr>
            <a:r>
              <a:rPr lang="en-US" altLang="zh-CN" sz="2400">
                <a:solidFill>
                  <a:schemeClr val="tx1"/>
                </a:solidFill>
              </a:rPr>
              <a:t>The crowd’s roar drowned out my gasps and stirred up my energy. </a:t>
            </a:r>
          </a:p>
          <a:p>
            <a:pPr marL="0" indent="0">
              <a:buNone/>
            </a:pPr>
            <a:r>
              <a:rPr lang="zh-CN" altLang="en-US" sz="2400" b="1">
                <a:solidFill>
                  <a:schemeClr val="tx1"/>
                </a:solidFill>
                <a:effectLst>
                  <a:outerShdw blurRad="38100" dist="38100" dir="2700000" algn="tl">
                    <a:srgbClr val="000000">
                      <a:alpha val="43137"/>
                    </a:srgbClr>
                  </a:outerShdw>
                </a:effectLst>
              </a:rPr>
              <a:t>分辨声源</a:t>
            </a:r>
          </a:p>
          <a:p>
            <a:pPr marL="0" indent="0">
              <a:buNone/>
            </a:pPr>
            <a:r>
              <a:rPr lang="en-US" altLang="zh-CN" sz="2400">
                <a:solidFill>
                  <a:schemeClr val="tx1"/>
                </a:solidFill>
              </a:rPr>
              <a:t>trace</a:t>
            </a:r>
            <a:r>
              <a:rPr lang="zh-CN" altLang="en-US" sz="2400">
                <a:solidFill>
                  <a:schemeClr val="tx1"/>
                </a:solidFill>
              </a:rPr>
              <a:t>追踪</a:t>
            </a:r>
          </a:p>
          <a:p>
            <a:pPr marL="0" indent="0">
              <a:buNone/>
            </a:pPr>
            <a:r>
              <a:rPr lang="en-US" altLang="zh-CN" sz="2400">
                <a:solidFill>
                  <a:schemeClr val="tx1"/>
                </a:solidFill>
              </a:rPr>
              <a:t>discern</a:t>
            </a:r>
            <a:r>
              <a:rPr lang="zh-CN" altLang="en-US" sz="2400">
                <a:solidFill>
                  <a:schemeClr val="tx1"/>
                </a:solidFill>
              </a:rPr>
              <a:t>观察、识别、了解、分辨出</a:t>
            </a:r>
          </a:p>
          <a:p>
            <a:pPr marL="0" indent="0">
              <a:buNone/>
            </a:pPr>
            <a:r>
              <a:rPr lang="en-US" altLang="zh-CN" sz="2400">
                <a:solidFill>
                  <a:schemeClr val="tx1"/>
                </a:solidFill>
              </a:rPr>
              <a:t>pinpoint</a:t>
            </a:r>
            <a:r>
              <a:rPr lang="zh-CN" altLang="en-US" sz="2400">
                <a:solidFill>
                  <a:schemeClr val="tx1"/>
                </a:solidFill>
              </a:rPr>
              <a:t>准确定位</a:t>
            </a:r>
          </a:p>
          <a:p>
            <a:pPr marL="0" indent="0">
              <a:buNone/>
            </a:pPr>
            <a:r>
              <a:rPr lang="en-US" altLang="zh-CN" sz="2400">
                <a:solidFill>
                  <a:schemeClr val="tx1"/>
                </a:solidFill>
              </a:rPr>
              <a:t>The dog quickly pinpointed the source of the rustling noise. </a:t>
            </a:r>
          </a:p>
          <a:p>
            <a:pPr marL="0" indent="0">
              <a:buNone/>
            </a:pPr>
            <a:endParaRPr lang="en-US" altLang="zh-CN" sz="24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86105"/>
            <a:ext cx="10968990" cy="5663565"/>
          </a:xfrm>
          <a:ln>
            <a:solidFill>
              <a:schemeClr val="accent1"/>
            </a:solidFill>
          </a:ln>
        </p:spPr>
        <p:txBody>
          <a:bodyPr/>
          <a:lstStyle/>
          <a:p>
            <a:pPr marL="0" indent="0">
              <a:buNone/>
            </a:pPr>
            <a:r>
              <a:rPr lang="en-US" altLang="zh-CN" sz="2400">
                <a:solidFill>
                  <a:schemeClr val="tx1"/>
                </a:solidFill>
              </a:rPr>
              <a:t>inhale</a:t>
            </a:r>
          </a:p>
          <a:p>
            <a:pPr marL="0" indent="0">
              <a:buNone/>
            </a:pPr>
            <a:r>
              <a:rPr lang="en-US" altLang="zh-CN" sz="2400">
                <a:solidFill>
                  <a:schemeClr val="tx1"/>
                </a:solidFill>
              </a:rPr>
              <a:t>He inhaled deeply, savoring the aroma of fresh bread. </a:t>
            </a:r>
          </a:p>
          <a:p>
            <a:pPr marL="0" indent="0">
              <a:buNone/>
            </a:pPr>
            <a:r>
              <a:rPr lang="en-US" altLang="zh-CN" sz="2400">
                <a:solidFill>
                  <a:schemeClr val="tx1"/>
                </a:solidFill>
              </a:rPr>
              <a:t>exhale a sigh of relief / resignation / defeat</a:t>
            </a:r>
          </a:p>
          <a:p>
            <a:pPr marL="0" indent="0">
              <a:buNone/>
            </a:pPr>
            <a:r>
              <a:rPr lang="en-US" altLang="zh-CN" sz="2400">
                <a:solidFill>
                  <a:schemeClr val="tx1"/>
                </a:solidFill>
              </a:rPr>
              <a:t>reek of</a:t>
            </a:r>
            <a:r>
              <a:rPr lang="zh-CN" altLang="en-US" sz="2400">
                <a:solidFill>
                  <a:schemeClr val="tx1"/>
                </a:solidFill>
              </a:rPr>
              <a:t>散发出气味</a:t>
            </a:r>
          </a:p>
          <a:p>
            <a:pPr marL="0" indent="0">
              <a:buNone/>
            </a:pPr>
            <a:r>
              <a:rPr lang="en-US" altLang="zh-CN" sz="2400">
                <a:solidFill>
                  <a:schemeClr val="tx1"/>
                </a:solidFill>
              </a:rPr>
              <a:t>The room reeked of cigarettes and stale coffee. </a:t>
            </a:r>
          </a:p>
          <a:p>
            <a:pPr marL="0" indent="0">
              <a:buNone/>
            </a:pPr>
            <a:r>
              <a:rPr lang="zh-CN" altLang="en-US" sz="2400">
                <a:solidFill>
                  <a:schemeClr val="tx1"/>
                </a:solidFill>
              </a:rPr>
              <a:t>对比：</a:t>
            </a:r>
            <a:r>
              <a:rPr lang="en-US" altLang="zh-CN" sz="2400">
                <a:solidFill>
                  <a:schemeClr val="tx1"/>
                </a:solidFill>
              </a:rPr>
              <a:t>rake, meek, leek </a:t>
            </a:r>
          </a:p>
          <a:p>
            <a:pPr marL="0" indent="0">
              <a:buNone/>
            </a:pPr>
            <a:r>
              <a:rPr lang="en-US" altLang="zh-CN" sz="2400">
                <a:solidFill>
                  <a:schemeClr val="tx1"/>
                </a:solidFill>
              </a:rPr>
              <a:t>The croupier raked in the chips. </a:t>
            </a:r>
          </a:p>
          <a:p>
            <a:pPr marL="0" indent="0">
              <a:buNone/>
            </a:pPr>
            <a:r>
              <a:rPr lang="zh-CN" altLang="en-US" sz="2400" b="1">
                <a:solidFill>
                  <a:srgbClr val="FF0000"/>
                </a:solidFill>
              </a:rPr>
              <a:t>下节课从</a:t>
            </a:r>
            <a:r>
              <a:rPr lang="en-US" altLang="zh-CN" sz="2400" b="1">
                <a:solidFill>
                  <a:srgbClr val="FF0000"/>
                </a:solidFill>
              </a:rPr>
              <a:t>P</a:t>
            </a:r>
            <a:r>
              <a:rPr lang="en-US" altLang="zh-CN" sz="2400" b="1" baseline="-25000">
                <a:solidFill>
                  <a:srgbClr val="FF0000"/>
                </a:solidFill>
              </a:rPr>
              <a:t>212</a:t>
            </a:r>
            <a:r>
              <a:rPr lang="en-US" altLang="zh-CN" sz="2400" b="1">
                <a:solidFill>
                  <a:srgbClr val="FF0000"/>
                </a:solidFill>
              </a:rPr>
              <a:t> </a:t>
            </a:r>
            <a:r>
              <a:rPr lang="zh-CN" altLang="en-US" sz="2400" b="1">
                <a:solidFill>
                  <a:srgbClr val="FF0000"/>
                </a:solidFill>
              </a:rPr>
              <a:t>味觉开始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2585"/>
            <a:ext cx="10968990" cy="5887085"/>
          </a:xfrm>
          <a:ln>
            <a:solidFill>
              <a:schemeClr val="accent1"/>
            </a:solidFill>
          </a:ln>
        </p:spPr>
        <p:txBody>
          <a:bodyPr>
            <a:normAutofit/>
          </a:bodyPr>
          <a:lstStyle/>
          <a:p>
            <a:pPr marL="0" indent="0">
              <a:buNone/>
            </a:pPr>
            <a:r>
              <a:rPr lang="en-US" altLang="zh-CN" b="1">
                <a:solidFill>
                  <a:srgbClr val="FF0000"/>
                </a:solidFill>
              </a:rPr>
              <a:t>P</a:t>
            </a:r>
            <a:r>
              <a:rPr lang="en-US" altLang="zh-CN" b="1" baseline="-25000">
                <a:solidFill>
                  <a:srgbClr val="FF0000"/>
                </a:solidFill>
              </a:rPr>
              <a:t>202</a:t>
            </a:r>
            <a:r>
              <a:rPr lang="en-US" altLang="zh-CN" b="1">
                <a:solidFill>
                  <a:srgbClr val="FF0000"/>
                </a:solidFill>
              </a:rPr>
              <a:t> </a:t>
            </a:r>
            <a:r>
              <a:rPr lang="zh-CN" altLang="en-US" b="1">
                <a:solidFill>
                  <a:srgbClr val="FF0000"/>
                </a:solidFill>
              </a:rPr>
              <a:t>第</a:t>
            </a:r>
            <a:r>
              <a:rPr lang="en-US" altLang="zh-CN" b="1">
                <a:solidFill>
                  <a:srgbClr val="FF0000"/>
                </a:solidFill>
              </a:rPr>
              <a:t>16</a:t>
            </a:r>
            <a:r>
              <a:rPr lang="zh-CN" altLang="en-US" b="1">
                <a:solidFill>
                  <a:srgbClr val="FF0000"/>
                </a:solidFill>
              </a:rPr>
              <a:t>章</a:t>
            </a:r>
            <a:r>
              <a:rPr lang="en-US" altLang="zh-CN" b="1">
                <a:solidFill>
                  <a:srgbClr val="FF0000"/>
                </a:solidFill>
              </a:rPr>
              <a:t> </a:t>
            </a:r>
            <a:r>
              <a:rPr lang="zh-CN" altLang="en-US" b="1">
                <a:solidFill>
                  <a:srgbClr val="FF0000"/>
                </a:solidFill>
              </a:rPr>
              <a:t>感官行为</a:t>
            </a:r>
          </a:p>
          <a:p>
            <a:pPr marL="0" indent="0" algn="just">
              <a:buNone/>
            </a:pPr>
            <a:r>
              <a:rPr lang="en-US" altLang="zh-CN" sz="2400">
                <a:solidFill>
                  <a:schemeClr val="tx1"/>
                </a:solidFill>
                <a:latin typeface="Times New Roman" panose="02020603050405020304" charset="0"/>
                <a:cs typeface="Times New Roman" panose="02020603050405020304" charset="0"/>
              </a:rPr>
              <a:t>16.1 </a:t>
            </a:r>
            <a:r>
              <a:rPr lang="zh-CN" altLang="en-US" sz="2400">
                <a:solidFill>
                  <a:schemeClr val="tx1"/>
                </a:solidFill>
                <a:latin typeface="Times New Roman" panose="02020603050405020304" charset="0"/>
                <a:cs typeface="Times New Roman" panose="02020603050405020304" charset="0"/>
              </a:rPr>
              <a:t>视觉</a:t>
            </a:r>
          </a:p>
          <a:p>
            <a:pPr marL="0" indent="0" algn="just">
              <a:buNone/>
            </a:pPr>
            <a:r>
              <a:rPr lang="en-US" altLang="zh-CN" sz="2400">
                <a:solidFill>
                  <a:schemeClr val="tx1"/>
                </a:solidFill>
                <a:latin typeface="Times New Roman" panose="02020603050405020304" charset="0"/>
                <a:cs typeface="Times New Roman" panose="02020603050405020304" charset="0"/>
              </a:rPr>
              <a:t>gaze </a:t>
            </a:r>
            <a:r>
              <a:rPr lang="zh-CN" altLang="en-US" sz="2400">
                <a:solidFill>
                  <a:schemeClr val="tx1"/>
                </a:solidFill>
                <a:latin typeface="Times New Roman" panose="02020603050405020304" charset="0"/>
                <a:cs typeface="Times New Roman" panose="02020603050405020304" charset="0"/>
              </a:rPr>
              <a:t>凝视</a:t>
            </a:r>
          </a:p>
          <a:p>
            <a:pPr marL="0" indent="0" algn="just">
              <a:buNone/>
            </a:pPr>
            <a:r>
              <a:rPr lang="en-US" altLang="zh-CN" sz="2400">
                <a:solidFill>
                  <a:schemeClr val="tx1"/>
                </a:solidFill>
                <a:latin typeface="Times New Roman" panose="02020603050405020304" charset="0"/>
                <a:cs typeface="Times New Roman" panose="02020603050405020304" charset="0"/>
              </a:rPr>
              <a:t>She gazed at the old photo, a faint smile playing on her lips. </a:t>
            </a:r>
          </a:p>
          <a:p>
            <a:pPr marL="0" indent="0" algn="just">
              <a:buNone/>
            </a:pPr>
            <a:r>
              <a:rPr lang="en-US" altLang="zh-CN" sz="2400">
                <a:solidFill>
                  <a:schemeClr val="tx1"/>
                </a:solidFill>
                <a:latin typeface="Times New Roman" panose="02020603050405020304" charset="0"/>
                <a:cs typeface="Times New Roman" panose="02020603050405020304" charset="0"/>
              </a:rPr>
              <a:t>(play: </a:t>
            </a:r>
            <a:r>
              <a:rPr lang="zh-CN" altLang="en-US" sz="2400">
                <a:solidFill>
                  <a:schemeClr val="tx1"/>
                </a:solidFill>
                <a:latin typeface="Times New Roman" panose="02020603050405020304" charset="0"/>
                <a:cs typeface="Times New Roman" panose="02020603050405020304" charset="0"/>
              </a:rPr>
              <a:t>闪烁、浮现、略过</a:t>
            </a:r>
            <a:r>
              <a:rPr lang="en-US" altLang="zh-CN" sz="2400">
                <a:solidFill>
                  <a:schemeClr val="tx1"/>
                </a:solidFill>
                <a:latin typeface="Times New Roman" panose="02020603050405020304" charset="0"/>
                <a:cs typeface="Times New Roman" panose="02020603050405020304" charset="0"/>
              </a:rPr>
              <a:t>) Sunlight played on the surface of the lake. </a:t>
            </a:r>
          </a:p>
          <a:p>
            <a:pPr marL="0" indent="0" algn="just">
              <a:buNone/>
            </a:pPr>
            <a:r>
              <a:rPr lang="en-US" altLang="zh-CN" sz="2400">
                <a:solidFill>
                  <a:schemeClr val="tx1"/>
                </a:solidFill>
                <a:latin typeface="Times New Roman" panose="02020603050405020304" charset="0"/>
                <a:cs typeface="Times New Roman" panose="02020603050405020304" charset="0"/>
              </a:rPr>
              <a:t>Her gaze steadied me. With newfound confidence, I delivered my speech, my lines flowing so spellbindingly that the audience hung on every word. My conclusion was met with an immediate standing ovation. </a:t>
            </a:r>
          </a:p>
          <a:p>
            <a:pPr marL="0" indent="0" algn="just">
              <a:buNone/>
            </a:pPr>
            <a:r>
              <a:rPr lang="en-US" altLang="zh-CN" sz="2400">
                <a:solidFill>
                  <a:schemeClr val="tx1"/>
                </a:solidFill>
                <a:latin typeface="Times New Roman" panose="02020603050405020304" charset="0"/>
                <a:cs typeface="Times New Roman" panose="02020603050405020304" charset="0"/>
              </a:rPr>
              <a:t>When my gaze landed on the faded photo, a wave of nostalgia washed over me.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266065"/>
            <a:ext cx="10968990" cy="5601970"/>
          </a:xfrm>
          <a:ln>
            <a:solidFill>
              <a:schemeClr val="accent1"/>
            </a:solidFill>
          </a:ln>
        </p:spPr>
        <p:txBody>
          <a:bodyPr>
            <a:normAutofit lnSpcReduction="10000"/>
          </a:bodyPr>
          <a:lstStyle/>
          <a:p>
            <a:pPr marL="0" indent="0">
              <a:buNone/>
            </a:pPr>
            <a:r>
              <a:rPr lang="zh-CN" altLang="en-US" sz="2000" b="1">
                <a:solidFill>
                  <a:schemeClr val="tx1"/>
                </a:solidFill>
                <a:effectLst>
                  <a:outerShdw blurRad="38100" dist="38100" dir="2700000" algn="tl">
                    <a:srgbClr val="000000">
                      <a:alpha val="43137"/>
                    </a:srgbClr>
                  </a:outerShdw>
                </a:effectLst>
              </a:rPr>
              <a:t>背诵下列内容</a:t>
            </a:r>
            <a:r>
              <a:rPr lang="en-US" altLang="zh-CN" sz="2000" b="1">
                <a:solidFill>
                  <a:schemeClr val="tx1"/>
                </a:solidFill>
                <a:effectLst>
                  <a:outerShdw blurRad="38100" dist="38100" dir="2700000" algn="tl">
                    <a:srgbClr val="000000">
                      <a:alpha val="43137"/>
                    </a:srgbClr>
                  </a:outerShdw>
                </a:effectLst>
              </a:rPr>
              <a:t>3</a:t>
            </a:r>
            <a:r>
              <a:rPr lang="zh-CN" altLang="en-US" sz="2000" b="1">
                <a:solidFill>
                  <a:schemeClr val="tx1"/>
                </a:solidFill>
                <a:effectLst>
                  <a:outerShdw blurRad="38100" dist="38100" dir="2700000" algn="tl">
                    <a:srgbClr val="000000">
                      <a:alpha val="43137"/>
                    </a:srgbClr>
                  </a:outerShdw>
                </a:effectLst>
              </a:rPr>
              <a:t>分钟：（</a:t>
            </a:r>
            <a:r>
              <a:rPr lang="en-US" altLang="zh-CN" sz="2000" b="1">
                <a:solidFill>
                  <a:schemeClr val="tx1"/>
                </a:solidFill>
                <a:effectLst>
                  <a:outerShdw blurRad="38100" dist="38100" dir="2700000" algn="tl">
                    <a:srgbClr val="000000">
                      <a:alpha val="43137"/>
                    </a:srgbClr>
                  </a:outerShdw>
                </a:effectLst>
              </a:rPr>
              <a:t>P</a:t>
            </a:r>
            <a:r>
              <a:rPr lang="en-US" altLang="zh-CN" sz="2000" b="1" baseline="-25000">
                <a:solidFill>
                  <a:schemeClr val="tx1"/>
                </a:solidFill>
                <a:effectLst>
                  <a:outerShdw blurRad="38100" dist="38100" dir="2700000" algn="tl">
                    <a:srgbClr val="000000">
                      <a:alpha val="43137"/>
                    </a:srgbClr>
                  </a:outerShdw>
                </a:effectLst>
              </a:rPr>
              <a:t>136</a:t>
            </a:r>
            <a:r>
              <a:rPr lang="en-US" altLang="zh-CN" sz="2000" b="1">
                <a:solidFill>
                  <a:schemeClr val="tx1"/>
                </a:solidFill>
                <a:effectLst>
                  <a:outerShdw blurRad="38100" dist="38100" dir="2700000" algn="tl">
                    <a:srgbClr val="000000">
                      <a:alpha val="43137"/>
                    </a:srgbClr>
                  </a:outerShdw>
                </a:effectLst>
              </a:rPr>
              <a:t>)</a:t>
            </a:r>
            <a:endParaRPr lang="zh-CN" altLang="en-US" sz="2000" b="1">
              <a:solidFill>
                <a:schemeClr val="tx1"/>
              </a:solidFill>
              <a:effectLst>
                <a:outerShdw blurRad="38100" dist="38100" dir="2700000" algn="tl">
                  <a:srgbClr val="000000">
                    <a:alpha val="43137"/>
                  </a:srgbClr>
                </a:outerShdw>
              </a:effectLst>
            </a:endParaRPr>
          </a:p>
          <a:p>
            <a:pPr marL="0" indent="0">
              <a:buNone/>
            </a:pPr>
            <a:r>
              <a:rPr lang="en-US" altLang="zh-CN" sz="2000">
                <a:solidFill>
                  <a:schemeClr val="tx1"/>
                </a:solidFill>
              </a:rPr>
              <a:t>1. correspond</a:t>
            </a:r>
            <a:r>
              <a:rPr lang="zh-CN" altLang="en-US" sz="2000">
                <a:solidFill>
                  <a:schemeClr val="tx1"/>
                </a:solidFill>
              </a:rPr>
              <a:t>一致、通信</a:t>
            </a:r>
            <a:r>
              <a:rPr lang="en-US" altLang="zh-CN" sz="2000">
                <a:solidFill>
                  <a:schemeClr val="tx1"/>
                </a:solidFill>
              </a:rPr>
              <a:t> 		2. cater to</a:t>
            </a:r>
            <a:r>
              <a:rPr lang="zh-CN" altLang="en-US" sz="2000">
                <a:solidFill>
                  <a:schemeClr val="tx1"/>
                </a:solidFill>
              </a:rPr>
              <a:t>迎合、适应</a:t>
            </a:r>
          </a:p>
          <a:p>
            <a:pPr marL="0" indent="0">
              <a:buNone/>
            </a:pPr>
            <a:r>
              <a:rPr lang="en-US" altLang="zh-CN" sz="2000">
                <a:solidFill>
                  <a:schemeClr val="tx1"/>
                </a:solidFill>
              </a:rPr>
              <a:t>3. one’s blood boil</a:t>
            </a:r>
            <a:r>
              <a:rPr lang="zh-CN" altLang="en-US" sz="2000">
                <a:solidFill>
                  <a:schemeClr val="tx1"/>
                </a:solidFill>
              </a:rPr>
              <a:t>怒不可遏</a:t>
            </a:r>
            <a:r>
              <a:rPr lang="en-US" altLang="zh-CN" sz="2000">
                <a:solidFill>
                  <a:schemeClr val="tx1"/>
                </a:solidFill>
              </a:rPr>
              <a:t>		4. be entitled to travel first class</a:t>
            </a:r>
            <a:r>
              <a:rPr lang="zh-CN" altLang="en-US" sz="2000">
                <a:solidFill>
                  <a:schemeClr val="tx1"/>
                </a:solidFill>
              </a:rPr>
              <a:t>有权利坐头等舱</a:t>
            </a:r>
          </a:p>
          <a:p>
            <a:pPr marL="0" indent="0">
              <a:buNone/>
            </a:pPr>
            <a:r>
              <a:rPr lang="en-US" altLang="zh-CN" sz="2000">
                <a:solidFill>
                  <a:schemeClr val="tx1"/>
                </a:solidFill>
                <a:sym typeface="+mn-ea"/>
              </a:rPr>
              <a:t>5. ambiguous</a:t>
            </a:r>
            <a:r>
              <a:rPr lang="zh-CN" altLang="en-US" sz="2000">
                <a:solidFill>
                  <a:schemeClr val="tx1"/>
                </a:solidFill>
                <a:sym typeface="+mn-ea"/>
              </a:rPr>
              <a:t>模棱两可的</a:t>
            </a:r>
            <a:r>
              <a:rPr lang="en-US" altLang="zh-CN" sz="2000">
                <a:solidFill>
                  <a:schemeClr val="tx1"/>
                </a:solidFill>
                <a:sym typeface="+mn-ea"/>
              </a:rPr>
              <a:t>		6. aribitrary</a:t>
            </a:r>
            <a:r>
              <a:rPr lang="zh-CN" altLang="en-US" sz="2000">
                <a:solidFill>
                  <a:schemeClr val="tx1"/>
                </a:solidFill>
                <a:sym typeface="+mn-ea"/>
              </a:rPr>
              <a:t>任意的、武断的</a:t>
            </a:r>
            <a:endParaRPr lang="zh-CN" altLang="en-US" sz="2000">
              <a:solidFill>
                <a:schemeClr val="tx1"/>
              </a:solidFill>
            </a:endParaRPr>
          </a:p>
          <a:p>
            <a:pPr marL="0" indent="0">
              <a:buNone/>
            </a:pPr>
            <a:r>
              <a:rPr lang="en-US" altLang="zh-CN" sz="2000">
                <a:solidFill>
                  <a:schemeClr val="tx1"/>
                </a:solidFill>
                <a:sym typeface="+mn-ea"/>
              </a:rPr>
              <a:t>7. compulsory education</a:t>
            </a:r>
            <a:r>
              <a:rPr lang="zh-CN" altLang="en-US" sz="2000">
                <a:solidFill>
                  <a:schemeClr val="tx1"/>
                </a:solidFill>
                <a:sym typeface="+mn-ea"/>
              </a:rPr>
              <a:t>义务教育</a:t>
            </a:r>
            <a:r>
              <a:rPr lang="en-US" altLang="zh-CN" sz="2000">
                <a:solidFill>
                  <a:schemeClr val="tx1"/>
                </a:solidFill>
                <a:sym typeface="+mn-ea"/>
              </a:rPr>
              <a:t>	8. dampen one’s passion</a:t>
            </a:r>
            <a:r>
              <a:rPr lang="zh-CN" altLang="en-US" sz="2000">
                <a:solidFill>
                  <a:schemeClr val="tx1"/>
                </a:solidFill>
                <a:sym typeface="+mn-ea"/>
              </a:rPr>
              <a:t>泼冷水</a:t>
            </a:r>
            <a:endParaRPr lang="zh-CN" altLang="en-US" sz="2000">
              <a:solidFill>
                <a:schemeClr val="tx1"/>
              </a:solidFill>
            </a:endParaRPr>
          </a:p>
          <a:p>
            <a:pPr marL="0" indent="0">
              <a:buNone/>
            </a:pPr>
            <a:r>
              <a:rPr lang="en-US" altLang="zh-CN" sz="2000">
                <a:solidFill>
                  <a:schemeClr val="tx1"/>
                </a:solidFill>
                <a:sym typeface="+mn-ea"/>
              </a:rPr>
              <a:t>9. portable devices</a:t>
            </a:r>
            <a:r>
              <a:rPr lang="zh-CN" altLang="en-US" sz="2000">
                <a:solidFill>
                  <a:schemeClr val="tx1"/>
                </a:solidFill>
                <a:sym typeface="+mn-ea"/>
              </a:rPr>
              <a:t>编写设备</a:t>
            </a:r>
            <a:r>
              <a:rPr lang="en-US" altLang="zh-CN" sz="2000">
                <a:solidFill>
                  <a:schemeClr val="tx1"/>
                </a:solidFill>
                <a:sym typeface="+mn-ea"/>
              </a:rPr>
              <a:t>		10. steep profits</a:t>
            </a:r>
            <a:r>
              <a:rPr lang="zh-CN" altLang="en-US" sz="2000">
                <a:solidFill>
                  <a:schemeClr val="tx1"/>
                </a:solidFill>
                <a:sym typeface="+mn-ea"/>
              </a:rPr>
              <a:t>暴力</a:t>
            </a:r>
            <a:endParaRPr lang="zh-CN" altLang="en-US" sz="2000">
              <a:solidFill>
                <a:schemeClr val="tx1"/>
              </a:solidFill>
            </a:endParaRPr>
          </a:p>
          <a:p>
            <a:pPr marL="0" indent="0">
              <a:buNone/>
            </a:pPr>
            <a:r>
              <a:rPr lang="en-US" altLang="zh-CN" sz="2000">
                <a:solidFill>
                  <a:schemeClr val="tx1"/>
                </a:solidFill>
                <a:sym typeface="+mn-ea"/>
              </a:rPr>
              <a:t>11. start the project from scratch</a:t>
            </a:r>
            <a:r>
              <a:rPr lang="zh-CN" altLang="en-US" sz="2000">
                <a:solidFill>
                  <a:schemeClr val="tx1"/>
                </a:solidFill>
                <a:sym typeface="+mn-ea"/>
              </a:rPr>
              <a:t>从头开始项目</a:t>
            </a:r>
            <a:endParaRPr lang="zh-CN" altLang="en-US" sz="2000">
              <a:solidFill>
                <a:schemeClr val="tx1"/>
              </a:solidFill>
            </a:endParaRPr>
          </a:p>
          <a:p>
            <a:pPr marL="0" indent="0">
              <a:buNone/>
            </a:pPr>
            <a:r>
              <a:rPr lang="en-US" altLang="zh-CN" sz="2000">
                <a:solidFill>
                  <a:schemeClr val="tx1"/>
                </a:solidFill>
                <a:sym typeface="+mn-ea"/>
              </a:rPr>
              <a:t>12. wrestle with one’s conscience</a:t>
            </a:r>
            <a:r>
              <a:rPr lang="zh-CN" altLang="en-US" sz="2000">
                <a:solidFill>
                  <a:schemeClr val="tx1"/>
                </a:solidFill>
                <a:sym typeface="+mn-ea"/>
              </a:rPr>
              <a:t>和良心作斗争</a:t>
            </a:r>
            <a:endParaRPr lang="zh-CN" altLang="en-US" sz="2000">
              <a:solidFill>
                <a:schemeClr val="tx1"/>
              </a:solidFill>
            </a:endParaRPr>
          </a:p>
          <a:p>
            <a:pPr marL="0" indent="0">
              <a:buNone/>
            </a:pPr>
            <a:r>
              <a:rPr lang="en-US" altLang="zh-CN" sz="2000">
                <a:solidFill>
                  <a:schemeClr val="tx1"/>
                </a:solidFill>
                <a:sym typeface="+mn-ea"/>
              </a:rPr>
              <a:t>13. There is no substitute for honesty.</a:t>
            </a:r>
            <a:r>
              <a:rPr lang="zh-CN" altLang="en-US" sz="2000">
                <a:solidFill>
                  <a:schemeClr val="tx1"/>
                </a:solidFill>
                <a:sym typeface="+mn-ea"/>
              </a:rPr>
              <a:t>诚实无价。</a:t>
            </a:r>
            <a:endParaRPr lang="zh-CN" altLang="en-US" sz="2000">
              <a:solidFill>
                <a:schemeClr val="tx1"/>
              </a:solidFill>
            </a:endParaRPr>
          </a:p>
          <a:p>
            <a:pPr marL="0" indent="0">
              <a:buNone/>
            </a:pPr>
            <a:r>
              <a:rPr lang="en-US" altLang="zh-CN" sz="2000">
                <a:solidFill>
                  <a:schemeClr val="tx1"/>
                </a:solidFill>
              </a:rPr>
              <a:t>14. subscribe to every issue of the magazine</a:t>
            </a:r>
            <a:r>
              <a:rPr lang="zh-CN" altLang="en-US" sz="2000">
                <a:solidFill>
                  <a:schemeClr val="tx1"/>
                </a:solidFill>
              </a:rPr>
              <a:t>订阅每一期杂志</a:t>
            </a:r>
          </a:p>
          <a:p>
            <a:pPr marL="0" indent="0">
              <a:buNone/>
            </a:pPr>
            <a:r>
              <a:rPr lang="en-US" altLang="zh-CN" sz="2000">
                <a:solidFill>
                  <a:schemeClr val="tx1"/>
                </a:solidFill>
              </a:rPr>
              <a:t>15. zoom in the picture</a:t>
            </a:r>
            <a:r>
              <a:rPr lang="zh-CN" altLang="en-US" sz="2000">
                <a:solidFill>
                  <a:schemeClr val="tx1"/>
                </a:solidFill>
              </a:rPr>
              <a:t>扩大照片，</a:t>
            </a:r>
            <a:r>
              <a:rPr lang="en-US" altLang="zh-CN" sz="2000">
                <a:solidFill>
                  <a:schemeClr val="tx1"/>
                </a:solidFill>
              </a:rPr>
              <a:t>zoom out the picture</a:t>
            </a:r>
            <a:r>
              <a:rPr lang="zh-CN" altLang="en-US" sz="2000">
                <a:solidFill>
                  <a:schemeClr val="tx1"/>
                </a:solidFill>
              </a:rPr>
              <a:t>缩小照片</a:t>
            </a:r>
          </a:p>
          <a:p>
            <a:pPr marL="0" indent="0">
              <a:buNone/>
            </a:pPr>
            <a:endParaRPr lang="zh-CN" altLang="en-US" sz="2000">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3168720" y="2724480"/>
              <a:ext cx="5352480" cy="677520"/>
            </p14:xfrm>
          </p:contentPart>
        </mc:Choice>
        <mc:Fallback>
          <p:pic>
            <p:nvPicPr>
              <p:cNvPr id="2" name="墨迹 1"/>
              <p:cNvPicPr/>
              <p:nvPr/>
            </p:nvPicPr>
            <p:blipFill>
              <a:blip r:embed="rId5"/>
              <a:stretch>
                <a:fillRect/>
              </a:stretch>
            </p:blipFill>
            <p:spPr>
              <a:xfrm>
                <a:off x="3159360" y="2715120"/>
                <a:ext cx="5371200" cy="6962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292100"/>
            <a:ext cx="10968990" cy="5800725"/>
          </a:xfrm>
          <a:ln>
            <a:solidFill>
              <a:schemeClr val="accent1"/>
            </a:solidFill>
          </a:ln>
        </p:spPr>
        <p:txBody>
          <a:bodyPr/>
          <a:lstStyle/>
          <a:p>
            <a:pPr marL="0" indent="0">
              <a:buNone/>
            </a:pPr>
            <a:r>
              <a:rPr lang="en-US" altLang="zh-CN" sz="2000">
                <a:solidFill>
                  <a:schemeClr val="tx1"/>
                </a:solidFill>
              </a:rPr>
              <a:t>16. legend</a:t>
            </a:r>
            <a:r>
              <a:rPr lang="zh-CN" altLang="en-US" sz="2000">
                <a:solidFill>
                  <a:schemeClr val="tx1"/>
                </a:solidFill>
              </a:rPr>
              <a:t>形容词</a:t>
            </a:r>
            <a:r>
              <a:rPr lang="en-US" altLang="zh-CN" sz="2000">
                <a:solidFill>
                  <a:schemeClr val="tx1"/>
                </a:solidFill>
              </a:rPr>
              <a:t>legendary 		17. miracle</a:t>
            </a:r>
            <a:r>
              <a:rPr lang="zh-CN" altLang="en-US" sz="2000">
                <a:solidFill>
                  <a:schemeClr val="tx1"/>
                </a:solidFill>
              </a:rPr>
              <a:t>形容词</a:t>
            </a:r>
            <a:r>
              <a:rPr lang="en-US" altLang="zh-CN" sz="2000">
                <a:solidFill>
                  <a:schemeClr val="tx1"/>
                </a:solidFill>
              </a:rPr>
              <a:t>miraculous </a:t>
            </a:r>
          </a:p>
          <a:p>
            <a:pPr marL="0" indent="0">
              <a:buNone/>
            </a:pPr>
            <a:r>
              <a:rPr lang="en-US" altLang="zh-CN" sz="2000">
                <a:solidFill>
                  <a:schemeClr val="tx1"/>
                </a:solidFill>
              </a:rPr>
              <a:t>18. patriotism</a:t>
            </a:r>
            <a:r>
              <a:rPr lang="zh-CN" altLang="en-US" sz="2000">
                <a:solidFill>
                  <a:schemeClr val="tx1"/>
                </a:solidFill>
              </a:rPr>
              <a:t>爱国主义</a:t>
            </a:r>
            <a:r>
              <a:rPr lang="en-US" altLang="zh-CN" sz="2000">
                <a:solidFill>
                  <a:schemeClr val="tx1"/>
                </a:solidFill>
              </a:rPr>
              <a:t>		19. poverty</a:t>
            </a:r>
            <a:r>
              <a:rPr lang="zh-CN" altLang="en-US" sz="2000">
                <a:solidFill>
                  <a:schemeClr val="tx1"/>
                </a:solidFill>
              </a:rPr>
              <a:t>贫困</a:t>
            </a:r>
          </a:p>
          <a:p>
            <a:pPr marL="0" indent="0">
              <a:buNone/>
            </a:pPr>
            <a:r>
              <a:rPr lang="en-US" altLang="zh-CN" sz="2000">
                <a:solidFill>
                  <a:schemeClr val="tx1"/>
                </a:solidFill>
              </a:rPr>
              <a:t>20. prosperity</a:t>
            </a:r>
            <a:r>
              <a:rPr lang="zh-CN" altLang="en-US" sz="2000">
                <a:solidFill>
                  <a:schemeClr val="tx1"/>
                </a:solidFill>
              </a:rPr>
              <a:t>繁荣</a:t>
            </a:r>
            <a:r>
              <a:rPr lang="en-US" altLang="zh-CN" sz="2000">
                <a:solidFill>
                  <a:schemeClr val="tx1"/>
                </a:solidFill>
              </a:rPr>
              <a:t>			21. reinforce the gates and windows</a:t>
            </a:r>
            <a:r>
              <a:rPr lang="zh-CN" altLang="en-US" sz="2000">
                <a:solidFill>
                  <a:schemeClr val="tx1"/>
                </a:solidFill>
              </a:rPr>
              <a:t>加固门窗</a:t>
            </a:r>
          </a:p>
          <a:p>
            <a:pPr marL="0" indent="0">
              <a:buNone/>
            </a:pPr>
            <a:r>
              <a:rPr lang="en-US" altLang="zh-CN" sz="2000">
                <a:solidFill>
                  <a:schemeClr val="tx1"/>
                </a:solidFill>
              </a:rPr>
              <a:t>22. rejuvenate Chinese civilization </a:t>
            </a:r>
            <a:r>
              <a:rPr lang="zh-CN" altLang="en-US" sz="2000">
                <a:solidFill>
                  <a:schemeClr val="tx1"/>
                </a:solidFill>
              </a:rPr>
              <a:t>复兴中华文明</a:t>
            </a:r>
            <a:r>
              <a:rPr lang="en-US" altLang="zh-CN" sz="2000">
                <a:solidFill>
                  <a:schemeClr val="tx1"/>
                </a:solidFill>
              </a:rPr>
              <a:t>	23. transfer credits</a:t>
            </a:r>
            <a:r>
              <a:rPr lang="zh-CN" altLang="en-US" sz="2000">
                <a:solidFill>
                  <a:schemeClr val="tx1"/>
                </a:solidFill>
              </a:rPr>
              <a:t>转学分</a:t>
            </a:r>
          </a:p>
          <a:p>
            <a:pPr marL="0" indent="0">
              <a:buNone/>
            </a:pPr>
            <a:r>
              <a:rPr lang="en-US" altLang="zh-CN" sz="2000">
                <a:solidFill>
                  <a:schemeClr val="tx1"/>
                </a:solidFill>
              </a:rPr>
              <a:t>24. collaborative efforts</a:t>
            </a:r>
            <a:r>
              <a:rPr lang="zh-CN" altLang="en-US" sz="2000">
                <a:solidFill>
                  <a:schemeClr val="tx1"/>
                </a:solidFill>
              </a:rPr>
              <a:t>合作</a:t>
            </a:r>
            <a:r>
              <a:rPr lang="en-US" altLang="zh-CN" sz="2000">
                <a:solidFill>
                  <a:schemeClr val="tx1"/>
                </a:solidFill>
              </a:rPr>
              <a:t>		25. capture one’s imagination</a:t>
            </a:r>
            <a:r>
              <a:rPr lang="zh-CN" altLang="en-US" sz="2000">
                <a:solidFill>
                  <a:schemeClr val="tx1"/>
                </a:solidFill>
              </a:rPr>
              <a:t>提高想象力</a:t>
            </a:r>
          </a:p>
          <a:p>
            <a:pPr marL="0" indent="0">
              <a:buNone/>
            </a:pPr>
            <a:r>
              <a:rPr lang="en-US" altLang="zh-CN" sz="2000">
                <a:solidFill>
                  <a:schemeClr val="tx1"/>
                </a:solidFill>
              </a:rPr>
              <a:t>26. exceed one’s expectations</a:t>
            </a:r>
            <a:r>
              <a:rPr lang="zh-CN" altLang="en-US" sz="2000">
                <a:solidFill>
                  <a:schemeClr val="tx1"/>
                </a:solidFill>
              </a:rPr>
              <a:t>超出期望</a:t>
            </a:r>
            <a:r>
              <a:rPr lang="en-US" altLang="zh-CN" sz="2000">
                <a:solidFill>
                  <a:schemeClr val="tx1"/>
                </a:solidFill>
              </a:rPr>
              <a:t>	27. ceremonial sword</a:t>
            </a:r>
            <a:r>
              <a:rPr lang="zh-CN" altLang="en-US" sz="2000">
                <a:solidFill>
                  <a:schemeClr val="tx1"/>
                </a:solidFill>
              </a:rPr>
              <a:t>仪式佩剑</a:t>
            </a:r>
          </a:p>
          <a:p>
            <a:pPr marL="0" indent="0">
              <a:buNone/>
            </a:pPr>
            <a:r>
              <a:rPr lang="en-US" altLang="zh-CN" sz="2000">
                <a:solidFill>
                  <a:schemeClr val="tx1"/>
                </a:solidFill>
              </a:rPr>
              <a:t>28. shell the city</a:t>
            </a:r>
            <a:r>
              <a:rPr lang="zh-CN" altLang="en-US" sz="2000">
                <a:solidFill>
                  <a:schemeClr val="tx1"/>
                </a:solidFill>
              </a:rPr>
              <a:t>轰炸城市</a:t>
            </a:r>
            <a:r>
              <a:rPr lang="en-US" altLang="zh-CN" sz="2000">
                <a:solidFill>
                  <a:schemeClr val="tx1"/>
                </a:solidFill>
              </a:rPr>
              <a:t> 		29. walk on eggshells</a:t>
            </a:r>
            <a:r>
              <a:rPr lang="zh-CN" altLang="en-US" sz="2000">
                <a:solidFill>
                  <a:schemeClr val="tx1"/>
                </a:solidFill>
              </a:rPr>
              <a:t>如履薄冰</a:t>
            </a:r>
          </a:p>
          <a:p>
            <a:pPr marL="0" indent="0">
              <a:buNone/>
            </a:pPr>
            <a:r>
              <a:rPr lang="en-US" altLang="zh-CN" sz="2000">
                <a:solidFill>
                  <a:schemeClr val="tx1"/>
                </a:solidFill>
              </a:rPr>
              <a:t>30. modify the proportion</a:t>
            </a:r>
            <a:r>
              <a:rPr lang="zh-CN" altLang="en-US" sz="2000">
                <a:solidFill>
                  <a:schemeClr val="tx1"/>
                </a:solidFill>
              </a:rPr>
              <a:t>调整比例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5935"/>
            <a:ext cx="10968990" cy="5753735"/>
          </a:xfrm>
          <a:ln>
            <a:solidFill>
              <a:schemeClr val="accent1"/>
            </a:solidFill>
          </a:ln>
        </p:spPr>
        <p:txBody>
          <a:bodyPr>
            <a:normAutofit/>
          </a:bodyPr>
          <a:lstStyle/>
          <a:p>
            <a:pPr marL="0" indent="0">
              <a:buNone/>
            </a:pPr>
            <a:r>
              <a:rPr lang="en-US" altLang="zh-CN" sz="2000">
                <a:solidFill>
                  <a:schemeClr val="tx1"/>
                </a:solidFill>
                <a:sym typeface="+mn-ea"/>
              </a:rPr>
              <a:t>1. zoom in the picture			2. miracle</a:t>
            </a:r>
            <a:r>
              <a:rPr lang="zh-CN" altLang="en-US" sz="2000">
                <a:solidFill>
                  <a:schemeClr val="tx1"/>
                </a:solidFill>
                <a:sym typeface="+mn-ea"/>
              </a:rPr>
              <a:t>形容词</a:t>
            </a:r>
          </a:p>
          <a:p>
            <a:pPr marL="0" indent="0">
              <a:buNone/>
            </a:pPr>
            <a:r>
              <a:rPr lang="en-US" altLang="zh-CN" sz="2000">
                <a:solidFill>
                  <a:schemeClr val="tx1"/>
                </a:solidFill>
                <a:sym typeface="+mn-ea"/>
              </a:rPr>
              <a:t>3. one’s blood boil				4.  dampen one’s passion</a:t>
            </a:r>
          </a:p>
          <a:p>
            <a:pPr marL="0" indent="0">
              <a:buNone/>
            </a:pPr>
            <a:r>
              <a:rPr lang="en-US" altLang="zh-CN" sz="2000">
                <a:solidFill>
                  <a:schemeClr val="tx1"/>
                </a:solidFill>
                <a:sym typeface="+mn-ea"/>
              </a:rPr>
              <a:t>5. subscribe to every issue of the magazine 6. poor</a:t>
            </a:r>
            <a:r>
              <a:rPr lang="zh-CN" altLang="en-US" sz="2000">
                <a:solidFill>
                  <a:schemeClr val="tx1"/>
                </a:solidFill>
                <a:sym typeface="+mn-ea"/>
              </a:rPr>
              <a:t>名词</a:t>
            </a:r>
          </a:p>
          <a:p>
            <a:pPr marL="0" indent="0">
              <a:buNone/>
            </a:pPr>
            <a:r>
              <a:rPr lang="en-US" altLang="zh-CN" sz="2000">
                <a:solidFill>
                  <a:schemeClr val="tx1"/>
                </a:solidFill>
                <a:sym typeface="+mn-ea"/>
              </a:rPr>
              <a:t>7. prosper</a:t>
            </a:r>
            <a:r>
              <a:rPr lang="zh-CN" altLang="en-US" sz="2000">
                <a:solidFill>
                  <a:schemeClr val="tx1"/>
                </a:solidFill>
                <a:sym typeface="+mn-ea"/>
              </a:rPr>
              <a:t>名词</a:t>
            </a:r>
            <a:r>
              <a:rPr lang="en-US" altLang="zh-CN" sz="2000">
                <a:solidFill>
                  <a:schemeClr val="tx1"/>
                </a:solidFill>
                <a:sym typeface="+mn-ea"/>
              </a:rPr>
              <a:t>				8. ambiguous </a:t>
            </a:r>
          </a:p>
          <a:p>
            <a:pPr marL="0" indent="0">
              <a:buNone/>
            </a:pPr>
            <a:r>
              <a:rPr lang="en-US" altLang="zh-CN" sz="2000">
                <a:solidFill>
                  <a:schemeClr val="tx1"/>
                </a:solidFill>
                <a:sym typeface="+mn-ea"/>
              </a:rPr>
              <a:t>9. </a:t>
            </a:r>
            <a:r>
              <a:rPr lang="zh-CN" altLang="en-US" sz="2000">
                <a:solidFill>
                  <a:schemeClr val="tx1"/>
                </a:solidFill>
                <a:sym typeface="+mn-ea"/>
              </a:rPr>
              <a:t>和良心作斗争</a:t>
            </a:r>
            <a:r>
              <a:rPr lang="en-US" altLang="zh-CN" sz="2000">
                <a:solidFill>
                  <a:schemeClr val="tx1"/>
                </a:solidFill>
                <a:sym typeface="+mn-ea"/>
              </a:rPr>
              <a:t>				10. </a:t>
            </a:r>
            <a:r>
              <a:rPr lang="zh-CN" altLang="en-US" sz="2000">
                <a:solidFill>
                  <a:schemeClr val="tx1"/>
                </a:solidFill>
                <a:sym typeface="+mn-ea"/>
              </a:rPr>
              <a:t>如履薄冰</a:t>
            </a:r>
          </a:p>
          <a:p>
            <a:pPr marL="0" indent="0">
              <a:buNone/>
            </a:pPr>
            <a:r>
              <a:rPr lang="en-US" altLang="zh-CN" sz="2000">
                <a:solidFill>
                  <a:schemeClr val="tx1"/>
                </a:solidFill>
                <a:sym typeface="+mn-ea"/>
              </a:rPr>
              <a:t>11. rejuvenate Chinese civilization 	12. modify the proportion </a:t>
            </a:r>
          </a:p>
          <a:p>
            <a:pPr marL="0" indent="0">
              <a:buNone/>
            </a:pPr>
            <a:r>
              <a:rPr lang="en-US" altLang="zh-CN" sz="2000">
                <a:solidFill>
                  <a:schemeClr val="tx1"/>
                </a:solidFill>
                <a:sym typeface="+mn-ea"/>
              </a:rPr>
              <a:t>13. shell the city 				14. arbitrary </a:t>
            </a:r>
          </a:p>
          <a:p>
            <a:pPr marL="0" indent="0">
              <a:buNone/>
            </a:pPr>
            <a:r>
              <a:rPr lang="en-US" altLang="zh-CN" sz="2000">
                <a:solidFill>
                  <a:schemeClr val="tx1"/>
                </a:solidFill>
                <a:sym typeface="+mn-ea"/>
              </a:rPr>
              <a:t>15.  </a:t>
            </a:r>
            <a:r>
              <a:rPr lang="zh-CN" altLang="en-US" sz="2000">
                <a:solidFill>
                  <a:schemeClr val="tx1"/>
                </a:solidFill>
                <a:sym typeface="+mn-ea"/>
              </a:rPr>
              <a:t>诚实无价</a:t>
            </a:r>
            <a:r>
              <a:rPr lang="en-US" altLang="zh-CN" sz="2000">
                <a:solidFill>
                  <a:schemeClr val="tx1"/>
                </a:solidFill>
                <a:sym typeface="+mn-ea"/>
              </a:rPr>
              <a:t>					16. </a:t>
            </a:r>
            <a:r>
              <a:rPr lang="zh-CN" altLang="en-US" sz="2000">
                <a:solidFill>
                  <a:schemeClr val="tx1"/>
                </a:solidFill>
                <a:sym typeface="+mn-ea"/>
              </a:rPr>
              <a:t>迎合学生的需要</a:t>
            </a:r>
          </a:p>
          <a:p>
            <a:pPr marL="0" indent="0">
              <a:buNone/>
            </a:pPr>
            <a:r>
              <a:rPr lang="en-US" altLang="zh-CN" sz="2000">
                <a:solidFill>
                  <a:schemeClr val="tx1"/>
                </a:solidFill>
                <a:sym typeface="+mn-ea"/>
              </a:rPr>
              <a:t>17. zoom in on the hot issue 		18. </a:t>
            </a:r>
            <a:r>
              <a:rPr lang="zh-CN" altLang="en-US" sz="2000">
                <a:solidFill>
                  <a:schemeClr val="tx1"/>
                </a:solidFill>
                <a:sym typeface="+mn-ea"/>
              </a:rPr>
              <a:t>超出期望</a:t>
            </a:r>
          </a:p>
          <a:p>
            <a:pPr marL="0" indent="0">
              <a:buNone/>
            </a:pPr>
            <a:r>
              <a:rPr lang="en-US" altLang="zh-CN" sz="2000">
                <a:solidFill>
                  <a:schemeClr val="tx1"/>
                </a:solidFill>
                <a:sym typeface="+mn-ea"/>
              </a:rPr>
              <a:t>19. be entitled to first class 		20. start the company from scratch </a:t>
            </a:r>
            <a:r>
              <a:rPr lang="en-US" altLang="zh-CN" sz="2000" u="sng">
                <a:solidFill>
                  <a:schemeClr val="tx1"/>
                </a:solidFill>
                <a:sym typeface="+mn-ea"/>
              </a:rPr>
              <a:t>   </a:t>
            </a:r>
            <a:r>
              <a:rPr lang="en-US" altLang="zh-CN" u="sng">
                <a:solidFill>
                  <a:schemeClr val="tx1"/>
                </a:solidFill>
                <a:sym typeface="+mn-ea"/>
              </a:rPr>
              <a:t>    </a:t>
            </a:r>
            <a:endParaRPr lang="zh-CN" altLang="en-US">
              <a:solidFill>
                <a:schemeClr val="tx1"/>
              </a:solidFill>
              <a:sym typeface="+mn-ea"/>
            </a:endParaRPr>
          </a:p>
          <a:p>
            <a:pPr marL="0" indent="0">
              <a:buNone/>
            </a:pPr>
            <a:endParaRPr lang="zh-CN" altLang="en-US">
              <a:solidFill>
                <a:schemeClr val="tx1"/>
              </a:solidFill>
            </a:endParaRPr>
          </a:p>
          <a:p>
            <a:endParaRPr lang="zh-CN" altLang="en-US"/>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66160" y="892080"/>
              <a:ext cx="9987840" cy="3359160"/>
            </p14:xfrm>
          </p:contentPart>
        </mc:Choice>
        <mc:Fallback>
          <p:pic>
            <p:nvPicPr>
              <p:cNvPr id="2" name="墨迹 1"/>
              <p:cNvPicPr/>
              <p:nvPr/>
            </p:nvPicPr>
            <p:blipFill>
              <a:blip r:embed="rId5"/>
              <a:stretch>
                <a:fillRect/>
              </a:stretch>
            </p:blipFill>
            <p:spPr>
              <a:xfrm>
                <a:off x="856800" y="882720"/>
                <a:ext cx="10006560" cy="3377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0055"/>
            <a:ext cx="10968990" cy="6279515"/>
          </a:xfrm>
          <a:ln>
            <a:solidFill>
              <a:schemeClr val="accent1"/>
            </a:solidFill>
          </a:ln>
        </p:spPr>
        <p:txBody>
          <a:bodyPr/>
          <a:lstStyle/>
          <a:p>
            <a:pPr marL="0" indent="0">
              <a:lnSpc>
                <a:spcPts val="2400"/>
              </a:lnSpc>
              <a:spcAft>
                <a:spcPts val="0"/>
              </a:spcAft>
              <a:buNone/>
            </a:pPr>
            <a:r>
              <a:rPr lang="en-US" altLang="zh-CN" sz="20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a:t>
            </a:r>
            <a:r>
              <a:rPr lang="en-US" altLang="zh-CN" sz="2000" b="1" baseline="-250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212</a:t>
            </a:r>
            <a:r>
              <a:rPr lang="en-US" altLang="zh-CN" sz="20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16.4</a:t>
            </a:r>
            <a:r>
              <a:rPr lang="zh-CN" altLang="en-US" sz="20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味觉</a:t>
            </a:r>
          </a:p>
          <a:p>
            <a:pPr marL="0" indent="0">
              <a:lnSpc>
                <a:spcPts val="2400"/>
              </a:lnSpc>
              <a:spcAft>
                <a:spcPts val="0"/>
              </a:spcAft>
              <a:buNone/>
            </a:pPr>
            <a:r>
              <a:rPr lang="en-US" altLang="zh-CN" sz="2000">
                <a:solidFill>
                  <a:schemeClr val="tx1"/>
                </a:solidFill>
                <a:latin typeface="Times New Roman" panose="02020603050405020304" charset="0"/>
                <a:cs typeface="Times New Roman" panose="02020603050405020304" charset="0"/>
              </a:rPr>
              <a:t>taste-He tasted the soup and nodded in approval. </a:t>
            </a:r>
          </a:p>
          <a:p>
            <a:pPr marL="0" indent="0">
              <a:lnSpc>
                <a:spcPts val="2400"/>
              </a:lnSpc>
              <a:spcAft>
                <a:spcPts val="0"/>
              </a:spcAft>
              <a:buNone/>
            </a:pPr>
            <a:r>
              <a:rPr lang="en-US" altLang="zh-CN" sz="2000">
                <a:solidFill>
                  <a:schemeClr val="tx1"/>
                </a:solidFill>
                <a:latin typeface="Times New Roman" panose="02020603050405020304" charset="0"/>
                <a:cs typeface="Times New Roman" panose="02020603050405020304" charset="0"/>
              </a:rPr>
              <a:t>He had tasted freedom only to lose it again. </a:t>
            </a:r>
          </a:p>
          <a:p>
            <a:pPr marL="0" indent="0">
              <a:buNone/>
            </a:pPr>
            <a:endParaRPr lang="en-US" altLang="zh-CN" sz="2000">
              <a:solidFill>
                <a:schemeClr val="tx1"/>
              </a:solidFill>
              <a:latin typeface="Times New Roman" panose="02020603050405020304" charset="0"/>
              <a:cs typeface="Times New Roman" panose="02020603050405020304" charset="0"/>
            </a:endParaRPr>
          </a:p>
        </p:txBody>
      </p:sp>
      <p:pic>
        <p:nvPicPr>
          <p:cNvPr id="4" name="图片 3"/>
          <p:cNvPicPr>
            <a:picLocks noChangeAspect="1"/>
          </p:cNvPicPr>
          <p:nvPr/>
        </p:nvPicPr>
        <p:blipFill>
          <a:blip r:embed="rId4"/>
          <a:stretch>
            <a:fillRect/>
          </a:stretch>
        </p:blipFill>
        <p:spPr>
          <a:xfrm>
            <a:off x="608965" y="1767840"/>
            <a:ext cx="6774815" cy="5003165"/>
          </a:xfrm>
          <a:prstGeom prst="rect">
            <a:avLst/>
          </a:prstGeom>
        </p:spPr>
      </p:pic>
      <p:pic>
        <p:nvPicPr>
          <p:cNvPr id="5" name="图片 4"/>
          <p:cNvPicPr>
            <a:picLocks noChangeAspect="1"/>
          </p:cNvPicPr>
          <p:nvPr/>
        </p:nvPicPr>
        <p:blipFill>
          <a:blip r:embed="rId5"/>
          <a:stretch>
            <a:fillRect/>
          </a:stretch>
        </p:blipFill>
        <p:spPr>
          <a:xfrm>
            <a:off x="7446645" y="1166495"/>
            <a:ext cx="4044950" cy="2479675"/>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685080" y="1075320"/>
              <a:ext cx="7462440" cy="4724640"/>
            </p14:xfrm>
          </p:contentPart>
        </mc:Choice>
        <mc:Fallback>
          <p:pic>
            <p:nvPicPr>
              <p:cNvPr id="2" name="墨迹 1"/>
              <p:cNvPicPr/>
              <p:nvPr/>
            </p:nvPicPr>
            <p:blipFill>
              <a:blip r:embed="rId7"/>
              <a:stretch>
                <a:fillRect/>
              </a:stretch>
            </p:blipFill>
            <p:spPr>
              <a:xfrm>
                <a:off x="675720" y="1065960"/>
                <a:ext cx="7481160" cy="4743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2590"/>
            <a:ext cx="10968990" cy="5847080"/>
          </a:xfrm>
          <a:ln>
            <a:solidFill>
              <a:schemeClr val="accent1"/>
            </a:solidFill>
          </a:ln>
        </p:spPr>
        <p:txBody>
          <a:bodyPr/>
          <a:lstStyle/>
          <a:p>
            <a:pPr marL="0" indent="0" algn="jus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try</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试吃</a:t>
            </a:r>
          </a:p>
          <a:p>
            <a:pPr marL="0" indent="0" algn="just">
              <a:buNone/>
            </a:pPr>
            <a:r>
              <a:rPr lang="en-US" altLang="zh-CN" sz="2000">
                <a:solidFill>
                  <a:schemeClr val="tx1"/>
                </a:solidFill>
                <a:latin typeface="Times New Roman" panose="02020603050405020304" charset="0"/>
                <a:cs typeface="Times New Roman" panose="02020603050405020304" charset="0"/>
              </a:rPr>
              <a:t>She tried the spicy dish hesitantly. (</a:t>
            </a:r>
            <a:r>
              <a:rPr lang="zh-CN" altLang="en-US" sz="2000">
                <a:solidFill>
                  <a:schemeClr val="tx1"/>
                </a:solidFill>
                <a:latin typeface="Times New Roman" panose="02020603050405020304" charset="0"/>
                <a:cs typeface="Times New Roman" panose="02020603050405020304" charset="0"/>
              </a:rPr>
              <a:t>升级：</a:t>
            </a:r>
            <a:r>
              <a:rPr lang="en-US" altLang="zh-CN" sz="2000">
                <a:solidFill>
                  <a:schemeClr val="tx1"/>
                </a:solidFill>
                <a:latin typeface="Times New Roman" panose="02020603050405020304" charset="0"/>
                <a:cs typeface="Times New Roman" panose="02020603050405020304" charset="0"/>
              </a:rPr>
              <a:t>Hesitantly, she tried the spicy dish.) </a:t>
            </a:r>
          </a:p>
          <a:p>
            <a:pPr marL="0" indent="0" algn="just">
              <a:buNone/>
            </a:pPr>
            <a:r>
              <a:rPr lang="en-US" altLang="zh-CN" sz="2000">
                <a:solidFill>
                  <a:schemeClr val="tx1"/>
                </a:solidFill>
                <a:latin typeface="Times New Roman" panose="02020603050405020304" charset="0"/>
                <a:cs typeface="Times New Roman" panose="02020603050405020304" charset="0"/>
              </a:rPr>
              <a:t>ad.</a:t>
            </a:r>
            <a:r>
              <a:rPr lang="zh-CN" altLang="en-US" sz="2000">
                <a:solidFill>
                  <a:schemeClr val="tx1"/>
                </a:solidFill>
                <a:latin typeface="Times New Roman" panose="02020603050405020304" charset="0"/>
                <a:cs typeface="Times New Roman" panose="02020603050405020304" charset="0"/>
              </a:rPr>
              <a:t>置于句首是常见的手段：</a:t>
            </a:r>
          </a:p>
          <a:p>
            <a:pPr marL="0" indent="0" algn="just">
              <a:buNone/>
            </a:pPr>
            <a:r>
              <a:rPr lang="en-US" altLang="zh-CN" sz="2000">
                <a:solidFill>
                  <a:schemeClr val="tx1"/>
                </a:solidFill>
                <a:latin typeface="Times New Roman" panose="02020603050405020304" charset="0"/>
                <a:cs typeface="Times New Roman" panose="02020603050405020304" charset="0"/>
              </a:rPr>
              <a:t>Abruptly, the lights went out, plunging the entire hall into a silence. </a:t>
            </a:r>
          </a:p>
          <a:p>
            <a:pPr marL="0" indent="0" algn="just">
              <a:buNone/>
            </a:pPr>
            <a:r>
              <a:rPr lang="en-US" altLang="zh-CN" sz="2000">
                <a:solidFill>
                  <a:schemeClr val="tx1"/>
                </a:solidFill>
                <a:latin typeface="Times New Roman" panose="02020603050405020304" charset="0"/>
                <a:cs typeface="Times New Roman" panose="02020603050405020304" charset="0"/>
              </a:rPr>
              <a:t>Miraculously, the last seedling, which they had given up for dead, showed a hint of green.</a:t>
            </a:r>
          </a:p>
          <a:p>
            <a:pPr marL="0" indent="0" algn="just">
              <a:buNone/>
            </a:pPr>
            <a:r>
              <a:rPr lang="en-US" altLang="zh-CN" sz="2000">
                <a:solidFill>
                  <a:schemeClr val="tx1"/>
                </a:solidFill>
                <a:latin typeface="Times New Roman" panose="02020603050405020304" charset="0"/>
                <a:cs typeface="Times New Roman" panose="02020603050405020304" charset="0"/>
              </a:rPr>
              <a:t>Smilingly, she handed him the envelope that would unravel the mystery.</a:t>
            </a:r>
          </a:p>
          <a:p>
            <a:pPr marL="0" indent="0" algn="just">
              <a:buNone/>
            </a:pPr>
            <a:r>
              <a:rPr lang="en-US" altLang="zh-CN" sz="2000">
                <a:solidFill>
                  <a:schemeClr val="tx1"/>
                </a:solidFill>
                <a:latin typeface="Times New Roman" panose="02020603050405020304" charset="0"/>
                <a:cs typeface="Times New Roman" panose="02020603050405020304" charset="0"/>
              </a:rPr>
              <a:t>Pleadingly, the dog gazed at Tom, pawing at his arm. </a:t>
            </a:r>
          </a:p>
          <a:p>
            <a:pPr marL="0" indent="0" algn="just">
              <a:buNone/>
            </a:pPr>
            <a:r>
              <a:rPr lang="en-US" altLang="zh-CN" sz="2000">
                <a:solidFill>
                  <a:schemeClr val="tx1"/>
                </a:solidFill>
                <a:latin typeface="Times New Roman" panose="02020603050405020304" charset="0"/>
                <a:cs typeface="Times New Roman" panose="02020603050405020304" charset="0"/>
              </a:rPr>
              <a:t>With a pleading gaze, the dog pawed at Tim’s arm. </a:t>
            </a:r>
          </a:p>
          <a:p>
            <a:pPr marL="0" indent="0" algn="just">
              <a:buNone/>
            </a:pPr>
            <a:endParaRPr lang="en-US" altLang="zh-CN" sz="20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58080" y="854640"/>
              <a:ext cx="10824840" cy="3664440"/>
            </p14:xfrm>
          </p:contentPart>
        </mc:Choice>
        <mc:Fallback>
          <p:pic>
            <p:nvPicPr>
              <p:cNvPr id="2" name="墨迹 1"/>
              <p:cNvPicPr/>
              <p:nvPr/>
            </p:nvPicPr>
            <p:blipFill>
              <a:blip r:embed="rId5"/>
              <a:stretch>
                <a:fillRect/>
              </a:stretch>
            </p:blipFill>
            <p:spPr>
              <a:xfrm>
                <a:off x="648720" y="845280"/>
                <a:ext cx="10843560" cy="36831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940"/>
            <a:ext cx="10968990" cy="5840730"/>
          </a:xfrm>
          <a:ln>
            <a:solidFill>
              <a:schemeClr val="accent1"/>
            </a:solidFill>
          </a:ln>
        </p:spPr>
        <p:txBody>
          <a:bodyPr>
            <a:normAutofit/>
          </a:bodyPr>
          <a:lstStyle/>
          <a:p>
            <a:pPr marL="0" indent="0" algn="just">
              <a:buNone/>
            </a:pPr>
            <a:r>
              <a:rPr lang="en-US" altLang="zh-CN" sz="2000">
                <a:solidFill>
                  <a:schemeClr val="tx1"/>
                </a:solidFill>
                <a:latin typeface="Times New Roman" panose="02020603050405020304" charset="0"/>
                <a:cs typeface="Times New Roman" panose="02020603050405020304" charset="0"/>
              </a:rPr>
              <a:t>bite-He bite into the apple with a loud crunch. </a:t>
            </a:r>
          </a:p>
          <a:p>
            <a:pPr marL="0" indent="0" algn="just">
              <a:buNone/>
            </a:pPr>
            <a:r>
              <a:rPr lang="en-US" altLang="zh-CN" sz="2000">
                <a:solidFill>
                  <a:schemeClr val="tx1"/>
                </a:solidFill>
                <a:latin typeface="Times New Roman" panose="02020603050405020304" charset="0"/>
                <a:cs typeface="Times New Roman" panose="02020603050405020304" charset="0"/>
              </a:rPr>
              <a:t>sample</a:t>
            </a:r>
            <a:r>
              <a:rPr lang="zh-CN" altLang="en-US" sz="2000">
                <a:solidFill>
                  <a:schemeClr val="tx1"/>
                </a:solidFill>
                <a:latin typeface="Times New Roman" panose="02020603050405020304" charset="0"/>
                <a:cs typeface="Times New Roman" panose="02020603050405020304" charset="0"/>
              </a:rPr>
              <a:t>品尝少量</a:t>
            </a: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底下的例句写得挺虚</a:t>
            </a:r>
            <a:r>
              <a:rPr lang="en-US" altLang="zh-CN" sz="2000">
                <a:solidFill>
                  <a:schemeClr val="tx1"/>
                </a:solidFill>
                <a:latin typeface="Times New Roman" panose="02020603050405020304" charset="0"/>
                <a:cs typeface="Times New Roman" panose="02020603050405020304" charset="0"/>
              </a:rPr>
              <a:t>) </a:t>
            </a:r>
          </a:p>
          <a:p>
            <a:pPr marL="0" indent="0" algn="just">
              <a:buNone/>
            </a:pPr>
            <a:r>
              <a:rPr lang="en-US" altLang="zh-CN" sz="2000">
                <a:solidFill>
                  <a:schemeClr val="tx1"/>
                </a:solidFill>
                <a:latin typeface="Times New Roman" panose="02020603050405020304" charset="0"/>
                <a:cs typeface="Times New Roman" panose="02020603050405020304" charset="0"/>
              </a:rPr>
              <a:t>We sampled the apple sauce before modifying some ingredients.</a:t>
            </a:r>
          </a:p>
          <a:p>
            <a:pPr marL="0" indent="0" algn="just">
              <a:buNone/>
            </a:pPr>
            <a:r>
              <a:rPr lang="en-US" altLang="zh-CN" sz="2000">
                <a:solidFill>
                  <a:schemeClr val="tx1"/>
                </a:solidFill>
                <a:latin typeface="Times New Roman" panose="02020603050405020304" charset="0"/>
                <a:cs typeface="Times New Roman" panose="02020603050405020304" charset="0"/>
              </a:rPr>
              <a:t>I sampled Indian culinary delights for the first time. </a:t>
            </a:r>
          </a:p>
          <a:p>
            <a:pPr marL="0" indent="0" algn="just">
              <a:buNone/>
            </a:pPr>
            <a:r>
              <a:rPr lang="en-US" altLang="zh-CN" sz="2000">
                <a:solidFill>
                  <a:schemeClr val="tx1"/>
                </a:solidFill>
                <a:latin typeface="Times New Roman" panose="02020603050405020304" charset="0"/>
                <a:cs typeface="Times New Roman" panose="02020603050405020304" charset="0"/>
              </a:rPr>
              <a:t>savor-She savored every bite of the chocolate cake. </a:t>
            </a:r>
          </a:p>
          <a:p>
            <a:pPr marL="0" indent="0" algn="just">
              <a:buNone/>
            </a:pPr>
            <a:r>
              <a:rPr lang="en-US" altLang="zh-CN" sz="2000">
                <a:solidFill>
                  <a:schemeClr val="tx1"/>
                </a:solidFill>
                <a:latin typeface="Times New Roman" panose="02020603050405020304" charset="0"/>
                <a:cs typeface="Times New Roman" panose="02020603050405020304" charset="0"/>
              </a:rPr>
              <a:t>sip</a:t>
            </a:r>
            <a:r>
              <a:rPr lang="zh-CN" altLang="en-US" sz="2000">
                <a:solidFill>
                  <a:schemeClr val="tx1"/>
                </a:solidFill>
                <a:latin typeface="Times New Roman" panose="02020603050405020304" charset="0"/>
                <a:cs typeface="Times New Roman" panose="02020603050405020304" charset="0"/>
              </a:rPr>
              <a:t>小口抿</a:t>
            </a:r>
          </a:p>
          <a:p>
            <a:pPr marL="0" indent="0" algn="just">
              <a:buNone/>
            </a:pPr>
            <a:r>
              <a:rPr lang="en-US" altLang="zh-CN" sz="2000">
                <a:solidFill>
                  <a:schemeClr val="tx1"/>
                </a:solidFill>
                <a:latin typeface="Times New Roman" panose="02020603050405020304" charset="0"/>
                <a:cs typeface="Times New Roman" panose="02020603050405020304" charset="0"/>
              </a:rPr>
              <a:t>He sipped the tea thoughtfully. </a:t>
            </a:r>
          </a:p>
          <a:p>
            <a:pPr marL="0" indent="0" algn="just">
              <a:buNone/>
            </a:pPr>
            <a:r>
              <a:rPr lang="en-US" altLang="zh-CN" sz="2000">
                <a:solidFill>
                  <a:schemeClr val="tx1"/>
                </a:solidFill>
                <a:latin typeface="Times New Roman" panose="02020603050405020304" charset="0"/>
                <a:cs typeface="Times New Roman" panose="02020603050405020304" charset="0"/>
              </a:rPr>
              <a:t>(</a:t>
            </a:r>
            <a:r>
              <a:rPr lang="zh-CN" altLang="en-US" sz="2000">
                <a:solidFill>
                  <a:schemeClr val="tx1"/>
                </a:solidFill>
                <a:latin typeface="Times New Roman" panose="02020603050405020304" charset="0"/>
                <a:cs typeface="Times New Roman" panose="02020603050405020304" charset="0"/>
              </a:rPr>
              <a:t>反</a:t>
            </a:r>
            <a:r>
              <a:rPr lang="en-US" altLang="zh-CN" sz="2000">
                <a:solidFill>
                  <a:schemeClr val="tx1"/>
                </a:solidFill>
                <a:latin typeface="Times New Roman" panose="02020603050405020304" charset="0"/>
                <a:cs typeface="Times New Roman" panose="02020603050405020304" charset="0"/>
              </a:rPr>
              <a:t>) He drank the tea in one gulp. </a:t>
            </a:r>
          </a:p>
          <a:p>
            <a:pPr marL="0" indent="0" algn="just">
              <a:buNone/>
            </a:pPr>
            <a:r>
              <a:rPr lang="en-US" altLang="zh-CN" sz="2000">
                <a:solidFill>
                  <a:schemeClr val="tx1"/>
                </a:solidFill>
                <a:latin typeface="Times New Roman" panose="02020603050405020304" charset="0"/>
                <a:cs typeface="Times New Roman" panose="02020603050405020304" charset="0"/>
              </a:rPr>
              <a:t>nibble</a:t>
            </a:r>
            <a:r>
              <a:rPr lang="zh-CN" altLang="en-US" sz="2000">
                <a:solidFill>
                  <a:schemeClr val="tx1"/>
                </a:solidFill>
                <a:latin typeface="Times New Roman" panose="02020603050405020304" charset="0"/>
                <a:cs typeface="Times New Roman" panose="02020603050405020304" charset="0"/>
              </a:rPr>
              <a:t>小口咬，轻咬</a:t>
            </a:r>
          </a:p>
          <a:p>
            <a:pPr marL="0" indent="0">
              <a:buNone/>
            </a:pPr>
            <a:r>
              <a:rPr lang="en-US" altLang="zh-CN">
                <a:solidFill>
                  <a:schemeClr val="tx1"/>
                </a:solidFill>
                <a:sym typeface="+mn-ea"/>
              </a:rPr>
              <a:t>tear into</a:t>
            </a:r>
            <a:r>
              <a:rPr lang="zh-CN" altLang="en-US">
                <a:solidFill>
                  <a:schemeClr val="tx1"/>
                </a:solidFill>
                <a:sym typeface="+mn-ea"/>
              </a:rPr>
              <a:t>撕咬</a:t>
            </a:r>
            <a:endParaRPr lang="zh-CN" altLang="en-US">
              <a:solidFill>
                <a:schemeClr val="tx1"/>
              </a:solidFill>
            </a:endParaRPr>
          </a:p>
          <a:p>
            <a:pPr marL="0" indent="0">
              <a:buNone/>
            </a:pPr>
            <a:r>
              <a:rPr lang="en-US" altLang="zh-CN">
                <a:solidFill>
                  <a:schemeClr val="tx1"/>
                </a:solidFill>
                <a:sym typeface="+mn-ea"/>
              </a:rPr>
              <a:t>He tore into the meat like a starving wolf. </a:t>
            </a:r>
            <a:endParaRPr lang="en-US" altLang="zh-CN">
              <a:solidFill>
                <a:schemeClr val="tx1"/>
              </a:solidFill>
            </a:endParaRPr>
          </a:p>
          <a:p>
            <a:pPr marL="0" indent="0">
              <a:buNone/>
            </a:pPr>
            <a:endParaRPr lang="en-US" altLang="zh-CN"/>
          </a:p>
          <a:p>
            <a:pPr marL="0" indent="0">
              <a:buNone/>
            </a:pPr>
            <a:endParaRPr lang="en-US" altLang="zh-CN"/>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79600" y="393480"/>
              <a:ext cx="8740440" cy="5415840"/>
            </p14:xfrm>
          </p:contentPart>
        </mc:Choice>
        <mc:Fallback>
          <p:pic>
            <p:nvPicPr>
              <p:cNvPr id="2" name="墨迹 1"/>
              <p:cNvPicPr/>
              <p:nvPr/>
            </p:nvPicPr>
            <p:blipFill>
              <a:blip r:embed="rId5"/>
              <a:stretch>
                <a:fillRect/>
              </a:stretch>
            </p:blipFill>
            <p:spPr>
              <a:xfrm>
                <a:off x="570240" y="384120"/>
                <a:ext cx="8759160" cy="54345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2"/>
            </p:custDataLst>
          </p:nvPr>
        </p:nvPicPr>
        <p:blipFill>
          <a:blip r:embed="rId4"/>
          <a:stretch>
            <a:fillRect/>
          </a:stretch>
        </p:blipFill>
        <p:spPr>
          <a:xfrm>
            <a:off x="962660" y="339090"/>
            <a:ext cx="10063480" cy="3560445"/>
          </a:xfrm>
          <a:prstGeom prst="rect">
            <a:avLst/>
          </a:prstGeom>
          <a:ln>
            <a:solidFill>
              <a:schemeClr val="accent1"/>
            </a:solidFill>
          </a:ln>
        </p:spPr>
      </p:pic>
      <p:sp>
        <p:nvSpPr>
          <p:cNvPr id="5" name="文本框 4"/>
          <p:cNvSpPr txBox="1"/>
          <p:nvPr/>
        </p:nvSpPr>
        <p:spPr>
          <a:xfrm>
            <a:off x="1192530" y="4001135"/>
            <a:ext cx="9604375" cy="1322070"/>
          </a:xfrm>
          <a:prstGeom prst="rect">
            <a:avLst/>
          </a:prstGeom>
          <a:ln>
            <a:solidFill>
              <a:schemeClr val="accent1"/>
            </a:solidFill>
          </a:ln>
        </p:spPr>
        <p:txBody>
          <a:bodyPr wrap="square">
            <a:spAutoFit/>
          </a:bodyPr>
          <a:lstStyle/>
          <a:p>
            <a:pPr marL="0" indent="0"/>
            <a:r>
              <a:rPr lang="zh-CN" altLang="en-US" sz="1600" b="0" i="0">
                <a:solidFill>
                  <a:srgbClr val="0F1115"/>
                </a:solidFill>
                <a:latin typeface="quote-cjk-patch"/>
                <a:ea typeface="quote-cjk-patch"/>
              </a:rPr>
              <a:t>小笼包</a:t>
            </a:r>
            <a:r>
              <a:rPr lang="en-US" altLang="zh-CN" sz="1600" b="0" i="0">
                <a:solidFill>
                  <a:srgbClr val="0F1115"/>
                </a:solidFill>
                <a:latin typeface="quote-cjk-patch"/>
                <a:ea typeface="quote-cjk-patch"/>
              </a:rPr>
              <a:t>—</a:t>
            </a:r>
            <a:r>
              <a:rPr lang="zh-CN" altLang="en-US" sz="1600" b="0" i="0">
                <a:solidFill>
                  <a:srgbClr val="0F1115"/>
                </a:solidFill>
                <a:latin typeface="quote-cjk-patch"/>
                <a:ea typeface="quote-cjk-patch"/>
              </a:rPr>
              <a:t>这种堪称奇迹的构造：用纤薄的面皮包裹着一大口滚烫鲜美的汤汁以及香甜多汁的猪肉馅</a:t>
            </a:r>
            <a:r>
              <a:rPr lang="en-US" altLang="zh-CN" sz="1600" b="0" i="0">
                <a:solidFill>
                  <a:srgbClr val="0F1115"/>
                </a:solidFill>
                <a:latin typeface="quote-cjk-patch"/>
                <a:ea typeface="quote-cjk-patch"/>
              </a:rPr>
              <a:t>—</a:t>
            </a:r>
            <a:r>
              <a:rPr lang="zh-CN" altLang="en-US" sz="1600" b="0" i="0">
                <a:solidFill>
                  <a:srgbClr val="0F1115"/>
                </a:solidFill>
                <a:latin typeface="quote-cjk-patch"/>
                <a:ea typeface="quote-cjk-patch"/>
              </a:rPr>
              <a:t>毫无疑问是我最爱的中国街头小吃。那一包汤汁是它的灵魂所在：那是一种调味猪肉冻，通常用猪皮、鸡骨、生姜、香葱和绍兴黄酒熬制数小时，直到富含胶原蛋白的食材融化为明胶，再冷却凝固而成。小笼包上桌时热气腾腾，烫得危险</a:t>
            </a:r>
            <a:r>
              <a:rPr lang="en-US" altLang="zh-CN" sz="1600" b="0" i="0">
                <a:solidFill>
                  <a:srgbClr val="0F1115"/>
                </a:solidFill>
                <a:latin typeface="quote-cjk-patch"/>
                <a:ea typeface="quote-cjk-patch"/>
              </a:rPr>
              <a:t>—</a:t>
            </a:r>
            <a:r>
              <a:rPr lang="zh-CN" altLang="en-US" sz="1600" b="0" i="0">
                <a:solidFill>
                  <a:srgbClr val="0F1115"/>
                </a:solidFill>
                <a:latin typeface="quote-cjk-patch"/>
                <a:ea typeface="quote-cjk-patch"/>
              </a:rPr>
              <a:t>要吃它，你必须做出抉择：是先小心咬开一个小口，释放蒸汽，冒着汤汁洒出的风险；还是一鼓作气，将整个包子送入口中，让一股近乎滚烫的汤汁在舌尖瞬间迸发。</a:t>
            </a: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879840" y="625320"/>
              <a:ext cx="9996480" cy="4429800"/>
            </p14:xfrm>
          </p:contentPart>
        </mc:Choice>
        <mc:Fallback>
          <p:pic>
            <p:nvPicPr>
              <p:cNvPr id="2" name="墨迹 1"/>
              <p:cNvPicPr/>
              <p:nvPr/>
            </p:nvPicPr>
            <p:blipFill>
              <a:blip r:embed="rId6"/>
              <a:stretch>
                <a:fillRect/>
              </a:stretch>
            </p:blipFill>
            <p:spPr>
              <a:xfrm>
                <a:off x="870480" y="615960"/>
                <a:ext cx="10015200" cy="44485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55625"/>
            <a:ext cx="10968990" cy="5982335"/>
          </a:xfrm>
          <a:ln>
            <a:solidFill>
              <a:srgbClr val="FF0000"/>
            </a:solidFill>
          </a:ln>
        </p:spPr>
        <p:txBody>
          <a:bodyPr/>
          <a:lstStyle/>
          <a:p>
            <a:pPr marL="0" indent="0">
              <a:lnSpc>
                <a:spcPts val="2400"/>
              </a:lnSpc>
              <a:spcAft>
                <a:spcPts val="0"/>
              </a:spcAft>
              <a:buNone/>
            </a:pPr>
            <a:r>
              <a:rPr lang="zh-CN" altLang="en-US" sz="2000" b="1">
                <a:solidFill>
                  <a:schemeClr val="tx1"/>
                </a:solidFill>
                <a:effectLst>
                  <a:outerShdw blurRad="38100" dist="38100" dir="2700000" algn="tl">
                    <a:srgbClr val="000000">
                      <a:alpha val="43137"/>
                    </a:srgbClr>
                  </a:outerShdw>
                </a:effectLst>
              </a:rPr>
              <a:t>咽下</a:t>
            </a:r>
          </a:p>
          <a:p>
            <a:pPr marL="0" indent="0">
              <a:lnSpc>
                <a:spcPts val="2400"/>
              </a:lnSpc>
              <a:spcAft>
                <a:spcPts val="0"/>
              </a:spcAft>
              <a:buNone/>
            </a:pPr>
            <a:r>
              <a:rPr lang="en-US" altLang="zh-CN" sz="2000" b="1">
                <a:solidFill>
                  <a:schemeClr val="tx1"/>
                </a:solidFill>
                <a:effectLst>
                  <a:outerShdw blurRad="38100" dist="38100" dir="2700000" algn="tl">
                    <a:srgbClr val="000000">
                      <a:alpha val="43137"/>
                    </a:srgbClr>
                  </a:outerShdw>
                </a:effectLst>
              </a:rPr>
              <a:t>swallow</a:t>
            </a:r>
            <a:r>
              <a:rPr lang="zh-CN" altLang="en-US" sz="2000" b="1">
                <a:solidFill>
                  <a:schemeClr val="tx1"/>
                </a:solidFill>
                <a:effectLst>
                  <a:outerShdw blurRad="38100" dist="38100" dir="2700000" algn="tl">
                    <a:srgbClr val="000000">
                      <a:alpha val="43137"/>
                    </a:srgbClr>
                  </a:outerShdw>
                </a:effectLst>
              </a:rPr>
              <a:t>吞咽、燕子</a:t>
            </a:r>
          </a:p>
          <a:p>
            <a:pPr marL="0" indent="0" algn="just">
              <a:lnSpc>
                <a:spcPts val="2400"/>
              </a:lnSpc>
              <a:spcAft>
                <a:spcPts val="0"/>
              </a:spcAft>
              <a:buNone/>
            </a:pPr>
            <a:r>
              <a:rPr lang="en-US" altLang="zh-CN" sz="2000" b="1" u="sng">
                <a:solidFill>
                  <a:schemeClr val="tx1"/>
                </a:solidFill>
              </a:rPr>
              <a:t>I swallowed my pride.</a:t>
            </a:r>
            <a:r>
              <a:rPr lang="en-US" altLang="zh-CN" sz="2000">
                <a:solidFill>
                  <a:schemeClr val="tx1"/>
                </a:solidFill>
              </a:rPr>
              <a:t> I knew my brother’s daily routine and </a:t>
            </a:r>
            <a:r>
              <a:rPr lang="en-US" altLang="zh-CN" sz="2000" u="sng">
                <a:solidFill>
                  <a:schemeClr val="tx1"/>
                </a:solidFill>
                <a:effectLst>
                  <a:outerShdw blurRad="38100" dist="38100" dir="2700000" algn="tl">
                    <a:srgbClr val="000000">
                      <a:alpha val="43137"/>
                    </a:srgbClr>
                  </a:outerShdw>
                </a:effectLst>
              </a:rPr>
              <a:t>reasoned</a:t>
            </a:r>
            <a:r>
              <a:rPr lang="en-US" altLang="zh-CN" sz="2000">
                <a:solidFill>
                  <a:schemeClr val="tx1"/>
                </a:solidFill>
              </a:rPr>
              <a:t> I could </a:t>
            </a:r>
            <a:r>
              <a:rPr lang="en-US" altLang="zh-CN" sz="2000" b="1" u="sng">
                <a:solidFill>
                  <a:schemeClr val="tx1"/>
                </a:solidFill>
              </a:rPr>
              <a:t>catch</a:t>
            </a:r>
            <a:r>
              <a:rPr lang="en-US" altLang="zh-CN" sz="2000">
                <a:solidFill>
                  <a:schemeClr val="tx1"/>
                </a:solidFill>
              </a:rPr>
              <a:t> him at home around lunch time. So, I picked up a pizza and headed over to his house </a:t>
            </a:r>
            <a:r>
              <a:rPr lang="en-US" altLang="zh-CN" sz="2000" b="1" u="sng">
                <a:solidFill>
                  <a:schemeClr val="tx1"/>
                </a:solidFill>
              </a:rPr>
              <a:t>unannounced</a:t>
            </a:r>
            <a:r>
              <a:rPr lang="en-US" altLang="zh-CN" sz="2000">
                <a:solidFill>
                  <a:schemeClr val="tx1"/>
                </a:solidFill>
              </a:rPr>
              <a:t>. His car was in the driveway, so unless he was out for a walk, he was bound to be at home. I walked up to the front door and rang the bell. As I stood there, I felt </a:t>
            </a:r>
            <a:r>
              <a:rPr lang="en-US" altLang="zh-CN" sz="2000" b="1" u="sng">
                <a:solidFill>
                  <a:schemeClr val="tx1"/>
                </a:solidFill>
              </a:rPr>
              <a:t>apprehensive</a:t>
            </a:r>
            <a:r>
              <a:rPr lang="en-US" altLang="zh-CN" sz="2000">
                <a:solidFill>
                  <a:schemeClr val="tx1"/>
                </a:solidFill>
              </a:rPr>
              <a:t>. What would he say or do? How would he react to my impromptu </a:t>
            </a:r>
            <a:r>
              <a:rPr lang="en-US" altLang="zh-CN" sz="2000" b="1" u="sng">
                <a:solidFill>
                  <a:schemeClr val="tx1"/>
                </a:solidFill>
              </a:rPr>
              <a:t>presence</a:t>
            </a:r>
            <a:r>
              <a:rPr lang="en-US" altLang="zh-CN" sz="2000">
                <a:solidFill>
                  <a:schemeClr val="tx1"/>
                </a:solidFill>
              </a:rPr>
              <a:t>? Would he scowl, swear, even close the door in my face?</a:t>
            </a:r>
            <a:r>
              <a:rPr lang="zh-CN" altLang="en-US" sz="2000">
                <a:solidFill>
                  <a:schemeClr val="tx1"/>
                </a:solidFill>
              </a:rPr>
              <a:t>（高考题原文</a:t>
            </a:r>
            <a:r>
              <a:rPr lang="en-US" altLang="zh-CN" sz="2000">
                <a:solidFill>
                  <a:schemeClr val="tx1"/>
                </a:solidFill>
              </a:rPr>
              <a:t>) </a:t>
            </a:r>
          </a:p>
          <a:p>
            <a:pPr marL="0" indent="0">
              <a:buNone/>
            </a:pPr>
            <a:endParaRPr lang="en-US" altLang="zh-CN" sz="2000">
              <a:solidFill>
                <a:schemeClr val="tx1"/>
              </a:solidFill>
            </a:endParaRPr>
          </a:p>
        </p:txBody>
      </p:sp>
      <p:pic>
        <p:nvPicPr>
          <p:cNvPr id="4" name="图片 3"/>
          <p:cNvPicPr>
            <a:picLocks noChangeAspect="1"/>
          </p:cNvPicPr>
          <p:nvPr/>
        </p:nvPicPr>
        <p:blipFill>
          <a:blip r:embed="rId4"/>
          <a:stretch>
            <a:fillRect/>
          </a:stretch>
        </p:blipFill>
        <p:spPr>
          <a:xfrm>
            <a:off x="517525" y="3429000"/>
            <a:ext cx="11164570" cy="3108960"/>
          </a:xfrm>
          <a:prstGeom prst="rect">
            <a:avLst/>
          </a:prstGeom>
          <a:ln>
            <a:solidFill>
              <a:srgbClr val="FF0000"/>
            </a:solidFill>
          </a:ln>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648000" y="580320"/>
              <a:ext cx="10732320" cy="5689440"/>
            </p14:xfrm>
          </p:contentPart>
        </mc:Choice>
        <mc:Fallback>
          <p:pic>
            <p:nvPicPr>
              <p:cNvPr id="2" name="墨迹 1"/>
              <p:cNvPicPr/>
              <p:nvPr/>
            </p:nvPicPr>
            <p:blipFill>
              <a:blip r:embed="rId6"/>
              <a:stretch>
                <a:fillRect/>
              </a:stretch>
            </p:blipFill>
            <p:spPr>
              <a:xfrm>
                <a:off x="638640" y="570960"/>
                <a:ext cx="10751040" cy="57081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640070"/>
          </a:xfrm>
          <a:ln>
            <a:solidFill>
              <a:srgbClr val="00B0F0"/>
            </a:solidFill>
          </a:ln>
        </p:spPr>
        <p:txBody>
          <a:bodyPr/>
          <a:lstStyle/>
          <a:p>
            <a:pPr marL="0" indent="0">
              <a:buNone/>
            </a:pPr>
            <a:r>
              <a:rPr lang="en-US" altLang="zh-CN" sz="2400" b="1">
                <a:solidFill>
                  <a:schemeClr val="tx1"/>
                </a:solidFill>
                <a:effectLst>
                  <a:outerShdw blurRad="38100" dist="38100" dir="2700000" algn="tl">
                    <a:srgbClr val="000000">
                      <a:alpha val="43137"/>
                    </a:srgbClr>
                  </a:outerShdw>
                </a:effectLst>
              </a:rPr>
              <a:t>devour</a:t>
            </a:r>
            <a:r>
              <a:rPr lang="zh-CN" altLang="en-US" sz="2400" b="1">
                <a:solidFill>
                  <a:schemeClr val="tx1"/>
                </a:solidFill>
                <a:effectLst>
                  <a:outerShdw blurRad="38100" dist="38100" dir="2700000" algn="tl">
                    <a:srgbClr val="000000">
                      <a:alpha val="43137"/>
                    </a:srgbClr>
                  </a:outerShdw>
                </a:effectLst>
              </a:rPr>
              <a:t>吞食</a:t>
            </a:r>
          </a:p>
        </p:txBody>
      </p:sp>
      <p:pic>
        <p:nvPicPr>
          <p:cNvPr id="4" name="图片 3" descr="Screenshot_20251216_145055_cn.dictcn.android.digi"/>
          <p:cNvPicPr>
            <a:picLocks noChangeAspect="1"/>
          </p:cNvPicPr>
          <p:nvPr/>
        </p:nvPicPr>
        <p:blipFill>
          <a:blip r:embed="rId4"/>
          <a:stretch>
            <a:fillRect/>
          </a:stretch>
        </p:blipFill>
        <p:spPr>
          <a:xfrm>
            <a:off x="2684780" y="492760"/>
            <a:ext cx="6980555" cy="564070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2445"/>
            <a:ext cx="10968990" cy="5474335"/>
          </a:xfrm>
          <a:ln>
            <a:solidFill>
              <a:srgbClr val="00B0F0"/>
            </a:solidFill>
          </a:ln>
        </p:spPr>
        <p:txBody>
          <a:bodyPr/>
          <a:lstStyle/>
          <a:p>
            <a:pPr marL="0" indent="0">
              <a:buNone/>
            </a:pPr>
            <a:r>
              <a:rPr lang="zh-CN" altLang="en-US" sz="2000" b="1">
                <a:solidFill>
                  <a:schemeClr val="tx1"/>
                </a:solidFill>
                <a:effectLst>
                  <a:outerShdw blurRad="38100" dist="38100" dir="2700000" algn="tl">
                    <a:srgbClr val="000000">
                      <a:alpha val="43137"/>
                    </a:srgbClr>
                  </a:outerShdw>
                </a:effectLst>
              </a:rPr>
              <a:t>吐出</a:t>
            </a:r>
            <a:r>
              <a:rPr lang="en-US" altLang="zh-CN" sz="2000" b="1">
                <a:solidFill>
                  <a:schemeClr val="tx1"/>
                </a:solidFill>
                <a:effectLst>
                  <a:outerShdw blurRad="38100" dist="38100" dir="2700000" algn="tl">
                    <a:srgbClr val="000000">
                      <a:alpha val="43137"/>
                    </a:srgbClr>
                  </a:outerShdw>
                </a:effectLst>
              </a:rPr>
              <a:t> (P</a:t>
            </a:r>
            <a:r>
              <a:rPr lang="en-US" altLang="zh-CN" sz="2000" b="1" baseline="-25000">
                <a:solidFill>
                  <a:schemeClr val="tx1"/>
                </a:solidFill>
                <a:effectLst>
                  <a:outerShdw blurRad="38100" dist="38100" dir="2700000" algn="tl">
                    <a:srgbClr val="000000">
                      <a:alpha val="43137"/>
                    </a:srgbClr>
                  </a:outerShdw>
                </a:effectLst>
              </a:rPr>
              <a:t>214</a:t>
            </a:r>
            <a:r>
              <a:rPr lang="en-US" altLang="zh-CN" sz="2000" b="1">
                <a:solidFill>
                  <a:schemeClr val="tx1"/>
                </a:solidFill>
                <a:effectLst>
                  <a:outerShdw blurRad="38100" dist="38100" dir="2700000" algn="tl">
                    <a:srgbClr val="000000">
                      <a:alpha val="43137"/>
                    </a:srgbClr>
                  </a:outerShdw>
                </a:effectLst>
              </a:rPr>
              <a:t>)</a:t>
            </a:r>
          </a:p>
          <a:p>
            <a:pPr marL="0" indent="0">
              <a:buNone/>
            </a:pPr>
            <a:r>
              <a:rPr lang="en-US" altLang="zh-CN" sz="2000">
                <a:solidFill>
                  <a:schemeClr val="tx1"/>
                </a:solidFill>
              </a:rPr>
              <a:t>throw up</a:t>
            </a:r>
            <a:r>
              <a:rPr lang="zh-CN" altLang="en-US" sz="2000">
                <a:solidFill>
                  <a:schemeClr val="tx1"/>
                </a:solidFill>
              </a:rPr>
              <a:t>呕吐</a:t>
            </a:r>
          </a:p>
          <a:p>
            <a:pPr marL="0" indent="0">
              <a:buNone/>
            </a:pPr>
            <a:r>
              <a:rPr lang="en-US" altLang="zh-CN" sz="2000">
                <a:solidFill>
                  <a:schemeClr val="tx1"/>
                </a:solidFill>
              </a:rPr>
              <a:t>She felt sick and threw up on the floor. </a:t>
            </a:r>
          </a:p>
          <a:p>
            <a:pPr marL="0" indent="0">
              <a:buNone/>
            </a:pPr>
            <a:r>
              <a:rPr lang="en-US" altLang="zh-CN" sz="2000" b="1">
                <a:solidFill>
                  <a:srgbClr val="FF0000"/>
                </a:solidFill>
              </a:rPr>
              <a:t>16.5 </a:t>
            </a:r>
            <a:r>
              <a:rPr lang="zh-CN" altLang="en-US" sz="2000" b="1">
                <a:solidFill>
                  <a:srgbClr val="FF0000"/>
                </a:solidFill>
              </a:rPr>
              <a:t>身体感知</a:t>
            </a:r>
          </a:p>
          <a:p>
            <a:pPr marL="0" indent="0">
              <a:buNone/>
            </a:pPr>
            <a:r>
              <a:rPr lang="en-US" altLang="zh-CN" sz="2000">
                <a:solidFill>
                  <a:schemeClr val="tx1"/>
                </a:solidFill>
              </a:rPr>
              <a:t>dizzy</a:t>
            </a:r>
            <a:r>
              <a:rPr lang="zh-CN" altLang="en-US" sz="2000">
                <a:solidFill>
                  <a:schemeClr val="tx1"/>
                </a:solidFill>
              </a:rPr>
              <a:t>头晕的</a:t>
            </a:r>
            <a:r>
              <a:rPr lang="en-US" altLang="zh-CN" sz="2000">
                <a:solidFill>
                  <a:schemeClr val="tx1"/>
                </a:solidFill>
              </a:rPr>
              <a:t>-dizzying</a:t>
            </a:r>
            <a:r>
              <a:rPr lang="zh-CN" altLang="en-US" sz="2000">
                <a:solidFill>
                  <a:schemeClr val="tx1"/>
                </a:solidFill>
              </a:rPr>
              <a:t>使人头晕的</a:t>
            </a:r>
          </a:p>
          <a:p>
            <a:pPr marL="0" indent="0">
              <a:buNone/>
            </a:pPr>
            <a:r>
              <a:rPr lang="en-US" altLang="zh-CN" sz="2000">
                <a:solidFill>
                  <a:schemeClr val="tx1"/>
                </a:solidFill>
              </a:rPr>
              <a:t>The sheer height of the tower dizzied me. </a:t>
            </a:r>
          </a:p>
          <a:p>
            <a:pPr marL="0" indent="0">
              <a:buNone/>
            </a:pPr>
            <a:r>
              <a:rPr lang="en-US" altLang="zh-CN" sz="2000">
                <a:solidFill>
                  <a:schemeClr val="tx1"/>
                </a:solidFill>
              </a:rPr>
              <a:t>shaky = shaking</a:t>
            </a:r>
            <a:r>
              <a:rPr lang="zh-CN" altLang="en-US" sz="2000">
                <a:solidFill>
                  <a:schemeClr val="tx1"/>
                </a:solidFill>
              </a:rPr>
              <a:t>发抖的</a:t>
            </a:r>
          </a:p>
          <a:p>
            <a:pPr marL="0" indent="0">
              <a:buNone/>
            </a:pPr>
            <a:r>
              <a:rPr lang="en-US" altLang="zh-CN" sz="2000">
                <a:solidFill>
                  <a:schemeClr val="tx1"/>
                </a:solidFill>
              </a:rPr>
              <a:t>Her legs felt shaky after the run. </a:t>
            </a:r>
          </a:p>
          <a:p>
            <a:pPr marL="0" indent="0">
              <a:buNone/>
            </a:pPr>
            <a:r>
              <a:rPr lang="en-US" altLang="zh-CN" sz="2000">
                <a:solidFill>
                  <a:schemeClr val="tx1"/>
                </a:solidFill>
              </a:rPr>
              <a:t>His shaky voice betrayed his nervousness. </a:t>
            </a:r>
          </a:p>
          <a:p>
            <a:pPr marL="0" indent="0">
              <a:buNone/>
            </a:pPr>
            <a:endParaRPr lang="en-US" altLang="zh-CN" sz="20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fix / </a:t>
            </a:r>
            <a:r>
              <a:rPr lang="en-US" altLang="zh-CN" sz="2400" u="sng">
                <a:solidFill>
                  <a:schemeClr val="tx1"/>
                </a:solidFill>
                <a:latin typeface="Times New Roman" panose="02020603050405020304" charset="0"/>
                <a:cs typeface="Times New Roman" panose="02020603050405020304" charset="0"/>
              </a:rPr>
              <a:t>fasten</a:t>
            </a:r>
            <a:r>
              <a:rPr lang="en-US" altLang="zh-CN" sz="2400">
                <a:solidFill>
                  <a:schemeClr val="tx1"/>
                </a:solidFill>
                <a:latin typeface="Times New Roman" panose="02020603050405020304" charset="0"/>
                <a:cs typeface="Times New Roman" panose="02020603050405020304" charset="0"/>
              </a:rPr>
              <a:t> one’s eyes on ... </a:t>
            </a:r>
          </a:p>
          <a:p>
            <a:pPr marL="0" indent="0" algn="just">
              <a:buNone/>
            </a:pPr>
            <a:r>
              <a:rPr lang="en-US" altLang="zh-CN" sz="2400">
                <a:solidFill>
                  <a:schemeClr val="tx1"/>
                </a:solidFill>
                <a:latin typeface="Times New Roman" panose="02020603050405020304" charset="0"/>
                <a:cs typeface="Times New Roman" panose="02020603050405020304" charset="0"/>
              </a:rPr>
              <a:t>glue one’s eyes to ... </a:t>
            </a:r>
          </a:p>
          <a:p>
            <a:pPr marL="0" indent="0" algn="just">
              <a:buNone/>
            </a:pPr>
            <a:r>
              <a:rPr lang="en-US" altLang="zh-CN" sz="2400">
                <a:solidFill>
                  <a:schemeClr val="tx1"/>
                </a:solidFill>
                <a:latin typeface="Times New Roman" panose="02020603050405020304" charset="0"/>
                <a:cs typeface="Times New Roman" panose="02020603050405020304" charset="0"/>
              </a:rPr>
              <a:t>(fasten</a:t>
            </a:r>
            <a:r>
              <a:rPr lang="zh-CN" altLang="en-US" sz="2400">
                <a:solidFill>
                  <a:schemeClr val="tx1"/>
                </a:solidFill>
                <a:latin typeface="Times New Roman" panose="02020603050405020304" charset="0"/>
                <a:cs typeface="Times New Roman" panose="02020603050405020304" charset="0"/>
              </a:rPr>
              <a:t>是</a:t>
            </a:r>
            <a:r>
              <a:rPr lang="en-US" altLang="zh-CN" sz="2400">
                <a:solidFill>
                  <a:schemeClr val="tx1"/>
                </a:solidFill>
                <a:latin typeface="Times New Roman" panose="02020603050405020304" charset="0"/>
                <a:cs typeface="Times New Roman" panose="02020603050405020304" charset="0"/>
              </a:rPr>
              <a:t>fast</a:t>
            </a:r>
            <a:r>
              <a:rPr lang="zh-CN" altLang="en-US" sz="2400">
                <a:solidFill>
                  <a:schemeClr val="tx1"/>
                </a:solidFill>
                <a:latin typeface="Times New Roman" panose="02020603050405020304" charset="0"/>
                <a:cs typeface="Times New Roman" panose="02020603050405020304" charset="0"/>
              </a:rPr>
              <a:t>的动词，</a:t>
            </a:r>
            <a:r>
              <a:rPr lang="en-US" altLang="zh-CN" sz="2400">
                <a:solidFill>
                  <a:schemeClr val="tx1"/>
                </a:solidFill>
                <a:latin typeface="Times New Roman" panose="02020603050405020304" charset="0"/>
                <a:cs typeface="Times New Roman" panose="02020603050405020304" charset="0"/>
              </a:rPr>
              <a:t>fast? He made the boat fast.  Breakfast</a:t>
            </a:r>
            <a:r>
              <a:rPr lang="zh-CN" altLang="en-US" sz="2400">
                <a:solidFill>
                  <a:schemeClr val="tx1"/>
                </a:solidFill>
                <a:latin typeface="Times New Roman" panose="02020603050405020304" charset="0"/>
                <a:cs typeface="Times New Roman" panose="02020603050405020304" charset="0"/>
              </a:rPr>
              <a:t>来源</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peer</a:t>
            </a:r>
            <a:r>
              <a:rPr lang="zh-CN" altLang="en-US" sz="2400">
                <a:solidFill>
                  <a:schemeClr val="tx1"/>
                </a:solidFill>
                <a:latin typeface="Times New Roman" panose="02020603050405020304" charset="0"/>
                <a:cs typeface="Times New Roman" panose="02020603050405020304" charset="0"/>
              </a:rPr>
              <a:t>费力看（底下的例句不大行</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He peered at the fine print in the policy from the insurance company. </a:t>
            </a:r>
          </a:p>
          <a:p>
            <a:pPr marL="0" indent="0" algn="just">
              <a:buNone/>
            </a:pPr>
            <a:r>
              <a:rPr lang="en-US" altLang="zh-CN" sz="2400">
                <a:solidFill>
                  <a:schemeClr val="tx1"/>
                </a:solidFill>
                <a:latin typeface="Times New Roman" panose="02020603050405020304" charset="0"/>
                <a:cs typeface="Times New Roman" panose="02020603050405020304" charset="0"/>
              </a:rPr>
              <a:t>He peered into the fog, struggling to discern what lay ahead. </a:t>
            </a:r>
          </a:p>
          <a:p>
            <a:pPr marL="0" indent="0" algn="just">
              <a:buNone/>
            </a:pPr>
            <a:r>
              <a:rPr lang="zh-CN" altLang="en-US" sz="2400">
                <a:solidFill>
                  <a:schemeClr val="tx1"/>
                </a:solidFill>
                <a:latin typeface="Times New Roman" panose="02020603050405020304" charset="0"/>
                <a:cs typeface="Times New Roman" panose="02020603050405020304" charset="0"/>
              </a:rPr>
              <a:t>拓展：</a:t>
            </a:r>
            <a:r>
              <a:rPr lang="en-US" altLang="zh-CN" sz="2400">
                <a:solidFill>
                  <a:schemeClr val="tx1"/>
                </a:solidFill>
                <a:latin typeface="Times New Roman" panose="02020603050405020304" charset="0"/>
                <a:cs typeface="Times New Roman" panose="02020603050405020304" charset="0"/>
              </a:rPr>
              <a:t>blur / obscure / cloak / shroud one’s vision </a:t>
            </a:r>
          </a:p>
          <a:p>
            <a:pPr marL="0" indent="0" algn="just">
              <a:buNone/>
            </a:pPr>
            <a:r>
              <a:rPr lang="en-US" altLang="zh-CN" sz="2400">
                <a:solidFill>
                  <a:schemeClr val="tx1"/>
                </a:solidFill>
                <a:latin typeface="Times New Roman" panose="02020603050405020304" charset="0"/>
                <a:cs typeface="Times New Roman" panose="02020603050405020304" charset="0"/>
              </a:rPr>
              <a:t>look intently</a:t>
            </a: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intently</a:t>
            </a:r>
            <a:r>
              <a:rPr lang="zh-CN" altLang="en-US" sz="2400">
                <a:solidFill>
                  <a:schemeClr val="tx1"/>
                </a:solidFill>
                <a:latin typeface="Times New Roman" panose="02020603050405020304" charset="0"/>
                <a:cs typeface="Times New Roman" panose="02020603050405020304" charset="0"/>
              </a:rPr>
              <a:t>专注地</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He looked intently at the chessboard, calculating his next move. </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2445"/>
            <a:ext cx="10968990" cy="5737225"/>
          </a:xfrm>
          <a:ln>
            <a:solidFill>
              <a:srgbClr val="00B0F0"/>
            </a:solidFill>
          </a:ln>
        </p:spPr>
        <p:txBody>
          <a:bodyPr/>
          <a:lstStyle/>
          <a:p>
            <a:pPr marL="0" indent="0" algn="just">
              <a:spcAft>
                <a:spcPts val="0"/>
              </a:spcAft>
              <a:buNone/>
            </a:pPr>
            <a:r>
              <a:rPr lang="en-US" altLang="zh-CN" sz="2000" b="1">
                <a:solidFill>
                  <a:schemeClr val="tx1"/>
                </a:solidFill>
              </a:rPr>
              <a:t>pound</a:t>
            </a:r>
            <a:r>
              <a:rPr lang="zh-CN" altLang="en-US" sz="2000" b="1">
                <a:solidFill>
                  <a:schemeClr val="tx1"/>
                </a:solidFill>
              </a:rPr>
              <a:t>心怦怦跳</a:t>
            </a:r>
          </a:p>
          <a:p>
            <a:pPr marL="0" indent="0" algn="just">
              <a:spcAft>
                <a:spcPts val="0"/>
              </a:spcAft>
              <a:buNone/>
            </a:pPr>
            <a:r>
              <a:rPr lang="en-US" altLang="zh-CN" sz="2000">
                <a:solidFill>
                  <a:schemeClr val="tx1"/>
                </a:solidFill>
              </a:rPr>
              <a:t>His heart pounded in his chest. </a:t>
            </a:r>
          </a:p>
          <a:p>
            <a:pPr marL="0" indent="0" algn="just">
              <a:spcAft>
                <a:spcPts val="0"/>
              </a:spcAft>
              <a:buNone/>
            </a:pPr>
            <a:r>
              <a:rPr lang="en-US" altLang="zh-CN" sz="2000">
                <a:solidFill>
                  <a:schemeClr val="tx1"/>
                </a:solidFill>
              </a:rPr>
              <a:t>After pressing triple 8, please hit the pound. </a:t>
            </a:r>
          </a:p>
          <a:p>
            <a:pPr marL="0" indent="0" algn="just">
              <a:spcAft>
                <a:spcPts val="0"/>
              </a:spcAft>
              <a:buNone/>
            </a:pPr>
            <a:r>
              <a:rPr lang="en-US" altLang="zh-CN" sz="2000">
                <a:solidFill>
                  <a:schemeClr val="tx1"/>
                </a:solidFill>
              </a:rPr>
              <a:t>We went to the pound and saw dozens of cats of different breeds. </a:t>
            </a:r>
          </a:p>
          <a:p>
            <a:pPr marL="0" indent="0" algn="just">
              <a:spcAft>
                <a:spcPts val="0"/>
              </a:spcAft>
              <a:buNone/>
            </a:pPr>
            <a:r>
              <a:rPr lang="en-US" altLang="zh-CN" sz="2000" b="1">
                <a:solidFill>
                  <a:schemeClr val="tx1"/>
                </a:solidFill>
              </a:rPr>
              <a:t>sweat</a:t>
            </a:r>
            <a:r>
              <a:rPr lang="zh-CN" altLang="en-US" sz="2000" b="1">
                <a:solidFill>
                  <a:schemeClr val="tx1"/>
                </a:solidFill>
              </a:rPr>
              <a:t>出汗、汗水</a:t>
            </a:r>
          </a:p>
          <a:p>
            <a:pPr marL="0" indent="0" algn="just">
              <a:spcAft>
                <a:spcPts val="0"/>
              </a:spcAft>
              <a:buNone/>
            </a:pPr>
            <a:r>
              <a:rPr lang="en-US" altLang="zh-CN" sz="2000">
                <a:solidFill>
                  <a:schemeClr val="tx1"/>
                </a:solidFill>
              </a:rPr>
              <a:t>He began to sweat under pressure. </a:t>
            </a:r>
          </a:p>
          <a:p>
            <a:pPr marL="0" indent="0" algn="just">
              <a:spcAft>
                <a:spcPts val="0"/>
              </a:spcAft>
              <a:buNone/>
            </a:pPr>
            <a:r>
              <a:rPr lang="en-US" altLang="zh-CN" sz="2000">
                <a:solidFill>
                  <a:schemeClr val="tx1"/>
                </a:solidFill>
              </a:rPr>
              <a:t>The door flew open and my son burst in, dirty and sweaty. Before I could even ask about his day, he blurted out, “I earned fifty dollars!” His arms shot into the air, a triumphant grin beaming across his face. I gave him a huge thumbs-up and offered to cover the rest, but my determined boy shook his head, declining with a newfound pride.</a:t>
            </a:r>
          </a:p>
          <a:p>
            <a:pPr marL="0" indent="0" algn="just">
              <a:spcAft>
                <a:spcPts val="0"/>
              </a:spcAft>
              <a:buNone/>
            </a:pPr>
            <a:r>
              <a:rPr lang="en-US" altLang="zh-CN" sz="2000">
                <a:solidFill>
                  <a:schemeClr val="tx1"/>
                </a:solidFill>
              </a:rPr>
              <a:t>(</a:t>
            </a:r>
            <a:r>
              <a:rPr lang="zh-CN" altLang="en-US" sz="2000">
                <a:solidFill>
                  <a:schemeClr val="tx1"/>
                </a:solidFill>
              </a:rPr>
              <a:t>名言）</a:t>
            </a:r>
            <a:r>
              <a:rPr lang="en-US" altLang="zh-CN" sz="2000">
                <a:solidFill>
                  <a:schemeClr val="tx1"/>
                </a:solidFill>
              </a:rPr>
              <a:t>Success is 1% inspiration and 99% perspiration.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394200" y="6829920"/>
              <a:ext cx="360" cy="9360"/>
            </p14:xfrm>
          </p:contentPart>
        </mc:Choice>
        <mc:Fallback>
          <p:pic>
            <p:nvPicPr>
              <p:cNvPr id="2" name="墨迹 1"/>
              <p:cNvPicPr/>
              <p:nvPr/>
            </p:nvPicPr>
            <p:blipFill>
              <a:blip r:embed="rId5"/>
              <a:stretch>
                <a:fillRect/>
              </a:stretch>
            </p:blipFill>
            <p:spPr>
              <a:xfrm>
                <a:off x="384840" y="6820560"/>
                <a:ext cx="19080" cy="28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471805" y="481330"/>
            <a:ext cx="11347450" cy="5768340"/>
          </a:xfrm>
          <a:ln>
            <a:solidFill>
              <a:srgbClr val="00B0F0"/>
            </a:solidFill>
          </a:ln>
        </p:spPr>
        <p:txBody>
          <a:bodyPr/>
          <a:lstStyle/>
          <a:p>
            <a:pPr marL="0" indent="0">
              <a:buNone/>
            </a:pPr>
            <a:r>
              <a:rPr lang="en-US" altLang="zh-CN" sz="2000">
                <a:solidFill>
                  <a:schemeClr val="tx1"/>
                </a:solidFill>
              </a:rPr>
              <a:t>gasp / pant for air / breath</a:t>
            </a:r>
            <a:r>
              <a:rPr lang="zh-CN" altLang="en-US" sz="2000">
                <a:solidFill>
                  <a:schemeClr val="tx1"/>
                </a:solidFill>
              </a:rPr>
              <a:t>喘粗气</a:t>
            </a:r>
          </a:p>
          <a:p>
            <a:pPr marL="0" indent="0">
              <a:buNone/>
            </a:pPr>
            <a:r>
              <a:rPr lang="en-US" altLang="zh-CN" sz="2000">
                <a:solidFill>
                  <a:schemeClr val="tx1"/>
                </a:solidFill>
              </a:rPr>
              <a:t>He gasped for air as panic took hold. </a:t>
            </a:r>
          </a:p>
          <a:p>
            <a:pPr marL="0" indent="0">
              <a:buNone/>
            </a:pPr>
            <a:r>
              <a:rPr lang="en-US" altLang="zh-CN" sz="2000">
                <a:solidFill>
                  <a:schemeClr val="tx1"/>
                </a:solidFill>
              </a:rPr>
              <a:t>throb</a:t>
            </a:r>
            <a:r>
              <a:rPr lang="zh-CN" altLang="en-US" sz="2000">
                <a:solidFill>
                  <a:schemeClr val="tx1"/>
                </a:solidFill>
              </a:rPr>
              <a:t>跳痛</a:t>
            </a:r>
          </a:p>
          <a:p>
            <a:pPr marL="0" indent="0">
              <a:buNone/>
            </a:pPr>
            <a:r>
              <a:rPr lang="en-US" altLang="zh-CN" sz="2000">
                <a:solidFill>
                  <a:schemeClr val="tx1"/>
                </a:solidFill>
              </a:rPr>
              <a:t>His temples throbbed with tension. </a:t>
            </a:r>
          </a:p>
          <a:p>
            <a:pPr marL="0" indent="0">
              <a:buNone/>
            </a:pPr>
            <a:r>
              <a:rPr lang="en-US" altLang="zh-CN" sz="2000">
                <a:solidFill>
                  <a:schemeClr val="tx1"/>
                </a:solidFill>
              </a:rPr>
              <a:t>tighten</a:t>
            </a:r>
            <a:r>
              <a:rPr lang="zh-CN" altLang="en-US" sz="2000">
                <a:solidFill>
                  <a:schemeClr val="tx1"/>
                </a:solidFill>
              </a:rPr>
              <a:t>发紧</a:t>
            </a:r>
          </a:p>
          <a:p>
            <a:pPr marL="0" indent="0">
              <a:buNone/>
            </a:pPr>
            <a:r>
              <a:rPr lang="en-US" altLang="zh-CN" sz="2000">
                <a:solidFill>
                  <a:schemeClr val="tx1"/>
                </a:solidFill>
              </a:rPr>
              <a:t>Her chest tightened with anxiety. </a:t>
            </a:r>
          </a:p>
          <a:p>
            <a:pPr marL="0" indent="0">
              <a:buNone/>
            </a:pPr>
            <a:r>
              <a:rPr lang="en-US" altLang="zh-CN" sz="2000">
                <a:solidFill>
                  <a:schemeClr val="tx1"/>
                </a:solidFill>
              </a:rPr>
              <a:t>feel heavy</a:t>
            </a:r>
            <a:r>
              <a:rPr lang="zh-CN" altLang="en-US" sz="2000">
                <a:solidFill>
                  <a:schemeClr val="tx1"/>
                </a:solidFill>
              </a:rPr>
              <a:t>发沉、沉重</a:t>
            </a:r>
          </a:p>
          <a:p>
            <a:pPr marL="0" indent="0">
              <a:buNone/>
            </a:pPr>
            <a:r>
              <a:rPr lang="en-US" altLang="zh-CN" sz="2000">
                <a:solidFill>
                  <a:schemeClr val="tx1"/>
                </a:solidFill>
              </a:rPr>
              <a:t>Her eyelids felt heavy with exhaustion. </a:t>
            </a:r>
          </a:p>
          <a:p>
            <a:pPr marL="0" indent="0">
              <a:buNone/>
            </a:pPr>
            <a:r>
              <a:rPr lang="zh-CN" altLang="en-US" sz="2000" b="1">
                <a:solidFill>
                  <a:schemeClr val="tx1"/>
                </a:solidFill>
              </a:rPr>
              <a:t>下节从</a:t>
            </a:r>
            <a:r>
              <a:rPr lang="en-US" altLang="zh-CN" sz="2000" b="1">
                <a:solidFill>
                  <a:schemeClr val="tx1"/>
                </a:solidFill>
              </a:rPr>
              <a:t>P</a:t>
            </a:r>
            <a:r>
              <a:rPr lang="en-US" altLang="zh-CN" sz="2000" b="1" baseline="-25000">
                <a:solidFill>
                  <a:schemeClr val="tx1"/>
                </a:solidFill>
              </a:rPr>
              <a:t>217</a:t>
            </a:r>
            <a:r>
              <a:rPr lang="en-US" altLang="zh-CN" sz="2000" b="1">
                <a:solidFill>
                  <a:schemeClr val="tx1"/>
                </a:solidFill>
              </a:rPr>
              <a:t> </a:t>
            </a:r>
            <a:r>
              <a:rPr lang="zh-CN" altLang="en-US" sz="2000" b="1">
                <a:solidFill>
                  <a:schemeClr val="tx1"/>
                </a:solidFill>
              </a:rPr>
              <a:t>表达行为开始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0535"/>
            <a:ext cx="10968990" cy="5779135"/>
          </a:xfrm>
          <a:ln>
            <a:solidFill>
              <a:schemeClr val="accent1"/>
            </a:solidFill>
          </a:ln>
        </p:spPr>
        <p:txBody>
          <a:bodyPr>
            <a:normAutofit/>
          </a:bodyPr>
          <a:lstStyle/>
          <a:p>
            <a:pPr marL="0" indent="0">
              <a:spcAft>
                <a:spcPts val="0"/>
              </a:spcAft>
              <a:buNone/>
            </a:pPr>
            <a:r>
              <a:rPr lang="zh-CN" altLang="en-US" b="1">
                <a:solidFill>
                  <a:schemeClr val="tx1"/>
                </a:solidFill>
                <a:effectLst>
                  <a:outerShdw blurRad="38100" dist="38100" dir="2700000" algn="tl">
                    <a:srgbClr val="000000">
                      <a:alpha val="43137"/>
                    </a:srgbClr>
                  </a:outerShdw>
                </a:effectLst>
              </a:rPr>
              <a:t>回顾本节课需要注意的句子或短语（现在你有</a:t>
            </a:r>
            <a:r>
              <a:rPr lang="en-US" altLang="zh-CN" b="1">
                <a:solidFill>
                  <a:schemeClr val="tx1"/>
                </a:solidFill>
                <a:effectLst>
                  <a:outerShdw blurRad="38100" dist="38100" dir="2700000" algn="tl">
                    <a:srgbClr val="000000">
                      <a:alpha val="43137"/>
                    </a:srgbClr>
                  </a:outerShdw>
                </a:effectLst>
              </a:rPr>
              <a:t>2</a:t>
            </a:r>
            <a:r>
              <a:rPr lang="zh-CN" altLang="en-US" b="1">
                <a:solidFill>
                  <a:schemeClr val="tx1"/>
                </a:solidFill>
                <a:effectLst>
                  <a:outerShdw blurRad="38100" dist="38100" dir="2700000" algn="tl">
                    <a:srgbClr val="000000">
                      <a:alpha val="43137"/>
                    </a:srgbClr>
                  </a:outerShdw>
                </a:effectLst>
              </a:rPr>
              <a:t>分钟的时间阅读并尝试记忆这些句子）</a:t>
            </a:r>
            <a:endParaRPr lang="zh-CN" altLang="en-US">
              <a:solidFill>
                <a:schemeClr val="tx1"/>
              </a:solidFill>
            </a:endParaRPr>
          </a:p>
          <a:p>
            <a:pPr marL="0" indent="0">
              <a:lnSpc>
                <a:spcPts val="3500"/>
              </a:lnSpc>
              <a:spcAft>
                <a:spcPts val="0"/>
              </a:spcAft>
              <a:buNone/>
            </a:pPr>
            <a:r>
              <a:rPr lang="en-US" altLang="zh-CN" sz="2000">
                <a:solidFill>
                  <a:schemeClr val="tx1"/>
                </a:solidFill>
                <a:cs typeface="+mn-lt"/>
                <a:sym typeface="+mn-ea"/>
              </a:rPr>
              <a:t>plug one’s ears, turn a deaf ear to, turn a blind eye to, swallow one’s pride </a:t>
            </a:r>
          </a:p>
          <a:p>
            <a:pPr marL="0" indent="0">
              <a:lnSpc>
                <a:spcPts val="3500"/>
              </a:lnSpc>
              <a:spcAft>
                <a:spcPts val="0"/>
              </a:spcAft>
              <a:buNone/>
            </a:pPr>
            <a:r>
              <a:rPr lang="en-US" altLang="zh-CN" sz="2000">
                <a:solidFill>
                  <a:schemeClr val="tx1"/>
                </a:solidFill>
                <a:cs typeface="+mn-lt"/>
                <a:sym typeface="+mn-ea"/>
              </a:rPr>
              <a:t>He who turns a deaf ear to advice must eventually lend a keen ear to regret. </a:t>
            </a:r>
            <a:endParaRPr lang="en-US" altLang="zh-CN" sz="2000">
              <a:solidFill>
                <a:schemeClr val="tx1"/>
              </a:solidFill>
              <a:cs typeface="+mn-lt"/>
            </a:endParaRPr>
          </a:p>
          <a:p>
            <a:pPr marL="0" indent="0">
              <a:lnSpc>
                <a:spcPts val="3500"/>
              </a:lnSpc>
              <a:spcAft>
                <a:spcPts val="0"/>
              </a:spcAft>
              <a:buNone/>
            </a:pPr>
            <a:r>
              <a:rPr lang="en-US" altLang="zh-CN" sz="2000">
                <a:solidFill>
                  <a:schemeClr val="tx1"/>
                </a:solidFill>
                <a:cs typeface="+mn-lt"/>
                <a:sym typeface="+mn-ea"/>
              </a:rPr>
              <a:t>He spilled out his grievances, but they just fell on deaf ears. </a:t>
            </a:r>
          </a:p>
          <a:p>
            <a:pPr marL="0" indent="0">
              <a:lnSpc>
                <a:spcPts val="3500"/>
              </a:lnSpc>
              <a:spcAft>
                <a:spcPts val="0"/>
              </a:spcAft>
              <a:buNone/>
            </a:pPr>
            <a:r>
              <a:rPr lang="en-US" altLang="zh-CN" sz="2000">
                <a:solidFill>
                  <a:schemeClr val="tx1"/>
                </a:solidFill>
                <a:cs typeface="+mn-lt"/>
                <a:sym typeface="+mn-ea"/>
              </a:rPr>
              <a:t>Do not let others’ opinion drown out your inner voice. </a:t>
            </a:r>
          </a:p>
          <a:p>
            <a:pPr marL="0" indent="0">
              <a:lnSpc>
                <a:spcPts val="3500"/>
              </a:lnSpc>
              <a:spcAft>
                <a:spcPts val="0"/>
              </a:spcAft>
              <a:buNone/>
            </a:pPr>
            <a:r>
              <a:rPr lang="en-US" altLang="zh-CN" sz="2000">
                <a:solidFill>
                  <a:schemeClr val="tx1"/>
                </a:solidFill>
                <a:cs typeface="+mn-lt"/>
                <a:sym typeface="+mn-ea"/>
              </a:rPr>
              <a:t>exhale a sigh of relief / resignation / defeat</a:t>
            </a:r>
          </a:p>
          <a:p>
            <a:pPr marL="0" indent="0">
              <a:lnSpc>
                <a:spcPts val="3500"/>
              </a:lnSpc>
              <a:spcAft>
                <a:spcPts val="0"/>
              </a:spcAft>
              <a:buNone/>
            </a:pPr>
            <a:r>
              <a:rPr lang="en-US" altLang="zh-CN" sz="2000">
                <a:solidFill>
                  <a:schemeClr val="tx1"/>
                </a:solidFill>
                <a:sym typeface="+mn-ea"/>
              </a:rPr>
              <a:t>His shaky voice betrayed his nervousness. </a:t>
            </a:r>
            <a:endParaRPr lang="en-US" altLang="zh-CN" sz="2000">
              <a:solidFill>
                <a:schemeClr val="tx1"/>
              </a:solidFill>
            </a:endParaRPr>
          </a:p>
          <a:p>
            <a:pPr marL="0" indent="0">
              <a:lnSpc>
                <a:spcPts val="3500"/>
              </a:lnSpc>
              <a:spcAft>
                <a:spcPts val="0"/>
              </a:spcAft>
              <a:buNone/>
            </a:pPr>
            <a:r>
              <a:rPr lang="en-US" altLang="zh-CN" sz="2000">
                <a:solidFill>
                  <a:schemeClr val="tx1"/>
                </a:solidFill>
                <a:sym typeface="+mn-ea"/>
              </a:rPr>
              <a:t>Success is 1% inspiration and 99% perspiration. </a:t>
            </a:r>
            <a:endParaRPr lang="en-US" altLang="zh-CN" sz="2000">
              <a:solidFill>
                <a:schemeClr val="tx1"/>
              </a:solidFill>
            </a:endParaRPr>
          </a:p>
          <a:p>
            <a:pPr marL="0" indent="0">
              <a:lnSpc>
                <a:spcPts val="3500"/>
              </a:lnSpc>
              <a:spcAft>
                <a:spcPts val="0"/>
              </a:spcAft>
              <a:buNone/>
            </a:pPr>
            <a:r>
              <a:rPr lang="en-US" altLang="zh-CN" sz="2000">
                <a:solidFill>
                  <a:schemeClr val="tx1"/>
                </a:solidFill>
                <a:sym typeface="+mn-ea"/>
              </a:rPr>
              <a:t>He gasped for air as panic took hold. </a:t>
            </a:r>
            <a:endParaRPr lang="en-US" altLang="zh-CN" sz="2000">
              <a:solidFill>
                <a:schemeClr val="tx1"/>
              </a:solidFill>
            </a:endParaRPr>
          </a:p>
          <a:p>
            <a:pPr marL="0" indent="0">
              <a:lnSpc>
                <a:spcPts val="3500"/>
              </a:lnSpc>
              <a:buNone/>
            </a:pPr>
            <a:r>
              <a:rPr lang="en-US" altLang="zh-CN" sz="2000">
                <a:solidFill>
                  <a:schemeClr val="tx1"/>
                </a:solidFill>
                <a:sym typeface="+mn-ea"/>
              </a:rPr>
              <a:t>Her eyelids felt heavy with exhaustion. </a:t>
            </a:r>
            <a:endParaRPr lang="en-US" altLang="zh-CN" sz="2000">
              <a:solidFill>
                <a:schemeClr val="tx1"/>
              </a:solidFill>
            </a:endParaRPr>
          </a:p>
          <a:p>
            <a:pPr marL="0" indent="0">
              <a:lnSpc>
                <a:spcPts val="3500"/>
              </a:lnSpc>
              <a:buNone/>
            </a:pPr>
            <a:endParaRPr lang="en-US" altLang="zh-CN" sz="2000">
              <a:solidFill>
                <a:schemeClr val="tx1"/>
              </a:solidFill>
              <a:cs typeface="+mn-lt"/>
              <a:sym typeface="+mn-ea"/>
            </a:endParaRPr>
          </a:p>
          <a:p>
            <a:pPr marL="0" indent="0">
              <a:lnSpc>
                <a:spcPts val="3500"/>
              </a:lnSpc>
              <a:buNone/>
            </a:pPr>
            <a:endParaRPr lang="en-US" altLang="zh-CN" sz="2000">
              <a:solidFill>
                <a:schemeClr val="tx1"/>
              </a:solidFill>
              <a:cs typeface="+mn-lt"/>
            </a:endParaRPr>
          </a:p>
          <a:p>
            <a:pPr marL="0" indent="0">
              <a:lnSpc>
                <a:spcPts val="3500"/>
              </a:lnSpc>
              <a:buNone/>
            </a:pPr>
            <a:endParaRPr lang="en-US" altLang="zh-CN">
              <a:solidFill>
                <a:schemeClr val="tx1"/>
              </a:solidFill>
            </a:endParaRPr>
          </a:p>
          <a:p>
            <a:pPr marL="0" indent="0">
              <a:lnSpc>
                <a:spcPts val="3500"/>
              </a:lnSpc>
              <a:buNone/>
            </a:pPr>
            <a:endParaRPr lang="en-US" altLang="zh-CN">
              <a:solidFill>
                <a:schemeClr val="tx1"/>
              </a:solidFill>
              <a:latin typeface="Times New Roman" panose="02020603050405020304" charset="0"/>
              <a:cs typeface="Times New Roman" panose="02020603050405020304" charset="0"/>
            </a:endParaRPr>
          </a:p>
          <a:p>
            <a:pPr marL="0" indent="0">
              <a:lnSpc>
                <a:spcPts val="3500"/>
              </a:lnSpc>
              <a:buNone/>
            </a:pPr>
            <a:endParaRPr lang="zh-CN" altLang="en-US">
              <a:solidFill>
                <a:schemeClr val="tx1"/>
              </a:solidFill>
              <a:latin typeface="Times New Roman" panose="02020603050405020304" charset="0"/>
              <a:cs typeface="Times New Roman" panose="02020603050405020304" charset="0"/>
            </a:endParaRPr>
          </a:p>
          <a:p>
            <a:pPr marL="0" indent="0">
              <a:buNone/>
            </a:pPr>
            <a:endParaRPr lang="zh-CN" altLang="en-US">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426960" y="6844320"/>
              <a:ext cx="360" cy="360"/>
            </p14:xfrm>
          </p:contentPart>
        </mc:Choice>
        <mc:Fallback>
          <p:pic>
            <p:nvPicPr>
              <p:cNvPr id="2" name="墨迹 1"/>
              <p:cNvPicPr/>
              <p:nvPr/>
            </p:nvPicPr>
            <p:blipFill>
              <a:blip r:embed="rId5"/>
              <a:stretch>
                <a:fillRect/>
              </a:stretch>
            </p:blipFill>
            <p:spPr>
              <a:xfrm>
                <a:off x="417600" y="6834960"/>
                <a:ext cx="19080" cy="19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4175"/>
            <a:ext cx="10968990" cy="5865495"/>
          </a:xfrm>
          <a:ln>
            <a:solidFill>
              <a:schemeClr val="accent1"/>
            </a:solidFill>
          </a:ln>
        </p:spPr>
        <p:txBody>
          <a:bodyPr>
            <a:normAutofit fontScale="87500" lnSpcReduction="20000"/>
          </a:bodyPr>
          <a:lstStyle/>
          <a:p>
            <a:pPr marL="0" indent="0" algn="just">
              <a:lnSpc>
                <a:spcPts val="2800"/>
              </a:lnSpc>
              <a:spcAft>
                <a:spcPts val="0"/>
              </a:spcAft>
              <a:buNone/>
            </a:pPr>
            <a:r>
              <a:rPr lang="zh-CN" altLang="en-US" sz="2220">
                <a:solidFill>
                  <a:schemeClr val="tx1"/>
                </a:solidFill>
                <a:effectLst>
                  <a:outerShdw blurRad="38100" dist="38100" dir="2700000" algn="tl">
                    <a:srgbClr val="000000">
                      <a:alpha val="43137"/>
                    </a:srgbClr>
                  </a:outerShdw>
                </a:effectLst>
              </a:rPr>
              <a:t>读续的好句子（你有</a:t>
            </a:r>
            <a:r>
              <a:rPr lang="en-US" altLang="zh-CN" sz="2220">
                <a:solidFill>
                  <a:schemeClr val="tx1"/>
                </a:solidFill>
                <a:effectLst>
                  <a:outerShdw blurRad="38100" dist="38100" dir="2700000" algn="tl">
                    <a:srgbClr val="000000">
                      <a:alpha val="43137"/>
                    </a:srgbClr>
                  </a:outerShdw>
                </a:effectLst>
              </a:rPr>
              <a:t>3</a:t>
            </a:r>
            <a:r>
              <a:rPr lang="zh-CN" altLang="en-US" sz="2220">
                <a:solidFill>
                  <a:schemeClr val="tx1"/>
                </a:solidFill>
                <a:effectLst>
                  <a:outerShdw blurRad="38100" dist="38100" dir="2700000" algn="tl">
                    <a:srgbClr val="000000">
                      <a:alpha val="43137"/>
                    </a:srgbClr>
                  </a:outerShdw>
                </a:effectLst>
              </a:rPr>
              <a:t>分钟的时间尝试去记忆）</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1. The girl nodded, clutching her schoolbag tightly against her chest</a:t>
            </a:r>
            <a:r>
              <a:rPr lang="en-US" altLang="zh-CN" sz="2220" b="1" i="1">
                <a:solidFill>
                  <a:schemeClr val="tx1"/>
                </a:solidFill>
                <a:effectLst>
                  <a:outerShdw blurRad="38100" dist="38100" dir="2700000" algn="tl">
                    <a:srgbClr val="000000">
                      <a:alpha val="43137"/>
                    </a:srgbClr>
                  </a:outerShdw>
                </a:effectLst>
                <a:latin typeface="Sitka Small" charset="0"/>
                <a:cs typeface="Sitka Small" charset="0"/>
                <a:sym typeface="+mn-ea"/>
              </a:rPr>
              <a:t>. </a:t>
            </a:r>
            <a:r>
              <a:rPr lang="en-US" altLang="zh-CN" sz="2220" i="1">
                <a:solidFill>
                  <a:schemeClr val="tx1"/>
                </a:solidFill>
                <a:latin typeface="Sitka Small" charset="0"/>
                <a:cs typeface="Sitka Small" charset="0"/>
                <a:sym typeface="+mn-ea"/>
              </a:rPr>
              <a:t>Clara knelt down, unveiling a delicate wooden swing with intricate carvings</a:t>
            </a:r>
            <a:r>
              <a:rPr lang="en-US" altLang="zh-CN" sz="2220" b="1" i="1">
                <a:solidFill>
                  <a:schemeClr val="tx1"/>
                </a:solidFill>
                <a:latin typeface="Sitka Small" charset="0"/>
                <a:cs typeface="Sitka Small" charset="0"/>
                <a:sym typeface="+mn-ea"/>
              </a:rPr>
              <a:t>.</a:t>
            </a:r>
          </a:p>
          <a:p>
            <a:pPr marL="0" algn="just">
              <a:lnSpc>
                <a:spcPts val="2800"/>
              </a:lnSpc>
              <a:spcAft>
                <a:spcPts val="0"/>
              </a:spcAft>
              <a:buClrTx/>
              <a:buSzTx/>
              <a:buNone/>
            </a:pPr>
            <a:r>
              <a:rPr lang="en-US" altLang="zh-CN" sz="2220" i="1">
                <a:solidFill>
                  <a:schemeClr val="tx1"/>
                </a:solidFill>
                <a:latin typeface="Sitka Small" charset="0"/>
                <a:cs typeface="Sitka Small" charset="0"/>
                <a:sym typeface="+mn-ea"/>
              </a:rPr>
              <a:t>2. Sunlight streaming through the tiny windows seemed to illuminate her pure joy. </a:t>
            </a:r>
          </a:p>
          <a:p>
            <a:pPr marL="0" algn="just">
              <a:lnSpc>
                <a:spcPts val="2800"/>
              </a:lnSpc>
              <a:spcAft>
                <a:spcPts val="0"/>
              </a:spcAft>
              <a:buClrTx/>
              <a:buSzTx/>
              <a:buNone/>
            </a:pPr>
            <a:r>
              <a:rPr lang="en-US" altLang="zh-CN" sz="2220" i="1">
                <a:solidFill>
                  <a:schemeClr val="tx1"/>
                </a:solidFill>
                <a:latin typeface="Sitka Small" charset="0"/>
                <a:cs typeface="Sitka Small" charset="0"/>
                <a:sym typeface="+mn-ea"/>
              </a:rPr>
              <a:t>3. They'd created something magical: not just a toy cottage, but a sanctuary where childhood wonder bloomed eternal. </a:t>
            </a:r>
          </a:p>
          <a:p>
            <a:pPr marL="0" algn="just">
              <a:lnSpc>
                <a:spcPts val="2800"/>
              </a:lnSpc>
              <a:spcAft>
                <a:spcPts val="0"/>
              </a:spcAft>
              <a:buClrTx/>
              <a:buSzTx/>
              <a:buNone/>
            </a:pPr>
            <a:r>
              <a:rPr lang="en-US" altLang="zh-CN" sz="2220" i="1">
                <a:solidFill>
                  <a:schemeClr val="tx1"/>
                </a:solidFill>
                <a:latin typeface="Sitka Small" charset="0"/>
                <a:cs typeface="Sitka Small" charset="0"/>
                <a:sym typeface="+mn-ea"/>
              </a:rPr>
              <a:t>4. With bated breath, they watched her open the yellow door. Then Mike emerged, cradling in his palms a miniature swing.</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5. Emma's fingers trembled as she placed the worn rabbit on the swing, which swayed in a gentle rhythm until her gaze drifted to the crowded mailbox.</a:t>
            </a:r>
          </a:p>
          <a:p>
            <a:pPr marL="0" indent="0" algn="just">
              <a:lnSpc>
                <a:spcPts val="2800"/>
              </a:lnSpc>
              <a:spcAft>
                <a:spcPts val="0"/>
              </a:spcAft>
              <a:buNone/>
            </a:pPr>
            <a:r>
              <a:rPr lang="en-US" altLang="zh-CN" sz="2220" i="1">
                <a:solidFill>
                  <a:schemeClr val="tx1"/>
                </a:solidFill>
                <a:latin typeface="Sitka Small" charset="0"/>
                <a:cs typeface="Sitka Small" charset="0"/>
                <a:sym typeface="+mn-ea"/>
              </a:rPr>
              <a:t>6. It stood as a testament to a profound truth:the most fleeting whispers of childhood, when met with a listening heart, can become the most enduring magic.</a:t>
            </a:r>
          </a:p>
          <a:p>
            <a:pPr marL="0" algn="just">
              <a:lnSpc>
                <a:spcPts val="2800"/>
              </a:lnSpc>
              <a:spcAft>
                <a:spcPts val="0"/>
              </a:spcAft>
              <a:buClrTx/>
              <a:buSzTx/>
              <a:buNone/>
            </a:pPr>
            <a:r>
              <a:rPr lang="en-US" altLang="zh-CN" sz="2220" i="1">
                <a:solidFill>
                  <a:schemeClr val="tx1"/>
                </a:solidFill>
                <a:latin typeface="Sitka Small" charset="0"/>
                <a:cs typeface="Sitka Small" charset="0"/>
                <a:sym typeface="+mn-ea"/>
              </a:rPr>
              <a:t>7. The door flew open and my son burst in, dirty and sweaty. Before I could even ask about his day, he blurted out, “I earned fifty dollars!” His arms shot into the air, a triumphant grin beaming across his face.</a:t>
            </a:r>
            <a:endParaRPr lang="en-US" altLang="zh-CN" sz="2220" i="1">
              <a:solidFill>
                <a:schemeClr val="tx1"/>
              </a:solidFill>
              <a:latin typeface="Sitka Small" charset="0"/>
              <a:cs typeface="Sitka Small" charset="0"/>
            </a:endParaRPr>
          </a:p>
          <a:p>
            <a:pPr marL="0" algn="just">
              <a:lnSpc>
                <a:spcPts val="2800"/>
              </a:lnSpc>
              <a:spcAft>
                <a:spcPts val="0"/>
              </a:spcAft>
              <a:buClrTx/>
              <a:buSzTx/>
              <a:buNone/>
            </a:pPr>
            <a:endParaRPr lang="en-US" altLang="zh-CN" sz="2220" i="1">
              <a:solidFill>
                <a:schemeClr val="tx1"/>
              </a:solidFill>
              <a:latin typeface="Sitka Small" charset="0"/>
              <a:cs typeface="Sitka Small" charset="0"/>
            </a:endParaRPr>
          </a:p>
          <a:p>
            <a:pPr marL="0" indent="0">
              <a:buNone/>
            </a:pPr>
            <a:endParaRPr lang="zh-CN" altLang="en-US"/>
          </a:p>
          <a:p>
            <a:pPr marL="0" indent="0">
              <a:buNone/>
            </a:pP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p>
            <a:pPr marL="0" indent="0">
              <a:buNone/>
            </a:pPr>
            <a:endParaRPr lang="zh-CN" altLang="en-US"/>
          </a:p>
        </p:txBody>
      </p:sp>
      <p:pic>
        <p:nvPicPr>
          <p:cNvPr id="4" name="图片 3" descr="Screenshot_20251215_073634_com.tencent.mm_edit_52"/>
          <p:cNvPicPr>
            <a:picLocks noChangeAspect="1"/>
          </p:cNvPicPr>
          <p:nvPr/>
        </p:nvPicPr>
        <p:blipFill>
          <a:blip r:embed="rId4"/>
          <a:stretch>
            <a:fillRect/>
          </a:stretch>
        </p:blipFill>
        <p:spPr>
          <a:xfrm>
            <a:off x="0" y="0"/>
            <a:ext cx="12272010" cy="6858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buNone/>
            </a:pPr>
            <a:r>
              <a:rPr lang="en-US" altLang="zh-CN">
                <a:solidFill>
                  <a:schemeClr val="tx1"/>
                </a:solidFill>
                <a:latin typeface="Times New Roman" panose="02020603050405020304" charset="0"/>
                <a:cs typeface="Times New Roman" panose="02020603050405020304" charset="0"/>
              </a:rPr>
              <a:t>regard</a:t>
            </a:r>
            <a:r>
              <a:rPr lang="zh-CN" altLang="en-US">
                <a:solidFill>
                  <a:schemeClr val="tx1"/>
                </a:solidFill>
                <a:latin typeface="Times New Roman" panose="02020603050405020304" charset="0"/>
                <a:cs typeface="Times New Roman" panose="02020603050405020304" charset="0"/>
              </a:rPr>
              <a:t>注视、凝视、端详</a:t>
            </a:r>
          </a:p>
          <a:p>
            <a:pPr marL="0" indent="0">
              <a:buNone/>
            </a:pPr>
            <a:r>
              <a:rPr lang="en-US" altLang="zh-CN">
                <a:solidFill>
                  <a:schemeClr val="tx1"/>
                </a:solidFill>
                <a:latin typeface="Times New Roman" panose="02020603050405020304" charset="0"/>
                <a:cs typeface="Times New Roman" panose="02020603050405020304" charset="0"/>
              </a:rPr>
              <a:t>She regarded the old photo, her fingers tracing the faded faces. </a:t>
            </a:r>
          </a:p>
          <a:p>
            <a:pPr marL="0" indent="0">
              <a:buNone/>
            </a:pPr>
            <a:r>
              <a:rPr lang="en-US" altLang="zh-CN">
                <a:solidFill>
                  <a:schemeClr val="tx1"/>
                </a:solidFill>
                <a:latin typeface="Times New Roman" panose="02020603050405020304" charset="0"/>
                <a:cs typeface="Times New Roman" panose="02020603050405020304" charset="0"/>
              </a:rPr>
              <a:t>The teacher regarded the repentant student sternly, but a hint of forgiveness softened his eyes. </a:t>
            </a:r>
          </a:p>
          <a:p>
            <a:pPr marL="0" indent="0">
              <a:buNone/>
            </a:pPr>
            <a:r>
              <a:rPr lang="en-US" altLang="zh-CN">
                <a:solidFill>
                  <a:schemeClr val="tx1"/>
                </a:solidFill>
                <a:latin typeface="Times New Roman" panose="02020603050405020304" charset="0"/>
                <a:cs typeface="Times New Roman" panose="02020603050405020304" charset="0"/>
              </a:rPr>
              <a:t>scan</a:t>
            </a:r>
            <a:r>
              <a:rPr lang="zh-CN" altLang="en-US">
                <a:solidFill>
                  <a:schemeClr val="tx1"/>
                </a:solidFill>
                <a:latin typeface="Times New Roman" panose="02020603050405020304" charset="0"/>
                <a:cs typeface="Times New Roman" panose="02020603050405020304" charset="0"/>
              </a:rPr>
              <a:t>扫视、仔细查看（来源于扫描</a:t>
            </a:r>
            <a:r>
              <a:rPr lang="en-US" altLang="zh-CN">
                <a:solidFill>
                  <a:schemeClr val="tx1"/>
                </a:solidFill>
                <a:latin typeface="Times New Roman" panose="02020603050405020304" charset="0"/>
                <a:cs typeface="Times New Roman" panose="02020603050405020304" charset="0"/>
              </a:rPr>
              <a:t>) </a:t>
            </a:r>
          </a:p>
          <a:p>
            <a:pPr marL="0" indent="0">
              <a:buNone/>
            </a:pPr>
            <a:r>
              <a:rPr lang="en-US" altLang="zh-CN">
                <a:solidFill>
                  <a:schemeClr val="tx1"/>
                </a:solidFill>
                <a:latin typeface="Times New Roman" panose="02020603050405020304" charset="0"/>
                <a:cs typeface="Times New Roman" panose="02020603050405020304" charset="0"/>
              </a:rPr>
              <a:t>She scanned the contract for any hidden clauses. </a:t>
            </a:r>
          </a:p>
          <a:p>
            <a:pPr marL="0" indent="0">
              <a:buNone/>
            </a:pP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查看、审视（</a:t>
            </a: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动词第一个意思）</a:t>
            </a:r>
          </a:p>
          <a:p>
            <a:pPr marL="0" indent="0">
              <a:buNone/>
            </a:pPr>
            <a:r>
              <a:rPr lang="en-US" altLang="zh-CN">
                <a:solidFill>
                  <a:schemeClr val="tx1"/>
                </a:solidFill>
                <a:latin typeface="Times New Roman" panose="02020603050405020304" charset="0"/>
                <a:cs typeface="Times New Roman" panose="02020603050405020304" charset="0"/>
              </a:rPr>
              <a:t>The next morning we surveyed the damage caused by the fire. </a:t>
            </a:r>
          </a:p>
          <a:p>
            <a:pPr marL="0" indent="0">
              <a:buNone/>
            </a:pPr>
            <a:r>
              <a:rPr lang="en-US" altLang="zh-CN">
                <a:solidFill>
                  <a:schemeClr val="tx1"/>
                </a:solidFill>
                <a:latin typeface="Times New Roman" panose="02020603050405020304" charset="0"/>
                <a:cs typeface="Times New Roman" panose="02020603050405020304" charset="0"/>
              </a:rPr>
              <a:t>flick one’s eyes over</a:t>
            </a:r>
            <a:r>
              <a:rPr lang="zh-CN" altLang="en-US">
                <a:solidFill>
                  <a:schemeClr val="tx1"/>
                </a:solidFill>
                <a:latin typeface="Times New Roman" panose="02020603050405020304" charset="0"/>
                <a:cs typeface="Times New Roman" panose="02020603050405020304" charset="0"/>
              </a:rPr>
              <a:t>快速扫一眼</a:t>
            </a:r>
            <a:r>
              <a:rPr lang="en-US" altLang="zh-CN">
                <a:solidFill>
                  <a:schemeClr val="tx1"/>
                </a:solidFill>
                <a:latin typeface="Times New Roman" panose="02020603050405020304" charset="0"/>
                <a:cs typeface="Times New Roman" panose="02020603050405020304" charset="0"/>
              </a:rPr>
              <a:t> (flick</a:t>
            </a:r>
            <a:r>
              <a:rPr lang="zh-CN" altLang="en-US">
                <a:solidFill>
                  <a:schemeClr val="tx1"/>
                </a:solidFill>
                <a:latin typeface="Times New Roman" panose="02020603050405020304" charset="0"/>
                <a:cs typeface="Times New Roman" panose="02020603050405020304" charset="0"/>
              </a:rPr>
              <a:t>轻弹、轻触</a:t>
            </a:r>
            <a:r>
              <a:rPr lang="en-US" altLang="zh-CN">
                <a:solidFill>
                  <a:schemeClr val="tx1"/>
                </a:solidFill>
                <a:latin typeface="Times New Roman" panose="02020603050405020304" charset="0"/>
                <a:cs typeface="Times New Roman" panose="02020603050405020304" charset="0"/>
              </a:rPr>
              <a:t>) popcorn flick</a:t>
            </a:r>
            <a:r>
              <a:rPr lang="zh-CN" altLang="en-US">
                <a:solidFill>
                  <a:schemeClr val="tx1"/>
                </a:solidFill>
                <a:latin typeface="Times New Roman" panose="02020603050405020304" charset="0"/>
                <a:cs typeface="Times New Roman" panose="02020603050405020304" charset="0"/>
              </a:rPr>
              <a:t>爆米花电影</a:t>
            </a:r>
          </a:p>
          <a:p>
            <a:pPr marL="0" indent="0">
              <a:buNone/>
            </a:pPr>
            <a:r>
              <a:rPr lang="en-US" altLang="zh-CN">
                <a:solidFill>
                  <a:schemeClr val="tx1"/>
                </a:solidFill>
                <a:latin typeface="Times New Roman" panose="02020603050405020304" charset="0"/>
                <a:cs typeface="Times New Roman" panose="02020603050405020304" charset="0"/>
              </a:rPr>
              <a:t>flicker</a:t>
            </a:r>
            <a:r>
              <a:rPr lang="zh-CN" altLang="en-US">
                <a:solidFill>
                  <a:schemeClr val="tx1"/>
                </a:solidFill>
                <a:latin typeface="Times New Roman" panose="02020603050405020304" charset="0"/>
                <a:cs typeface="Times New Roman" panose="02020603050405020304" charset="0"/>
              </a:rPr>
              <a:t>闪烁、闪现、快速抖动</a:t>
            </a:r>
          </a:p>
          <a:p>
            <a:pPr marL="0" indent="0">
              <a:buNone/>
            </a:pPr>
            <a:r>
              <a:rPr lang="en-US" altLang="zh-CN">
                <a:solidFill>
                  <a:schemeClr val="tx1"/>
                </a:solidFill>
                <a:latin typeface="Times New Roman" panose="02020603050405020304" charset="0"/>
                <a:cs typeface="Times New Roman" panose="02020603050405020304" charset="0"/>
              </a:rPr>
              <a:t>eyes roam over</a:t>
            </a:r>
            <a:r>
              <a:rPr lang="zh-CN" altLang="en-US">
                <a:solidFill>
                  <a:schemeClr val="tx1"/>
                </a:solidFill>
                <a:latin typeface="Times New Roman" panose="02020603050405020304" charset="0"/>
                <a:cs typeface="Times New Roman" panose="02020603050405020304" charset="0"/>
              </a:rPr>
              <a:t>眼睛游移不定</a:t>
            </a:r>
          </a:p>
          <a:p>
            <a:pPr marL="0" indent="0">
              <a:buNone/>
            </a:pPr>
            <a:r>
              <a:rPr lang="zh-CN" altLang="en-US">
                <a:solidFill>
                  <a:schemeClr val="tx1"/>
                </a:solidFill>
                <a:latin typeface="Times New Roman" panose="02020603050405020304" charset="0"/>
                <a:cs typeface="Times New Roman" panose="02020603050405020304" charset="0"/>
              </a:rPr>
              <a:t>区分：</a:t>
            </a:r>
            <a:r>
              <a:rPr lang="en-US" altLang="zh-CN">
                <a:solidFill>
                  <a:schemeClr val="tx1"/>
                </a:solidFill>
                <a:latin typeface="Times New Roman" panose="02020603050405020304" charset="0"/>
                <a:cs typeface="Times New Roman" panose="02020603050405020304" charset="0"/>
              </a:rPr>
              <a:t>wander / roam / stroll / loiter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9895"/>
            <a:ext cx="10968990" cy="5819775"/>
          </a:xfrm>
          <a:ln>
            <a:solidFill>
              <a:schemeClr val="accent1"/>
            </a:solidFill>
          </a:ln>
        </p:spPr>
        <p:txBody>
          <a:bodyPr>
            <a:noAutofit/>
          </a:bodyPr>
          <a:lstStyle/>
          <a:p>
            <a:pPr marL="0" indent="0" algn="just">
              <a:lnSpc>
                <a:spcPts val="3500"/>
              </a:lnSpc>
              <a:spcAft>
                <a:spcPts val="0"/>
              </a:spcAft>
              <a:buNone/>
            </a:pPr>
            <a:r>
              <a:rPr lang="zh-CN" altLang="en-US" sz="24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偷看</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peek / peep / peak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 </a:t>
            </a:r>
            <a:r>
              <a:rPr lang="en-US" altLang="zh-CN" sz="2400" b="1">
                <a:solidFill>
                  <a:schemeClr val="tx1"/>
                </a:solidFill>
                <a:latin typeface="Times New Roman" panose="02020603050405020304" charset="0"/>
                <a:cs typeface="Times New Roman" panose="02020603050405020304" charset="0"/>
              </a:rPr>
              <a:t>fertive</a:t>
            </a:r>
            <a:r>
              <a:rPr lang="en-US" altLang="zh-CN" sz="2400">
                <a:solidFill>
                  <a:schemeClr val="tx1"/>
                </a:solidFill>
                <a:latin typeface="Times New Roman" panose="02020603050405020304" charset="0"/>
                <a:cs typeface="Times New Roman" panose="02020603050405020304" charset="0"/>
              </a:rPr>
              <a:t> peek into the drawer revealed some coins. Immediately, he scooped them into his hands, unaware that they were Grandpa’s most treasured possession.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glimpse (</a:t>
            </a:r>
            <a:r>
              <a:rPr lang="zh-CN" altLang="en-US" sz="2400">
                <a:solidFill>
                  <a:schemeClr val="tx1"/>
                </a:solidFill>
                <a:latin typeface="Times New Roman" panose="02020603050405020304" charset="0"/>
                <a:cs typeface="Times New Roman" panose="02020603050405020304" charset="0"/>
              </a:rPr>
              <a:t>无意识地一瞥</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 caught a glimpse of her before she melted / blended into the crowd.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这个单词主要用在应用文里面</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Ice core samples drilled from Antarctica offer a glimpse into the Earth’s climate history over thousands of years.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Breakthroughs in genetic research offer a glimpse into the underlying causes of many hereditary diseases and potential pathways for treatment.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5758180" y="402590"/>
            <a:ext cx="6099175" cy="5760720"/>
          </a:xfrm>
          <a:prstGeom prst="rect">
            <a:avLst/>
          </a:prstGeom>
          <a:ln>
            <a:solidFill>
              <a:schemeClr val="accent1"/>
            </a:solidFill>
          </a:ln>
        </p:spPr>
      </p:pic>
      <p:pic>
        <p:nvPicPr>
          <p:cNvPr id="4" name="图片 3" descr="Screenshot_20251209_211525_com.xingin.xhs_edit_29"/>
          <p:cNvPicPr>
            <a:picLocks noChangeAspect="1"/>
          </p:cNvPicPr>
          <p:nvPr/>
        </p:nvPicPr>
        <p:blipFill>
          <a:blip r:embed="rId5"/>
          <a:stretch>
            <a:fillRect/>
          </a:stretch>
        </p:blipFill>
        <p:spPr>
          <a:xfrm>
            <a:off x="516890" y="402590"/>
            <a:ext cx="5225415" cy="59016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noAutofit/>
          </a:bodyPr>
          <a:lstStyle/>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roll one’s eyes</a:t>
            </a:r>
            <a:r>
              <a:rPr lang="zh-CN" altLang="en-US" sz="2400" b="1">
                <a:solidFill>
                  <a:schemeClr val="tx1"/>
                </a:solidFill>
                <a:latin typeface="Times New Roman" panose="02020603050405020304" charset="0"/>
                <a:cs typeface="Times New Roman" panose="02020603050405020304" charset="0"/>
              </a:rPr>
              <a:t>翻白眼</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She rolled her eyes at his lame excuse. </a:t>
            </a:r>
          </a:p>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squint</a:t>
            </a:r>
            <a:r>
              <a:rPr lang="zh-CN" altLang="en-US" sz="2400" b="1">
                <a:solidFill>
                  <a:schemeClr val="tx1"/>
                </a:solidFill>
                <a:latin typeface="Times New Roman" panose="02020603050405020304" charset="0"/>
                <a:cs typeface="Times New Roman" panose="02020603050405020304" charset="0"/>
              </a:rPr>
              <a:t>眯着眼睛</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squinted into the blinding sun. </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raised a hand to shield his eyes, squinting against the sudden glare.</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The land dropped away and the sea appeared. It stretched all the way to the grey horizon. Rusty fishing boats lined the harbor, and men hauled crates off them. Gulls circled the catch with begging beaks, as ice sloshed everywhere. I looked into the distance, and my heart thudded. Sandwiched in between the sea and sky was an island. If I squinted, it looked a bit like an inky smudge beneath the sun.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en-US" altLang="zh-CN" sz="2000">
                <a:solidFill>
                  <a:schemeClr val="tx1"/>
                </a:solidFill>
                <a:latin typeface="Times New Roman" panose="02020603050405020304" charset="0"/>
                <a:cs typeface="Times New Roman" panose="02020603050405020304" charset="0"/>
              </a:rPr>
              <a:t>Rex stood frozen, squinting up at the shrinking figure of the pigeon, his earlier sneer replaced by stunned silence.</a:t>
            </a:r>
          </a:p>
          <a:p>
            <a:pPr marL="0" indent="0">
              <a:buNone/>
            </a:pPr>
            <a:r>
              <a:rPr lang="en-US" altLang="zh-CN" sz="2000">
                <a:solidFill>
                  <a:schemeClr val="tx1"/>
                </a:solidFill>
                <a:latin typeface="Times New Roman" panose="02020603050405020304" charset="0"/>
                <a:cs typeface="Times New Roman" panose="02020603050405020304" charset="0"/>
              </a:rPr>
              <a:t>Together, they squinted into the distance, watching Blanche vanish into the horizon, until she became a tiny speck dancing with the clouds.</a:t>
            </a:r>
          </a:p>
          <a:p>
            <a:pPr marL="0" indent="0">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lock eyes with</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目光交汇</a:t>
            </a:r>
          </a:p>
          <a:p>
            <a:pPr marL="0" indent="0">
              <a:buNone/>
            </a:pPr>
            <a:r>
              <a:rPr lang="en-US" altLang="zh-CN" sz="2000">
                <a:solidFill>
                  <a:schemeClr val="tx1"/>
                </a:solidFill>
                <a:latin typeface="Times New Roman" panose="02020603050405020304" charset="0"/>
                <a:cs typeface="Times New Roman" panose="02020603050405020304" charset="0"/>
              </a:rPr>
              <a:t>They locked their eyes across the room, neither of them blinking. </a:t>
            </a:r>
          </a:p>
          <a:p>
            <a:pPr marL="0" indent="0">
              <a:buNone/>
            </a:pPr>
            <a:r>
              <a:rPr lang="en-US" altLang="zh-CN" sz="2000">
                <a:solidFill>
                  <a:schemeClr val="tx1"/>
                </a:solidFill>
                <a:latin typeface="Times New Roman" panose="02020603050405020304" charset="0"/>
                <a:cs typeface="Times New Roman" panose="02020603050405020304" charset="0"/>
              </a:rPr>
              <a:t>I locked eyes with my crush today, but there was no chemistry between us. </a:t>
            </a:r>
          </a:p>
          <a:p>
            <a:pPr marL="0" indent="0">
              <a:buNone/>
            </a:pPr>
            <a:r>
              <a:rPr lang="en-US" altLang="zh-CN" sz="2000">
                <a:solidFill>
                  <a:schemeClr val="tx1"/>
                </a:solidFill>
                <a:latin typeface="Times New Roman" panose="02020603050405020304" charset="0"/>
                <a:cs typeface="Times New Roman" panose="02020603050405020304" charset="0"/>
              </a:rPr>
              <a:t>Our eyes locked and I saw suspicion and greed warred in his eyes. </a:t>
            </a:r>
          </a:p>
          <a:p>
            <a:pPr marL="0" indent="0">
              <a:buNone/>
            </a:pPr>
            <a:r>
              <a:rPr lang="en-US" altLang="zh-CN" sz="2000">
                <a:solidFill>
                  <a:schemeClr val="tx1"/>
                </a:solidFill>
                <a:latin typeface="Times New Roman" panose="02020603050405020304" charset="0"/>
                <a:cs typeface="Times New Roman" panose="02020603050405020304" charset="0"/>
              </a:rPr>
              <a:t>Before stepping onto the stage, the nervous singer locked eyes with her teacher in the front row. Seeing the unwavering belief in those eyes, her fear melted away.</a:t>
            </a:r>
          </a:p>
          <a:p>
            <a:pPr marL="0" indent="0">
              <a:buNone/>
            </a:pPr>
            <a:r>
              <a:rPr lang="en-US" altLang="zh-CN" sz="2000">
                <a:solidFill>
                  <a:schemeClr val="tx1"/>
                </a:solidFill>
                <a:latin typeface="Times New Roman" panose="02020603050405020304" charset="0"/>
                <a:cs typeface="Times New Roman" panose="02020603050405020304" charset="0"/>
              </a:rPr>
              <a:t>A low growl echoed in the silence. He froze, then slowly turned to lock eyes with the wolf lurking in the shadows.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2922</Words>
  <Application>Microsoft Office PowerPoint</Application>
  <PresentationFormat>宽屏</PresentationFormat>
  <Paragraphs>214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quote-cjk-patch</vt:lpstr>
      <vt:lpstr>微软雅黑</vt:lpstr>
      <vt:lpstr>Arial</vt:lpstr>
      <vt:lpstr>Sitka Small</vt:lpstr>
      <vt:lpstr>Times New Roman</vt:lpstr>
      <vt:lpstr>Wingdings</vt:lpstr>
      <vt:lpstr>WPS</vt:lpstr>
      <vt:lpstr>《读后续写工具箱》 十六+十七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256</cp:revision>
  <dcterms:created xsi:type="dcterms:W3CDTF">2019-06-19T02:08:00Z</dcterms:created>
  <dcterms:modified xsi:type="dcterms:W3CDTF">2025-12-17T08:33:01Z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32081EEEF0264396B2838AE231C71DC2_13</vt:lpwstr>
  </property>
</Properties>
</file>