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ink/ink1.xml" ContentType="application/inkml+xml"/>
  <Override PartName="/ppt/tags/tag87.xml" ContentType="application/vnd.openxmlformats-officedocument.presentationml.tags+xml"/>
  <Override PartName="/ppt/tags/tag88.xml" ContentType="application/vnd.openxmlformats-officedocument.presentationml.tags+xml"/>
  <Override PartName="/ppt/ink/ink2.xml" ContentType="application/inkml+xml"/>
  <Override PartName="/ppt/tags/tag89.xml" ContentType="application/vnd.openxmlformats-officedocument.presentationml.tags+xml"/>
  <Override PartName="/ppt/tags/tag90.xml" ContentType="application/vnd.openxmlformats-officedocument.presentationml.tags+xml"/>
  <Override PartName="/ppt/ink/ink3.xml" ContentType="application/inkml+xml"/>
  <Override PartName="/ppt/tags/tag91.xml" ContentType="application/vnd.openxmlformats-officedocument.presentationml.tags+xml"/>
  <Override PartName="/ppt/tags/tag92.xml" ContentType="application/vnd.openxmlformats-officedocument.presentationml.tags+xml"/>
  <Override PartName="/ppt/ink/ink4.xml" ContentType="application/inkml+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ink/ink5.xml" ContentType="application/inkml+xml"/>
  <Override PartName="/ppt/tags/tag97.xml" ContentType="application/vnd.openxmlformats-officedocument.presentationml.tags+xml"/>
  <Override PartName="/ppt/tags/tag98.xml" ContentType="application/vnd.openxmlformats-officedocument.presentationml.tags+xml"/>
  <Override PartName="/ppt/ink/ink6.xml" ContentType="application/inkml+xml"/>
  <Override PartName="/ppt/tags/tag99.xml" ContentType="application/vnd.openxmlformats-officedocument.presentationml.tags+xml"/>
  <Override PartName="/ppt/tags/tag100.xml" ContentType="application/vnd.openxmlformats-officedocument.presentationml.tags+xml"/>
  <Override PartName="/ppt/ink/ink7.xml" ContentType="application/inkml+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4" r:id="rId5"/>
    <p:sldId id="259" r:id="rId6"/>
    <p:sldId id="260" r:id="rId7"/>
    <p:sldId id="261" r:id="rId8"/>
    <p:sldId id="263" r:id="rId9"/>
    <p:sldId id="264" r:id="rId10"/>
    <p:sldId id="265" r:id="rId11"/>
    <p:sldId id="266" r:id="rId12"/>
    <p:sldId id="267" r:id="rId13"/>
    <p:sldId id="268" r:id="rId14"/>
    <p:sldId id="270" r:id="rId15"/>
    <p:sldId id="276" r:id="rId16"/>
    <p:sldId id="277" r:id="rId17"/>
    <p:sldId id="271" r:id="rId18"/>
    <p:sldId id="272" r:id="rId19"/>
    <p:sldId id="273" r:id="rId20"/>
    <p:sldId id="275" r:id="rId21"/>
    <p:sldId id="278" r:id="rId22"/>
    <p:sldId id="279" r:id="rId23"/>
    <p:sldId id="280" r:id="rId24"/>
    <p:sldId id="281" r:id="rId25"/>
    <p:sldId id="28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6" d="100"/>
          <a:sy n="66" d="100"/>
        </p:scale>
        <p:origin x="942" y="30"/>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5T23:43:51.668"/>
    </inkml:context>
    <inkml:brush xml:id="br0">
      <inkml:brushProperty name="width" value="0.05292" units="cm"/>
      <inkml:brushProperty name="height" value="0.05292" units="cm"/>
      <inkml:brushProperty name="color" value="#FF0000"/>
    </inkml:brush>
  </inkml:definitions>
  <inkml:trace contextRef="#ctx0" brushRef="#br0">2617 1495 0,'0'0'0,"0"0"0,0 0 0,0 0 15,0 0-15,0 0 0,0 0 16,0 0-16,26-4 0,-26 4 16,0 0-16,0 0 0,22 11 0,-22-11 15,0 0-15,17 15 16,-17-15-16,12 10 0,-3-2 16,-2-1-16,2 3 0,1-2 0,2 1 15,-1-2-15,1 1 0,2 1 16,3 0-16,-1 0 0,2 0 15,4 2-15,3-2 0,1 1 16,-1 0-16,0 1 0,1-1 16,-1 0-16,0 0 0,7 0 15,3-1-15,-6 0 0,0 0 0,1-2 16,2-4-16,-4 1 0,2-3 16,0 1-16,2-1 15,-3-1-15,-2 0 0,3-3 0,1 1 16,-3-3-16,-1 1 0,6-1 15,2 1-15,-5-2 0,0 0 16,-2-2-16,1-2 0,-4 1 16,-1 0-16,3 1 0,2-1 15,-5-3-15,-3 0 0,2-1 16,3-1-16,-3 0 0,-1-1 0,0-2 16,1-2-16,-2 2 0,-6 0 15,2-1-15,-1-1 16,0 0-16,-2 1 0,3 0 0,-2-3 15,-2 3-15,-1 0 0,2-3 16,1-1-16,-3 1 0,-2 1 16,0-1-16,2 1 0,-4 0 15,0 4-15,2-4 0,2-3 16,-2 6-16,2 1 0,-2-6 16,-1 0-16,-3 5 0,-3 2 0,4-7 15,-3-1-15,0 4 0,-2 3 16,-2-1-16,-2-1 0,-2-1 15,3 0-15,-5 3 0,-1 2 16,-2-2-16,3-1 0,-4-2 16,-1 0-16,0 2 0,-1 1 0,-4 0 15,0 1-15,-2 0 0,0 2 16,1-2-16,-2 0 16,0 1-16,3 1 0,-6 1 0,-2-1 15,1 3-15,1 0 0,-2-2 16,-1 0-16,0 2 0,1 4 15,-8-3-15,-1-1 0,8 2 16,1 2-16,-8-1 0,0-2 16,0 1-16,4 0 0,-3 1 15,1 1-15,0 0 0,1 3 0,-3-2 16,0 2-16,1-1 0,-1 0 16,-1 1-16,0 2 15,4 0-15,1-1 0,-3 2 0,-1 2 16,3 0-16,2 1 0,-2 3 15,-5 1-15,4 0 0,0 0 0,0 1 16,0 3-16,0-2 16,-1 0-16,-7 4 0,0 2 15,7-2-15,0 2 0,-5 7 16,-2 4-16,3-4 0,4-2 0,-1 3 16,0 3-16,3 0 0,3-2 15,3 4-15,0 1 16,4-2-16,0 0 0,-2 1 0,1 2 15,4-1-15,2-2 0,1 7 16,6 3-16,-3-4 0,1-4 0,6 4 16,3 5-16,3-6 15,2-3-15,5 4 0,0 1 16,6-5-16,-1-2 0,7 0 0,7 4 16,1-6-16,4-5 0,-7-3 15,-7-5-15,-7-4 0</inkml:trace>
  <inkml:trace contextRef="#ctx0" brushRef="#br0" timeOffset="6097.3947">6738 12384 0,'0'0'0,"0"0"0,0 0 0,0 0 16,0 0-16,-9-25 0,9 25 16,0 0-16,-8-20 0,8 20 15,-11-16-15,3 8 0,0 0 0,-2 1 16,-1 0-16,0 0 16,-3 0-16,-4 0 0,-3 0 15,-1 2-15,0 1 0,-11 0 16,-4 2-16,1-1 0,2 2 0,-13 3 15,-1 4-15,2 1 0,4-1 0,-8 6 16,2 1-16,7 0 16,4 1-16,-1 3 0,1 4 15,4-2-15,2-1 0,-5 12 16,1 6 0,4-2-16,3 4 0,3-3 15,6-3-15,0 7 0,3 1 0,4-3 16,2-2-16,3 2 0,0 1 15,3-5-15,0-1 0,3 2 16,-1 1-16,2-2 0,0-2 0,2 3 16,2 0-16,-1-3 15,2-3-15,5 4 0,0 1 16,3-4-16,2-5 0,3 4 0,3 2 16,-3-1-16,-4-2 0,4-1 15,2-1-15,1-1 0,1-4 16,0 3-16,3 3 0,-3-5 15,-2-1-15,6 0 16,2 1-16,0-3 0,-1-2 0,1 1 16,2 3-16,-4-4 0,2 0 15,0-2-15,2-2 0,0 0 0,0-2 16,4 0-16,3-1 16,-5-3-16,-4-1 0,5-1 15,3-1-15,-3-1 0,-2 0 0,2-1 16,4-1-16,-5-1 0,0-1 0,0-1 15,-2-1 1,-2 0-16,2-2 0,3-3 0,-2-2 16,-1-1-16,-4 0 0,2-2 15,0 0-15,-5 0 0,0 1 16,0-1-16,-3 1 0,1-2 16,1-2-16,2-1 0,1 0 15,-3 0-15,-1 0 0,-3 1 16,0 1-16,0-1 0,1-1 0,1-3 15,4-4 1,-2 1-16,-2-1 0,-4 3 16,-1 2-16,-2-1 0,2-1 15,-1 3-15,-2 3 0,1-2 16,1-1-16,-1 0 0,-3 0 0,2-1 16,-2-1-16,-2 3 0,0 2 15,-2-1-15,3-2 16,-2 3-16,-2 1 0,1 0 0,-1-2 15,0-1-15,-1 0 0,0 0 16,-3-2-16,1 3 0,0 1 16,-1-1-16,0 0 0,0 0 15,-1 2-15,-1-2 0,-1-1 16,0 0-16,1 0 0,-1 0 16,-4 1-16,1-1 0,-1 1 0,-2-1 15,-2 0-15,2 3 0,0-1 16,-3 1-16,-2 0 15,-1 0-15,1 0 0,-1-1 16,-1 1-16,0-1 0,-3-1 0,0 0 16,-3 0-16,0 2 0,1 0 15,-1 1-15,1 1 0,-4 1 16,1 1-16,-3 0 0,-1 0 16,0-1-16,2 2 0,-4 1 15,-2-1-15,3 1 0,-2 0 16,-6 0-16,-4 0 15,8 2-15,0 0 0,-7-1 0,-1 1 16,0 1-16,0 3 0,-4-2 16,-7 1-16,1 3 0,-2 2 15,-10-2-15,-1-4 0,16 2 0,12 1 16,9 0-16</inkml:trace>
  <inkml:trace contextRef="#ctx0" brushRef="#br0" timeOffset="16514.2865">9552 3328 0,'0'0'16,"0"0"-16,0 0 0,0 0 0,0 0 16,0 0-16,0 0 0,0 0 15,0 0-15,23-12 0,-23 12 16,0 0-16,0 0 0,20-8 15,-20 8-15,0 0 0,25 0 16,-16 1-16,2-1 0,-1 0 16,0 2-16,2-2 0,1-1 15,1 1-15,1 1 0,1-1 16,2-1-16,0 0 0,-1 1 0,1-1 16,1-1-16,0 2 0,3 0 15,6-1-15,1 1 0,-2-2 16,0 1-16,2 0 15,3-2-15,-1 3 0,-2 1 0,8 0 16,2 0-16,-1 0 0,-2 0 16,3-1-16,0-1 0,-1-1 15,-2 0-15,8 0 0,0 2 16,-3 0-16,-1-1 0,-1 1 16,2 0-16,-2 1 0,-3 1 0,2-2 15,1-2-15,-1 0 0,-2-1 16,8 2-16,-1 2 0,-6-1 15,-1 0-15,7 1 0,0 2 16,-3 1-16,-3-1 0,3 0 16,2-3-16,-4 1 0,-2 0 0,1 1 15,3 2-15,-3-1 16,-1-2-16,1 0 0,2-1 16,-2 1-16,1-1 0,1 1 15,2-1-15,-1 3 0,0 1 0,-1-4 16,1-3-16,-3 2 0,0 1 15,1 2-15,2 2 0,-2-3 16,-2-2-16,4 2 0,1 0 16,-3-1-16,-3-2 0,3 1 15,3 0-15,-4 1 0,-2 0 0,2 0 16,1-2-16,-1 2 0,-3 2 16,3-4-16,2 1 15,-3 0-15,-2-2 0,3 3 0,0 1 16,-1-1-16,-3-1 0,3 0 15,3-2-15,-4 3 0,-2 2 16,2-1-16,2 0 0,-3 0 16,-1 1-16,1-3 0,1-1 15,-2 3-15,-1 1 0,3-1 0,0-1 16,-3 1-16,-2 1 0,2-2 16,3 0-16,-3-2 0,-1 0 15,2 2-15,2 1 0,-4-1 16,-4-1-16,3 1 0,2 0 15,-3-1-15,-3 0 0,5-1 16,2 1-16,-7 0 0,-2 0 16,2-1-16,2 1 0,-3 0 15,1 2-15,-3-3 0,-1-1 16,-1 1-16,-3 1 0,2-1 16,0 1-16,-1 1 0,-1 0 0,-1-1 15,0-2-15,-5-1 0,-1-1 16,-1-2-16,-1 0 0,-1 2 15,0-2-15,0 0 0,0 0 16,-1 0-16,0 0 0,-2 2 16,0-3-16,-1 1 0,0-1 0,0-1 15,0 0-15,0 0 16,-1 0-16,1-2 0,1-1 16,-2 1-16,0 0 0,0-1 0,-2 0 15,0-1-15,-1 1 0,1-3 16,1 1-16,-1-1 0,0 2 15,-1-3-15,0-1 0,0 1 16,1 0-16,1-1 0,-1 0 16,1-1-16,1 1 0,0-3 15,0-1-15,-1 0 0,0 2 0,-1-1 16,-1 1-16,1 0 0,2 0 16,-1-1-16,-1 0 0,0 1 15,1-1-15,-1 0 0,-1 1 16,1 0-16,0 0 0,1-3 15,-1-1-15,-1 6 0,0 0 16,0 1-16,0 1 0,-1 0 16,-1 2-16,1-2 0,0-1 15,-1 2-15,0-1 0,0 1 16,-2-1-16,1 2 0,0 1 0,-2-1 16,0 2-16,-1 0 0,1 2 15,-2-1-15,-1 1 0,1 1 16,-1 0-16,0-1 0,1 2 15,-2-1-15,0 0 0,-3 2 16,-3 0-16,0 0 0,-2 1 0,0 0 16,-1 1-16,-1 0 0,1-1 15,-7-1-15,-2 1 16,0 1-16,2 3 0,-4-2 0,-3-1 16,-5-1-16,2-1 0,-3 0 15,0 0-15,0 1 0,1 2 16,-10-1-16,0 0 0,3 1 15,2 1-15,-4-4 0,-3-2 16,3 1-16,3 2 0,-11 1 16,-2 2-16,3-6 0,2-1 0,-3 2 15,-2 1-15,1 3 16,1 1-16,-10-2 0,-1-1 16,7 0-16,5 1 0,-5 1 0,-4 0 15,2 1-15,1 0 0,-28-2 16,7-2-16,11 4 0,10 2 15,-5-3-15,-2 0 0,6-1 16,5 0-16,-5 1 0,-1 2 16,5 1-16,5 0 0,-6 0 15,0 0-15,5 2 0,6 1 0,-7-3 16,-4-1-16,3 1 0,2 1 16,-4 2-16,-3-1 0,5 0 15,5-1-15,-5 1 0,-2-1 16,7 2-16,4-1 0,-6 0 15,-3-2-15,5 2 0,5-1 0,-2 0 16,-1 2-16,4 0 16,2 1-16,-3-2 0,-3 0 15,6 0-15,0 0 0,0 2 16,0 1-16,5 2 0,1 1 0,-2-1 16,1-5-16,14-1 0,-1 0 15,-3 2-15,-4-1 0,4 1 16,2 0-16,-1 1 0,1-1 15,1 0-15,1 1 0,3-1 16,1 4-16,2-4 0,3-1 16,2 3-16,1 0 0,2 0 15,3 0-15,-1 0 0,1 1 16,-1-1-16,1 0 0,0 0 16,1 2-16,-1-1 0,2-1 0,1 2 15,0 2-15,1-1 0,-1 0 0,0 2 16,0 1-16,0 0 15,0 0-15,1 1 0,-1 3 16,1-2-16,0 1 0,1 2 16,0 0-16,0 0 0,0-1 0,-1 2 15,0 2-15,-1-1 0,0 1 16,-2 1-16,1 0 16,1 1-16,0 0 0,-3 3 0,0-1 15,-1 1-15,2-1 0,-2 6 16,1 0-16,0-1 0,2-2 15,-1 2-15,0 0 0,1 1 16,0 0-16,-2 0 0,1 0 16,-2-4-16,1-1 0,-1-3 15,1 1-15,0 0 0,1-1 0,0-1 16,-2 0-16,2-2 0,-1 0 16,1-2-16,1 0 15,0-3-15,2-1 0,0-2 0,0-3 16,0 0-16</inkml:trace>
  <inkml:trace contextRef="#ctx0" brushRef="#br0" timeOffset="21313.2081">15620 1591 0,'0'0'0,"0"0"0,0 0 0,0 0 16,0 0-16,0 0 0,0 0 16,0 0-16,0 0 0,26-13 15,-26 13-15,0 0 0,25-1 0,-25 1 16,23-4-16,-11 2 15,1 1-15,3 1 0,4 1 16,0-1-16,0-1 0,3 1 16,4 1-16,5-1 0,-3-2 0,4-1 15,4 2-15,-2 2 0,-1 0 16,10 2-16,1-2 0,-3 1 16,-2 0-16,10 0 0,0 3 15,-3-3-15,-4 0 0,5-1 16,5-1-16,-4 0 0,-5-1 0,12 2 15,5 4-15,-5-2 16,-3 0-16,12 0 0,1-2 16,-9-1-16,-4 1 0,7 0 15,5-2-15,-7 2 0,-5 0 0,34-2 16,0-1-16,-15 2 0,-10 1 0,5 1 16,3-1-16,-9-1 15,-6 0-15,9 2 0,6-1 16,-11-2-16,-5-2 0,6 3 15,4 3-15,-10 0 0,-7 1 0,9 1 16,6-1-16,-8-2 16,-5-2-16,2 2 0,2 1 15,-4-4-15,-4-2 0,4 2 16,0-1-16,-7 1 0,-6-1 0,1 2 16,0 1-16,-4 0 0,-2 0 15,-2-4-15,0-2 0,-3-1 16,-2-3-16,-6 4 0,-5 3 15,-7 1-15,-1-1 0,1-3 16,0-1-16,-1-3 0,-2 1 0,-2-1 16,-1 1-16,-1 0 0,0-1 15,0-1-15,0-1 16,0 2-16,0 2 0,-1-1 0,1-4 16,1 0-16,1-2 0,1-2 15,-2-1-15,1 2 0,0 0 16,1 1-16,0-3 0,0-2 15,2-2-15,-2-3 0,-1 0 16,0 2-16,1 2 0,-1-4 16,-1-3-16,0 1 0,0 4 0,-1-3 15,0 1-15,0 1 0,-1-1 16,0-2-16,-1-1 0,0 3 16,0 2-16,-2 0 0,0-1 15,-1-1-15,1 1 0,-4-6 16,-1 1-16,1 9 0,0 1 15,0-2-15,-1-2 0,2 4 16,1 0-16,1 0 0,-1 0 16,0 3-16,1 1 0,-2 1 0,-1-2 15,-1 3-15,-1 2 0,-2-4 16,-2 0-16,-1 2 0,1-1 16,-4 2-16,-2-1 0,0 1 15,0 1-15,-4 0 0,-5 0 16,0 2-16,2-1 0,-6 1 15,-4-1-15,1 1 0,0 1 0,-11-1 16,-5 2-16,4-3 0,3 0 16,-12-1-16,-4 2 0,6 4 15,3 5-15,-6-4 0,-4-5 16,-1 1-16,7 2 0,-6-1 16,-5 0-16,7 1 0,5 2 15,-32-1-15,2 3 16,14 0-16,9 2 0,-5-2 0,-5 1 15,9 0-15,7 0 0,-9-2 16,-6 1-16,9 1 0,7 1 0,-8 2 16,-5-1-16,10 1 0,9-2 15,-7 0-15,-4-1 0,9 2 16,5 1-16,-1-2 0,-2 2 16,5 0-16,3 1 0,-2 8 15,-2 7-15,8-15 0,5-11 16,-2 10-16,-1 7 0,7 0 15,6 0-15,-4-4 0,-2-5 16,4 1-16,4 1 0,2 2 16,0-1-16,8 0 0,0 2 0,-2 1 15,-1 2-15,3-2 0,0 0 16,1 3-16,1 2 0,3 0 16,-1 0-16,1 0 0,-1 3 15,0-4-15,2-2 0,-1 2 16,1 2-16,0-1 0,2 0 0,0 4 15,0 3-15,0-1 16,1-1-16,0 1 0,0 2 16,1 2-16,0-1 0,1 1 0,0 0 15,1 0-15,0 0 0,0 5 16,1 5-16,-1-4 0,0-3 16,0 10-16,0 3 0,-1-2 15,-1-5-15,0 6 0,-1 3 16,-1-4-16,-1-3 0,0 3 15,-1 2-15,1-2 0,2 0 0,4 4 16,5-1-16,-3-9 0,0-7 16,-2-7-16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5T23:46:33.711"/>
    </inkml:context>
    <inkml:brush xml:id="br0">
      <inkml:brushProperty name="width" value="0.05292" units="cm"/>
      <inkml:brushProperty name="height" value="0.05292" units="cm"/>
      <inkml:brushProperty name="color" value="#FF0000"/>
    </inkml:brush>
  </inkml:definitions>
  <inkml:trace contextRef="#ctx0" brushRef="#br0">18229 6319 0,'0'0'0,"0"0"0,0 0 0,0 0 16,0 0-16,0 0 0,0 0 16,0 0-16,0 0 0,0 0 15,0 0-15,0 0 0,0 0 0,0 0 16,10-18-16,-10 18 0,0 0 16,20 2-16,-20-2 15,0 0-15,27 6 0,-27-6 0,30 2 16,-12 0-16,0-2 0,2 0 15,5 0-15,-1-1 0,-1 1 16,9-1-16,1 0 0,0 0 16,-1 0-16,10 0 0,1 0 15,-1-1-15,-2 2 0,3 0 16,2 0-16,-1 2 0,-1-2 0,11 1 16,2 1-16,-5-1 0,-4-1 15,14 1-15,3 2 16,-8 0-16,-5 0 0,6-1 0,5 0 15,-5-1-15,-4 2 0,14-1 16,5 0-16,-9 2 0,-6-1 0,34 1 16,-4 0-16,-11-4 0,-7-4 15,5 2-15,3 0 16,-11 4-16,-7 3 0,9 1 16,7 1-16,-11-2 0,-6-3 0,7-1 15,4-1-15,-4 3 0,-4 1 16,8-3-16,6 0 15,-10-1-15,-6 0 0,10 1 0,8 0 16,-10 2-16,-6 0 0,6-1 16,5-1-16,-6 0 0,-4 0 0,7 2 15,7 2-15,-12-5 0,-7-3 16,8 2-16,6 0 16,-6 2-16,-5 1 0,6-1 0,5-1 15,-11 3-15,-6 2 0,9-5 16,5-4-16,-9 2 0,-7 1 15,8 1-15,8 1 0,-11-1 16,-6-1-16,3 0 0,3 2 16,-6 1-16,-5 2 0,2-2 15,4-2-15,-7 0 0,-5-1 0,3-4 16,2-1-16,-6 2 0,-5 2 16,3 1-16,0 0 15,-3 0-15,-3 1 0,-1-2 0,0 1 16,-7 1-16,-3 1 0,2-4 15,2-1-15,-11 0 0,0 0 16,1 1-16,0 0 0,-3 0 16,-2 1-16,-2-1 0,1 3 15,-1-3-15,-1-1 0,1-1 16,1-1-16,-1 0 0,1 0 0,0 0 16,1-1-16,-3 0 0,1 0 15,1 0-15,-1-1 0,0 0 16,-1 1-16,1-3 0,2-2 15,-2 1-15,-2 1 0,1-3 16,-2-1-16,1 0 0,-2 0 0,1-2 16,1-2-16,-2 0 15,0-1-15,2-6 0,-1-2 16,0 2-16,2 2 0,0 0 0,0-1 16,0 1-16,-2 0 0,2 0 15,0-1-15,0 1 0,-1 2 16,0-1-16,-1-1 0,-2 2 15,-1 3-15,0-2 0,2 0 16,-2 2-16,-1 3 0,-2-1 16,-3 0-16,1 2 0,-2 2 15,0-5-15,-3-1 0,2 6 16,2 3-16,-3 0 0,0 1 0,2 1 16,-2-1-16,0 1 15,0-3-15,1 2 0,-2 0 0,-2 1 16,-1 0-16,-1 2 0,-1 1 15,1 0-15,1 0 0,0-1 16,0 1-16,-3 1 0,-1-1 16,-2 2-16,-1 0 0,1 1 15,-2 1-15,0-1 0,-1 0 0,-3-1 16,-3 2-16,1 0 16,1-2-16,-3 0 0,0-2 0,-7 2 15,0 4-15,-3-3 0,1 0 16,-2 0-16,1 1 0,-2-1 15,-1-1-15,-7-1 0,-1 1 0,-2-1 16,0 1-16,0 0 16,1-2-16,-8-1 0,-1 2 15,1 0-15,1 0 0,-1-1 16,0 1-16,3 1 0,1 1 0,-10-3 16,-1-2-16,5 2 0,5 3 15,-2-1-15,-2 1 0,2-2 16,0 0-16,-25-2 0,8-2 15,6 3-15,3 4 0,2 0 16,0 2-16,4-2 0,1-1 0,-2 0 16,-3 1-16,4 0 15,5 2-15,-5-2 0,-3-1 16,3 1-16,1 1 0,-1 2 16,-2 0-16,2-2 0,0 2 0,-4-2 15,-3 1-15,4-1 0,5 0 16,-2-1-16,-3-1 0,3 0 15,3 0-15,-4 4 0,-4 4 16,4-4-16,3-3 0,2-1 16,1-2-16,-3 3 0,0 2 0,-2 2 15,-2 1-15,6-3 16,3-1-16,-3 1 0,-1 0 16,0 1-16,2 0 0,-1 0 15,0-1-15,2 0 0,3-1 0,-2-1 16,-1 0-16,5 3 0,5 2 15,-5-5-15,-5-2 0,6 0 16,3 1-16,-3 1 0,0 0 16,4 1-16,3 2 0,-2-3 15,0 0-15,3 0 0,1-1 0,0 1 16,-2 1-16,5 1 16,3 0-16,11-2 0,-5-1 15,4 2-15,0 1 0,0-1 0,1 1 16,1-1-16,2-2 0,1 1 15,-1 0-15,4 1 0,2-1 16,0 2-16,1-1 0,2 0 16,1 0-16,2 2 0,0 0 15,2 0-15,0 1 0,1 0 16,1 2-16,0-1 0,1 0 0,0 0 16,-1 0-16,2 1 0,0 0 15,0 1-15,0 1 0,2 1 16,-1 1-16,0 1 0,1 0 15,0 2-15,1 1 0,1 1 16,0 1-16,1 0 0,-2-2 16,1 4-16,1 3 0,-1-2 15,1-1-15,0 2 0,2-1 16,-3 1-16,-1 1 0,1-2 16,0 3-16,-1 0 15,1 1-15,-1 3 0,-1 3 16,-1-2-16,0-2 0,1 1 0,-1-1 15,-1-1-15,0-4 0,-3 1 16,0-2-16,0 0 0,-2 0 16,1-2-16,-1 0 0,0-2 0,1-1 15,-1-2-15,1 1 0,1-3 16,0 2-16,0-2 0,0-1 16,-1-1-16,1 0 0,1-1 15,0-2-15,0-1 0,0 1 16,1-2-16,0 0 0,1 0 15,0-3-15,0 2 0,0-2 16,2 0-16,-2 0 0,3 0 16</inkml:trace>
  <inkml:trace contextRef="#ctx0" brushRef="#br0" timeOffset="28221.3294">19748 15954 0,'0'0'0,"0"0"0,0 0 16,0 0-16,0 0 0,0 0 16,0 0-16,0 0 0,0 0 15,0 0-15,0 0 0,24-9 0,-24 9 16,0 0-16,0 0 16,27-2-16,-27 2 0,0 0 0,27 0 15,-27 0-15,19-1 0,-8 0 16,0 1-16,2 0 0,0 0 0,2 0 15,4 0-15,0 0 16,-1 0-16,3 0 0,3 0 16,-1 0-16,0 1 0,8 0 0,1 0 15,2 0-15,1 0 16,2 0-16,1 0 0,0 2 16,-2-2-16,8 1 0,-1-1 0,1 3 15,0 0-15,9 0 16,0-3-16,-2 3 0,-3 0 0,0 1 15,-1 0-15,7-1 0,-2-1 16,0 1-16,1-1 0,-4 0 16,-1-1-16,4 2 0,3 1 15,-4-2-15,-1-1 0,6 2 0,1 2 16,-1-1-16,0-1 0,-1-1 16,0-3-16,-2 3 0,-1 2 15,3 0-15,2-1 0,-5 1 16,-3 1-16,24 0 0,-5-1 15,-4-1-15,-4-1 0,-3-2 16,-4 1-16,0-2 0,-1 0 16,2 2-16,2 1 0,-5 2 15,-2 1-15,5-1 0,4-3 0,0 1 16,-2-1-16,-3 2 0,-1 1 16,-1 3-16,2 2 0,0 0 15,1-2-15,-4-1 0,-3 0 16,6-3-16,3-1 0,-3 1 15,-3 0-15,-3 1 0,-1 2 16,1-5-16,0-2 0,1 5 16,-2 2-16,3-3 0,0-3 0,-2 1 15,-3-1-15,0-2 0,-1 0 16,0 2-16,-1 2 0,1-4 16,2-3-16,-1 1 0,0 2 15,-16 1-15,4 0 0,-3-1 16,4-1-16,2 0 0,0 0 0,-1 0 15,-1 0-15,-1-1 16,0 2-16,0 0 0,-1 1 16,1-2-16,0-3 0,1 0 15,0 0-15,-8 2 0,-2 1 0,3 0 16,1-2-16,1 0 0,1 0 16,-4-1-16,-1 0 0,-2 3 15,-2 1-15,-1 1 0,2 1 16,0 0-16,-1 1 0,-2-1 15,-1 0-15,-2-1 0,-1-1 16,0 1-16,0-1 0,-2 2 16,0-1-16,1 1 0,-2 0 15,-1 0-15,-2-1 0,1 0 16,1-1-16,-2 1 16,-2 1-16,1-1 0,-1-1 0,-1-1 0,1 2 15,-1-1-15,1-1 0,-1-1 16,1 0-16,-2-1 0,2 0 15,0-1-15,2-1 0,0 0 16,-2-1-16,1-2 0,-1-3 0,1-1 16,0-1-16,0-1 15,1-2-15,1-5 0,0-3 16,-2 2-16,-1 0 0,0 1 16,-1-3-16,-1 2 0,1-2 0,-2 1 15,0 0-15,1 1 0,-2 0 16,0-6-16,0 0 0,-2-1 15,-1 0-15,0 3 0,0 0 16,-3 2-16,-2 0 0,0 2 16,-1 1-16,-1 3 0,-1 1 0,2 0 15,0-1-15,-1 2 0,-2 2 16,0 2-16,2 2 16,-1 1-16,0 0 0,0 3 0,0 0 15,1 3-15,-2-1 0,-4 0 16,-1-1-1,0 3-15,-2 3 0,0-2 0,1 0 16,-1-1-16,0 1 0,-3 0 16,-2-1-16,0 2 0,0 0 0,0-1 15,-1 1-15,-2-2 0,-1-1 16,-6 1-16,0 0 0,0 0 16,0 0-16,-1-2 0,-2 0 15,0 1-15,2 0 0,-2 1 16,-2 0-16,0-1 0,1 0 15,-9-3-15,-1-2 0,3 1 0,2 2 16,-7-1 0,-4 0-16,-4 0 0,-3 1 15,8-1-15,7 0 0,-10-1 0,-1 0 16,3 1-16,3-1 0,-9-2 16,-1 0-16,7-3 0,1-2 15,-3 6-15,-4 5 0,8-2 16,2-1-16,-5-1 0,-5 0 15,5 0-15,3 1 0,-2-3 16,-5-1-16,5 2 0,4 0 0,-25-4 16,7 2-16,5 1 0,4 1 15,0-2-15,-2-2 16,1 3-16,-1 1 0,0 2 16,-1 3-16,11-1 0,6 0 0,0 1 15,-1 0-15,-4-2 0,-1-1 16,-9-3-16,-2-2 15,9 7-15,8 4 0,2-2 0,3-2 16,-4-2-16,-2-1 0,0 1 16,-1-1-16,2 5 0,3 3 15,-3-2-15,-3-1 0,6-1 16,1-2-16,-1 6 0,1 3 16,16-4-16,-3-2 0,-4 0 0,-3 1 15,-1 0-15,-1 1 0,0-1 16,0 1-16,-1-2 0,-1 1 15,2 1-15,2 2 0,-2 1 16,0 2-16,1-3 0,1-1 16,3 1-16,0-1 0,-2-1 15,-2-2-15,1 3 0,1 1 0,-2-2 16,-3-1-16,4 4 0,3 1 16,-3-4-16,-1-3 0,0 3 15,1 2-15,1-1 0,0 2 16,-1-4-16,-2-1 0,2 2 15,1 3-15,0-4 0,0 0 16,0 1-16,-1 2 0,3 0 16,1-1-16,-2 0 0,-2 0 15,7 0-15,1 1 0,1-1 16,0 1-16,0-1 0,-2 0 0,2 1 16,0 3-16,3-2 0,2 1 15,-1 1-15,0 2 0,2-2 16,1 0-16,-2 3 0,0 1 15,3-2-15,2-2 0,1 2 16,2-1-16,1 1 0,1 0 0,-2 1 16,0-1-1,1 1-15,1 1 0,2-1 0,2 1 16,-1 1-16,1 0 0,1 2 16,0 1-1,2 2-15,0 1 0,0-2 0,-1 0 0,1 1 16,0 2-16,1-2 15,0-1-15,0 2 0,1 0 16,0 2-16,-1-1 0,-1-1 16,2-1-16,-1 2 0,0-1 0,1 3 15,0 1-15,0 0 16,0-1-16,-1 2 0,-1 3 0,0-4 16,1 1-16,0 5 0,-1 2 15,2-4-15,0-3 0,-1 2 16,-1 1-16,1-2 0,0-1 0,1 3 15,2 0-15,0-2 16,-1-4-16,1 4 16,0 1-16,0-2 0,0-1 0,0 0 15,1-2-15,-2 0 0,0-1 0,0-1 16,0 0 0,0-2-16,0 0 0,-1-1 0,0 0 15,0-4-15,0 0 0,0 0 16,0-1-16,0-1 0,0-1 0,0 0 15,0 0-15,0-2 0,0 0 16,0-3-16,0 2 0,0-2 16,0 0-16,0 3 0,0-3 15,0 0-15,0 2 0,0-2 16,0 0-16,0 2 0,0-2 0,3 1 16,3 0-1,1-1-15,1-2 0,0 2 16,-1-1-16,-2 1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5T23:55:36.245"/>
    </inkml:context>
    <inkml:brush xml:id="br0">
      <inkml:brushProperty name="width" value="0.05292" units="cm"/>
      <inkml:brushProperty name="height" value="0.05292" units="cm"/>
      <inkml:brushProperty name="color" value="#FF0000"/>
    </inkml:brush>
  </inkml:definitions>
  <inkml:trace contextRef="#ctx0" brushRef="#br0">17335 8195 0,'0'0'0,"0"0"0,0 0 0,21-3 15,-21 3-15,25-2 0,-8 1 16,-1 0-16,2-1 0,3 2 16,3-1-16,7 1 0,-1 0 15,3-2-15,3 1 0,0 0 16,-1 0-16,11-2 0,3-1 15,-3 1-15,-2 0 0,12-3 0,2 2 16,-2-1-16,-2 0 0,2-1 16,3 0-16,6 1 15,-5 1-15,3-1 0,1-2 0,-4 4 16,-4 2-16,10-3 0,0-1 16,-3 4-16,-4 1 0,33 0 15,-3 1-15,-12-1 0,-8 0 0,0 2 16,0 1-16,-2-3 0,-1-4 15,8 3-15,5 1 16,-6-1-16,-6 0 0,8 1 0,4 1 16,-4 1-16,-2-1 0,6 0 15,2-1-15,-6 2 0,-4 0 16,9-2-16,6-3 0,-4 0 16,-3 1-16,5 2 0,4 1 15,-4 1-15,-4-1 0,6 0 16,3-1-16,-7 1 0,-1 0 0,6-2 15,4 0-15,-6 0 0,-5 0 16,11 1-16,8 1 0,-9-3 16,-8-3-16,7 5 0,4 3 15,-6 1-15,-4 3 0,10-5 16,7-2-16,-9-2 0,-6-2 16,7 3-16,5 2 0,-8-1 0,-5 1 15,9-1-15,5 0 16,-8 2-16,-6 1 0,7 0 15,8 0-15,-9 1 0,-6-1 0,7 2 16,5 2-16,-8-4 0,-3 0 16,6 1-16,3 1 0,-4-5 15,-4-4-15,6 3 0,6 2 16,-9 3-16,-7 1 0,11-1 16,6 1-16,-10-3 0,-6 0 15,13 1-15,8 0 0,-9 2 16,-7 1-16,7-2 0,4-1 15,-9 1-15,-5 2 0,7-5 0,3-4 16,-3 5-16,-2 4 0,6 1 16,3 1-16,-9-1 0,-8 2 15,11-5-15,7-1 0,-8 1 16,-6-1-16,7-5 0,5-5 16,-13 6-16,-8 1 0,6 0 15,7-1-15,-11 3 0,-5 5 16,5-5-16,4-2 0,-10 0 15,-7 2-15,7 1 0,4 1 16,-7-4-16,-3-5 0,3 1 0,5-2 16,-3 1-16,-3 0 15,3 0-15,1-1 0,-9 5 0,-7 4 0,7-4 16,5-1-16,-6-6 16,-4-3-16,2 1 0,3 2 15,-6 3-15,-4 0 0,5-1 16,4 0-16,-5-4 0,-2-2 0,2 8 15,3 6-15,-8-2 0,-6-3 16,7-4-16,4-4 0,-5 4 16,-4 5-16,0 2 0,2 3 15,-1-3-15,-1-3 0,4 5 16,2 3-16,-6-1 0,-6 1 16,7 8-16,2 6 0,-10-6 15,-6-1-15,-12-3 0,-8-5 16,-3 1-16</inkml:trace>
  <inkml:trace contextRef="#ctx0" brushRef="#br0" timeOffset="1631.5163">31023 9150 0,'0'0'0,"0"0"15,0 0-15,-28 6 0,18-5 0,-5 0 16,-1 0-16,-3 0 15,-2 2-15,-10-1 0,-4 0 16,1-1-16,1-1 0,-4-2 0,-1-3 16,-10 2-16,1 3 0,-6-3 15,-5-1-15,-7-3 0,3-1 16,-3 0-16,-4 1 16,-7 2-16,4 3 0,-16-3 0,0-4 15,6 1-15,3 1 0,-41-5 16,3 2-16,15 3 0,10 3 15,-4-6-15,-2-2 0,8 3 0,6 2 16,-7 4-16,-6 2 16,5 1-16,6-2 0,-8 0 0,-4-3 15,7 4-15,4 1 0,-10 1 16,-8-1-16,10 0 0,7-2 16,-12 2-16,-9 1 0,9-1 15,5 0-15,-6-5 0,-5-4 16,7 1-16,3-1 0,-11 7 15,-7 4-15,8-2 0,3-2 0,-12-1 16,-8-1-16,14 1 0,11 0 16,-12-6-16,-8-3 0,6 6 15,2 3-15,-9-3 0,-6-1 16,8 3-16,6 3 0,-11-4 16,-9 0-16,11-1 0,6 1 15,-12 1-15,-7 2 0,9-1 16,8 1-16,-12-3 0,-7-2 15,8 7-15,7 6 0,-8-6 16,-5-3-16,8 2 0,7 0 0,-11 2 16,-9 0-16,13 2 0,7 1 15,-12-2-15,-7 0 0,10 0 16,7-1-16,-10 2 0,-8 3 16,9-2-16,5 1 0,-11-2 15,-10 0-15,12-4 0,7-3 16,-13 5-16,-7 3 0,11 2 15,10 0-15,-13-3 0,-8-4 16,12 2-16,7 2 0,-14 0 0,-10-2 16,14-2-16,10-2 0,-11 0 15,-9 2-15,10-1 0,6 2 16,-11-2-16,-7-1 0,10 2 16,7 2-16,-12-2 0,-6-2 15,14 0-15,8 0 0,-12 0 16,-9-4-16,11-1 0,7-2 0,-11 5 15,-9 3-15,12 1 0,9 1 16,-11 0-16,-7-1 0,12 1 16,10 1-16,-11 0 0,-6-1 15,10 2-15,9-1 0,-11 0 16,-7-2-16,14 2 0,10 2 16,-11-1-16,-8 0 0,11-3 15,5-2-15,-9 0 0,-7 1 16,11-1-16,8 1 0,-11 4 15,-8 4-15,9-4 0,6 0 0,-10-1 16,-8 1-16,11-1 0,7-1 16,-6-1-16,-4-1 0,11 2 15,8 2-15,-12-1 0,-10 0 16,15-2-16,9-3 0,-7 2 16,-6 0-16,12 0 0,8-1 15,-10-2-15,-8-1 0,12 2 16,6 2-16,-6-2 0,-4 1 15,5 0-15,6 1 0,-10 2 0,-6 1 16,11-1-16,9-1 0,-8 0 16,-6 1-16,9 1 0,6 2 15,-9 0-15,-6 0 0,11 2 16,7 2-16,-11 0 0,-6 2 16,6-3-16,5 0 0,-9-1 15,-3 2-15,9 0 0,9 2 16,-10 0-16,-7 1 0,10 0 0,6 1 15,-10 2-15,-5 3 0,11-5 16,9-4-16,-8 0 0,-6-2 16,9 4-16,8 2 0,-5-1 15,-3-1-15,5 0 0,4 0 0,-9-3 16,-9-1-16,14-2 16,7-1-16,-6-1 0,-3 0 15,6 0-15,4-1 0,-9-1 16,-5 0-16,9 3 0,8-1 0,-6 0 15,-5-2-15,6 2 0,4 0 16,-4-2-16,-3-1 0,5 1 16,4 0-16,-7 0 0,-6-1 15,11 0-15,7 1 0,-7-1 16,-4-1-16,8 0 0,2 2 0,-4 2 16,-3 2-16,6-2 15,2-2-15,-2 0 0,-4 0 16,6 0-16,1-1 0,-3 3 15,-5 2-15,8 3 0,7 2 0,-4 0 16,0-1-16,3 1 0,8-1 16,-5 0-16,-2 1 0,3-1 15,2 1-15,-1-2 0,-4 1 16,12 4-16,7 3 0,-5-1 16,-1-2-16,8 1 0,5-1 0,14-4 15,8-1-15,6-2 0</inkml:trace>
  <inkml:trace contextRef="#ctx0" brushRef="#br0" timeOffset="1935.7513">1960 9753 0,'0'0'0,"0"0"15,0 0-15,22-9 0,-22 9 16,20-5-16,-5 3 0,2 1 16,1 0-16,4 1 0,3 1 15,1 2-15,2-1 0,13-1 16,3-1-16,0 1 0,3 0 0,14 1 15,3-1-15,-1-1 0,-4-3 16,21 1-16,1 1 0,-7 0 16,-18 0-16,-15-1 0</inkml:trace>
  <inkml:trace contextRef="#ctx0" brushRef="#br0" timeOffset="8514.6472">19025 9389 0,'0'0'0,"0"0"15,0 0-15,0 0 0,0 0 0,0 0 16,22-18-16,-22 18 0,0 0 15,26-10-15,-14 7 16,1 0-16,1 0 0,4 0 0,2-2 16,0 0-16,-2 1 0,4-1 15,4 1-15,5-1 0,-3-1 16,1 0-16,0 0 0,-3 2 16,-1 0-16,5 0 0,-1-1 15,-5 0-15,-3-1 0,-4 1 16,-4 2-16,-2 0 0</inkml:trace>
  <inkml:trace contextRef="#ctx0" brushRef="#br0" timeOffset="9081.2064">19869 9078 0,'0'0'16,"0"0"-16,0 0 0,0 0 0,20-9 15,-20 9-15,0 0 0,30-6 16,-19 3-16,3 1 0,1 0 16,0-1-16,1 1 0,0-2 15,3 0-15,-1 3 0,-2 0 16,6 1-16,0 0 0,-1 0 16,-1-1-16,-2 1 0,-2 1 15,0 2-15,-1 3 0,0 1 16,-1 1-16,-2 1 0,-1-2 0,-2 3 15,-3 2-15,-1-1 0,-3 1 16,-2 0-16,-3 1 0,-2 0 16,0-1-16,-3 2 0,-2 1 15,-2-1-15,-1 1 0,-4 1 16,-1-1-16,-1 1 0,1-1 0,-6 4 16,-1-1-16,0 0 15,1-2-15,1 1 0,0 3 16,3-4-16,3-1 0,3-3 15,2-1-15,1-1 0,2 0 0,2 0 16,3-2-16,2-1 0,2-2 16,1-1-16,2-2 0,3 1 15,1-2-15,5-1 0,3 0 16,1-1-16,1-2 0,3-1 16,2-1-16,0 2 0,0 0 0,2-2 15,2 1-15,-1-1 16,0 0-16,5-2 0,0-1 15,-4 3-15,-1-1 0,-4 1 16,-4 0-16,-3 1 0,-2 1 0,-5 1 16,-1 2-16,-6 0 0,-2 0 0,-1 0 15,1 0-15,2 0 0</inkml:trace>
  <inkml:trace contextRef="#ctx0" brushRef="#br0" timeOffset="14180.0908">11187 17365 0,'0'0'0,"0"0"15,0 0-15,0 0 0,0 0 0,0 0 16,0 0-16,0 0 0,0 0 16,0 0-16,0 0 0,0 0 15,0 0-15,0 0 0,0 0 16,0 0-16,0 0 0,0 0 16,0 0-16,0 0 0,26 17 15,-26-17-15,23 10 0,-23-10 16,28 12-16,-12-5 0,4 2 15,-1-2-15,-1 0 0,0 0 0,2 0 16,1 0-16,0-1 0,10 0 16,1 1-16,0 0 0,-1-1 15,2-1-15,1-1 0,0-1 16,0 0-16,10 0 0,2-2 16,-3 1-16,-1 0 0,2 0 15,2-1-15,2 1 0,-3-2 0,0-2 16,0 1-16,-1-1 0,-1 0 15,0 0-15,1 1 0,0-1 16,0 0-16,9 0 16,1-1-16,-3 1 0,-1 2 0,-3-2 15,0 0-15,1 1 0,-1 0 16,8-1-16,2-2 0,-5 1 16,-1 1-16,4 1 15,5-1-15,-9-1 0,-7-1 0,5 1 16,4 0-16,-1-1 0,-1 0 0,6-1 15,-2-1-15,-4 2 0,3-1 16,29-2-16,-4 0 16,-14 0-16,-10 0 0,4 3 0,2 1 15,0 2-15,-2 1 0,14-2 16,8 1-16,-20-3 16,-11 0-16,3 2 0,2 3 0,5 0 15,2 0-15,2-2 0,0 0 16,-2 3-16,-1 1 0,23 2 15,16 1 1,-9-2-16,-5-1 0,-25 0 0,-17 0 16,18-4-16,12-1 15,-10-1-15,-6 1 0,15 1 0,9-1 16,-10 0-16,-7 0 0,7 1 16,5-1-16,-13 1 0,-8 1 0,16-2 15,11 0-15,-1-2 16,1 1-16,-7-2 0,-4-1 0,-6 0 15,-4 2-15,9 2 0,9 0 16,-12-2-16,-6 0 0,9 0 16,8 2-16,-13-1 0,-8-1 15,7 0-15,7-1 0,-4 3 16,-2 2-16,8-1 0,5-1 16,-10 1-16,-5 1 0,11-6 15,8-3-15,-11 5 0,-7 1 0,11 2 16,9 0-16,-12 3 0,-8-1 15,13-1-15,11 0 16,-10-1-16,-7-1 0,10 2 0,10 1 16,-14-2-16,-8-1 0,12-2 15,11-2-15,-13 5 0,-7 5 0,10-5 16,7-2-16,-9 1 16,-7 0-16,14-1 0,10-2 15,-14 6-15,-12 3 0,14-3 16,9-3-16,-10-1 0,-8-1 0,10 2 15,9 2-15,-10-2 0,-6-2 16,9 2-16,8-1 16,-10 3-16,-6 0 0,13 3 0,11 0 15,-19-2-15,-12-1 0,13 0 16,10 0-16,-5 0 0,-5 0 0,7-2 16,6-1-1,-15 1-15,-10 1 0,14 2 0,10 2 16,-7-5-16,-5 0 0,11 1 0,7 1 15,-14 0-15,-9 1 0,12-1 16,10-1-16,-10 2 0,-8 0 16,9-3-16,6-2 0,-10 0 15,-5 0-15,13 2 0,6 1 16,-11 1-16,-9 1 0,11-3 16,6-2-16,-14 2 0,-11 1 0,13 1 15,10-1-15,-12 1 16,-10 1-16,11-3 0,8 0 15,-10 0-15,-6 2 0,8 0 0,6-1 16,-11 1-16,-8 1 0,15 4 16,13 3-16,-18-7 0,-12-3 15,7 5-15,5 5 0,-6-3 16,-6 0-16,12 0 0,9 0 16,-10-2-16,-9-1 0,8 3 15,5 3-15,-9-1 0,-8 2 0,11-1 16,8-2-16,-12-2 15,-7-2-15,10 2 0,9 1 16,-15-1-16,-9 0 0,9-1 0,7-1 16,-9 0-16,-6 1 0,9 0 15,6-1-15,-11-3 0,-8-2 0,5 0 16,5 2-16,-10 1 16,-7 2-16,9-2 0,7-1 15,-11 0-15,-7 1 0,7-1 16,5 1-16,-9-3 0,-5 0 0,6 0 15,2 2-15,-5-1 0,-5-1 16,3 1-16,3-1 0,-9 2 16,-5 0-16,8 0 0,4-1 15,-9 1-15,-7 0 0,3-3 16,2 0-16,-8 2 0,-4 2 0,3-4 16,3-3-1,-8 2-15,-6 1 0,-1-2 0,0-2 16,-3 2-16,-3 2 0,-1-1 15,2-2-15,-8 4 0,1 0 0,-1-3 16,-1-2-16,-4 4 0,-1 0 16,0 1-16</inkml:trace>
  <inkml:trace contextRef="#ctx0" brushRef="#br0" timeOffset="16146.2733">29612 18186 0,'0'0'0,"0"0"0,0 0 16,-27 9-16,12-5 0,-4 0 0,-3-1 16,-1 1-16,0 1 0,-10 2 15,-2-2-15,1 1 0,-1-2 0,-10 2 16,-2 0-16,-1 0 16,3-2-16,-13 0 0,-2-1 15,6 1-15,6 0 0,-15 2 16,-3 1-16,5-3 0,4-2 0,-15 0 15,-2 2-15,10-1 0,7 0 16,-8-4-16,-6-1 0,6-2 16,5 0-16,-37 0 0,2 2 15,18 3-15,12 2 0,-10 2 16,-6-1-16,13-4 0,7-4 16,-7 1-16,-7 1 0,7 0 0,4 0 15,-10-3-15,-6-2 16,12 1-16,6 1 0,-11 0 15,-7 1-15,12-3 0,8-2 0,-10-1 16,-9 0-16,9 5 0,5 3 16,-10-2-16,-6-1 0,7-3 15,5-2-15,-6 3 0,-4 2 16,9 0-16,7-1 0,-11 0 16,-6-1-16,5 6 0,3 4 0,-8-6 15,-7-2-15,12 2 0,9 3 16,-12-3-16,-6-3 15,6 2-15,8 2 0,-12 0 0,-7 1 16,10 0-16,7 0 0,-13 1 16,-9 1-16,14 1 0,8 0 15,-13-1-15,-8-2 0,9 0 16,8 0-16,-10 2 0,-8 1 16,12 3-16,9 1 0,-13 0 15,-8-1-15,17-5 0,11-4 0,-18 5 16,-12 2-16,10-1 0,8 1 15,-10-1-15,-4 1 16,10 0-16,7-2 0,-10-1 0,-7-1 16,9-2-16,7 1 0,-10 2 15,-5 2-15,7-1 0,6-1 0,-12-1 16,-7 0-16,12-2 16,9 0-16,-13-1 0,-10 1 15,11 2-15,8 1 0,-10-4 16,-9-3-16,13 1 0,9 0 0,-15 3 15,-11 2-15,11-1 0,7-1 16,-7-1-16,-4-1 0,8 0 16,7 1-16,-14-3 0,-8-2 15,16 2-15,12 2 0,-12 2 16,-8 1-16,14 0 0,7-1 0,-13 2 16,-10 1-16,15-3 0,12-2 15,-12 0-15,-7 0 16,9 1-16,8 0 0,-9-1 15,-6-1-15,13 4 0,8 4 0,-13-1 16,-10 0-16,13 0 0,8 0 16,-14 0-16,-7 0 0,12-1 15,7-1-15,-10 1 0,-8 2 16,10-2-16,6-1 0,-9-3 16,-6-1-16,9-1 0,6 1 0,-6-2 15,-2-1-15,1 3 0,4 3 16,-12 1-16,-8 3 15,14-1-15,7 0 0,-5 2 0,-4 2 16,7-1-16,4 0 0,-7 3 16,-6 1-16,7 0 0,4-1 15,-8 3-15,-5 2 0,8-2 16,5 0-16,-8-1 0,-5-1 16,8 0-16,4 0 0,-6-1 15,-1 0-15,8-4 0,5-2 0,-9 6 16,-8 3-16,10 0 0,7-1 15,-10 1-15,-5-1 16,9-2-16,6-1 0,-8 4 0,-5 4 16,13-7-16,7-4 0,-13 1 15,-8 3-15,12-4 0,9-2 0,-14 0 16,-10 2-16,9-3 16,8-1-16,-12-2 0,-6-1 15,11 3-15,8 3 0,-9-1 16,-4-1-16,5 1 0,4 0 0,-5 1 15,-5 2-15,11-2 0,7 1 16,-11-1-16,-7 0 0,12 1 16,7-2-16,-8 2 0,-4-1 15,8 0-15,5 0 0,-13-2 16,-10 1-16,9-2 0,7-1 0,-8 2 16,-6 0-16,8 0 15,3 0-15,-10 0 0,-9 0 16,12 0-16,7 0 0,-9 0 15,-9 2-15,11-2 0,5 1 0,-11 1 16,-6-1-16,10 2 0,10-1 16,-13-1-16,-8-1 0,11 0 15,7-2-15,-13 2 0,-9-1 16,6 2-16,2 0 0,-13 1 16,-10-1-16,15 1 0,10-2 0,-11 5 15,-10 2-15,12-1 0,8-2 16,-18 3-16,-12 0 15,17 0-15,11 0 0,-7 1 0,-5-1 16,11 0-16,5 0 0,-14-5 16,-10-3-16,21 3 0,13 2 0,-11-4 15,-7-1-15,8-1 16,7 0-16,-14 1 0,-8 1 16,13-1-16,10-2 0,-15 3 15,-9 0-15,10 3 0,8 1 0,-9-1 16,-6-1-16,11-2 0,9-1 15,-16 4-15,-8 3 16,13-2-16,9 1 0,-14 0 0,-6 0 16,9-1-16,12-2 0,-10 0 15,-10 2-15,16 0 0,9 0 0,-11 1 16,-7 0-16,10-3 16,8-1-16,-14-1 0,-8 2 15,6 1-15,8 2 0,-12 1 16,-5 0-16,14-2 0,9-1 0,-12-4 15,-8-3-15,11 0 0,9 2 16,-9-1-16,-9 0 0,14 1 16,8-1-16,-11 1 0,-7 0 15,13-3-15,7-2 0,-11 3 16,-7 2-16,12 1 0,8 2 16,-11-1-16,-6 0 0,10 0 15,8 1-15,-11 0 0,-5 0 16,13-1-16,11 1 0,18-1 0,12 0 15,11 0-15</inkml:trace>
  <inkml:trace contextRef="#ctx0" brushRef="#br0" timeOffset="106277.2652">15868 3755 0,'0'0'0,"0"0"0,0 0 15,0 0-15,0 0 0,24-6 16,-24 6-16,0 0 0,31-1 0,-31 1 16,25 0-16,-12 0 0,2 0 15,2-2-15,4-1 16,2 2-16,2 2 0,11-2 16,4-2-16,-2-1 0,1 1 0,9-1 15,2 1-15,-5 1 0,-4 1 0,0 1 16,0 2-16,2-2 15,-6-1-15,-7 0 0,-7 1 16,-5-1-16</inkml:trace>
  <inkml:trace contextRef="#ctx0" brushRef="#br0" timeOffset="112639.936">12862 3024 0,'0'0'0,"0"0"16,0 0-16,0 0 0,0 0 0,26-2 15,-26 2-15,0 0 0,33 0 16,-33 0-16,32 0 0,-13-1 15,1 1-15,5 0 0,2 0 16,2 0-16,1 0 0,14-2 0,3-3 16,2 5-16,-1 2 0,15-2 15,1 0-15,7-3 0,-6 0 16,3 0-16,3 2 16,5 0-16,-7 1 0,5-1 0,4 0 15,5-4-15,-8-1 0,12-2 16,-1 2-16,14 3 0,-13 5 0,-2 1 15,-2-1-15,-10-1 16,-8-2-16,-2-3 0,-3-2 16,-6 3-16,-5 0 0,0 3 0,2 1 15,-9-3-15,-8-4 0,-2 2 16,-1-1-16,-5 3 0,-2 1 16,-5 7-16,-2 4 0,-6-2 15,-5 1-15,-6-9 0,-5 0 16,3-2-16,0 2 0,2 0 0</inkml:trace>
  <inkml:trace contextRef="#ctx0" brushRef="#br0" timeOffset="116106.644">17253 3730 0,'0'0'0,"0"0"15,0 0-15,0 0 0,0 0 0,0 0 16,0 0-16,0 0 0,0 0 0,0 0 16,0 0-16,0 0 0,0 0 15,24 12-15,-24-12 0,0 0 16,0 0-16,27 11 0,-27-11 16,21 5-16,-21-5 0,24 4 15,-8-3-15,0 0 0,2 2 16,1-1-16,1 0 0,1-1 15,1 0-15,1 0 0,1-1 16,8 1-16,1 2 0,1-3 16,0 0-16,2 0 0,0 1 0,9 0 15,0 0-15,-2-1 16,0-1-16,0 2 0,2 0 0,6-1 16,0 2-16,0-2 0,-2-2 15,1 2-15,0-1 0,-2 1 16,1 1-16,6-1 0,-1 0 15,1 2-15,1-1 0,-2 2 16,0-2-16,1-1 0,2 1 16,5-2-16,0 0 0,-1 1 15,-1 1-15,1 0 0,-3-1 0,3 1 16,0 0-16,26-3 0,-8-2 16,-4 3-16,-2 4 0,-6 0 15,-3 3-15,0-4 0,0-3 16,0-1-16,1-1 0,0 3 15,0 3-15,-1 0 0,-1 0 16,2-2-16,2-1 0,-2 2 16,-1 0-16,3-1 0,4 0 15,0 0-15,-1-1 0,2 2 0,0-1 16,-2 1-16,-2 1 0,2-3 16,1-2-16,-3 0 0,-3 1 15,2 1-15,1 2 0,1-4 16,-1-3-16,4 0 0,2 0 15,-5 4-15,-2 3 0,3 0 16,-1 0-16,1-3 0,-2-2 0,3 1 16,1 1-16,-2 3 15,-3 3-15,2-2 0,2-2 16,1-6-16,0-4 0,1 7 16,1 2-16,-4-1 0,-2-2 0,1 0 15,1 0-15,0 1 0,1 0 16,2-1-16,1 2 0,-4 1 15,0 2-15,1-2 0,3-1 16,-1-1-16,0-1 0,2-3 16,1 0-16,-3 4 0,1 3 0,2 1 15,2 2-15,-3-5 16,0-4-16,-1 1 0,1 1 0,-4-4 16,-4-3-16,5 2 0,4 2 15,-5 3-15,-3 1 0,-1 1 16,0 0-16,3 1 0,0 0 15,2 2-15,1 1 0,-6-3 16,-5-3-16,6 0 0,4-1 16,-4 2-16,-3 0 0,-1 0 15,0 1-15,-1 1 0,-1 1 0,1-1 16,0-1-16,-4-2 0,-3 2 16,3 0-16,0 0 15,3 0-15,1 1 0,0 0 0,-2 0 16,1 0-16,-1 0 0,-3-3 15,1 1-15,-1-2 0,3 2 16,0 2-16,1 2 0,0-2 16,1-1-16,-1 1 0,1 0 15,0-1-15,0-2 0,1 2 16,1 0-16,-1 1 0,-1 1 0,0 2 16,1 1-16,-4-4 0,-1-2 15,-1-2-15,2 1 0,2 2 16,3 1-16,-1 1 0,0 1 15,-4 1-15,-4 0 0,3-3 16,1-2-16,2 2 0,0 0 0,2 2 16,2 2-16,-6-3 15,-1-1-15,-1 1 0,2 3 0,-2-3 16,1-2-16,1 1 0,2 1 16,-4 0-16,-1-1 0,-1 1 15,0-1-15,-2 2 0,-1 0 16,2-2-16,2 1 0,-1-1 15,-3 0-15,3 1 0,2 2 16,-3-3-16,-2-1 0,1-1 16,1 0-16,0 1 0,1 2 0,-2-1 15,-1 1-15,-4-2 0,0 1 16,-2 1-16,0 2 16,-2-3-16,-2 0 0,-4 0 0,0 2 15,-5-2-15,-2 1 0,-2 1 16,-3 0-16,-6 0 0,-4-2 15,-6 0-15,3 0 0,-2-2 16,-1-3-16,-1 4 0,-1 2 16,-1-2-16,0 1 0,-3-1 15,-1 1-15,-1 0 0,-3 0 0,0 0 16,-7-1-16,-3 4 0,-4 3 16,3-1-16,2 0 0,1-2 15</inkml:trace>
  <inkml:trace contextRef="#ctx0" brushRef="#br0" timeOffset="118889.4343">9145 4413 0,'0'0'0,"0"0"15,0 0-15,0 0 0,0 0 0,0 0 16,0 0-16,24-6 0,-24 6 16,0 0-16,21-2 0,-21 2 15,0 0-15,30 1 0,-16-1 16,3 0-16,0 0 0,3 0 15,2 0-15,1 0 0,2-2 0,8 0 16,3 1-16,0 0 0,1-1 16,1 0-16,3 0 0,7 2 15,-3 0-15,2 1 0,3-1 16,-2 1-16,-1 2 0,8-3 16,0-1-16,-4 2 0,-4 0 15,11 1-15,3 1 0,-5-3 16,-3 0-16,3 1 0,4-1 15,-3 1-15,-2 2 0,12-1 16,0 0-16,-3 0 0,-4-1 0,5-1 16,4 1-16,23-2 0,-11-2 15,0 2-15,2 1 0,-9 3 16,-7 1-16,5-2 0,3-2 16,-8-1-16,-4 0 0,5 1 15,4 0-15,-7 0 0,-4 0 16,2 0-16,2 0 0,-6 0 15,-3 0-15,1 0 0,-1 0 16,-5-2-16,-4 0 0,3 0 0,1 4 16,-8-5-16,-4 0 0,-5-1 15,-2 1-15,-2 3 0,-3 2 16,-2 0-16,-4 0 0,-4-2 16,-1-2-16,-4 0 0,-2-1 15,-7 6-15,1 3 0,0-5 16,-2-2-16,1 0 0,1 0 15,-4 1-15,2 3 0,-2-3 16,0-3-16,0 3 0,0 0 16,0 0-16,0 0 0,0 0 0,0 3 15,0-3-15,0 0 0,0 0 16,0 0-16,0 0 0,0 0 16,-2-2-16,2 2 0,-4 0 15,2 1-15,-2 2 0,-2 3 16,2-2-16,-1 1 0,2-2 0</inkml:trace>
  <inkml:trace contextRef="#ctx0" brushRef="#br0" timeOffset="121989.9237">7611 5170 0,'0'0'15,"0"0"-15,0 0 0,0 0 0,0 0 16,0 0-16,0 0 0,0 0 16,0 0-16,0 0 0,0 0 15,25 8-15,-25-8 0,18 4 16,-18-4-16,30 4 0,-30-4 16,40 5-16,-14-3 0,2 0 15,0-2-15,13 0 0,3 0 16,0 0-16,1 0 0,13 1 15,4 1-15,-4-1 0,-2-1 0,15 0 16,3 1-16,-6 1 0,-3 2 16,16-1-16,1-2 0,-3 2 15,-5-2-15,15 2 0,2 0 16,28 1-16,-15-2 0,-4 0 16,0-1-16,-10 1 0,-6-2 15,3 4-15,3 0 0,-5 0 16,-4 0-16,6-1 0,4 2 15,-10-5-15,-9-1 0,9 3 0,5 2 16,-7-1-16,-4-2 0,5 0 16,1 1-16,-8 1 15,-6 2-15,0-2 0,1 0 16,-10-2-16,-5 1 0,-2 0 0,0 1 16,-10 2-16,-3 0 0,-6-4 15,-2 0-15,-7-2 0,-4-1 0,0 0 16,1 1-16,-4 2 15,-4 4-15,-5-5 0,-2-3 16,-2-1-16,-2 1 0,-1 3 16,0 0-16,0 0 0,-1 2 0,1-2 15,0 0-15,0 0 0,0 0 16,-2 1-16,-2 1 0,-3 1 16,-1 1-16,2-2 0,1 0 15,1 1-15</inkml:trace>
  <inkml:trace contextRef="#ctx0" brushRef="#br0" timeOffset="125355.4775">13916 5993 0,'0'0'0,"0"0"0,0 0 0,0 0 0,0 0 16,25 1-16,-25-1 0,21-1 16,-10 1-16,2 1 0,1-1 15,2 0-15,0 0 0,3 0 16,2 0-16,6 0 0,1 1 15,2-2-15,1 0 0,-1 1 16,0 1-16,-1 0 0,-1-1 16,6 1-16,-4-1 0,-1 0 15,-4 1-15,-2 1 0,-5-2 0,-3 1 16,-5 1-16,-4-1 0,0 0 16,-1 0-16</inkml:trace>
  <inkml:trace contextRef="#ctx0" brushRef="#br0" timeOffset="127539.0726">28161 6045 0,'0'0'0,"0"0"15,0 0-15,0 0 0,0 0 0,19-11 16,-19 11-16,0 0 0,26-6 0,-15 5 15,2-3-15,0 3 0,1 0 16,3 0-16,1 1 16,2-2-16,1 1 0,1 0 15,3 1-15,7-2 0,0 1 0,1-1 16,2 0-16,0 0 0,0 2 16,7 0-16,-2 0 0,-5-1 15,-3 0-15,-4 1 0,-4-1 16,-5 1-16,-5 1 0,-5 1 15,-5 2-15,0-2 0,-2 1 0,0-2 16</inkml:trace>
  <inkml:trace contextRef="#ctx0" brushRef="#br0" timeOffset="131943.0745">16849 7518 0,'0'0'16,"0"0"-16,0 0 0,0 0 0,-25 3 15,25-3-15,0 0 0,0 0 16</inkml:trace>
  <inkml:trace contextRef="#ctx0" brushRef="#br0" timeOffset="132272.178">16754 7554 0,'0'0'0,"0"0"0,0 0 16,0 0-16,0 0 0,0 0 0,22 7 15,-22-7-15,0 0 0,21 4 16,-21-4-16,0 0 0,32 3 15,-15-1-15,4-2 0,-1 1 0,3 3 16,2-2-16,5-2 16,7-1-16,0-1 0,1-1 0,3 2 15,-3-2-15,0 2 0,9 1 16,1 0-16,-5 0 0,-5 2 16,5 0-16,-2-2 0,-7 0 15,-5 0-15,-7 2 0,-5 2 16,-12-1-16,-9 1 0,0-2 15,2-1-15,0 1 0</inkml:trace>
  <inkml:trace contextRef="#ctx0" brushRef="#br0" timeOffset="134763.3168">29232 7485 0,'0'0'0,"0"0"0,0 0 0,0 0 16,0 0-16,0 0 0,26 3 15,-26-3-15,0 0 0,24 1 16,-24-1-16,25-2 0,-25 2 0,26 4 15,-9 0-15,0-2 16,2 1-16,4 0 0,4 0 16,0 0-16,1 2 0,12 1 0,3 0 15,-3-1-15,-1 1 0,9 1 16,1-1-16,-7 0 0,-6-2 16,4 0-16,-4-1 0,-6-2 15,-5 1-15,-7-1 0,-7 0 16,-9-1-16,-4 1 0,0 0 15,2-1-15,-2 0 0</inkml:trace>
  <inkml:trace contextRef="#ctx0" brushRef="#br0" timeOffset="136242.4202">15947 8182 0,'0'0'16,"0"0"-16,0 0 0,0 0 0,0 0 16,20-5-16,-20 5 0,0 0 15,0 0-15,24-9 0,-18 5 16,-1 1-16,0 0 0,-1-2 15,0 1-15,1 1 0,-2 0 0,2-1 16,0-2-16,1 3 0,-1 1 16,3-1-16,2 2 15,1-1-15,1 0 0,2-1 0,3 0 16,0 0-16,2 2 0,2-2 16,3 0-16,-1 1 0,0 0 15,6-1-15,3 2 0,-2-2 16,-1 0-16,5-1 0,0 1 15,-3-2-15,-2 0 0,-1 2 16,1 0-16,-4 2 0,-4 0 0,-1 0 16,-2 1-16,-2 0 0,-1-1 15,-3 1-15,-1 0 16,-6 0-16,0 0 0,-3 1 0,-2-1 16,-1 4-16,0 0 0,0-2 15,-1 0-15,2-2 16</inkml:trace>
  <inkml:trace contextRef="#ctx0" brushRef="#br0" timeOffset="345158.8247">16841 3748 0,'0'0'0,"0"0"0,0 0 16,0 0-16,20-6 0,-20 6 0,22-5 16,-9 2-16,3 0 0,0 0 15,3 2-15,0-1 16,1 2-16,5-1 0,5-1 16,6 2-16,-2 2 0,-1 1 0,0-1 15,8 2-15,-2 0 0,0-2 16,2 0-16,0-1 0,1 0 15,1 1-15,0 1 0,8-1 16,-3 0-16,2-1 0,0 1 16,2-1-16,0-1 0,0 0 15,0 1-15,7 2 0,0-1 0,-1-1 16,1 0-16,-3-1 0,-1 0 16,9-2-16,-1-1 15,-2 5-15,-1 3 0,1-3 0,-1-1 16,0-1-16,-2 0 0,24 1 15,-8 0-15,-5-2 0,-3 0 16,-4 1-16,-5 1 0,0 0 16,-2 3-16,3-5 0,4-2 15,-4 2-15,0 2 0,-1-1 0,0 0 16,-2 0-16,-1 1 0,5-3 16,4-1-16,-4 4 0,0 3 15,-1-2-15,2 1 0,-2-5 16,0-2-16,3 2 0,1 1 15,-2 2-15,0 2 0,-5-3 16,-3-1-16,4 0 0,4 0 16,-1 3-16,2 1 0,-4 1 15,-1-2-15,1-4 0,1-3 0,-2 3 16,-1 2-16,4-2 16,0 0-16,-3-1 0,-6 2 0,4 5 15,2 1-15,0-5 0,0-3 16,-2 4-16,-1 6 0,-1-4 15,-2 1-15,2 0 0,1-1 16,-2-3-16,-2-1 0,0 2 16,-1 0-16,0 2 0,-3-2 15,2 0-15,1 0 0,-4 3 16,-2 2-16,1-5 0,2-1 16,-4-1-16,-4 1 0,2 0 0,-1-1 15,-2-3-15,-3 0 0,-12 3 16,4 0-16,-3 2 0,1 1 15,-1-2-15,-1-1 0,-1 1 16,0 0-16,-2 0 0,-1 1 16,-2-1-16,-2-2 0,0 3 15,-1 2-15,-3-3 0,-1-1 0,-2 0 16,0 0-16,-3 1 0,-1 1 16,-2-1-16,3 0 15,-3 0-15,0 0 0,-3 3 0,0-3 16,-1 2-16,-1-1 0,-2 2 15,-2 1-15,-3 1 0,-3 1 16,3-1-16,1 0 0,2-2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6T00:01:24.835"/>
    </inkml:context>
    <inkml:brush xml:id="br0">
      <inkml:brushProperty name="width" value="0.05292" units="cm"/>
      <inkml:brushProperty name="height" value="0.05292" units="cm"/>
      <inkml:brushProperty name="color" value="#FF0000"/>
    </inkml:brush>
  </inkml:definitions>
  <inkml:trace contextRef="#ctx0" brushRef="#br0">8548 5999 0,'0'0'0,"0"0"0,0 0 15,0 0-15,24 3 0,-24-3 16,23 1-16,-9 0 0,3 0 0,2-1 16,3-1-16,2 0 15,0 1-15,13-1 0,6 1 16,-2 0-16,-2 1 0,13-2 15,3-1-15,-5 1 0,-1-1 16,19 1-16,7-2 0,-6-2 0,-5-1 16,9 2-16,-1 4 0,-1 0 15,-4 1-15,12-3 0,-2-1 16,-1 1-16,-1 0 0,33-2 16,-6 1-16,-11-1 0,-5 0 0,0 2 15,2 2-15,-2-5 16,-3 0-16,2-2 0,0-2 15,-1 4-15,0 1 0,3 1 0,2-2 16,-4 1-16,-2 0 0,2 2 16,2 0-16,-3 1 0,0 0 15,-2 1-15,-2 1 0,-1-5 16,-1-1-16,1 2 0,2-2 16,-6 4-16,-4 2 0,3-1 15,2 0-15,-4 0 0,-5 0 0,-1 2 16,1 2-16,-6 0 0,-2-1 15,-1 1-15,1 0 0,-7-3 16,-4-2-16,-6-1 0,-4 0 16,0 3-16,-2 1 0,-7-5 15,-7-4-15,-3 2 0,-4 1 16,-2 1-16,1 0 0,-8 1 16,-3 0-16,-3 2 0,0 0 15,0-2-15</inkml:trace>
  <inkml:trace contextRef="#ctx0" brushRef="#br0" timeOffset="750.3697">13331 4903 0,'0'0'0,"0"0"15,0 0-15,23-1 0,-23 1 16,22-1-16,-5 0 0,0 1 16,2 0-16,3 0 0,3 0 15,7-1-15,0-3 0,5 2 16,5 1-16,-2 0 0,0 0 0,16 0 16,5-2-16,-4 2 0,-2 0 15,17-2-15,3-1 16,6-1-16,-9 1 0,19 2 0,4 0 15,-12 0-15,-6-3 0,45 3 16,-4 1-16,-18-3 0,-12-3 16,6 2-16,3 1 0,-9 5 15,-6 6-15,11-5 0,9-1 16,-14-3-16,-10-2 0,13 6 16,8 0-16,-13 0 0,-7-1 0,13-2 15,7 0-15,-12 0 0,-7 1 16,9 2-16,8 1 15,-11 0-15,-8 2 0,13-6 0,8-3 16,-13 1-16,-9-2 0,11 6 16,8 3-16,-11-2 0,-8 2 0,7-1 15,4 3-15,-10-4 16,-5-3-16,8-3 0,5-4 16,-11 4-16,-9 1 0,3 1 0,4 0 15,-10-1-15,-6 1 0,4-3 16,3-2-16,-11 6 0,-9 2 15,-4 1-15,0-1 16,-8 0-16,-3 1 0,-6 0 0,-3-1 16,-6 0-16,-4 0 0,-2 3 15,-2 3-15,-2-3 0,-2 1 0,-4 0 16,-4 1-16,2-4 16,-2 2-16,2-2 0,1-1 15,0 1-15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6T00:06:14.915"/>
    </inkml:context>
    <inkml:brush xml:id="br0">
      <inkml:brushProperty name="width" value="0.05292" units="cm"/>
      <inkml:brushProperty name="height" value="0.05292" units="cm"/>
      <inkml:brushProperty name="color" value="#FF0000"/>
    </inkml:brush>
  </inkml:definitions>
  <inkml:trace contextRef="#ctx0" brushRef="#br0">2305 6241 0,'0'0'0,"0"0"16,0 0-16,0 0 0,0 0 15,31-5-15,-31 5 0,25-2 16,-25 2-16,26-1 0,-11 1 16,3 1-16,-1 1 0,6 1 15,2 0-15,0-1 0,1 0 0,11 1 16,-1-1-16,4-1 0,1-1 16,11-1-16,4 1 15,-3 1-15,-1 1 0,14-1 16,2-2-16,-1 0 0,-3 0 0,16 0 15,1 0-15,-6 0 0,-5-1 16,12 0-16,3 1 0,-9-2 16,-3-3-16,39-1 0,-6 2 15,-11 2-15,-9 0 0,1 2 16,2 0-16,-9 0 0,-4 0 0,8-1 16,7 0-16,-10-1 15,-4 1-15,2 1 0,2 1 16,-6-1-16,-2-1 0,6 1 0,6 0 15,-6 2-15,-4 2 0,8-2 16,5 1-16,-10-1 0,-5 2 16,7-2-16,0-1 0,-3 1 15,-2-1-15,6 2 0,4 2 16,-6 0-16,-6-2 0,4-2 16,3-1-16,-2 1 0,-4 0 0,6 2 15,3 2-15,-10 0 16,-4 0-16,2-1 0,4-1 0,-7 0 15,-8-2-15,5 0 0,3 0 16,-6 3-16,-4 2 0,1-3 16,0-2-16,-11-2 0,-6-3 15,4 6-15,4 5 0,-9-4 0,-6-3 16,1 3-16,-1 1 16,-4-2-16,-4-1 0,-5 0 15,-4-1-15,-3 1 0,0 0 0,-3 1 16,0 0-16,-6 0 0,0-1 15,-6 0-15,1-3 0,-1 3 16,0 0-16,-2-5 0,-1 3 16,-5 2-16,-7 2 0,-7 1 15,-6 2-15,9-1 0,4-2 0,2 1 16</inkml:trace>
  <inkml:trace contextRef="#ctx0" brushRef="#br0" timeOffset="10365.6576">2394 6302 0,'0'0'0,"0"0"16,0 0-16,0 0 0,-23-4 0,23 4 15,-22-5-15,9 2 0,-1-1 16,-3 1-16,-5-1 0,2 0 15,2-2-15,-11-2 0,0-2 16,-1 0-16,4 0 0,-3-1 16,1-3-16,-1 0 0,1-2 0,-6-5 15,1 1-15,2-2 0,6-2 16,0-2-16,-1-1 16,2 0-16,2 0 0,-1-9 0,4-2 15,3 1-15,4 0 0,5-2 16,-2 0-16,6 2 0,3 3 15,3-3-15,6 0 0,-2-1 16,5 0-16,2-3 0,3 5 16,-1-1-16,0 2 0,7-1 15,0 0-15,1 4 0,1 4 0,4 2 16,3 5-16,-1-4 16,1 1-16,0 0 0,3 3 15,1 3-15,1 2 0,4 0 16,5-1-16,-4 2 0,1 0 0,11-2 15,5 3-15,-1 0 0,-3 3 16,8 1-16,5 1 0,-2 2 16,-2 2-16,41-5 0,-2-1 15,-10 4-15,-8 1 0,5 1 16,4-1-16,-6 0 0,-3-2 0,7 1 16,5 4-16,-10-2 15,-4 0-15,10 0 0,5 1 16,-6-1-16,-5 2 0,7 0 0,5-1 15,-8 0-15,-5 0 0,12-1 16,9-2-16,-12 1 0,-8 1 16,9 3-16,7 2 0,-10-4 15,-4 1-15,2-5 0,5-2 16,-7 5-16,-5 1 0,8 3 16,6 0-16,-12-1 0,-5-1 0,4 1 15,3 2-15,-8-1 16,-6 0-16,7 0 0,5-1 0,-9 0 15,-6 0-15,4 3 0,3 3 16,-6-3-16,-5 0 0,3 3 16,-1 1-16,-6-1 0,-5 2 0,1 2 15,-2 0-15,-5 0 16,-4-4-16,2 3 0,1 0 16,-8 5-16,-6 1 0,5 1 15,4-2-15,-9-1 0,-5-4 0,-3 4 16,3 2-16,-2-1 0,-1 1 15,-2 1-15,2 2 0,-8 0 16,-3-2-16,0 5 0,2 4 16,-1 0-16,-1-2 0,-2 7 15,0 2-15,-9-15 0,1 0 16,2 4-16,1 4 0,-1 0 0,1 1 16,-2 2-16,2 2 15,-2-3-15,-1 0 0,0 3 16,0 1-16,-2 0 0,1-1 0,-1 4 15,-2 3-15,-1-3 0,1-4 16,-3 5-16,-1 3 0,-3-1 16,-1-1-16,1-4 0,1-2 15,-3 0-15,-1 1 0,-1 4 16,0 2-16,1-5 0,1-4 0,-1-1 16,-2 0-16,0-4 0,4 0 15,-1-3-15,2-1 16,1-4-16,0-1 0,1 0 0,-3-1 15,1-2-15,1 1 0,-3-4 16,1 0-16,-3-2 0,1-2 16,-7 1-16,-8 1 0,-1-1 15,-3-1-15,5 1 0,5-2 0,2 2 16</inkml:trace>
  <inkml:trace contextRef="#ctx0" brushRef="#br0" timeOffset="18966.626">9153 6228 0,'0'0'0,"0"0"0,0 0 16,0 0-16,0 0 0,0 0 16,-4 25-16,4-25 0,0 0 0,-11 31 15,11-31-15,-9 34 16,5-16-16,-1 2 0,-2 2 16,0 2-16,1-1 0,-5 11 15,-1 3-15,-2-2 0,2-2 0,-4 6 16,-1-3-16,3-4 0,1-3 15,1-5-15,4-4 16,0-5-16,1-4 0,2-3 16,0-1-16,2-1 0</inkml:trace>
  <inkml:trace contextRef="#ctx0" brushRef="#br0" timeOffset="19248.3755">9037 6261 0,'0'0'0,"5"-6"0,2 0 15,4-3-15,2 1 0,4-1 16,3 0-16,6-2 0,2 0 0,1 1 16,3 3-16,5-1 0,-4 5 15,-2 3-15,-2 2 0,-1 4 16,-5 4-16,-2 1 0,-3 1 16,-5 3-16,-2 0 0,-2 1 15,-5 0-15,-2-1 0,-3 0 16,-4 0-16,-8-1 0,-2 1 15,-1 0-15,-6-2 0,-6 0 16,1 0-16,0-2 0,-2-1 16,-1-1-16,1-2 0,2-4 0,5-4 15,0-5-15,5 2 0,2 0 16,4 0-16</inkml:trace>
  <inkml:trace contextRef="#ctx0" brushRef="#br0" timeOffset="19498.2253">9842 6006 0,'0'0'0,"0"0"0,-7 21 15,0-7-15,0 1 0,-4 6 0,-3 2 16,-3 11-16,0 0 0,-4 9 15,0 0-15,2-5 0,0-6 16,3-2-16,4-3 0,1 1 16,3-5-16,5-5 0,3-2 15,5-8-15,3-2 0,-1-1 0,-1-1 16,-2-1-16</inkml:trace>
  <inkml:trace contextRef="#ctx0" brushRef="#br0" timeOffset="19897.7325">10057 6139 0,'0'0'0,"0"0"0,0 0 15,0 0-15,0 0 0,-13 22 16,13-22-16,-19 28 0,7-11 16,-2 4-16,0 3 0,2 0 0,1 0 15,0 3-15,2-2 16,5-4-16,2-2 0,5-4 15,2-3-15,6-3 0,5-2 0,2-5 16,4-4-16,3-4 16,0-2-16,7-5 0,-1-1 15,0-1-15,-2-2 0,1-1 16,-1-1-16,-4-1 0,-3 0 0,-1-2 16,-3 2-16,-5 5 0,-2 4 15,-3 4-15,-3 2 0,0 0 16,-2 2-16,-3 3 0,0 0 15,0 0-15,-2 6 0,-3 2 16,0 2-16,-1 3 0,0 3 0,0 1 16,1 2-16,0 0 0,2 1 15,1-1-15,2 1 0,1-3 16,1 1-16,4 0 0,3-3 16,-4-5-16,-1-2 0,1-1 15</inkml:trace>
  <inkml:trace contextRef="#ctx0" brushRef="#br0" timeOffset="20398.0278">10890 6236 0,'0'0'16,"0"0"-16,0 0 0,0 0 16,0 0-16,2-20 0,-3 14 15,-2-1-15,-2-1 0,-1 1 0,-2 1 16,-4 1-16,-2 0 0,-4 2 15,-2 2-15,-2 1 0,-2 2 16,-7 3-16,0 1 16,2 2-16,3 5 0,1 0 15,2 4-15,-1 3 0,6 1 0,4-3 16,7 0-16,3-4 0,4-1 16,6-3-16,4-3 0,5 0 15,5-2-15,2-3 0,2-3 16,2-4-16,0-2 0,0-4 15,-2-1-15,-2-2 0,-1-1 0,-4 1 16,-2-1-16,-3 2 0,-2 0 16,-2 4-16,-3 0 0,1 3 15,-2 0-15,-2 3 0,-2 3 16,0 0-16,0 7 0,-1 3 16,0 4-16,-1 4 0,-2 3 0,1 4 15,-1 4-15,0-1 0,1-1 16,0 6-16,0-4 15,-1-2-15,1-3 0,-3-2 0,-1-3 16,-2-3-16,-1-4 0,-2-1 16,-3-2-16,0-4 0,-2-2 15,-2-4-15,-3-3 0,0-2 16,-1-2-16,4-4 0,0-2 16,3 3-16,4 2 0,2 1 15</inkml:trace>
  <inkml:trace contextRef="#ctx0" brushRef="#br0" timeOffset="21031.318">11397 6227 0,'0'0'0,"0"0"16,0 0-16,0 0 0,0 0 0,0-24 16,0 24-16,0 0 0,-13-24 0,13 24 15,-19-14-15,7 8 16,-2 0-16,-4 3 0,-3 3 16,0 0-16,-1 3 0,-8 2 15,0 3-15,3 2 0,3 1 0,0 7 16,3 2-16,5 1 0,4-1 15,5-2-15,6 0 16,5-2-16,3-2 0,8-4 0,3-2 16,1-2-16,0-4 0,3-2 15,3-2-15,-2-1 0,-2-1 0,-1-5 16,-1-3-16,-1-2 16,-2 2-16,-1 0 0,-3-1 15,-1 2-15,-2 2 0,-3 3 16,0 0-16,-3 2 0,-1 1 0,0 4 15,-1 4-15,-1 0 0,2 2 16,-5 7-16,-1 5 16,0 1-16,-2 2 0,-1 7 0,0 6 15,-2 5-15,1-3 0,2-2 16,0 0-16,1 0 0,-1-7 0,0-2 16,0-3-16,0-5 0,2-1 15,-6-5-15,-3-4 16,2-4-16,-1-1 0,-3-3 0,0-2 15,-1-1-15,0-2 0,-3-4 16,-1-4-16,3 0 0,0-1 16,3-3-16,2-2 0,2 1 15,1 1-15,3-1 0,3 0 16,3 2-16,2 0 0,7 0 16,4 0-16,-2 3 0,-2 2 0,-2 2 15</inkml:trace>
  <inkml:trace contextRef="#ctx0" brushRef="#br0" timeOffset="21447.7557">11506 6350 0,'0'0'0,"0"0"0,0 0 15,0 0-15,0 0 0,0 0 16,32 7-16,-32-7 0,23 1 16,-23-1-16,28-2 0,-14 0 15,2 0-15,0-2 0,3 1 16,-1-2-16,-3 1 0,1-2 16,-2 0-16,-1 0 0,-2-2 0,-2 1 15,-2-1-15,-3-1 16,-1 0-16,-2 0 0,-3 1 0,-2 0 15,-3 1-15,-2 0 0,-1 2 16,-3-1-16,0 3 0,-2 3 16,-4 4-16,0 2 0,0 0 0,1 4 15,-1 3-15,3 1 16,3 0-16,2 2 0,1 0 16,3 0-16,1-1 0,5 3 15,5-1-15,4-3 0,3-3 0,7 0 16,5-1-16,11 1 0,4-2 15,-8-2-15,-4-2 0,-6 0 16</inkml:trace>
  <inkml:trace contextRef="#ctx0" brushRef="#br0" timeOffset="21982.3507">12321 6361 0,'0'0'0,"0"0"0,0 0 15,0 0-15,0 0 0,0-25 0,0 25 16,-3-19-16,3 19 0,-6-22 16,2 11-16,-2 0 0,0 0 15,-3 1-15,-2 1 0,-1 0 16,-1 1-16,-1 2 0,1 1 16,-1 1-16,-1 3 0,-7 1 15,-3 3-15,2 2 0,1 4 0,2 4 16,2 4-16,2 0 15,1-1-15,4 1 0,3 0 0,2-1 16,3 1-16,5 2 0,5-1 16,2-5-16,5 0 0,7-4 15,5-2-15,2-2 0,0-2 16,2-5-16,1-5 0,-2-1 0,-2-2 16,6-5-16,1-3 15,-5-5-15,-4 0 0,-2-3 16,-5-2-16,-2 0 0,-4 1 0,-2 2 15,-1-1-15,-2 2 0,-1 2 16,-3 2-16,-2 3 0,0 3 16,0 2-16,-1 2 0,0 0 15,0 4-15,0 4 0,0 2 16,-3 5-16,0 1 0,-2 3 16,0 3-16,-2 6 0,-2 1 15,0 2-15,-6 9 0,1 5 16,1-4-16,2-2 0,2-1 15,1 0-15,3-2 0,1-3 0,2 4 16,0-1-16,3-8 0,1-1 16,0-3-16,1-2 0,-2-3 15</inkml:trace>
  <inkml:trace contextRef="#ctx0" brushRef="#br0" timeOffset="51131.2711">13151 6138 0,'0'0'0,"0"0"15,0 0-15,0 0 0,0 0 0,0 0 16,-7 23-16,7-23 16,0 0-16,-17 31 0,7-13 15,-1 0-15,0 1 0,-1 2 0,0 2 16,2-1-16,1 1 0,1 5 15,4-1-15,3-5 16,2-3-16,5-4 0,6-2 0,-1-2 16,0-1-16,2-3 15,2-3-15,1-1 0,-1-2 0,3-4 16,-2-2-16,-5 0 0,-1 1 16,-2 2-16</inkml:trace>
  <inkml:trace contextRef="#ctx0" brushRef="#br0" timeOffset="51312.5436">12944 6356 0,'0'0'0,"0"0"0,0 0 16,0 0-16,0 0 0,0 0 0,23-8 16,-23 8-16,27 0 0,-27 0 15,35 2-15,-14-1 0,0 0 16,3-1-16,2 0 0,-2 0 15,-5 0-15,-1 0 0</inkml:trace>
  <inkml:trace contextRef="#ctx0" brushRef="#br0" timeOffset="51762.9261">13611 6070 0,'0'0'0,"0"0"0,0 0 15,0 0-15,-12 29 0,12-29 0,-18 30 16,7-9-16,-1 3 0,-1 2 16,0 5-16,-4 5 0,2 1 15,1-4-15,2-4 0,0 0 16,1-4-16,3-6 0,3-3 15,0-4-15,3-2 0,2-7 0,0-3 16,2-5-16,1-2 0,0-2 16,0-3-16,4-1 0,2-4 15,3 0-15,2-1 0,0 0 16,1 2-16,-1 2 0,0 0 16,2 1-16,-2 2 0,-1 3 15,0 0-15,-3 5 0,-2 1 0,0 4 16,0 3-16,-3 3 15,-1 2-15,-2 1 0,-1 4 16,0 1-16,0 2 0,-1 0 0,0 0 16,0 1-16,0-2 0,1-1 15,0-1-15,2-2 0,0-3 16,-1-1-16,0-1 0,-1-1 0</inkml:trace>
  <inkml:trace contextRef="#ctx0" brushRef="#br0" timeOffset="52095.9585">13899 6429 0,'0'0'0,"0"0"0,0 0 0,0 0 16,32-2-16,-19 0 0,3-1 16,1 1-16,1-1 0,-2-1 15,1-3-15,4-1 0,-2-1 0,1-1 16,0 0-16,-3-1 15,-3-1-15,-4 0 0,-2-1 16,-5 1-16,-3-1 0,-2 1 16,-4 0-16,-3 3 0,-2 0 0,-4 4 15,-5 1-15,-2 3 0,-1 2 16,-1 4-16,1 2 0,-1 3 16,2 3-16,-4 7 0,2 2 15,5 2-15,5 0 0,6 1 16,7 0-16,6-1 0,5-4 0,7-3 15,6-5-15,6-1 16,4-1-16,12-5 0,5-4 0,-10 0 16,-9-1-16,-7 1 0</inkml:trace>
  <inkml:trace contextRef="#ctx0" brushRef="#br0" timeOffset="52613.95">14821 6035 0,'0'0'0,"0"0"0,0 0 15,-11 28-15,11-28 0,-12 34 0,5-11 16,-1 4-16,0 2 0,-2 8 15,0 1-15,3-3 0,0-1 16,-1 2-16,1-7 0,1-4 16,2-2-16,-1-5 0,2-3 15,1-3-15,-1-4 0,1-3 16,0-5-16,2 0 16,-1-6-16,2-1 0,1-5 0,0-2 15,2-2-15,1-2 0,2-2 0,2 0 16,2 2-16,8-4 0,3 2 15,0 2-15,0 3 16,2 2-16,3 3 0,0 1 0,-1 2 16,0 5-16,-1 3 0,-2 4 15,-2 1-15,-2 5 0,-3 4 16,-3 0-16,-5 1 0,-3 0 16,-4 1-16,-3-3 0,-3 1 0,-3-1 15,-6 2-15,-3-1 0,-5-1 16,-5-1-16,-3 1 15,1-4-15,-1-3 0,-4 1 0,1-1 16,5-1-16,5-2 0,4-5 16,3-4-16,5-2 0,4-1 0,3 1 15,0 3-15,1 0 16</inkml:trace>
  <inkml:trace contextRef="#ctx0" brushRef="#br0" timeOffset="53096.248">15651 6266 0,'0'0'0,"0"0"0,0 0 15,0 0-15,-18-20 0,18 20 0,-19-11 16,19 11-16,-22-11 15,8 5-15,-4 3 0,-1 0 0,0 2 16,-2 2-16,-1 2 0,-6 3 16,0 2-16,1 4 0,-1 2 15,3 4-15,2 3 0,-1 4 16,3-1-16,5-2 0,6-2 0,5-1 16,4-2-16,4-2 0,4-2 15,7-5-15,7-3 16,0-4-16,0-2 0,2-4 0,2-2 15,1-1-15,-2-1 0,-1-3 16,-1-2-16,-3 1 0,-3 1 16,0-4-16,-3-2 0,-2 2 15,-1 3-15,-2 3 0,-3 3 16,0 2-16,-2 0 0,-3 5 16,1 5-16,-2 0 0,-1 0 0,-1 5 15,1 2-15,0 1 0,1 2 16,0 2-16,1 1 15,2-1-15,1-2 0,4 0 16,2 1-16,2-4 0,1-2 0,-2-2 16,-1-1-16,-2 0 0</inkml:trace>
  <inkml:trace contextRef="#ctx0" brushRef="#br0" timeOffset="53362.9522">16024 6086 0,'0'0'0,"0"0"15,0 0-15,-4 23 0,4-23 0,-11 27 16,0-7-16,-1 5 0,0 1 16,-1 2-16,1 3 0,-1 3 15,2-2-15,2-4 0,4-3 16,0 1-16,3-3 0,5-5 15,5-4-15,0-6 0,2-4 16,2-4-16,1-3 16,-1-1-16,0-3 0,0-2 0,2-3 15,-3 2-15,-2 1 0,-2 2 0</inkml:trace>
  <inkml:trace contextRef="#ctx0" brushRef="#br0" timeOffset="53529.5282">15830 6256 0,'0'0'16,"0"0"-16,0 0 0,0 0 15,26-5-15,-26 5 0,33 0 16,-33 0-16,38-2 0,-15 2 16,3 0-16,-1-2 0,2 0 0,1-1 15,-4 0-15,-4 2 0</inkml:trace>
  <inkml:trace contextRef="#ctx0" brushRef="#br0" timeOffset="53979.419">16396 6018 0,'0'0'0,"0"0"0,0 0 15,-12 18-15,12-18 0,-14 23 16,4-5-16,-2 1 0,-1 3 0,-1 5 16,-2 4-16,-1 6 15,0-1-15,1 5 0,1-1 16,4-7-16,2-5 0,3-5 16,0-3-16,2-4 0,1-3 0,0-3 15,1-4-15,1-2 16,1-4-16,2-4 0,1-3 15,0-3-15,1-2 0,3-3 16,2-3-16,1 0 0,0 0 0,3 0 16,1 0-16,3-1 0,-2 4 15,-1 4-15,1 0 0,-2 2 16,-1 3-16,0 5 0,0 3 16,-2 2-16,-1 2 0,-3 4 0,-3 3 15,-2 1-15,-1 1 0,-2 2 16,0 3-16,-1-1 0,0 2 15,1 3-15,0-2 0,1-2 16,-1-1-16,2-7 0,3-5 16,-1-1-16,-1-1 0,0-2 15</inkml:trace>
  <inkml:trace contextRef="#ctx0" brushRef="#br0" timeOffset="54245.9068">16808 6086 0,'0'0'0,"0"0"0,0 0 15,0 0-15,-9 27 0,9-27 16,-20 34-16,8-11 0,0 3 16,-1 4-16,-1 3 0,-3 4 15,3-2-15,-1 3 0,4-3 16,4-10-16,2-4 0,5-4 0,4-1 15,0-4-15,1-3 0,4-1 16,2-5-16,-2-1 0,0-4 16,-4 0-16,-1-1 0,-2-1 15,0 2-15,0 0 0</inkml:trace>
  <inkml:trace contextRef="#ctx0" brushRef="#br0" timeOffset="54412.2559">16599 6292 0,'0'0'0,"0"0"0,0 0 0,0 0 16,26-6-16,-26 6 0,28-2 15,-28 2-15,33-5 0,-13 4 16,2 0-16,0-1 0,1 0 0,8 0 16,1-1-16,-6 2 0,-3 0 15,-4-1-15</inkml:trace>
  <inkml:trace contextRef="#ctx0" brushRef="#br0" timeOffset="54863.29">17106 6236 0,'0'0'0,"0"0"0,0 0 15,0 0-15,0 0 0,0 0 16,0 0-16,0 0 0,-7 23 0,7-23 15,-11 25-15,11-25 0,-13 25 16,6-9-16,0 5 0,0-2 16,0 2-16,3-2 0,2 0 15,0-2-15,0-4 0,4 0 16,2-1-16,1-2 0,2-2 16,3-2-16,1-4 0,2-2 15,2-2-15,-1-7 0,0-4 16,1-1-16,-1-1 0,1-2 0,2-3 15,-1-1-15,0-1 0,0-2 16,-1 0-16,-3 4 16,-2 4-16,-3 3 0,-1 4 0,-2 0 15,1 3-15,-4 2 0,-1 2 16,0 2-16,-3 1 0,-1 5 16,0 4-16,-2 3 0,1 5 15,-1 1-15,2 1 0,0-1 0,0 0 16,4 0-16,2-1 15,2-2-15,-1-2 0,3-1 16,0-1-16,1-2 0,0-3 0,2-1 16,2-3-16,-2-1 0,-1 0 0,-2-1 15</inkml:trace>
  <inkml:trace contextRef="#ctx0" brushRef="#br0" timeOffset="55329.1853">17661 6003 0,'0'0'0,"0"0"15,0 0-15,0 0 0,0 0 0,-7 28 16,7-28-16,-15 30 0,5-11 16,-2 5-16,-3 6 15,1 0-15,0-1 0,-1 7 0,2-1 16,-1 3-16,3-5 0,3-7 15,0-1-15,1-6 16,2-4-16,0-1 0,3-3 0,1-3 16,0-1-16,0-4 15,1-3-15,0 0 0,1-3 0,1-4 16,1-2-16,1-1 0,0 0 16,4-5-16,2-2 0,1 0 15,2 1-15,4 0 0,1 2 16,1 2-16,1 1 0,7 1 15,3 4-15,-3 4 0,-3 3 0,-1 3 16,-1 4-16,-3 1 0,-4 0 16,-3 2-16,-3 2 0,-2 1 15,-4-1-15,-4 1 0,-3-4 16,-4 1-16,-1-1 0,-7-1 16,-8 0-16,0 0 0,0-2 15,-4 0-15,-2 0 0,1-3 16,1 0-16,4-2 0,3 2 15,3-2-15,3-1 0,3 1 0,2-2 16,2 1-16</inkml:trace>
  <inkml:trace contextRef="#ctx0" brushRef="#br0" timeOffset="67331.5892">8577 7461 0,'0'0'0,"0"0"0,0 0 15,0 0-15,0 0 0,25-5 16,-25 5-16,30 0 0,-30 0 0,37 0 16,-14 0-16,1 0 0,2-2 15,12 1-15,3 1 0,-2-1 16,0-1-16,14 0 0,3 0 15,-3 2-15,-2 0 0,13 0 16,1-1-16,-5 1 16,-3 1-16,13 0 0,2 2 15,-8-3-15,-6-4 0,13 1 0,2 2 16,-8 2-16,-7 3 0,34 2 16,-3-2-16,-13-3 0,-10-3 0,8 3 15,4 0-15,-8 1 0,-6-3 16,7 0-16,6 0 15,-8 1-15,-6 3 0,10-3 0,9-2 16,-12 1-16,-11-3 0,7 4 16,5 1-16,-10-2 0,-4-2 0,6-1 15,3 0-15,-9 3 0,-5 2 16,0 0-16,-1 2 16,-4-6-16,-4-1 0,-5-1 0,-1 2 15,-12 4-15,-5 3 0,-4 0 16,-1-2-16,-5-1 15,-4-1-15,-13 2 0,-10 0 0,4 1 16,-3-1-16,5-1 0,3 0 16,2 1-16</inkml:trace>
  <inkml:trace contextRef="#ctx0" brushRef="#br0" timeOffset="67895.0915">8756 7699 0,'0'0'0,"0"0"0,0 0 15,0 0-15,0 0 0,25 2 16,-25-2-16,30 1 0,-30-1 15,43-3-15,-15 1 0,3 1 16,2 1-16,13 1 0,1-1 16,3 0-16,0 0 0,10-2 15,-3-2-15,-3 1 0,-3 0 0,4 1 16,-5 0-16,-7 1 0,-7 0 16,-7 1-16,-6-1 0,-5 1 15</inkml:trace>
  <inkml:trace contextRef="#ctx0" brushRef="#br0" timeOffset="68113.0302">9303 7693 0,'0'0'0,"0"0"0,0 0 0,0 0 16,-24 18-16,24-18 0,-22 22 15,7-8-15,-3 2 0,-1 1 16,0 2-16,-3 0 0,-2 2 0,-5 6 15,-1-1-15,3 0 0,3-1 16,-1 2-16,4-5 16,3 0-16,4-2 0,2-5 0,1-6 15,2-1-15,2-1 0,2-2 16</inkml:trace>
  <inkml:trace contextRef="#ctx0" brushRef="#br0" timeOffset="68328.362">9275 7891 0,'0'0'0,"0"0"0,0 0 0,-3 26 15,3-26-15,-6 31 0,2-12 16,0 2-16,1 4 0,-1 6 16,-1 0-16,2-2 0,1-2 0,2-2 15,0-5-15,0-3 0,0-2 16,2-3-16,0-4 15,3-4-15,0-5 0,0 1 0,-1-1 16,-1 0-16</inkml:trace>
  <inkml:trace contextRef="#ctx0" brushRef="#br0" timeOffset="68512.0055">9393 7879 0,'0'0'0,"0"0"0,0 0 0,0 0 0,0 0 15,16 22-15,-16-22 0,14 18 16,-14-18-16,15 22 16,-4-9-16,1 0 0,2-1 0,-1-2 15,0 0-15,1-3 0,2 0 16,-3-2-16,-1 1 0,-2-2 16</inkml:trace>
  <inkml:trace contextRef="#ctx0" brushRef="#br0" timeOffset="68727.9992">10074 7606 0,'0'0'0,"0"0"0,0 0 16,0 0-16,0 0 0,0 0 0,-21 14 15,21-14-15,-26 18 0,8-5 16,-2 3-16,-2 0 0,-1 3 15,-9 7-15,-1 3 0,3-2 16,4 0-16,-5 4 0,2-2 16,6-7-16,4-2 0,4-5 15</inkml:trace>
  <inkml:trace contextRef="#ctx0" brushRef="#br0" timeOffset="68960.9755">10029 7774 0,'0'0'0,"0"0"16,0 0-16,0 0 0,-1 29 0,1-29 15,-8 36-15,3-14 16,-2 1-16,-1 2 0,1 4 16,-3 5-16,1-2 0,1-1 15,2-1-15,0-5 0,1-2 0,0 0 16,3-5-16,1-3 0,1-4 15,3-5-15,3-4 0,-2-1 16,0 1-16,0-1 0</inkml:trace>
  <inkml:trace contextRef="#ctx0" brushRef="#br0" timeOffset="69135.964">10355 7515 0,'0'0'0,"0"0"0,0 0 15,0 0-15,0 0 0,8 25 16,-8-25-16,2 21 0,-2-21 0,2 21 16,0-14-16,-1 1 0</inkml:trace>
  <inkml:trace contextRef="#ctx0" brushRef="#br0" timeOffset="69360.948">10204 7624 0,'0'0'0,"0"0"16,0 0-16,0 0 0,0 0 0,38-2 15,-38 2-15,34 0 0,-16 0 16,3-1-16,2 0 0,1-1 31,0 1-31,7 0 0,0 0 0,-1-1 0,-2-1 0,-2 1 16,-3 2-16,-3 2 0,-4-1 0,-2 1 15,-3-1-15,-2 0 0</inkml:trace>
  <inkml:trace contextRef="#ctx0" brushRef="#br0" timeOffset="69561.3229">10304 7693 0,'0'0'0,"0"0"0,0 0 15,0 0-15,0 0 0,0 0 0,0 0 16,-4 27-16,4-27 0,0 0 16,-3 26-16,3-26 0,2 18 0,-2-18 15,2 19-15,-1-9 16,1-1-16,-1-3 0,0 1 15,0-2-15,0-1 0,-1 0 0</inkml:trace>
  <inkml:trace contextRef="#ctx0" brushRef="#br0" timeOffset="69794.4279">10347 7756 0,'0'0'0,"0"0"0,0 0 0,0 0 16,22-3-16,-22 3 0,22 1 15,-22-1-15,25 2 0,-13 0 16,0 0-16,-1-1 0,-1 1 16,-1-1-16,-1 0 0,-2-1 15,0 2-15,-4-1 0,-2 2 16,-2 1-16,-3 0 0,-2 1 16,-4 1-16,-1 1 0,-2 1 15,-1-1-15,-4 2 0,0-2 0,1 1 16,-3 1-16,3-1 15,3-1-15</inkml:trace>
  <inkml:trace contextRef="#ctx0" brushRef="#br0" timeOffset="70011.085">10128 7903 0,'0'0'0,"0"0"0,0 0 16,0 0-16,0 0 0,0 0 0,0 0 15,4 24-15,-4-24 0,0 0 16,3 23-16,-3-23 0,2 19 16,-2-19-16,0 0 0,7 24 15,-5-18-15,0-2 0,0-3 16,1 2-16,-1-2 0,0 1 0</inkml:trace>
  <inkml:trace contextRef="#ctx0" brushRef="#br0" timeOffset="70377.4562">10201 7936 0,'0'0'0,"0"0"0,0 0 0,0 0 16,0 0-16,33-8 0,-33 8 15,30-4-15,-14 3 0,3 0 16,2 0-16,1-1 0,1 0 16,-1 0-16,-1 0 0,5 1 15,-3 1-15,-3 0 0,-3 0 16,-2 0-16,-3 1 0,-3-1 15,-5 1-15,-3 2 0,-2 0 0,-5 1 16,-2 1-16,-4-1 0,-4 1 16,-6 2-16,-1 0 0,-1-1 15,-2-2-15,0 2 0,-1 1 16,4-3-16,2 0 0,0 1 16,5 1-16,4-3 0,1-3 15,3 0-15,3 1 0,3 0 0,2-1 16,9 0-16,4-1 0,4-1 15,2-2-15,3 1 0,2 1 16,2 0-16,3-2 0,4 1 16,-2 1-16,-2 1 0,-3 0 0,-1-1 15,1 0-15,-5-2 0,-5-1 16,-1 2-16,-4 1 0,-3-1 16</inkml:trace>
  <inkml:trace contextRef="#ctx0" brushRef="#br0" timeOffset="70678.1658">10410 8020 0,'0'0'15,"0"0"-15,0 0 0,0 0 0,0 0 0,0 0 16,-3 25-16,3-25 16,0 0-16,-2 29 0,2-29 15,-1 28-15,1-15 0,-1 1 16,0-1-16,0-1 0,-1 1 0,1-4 15,0 1-15,0 0 0,1-1 16,-1 0-16,0-2 0,0-1 16,0-2-16,-1-1 0,-1-1 15,0-1-15,0 0 0,-3-1 16,0-1-16,-1 0 0,0-2 16,-1-1-16,-2-1 0,0-2 15,1 0-15,1-4 0,2-2 0,0 1 16,1 2-16,0 2 0</inkml:trace>
  <inkml:trace contextRef="#ctx0" brushRef="#br0" timeOffset="70911.3402">11090 7724 0,'0'0'0,"0"0"16,0 0-16,-25 16 0,25-16 0,-23 18 15,7-8-15,-2 2 0,-2 1 0,-4 5 16,1-1-16,2 0 0,1 0 16,1-5-16,3-3 0,2-1 15,3-2-15,2 0 0</inkml:trace>
  <inkml:trace contextRef="#ctx0" brushRef="#br0" timeOffset="71095.6893">10915 7899 0,'0'0'0,"0"0"0,0 0 0,0 0 16,0 0-16,-1 32 0,1-32 15,-5 29-15,1-12 0,1 0 16,-1 2-16,0-1 0,1 0 15,0-2-15,1 1 0,-2 0 16,1-4-16,1-2 0,1-3 16,0-1-16,0-3 0,-1 1 0</inkml:trace>
  <inkml:trace contextRef="#ctx0" brushRef="#br0" timeOffset="71394.8912">10998 7906 0,'0'0'16,"0"0"-16,0 0 0,0 0 16,27-7-16,-27 7 0,0 0 15,33 0-15,-20 1 0,-1 0 16,0-1-16,-1 2 0,-1 2 0,-1 0 16,0 3-16,-2 0 0,0 2 15,-1 3-15,-2 2 0,-1 0 16,-1 0-16,1 1 0,-2-1 15,0 4-15,-1 1 0,-1 0 16,0 0-16,-2-3 0,1 0 0,0-2 16,-1-3-16,-2 0 0,0-2 15,-3-2-15,-1-2 0,0-1 16,1-4-16,-2 0 0,0-2 16,3 1-16,2 1 0,-1-1 15</inkml:trace>
  <inkml:trace contextRef="#ctx0" brushRef="#br0" timeOffset="71561.0982">10897 8049 0,'0'0'15,"0"0"-15,0 0 0,0 0 16,28-3-16,-28 3 0,23-2 16,-23 2-16,27-4 0,-13 3 15,1 1-15,0 0 0,0 1 0,-1 1 16,-2-1-16,-1 0 0,-2 0 15,-2 0-15</inkml:trace>
  <inkml:trace contextRef="#ctx0" brushRef="#br0" timeOffset="71715.4855">10878 8177 0,'0'0'0,"0"0"15,0 0-15,0 0 0,0 0 16,30-6-16,-30 6 0,28-6 15,-28 6-15,36-5 0,-17 2 16,1-1-16,1 0 0,-3 0 16,-3 1-16,0 1 0</inkml:trace>
  <inkml:trace contextRef="#ctx0" brushRef="#br0" timeOffset="72229.4537">11510 7725 0,'0'0'0,"0"0"16,0 0-16,0 0 0,0 0 16,0 0-16,-17 22 0,17-22 0,-16 16 15,16-16-15,-24 22 0,11-11 16,0-1-16,1-1 0,1-3 15,2 0-15,1 2 0,1-1 16,0 0-16,1-3 0,2 0 16,2-1-16,2-3 0,2 2 15,4-2-15,2-1 0,4 1 16,2-3-16,0 1 0,1-1 16,3 2-16,0-1 0,-1 2 0,7 0 15,-2 1-15,-3 1 0,0-1 16,-2 3-16,-3 1 0,-2 2 15,-2 1-15,-2 3 0,-2 1 16,-1 0-16,-3 3 0,-2-1 16,-2 1-16,-3-1 0,1 3 15,-3-1-15,0-1 0,-1-1 16,-1 0-16,-1-1 0,0 0 16,-1-1-16,0 0 0,1-1 15,0 1-15,0-1 0,1-2 0,-1 0 16,0 0-16,0 0 0,1-2 15,1-1-15,2-1 0,-2-2 16,-2-3-16,1-1 0,0-3 16,4 2-16,-1 1 0,2-1 15</inkml:trace>
  <inkml:trace contextRef="#ctx0" brushRef="#br0" timeOffset="72347.319">11396 8006 0,'0'0'15,"0"0"-15,0 0 0,0 0 0,25 9 16,-25-9-16,21 7 0,-21-7 16,26 10-16,-15-5 0,-1 0 15,-1-2-15</inkml:trace>
  <inkml:trace contextRef="#ctx0" brushRef="#br0" timeOffset="83710.8893">12698 7748 0,'0'0'0,"0"0"0,0 0 15,0 0-15,0 0 0,-25 4 0,25-4 16,-21 9-16,21-9 16,-30 17-16,11-5 0,2 1 0,1 0 15,-3 6-15,2 1 0,0 0 16,3 0-16,2 2 0,2-1 16,2-1-16,3-1 0,4 0 15,4-1-15,5-1 0,3-3 16,5-2-16,5-4 0,1 0 15,1-3-15,6 0 0,1-5 16,-6 1-16,-4-1 0,-5 1 0</inkml:trace>
  <inkml:trace contextRef="#ctx0" brushRef="#br0" timeOffset="84110.8303">12801 7914 0,'0'0'0,"0"0"0,0 0 16,0 0-16,25 5 0,-25-5 0,28 3 15,-28-3-15,30 0 0,-11 1 16,3 0-16,0-1 0,0 0 16,6-2-16,-1 1 0,0-1 15,-2-2-15,0-1 0,-2-2 16,-3 1-16,-4 1 0,-2-3 15,-2-3-15,-3 2 0,-3 1 0,-4-2 16,-3 0-16,-3 0 0,-4 1 16,-2 0-16,-3 1 0,-3 1 15,0 2-15,-4 3 0,-3 1 16,1 1-16,1 0 0,-6 3 16,1 4-16,2 2 0,0 2 0,3 3 15,3 2-15,2 1 0,4 1 16,4 3-16,4 0 15,5 0-15,3-1 0,8-1 0,3 1 16,4-4-16,1-2 0,6-1 16,6-1-16,0-3 0,0-1 15,-1 0-15,-7-2 0,-5-2 0</inkml:trace>
  <inkml:trace contextRef="#ctx0" brushRef="#br0" timeOffset="84559.8567">13730 7858 0,'0'0'0,"0"0"15,0 0-15,0 0 0,-13-16 0,13 16 16,-18-14-16,8 7 16,-1 1-16,-2 0 0,-1 2 15,-3 1-15,-2-2 0,-2 4 16,-1 1-16,-6 3 0,0 2 0,-2 3 15,-1 2-15,4 3 0,2 2 16,-2 7-16,4 2 16,4 0-16,4 1 0,5-4 0,4-1 15,4-2-15,4-1 16,8-4-16,7-3 0,2-4 0,2-3 16,4-5-16,5-2 0,0-1 15,1-1-15,6-4 0,-1-2 0,-3 0 16,-3-2-16,-2-2 0,-4 1 15,-4-1-15,-4 3 16,-4 0-16,-3 1 0,-1 4 16,-3 2-16,-1 1 0,-2 2 0,-2 3 15,0 0-15,0 5 0,-3 5 16,-1-2-16,1 1 0,0 3 16,0 4-16,2 2 0,1 0 15,4 0-15,1 0 0,2-3 0,0 0 16,1-1-16,-1-3 0,-2-1 15</inkml:trace>
  <inkml:trace contextRef="#ctx0" brushRef="#br0" timeOffset="84893.876">14256 7722 0,'0'0'0,"0"0"0,0 0 16,0 0-16,0 0 0,-19-15 0,19 15 15,-25-5-15,10 4 0,-1 2 16,-1 3-16,0-2 0,-2 1 16,0 3-16,1 2 0,-6 4 15,3-1-15,4 4 0,2 1 16,6 2-16,2 0 0,5-1 16,4 1-16,2-1 0,4 0 0,2-1 15,2 1-15,-1-3 16,0 2-16,0 1 0,-1 1 15,-2-3-15,-4-4 0,-2-1 16,-2 0-16,-2 0 0,-2 0 0,-5-2 16,-3 0-16,-1-1 0,-2-2 15,0 0-15,-2-3 0,2 0 16,1 1-16,-1-5 0,1 0 16,2 1-16,2-1 0,1 0 0</inkml:trace>
  <inkml:trace contextRef="#ctx0" brushRef="#br0" timeOffset="85298.638">14254 7961 0,'0'0'0,"0"0"0,0 0 15,0 0-15,0 0 0,0 0 16,0 0-16,22 3 0,-22-3 0,0 0 15,25 3-15,-25-3 0,23 1 16,-11-2-16,2 0 0,-1-1 16,0-1-16,1 0 0,1-1 15,0 0-15,2-3 0,-2-2 16,-1-2-16,0-1 0,-3 1 0,1-5 16,-3-1-16,-3 2 15,0 1-15,-6 1 0,-4 1 16,-3 2-16,-3 0 0,-3 3 0,-3 3 15,1 2-15,-2 3 0,-3 2 16,-2 3-16,1 2 0,2 2 16,1 5-16,1 2 0,2 6 15,3-1-15,4 2 0,4 2 16,4-2-16,3-2 0,9-1 16,7-5-16,1 0 0,1-2 0,6-5 15,6-3-15,-2-4 0,-1-1 16,-1 0-16,-7-1 0,-5 0 15</inkml:trace>
  <inkml:trace contextRef="#ctx0" brushRef="#br0" timeOffset="85577.0421">14991 7493 0,'0'0'0,"0"0"0,0 0 0,0 0 16,0 0-16,0 0 0,0 0 16,-22 26-16,22-26 0,-17 30 15,4-8-15,0 4 0,-1 2 16,-2 5-16,0 4 0,-3 6 16,2-3-16,-1 7 0,4-4 15,3-5-15,2-4 0,2 3 16,4-3-16,2-10 0,0-4 0,3-2 15,3-3-15,3-2 0,1-4 16,-3-2-16,0 0 0,-2-2 16</inkml:trace>
  <inkml:trace contextRef="#ctx0" brushRef="#br0" timeOffset="85960.3711">14922 7904 0,'0'0'0,"0"0"0,0 0 0,0 0 16,0 0-16,23 4 0,-23-4 16,21 3-16,-21-3 0,24 1 15,-24-1-15,28-1 0,-13 1 0,3-1 16,2-1-16,-2 0 16,0-3-16,-1-1 0,-1 0 15,-1-2-15,0 1 0,1-2 0,-1 0 16,-3-1-16,-2 2 0,-4-2 15,-2 0-15,-3 0 0,-2 2 16,-3 3-16,-2 2 16,-3-1-16,-3 1 0,-6 1 0,-2 3 15,0 2-15,2 2 0,-3 3 16,-2 3-16,2 2 0,1 1 16,1 2-16,3 2 0,-1 2 0,5 1 15,7-1-15,7 3 16,2-3-16,5-1 0,5-1 0,6-3 15,3-3-15,3-3 0,4-3 16,6-1-16,-8-2 0,-5 0 0,-4-1 16</inkml:trace>
  <inkml:trace contextRef="#ctx0" brushRef="#br0" timeOffset="86310.7936">15718 7721 0,'0'0'0,"0"0"0,0 0 16,0 0-16,0 0 0,-26-4 16,26 4-16,-33 2 0,16-1 15,-3 1-15,-1 3 0,1 0 16,0 1-16,-3 5 0,2 3 16,3-1-16,3 0 0,5 0 15,5 0-15,3-1 0,6 1 0,4 0 16,4 0-16,1 0 15,0 0-15,3-1 0,0 1 16,1-3-16,-1-1 0,2 3 0,-4-1 16,-5-2-16,-4-1 0,-5 1 15,-4-2-15,-4 1 0,-2-1 0,-3-1 16,-1-1-16,-3-1 16,1 0-16,-3 1 0,-1-1 15,3-2-15,2-3 0,4 7 16,3 2-16,2 0 0,0-1 0,2 0 15</inkml:trace>
  <inkml:trace contextRef="#ctx0" brushRef="#br0" timeOffset="86626.4784">16140 7720 0,'0'0'16,"0"0"-16,0 0 0,0 0 0,0 0 15,-32 1-15,32-1 0,-25 4 16,25-4-16,-30 11 0,11-5 16,2 1-16,0 0 0,3 2 15,2 1-15,2 1 0,2 0 0,3 2 16,4-1-16,2 2 0,4 0 16,4 2-16,3-1 15,-1 0-15,0-1 0,1-1 0,1 0 16,-1-1-16,-1-2 0,-3-1 15,-2 0-15,-5-2 0,-3-1 16,-5-1-16,-4-1 0,-5 0 16,-3-2-16,-6 2 0,-2 1 15,-3-2-15,-2-1 0,0 1 16,6-1-16,5 0 0</inkml:trace>
  <inkml:trace contextRef="#ctx0" brushRef="#br0" timeOffset="90926.4703">16906 7461 0,'0'0'16,"0"0"-16,0 0 0,0 0 0,0 0 15,0 0-15,0 25 16,0-25-16,-10 24 0,10-24 0,-20 38 15,9-15-15,-1 0 0,-4 5 16,-4 2-16,-5 11 16,0 1-16,-8 9 0,-2 1 0,3-5 15,2-2-15,-2 7 0,4-1 16,4-9-16,6-6 0,0 2 16,5-4-16,4-6 0,3-3 0,8-8 15,4-4-15,-1-4 0,-2-2 16,-1-3-16</inkml:trace>
  <inkml:trace contextRef="#ctx0" brushRef="#br0" timeOffset="91376.3039">17210 7704 0,'0'0'0,"0"0"0,0 0 16,0 0-16,-14 20 0,14-20 0,-14 23 16,14-23-16,-19 33 0,9-13 15,0 2-15,1 0 0,1 0 16,0 7-16,2-2 0,3-2 16,3-3-16,6-4 0,2-2 15,5-3-15,1-1 0,3-5 0,6-2 16,-1-3-16,0-4 0,7-3 15,3-5-15,0-2 0,-1-4 16,0-3-16,-1-2 0,-3-1 16,-1 1-16,2-3 0,0-1 15,-5 3-15,-4 1 0,-5 5 16,-4 4-16,-3 2 0,-2 2 16,-1 1-16,-2 1 0,-2 6 15,-5 1-15,0 6 0,-3 3 0,-1 2 16,-1 1-16,0 6 0,2 3 15,0 2-15,1 0 0,3-1 16,3 0-16,3-1 0,2-3 16,7-1-16,5-3 0,-1-4 15,1-4-15,1-2 0,2-4 16,-3 0-16,-4 1 0,-2-1 16</inkml:trace>
  <inkml:trace contextRef="#ctx0" brushRef="#br0" timeOffset="91776.9303">17911 7796 0,'0'0'0,"0"0"16,0 0-16,0 0 0,-18 25 0,18-25 16,-13 30-16,6-14 0,-1 0 15,2 1-15,-1 0 16,2-2-16,0 0 0,1 0 0,-1-1 15,2-3-15,1-1 0,1-5 16,1-5-16,2 0 0,1-3 16,1-3-16,0-4 0,3-2 15,0 0-15,4-7 0,3-1 16,-1 0-16,1-2 0,2 2 16,-1 1-16,2 2 0,1 1 0,5 0 15,-1 4-15,-1 1 16,-2 3-16,-1 2 0,-2 5 0,-1 2 15,-3 4-15,-2 3 0,-3 5 16,-2 0-16,-2 1 0,-1 5 16,-2 3-16,-1 4 0,0-2 15,0 4-15,0 1 16,1-4-16,0-2 0,1-5 0,1-2 16,-1-3-16,0-2 0,1-3 0</inkml:trace>
  <inkml:trace contextRef="#ctx0" brushRef="#br0" timeOffset="92010.7901">18630 7680 0,'0'0'0,"0"0"16,0 0-16,0 0 0,0 0 0,0 0 15,-27 19-15,27-19 0,-34 22 16,14-5-16,-2 4 15,0 0-15,1 2 0,-5 6 0,4 2 16,6-3-16,4-4 0,5 4 16,8-4-16,6-5 0,4-3 15,5-4-15,5-4 0,3-2 16,0-2-16,-4 0 0,-4-1 16,-3 0-16</inkml:trace>
  <inkml:trace contextRef="#ctx0" brushRef="#br0" timeOffset="92376.1447">18638 7925 0,'0'0'0,"0"0"0,0 0 16,0 0-16,0 0 0,34 4 16,-34-4-16,30 0 0,-30 0 0,37 2 15,-15-2-15,0-2 0,0 0 16,1-1-16,0 0 15,7 0-15,-2-2 0,-1-2 0,-2-2 16,-4 1-16,-2-1 0,-5 0 16,-2-4-16,-3 2 0,-2 1 15,-6-2-15,-3 0 0,-4 1 16,-2 1-16,-3 0 0,-2 3 16,-2 2-16,-2 5 0,-3 0 15,-3 2-15,1 2 0,0 2 0,-4 6 16,0 4-16,3 2 0,2 0 15,5 4-15,2 2 16,5-1-16,1-2 0,8 1 0,6 1 16,3-2-16,2-3 0,10-2 15,7-1-15,0-5 0,2-6 0,-1 2 16,-7-3-16,-4-1 16</inkml:trace>
  <inkml:trace contextRef="#ctx0" brushRef="#br0" timeOffset="92794.6036">19529 7797 0,'0'0'15,"0"0"-15,0 0 0,0 0 16,-25-5-16,25 5 0,-30-2 16,11 4-16,-1-1 0,-2 3 15,-1 4-15,0 0 0,-1 1 0,-7 7 16,1 2-16,5 1 0,3 1 15,0 3-15,5-1 0,5-2 16,3-3-16,8-1 0,5-2 16,5-2-16,2-3 0,6-4 15,4-2-15,3-3 0,1-2 16,3-3-16,2-3 0,-3-2 16,0 1-16,0-6 0,1-1 15,-4-1-15,-2 1 0,-1-5 0,-3-3 16,-5 5-16,-2 2 0,-2 4 15,-3 3-15,-1 4 0,-2 2 16,-3 4-16,0 0 0,0 8 16,-1-1-16,-1 4 0,-2 4 15,2-1-15,0 1 0,2 2 16,0 4-16,1-1 0,0-1 0,4 3 16,1 0-16,3-5 0,2-2 15,6-5-15,4-3 0,-5 0 16,-3-3-16,-2 0 0</inkml:trace>
  <inkml:trace contextRef="#ctx0" brushRef="#br0" timeOffset="93126.9955">20173 7702 0,'0'0'15,"0"0"-15,0 0 0,0 0 16,-26-3-16,26 3 0,-30 4 0,10 1 15,-2 0-15,-3 3 0,0 2 16,-6 4-16,1-1 0,5 1 16,2 1-16,4-2 0,3 2 15,7-1-15,7 1 0,4-3 16,3 0-16,5-1 0,5 0 16,-1-1-16,1-2 0,6 5 15,1 0-15,-3-2 0,-2-4 0,-4 0 16,-3-1-16,-5 1 0,-2 2 15,-6-2-15,-3 0 16,-5 1-16,-3 0 0,-2 0 0,-3 0 16,-1 0-16,-1-1 0,-3 1 15,2 0-15,2-2 0,4 0 0,2-2 16,3-1-16,3 1 0</inkml:trace>
  <inkml:trace contextRef="#ctx0" brushRef="#br0" timeOffset="93376.3414">20369 7790 0,'0'0'0,"0"0"0,0 0 16,0 0-16,0 0 0,-10 25 15,10-25-15,-16 28 0,16-28 0,-18 32 16,9-14-16,1 0 0,2-1 15,0-2-15,2 1 0,1-3 16,0 0-16,3-1 0,3-3 16,-1-2-16,1-3 0,0-3 15,2-1-15,-2 0 0,0 0 0,1 0 16</inkml:trace>
  <inkml:trace contextRef="#ctx0" brushRef="#br0" timeOffset="93509.6864">20391 7593 0,'0'0'0,"0"0"0,0 0 15,0 0-15,0 0 0,23 7 16,-23-7-16,20 11 0,-20-11 0,20 11 16,-12-8-16,-1 1 0</inkml:trace>
  <inkml:trace contextRef="#ctx0" brushRef="#br0" timeOffset="93878.3779">20594 7807 0,'0'0'0,"0"0"15,0 0-15,-9 21 0,9-21 0,-9 24 16,2-8-16,-2 1 0,0 0 16,0 0-16,1-1 15,0 2-15,1-1 0,1-2 16,2-3-16,0-5 0,0-3 0,4-4 15,0 0-15,4-2 0,-1-1 16,1-5-16,2-1 0,-1-2 16,1-2-16,3-6 0,2-2 15,0 0-15,0 0 0,4 2 16,3 1-16,-2 2 0,1 3 16,4-1-16,-1 4 0,-5 3 0,0 1 15,4 3-15,2 0 16,-5 4-16,-2 3 0,-2 1 15,-2 4-15,-1 3 0,-2 2 0,-2 2 16,-2 2-16,0 0 0,-2 0 16,0 4-16,0 0 0,0-3 15,0-1-15,1-2 0,3 0 16,0-5-16,2-1 0,-3-4 16,1-1-16,-2-1 0</inkml:trace>
  <inkml:trace contextRef="#ctx0" brushRef="#br0" timeOffset="94378.7053">21430 7766 0,'0'0'0,"0"0"0,0 0 16,0 0-16,0 0 0,0 0 15,-20-14-15,20 14 0,-24-2 0,24 2 16,-40 2-16,16 0 0,-2 3 15,-1 3-15,-2 2 16,-5 6-16,2 2 0,2 2 0,1 1 16,1 2-16,5-2 0,7-3 15,7 0-15,6-2 0,5-1 0,7-3 16,7-2-16,3-4 16,4-2-16,3-3 0,3-2 15,-2-3-15,1-1 0,-1-3 0,1-3 16,-4 0-16,-3 0 0,1-5 15,-2 0-15,-7 2 0,-3-3 16,-1 3-16,-3 3 0,-1 3 16,-2-1-16,-2 4 0,-1 5 15,-2 1-15,-1 2 0,-2 5 16,0 3-16,-2 4 0,-1 1 16,0 5-16,-2 5 0,-1 5 0,0-1 15,2 0-15,1-1 16,2-1-16,0-2 0,2-5 15,-1-3-15,2-3 0,1-2 0,-2-3 16,0-1-16,0-4 0,-2 0 16,-2-3-16,-3-2 0,-1 0 15,-1 0-15,-6-1 0,-3-3 16,1-2-16,2-3 0,1 0 16,2 2-16,4 2 0</inkml:trace>
  <inkml:trace contextRef="#ctx0" brushRef="#br0" timeOffset="102092.3791">12432 9000 0,'0'0'15,"0"0"-15,0 0 0,0 0 0,0 0 16,0 0-16,0 0 0,0 0 15,0 0-15,0 0 0,0 0 16,0 0-16,0 0 0,30 0 16,-30 0-16,0 0 0,0 0 15,34 2-15,-34-2 0,28 1 16,-13 2-16,4-1 0,3 1 16,1-1-16,2 1 0,2-2 15,4-1-15,9-1 0,-1 0 0,5 1 16,4-1-16,8 0 0,-2-1 15,5 1-15,2-1 0,10 2 16,-4 2-16,14-1 0,0-1 16,-5 0-16,-3 1 0,13 1 15,1 2-15,-9-1 0,-5-1 16,37-1-16,-6-1 0,-14 2 16,-8 1-16,0-4 0,0-3 15,-11 4-15,-8 2 0,-1 5 0,1 3 16,-10-4-16,-8-4 0,-2 0 15,-1 1-15,-12-1 0,-9 1 16,-10 1-16,-8 0 0,1-1 0,-2-1 16,-2-2-16</inkml:trace>
  <inkml:trace contextRef="#ctx0" brushRef="#br0" timeOffset="102480.9066">13393 9175 0,'0'0'0,"0"0"16,0 0-16,0 0 0,0 0 0,5 26 16,-5-26-16,0 22 0,0-10 15,-1 0-15,0 3 0,0-2 16,0 1-16,0 0 0,-2 0 15,1-1-15,-1-3 0,-1 0 16,-2-2-16,-1-2 0,1 0 0,-1 0 16,2-3-16,0 1 0</inkml:trace>
  <inkml:trace contextRef="#ctx0" brushRef="#br0" timeOffset="102625.9226">13121 9240 0,'0'0'0,"0"0"0,0 0 16,0 0-16,0 0 0,0 0 16,-4 30-16,4-30 0,-2 21 0,2-21 15,0 27-15,1-13 0,1 0 16,-1-2-16,0-2 16,0 0-16</inkml:trace>
  <inkml:trace contextRef="#ctx0" brushRef="#br0" timeOffset="102784.6388">13647 9332 0,'0'0'0,"0"0"15,0 0-15,0 0 0,0 0 0,21 18 16,-21-18-16,0 0 0,11 21 16,-11-21-16,-2 17 0,-1-11 15,-2-1-15,1-1 0,1-1 16,-1 0-16</inkml:trace>
  <inkml:trace contextRef="#ctx0" brushRef="#br0" timeOffset="103009.2112">13060 9556 0,'0'0'0,"0"0"15,0 0-15,0 0 0,32-2 0,-32 2 16,40-4-16,-14 2 0,1 0 0,4 0 15,3 0-15,11 1 16,0 1-16,9-1 0,-1-1 16,-6 2-16,-4 1 0,2-1 15,-4 0-15,-9 1 0,-7 0 0,-7 0 16,-6-1-16,-4 0 0,-2 0 16,0 0-16</inkml:trace>
  <inkml:trace contextRef="#ctx0" brushRef="#br0" timeOffset="103226.1122">13420 9468 0,'0'0'0,"0"0"16,0 0-16,0 0 0,0 0 0,-12 29 16,12-29-16,-18 32 0,9-15 15,-2 2-15,-2 4 0,1-1 16,0 0-16,-7 8 0,0 1 15,1-3-15,1-2 0,-1 1 16,0-3-16,1-6 0,3-5 0,2-2 16,2-2-16,2-1 0</inkml:trace>
  <inkml:trace contextRef="#ctx0" brushRef="#br0" timeOffset="103376.4227">13431 9724 0,'0'0'0,"0"0"0,0 0 16,15 15-16,-15-15 0,14 19 16,-5-6-16,1 0 0,0 1 0,-1 1 15,1 1-15,3 3 16,-2-3-16,-2-3 0,-1-1 0,-1-2 16</inkml:trace>
  <inkml:trace contextRef="#ctx0" brushRef="#br0" timeOffset="103693.2538">14122 9260 0,'0'0'0,"0"0"16,0 0-16,0 0 0,0 0 0,0 0 15,-19 21-15,19-21 0,-19 18 0,19-18 16,-24 22-16,12-12 16,0 1-16,4-2 0,1 0 15,5-1-15,3-1 0,3-1 16,4 1-16,2-2 0,1 1 0,3-1 16,5-2-16,0 0 0,1 1 15,6-1-15,1-1 16,-3 2-16,-2-1 0,-4 0 0,-4 0 15,-2-1-15,-1 0 0,-2 0 16</inkml:trace>
  <inkml:trace contextRef="#ctx0" brushRef="#br0" timeOffset="103876.724">13844 9572 0,'0'0'0,"0"0"0,0 0 15,26-2-15,-26 2 0,29 0 0,-29 0 16,42 2-16,-20-3 0,1 0 16,2 1-16,7 0 0,-1 0 0,-3 0 15,-3 1-15,-3-1 0,-3 0 16,-4 0-16</inkml:trace>
  <inkml:trace contextRef="#ctx0" brushRef="#br0" timeOffset="104043.1888">13868 9712 0,'0'0'16,"0"0"-16,0 0 0,0 0 15,0 0-15,30 0 0,-30 0 16,35-4-16,-14 1 0,2 0 16,2 0-16,1 0 0,0 0 0,6-1 15,-2 0-15,-6 0 0,-3-1 16,-3 1-16,-4 0 0,-2 2 15</inkml:trace>
  <inkml:trace contextRef="#ctx0" brushRef="#br0" timeOffset="104293.1169">14077 9632 0,'0'0'0,"0"0"0,0 0 0,0 0 16,-7 25-16,7-25 0,-9 30 15,4-11-15,1 0 0,1 2 16,-1 1-16,2-3 0,1 0 16,2 1-16,1 0 0,2-4 0,1-1 15,2-3-15,0-4 16,1-2-16,1-4 0,1-4 16,1-4-16,1-2 0,0-3 0,1-5 15,2-5-15,-1-2 0,-1-3 16,1 1-16,-3 3 0,-3 5 15</inkml:trace>
  <inkml:trace contextRef="#ctx0" brushRef="#br0" timeOffset="104456.6604">14422 9201 0,'0'0'0,"0"0"0,0 0 16,0 0-16,0 0 0,0 23 0,0-23 15,0 0-15,-1 27 0,1-27 16,1 20-16,-1-20 0,3 17 16,-2-11-16</inkml:trace>
  <inkml:trace contextRef="#ctx0" brushRef="#br0" timeOffset="104643.0297">14738 9256 0,'0'0'0,"0"0"0,0 0 16,0 0-16,-19 19 0,19-19 16,-24 17-16,24-17 0,-30 21 0,14-8 15,1 1-15,-2-1 0,0 0 16,-5 1-16,1-2 0,3-4 16,3 0-16,2 0 0</inkml:trace>
  <inkml:trace contextRef="#ctx0" brushRef="#br0" timeOffset="104825.7808">14377 9486 0,'0'0'0,"0"0"16,0 0-16,0 0 0,6 25 0,-6-25 15,2 24-15,-2-12 0,-1 1 16,0-1-16,1-2 0,-1 0 15,-1-1-15,2 0 0,0-2 16,0 0-16</inkml:trace>
  <inkml:trace contextRef="#ctx0" brushRef="#br0" timeOffset="105192.9622">14470 9424 0,'0'0'0,"0"0"0,0 0 0,24 4 16,-24-4-16,24 1 0,-9-1 16,0 2-16,2 0 0,-1 1 15,1-1-15,-3 0 0,0 2 0,3-1 16,-3 0-16,-3 2 0,-2 2 16,-5-3-16,0 1 15,-5-1-15,-3 1 0,-3 1 0,-4 0 16,0 2-16,-2-1 0,-5 3 15,-4-2-15,-2 0 0,0 1 16,1-2-16,1 0 0,2-2 16,1 0-16,4 0 0,1-1 15,3-1-15,2 1 0,3-1 16,3-2-16,3-1 0,2-3 0,6 1 16,4-1-16,4 1 0,1 1 15,3 0-15,1-3 0,1 2 16,1-2-16,-1 2 0,0 2 15,-3 0-15,-2 0 0,-4 0 16</inkml:trace>
  <inkml:trace contextRef="#ctx0" brushRef="#br0" timeOffset="105409.4645">14443 9626 0,'0'0'15,"0"0"-15,0 0 0,0 0 0,0 0 16,-7 27-16,7-27 0,-8 21 16,8-21-16,-12 26 0,5-10 15,-1 0-15,0 1 0,-1-1 16,-1 1-16,0-1 0,0-2 0,-1 3 16,2-2-16,3-3 0,0-3 15,3-3-15,-1 0 0,2-1 16</inkml:trace>
  <inkml:trace contextRef="#ctx0" brushRef="#br0" timeOffset="105776.6017">14571 9703 0,'0'0'0,"0"0"15,0 0-15,0 0 0,0 0 16,-5 29-16,5-29 0,-8 22 15,8-22-15,-13 27 0,5-14 16,1 1-16,1 0 0,1-1 16,3-2-16,1 0 0,0 0 0,2-1 15,2-2-15,3 1 0,1-1 16,0 1-16,3 0 16,1-2-16,1 0 0,3-1 0,0 0 15,0-1-15,1-3 0,3 0 16,-1-2-16,0-2 0,0 0 15,-2-1-15,0 0 0,-1-2 16,-1-1-16,1 0 0,-1-1 16,-1-1-16,-1-1 0,-2-2 15,-2-2-15,-1-1 0,-2 1 0,-3-1 16,-2 2-16,-3 1 0,-3 1 16,0 1-16,0 2 0,2 1 15</inkml:trace>
  <inkml:trace contextRef="#ctx0" brushRef="#br0" timeOffset="112339.8277">15508 9330 0,'0'0'0,"0"0"16,0 0-16,0 0 0,0 0 0,0 0 16,0 0-16,0 0 0,0 0 15,-24 23-15,24-23 0,-26 14 16,26-14-16,-31 15 0,11-5 15,0 2-15,-1-1 0,1 1 16,0 1-16,-3 3 0,1-3 0,3-1 16,4-3-16,2 0 15</inkml:trace>
  <inkml:trace contextRef="#ctx0" brushRef="#br0" timeOffset="112576.5423">15279 9560 0,'0'0'0,"0"0"0,0 0 15,-4 18-15,4-18 0,-5 20 16,1-7-16,-2 2 0,1 1 0,-1 1 16,1 3-16,-1 1 0,1-3 15,-1 5-15,1-2 16,0-2-16,2-1 0,1-5 0,1-4 15,0-1-15,1 0 0,0-3 16</inkml:trace>
  <inkml:trace contextRef="#ctx0" brushRef="#br0" timeOffset="112875.8275">15254 9577 0,'0'0'15,"0"0"-15,0 0 0,22-6 0,-22 6 0,21-4 16,-8 1-16,0 0 16,1 1-16,2 1 0,0 1 15,1 1-15,-1 0 0,1 0 16,-2 2-16,3 1 0,-3 0 0,-1 3 16,-3 1-16,-1 2 0,-3 1 15,-1 3-15,-2 4 0,-1 0 16,-2 0-16,-2 2 0,-4 0 15,1-2-15,-1-1 0,-1-1 16,-2-2-16,1-1 0,2 0 0,-3-2 16,0 0-16,0-2 15,-1-1-15,0-4 0,0-1 16,1-2-16,3 1 0,-1-1 16</inkml:trace>
  <inkml:trace contextRef="#ctx0" brushRef="#br0" timeOffset="113042.5065">15272 9713 0,'0'0'0,"0"0"16,0 0-16,0 0 0,0 0 0,0 0 15,27-1-15,-27 1 0,0 0 16,33-1-16,-33 1 16,27 1-16,-12-1 0,-2 1 0,-1 0 15,-1 0-15,-1-1 0,-1 1 16</inkml:trace>
  <inkml:trace contextRef="#ctx0" brushRef="#br0" timeOffset="113209.5595">15223 9860 0,'0'0'0,"0"0"0,0 0 15,0 0-15,26-4 0,-26 4 0,28 1 16,-28-1-16,31 0 0,-13-1 15,4-1-15,0-2 0,1-1 0,1 0 16,-4 1-16,-3 0 0</inkml:trace>
  <inkml:trace contextRef="#ctx0" brushRef="#br0" timeOffset="113743.192">15966 9397 0,'0'0'0,"0"0"0,0 0 16,0 0-16,0 0 0,-28 17 0,28-17 16,-22 12-16,22-12 0,-25 12 15,7-5-15,1 1 0,-1 0 16,1-2-16,2 1 0,1-1 15,1-1-15,0 0 0,2-1 16,4 1-16,0-2 0,4-1 16,1 1-16,5-1 0,1-1 0,6 0 15,4 0-15,1 0 0,-1-2 16,8 1-16,2 0 16,1 0-16,-1 1 0,-1 0 0,-1 0 15,-3 2-15,-3 2 0,3 2 16,-2-1-16,-6 0 0,-1-1 15,-3 4-15,-1 0 0,-3 2 16,-1 0-16,-3 2 0,-2 3 16,-2 0-16,1 1 0,-3 2 15,-1 0-15,-1 1 0,0-2 0,-4 4 16,-2 0-16,2-2 0,1-2 16,1-3-16,1-1 15,1-2-15,2-2 0,0-1 16,1-2-16,2-3 0,0 1 0,-2-1 15,1 1-15,-2-3 0,0 0 16,-5-2-16,-3-2 0,-1 0 16,1-1-16,1-3 0,0-2 15,2-2-15,1-1 0,2 0 16,2 4-16,0-1 0</inkml:trace>
  <inkml:trace contextRef="#ctx0" brushRef="#br0" timeOffset="113840.1482">15736 9696 0,'0'0'0,"0"0"0,0 0 15,0 0-15,0 0 0,32-6 16,-32 6-16,26 5 0,-26-5 0,23 5 16,-14-4-16,-1 1 15</inkml:trace>
  <inkml:trace contextRef="#ctx0" brushRef="#br0" timeOffset="126375.3576">20493 9017 0,'0'0'0,"0"0"16,0 0-16,0 0 0,0 0 0,22-5 16,-22 5-16,0 0 15,25 1-15,-25-1 0,26 1 16,-10-1-16,-1-1 0,2 1 0,0-1 16,1 1-16,1 0 0,3 0 15,3 0-15,-1 1 0,0 0 16,9 0-16,3 2 0,-1-2 15,0 1-15,9-2 0,2-3 16,-2 2-16,-2 2 0,3 0 16,3 2-16,-3-4 0,-1-2 15,11 1-15,1 0 0,-3 2 16,-2 0-16,9-1 0,1 0 16,-6 0-16,-3 0 0,1-3 0,1 0 15,-6 1-15,-3 1 0,5 1 16,0 1-16,-5-1 0,-4 1 0,-3-1 15,-1 1-15,-4 1 16,-2-1-16,-3 1 0,-1 2 16,-7-3-16,-4 0 0,-1 3 15,-2 3-15,-7-1 0,-4-1 0,-1-2 16,-1 1-16,0-3 0</inkml:trace>
  <inkml:trace contextRef="#ctx0" brushRef="#br0" timeOffset="129913.1495">20384 9364 0,'0'0'0,"0"0"16,0 0-16,0 0 0,0 0 0,23 10 16,-23-10-16,18 9 0,-18-9 15,23 11-15,-9-4 16,-1-1-16,-1 1 0,1 0 0,0 0 16,0 0-16,-3-2 0,-1-1 15,1-1-15,-1 0 0,-1 0 0,-1 0 16</inkml:trace>
  <inkml:trace contextRef="#ctx0" brushRef="#br0" timeOffset="130459.5202">20402 9460 0,'0'0'0,"0"0"0,0 0 16,0 0-16,0 0 0,0 0 16,0 0-16,32 3 0,-32-3 0,29 0 15,-29 0-15,35-3 16,-16 1-16,2 0 0,2 0 16,-2-1-16,-1 2 0,-2 0 0,-1 1 15,2 0-15,-4 1 0,-3 2 16,-2 1-16,-4 1 0,-3 0 15,-2 2-15,-2 3 0,-1-1 16,-2 2-16,-1 4 0,-2 0 16,1-1-16,-2-1 0,1 0 15,2 0-15,-1 0 0,2 2 0,0-3 16,0 0-16,1 0 16,-1 1-16,-1-1 0,1 1 15,-1-2-15,1 0 0,-2-3 0,1-1 16,-2 0-16,1-1 0,-3-2 15,-2 0-15,2-1 0,0-2 0,1 0 16,1 0-16,0 0 0</inkml:trace>
  <inkml:trace contextRef="#ctx0" brushRef="#br0" timeOffset="130660.9974">20504 9464 0,'0'0'0,"0"0"0,0 0 15,0 0-15,0 0 0,9 30 16,-9-30-16,2 35 0,-2-35 0,-4 42 16,1-14-16,-1-1 15,-1 0-15,-1 6 0,-1 0 16,1-1-16,1-3 0,-1 0 0,3-3 16,1-7-16,0-4 0,2-6 15,0-4-15,0 0 0,0 0 16,0-2-16</inkml:trace>
  <inkml:trace contextRef="#ctx0" brushRef="#br0" timeOffset="131042.638">21060 9243 0,'0'0'0,"0"0"0,0 0 16,0 0-16,0 0 0,0 0 0,-22 15 15,22-15-15,-26 21 0,26-21 16,-29 22-16,16-10 0,1 1 0,2-1 16,2-1-16,3 0 15,0-1-15,6-2 0,5-1 16,2-2-16,1 1 0,5-2 16,1 1-16,6-1 0,1 0 0,0 0 15,1 0-15,-3-1 0,-2-1 16,-4 1-16,-2 1 0,-2 0 15,-2 1-15,-7 1 0,-5 2 16,-5 0-16,-2 1 0,-6 2 16,-4 4-16,-2-1 0,-3 2 0,-9 4 15,0 1-15,0-3 0,1-1 16,1-1-16,2-1 0,0 3 16,6-3-16,3-6 0,2-5 15,4-2-15,4 0 0,2 0 16</inkml:trace>
  <inkml:trace contextRef="#ctx0" brushRef="#br0" timeOffset="131226.1703">20762 9557 0,'0'0'0,"0"0"0,0 0 16,0 0-16,23-6 0,-23 6 15,24-4-15,-10 4 0,2 0 0,1 0 16,2 2-16,1-1 0,0 1 16,5 2-16,0-1 0,1 0 15,-2 0-15,-1 1 0,0-2 16,-2 1-16,-2-2 0,-3 3 15,-3 0-15,-4 2 0,-4-1 16,-6 0-16,-7 0 0,-3 2 16,-1 1-16,1 0 0,2-3 15,2 1-15</inkml:trace>
  <inkml:trace contextRef="#ctx0" brushRef="#br0" timeOffset="131560.3775">20812 9740 0,'0'0'0,"0"0"16,0 0-16,0 0 0,0 0 15,0 0-15,0 0 0,0 0 16,0 0-16,0 0 0,0 0 15,24-3-15,-24 3 0,38-6 16,-14 3-16,-1 0 0,1 1 0,5-2 16,1 1-16,-3 1 15,-4 0-15,-3 2 0,-4 0 16,-4 0-16,-3 0 0,-8 3 16,-6 3-16,-3 1 0,-3-1 0,-8 4 15,-6 2-15,-1 1 0,1-1 16,-9 3-16,-1-2 0,2-1 15,2-2-15,4-1 0,5 0 16,6-3-16,2-1 0,7 0 16,3-1-16,7-1 0,4-1 0,9 0 15,6 0-15,3-2 16,3-1-16,3-1 0,3 2 16,0-2-16,-1 0 0,7 0 0,-2 0 15,-5 1-15,-4 0 0,-3-2 16,0 1-16,-5-4 0,-5 0 0,-2 0 15,-5 1-15,-1 1 16</inkml:trace>
  <inkml:trace contextRef="#ctx0" brushRef="#br0" timeOffset="131792.2925">21021 9653 0,'0'0'0,"0"0"0,0 0 0,-1 22 15,1-22-15,-4 31 0,2-11 16,0 2-16,0 2 0,-1 3 16,2 1-16,0 7 0,1 0 0,1-3 15,1 0-15,2-1 0,-1-5 16,3-6-16,0-4 16,3-6-16,1-3 0,4-9 0,5-6 15,-7 3-15,-2 0 0,-1 2 16</inkml:trace>
  <inkml:trace contextRef="#ctx0" brushRef="#br0" timeOffset="131977.764">21700 9467 0,'0'0'0,"0"0"16,0 0-16,0 0 0,0 0 0,0 0 15,0 0-15,-20 17 0,20-17 16,-29 20-16,10-4 0,-1 0 15,-3 1-15,0 2 0,-2 2 16,-5 4-16,3 0 0,-1-4 16,1-1-16,0-1 0,6-5 15,3-2-15,4-1 0,3-4 0</inkml:trace>
  <inkml:trace contextRef="#ctx0" brushRef="#br0" timeOffset="132175.4978">21452 9666 0,'0'0'0,"0"0"16,0 0-16,0 0 0,-1 28 0,1-28 16,0 28-16,0-28 15,-4 31-15,2-13 0,0 3 16,0-3-16,1 0 0,1-3 16,1-2-16,0-1 0,1 1 0,3-5 15,3-4-15,-2-1 0,-2-1 16,1 0-16</inkml:trace>
  <inkml:trace contextRef="#ctx0" brushRef="#br0" timeOffset="132576.4486">21987 9419 0,'0'0'0,"0"0"0,0 0 15,0 0-15,0 0 0,-15 17 16,15-17-16,-28 20 0,13-7 15,-5 3-15,-4 2 0,1-1 16,1 1-16,-6 4 0,1-1 16,2-2-16,3-1 0,-2 0 15,2-3-15,5-16 0,2-10 0,3 2 16,1 1-16,6 5 0,5 3 16,2 3-16,0 0 15,1-2-15,2-1 0,-2 0 0,0 0 16,0 1-16,1 1 0,-1 4 15,-1 5-15,0 1 0,0 3 16,-2 2-16,-3 4 0,1-1 16,-1 0-16,1 1 0,-1 4 15,1-5-15,0-1 0,2-4 0,1 0 16,1-2-16,2 1 0,0-6 16,2-1-16,0-1 0,1-3 15,2-2-15,1-4 0,1-1 16,1-4-16,0-2 0,-1-4 15,0 2-15,-1-1 0,-1 2 16,-3 3-16,0 0 0</inkml:trace>
  <inkml:trace contextRef="#ctx0" brushRef="#br0" timeOffset="132758.7244">21741 9736 0,'0'0'0,"0"0"16,0 0-16,0 0 0,0 0 0,0 0 15,0 0-15,28-7 0,-28 7 16,28-4-16,-28 4 0,39-6 15,-17 3-15,2-1 0,0-1 16,-1 1-16,0 1 0,5 0 16,-3 0-16,-3 0 0,-2 1 15,-6 0-15,-4 2 0,-4-1 16,-3 0-16,-1 1 0,0-1 0,1 1 16</inkml:trace>
  <inkml:trace contextRef="#ctx0" brushRef="#br0" timeOffset="132976.4454">21881 9604 0,'0'0'15,"0"0"-15,0 0 0,0 0 16,0 0-16,0 0 0,0 0 16,0 0-16,0 0 0,0 0 15,0 0-15,15 22 0,-15-22 0,12 27 16,-4-8-16,1-1 0,-1-2 16,2 3-16,1 1 0,2-1 15,-1-2-15,5 4 0,2-2 16,1-2-16,1-2 0,-2-3 15,-2-2-15,-1 0 0,-2-1 16,-2-2-16,-2-1 0,-2-2 16,-2 0-16,0-1 0,-2 0 0,0-1 15</inkml:trace>
  <inkml:trace contextRef="#ctx0" brushRef="#br0" timeOffset="133158.8954">21854 10015 0,'0'0'16,"0"0"-16,0 0 0,0 0 0,0 0 15,13 23-15,-13-23 16,0 0-16,21 20 0,-21-20 16,21 14-16,-10-8 0,1-3 0,-2-1 15,-1 0-15,-1 0 0</inkml:trace>
  <inkml:trace contextRef="#ctx0" brushRef="#br0" timeOffset="133381.3235">22532 9940 0,'0'0'0,"0"0"0,0 0 16,0 0-16,14 17 0,-14-17 15,0 0-15,20 21 0,-12-15 0,-1 1 16,-1-1-16,0 0 0,-1-1 16,0-2-16</inkml:trace>
  <inkml:trace contextRef="#ctx0" brushRef="#br0" timeOffset="133598.8899">22798 9524 0,'0'0'0,"0"0"0,0 0 0,0 0 0,17 9 16,-17-9-16,16 14 16,-7-4-16,-1-2 0,0 1 15,-1-2-15,-2-1 0</inkml:trace>
  <inkml:trace contextRef="#ctx0" brushRef="#br0" timeOffset="133776.9918">22792 9934 0,'0'0'0,"0"0"0,0 0 15,0 0-15,23-11 0,-23 11 0,31-13 16,-13 5-16,0 0 0,1-4 16,3-4-16,4-4 0,-2 0 15,-4 4-15,-4 3 0,-1 1 16</inkml:trace>
  <inkml:trace contextRef="#ctx0" brushRef="#br0" timeOffset="133991.9144">23144 9506 0,'0'0'0,"0"0"0,0 0 15,0 0-15,25-3 0,-25 3 0,32-3 16,-32 3-16,41-1 0,-17 1 15,4 1-15,-3-2 0,0-1 16,5 1-16,1 1 0,-3-1 16,-3 0-16,-1 1 0,-6 0 15,-7 0-15,-1 0 0,-2 0 16,-2 0-16,0 0 0</inkml:trace>
  <inkml:trace contextRef="#ctx0" brushRef="#br0" timeOffset="134192.3419">23089 9608 0,'0'0'0,"0"0"0,0 0 0,0 0 0,0 0 15,-10 32-15,10-32 16,-9 32-16,4-14 0,-1 4 16,-1 1-16,1 0 0,-1 0 0,1 4 15,0-2-15,2-4 0,0-2 16,1-3-16,1-2 0,0-3 15,-1-2-15,1-1 0,1-2 16,0-1-16</inkml:trace>
  <inkml:trace contextRef="#ctx0" brushRef="#br0" timeOffset="134376.5107">23127 9703 0,'0'0'16,"0"0"-16,0 0 0,0 0 0,28-7 0,-17 5 15,2 0-15,0 0 16,1 1-16,-1-1 0,0-1 16,-1 1-16,-1 1 0,-1-2 15,-2 1-15,-1 1 0,-1 0 0,0 0 16</inkml:trace>
  <inkml:trace contextRef="#ctx0" brushRef="#br0" timeOffset="134542.3086">23133 9832 0,'0'0'0,"0"0"16,0 0-16,0 0 0,0 25 0,0-25 15,0 20-15,0-20 16,0 23-16,1-11 0,1 1 16,0-2-16,1-1 0,-2-2 15,1-1-15,-1-3 0,0-1 0,0-1 16,-1 0-16,0-2 0</inkml:trace>
  <inkml:trace contextRef="#ctx0" brushRef="#br0" timeOffset="134775.2963">23197 9838 0,'0'0'0,"0"0"16,0 0-16,26-3 0,-14 1 0,2 1 15,0 0-15,-1 1 0,0 0 16,1 0-16,-1 1 15,-2 2-15,-2-1 0,-3 0 0,0 2 16,-4 1-16,-2 1 0,-2 0 16,-2 0-16,-3 1 0,-1 1 15,-3-2-15,-3 2 0,-5 0 16,-1-1-16,3-2 0,0-1 16,2-2-16,0-4 0,3 2 15,1 0-15,2 0 0</inkml:trace>
  <inkml:trace contextRef="#ctx0" brushRef="#br0" timeOffset="135048.6805">23360 9438 0,'0'0'0,"0"0"0,0 0 16,12 16-16,-12-16 0,14 28 15,-6-8-15,1 4 0,1 2 16,3 11-16,2 1 0,-1-2 16,0-2-16,6 5 0,1-1 15,0-5-15,-1-3 0,1 4 16,-1-3-16,-3-4 0,1-3 0,-2-3 16,0-2-16,-3-3 0,-2-2 15,-3-5-15,-1-2 16,-1-3-16,-3-1 0,0-1 0,-1-1 15,-2-1-15</inkml:trace>
  <inkml:trace contextRef="#ctx0" brushRef="#br0" timeOffset="135275.3097">23670 9722 0,'0'0'15,"0"0"-15,0 0 0,0 0 0,0 0 16,0 0-16,-20 21 0,20-21 15,-18 25-15,6-10 0,-3 5 16,0-2-16,2 1 0,0 1 16,0 1-16,-3 4 0,2-2 15,0-3-15,-1-6 0,2-2 16,0-4-16,2-2 0,1-5 16,1-5-16,1-3 0,2 0 0,0 2 15,1 0-15</inkml:trace>
  <inkml:trace contextRef="#ctx0" brushRef="#br0" timeOffset="135442.7091">23522 9315 0,'0'0'0,"0"0"0,0 0 15,0 0-15,24 11 0,-24-11 0,21 10 16,-21-10-16,22 11 0,-8-4 15,1 3-15,-2 0 0,-2-3 0,-1-1 16</inkml:trace>
  <inkml:trace contextRef="#ctx0" brushRef="#br0" timeOffset="136025.2476">24156 9457 0,'0'0'0,"0"0"0,0 0 16,0 0-16,0 0 0,-5 25 15,5-25-15,-5 24 0,5-24 0,-7 30 16,4-10-16,0 0 0,1 1 16,-1 0-16,2 1 15,0 3-15,0-3 0,0-2 16,0-1-16,1-1 0,0-3 0,0-2 15,0-1-15,-1-2 0,0-1 0,-3-3 16,-1-1-16,-1-3 16,1 0-16,-4-3 0,-1-2 15,-1-1-15,-1 0 0,-3-4 16,-1-2-16,2 2 0,1-1 0,-1-1 16,1 0-16,1 0 0,0 1 15,1 0-15,1 1 0,3 0 16,4 1-16,3-2 0,4 2 15,3 0 1,2 2-16,4-1 0,5-3 0,-1 2 0,1 1 0,1 1 16,1 1-16,-1 0 15,1 1-15,0 1 0,1 2 16,-2 1-16,-2 0 0,3 4 16,-2 4-16,-6-4 0,-1 1 0,-1 2 15,-2 3-15,-2 0 0,1 0 0,-3 2 16,0 3-16,-3 0 15,-2-2-15,-3 4 0,0 1 16,-3 0-16,0-2 0,-8 7 16,-2 0-16,0-2 0,2-1 0,-4 3 15,-2 2-15,-2-2 0,-3-4 16,-12 8-16,-6 0 16,1-1-16,1-2 0,9-4 0,7-5 15,7-4-15</inkml:trace>
  <inkml:trace contextRef="#ctx0" brushRef="#br0" timeOffset="142193.4677">24945 9010 0,'0'0'0,"0"0"15,0 0-15,0 0 0,0 0 0,0 0 16,0 0-16,0 0 0,0 0 16,27 2-16,-27-2 0,0 0 15,30 0-15,-30 0 0,27-1 16,-11 1-16,0-1 0,4 1 15,3 0-15,1 0 0,2 0 0,4 0 16,3-2-16,10 1 16,0-1-16,13 0 0,2-1 15,-2 2-15,0-2 0,11 1 0,2 0 16,-4 0-16,-4 2 0,13 0 16,1 1-16,-7-1 0,-4-1 15,12 1-15,1 1 0,-6-1 16,-4 0-16,29 0 0,-9 0 15,-15 2-15,-10-1 0,2 0 16,2-1-16,-11 0 0,-7 0 0,-3-1 16,0 0-16,-9 1 0,-4 0 15,0-1-15,1 0 16,-8 1-16,-4 2 0,-6-2 0,-5 0 16,-7-2-16,-1 0 0,1 2 15,1 0-15,-4 0 0,0 3 16,-5-2-16,-1 1 0,-3-2 15,-2 0-15,3 0 0,3 0 16,0 0-16</inkml:trace>
  <inkml:trace contextRef="#ctx0" brushRef="#br0" timeOffset="144636.5287">25465 9311 0,'0'0'0,"0"0"16,0 0-16,0 0 0,0 0 0,-22 20 15,22-20-15,-25 19 16,25-19-16,-32 22 0,14-6 16,-2 0-16,0-1 0,-9 6 0,-2 1 15,4-2-15,1 0 0,-1 2 16,3 0-16,4-7 0,2-2 16,4-4-16,3-1 0,2-1 15</inkml:trace>
  <inkml:trace contextRef="#ctx0" brushRef="#br0" timeOffset="144858.693">25410 9473 0,'0'0'15,"0"0"-15,0 0 0,0 0 0,0 0 0,11 23 16,-11-23 0,2 26-16,-2-12 0,-1 7 0,-2 2 15,1 1-15,-1 1 0,-1 6 16,-1 0-16,2-4 0,-1-4 0,2 1 15,1-4-15,1-6 0,1-2 16,1-6-16,1-6 16,-1-2-16,1-2 0,-1 1 0,1-1 15,-2 1-15</inkml:trace>
  <inkml:trace contextRef="#ctx0" brushRef="#br0" timeOffset="145026.6559">25675 9363 0,'0'0'16,"0"0"-16,19-5 0,-6 3 0,3 0 16,9 0-16,4 1 0,-1-2 15,0-1-15,8 2 0,3 2 16,-6 1-16,-4 0 0,-4 1 16,-2-1-16,-4 1 0,-4 0 0,-3 1 15,-2-1-15,-1-1 16</inkml:trace>
  <inkml:trace contextRef="#ctx0" brushRef="#br0" timeOffset="145208.4284">25740 9478 0,'0'0'0,"0"0"16,0 0-16,0 0 0,0 0 0,0 0 16,-2 25-16,2-25 15,0 0-15,0 30 0,0-30 16,2 26-16,-1-14 0,0 0 15,1 1-15,0-3 0,0 0 0,0-1 16,0-2-16,1 0 0</inkml:trace>
  <inkml:trace contextRef="#ctx0" brushRef="#br0" timeOffset="145508.5455">25746 9524 0,'0'0'0,"0"0"0,0 0 15,0 0-15,0 0 0,0 0 16,0 0-16,34-7 0,-34 7 15,29-4-15,-13 2 0,2-1 16,-1 0-16,3 1 0,1 2 16,-1 1-16,-1 1 0,1 0 15,-4-1-15,-1 2 0,-4 0 0,-6 2 16,-4 3-16,-5-3 0,-4 3 16,-5 1-16,-4 1 0,-1-1 15,-2-2-15,-2 0 0,-2 0 16,5 0-16,1-2 0,4 1 15,2 0-15,3-3 0,3 1 16,6-1-16,6-2 0,3 0 0,0-1 16,6-1-16,4 1 0,-1-1 15,1-1-15,2 1 0,1-1 16,-2 0-16,-1-1 0,-1 0 16,-2 0-16,-4 1 0</inkml:trace>
  <inkml:trace contextRef="#ctx0" brushRef="#br0" timeOffset="145825.3155">25898 9206 0,'0'0'0,"0"0"0,0 0 16,0 0-16,0 0 0,5 26 15,-5-26-15,0 29 0,0-29 0,-3 37 16,0-11-16,-2 2 0,1 3 16,-4 8-16,-1 2 15,1-4-15,0-2 0,-3 6 0,0-1 16,0-7-16,0-5 0,0-1 16,-1-2-16,0-3 0,-1-2 15,-1-2-15,-2-1 0,-2-3 16,-2-3-16,0-3 0,-1-2 15,1-5-15,2-3 0,2 1 0,4 0 16,2-1-16</inkml:trace>
  <inkml:trace contextRef="#ctx0" brushRef="#br0" timeOffset="146041.8705">25498 9696 0,'0'0'0,"0"0"15,0 0-15,25 5 0,-25-5 0,24 9 16,-5-2-16,1 0 15,2 1-15,9 3 0,2 2 16,-1-4-16,-1 0 0,0-1 16,1 1-16,3 1 0,-3 1 0,-1-2 15,-3-2-15,-2-2 0,-4 1 16,-5-2-16,-3-1 0,-3 0 16,-3 2-16,-1-5 0,-4-4 15,0 3-15,-1-1 0,0 1 16</inkml:trace>
  <inkml:trace contextRef="#ctx0" brushRef="#br0" timeOffset="146199.5976">26327 9599 0,'0'0'0,"0"0"0,0 0 0,0 0 0,0 0 15,20 3-15,-20-3 16,0 0-16,0 0 0,0 0 16</inkml:trace>
  <inkml:trace contextRef="#ctx0" brushRef="#br0" timeOffset="146357.7363">26602 9614 0,'0'0'0,"0"0"16,0 0-16,0 0 0,0 0 0,0 0 16,25 5-16,-25-5 0,0 0 15,0 0-15,0 0 0,24-1 16</inkml:trace>
  <inkml:trace contextRef="#ctx0" brushRef="#br0" timeOffset="146486.5511">26877 9599 0,'0'0'16,"0"0"-16,0 0 0,0 0 0,0 0 16,0 0-16,0 0 15,23 5-15,-23-5 0,0 0 0,0 0 16,23 3-16</inkml:trace>
  <inkml:trace contextRef="#ctx0" brushRef="#br0" timeOffset="146627.1173">27125 9579 0,'0'0'16,"0"0"-16,0 0 0,0 0 0,0 0 15,22 9-15,-22-9 0,0 0 16,0 0-16,22 11 0,-22-11 16,0 0-16</inkml:trace>
  <inkml:trace contextRef="#ctx0" brushRef="#br0" timeOffset="146976.5921">27446 9369 0,'0'0'0,"0"0"0,0 0 15,25 0-15,-25 0 0,22 6 16,-5-3-16,-1 0 0,0 0 0,5 2 16,0 0-16,-3 1 0,-1 1 15,-2 0-15,0-2 0,-3 1 16,-2 0-16,-5-1 0,-3 2 16,-3 0-16,-1 0 0,-6 1 15,-5 1-15,-2-1 0,-2 0 0,-3 1 16,-2-2-16,0-1 15,-1 0-15,-6 0 0,2 0 16,1-1-16,4-1 0,-1-3 16,-1-4-16,5-2 0,5-2 0,3 1 15,1 1-15,2 1 0</inkml:trace>
  <inkml:trace contextRef="#ctx0" brushRef="#br0" timeOffset="147159.2222">27307 9425 0,'0'0'0,"0"0"0,0 0 15,0 0-15,0 0 0,0 0 16,0 0-16,24 11 0,-24-11 0,0 0 15,11 32-15,-11-32 0,3 34 16,-3-14-16,-1 5 16,-1 0-16,0 2 0,-1 6 0,-2 1 15,1-5-15,0-1 0,-1 3 16,-2-1-16,3-4 0,2-5 16,-2-5-16,0-5 0,2-3 15,2-3-15,0-2 0,0-1 16,0 0-16</inkml:trace>
  <inkml:trace contextRef="#ctx0" brushRef="#br0" timeOffset="148008.9789">27986 9247 0,'0'0'0,"0"0"0,0 0 0,0 0 16,0 0-16,0 0 0,0 0 15,-35 13-15,35-13 0,-31 13 16,13-4-16,2 1 0,0-1 16,3 0-16,1-1 0,2-1 15,3 0-15,4 0 0,2 0 0,2-2 16,2 0-16,4-2 0,3 1 16,2-3-16,1 1 0,3 0 15,0-1-15,4 2 0,-2 0 16,-2 0-16,0 1 0,-3 2 15,-1 0-15,-3 1 0,-4 2 16,-2 0-16,-3 0 0,-5 1 16,-1 1-16,-3 1 0,-2 0 0,-5-1 15,-4 1-15,1 0 0,0-1 16,-4 0-16,-3-1 0,1-2 16,1 1-16,-4-1 0,3 1 15,4-5-15,2-1 0,4-2 16,3-1-16,3-1 0,3 1 0,6-3 15,3-1-15,3-2 16,3-1-16,4 3 0,6-1 16,0 1-16,0 0 0,3 2 0,4 2 15,-2 0-15,-1 0 16,4 2-16,-3 1 0,-4 1 0,-4 1 16,-2 0-16,-5 1 0,-3 1 0,-4 1 15,-7-1-15,-6 1 16,-3 2-16,-1 1 0,-4 1 15,-3 0-15,-5 1 0,-1 0 0,2-2 16,-1 0-16,4-1 16,3 2-16,4-5 0,3-2 15,4 0-15,2-1 0,5-3 0,2-1 16,6-2-16,4 2 0,6-2 16,5 0-16,1-1 0,1 1 0,8-2 15,2 2-15,-3-1 16,-3 2-16,-2 0 0,0 0 15,-5 1-15,-5 0 0,-4 2 16,-4 2-16,-5 2 0,-4-1 0,-6 1 16,-5 1-16,-5 1 0,-3 0 15,-8 3-15,-1 0 0,-2-1 16,0 1-16,0-1 0,1-1 16,3-1-16,4 0 0,1-1 15,5-2-15,8-1 0,4-1 16,6 0-16,5 0 15,5-1-15,3 1 0,9-3 0,7 0 16,1 0-16,2-1 0,3-2 16,4 2-16,-2-1 0,-1 2 0,7-1 15,-2 0-15,-7 0 0,-4 1 16,-4-1-16,-3 0 0,-6-1 16,-2 1-16,-4 1 0</inkml:trace>
  <inkml:trace contextRef="#ctx0" brushRef="#br0" timeOffset="148242.0273">27982 9664 0,'0'0'16,"0"0"-16,0 0 0,-2 20 15,2-20-15,-1 26 0,-1-7 16,0 0-16,-1 1 0,-1 2 15,0 2-15,-2 5 0,2-2 0,1 0 16,-1 0-16,2-4 0,2-3 16,2-4-16,2-2 15,0-3-15,1-5 0,-1 0 0,-1-1 16,1-1-16</inkml:trace>
  <inkml:trace contextRef="#ctx0" brushRef="#br0" timeOffset="148461.8493">28642 9461 0,'0'0'0,"0"0"16,0 0-16,0 0 0,0 0 0,-18 16 16,18-16-16,-29 22 15,29-22-15,-36 23 0,12-8 16,1 0-16,0 1 0,-6 6 15,0 2-15,3-5 0,2-1 0,-5 0 16,3-3-16,5-3 0,3-2 16,4-3-16</inkml:trace>
  <inkml:trace contextRef="#ctx0" brushRef="#br0" timeOffset="148658.4221">28437 9699 0,'0'0'15,"0"0"-15,0 0 0,0 0 0,7 24 16,-7-24-16,2 26 16,-2-13-16,-1 2 0,-2 0 0,0 2 15,1-2-15,1-1 0,-1 2 16,0-1-16,2-3 0,3-3 16,2-4-16,4-5 0,-3 1 15,-2-1-15,0 0 0</inkml:trace>
  <inkml:trace contextRef="#ctx0" brushRef="#br0" timeOffset="148875.5193">28995 9436 0,'0'0'0,"0"0"0,0 0 15,0 0-15,0 0 0,0 0 16,-18 21-16,18-21 0,-22 16 0,22-16 15,-32 23-15,14-9 0,2-1 16,-4 0-16,-3-1 16,-5 4-16,4 1 0,1-2 0,1-1 15,1-10-15,2-9 0,3 1 16,2 0-16,3 2 0</inkml:trace>
  <inkml:trace contextRef="#ctx0" brushRef="#br0" timeOffset="149075.5324">28627 9744 0,'0'0'0,"0"0"16,0 0-16,0 0 0,-4 23 0,4-23 15,0 20-15,1-9 0,0-1 16,2 0-16,0 0 0,0 0 16,2-1-16,1-2 0,2-3 15,1-1-15,1 0 0,2-2 16,2-1-16,-1-1 0,1-3 0,2-2 15,0 1-15,-4-2 0,-2-2 16,-2 2-16,0 2 16,-1 0-16</inkml:trace>
  <inkml:trace contextRef="#ctx0" brushRef="#br0" timeOffset="149308.4876">28661 9718 0,'0'0'16,"0"0"-16,0 0 0,0 0 15,0 0-15,0 0 0,37-1 16,-37 1-16,32-3 0,-10 1 0,5 0 16,-1-2-16,-1 1 0,11 0 15,0 0-15,-2 0 0,-2-1 16,4 0-16,-6 2 0,-3 0 16,-4-1-16,-6 1 0,-5 0 15,-5 1-15,-1 1 0,-4 0 16,-2 0-16,-4 1 0,-2-2 0,2-1 15,0 2-15,1-1 0</inkml:trace>
  <inkml:trace contextRef="#ctx0" brushRef="#br0" timeOffset="149552.0349">28941 9592 0,'0'0'0,"0"0"16,0 0-16,0 0 0,0 0 0,0 0 15,0 0-15,0 0 0,3 24 16,-3-24-16,3 26 0,-3-26 15,5 30-15,-2-13 0,0 1 16,2-1-16,-1 1 0,2-2 16,1 1-16,1 0 0,0-1 0,4 1 15,1-2-15,-1-2 0,0-2 16,1-3-16,-1 1 0,-2-2 16,-2 0-16,-1-2 0,-1 0 15,-2-3-15,-1-1 0,-3-1 16,0 3-16,0-3 0,-2 3 0,2-3 15</inkml:trace>
  <inkml:trace contextRef="#ctx0" brushRef="#br0" timeOffset="149730.5562">28882 9986 0,'0'0'0,"0"0"15,0 0-15,0 0 0,16 14 0,-16-14 16,0 0-16,16 18 0,-16-18 16,13 12-16,-6-7 0,0-1 15,-2-1-15,0 1 0</inkml:trace>
  <inkml:trace contextRef="#ctx0" brushRef="#br0" timeOffset="158392.3416">24156 10442 0,'0'0'0,"0"0"16,0 0-16,0 0 0,0 0 0,4 25 16,-4-25-16,0 22 15,0-22-15,0 29 0,0-29 16,-1 35-16,-1-18 0,0 2 15,-1 0-15,-1-1 0,2-1 0,-1 3 16,-1-1-16,1-2 0,0-2 16,1-3-16,-1-2 15,2-5-15,0 0 0,0-3 0,1-2 16,0 0-16,1-5 0,1-1 16,3-2-16,0-1 0,3-3 0,2-3 15,3 0-15,4-5 16,0 2-16,1 1 0,1 0 15,0 1-15,0 4 0,1 1 16,1 3-16,-1 2 0,-1 2 16,2 3-16,-3 4 0,-3 2 0,-2 3 15,-1 2-15,-2 3 0,-1 1 16,-1 1-16,-1 5 0,-1 1 16,-2-2-16,-2-1 0,0 0 15,-2-1-15,-2-2 0,1-1 16,-1-3-16,-1-1 0,1-4 15,-1-3-15,1-1 0,0 0 16,2-2-16,-2-7 0,4 0 16,1-3-16,4-2 0,2-2 0,4-3 15,4 0-15,-2-1 0,0 1 16,3 0-16,2 0 16,0 3-16,0 4 0,5-1 0,0 2 15,-3 0-15,-2 2 0,0 3 16,1 2-16,-1 3 0,-1 1 15,-3 5-15,-2 2 0,0-1 16,-2 3-16,-1 0 0,0 2 16,-5-2-16,0 2 0,-1 2 15,0-3-15,-2-2 0,-1-1 0,1 0 16,-2-2-16,0-2 0,0 1 0,0-2 16</inkml:trace>
  <inkml:trace contextRef="#ctx0" brushRef="#br0" timeOffset="158775.783">25242 10497 0,'0'0'16,"0"0"-16,0 0 0,0 0 0,-15 19 0,15-19 15,-17 27-15,7-10 16,0 1-16,1 3 0,0 3 15,3-2-15,0 0 0,3 5 16,3-2-16,3-4 0,4-4 0,4-3 16,3-2-16,3-3 0,1-4 15,4-3-15,3-2 0,4-5 16,-3-1-16,3-3 0,0-3 16,-1-2-16,-3-2 0,0-3 15,-3-3-15,-2 1 0,-4 1 16,1 0-16,-4 2 0,-4 5 15,-3 2-15,0 1 0,-2 2 16,0 4-16,-2 2 0,-2 7 16,-2 3-16,-1 2 0,1 3 0,0 5 15,-1 2-15,0 2 0,1 0 16,3 6-16,3 0 0,0-4 16,3-3-16,-2-3 0,0-5 15,-2 0-15</inkml:trace>
  <inkml:trace contextRef="#ctx0" brushRef="#br0" timeOffset="159060.0152">26025 10333 0,'0'0'0,"0"0"0,0 0 16,-21 16-16,21-16 0,-20 25 15,8-6-15,0 2 0,0 2 0,-4 13 16,1 5-16,3-5 16,3-3-16,2 6 0,4-5 15,-1-3-15,2-3 0,0 1 0,1-4 16,-1-8-16,0-4 0,-4 0 16,-2 1-16,-3-1 0,-1-2 0,-3-3 15,-2-2-15,2-3 16,0-3-16,-1-3 0,-1-3 15,3 1-15,3 1 0,2 0 0</inkml:trace>
  <inkml:trace contextRef="#ctx0" brushRef="#br0" timeOffset="159211.0117">25734 10587 0,'0'0'0,"0"0"0,0 0 0,23-11 15,-23 11-15,26-3 0,-7 2 16,2 0-16,0-2 0,10 1 15,2 0-15,-1 0 0,-1 2 0,0-1 16,-2 1-16,2 0 0,-5 0 16,-7 0-16</inkml:trace>
  <inkml:trace contextRef="#ctx0" brushRef="#br0" timeOffset="159408.198">26134 10585 0,'0'0'0,"0"0"16,0 0-16,23 0 0,-23 0 16,26 0-16,-6 0 0,1 0 0,1 0 15,8-2-15,1-1 0,-2 2 16,-2 1-16,-3-1 0,-2-2 16,-3 1-16,-3 0 0,-3 0 15,-2 1-15,-2 0 0</inkml:trace>
  <inkml:trace contextRef="#ctx0" brushRef="#br0" timeOffset="159708.4849">26437 10421 0,'0'0'0,"0"0"0,0 0 0,-10 19 16,10-19-16,-12 21 0,2-3 15,-1 3-15,0 3 0,-1 2 16,-1 3-16,-3 7 0,3-2 0,0 4 16,2-1-16,3-6 0,1-2 15,3-3-15,1-2 16,-1-3-16,1-3 0,1-4 0,1-1 16,0-3-16,0-1 0,-3-4 15,-1-2-15,-1-1 0,1-3 16,-4-2-16,-2-1 0,-1-3 15,-2-2-15,1-2 0,-1-1 16,2 1-16,2 2 0,1 0 0</inkml:trace>
  <inkml:trace contextRef="#ctx0" brushRef="#br0" timeOffset="159977.558">26870 10332 0,'0'0'0,"0"0"0,0 0 16,0 0-16,0 0 0,-6 32 16,6-32-16,-16 32 0,5-12 0,-2 5 15,-1 4-15,2-1 0,-1 0 0,0 6 16,2 1-16,1-5 15,1-1-15,1 2 0,0-2 16,2-4-16,2-3 0,1-4 16,0-3-16,1-2 0,1-2 15,0-4-15,0-2 0,1 1 0</inkml:trace>
  <inkml:trace contextRef="#ctx0" brushRef="#br0" timeOffset="160308.8651">26928 10699 0,'0'0'16,"0"0"-16,0 0 0,27 2 0,-15-2 15,3-1-15,1-1 0,2 0 16,1 1-16,5-2 0,1-1 16,-2-1-16,-1 1 0,-2-3 15,-2 0-15,-4 0 0,-2-1 16,-4-3-16,-5-2 0,-2 2 15,-2 0-15,-5 2 0,-5-1 16,-4 3-16,-1 2 0,-4 2 16,-3 2-16,0 1 0,1 3 0,-7 5 15,0 5-15,4-2 0,3 2 16,3 2-16,4 4 0,3-2 16,3 2-16,5 1 0,4-1 15,6 1-15,4-1 0,9-2 16,6-1-16,4-3 0,2-1 0,-3-1 15,-5-2-15,-5-2 0</inkml:trace>
  <inkml:trace contextRef="#ctx0" brushRef="#br0" timeOffset="160775.0413">27731 10720 0,'0'0'0,"0"0"0,0 0 16,0 0-16,0 0 0,-18-20 15,18 20-15,-18-15 0,7 8 0,-3-2 16,-3 3-16,-1 0 0,2 1 16,-3 2-16,-1 1 15,-7 5-15,-1 1 0,2 4 0,1 4 16,3 1-16,1 1 0,4 4 16,1 0-16,2 5 0,3-2 0,7-1 15,5 0-15,4-4 16,5-2-16,9-4 0,6-4 15,1-4-15,-1-3 0,5-3 16,4-3-16,-2-1 0,-2-3 0,5-9 16,0-5-16,-4-1 15,-2-1-15,-4-5 0,-1-7 0,-3 5 16,-2 0-16,1-1 0,-4 0 16,-2 6-16,-3 3 0,-4 8 15,-1 5-15,-3 4 0,-1 2 16,-2 7-16,-3 3 0,-1 4 15,-2 0-15,0 6 0,-3 4 16,-1 4-16,-1 1 0,-2 9 16,-2 6-16,2 0 0,1-2 0,3 6 15,5-2-15,3-4 0,1-3 16,6-3-16,5-2 0,4-5 16,1-2-16,-3-5 0,-3-3 15,-2-3-15</inkml:trace>
  <inkml:trace contextRef="#ctx0" brushRef="#br0" timeOffset="161295.6763">28947 10684 0,'0'0'0,"0"0"0,0 0 0,0 0 0,-3-20 15,3 20-15,-14-18 16,14 18-16,-22-17 0,6 9 16,-1 0-16,-3 2 0,-1 0 0,-9 2 15,-3 3-15,2 1 0,1 2 16,1 6-16,-2 5 0,-2 4 16,4 0-16,5 4 0,4 2 15,4-1-15,5-1 0,6 0 16,5 0-16,5-4 0,6-2 0,9-2 15,7-2-15,0-4 0,3-2 16,8-5-16,-1-1 16,-3-5-16,-2 0 0,-2-6 15,-1-5-15,-5 1 0,-4 0 0,-6 0 16,-3 0-16,-2 3 0,-1 3 16,-4 3-16,-1 3 0,-2 2 15,-1 2-15,-4 3 0,-3 6 16,0 3-16,-1 2 0,-1 7 15,-1 5-15,1 2 0,2 1 0,-1 3 16,0 4-16,2-5 0,0-1 16,-1 2-16,2-3 15,-1-4-15,0-3 0,-4-4 16,-2-1-16,-3-5 0,-1-3 16,-3-5-16,-4-1 0,-1-2 0,1-1 15,-6-1-15,0-3 0,7 2 16,5 0-16,3 1 15</inkml:trace>
  <inkml:trace contextRef="#ctx0" brushRef="#br0" timeOffset="161758.7997">29295 10551 0,'0'0'0,"0"0"0,0 0 16,0 0-16,0 0 0,0 0 0,-10 21 16,10-21-16,-15 21 0,15-21 15,-26 31-15,12-14 0,0 0 16,3 0-16,1 0 0,3-1 16,0-2-16,2 3 0,1-1 15,4-3-15,2-1 0,6-4 16,5-3-16,2-1 0,1-2 0,4-4 15,2-1-15,0-3 0,0-2 16,1-2-16,2-3 16,2-3-16,0-1 0,-1-4 15,-1-1-15,-2 2 0,-6 2 0,-1 3 16,-4 4-16,-3 2 0,-3 1 16,-3 2-16,-3 1 0,-1 2 15,1 3-15,-5 1 0,-3 6 16,0 1-16,1 1 0,-1 5 15,0 4-15,2 1 0,0-1 0,2 5 16,3 0-16,1 0 0,1-3 16,5-2-16,4-2 15,4-2-15,1-1 0,5-4 16,3-5-16,-2-2 0,-2-2 0,-4-1 16,-3 1-16,-2 0 0</inkml:trace>
  <inkml:trace contextRef="#ctx0" brushRef="#br0" timeOffset="162158.8129">29927 10577 0,'0'0'0,"0"0"0,0 0 16,0 0-16,-11 20 0,11-20 0,-15 25 16,15-25-16,-21 33 0,9-12 15,0 2-15,0-2 0,1-2 0,-2 4 16,2 0-16,2-3 15,1-4-15,0-3 0,1-2 16,2-3-16,2-1 0,3-7 16,0 0-16,2-6 0,1 2 0,3-7 15,1-2-15,4-6 0,3 0 16,1-2-16,3-2 0,-2 1 16,1 1-16,2-1 0,-2 1 15,3 3-15,1 0 0,0 3 16,-1 3-16,-4 4 0,-2 4 15,-1 1-15,0 2 0,-1 2 16,-2 4-16,-2 4 0,-2 5 16,-2 0-16,-1 0 0,-1 5 0,-1 2 15,-1 0-15,0 2 0,-2 5 16,-2 1-16,-1-1 0,2-1 16,-3-1-16,-1 2 0,0-6 15,2-4-15,0-4 0</inkml:trace>
  <inkml:trace contextRef="#ctx0" brushRef="#br0" timeOffset="162891.5511">24224 11339 0,'0'0'0,"0"0"16,0 0-16,26-5 0,-26 5 15,29-2-15,-5 2 0,2 0 16,3 0-16,13-1 0,4-1 16,2 1-16,2 1 0,20-2 15,6 1-15,11 0 0,-5 0 0,21 0 16,3-3-16,7 2 0,-6 1 16,51 0-16,-8 1 0,-18 1 15,-12-1-15,9 0 0,7 0 16,-10 1-16,-7 1 0,13 1 15,9 1-15,-8 1 0,-5-1 16,13 1-16,10 0 0,-12-1 16,-7-1-16,10 3 0,9 4 15,-12-5-15,-9-2 0,10 0 0,5-2 16,-16 2-16,-10 1 0,4-1 16,1-2-16,-11-1 0,-8 1 0,2 1 15,2 1-15,-15-3 16,-9 1-16,-3-2 0,-3-1 15,-14-1-15,-11-1 0,-8-1 16,-7 1-16,-8 1 0,-7 1 0,-4 0 16,-4-1-16,-9 0 0,-3 2 15,-7 2-15,-1 1 0,-7-4 16,-3 1-16,-7 5 0,-5 1 16,9 0-16,5-3 0,4 0 15</inkml:trace>
  <inkml:trace contextRef="#ctx0" brushRef="#br0" timeOffset="181341.9045">12690 8458 0,'0'0'0,"0"0"15,0 0-15,0 0 0,0 0 0,0 0 16,0 0-16,0 0 0,0 0 15,0 0-15,-16 25 0,16-25 16,0 0-16,-14 23 0,14-23 16,-14 25-16,8-15 0,-2 5 15,-2 2-15,0 1 0,0-2 0,-2 6 16,-1 2-16,-3 8 16,2-1-16,0 1 0,-1 3 15,2-3-15,1-1 0,-6 10 16,0 0-16,1-2 0,3-1 0,-3 9 15,2 0-15,3-4 0,2-4 16,0 4-16,1 2 16,2-3-16,2-3 0,2 11 0,3 3 15,1-9-15,2-4 0,6 2 16,4 4-16,-1-5 0,-1-3 0,7 7 16,4-2-16,-2-6 15,-2-4-15,9 3 0,5 1 16,-2-5-16,-2-4 0,9 3 15,4 3-15,-2-5 0,-1-2 0,8 1 16,8 0-16,-5-4 0,-4-3 16,31 13-16,1 1 15,-9-4-15,-4-1 0,5 0 0,3-1 16,-4-6-16,-4-6 0,7 2 16,5 2-16,-8-3 0,-8-2 0,14 0 15,10-1-15,-11-2 0,-8-3 16,11 6-16,6 4 15,-7-5-15,-4-1 0,9-2 0,8 0 16,-9-4-16,-5-4 0,6 3 16,6 2-16,-11-4 0,-5-1 0,5-3 15,4-2-15,-13-6 16,-10-2-16,14 3 0,7 2 16,-11 2-16,-7 1 0,6-8 15,4-8-15,-8 2 0,-7 1 0,2-5 16,2-3-16,-7 2 0,-5 2 15,2-6-15,1-4 0,-6 2 16,-5 1-16,2-3 0,1-2 16,-5 2-16,-4 1 0,0-5 15,-1-1-15,-5 3 0,-3 5 0,0-8 16,2-2-16,-7 3 16,-3 6-16,-5-9 0,-3-5 15,-2 7-15,-3 4 0,-4-6 16,-3-3-16,-1 4 0,-2 5 0,-4-4 15,-4-4-15,1 5 0,-2 4 16,-9-4-16,-7-3 16,16 17-16,0-2 0,-21-15 0,-4 3 15,18 14-15,0 1 0,-21-13 16,-2 0-16,20 15 0,-2 1 0,-23-9 16,0 3-16,24 9 15,-1 2-15,-17-9 0,2 1 16,17 8-16,0 3 0,-4-4 15,-2 0-15,3 2 0,4 4 0,-5-3 16,-3-2-16,3 4 0,3-1 16,-4-2-16,-2 0 15,9 3-15,1 1 0,-5-2 0,-2 0 16,4 3-16,2-1 0,-3-2 16,0 0-16,-1-2 0,0 0 0,0 1 15,-3-1-15,2 0 0,3-1 16,-3-2-16,-5-3 15,6 4-15,1 1 0,-2 2 16,-1-2-16,3 0 0,2-1 0,1-1 16,0-3-16,2 3 0,2 0 15,-4-3-15,-1-1 0,4 1 16,1 0-16,1 0 0,0 1 16,4-1-16,2 0 0,0-1 15,-1-1-15,1 2 0,3 0 0,2 0 16,1-2-16,4 0 0,4 1 15,6-1-15,3 0 16,-1 5-16,0 1 0,4-1 0,5 0 16,0 1-16,0-1 0,3 0 15,2-1-15,-2 0 0,-2 2 16,1 0-16,3 0 0,-3 1 16,-2 0-16,-1-1 0,0-1 15,-2 2-15,-2 0 0,-2-1 16,-1 0-16,-4 0 0,-1 1 0,-4-2 15,-4-2-15,0 2 0,-1 0 16,-4 0-16,-2 1 16,-1 0-16,-1-1 0,-4-3 0,-4-1 15,-2 2-15,-2 1 0,-2 0 16,-3 2-16,0-3 0,2 1 16,-7 2-16,-2 2 0,1 1 15,1 0-15,-8-2 0,-1 2 16,2 1-16,3 1 0,-5-1 15,-3 0-15,4 2 0,3 4 0,-13 1 16,-4 3-16,7-3 0,3-2 16,-2 2-16,-3 1 0,5 3 15,2 1-15,-11 1 0,-3 1 16,7 0-16,6 0 0,-5 2 16,-3-1-16,5 2 0,5 1 0,-23 6 15,6 2-15,25-11 0,0-1 16,-21 12-16,6 2 15,20-8-15,1 0 0,-17 12 0,-1 2 16,16-9-16,-1 2 0,-2 0 16,11-6-16,7-4 0</inkml:trace>
  <inkml:trace contextRef="#ctx0" brushRef="#br0" timeOffset="184075.2498">25086 8314 0,'0'0'0,"0"0"15,-19 7-15,9-4 0,-1 2 0,-4 4 16,-1 0-16,-5 4 0,0 1 15,-2 2-15,-3 2 16,2-1-16,2-1 0,-4 6 16,0-2-16,4 2 0,2-1 0,2 3 15,-1-1-15,4-1 0,0 0 16,5 0-16,4 2 0,2-1 16,4-1-16,4 2 0,2 0 15,4-3-15,2-2 0,7-1 16,5-1-16,1 0 0,-2 0 0,11 3 15,6-3-15,-2-2 0,1-1 16,4 1-16,5 2 16,-1-3-16,-2-1 0,13 1 0,4-1 15,-1-2-15,-2 0 0,14 2 16,2 0-16,-8-2 0,-4-1 16,5 0-16,4-2 0,23 5 15,-14-2-15,0-1 0,-2-1 16,-10 0-16,-9 1 0,6-3 0,6-2 15,-9-4-15,-5-1 0,5 3 16,3 2-16,-4 1 0,-4-2 16,3 0-16,2 0 0,-7-1 15,-3 1-15,5-5 0,5 0 16,-9-2-16,-5 2 0,2-5 16,1-2-16,-4 2 0,-4 5 15,3-5-15,2-4 0,-6 0 16,-3 1-16,-2-2 0,0-2 15,-3 4-15,-1 1 0,1-4 0,1-1 16,-2-2-16,-1 0 0,1 0 16,1-2-16,-8 3 0,-5 2 15,-8 1-15,5-3 0,-1 0 16,-1 0-16,0-2 0,0-2 16,-1 2-16,-2 0 0,-3-1 15,0-4-15,-3-1 0,-1 1 0,-4-2 16,-1 0-16,-1 0 15,-1 1-15,-1-4 0,-1-2 0,-1 8 16,-2 4-16,1-4 0,-1-3 16,-1 1-16,-4-1 0,-3 0 15,-5-2-15,-2 4 0,-1 1 16,-5-1-16,-4-1 0,-2-3 16,-1 0-16,-6 2 0,-4 1 15,-5 0-15,1 2 0,-7-2 16,-5-1-16,2 2 0,0 1 0,-10-5 15,-1 0-15,4 6 16,4 6-16,-33-5 0,1 2 16,8 2-16,6-1 0,-4 4 0,-3 2 15,5 0-15,3 1 0,-6 5 16,-2 2-16,5 1 0,2 1 16,-6 1-16,-4 2 0,5 0 15,2 1-15,-7 7 0,-6 3 16,8 0-16,5-3 0,-15 8 15,-11 7-15,13-1 0,9-1 0,27-8 16,17-5-16,14-4 0</inkml:trace>
  <inkml:trace contextRef="#ctx0" brushRef="#br0" timeOffset="189957.8145">2311 10862 0,'0'0'0,"0"0"0,0 0 16,25-1-16,-25 1 0,0 0 15,33-3-15,-33 3 0,29 0 0,-10 0 16,5 0-16,-2-1 0,0 1 15,10-2-15,2 0 16,-1 0-16,0 1 0,2 0 0,6-1 16,7 1-16,-4 0 15,4 0-15,5-1 0,-2 1 0,-3 0 16,11 0-16,-2 1 0,-1 0 16,-4 0-16,11 0 0,1 0 15,-1-2-15,-1-2 0,-1 1 16,1 2-16,5 0 0,-3-1 15,1 2-15,1 1 0,1-2 16,0-2-16,28-1 0,-7 2 0,-11 0 16,-8 0-16,4 0 0,2 1 15,-6-1-15,-6 1 0,5 1 16,3 1-16,2-1 0,0 0 0,0-1 16,-4 1-16,1-1 15,-1 0-15,2-1 0,4-1 16,-2 0-16,1 0 0,6 2 15,-1 0-15,-4-1 0,-3 0 0,8 1 16,4 2-16,-4 0 0,-2 0 16,4-3-16,3-2 0,-4 2 15,-4 0-15,7 4 0,5 0 16,-6-4-16,-2-4 0,3 5 16,3 3-16,-4 0 0,-3 1 0,3 0 15,2 0-15,-5-2 16,-1 2-16,1-2 0,4 0 15,-5-1-15,-3-1 0,6 2 0,1 1 16,-2 0-16,0 1 0,0-3 16,2-2-16,-4 0 0,-2 1 15,3-1-15,1 2 0,-5-1 16,-3 0-16,5 2 0,4 1 16,-6 0-16,-3-1 0,2 0 15,3-1-15,-3-1 0,-2 0 0,-1 1 16,-2 1-16,-2 0 15,0 0-15,3-2 0,3-1 16,-4 1-16,-4-1 0,4 1 16,3 0-16,-5-2 0,-4 0 0,3 2 15,0-1-15,-3 2 0,-1 2 16,4-1-16,2 1 0,-5-2 16,-5 0-16,-2 0 0,0 2 15,1 1-15,0 0 0,-2-1 16,-1-1-16,-4 0 0,-3 2 0,2-1 15,3 2-15,-6-1 0,-6-1 16,4 1-16,-1 1 16,-6-1-16,-4-1 0,-3-1 15,-2 0-15,-3 3 0,0 0 0,-3-1 16,-1-2-16,-7 0 0,-3 0 0,-9-1 16,-3 0-16,3-2 15,-1 1-15,-2 1 0,2 0 16,-2 0-16,-3 3 0,-7 0 15,-6-1-15,-2 1 0,-2-2 0,4 1 16,2-1-16,3 0 0</inkml:trace>
  <inkml:trace contextRef="#ctx0" brushRef="#br0" timeOffset="191508.2498">2529 12539 0,'0'0'0,"0"0"0,0 0 0,0 0 16,29 1-16,-29-1 0,0 0 16,31 3-16,-17 0 0,3-1 15,2 1-15,1 0 16,-1 0-16,12 1 0,1 1 16,-3 0-16,0 0 0,5-1 15,6 1-15,5-3 16,3 1-16,4-1 0,-4-1 0,13 2 15,5 0-15,-7-1 16,-4 0-16,17 1 16,5 0-16,-1 0 0,1-1 0,6-1 15,-6-2-15,-4 1 0,-2-2 16,30 1-16,-6 1 0,-10 0 0,-6 1 16,-2 1-16,2-2 0,-3-2 15,0-1-15,3 1 0,5 0 16,-5-1-16,1 0 0,1 0 15,1 1-15,-3 1 0,-3 0 16,9-1-16,5 0 0,-2-1 16,-2-2-16,0 1 0,1-1 15,-2 0-15,-2 0 0,4 3 16,2 1-16,-3 1 0,-3 1 0,2-2 16,2-2-16,-5 2 0,1 0 15,-2 0-15,5 1 0,-4-1 16,-2 0-16,1 1 0,0 0 15,0 0-15,-3 0 0,3-2 16,1 0-16,0 0 0,-1 4 16,3-2-16,1 0 0,-1 0 15,-4-2-15,7 2 0,3 0 16,-5-2-16,-5-2 0,4-1 16,1 1-16,-1 3 0,-1 2 0,3-1 15,1-1-15,-1-1 0,-3 0 16,2-3-16,1-2 0,-2 3 15,-3 0-15,4 2 0,2 1 16,-3-2-16,-1 1 0,-2-2 16,1-2-16,-1 2 0,-1 1 15,0 0-15,2 2 0,-6-1 0,-4 0 16,3-2-16,2 1 16,2 0-16,2 0 0,-1 0 15,1 0-15,-4-1 0,-2 0 0,2 0 16,2 0-16,-2 2 0,-4 2 15,6-1-15,1-2 16,-5 2-16,-3-1 0,-2 3 0,1 0 16,-2-2-16,-1-2 0,-3 0 15,-3 1-15,-2 3 0,-3 3 0,2-4 16,-1-3-16,-2 3 16,-2 0-16,-2 1 0,-1 1 15,-3 2-15,0 0 0,-4-3 0,-2-2 16,-4 1-16,-1 0 0,-6-1 15,-3-2-15,-2 3 0,-4 4 16,0-1-16,0 0 0,-3 0 16,-3 1-16,-3-5 0,-2-4 15,-6 4-15,-1 0 0,1-1 16,-1-1-16,-1 3 0,2 2 0,-3-3 16,0-1-16,0 2 15,1 1-15,-3-1 0,2-1 0,-2 1 16,2 1-16,-2-1 0,2 2 15,-2-2-15,1-2 0,-1 2 16,0 0-16,1 3 0,-1-3 16,2 2-16,-2-2 0,0 0 15,0 0-15,0 0 0,0 0 16,-5-2-16,0 0 0,-1 0 0,2 0 16,-1 0-16</inkml:trace>
  <inkml:trace contextRef="#ctx0" brushRef="#br0" timeOffset="201391.5104">1809 12775 0,'0'0'0,"0"0"16,0 0-16,0 0 0,0 0 16,0 0-16,0 0 0,0 0 15,0 0 1,9-18-16,-9 18 0,0 0 0,0 0 16,29 2-16,-29-2 0,25 2 0,-10-1 15,5 2-15,6 0 16,2-1-16,4 0 0,11-1 0,2 1 15,3-2-15,2 0 0,12 2 16,0 1-16,-2-1 0,-3-1 16,8 0-16,-6 0 0,-8-1 15,-6 0-15,3-1 16,-5 1-16,-15 2 0,-9 1 16,-5 0-16,-3 1 0,-11 1 15,-8 3-15,-2 0 0,-2 1 0,-8-1 16,-8 2-16,0 1 0,-4 2 15,-16 7-15,-10 3 16,-1 2-16,-2 0 0,-1 1 16,-4 3-16,1-1 15,10-4-15,-7 2 0,7-1 0,-15 4 16,14-4-16,9-8 16,8-7-16,20-8 15,5-3-15,6-2 0,2 1 0,6-8 0,0-3 16,3-5-16,4-2 0,1-6 15,3-3-15,1 3 0,2 0 16,3-9-16,3-3 16,-1 5-16,-4 1 0,4-5 0,3-6 15,0 6-15,0 5 0,0-2 16,-2 0-16,-1 4 0,-4 3 16,7 4-16,2 5 0,-7 2 15,0 0-15,-2 6 0,-4 7 16,0-1-16,-1 1 0,-1 10 15,1 6-15,-4 3 0,3 2 16,-1 4-16,1 3 0,0 6 16,-2 3-16,4 7 15,3 5-15,-2 4 16,-1 3-16,1-6 0,0-3 0,0 8 16,-1 1-16,0-9 0,-3-4 15,1 4-15,-4-3 0,2-8 16,-3-5-16,2-3 0,-2-2 15,1-8-15,-4-1 0,1-3 16,-2-2-16,0-4 0,0-5 0,-3 1 16,-1-5-16,2-3 0,-5-4 15,-2-1-15,-6-3 0,-4-1 16,0-4-16,-7-3 0,-2-4 16,-1 4-16,0 3 0,-7-12 15,0-5-15,2 5 0,5 4 0,-9-4 16,0 1-16,9 5 0,4 3 15,-3-2-15,3-2 16,3 8-16,3 4 0,2 1 0,5 1 16,2 0-16,1 0 0,3 5 15,4 4-15,-2 2 0,1 3 0,-1 4 16,-5 4 0,6-2-16,-3-2 0,3-1 0</inkml:trace>
  <inkml:trace contextRef="#ctx0" brushRef="#br0" timeOffset="217074.3331">1869 13972 0,'0'0'16,"0"0"-16,0 0 0,0 0 0,0 0 16,0 0-16,0 0 15,10-20-15,-10 20 0,0 0 16,0 0-16,27-9 0,-27 9 0,23-2 15,-2 1-15,-1 0 0,2 0 16,7 1-16,3 1 0,11-1 16,-1-1-16,3 1 0,4 1 15,12 0-15,2 0 0,0-1 16,1 1-16,4 1 0,-10 1 0,11 0 16,-5 1-16,-7-2 15,-5-1-15,-7 2 0,-4 3 16,-9 0-16,-5 0 0,-7-4 15,-3-2-15,-3 0 0,-4 0 0,-4 0 16</inkml:trace>
  <inkml:trace contextRef="#ctx0" brushRef="#br0" timeOffset="217408.1673">3361 13897 0,'0'0'15,"0"0"-15,0 0 0,0 0 16,25-1-16,-13 1 0,4-2 16,1 2-16,2-1 0,5 0 15,4 0-15,7-1 0,0-1 0,7 0 16,5 0-16,9 0 0,-4-1 15,17 1-15,0 1 0,-3 0 16,-3 1-16,13 0 0,0 0 16,-6 1-16,-4 0 0,4 0 15,0 0-15,-13-1 0,-7 1 0,9-3 16,-11-1-16,-26 4 0,-2 2 16,-5-2-16,-6 1 15,-5-1-15,-4 0 0,0 0 16,0 0-16,0 0 0</inkml:trace>
  <inkml:trace contextRef="#ctx0" brushRef="#br0" timeOffset="220940.915">5143 13824 0,'0'0'0,"0"0"16,0 0-16,0 0 0,21 10 0,-21-10 15,0 0-15,20 17 0,-11-10 16,0 1-16,-1 1 0,0-2 15,0 1-15,-2-2 16,0-1-16,-1-1 0</inkml:trace>
  <inkml:trace contextRef="#ctx0" brushRef="#br0" timeOffset="221140.8142">4871 13902 0,'0'0'0,"0"0"16,0 0-16,0 0 0,0 0 0,-17 27 16,17-27-16,-14 27 15,5-11-15,1 0 0,2-2 16,-1 0-16,3-4 0,-1 0 16,2-1-16,1-1 0,1-1 15,-3-1-15</inkml:trace>
  <inkml:trace contextRef="#ctx0" brushRef="#br0" timeOffset="221374.779">4953 13990 0,'0'0'15,"0"0"-15,0 0 0,28-5 0,-28 5 16,29-2-16,-7 1 16,0 1-16,0 2 0,10 2 15,0-2-15,-2 2 0,-1-1 0,-2 2 16,-3 1-16,-2 0 15,-2-2-15,1 1 0,-6 2 16,-5-2-16,-6 1 0,-4 0 0,-4 1 16,-4-2-16,-3 0 0,-5-3 15,-6 0-15,3 1 0,4-2 0,1 0 16</inkml:trace>
  <inkml:trace contextRef="#ctx0" brushRef="#br0" timeOffset="221840.8923">4867 14104 0,'0'0'0,"0"0"16,0 0-16,0 0 0,0 0 0,0 0 15,0 0-15,0 0 0,23-10 16,-23 10-16,29-3 16,-29 3-16,30 0 0,-30 0 0,38 0 15,-19 0-15,3-1 0,-3 2 16,-1 2-16,-3 0 0,-2 1 0,2 3 16,-3 2-16,-2 4 15,-4 2-15,-5 2 0,-2 0 16,-4 2-16,0 0 0,-3 4 15,-2 2-15,0-4 0,2-2 0,4 3 16,4-1-16,1-1 0,2-4 16,8-3-16,6-2 0,1-3 15,-1-1-15,7-3 0,3-2 16,0-2-16,-3-1 0,1-3 16,-2-2-16,-1-1 0,-2 0 0,-5-6 15,-3-4-15,-5 1 0,-4 1 16,-6 0-16,-6 1 15,-5 1-15,-4 1 0,-7 2 0,-6 2 16,-4 2-16,-6 1 0,0 2 16,0 2-16,-6 0 0,2 1 15,7 3-15,3 5 0,7 1 16,5 0-16,8 4 0,4 2 16,6 0-16,3 3 0,10-1 15,8 2-15,6-3 0,5 1 0,6-1 16,5-1-16,1 2 0,-1 1 15,3-4-15,4-2 0,-6-4 16,-5-3-16,-2 0 0,-6-2 16,-10 0-16</inkml:trace>
  <inkml:trace contextRef="#ctx0" brushRef="#br0" timeOffset="222073.7373">5746 13948 0,'0'0'0,"0"0"0,0 0 15,-3 23-15,3-23 0,-9 24 16,1-6-16,0 1 0,1 1 16,-4 4-16,-3 3 0,-2 6 0,0 0 15,0-2-15,0 1 16,1-4-16,0-3 0,-1 2 15,2-6-15,3-2 0,2-5 16,1-3-16</inkml:trace>
  <inkml:trace contextRef="#ctx0" brushRef="#br0" timeOffset="222240.932">5648 14255 0,'0'0'0,"0"0"16,0 0-16,0 0 0,10 20 0,-10-20 15,0 0-15,9 25 0,-9-25 16,7 20-16,-2-8 0,-1-3 16,1-1-16,2-2 15,2-1-15,-1-1 0,-2 0 0,1 0 16</inkml:trace>
  <inkml:trace contextRef="#ctx0" brushRef="#br0" timeOffset="222473.7896">6052 14020 0,'0'0'0,"0"0"15,0 0-15,-3 24 0,3-24 0,-10 24 16,4-5-16,-3 4 16,0 2-16,-8 11 0,-1 2 15,-3-2-15,2-2 0,-3 7 0,1-1 16,2-5-16,2-4 0,-2 0 15,1-6-15,3-5 0,0-2 16,6-7-16,3-5 16,1-5-16,-1-4 0,-1 0 0,3 1 15,1 0-15</inkml:trace>
  <inkml:trace contextRef="#ctx0" brushRef="#br0" timeOffset="222623.6573">6030 14368 0,'0'0'0,"0"0"15,19 14-15,-8-5 0,4 2 0,-2 2 16,2 4-16,5 1 0,1 0 16,-3-2-16,1 1 0,-2-2 15,-2 1-15,-6-3 0,-2-1 16,-1-3-16,-2 0 0,0-2 0</inkml:trace>
  <inkml:trace contextRef="#ctx0" brushRef="#br0" timeOffset="223307.2984">3809 13996 0,'0'0'0,"0"0"0,0 0 15,-24-8-15,14 5 0,-3-2 0,-4 0 16,-2-4-16,1 2 0,-10-6 15,1-2-15,0-2 0,-2 0 16,1-2-16,-1-1 0,-5-4 16,2-2-16,-3-3 0,0-3 15,3 2-15,5 1 0,-5-9 16,1-3-16,6 2 0,5 2 0,-2-9 16,3 1-16,9 4 15,7 2-15,7-2 0,6-2 16,6 1-16,2 1 0,14 0 0,11-2 15,2 5-15,5 3 0,23-6 16,9 1-16,0 8 0,-3 5 0,46-2 16,-4 10-16,-13 7 15,-8 4-15,2 11 0,0 5 16,-17 5-16,-10 3 0,-2 13 16,-2 10-16,-12-4 0,-6-4 0,-12 17 15,-6 10-15,-8-2 16,-6-1-16,-7 1 0,0 1 15,-14-4-15,-6-1 0,-10-1 0,-6 2 16,4-10-16,1-6 0,-13 1 16,-8 1-16,0-7 0,2-3 0,-8-5 15,-4-2-15,4-7 16,4-4-16,-5-3 0,-3 1 16,10-10-16,4-6 0,5-8 15,2-4-15,5 1 0,3 0 0,6-17 16,5-10-16,3 14 15,1 9-15,2 7 0</inkml:trace>
  <inkml:trace contextRef="#ctx0" brushRef="#br0" timeOffset="223813.3885">3803 13066 0,'0'0'16,"0"0"-16,0 0 0,-18-11 0,18 11 15,0 0-15,-23-6 0,13 5 16,-5 1-16,-1 0 0,-4 0 16,1 1-16,2 0 0,-6 2 15,-3 0-15,-6 2 0,-1 0 16,-3 2-16,-4 2 0,1 0 0,2 1 16,-14 4-16,-1 1 15,3 0-15,2-1 0,-4 3 0,0 1 16,5-3-16,5 0 0,2 0 15,2 1-15,4-3 0,2-2 0,2 0 16,7-2-16,5-1 16,5-1-16,2 0 0,3-1 15,2-1-15,0-1 0,4-2 16,1-2-16,-4 3 0,4-3 0,0 4 16,0-4-16,4 3 0,-4 0 15,0-3-15,3-3 0,-2-1 16,1 0-16,2 1 0,-1-1 15,-1 0-15,1 1 0,-1 0 16</inkml:trace>
  <inkml:trace contextRef="#ctx0" brushRef="#br0" timeOffset="224140.3579">2833 13115 0,'0'0'0,"0"0"16,0 0-16,0 0 0,0 0 0,0 0 15,0 0-15,0 0 0,-1 22 16,1-22-16,0 0 0,-17 25 16,17-25-16,-14 18 0,8-7 15,-1 0-15,0-1 0,0 1 16,-1 1-16,1 0 0,0-3 0,0 1 16,0-1-16,4 2 0,2-1 15,4 0-15,2 0 16,4 1-16,0-1 0,9 1 0,3 0 15,12 3-15,4-2 0,0 0 16,3 0-16,-2-2 0,-2-2 0,7 2 16,-2 0-16,0 0 15,-3-1-15,-12-2 0,-5-1 16,-10-2-16,-4-1 0,-2 0 16,1-2-16,-3 1 0</inkml:trace>
  <inkml:trace contextRef="#ctx0" brushRef="#br0" timeOffset="224873.7738">5678 13919 0,'0'0'0,"0"0"0,0 0 16,0 0-16,0 0 0,25 1 0,-25-1 15,26 1-15,-26-1 0,36-2 16,-13-1-16,2 0 0,3-1 16,14-1-16,5-1 0,0 1 15,3-1-15,14 0 0,4 0 16,-1 0-16,-4 1 0,17-1 16,1 0-16,5 1 0,-7 0 0,4 1 15,-1 1-15,-14-2 0,-9 1 16,18 1-16,-10 2 15,-31 0-15,-9-2 0,1-1 0,-7 1 16,-11 3-16,-2 1 0,-2-2 16,-6 1-16,-7 0 0,-5 2 0,-9-3 15,-5-2-15,8 2 0,5-1 16,2 1-16</inkml:trace>
  <inkml:trace contextRef="#ctx0" brushRef="#br0" timeOffset="253490.4155">24214 13939 0,'0'0'0,"0"0"16,0 0-16,0 0 0,0 0 16,0 0-16,0 0 0,30-1 15,-30 1-15,0 0 0,0 0 16,26-3-16,-26 3 0,0 0 15,30-1-15,-16 2 0,-1 0 0,1-1 16,2 1-16,-2-1 16,0 1-16,4 0 0,3-1 15,0 0-15,0 0 0,7 0 16,1 1-16,0-1 0,1 1 0,0 1 16,4-1-16,-1-1 0,-1-1 15,9 0-15,5 0 0,-6 1 16,-1 0-16,10 0 0,-1 0 15,-3 0-15,-2 0 0,0 0 16,0 0-16,-2 0 0,-1 0 0,6 0 16,0 1-16,-3 0 0,-2 0 15,1 1-15,0-1 16,-6-1-16,-5 1 0,4-1 0,4 1 16,-8-1-16,-5 0 0,2 0 15,-1 1-15,-2-1 0,-4 1 16,-3-1-16,0 0 0,-5 0 15,1 1-15,-5 0 0,0-1 16,-2 0-16,-3-1 0,-4 1 16,0 0-16,-2-3 0,-2 1 0,0 1 15,2-2-15,0 2 0</inkml:trace>
  <inkml:trace contextRef="#ctx0" brushRef="#br0" timeOffset="258923.5741">24302 12436 0,'0'0'0,"11"1"0,5 1 15,2 0-15,0 0 0,13 1 16,6 2-16,-1 0 0,0 1 16,9 0-16,-2 0 15,-7 0-15,-5-1 0,-2 1 16,-9 1-16,-3-2 0,-4-2 0,-3 0 15</inkml:trace>
  <inkml:trace contextRef="#ctx0" brushRef="#br0" timeOffset="259189.9191">24575 12332 0,'0'0'15,"0"0"-15,0 0 0,0 0 16,1 26-16,-1-26 0,-7 33 16,3-13-16,0 2 0,-2 2 15,-1 3-15,0 7 0,-1 0 0,1-3 16,2-3-16,2-2 0,0-2 16,1 2-1,0-5-15,-1-8 0,-1-6 16,0-2-16,-2-2 0,0-5 15,-3-2-15,1 0 0,3 2 0,-1-1 16</inkml:trace>
  <inkml:trace contextRef="#ctx0" brushRef="#br0" timeOffset="259456.4628">24322 12623 0,'0'0'0,"0"0"15,0 0-15,0 0 0,0 0 16,0 0-16,0 0 0,0 0 16,37-4-16,-15 3 0,4 1 0,9-1 15,4 0-15,1 1 16,1 1-16,12 0 0,12 0 15,-6 2-15,-4 1 0,4-1 16,-7 1-16,-11 1 0,-6 1 0,-10 0 16,-6 1-16,-7 2 0,-7 0 15,-7 4-15,-7 3 0,1-2 0,-3 2 16,1 1 0,1 2-16,2-3 0,3 1 0,3-4 15,3-1-15,4 0 0,6 1 16,2-4-16,2 0 0,1-4 15,-2-2-15,4-3 0,2-3 16,-4 1-16,-4 0 0,-2 1 16</inkml:trace>
  <inkml:trace contextRef="#ctx0" brushRef="#br0" timeOffset="260006.8412">24946 12462 0,'0'0'16,"0"0"-16,0 0 0,0 0 16,-9 29-16,9-29 0,-11 25 0,1-6 15,-5 4-15,1-2 16,0 1-16,-4 7 0,1 1 16,1-3-16,0-1 0,-2 1 0,0-5 15,2-3-15,1-4 0,3-5 16,1-1-16,2-4 0,0-2 15,1-5-15,-1-7 16,1-2-16,3-3 0,-1 0 0,2 1 16,0 2-16,2 2 0,0 2 15,0 2-15,1 1 0,0 1 0,1 3 16,1 2-16,2 3 0,2 0 16,3 5-16,3 4 15,-1 1-15,0 0 0,1 0 0,1-1 16,-1 0-16,-1 0 0,-1-1 15,-1 1-15,-2-2 0,0 0 16,-4-1-16,-2 1 16,-2-1-16,-4-1 0,-7 1 0,-7-2 15,-2-2-15,0-2 0,-8-1 16,-5 0-16,-4 0 0,4 0 0,-1 0 16,-3-2-16,6-1 0,4 1 15,3 0-15,5 0 16,6 1-16,4 1 0,10 0 0,6 3 15,7 0-15,5 1 0,7 2 16,7 2-16,1-1 0,1 1 0,13 1 16,5 0-16,-5-3 15,-4 0-15,8-1 0,0-3 16,-9-5-16,-8-4 0,-8 0 0,-7 2 16,-5 0-16</inkml:trace>
  <inkml:trace contextRef="#ctx0" brushRef="#br0" timeOffset="260239.6016">25541 12341 0,'0'0'16,"0"0"-16,0 0 0,0 0 0,0 0 0,0 0 15,17 19-15,-17-19 16,0 0-16,7 27 16,-7-27-16,3 24 0,-2-13 0,-1 0 15,-2-3-15,1 1 0,0-2 0,0 0 16</inkml:trace>
  <inkml:trace contextRef="#ctx0" brushRef="#br0" timeOffset="260423.0969">25244 12507 0,'0'0'0,"0"0"0,0 0 0,0 0 16,0 0-16,38 12 0,-15-8 15,3-1-15,4 1 0,6-1 16,6 1-16,9 2 0,-2-1 16,9 2-16,0 3 15,-7-2-15,-6-1 0,-1-2 16,-8-4-16,-9-1 15,-6 1-15,-4-1 0</inkml:trace>
  <inkml:trace contextRef="#ctx0" brushRef="#br0" timeOffset="260640.4305">25374 12618 0,'0'0'0,"0"0"16,0 0-16,0 0 0,-6 25 0,6-25 15,-8 25-15,8-25 0,-7 30 16,6-13-16,1 1 0,1-3 16,0 0-16,2-2 0,-1 0 15,1-2-15,0-1 0,0-3 16,-2-2-16,1-1 0,0-2 0,0-1 16,1 0-16,-3-1 0</inkml:trace>
  <inkml:trace contextRef="#ctx0" brushRef="#br0" timeOffset="260940.4215">25373 12700 0,'0'0'0,"0"0"16,0 0-16,0 0 0,0 0 0,0 0 16,34-4-16,-34 4 15,32 1-15,-32-1 0,42 3 16,-20-2-16,1 1 0,2 1 16,0 2-16,3-1 0,-3 0 0,-4 0 15,-4 1-15,-2-2 0,-4 1 16,-7 0-16,-4-1 15,-6 2-15,-5 0 0,-7 0 0,-5-1 16,-3-1-16,-1 1 0,-2-1 16,1 1-16,-3 0 0,4 0 0,5-1 15,5 0-15,2-1 16,4 1-16,8 3 0,6 1 16,4-1-16,3 1 0,7-1 15,7-2-15,-2 0 0,0 0 0,9-1 16,3 0-16,-3 0 0,-3 0 15,-5 0-15,-4-2 0,-3 0 16</inkml:trace>
  <inkml:trace contextRef="#ctx0" brushRef="#br0" timeOffset="261173.4555">25551 12571 0,'0'0'0,"0"0"15,0 0-15,0 0 0,0 0 16,0 0-16,-14 33 16,7-15-16,-2 4 0,-1 1 0,-1 3 15,0 1-15,1 0 0,-2 8 16,1 0-16,0-3 0,-1-2 16,0 3-16,1-1 0,1-5 15,1-2-15,3-9 0,3-6 16,0-2-16,0-2 0,1-1 15</inkml:trace>
  <inkml:trace contextRef="#ctx0" brushRef="#br0" timeOffset="261373.1526">25433 12960 0,'0'0'0,"0"0"0,0 0 0,0 0 16,0 0-16,0 0 0,0 0 15,-32 10-15,32-10 0,-32 12 16,14-5-16,-2 2 15,-1 1-15,-2-2 0,-1 1 0,1 0 16,1 1-16,-7 2 16,1 1-16,4-1 0,3 0 0,5-4 15,4-1-15,2-1 0,1-1 0,2-1 16</inkml:trace>
  <inkml:trace contextRef="#ctx0" brushRef="#br0" timeOffset="261772.9938">25371 13022 0,'0'0'0,"0"0"16,0 0-16,0 0 0,-16 19 0,16-19 15,-14 16-15,14-16 0,-14 16 16,14-16-16,-9 17 16,9-7-16,4-1 15,2 1-15,1-1 0,4-1 16,3 0-16,1-1 0,3 1 0,10-1 15,2 0-15,-1-5 16,-1-1-16,0 0 0,1 0 0,-4-3 16,-2 1-16,1-4 0,-5-1 15,-3-1-15,-4 0 0,-5-2 16,-5 0-16,-2 0 0,-2 1 16,-5-2-16,-4-1 0,1 2 15,0 3-15,0-1 0,0 0 16,0 1-16,2 1 0,-2 0 0,0 2 15,2 0-15,0 0 0,3 3 16,1 1-16,2 4 0,2 1 16,2 3-16,2 3 0,1 0 15,2 1-15,5 1 0,5 1 16,0 0-16,2 0 0,2 1 16,2 1-16,0-3 0,0 1 0,2-1 15,-7-1-15,-2-4 0</inkml:trace>
  <inkml:trace contextRef="#ctx0" brushRef="#br0" timeOffset="262040.192">26279 12671 0,'0'0'0,"0"0"0,0 0 16,0 0-16,0 0 0,0 0 0,-16 27 16,16-27-16,-19 25 0,5-9 15,-5 0-15,0 0 0,2 0 16,-2 1-16,-1 1 0,-5 3 16,-1-2-16,2-2 0,0-2 15,3-2-15,3-2 0,4-1 16,2-2-16,1-1 0</inkml:trace>
  <inkml:trace contextRef="#ctx0" brushRef="#br0" timeOffset="262223.0349">26018 12903 0,'0'0'0,"0"0"0,0 0 16,0 0-16,2 26 0,-2-26 15,-6 27-15,6-27 0,-9 34 0,4-15 16,1 1-16,1-1 0,1-2 15,-1 4-15,2-2 0,0-3 16,1-4-16,2-4 0,2-3 16,-1-3-16,0-2 0,-1 0 15,1 0-15,-1 0 0</inkml:trace>
  <inkml:trace contextRef="#ctx0" brushRef="#br0" timeOffset="262476.3664">26062 12943 0,'0'0'0,"0"0"16,0 0-16,0 0 0,0 0 0,0 0 15,0 0-15,0 0 0,26 1 16,-26-1-16,0 0 16,28 7-16,-28-7 0,21 7 0,-10-3 15,0 0-15,-1 1 0,-1 2 16,-1-2-16,-1 3 0,0-1 16,-3 3-16,1 2 0,-2 1 15,-1 2-15,-1-1 0,-1 1 16,0-2-16,-1 1 0,0-1 0,-1 0 15,-1-1-15,-1-1 16,0-2-16,-2-2 0,1-1 0,-1-2 0,0-3 16,-2-2-16,2-1 15,-1 0-15,1 1 0</inkml:trace>
  <inkml:trace contextRef="#ctx0" brushRef="#br0" timeOffset="262623.0127">25967 13031 0,'0'0'0,"0"0"0,0 0 15,0 0-15,0 0 0,0 0 0,0 0 16,28 8-16,-28-8 0,24 7 16,-24-7-16,31 8 0,-16-5 0,2 1 15,0 0-15,-2 0 16,-1-1-16,-2 1 0,-1-1 16,-2-1-16</inkml:trace>
  <inkml:trace contextRef="#ctx0" brushRef="#br0" timeOffset="262779.7325">25999 13165 0,'0'0'16,"0"0"-16,0 0 0,0 0 15,0 0-15,0 0 0,28 6 16,-28-6-16,0 0 0,35 2 16,-35-2-16,35-2 0,-17-1 15,-2 1-15,-2 1 0,-2 0 16</inkml:trace>
  <inkml:trace contextRef="#ctx0" brushRef="#br0" timeOffset="263223.6689">26559 12753 0,'0'0'16,"0"0"-16,0 0 0,0 0 0,0 0 15,-24 19-15,24-19 0,-21 18 16,21-18-16,-22 17 0,11-8 16,1 0-16,1-2 0,2 1 15,1 0-15,3 0 0,1-1 0,4 0 16,3 0-16,2 0 16,1-1-16,3 0 0,3-2 15,0 0-15,2 0 0,5 2 16,1-2-16,-2 1 0,-3-2 0,0 2 15,-3 0-15,-2 0 0,-2 0 16,-2 3-16,-3 2 0,-1-1 16,-4 0-16,-2 3 0,-3 5 15,-1-1-15,-3 0 0,-2 3 16,-1 3-16,1-1 0,1-1 0,-3 4 16,2 0-16,2-3 0,-1-2 15,1-1-15,0-1 16,0-3-16,1-1 0,0-4 0,-1 0 15,1-3-15,0-1 0,0-2 16,-4-2-16,1-3 0,2-3 16,0 2-16,2 0 0,2 0 15</inkml:trace>
  <inkml:trace contextRef="#ctx0" brushRef="#br0" timeOffset="263356.8064">26374 13034 0,'0'0'15,"0"0"-15,0 0 0,0 0 0,0 0 16,26 17-16,-26-17 0,27 13 16,-11-5-16,1 0 0,2 1 15,-3-1-15,-1-1 0,-3-2 16</inkml:trace>
  <inkml:trace contextRef="#ctx0" brushRef="#br0" timeOffset="302675.0676">2491 15684 0,'0'0'0,"0"0"0,0 0 15,0 0-15,28-3 0,-28 3 0,27-5 16,-12 3-16,0 1 0,4 1 15,6-1-15,-1 1 0,1-3 16,11 2-16,4 1 16,1 1-16,0-1 0,15-1 15,1-4-15,-1 2 0,-4 0 0,14 0 16,3 0-16,7 1 0,-3 0 16,-1 1-16,2 1 0,10 0 15,-5 0-15,2-1 0,-1 0 16,34-2-16,-13 0 0,-5 4 0,-5 1 15,-4 1-15,-2-2 0,2 1 16,1-2-16,-2 2 0,-1 0 16,3 4-16,3 1 0,-5-1 15,-3-1-15,8-1 0,3 1 16,-1-3-16,-2-2 0,2 2 16,1 1-16,1 0 0,-3-1 0,5 2 15,1 0-15,-3-3 0,-3-1 16,7 1-16,6 2 15,-3 3-15,0 1 0,1-4 0,3-3 16,-3-2-16,-2 1 0,5-1 16,6 0-16,-1 0 0,-2 1 15,0-1-15,1 0 0,-4-1 16,-5-1-16,5 0 0,2-1 16,-5 2-16,-4-1 0,3 1 15,4-1-15,-5-1 0,-5 1 0,1-3 16,1 0-16,0 1 0,0 2 15,-1 0-15,0-1 16,-3 2-16,-3 1 0,3 0 0,1-1 16,0 2-16,-2 0 0,4 2 15,2 0-15,-4-1 0,-3 1 0,4-2 16,3 0-16,-3 0 16,-2 2-16,-2 2 0,2 2 15,0-3-15,0-2 0,6 2 16,2 1-16,-5 0 0,-2 1 0,3 1 15,4 0-15,-7-1 0,-1 0 16,5-3-16,5-3 0,-8 4 16,-6 2-16,8 1 0,7 0 15,-3-3-15,-4-1 0,0 0 16,-1-1-16,-1-1 0,-1-1 0,-1 2 16,1 1-16,-3 0 0,-4-2 15,9 0-15,4-2 0,-6 1 16,-4-2-16,1 2 0,3 1 15,-5-1-15,-1 2 0,4 0 16,5-1-16,-8-1 0,-8-2 16,8 3-16,3 2 0,1-1 15,0-1-15,1 2 0,2 1 16,-7 0-16,-4 0 0,4-3 16,3-2-16,0 2 0,-2 3 0,3 2 15,2 3-15,-3-2 0,0-1 16,3-2-16,1-2 0,-4-1 15,-3-1-15,4 1 0,2 0 16,-5 3-16,-4 1 0,6 0 16,4-1-16,-1-1 0,-1 0 15,-4-2-15,-2-3 0,-4 3 16,-2 2-16,5-1 0,5-2 16,-5 1-16,-3 1 0,2 0 15,1 0-15,-2-1 0,-3 1 0,2-3 16,2-1-16,-4 2 15,-2 1-15,2 4 0,2 4 0,-3-3 16,0-1-16,3-1 0,1-2 16,-6 0-16,-4 0 0,4 3 15,0 3-15,-1-2 0,-2-1 16,1 0-16,2 1 0,-3 0 16,-4-1-16,7-2 0,2-2 15,-1 2-15,-3 1 0,-1 0 16,1-1-16,-5 1 0,-2 2 0,5 0 15,3-1-15,-4-2 0,-1-1 16,0-1-16,0 1 0,-5-1 16,-2-1-16,4 3 0,4 2 15,-3-1-15,-4 0 0,12-1 16,6-1-16,-14-2 16,-8-1-16,-1 0 0,-1-1 0,-2 0 15,-1 2-15,4 2 0,2 2 16,-6-5-16,-2-1 0,0 0 15,0 1-15,-4-1 0,-3 0 0,-1-2 16,1 0-16,0 0 0,-1 1 16,0 3-16,-1 3 0,1-2 15,-1 0-15,1-5 0,-1-1 16,-4 6-16,-3 4 0,1 1 16,0-1-16,2-1 0,2-4 15,-3 4-15,-1 0 0,-2 1 16,0 0-16,-1-2 0,0-1 15,-2 2-15,0 3 0,-2-1 0,-2 2 16,-13-3-16,3 0 0,1 0 16,3 1-16,-2 0 0,-1-1 15,2 0-15,-1 1 0,-4 0 16,0-1-16,-1 0 16,-1-2-16,-5-2 15,-3-3-15,-6-2 0,-1-4 0,-6-1 16,-5-1-16,3 3 0,0 1 0,1 2 15</inkml:trace>
  <inkml:trace contextRef="#ctx0" brushRef="#br0" timeOffset="313953.4042">9667 13997 0,'0'0'0,"0"0"15,0 0-15,0 0 0,0 0 0,27-7 16,-27 7-16,0 0 0,31 0 16,-31 0-16,31 0 0,-16 0 15,0-1-15,2 0 16,1 1-16,-1-1 15,2 1-15,-2-3 0,-2-1 0,-4 2 16,-4 0-16,-2 1 0,1-1 0,-2 1 16</inkml:trace>
  <inkml:trace contextRef="#ctx0" brushRef="#br0" timeOffset="314138.9769">9728 14104 0,'0'0'0,"0"0"16,0 0-16,24 4 0,-24-4 0,27 7 16,-12-5-16,2 1 0,0 0 0,3 0 15,1 0-15,0-1 16,-1 0-16,2 0 0,-3-1 16,-4 0-16,-2 0 0,-2 0 0</inkml:trace>
  <inkml:trace contextRef="#ctx0" brushRef="#br0" timeOffset="314539.1599">9605 14261 0,'0'0'0,"0"0"0,0 0 16,0 0-16,33 5 0,-33-5 16,28 0-16,-28 0 0,40-1 0,-18-2 15,1 0-15,3 0 0,0-1 16,7-5-16,-1-4 0,-3-1 15,-5-1-15,-3 1 0,-2-1 16,-2 0-16,0 0 0,-4-8 16,-5-3-16,-2-1 0,-1 2 0,-3 0 15,-1 0 1,-1 3-16,-1 1 0,0 5 0,-1 3 16,1 2-16,0 0 0,-1 3 15,1-1-15,0 4 0,0 2 0,1 3 16,-3 4-16,0 3 0,-1 3 15,0 6-15,-1 6 16,0 2-16,-1 4 0,2 4 16,0 0-16,-1 7 0,1-1 0,0 3 15,1 3-15,1 1 0,0-9 16,2-6-16,0-4 0,2-7 16,0-4-16,3-7 0,-1-5 15,-1-1-15,-1-1 0,1 0 16</inkml:trace>
  <inkml:trace contextRef="#ctx0" brushRef="#br0" timeOffset="314772.638">10236 13830 0,'0'0'0,"0"0"15,0 0-15,-4 24 0,4-24 16,-7 33-16,4-8 0,-3 2 15,0 3-15,0 2 16,1 2-16,-2 7 0,1-3 0,0 3 16,3-4-16,-1-4 0,2-4 0,0-7 15,1-2-15,1-5 0,0-5 16,0-6-16,1-7 0,0-3 16,0-3-16,-1 2 0,0 0 15,0 1-15</inkml:trace>
  <inkml:trace contextRef="#ctx0" brushRef="#br0" timeOffset="314922.6152">10198 14018 0,'0'0'16,"0"0"-16,0 0 0,0 0 0,0 0 15,0 0-15,0 0 16,23 7-16,-23-7 0,0 0 16,31 3-16,-31-3 0,23 5 0,-23-5 15,22 2-15,-12-2 0,-1 0 16,-2 0-16,1 0 0,-1 0 15</inkml:trace>
  <inkml:trace contextRef="#ctx0" brushRef="#br0" timeOffset="315105.5724">10231 14107 0,'0'0'0,"0"0"0,0 0 0,0 0 16,0 0-16,0 0 0,0 0 15,0 0-15,0 0 0,24 11 16,-24-11-16,22 4 0,-22-4 0,21 3 15,-11-2-15,-1-1 0,-1 1 16,-2-1-16,0-1 16,-2 0-16,-1 1 0,0-1 15,-1 0-15,0 1 0</inkml:trace>
  <inkml:trace contextRef="#ctx0" brushRef="#br0" timeOffset="315256.2055">10181 14223 0,'0'0'0,"0"0"0,0 0 0,0 0 15,0 0-15,0 0 0,33 4 16,-33-4-16,28 2 0,-28-2 16,31 2-16,-16-1 0,1 0 0,0 0 15,2-1-15,-3 0 0,-1 0 16,-1-1-16,-2 1 0,-1-1 16</inkml:trace>
  <inkml:trace contextRef="#ctx0" brushRef="#br0" timeOffset="315788.8603">9867 14448 0,'0'0'0,"0"0"0,0 0 16,0 0-16,0 0 0,-13 28 15,13-28-15,-11 18 0,11-18 0,-14 16 16,8-8-16,0 0 15,1-2-15,0 1 0,1 1 0,0-2 16,0 0-16,2-1 16,1-3-16,1-2 0,-1 3 0,1-3 15,3 0-15,-1-1 0,2-1 16,1 1-16,2-1 16,-1 1-16,1 1 0,0 0 0,-1 1 15,1 1-15,0 1 0,1 4 16,2 1-16,1 1 15,1-1-15,3 0 0,1 2 0,0-1 16,-1 2-16,7 1 16,1-2-16,4-2 0,0-1 15,-2-2-15,-4-1 0,-3-1 16,0-2-16,-3-1 0,0-1 0,-3-4 16,-3-5-16,-3 0 15,-1-1-15,-4-3 0,-2-1 16,-1 1-16,-3 0 0,-3 0 0,-3-1 15,1 3-15,2 2 0,-1 2 16,1 0-16,1 1 0,2 3 16,2 1-16,3 3 0,0 0 15,5-1-15,4 3 0,3-1 16,1 0-16,1 1 0,4-1 16,5 0-16,0-2 0,-1 0 0,0 0 15,1-1-15,-4 1 16,-3 0-16,-3 0 0</inkml:trace>
  <inkml:trace contextRef="#ctx0" brushRef="#br0" timeOffset="316022.4671">10716 14180 0,'0'0'16,"0"0"-16,0 0 0,0 0 0,0 0 15,0 0-15,0 0 0,0 0 16,0 0-16,-24 25 0,24-25 16,-26 26-16,12-11 0,-2 2 15,0 2-15,-1-2 0,2-1 16,-7 5-16,-1-1 0,3 0 16,2-2-16,3-2 0,3-3 15,1-2-15</inkml:trace>
  <inkml:trace contextRef="#ctx0" brushRef="#br0" timeOffset="316222.1939">10620 14380 0,'0'0'0,"0"0"16,0 0-16,-4 19 0,4-19 0,-5 23 16,1-8-16,-2 0 0,1 0 15,-2 1-15,0 2 16,2-2-16,-1 0 0,0 1 15,0-2-15,3-4 0,0-2 0,2-6 16,1-5-16,2-2 0,2-2 16,0 1-16,-1 1 0,-1 0 15</inkml:trace>
  <inkml:trace contextRef="#ctx0" brushRef="#br0" timeOffset="316455.9595">10957 13986 0,'0'0'0,"0"0"16,0 0-16,0 0 0,0 0 0,-20 24 16,20-24-16,-17 22 0,17-22 15,-15 23-15,10-9 16,1 0-16,0 0 0,4-1 0,2 0 16,4 0-16,3 0 0,2-1 15,2-2-15,5 2 0,0-1 0,3-1 16,1-2-16,0-1 15,-1 0-15,-2-3 0,-2-1 16,-4 0-16,-3 0 0,-2-1 0,-2 0 16,0 0-16</inkml:trace>
  <inkml:trace contextRef="#ctx0" brushRef="#br0" timeOffset="316756.0965">10734 14384 0,'0'0'15,"0"0"-15,0 0 0,25 5 0,-25-5 16,30 3-16,-30-3 0,35 1 16,-11 0-16,-1-1 0,-2 1 0,10 1 15,2 0-15,-3 1 16,-2 3-16,-4 1 0,-3 4 16,-4 2-16,-2 1 0,-2 5 15,-4 0-15,-4-2 0,-1 2 16,-7 5-16,-3 2 0,-3-2 15,-1-3-15,-1-2 16,0-2-16,0-4 0,1-2 0,0-3 16,0-4-16,-1-1 0,0-2 15,2-4-15,-1-2 0,4-6 16,1-4-16,1 2 0,1 2 0,-1 1 16</inkml:trace>
  <inkml:trace contextRef="#ctx0" brushRef="#br0" timeOffset="316939.062">10973 14290 0,'0'0'0,"0"0"0,0 0 0,0 0 16,0 0-16,0 0 0,2 27 16,-2-27-16,-7 25 0,7-25 15,-12 34-15,3-14 0,-2 2 0,0 1 16,0 2-16,0 3 0,0 0 16,-2 5-16,0-2 0,1-2 15,1-1-15,-5 4 0,1-6 16,3-4-16,2-4 0,3-4 15,4-5-15,1-3 0,1 0 16,-1-2-16</inkml:trace>
  <inkml:trace contextRef="#ctx0" brushRef="#br0" timeOffset="317128.3944">11303 14743 0,'0'0'0,"0"0"16,0 0-16,0 0 0,8 21 0,-8-21 16,0 0-16,10 16 0,-10-16 15,0 0-15,0 0 0,13-4 16,-10 1-16,-1-1 16</inkml:trace>
  <inkml:trace contextRef="#ctx0" brushRef="#br0" timeOffset="317313.551">11908 13988 0,'0'0'15,"0"0"-15,0 0 0,0 0 0,19 16 16,-19-16-16,12 17 15,-7-6-15,-1-3 0,1 0 0,-2 0 16,0-2-16</inkml:trace>
  <inkml:trace contextRef="#ctx0" brushRef="#br0" timeOffset="317525.6454">11674 14170 0,'0'0'0,"0"0"15,0 0-15,0 0 0,24 12 0,-24-12 16,31 8-16,-11-4 0,3 0 16,2-1-16,3 0 0,1 0 15,0 0-15,8 1 0,-2-3 16,-3 0-16,-4 1 0,-5-1 16,-3 0-16,-5-1 0,-3 2 0,-1-1 15,-2-1-15,-1 1 0</inkml:trace>
  <inkml:trace contextRef="#ctx0" brushRef="#br0" timeOffset="317755.8015">11798 14252 0,'0'0'0,"0"0"15,0 0-15,0 0 0,0 0 0,0 0 16,-13 20-16,13-20 0,-6 28 0,2-10 16,0 1-16,1 3 0,0 3 15,-1 1-15,-2 3 16,-1 8-16,-1 3 0,-2 2 15,-1 4-15,-2 4 0,1-6 16,0-4-16,0-4 0,-2 1 16,1-4-16,0-8 0,-2-5 15,0-6-15,-1-5 0,2-8 16,1-4-16,3 0 0,1 1 0,3-1 16</inkml:trace>
  <inkml:trace contextRef="#ctx0" brushRef="#br0" timeOffset="317922.6277">11495 14345 0,'0'0'0,"0"0"15,0 0-15,0 0 0,0 0 0,0 0 16,31 15-16,-31-15 0,23 8 16,-23-8-16,26 7 15,-15-2-15,0-2 0,-2 1 0,-2 1 16,0-1-16,-2 0 0,1-2 15</inkml:trace>
  <inkml:trace contextRef="#ctx0" brushRef="#br0" timeOffset="318055.3428">11421 14575 0,'0'0'0,"0"0"0,0 0 16,0 0-16,19 16 0,-19-16 0,26 4 15,-26-4-15,40 0 0,-15-3 16,1-2-16,2-2 0,1 0 15,3 0-15,-4 0 0,-5 2 16</inkml:trace>
  <inkml:trace contextRef="#ctx0" brushRef="#br0" timeOffset="318305.8661">11997 14308 0,'0'0'0,"0"0"0,0 0 16,0 0-16,0 0 0,26 11 15,-26-11-15,22 10 0,-22-10 16,24 11-16,-14-4 0,-2-1 16,0 0-16,0 0 0,-2 1 15,-1 1-15,-2 0 0,-2 1 16,-2 1-16,-3-1 0,-4 0 0,-3 0 16,-2 1-16,-2 0 0,1 2 15,-4-2-15,-1-2 0,-7 1 16,1-4-16,4 1 0,3-2 15,3-1-15</inkml:trace>
  <inkml:trace contextRef="#ctx0" brushRef="#br0" timeOffset="318422.5025">11838 14449 0,'0'0'0,"0"0"0,0 0 16,0 0-16,30 10 0,-30-10 16,28 9-16,-14-4 0,-1 1 0,1 1 15,1 0-15,-1-2 0,0 1 16,0-2-16,-3 0 15,-1 0-15</inkml:trace>
  <inkml:trace contextRef="#ctx0" brushRef="#br0" timeOffset="318889.1963">11908 14566 0,'0'0'0,"0"0"0,0 0 0,-7 32 16,7-32-16,-10 35 0,3-15 15,1 2-15,-1 0 0,0 7 16,0-2-16,1-2 0,1-1 16,0-4-16,2-3 0,1-4 15,0-3-15,1-7 0,1-3 16,0-6-16,1 0 0,0 1 0,0 1 16,1-9-16,1-8 0,1 3 15,-2 3-15,4-9 0,1-7 16,2-2-16,-1 6 0,-2 7 15,0 5-15,2 3 0,0 0 16,3 2-16,2 2 0,-1 1 16,1 1-16,2 3 0,3 0 0,5 3 15,5 1 1,-6 1-16,1 1 0,3 1 0,-1 2 16,-1 3-16,0 2 15,-4 2-15,-2 2 0,-4 2 16,-2 0-16,-2 0 0,-1 0 0,-4 3 15,-1 2-15,-3-1 0,-3-3 16,-3 0-16,-1-1 0,0-1 16,1-3-16,-7-2 0,-2 0 15,0-2-15,1-3 0,-1-3 16,0-5-16,1-1 0,0-2 0,2 2 16,2 0-16,1 1 0</inkml:trace>
  <inkml:trace contextRef="#ctx0" brushRef="#br0" timeOffset="319055.5487">11954 14662 0,'0'0'0,"0"0"0,0 0 0,0 0 15,0 0-15,24 9 0,-24-9 16,26 8-16,-26-8 16,33 8-16,-17-6 0,-2 1 15,0 0-15,-2 0 0,0 0 0,-2-2 16,-1 1-16,-2-1 0,0 0 15,-1 0-15</inkml:trace>
  <inkml:trace contextRef="#ctx0" brushRef="#br0" timeOffset="319205.5946">11976 14782 0,'0'0'0,"0"0"15,0 0-15,0 0 0,26 13 16,-26-13-16,28 9 0,-13-6 15,1-1-15,-1 0 0,1-2 16,0 1-16,1 1 0,-2-1 16,-2 0-16,-1 1 0</inkml:trace>
  <inkml:trace contextRef="#ctx0" brushRef="#br0" timeOffset="319433.2317">12104 14594 0,'0'0'0,"0"0"0,0 0 15,0 0-15,0 0 0,0 0 16,0 0-16,1 28 0,-1-28 16,0 31-16,-1-11 0,0 1 15,0 2-15,0 3 0,-2 4 16,0 6-16,0 0 0,-1-3 16,2-3-16,1-2 0,0-3 0,1 0 15,0-4-15,0-8 0,0-3 16,0-5-16,0-5 0,2 1 15,-2-1-15,0 0 16</inkml:trace>
  <inkml:trace contextRef="#ctx0" brushRef="#br0" timeOffset="319689.1828">12458 14287 0,'0'0'0,"0"0"16,0 0-16,0 0 0,0 0 0,35 7 16,-35-7-16,36 3 0,-16 0 15,2-1-15,4 0 0,-1 0 16,1 0-16,8-1 0,-2 2 16,-2-3-16,0 1 0,-4-1 15,-3-1-15,-5-2 0,-2-1 16,-5-2-16,-5 0 0,0 1 15,-2 1-15,1 0 0</inkml:trace>
  <inkml:trace contextRef="#ctx0" brushRef="#br0" timeOffset="319855.9969">12644 14118 0,'0'0'0,"0"0"16,0 0-16,0 0 0,0 0 15,0 0-15,0 23 0,0-23 16,-2 25-16,2-25 0,-1 34 15,1-15-15,0 3 0,0-1 16,0 1-16,1-1 0,0-1 0,0 0 16,1-3-16,-1-2 0,0-3 15,1-2-15</inkml:trace>
  <inkml:trace contextRef="#ctx0" brushRef="#br0" timeOffset="320055.4525">12839 14142 0,'0'0'0,"0"0"0,0 0 15,0 0-15,2 27 0,-2-27 0,-3 24 16,0-7-16,-2 3 0,1 2 16,0 2-16,-1 0 0,1-1 15,-3 7-15,1-1 0,-1-4 16,0-6-16,2-2 0,-1-2 15,2-3-15</inkml:trace>
  <inkml:trace contextRef="#ctx0" brushRef="#br0" timeOffset="320238.8615">12492 14538 0,'0'0'0,"0"0"0,0 0 0,0 0 15,0 0-15,25 7 0,-25-7 16,30 3-16,-30-3 0,38 4 15,-14-1-15,-1-1 0,0-1 16,1 0-16,1-1 0,5 2 0,0 0 16,-3-1-16,-3-1 15,-4 1-15,-4-1 0,-1 0 16</inkml:trace>
  <inkml:trace contextRef="#ctx0" brushRef="#br0" timeOffset="320421.7287">12760 14443 0,'0'0'0,"0"0"16,0 0-16,0 0 0,0 0 0,-6 29 15,6-29-15,-6 25 0,6-25 0,-10 30 16,5-13-16,0 1 0,-2 0 16,1 0-16,-1 0 0,0-2 15,1 0-15,-2 0 16,0-1-16,2-3 0,0-2 0,1-1 15</inkml:trace>
  <inkml:trace contextRef="#ctx0" brushRef="#br0" timeOffset="320588.9351">12575 14704 0,'0'0'0,"0"0"0,0 0 15,0 0-15,0 0 0,14 26 16,-14-26-16,9 26 0,-6-13 15,0 1-15,2 0 16,-2-2-16,0-1 0,1-1 0,0-4 16,-1 1-16,1-2 0,-2-1 15</inkml:trace>
  <inkml:trace contextRef="#ctx0" brushRef="#br0" timeOffset="320938.7592">12633 14697 0,'0'0'15,"0"0"-15,0 0 0,0 0 0,0 0 16,28 3-16,-28-3 0,27 5 16,-27-5-16,35 6 15,-12-2-15,0 0 16,0 1-16,-2 0 0,-2 0 0,0 2 16,-1 0-16,-4-1 0,-3 1 15,-4 0-15,-5 2 0,-4-2 16,-4 0-16,-6 3 0,-3-3 15,-2 1-15,1-1 0,-5-1 16,-3-2-16,2 0 0,1 0 0,-1-1 16,3 0-16,7 0 0,2-2 15,0 0-15,3 0 16,5 0-16,2-1 0,8 1 0,5 2 16,1-3-16,2 0 0,2 0 15,3 0-15,1 1 0,2 1 0,3-2 16,0-2-16,-5 1 15,-4 0-15,-2-1 0,-4 1 16,-2 0-16</inkml:trace>
  <inkml:trace contextRef="#ctx0" brushRef="#br0" timeOffset="322266.357">13237 14705 0,'0'0'16,"0"0"-16,0 0 0,0 0 0,0 0 16,13 20-16,-13-20 15,0 0-15,11 21 0,-11-21 0,0 0 16,14 19-16,-14-19 0,9 8 16,-4-9-16,-1 0 0,1 0 0,-2 1 15</inkml:trace>
  <inkml:trace contextRef="#ctx0" brushRef="#br0" timeOffset="322476.3927">13607 13982 0,'0'0'15,"0"0"-15,0 0 0,0 0 0,19 13 0,-19-13 16,0 0-16,21 22 0,-14-12 16,-2-1-16,0-1 0,-1-1 15,0 0-15,-1-1 0</inkml:trace>
  <inkml:trace contextRef="#ctx0" brushRef="#br0" timeOffset="322718.0026">13465 14202 0,'0'0'0,"0"0"16,0 0-16,38 5 0,-38-5 16,40-2-16,-12 2 0,2 0 15,0 0-15,12 0 0,2 1 16,8-2-16,-5 0 0,-2 1 15,-2 0-15,-8 1 0,-5 1 16,-4 1-16,-9 1 0,-8-2 0,-6 2 16,0-1-16,-1 0 15,-2-3-15</inkml:trace>
  <inkml:trace contextRef="#ctx0" brushRef="#br0" timeOffset="322889.248">13608 14238 0,'0'0'15,"0"0"-15,0 0 0,0 0 0,0 0 16,0 0-16,5 28 16,-5-28-16,5 24 0,-5-24 15,5 28-15,-3-13 0,0 0 0,1 1 16,-1 0-16,0-4 16,1-1-16,1-1 0,-2-2 0,0 0 15</inkml:trace>
  <inkml:trace contextRef="#ctx0" brushRef="#br0" timeOffset="323389.2977">13640 14280 0,'0'0'0,"0"0"0,0 0 0,0 0 16,30 4-16,-30-4 15,28 3-15,-28-3 0,34 3 0,-15-3 16,1-1-16,-1 3 0,-2 1 15,0 0-15,-2 0 0,-2 0 16,-2 0-16,0 2 0,-2-1 16,-5 1-16,-4 2 0,-6 0 15,-4 0-15,-3 0 0,-3 0 0,-7 3 16,-2 1-16,-2-1 16,0 1-16,-1-1 0,2-1 0,-5 1 15,2 0-15,5-3 16,3-1-16,6-1 0,4 0 0,7-2 15,7 0-15,2-2 0,5-1 16,4 0-16,4 0 0,2-2 16,2-3-16,0 3 0,0-1 15,6 3-15,-1 1 0,-4-1 16,-3 0-16,-4 0 0,-5 0 0,-4 1 16,-2 1-16,-7-1 0,-5 0 15,-2 4-15,-2 0 0,-2 3 16,-4-1-16,-4 2 0,-4-1 15,1 1-15,-1-1 0,-9 4 16,-1 0-16,3 0 0,2-1 0,1 0 16,0-1-16,1-2 0,3 0 15,4-2 1,4-1-16,4-11 0,2-10 0,2 3 16,3 2-16,0 2 0</inkml:trace>
  <inkml:trace contextRef="#ctx0" brushRef="#br0" timeOffset="323855.5571">13664 14531 0,'0'0'0,"0"0"0,0 0 0,0 0 16,0 0-16,-11 28 0,11-28 16,-9 25-16,9-25 0,-9 28 15,5-12-15,-1-1 0,2-1 0,1-1 16,0 1-16,1 0 0,1-2 15,1 0-15,2-1 0,1-1 16,2-1-16,3 0 0,3-2 16,0-1-16,1-2 0,0-3 15,1-1-15,0-2 0,1 0 0,6-3 16,0-2-16,-1-1 16,-1 0-16,-3-1 0,0-1 15,-3 0-15,-2-1 0,-1-2 16,0 1-16,-2-1 0,-3 1 0,0 0 15,-2 2-15,-2 0 0,-2-1 16,-2 2-16,-3 2 0,-2 2 16,-2-1-16,-2 2 15,-1 1-15,0 2 0,1 3 16,1 0-16,2 1 0,2 3 16,3 2-16,3 1 0,2 2 15,5 0-15,7 2 0,0-3 16,0 0-16,4 2 0,1 1 15,0-1-15,1 1 0,6 1 16,4 1-16,-5-3 0,-3-1 0,-1-3 16,-1-3-16,-4-2 0,-3-1 15,-2-1-15,-2 0 0,-2 0 16</inkml:trace>
  <inkml:trace contextRef="#ctx0" brushRef="#br0" timeOffset="324272.634">14541 14079 0,'0'0'0,"0"0"0,0 0 0,0 0 16,0 0-16,0 0 0,0 0 15,0 0-15,0 0 0,-19 21 16,19-21-16,-28 21 0,28-21 15,-25 22-15,13-10 0,1-1 16,-1-1-16,3 0 0,0 0 16,2-1-16,3 0 0,3 0 0,2-1 15,2 0-15,1-2 0,4 0 16,2 0-16,2-2 0,3-1 16,-1 1-16,0 1 0,3 1 15,-2-2-15,-2-1 0,-2 2 16,-2 0-16,-2-1 0,-4 3 15,-2 2-15,-3 1 0,-2 1 0,-7 2 16,-6 2-16,-5 7 16,0 1-16,-3-1 0,-2 0 0,-4 2 15,2-1-15,0-4 16,2-1-16,2-5 0,1-2 0,5-6 16,5-2-16,2-1 0,2 0 15,2-1-15</inkml:trace>
  <inkml:trace contextRef="#ctx0" brushRef="#br0" timeOffset="324422.4668">14261 14407 0,'0'0'0,"0"0"15,0 0-15,0 0 0,24 11 0,-24-11 16,22 13-16,-22-13 16,24 12-16,-12-7 0,1-1 0,2 0 15,1 0-15,2 0 0,0-2 16,-1-1-16,-3 1 0,0-1 15</inkml:trace>
  <inkml:trace contextRef="#ctx0" brushRef="#br0" timeOffset="324655.8692">14687 14233 0,'0'0'0,"0"0"0,0 0 16,0 0-16,0 0 0,25-5 0,-25 5 15,22-2-15,-22 2 0,30 1 16,-30-1-16,32 2 0,-16-2 16,-2 2-16,0 0 0,-1 1 15,0-1-15,-4 0 0,0 1 16,-2-1-16,-2 2 0,-2 1 16,-4 0-16,-3 1 0,-1 0 0,0-1 15,1-1-15,1 0 0</inkml:trace>
  <inkml:trace contextRef="#ctx0" brushRef="#br0" timeOffset="324905.9046">14730 14221 0,'0'0'0,"0"0"0,0 0 16,0 0-16,0 0 0,0 0 15,0 0-15,-4 28 0,4-28 0,-6 19 16,6-19-16,-5 25 0,2-12 15,2 0-15,1 0 0,2-1 16,2 1-16,1 0 0,2 0 16,3-2-16,2 0 0,2 0 15,3-1-15,-1-2 0,0 0 0,4 1 16,-1-2-16,-2 0 16,-3-3-16,-2-2 0,-2-1 0,-1-1 15,-2 1-15,-2-1 0</inkml:trace>
  <inkml:trace contextRef="#ctx0" brushRef="#br0" timeOffset="325107.2004">14463 14550 0,'0'0'0,"0"0"16,0 0-16,0 0 0,0 0 15,-14 29-15,14-29 0,-9 24 16,5-11-16,-1 1 15,1 1-15,0 0 0,1 1 0,0-2 16,0 0-16,-1 0 0,1 0 16,0-1-16,0-1 0,1-4 15,0-4-15,0 1 0,0-2 16,0 0-16</inkml:trace>
  <inkml:trace contextRef="#ctx0" brushRef="#br0" timeOffset="325339.0481">14577 14725 0,'0'0'0,"0"0"0,0 0 0,0 0 16,25 13-16,-25-13 0,29 12 15,-13-5-15,2 0 0,3-1 16,2 1-16,0 1 0,0 0 0,6 2 16,-1-1-16,-2-1 0,0-1 15,-1-1-15,-3-1 0,-2-2 16,-3 0-16,-1-3 15,-3 0-15,-4-3 0,-3-2 0,-3-4 16,-6-2-16,2 2 0,0 2 16,0 0-16</inkml:trace>
  <inkml:trace contextRef="#ctx0" brushRef="#br0" timeOffset="325501.3885">14739 14578 0,'0'0'0,"0"0"0,0 0 16,0 0-16,0 0 0,0 0 16,1 30-16,-1-30 0,0 0 15,3 22-15,-3-22 0,0 0 16,8 18-16,-8-18 16,0 0-16,9 13 0</inkml:trace>
  <inkml:trace contextRef="#ctx0" brushRef="#br0" timeOffset="325655.0573">14960 14607 0,'0'0'0,"0"0"15,0 0-15,4 18 0,-4-18 16,2 19-16,-2-19 16,2 22-16,-1-11 0,0-1 0,0-2 15,-1 1-15,0-4 0,0 2 16</inkml:trace>
  <inkml:trace contextRef="#ctx0" brushRef="#br0" timeOffset="338322.441">14732 16121 0,'0'0'0,"0"0"0,0 0 16,0 0-16,0-21 0,0 21 16,0 0-16,-5-27 0,1 17 0,-3 0 15,-4 0-15,-3 1 0,0 2 16,-3 3-16,0 2 0,-9 2 16,-1 2-16,-2 5 0,1 4 15,1 0-15,2 1 0,-5 8 16,1 5-16,6 0 0,4-1 0,7-3 15,5-3-15,7-2 0,6-1 16,7-4-16,6-3 0,4-1 16,5-3-16,4-2 0,2-2 15,0-2-15,0-1 0,4-4 16,-2-3-16,-3-1 0,-3 0 16,0-3-16,-1-2 15,-7 4-15,-5 3 0,-5 2 0,-3 1 16,-2 8-16,-2 3 0,-4 4 15,-2 1-15,-3 3 0,-3 4 0,-3 5 16,-2 4-16,0 4 0,-1 2 16,0 4-16,1 4 0,-2 3 15,3-2-15,0 1 16,1 1-16,2-8 0,-1-5 16,-2-5-16,0-7 0,3-6 0,0-3 15,-3-3-15,-2-4 0,0-5 16,-1-4-16,1-5 0,-1-5 15,-2-1-15,-1-1 0,3 4 16,3 3-16,2 2 0</inkml:trace>
  <inkml:trace contextRef="#ctx0" brushRef="#br0" timeOffset="338672.204">15310 15933 0,'0'0'16,"0"0"-16,0 0 0,-1 21 16,1-21-16,-9 28 0,0-6 15,-1 3-15,-1 3 0,-3 9 0,-1-1 16,2 0-16,0-1 0,-1 2 16,2-5-16,3-5 0,2-6 15,2-3-15,0-4 0,1-3 16,-1-4-16,5-7 15,3-6-15,0-3 0,2-2 0,2-4 16,2-3-16,1-4 0,2-4 0,4-3 16,3 2-16,-1 5 15,-1 4-15,1 0 0,0 1 16,-2 2-16,1 3 0,-1 3 16,1 3-16,1 1 0,-1 0 0,2 2 15,1 3-15,-3 2 0,0 1 16,-3 0-16,-3 0 0,-2-1 15</inkml:trace>
  <inkml:trace contextRef="#ctx0" brushRef="#br0" timeOffset="338888.4519">15761 16133 0,'0'0'0,"0"0"15,0 0-15,-6 32 0,6-32 0,-5 29 16,1-12-16,1 1 0,0 1 16,-2 5-16,2-2 0,0-4 15,1-2-15,0-3 0,1-3 16,2-3-16,2-3 0,-2 0 16,0-1-16,0 0 0</inkml:trace>
  <inkml:trace contextRef="#ctx0" brushRef="#br0" timeOffset="339038.6232">15888 15826 0,'0'0'0,"0"0"16,0 0-16,0 0 0,0 0 0,22 23 16,-22-23-1,21 30-15,-9-13 0,-2-3 0,-2-1 16,0-2-16</inkml:trace>
  <inkml:trace contextRef="#ctx0" brushRef="#br0" timeOffset="339404.5925">16017 16176 0,'0'0'0,"0"0"15,0 0-15,0 0 0,0 0 0,0 0 16,18 25-16,-18-25 15,22 11-15,-22-11 0,32 7 16,-13-4-16,1 0 0,3-2 16,2-1-16,0-2 0,-2-2 0,4-2 15,0-2-15,-4 0 0,-2 0 16,-6-5-16,-5-1 16,-4 2-16,-3-1 0,-7 0 15,-7-1-15,-6 3 16,-5 4-16,1 3 0,1 4 15,-7 4-15,-4 4 0,3 2 0,4 4 16,4 4-16,4 2 16,5 0-16,4-2 0,9 5 15,7 1-15,3-6 0,2-1 0,12 4 16,4-2-16,-1-4 0,2-3 16,5-4-16,2-1 0,-3-4 15,-2-3-15,-7 1 0,-6-1 16,-5 0-16</inkml:trace>
  <inkml:trace contextRef="#ctx0" brushRef="#br0" timeOffset="339725.598">16697 16053 0,'0'0'0,"0"0"0,0 0 15,-2 25-15,2-25 0,-5 30 16,2-9-16,0 0 0,0-1 0,1 8 15,1-1-15,1-2 16,0-3-16,0-3 0,1-2 0,1-3 16,2-3-16,0-3 0,2-2 15,1-4-15,2-3 0,3-7 16,3-8-16,-1 3 0,0 2 16,1-8-16,-1-6 0,2 2 15,2 1-15,2-2 0,-1 2 16,-2 4-16,-1 2 0,-4 3 15,-1 1-15,-1 3 0,-1 2 0,-5 1 16,-3 1-16,1 3 0,2 2 16,-4 0-16,1 2 0,-1-2 15,0 2-15,0-2 0</inkml:trace>
  <inkml:trace contextRef="#ctx0" brushRef="#br0" timeOffset="339955.5927">17240 16112 0,'0'0'0,"0"0"0,0 0 16,0 0-16,-7 35 0,7-35 0,-14 29 16,7-13-16,0 1 0,0 0 15,1 1-15,0-1 0,1-3 0,-1 2 16,3-3-16,1-2 15,-1-3-15,3-5 0,0-3 16,3-4-16,-1-2 0,-1 1 16,0 0-16,0 1 0</inkml:trace>
  <inkml:trace contextRef="#ctx0" brushRef="#br0" timeOffset="340104.9216">17305 15865 0,'0'0'0,"0"0"0,0 0 15,0 0-15,0 0 0,0 0 0,20 19 16,-20-19-16,20 16 0,-20-16 16,23 18-16,-12-10 0,-2-1 15,-1 0-15</inkml:trace>
  <inkml:trace contextRef="#ctx0" brushRef="#br0" timeOffset="340438.092">17510 16113 0,'0'0'0,"0"0"15,0 0-15,0 0 0,-6 27 0,6-27 16,-10 26-16,10-26 0,-15 31 16,8-15-16,-2 0 15,0-1-15,1-1 0,1 0 0,0-2 16,2-1-16,0-2 0,2-4 16,1-1-16,2-4 0,3 2 15,1-6-15,2-2 0,0-1 16,1-3-16,2-3 0,1-6 15,5-4-15,4 0 0,3 0 16,3 1-16,-1 4 0,-2 5 16,4-2-16,-1 3 0,-1 3 15,-2 4-15,-3 4 0,-1 3 0,-5 5 16,-2 3-16,-4 5 0,-4 6 16,-3 0-16,-3 2 0,-1 1 15,-3 2-15,0 1 0,1-2 16,4-2-16,2-5 15,5-1-15,4-4 0,-3-2 0,0-2 16,-2-2-16</inkml:trace>
  <inkml:trace contextRef="#ctx0" brushRef="#br0" timeOffset="340921.7474">18327 16158 0,'0'0'0,"0"0"0,0 0 15,0 0-15,-11-17 0,11 17 16,-16-10-16,2 7 0,-3 0 0,-3 1 16,-2 1-16,-3 2 15,-3 2-15,-6 7 0,2 4 16,3 1-16,3 0 0,-1 4 16,6 0-16,7-4 0,5 0 0,7 0 15,5-1-15,6-3 0,4-1 16,7-1-16,6 0 0,-1-4 15,0 0-15,1-6 0,0-5 16,-1-1-16,-1-1 0,-5-3 16,-1 0-16,-4 1 0,-1-1 0,-4 1 15,-1-1-15,-1 3 0,-2 1 16,-1 2-16,-2 1 0,-2 4 16,-2 6-16,-4 3 15,-2 3-15,-3 6 0,-1 5 0,-2 1 16,-2 1-16,1 8 0,2 2 15,2 2-15,1 4 16,1-7-16,1-4 0,1 0 16,0-6-16,1-4 0,1-3 0,-3-4 15,-1-4-15,-2-4 0,-3-1 16,-4-5-16,-3-4 0,1-3 16,-3-2-16,-4-2 0,-5-2 15,2-2-15,3 0 0,1-7 16,2-3-16,1 2 0,5 5 0,4 4 15</inkml:trace>
  <inkml:trace contextRef="#ctx0" brushRef="#br0" timeOffset="341505.1897">19036 16060 0,'0'0'16,"0"0"-16,0 0 0,0 0 15,0 0-15,0 0 0,0 0 0,0 0 16,-19 18-16,19-18 0,-17 25 16,17-25-16,-18 34 0,10-17 15,2-1-15,0 1 0,3-1 0,1 0 16,1 1-16,2-3 15,1-1-15,4-1 0,2-5 16,3-1-16,3-2 0,2-3 0,2-3 16,-1-1-16,2-4 0,2-4 15,1-4-15,0-3 0,-1-1 16,2-4-16,-3 2 0,-3 3 16,-4 3-16,-2 3 0,-2 2 15,-2 2-15,-1 3 0,-4 4 16,-2 1-16,1 5 0,-2 4 0,-1 5 15,-1 3-15,-1-1 0,2 1 16,1 1-16,2-1 0,1-1 16,2-2-16,2 0 15,4 0-15,2-3 0,3-3 0,1-2 16,3-3-16,-1-3 0,-1-2 16,1-3-16,1-4 0,2-3 15,2-3-15,3-8 0,-2-5 16,-4 1-16,-3 0 0,-5 1 15,-2 1-15,-2 1 0,-2 4 0,-1 3 16,-3 2-16,-1 3 16,-1 3-16,-1 2 0,-1 3 0,-3 4 15,1 1-15,2 5 0,0 2 16,2-1-16,0-1 0,0-2 16</inkml:trace>
  <inkml:trace contextRef="#ctx0" brushRef="#br0" timeOffset="341854.7241">19908 16069 0,'0'0'0,"0"0"16,0 0-16,0 0 0,0 0 0,-25-4 16,25 4-16,-30 8 15,30-8-15,-35 18 0,14-4 16,2 1-16,1 2 0,2 4 15,6 0-15,3-1 0,4 0 0,5-1 16,5-1-16,4-1 16,3-2-16,6-4 0,4-2 0,1-2 15,0-4-15,7-2 0,1-4 16,-4-4-16,-3-4 0,-5-3 16,-3-2-16,-4-2 0,-2-1 0,-4-1 15,-4-1-15,-3 2 0,-3 3 16,-5 1-16,-6 2 15,-2 2-15,-3 1 0,2 1 16,-1 3-16,0 2 0,-1 0 0,0 2 16,0 4-16,3-1 0,4 2 15,2-2-15,2 1 0,1-1 16</inkml:trace>
  <inkml:trace contextRef="#ctx0" brushRef="#br0" timeOffset="342455.7218">20345 16092 0,'0'0'0,"0"0"16,0 0-16,0 0 0,-6 20 0,6-20 16,-17 28-16,6-13 0,0 0 15,1 1-15,1-1 0,-1 3 16,2-1-16,2-3 0,0-3 15,2-1-15,0-2 0,2-3 16,2-1-16,0-4 0,3-2 0,3-2 16,2-1-16,2-4 0,2-2 15,5-6-15,2-3 0,2 1 16,1 0-16,1 2 0,2 2 16,-2 1-16,-1 3 0,1 1 15,-4 3-15,-4 2 0,-2 2 0,-3 4 16,-1 3-16,-5 1 15,0 4-15,-4 5 0,-1 3 16,-3 1-16,-1 0 0,-2 0 16,-1 0-16,1-1 0,-1-1 0,0 2 15,2-3-15,0-2 0,2-3 16,1-4-16,-1-1 0,4-3 16,4-2-16,1-3 0,3-2 15,1-3-15,-1-2 0,3-6 16,2-4-16,2-2 0,3 0 0,1-1 15,2 2-15,3-2 0,-4 2 16,0 4-16,-1 2 16,0 3-16,0 3 0,-3 2 0,0 3 15,-3 5-15,-2 4 0,-2 2 16,-2 3-16,-2 1 0,-3 1 16,-2 6-16,-3 3 0,-1 3 15,1-2-15,-1 1 0,-3 3 16,0-2-16,1-1 0,-1-3 15,1-1-15,0-3 0,2-2 0,0-3 16,2-3-16,1-2 16,0 0-16,0-2 0</inkml:trace>
  <inkml:trace contextRef="#ctx0" brushRef="#br0" timeOffset="342937.9872">21473 16215 0,'0'0'0,"0"0"15,0 0-15,0 0 0,0 0 0,6-22 16,-6 22-16,-11-18 16,3 9-16,-1 1 15,-5 0-15,-1 1 0,-2 1 0,-5 3 16,-3 3-1,-9 3-15,0 3 0,2 3 0,3 2 0,-2 3 16,4 2-16,4-3 16,6 0-16,6 0 0,4 1 15,6 1-15,4 0 0,8 0 0,6 0 16,0-3-16,-2-3 0,6-3 16,4-2-16,0-2 0,-2-3 0,-2-4 15,-2-5-15,-2 0 16,-3-2-16,0-5 0,-2-5 15,-2 3-15,0 0 0,-3 1 16,-1 2-16,-2 3 0,1 4 0,-2 3 16,-1 0-16,-2 2 0,-1 2 15,-1 7-15,-2 5 16,1 2-16,1 1 0,1 1 0,1 1 16,1 1-16,1-1 0,4 8 15,2 2-15,1-3 0,1-3 0,3-2 16,3-1-16,-4-5 0,-2-1 15,-1-2-15</inkml:trace>
  <inkml:trace contextRef="#ctx0" brushRef="#br0" timeOffset="343339.5753">21785 16113 0,'0'0'15,"0"0"-15,0 0 0,0 0 0,0 0 16,-15 28 0,15-28-16,-17 32 0,7-15 0,-1-1 15,0 1-15,0 1 0,0 1 0,-4 3 16,2-2-16,2-2 0,2-4 16,5-1-16,2-3 15,2-2-15,2-1 0,1-4 0,3-3 16,-2-3-16,2-3 0,-1-2 15,2-3-15,3-6 0,1-1 0,1-4 16,1-2-16,0 0 16,-1 1-16,2 2 0,0 2 15,1 2-15,0 2 0,-2 4 16,0 2-16,3 4 0,0 3 0,-2 4 16,2 3-16,-2 4 0,-1 5 15,1 2-15,-1 2 16,-1 5-16,-2 1 0,-1 2 0,-2 2 15,-1-2-15,-3-1 0,-3 1 16,-1 2-16,-4 0 0,-5 0 16,2-5-16,1-5 0,3-3 15</inkml:trace>
  <inkml:trace contextRef="#ctx0" brushRef="#br0" timeOffset="344340.007">13766 16130 0,'0'0'16,"0"0"-16,0 0 0,0 0 0,0 0 15,0 0-15,0 0 0,0 0 16,0 0-16,0 0 0,0 0 16,0 0-16,-8-24 0,8 24 15,0 0-15,-16-22 0,16 22 0,-20-17 16,7 9-16,0 2 0,0 1 15,-3 1-15,-1 3 16,-2 1-16,-1 2 0,-1 3 16,0 1-16,-3 6 0,1 0 0,1 3 15,1 3-15,2 2 0,1-1 16,6-2-16,6-1 0,2-2 16,3-2-16,4-1 0,4 0 15,3-4-15,2-3 0,6-2 16,4-2-16,0-1 0,0-1 0,5-4 15,2-4-15,-2-2 0,-2-2 16,-2-1-16,-2-2 16,-3 3-16,-3 1 0,-2 2 0,-2 2 15,-2 1-15,-2 1 0,-2 1 16,0 1-16,-2 3 0,-1 1 16,-1 5-16,-1 4 0,0 1 15,0 3-15,0 3 0,0 5 16,0-1-16,1 0 0,3 2 15,0 2-15,4-1 0,2-1 16,5 2-16,3-3 0,-1-4 0,1-2 16,-4-3-16,-3-2 0,-2-2 15</inkml:trace>
  <inkml:trace contextRef="#ctx0" brushRef="#br0" timeOffset="345004.5765">13745 16761 0,'0'0'16,"0"0"-16,0 0 0,0 0 0,0 0 15,28 4-15,-28-4 16,32 4-16,-14-3 0,5-1 16,5-1-16,1 1 0,0 0 0,14 0 15,5 0-15,2 0 0,-1 0 16,20-1-16,6-1 0,9 2 16,-5 0-16,19 1 0,5-2 15,-7 2-15,-4 0 0,47-1 16,10 1-16,-15 2 0,-10 1 0,6-2 15,6 0-15,-12 0 16,-8 2-16,14-1 0,8 1 16,-10 1-16,-7 2 0,10 4 15,9 5-15,-10-5 0,-6-5 0,8-1 16,6-3-16,-14 3 0,-9 2 0,14-2 16,9 1-16,-11 1 15,-8 2-15,9 2 0,5 2 16,-11-2-16,-8 0 0,14 3 15,10 0-15,-12-1 0,-5-1 0,2-2 16,3-3-16,-12 0 0,-6-1 16,6-3-16,5-2 15,-13 0-15,-8 0 0,3 2 0,3 2 16,-16-3-16,-8-1 0,3-1 16,5-2-16,-14 1 0,-6 0 15,-2 0-15,0-1 0,-13 1 16,-8-1-16,-2 1 0,0 2 15,-9-1-15,-5 0 0,-3-1 16,0-1-16,-6 1 0,-5 0 0,-5 0 16,-3 1-16,-4-1 0,-3 1 15,-7 3-15,-6 2 0,3-1 16,4-2-16,1 0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6T00:12:49.135"/>
    </inkml:context>
    <inkml:brush xml:id="br0">
      <inkml:brushProperty name="width" value="0.05292" units="cm"/>
      <inkml:brushProperty name="height" value="0.05292" units="cm"/>
      <inkml:brushProperty name="color" value="#FF0000"/>
    </inkml:brush>
  </inkml:definitions>
  <inkml:trace contextRef="#ctx0" brushRef="#br0">19776 2630 0,'0'0'0,"0"0"16,0 0-16,0 0 0,24 2 0,-24-2 15,24 0-15,-24 0 16,26 0-16,-10 2 0,4 2 15,0-3-15,-1 0 0,1 0 16,1 0-16,6 2 0,1-1 0,3 0 16,2 1-16,-1-4 0,0-2 15,2 0-15,2-1 0,8 1 16,-1 0-16,1 2 0,2-1 16,-1 2-16,1 0 0,9 0 15,-1 0-15,-1-2 0,-1 0 0,2 0 16,2-1-16,8 1 0,-2 0 15,1 0-15,0 1 0,-2-1 16,0 1-16,8 0 16,1 2-16,-5 0 0,-5 1 0,3-2 15,1-3-15,26 0 0,-10 0 16,-6 3-16,-4 3 0,-6-2 16,-5 0-16,-1 1 0,0 3 15,-7-4-15,-2-3 0,-4 0 16,-1 2-16,-2-2 0,0 1 0,-3 0 15,-3 0-15,-7 2 0,-6 1 16,-1 0-16,-1 0 0,-10 1 16,0 4-16,1-5 0,1-4 15,-3 1-15,-1 0 0,-2 1 16,-2 0-16,-2 0 0,0 1 16,-2 2-16,0 2 0,-1-5 15,2-1-15,-2 1 0,0 0 16,0 0-16,0 0 0,0 0 15,0 0-15,0 0 0,0 0 0,1-3 16,-1 3-16,0 3 0,0 1 16,0-1-16,0 0 0,0 0 15</inkml:trace>
  <inkml:trace contextRef="#ctx0" brushRef="#br0" timeOffset="4892.9722">23995 2684 0,'0'0'0,"0"0"0,0 0 0,33-7 16,-20 6-16,5 0 0,4 1 16,8 0-16,1 0 0,4-1 15,4 1-15,0-3 0,3-1 0,13 0 16,3-2-16,1 6 0,2 3 15,16-4-15,3-2 0,12 2 16,-4 2-16,10-1 0,-2 0 16,-4-3-16,-5-1 0,37 3 15,-10 4-15,-14-1 0,-7 1 0,-4 0 16,-2 1-16,-5 0 0,-5 0 16,-5-2-16,-3-2 15,-7 1-15,-5-1 0,-6 2 0,-4 2 16,-5-2-16,-3 0 0,-5 0 15,-4 0-15,-8-1 0,-5-1 16,-5-1-16,-3-1 0,-4 5 16,-3 4-16,-3-4 0,-1 2 15,-2-4-15,1-1 0,1 0 16,0 0-16,2 0 0</inkml:trace>
  <inkml:trace contextRef="#ctx0" brushRef="#br0" timeOffset="6350.7229">20573 2719 0,'0'0'0,"0"0"16,0 0-16,0 0 0,0 0 0,0 0 15,0 0-15,0 0 0,0 0 16,0 0-16,0 0 0,0 0 15,0 0-15,0 0 0,0 0 16,0 0-16,-31 2 0,31-2 16,-24 9-16,24-9 0,-27 8 0,14-2 15,0 2-15,-1-1 0,-1-2 16,1 0-16,0 0 0,-1 1 16,2-1-16,1 0 0,0 0 15,2 0-15,2-2 0,4 1 16,0 0-16,4-1 0,2 1 15,2 0-15,3-1 0,0 0 16,3-1-16,1 0 0,1-1 0,3 1 16,0 2-16,2-1 15,-1 0-15,4-2 0,-2 0 0,-2 1 16,0-1-16,-2 0 16,-1 1-16,-1-2 0,-1 0 0,0-1 15,-1-1-15,-3 1 0,0 1 16,-2 0-16,1-1 0,-2-1 15,-1 1-15,0-2 0,-1 0 0,-2-1 16,0 1-16,-1 0 16,0-2-16,-2 0 0,0 0 15,0 0-15,-1-1 0,1 1 16,-1-3-16,-1 1 0,1 0 0,-1 1 16,1 1-16,0 0 0,-1-1 15,1 1-15,-1 0 0,1 2 16,-2-2-16,1 3 0,-2 1 15,1 1-15,-1 3 0,0-1 16,2-1-16,1 2 0</inkml:trace>
  <inkml:trace contextRef="#ctx0" brushRef="#br0" timeOffset="14133.8787">2246 4271 0,'0'0'0,"0"0"0,0 0 16,0 0-16,0 0 0,0 0 0,0 0 15,0 0-15,0 0 0,0 0 16,31 3-16,-31-3 0,0 0 0,0 0 16,28 0-16,-28 0 15,0 0-15,31 1 0,-20 1 16,1-1-16,0-1 0,4-1 16,-1 0-16,2 0 0,-1 1 0,3 0 15,2 0-15,-2 0 0,1 0 16,6 1-16,2-1 15,-1-1-15,0 1 0,0-1 16,3 0-16,0 1 0,-2 0 0,2 0 16,3 0-16,6 0 0,-2 1 0,2-2 15,3-1-15,-3 2 16,0 2-16,8-2 0,1 1 16,-4-1-16,-2-1 0,4-1 15,2 1-15,-4 0 0,0 0 0,10 1 16,2 0-16,-5 1 15,-4-1-15,4-2 0,0-2 16,-3 3-16,-1 3 0,11-2 0,0 0 16,-4-2-16,-3 0 0,1 1 15,4 2-15,-5-2 0,-2-1 16,3 1-16,7 0 0,-5 2 16,1 1-16,28-2 0,-3-5 15,-13 3-15,-7 1 0,6 2 16,4 0-16,-10 2 0,-7 1 0,3-6 15,2-4-15,0 3 0,0 2 16,2 0-16,4 0 0,-9-1 16,-6 2-16,8-1 0,4-2 15,-2 2-15,-3 2 0,2 0 16,3 2-16,-5-3 0,-3-3 0,5 4 16,2 3-16,-1-2 15,-2 0-15,6-4 0,2-4 16,-9 6-16,-5 2 0,8 2 0,7-2 15,-5 0-15,-4-3 0,5 0 16,2 1-16,-4-2 0,-5 1 16,10 2-16,2 4 15,-6-1-15,-6-1 0,7-3 0,5-2 16,-7 2-16,-4 1 0,5 0 16,5 0-16,-4 3 0,-3 1 0,5-3 15,2-2-15,-6 0 0,-2 0 16,7 2-16,4-1 15,-3 0-15,-1 3 0,4-2 0,1 1 16,-5-2-16,-6-1 0,6 2 16,4 4-16,-7-4 0,-7-5 15,11 0-15,5 0 0,-6 6 16,-3 5-16,4-7 0,4-2 16,-6 0-16,-5 0 0,6-1 15,2 0-15,-3 1 0,-1 0 0,3 1 16,3-1-16,-7 0 0,-3 0 15,2 0-15,3 1 16,-1 0-16,-2 1 0,2-1 0,0-1 16,-5 1-16,-5 1 0,3-2 15,1 0-15,-3 1 0,-3 0 0,5 1 16,3-1-16,-5 1 16,-4 1-16,6-1 0,1-1 15,-5 2-15,-5 3 0,5-4 0,3-1 16,-2-2-16,-2-1 0,4 2 15,3 1-15,-3 1 0,-3 0 16,3-2-16,3-3 0,-9 2 16,-4 1-16,7 1 0,4 1 15,-2-1-15,-1 1 0,5-4 16,2-5-16,-6 6 0,-4 1 0,6 2 16,5 0-16,-7 0 15,-5 3-15,5-4 0,4-1 16,-3-2-16,-2 0 0,2-3 0,2-1 15,-7 6-15,-5 4 0,9 1 16,6-2-16,-7 1 0,-5 1 0,5-2 16,3-2-16,-4 1 15,-3 0-15,3 0 0,4 1 16,-3-3-16,-4-3 0,4 1 16,1 0-16,-5 2 0,-5 2 0,9 1 15,4-1-15,-5-1 0,-5-1 16,2 3-16,-1 2 0,-2-2 15,-1 1-15,3-5 0,3-1 16,-4-1-16,-2 0 0,3 3 16,1 2-16,-4-1 0,-5-1 15,2 0-15,2-2 0,-3 4 16,-2 1-16,3 0 0,3 0 16,-4-1-16,-4 2 0,5-1 15,1-1-15,-18-1 0,4 1 0,21 2 16,-2-1-16,-20 0 0,1 1 15,6 1-15,2-3 16,-1 1-16,0 0 0,1 1 16,3 1-16,-4 0 0,0 0 0,2-2 15,2 1-15,-3 1 0,0-1 16,1 3-16,2 3 0,-4-2 0,-3 0 16,3-1-16,1-1 15,-2-2-15,-1-2 0,2 3 16,1 5-16,-6-1 0,0 0 0,2-2 15,3 0-15,-3-1 0,-3 1 16,4-1-16,0 0 16,-3 0-16,-2-1 0,3-1 0,1 1 15,-2-1-15,-2 0 0,2-1 16,1-1-16,-2 0 0,-2 0 16,3-1-16,2 0 0,-2 2 0,-1-1 15,0-1-15,-1-1 16,-3 1-16,-1 0 0,7 0 0,1 2 15,-8 0-15,0-2 0,2 1 16,2-1-16,0 1 0,-2 1 16,3 1-16,1 1 0,-3-2 15,0 1-15,0-1 0,0-2 16,2 1-16,0 1 0,2-1 16,2 0-16,-2 0 0,-1 1 15,1 2-15,2 1 0,-2-3 0,-1 0 16,2 0-16,1 4 15,-1-3-15,-2-1 0,4-1 0,3-1 16,-4 1-16,-1 0 0,2-1 16,4-1-16,-3 4 0,-1 0 15,10-1-15,-1 0 16,-2 0-16,-3 2 0,3-3 0,1-1 16,-2 1-16,-3 3 0,5-4 15,6-3-15,-5 3 0,-3 3 0,3-3 16,2 0-16,-2 0 0,-2 0 15,7 2-15,-1 2 16,-7-2-16,-1 1 0,8-2 0,3 0 16,-4-1-16,-1 0 0,1 2 15,3 2-15,-2-2 0,1-5 16,0 4-16,3 3 0,-2-1 16,-3 0-16,4-2 0,2-1 15,-4 2-15,-2 1 0,28 3 0,-3-2 16,-29-2-16,3 0 0,29-1 15,-3 0-15,-8 1 0,-5 1 16,6-2-16,5-1 16,-6 3-16,-5-2 0,2 2 0,3 2 15,-4-3-15,-3-2 0,6 0 16,4 0-16,-3 2 0,-2 3 16,4-2-16,4-2 0,-8 0 15,-4-2-15,5 2 0,3 1 16,-3-1-16,-3 1 0,5 0 0,4 1 15,-7 0-15,-3-2 16,6 1-16,4 1 0,-6-2 16,-5-2-16,5-4 0,7-3 0,-8 8 15,-5 4-15,6 0 0,4-2 16,-4-4-16,-4-3 0,4-1 16,3 1-16,-4 3 0,-3 1 15,1-3-15,2-1 0,-7 1 0,-2 0 16,7-3-16,5 0 15,-8 3-15,-6 3 0,2 1 0,3 1 16,-3-3-16,-3-3 0,3-3 16,2-1-16,-3 7 0,-2 4 0,4 1 15,3-2-15,-7-1 16,-5-1-16,5-2 0,4-2 16,-5 4-16,-1 1 0,2 1 15,3 1-15,-3-4 0,-3-1 0,3 4 16,1 3-16,-5-3 0,-3-3 15,8 0-15,5 0 16,-5-1-16,-4 2 0,3 0 0,1 2 16,-1-3-16,-3-2 15,6 2-15,4 0 0,-7 4 0,-2 0 16,0 3-16,1 1 16,-2-4-16,-1-2 0,2-3 0,1-3 15,-7 5-15,-3 3 0,6 0 16,5 0-16,-6-1 0,-4 1 0,1-3 15,4-1-15,-6 0 16,-3 1-16,5 1 0,5 1 16,-19 1-16,1-1 0,20-1 0,2-1 15,-23 2-15,0 1 0,6 0 16,4 0-16,-1 0 0,-1 0 16,4-2-16,1 0 0,-3 0 15,-4 0-15,2 3 0,1 2 16,1-3-16,-2-3 0,3-1 0,0-3 15,-3 4-15,-1 4 0,0 0 16,1 2-16,-5-3 0,-2-1 16,6 1-16,2-2 0,-2 3 15,-1 2-15,4-2 0,1-3 16,-1 1-16,-3 0 0,2-2 16,2 0-16,-3 3 0,-1 1 0,2 1 15,3 0-15,-5-1 0,-2-1 16,3 0-16,3 2 15,-5-4-15,-3-3 0,1 4 0,1 2 16,-5 3-16,-3 2 16,2-7-16,1-5 0,-2 4 0,-5 3 15,1 0-15,0 2 16,-6-3-16,-2-1 0,-1-1 0,-1 0 16,-1 1-16,-1 1 0,-3-2 15,1 1-15,-1-1 0,-3-1 16,0 1-16,-1 0 0,-2 0 15,3 0-15,-3 0 0,2 0 16,-2 0-16,0 0 0,0 0 0,-3 1 16,-1-1-16,0 0 0,-1 1 15,2-1-15,0 0 0</inkml:trace>
  <inkml:trace contextRef="#ctx0" brushRef="#br0" timeOffset="18883.9279">21844 3147 0,'0'0'0,"0"0"0,0 0 16,0 0-16,-23 5 0,23-5 15,-26 7-15,26-7 0,-31 8 16,11-2-16,-3 1 0,1 2 16,-2 2-16,-9 8 0,-2 0 15,2-1-15,1 1 0,-7 9 16,1 4-16,4-4 0,3-3 0,-4 12 15,0 3-15,8-2 0,4-2 0,2-1 16,2 1-16,4-1 16,1 1-16,6 8 15,3 5-15,5-10 0,2-5 0,4 2 16,2 3-16,1-6 0,2-4 16,7 4-16,5 1 0,-1-3 15,-1-3-15,6 1 0,4 3 16,-3-5-16,-1-4 0,9 3 15,5-3-15,-7-4 0,0 0 0,13 4 16,3 1-16,-3-7 0,-3-6 16,4 2-16,5 1 0,-7-2 15,-3 0-15,9-1 0,7-1 16,-5-3-16,-4 0 0,33-1 16,-2-4-16,-12 1 0,-8 2 15,14-2-15,9 1 0,-13-4 16,-9-4-16,-5 1 0,-3 2 15,5 1-15,1 1 0,3-2 16,2-4-16,-1 0 0,0 0 0,0 0 16,0 2-16,-4-1 0,0 2 15,-2-4-15,1-2 0,2 3 16,-1 3-16,0-2 0,-2-1 16,-2-2-16,-2-1 0,1 3 15,2 2-15,-4-4 0,-3-2 16,-2 0-16,-2 2 0,-1 1 0,-1 2 15,-2-3-15,-1-3 16,-3-2-16,-3-1 0,1-1 0,1-1 16,-2 2-16,-1 1 0,-3 1 15,-2-1-15,-3-2 0,-1-2 16,-9 4-16,1-3 0,2-2 16,1 0-16,0 0 0,0-1 15,-3-3-15,-1-3 0,-4 2 16,-1-1-16,-1 1 0,-1 2 0,0-3 15,0-2-15,0 0 16,0 1-16,-1-3 0,0-1 0,-2 3 16,-1 1-16,-4 3 0,-1-2 15,0-1-15,0 1 0,-4-3 16,-1-1-16,-3 1 0,-1-1 16,-1 0-16,-2 0 0,1 1 15,0 1-15,-4-2 0,-3-1 16,-3 2-16,-3 2 0,2 1 15,1 0-15,-3 0 0,-3 1 0,-1 0 16,-2-2-16,-1 5 0,1 0 16,-4 0-16,-5 0 0,-6-1 15,1 3-15,-6-1 16,-2 1-16,-2 1 0,-3 2 0,-1 3 16,-3 2-16,-8-3 0,0 0 15,-1 3-15,-2 1 0,-2 4 16,-2 3-16,-36 0 0,7 0 15,8 0-15,7 1 0,1 2 16,5 3-16,0 1 0,1 1 0,0 1 16,0-2-16,5 2 0,5 1 15,0 2-15,0 2 0,6 0 16,4 2-16,0 0 0,1 3 16,8-1-16,6-4 0,3-3 15,2 0-15,5-5 0,4 0 0,4 1 16,4 0-16,5 0 0,3-1 15,5-1-15,3-1 0,3 0 16,4 0-16,2 1 0,1 2 16,1 6-16,1 5 0,1-7 15,-2-2-15,0-1 0</inkml:trace>
  <inkml:trace contextRef="#ctx0" brushRef="#br0" timeOffset="25016.3941">1770 5669 0,'0'0'0,"0"0"0,0 0 16,0 0-16,0 0 0,20-9 16,-20 9-16,25-4 0,-25 4 0,32-3 15,-13 0 1,3 0-16,3 1 0,3-3 0,7 0 15,6-1-15,-2 0 0,2-1 16,2-2-16,4 2 0,-2-1 0,0 4 16,-7-1-16,-3 1 0,-2-1 0,-3 2 15,-4-1-15,-9 5 16,-1 3-16,-6 2 0,-6 0 16,-4 4-16,-4 3 0,-6 0 15,-5 3-15,-3 2 0,-4 4 0,-5 2 16,-2 2-16,1 1 0,-3-1 15,-8 8-15,2 0 0,2 1 16,-2 0-16,-1 5 0,-1 0 16,7-7-16,4-4 0,3-6 15,4-3-15,5-4 0,2-3 0,2-3 16,3-3-16,5-5 0,1-3 16,3-5-16,1-3 15,4-3-15,0-1 0,2-4 0,3-3 16,0-5-16,2-2 0,2-4 15,2-1-15,5-7 0,-2 2 16,0-1-16,-3 0 0,0 4 16,-4 1-16,1-1 0,-1-1 15,-2 2-15,-1 1 0,-3 5 16,1 1-16,0 4 0,-2 3 0,-2 5 16,1 4-16,-1 1 0,0 2 15,1 4-15,-1 4 0,3 5 16,0 1-16,1 4 15,-3 3-15,4 4 0,-2 3 0,2 1 16,0 3-16,0 2 0,-2 2 16,3 0-16,1 1 0,1 1 15,2-1-15,0 6 0,3-1 16,-4-4-16,2-2 0,1-2 16,-3 1-16,-1-3 0,-1-1 0,-2-2 15,-2-1-15,1-4 0,-4-1 16,-1-3-16,2-2 0,-4-4 15,1-3-15,-2-1 0,-3-1 16,-5-4-16,0-2 0,-4-1 16,-2-1-16,-2 0 0,2-4 15,-4 1-15,-3-4 0,-5-1 16,-3-2-16,1 0 0,-2 0 16,6-1-16,0-1 0,-1-1 15,-2 0-15,2 1 0,4 0 0,0 2 16,0-1-16,3 3 0,-1 0 15,2 2-15,2-1 0,3 2 16,2 3-16,1 1 0,1 1 16,3 3-16,1 1 0,-1 2 15,0 1-15,1-1 0,1 1 0,1-1 16</inkml:trace>
  <inkml:trace contextRef="#ctx0" brushRef="#br0" timeOffset="27416.5254">8792 6163 0,'0'0'0,"0"0"16,0 0-16,0 0 0,0 0 16,25-7-16,-25 7 0,19-3 15,-8 0-15,2 2 0,3 0 16,0 0-16,2 1 0,3 0 15,3 0-15,0 0 0,2 0 0,10 0 16,4 1-16,0-1 0,-2 0 16,15 0-16,3 1 0,-3-1 15,-2 0-15,15-2 0,4 0 16,-4 0-16,-3 2 0,15 0 16,2-1-16,-3 1 0,-3-1 0,12-1 15,0 0-15,-4-1 0,-4 0 16,38-1-16,-7 1 15,-12 0-15,-9 1 0,6 2 0,3 2 16,-9-2-16,-5 0 0,2 0 16,2 0-16,-7 1 0,-5 2 15,8-3-15,4-1 0,-7 1 16,-8 0-16,11-3 0,5 1 16,-5-1-16,-4 0 0,4 1 15,3 2-15,-7 2 0,-3 0 0,5 0 16,2-1-16,-7 0 0,-5 0 15,1-1-15,-2 1 0,-8-2 16,-7-1-16,0 4 0,2 3 16,-9-1-16,-4-2 0,0 1 15,0-2-15,-10 1 0,-9 0 0,-6 6 16,-6 2-16,-7-1 16,-2-1-16,-2-3 0,-1-2 15,0 0-15</inkml:trace>
  <inkml:trace contextRef="#ctx0" brushRef="#br0" timeOffset="28133.3804">9623 4745 0,'0'0'16,"0"0"-16,0 0 0,33-5 16,-20 3-16,5 1 0,7 0 15,-1 0-15,1 0 0,12-1 16,3 1-16,-2 0 0,-3-1 0,8-2 15,0 0-15,-7 2 0,-4-2 16,-1 0-16,-6-1 0,-11 1 16,-4-1-16,-1 2 0,-3 1 15,0 0-15</inkml:trace>
  <inkml:trace contextRef="#ctx0" brushRef="#br0" timeOffset="28350.0143">9928 4546 0,'0'0'0,"0"0"16,0 0-16,0 0 0,-3 24 0,3-24 16,-5 40-16,3-15 15,-1 3-15,1 7 0,1 5 16,0 10-16,0-3 0,2 11 16,2-2-16,2-7 0,0-8 0,4 1 15,1-9-15,0-7 16,0-7-16,2-12 15,2-11-15,-3-4 0,-2-2 0,-2 4 16,-2-1-16,0 3 0</inkml:trace>
  <inkml:trace contextRef="#ctx0" brushRef="#br0" timeOffset="28504.5819">10547 4331 0,'0'0'0,"0"0"0,0 0 16,21 11-16,-21-11 0,20 17 16,-9-5-16,-1 1 0,-1 3 0,-2-2 15,0-1-15,0-4 0</inkml:trace>
  <inkml:trace contextRef="#ctx0" brushRef="#br0" timeOffset="28867.003">10541 4534 0,'0'0'0,"0"0"0,0 0 0,0 0 0,-10 20 15,10-20-15,-15 22 0,15-22 16,-21 27-16,10-10 0,0 2 16,1-1-16,2 3 0,-1-4 15,1-2-15,1 0 0,3-3 16,2-4-16,2-4 0,0-4 15,3 0-15,-1-4 0,2-2 16,0-2-16,2 0 0,2-5 16,2-1-16,5-5 0,1-1 15,4 2-15,3 3 0,3 2 0,0 1 16,7-1-16,0 2 16,-2 3-16,-1 1 0,-4 3 0,-2 3 15,-3 1-15,-3 2 0,-5 4 16,-3 1-16,-3 1 0,-4 2 15,-5 4-15,-5 1 0,-4 1 16,-2-1-16,2-4 0,2-2 16,2 0-16</inkml:trace>
  <inkml:trace contextRef="#ctx0" brushRef="#br0" timeOffset="29216.5818">10560 4718 0,'0'0'0,"0"0"0,0 0 0,0 0 15,28-16-15,-28 16 0,30-2 16,-14 0-16,1 0 0,-1 1 15,1-1-15,-2 2 0,0 0 0,-3 3 16,-2 1-16,-5 2 0,-3 1 16,-3 3-16,-4-1 15,-2 1-15,-1 0 0,-3 4 16,-1 2-16,-1-2 0,1-1 0,1-2 16,2-3-16,4-1 0,2 0 15,7-1-15,3-1 0,4-1 16,4 1-16,1 0 0,4 1 15,-1 1-15,0 1 0,-3 2 16,0-1-16,-2 3 0,-1 1 0,-3 0 16,-2 0-16,-4 0 0,-2 1 15,-2 1-15,-2 1 16,-3-1-16,-4-2 0,-3 0 0,-3 1 16,1-2-16,-1-2 0,-2 0 15,-2 1-15,-2-4 0,-1-3 16,-5 0-16,0-2 0,6-1 15,4 1-15,2-1 0</inkml:trace>
  <inkml:trace contextRef="#ctx0" brushRef="#br0" timeOffset="29333.3097">10479 4989 0,'0'0'0,"0"0"15,0 0-15,0 0 0,0 0 16,27-15-16,-27 15 0,36-14 16,-13 6-16,3-1 0,4 0 15,10-3-15,1 1 0,-1 0 16,2-1-16,6-2 0,-4 4 0,-8 2 15,-7 2-15,-5 0 0</inkml:trace>
  <inkml:trace contextRef="#ctx0" brushRef="#br0" timeOffset="29533.4402">11154 4470 0,'0'0'0,"0"0"0,0 0 16,0 0-16,0 0 0,2 25 0,-2-25 16,-1 19-16,1-19 0,-4 29 15,1-11-15,1 1 0,1-1 16,1-2-16,1 0 0,0-4 16,0-1-16,-1-1 0</inkml:trace>
  <inkml:trace contextRef="#ctx0" brushRef="#br0" timeOffset="29832.7525">11227 4542 0,'0'0'15,"0"0"-15,0 0 0,0 0 16,25 0-16,-25 0 0,22 1 16,-22-1-16,25 3 0,-13-2 15,-1 1-15,-1 1 0,-2-1 0,-3 0 16,-2 1-16,-3 2 15,-3 1-15,-3 2 0,-4 0 16,-4 2-16,-4 0 0,0 0 16,-1 2-16,-4 1 0,0-1 0,4-2 15,5-1-15,2-2 0,2-2 16,5-1-16,3-1 0,6-1 16,2-2-16,5 0 0,4-2 15,1 0-15,2-1 0,0 1 16,-1-2-16,0 1 0,-2 0 0,-2 1 15,-2-1-15,-1 2 0</inkml:trace>
  <inkml:trace contextRef="#ctx0" brushRef="#br0" timeOffset="30200.2174">11242 4734 0,'0'0'16,"0"0"-16,0 0 0,-6 19 15,6-19-15,-2 20 0,2-20 16,0 26-16,1-12 0,1 0 0,2 0 15,0-3-15,2 0 0,0-1 16,2-3-16,0-1 0,0 0 16,0 0-16,0-3 0,-2-2 15,1-1-15,-1-1 16,-2-1-16,-2-1 0,-1-1 0,-3-2 16,-3-1-16,-2 2 0,-2 2 15,-3 2-15,-2 2 0,-1 1 16,0 2-16,-5 2 0,-1 2 15,0 2-15,1 1 0,4 2 16,0 4-16,4 0 0,2 2 0,3 0 16,1-1-16,4 0 0,2-1 15,5-2-15,4-2 0,2-3 16,1-4-16,5-5 0,4-3 16,1-3-16,2-4 0,7-4 15,0-3-15,1-3 0,0-3 0,-7 4 16,-4 3-16,-3 3 0</inkml:trace>
  <inkml:trace contextRef="#ctx0" brushRef="#br0" timeOffset="30517.0007">11736 4411 0,'0'0'0,"0"0"16,0 0-16,0 0 0,-23 9 15,23-9-15,-20 13 0,8-1 0,-2 2 16,3 1-16,1-1 15,3 1-15,1-1 0,5-1 16,2 0-16,4 2 0,0-2 16,3-3-16,1-3 0,-1-1 0,2-1 15,0-2-15,0-1 0,-2 0 16,-3 2-16,0 0 0,-2 0 16,-3 2-16,-2 1 0,-2 1 15,-2 1-15,-2 0 0,-2 2 0,-2 2 16,-3 2-16,-7 5 0,-1 0 15,-1 1-15,0-1 16,0-1-16,-1 0 0,-5 2 0,2-2 16,4-2-16,3-3 0,1-4 15,1-3-15,4-1 0,3-1 16,2-1-16</inkml:trace>
  <inkml:trace contextRef="#ctx0" brushRef="#br0" timeOffset="30691.6441">11484 4718 0,'0'0'0,"0"0"16,22 1-16,-4-1 0,3 1 0,9 2 16,3 0-16,1 2 0,1 1 15,9 3-15,2-1 0,-5 1 16,-2-1-16,-5 1 0,-2-1 16,-5-1-16,-4-2 0,-3 1 15,-6-2-15,-9-1 0,-5-3 0,0 0 16,2 2-16,-2-2 15</inkml:trace>
  <inkml:trace contextRef="#ctx0" brushRef="#br0" timeOffset="30900.1631">11566 4883 0,'0'0'15,"0"0"-15,0 0 0,-2 22 16,2-22-16,0 26 0,0-26 0,2 37 15,1-19-15,0-1 0,1 0 16,0-1-16,1-2 0,1 1 16,1-3-16,-1-4 0,0-1 15,-2-5-15,0-1 0,-1-1 16,-1 0-16,0 0 0</inkml:trace>
  <inkml:trace contextRef="#ctx0" brushRef="#br0" timeOffset="31184.9213">11564 4974 0,'0'0'0,"0"0"0,0 0 15,0 0-15,0 0 0,23-7 16,-23 7-16,0 0 0,33-5 16,-33 5-16,31-2 15,-15 2-15,1 0 0,-2 0 16,0 2-16,-2 0 0,-2 1 0,-2 0 16,-2 3-16,-2-1 0,-4 2 15,-3 1-15,-5 0 0,-2 3 16,-1 0-16,-1 0 0,-1 1 15,-3 2-15,-1-3 0,3 0 16,2 0-16,3-3 0,3-1 0,4-2 16,4 0-16,5-2 0,3 0 15,6-2-15,7-1 0,0-1 16,1-3-16,4-1 0,2-1 16,-3 1-16,-1 0 0,4-4 0,-2-3 15,-4 2-15,-5 2 0,-5 2 16</inkml:trace>
  <inkml:trace contextRef="#ctx0" brushRef="#br0" timeOffset="31482.8689">12278 4707 0,'0'0'0,"0"0"15,0 0-15,0 0 0,0 0 16,10 28-16,-10-28 0,3 26 16,-3-26-16,1 35 0,-2-11 15,0-2-15,0-2 0,1 6 16,2-2-16,1-4 0,-1-2 16,-1-2-16,1-3 0,-1-1 0,0-1 15,-1-5-15,0-1 16,0-2-16,-1-1 0,-2-4 15,-2-3-15,1-2 0,0 0 0,-1 0 16,2 2-16,0-1 0</inkml:trace>
  <inkml:trace contextRef="#ctx0" brushRef="#br0" timeOffset="31833.4239">12307 4775 0,'0'0'16,"0"0"-16,0 0 0,0 0 16,27-7-16,-27 7 0,31-3 0,-13 2 15,2 0-15,2 2 16,2 1-16,0 0 0,-1 1 0,6 1 15,0-1-15,-4 3 0,-3 1 16,-2 0-16,-1 1 0,-3 0 16,-1-1-16,-7 0 0,-2 1 15,-6 1-15,-6 2 0,-1-1 16,-4 2-16,-6 0 0,-5 3 16,-1-2-16,-1-1 0,0 0 15,2 1-15,-2-1 16,2-1-16,4-2 0,4-3 0,3 1 15,2-1-15,7-3 0,4-2 16,5-1-16,3-1 0,4 1 16,3-1-16,3 0 0,3-1 15,-1 0-15,0-1 0,4 0 16,1-1-16,-3 3 0,-2 0 0,-4 1 16,-3-1-16,-3 2 0,-3 0 15,-3 0-15,-3 1 0,-3-2 16,0 2-16,0-2 0,-2 2 15,2-2-15</inkml:trace>
  <inkml:trace contextRef="#ctx0" brushRef="#br0" timeOffset="31992.7369">13209 5024 0,'0'0'16,"0"0"-16,0 0 0,0 0 0,-26 14 16,26-14-16,0 0 0,-23 12 15</inkml:trace>
  <inkml:trace contextRef="#ctx0" brushRef="#br0" timeOffset="32933.243">6504 4883 0,'0'0'0,"0"0"0,0 0 16,0 0-16,-27-5 0,15 4 0,-3 1 15,0 1-15,0 1 16,-4 2-16,-1 4 0,-2 1 0,-3 0 16,-10 8-16,0 3 0,-2 3 15,1 4-15,-10 10 0,1 3 16,1 2-16,4 1 0,-2 12 16,5 1-16,-1 8 0,6-3 0,7 13 15,8 5-15,11-10 0,4-7 16,10 10-16,8-1 15,9 5-15,4-13 0,9-11 0,9-6 16,3-14-16,1-11 0,9-8 16,5-9-16,0-2 0,-1-3 0,8-9 15,8-8-15,-5 0 16,-4 1-16,9-8 0,3-4 16,-12-2-16,-7-2 0,-7-3 15,-4-4-15,-11 1 0,-5-1 0,-10-8 16,-5-6-16,-7 3 0,-7 2 15,-4-4-15,-6-4 16,-7 2-16,-5 1 0,-5 2 0,-6 2 16,-4 5-16,-6 3 0,-9 4 15,-9 3-15,0 8 0,1 5 0,-7 3 16,-4 2-16,11 6 16,5 5-16,-4 6 0,1 4 0,10-4 15,10-2-15,9 1 0,7 0 16,5 1-16</inkml:trace>
  <inkml:trace contextRef="#ctx0" brushRef="#br0" timeOffset="33771.2956">6984 4699 0,'0'0'0,"0"0"0,24-6 16,-24 6-16,29-7 0,-8 3 16,4 0-16,4-1 0,2 0 15,14-1-15,3-1 0,1 1 16,0-2-16,12 1 0,2 0 16,2 1-16,-10-1 0,-4 4 15,-5-1-15,2 3 0,-9 1 0,-9 1 16,-8 3-16,-10-1 0,-4 1 15,-10 5-15,-7 3 0,-2 1 16,-1 2-16,-10 3 0,-9 6 16,0-1-16,-1 2 0,-8 4 15,-5 3-15,0 2 0,0 0 16,-6 8-16,1-1 0,5-6 0,3-5 16,-1-3-16,7-4 15,7-5-15,7-3 0,7-8 0,4-6 16,4-1-16,0-2 0,2-7 15,3-3-15,2-4 0,1-2 16,5-5-16,1-4 0,3-2 16,2-2-16,4-3 0,2-2 15,0-1-15,-2 2 0,2-6 16,2 2-16,-1 4 0,-2 4 16,1 3-16,0 4 0,-3 5 0,-2 5 15,1 3-15,-1 1 16,-2 3-16,-3 3 0,3 4 15,-1 2-15,1 6 0,1 3 0,-1 4 16,0 6-16,0 2 0,0 3 0,1 11 16,-1 5-16,-1-2 15,0 0-15,-2-1 0,-3 2 16,1-8-16,-2-2 0,3-1 16,-2-5-16,-2-7 0,0-4 15,-1-3-15,-1-1 0,0-4 16,1 0-16,-2-6 0,-5-1 0,-2-6 15,-2-1-15,-5-3 0,-4-5 16,0-2-16,-1-1 0,-5-5 16,-6-3-16,0 3 0,0 2 15,-5-2-15,0 3 0,7 4 16,6 4-16,6 1 0</inkml:trace>
  <inkml:trace contextRef="#ctx0" brushRef="#br0" timeOffset="42582.466">18258 6738 0,'0'0'0,"0"0"0,0 0 16,0 0-16,0 0 0,9-21 0,-9 21 15,1-14-15,-1 7 0,-2-1 16,-3-1-16,1 0 0,-1-1 16,-2 0-16,-3 0 0,0 2 15,-1 0-15,-2 0 0,-2 1 16,0 2-16,-1 1 0,-7 2 16,-2 1-16,-1 1 0,1 2 0,-5 5 15,-3 4-15,2 1 16,2 2-16,-9 5 0,1 3 15,2 1-15,5 0 0,3 3 0,4 0 16,1 5-16,5-3 0,7-1 16,5-2-16,5-5 0,5-1 15,12-8-15,8-4 0,2-4 16,0-3-16,6-7 0,5-4 16,-2-2-16,0-4 0,0 0 15,3 0-15,-6 1 0,-5 1 16,4-4-16,-2-3 0,-6 4 0,-4 4 15,-6 1-15,-4 5 16,-3 3-16,-1 0 0,-3 3 0,-3 2 16,-2 0-16,-4 1 0,-2 5 15,-2 3-15,2 3 0,0 3 16,0 1-16,1 2 0,1 2 16,2-1-16,1 2 0,2 2 15,3-4-15,4-1 0,7-5 16,7-3-16,-4-1 0,-3-2 0,-2 0 15</inkml:trace>
  <inkml:trace contextRef="#ctx0" brushRef="#br0" timeOffset="42818.5545">18881 6478 0,'0'0'0,"0"0"15,0 0-15,0 0 0,-27 16 0,27-16 16,-32 24-16,14-8 0,-3 3 16,0 3-16,-1 5 0,-4 5 15,3 0-15,0 6 0,5 0 16,7-6-16,6-3 0,4-4 16,3-4-16,3-4 0,3-4 0,4-3 15,4-2-15,-1-2 0,1-3 16,-4 1-16,-2-1 0,-2-1 15</inkml:trace>
  <inkml:trace contextRef="#ctx0" brushRef="#br0" timeOffset="42982.3574">18583 6709 0,'0'0'0,"0"0"0,0 0 16,28-5-16,-14 4 0,6-2 0,5 0 15,3 0-15,1 1 0,14-2 16,5 2-16,-8 0 0,-7 1 0,-5 0 16</inkml:trace>
  <inkml:trace contextRef="#ctx0" brushRef="#br0" timeOffset="43499.2543">19927 6665 0,'0'0'0,"0"0"15,0 0-15,0 0 0,0 0 0,0 0 16,-11-21-16,11 21 0,-20-12 15,20 12-15,-27-10 0,12 6 16,0 1-16,-4 1 0,-3 0 16,-1 2-16,0 3 0,-10 3 15,-2 3-15,5 1 0,1 3 16,1 1-16,1 3 0,-2 4 16,5 0-16,5 3 0,5 0 0,5-2 15,3-4-15,12-3 0,7-3 16,5-3-16,3-4 0,6-3 15,6-3-15,-1-4 0,-1-2 16,9-6-16,2-3 0,-5 1 16,-4-2-16,-4 0 0,-4 1 15,-4 0-15,-3 3 0,-4-1 16,-3 2-16,-3 2 0,-1 4 0,-3 2 16,-2 2-16,-2 2 0,-3 4 15,0 4-15,-2 3 16,1 3-16,-1 1 0,3 3 15,1 2-15,2 2 0,3-2 0,5 2 16,7-1-16,4-3 0,3-1 16,-4-3-16,-4-3 0,-2-2 15</inkml:trace>
  <inkml:trace contextRef="#ctx0" brushRef="#br0" timeOffset="43799.6175">20972 6530 0,'0'0'0,"0"0"0,0 0 16,0 0-16,0 0 0,-29-2 15,29 2-15,-32 10 0,13-5 0,-5 4 16,-2 4-16,0 2 0,-2 1 15,-6 6-15,2 5 16,4-1-16,5-1 0,2 7 0,7-1 16,6-6-16,6-3 0,9-4 15,8-2-15,4-2 0,4-2 16,6-6-16,5-3 0,-1-2 16,0-3-16,-1 0 0,-7 1 0,-5 0 15</inkml:trace>
  <inkml:trace contextRef="#ctx0" brushRef="#br0" timeOffset="44116.7137">21343 6562 0,'0'0'0,"0"0"16,0 0-16,0 0 0,0 0 0,-23 22 16,23-22-16,-24 29 0,12-14 15,-1 3-15,0 3 16,1 0-16,0 0 0,0 3 0,1-1 15,3-5-15,1-4 0,2-4 16,2-4-16,1-1 0,2-3 16,0-2-16,4-5 0,1-3 15,-1-2-15,2-4 0,0-2 16,3-1-16,2-2 0,1-1 16,3-1-16,-2 0 0,0 4 0,3 0 15,-1 4-15,-1 3 0,0 3 16,0 3-16,1 4 0,-1 1 15,-1 3-15,1 1 0,2 3 16,-1 0-16,0 1 0,-1-2 16,-3-1-16,-3-1 0</inkml:trace>
  <inkml:trace contextRef="#ctx0" brushRef="#br0" timeOffset="44499.5514">21849 6574 0,'0'0'0,"0"0"0,0 0 0,0 0 15,-20 13-15,20-13 0,-28 17 16,28-17-16,-29 25 0,14-9 16,0 1-16,1 2 0,2-1 0,2 5 15,5-1-15,4-4 0,3-3 16,8-4-16,6-2 15,3-3-15,3-2 0,6-3 0,5 0 16,4-3-16,-1-1 0,-2-3 16,-1-3-16,-5 0 0,-2-2 15,-2-2-15,-4-3 0,-10 1 16,-6 0-16,-5-2 0,-4-1 16,-3 0-16,-2 0 0,-5 3 15,-5 2-15,-1 4 0,0 0 0,-3 4 16,-3 2-16,3 0 0,1 2 15,1 5-15,4 3 16,7 0-16,3 1 0,9 1 0,8 1 16,-2-2-16,-2-2 0,0 0 15</inkml:trace>
  <inkml:trace contextRef="#ctx0" brushRef="#br0" timeOffset="44800.0868">22646 6496 0,'0'0'16,"0"0"-16,0 0 0,-27 0 16,27 0-16,-36 5 0,9 0 15,1 1-15,-1 0 0,-7 6 16,1 0-16,3 2 0,3-1 0,4 4 16,8 1-16,9-2 0,5-2 15,8-2-15,7-1 16,0-3-16,2-1 0,7 3 0,-1 0 15,-3-2-15,-1 1 0,-5-1 16,-3 2-16,-3-1 0,-3 0 16,-7 0-16,-6 1 0,-1-2 15,-3 0-15,-8 2 0,-2-1 16,1 0-16,0-1 0,1 0 16,1-4-16,6 0 0,3-2 0,2-1 15,2 0-15,2 0 0</inkml:trace>
  <inkml:trace contextRef="#ctx0" brushRef="#br0" timeOffset="45105.7995">23166 6466 0,'0'0'16,"0"0"-16,0 0 0,0 0 15,-35-1-15,35 1 0,-49 5 0,21-2 16,-2 2-16,-9 5 0,1 2 15,1 0-15,3 1 0,-1 5 16,5 0-16,8 1 0,7-2 16,9 1-16,8-1 0,5-3 15,4-3-15,6 3 0,7-1 16,-1-1-16,-1-2 0,-2-1 16,-2 1-16,-3-2 0,-3 0 0,-7 1 15,-5 0-15,-4 1 0,-4 0 16,-6-1-16,-5 0 15,-1 0-15,1-2 0,-4-1 0,0 0 16,3-3-16,3 0 0,3 0 16,2-1-16,4-1 0</inkml:trace>
  <inkml:trace contextRef="#ctx0" brushRef="#br0" timeOffset="45449.426">23293 6492 0,'0'0'0,"0"0"0,0 0 0,-13 26 15,5-13-15,-2 4 0,-2 5 16,1-2-16,0 0 0,-1 6 16,2-3-16,2-3 0,2-2 0,1-3 15,2-2-15,-1-2 0,2-3 16,1-5-16,1-3 0,3-4 15,1 0-15,-1-6 0,1-2 16,2-2-16,-1-1 0,3-2 16,2-2-16,0 1 0,-1 0 15,0 2-15,1 2 0,-2 2 16,2 3-16,2 2 0,3 1 16,1 1-16,2 3 0,2 0 15,1 4-15,0 0 0,0 3 0,1 0 16,-5-2-16,-2 0 0</inkml:trace>
  <inkml:trace contextRef="#ctx0" brushRef="#br0" timeOffset="45818.3044">23794 6488 0,'0'0'15,"0"0"-15,0 0 0,-17 15 0,17-15 16,-22 17-16,6-2 0,1 2 16,-1 2-16,1 2 0,0 4 15,0 3-15,4-1 0,7-3 16,4-2-16,5-2 0,4-5 0,11 1 16,6-6-16,1-2 15,2-2-15,1-4 0,3-6 0,-3-1 16,-2-2-16,4-5 15,-2-4-15,-4-4 0,-3-2 0,-9-3 16,-7-3-16,-4 2 0,-3 0 16,-6 1-16,-5-1 0,-5 3 15,-1 4-15,-6 3 0,-4 3 16,2 4-16,-1 3 0,1 4 16,0 4-16,4 2 0,4 1 0,5 3 15,4 1-15,5 1 0,3-2 16,0-2-16,0-2 0,0 0 15</inkml:trace>
  <inkml:trace contextRef="#ctx0" brushRef="#br0" timeOffset="46232.665">24543 6467 0,'0'0'0,"0"0"0,0 0 15,0 0-15,-32 1 0,15 1 16,-2 1-16,-3 1 0,-2 1 0,-1 4 16,-1 2-16,-6 5 15,2 0-15,2 3 0,2 3 16,-1 5-16,6-3 0,7 0 16,4 0-16,8-4 0,5-5 0,9-4 15,7-3-15,3-2 0,2-1 16,4-6-16,3-4 15,-4-1-15,-2-2 0,4-4 0,0-3 16,-1-2-16,-3 0 0,-3-3 16,-2-2-16,-5 1 0,-1-2 15,-6 7-15,-1 0 0,-3 4 16,1 1-16,-4 5 0,-1 6 16,-2-1-16,0 4 0,-4 5 15,-2 3-15,2 3 0,-1 1 0,3 4 16,1 3-16,6-2 0,2 0 15,5 0-15,4 2 0,-3-5 16,-2-3-16,-1-2 0</inkml:trace>
  <inkml:trace contextRef="#ctx0" brushRef="#br0" timeOffset="46683.2538">25168 6495 0,'0'0'0,"0"0"0,0 0 16,0 0-16,-24-12 0,24 12 16,-29-5-16,10 4 0,-2 2 15,-2 3-15,-2 0 0,-7 4 16,0 0-16,1 5 0,1 6 16,3 3-16,3 0 0,-1 7 15,7-1-15,4-4 0,6-2 0,8-3 16,7-2-16,5-3 0,4-4 15,6-4-15,7-1 0,-1-4 16,1-2-16,6-5 0,0-1 16,-2-5-16,-2-3 0,-1-8 15,0-3-15,-3-3 0,-1 0 16,-4-4-16,-2-1 0,-3-1 0,-1 2 16,0-5-16,-1 0 0,-3 5 15,-3 4-15,-1 5 0,0 4 16,-3 4-16,-3 6 0,-2 4 15,-2 2-15,-2 6 0,-1 6 16,-2 3-16,-1 6 0,1 2 16,-2 2-16,-2 9 15,-2 6-15,-4 7 0,1-3 0,3 1 16,6 0-16,2-5 0,4-5 0,7 0 16,5-6-16,-4-9 15,-1-3-15,-2-3 0</inkml:trace>
  <inkml:trace contextRef="#ctx0" brushRef="#br0" timeOffset="46999.3814">25976 6369 0,'0'0'0,"0"0"0,0 0 15,0 0-15,-21-11 0,21 11 0,-34-1 16,13 1-16,-2 0 0,-2 1 15,-4 4-15,-4 1 0,2 1 0,3 3 16,5 2-16,5 0 16,2 0-16,5 7 0,7 1 15,6-4-15,6 2 0,6 7 16,6 2-16,1-2 0,0-1 0,0-3 16,0 0-16,-5-2 0,-3-3 15,-2 3-15,-4-2 16,-6-6-16,-4-2 0,-8 2 0,-7-2 15,-1-2-15,-2-1 0,-4-1 16,-6-2-16,1-2 0,1 0 16,4 1-16,7-1 0,2-1 15</inkml:trace>
  <inkml:trace contextRef="#ctx0" brushRef="#br0" timeOffset="47266.7523">25491 6983 0,'0'0'16,"0"0"-16,0 0 0,33 1 0,-18-1 15,3 1-15,7 0 16,5 1-16,1-2 0,1 0 15,1 0-15,4-2 0,-4 2 0,-5 0 16,-1 2-16,-5-1 0,-4-1 16,-6 1-16,-5 1 0,-3 1 15,-4-3-15,0 2 0,0-2 16,0 2-16</inkml:trace>
  <inkml:trace contextRef="#ctx0" brushRef="#br0" timeOffset="47399.2818">25352 7140 0,'0'0'0,"0"0"0,0 0 16,26-1-16,-26 1 0,36 0 16,-6 0-16,3 0 0,3-1 15,17 0-15,5 1 0,-8 0 16,-8 0-16,-7 0 0</inkml:trace>
  <inkml:trace contextRef="#ctx0" brushRef="#br0" timeOffset="58882.935">2766 7327 0,'0'0'0,"0"0"0,0 0 0,20-6 15,-20 6-15,24-4 0,-8 3 16,0 0-16,0 0 0,3 0 16,3-1-16,6 0 0,1-1 15,0 1-15,6 2 0,-1-1 16,1-2-16,11 2 0,3 1 16,-3-1-16,-1-1 0,12-1 15,1 2-15,-2-1 0,-2 2 0,5-2 16,5 0-16,2-1 15,-7 1-15,6 1 0,4 0 0,3 1 16,-5-1-16,2 4 0,4 3 16,-6-5-16,-2-2 0,37 1 15,-4 1-15,-12 0 0,-10 0 0,9 1 16,5-2-16,-7 0 0,-9 0 16,7-3-16,7 0 15,-9 2-15,-3-1 0,6 2 0,7-1 16,-9 4-16,-5 0 0,11-4 15,8-3-15,-14 3 0,-5 2 16,11 1-16,7 0 0,-9-1 16,-6-1-16,8 0 0,5-1 15,-6 0-15,-4 0 0,7-2 16,6 1-16,-8 0 0,-6-1 0,6 2 16,1 2-16,-5 1 0,-5 1 15,9-1-15,7-2 0,-10-1 16,-3-1-16,6 2 15,6 1-15,-6 2 0,-5 2 0,6-5 16,5-3-16,-4-3 0,-5 1 16,7 0-16,2 1 0,-8 3 15,-6 2-15,11-1 0,6 0 16,-5 0-16,-6 0 0,5 0 16,5 2-16,-8-1 0,-7-1 0,7 2 15,5 0-15,-6-2 0,-4-2 16,8 1-16,7 1 15,-11-1-15,-7-2 0,9 5 0,5 1 16,-6-1-16,-4 1 0,7-2 16,1 0-16,-6-1 0,-4-2 15,7 2-15,6 0 0,-9 2 16,-6 3-16,8-1 0,6-2 0,-10-1 16,-5 1-16,9 0 0,6 0 15,-8-4-15,-7-1 0,9 2 16,4 2-16,-8 3 0,-6 1 15,4 1-15,5 2 0,-5-5 16,-4-2-16,8 0 0,4 0 16,-9 1-16,-6 2 0,7 0 15,6 0-15,-4-2 0,-4-2 0,3 0 16,1-2-16,-3 1 0,-3 0 16,6 4-16,7 2 15,-11-1-15,-7-3 0,8 0 0,5 1 16,-8-2-16,-6-1 0,8 1 15,6 3-15,-9 0 0,-5 0 16,5 0-16,3 1 0,-5-5 16,-5-2-16,7 1 0,3 1 15,-8 0-15,-6 2 0,5 0 16,5 0-16,-5 2 0,-2 0 0,2-1 16,2 0-16,-7-1 0,-5 1 15,2-1-15,0 0 0,-7-1 16,-4-1-16,0-2 0,-1 1 15,-7 0-15,-5 0 0,-8-1 16,-4 0-16,-8 2 0,-5 1 0,-9-1 16,-7 1-16,2-1 15,0 1-15,2 0 0</inkml:trace>
  <inkml:trace contextRef="#ctx0" brushRef="#br0" timeOffset="66717.0732">5498 7453 0,'0'0'16,"0"0"-16,0 0 0,0 0 0,0 0 15,0 0-15,-8-21 0,8 21 16,-19-13-16,6 7 0,-2-1 16,-4 2-16,-2 1 0,-3 2 15,-3 1-15,-8 0 0,-1 2 0,-2 5 16,1 4-16,-7 2 0,5 1 16,2-1-16,2 0 0,8 1 15,4 1-15,9 1 0,6 1 16,4 2-16,7 1 0,4 1 15,6 1-15,3-2 0,2-1 16,5 0-16,4-1 0,-1-2 16,-1 0-16,0 1 0,1-2 15,-10 0-15,-3 1 0,-10 0 16,-9 2-16,-2-2 0,-6-1 0,-8 2 16,-7 1-16,0-2 0,-3 1 15,-9-1-15,-2-1 16,8-3-16,4 0 0,4-7 15,5-5-15,5-1 0,3 2 0,3-1 16</inkml:trace>
  <inkml:trace contextRef="#ctx0" brushRef="#br0" timeOffset="66948.7358">5684 7485 0,'0'0'0,"0"0"15,0 0-15,-13 23 0,4-10 0,-5 6 16,-4 6-16,-4 9 16,0 1-16,-3 11 0,2 0 15,5-6-15,8-6 0,6 1 16,1-6-16,7-5 0,2-6 0,9-5 16,7-5-1,-4-3-15,5 0 0,3-6 0,2-5 0,-6-1 16,0 1-16,-6 0 15,-3 2-15,-3 1 0</inkml:trace>
  <inkml:trace contextRef="#ctx0" brushRef="#br0" timeOffset="67115.7134">5363 7703 0,'0'0'15,"0"0"-15,0 0 0,38-6 16,-19 4-16,7-3 0,6 0 15,11 0-15,1 0 0,17 2 0,-1 1 16,-3-3-16,-7-3 0,-1 1 16,-12 1-16,-8 1 0</inkml:trace>
  <inkml:trace contextRef="#ctx0" brushRef="#br0" timeOffset="67467.3661">5825 7836 0,'0'0'0,"0"0"0,0 0 16,0 0-16,32-3 0,-32 3 15,36-6-15,-14 2 0,2 2 0,1-3 16,5 1-16,8-3 0,-1-1 16,-1-2-16,1-1 15,1-2-15,-5 0 0,-4-1 0,-7-2 16,-3 2-16,-4 3 0,-5-2 15,-9 1-15,-2 3 16,-2 1-16,-9 2 0,-9 3 0,-1 2 16,-1 1-16,-6 4 0,-3 4 15,1 1-15,1 2 0,3 3 16,1 1-16,4 5 0,3 2 0,4 8 16,8 2-16,4-3 15,7-4-15,8-5 0,8-2 16,5-6-16,6-4 0,6-3 0,10-1 15,-3-5-15,-1-4 0,-5 1 16,-9 0-16,-7 2 0</inkml:trace>
  <inkml:trace contextRef="#ctx0" brushRef="#br0" timeOffset="67769.0479">6618 7675 0,'0'0'0,"0"0"0,0 0 16,-13 25-16,7-13 0,3 4 16,-3 3-16,4 1 0,3 0 0,4 1 15,1-2-15,2-2 16,2 0-16,0-5 0,3-5 16,3-2-16,1-1 0,3-7 15,0-5-15,1-2 0,-3-1 0,5-6 16,0-2-16,-1 0 0,0-2 15,-1-4-15,0-4 16,-4 2-16,-1 4 0,-3-1 0,-2 2 16,-2 2-16,-1 4 0,-2 2 15,1 3-15,-6 5 0,1 3 16,-2 3-16,1-3 0,-1 3 0</inkml:trace>
  <inkml:trace contextRef="#ctx0" brushRef="#br0" timeOffset="68116.0565">7076 7787 0,'0'0'0,"0"0"0,0 0 15,25-4-15,-14 3 0,3 0 16,4-1-16,0 1 0,0-1 0,9-4 16,1 0-16,1-2 15,-1 0-15,-2-3 0,-2-1 0,-2-1 16,-2 0-16,-1-4 15,-4 0-15,-4-1 0,-4 1 0,-5 0 16,-4-1-16,-6 5 0,-3 2 16,-7 5-16,-7 5 15,-1 3-15,-3 3 0,-2 6 0,-3 4 16,3 5-16,3 2 0,-2 7 16,2 5-16,12-1 0,7-2 0,11 2 15,6 1-15,7-5 16,6-3-16,15-7 0,11-4 15,10-2-15,2-5 0,8-6 0,3-7 16,-1-3-16,-6-4 0,-9 2 16,-16 3-16,-10 3 0</inkml:trace>
  <inkml:trace contextRef="#ctx0" brushRef="#br0" timeOffset="68488.414">8429 7348 0,'0'0'0,"0"0"0,0 0 0,0 0 15,-4 23-15,4-23 0,-11 28 16,3-10-16,-1 5 0,-2 4 15,-1 5-15,1 0 16,1 0-16,-2 9 0,2-1 16,0 5-16,2-7 0,0-5 0,0-4 15,3-3-15,0-5 0,0-4 16,-1-2-16,-2-2 0,0-1 16,-7-2-16,-3-2 0,-5-2 15,1-4-15,-5-2 0,-4-2 0,0-2 16,1-3-16,4-2 0,-2-3 15,5 1-15,2 1 0,6-2 16,4-1-16,2 1 0,7 1 0,0 2 16,-1 2-16,2 2 0</inkml:trace>
  <inkml:trace contextRef="#ctx0" brushRef="#br0" timeOffset="68849.4107">8670 7671 0,'0'0'0,"0"0"0,0 0 15,-19 16-15,19-16 0,-18 20 0,7-6 16,0 3-16,-1 1 0,1 2 16,3 1-16,1 4 0,4-3 15,8-4-15,4-3 0,3-2 16,3-3-16,5-4 0,3-5 15,2-1-15,0-1 0,5-5 16,-1-4-16,-2-1 0,-4-2 16,-4-3-16,-5-2 0,-4 1 15,-3 0-15,-8-1 0,-6-1 16,-4 3-16,-2-1 0,-5 3 0,-3 3 16,-4 4-16,-1 1 0,1 4 15,0 3-15,4 2 0,3 1 16,3 2-16,4 1 0,5-1 15,5-1-15,0 0 0,0-2 16,0 0-16</inkml:trace>
  <inkml:trace contextRef="#ctx0" brushRef="#br0" timeOffset="69317.3379">9245 7346 0,'0'0'0,"0"0"0,0 0 16,0 0-16,-4 25 0,4-25 15,-18 35-15,5-12 0,-3 4 0,1 3 16,-1 4-16,-3 5 0,1-3 16,-1 4-16,2-4 0,4-5 15,0-5-15,5-5 0,1-4 16,1-3-16,1-2 0,1-4 15,1-2-15,2-4 0,1-2 16,-1-3-16,-1-4 0,2 1 16,0-2-16,2-4 0,1-5 15,2 1-15,0-1 0,3 2 16,1-1-16,3 2 0,1 0 0,6 3 16,4 1-16,0 3 0,0 0 15,8 4-15,2 3 0,-3 2 16,-2 1-16,-3 3 0,-2 4 15,-5 1-15,-4 2 0,-5 2 16,-3 1-16,-4 1 0,-3 1 0,-6-4 16,-7 0-16,-2-2 15,-1-1-15,-8 2 0,-2 2 16,-2-1-16,0-1 0,2-3 0,0-1 16,5-3-16,5 0 0,1-5 15,5-3-15,4-1 0,1 1 0,2 1 16</inkml:trace>
  <inkml:trace contextRef="#ctx0" brushRef="#br0" timeOffset="69649.5897">9955 7540 0,'0'0'0,"0"0"0,0 0 15,-22 0-15,22 0 0,-30 3 16,7 2-16,-1 0 0,0-1 16,-9 5-16,-2-1 0,6 2 0,2 1 15,5-1-15,3-1 16,7 1-16,5 1 0,10 0 16,8-1-16,3 2 0,3 1 0,9 2 15,5-1-15,-2 0 0,-3-2 16,1 0-16,-1-1 0,-5 0 15,-3-2-15,-6 0 0,-4 0 16,-6 0-16,-4 1 0,-9-2 16,-8 0-16,-5-1 0,-4 0 15,-7 0-15,-6 1 0,1-2 0,3 1 16,1-1-16,10-1 0,3-1 16</inkml:trace>
  <inkml:trace contextRef="#ctx0" brushRef="#br0" timeOffset="87999.0247">26793 6148 0,'0'0'16,"0"0"-16,0 0 0,0 0 0,0 0 0,0 0 16,0 0-16,0 0 15,0 0-15,0 0 0,-33 9 16,17 4-16,-4 2 0,-2 6 0,-2 7 16,-6 11-16,-2 4 0,-5 13 15,4 5-15,6-1 0,5 0 16,5 7-16,7-3 0,10-2 15,8-9-15,7-8 0,7-5 16,5-8-16,4-6 0,8-7 16,4-10-16,-12-1 0,-9-3 0,-6-2 15</inkml:trace>
  <inkml:trace contextRef="#ctx0" brushRef="#br0" timeOffset="88215.782">27081 6257 0,'0'0'0,"0"0"16,0 0-16,0 0 0,0 0 0,16 17 15,-16-17-15,16 17 0,-16-17 16,16 22-16,-6-10 0,0-1 15,0-1-15,-2-2 0,0-1 16,-2 0-16</inkml:trace>
  <inkml:trace contextRef="#ctx0" brushRef="#br0" timeOffset="88398.953">27687 6132 0,'0'0'0,"0"0"0,0 0 16,-23 18-16,23-18 0,-31 20 0,10-5 16,-2 0-16,-2 2 0,-11 7 15,-2 1-15,-1-1 0,1 0 0,-1 0 16,8-5-16,6-4 0</inkml:trace>
  <inkml:trace contextRef="#ctx0" brushRef="#br0" timeOffset="88565.6203">27093 6495 0,'0'0'0,"0"0"0,0 0 15,0 0-15,10 24 0,-10-24 16,3 27-16,-2-10 0,0 0 0,1 1 16,-1 1-16,0 0 0,0-1 15,1 0-15,-1-1 0,0-4 16</inkml:trace>
  <inkml:trace contextRef="#ctx0" brushRef="#br0" timeOffset="89115.7903">27410 6427 0,'0'0'15,"0"0"-15,0 0 0,28 1 0,-16 2 16,3 0-16,0 2 0,0 1 15,2 1-15,2 3 0,-3 1 16,-1 2-16,-4 1 0,-4-2 16,-3 1-16,-3 0 0,-4-2 0,-2 1 15,-5 1-15,-2 1 16,-2 0-16,-5-2 0,-5-1 16,2-2-16,1 0 0,-3-2 15,3-3-15,3-3 0,1-3 0,6-5 16,5-3-16,3-1 0,4-1 15,5-2-15,4 2 0,0 2 16,1 2-16,8-1 0,3 3 16,-3 2-16,-1 1 0,-1 3 15,-1 2-15,-3 1 0,-2 3 0,-5 1 16,-4 2-16,-3 2 0,-2 2 16,-9 2-16,-7-1 15,-2 2-15,-1 0 0,-12 6 0,-6 1 16,1 0-16,3-4 0,-6 2 15,1-4-15,6-3 0,5-3 16,6-2-16,4-3 0,7-1 16,4 0-16,10-1 0,8 1 15,5-3-15,6-1 0,8-2 16,5-2-16,2-1 0,0 0 0,10-3 16,1-1-16,-5 0 0,-5 1 15,-3 0-15,-1-1 0,-5 1 16,-5 2-16,-9-3 0,-5 1 15,-5-3-15,-3 0 0,-6 0 16,-4 1-16,4 3 0,0 1 0,2 0 16</inkml:trace>
  <inkml:trace contextRef="#ctx0" brushRef="#br0" timeOffset="89287.0899">27327 6512 0,'0'0'0,"0"0"0,0 0 15,0 0-15,0 0 0,0 0 0,0 0 16,-11 30-16,11-30 0,-9 45 15,4-12-15,3 0 0,1 0 16,0 15-16,0 2 0,1-3 16,1-1-16,2 5 0,3-4 15,0 1-15,0-7 0,1-10 16,0-8-16,0-8 0,-2-6 0,0-4 16,-2 1-16,0-2 0</inkml:trace>
  <inkml:trace contextRef="#ctx0" brushRef="#br0" timeOffset="89482.2994">28176 6091 0,'0'0'15,"0"0"-15,0 0 0,-15 24 0,15-24 16,-25 30-16,7-11 0,0 2 15,-1 3-15,-8 6 0,0 2 16,3-13-16,1-9 0,0 0 16,5-2-16,3-2 0</inkml:trace>
  <inkml:trace contextRef="#ctx0" brushRef="#br0" timeOffset="89600.298">28034 6306 0,'0'0'16,"8"-4"-16,3-1 0,6-1 0,5-1 15,9-2-15,1 1 0,3 0 16,2 0-16,5 0 0,-2 3 15,-5 0-15,-3 3 0,-5-1 16,-5 1-16,-1 1 0,-5 0 16,-3 0-16</inkml:trace>
  <inkml:trace contextRef="#ctx0" brushRef="#br0" timeOffset="89782.6059">28101 6479 0,'0'0'0,"0"0"0,0 0 0,-9 28 16,7-15-16,-1 5 0,0 1 15,0 4-15,-1-1 0,3-4 16,1 0-16,0-4 0,1-5 0,1 1 16,-1-4-16,-1 0 0</inkml:trace>
  <inkml:trace contextRef="#ctx0" brushRef="#br0" timeOffset="90000.0261">28337 6414 0,'0'0'0,"0"0"0,0 0 16,0 0-16,28 2 0,-28-2 0,21 4 16,-10-2-16,-1 1 0,0 0 15,-1 3-15,-1-1 0,-2 2 16,-1 2-16,-2 0 0,-2 3 15,-2 2-15,-3 0 0,-4 3 16,-2 0-16,-1 1 0,-6 1 16,1-1-16,1-3 0,3-2 0,2-2 15</inkml:trace>
  <inkml:trace contextRef="#ctx0" brushRef="#br0" timeOffset="90565.3687">28146 6611 0,'0'0'0,"0"0"0,0 0 16,0 0-16,23-9 0,-23 9 0,21-4 16,-21 4-16,29-3 0,-14 1 15,-1 2-15,0 0 0,-1 0 0,-1 3 16,-1-1-16,-2 2 16,-3 0-16,-2 3 0,-3-1 15,-3 1-15,-3 0 0,-4 3 16,-2 1-16,-2 0 0,-2-1 0,-4 4 15,0-1-15,2-1 0,-1-1 16,2-2-16,3-1 0,2-3 16,2 0-16,6-1 0,4-2 15,4 0-15,1-1 0,5 0 16,4-1-16,1-2 0,2 0 16,-2 1-16,1 1 0,-3-1 15,-2 1-15,-2 2 0,-3 3 16,-7 3-16,-6 3 0,-6 2 0,-4 1 15,-4 2-15,-2-1 0,-4 2 16,-1 2-16,-3 1 0,4-2 16,2-1-16,4-4 0,3-3 15,5-1-15,6-4 0,5-1 16,6-3-16,5-2 0,4-3 16,7-1-16,2-1 0,1 1 0,8-2 15,0 1-15,-1 3 0,-2 2 16,-3 1-16,0 0 0,-3 3 15,-2 0-15,-5 2 16,-3 2-16,-5 0 0,-5 0 0,-6 3 16,-6 3-16,-3 1 0,-3 4 15,-7 0-15,-7 0 0,-1-1 16,1 0-16,-3-2 0,-3 2 16,-2-1-16,3-3 0,0-6 15,0-6-15,7-2 0,3-4 0,5 2 16,3 0-16,5 1 0</inkml:trace>
  <inkml:trace contextRef="#ctx0" brushRef="#br0" timeOffset="90732.5066">28026 7069 0,'0'0'0,"0"0"15,0 0-15,25 9 0,-11-2 16,3 0-16,1 0 0,1 2 16,2 1-16,7 4 0,-1-1 15,2 1-15,0-2 0,1-1 16,-1-2-16,-1-1 0,-3-3 0,3 0 15,-5-2-15,-4-5 0,-4-5 16,-3 3-16,-2-2 0,-1 3 16</inkml:trace>
  <inkml:trace contextRef="#ctx0" brushRef="#br0" timeOffset="90876.2968">28489 6749 0,'0'0'0,"0"0"0,0 0 0,0 0 16,0 0-16,26 5 0,-26-5 16,22 10-16,-22-10 0,20 8 15,-12-3-15,-1-2 0</inkml:trace>
  <inkml:trace contextRef="#ctx0" brushRef="#br0" timeOffset="91131.612">29071 6509 0,'0'0'0,"0"0"16,-6 18-16,1-3 0,-2 4 0,-3 15 16,-1 7-16,1 2 0,1 5 15,-2 10-15,-1 1 0,1 3 16,4-6-16,1-11 0,3-9 15,1-2-15,2-7 0,2-10 16,1-4-16,-1-8 0,0-4 16,1-5-16,-1-4 0,-1 2 0,0 2 15,0 1-15</inkml:trace>
  <inkml:trace contextRef="#ctx0" brushRef="#br0" timeOffset="91465.109">29070 6459 0,'0'0'0,"0"0"0,18-12 16,-3 7-16,2-3 0,10-1 16,3-1-16,3 1 0,3 2 0,10-1 15,1-1-15,-2 3 0,-2 2 16,-5 3-16,-2 1 0,1 4 16,-4 0-16,-3 6 0,-2 4 15,-7 3-15,-5 0 0,-2 7 16,-1 3-16,-5 6 0,-2 6 15,-4 4-15,-2 4 0,-2 2 16,-1 1-16,-2 7 0,0-2 16,0-7-16,2-6 0,-1-2 15,-1-2-15,-1-7 0,-2-6 0,0-5 16,0-3-16,-2-1 0,-1 0 16,-8-6-16,-7-3 0,3-4 15,-2-2-15,-5-3 0,-4-3 16,-1-4-16,-1-5 0,9 4 15,6 2-15,4 2 0</inkml:trace>
  <inkml:trace contextRef="#ctx0" brushRef="#br0" timeOffset="91598.224">29131 6694 0,'0'0'0,"9"-5"0,4-2 15,3 1-15,2 1 0,8-2 16,5-2-16,0 0 0,2 1 15,5-4-15,0 0 0,-7 2 16,-6 2-16,-5 1 0</inkml:trace>
  <inkml:trace contextRef="#ctx0" brushRef="#br0" timeOffset="91898.7874">29226 6884 0,'0'0'0,"-5"9"0,-2 4 0,1 2 15,-1 2-15,1 1 0,4 0 16,2-2-16,3-3 0,5-3 16,4-4-16,5-4 0,4-4 0,3-6 15,4-2-15,4-5 0,-3-1 16,-2-2-16,-3 0 0,-3 1 16,-2 0-16,-5-1 0,-2 0 15,-4 1-15,-5 2 0,-3 3 16,-3 2-16,-4 4 15,0 4-15,-12 6 0,-8 1 16,4 3-16,2 1 0,4 0 16,2 1-16,4 0 0,2 1 0,4-2 15,3-1-15,0-1 0,0-3 0,1 0 16</inkml:trace>
  <inkml:trace contextRef="#ctx0" brushRef="#br0" timeOffset="92099.0876">30183 6563 0,'0'0'0,"9"0"0,3 0 16,1-2-16,1-1 0,8-2 0,4 2 15,-1 0-15,1 1 0,4-1 16,-2 2-16,-4 1 0,-4 1 15,-4 3-15,-5 1 0,-2 0 16,-2-2-16,-1 0 0</inkml:trace>
  <inkml:trace contextRef="#ctx0" brushRef="#br0" timeOffset="92298.854">29927 6932 0,'0'0'0,"0"0"0,0 0 16,0 0-16,21-14 0,-21 14 15,37-13-15,-14 5 0,3 0 16,4 0-16,4-2 0,2 0 16,0 1-16,8-5 0,-2 1 15,4 1-15,-4 1 0,-8 2 16,-5 0-16,-7 2 0,-4-1 0,-10 3 16,-6 3-16,-2 2 0,2-4 15,-2 4-15</inkml:trace>
  <inkml:trace contextRef="#ctx0" brushRef="#br0" timeOffset="92515.8128">30152 6721 0,'0'0'0,"0"0"16,0 0-16,0 0 0,-5 29 0,5-29 15,-7 34-15,3-12 0,-1 3 16,1 1-16,-2 2 0,0 8 15,0-1-15,3-5 0,1-3 16,0-5-16,1-5 0,1-4 16,1-4-16,0-6 0,1-3 0,0 0 15,0 0-15,-2 0 0</inkml:trace>
  <inkml:trace contextRef="#ctx0" brushRef="#br0" timeOffset="92731.6525">30334 6692 0,'0'0'0,"0"0"0,0 0 16,0 0-16,2 32 0,-2-32 15,-3 38-15,1-14 0,-1 4 0,-2 2 16,1 3-16,-3 7 16,2-1-16,0-2 15,1-2-15,1-6 0,-1-5 0,2 0 16,1-7-16,0-2 0,1-3 0,0-10 15,0-4-15,0-1 16,0 1-16,0 2 0</inkml:trace>
  <inkml:trace contextRef="#ctx0" brushRef="#br0" timeOffset="92920.0673">30720 6506 0,'0'0'0,"0"0"0,0 0 16,0 0-16,0 0 0,-13 30 16,13-30-16,-22 32 0,9-14 0,-1-1 15,0 1-15,1 0 0,1 0 16,-2 0-16,3-4 0,3-4 16,2-6-16,1 0 0,0-1 15,2 0-15</inkml:trace>
  <inkml:trace contextRef="#ctx0" brushRef="#br0" timeOffset="93098.7091">30775 6678 0,'0'0'0,"0"0"0,0 0 16,0 0-16,-8 22 0,8-22 0,-13 22 16,13-22-16,-23 24 0,10-10 15,0 1-15,-1 0 0,1-3 16,0 2-16,0 1 0,-3 1 15,3-3-15,2-2 0,2-3 16,2 0-16,0-1 0,1-2 0</inkml:trace>
  <inkml:trace contextRef="#ctx0" brushRef="#br0" timeOffset="93282.2063">30865 6875 0,'0'0'0,"0"0"0,0 0 15,0 0-15,-17 24 0,17-24 16,-20 25-16,8-11 0,-1-1 0,-2 0 16,0 2-16,1-2 0,0-1 15,3-3-15,1-3 0,2-1 16,0 0-16,1 0 0</inkml:trace>
  <inkml:trace contextRef="#ctx0" brushRef="#br0" timeOffset="93465.1716">31409 6790 0,'0'0'0,"0"0"16,10 12-16,-6-1 0,1 2 0,-4 4 16,-2 3-16,-5 6 0,-2 1 15,-9-1-15,-5 0 0,-5 1 16,-2-2-16,-16 5 0,-8-1 15,10-5-15,7-6 0,8-3 16</inkml:trace>
  <inkml:trace contextRef="#ctx0" brushRef="#br0" timeOffset="100415.4806">18164 7508 0,'0'0'0,"0"0"0,0 0 16,0 0-16,0 0 0,-4-19 15,4 19-15,0 0 0,0 0 0,-23-14 16,23 14-16,-28-1 0,28 1 16,-35 7-16,12-1 15,-3 3-15,0 2 0,-8 8 0,1 2 16,2 2-16,1-1 0,-2 8 15,4 4-15,6-2 0,5-1 0,8-3 16,7-3-16,5-4 16,6-4-16,12-4 0,8-7 15,-3-7-15,1-4 0,10-7 16,2-4-16,-1-2 0,-3-1 0,-2-3 16,-1-1-16,-4 3 0,-5 4 15,0-7-15,-4 2 0,-6 2 16,-3 3-16,-6 5 0,-2 1 15,-2 3-15,-3 3 0,-1 6 16,-2 6-16,2 0 0,0 3 0,-1 2 16,1 4-16,2 3 15,0 3-15,8 2 0,6 1 0,2-5 16,4 0-16,-4-5 0,-3-3 16,-2-1-16</inkml:trace>
  <inkml:trace contextRef="#ctx0" brushRef="#br0" timeOffset="100998.2292">18945 7427 0,'0'0'16,"0"0"-16,0 0 0,0 0 0,0 0 15,-14 30-15,3-14 0,-1 3 16,-1 2-16,0 2 0,-2 2 15,2 0-15,1 0 0,-1 3 16,1-3-16,2-4 0,2-4 16,3-5-16,1-4 0,3-3 15,1-2-15,4-5 0,2-4 16,3-2-16,1-3 0,3-3 16,4-5-16,-1 0 0,1-1 0,6-5 15,2 0-15,1 2 0,-1 4 16,-3 5-16,-2 2 0,-3 2 15,-2 4-15,-3 4 0,-1 5 16,-2 2-16,-3 3 0,0 6 16,-2 3-16,-1-1 0,-2 1 0,-2 1 15,-1 0-15,0-1 16,0-2-16,1-1 0,0-3 16,0 0-16,0 0 0,1-5 0,0-4 15,0-2-15,2-2 0,1-4 16,2-2-16,1-3 0,2 0 0,5-7 15,5-2-15,-1-3 16,2 0-16,6-6 0,3 0 16,-2 4-16,0 4 0,-2 3 15,-2 4-15,-3 3 0,-3 3 16,-1 5-16,-3 5 0,-3 2 16,-2 2-16,-2 5 0,-4 5 0,-2 1 15,-2 4-15,-3 2 0,-1 4 16,1-1-16,0 0 0,3-2 15,1-2-15,1-2 0,0-2 0,1-4 16,1-2-16,0-4 16,0 1-16,0-3 0</inkml:trace>
  <inkml:trace contextRef="#ctx0" brushRef="#br0" timeOffset="101314.7482">19573 7632 0,'0'0'0,"0"0"0,0 0 0,0 0 16,25-5-16,-25 5 0,27-3 16,-12 1-16,2-2 0,0 1 15,2 0-15,1-2 0,0-2 0,5-3 16,1-3-16,-4 1 0,-2 0 16,-2-3-16,-1-1 15,-3 1-15,-2-2 0,-3 0 0,-3 1 16,-3 0-16,-1 4 0,-5 0 15,-4 3-15,-3 2 0,-3 2 0,-3 5 16,-4 3-16,-1 2 16,-1 4-16,-8 7 0,-1 2 15,5 3-15,2 1 0,6 3 16,3 4-16,4-2 0,4 0 0,7 2 16,6-2-16,6-4 0,5-4 15,9-4-15,9-4 0,-9-2 16,-5-2-16,-5-2 0</inkml:trace>
  <inkml:trace contextRef="#ctx0" brushRef="#br0" timeOffset="101714.7173">20365 7432 0,'0'0'0,"0"0"0,0 0 0,0 0 15,-27-7-15,27 7 0,-30 4 16,12-1-16,-3 1 0,-1 3 15,-3 3-15,2 1 0,0 4 16,-7 6-16,1 4 0,1-2 16,4 0-16,2 3 0,5 0 15,8-4-15,6-2 0,9-5 16,5-5-16,2-4 0,2-1 0,6-6 16,6-3-16,-1-3 0,-1-1 15,2-2-15,1-1 0,-3-2 16,-1 1-16,4-8 0,-3-3 15,-5 1-15,-4 2 0,-2 5 16,-4 1-16,-3 4 0,-1 3 16,-3 3-16,0 3 0,-3 1 0,2 5 15,-5 5-15,0 5 16,0-1-16,-1 2 0,1 4 0,1 1 16,1 0-16,1-2 0,3-1 15,3-1-15,2-2 0,2-3 16,6-4-16,4-3 0,-4-1 15,-3-1-15,-2 0 0</inkml:trace>
  <inkml:trace contextRef="#ctx0" brushRef="#br0" timeOffset="102098.7728">20722 7451 0,'0'0'0,"0"0"0,0 0 15,-13 23-15,13-23 0,-20 27 16,7-8-16,0 0 0,1 2 16,-1 5-16,2-1 0,2-4 0,1-3 15,2-3-15,0-2 16,2-3-16,2-2 0,1-5 0,1-3 16,0-4-16,1-2 0,1-4 15,1-2-15,2-1 0,1-1 16,4-3-16,2-4 0,2 0 15,-1-1-15,2 1 0,3 1 16,3-2-16,0 1 0,1 4 16,2 2-16,-2 6 0,-2 4 0,-1 4 15,-3 2-15,-1 3 16,-3 1-16,-3 4 0,-3 6 16,-3 2-16,-3 1 0,-2 3 0,-2 4 15,-2 0-15,1 0 0,-1-1 16,2-1-16,1-1 0,1-3 15,5-4-15,1-5 0,-1-3 16,1 0-16,-2-2 0</inkml:trace>
  <inkml:trace contextRef="#ctx0" brushRef="#br0" timeOffset="102398.4038">21505 7387 0,'0'0'0,"0"0"15,0 0-15,0 0 0,0 0 0,-24-14 16,24 14-16,-35-3 16,13 3-16,-4 2 0,-5 2 15,1 3-15,0 0 0,-6 5 0,3-1 16,5 3-16,6 1 0,5 4 16,7 0-16,7 0 0,7-1 15,9-2-15,7 1 0,2-2 16,2-3-16,1-1 0,1-2 15,-4 0-15,-2-1 0,-3 0 16,-3-2-16,-8-2 0,-4-1 16,-10 2-16,-10 2 0,-7 3 15,-5 0-15,-12 2 0,-10-1 16,10-1-16,8-2 0,6-2 0</inkml:trace>
  <inkml:trace contextRef="#ctx0" brushRef="#br0" timeOffset="106568.4338">22132 7047 0,'0'0'0,"0"0"0,0 0 0,20 5 16,-14-1-16,1 1 0,0 1 0,-1 2 15,2 1-15,-1 0 0,-2 2 16,1-1-16,-2-3 0,0 0 15</inkml:trace>
  <inkml:trace contextRef="#ctx0" brushRef="#br0" timeOffset="106781.6949">21968 7367 0,'0'0'0,"0"0"16,0 0-16,26-4 0,-26 4 15,35-4-15,-11 1 0,2 0 16,3-1-16,10-1 0,3-1 16,-1 1-16,0 0 0,4-1 15,-4 1-15,-7 2 0,-4 0 0,-6 2 16,-5 0-16,-4-1 0</inkml:trace>
  <inkml:trace contextRef="#ctx0" brushRef="#br0" timeOffset="106999.9387">22219 7461 0,'0'0'0,"0"0"0,0 0 15,18 12-15,-18-12 0,21 16 0,-21-16 16,24 24-16,-11-10 0,-1 2 16,0 1-16,-1 1 0,0 0 15,1 6-15,-2-1 0,-3-2 16,-3-2-16,-2-2 0,-4 0 15,-2-1-15,-1 3 0,-5-3 16,-4 1-16,-2-3 0,-3 0 0,-1-5 16,0-3-16,4 0 15,2-2-15,1 1 0</inkml:trace>
  <inkml:trace contextRef="#ctx0" brushRef="#br0" timeOffset="107198.3612">22226 7410 0,'0'0'0,"0"0"0,0 0 0,0 0 16,0 0-16,-22 28 0,22-28 15,-28 32-15,9-12 0,-1 3 16,-1 3-16,-1 1 0,-1 0 0,-4 6 16,1-2-16,2 2 0,5-6 15,7-6-15,4-4 0,5-8 16,2-7-16,1-2 0,0 3 15,0-3-15</inkml:trace>
  <inkml:trace contextRef="#ctx0" brushRef="#br0" timeOffset="107339.369">22764 7388 0,'0'0'0,"0"0"0,0 0 16,15 14-16,-15-14 0,0 0 15,15 22-15,-10-14 0,-2 0 0,0-2 16</inkml:trace>
  <inkml:trace contextRef="#ctx0" brushRef="#br0" timeOffset="107500.3392">22567 7558 0,'0'0'0,"0"0"0,0 0 15,24 6-15,-24-6 0,26 6 16,-26-6-16,36 8 0,-16-3 0,1-2 16,0 1-16,-2 0 15,-3-1-15,-1 0 0</inkml:trace>
  <inkml:trace contextRef="#ctx0" brushRef="#br0" timeOffset="107649.4372">22649 7810 0,'0'0'16,"0"0"-16,0 0 0,0 0 16,24-10-16,-24 10 0,35-7 15,-11 2-15,1 0 0,3-1 16,1 0-16,-2 0 0,-4 1 0,-3 1 16</inkml:trace>
  <inkml:trace contextRef="#ctx0" brushRef="#br0" timeOffset="107881.9257">23001 7470 0,'0'0'0,"0"0"16,0 0-16,33-2 0,-33 2 0,35-1 15,-13-2-15,2 2 0,3-1 16,9-1-16,2 2 0,-2 0 15,-1-1-15,3 1 0,-4-1 16,-7 2-16,-3 0 0,-6-2 16,-3-1-16,-5-1 0,-5 0 0,0 0 15,-2 1-15,0 1 0</inkml:trace>
  <inkml:trace contextRef="#ctx0" brushRef="#br0" timeOffset="108066.6855">23287 7281 0,'0'0'0,"0"0"0,0 0 16,0 0-16,0 0 0,-4 23 15,4-23-15,-8 27 0,8-27 0,-11 36 16,6-14-16,-1 1 16,3 0-16,-1 0 0,2 0 0,1 0 15,1-3-15,0-4 0,0-2 16,0-3-16</inkml:trace>
  <inkml:trace contextRef="#ctx0" brushRef="#br0" timeOffset="108498.1477">23046 7634 0,'0'0'16,"0"0"-16,0 0 0,0 0 0,0 0 15,35-1-15,-35 1 0,34-3 16,-34 3-16,38-2 0,-15 0 15,-1-1-15,-1 0 0,2-1 16,-3 1-16,-2 1 0,-3 1 16,-5-1-16,-5 2 0,-5 0 15,0 3-15,-6 2 0,-6 2 16,-4 1-16,-1 0 0,-8 7 0,0 2 16,0-2-16,-1 0 0,-1 5 15,2 0-15,6-2 0,3-1 16,7-3-16,6 0 0,4-3 15,5-2-15,7-4 0,7-1 16,3-5-16,3-2 0,5-4 16,5-2-16,-3 0 0,-1 1 0,4-1 15,-1-1-15,-6 1 16,-6 1-16,-5 0 0,-5 1 0,-3-2 16,-4 0-16,-2 4 0,-4 5 15,0-2-15,-2 1 0,-3 3 16,-1 3-16,0 0 0,-1 1 15,2 4-15,0 3 0,4 4 16,4 0-16,2 3 0,5 2 16,1-4-16,2-1 0,0 0 15,-1-4-15,-4-3 0</inkml:trace>
  <inkml:trace contextRef="#ctx0" brushRef="#br0" timeOffset="109065.8995">24539 7326 0,'0'0'0,"0"0"0,0 0 15,0 0-15,0 0 0,0 0 16,0 0-16,-19 26 0,19-26 15,-24 30-15,6-8 0,-1 3 16,0 3-16,-3 10 0,1 3 16,4-4-16,2 0 0,2 3 15,6-3-15,2-5 0,4-5 0,7-7 16,3-4-16,4-3 16,1-4-16,1-6 0,2-3 15,-1-3-15,1-3 0,-4 2 0,-2 0 16,-2 2-16</inkml:trace>
  <inkml:trace contextRef="#ctx0" brushRef="#br0" timeOffset="109231.5314">24176 7612 0,'0'0'0,"0"0"15,0 0-15,0 0 0,33-6 0,-33 6 16,40-2-16,-16 2 0,2-1 15,6 0-15,4-1 0,8 2 0,-2-1 16,1 1-16,-8 0 16,-6 0-16</inkml:trace>
  <inkml:trace contextRef="#ctx0" brushRef="#br0" timeOffset="109715.9468">24789 7584 0,'0'0'0,"0"0"0,0 0 16,-10 16-16,10-16 0,-14 18 16,14-18-16,-22 31 0,9-15 0,2 4 15,3 3-15,0 2 0,2-2 16,7-2-16,5-2 16,3-4-16,2-4 0,6-4 0,7-3 15,0-4-15,1-2 0,8-6 16,0-3-16,-3 1 0,-1 0 15,-3-4-15,0-3 0,-4-2 16,-4-2-16,2-3 0,-3 2 16,-6 5-16,-2 3 0,-2-2 15,0 1-15,-3 5 0,-1 1 0,-2 3 16,-1 6-16,0 0 0,-4 7 16,1 3-16,-1 3 15,-1 4-15,2 1 0,1-1 0,1 0 16,1 0-16,0 0 0,3 2 15,2 0-15,4-3 0,3-2 16,6-1-16,3-4 0,0-2 16,-1-4-16,1-2 0,2-3 15,-1-2-15,-1-1 0,-2-1 16,-2-3-16,-1-1 0,-2-2 0,-3-3 16,-2-1-16,-4 3 0,-2 2 15,-3 0-15,-3 0 0,-1 1 16,-3 2-16,1 0 0,-2 1 15,2 3-15,2-1 0,0 2 16,0 0-16,1 0 0</inkml:trace>
  <inkml:trace contextRef="#ctx0" brushRef="#br0" timeOffset="110065.0673">25671 7644 0,'0'0'0,"0"0"0,0 0 16,-18 21-16,9-9 0,1 3 16,-1 6-16,1-1 0,1 0 0,1 4 15,2-2-15,6-4 0,3-2 16,8-5-16,7-5 16,2-3-16,2-3 0,10-3 0,2-4 15,-3-4-15,-2-3 0,-1-1 16,-2-3-16,-2-1 0,-4 0 15,-5-6-15,-6 0 0,-6 2 16,-6 2-16,-8 4 0,-6 3 16,-5 5-16,-6 3 0,-5 5 15,-5 2-15,1 2 0,-1-1 0,4 4 16,3 4-16,7 1 0,5-1 16,12 1-16,7 1 0,9-3 15,6-1-15,-3-2 0,-3-2 16,-4 0-16</inkml:trace>
  <inkml:trace contextRef="#ctx0" brushRef="#br0" timeOffset="110649.303">26563 7606 0,'0'0'0,"0"0"0,0 0 15,-11 26-15,3-16 0,-3 4 16,-2 3-16,-2 2 0,1 2 0,-3 4 16,4-3-16,2-3 0,2-3 15,2-3-15,0-3 16,3-3-16,1-3 0,3-4 0,6-7 16,1 0-16,1-3 0,5-5 15,1-3-15,1-2 0,1-2 16,7-6-16,3-2 0,1 5 15,-1 4-15,-3 1 0,-1 2 16,-2 2-16,-1 5 0,1 0 16,-2 4-16,-4 4 0,-1 3 0,-1 8 15,-1 4-15,-4 2 0,-4 1 16,-2 3-16,-1 1 16,-1 1-16,-2 1 0,0-1 0,-2 0 15,2-3-15,2-2 0,-1-2 16,-2-2-16,1-4 0,0 0 15,0-2-15,1-2 0,2-3 16,-1-4-16,4-3 0,3-6 16,3-1-16,2-3 0,3-2 15,4-3-15,3 0 0,2-2 0,7-3 16,0 0-16,-3 5 0,-3 5 16,2-1-16,-5 4 0,-7 5 15,-2 2-15,-1 8 0,0 6 16,-3 2-16,-4 2 0,-2 4 15,-3 5-15,-1 1 0,0 3 16,-1 1-16,-2 1 0,1-2 16,0-1-16,3-1 0,2-2 15,0-3-15,2-3 0,0-2 16,3-2-16,-2-3 0,-1 0 0,-1-2 16</inkml:trace>
  <inkml:trace contextRef="#ctx0" brushRef="#br0" timeOffset="110967.9523">27300 7721 0,'0'0'0,"0"0"15,0 0-15,32-2 0,-16 1 0,6-2 16,3-1-16,0 0 0,0-1 16,1-1-16,2 0 0,-2-2 15,0 1-15,1-4 0,-4-1 16,-4-1-16,-4 2 0,-2-3 15,-5-2-15,-2 1 0,-4 2 0,-7 0 16,-8 2-16,-2 3 16,-3 2-16,-4 4 0,-4 3 15,-1 4-15,0 1 0,-1 8 16,1 4-16,1 1 0,2-2 16,-2 7-16,1 3 0,8-4 15,5-1-15,6-1 0,7 2 0,6-3 16,4-1-16,11-2 15,9-2-15,2 6 0,2 6 0,-7-5 16,-7-6-16,-5-2 0</inkml:trace>
  <inkml:trace contextRef="#ctx0" brushRef="#br0" timeOffset="111366.7912">28199 7596 0,'0'0'0,"0"0"0,0 0 0,0 0 15,0 0-15,-18-19 0,18 19 16,-29-2-16,29 2 0,-38 6 16,15-2-16,-2 4 0,0 0 0,-7 7 15,0 3-15,2 0 0,2 1 16,-1 5-16,6-1 16,6-1-16,5-2 0,9-2 15,6-3-15,5-2 0,3-2 0,9-6 16,7-3-16,1-2 0,1-2 15,1-3-15,4 1 0,-5-4 16,-1-2-16,3-6 0,-1-3 16,-4 1-16,-2 1 0,-5 1 15,-5 0-15,-4 3 0,-4 2 0,-4 3 16,-1 0-16,-1 4 0,-1-2 16,-2 5-16,-2 4 0,1 2 15,-1 1-15,1 2 0,0 3 16,-1 1-16,1 1 0,2 4 15,2 2-15,3-1 0,1 0 16,6 4-16,5-2 0,0-5 16,2-4-16,-3-1 0,-3-3 15,-2-1-15</inkml:trace>
  <inkml:trace contextRef="#ctx0" brushRef="#br0" timeOffset="111748.7164">28635 7593 0,'0'0'0,"0"0"0,0 0 0,-12 18 15,12-18-15,-14 20 0,2-6 16,0 3-16,-1 1 0,2 2 0,0 2 16,-2 4-16,2-4 0,2 0 15,3-4-15,1-3 0,2-3 16,2-5-16,1-7 0,0 0 15,2-1-15,1-6 0,3-3 16,-1 0-16,2-1 0,2-5 16,3-2-16,0-1 0,1-2 15,1 0-15,0 0 0,0 2 0,2 2 16,2 2-16,2 1 16,0 4-16,0 3 0,-1 3 0,-2 1 15,-1 5-15,-3 3 0,-2 3 16,-2 5-16,-4 0 0,0 2 15,-4 6-15,-3 1 0,-2 1 16,-1 2-16,0-2 0,3 0 16,2-3-16,1-1 0,0-5 15,1-3-15,-1-1 0</inkml:trace>
  <inkml:trace contextRef="#ctx0" brushRef="#br0" timeOffset="112050.8715">29348 7514 0,'0'0'15,"0"0"-15,0 0 0,-23 1 0,23-1 16,-30 4-16,9-1 0,-1 2 16,-2 1-16,1 1 0,0 1 15,-3 1-15,1 0 0,8 2 16,6 2-16,6 0 0,5-1 15,9 2-15,6 2 0,2 0 16,3 0-16,5 0 0,1-2 16,-6-1-16,-4 0 0,-3 0 15,-3-1-15,-5-2 0,-4-1 0,-11 0 16,-9 1-16,-4-2 0,-2-2 16,-10 1-16,-5 1 0,7-1 15,6-2-15,5-1 0</inkml:trace>
  <inkml:trace contextRef="#ctx0" brushRef="#br0" timeOffset="127681.8399">16332 8870 0,'0'0'0,"0"0"16,0 0-16,0 0 0,0 0 0,21-9 15,-21 9-15,20-3 0,-20 3 0,28-2 16,-11 2-16,3-2 16,2 0-16,3 2 0,3 1 15,9 0-15,3 1 0,5 0 16,4 1-16,13-1 0,2-2 0,6 2 15,3 3-15,13 0 0,-3 1 16,17-1-16,-1-1 0,7 2 16,-7-3-16,40 1 0,-11 0 15,-15 2-15,-9-1 0,-7-1 16,-5 1-16,-16-1 0,-9 0 0,-9 0 16,-6 1-16,-9-6 15,-7-4-15,-10 2 0,-9 0 0,-5 2 16</inkml:trace>
  <inkml:trace contextRef="#ctx0" brushRef="#br0" timeOffset="132680.8832">16142 9225 0,'0'0'0,"0"0"16,0 0-16,0 0 0,0 0 0,10 28 16,-10-28-16,7 21 15,-7-21-15,6 25 0,-1-10 0,-1 2 16,-1-1-16,2 1 0,-1 0 16,0-4-16,-1-2 0,0-1 15,1-1-15,-2-1 0</inkml:trace>
  <inkml:trace contextRef="#ctx0" brushRef="#br0" timeOffset="132981.0569">16147 9298 0,'0'0'16,"0"0"-16,0 0 0,22 2 0,-22-2 15,26-1-15,-8 1 0,1 0 16,0 0-16,2 0 0,1 0 15,6 0-15,-1 0 0,-1 2 16,-2-1-16,-4 1 0,-4 1 0,-3 2 16,-5 1-16,-3 1 0,-5 1 15,-6 1-15,-4 0 0,-3 1 16,-1 0-16,-2 1 0,0-1 16,0-1-16,2 1 0,1-3 15,2-3-15,3 2 0,4 1 16,5-2-16,5 0 0,5-3 15,5-3-15,5-1 0,4-3 16,-4 1-16,-3 1 0,-3-1 16</inkml:trace>
  <inkml:trace contextRef="#ctx0" brushRef="#br0" timeOffset="133181.1775">16966 9018 0,'0'0'16,"0"0"-16,0 0 0,0 0 0,-5 29 15,5-29-15,-5 31 16,2-13-16,-1-1 0,1 3 0,0 3 16,0-2-16,2-2 0,-1 2 15,1-4-15,0-2 0</inkml:trace>
  <inkml:trace contextRef="#ctx0" brushRef="#br0" timeOffset="133531.7322">16766 9204 0,'0'0'0,"0"0"0,0 0 0,-9 21 16,6-10-16,0 2 0,1 0 15,0 0-15,4 2 0,3-1 16,5 1-16,3 1 0,2-3 0,4-5 16,7-5-16,0-3 0,1-1 15,1-3-15,3-1 16,4-2-16,-1-3 0,-5 0 0,-2 0 16,-5-1-16,-3 0 0,-2-3 15,0 1-15,-4 3 0,-3 2 16,-2 3-16,-3 3 0,0 4 15,-1 2-15,-2 3 0,-1 3 16,-1-2-16,0 2 0,-1 4 16,-1 4-16,0 1 0,-2 1 0,1 1 15,0 0-15,0-2 0,0 1 16,0-2-16,1-3 0,0-2 16</inkml:trace>
  <inkml:trace contextRef="#ctx0" brushRef="#br0" timeOffset="133781.038">16793 9479 0,'0'0'0,"0"0"0,0 0 16,24 4-16,-10-2 0,6-1 16,3-1-16,3 2 0,1 0 15,8-2-15,0-1 0,-5 1 0,-2 0 16,1 0-16,-5 0 0,-5 0 15,-5 1-15,-5 2 0,-6 1 16,-5 1-16,-4 1 0,-9 3 16,-8 0-16,-5 3 0,-1-1 0,-10 0 15,-1-3-15,1 3 16,0 3-16,3 0 0,7-4 16,7-1-16</inkml:trace>
  <inkml:trace contextRef="#ctx0" brushRef="#br0" timeOffset="133948.3448">16579 9672 0,'0'0'0,"0"0"16,0 0-16,11 22 0,-11-22 15,11 23-15,-5-8 0,2-1 16,0 1-16,0 1 0,-1 0 16,3 1-16,-1-2 0,0-5 15,0-5-15,-3 1 0,1-2 0,-3 0 16,0-2-16,-1 0 0</inkml:trace>
  <inkml:trace contextRef="#ctx0" brushRef="#br0" timeOffset="134199.1567">16680 9726 0,'0'0'0,"0"0"15,0 0-15,0 0 16,0 0-16,0 0 0,30-13 16,-30 13-16,36-7 0,-9 2 15,5 0-15,3 2 0,4 0 0,14-1 16,1 0-16,-4-2 0,-1 2 15,8 1-15,-2 2 0,1 1 16,-7 0-16,-9 0 0,-7 0 16,-7 3-16,-5 1 0,-5 3 15,-4 2-15,-5 0 0,-2 1 0,-8 0 16,-6 3-16,-5-1 16,-1-1-16,-3 0 0,-1 1 0,-5 0 15,0 0-15,-2-1 0,-2 0 16,4-5-16,1-1 0,2-1 15,4 0-15,4-1 0</inkml:trace>
  <inkml:trace contextRef="#ctx0" brushRef="#br0" timeOffset="134404.0009">16939 9717 0,'0'0'0,"0"0"16,0 0-16,2 19 0,-2-19 0,3 22 15,-3-22-15,1 28 16,1-13-16,-1-1 0,-1 1 16,0-2-16,0 0 0,0-2 15,0-1-15,0-3 0,0-2 0,0-5 16,-2 0-16,2 0 0,-2-2 16,2 2-16</inkml:trace>
  <inkml:trace contextRef="#ctx0" brushRef="#br0" timeOffset="134564.7869">17050 9735 0,'0'0'16,"0"0"-16,0 0 0,0 0 0,12 19 16,-12-19-16,7 25 15,-3-8-15,-3 1 0,0 3 0,0 0 16,1 0-16,2-2 0,1 6 16,1-2-16,-1-4 0,-1-4 15,2-4-15,2-3 0,-2-2 16,0 0-16,-2-1 0</inkml:trace>
  <inkml:trace contextRef="#ctx0" brushRef="#br0" timeOffset="134814.3261">18026 9069 0,'0'0'0,"0"0"16,0 0-16,0 0 0,-18 24 0,18-24 15,-24 25-15,8-11 0,-4 0 16,-1 3-16,-1 1 16,-6 2-16,1 1 0,-1-3 0,1-1 15,3-2-15,4-3 0,3-2 16</inkml:trace>
  <inkml:trace contextRef="#ctx0" brushRef="#br0" timeOffset="135000.4971">17687 9282 0,'0'0'0,"0"0"16,0 0-16,0 0 0,12 25 0,-12-25 15,6 34-15,-2-14 0,-1 2 16,-1 1-16,1 2 0,-1 4 0,-2-3 15,2-1-15,1-3 16,-1-3-16,2-3 0,-2-5 16,0-4-16,-2-4 0,0-3 0,-2 4 15,2-4-15,-2 3 0</inkml:trace>
  <inkml:trace contextRef="#ctx0" brushRef="#br0" timeOffset="135250.3637">17778 9313 0,'0'0'0,"0"0"0,0 0 15,0 0-15,20-6 0,-20 6 16,28-4-16,-12 3 0,1 1 0,-1 0 16,1 0-16,-1 1 0,1 2 15,-1-1-15,2 3 16,2 2-16,-2 1 0,-3 5 0,-1 5 16,-4 1-16,-2 0 0,-3 3 15,0 4-15,-2-3 0,-1-1 0,-2 5 16,-2-2-16,0-4 15,1-2-15,-2-3 0,-2-2 16,1 0-16,-2-4 0,1-2 16,-3-1-16,0-3 0,-1-3 0,2 0 15,1 0-15,1 0 0</inkml:trace>
  <inkml:trace contextRef="#ctx0" brushRef="#br0" timeOffset="135431.7025">17818 9440 0,'0'0'0,"0"0"0,0 0 16,0 0-16,26-4 0,-26 4 0,26-1 15,-26 1-15,26 0 16,-26 0-16,27 2 0,-15 0 0,0-1 16,-2 2-16,-1-1 15,-3-1-15,-1 0 0,-2 1 0,0-1 16,0 0-16</inkml:trace>
  <inkml:trace contextRef="#ctx0" brushRef="#br0" timeOffset="135583.7709">17786 9570 0,'0'0'0,"0"0"0,0 0 15,0 0-15,0 0 0,0 0 0,0 0 16,0 0-16,0 0 0,23 2 16,-23-2-16,27-2 0,-27 2 15,32-4-15,-32 4 0,32-4 16,-17 4-16,-1-1 0,0 0 15,-3 0-15,-2 1 0,0-1 0</inkml:trace>
  <inkml:trace contextRef="#ctx0" brushRef="#br0" timeOffset="135752.0505">17795 9685 0,'0'0'0,"0"0"0,0 0 16,0 0-16,26-3 0,-26 3 15,33-6-15,-33 6 0,36-7 16,-17 4-16,4-1 0,-4 0 16,-1 0-16,1-1 0,-3 1 15,-3 1-15</inkml:trace>
  <inkml:trace contextRef="#ctx0" brushRef="#br0" timeOffset="135964.9817">17660 9822 0,'0'0'0,"0"0"0,0 0 0,0 0 16,-3 24-16,3-24 0,0 0 16,0 28-16,0-28 0,0 0 15,2 29-15,-1-19 0,0-1 0,1-1 16,0-1-16,0-2 15,-1-3-15,0 0 0,-1-2 16,2 4-16</inkml:trace>
  <inkml:trace contextRef="#ctx0" brushRef="#br0" timeOffset="136198.3884">17840 9925 0,'0'0'16,"0"0"-16,0 0 0,0 0 0,21 12 15,-21-12-15,22 14 0,-9-8 16,0 1-16,4 0 0,2 0 16,1-2-16,1 1 0,5-2 15,0-1-15,0 0 0,-2-2 0,-1 0 16,-1-1-16,-3-1 0,-2 1 16,-3-1-16,-3 0 0,-2-1 15,-3-1-15,-5-3 0,-3 0 16,0-1-16,0 2 0,1 1 15</inkml:trace>
  <inkml:trace contextRef="#ctx0" brushRef="#br0" timeOffset="136369.8176">18069 9804 0,'0'0'0,"0"0"16,0 0-16,0 0 0,0 0 0,23 2 15,-23-2-15,0 0 16,0 0-16,23 11 0,-23-11 16,0 0-16,16 9 0,-12-9 0,0 0 15,-1 1-15</inkml:trace>
  <inkml:trace contextRef="#ctx0" brushRef="#br0" timeOffset="136515.0106">18270 9781 0,'0'0'16,"0"0"-16,0 0 0,0 0 15,0 0-15,0 0 0,0 0 16,21 10-16,-21-10 0,0 0 16,13 21-16,-13-21 0,7 20 0,-4-10 15,0-1-15,0 0 0,-1-2 16,0-1-16</inkml:trace>
  <inkml:trace contextRef="#ctx0" brushRef="#br0" timeOffset="137081.4798">18461 9844 0,'0'0'0,"0"0"15,0 0-15,0 0 0,0 0 0,0 0 16,0 0-16,0 0 0,27 14 16,-27-14-16,19 19 15,-19-19-15,20 20 0,-20-20 0,21 22 16,-11-13-16,-1-1 0,-2-1 15,0 0-15,-2-3 0</inkml:trace>
  <inkml:trace contextRef="#ctx0" brushRef="#br0" timeOffset="137614.0349">18952 9306 0,'0'0'0,"0"0"0,0 0 16,0 0-16,0 0 0,-3 32 15,0-13-15,-2 1 0,0 1 0,-3 3 16,-1 3-16,3-3 15,0-1-15,4 5 0,5-1 16,2-4-16,0-5 0,5-3 16,3-3-16,2-4 0,1-3 0,6-2 15,3-2-15,-8-1 16,0 0-16,4-3 0,1-2 16,-4-3-16,-1-1 0,-4-5 0,-2-4 15,-3 0-15,-3-1 0,-2-1 16,-3 1-16,-3 0 0,1 2 15,-4 2-15,-5 2 0,2 3 16,1 3-16,0 3 0,1 2 16,0 4-16,2 5 0,-1 4 0,1 3 15,-1 3-15,0 0 0,0 12 16,-1 4-16,2 1 0,0 2 16,2 2-16,1 3 0,0 3 15,1-5-15,1-3 0,1-2 16,1-5-16,0-5 0,0-4 15,2-4-15,-1-6 0,0-4 0,2-6 16,-1-4-16,-1-4 16,-1 0-16,1 0 0,-1 2 15,-1 2-15</inkml:trace>
  <inkml:trace contextRef="#ctx0" brushRef="#br0" timeOffset="137914.1092">19495 9141 0,'0'0'0,"0"0"0,0 0 16,0 0-16,0 0 0,23 14 15,-23-14-15,7 21 0,-7-21 0,0 28 16,0-28-16,-10 34 0,3-17 16,-2 1-16,-1-1 0,-1 0 15,0-3-15,-5 3 0,-2-4 16,2 0-16,0-5 0,4-1 15,2-1-15,3-2 0,3-1 0,7-3 16,7-2-16,5-1 16,2 0-16,7-1 0,7-1 15,2 0-15,3 0 0,8-1 0,0-2 16,-2 3-16,-3-1 0,-1 2 16,-8-1-16,-7 2 0</inkml:trace>
  <inkml:trace contextRef="#ctx0" brushRef="#br0" timeOffset="138098.0249">19451 9502 0,'0'0'0,"0"0"16,0 0-16,0 0 0,-3 22 0,3-22 15,0 20-15,0-20 0,2 24 16,0-13-16,0 0 0,0-1 15,0-2-15,0-1 0,-1-5 16,0 0-16,0 1 0,-1-3 16</inkml:trace>
  <inkml:trace contextRef="#ctx0" brushRef="#br0" timeOffset="138381.3903">19486 9528 0,'0'0'0,"0"0"16,0 0-16,28-4 0,-28 4 15,30-3-15,-9 2 0,3 0 16,-1 0-16,8 0 0,-1 1 15,-1 1-15,-1 3 0,-5-1 16,-2 0-16,-5 1 0,-4 2 0,-7 2 16,-7 3-16,-5-3 0,-3 1 15,-6 0-15,-8 0 16,0 2-16,0 0 0,-10 2 0,-2 0 16,3-2-16,2-1 0,1 0 15,3-4-15,11-1 0,2-2 0,7 0 16,2-1-16,5-2 15,7 2-15,7-5 0,7 0 16,0-1-16,1 0 0,3-1 16,3 0-16,-1-1 0,-3 1 0,-4 2 15,-4-1-15,-3 1 0</inkml:trace>
  <inkml:trace contextRef="#ctx0" brushRef="#br0" timeOffset="138618.5051">19602 9753 0,'0'0'0,"0"0"0,0 0 16,3 18-16,-3-18 0,4 23 15,-4-23-15,6 32 0,-3-16 0,-1 2 16,1 1-16,-1-2 0,0-1 16,0 5-16,-1-2 0,1-2 15,-2-3-15,-2-2 0,0-3 16,-1-1-16,-2 1 0,-2-3 15,-4-2-15,1-2 0,-1-2 0,-7-2 16,-2-4-16,2 0 0,0-2 16,2 1-16,3 2 0,2 1 15</inkml:trace>
  <inkml:trace contextRef="#ctx0" brushRef="#br0" timeOffset="138764.7171">19408 9854 0,'0'0'16,"0"0"-16,0 0 0,0 0 15,0 0-15,4 24 0,-4-24 0,-3 19 16,3-19-16,-5 21 0,5-21 16,-4 26-16,2-12 0,2-1 0,1-1 15,0-1-15,0-1 0,0-2 16</inkml:trace>
  <inkml:trace contextRef="#ctx0" brushRef="#br0" timeOffset="138907.1806">19938 9934 0,'0'0'0,"0"0"0,0 0 15,0 0-15,0 0 0,20 3 0,-20-3 16,0 0-16,0 0 0,21 6 16,-21-6-16,0 0 0</inkml:trace>
  <inkml:trace contextRef="#ctx0" brushRef="#br0" timeOffset="139087.5794">20142 9440 0,'0'0'15,"0"0"-15,0 0 0,20 4 0,-20-4 16,0 0-16,23 12 0,-18-7 15,0 1-15,-2-1 0,0-1 16,0 1-16</inkml:trace>
  <inkml:trace contextRef="#ctx0" brushRef="#br0" timeOffset="139397.6074">19956 9629 0,'0'0'0,"0"0"16,0 0-16,22-3 0,-22 3 0,26-2 15,-26 2-15,35-2 16,-15 1-16,0 1 0,1 1 16,-1-1-16,-2 2 0,2-1 15,-1 2-15,-3 1 0,-3 0 0,-4 4 16,-3 4-16,-2 0 0,-2 2 16,-4 1-16,-4 2 0,0 0 15,-2-1-15,-1 1 0,-1 0 16,1 0-16,2-2 0,1-2 15,3-1-15,2-3 0,1-1 0,6-3 16,6-1-16,3-4 0,0-2 16,7-3-16,6-3 0,-2-2 15,0-1-15,0 0 0,-5 2 16,-3 1-16</inkml:trace>
  <inkml:trace contextRef="#ctx0" brushRef="#br0" timeOffset="139631.0664">20399 9335 0,'0'0'0,"0"0"0,0 0 16,0 0-16,0 0 0,0 0 0,0 0 16,30 11-16,-30-11 0,35 3 15,-12-2-15,2 1 0,2 0 16,1 0-16,3 0 0,7-1 15,-3 0-15,-2 0 0,-2-1 16,-4 2-16,-4-1 0,-1 3 0,-6 0 16,-7 0-16,-2-3 0,-2 1 15,0 0-15,-2-1 0</inkml:trace>
  <inkml:trace contextRef="#ctx0" brushRef="#br0" timeOffset="139864.5753">20584 9442 0,'0'0'0,"0"0"0,0 0 15,0 0-15,0 0 0,-15 15 16,15-15-16,0 0 0,-22 22 0,22-22 16,-18 20-16,9-11 0,1 1 15,3 1-15,2-2 0,1 0 16,4-2-16,3 0 0,4-1 16,1-2-16,2 0 0,6-3 15,4-1-15,0 0 0,0 0 16,6-1-16,2 0 0,-2-2 0,-3 0 15,3 0-15,-5 0 16,-8 0-16,-3-2 0,-2 1 0,-1 0 16,-1 1-16</inkml:trace>
  <inkml:trace contextRef="#ctx0" brushRef="#br0" timeOffset="140147.9418">20704 9473 0,'0'0'0,"0"0"0,0 0 15,0 0-15,0 0 0,0 0 16,6 28-16,-6-28 0,4 25 0,-2-7 16,1 5-16,-1 1 15,-1 2-15,1 4 0,0 2 16,0 7-16,1-1 0,0-5 0,0 0 16,2 5-16,-2-3 0,-1-4 15,0-3-15,0-4 0,-1-4 0,-1-1 16,-1-3-16,-1-2 15,0-5-15,-1-1 0,-2-3 16,1-2-16,0 1 0,-4-4 16,-2-1-16,-1-3 0,0-1 0,-1-7 15,-1-5-15,2 0 0,2 0 16,1 1-16,1 4 0,2 1 16</inkml:trace>
  <inkml:trace contextRef="#ctx0" brushRef="#br0" timeOffset="140304.1005">20667 9757 0,'0'0'15,"0"0"-15,0 0 0,0 0 16,0 0-16,0 0 0,-19 30 16,19-30-16,-23 29 0,6-10 0,-3 0 15,-1 3-15,-1 0 0,-10 6 16,-2-1-16,0-2 0,0-3 16,-8 4-16,0-2 0,4-4 15,2-4-15,3-1 0,7-4 16,5-1-16</inkml:trace>
  <inkml:trace contextRef="#ctx0" brushRef="#br0" timeOffset="141164.9568">21400 8817 0,'0'0'16,"0"0"-16,0 0 0,0 0 0,0 0 15,0 0-15,24-5 0,-24 5 16,0 0-16,40 0 0,-40 0 16,37 1-16,-15-1 0,5 1 15,4 0-15,2-1 0,2 0 16,16 0-16,5 0 0,15 2 15,-1-2-15,22 1 0,2 2 16,-2-2-16,-3-1 0,27-1 16,22-2-16,-14-1 0,-8 0 0,56-1 15,-9 3-15,-22 1 0,-15 1 16,4-2-16,2-2 0,-13 1 16,-8 2-16,6-1 0,4 2 15,-13-1-15,-10 1 0,2-1 16,2-2-16,-18 4 0,-13 1 0,0-4 15,-1 0-15,-11-3 16,-9 0-16,-13 3 0,-10 2 16,-8-1-16,-7 0 0,-3-1 0,-2-1 15,-9 2-15,-7 1 0,-18 1 16,-10 2-16,11-1 0,9-1 16,5 0-16</inkml:trace>
  <inkml:trace contextRef="#ctx0" brushRef="#br0" timeOffset="145081.5746">22478 9198 0,'0'0'0,"0"0"0,0 0 16,0 0-16,19 12 0,-19-12 15,0 0-15,19 19 0,-12-10 0,1-2 16,1-1-16,-1-1 0,-1 0 15,0-1-15</inkml:trace>
  <inkml:trace contextRef="#ctx0" brushRef="#br0" timeOffset="145264.2323">22383 9360 0,'0'0'0,"0"0"16,0 0-16,0 0 0,29 5 0,-29-5 15,26 10-15,-11-5 16,0 2-16,2 0 0,0 3 16,-1-3-16,-3 0 0,-2-1 0</inkml:trace>
  <inkml:trace contextRef="#ctx0" brushRef="#br0" timeOffset="145397.6126">22352 9735 0,'0'0'0,"0"0"0,0 0 16,0 0-16,0 0 0,30-13 16,-30 13-16,34-16 0,-15 5 0,5-1 15,5-3-15,1-3 0,0-1 16,3-2-16,-6 3 0,-4 2 16</inkml:trace>
  <inkml:trace contextRef="#ctx0" brushRef="#br0" timeOffset="145564.4089">23055 9061 0,'0'0'0,"0"0"0,0 0 0,-20 14 16,20-14-16,-22 16 0,4-4 16,-1 1-16,0 2 0,-7 5 15,1 1-15,3-3 0,3-2 0,4-4 16</inkml:trace>
  <inkml:trace contextRef="#ctx0" brushRef="#br0" timeOffset="146215.0211">22826 9251 0,'0'0'0,"0"0"0,0 0 0,0 0 16,3 28-16,-3-28 0,0 23 15,-1-10-15,-1 2 0,1-2 16,0 1-16,0-2 0,0-1 0,0-2 16,0-3-16,1-2 0,0-4 15,0 0-15,3 0 0,0-4 16,1-1-16,1-2 0,3-4 16,1 2-16,2-1 0,2-2 15,2-1-15,4-1 0,-1 1 16,1 2-16,0 1 0,0 3 15,-1 2-15,-1 4 0,1 3 16,-1 1-16,-3 1 0,-3 1 16,-1 2-16,-3-1 0,-2 1 0,-4 3 15,-4 4-15,-3-1 0,0 0 16,-5 0-16,-4 0 0,0-1 16,-2 0-16,-1-2 0,-4-2 15,0 0-15,0-2 0,-4 1 16,3-3-16,4-1 0,4-2 0,2-1 15,0-1-15,6-1 0,2-3 16,6 1-16,4 0 16,3 0-16,3 0 0,5 1 15,5 1-15,-1 0 0,-1 1 0,3 1 16,1 2-16,-2 1 0,-2 2 16,0 2-16,-1-1 0,-5 1 15,-3 1-15,-7 2 0,-4 0 16,-4-1-16,-4 0 0,-3 2 15,-3 0-15,-4 0 0,-1 2 0,-8-1 16,0-1-16,3-1 16,3-1-16,4-1 0,1-2 15,4-1-15,3-1 0,6-1 0,5-1 16,5 0-16,4-2 0,8-2 16,7 1-16,3-1 0,3 0 0,9-2 15,5-2-15,-5 1 16,-1 0-16,4 1 0,-3 1 15,-10 1-15,-5 0 0,-5 0 0</inkml:trace>
  <inkml:trace contextRef="#ctx0" brushRef="#br0" timeOffset="146431.3587">23142 9711 0,'0'0'0,"0"0"15,0 0-15,0 0 0,13 21 0,-9-11 16,1 1-16,-1 3 16,0-1-16,-2 1 0,-1 2 0,-1-1 15,-1-1-15,-3 1 0,1-1 16,-2-3-16,-3-1 0,-2-3 16,-2-2-16,0-3 0,1-2 0,2 0 15,1 0-15,2 0 0</inkml:trace>
  <inkml:trace contextRef="#ctx0" brushRef="#br0" timeOffset="146598.3195">23055 9644 0,'0'0'0,"0"0"16,0 0-16,-12 23 0,12-23 0,-16 29 16,5-11-16,-1 0 15,-2 1-15,-1-1 0,1 1 16,-4 3-16,3-3 0,4-5 15,4-3-15,2-3 0,-1 0 16,2-1-16</inkml:trace>
  <inkml:trace contextRef="#ctx0" brushRef="#br0" timeOffset="146964.849">23625 9339 0,'0'0'0,"0"0"0,0 0 15,0 0-15,0 0 0,-30 12 16,30-12-16,-30 23 0,17-10 0,1 1 16,1 2-16,2-2 0,2-3 15,4-2-15,3-2 16,3 0-16,3-1 0,4-4 0,2-1 16,1-1-16,0 1 0,4-2 15,-1 0-15,0 0 0,-2 1 16,-1 0-16,-2 2 0,-2 0 15,-2 0-15,-4 4 0,-3 5 16,-2 2-16,-1 0 0,-4 6 16,-2 3-16,-2 3 0,-1-1 0,-2 4 15,-3 4-15,-3 2 0,2-2 16,0-4-16,3-2 0,0-5 16,1-2-16,-2-4 0,1-3 15,-3-3-15,0-4 0,0-6 16,3-6-16,0-1 0,2 0 0,3 2 15,1 1-15,3 0 0</inkml:trace>
  <inkml:trace contextRef="#ctx0" brushRef="#br0" timeOffset="147098.6448">23449 9684 0,'0'0'0,"0"0"16,0 0-16,18 16 0,-18-16 16,21 22-16,-6-10 0,1 1 15,-1 1-15,7 4 0,1 0 16,1-1-16,-1 0 0,1-2 15,1-1-15,-2-3 0,1-3 16,-1 1-16,-4-2 0,-4-1 0</inkml:trace>
  <inkml:trace contextRef="#ctx0" brushRef="#br0" timeOffset="147297.5479">24059 9364 0,'0'0'0,"9"-1"16,3-2-16,3 1 0,3 0 15,10-1-15,2 0 16,2 1-16,0 1 0,9-2 0,1 2 16,-7-3-16,-4 0 0,-1-1 15,-7 0-15,-5 2 0</inkml:trace>
  <inkml:trace contextRef="#ctx0" brushRef="#br0" timeOffset="147614.2388">24317 9221 0,'0'0'0,"0"0"0,0 0 15,0 0-15,0 26 0,0-26 16,-2 29-16,0-11 0,-1 1 0,1 3 15,0 1-15,-1 0 16,-1-1-16,0 2 0,-2-1 16,1-2-16,0-3 0,-1-4 15,-2-2-15,0-2 0,1 0 0,0-3 16,3-3-16,0 0 0,2 0 16,0-1-16,0-1 0,2-2 15,5 2-15,2-3 0,2-1 16,2 0-16,2-1 0,4 0 15,2-1-15,5-2 0,-2-1 0,0 0 16,1 0-16,-3 0 0,-2 0 16,-2 2-16,-3-1 0,-2 2 15</inkml:trace>
  <inkml:trace contextRef="#ctx0" brushRef="#br0" timeOffset="147799.6674">24418 9558 0,'0'0'15,"0"0"-15,0 0 0,-18 11 16,18-11-16,0 0 0,-20 24 15,14-16-15,1 1 0,1-1 16,3 1-16,2-2 0,3-1 0,2-1 16,3-1-16,0 0 15,1-2-15,2-2 0,1-1 16,1 0-16,-2 2 0,2-4 0,-1-2 16,-4 2-16,-2-1 0,0 0 15,0 1-15,-1 0 0</inkml:trace>
  <inkml:trace contextRef="#ctx0" brushRef="#br0" timeOffset="148002.2624">24130 9655 0,'0'0'0,"0"0"16,0 0-16,-4 24 0,4-24 0,-4 27 15,1-14-15,-1 3 16,1 2-16,-1 0 0,-1 2 15,1-1-15,-1-2 0,1 4 16,1-3-16,-1-2 0,1-3 0,1-4 16,0-3-16,0-4 0,2-2 15,0 0-15,0 0 0,0 0 16</inkml:trace>
  <inkml:trace contextRef="#ctx0" brushRef="#br0" timeOffset="148214.4176">24310 9802 0,'0'0'16,"0"0"-16,0 0 0,32 15 0,-17-7 16,2 2-16,3 1 0,8 3 15,3-1-15,1 0 0,2 0 16,5 1-16,-1-1 0,-3-2 16,-1 1-16,-3-4 0,-2-1 15,-4-1-15,-2-2 0,-4-2 16,-3 0-16,-7-6 0,-2-3 15,-5-1-15,-4-1 0,0 1 0,1 2 16,0 2-16</inkml:trace>
  <inkml:trace contextRef="#ctx0" brushRef="#br0" timeOffset="148898.6534">24786 9270 0,'0'0'0,"0"0"16,0 0-16,0 0 0,0 0 0,0 0 15,0 0-15,22 19 0,-22-19 16,0 0-16,0 0 0,12 21 16,-12-21-16,-4 20 0,4-20 15,-12 20-15,6-10 0,-4 0 16,-2 1-16,-3-3 0,0-1 0,-1 1 15,1-2-15,2 1 0,2-2 16,-1 1-16,2-1 16,4-3-16,3 1 0,6-1 0,6 0 15,2 0-15,3-1 0,3 0 16,2 1-16,5 1 0,1 0 16,-2 1-16,-2 2 0,-3 1 15,-3 0-15,-7 3 0,-6 3 16,-5 0-16,-6 3 0,-4 0 15,-5-1-15,0 2 0,-2-1 0,-7 5 16,-1 0-16,3-2 16,4-2-16,5-4 0,4 1 15,2-3-15,3-1 0,7 0 0,7 0 16,4-3-16,4-1 0,6-1 16,6-2-16,1 0 0,2 0 15,3-1-15,4 0 0,-2-1 16,-1-1-16,2-1 0,-1-1 15,-7 1-15,-2 1 0,-5-1 16,-3-2-16,-3-1 0,-3 0 16,-3-1-16,-3 1 0,0 0 0,-3 0 0,-2-2 15,-1-1 1,0 1-16,-1 0 0,-1-1 0,0 1 16,-2-2-16,1-1 0,0-1 15,-1 2-15,1 0 0,1 1 16,0 0-16,-1 0 0,1 0 15,1 1-15,0 0 0,0 0 16,0 1-16,0 1 0,1 0 0,0 1 16,0-1-16,0 0 0,0 1 15,1-1-15,0 1 0,0 0 0,0 0 16</inkml:trace>
  <inkml:trace contextRef="#ctx0" brushRef="#br0" timeOffset="149050.5261">25627 9853 0,'0'0'16,"0"0"-16,0 0 16,0 0-16,-27 15 0,27-15 0,-31 11 15,31-11-15</inkml:trace>
  <inkml:trace contextRef="#ctx0" brushRef="#br0" timeOffset="151497.3148">2048 12445 0,'0'0'0,"0"0"0,0 0 16,0 0-16,0 0 0,0 0 15,0 0-15,0 0 0,29-5 16,-29 5-16,29-3 0,-29 3 15,38-4-15,-9 3 0,6-3 16,3 3-16,1 1 0,20-2 16,9-3-16,20 0 0,-1 0 15,20 1-15,16 2 0,12-4 16,-8 0-16,53-7 0,-13-2 16,-14 2-16,-10 5 0,-2 0 0,0-2 15,-8 3-15,-7 0 0,-3 1 16,-4 1-16,-8 0 0,-5 1 15,-8 0-15,-7 0 0,-15 1 16,-8 2-16,-11-3 16,-5 1-16,-17 0 15,-9 2-15,-11-1 0</inkml:trace>
  <inkml:trace contextRef="#ctx0" brushRef="#br0" timeOffset="152064.2284">2639 14215 0,'0'0'0,"20"-3"16,2-1-16,-3 1 0,3 0 0,15-2 15,17-4-15,-3 1 0,-3 1 16,14-2-16,2 0 0,-1 1 16,-2 0-16,14-1 0,1-3 15,1 2-15,1 2 0,12-6 16,-2-1-16,29-5 0,-16 5 0,8-1 15,8 0-15,-11 2 16,-4 0-16,3 4 0,5 2 16,0 1-16,0 3 0,9 1 15,5 2-15,-28 0 0,-20-1 0,1 2 16,-4 1-16,2 2 0,1 0 16,0 2-16,1 4 15,-23-1-15,-15 2 0,-13-3 16,-8-3-16,-7-1 0</inkml:trace>
  <inkml:trace contextRef="#ctx0" brushRef="#br0" timeOffset="152715.8247">2375 16037 0,'0'0'0,"15"-3"0,1 1 0,-2 0 16,3-1-16,10-1 0,6 1 15,2-1-15,-1 0 0,15 0 16,5-1-16,2 0 0,-2-1 0,18-2 15,5 1-15,11-1 0,-3 0 16,22-1-16,6 1 16,-1 1-16,-1-1 0,68-8 15,-2-2-15,-31 3 0,-23 3 0,11 3 16,7 4-16,6-2 0,6 1 0,-1 1 16,2 0-16,-8 1 15,-4 0-15,10 4 0,9 2 16,-8-4-16,-3-2 0,2-2 15,3 1-15,-9 1 0,-3 1 16,4 2-16,6 1 0,-9-2 0,-8 1 16,2-3-16,2-2 0,-11 2 15,-5 1-15,-5-1 0,0 0 16,-12-3-16,-7-3 0,-5-1 16,0-1-16,-12 0 0,-6-1 0,-12 1 15,-8 3-15,-12 2 16,-8 4-16,-13-1 0,-7 1 15,-14-6-15,-9-3 0,3 4 16,1 2-16,0 2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6T00:15:35.533"/>
    </inkml:context>
    <inkml:brush xml:id="br0">
      <inkml:brushProperty name="width" value="0.05292" units="cm"/>
      <inkml:brushProperty name="height" value="0.05292" units="cm"/>
      <inkml:brushProperty name="color" value="#FF0000"/>
    </inkml:brush>
  </inkml:definitions>
  <inkml:trace contextRef="#ctx0" brushRef="#br0">2154 3014 0,'0'0'0,"0"0"0,0 0 0,0 0 16,0 0-16,0 0 0,0 0 15,24-2-15,-24 2 0,0 0 16,30 0-16,-30 0 0,28 1 16,-10-1-16,1 0 0,3 0 15,1 1-15,5 0 0,3-1 16,7 0-16,3 1 0,3-1 15,4 0-15,9 0 0,-3 0 0,3 0 16,3-1-16,6 0 0,-2 0 16,14 1-16,1 3 0,-7-2 15,-8-2-15,16-1 0,1 2 16,-5 0-16,-4-1 0,36-2 16,-5-1-16,-16 3 0,-10 3 15,3-5-15,3-5 0,-12 7 16,-6 2-16,-3 1 0,2-1 15,-7-5-15,-3-4 0,-4 7 0,-4 6 16,-10-5-16,-4-4 0,-10 2 16,-3 1-16,-6 3 0,-5 3 15,-6-2-15,-4 1 0,-3-6 16,-4 1-16,5 0 0,-2 0 16,3 1-16</inkml:trace>
  <inkml:trace contextRef="#ctx0" brushRef="#br0" timeOffset="2016.5441">2785 5121 0,'0'0'0,"0"0"0,0 0 16,-22-14-16,11 10 0,-4 1 16,-3-1-16,-8 2 0,1 0 15,-6 1-15,-4 3 0,-3 3 16,3 1-16,-11 7 0,0 4 15,2 1-15,0 1 0,-10 8 16,4 1-16,-1 3 0,3 3 0,-2 8 16,-1 3-16,4 0 0,2 0 15,-2 9-15,4 1 0,5-1 16,-1 0-16,8-1 0,2 3 16,1 18-16,6-8 0,13-1 15,6 2-15,8-7 0,3-4 0,7 0 16,6-1-16,5-3 15,2-6-15,7-2 0,6 0 16,4-5-16,3-1 0,6-4 16,4 1-16,3-4 0,-2 0 0,8-4 15,0-3-15,2-5 0,1-1 16,8-2-16,5-3 0,-2-3 16,2-2-16,5-2 0,5 1 15,2-5-15,-1-1 0,3-7 16,2-4-16,-5 1 0,-2 2 0,-1-3 15,4 0-15,-12-7 0,-8-5 16,-1 0-16,-2 1 16,-5 0-16,-5-2 0,-2-3 15,1-3-15,-10-1 0,-1 1 0,-1-6 16,-1-2-16,-1 0 0,1 2 0,-5-9 16,-3-6-16,-7 1 15,-4 0-15,-3-1 0,-3 0 16,-3 0-16,-1 1 0,-4-3 15,-3 0-15,-3 1 0,-2 2 0,-4-1 16,-3 0-16,-3 1 0,-1 1 16,-5 2-16,-4 3 15,4-5-15,3-4 0,-8 5 0,-4 3 16,-1 5-16,-1 2 0,-4-1 16,-4 1-16,-7 3 0,-4 1 15,-5 2-15,-1-2 0,-1 9 16,-2 4-16,-8-2 0,-5-1 15,-2 9-15,-3 6 0,-4 2 16,-3 3-16,4-1 0,0 2 0,0 4 16,-2 3-16,5 2 0,2 2 15,5 3-15,2 5 0,9-4 16,7-1-16,9-7 0,7-5 16,6 1-16,7-1 0,6 0 15</inkml:trace>
  <inkml:trace contextRef="#ctx0" brushRef="#br0" timeOffset="2419.8945">3193 3210 0,'0'0'15,"0"0"-15,0 0 0,-29-13 0,18 10 16,1 1-16,2-1 15,0 1-15</inkml:trace>
  <inkml:trace contextRef="#ctx0" brushRef="#br0" timeOffset="3066.1156">2580 3112 0,'0'0'15,"-10"-2"-15,-2 0 0,-5-1 16,2-2-16,-14 0 0,-5-1 16,-1-1-16,-3 0 0,-9-1 15,-4 0-15,4-1 0,-1 0 0,-8-1 16,-1 0-16,6-4 0,3-2 15,-4-4-15,3 2 16,8-1-16,4-2 0,-1-2 0,3-3 16,7 1-16,6-1 0,6-2 15,0 0-15,6-3 0,4-4 16,6 0-16,3-1 0,6-3 16,1-3-16,9 2 0,3 1 15,3-1-15,0 0 0,11-8 16,8-1-16,-2 7 0,1 4 0,7 3 15,6 1-15,-1-2 0,-4-2 16,34-13-16,-5 6 0,-9 9 16,-8 4-16,8 0 0,5 1 15,-7 8-15,-4 7 0,11 2 16,4 3-16,-6 1 0,-3 0 16,9 5-16,8 1 0,-10 0 0,-4-1 15,9 1-15,7-2 16,-9 12-16,-4 4 0,7 1 15,6 0-15,-8 0 0,-5-1 0,5 4 16,6 4-16,-12 1 0,-6 1 16,5 7-16,0 6 0,-8-4 15,-7-3-15,1 6 0,-2 6 16,-4-5-16,-2-3 0,-3-3 16,-2-3-16,-9 11 0,-6 6 15,-7 4-15,0 4 0,-8-10 0,-4-7 16,0 5-16,-3 1 15,-4 1-15,-5-1 0,-7 1 0,-3 2 16,-6-5-16,-1-3 0,-7-1 16,-7-3-16,2 1 0,-1 0 15,-10 1-15,-8-1 0,2-4 16,-2-1-16,-5-4 0,-4-1 16,1-1-16,1 2 0,-11-5 15,-4-3-15,5-3 0,3-4 0,-7 0 16,-6 1-16,13 1 0,5 0 15,18-1-15,12-4 0,6-1 16</inkml:trace>
  <inkml:trace contextRef="#ctx0" brushRef="#br0" timeOffset="5286.2715">5579 2420 0,'0'0'0,"0"0"15,0 0-15,6 27 0,-4-15 0,0 4 16,1 2-16,-1 3 0,1 2 0,0 7 16,1 1-16,-1-2 15,-2-1-15,1-2 0,2-2 0,-1 3 16,0-5-16,-1-3 0,0-3 16,-2-3-16,-2-3 0,2-8 15,-3-2-15,3 0 0,-2-1 0,2 1 16</inkml:trace>
  <inkml:trace contextRef="#ctx0" brushRef="#br0" timeOffset="5605.9941">5535 2489 0,'0'0'0,"0"0"16,0 0-16,25-8 0,-25 8 15,32-10-15,-13 5 0,2 2 16,1-1-16,1 2 0,-1 0 15,5 0-15,0 2 0,-3 2 16,-2 0-16,-4 1 0,-3 1 0,-5 3 16,-5 3-16,-4 1 0,-3 1 15,-7 5-15,-4 1 0,-4 3 16,-3 2-16,-10 4 0,-1-1 16,4-3-16,1-4 0,1-1 15,3-4-15,5 0 0,5-4 0,2-3 16,5-4-16,5-3 15,4 0-15,7-3 0,1-5 16,6 1-16,3 0 0,1-2 16,3-1-16,-2 1 0,3-1 0,-5 3 15,-5 1-15,-3 1 0</inkml:trace>
  <inkml:trace contextRef="#ctx0" brushRef="#br0" timeOffset="5866.6551">6129 2382 0,'0'0'16,"0"0"-16,0 0 0,0 0 15,0 0-15,0 0 0,3 29 0,-3-29 16,-7 34-16,1-14 0,-1 3 16,-1 3-16,1 2 0,-3 1 15,1 2-15,-3 8 0,2-3 16,0 1-16,0 1 0,1 0 15,0-5-15,2-4 0,1-6 16,-1-3-16,3-5 0,1-6 0,1-3 16,2-6-16,-2-5 0,2-2 15,0-6-15,0 3 0,0 1 16,0 2-16</inkml:trace>
  <inkml:trace contextRef="#ctx0" brushRef="#br0" timeOffset="6450.0041">6144 2464 0,'0'0'0,"0"0"0,0 0 15,15-16-15,-5 9 0,2 1 16,3 0-16,0 0 0,1 0 0,5-1 16,1 4-16,-1 1 0,0 2 15,-5 0-15,1 2 0,-3 1 16,-1 1-16,-3 2 0,-2 1 16,-6 2-16,-4 2 0,-4 1 15,-5 2-15,0 0 0,-4 4 0,-5-1 16,-4 2-16,1-1 15,1 0-15,-3 1 0,2-3 16,4-1-16,4-3 0,2-3 16,2-1-16,4-5 0,4-2 0,5-3 15,5-5-15,4 0 0,4-2 16,6 0-16,1-3 0,1 4 16,1 0-16,5 0 0,-1 2 15,-3 6-15,-1 4 0,-2 1 16,-2 3-16,-2 3 0,-3 5 15,-5 1-15,-3 1 0,-3 0 0,-1 3 16,-6 0-16,-1 0 16,-4 0-16,-2-2 0,-4 3 15,-4 2-15,1-1 0,0-1 0,-2-1 16,-1-2-16,1-4 0,-2-4 16,0 0-16,1 0 0,2-5 15,3-3-15,0-2 0,3-1 16,2-7-16,3-4 0,0 1 15,3 3-15,0-8 0,2-8 0,4 3 16,-1 3-16,4 3 0,0 2 16,3 2-16,0 3 15,3 4-15,2 3 0,2 2 0,1 1 16,0 4-16,1 4 0,1 1 16,-1 3-16,2 2 0,0 1 15,-1 0-15,1 1 0,0-1 16,0-1-16,-3-4 0,2-2 15,0-4-15,-1-1 0,-3-2 16,-1 0-16,-3-1 0</inkml:trace>
  <inkml:trace contextRef="#ctx0" brushRef="#br0" timeOffset="6683.1936">6964 2645 0,'0'0'0,"0"0"0,0 0 16,0 0-16,-6 22 0,6-22 0,-14 24 16,4-8-16,-2 3 0,-1 1 15,-1 3-15,-1-1 0,1 1 16,-5 5-16,2 0 0,-2-4 16,-1-5-16,4-2 0,-1-5 15,3-1-15,2-2 0,-2-6 16,6-3-16,-1-3 0,3-5 15,2 2-15,-2 1 0,3 1 16</inkml:trace>
  <inkml:trace contextRef="#ctx0" brushRef="#br0" timeOffset="6916.8033">6942 2411 0,'0'0'0,"0"0"0,0 0 16,0 0-16,16 21 0,-16-21 15,19 33-15,-6-11 0,1 5 0,1 3 16,2 3-16,4 7 16,0 0-16,5 3 0,2-1 15,-2-4-15,0-4 0,-1 1 0,-2-7 16,-2-3-16,-1-3 0,-4-2 16,0-2-16,-5-4 0,-1 1 15,-2 1-15,-3 1 0,-1-2 16,1-4-16,-4-1 0</inkml:trace>
  <inkml:trace contextRef="#ctx0" brushRef="#br0" timeOffset="8233.2005">4959 6360 0,'0'0'0,"0"0"0,0 0 0,0 0 0,0 0 16,12 27-16,-12-27 15,7 26-15,-4-11 0,0 2 16,0 3-16,1 0 0,-1 1 0,-1 0 16,2-2-16,-1 3 0,0-5 15,1-3-15,-1-2 0,-2-1 16</inkml:trace>
  <inkml:trace contextRef="#ctx0" brushRef="#br0" timeOffset="8483.2636">5082 6391 0,'0'0'0,"0"0"0,0 0 15,31-4-15,-18 5 0,1 0 0,1-1 16,2 2-16,0-1 0,5 2 16,-1 1-16,-3 0 0,-3 0 15,-1 3-15,-5 1 0,-2 1 16,-4-2-16,-7 3 0,-10 4 15,-1-1-15,0 2 0,-6 1 16,-2 2-16,-3-1 0,2 1 0,1 1 16,1-1-16,4-4 0,4-2 0,3-3 15</inkml:trace>
  <inkml:trace contextRef="#ctx0" brushRef="#br0" timeOffset="8683.2599">5830 6197 0,'0'0'0,"0"0"0,0 0 15,-23 19-15,23-19 0,-31 23 0,10-6 16,-1 2-16,-1 1 0,-9 7 16,-1 3-16,-1-4 0,2 0 0,-2-1 15,3-3-15,7-5 16,2-2-16,5-3 0,2-3 15,4-1-15</inkml:trace>
  <inkml:trace contextRef="#ctx0" brushRef="#br0" timeOffset="8832.5929">5528 6446 0,'0'0'0,"0"0"15,0 0-15,0 0 0,0 0 0,11 31 16,-11-31-16,9 27 0,-4-12 15,2 0-15,-1 1 16,3-2-16,-2 0 0,-1-2 0,0 0 16,0-3-16</inkml:trace>
  <inkml:trace contextRef="#ctx0" brushRef="#br0" timeOffset="9166.8636">6011 6452 0,'0'0'0,"0"0"0,0 0 15,0 0-15,0 0 0,0 0 16,-34 15-16,34-15 0,-37 16 0,12-6 16,-5 3-16,-4 0 0,-2 0 15,-11 7-15,0 2 16,-10 1-16,8-4 0,4-1 0,3 0 16,2-4-16,10-3 0,8-1 15,9-1-15,10-3 0,7-2 16,11-6-16,11-2 0,6-2 15,5 0-15,7-1 0,7-2 16,5-2-16,-2 0 0,7 0 16,-1 1-16,-12 3 0,-5 2 0,-1009 1 15,1997 0-15,-1009 1 0,-4 2 16,-14 2-16,-5 2 0,-4-1 16,-5 1-16,-4-2 0,-5 0 15,4-1-15,5 0 0,0 0 16</inkml:trace>
  <inkml:trace contextRef="#ctx0" brushRef="#br0" timeOffset="9400.1189">5790 6477 0,'0'0'16,"0"0"-16,0 0 0,0 0 0,0 25 16,0-25-16,0 39 0,0-15 15,0 4-15,0 4 0,0 2 16,3 6-16,2-4 0,0 7 15,1-4-15,-3-7 0,0-4 0,-1-5 16,0-5-16,-4-2 0,0-1 16,-6-3-16,-2 0 15,-4-4-15,2-3 0,2-1 0,-2-1 16,0-1-16,1-2 0,2-4 16,2-4-16,1-11 0,2-7 0,0 2 15,1 5-15,2 3 0</inkml:trace>
  <inkml:trace contextRef="#ctx0" brushRef="#br0" timeOffset="9850.615">6438 6370 0,'0'0'0,"0"0"0,0 0 0,0 0 15,-17 18-15,17-18 0,-25 22 16,10-8-16,0 1 0,-2 1 15,-1 0-15,3-2 0,2 0 0,-1 0 16,5 0-16,4-3 16,5-3-16,8-3 0,3-2 15,7-1-15,0-4 0,8 0 0,4-2 16,1 1-16,2-2 0,7-1 16,1 0-16,-4-2 0,-2 1 15,2 0-15,-5 2 0,-6 0 16,-3 2-16,-6-1 0,-6 0 15,-3 1-15,-1-1 0,-4 0 16,0 0-16,-2-1 0,-1 1 0,1-1 16,0 1-16,2 1 0,0 2 15,0 0-15,2 1 0,-1 0 16,1 0-16,-2 2 0,0 2 16,-1 0-16,2 1 0,-3 3 15,1 1-15,-2 1 0,1 0 0,0 0 16,0 0-16,-1 1 15,0 0-15,-1-1 0,1 0 16,-1 0-16,0-2 0,-2-2 0,-1-2 16,-2-2-16,-1-1 0,2 0 15,-2 1-15,3-1 0</inkml:trace>
  <inkml:trace contextRef="#ctx0" brushRef="#br0" timeOffset="10083.3207">6647 6275 0,'0'0'0,"0"0"16,0 0-16,0 26 0,0-26 15,0 35-15,-3-11 16,2 4-16,-2 1 0,1 10 0,1 0 16,1-3-16,1-3 0,1 5 15,1-3-15,-3-5 0,1-3 16,2-4-16,-3-2 0,1-5 15,0-1-15,-2-4 0,-3-1 0,1-2 16,2-2-16,-2 0 16</inkml:trace>
  <inkml:trace contextRef="#ctx0" brushRef="#br0" timeOffset="10400.1211">6384 6782 0,'0'0'0,"0"0"16,0 0-16,0 0 0,0 0 0,0 0 15,0 25-15,0-25 0,0 0 16,11 25-16,-11-25 16,19 17-16,-8-11 0,5-2 0,2-2 15,3 0-15,1-4 0,3 0 16,1-2-16,6-2 0,-2 0 16,-1-1-16,0-1 0,-2-1 15,-3 0-15,5-2 0,-3 0 16,-5 3-16,-2 2 0,-2 3 15,0 2-15,-5 2 0,-2 2 16,0 4-16,-1 3 0,-1 2 16,-3 3-16,0-1 0,0 3 15,-1-1-15,3 0 0,-4-1 0,2 0 16,-1-2-16,-1-1 0,1-3 16,-1-3-16,-5-1 0,-2-2 15,1-1-15,1 0 0,0-1 0</inkml:trace>
  <inkml:trace contextRef="#ctx0" brushRef="#br0" timeOffset="11639.9057">4290 6399 0,'0'0'0,"0"0"0,0 0 15,0 0-15,0 0 0,0 0 16,25-7-16,-25 7 0,0 0 15,25 1-15,-25-1 0,25 3 0,-12-1 16,3-1-16,5 0 16,-1 1-16,2-1 0,2-1 0,5-1 15,6-1-15,0 1 0,3-1 16,3-2-16,0 2 0,-2-1 16,13 1-16,2 1 0,-2 0 15,-2-1-15,14 1 0,2-1 16,-6 2-16,-3 0 0,14 0 15,2 0-15,-3-1 0,-3 0 0,14 1 16,-1 0-16,-6 1 0,-6 1 16,36-1-16,-6-3 15,-12 0-15,-8 1 0,1 0 0,4 2 16,-8 1-16,-4 0 0,4 2 16,2-1-16,-3-6 0,-4-4 15,6 6-15,4 2 0,-7 4 16,-2 1-16,3-5 0,4-2 15,-4 1-15,-5 1 0,10 1 16,5-1-16,-8 0 0,-5 1 0,11-2 16,6 1-16,-8 0 0,-5 1 15,11-3-15,7-1 0,-7 1 16,-3 1-16,5-1 0,6-1 16,-9 2-16,-3-1 0,8 2 15,5 2-15,-4-4 0,-5-2 16,10 0-16,6 1 0,-9-2 15,-7 2-15,11-1 0,7 1 16,-9-1-16,-5 2 0,8 4 16,5 2-16,-9-5 0,-8-4 0,13 0 15,11 0-15,-8 3 0,-4-1 16,6 2-16,4 0 0,-7 0 16,-3 1-16,12-1 0,6 0 15,-9-1-15,-7 0 0,7 1 16,4 1-16,-10-1 0,-6-1 0,13 1 15,9 1-15,-7 2 0,-4 1 16,10-5-16,7-2 16,-11 0-16,-9 2 0,15-1 0,10 1 15,-11-3-15,-7-3 0,10 1 16,8 1-16,-13 1 0,-9-1 16,10 1-16,7 1 0,-11 2 15,-7 0-15,7-1 0,6-3 16,-9 1-16,-6-1 0,10 2 15,6 1-15,-11 1 0,-7 3 0,13-2 16,8 0-16,-9-4 0,-6-2 16,7 1-16,8 2 0,-12 3 15,-7 3-15,11-4 0,7-4 16,-7 1-16,-6 1 0,5-1 16,5 2-16,-4-2 0,-5 2 15,11-2-15,7-2 0,-11 3 16,-7 5-16,10-5 0,7 1 15,-13 2-15,-7 1 0,9 0 16,5-1-16,-10-3 0,-6-4 0,8 4 16,6-1-16,-14 2 0,-10 2 15,6-5-15,5-2 0,-11 5 16,-7 4-16,5-1 0,3 1 16,-6-3-16,-5-1 0,5 2 15,3 1-15,-14 3 0,-9-2 16,3 0-16,2-2 0,-9 2 15,-5 1-15,-2-3 0,-1-1 16,-12 0-16,-8 0 0,-7-2 16,-6-3-16,-6 5 0,-6 2 0,-9 2 15,-5-2-15,-8-5 0,-6-3 16,-23 3-16,-18 3 0,19 0 16,11 1-16,10-1 0</inkml:trace>
  <inkml:trace contextRef="#ctx0" brushRef="#br0" timeOffset="12482.7859">17330 6804 0,'0'0'16,"0"0"-16,0 0 0,0 0 16,24-6-16,-24 6 0,34-7 0,-11 2 15,4 0-15,6-1 0,5-1 16,13-3-16,1 2 0,14-4 16,1-2-16,-3 2 0,-2 0 15,10 0-15,-4-1 0,-3 4 0,-11 2 16,-11 3-16,-8 1 15,-8 4-15,-7 1 0,-11 7 16,-5 4-16,-11 0 0,-7 1 0,-9 5 16,-8 5-16,-3 1 0,-5 3 15,-13 9-15,-4 3 0,4-4 16,4-4-16,-12 6 0,-2 0 16,7-5-16,6-5 0,-5 1 15,3-1-15,10-7 0,8-6 0,-9 2 16,6-5-16,17-9 15,3-2-15,1-7 0,4-6 16,3-1-16,4-2 0,11-7 16,7-5-16,4-4 0,3 0 0,4-8 15,5-5-15,-1 0 0,1 1 16,9-7-16,3 0 16,-4 8-16,-1 3 0,-3 4 0,0 1 15,-3 7-15,-2 5 0,1 3 16,0 6-16,-8 9 0,-2 3 0,-1 3 15,-2 7-15,-3-1 0,-2 4 16,2 8-16,2 5 0,-3 4 16,-1 2-16,0 5 15,0 7-15,0-4 0,0-2 0,-1-4 16,2 0-16,-5-4 0,0-1 16,-1-4-16,-1 0 0,0-4 15,-3-1-15,0-4 0,0 1 16,-3-5-16,-1-2 0,-3 0 15,-1-1-15,-5-4 0,-3-1 0,-3-3 16,-4-3-16,-1 0 0,-1-4 16,-5-4-16,-5-4 15,1-2-15,-1-1 0,-10-8 0,-3-2 16,4 2-16,5 1 0,-7-4 16,1-2-16,3 3 0,3 2 15,4 1-15,2 2 0,4 5 16,1 3-16,4 1 0,4 1 15,4 3-15,3 0 0,3 3 16,3-1-16,0 6 0,2 3 0,3 3 16,3 2-16,-2-1 0,0-2 15,0-1-15</inkml:trace>
  <inkml:trace contextRef="#ctx0" brushRef="#br0" timeOffset="20883.267">5910 6067 0,'0'0'0,"0"0"15,0 0-15,0 0 0,0 0 0,0 0 16,0 0-16,0 0 16,0 0-16,0 0 0,0 0 15,0 0-15,0 0 0,-9 22 16,9-22-16,0 0 0,18 19 0,-18-19 15,20 17-15,-20-17 16,29 17-16,-10-9 0,5 2 16,0-2-16,1 1 0,12 1 15,1 1-15,1 1 0,0-1 0,15 0 16,5-3-16,-1-2 0,-4 0 16,16-2-16,3 1 0,-6-3 15,-2 1-15,10-3 0,-2-2 16,-6-2-16,-8-2 0,12-5 15,1-3-15,-11 1 0,-6-1 16,20-11-16,-10 1 0,-26 9 0,-4 1 16,12-13-16,-6-1 0,-10 2 15,-5 3-15,-4-8 0,-2-4 16,-13 17-16,0 0 0,-3-5 16,-1-8-16,-3 3 0,-3 1 15,-3-9-15,-5-4 0,-1 5 0,-1 6 16,-4-5-16,-4-2 15,-6 1-15,-2 3 0,-7 0 16,-6 1-16,4 3 0,2 1 0,-10 3 16,-2 1-16,1 2 0,3 2 15,-9 1-15,-5 1 0,0 4 16,0 4-16,-33-2 0,-1 1 16,16 4-16,10 2 0,-7 10 15,-5 5-15,9 3 0,5 3 0,-6 6 16,-3 2-16,4 3 15,5 1-15,-1 11 0,1 5 16,11 1-16,12-1 0,6 15 16,6 6-16,7-4 0,8-4 0,15 12 15,12 6-15,6-8 0,6-5 16,-9-19-16,-3-14 0,-6-10 16</inkml:trace>
  <inkml:trace contextRef="#ctx0" brushRef="#br0" timeOffset="24018.6321">5920 4901 0,'0'0'0,"0"0"15,0 0-15,0 0 0,0 0 0,17 17 16,-17-17-16,9 21 0,-9-21 16,12 26-16,-9-9 0,1 1 15,1 0-15,1 1 0,1-1 16,0-1-16,1-4 0,0 0 16,0-6-16,-4-1 0,2-1 0,-3-1 15</inkml:trace>
  <inkml:trace contextRef="#ctx0" brushRef="#br0" timeOffset="24316.432">5987 4976 0,'0'0'0,"0"0"15,0 0-15,0 0 0,0 0 0,18-23 16,-18 23-16,25-12 0,-25 12 0,32-12 16,-12 7-16,1 1 15,1 0-15,0-1 0,0 2 16,5 1-16,-3 2 0,-5 1 15,-5 3-15,-3 2 0,-3 0 0,-9 2 16,-6 3-16,-6 3 0,-3 0 16,-6 2-16,-3 2 15,-3-1-15,1 0 0,-3 2 0,2-2 16,2-3-16,7-4 0,4-2 16,5-2-16,7-1 0,3-2 15,10-6-15,10-4 0,5-3 16,4-1-16,7-1 0,4-2 15,-7 3-15,-7 1 0,-4 2 0</inkml:trace>
  <inkml:trace contextRef="#ctx0" brushRef="#br0" timeOffset="24632.5351">6459 4898 0,'0'0'16,"0"0"-16,0 0 0,0 0 0,0 0 15,36-10-15,-36 10 16,36-8-16,-15 3 0,1 1 16,3-1-16,0 0 0,-1-1 0,3 0 15,-2 1-15,-4 2 0,-4 0 16,-2 2-16,-2 2 0,-3 0 16,-3-1-16,-3 5 0,-3 4 15,-3 0-15,-4 1 0,-5 4 16,-7 3-16,2 2 0,-2 0 0,-3 4 15,-2 4-15,-7 5 16,2-3-16,0-3 0,2 0 16,-1-2-16,1-4 0,-5-1 0,2-4 15,4-2-15,3-2 0,5-7 16,3-1-16,6-2 0,-1-1 0,4 1 16</inkml:trace>
  <inkml:trace contextRef="#ctx0" brushRef="#br0" timeOffset="24816.0545">6498 4974 0,'0'0'0,"0"0"0,0 0 15,15 12-15,-15-12 0,16 21 0,-6-4 16,0 0-16,1-1 0,1 1 16,0 2-16,3 2 0,1-1 0,0-2 15,3-2-15,-2-3 0,-3-2 16,0-5-16,2-4 15,-4 0-15,0 0 0,-4 0 0</inkml:trace>
  <inkml:trace contextRef="#ctx0" brushRef="#br0" timeOffset="25082.3974">7257 4617 0,'0'0'16,"0"0"-16,0 0 0,0 0 15,0 0-15,0 0 0,0 0 0,-15 18 16,15-18-16,-20 16 0,20-16 16,-25 24-16,25-24 0,-23 27 15,14-15-15,2 2 0,2-2 16,3-2-16,2-2 0,4-2 16,4-2-16,5-2 0,5-1 15,0 1-15,1-2 0,7-2 16,3 0-16,-2 1 0,-2 0 0,-3 1 15,-2 0-15,-1 2 0,-6 0 16,2 1-16,-3-1 0,-2-1 16</inkml:trace>
  <inkml:trace contextRef="#ctx0" brushRef="#br0" timeOffset="25234.6212">7055 4942 0,'0'0'0,"0"0"15,0 0-15,23-7 0,-23 7 0,26-5 16,-6 3-16,0-3 0,1 1 16,1-1-16,0 2 0,0 1 15,-3 0-15,2 1 0,-4-2 16,-1 2-16</inkml:trace>
  <inkml:trace contextRef="#ctx0" brushRef="#br0" timeOffset="25699.9491">7063 5067 0,'0'0'0,"0"0"16,0 0-16,0 0 0,29-7 15,-29 7-15,34-7 0,-14 1 16,1 0-16,0 0 0,0 0 16,-1 2-16,0 0 0,2 1 15,-4 1-15,0 1 0,-5 0 0,-3 2 16,-3 0-16,-5 2 0,-3 2 15,-2 0-15,-3 5 16,-2 1-16,0 2 0,-5 3 16,-3 3-16,2-4 0,0 0 0,3-1 15,1 1-15,3-3 0,1 0 16,6-2-16,5-1 0,2-1 16,3-2-16,6-2 0,2-3 15,4-3-15,2-1 0,3 2 16,4-2-16,5 1 0,0 0 0,-3-1 15,-1 0-15,-5 0 0,-1-2 16,-5-1-16,-4 0 16,-4 1-16,0 1 0,-3 2 0,-2 1 15,-1 0-15,-2 1 0,-1-4 16,-2 0-16,-1 1 0,0-1 16,-2-2-16,-1-1 0,0-2 15,-1 0-15,0-2 0,-1-1 16,-2-1-16,1 1 0,-3 0 15,-2 1-15,2 2 0,2 1 0,0 2 16</inkml:trace>
  <inkml:trace contextRef="#ctx0" brushRef="#br0" timeOffset="27316.6291">9047 6328 0,'0'0'0,"0"0"0,0 0 16,0 0-16,0 0 0,37-2 0,-37 2 16,36 1-16,-14-1 0,5 0 15,5-1-15,12 0 0,4 0 0,5-1 16,5 0-16,14-1 0,0-3 15,19 2-15,0-2 0,12 1 16,-7 2-16,12-1 16,-4 0-16,-8 2 0,-6 2 0,32-3 15,-13 0-15,-19-1 0,-16 2 16,-7 4-16,-7 2 0,-9-2 16,-7 0-16,-11-1 0,-7 1 15,-13-1-15,-9 0 0,-13 1 16,-9-2-16,-15 0 0,-10-2 0,26 1 15,5 1-15,3-1 0</inkml:trace>
  <inkml:trace contextRef="#ctx0" brushRef="#br0" timeOffset="27582.3537">9560 6332 0,'0'0'0,"24"-2"0,3-2 16,14-1-16,3 1 0,24-3 15,25-1-15,11 1 0,-6 2 16,15-4-16,1 1 0,23 1 16,-27 2-16,-18 3 0,-11 0 15,-22 5-15,-12-1 0,-19-2 16,-11-2-16,-9-2 0,-7 1 0,-21 7 15,-13 5-15,-8-1 0,-4-1 16,28-5-16,6 0 0,3-1 16</inkml:trace>
  <inkml:trace contextRef="#ctx0" brushRef="#br0" timeOffset="27850.6375">9329 6297 0,'0'0'0,"13"-1"0,4 0 15,4 1-15,4-1 0,22-1 0,13 0 16,16 0-16,1-1 0,27 2 16,8-2-16,13 1 0,-7 0 0,52 0 15,6 2-15,-38-1 16,-28 0-16,-17-1 0,-14-1 15,-22 2-15,-14 0 0,-22-2 0,-13 1 16,-12 2-16,-8 3 0,-30 2 16,-22 3-16,20-4 0,14-1 0,9-1 15</inkml:trace>
  <inkml:trace contextRef="#ctx0" brushRef="#br0" timeOffset="30400.5269">11472 7015 0,'0'0'0,"0"0"0,0 0 0,-23 0 15,23 0-15,-22-1 0,22 1 16,-29-3-16,11 4 0,-3-1 15,-4 0-15,0 1 0,-1 1 0,-9 3 16,1 1-16,3 0 0,3 0 16,2 2-16,4 0 0,5 1 15,3-2-15,4 1 0,3 2 16,5-1-16,3 1 0,6 1 16,8 0-16,0 2 0,3-2 15,3 2-15,3 2 0,4 3 16,-3-2-16,-2 1 0,-2 0 15,-4-1-15,-4-1 0,-4 1 16,-4-2-16,-5 1 0,-5-1 0,-8 1 16,-4-2-16,-2-1 0,0 1 15,-3-2-15,-3-2 0,0-3 16,-1 0-16,5-3 0,4-1 16,2-4-16,4-2 0,2 0 15,2 1-15,0 1 0</inkml:trace>
  <inkml:trace contextRef="#ctx0" brushRef="#br0" timeOffset="30632.877">11647 7175 0,'0'0'0,"0"0"0,0 0 0,-5 28 0,3-13 16,-3 1-16,0 2 0,-1 1 15,1-1-15,-3 6 0,-1-2 16,2-3-16,-1-3 0,1-4 16,2-3-16,-1-1 0,2-5 15,0-4-15,2-6 0,1-2 16,0-2-16,1 2 0,0 1 16,0 1-16</inkml:trace>
  <inkml:trace contextRef="#ctx0" brushRef="#br0" timeOffset="30752.4548">11561 6806 0,'0'0'0,"0"0"0,0 0 0,0 0 15,0 0-15,32 2 0,-32-2 16,21 10-16,-21-10 0,21 13 16,-21-13-16,17 11 0</inkml:trace>
  <inkml:trace contextRef="#ctx0" brushRef="#br0" timeOffset="31299.0951">12221 7236 0,'0'0'0,"0"0"15,0 0-15,0 0 0,0 0 0,-12-23 16,12 23-16,-15-17 0,15 17 15,-18-17-15,4 9 0,-1-1 16,-2 2-16,0 1 0,-1 1 16,-2 3-16,-1 0 0,-7 5 15,-2 1-15,1 3 0,3 1 16,-1 4-16,2 5 0,2 3 16,3 0-16,0 5 0,5-1 15,7-2-15,6-3 0,6-2 16,5-2-16,5-5 0,6-1 0,4-5 15,5-2-15,0-3 0,0-2 16,3-3-16,1-1 0,3-4 16,-4 0-16,0-4 0,0-3 15,-6 1-15,-4-1 0,-4 3 16,-5-1-16,-3 3 0,-2 0 16,-4 4-16,-2 3 0,-1 1 0,1 3 15,-2 2-15,-5 8 16,-3 1-16,-2 4 0,-1 6 15,0 4-15,2 3 0,-1 1 0,2 4 16,1 3-16,2-2 0,0 0 16,0 4-16,0-3 0,2-4 15,0-5-15,-1-3 0,0-2 16,-3-3-16,0-2 0,-4-5 16,-5 0-16,0-3 0,-2-1 0,-1-3 15,0-3-15,-1-3 0,-1-2 16,4 1-16,3 1 0,3 0 15</inkml:trace>
  <inkml:trace contextRef="#ctx0" brushRef="#br0" timeOffset="31749.4984">12608 6847 0,'0'0'0,"0"0"0,0 0 15,0 0-15,-16 18 0,16-18 0,-17 27 16,6-9-16,-2 4 0,0 3 16,0 4-16,-4 7 0,1 0 0,1-2 15,0-1-15,1 4 0,3-5 16,2-4-16,2-3 0,2-4 15,0-4-15,1-4 0,-1-3 16,0-3-16,1-3 0,0-3 16,2-4-16,0 0 0,1-4 15,4-3-15,4-6 0,2-2 16,2-2-16,0-1 0,1 1 16,2 0-16,2 1 0,6-1 15,1 2-15,-1 4 0,-1 3 0,-2 4 16,-1 3-16,-2 4 0,-2 4 15,-2 5-15,-2 3 0,-3 2 16,-2 4-16,-3 6 0,-2 3 16,-1 0-16,0 1 0,0 1 15,0 1-15,0-1 0,1-2 16,0-5-16,0-4 0,0-3 0</inkml:trace>
  <inkml:trace contextRef="#ctx0" brushRef="#br0" timeOffset="32483.3463">11019 7948 0,'0'0'0,"0"0"0,0 0 16,0 0-16,0 0 0,0 0 0,0 0 16,0 0-16,0 0 0,29-5 15,-29 5-15,38-1 16,-13 0-16,12 0 0,13-1 16,-2 1-16,1 1 0,17-2 0,18-1 15,13 0-15,-3-2 0,11 2 16,-5 2-16,3 1 0,-10 0 0,-8 1 15,-6 0-15,15 1 16,-19 1-16,-20 0 0,-13 1 16,-12-2-16,-5-3 0,-9 1 15,-5 0-15,-3 0 0</inkml:trace>
  <inkml:trace contextRef="#ctx0" brushRef="#br0" timeOffset="33115.9726">12836 7217 0,'0'0'0,"0"0"0,0 0 16,0 0-16,0 0 0,0 0 15,0 0-15,0 0 0,21 15 0,-21-15 16,0 0-16,27 7 0,-27-7 16,26 2-16,-26-2 15,33-1-15,-17 0 0,2-3 0,2-1 16,-1 0-16,-2 1 0,0-2 15,-2-2-15,0 1 0,-2-1 16,2-1-16,-2 0 0,-3 0 16,-2-1-16,-6 0 0,-3 1 15,-1-1-15,-2 0 0,-5 1 16,-3 1-16,-4 2 0,0 0 0,-3 4 16,-2 4-16,0-1 15,0 1-15,-5 5 0,-4 5 16,2 0-16,4 0 0,-2 5 15,1 3-15,7-1 0,2 3 0,6-2 16,6 1-16,4-1 0,5-2 16,9 1-16,5-2 0,6-1 15,2-3-15,-5-3 0,-4-1 16,-4-2-16</inkml:trace>
  <inkml:trace contextRef="#ctx0" brushRef="#br0" timeOffset="33632.6983">13596 7261 0,'0'0'15,"0"0"-15,0 0 0,0 0 16,0 0-16,5-19 0,-5 19 16,0 0-16,0-21 0,-2 14 15,-1 0-15,-2 1 0,0-2 0,-3 1 16,-1 1-16,-1 0 0,-1 0 15,-1 0-15,-1 1 0,0 1 16,-2 3-16,-2 0 0,-3 2 16,0 1-16,-1 3 0,-4 3 15,-1 3-15,2 2 0,1 2 16,2 1-16,2 1 0,5 1 16,3 0-16,5-1 0,5 0 15,4-4-15,3 0 0,4-2 16,4-1-16,4-2 0,3-2 0,7-4 15,2-3-15,1-3 0,1-2 16,-1 0-16,-1-3 0,-2-3 16,0-4-16,-2-3 0,0-3 15,1-5-15,-1-1 0,-4-2 16,-2-1-16,-5-1 0,-2 3 16,-2 1-16,-2 2 0,-2 2 15,-2 4-15,-2 2 0,0 1 16,-1 5-16,0 3 0,-2 5 15,-1 1-15,-1 4 0,0 3 0,-4 5 16,-1 5-16,-2 3 0,-4 1 16,-1 5-16,-2 5 0,-1 4 15,2 1-15,1 2 0,3 2 16,3 4-16,2-2 0,2-9 16,0-5-16,1-7 0</inkml:trace>
  <inkml:trace contextRef="#ctx0" brushRef="#br0" timeOffset="34482.9796">11134 7924 0,'0'0'15,"0"0"-15,0 0 0,0 0 16,0 0-16,0 0 0,0 0 16,0 0-16,28 4 0,-28-4 15,29 3-15,-29-3 0,34 2 0,-15-2 16,2 1-16,2-1 0,4 0 15,2 1-15,3 0 0,12 0 16,2 0-16,2-1 0,4 0 16,11 0-16,-3 0 0,13-2 15,-1-1-15,-2 2 0,0 1 16,11-1-16,1 0 0,-3 1 16,0 1-16,13-2 0,1-1 15,-7 2-15,-4 1 0,42-1 0,-7-1 16,-11 1-16,-9 0 0,0 2 15,0 3-15,-2-2 0,-2-3 16,6 0-16,4 0 0,-5 0 16,-2 1-16,2-1 0,1-1 15,-3 1-15,-2 1 0,3 1 16,2 0-16,-2 1 16,-3 0-16,25 0 0,17-1 15,-27 0-15,-18-4 0,-4 2 0,-2 0 16,8 2-16,4 0 0,1 1 15,0 3-15,-5-4 0,-4-4 16,0 2-16,2 2 0,-4-1 0,-2 1 16,1-2-16,0-1 0,-5 1 15,-2 1-15,-2 2 0,-1-2 16,-6-2-16,-1-4 0,-1 3 16,2 2-16,-7 4 0,-3 3 15,-5-1-15,-2-3 0,-6-1 16,-1-1-16,-8 1 0,-4 2 15,-4-4-15,-3-2 0,-6 0 16,-5 1-16,-6 2 0,-3 1 0,-7-2 16,-4-6-16,2 3 0,0 2 15,2 1-15</inkml:trace>
  <inkml:trace contextRef="#ctx0" brushRef="#br0" timeOffset="37398.7876">14201 7146 0,'0'0'0,"0"0"0,0 0 16,0 0-16,0 0 0,-12 20 15,12-20-15,-12 20 0,12-20 0,-15 28 16,6-10-16,2-1 0,0-1 15,2 1-15,0-1 16,2-1-16,1-2 0,3-1 0,4-3 16,3-2-16,2-4 0,3-2 15,4-4-15,4-3 0,0-1 0,2-4 16,2-2-16,-2-1 16,-1-1-16,5-4 0,-2-2 15,-3 2-15,-4 1 0,-2 1 16,1 1-16,-4 3 0,-3 3 0,-5 4 15,-5 6-15,0 0 0,0 6 16,-4 3-16,-3 6 0,1 2 16,-1 3-16,-1 5 0,1 3 15,1-2-15,3-1 0,3-2 16,2-1-16,5-5 0,3-4 0,7-6 16,6-4-16,1-4 15,0-3-15,3-3 0,3-3 16,-2-1-16,-3-2 0,2-4 0,-4 0 15,-2-2-15,-1-1 0,-6 1 16,-3-2-16,-4 3 0,-4-2 16,-4 4-16,-3 1 0,1 7 15,-1 0-15,-3 3 0,-2 2 16,0 3-16,0 3 0,0 1 16,1 1-16,0 1 0,2-1 0,1-2 15,2 0-15,0-1 0</inkml:trace>
  <inkml:trace contextRef="#ctx0" brushRef="#br0" timeOffset="37599.4006">15096 7208 0,'0'0'16,"0"0"-16,0 0 0,0 0 0,-13 22 15,13-22-15,-13 21 0,4-8 16,-1 2-16,-1 2 15,-1 1-15,1-1 0,1-1 0,0 2 16,2-2-16,4-5 0,1-1 0,1-1 16,1-3-16,0 0 0</inkml:trace>
  <inkml:trace contextRef="#ctx0" brushRef="#br0" timeOffset="37767.4702">15075 7004 0,'0'0'0,"0"0"16,0 0-16,0 0 0,0 0 0,0 0 15,20 21-15,-20-21 16,0 0-16,35 18 0,-35-18 16,33 12-16,-20-7 0,-2-1 0</inkml:trace>
  <inkml:trace contextRef="#ctx0" brushRef="#br0" timeOffset="37982.907">15569 7060 0,'0'0'0,"0"0"16,0 0-16,0 0 0,-11 20 0,11-20 15,-23 25-15,7-9 0,-1 1 0,-3 5 16,-1 3-16,-4 7 0,1-2 16,3 0-16,4-2 15,0 2-15,5-4 0,8-3 16,5-4-16,3-2 0,3-4 0,4-5 15,3-3-15,3-2 0,0-1 16,3-4-16,1-3 16,-2 0-16,-4-1 0,-1 2 0,-5 0 15,0 2-15</inkml:trace>
  <inkml:trace contextRef="#ctx0" brushRef="#br0" timeOffset="38149.6263">15228 7260 0,'0'0'0,"0"0"16,0 0-16,0 0 0,0 0 16,34-6-16,-34 6 0,40-5 15,-16 3-15,4 0 0,2-1 16,1 1-16,2-1 0,10-4 16,0-2-16,-7 1 0,-5 2 0,-6 0 15</inkml:trace>
  <inkml:trace contextRef="#ctx0" brushRef="#br0" timeOffset="38565.6658">15991 7004 0,'0'0'0,"0"0"0,0 0 16,0 0-16,-21 25 0,21-25 0,-22 30 15,8-10-15,-2 3 0,-6 9 16,-1 4-16,1-5 0,1-1 0,-1 3 16,3-1-16,4-6 15,2-3-15,2-4 0,2-4 16,1-2-16,2-3 0,1-2 16,2-5-16,1-2 0,2-1 15,1-7-15,3 0 0,3-4 0,3 0 16,3-4-16,3-3 15,1 1-15,0-1 0,3 0 0,1 1 16,-1 4-16,-1 4 0,-1 3 16,-1 2-16,-2 3 0,-3 2 0,-2 3 15,-1 5-15,-4-2 16,-1 2-16,-1 4 0,-3 4 16,-1-2-16,-2 2 0,1 2 15,0 0-15,2-1 0,2 2 0,4 0 16,1 0-16,0-5 0,-2-1 15,0-4-15</inkml:trace>
  <inkml:trace contextRef="#ctx0" brushRef="#br0" timeOffset="38900.0096">16538 7233 0,'0'0'15,"0"0"-15,0 0 0,-12 26 0,12-26 16,-18 28-16,4-10 0,0 3 16,-1 0-16,-1 6 0,1-4 15,3-2-15,2-3 0,1-3 16,2-3-16,0-3 0,2-1 0,0-5 16,2-1-16,1-2 15,0-4-15,0-2 0,2-4 16,3-2-16,0-1 0,4-4 0,1-3 15,3-1-15,0-3 0,2 3 16,1-2-16,-1 3 0,-1 3 16,3 0-16,-1 5 0,0 3 15,2 0-15,-1 7 0,3 3 16,-3 3-16,-1 2 0,2 2 16,-1 4-16,-3-3 0,0 1 0,-1 0 15,-3-2-15,0-1 0</inkml:trace>
  <inkml:trace contextRef="#ctx0" brushRef="#br0" timeOffset="39299.2269">16654 7439 0,'0'0'0,"0"0"15,0 0-15,0 0 0,0 0 0,23 4 16,-23-4-16,23 1 0,-23-1 15,35 1-15,-14-4 16,0 0-16,1-3 0,1 0 0,2-4 16,4-1-16,-1 0 0,-2 0 15,-1 0-15,-4-1 0,-4 1 16,-3 0-16,-5-1 0,-2 0 16,-3 0-16,-5-2 0,-5 2 15,-4 1-15,-2 3 0,-6 3 16,-4 3-16,-1 4 0,-1 3 0,-7 3 15,-1 1-15,2 4 0,2 2 16,3 7-16,2 3 16,3-2-16,4-5 0,2 9 0,7 2 15,3-2-15,5-3 0,7-5 16,5-4-16,6-1 0,4 0 0,6-8 16,5-6-16,-1-6 0,0-4 15,3-1-15,1-1 16,-8 2-16,-6 3 0,-6 1 0</inkml:trace>
  <inkml:trace contextRef="#ctx0" brushRef="#br0" timeOffset="39498.8059">17279 7039 0,'0'0'15,"0"0"-15,0 0 0,0 0 0,-21 29 16,21-29-16,-22 34 15,9-14-15,-2 3 0,-5 13 0,-1 3 16,4-3-16,1-4 0,2 7 16,3-3-16,1-3 0,2 0 0,4-4 15,3-2-15,2-4 16,2-5-16,0-4 0,-1-1 16,-1-3-16</inkml:trace>
  <inkml:trace contextRef="#ctx0" brushRef="#br0" timeOffset="39732.0663">17473 7407 0,'0'0'0,"0"0"0,0 0 16,0 0-16,0 0 0,-14 32 16,14-32-16,-18 25 0,18-25 15,-20 33-15,10-16 0,0-2 16,1 1-16,3-3 0,0-1 15,1-3-15,0 0 0,3-2 16,1-2-16,1-5 0,0 0 16,2-2-16,-1-3 0,0-1 0,1 2 15,-2-1-15</inkml:trace>
  <inkml:trace contextRef="#ctx0" brushRef="#br0" timeOffset="39868.0194">17504 7186 0,'0'0'0,"0"0"0,0 0 0,0 0 16,0 0-16,27 11 0,-27-11 16,21 15-16,-21-15 0,20 17 15,-9-7-15,-1 0 0,-1 1 0,-1-1 16,-2-1-16,1-1 0</inkml:trace>
  <inkml:trace contextRef="#ctx0" brushRef="#br0" timeOffset="40233.9397">17639 7492 0,'0'0'0,"0"0"0,0 0 15,0 0-15,0 0 0,0 0 16,33 6-16,-33-6 0,29 0 0,-29 0 16,32-5-16,-15 1 15,0 0-15,2-2 0,1-2 16,-1 1-16,-2-1 0,3-5 0,-2 0 15,-4 0-15,-3 1 0,-2-1 16,-4-1-16,-4 2 0,-3 3 16,-5 0-16,-4 0 0,-2 2 15,0 2-15,-6 4 0,-3 3 16,0 2-16,0 2 0,0 4 16,0 3-16,2 2 0,2 0 0,-3 7 15,3 3-15,4-2 0,4 1 16,6-1-16,7-3 15,3-1-15,4-2 0,9-3 0,7-3 16,4-3-16,2-3 0,11-5 16,3-5-16,-9 2 0,-9 1 0,-5-1 15</inkml:trace>
  <inkml:trace contextRef="#ctx0" brushRef="#br0" timeOffset="40499.3488">18486 7144 0,'0'0'0,"0"0"0,0 0 16,0 0-16,-29 11 0,29-11 15,-34 20-15,14-5 0,-1 2 16,-2 6-16,-2 5 0,-5 9 16,3 0-16,-1 12 0,5-1 15,4-5-15,3-4 0,0 7 16,5-3-16,1-7 0,2-5 0,1-2 15,-2-3-15,1-1 0,2-3 16,-2-2-16,-1-1 0,-2-3 16,0-3-16,-2-1 0,-2-3 15,4-3-15,0-2 0,3 0 16,1-1-16,1 0 0</inkml:trace>
  <inkml:trace contextRef="#ctx0" brushRef="#br0" timeOffset="40682.7488">18052 7472 0,'0'0'0,"0"0"0,0 0 0,27-7 15,-27 7-15,30-9 0,-7 4 16,1 0-16,3 1 0,10-2 16,3 1-16,-1 1 0,-1 0 0,10 0 15,-1 2-15,-6 0 16,-6 1-16,-2 0 0,-6 0 0,-8 0 15</inkml:trace>
  <inkml:trace contextRef="#ctx0" brushRef="#br0" timeOffset="45599.5352">11666 8233 0,'0'0'0,"0"0"15,0 0-15,0 0 0,0 0 0,0 0 16,0 0-16,0 0 0,0 0 15,8-20-15,-8 20 16,0 0-16,0 0 0,-11-21 16,11 21-16,-20-12 0,8 6 0,-5 1 15,-2 0-15,-1 2 0,-1 0 0,-2 2 16,-3 0-16,-5 2 16,3 1-16,-1 2 0,0 2 15,4-1-15,3 1 0,-1 4 16,3 3-16,7-2 0,2-1 0,4 4 15,6 2-15,3-3 0,3 1 16,5 4-16,4 3 16,1-3-16,3-2 0,4 2 0,3 2 15,-1-2-15,-4-2 0,0 2 16,-1 1-16,-5-4 0,-3-1 0,-3 0 16,-3 2-16,-4-4 0,-4-1 15,-4-3-15,-7-1 16,-2-3-16,-3 0 0,-2-2 0,-1-3 15,1 2-15,1 0 0,-1-2 16,-1-1-16,5-1 0,4 0 16,2 1-16,2-1 0,1 2 15</inkml:trace>
  <inkml:trace contextRef="#ctx0" brushRef="#br0" timeOffset="45818.294">12044 8334 0,'0'0'0,"0"0"0,0 0 15,0 0-15,-8 25 0,8-25 16,-12 26-16,6-12 0,-1 1 16,1 0-16,-1 1 0,0-1 15,2 0-15,-2 0 0,2 0 16,0-3-16,2-3 0,1-3 15,2-4-15,0-2 0,2-2 0,-2 2 16,2-3-16,-2 3 0</inkml:trace>
  <inkml:trace contextRef="#ctx0" brushRef="#br0" timeOffset="45968.0571">12075 8038 0,'0'0'15,"0"0"-15,0 0 0,0 0 0,27 12 16,-27-12-16,20 17 0,-8-5 16,2 1-16,-2-1 0,-1-2 15,-1-1-15</inkml:trace>
  <inkml:trace contextRef="#ctx0" brushRef="#br0" timeOffset="46531.9456">12721 8401 0,'0'0'0,"0"0"15,0 0-15,0 0 0,0 0 0,7-28 16,-7 28-16,-6-19 16,6 19-16,-10-19 0,3 8 15,-1 1-15,-1-1 0,-2 2 0,-2 1 16,-3 1-16,0 1 0,-3 3 15,-2 1-15,-7 2 0,-1 2 16,-2 4-16,-2 4 16,2 1-16,2 3 0,-1 6 0,1 6 15,5-2-15,4-2 0,7 7 16,8 0-16,6-9 0,4-3 0,11-1 16,10-4-16,-3-5 15,3-3-15,11-3 0,3-3 16,-3-3-16,-3-3 0,-1-2 0,0-3 15,-4 0-15,-4 1 0,-1-5 16,-3-1-16,-7 6 0,-3 0 16,-4 3-16,0-1 0,-3 4 15,1 0-15,-5 3 0,-4 2 16,-1 4-16,-2 4 0,-2 6 16,-2 7-16,0 1 0,-1-1 0,1 5 15,1 6-15,2-2 16,0 0-16,-3 7 0,0-1 15,1-3-15,1-4 0,-1-3 0,-2-3 16,1-4-16,1-3 0,-2-3 16,-1-3-16,-2-2 0,2-1 0,-3-4 15,-4 0-15,-1-4 16,0 0-16,0-5 0,1-5 16,3-1-16,4-1 0,2 3 15,2 2-15,2 1 0</inkml:trace>
  <inkml:trace contextRef="#ctx0" brushRef="#br0" timeOffset="47082.6667">12987 8283 0,'0'0'0,"0"0"0,0 0 16,0 0-16,0 0 0,0 0 15,0 0-15,0 0 0,-12 23 0,12-23 16,0 0-16,-17 30 0,17-30 15,-16 28-15,6-12 16,0 0-16,0-1 0,0 0 0,1 1 16,2-2-16,0-1 0,0-1 15,2-4-15,-1 1 0,2-1 16,1-2-16,-1-1 0,2 0 16,1-3-16,1-2 0,-1-2 15,3-3-15,1 0 0,4-4 16,2-5-16,1 1 0,1 0 0,2-1 15,2-2-15,4-2 0,0 1 16,2 0-16,1 1 0,-1 2 16,-1 1-16,-2 3 15,1 3-15,-1 1 0,-1 2 0,-2 1 16,-3 2-16,-1 2 0,0 3 0,-3 2 16,-3 5-16,-3 1 0,-1 3 15,-3 3-15,-2 3 16,-1-2-16,1-2 0,-1 2 15,-1 2-15,-1 4 0,1 0 0,0-7 16,2-2-16,1-3 0</inkml:trace>
  <inkml:trace contextRef="#ctx0" brushRef="#br0" timeOffset="48415.4757">12712 8727 0,'0'0'15,"0"0"-15,0 0 0,0 0 16,0 0-16,0 0 0,0 0 16,0 0-16,0 0 0,0 0 0,0 0 15,0 0-15,0 0 0,24-19 16,-24 19-16,0 0 0,25-10 15,-25 10-15,30-5 0,-13 2 16,2 1-16,2 0 0,1-1 16,0 1-16,0-2 0,7 2 15,1-1-15,-5 2 0,-2 0 16,-1 1-16,-1 0 0,-2 1 16,-1 0-16,-3 2 0,-1 0 15,-4 0-15,-3-1 0,-2 0 16,0 0-16,-2-1 0</inkml:trace>
  <inkml:trace contextRef="#ctx0" brushRef="#br0" timeOffset="48598.6499">12791 8821 0,'0'0'0,"0"0"0,0 0 16,35 1-16,-17-2 0,6 1 0,6-1 15,8 0-15,2-1 0,11 2 16,0 2-16,-3 0 0,-5-1 16,-2 0-16,-9 0 0,-7 0 15</inkml:trace>
  <inkml:trace contextRef="#ctx0" brushRef="#br0" timeOffset="49117.5634">13741 8121 0,'0'0'0,"0"0"0,0 0 15,0 0-15,-17 18 0,17-18 16,-25 28-16,10-10 0,-1 1 16,-2 6-16,-3 4 0,-5 8 15,2-1-15,0 7 0,3 1 16,5-5-16,4-3 0,6 2 0,6-6 15,5-9-15,4-3 16,6-2-16,5-5 0,-2-7 0,1-2 16,3-5-16,3-4 0,-4 2 15,-5 1-15,-2-1 0</inkml:trace>
  <inkml:trace contextRef="#ctx0" brushRef="#br0" timeOffset="49365.9665">14185 7996 0,'0'0'0,"0"0"0,0 0 15,0 0-15,-24 3 0,24-3 16,-29 8-16,29-8 0,-38 14 0,17-4 16,-1 1-16,2-2 15,1 0-15,-1 1 0,4-2 0,5 2 16,3 1-16,8-4 0,6-2 15,5-2-15,3-2 0,7-1 16,4-2-16,3 1 0,1 0 16,6 0-16,1-2 15,-3 0-15,-2 0 0,-6 1 0,-4-1 16,-4 2-16</inkml:trace>
  <inkml:trace contextRef="#ctx0" brushRef="#br0" timeOffset="49548.5469">14100 8142 0,'0'0'16,"0"0"-16,0 0 0,0 0 0,0 0 15,5 23-15,-5-23 0,4 20 16,-4-20-16,6 19 0,-2-9 16,2-2-16,1-1 0,2 0 15,2-3-15,1-1 0,1-1 16,-2-2-16,-2 1 0,0-1 0</inkml:trace>
  <inkml:trace contextRef="#ctx0" brushRef="#br0" timeOffset="49799.3345">14612 7986 0,'0'0'15,"0"0"-15,0 0 0,0 0 16,0 0-16,-24 16 0,24-16 0,-28 15 15,28-15-15,-31 17 0,17-8 16,1-1-16,2 1 0,1-1 16,2 0-16,3 0 0,1-2 15,6 1-15,5-1 0,3-1 16,2 0-16,4-2 0,2 1 16,5 0-16,-1 0 0,2-1 15,-2 0-15,-2-1 0,-3-2 16,-1 0-16,-3 0 0,-2 0 0</inkml:trace>
  <inkml:trace contextRef="#ctx0" brushRef="#br0" timeOffset="49966.0695">14436 8208 0,'0'0'0,"0"0"16,0 0-16,0 0 0,0 0 0,30 16 15,-30-16-15,29 8 16,-13-2-16,0-1 0,3-1 15,0 0-15,0 1 0,0-3 16,-2 0-16,-2-2 0,-2 1 0,-2-1 16</inkml:trace>
  <inkml:trace contextRef="#ctx0" brushRef="#br0" timeOffset="50152.8247">14431 8261 0,'0'0'0,"0"0"0,0 0 16,-20 5-16,20-5 0,-22 8 15,4 0-15,-3 0 0,-3 2 0,-9 5 16,-2 1-16,0 3 0,0-1 16,-10 7-16,1 1 0,6-3 15,4 0-15,-4 1 0,5-1 16,4-4-16,4-4 0,6-3 16,5-2-16,6-5 0,5-4 0,1 0 15,2-1-15,-3 1 0</inkml:trace>
  <inkml:trace contextRef="#ctx0" brushRef="#br0" timeOffset="50332.8455">14393 8324 0,'0'0'0,"0"0"0,0 0 16,23 7-16,-12-4 0,3-1 15,3 2-15,-1 0 0,1-1 0,4 3 16,0-1-16,-3 2 0,0 0 15,-3 0-15,0-3 16,-3 0-16,-1-3 0,-1 1 0,-1-1 16,-3-1-16</inkml:trace>
  <inkml:trace contextRef="#ctx0" brushRef="#br0" timeOffset="50503.2004">14151 8461 0,'0'0'15,"0"0"-15,0 0 0,0 0 0,29-1 0,-29 1 16,26 0-16,-26 0 16,29-1-16,-11 1 0,1 0 15,0-1-15,-1 1 0,-3 0 16,-2 0-16,-2 0 0,-1 0 16,-1 0-16</inkml:trace>
  <inkml:trace contextRef="#ctx0" brushRef="#br0" timeOffset="50682.5143">14097 8505 0,'0'0'0,"0"0"0,0 0 16,0 0-16,23 2 0,-23-2 16,25 4-16,-25-4 0,26 3 0,-12-1 15,1 0-15,-2 0 16,-1-2-16,-1 1 0,-2-1 0,-1 1 15</inkml:trace>
  <inkml:trace contextRef="#ctx0" brushRef="#br0" timeOffset="50832.8293">14014 8615 0,'0'0'0,"0"0"15,0 0-15,0 0 0,0 0 0,30 7 16,-30-7-16,28 4 0,-28-4 15,38 3-15,-14-2 16,-5 0-16,-1-1 0,-3 1 0</inkml:trace>
  <inkml:trace contextRef="#ctx0" brushRef="#br0" timeOffset="51032.7517">14535 8579 0,'0'0'16,"0"0"-16,0 0 0,0 0 16,0 0-16,0 0 0,0 0 15,-27 7-15,27-7 0,-36 10 16,11-3-16,-2 1 0,-2 0 0,-1 1 15,-3 0-15,-6 3 0,4-1 16,3-1-16,3-1 16,0 0-16,7-1 0,6-1 0,5-1 15,6 0-15,5-2 0,9-1 16,8 1-16,4-3 0,4 0 16,7-1-16,4 0 0,12 0 15,0 0-15,-9 0 0,-7 0 0,-7 0 16</inkml:trace>
  <inkml:trace contextRef="#ctx0" brushRef="#br0" timeOffset="51252.6023">15126 8016 0,'0'0'0,"0"0"0,0 0 16,0 0-16,25 5 0,-25-5 0,0 0 15,23 14-15,-23-14 0,13 12 16,-7-4-16,-1-2 0,0-1 0,-1 0 16</inkml:trace>
  <inkml:trace contextRef="#ctx0" brushRef="#br0" timeOffset="51465.9249">14896 8175 0,'0'0'0,"0"0"0,0 0 0,0 0 16,0 0-16,-6 26 0,6-26 15,-7 21-15,7-21 0,-9 24 16,5-9-16,0-1 0,0-1 0,1 0 15,1-1-15,1-2 0,0-2 16,1-1-16,1-3 0,0 0 16,0 0-16,-1-2 0</inkml:trace>
  <inkml:trace contextRef="#ctx0" brushRef="#br0" timeOffset="52215.9397">14948 8225 0,'0'0'0,"0"0"15,0 0-15,27-11 0,-15 8 0,5 0 16,6 1-16,0 0 0,1 0 15,8 0-15,1 0 0,-2 1 16,-1 1-16,3 1 0,-5 3 16,-5 0-16,-4-1 0,-7 2 15,-5 1-15,-7 2 0,-6 2 16,-3-2-16,-6 3 0,-2-2 16,-2-1-16,-9 3 0,-3 1 15,2-1-15,-1-1 0,-1-2 16,-1 0-16,4-2 0,5-2 0,6-1 15,2 1-15,5-3 0,3-1 16,7 0-16,2-1 0,7-1 16,4 0-16,5 2 0,3 2 15,1 0-15,0 0 0,1 1 16,1-1-16,-4 3 0,-2 0 0,-3-1 16,-2 0-16,-2 0 15,-2 0-15,-5 1 0,-4 1 16,-3-2-16,-3 1 0,-8 2 0,-3 0 15,-2-1-15,-1 1 0,-1 0 16,-1 1-16,-4-1 0,0-1 16,5 0-16,4-2 0,2-1 15,4 1-15,8-2 0,6 2 16,3-2-16,3 0 0,4 0 16,3 0-16,3 0 0,2 0 0,1 1 15,1 0-15,2 3 0,-3-1 16,-3 4-16,0 0 15,-2 1-15,-3 1 0,-3 1 0,-2 1 16,-4 1-16,0 0 0,-4 0 16,-2-2-16,-1-3 0,-2 0 0,0 1 15,-2-2-15,0 1 16,-2-2-16,-3 0 0,-2 1 16,-2-3-16,0-1 0,-2-1 15,1 0-15,-1 1 0,0-2 0,-1-1 16,-1-2-16,1-1 0,-1-2 15,0 0-15,-1 0 0,3-1 16,1-1-16,3-3 0,1 0 16,2-1-16,1 0 0,3 2 15,0-3-15,4 4 0,1 1 0,4 1 16,5-1-16,2 2 16,2-2-16,7 2 0,5 0 15,2 2-15,3-1 0,1-2 16,2 1-16,5-2 0,0 3 0,-2-1 15,0 1-15,-4 1 0,-5-2 16,-2 2-16,-3 0 0,-4 1 16,-3 0-16,-2 0 0</inkml:trace>
  <inkml:trace contextRef="#ctx0" brushRef="#br0" timeOffset="52415.8818">15745 8382 0,'0'0'0,"0"0"0,0 0 0,18 22 15,-10-9-15,-2 3 0,1 5 16,-3 1-16,0-1 0,-7 9 16,-3 1-16,-3-1 0,-2-4 0,-13 8 15,-8-2-15,5-5 0,6-6 16,4-3-16</inkml:trace>
  <inkml:trace contextRef="#ctx0" brushRef="#br0" timeOffset="60048.7816">12180 6347 0,'0'0'0,"0"0"16,0 0-16,0 0 0,26 1 0,-26-1 15,27 1-15,-9 0 0,1 1 0,5-1 16,3 0-16,3-1 16,1 2-16,14-4 0,5 1 15,8 0-15,-2-1 0,18-2 16,5-2-16,-4 1 0,-2 0 0,16-3 15,2 2-15,4-1 0,-8 1 16,45-2-16,-3 1 0,-23-1 16,-16 2-16,13 3 0,8 2 15,-16-2-15,-10 0 0,12 3 16,9 2-16,-13-1 0,-7-2 0,10 1 16,8-2-16,-13 1 0,-7-1 15,14 2-15,10 2 16,-14 1-16,-9-2 0,12-1 15,10-3-15,-13 2 0,-9-1 0,9 1 16,9 1-16,-14-1 0,-7-2 16,7-1-16,7-3 0,-14 4 15,-11 2-15,4-4 0,2-2 16,-12 3-16,-8 1 0,-4 3 16,-5 1-16,-14-1 0,-9-2 0,-13-1 15,-8 1-15,-7-1 0,-5 0 16,3 0-16,0 2 15,3 0-15</inkml:trace>
  <inkml:trace contextRef="#ctx0" brushRef="#br0" timeOffset="60699.3692">13455 4901 0,'0'0'0,"0"0"16,31-7-16,-15 4 0,1 1 0,11-4 15,4 0-15,1 1 0,1 0 16,10-1-16,2 0 0,-6 1 16,-3 0-16,2 4 0,-2 3 15,-7 1-15,-6-1 0,-12 1 0,-8-1 16,-1-1-16,-1 1 0,0-1 15</inkml:trace>
  <inkml:trace contextRef="#ctx0" brushRef="#br0" timeOffset="60886.0005">13297 5219 0,'0'0'0,"0"0"15,0 0-15,28-10 0,-28 10 0,42-11 16,-10 2-16,2 0 0,3-1 15,16-3-15,4-1 0,9-4 16,-4 0-16,10 0 0,-3 2 16,-12 3-16,-8 5 0,-6-5 15,-10 1-15,-11 2 0,-8 4 16,-9 1-16,-9 1 0,2 1 16,2 3-16,-2-3 0</inkml:trace>
  <inkml:trace contextRef="#ctx0" brushRef="#br0" timeOffset="61298.9973">13686 4960 0,'0'0'0,"0"0"0,0 0 15,0 0-15,0 0 0,0 0 16,-4 26-16,4-26 0,-14 28 0,5-8 16,0 5-16,-2 1 15,-3 2-15,-3 9 0,-2 2 16,2-3-16,2-2 0,-2 5 0,3-5 15,2-7-15,2-6 0,6-3 16,2-4-16,4-5 0,1-5 16,6-3-16,4-4 0,-3-4 15,0-3-15,1-6 0,2-5 16,4-16-16,-2-11 0,3 14 16,2 11-16,-3 4 0,0 4 0,-2 2 15,-3 3-15,-2 2 0,-2 2 16,-3 7-16,0 5 0,-2 5 15,0 2-15,0 8 0,-2 5 16,0-1-16,0 2 0,3 1 16,2 0-16,3-3 0,2-2 15,6-2-15,5-3 0,-2-8 16,1-2-16,7-3 0,0-5 16,-3-3-16,0-1 0,4-5 15,-1-2-15,-1-3 0,-2 1 0,-5 3 16,-5 1-16,-2 3 0</inkml:trace>
  <inkml:trace contextRef="#ctx0" brushRef="#br0" timeOffset="61698.7182">14383 4783 0,'0'0'0,"0"0"16,18-6-16,-3 3 0,1-1 0,6 0 15,5-1-15,7 2 0,1-2 16,4 1-16,2 0 0,5-2 16,-3 1-16,-2-1 0,-3 1 15,1-2-15,-6-1 0,-5 1 16,-5 1-16,-6 1 0,-2 1 0,-7 1 16,-2 0-16,-5-2 0,-4 0 15,-3 1-15,-3-1 16,3 1-16,0 1 0,0-1 15,-1-1-15,2 1 0,-1-1 0,1 1 16,0 2-16,0-1 0,-1 3 16,-3 1-16,-2 4 0,-1 1 15,0 1-15,-3 6 0,-3 2 16,-1 4-16,-1 4 0,-3 3 16,-3 5-16,-3 6 0,4-1 0,3 2 15,2 1-15,1 2 0,4-5 16,5-5-16,2-7 0,4-5 15,0-5-15,2-4 0,0-2 16,0-2-16</inkml:trace>
  <inkml:trace contextRef="#ctx0" brushRef="#br0" timeOffset="61881.667">14669 4948 0,'0'0'0,"0"0"16,0 0-16,18-12 0,-10 7 16,2 1-16,1-1 0,3 2 15,4 0-15,-1 0 0,2 1 16,5 1-16,2 1 0,-3 1 0,-1 0 15,0 1-15,0 3 16,-3 0-16,-3 0 0,-3 0 0,-2 0 16,-4 1-16,-3-1 0,-6 2 15,-5 0-15,-5 2 0,0-1 0,1 0 16,3-1-16,0-3 16</inkml:trace>
  <inkml:trace contextRef="#ctx0" brushRef="#br0" timeOffset="62031.9642">14583 5090 0,'0'0'15,"0"0"-15,0 0 0,0 0 0,0 0 16,0 0-16,27-4 16,-27 4-16,31-5 0,-10 1 0,3 0 15,0 1-15,0-1 0,2 1 16,0 0-16,5 0 0,-2 1 0,-4 1 16,-3 1-16,-5 1 15,-5 1-15,-1 1 0,-2-1 0,-2 0 16</inkml:trace>
  <inkml:trace contextRef="#ctx0" brushRef="#br0" timeOffset="62215.2129">14555 5273 0,'0'0'0,"0"0"15,0 0-15,0 0 0,0 0 0,0 0 16,0 0-16,0 0 16,0 0-16,27-13 0,-7 8 15,2 0-15,2-1 0,3 0 16,1 0-16,0 0 0,0-1 0,5-1 15,-1 0-15,-3 3 0,-1 0 16,0 0-16,-8 1 16,-5 0-16,-3 2 0,-2-1 0</inkml:trace>
  <inkml:trace contextRef="#ctx0" brushRef="#br0" timeOffset="62682.0499">14827 5282 0,'0'0'0,"0"0"0,0 0 0,0 0 16,0 0-16,5 27 0,-5-27 16,3 24-16,-3-24 0,-1 28 15,-1-14-15,2 1 0,0-2 16,-1 1-16,-2-1 0,-1-2 16,-2-2-16,0 1 0,-2-2 15,-1 0-15,0-1 0,-2-2 0,-1 0 16,-2-2-16,-2 1 0,-5 0 15,0-2-15,3-2 0,0-1 16,1-1-16,3-1 0,2-3 16,1-2-16,4-1 0,3-1 15,3 2-15,3-1 0,8 0 16,6-2-16,3-1 0,2 0 0,8 1 16,6-1-16,2 3 15,-1 2-15,10 1 0,2 1 16,-4 3-16,-2 1 0,6 4 0,-2 1 15,-6 2-15,-6 0 0,-2 2 16,-1 2-16,-6-1 0,-2 2 0,-4 0 16,-1 0-16,-3-1 15,-1-2-15,-4 2 0,-3-1 16,-1-2-16,-3-2 0,-2-1 16,-3 0-16,-3 1 0,-4-2 0,-8 0 15,-5 1-15,-2-1 0,-5 0 16,-13 3-16,-5 0 15,8-1-15,7-1 0,7-1 0</inkml:trace>
  <inkml:trace contextRef="#ctx0" brushRef="#br0" timeOffset="66582.4252">18285 5042 0,'0'0'0,"8"-1"16,3-2-16,2 2 0,2-1 0,9-2 15,5-2-15,9-1 0,3 0 16,1 0-16,0 2 0,-3-1 16,1 0-16,2 0 0,-4 0 15,-8 2-15,-4 2 0,-5 1 16,-4-1-16,-3 0 0,-3 1 0,-3 1 15</inkml:trace>
  <inkml:trace contextRef="#ctx0" brushRef="#br0" timeOffset="66815.5283">18572 4894 0,'0'0'0,"0"0"15,0 0-15,0 0 0,0 0 0,1 29 16,-1-29-16,-2 34 0,1-13 16,0 5-16,0 4 0,-2 1 15,1 0-15,-1 12 0,-2-1 16,1 5-16,2-5 0,0-3 16,1-6-16,-2-4 0,0-4 15,-4-5-15,-2-4 0,-2-2 0,-1-1 16,0-5-16,-1-1 15,-2-6-15,-2-3 0,4 0 0,2 0 16,2 1-16</inkml:trace>
  <inkml:trace contextRef="#ctx0" brushRef="#br0" timeOffset="66931.6712">18329 5334 0,'0'0'0,"0"0"15,0 0 1,0 0-16,0 0 0,0 0 0,15-20 16,-15 20-16,23-13 0,-23 13 15,36-15-15,-14 8 0,2 1 0,2-1 16,3-1-16,7-2 0,0-1 15,-5 1-15,-5 2 0,-4 2 16</inkml:trace>
  <inkml:trace contextRef="#ctx0" brushRef="#br0" timeOffset="67131.8794">18890 5098 0,'0'0'0,"0"0"16,0 0-16,0 0 0,0 0 0,29-4 15,-29 4-15,31-6 0,-12 2 16,0 1-16,1 0 16,-1 0-16,2 0 0,0-1 0,1 0 15,4 0-15,-4 1 0,-5-1 16,-2-1-16,-3 1 0,-1 1 0,-2 0 16</inkml:trace>
  <inkml:trace contextRef="#ctx0" brushRef="#br0" timeOffset="67315.5328">19092 5158 0,'0'0'16,"0"0"-16,0 0 0,0 0 0,0 0 16,-4 26-16,4-26 0,-7 30 15,3-12-15,-2 2 0,1 1 16,-1 0-16,1-1 0,-3 4 16,0-4-16,1-1 0,-1-4 15,0 0-15,0-2 0,-1-2 0,0-4 16,0-2-16,0-3 15,0-2-15,2-2 0,0 1 16,2 1-16,0-1 0</inkml:trace>
  <inkml:trace contextRef="#ctx0" brushRef="#br0" timeOffset="67732.7377">19430 4973 0,'0'0'0,"0"0"16,0 0-16,-6 23 0,6-23 0,-5 25 15,1-9-15,0 1 0,0-1 16,-2 2-16,1-1 0,0-3 16,2-2-16,1-3 0,-1-2 15,3-2-15,2-3 0,-2-2 16,3-3-16,0-2 0,2-1 15,1-3-15,2-2 0,2-3 0,1 0 16,6-4-16,3 0 0,-1 3 16,0-1-16,-3 4 0,0 1 15,-2 2-15,-1 4 0,1 2 16,-1 3-16,-2 0 0,-1 2 0,-3 3 16,0 3-16,-4 3 15,0 4-15,-3 2 0,-4 2 16,1 1-16,-1-1 0,-2 1 15,1 1-15,-2-2 0,0 0 0,0 1 16,-1-3-16,1-2 0,2-1 16,-2-4-16,1-1 0,-2-4 15,-1-2-15,1 0 0,3-1 16,-1 1-16</inkml:trace>
  <inkml:trace contextRef="#ctx0" brushRef="#br0" timeOffset="68065.3668">19530 5180 0,'0'0'0,"0"0"16,0 0-16,0 0 0,-11 26 0,11-26 16,-14 25-16,5-11 0,0 1 15,-2 2-15,-1 4 0,0-3 16,0 1-16,-4 2 0,2-4 16,1 0-16,1-3 0,1-4 15,1-4-15,2-1 0,1-1 16,4-4-16,2-3 0,0 1 0,1-1 15,3-6-15,4-5 16,0 1-16,2 2 0,-1 3 16,0 3-16,-2 2 0,1 1 0,1 5 15,0 2-15,1 1 0,1 2 0,1 0 16,0 1-16,-1-1 16,-1 2-16,1 0 0,1 1 15,0-3-15,0-1 0,0-2 16,0 1-16,-1-2 0,-1-4 0,-2 0 15,0 0-15,-1 0 0</inkml:trace>
  <inkml:trace contextRef="#ctx0" brushRef="#br0" timeOffset="68348.1539">19939 4907 0,'0'0'0,"0"0"0,0 0 16,0 0-16,-4 27 0,4-27 0,-14 25 16,14-25-16,-20 33 0,6-16 15,0 1-15,1-1 0,1-1 16,-2-1-16,3-2 0,4-3 16,1-1-16,7-2 0,6-2 15,2-3-15,3-2 0,8-3 16,4-1-16,1 1 0,1-2 0,0-1 15,2-1-15,1 0 0,-2 2 16,-5 1-16,-3 2 0,-5 0 16,-2 1-16,-2 0 0</inkml:trace>
  <inkml:trace contextRef="#ctx0" brushRef="#br0" timeOffset="68567.1518">19941 5159 0,'0'0'0,"0"0"0,0 0 16,0 0-16,0 0 0,3 27 0,-3-27 16,-5 25-16,5-25 0,-9 31 15,3-14-15,-2 1 0,0 1 16,-2-1-16,-1 0 0,-1-1 16,0-2-16,-5 2 0,1-3 15,-2-1-15,1-1 0,-2-4 16,-1-2-16,2-3 0,2-2 0,0-2 15,2-2-15,2 0 0,2 0 16,2 1-16</inkml:trace>
  <inkml:trace contextRef="#ctx0" brushRef="#br0" timeOffset="68714.8604">19714 5312 0,'0'0'0,"0"0"16,0 0-16,23 1 0,-23-1 0,29 5 16,-8 4-16,2-2 15,0 2-15,10 2 0,4 2 16,-2-1-16,0-1 0,9 2 15,0 1-15,-4-3 0,-5-1 0,-1 0 16,-3-1-16,-4-1 0,-6-2 16,-3-1-16</inkml:trace>
  <inkml:trace contextRef="#ctx0" brushRef="#br0" timeOffset="101598.6573">2704 8277 0,'0'0'0,"18"-1"16,8 0-16,12 0 0,2-1 15,20 1-15,17 0 0,17-2 0,1 0 16,18-4-16,1 1 0,47-3 16,-14 3-16,-5-2 0,-3 2 15,-5 1-15,-4 1 0,7-3 16,4-1-16,-1-4 0,1 0 0,3 1 15,4 1-15,2 6 16,2 4-16,5-8 0,6-4 16,-5 1-16,-4 4 0,6-1 15,3 4-15,-1-5 0,-1 0 0,6-1 16,0-1-16,-5 1 0,-3 2 16,4 1-16,5 3 0,-5 0 15,-2-1-15,0 4 0,-1 1 16,-13-3-16,-6 0 0,-7 7 15,-3 5-15,-10-3 0,-6-1 0,-8 0 16,-7-2-16,-17 0 16,-12 0-16,-23-2 0,-15 0 15,-10 0-15</inkml:trace>
  <inkml:trace contextRef="#ctx0" brushRef="#br0" timeOffset="110647.6125">16859 9761 0,'0'0'0,"0"0"16,0 0-16,0 0 0,0 0 0,0 0 15,0 0-15,0 0 0,0 0 16,0 0-16,0 0 0,16-16 16,-16 16-16,22 2 0,-22-2 15,36 5-15,-15-4 0,4 0 16,5-1-16,2 0 0,3 0 0,16-1 16,4-1-16,11-1 15,-1-1-15,16-3 0,1-1 16,-4 2-16,-3-1 0,17-1 0,1 0 15,1 0-15,-10 2 0,33-2 16,-11 1-16,-16 2 0,-10 0 16,-9 2-16,-5 0 0,-13-2 15,-7-1-15,-6 5 0,-1 2 16,-10 0-16,-6 1 0,-10 1 16,-5 0-16,-11 2 0,-4 3 0,2-5 15,2-1-15,1-1 0</inkml:trace>
  <inkml:trace contextRef="#ctx0" brushRef="#br0" timeOffset="118447.3024">3372 7983 0,'0'0'0,"0"0"16,0 0-16,0 0 0,0 0 0,14 17 15,-14-17-15,10 18 0,-10-18 16,13 24-16,-4-9 16,0 2-16,3 2 0,1 3 15,2 4-15,2 4 0,1-1 0,1 3 16,3 4-16,7 7 0,0-1 15,-2 4-15,2 3 0,3 6 16,-2-3-16,3 1 0,2 2 16,2 3-16,-5-6 0,1 1 15,4 2-15,-2 6 0,-4-6 16,4 1-16,-1 1 0,-2-4 0,-3-6 16,12 29-16,-6-2 15,0-12-15,-2-8 0,-1 3 0,0 3 16,-6-5-16,-4-3 0,4-1 15,7 1-15,-6-6 0,-3-5 16,-2 3-16,-2 2 0,1-4 16,0 0-16,2-2 0,2-3 15,-1-3-15,-2-3 0,-3 1 16,-1 0-16,-1-4 0,-2-3 0,4 0 16,3 0-16,-6-4 0,0 1 15,-4-3-15,-2-1 16,-6-10-16,2 1 0,-3-3 0,-1 0 15,-2-1-15,0 1 0,-2-1 16,1-2-16,1-1 0</inkml:trace>
  <inkml:trace contextRef="#ctx0" brushRef="#br0" timeOffset="118964.2983">4308 10272 0,'0'0'0,"0"0"0,0 0 16,0 0-16,0 0 0,0 0 0,0 0 15,19 15-15,-19-15 0,0 0 16,19 27-16,-19-27 0,15 18 16,-4-5-16,3 1 0,0 1 15,1-2-15,2 3 0,-1-1 16,2 0-16,1-1 0,4 3 16,2 0-16,0-1 0,-2-3 0,-2-3 15,-2-1-15,0-1 0,0-2 16,-4 0-16,-1 0 0,-1-3 15,-1 0-15,0-3 0,-1-2 16,-2-1-16,-2 0 0,-1-4 16,1-3-16,-3-1 0,-1-2 15,1-1-15,-4-4 0,1-1 16,1 0-16,-2-3 0,-3-2 16,-1 0-16,1-1 0,-2-7 15,0-1-15,1 1 0,-1 1 0,2 2 16,1 0-16,1 2 0,-2 1 0,-1 1 15,0 2 1,-1 3-16,2 5 0,1 2 0,1 2 16,-3 3-16</inkml:trace>
  <inkml:trace contextRef="#ctx0" brushRef="#br0" timeOffset="119848.0229">4915 10536 0,'0'0'0,"-7"2"15,-2 0-15,-1 2 0,0 1 0,-7 3 16,-3 2-16,-2 2 0,0 1 15,-6 5-15,0 1 0,-2 1 16,-1-2-16,2 4 0,2 1 0,-1 1 16,1 0-16,-4 8 0,-1-1 15,5 1-15,4 2 0,3-2 16,3 2-16,1 0 0,3 0 16,3 0-16,4 0 0,-1-2 15,4-1-15,4 0 0,4-2 16,2-1-16,1 0 0,6 2 15,5 0-15,4-2 0,4-2 0,5 0 16,7-1-16,7 1 0,2-1 16,6-2-16,8 0 15,-1-3-15,2-1 0,11-3 0,2-3 16,1-5-16,0-1 0,42-2 16,-5-4-16,-13-2 15,-11-1-15,-6-6 0,-2-1 0,-5-6 16,-3-3-16,0-4 15,0-1-15,-15-1 0,-9 0 0,0-9 16,-1-6-16,-3 0 0,-1 0 0,-5-2 16,-1-3-16,-10 3 0,-7 0 15,-4-9-15,-2-5 16,-5 1-16,-3 1 0,-14-2 16,-8-1-16,-4 3 0,-1 2 15,-12 0-15,-8-1 0,-4 7 16,-2 4-16,-20-1 0,-13 1 0,-10 7 15,-4 5-15,-23 7 0,-13 5 16,-14 9-16,-10 5 0,-25 13 16,-16 8-16,59-6 0,42-3 15,31-3-15</inkml:trace>
  <inkml:trace contextRef="#ctx0" brushRef="#br0" timeOffset="121764.5485">6174 9917 0,'0'0'0,"0"0"0,0 0 0,0 0 15,0 0-15,27-7 0,-27 7 16,28-6-16,-28 6 0,32-6 0,-12 3 15,1-2-15,1 0 0,0 1 16,1 0-16,-1 1 0,-1 0 16,8 0-16,-1 0 0,-2 0 15,-3 3-15,-3-1 0,-3 1 16,-4 7-16,-3 8 0,-1-3 16,-2-1-16,-2-3 0</inkml:trace>
  <inkml:trace contextRef="#ctx0" brushRef="#br0" timeOffset="122563.9586">6222 10062 0,'0'0'0,"0"0"16,0 0-16,0 0 0,0 0 0,30-11 16,-30 11-16,20-5 0,-9 0 0,2 1 15,3-1-15,-2 1 16,0 0-16,-1 1 0,2 0 16,-1-1-16,-1 0 0,-1 1 15,-1-1-15,-1 1 0,-1 0 0,-2 1 16,-1 0-16,-2 1 0,-1 2 15,-2-1-15,1 1 16,1-1-16</inkml:trace>
  <inkml:trace contextRef="#ctx0" brushRef="#br0" timeOffset="122780.7331">6156 10150 0,'0'0'15,"0"0"-15,0 0 0,22-3 16,-22 3-16,28-4 0,-10 0 0,3 0 16,1 2-16,4 0 0,1-1 15,9-2-15,-4-1 0,1 1 16,1 1-16,2-3 0,-4-1 0,-3 0 16,-4-1-16,-6 9 15,-5 7-15,-2 0 0,-3-1 16,0-2-16</inkml:trace>
  <inkml:trace contextRef="#ctx0" brushRef="#br0" timeOffset="123081.2647">6353 9707 0,'0'0'0,"0"0"0,0 0 15,0 0-15,0 0 0,4 23 16,-4-23-16,2 33 0,-2-13 0,0 6 16,0 5-16,0 1 0,0 2 15,0 13-15,0 1 0,0 8 16,0-6-16,-2 6 0,1-5 16,1-7-16,1-8 0,1-3 15,-2-3-15,0-5 0,0-5 0,-2-2 16,1-2-16,-2-2 0,1-3 15,-1-4-15,-1-5 16,0-3-16,1-3 0,0 0 16,-1 1-16,2 2 0</inkml:trace>
  <inkml:trace contextRef="#ctx0" brushRef="#br0" timeOffset="123264.7647">6360 10197 0,'0'0'0,"0"0"0,0 0 0,0 0 0,0 0 16,0 0-16,0 0 15,0 0-15,0 0 0,-20 16 16,20-16-16,-17 22 0,17-22 0,-25 28 16,10-10-16,-1 0 0,1-1 15,2 0-15,-3 1 0,0 0 16,0-3-16,3-2 0,2-3 16,2-1-16</inkml:trace>
  <inkml:trace contextRef="#ctx0" brushRef="#br0" timeOffset="123432.764">6429 10274 0,'0'0'0,"0"0"15,0 0-15,16 14 0,-16-14 0,12 11 16,-6-3-16,0 0 16,2 1-16,0-1 0,0 2 15,1-3-15,1 0 0,-1-1 16,0-2-16,0-2 0,-2-1 15,0 1-15,0-1 0,-2 0 0</inkml:trace>
  <inkml:trace contextRef="#ctx0" brushRef="#br0" timeOffset="123764.8436">6717 9979 0,'0'0'0,"0"0"15,0 0-15,21-6 0,-21 6 0,22-8 16,-22 8-16,27-7 0,-12 6 16,3-2-16,2 0 15,-2-1-15,-2 2 0,5-1 0,-1 0 16,-2 0-16,-1 1 0,-2 2 16,0 2-16,-1 1 0,-3-1 15,-3 3-15,-2 3 0,-5-1 16,2 1-16,-7 5 0,-1 2 15,-2 0-15,1 0 0,-3 0 16,-1 0-16,0 0 0,0 1 0,-1 0 16,-2-2-16,1 1 0,-1-3 15,0 0-15,-1-2 0,2-2 16,1-2-16,3-4 0,-1-2 16,3 0-16,0 0 0,2 0 15</inkml:trace>
  <inkml:trace contextRef="#ctx0" brushRef="#br0" timeOffset="123931.2639">6858 10076 0,'0'0'0,"0"0"0,0 0 15,0 0-15,0 0 16,0 0-16,0 0 0,0 0 0,0 0 16,0 0-16,0 0 0,0 0 15,0 0-15,6 20 0,-6-20 16,0 0-16,-9 21 0,9-21 16,-11 19-16,11-19 0,-11 18 15,11-18-15,0 0 0,-17 22 16,17-22-16,-8 7 0,2-7 0,3 1 15,0 0-15,-1-1 0</inkml:trace>
  <inkml:trace contextRef="#ctx0" brushRef="#br0" timeOffset="124164.6885">6760 10059 0,'0'0'0,"0"0"0,0 0 16,0 0-16,0 0 0,0 0 15,-9 30-15,9-30 0,-12 29 0,5-10 16,-1 5-16,2-1 0,2 1 15,3 0-15,-1-2 16,2 5-16,3-2 0,4-3 0,4-4 16,-2-3-16,4-2 0,1-2 15,4-2-15,-2-2 0,2-1 16,1-2-16,1-4 0,-1-1 16,-1-2-16,-1 0 0,1 0 15,-1-2-15,-2 1 0,1-1 16,-3 2-16,-3 1 0</inkml:trace>
  <inkml:trace contextRef="#ctx0" brushRef="#br0" timeOffset="124783.7873">7329 9939 0,'0'0'0,"0"0"0,0 0 16,0 0-16,0 0 0,0 0 15,28-4-15,-28 4 0,0 0 16,27 0-16,-27 0 0,20-1 16,-10 1-16,2-1 0,1 1 15,1 1-15,-1 0 0,0 1 16,-1 1-16,-1 1 0,-1-1 0,-1 3 15,-2 0-15,-2 2 0,-1-1 16,-4 2-16,-4 1 0,-1 0 16,-3 1-16,-1 0 0,0 0 15,0 1-15,1-1 0,-6 1 16,-3 0-16,3-2 0,3-2 16,3-1-16,-2 0 0,3-1 15,2-2-15,1 0 0,1 0 16,3-4-16,0 0 0,7 0 15,-1-2-15,2-1 0,1 1 0,1-1 16,2-1-16,1 2 0,1 1 16,1 1-16,0-1 0,3 3 15,-4 3-15,-1 1 0,-1 1 16,-2 1-16,-1-1 0,-1 4 16,-4 2-16,1 0 0,-2 1 0,-2 4 15,-1 2-15,0 1 16,-1-1-16,-1-2 0,-3-2 15,1-2-15,0 1 0,-1-1 0,1 1 16,-2-2-16,0 1 0,-2-3 16,0-1-16,2 0 0,-1 0 15,-1-2-15,-1 1 16,2-3-16,-1 1 0,1-2 0,-1 1 16,0-4-16,0 0 0,-1-5 15,0-1-15,4 1 0,-2 0 0,3 1 16</inkml:trace>
  <inkml:trace contextRef="#ctx0" brushRef="#br0" timeOffset="125013.9416">7287 10332 0,'0'0'0,"0"0"0,0 0 0,0 0 15,0 0-15,0 0 0,0 0 16,0 0-16,0 0 0,28-12 16,-28 12-16,33-6 0,-33 6 0,38-8 15,-11 2-15,-1 1 0,1 2 16,8-2-16,1 0 15,0 0-15,-3 0 0,-1 0 0,-2 1 16,5 0-16,-2 2 0,-4 1 16,-3 1-16,-5 0 0,-3 0 15,-3 1-15,-2 1 0,-4 1 16,-2 0-16,-5 1 0,-4-2 16,1 1-16,1-3 0,-3 3 15</inkml:trace>
  <inkml:trace contextRef="#ctx0" brushRef="#br0" timeOffset="152213.416">7101 11340 0,'0'0'0,"0"0"0,0 0 16,0 0-16,0 0 0,35 0 0,-35 0 15,32 2-15,-13-4 0,1 2 16,4 0-16,1-1 0,2 1 16,12 0-16,3-2 0,1 0 0,0 0 15,13-1-15,1 0 16,1 0-16,1 1 0,13-1 0,-2 0 15,0 0-15,2 1 16,13-1-16,0 3 0,-11-2 16,-8 0-16,8-2 0,1 0 0,24 1 15,-10 2-15,-8 4 0,-6 0 16,-8-1-16,-4-1 0,-1-1 16,-1 2-16,-4-3 0,-5 0 15,-4 1-15,-5 1 0,-1 0 16,-3-1-16,-2 2 0,-4 3 15,-10-3-15,-6-2 0,-3 2 0,-2 1 16,-9-2-16,0 2 0,-3-3 16,2 3-16,-2-3 0</inkml:trace>
  <inkml:trace contextRef="#ctx0" brushRef="#br0" timeOffset="159141.4002">7444 11558 0,'0'0'0,"0"0"0,0 0 0,0 0 15,20 13-15,-20-13 0,21 10 16,-10-2-16,0 0 0,-1 2 16,-2-2-16,0 0 0,0 0 0,-4-2 15</inkml:trace>
  <inkml:trace contextRef="#ctx0" brushRef="#br0" timeOffset="159347.5171">7162 11780 0,'0'0'16,"0"0"-16,0 0 0,0 0 15,0 0-15,29 4 0,-29-4 0,31 3 16,-31-3-16,40 4 15,-15-1-15,-1 1 0,0 1 0,-5-2 16,0 1-16,-4-1 0</inkml:trace>
  <inkml:trace contextRef="#ctx0" brushRef="#br0" timeOffset="159514.0797">7126 11990 0,'0'0'0,"0"0"0,0 0 16,0 0-16,0 0 0,40-3 16,-40 3-16,44-5 0,-15 0 15,5-1-15,6-2 16,-2 0-16,1-3 0,3 0 16,1 0-16,-8 3 0</inkml:trace>
  <inkml:trace contextRef="#ctx0" brushRef="#br0" timeOffset="159763.914">7701 11421 0,'0'0'0,"0"0"15,0 0-15,0 0 0,0 0 0,-8 21 16,8-21-16,-4 24 0,4-24 15,-6 36-15,3-14 16,0 0-16,1 0 16,0-1-16,1-5 0,0 2 0,0-5 15,-1 7-15,-1 5 0,2-16 16,1-14-16,0 0 0,0 2 0,0 1 16</inkml:trace>
  <inkml:trace contextRef="#ctx0" brushRef="#br0" timeOffset="159980.6525">7672 11480 0,'0'0'0,"0"0"0,0 0 16,22-1-16,-22 1 0,29-1 0,-29 1 16,43 0-16,-20 1 15,2 1-15,3 1 0,6 1 0,-1 1 16,-3 0-16,-2 3 0,1 1 16,-2 2-16,-5 2 15,-4 1-15,-2 1 0,-5-1 0,-5 1 16,-3-1-16,-4 0 0,-2 0 0,-8 0 31,-6 1-31,-2-3 0,-4 1 16,-5-1-16,3-2 0,5-3 0,3-1 15,4-1-15</inkml:trace>
  <inkml:trace contextRef="#ctx0" brushRef="#br0" timeOffset="160131.3086">7792 11602 0,'0'0'0,"0"0"0,0 0 16,27 3-16,-27-3 0,28 4 0,-12-3 16,1 1-16,1 0 0,1 1 15,-2-1-15,0 1 0,-3 0 16,-2 0-16,-5-1 0,-2 0 16,-1-1-16,-1 1 0</inkml:trace>
  <inkml:trace contextRef="#ctx0" brushRef="#br0" timeOffset="160280.3152">7607 11699 0,'0'0'16,"0"0"-16,0 0 0,0 0 0,29 5 15,-29-5-15,35 0 0,-12 0 16,3 0-16,2 0 0,2 0 16,1 0-16,1 1 0,5 1 15,-2-1-15,-5 1 0,-6-1 0,-2-1 16</inkml:trace>
  <inkml:trace contextRef="#ctx0" brushRef="#br0" timeOffset="160480.7162">7611 11886 0,'0'0'0,"0"0"0,0 0 15,0 21-15,0-21 0,3 25 16,-3-25-16,5 27 0,1-13 0,-1 0 15,1-1-15,0-2 0,1-1 16,-1-3-16,1-2 16,0-1-16,-1-2 0,0-1 0,-1 0 15,0 0-15</inkml:trace>
  <inkml:trace contextRef="#ctx0" brushRef="#br0" timeOffset="160696.9751">7652 11880 0,'0'0'16,"0"0"-16,0 0 0,23-3 0,-23 3 15,31-3-15,-31 3 0,46-3 16,-19 2-16,5 1 16,4 0-16,7 1 0,-4 1 15,6 1-15,-2 0 0,-8 1 0,-5 3 16,-6 0-16,-4-1 0,-7 1 16,-5-1-16,-9 3 15,-7-1-15,-2 2 0,-4 1 0,-6-1 16,-5 1-16,0-3 0,-1-2 15,6-2-15,4 0 16,3-1-16</inkml:trace>
  <inkml:trace contextRef="#ctx0" brushRef="#br0" timeOffset="160863.4502">7770 11940 0,'0'0'0,"0"0"16,0 0-16,0 0 0,0 25 0,0-25 15,0 23-15,0-23 0,0 24 16,1-12-16,0-1 0,2-3 16,-2 0-16,1-3 15,-1 0-15,0 0 0</inkml:trace>
  <inkml:trace contextRef="#ctx0" brushRef="#br0" timeOffset="161013.3162">7926 11895 0,'0'0'15,"0"0"-15,0 0 0,0 0 16,0 0-16,-6 23 0,6-23 16,-10 21-16,10-21 0,-15 26 0,4-11 15,0-1-15,0-1 0,0 0 16,0 1-16,0-1 0,-2-1 16,3-2-16,2 0 0,0-2 15</inkml:trace>
  <inkml:trace contextRef="#ctx0" brushRef="#br0" timeOffset="161185.8853">7528 12098 0,'0'0'15,"0"0"-15,0 0 0,36 0 16,-36 0-16,42 0 0,-12-1 0,14 0 16,3-2-16,6 0 0,5 1 15,14 0-15,0 0 0,14-1 16,-2 1-16,-9-3 15,-6 0-15,-8 0 0,-10 1 0,-13 1 16</inkml:trace>
  <inkml:trace contextRef="#ctx0" brushRef="#br0" timeOffset="161482.7568">8533 11504 0,'0'0'0,"0"0"16,0 0-16,0 0 0,0 0 0,33 2 15,-33-2-15,30 6 0,-15-1 16,2 0-16,0 1 0,1 1 16,0 0-16,0 1 0,1 2 15,2-1-15,-2 1 0,-4 1 16,-1-1-16,-6 0 0,-3 1 15,-9 0-15,-5 3 16,-2-2-16,-2-1 0,-3-1 0,-5 0 16,-1-1-16,0-2 0,-8 2 15,-1-3-15,6-1 0,4 0 0,4-2 16</inkml:trace>
  <inkml:trace contextRef="#ctx0" brushRef="#br0" timeOffset="161863.4918">8559 11615 0,'0'0'0,"0"0"16,0 0-16,0 0 0,0 0 0,-4 24 15,4-24-15,-11 22 0,11-22 16,-18 26-16,8-13 0,3-1 16,0 0-16,1 0 15,0-1-15,3-1 0,2 0 0,2-2 16,3-1-16,3 0 0,3-3 15,2 0-15,2-1 0,4-1 16,3 0-16,5 0 0,1 0 16,-1 0-16,-1 1 0,1 2 15,-1 2-15,-2 1 0,-2 1 16,1 4-16,-3 1 0,-4-1 16,-4 1-16,-4 2 15,-4 2-15,-4-1 0,-3 0 16,-1 1-16,-2-3 0,-3 3 15,-1-1-15,1-3 0,1-1 0,-3-2 16,0-1-16,0-1 0,1-1 16,-8-2-16,-4-2 15,5-3-15,0-1 0,1 0 0,3 0 16,3 0-16</inkml:trace>
  <inkml:trace contextRef="#ctx0" brushRef="#br0" timeOffset="162013.8625">8391 11993 0,'0'0'0,"0"0"0,0 0 0,0 0 16,0 0-16,32 2 0,-32-2 16,37 0-16,-19 0 0,5-1 0,2 0 15,2-1-15,0 0 0,5-3 16,1-1-16,-5 1 0,-4 1 0,-5 1 16</inkml:trace>
  <inkml:trace contextRef="#ctx0" brushRef="#br0" timeOffset="162432.7459">9067 11732 0,'0'0'0,"0"0"0,0 0 16,0 0-16,0 0 0,0 33 0,0-33 16,-2 29-16,2-29 0,-1 32 15,0-16-15,0 0 0,1-3 16,0 1-16,-1-1 0,1-1 16,0-2-16,0-1 0,0-1 15,0-1-15,0 0 0,-1-3 16,0-2-16,1-2 0,-2 0 0,2 0 15,-3-1-15,3 1 0</inkml:trace>
  <inkml:trace contextRef="#ctx0" brushRef="#br0" timeOffset="162682.5485">9231 11678 0,'0'0'0,"0"0"16,0 0-16,0 0 0,0 0 0,0 0 15,6 27-15,-6-27 0,0 21 0,0-21 16,-1 30-16,0-13 0,-1 0 16,0 1-16,0-1 0,-1-1 15,2-3-15,0 0 0,0-1 16,0-2-16,0-1 0,0-2 16,0 2-16,1-3 0,0 0 15,0-2-15,0 0 0,0-4 16,-2 2-16,2-4 0,0-2 15,0 1-15,0-1 0,0 2 0</inkml:trace>
  <inkml:trace contextRef="#ctx0" brushRef="#br0" timeOffset="162915.2866">9390 11626 0,'0'0'0,"0"0"16,0 0-16,0 0 0,0 0 0,6 33 15,-6-33-15,1 34 0,-1-14 0,-1 5 16,0 5 0,0-2-16,1 0 0,-1 6 0,0-3 15,0-2-15,1-2 0,-1 1 16,1-4-16,0-5 0,0-3 0,-1-6 31,-2-2-31,0-6 0,-6-4 16,4 0-16,-1 0 0,2 1 0</inkml:trace>
  <inkml:trace contextRef="#ctx0" brushRef="#br0" timeOffset="163213.7447">9971 11515 0,'0'0'0,"0"0"0,0 0 0,0 0 16,0 0-16,-16 24 0,16-24 15,-20 23-15,20-23 0,-24 28 16,6-11-16,0-1 0,-2 0 0,-6 5 15,0 1-15,1-4 0,0-2 16,3-4-16,3-3 16,2-1-16,3-1 0,2-1 0</inkml:trace>
  <inkml:trace contextRef="#ctx0" brushRef="#br0" timeOffset="163430.8502">9745 11719 0,'0'0'0,"0"0"0,0 0 16,8 20-16,-8-20 0,6 22 0,-4-5 16,-1 2-16,0 2 0,-1 0 15,-1 0-15,-1 5 0,0-4 16,1-2-16,1-4 0,0-2 16,0-3-16,-1-4 0,-2-3 15,1-4-15,0-2 0,-1-4 16,-1 0-16,2 0 0,0 2 15,0-1-15</inkml:trace>
  <inkml:trace contextRef="#ctx0" brushRef="#br0" timeOffset="163663.1927">9761 11727 0,'0'0'0,"0"0"0,0 0 16,0 0-16,32-5 0,-32 5 0,28-1 16,-28 1-16,32 0 0,-15 1 15,3 2-15,-1 0 0,-1-1 16,-2 3-16,-1 0 0,0 1 0,-1 1 15,2 5-15,-3 2 16,-2 3-16,-2 1 0,-4-1 16,-3 0-16,-1 0 0,-1 1 0,-1-1 15,-1 1-15,-1-2 16,-2-2-16,-3-1 0,-4-2 0,-1 0 16,0-2-16,-1-3 0,-1-4 15,3 0-15,2 0 0,2-1 16</inkml:trace>
  <inkml:trace contextRef="#ctx0" brushRef="#br0" timeOffset="163813.8502">9759 11875 0,'0'0'0,"0"0"15,0 0-15,0 0 0,0 0 0,0 0 16,25 2-16,-25-2 0,0 0 16,38 2-16,-38-2 0,33 4 15,-16-1-15,1-2 0,0-1 16,-2 1-16,0 0 0,-3 0 15,-1 0-15,-2 1 0</inkml:trace>
  <inkml:trace contextRef="#ctx0" brushRef="#br0" timeOffset="163947.2881">9801 11987 0,'0'0'0,"0"0"15,0 0-15,0 0 0,0 0 0,32 7 16,-32-7-16,32-1 0,-32 1 15,43-4-15,-19 0 0,-3-1 16,-2 2-16,-3 0 0</inkml:trace>
  <inkml:trace contextRef="#ctx0" brushRef="#br0" timeOffset="164382.5438">10356 11613 0,'0'0'0,"0"0"0,0 0 0,0 0 16,0 0-16,-26 15 0,26-15 0,-19 15 15,19-15-15,-21 17 0,11-9 16,2 0-16,0 0 0,1 0 16,2-2-16,1 1 0,2-1 15,2 0-15,2-2 0,4-1 16,3 0-16,1-1 0,2-2 15,1 0-15,1 0 0,2-1 16,0 1-16,2-1 0,0 0 0,3 1 16,-2 2-16,-1-1 0,-3 3 15,-1 0-15,-3 3 0,-1 0 16,-2 2-16,-1 4 0,-2 3 16,-3 2-16,-2 4 0,-1-1 15,-3 1-15,0 0 0,-2 0 16,-1 1-16,-2 0 0,-1-2 15,0-4-15,-2 4 0,1-2 16,0-3-16,0-2 0,0-3 16,-1-3-16,1-3 0,-2 2 0,-2-4 15,-1 0-15,0-5 16,2-2-16,1-3 0,-1-3 0,3 1 16,1 2-16,3 0 0</inkml:trace>
  <inkml:trace contextRef="#ctx0" brushRef="#br0" timeOffset="164497.1629">10218 11844 0,'0'0'0,"0"0"16,0 0-16,0 0 0,0 0 0,32 13 16,-32-13-1,35 12-15,-14-6 0,2 1 0,1 0 16,-3 0-16,-2-2 0,-3 0 16</inkml:trace>
  <inkml:trace contextRef="#ctx0" brushRef="#br0" timeOffset="166197.0441">11811 11297 0,'0'0'0,"0"0"0,0 0 0,0 0 15,0 0-15,0 0 0,0 0 16,0 0-16,1 25 0,-1-25 15,-12 25-15,2-8 0,-1 1 0,-3 4 16,0 5-16,0 0 0,1 0 16,-3 9-16,2-2 15,3-2-15,2-2 0,5 1 0,4-2 16,3-5-16,2-4 0,7-4 16,6-3-16,0-3 0,0-3 15,2-3-15,0-3 0,0-2 16,-1-1-16,1-4 0,1-4 15,-5 2-15,-3 1 0,-2 2 16</inkml:trace>
  <inkml:trace contextRef="#ctx0" brushRef="#br0" timeOffset="166363.4141">11501 11517 0,'0'0'0,"0"0"0,0 0 16,0 0-16,0 0 0,0 0 15,41-3-15,-20 1 0,1-2 0,6 2 16,5 1-16,3 0 0,1 0 16,13-2-16,-1 0 0,1 1 15,-9 0-15,-8 1 0</inkml:trace>
  <inkml:trace contextRef="#ctx0" brushRef="#br0" timeOffset="166880.077">12482 11552 0,'0'0'0,"0"0"15,0 0-15,0 0 0,0 0 0,0 0 16,1-26-16,-1 26 0,0 0 15,-4-18-15,4 18 16,0 0-16,-8-22 0,4 16 0,-2 0 16,-2 0-16,0 0 0,-6 2 15,-2 2-15,0 2 0,1 2 16,-5 2-16,-2 4 0,0 1 16,0 2-16,-7 9 0,2 3 15,0 0-15,3 1 0,-1 6 16,4 2-16,4-7 0,6-3 0,8-4 15,7-2-15,2-3 16,1-3-16,9-3 0,5-2 16,1-5-16,1-2 0,0-5 0,0-2 15,0-2-15,1 0 0,2-7 16,1-3-16,-5 2 0,-3 2 0,-3 0 16,-4 2-1,-2 2-15,-2 5 0,-3 0 0,0 2 16,-3 3-16,0 2 0,-2 4 0,-2 3 15,0 0-15,-2 3 0,1 3 16,0 3-16,-1 2 0,2 1 16,1 2-16,2 0 15,1-6-15,2-1 0,3 0 16,3-1-16,0-6 0,1-1 0,1-2 16,-2 0-16,-2 1 0</inkml:trace>
  <inkml:trace contextRef="#ctx0" brushRef="#br0" timeOffset="167487.2815">12802 11493 0,'0'0'0,"0"0"16,0 0-16,0 0 0,-11 24 16,11-24-16,-19 30 0,8-12 15,0 1-15,0 0 0,0 0 16,1-2-16,1-1 0,-1 2 15,2-2-15,2-2 0,0-3 0,3-2 16,2-2-16,0-2 0,1-3 16,2-4-16,2-4 15,1 0-15,0-1 0,6-9 0,4-5 16,-2 1-16,0 1 0,2 1 16,1-1-16,1 2 0,-1 0 0,3 2 15,-3 3-15,-1 2 16,-2 1-16,-1 8 0,0 2 15,-3 2-15,-1 0 0,-3 4 16,0 5-16,-2 1 0,-2-2 0,-1 4 16,0 2-16,-1-1 0,0 0 15,-1 3-15,-1-2 16,1-3-16,0-2 0,-1 2 0,1-3 16,-1-2-16,2-4 0,1 1 15,0-3-15,0-3 0,2 0 0,2-7 16,1-4-16,2-2 15,1-2-15,4-3 0,4-4 16,1 1-16,-1 1 0,6-5 0,0 2 16,-3 2-16,-2 5 0,-1 1 15,2 4-15,-2 1 0,1 4 16,-2 0-16,1 3 0,-3 1 16,-1 1-16,-3 7 0,-2 5 15,-3 0-15,-1 2 0,-3 2 16,-2 6-16,-1-2 0,0 1 0,-2 4 15,0 2-15,-1-4 16,2-1-16,-1-3 0,1-2 16,-1-2-16,2 0 0,2-4 0,0 0 15,1-5-15,0-2 0,0 0 16,0-3-16,0 3 0</inkml:trace>
  <inkml:trace contextRef="#ctx0" brushRef="#br0" timeOffset="167846.8939">13288 11659 0,'0'0'16,"0"0"-16,0 0 0,0 0 0,0 0 16,26 4-16,-26-4 0,26 2 15,-26-2-15,27 2 16,-11-3-16,1 0 0,3 0 0,0-1 16,1-1-16,-1-2 0,-3-1 15,6-2-15,-3 0 0,-1-2 16,-1-2-16,-3-1 15,-1-2-15,-5 0 0,-1 0 0,-3 1 16,-4 1-16,-4 1 0,-1 3 16,-5 0-16,-3 3 15,-3 1-15,-4 1 0,0 4 0,-1 2 16,2 3-16,-1 4 0,-3 9 16,1 5-16,3 0 0,3 0 0,4 1 15,3 1-15,7-1 0,5 0 16,5 0-16,3-4 0,6 0 15,4-2-15,3-2 0,4-2 16,5-1-16,0-1 0,2-7 16,0-2-16,-7 0 0,-7-1 15,-5-2-15</inkml:trace>
  <inkml:trace contextRef="#ctx0" brushRef="#br0" timeOffset="168163.9388">14104 11376 0,'0'0'0,"0"0"0,0 0 16,24-3-16,-24 3 0,25-4 15,-8 4-15,1-1 0,1 1 16,2-1-16,2-1 0,0 2 15,-4-1-15,6 4 0,-3 0 16,-2 1-16,-3 1 0,-1-1 16,-3 3-16,-3 0 0,-4 3 0,-2 0 15,-4 1-15,-3 1 0,-1-1 16,-4 3-16,-3 0 0,-3 0 16,-3-1-16,-1-1 0,-1-1 15,0-1-15,0-3 0,3-1 16,3-1-16,2 0 0</inkml:trace>
  <inkml:trace contextRef="#ctx0" brushRef="#br0" timeOffset="168714.0197">14260 11405 0,'0'0'0,"0"0"0,0 0 16,0 0-16,0 0 0,0 0 15,-3 33-15,3-33 0,-10 23 0,10-23 16,-18 29-16,9-14 15,-1 1-15,0-3 0,1 0 16,1 0-16,2-5 0,1 0 0,2 0 16,1-1-16,2-2 0,3 0 15,5-2-15,0 0 0,2-2 16,5 0-16,3-1 0,1-1 16,1 0-16,6-2 0,2 1 15,-3 0-15,1-1 0,-1 3 16,3 2-16,-5 1 0,-2-1 15,-4 4-15,-2 1 0,-3-1 16,-2 3-16,-2 3 0,-4 3 16,-4 1-16,-2-1 0,-5 1 0,-2-1 15,-1 1-15,0 0 0,-4 4 16,-1-3-16,0 0 0,1-2 16,0 0-16,-1 0 0,0-5 15,-2-2-15,-1 1 0,-2 0 16,2-1-16,2-3 0,-2 0 15,-1-1-15,2-2 0,0 0 0,1 2 16,-1 5-16,6-4 16,2-1-16,-3-12 0,-1-13 0,1 3 15,1 2-15,0 2 0,2 3 16,3 4-16,2 0 0,-1 1 16,3-1-16,4 3 0,3 1 15,6-1-15,5 0 0,2 0 16,2-1-16,5 1 0,4 0 15,1-1-15,-1 0 0,12-1 16,2-2-16,-7 3 0,-8 0 0,-5 1 16</inkml:trace>
  <inkml:trace contextRef="#ctx0" brushRef="#br0" timeOffset="168930.5207">14805 11525 0,'0'0'0,"0"0"16,0 0-16,0 0 0,-7 23 0,7-23 15,-7 23-15,7-23 0,-11 30 16,6-13-16,1 0 0,-1-2 16,2-1-16,0-1 0,-1-1 15,1-1-15,1-3 0,0 0 16,-1-3-16,1-1 0,2-4 0,-2 2 15,2-2-15,-2 1 0</inkml:trace>
  <inkml:trace contextRef="#ctx0" brushRef="#br0" timeOffset="169163.7532">14977 11487 0,'0'0'0,"0"0"0,0 0 16,0 0-16,2 31 0,-2-31 15,-4 32-15,-1-13 0,1 2 0,-2 0 16,1 1-16,-2 5 0,2-2 16,0-3-16,2-1 15,0-3-15,-1-3 0,1-2 16,1-2-16,0-3 0,-1-3 0,3-5 16,-1-2-16,1-3 0,1-2 0,1 1 15,-1 1 1,-1 0-16</inkml:trace>
  <inkml:trace contextRef="#ctx0" brushRef="#br0" timeOffset="169362.9881">15198 11424 0,'0'0'0,"0"0"0,0 0 16,0 0-16,4 24 0,-4-24 0,-4 31 16,-1-9-16,-3 2 0,-1 3 15,0 2-15,-1 1 0,1 0 0,-2 6 16,1-2-16,2-4 15,2-2-15,-2 1 0,1-4 16,3-4-16,-1-5 0,2-5 16,0-4-16,1-6 0,0-5 0,1 0 15,0 2 1,0-1-16</inkml:trace>
  <inkml:trace contextRef="#ctx0" brushRef="#br0" timeOffset="169585.4769">15536 11403 0,'0'0'0,"0"0"15,0 0-15,2 21 0,-2-21 16,-4 37-16,-1-11 0,-1 3 16,-2 2-16,-3 9 0,0-1 15,0-1-15,2-3 0,-2 3 16,1-3-16,2-6 0,1-4 0,0-3 15,0-1-15,2-7 0,-1-4 16,1-4-16,0-4 16,2-1-16,1 0 0,0 0 0</inkml:trace>
  <inkml:trace contextRef="#ctx0" brushRef="#br0" timeOffset="169899.8921">15585 11410 0,'0'0'0,"0"0"0,0 0 0,30-5 16,-17 4-16,1 0 0,-1-1 16,1 1-16,2 1 0,0 1 15,1 1-15,1 3 0,0-1 16,-1 4-16,-3 0 0,-1 2 16,-2 1-16,-2 5 0,-1 1 15,-3 5-15,0 0 0,-2 3 16,-1 4-16,-2-1 0,-2 0 0,-2 4 15,-1-2-15,0-2 0,0-2 16,0-2-16,-2-2 0,1-3 16,-1-2-16,-1-3 0,2-2 15,-3-3-15,-1-3 0,-1-2 16,-1-3-16,1-2 0,-3-3 0,-1-4 16,-2-2-16,3 0 15,2 2-15,2 2 0</inkml:trace>
  <inkml:trace contextRef="#ctx0" brushRef="#br0" timeOffset="170047.3185">15537 11601 0,'0'0'0,"0"0"0,0 0 16,0 0-16,0 0 0,22-12 15,-22 12-15,28-8 0,-28 8 16,34-5-16,-14 3 0,-1 1 16,2 0-16,0 1 0,0 1 15,-3 0-15,-3-1 0,3 1 0,-4-1 16,-2 0-16</inkml:trace>
  <inkml:trace contextRef="#ctx0" brushRef="#br0" timeOffset="170180.5181">15562 11700 0,'0'0'0,"0"0"0,0 0 0,0 0 16,0 0-16,0 0 0,0 0 16,27 1-16,-27-1 0,34-4 15,-12 0-15,2 0 0,3 0 0,0-2 16,2 0-16,2-1 0,-6 1 15,-3 1-15</inkml:trace>
  <inkml:trace contextRef="#ctx0" brushRef="#br0" timeOffset="170447.3039">16051 11370 0,'0'0'0,"0"0"0,0 0 15,0 0-15,0 0 0,0 29 0,0-29 16,-4 31-16,1-10 0,0 4 16,-2 3-16,0 3 0,-2 2 15,-4 11-15,-1 3 0,1-5 16,1-2-16,0 6 0,1-3 16,2-4-16,-1-4 0,0 1 15,1-7-15,1-8 0,2-4 0,-2-4 16,-1-3-16,2-4 0,1-3 15,0-7-15,2-5 0,1 4 16,0 0-16,0 2 0</inkml:trace>
  <inkml:trace contextRef="#ctx0" brushRef="#br0" timeOffset="171014.5978">16193 11505 0,'0'0'0,"0"0"16,0 0-16,23-1 0,-23 1 0,23 1 15,-8 0-15,-2 1 0,0 1 16,-1 3-16,-1 2 0,-1 0 16,-1-1-16,-2 1 0,-3 1 15,-2 0-15,-2 0 0,-4 1 16,-6 1-16,-2 0 0,-3-1 16,-3 3-16,-2-1 0,-1-1 15,-2 0-15,1 0 0,0-3 16,3-1-16,2 0 0,4-1 15,2-2-15,4-1 0,4 0 0,3-3 16,7 3-16,3-2 0,3 0 16,3-1-16,4 1 0,1 0 15,1 1-15,0 1 0,1 0 16,-2 2-16,-1 1 0,2 1 16,-3 1-16,-1 2 0,-3 0 0,-4 1 15,-3 0-15,-5-2 16,-1 1-16,-3 0 15,-3 2-15,-5-1 0,-3 1 16,0-2-16,-1 0 0,-6-1 0,-4 0 16,1-2-16,1 0 0,-9-1 15,-3-1-15,4-2 0,3-1 16,1-3-16,3-3 0,4 0 16,2 0-16,4-6 0,4-4 15,4 1-15,3-1 0,3 1 16,2 3-16,2 1 0,1 2 0,5 3 15,4 2-15,3 3 0,3 3 16,3 5-16,3 4 0,1 2 16,2 2-16,0 3 0,3 0 15,-2 1-15,-2 0 0,3 4 16,-1-3-16,-4-3 0,-4-2 16,-5-3-16,-5-3 15,-3-4-15</inkml:trace>
  <inkml:trace contextRef="#ctx0" brushRef="#br0" timeOffset="171679.5908">17231 11490 0,'0'0'0,"0"0"0,0 0 15,0 0-15,0 0 0,0 0 16,0 25-16,0-25 0,-9 26 0,9-26 15,-17 39-15,7-17 16,-1 1-16,-2 2 0,-2 4 16,-1 8-16,0-2 0,1 4 0,3-7 15,2-4-15,2-4 0,6 0 16,4 0-16,4-3 0,2-4 0,3-1 16,3-1-16,-1-2 15,-1-2-15,4-7 0,2-4 16,-1-3-16,-3-1 0,-2 0 15,-2 1-15,-2 1 0</inkml:trace>
  <inkml:trace contextRef="#ctx0" brushRef="#br0" timeOffset="171863.6182">16953 11787 0,'0'0'0,"0"0"16,0 0-16,0 0 0,0 0 0,33-7 15,-33 7-15,41-4 0,-18 2 16,4 0-16,6-2 16,0 0-16,0 1 0,11-1 0,3 0 15,-1 1-15,-8 0 0,-8 1 16</inkml:trace>
  <inkml:trace contextRef="#ctx0" brushRef="#br0" timeOffset="172363.6382">17839 11815 0,'0'0'0,"0"0"0,0 0 0,0 0 0,0 0 16,0 0-16,0-23 15,0 23-15,0 0 0,-8-24 16,8 24-16,0 0 0,-12-22 0,5 16 16,-2 1-16,-4 2 0,-1 0 15,-2 6-15,-2 1 0,-2 4 16,-1 1-16,-9 7 0,-1 4 16,4 2-16,2 2 0,2 0 15,5 0-15,0 3 0,6-3 16,4-3-16,5-3 0,5-2 15,4-4-15,9-6 0,8-3 16,2-5-16,0-3 0,2-3 0,3-1 16,-1-1-16,-3-2 0,3-5 15,-3-2-15,-5 3 16,-2-1-16,1-1 0,-2 2 0,-6 5 16,-5 3-16,-2 1 15,-4 2-15,-1 5 0,-4 2 0,-2 7 16,-1 3-16,1 4 0,-1 0 15,2 2-15,-1 1 0,3 0 16,1 2-16,1 0 0,1-1 16,2-3-16,1-2 0,5-5 15,4-4-15,-2-2 0,-2 1 16,-2-3-16</inkml:trace>
  <inkml:trace contextRef="#ctx0" brushRef="#br0" timeOffset="172963.0683">18263 11767 0,'0'0'0,"0"0"0,0 0 0,0 0 16,-15 26-16,15-26 16,-20 36-16,9-16 15,0 2-15,1-3 0,1-2 0,-1 3 16,3-3-16,0-2 0,2-3 15,0-3-15,2-2 0,1-4 16,2-3-16,-2-2 0,4-2 16,0-2-16,1-1 0,5-4 15,2-3-15,2-2 0,1-2 0,6-3 16,0 1-16,-1 1 0,1 2 16,1 2-16,2 2 0,0 2 15,-2 4-15,-3 4 0,-1 4 16,-5 2-16,-2 0 0,-2 5 15,-1 4-15,-3 3 0,0 0 16,-3 2-16,-3 1 0,1-2 16,0-2-16,-3 4 0,1-3 15,1 0-15,-1-3 0,2-4 0,0-1 16,0-1-16,0-1 0,1-3 16,1-2-16,0-3 0,2-1 0,3-6 15,3-2-15,1-2 16,0-3-16,3-3 0,2-3 15,2 2-15,1 0 0,5-1 16,0 0-16,-3 4 0,-2 3 16,-2 3-16,0 5 0,-1 0 0,-2 1 15,1 2-15,1 3 0,-5 5 16,-1 2-16,-3 4 0,0 4 16,-3 2-16,-2 4 0,-2 1 15,-2-1-15,1 7 0,0-1 16,0 1-16,-1 0 0,1-4 15,1-4-15,0-4 0,-1-5 16,2-3-16,0-2 0,0 0 16,0-3-16,1 1 0</inkml:trace>
  <inkml:trace contextRef="#ctx0" brushRef="#br0" timeOffset="173298.7913">18818 11919 0,'0'0'0,"0"0"0,0 0 15,22 2-15,-22-2 0,23 1 16,-23-1-16,30 3 0,-14-3 0,4-2 16,2 1-16,-2 0 0,-1-2 15,3 0-15,-1-1 0,-2-2 16,-2 0-16,-1-2 16,-3-2-16,-2 0 0,-2-1 0,-4-1 15,-3 1-15,-2 2 0,-2-2 16,-3 2-1,-3-1-15,-6 5 0,-6 2 16,1 2-16,3-1 0,-1 8 16,1 4-16,-1 4 0,2-1 0,1 7 15,2 2-15,2 3 16,5-6-16,5 4 0,4 0 0,4 0 16,2-3-16,11-3 0,10-3 15,-1-3-15,1-2 0,13-1 16,6-2-16,-11-1 0,-8-1 0,-8-2 15</inkml:trace>
  <inkml:trace contextRef="#ctx0" brushRef="#br0" timeOffset="173697.0126">19817 11806 0,'0'0'0,"0"0"15,0 0-15,-19 14 0,19-14 0,-18 20 16,6-7-16,-2 2 0,-2 2 16,2 2-16,0 3 15,-1 3-15,6-2 0,4-2 16,6-2-16,6-3 0,3-2 0,2-4 16,2-2-16,6-2 0,4-5 15,4-1-15,-2-1 16,0-4-16,-3-1 0,0-4 0,0-3 15,-2-2-15,-2-2 0,-5-2 16,-3-2-16,-6-1 0,-7 1 0,-2-1 16,-4-2-1,0 5-15,-3 3 0,-4 4 0,-2 3 16,-5 2-16,-4 2 0,2 3 16,1 3-16,1 1 0,2 2 15,1 3-15,5-1 0,5 1 0,3 0 16,2-1-1,1-2-15,1 0 16</inkml:trace>
  <inkml:trace contextRef="#ctx0" brushRef="#br0" timeOffset="174113.8313">20224 11768 0,'0'0'0,"0"0"0,0 0 0,0 0 16,-16 26-16,16-26 0,-20 31 15,8-13-15,0 0 0,0 2 16,1 0-16,0-1 0,0-1 0,-1 2 16,2-2-16,1-3 0,1-3 15,3-2-15,0-2 16,2-3-16,1-2 0,2-3 16,0-6-16,1-1 0,1-2 0,1-1 15,2-1-15,3-6 0,1-2 16,4-2-16,2-1 0,0 1 15,2-1-15,-2 4 0,0 1 16,-1 2-16,2 4 0,2-2 16,2 3-16,-2 4 0,-2 4 15,-3 2-15,0 1 0,-2 4 16,-1 2-16,-4 4 0,-1 3 16,-2 2-16,-1 2 0,-2 2 0,-2 2 15,-1-1-15,-2 0 0,1 5 16,0-2-16,4-4 0,3-2 15,0-3-15,1-2 0,2-1 16,1-2-16,-1-3 0,3 0 16,0-5-16,1-1 0,-1 0 15,-3 0-15,0-1 16</inkml:trace>
  <inkml:trace contextRef="#ctx0" brushRef="#br0" timeOffset="174496.7166">20478 11938 0,'0'0'0,"0"0"0,0 0 16,0 0-16,24 7 0,-24-7 0,21 3 16,-21-3-16,26 1 0,-9-2 15,4 0-15,-1-2 0,-1 2 0,1-3 16,0 0-16,-2-1 15,0 0-15,2-5 0,-3 0 0,-3-1 16,-4 2-16,-5-4 16,-2 0-16,-3 0 0,-2 0 0,-3 2 15,-3 0-15,-2 2 0,-1 1 16,-3 4-16,-4 3 0,-1 1 16,1 0-16,-3 9 15,0 6-15,0 2 0,-1 2 0,1 4 16,4 0-16,6-1 0,5 0 15,6 0-15,5-1 0,4-3 16,2-1-16,9-2 0,6-2 16,11-4-16,7-2 15,-5-2-15,-2-2 0,-3 0 0,-6-1 16,-8 0-16</inkml:trace>
  <inkml:trace contextRef="#ctx0" brushRef="#br0" timeOffset="174796.6477">21254 11825 0,'0'0'0,"0"0"0,0 0 16,0 0-16,0 0 0,-28-6 15,12 7-15,0 0 0,-3 1 0,0 3 16,-1 0-16,2 1 0,1-1 16,-2 5-16,3 2 15,4 0-15,4-1 0,6 1 0,4-1 16,3 2-16,3-2 0,5 1 15,5 2-15,0 0 0,-1-2 0,4 3 16,-2 0-16,-2-1 0,-3-3 16,-2 0-16,-2-1 15,-3-1-15,-4 0 0,-5-1 16,-5 2-16,-1-3 0,0-2 0,-7-1 16,-5-3-16,2 0 0,0-1 15,-5-3-15,-1-2 0,6-1 16,1-1-16,1 1 0,3 1 15,2 0-15</inkml:trace>
  <inkml:trace contextRef="#ctx0" brushRef="#br0" timeOffset="174997.4358">21209 11486 0,'0'0'0,"0"0"0,0 0 0,0 0 15,0 0-15,0 0 0,-26 20 16,26-20-16,-28 22 0,13-8 16,-1 2-16,2 1 0,1-1 0,2 1 15,1 2-15,1 2 0,5-3 16,0-3-16,1-2 0,1-2 16</inkml:trace>
  <inkml:trace contextRef="#ctx0" brushRef="#br0" timeOffset="175512.9986">22053 11960 0,'0'0'15,"0"0"-15,0 0 0,0 0 0,0 0 16,0 0-16,7-24 0,-7 24 15,0 0-15,-2-24 0,-2 14 16,-2 1-16,1 3 0,-4-2 16,-3 2-16,-2 1 0,0 1 0,-2 3 15,-3 3-15,0 4 0,-1 1 16,-8 5-16,-2 2 0,2 1 16,4 2-16,3 3 0,2 1 15,2 2-15,3-4 0,7-1 16,3-1-16,7-2 0,3-3 15,9-5-15,5-5 0,0-2 16,0-1-16,3-2 0,4-1 16,-2-5-16,1-2 0,-2-4 15,-1-3-15,-2 0 0,-1 0 0,1-4 16,-3-1-16,-3 4 16,-5 2-16,-4 8 0,0 3 15,-3 0-15,-1 4 0,-2 2 0,-5 5 16,-1 4-16,0 3 0,0 2 15,1 2-15,0 3 0,2 1 16,1 4-16,2 0 0,3-2 16,3-1-16,6 0 15,6-2-15,1-4 0,0-5 16,3-5-16,3-3 0,-2-5 0,-1-2 16,-4 0-16,-4 1 0,-1 2 15</inkml:trace>
  <inkml:trace contextRef="#ctx0" brushRef="#br0" timeOffset="175918.6912">22488 11807 0,'0'0'15,"0"0"-15,0 0 0,0 0 0,-18 16 16,18-16-16,-22 24 0,22-24 16,-24 33-16,12-13 0,0 1 15,1-1-15,1 0 0,-1 3 16,1-1-16,1-3 0,2-3 15,2-2-15,1-1 16,-1-5-16,2-1 0,1-1 0,1-2 16,1-4-16,0 0 0,3-4 15,-1-3-15,1-3 0,1-2 0,2-2 16,2-2-16,5-4 0,3-2 16,0 1-16,2-1 0,-2 2 15,0 0-15,4 1 0,-2 3 16,3 4-16,2 2 0,1 5 15,-1 1-15,-2 5 0,-3 3 0,0 4 16,-2 4-16,-2 0 16,-2 2-16,-1 1 0,-2 3 15,-4 3-15,-2 2 0,-2 0 16,-1-1-16,-1-1 0,-1 2 0,2 1 16,0-1-16,4-1 15,2-2-15,3-4 0,0-3 16,-1-2-16,-2-2 0,0-3 0</inkml:trace>
  <inkml:trace contextRef="#ctx0" brushRef="#br0" timeOffset="176429.6419">23309 11932 0,'0'0'0,"0"0"0,0 0 16,0 0-16,-3-21 0,3 21 0,0 0 15,-14-21-15,5 14 0,-3 1 16,-4 1-16,-2 3 0,-2 1 16,-5 3-16,-2 4 0,-6 3 15,1 1-15,-2 4 0,-2 5 16,-1 5-16,5-1 0,8 1 16,5-1-16,7-2 0,5-1 0,9-1 15,8 1-15,5-5 0,2-5 16,8-3-16,4-4 0,0-3 15,0-2-15,5-7 0,0-3 16,-4-1-16,-4-1 0,-2-5 16,-1-4-16,-6 1 0,-2 2 0,-4 3 15,-4 1-15,0 2 16,-3 3-16,0 2 0,-1 2 16,-2 5-16,-1 2 0,0 5 15,-2 5-15,-2 2 0,0 4 0,-1 6 16,-3 6-16,-1 6 0,-1 7 15,0 1-15,0 2 16,4-3-16,1-5 0,1 7 0,1-1 16,-1-1-16,0-2 0,-2-1 15,0-7-15,-1-5 0,0-4 16,0-6-16,-2-5 0,-5-1 16,-4-3-16,-4-6 0,-2-6 15,0-2-15,1-2 0,0-8 16,-1-5-16,2-3 0,1-2 0,4 5 15,4 5-15,3 4 0</inkml:trace>
  <inkml:trace contextRef="#ctx0" brushRef="#br0" timeOffset="176913.0843">23434 12089 0,'0'0'0,"0"0"16,0 0-16,0 0 0,0 0 15,0 0-15,26 8 0,-26-8 16,0 0-16,35 2 0,-35-2 0,32 1 15,-16-1-15,3 0 16,2-2-16,0 0 0,-1-1 16,-2-1-16,0 0 0,2-3 0,-3-2 15,-1 0-15,-3-3 0,-3 0 16,-2 0-16,-3 1 0,-3-1 16,-3 1-16,-3 1 0,-5 2 15,-4 0-15,-1 2 16,-1 1-16,-2 2 0,-4 4 0,-3 2 15,0 3-15,-1 3 16,-1 5-16,2 0 0,1 1 0,-2 5 16,4 2-16,6 2 0,6-1 0,4 1 15,6 0-15,5-2 0,5-3 16,6-2-16,7-1 16,1-3-16,4-3 0,8 0 0,2-3 15,-3-4-15,-1-4 0,-7 1 16,-7-1-16,-5 1 0</inkml:trace>
  <inkml:trace contextRef="#ctx0" brushRef="#br0" timeOffset="177263.7154">24002 11925 0,'0'0'0,"0"0"0,0 0 0,0 0 15,-10 25-15,10-25 0,-10 32 16,2-13-16,-1 3 0,0 2 0,2 1 16,-2 6-16,1-4 0,3-1 15,1-3-15,2-2 0,0-4 16,0-2 0,0-3-16,0-5 0,2-3 15,0-4-15,0 0 0,3-8 0,-2-4 16,1 0-16,1 0 0,2-4 15,1-3-15,0 1 0,-1 2 0,3 0 16,1 0-16,0 2 16,1 0-16,7 1 0,5 1 15,-5 5-15,-1 1 0,8 3 16,1 3-16,1 3 0,3 1 0,-6 0 16,-4-2-16,-4 1 0</inkml:trace>
  <inkml:trace contextRef="#ctx0" brushRef="#br0" timeOffset="187547.0269">10740 10199 0,'0'0'0,"0"0"0,-19-2 0,6 0 15,-3 0-15,-11 2 0,-4 0 16,-3 3-16,-2 1 0,-12 3 16,0 1-16,0 1 0,2 1 0,-13 7 15,-3 6-15,3 0 0,4 2 16,-8 9-16,3 2 16,2-3-16,4-1 0,-1 13 0,7 6 15,6-4-15,4-3 0,-5 26 16,10-5-16,15-7 0,9-6 15,15 1-15,13 0 0,5-4 16,4-6-16,15-1 0,11-3 16,1-8-16,1-4 0,17 1 15,12 0-15,-2-3 0,-3-3 0,23-5 16,14-2-16,-4-4 16,-2-3-16,7-1 0,5-1 0,-14-2 15,-8 0-15,4-9 0,2-6 16,-8-3-16,-5-2 0,5-11 15,5-6-15,-17-6 0,-11-3 0,0-8 16,-1-3-16,-10 2 16,-6 3-16,-9-10 0,-3-6 15,-18 2-15,-10 1 0,-21-6 16,-16-4-16,-15-3 0,-10 1 16,-35-3-16,-24 0 0,-13 8 0,-10 7 15,-41 4-15,-28 3 0,60 17 16,43 12-16,28 7 0</inkml:trace>
  <inkml:trace contextRef="#ctx0" brushRef="#br0" timeOffset="193012.6062">12639 10393 0,'0'0'0,"0"0"0,0 0 0,0 0 16,0 0-16,34 1 0,-34-1 15,26 3-15,-26-3 0,29 3 16,-11-2-16,-1-1 0,1 2 0,-1 0 16,1 1-16,-2 0 15,-3-1-15,-3 0 0,-3 2 16,-3 0-16,-5-2 0,1 1 0,0-3 16,0 3-16</inkml:trace>
  <inkml:trace contextRef="#ctx0" brushRef="#br0" timeOffset="193532.012">12532 10610 0,'0'0'0,"-4"1"15,1 1-15,3-2 0,0 0 16,0 0-16,6 2 0,2-1 16,4-1-16,2-1 0,1 0 0,5-1 15,5 0-15,1-2 16,-1 2-16,8-2 0,1-1 16,-4 2-16,-3-2 0,-1 2 0,-5 1 15,-10 2-15,-4 1 0,-10 4 16,-7 3-16,-2 2 0,-2 3 15,-6 2-15,-4 1 0,-4 3 0,2-1 16,2 2-16,0 0 16,5-1-16,1-3 0,6 0 0,4-1 15,4-2-15,4-1 0,5-4 16,5-1-16,3-3 0,4-1 16,5-4-16,6-3 15,0-3-15,2-2 0,1-4 0,1-4 16,-4 0-16,-2 2 0,2-7 15,-2-3-15,-6 2 0,-5 0 0,-4-2 16,-3 0-16,-3-2 0,-1 0 16,-3-4-16,-2 0 15,1 2-15,0 3 0,0-3 0,0-1 16,0 1-16,-1 3 0,-2 4 16,1 4-16,1 4 0,1 2 15,-1 3-15,0 3 16,1 4-16,0 2 0,0 1 0,-1 8 15,0 6-15,-2 5 0,-1 11 16,0 8-16,-2 3 0,1 2 0,-2 16 16,0 5-16,1-5 15,-2-2-15,1 6 0,2-2 16,2-13-16,0-9 0,3-7 0,3-9 16,-1-7-16,-1-2 0,2-11 15,3-8-15,-2 1 0,-1 1 0,0 0 16</inkml:trace>
  <inkml:trace contextRef="#ctx0" brushRef="#br0" timeOffset="193781.757">13260 10179 0,'0'0'0,"0"0"0,0 0 16,0 0-16,0 0 0,-4 32 0,1-11 15,-2 5-15,1 3 0,-2 6 16,0 6-16,-3 11 0,-1 0 0,0 8 16,1-1-16,0 0 15,2-10-15,1-8 0,2-6 0,0-6 16,1-6-16,1-6 16,0-6-16,0-4 0,0-2 0,1-7 15,-1-6-15,1 2 0,0 2 16,0-1-16</inkml:trace>
  <inkml:trace contextRef="#ctx0" brushRef="#br0" timeOffset="193963.3207">13238 10459 0,'0'0'0,"0"0"0,0 0 16,0 0-16,0 0 0,31-2 0,-31 2 15,28 0-15,-14 0 0,2 1 16,-1 0-16,-1 1 0,0 0 15,-2 0-15,-1 0 0,-4 5 16,0 7-16,-1-2 0,-2-1 16,0-2-16</inkml:trace>
  <inkml:trace contextRef="#ctx0" brushRef="#br0" timeOffset="194112.9959">13237 10619 0,'0'0'0,"0"0"0,0 0 0,0 0 15,0 0-15,0 0 0,0 0 16,0 0-16,0 0 0,31 6 15,-31-6-15,29 2 0,-29-2 0,34-1 16,-16 1-16,-2-1 16,1 1-16,-3 0 0,-2-1 15,-1 0-15,-1 1 0,-1-1 16</inkml:trace>
  <inkml:trace contextRef="#ctx0" brushRef="#br0" timeOffset="194298.1664">13212 10764 0,'0'0'0,"0"0"0,0 0 16,0 0-16,24-4 0,-24 4 0,24 0 15,-24 0-15,29 0 0,-12 0 16,0 0-16,-1 0 0,-2 1 16,-2 0-16,-1 2 0,-2 1 15,-1-1-15,-5 2 0,-2-1 16,-1 0-16,0 0 0,0-1 15</inkml:trace>
  <inkml:trace contextRef="#ctx0" brushRef="#br0" timeOffset="194546.2656">12749 11116 0,'0'0'0,"0"0"15,0 0-15,0 0 0,28 6 0,-28-6 16,37 6-16,-14-4 0,1 1 16,5-3-16,4 0 0,9-1 15,0-1-15,9 0 0,-2-1 16,-1 1-16,-3 0 0,-4-1 0,-4 0 16,-1-3-16,-5-2 0,-6-5 15,-7-2-15,-2 3 0,-4 2 0,-3 4 16</inkml:trace>
  <inkml:trace contextRef="#ctx0" brushRef="#br0" timeOffset="194796.5604">13665 10278 0,'0'0'0,"0"0"0,0 0 15,23 0-15,-23 0 0,30 1 16,-7-1-16,1 0 0,1 0 16,12-2-16,5 0 0,-3-1 0,-3 2 15,10 0-15,0-1 16,-6-1-16,-5 0 0,0 1 16,-8 1-16,-9 0 0,-4 1 0,-5 0 15,-5 1-15,-4-1 0,-4-5 16,1 3-16,0 0 0,1 1 15</inkml:trace>
  <inkml:trace contextRef="#ctx0" brushRef="#br0" timeOffset="194980.2057">13850 10156 0,'0'0'0,"0"0"0,0 0 15,0 0-15,1 24 0,-1-24 16,0 28-16,0-28 0,0 39 0,0-16 15,0 1-15,0 0 16,1-3-16,2 2 0,0-5 16,0-5-16,-1-5 0,1-1 0,-1-1 15,-1-1-15</inkml:trace>
  <inkml:trace contextRef="#ctx0" brushRef="#br0" timeOffset="195132.8022">14093 10111 0,'0'0'0,"0"0"0,0 0 0,0 0 16,0 0-16,-6 34 0,6-34 15,-13 34-15,4-13 0,-2 1 16,-1 3-16,1 2 0,0-2 0,-1 3 16,2-5-16,1-2 0</inkml:trace>
  <inkml:trace contextRef="#ctx0" brushRef="#br0" timeOffset="195329.8209">14082 10385 0,'0'0'0,"0"0"0,0 0 16,0 0-16,-22 26 0,22-26 0,-31 23 16,12-9-16,-1 1 0,-4 3 15,-4 1-15,-6 6 0,1-3 0,-1 2 16,-1 0-16,-4-1 15,6-5-15,5-4 0,4-4 16,4-2-16,4-2 0,3 0 0</inkml:trace>
  <inkml:trace contextRef="#ctx0" brushRef="#br0" timeOffset="195496.0818">13813 10611 0,'0'0'16,"0"0"-16,0 0 0,0 0 0,0 0 15,18 25-15,-18-25 0,14 17 16,-14-17-16,15 16 0,-7-6 16,-2-2-16,1 1 0,0-4 15,-1-2-15,0-3 0,-1-1 0,0 1 16,-1-1-16,-1 0 0</inkml:trace>
  <inkml:trace contextRef="#ctx0" brushRef="#br0" timeOffset="195618.5163">13988 10526 0,'0'0'0,"0"0"0,0 0 16,0 0-16,0 0 0,0 0 0,0 25 16,0-25-16,0 0 0,2 33 15,-2-33-15,4 27 16,-1-13-16,0-3 0,0 0 16,0-3-16</inkml:trace>
  <inkml:trace contextRef="#ctx0" brushRef="#br0" timeOffset="195931.9023">14283 10599 0,'0'0'16,"0"0"-16,0 0 0,0 0 0,0 0 15,0 0-15,-30 18 16,30-18-16,-36 19 0,13-6 0,-3 0 16,-3 1-16,-1 1 0,-12 5 15,-3 2-15,4-1 0,4-3 16,-5 3-16,5-1 15,5-5-15,3-3 0,2 0 0,6-2 16,12-3-16,4 0 0,6-1 16,6-3-16,5-2 0,5-1 0,6-1 15,6-2-15,1-1 0,1-1 16,2 1-16,2 0 0,-3 2 16,-2-1-16,2 1 0,-2 1 15,-6-1-15,-4-2 0,-7 3 16,-5 2-16,-6-1 0,-2 0 15,0 0-15,0 0 0,0 0 0</inkml:trace>
  <inkml:trace contextRef="#ctx0" brushRef="#br0" timeOffset="196346.4109">13982 10724 0,'0'0'0,"0"0"15,0 0-15,0 0 16,0 0-16,9 30 0,-9-30 15,4 32-15,-4-32 0,1 40 0,-2-16 16,-2-1-16,0 0 0,-1 5 16,-1 1-16,0-3 0,-1-1 15,1-1-15,-1-3 0,0-2 16,-1-1-16,-3-3 0,-2-3 16,-2-3-16,-2-1 0,0-1 0,-1-2 15,2-1-15,1-3 0,2-2 16,1-2-16,1-5 0,3-4 31,2 0-31,3-3 0,4 2 0,4-1 0,8 1 16,7 2-16,4 2 0,3 2 0,12 1 0,5 2 15,0 1-15,1 1 0,8 6 16,0 5-16,-7 1 0,-8 1 16,2 5-16,-6 2 15,-6-2-15,-7 1 0,-4-1 0,-5 0 16,-6-4-16,-3 0 0,-5-1 15,-5 0-15,-5 0 0,-4-1 16,-9-1-16,-7-1 0,-6-2 16,-3-3-16,8 0 0,6 0 0,8-2 15</inkml:trace>
  <inkml:trace contextRef="#ctx0" brushRef="#br0" timeOffset="229262.3964">2097 13241 0,'0'0'0,"0"0"0,0 0 16,0 0-16,0 0 0,0 0 15,0 0-15,0 0 0,21-15 0,-21 15 16,22-6-16,-22 6 0,30-4 16,-13 0-16,1 0 15,4 1-15,3 2 0,5-1 16,2-3-16,9-1 0,-3 1 0,6 1 15,4 0-15,9 1 0,-1 0 16,11 0-16,3 0 16,12-1-16,-5 1 0,11 0 15,-3 0-15,9-3 0,-8-1 0,0 2 16,1 4-16,33 0 0,-14 3 16,-3-2-16,-1-2 15,-5 1-15,-2-1 0,-1 5 0,1 0 16,-2-1-16,-3 0 0,8-2 15,6 0-15,-9-1 0,-6 1 16,-3-2-16,1 2 0,3-2 16,1 0-16,7 1 0,2 1 15,5 0-15,-1-2 0,1 1 0,-4 0 16,0 1-16,1 1 0,5-2 16,1 0-16,-3 3 0,-3 2 15,3-4-15,1-1 0,0-1 16,-1 1-16,19 0 15,11 0-15,9 2 16,6 0-16,-35 0 0,-23 2 0,17-1 16,12 1-16,-13 0 0,-8-1 0,12 1 15,9-1-15,-15 0 0,-10-2 16,11 0-16,7 1 16,-12 0-16,-7 1 0,17 1 0,13 2 15,-16-4-15,-10-2 0,14 1 16,8 1-16,-15 1 0,-12 0 0,13 0 15,7 0 1,-11 0-16,-8-1 0,16-1 0,11-3 16,-14 2-16,-10 1 0,15 0 15,9 0-15,-18-1 0,-13-1 0,13-1 16,7 1-16,-10-1 16,-9 2-16,12 0 0,7 1 15,-15-1-15,-10-1 0,12-3 0,10-3 16,-13 4-16,-9 3 0,8-1 15,4-3-15,-10 1 0,-7 0 16,8 1-16,7 1 0,-12 0 16,-8-1-16,13 0 0,10 0 15,-15 5-15,-11 2 0,12-2 16,7-3-16,-12 3 0,-10-1 0,9 1 16,4 0-16,-7 0 0,-4-1 15,9-2-15,6-2 0,-12 2 16,-10 1-16,4 0 0,3 0 15,-11-1-15,-5-1 0,3-1 16,4-1-16,-11-2 0,-8 1 0,-7-2 16,-4-3-16,-4 4 0,-4 2 15,-5-1-15,-2-4 16,-6 1-16,-3-2 0,-3 4 0,-1 1 16,-2 2-16</inkml:trace>
  <inkml:trace contextRef="#ctx0" brushRef="#br0" timeOffset="253267.7131">5175 11941 0,'0'0'0,"0"0"15,0 0-15,-22-6 0,22 6 0,-20-5 16,5 3-16,1 0 0,-1-1 15,-5 1-15,-2-1 0,-1 1 16,1 1-16,-10 1 0,-1 0 16,-1 1-16,2 1 0,-11 2 15,1 2-15,3-1 0,-1 0 0,2 1 16,-1 3-16,2-1 0,-4 2 16,-4 1-16,2 0 0,2 1 15,1 1-15,3 4 0,-1 3 16,3 0-16,1 1 0,-1 0 15,-2 2-15,5 1 0,4-2 16,-8 6-16,1 0 0,2-2 0,4-1 16,3 3-16,2 3 15,4-3-15,1-1 0,0 3 0,3 2 16,0-5-16,3-5 0,2 3 16,4 3-16,3 0 0,0-1 15,3-5-15,3 1 0,1-4 16,0 4-16,4 1 0,1 4 15,0-5-15,1-2 0,1 1 16,2 2-16,0-1 0,-2-1 16,4 0-16,1 0 0,4-2 15,3-2-15,-2 1 0,4 2 16,-2-2-16,1-1 0,5 0 0,4-1 16,-4-1-16,0-1 0,4 0 15,5-1-15,0-2 16,0 0-16,10-1 0,3-2 15,-6 0-15,-2 0 0,8-1 0,1-1 16,0-1-16,2 1 0,11-1 16,1-2-16,-10 1 15,1-2-15,7-1 0,1-4 0,-3 0 16,-3 0-16,22-2 0,-6 1 16,-8-1-16,-3 0 0,-2 1 15,1 2-15,-4-2 0,-3 0 0,2 0 16,0 1-16,0-5 15,-1-2-15,-1 0 0,-1-1 16,-1 0-16,-2 1 0,6 0 16,6 2-16,-8 0 0,-3 2 15,-4-6-15,2-3 0,2-1 0,0 0 16,5 0-16,0-4 16,6 3-16,1 0 15,-10 6-15,-8 4 0,-2-6 0,-1-3 16,-3 2-16,-3 0 0,-2-3 15,0-2-15,-3 3 0,-3 3 0,2-1 16,4-2-16,-9 2 16,-5 0-16,1-2 0,0-5 15,-11 7-15,0-1 0,1-4 16,2-2-16,-5 3 0,-1 2 0,-3-4 16,-5-3-16,-3 4 0,1 0 15,-1-2-15,-2 0 0,-1 1 16,-1 0-16,-7-2 0,-2-1 15,3 5-15,0 0 0,-4-3 16,-1-2-16,-3 2 0,-1 0 0,-5 0 16,-6-2-16,3 1 15,2 0-15,-10-4 0,-2-1 16,1 2-16,1 3 0,-3 0 0,-6-1 16,5 3-16,3 1 0,-10-4 15,0 0-15,1 2 0,3 2 16,-6-2-16,-3 0 0,3 2 15,4 3-15,-15-1 0,-2 1 16,16 2-16,3 2 0,-36-7 16,-3 2-16,8 3 0,6 3 0,-13 3 15,-8 3-15,6 4 0,6 1 16,-20 6-16,-18 3 16,13 3-16,6 0 0,30-3 0,22-4 15,15-1-15</inkml:trace>
  <inkml:trace contextRef="#ctx0" brushRef="#br0" timeOffset="256429.0187">2612 11530 0,'0'0'0,"0"0"0,0 0 0,0 0 15,0 0-15,0 0 0,0 0 16,27-11-16,-27 11 0,26-4 15,-26 4-15,38-5 0,-12 3 0,2-1 16,7-1-16,2 0 16,-2 0-16,19-1 0,6 1 15,9 0-15,-3 1 0,10-1 16,0 0-16,-9 2 0,-10 0 0,6-1 16,-4 1-16,-10 2 0,-8 0 0,-7 1 15,-6-1-15,-11 0 16,-5 1-16,-3 1 0,-2-2 15,-1 1-15</inkml:trace>
  <inkml:trace contextRef="#ctx0" brushRef="#br0" timeOffset="256679.8119">2918 11304 0,'0'0'0,"0"0"16,0 0-16,0 0 0,0 0 0,0 0 15,0 0-15,23 10 16,-23-10-16,0 0 0,21 28 16,-21-28-16,12 25 0,-5-11 0,-4 1 15,1 0-15,-2 2 0,-1 1 16,1 2-16,-2-3 0,-2-1 0,1 2 15,0-3-15,1-4 0</inkml:trace>
  <inkml:trace contextRef="#ctx0" brushRef="#br0" timeOffset="256911.8235">3168 11346 0,'0'0'16,"0"0"-16,0 0 0,0 0 16,0 0-16,0 0 0,0 0 0,16 23 15,-16-23-15,0 22 16,0-22-16,-7 31 0,2-13 0,0 3 16,-1 1-16,-2 0 0,0-1 15,-1 5-15,3 0 0,-1-6 16,1-1-16,2-4 0</inkml:trace>
  <inkml:trace contextRef="#ctx0" brushRef="#br0" timeOffset="257211.7364">2968 11685 0,'0'0'15,"0"0"-15,0 0 0,0 0 0,-30 2 16,30-2-16,-30 7 0,13 0 16,-1 1-16,-4 1 0,0 0 15,-7 3-15,2-1 0,-1 1 16,5 1-16,1 1 0,3 0 15,3-3-15,0-3 0,4 2 16,2-1-16,3-2 0,1 0 0,0-1 16</inkml:trace>
  <inkml:trace contextRef="#ctx0" brushRef="#br0" timeOffset="257395.2247">2862 11762 0,'0'0'0,"0"0"0,0 0 0,0 0 15,0 0-15,2 32 0,-2-32 16,-9 35-16,5-17 0,-2 5 16,0 4-16,0-2 0,2 2 0,-4 7 15,2-2-15,1-2 16,-2-2-16,3 2 0,1-7 0,2-4 16,1-4-16,0-4 0,0-2 15,0-1-15</inkml:trace>
  <inkml:trace contextRef="#ctx0" brushRef="#br0" timeOffset="257612.0306">3247 11707 0,'0'0'0,"10"-1"16,5-1-16,2-1 0,0 0 0,9 1 15,-3 1-15,1-1 0,1 0 16,4 0-16,-3 0 16,-7 2-16,-1 2 15,-6 0-15,-2 1 0,0-1 0,-5 0 16,2 0-16</inkml:trace>
  <inkml:trace contextRef="#ctx0" brushRef="#br0" timeOffset="257848.467">3025 11830 0,'0'0'0,"0"0"0,0 0 16,0 0-16,0 0 0,8 28 15,-8-28-15,3 18 0,-1-6 16,1-1-16,0 0 0,-2-2 15,1-1-15,-1-1 0,1-1 16,-2 1-16,-2 0 0,1-4 16,1-3-16,0 0 0,-3-1 0,1 0 15,1 0-15,1 1 0</inkml:trace>
  <inkml:trace contextRef="#ctx0" brushRef="#br0" timeOffset="258094.6587">3074 11879 0,'0'0'0,"0"0"16,0 0-16,0 0 0,0 0 0,28-7 15,-28 7-15,28-2 16,-15 2-16,1 0 0,0-1 16,-2 1-16,2 1 0,-2 0 15,0 0-15,-3 1 0,1 1 0,-3 1 16,-2 2-16,-1-1 0,-4 0 16,0-1-16,0 1 0,-4 3 15,1-1-15,-5 1 16,-3 0-16,0 1 0,0-1 0,-1-1 15,-1 0-15,1-2 0,-1 0 16,0-1-16,1-3 0,2 1 16,1-1-16,2 0 0</inkml:trace>
  <inkml:trace contextRef="#ctx0" brushRef="#br0" timeOffset="258363.1531">3398 11774 0,'0'0'15,"0"0"-15,0 0 0,0 0 16,0 0-16,10 29 0,-10-29 16,3 30-16,-3-13 0,0 3 15,0 0-15,0 2 0,-2 1 0,1 6 16,1-2-16,-4 1 16,4-1-16,-3-1 0,0-2 15,-1-4-15,1 0 0,1-3 16,-4-3-16,2-1 0,-3-2 15,-4-1-15,0-2 0,-3-2 0,1 0 16,0-4-16,-3 0 16,0-4-16,0-2 0,1-5 0,-2-3 15,5-3-15,0-2 0,3 2 16,1 3-16,2 1 0</inkml:trace>
  <inkml:trace contextRef="#ctx0" brushRef="#br0" timeOffset="258629.803">4017 11379 0,'0'0'16,"0"0"-16,0 0 0,0 0 16,22 14-16,-22-14 0,0 0 0,19 24 15,-12-16-15,-3 0 0,2 1 16,-1-2-16,2-1 0,-4 0 16,1 0-16,0-2 0</inkml:trace>
  <inkml:trace contextRef="#ctx0" brushRef="#br0" timeOffset="258913.2906">3780 11537 0,'0'0'0,"0"0"0,0 0 16,0 0-16,0 0 0,0 0 15,0 0-15,0 0 0,0 0 0,8 23 16,-8-23-16,0 0 16,-1 25-16,1-25 0,-3 22 15,3-22-15,-6 23 0,3-11 0,-1 0 16,1-1-16,1 0 0,1-1 16,-2-1-16,-1 0 0,2-2 0,1 0 15,-2-2-15,0 0 16,2-1-16,0-1 0</inkml:trace>
  <inkml:trace contextRef="#ctx0" brushRef="#br0" timeOffset="259195.5553">3854 11557 0,'0'0'0,"0"0"0,0 0 0,28-4 15,-15 2-15,5 1 0,1-2 16,3 2-16,1 1 0,7 0 15,6 1-15,-4 0 0,-4-1 0,3 2 16,1 1-16,2 0 16,-5 1-16,-4 0 0,-2 0 15,-4 0-15,-3 0 0,-4-1 16,-2 1-16,-4-2 0,0 0 0,-6 2 16,-2 0-16,-6 0 0,-4 0 15,-4 1-15,-3 0 0,-2 0 16,-3-3-16,-3 4 0,-4 3 15,-7 0-15,2-3 0,5-1 0,8 0 16,2-1-16</inkml:trace>
  <inkml:trace contextRef="#ctx0" brushRef="#br0" timeOffset="259495.2905">3904 11662 0,'0'0'0,"0"0"0,0 0 0,0 0 15,0 0-15,0 0 0,0 0 16,18 21-16,-18-21 0,0 0 16,4 30-16,-4-14 0,-2 3 0,0 6 15,-1 4-15,-2 1 0,0 0 16,0 11-16,-1-1 0,2-1 16,-3-5-16,2 7 0,1-5 15,-1-3-15,0-4 0,2-2 16,1-3-16,0-4 0,-2-1 0,3-2 15,-2-3-15,1-3 0,1-2 16,-3-3-16,-1-1 16,2-5-16,-3 0 0,2-6 15,-3-3-15,0 1 0,3 2 0,0 0 16</inkml:trace>
  <inkml:trace contextRef="#ctx0" brushRef="#br0" timeOffset="260011.3018">3948 11724 0,'0'0'0,"0"0"0,0 0 16,0 0-16,0 0 0,0 0 0,29 5 15,-29-5-15,0 0 0,26 6 16,-26-6-16,22 5 0,-11-1 0,0-1 15,0 1-15,2-1 16,-1 0-16,-2 1 0,0-2 16,0 2-16,0 0 0,-2-1 15,0 2-15,-3 0 0,-1 1 0,-4 1 16,-2 0-16,-3 1 0,-2 0 16,-4 1-16,0 1 0,0-1 15,0 1-15,-3-2 0,-4 0 16,-3 1-16,1-1 0,2-1 15,-1-3-15,2-1 0,2 0 16,-1 0-16,1-2 0,2-1 16,1 0-16,2-2 0,3 0 15,0-2-15,2 0 0,3 2 0,2 2 16,0-4-16,0 4 0,3-3 16,1 3-16,3 0 0,-3 0 15,6 1-15,5 0 16,0 0-16,-2 0 0,1 1 0,1 0 15,5 0-15,1 0 0,-2 0 16,3 1-16,-2 0 16,0 1-16,-3-1 0,-2-2 0,-1 0 15,-4 0-15,-3 1 0,0 0 16,-4 0-16,-2 1 0,-1-3 16,3 3-16,-3-3 0</inkml:trace>
  <inkml:trace contextRef="#ctx0" brushRef="#br0" timeOffset="260511.8412">3894 12079 0,'0'0'0,"0"0"0,0 0 16,0 0-16,0 0 0,0 0 15,0 0-15,0 0 0,0 0 0,28 8 16,-28-8-16,23 2 0,-23-2 15,26 3-15,-26-3 0,28 6 16,-13-5-16,-1 1 0,2 0 16,-1 0-16,1 0 0,-1-1 15,-2 2 1,1 0-16,-2 0 0,-2-1 0,-2 1 0,-1 1 16,-1 3-16,-3 0 15,-2 0-15,-2 1 0,-2 2 16,-1-2-16,-2 1 0,0-1 15,-3 2-15,2-2 0,-2 0 0,-4 1 16,0-2-16,3-2 16,2-1-16,-8 0 0,1-1 15,0 0-15,3-3 0,-3 0 0,-1-1 16,3 1-16,-2 0 0,3 0 16,1-3-16,2 2 0,-1 1 15,3-2-15,2 1 0,1 1 16,2 1-16,1-1 0,1 0 15,0 0-15,0 0 0,3 2 16,5-3-16,3 1 0,-1 0 0,3 1 16,3-1-16,-1 0 0,-2 0 15,7-1-15,1 1 16,-4 1-16,0 1 0,-2-3 0,0-1 16,0 0-16,-6 0 0,0 0 15</inkml:trace>
  <inkml:trace contextRef="#ctx0" brushRef="#br0" timeOffset="331827.2773">13389 11968 0,'0'0'0,"0"0"0,0 0 15,0 0-15,0 0 0,-19-8 16,19 8-16,0 0 0,-30 1 16,30-1-16,-26 8 0,11-2 15,-2 3-15,-2 3 16,-3 3-16,-1 0 0,1 0 0,-7 10 15,-2 3-15,1 3 0,0-1 0,-6 10 16,-1 2-16,4 1 16,3 2-16,-1 6 0,5-2 15,5 4-15,7-5 0,7-2 16,6-1-16,11-1 0,9-1 0,6-1 16,5-2-16,8 0 0,5-1 15,16 2-15,7-1 0,2-5 16,0-2-16,41 13 0,-2-3 15,-6-7-15,-4-3 0,16-6 16,10-3 0,16-3-16,10-3 0,-36-5 0,-25-4 15,5-11-15,6-7 16,-16-2-16,-8-1 0,2-4 0,3-4 16,-14-1-16,-8 1 0,1-11 15,1-6-15,-13 1 0,-11 1 0,-1-3 16,0-1-16,-8 1 0,-4 3 15,-11-10-15,-7-5 16,-5 5-16,-3 5 0,-10-7 16,-4-5-16,-6 8 0,-4 6 0,-9-7 15,-7-7-15,-3 9 0,-2 7 16,-14-4-16,-9-2 0,6 6 16,5 4-16,-20-4 0,-14-3 15,7 14-15,5 7 0,-18-1 16,-13 1-16,10 4 0,6 3 0,-28 9 15,-18 6-15,13 3 0,7 2 16,40-3-16,25-3 16,19 0-16</inkml:trace>
  <inkml:trace contextRef="#ctx0" brushRef="#br0" timeOffset="444391.4871">3292 11122 0,'0'0'0,"0"0"0,0 0 15,0 0-15,-19-16 0,19 16 16,-17-11-16,2 6 0,0 2 0,-3 1 15,-4 1-15,0 1 16,-3 0-16,-13 3 0,0 3 16,-3 3-16,-2 1 0,-12 8 15,-2 5-15,3 2 0,1 2 0,-10 10 16,-4 4-16,-4 4 0,5-1 16,-2 13-16,8 4 15,7-3-15,8-3 0,-9 28 0,13-7 16,15-8-16,12-9 0,16-1 15,10-1-15,7-7 16,3-6-16,13 3 0,10 2 0,6-11 16,8-7-16,15-3 0,11-3 15,-1-3-15,1-3 0,17-3 16,11-3-16,-20-4 0,-11-3 0,13-4 16,15-2-16,-9-2 0,0 1 15,-2-5-15,-1-3 16,-7-3-16,-3 0 0,4-6 0,1-4 15,-10-3-15,-3-2 0,-3-3 16,2-4-16,-10 0 0,-10 1 16,1-9-16,0-6 0,-11 4 0,-8 3 15,-4-6-15,-2-3 0,-7 2 16,-5 1-16,-9-7 0,-4-2 16,-9 0-16,-2 2 0,-8-1 15,-4-2-15,-9 7 0,-5 3 16,-9-3-16,-4-2 0,1 5 0,-2 4 15,-15-1-15,-11-1 16,-5 6-16,-1 4 0,-16 3 16,-15 5-16,3 7 0,0 6 0,-20 0 15,-13 0-15,6 10 0,4 6 16,-17 12-16,-13 10 0,48-8 16,33-5-16,23-4 0</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2025/12/16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2025/12/16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2025/12/16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2025/12/16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2025/12/16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2025/12/16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2025/12/16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5.emf"/><Relationship Id="rId5" Type="http://schemas.openxmlformats.org/officeDocument/2006/relationships/customXml" Target="../ink/ink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7.emf"/><Relationship Id="rId5" Type="http://schemas.openxmlformats.org/officeDocument/2006/relationships/customXml" Target="../ink/ink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8.emf"/><Relationship Id="rId4" Type="http://schemas.openxmlformats.org/officeDocument/2006/relationships/customXml" Target="../ink/ink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9.emf"/><Relationship Id="rId4" Type="http://schemas.openxmlformats.org/officeDocument/2006/relationships/customXml" Target="../ink/ink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10.emf"/><Relationship Id="rId4" Type="http://schemas.openxmlformats.org/officeDocument/2006/relationships/customXml" Target="../ink/ink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11.emf"/><Relationship Id="rId4" Type="http://schemas.openxmlformats.org/officeDocument/2006/relationships/customXml" Target="../ink/ink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12.emf"/><Relationship Id="rId4" Type="http://schemas.openxmlformats.org/officeDocument/2006/relationships/customXml" Target="../ink/ink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a:t>
            </a:r>
            <a:br>
              <a:rPr lang="zh-CN" altLang="zh-CN">
                <a:solidFill>
                  <a:srgbClr val="FF0000"/>
                </a:solidFill>
              </a:rPr>
            </a:br>
            <a:r>
              <a:rPr lang="zh-CN" altLang="zh-CN">
                <a:solidFill>
                  <a:srgbClr val="FF0000"/>
                </a:solidFill>
              </a:rPr>
              <a:t>十六</a:t>
            </a:r>
            <a:r>
              <a:rPr lang="en-US" altLang="zh-CN">
                <a:solidFill>
                  <a:srgbClr val="FF0000"/>
                </a:solidFill>
              </a:rPr>
              <a:t>+</a:t>
            </a:r>
            <a:r>
              <a:rPr lang="zh-CN" altLang="en-US">
                <a:solidFill>
                  <a:srgbClr val="FF0000"/>
                </a:solidFill>
              </a:rPr>
              <a:t>十七</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r>
              <a:rPr lang="zh-CN" altLang="en-US" b="1">
                <a:solidFill>
                  <a:srgbClr val="FF0000"/>
                </a:solidFill>
              </a:rPr>
              <a:t>眨眼</a:t>
            </a:r>
          </a:p>
          <a:p>
            <a:pPr marL="0" indent="0">
              <a:buNone/>
            </a:pPr>
            <a:r>
              <a:rPr lang="en-US" altLang="zh-CN">
                <a:solidFill>
                  <a:schemeClr val="tx1"/>
                </a:solidFill>
              </a:rPr>
              <a:t>blink </a:t>
            </a:r>
            <a:r>
              <a:rPr lang="zh-CN" altLang="en-US">
                <a:solidFill>
                  <a:schemeClr val="tx1"/>
                </a:solidFill>
              </a:rPr>
              <a:t>眨眼（底下的例句不大行</a:t>
            </a:r>
            <a:r>
              <a:rPr lang="en-US" altLang="zh-CN">
                <a:solidFill>
                  <a:schemeClr val="tx1"/>
                </a:solidFill>
              </a:rPr>
              <a:t>) </a:t>
            </a:r>
          </a:p>
          <a:p>
            <a:pPr marL="0" indent="0">
              <a:buNone/>
            </a:pPr>
            <a:r>
              <a:rPr lang="zh-CN" altLang="en-US">
                <a:solidFill>
                  <a:schemeClr val="tx1"/>
                </a:solidFill>
              </a:rPr>
              <a:t>重要的两个短语：</a:t>
            </a:r>
          </a:p>
          <a:p>
            <a:pPr marL="0" indent="0">
              <a:buNone/>
            </a:pPr>
            <a:r>
              <a:rPr lang="en-US" altLang="zh-CN">
                <a:solidFill>
                  <a:schemeClr val="tx1"/>
                </a:solidFill>
              </a:rPr>
              <a:t>in the blink of an eye / on the blink </a:t>
            </a:r>
          </a:p>
          <a:p>
            <a:pPr marL="0" indent="0">
              <a:buNone/>
            </a:pPr>
            <a:r>
              <a:rPr lang="zh-CN" altLang="en-US">
                <a:solidFill>
                  <a:schemeClr val="tx1"/>
                </a:solidFill>
              </a:rPr>
              <a:t>对比：</a:t>
            </a:r>
            <a:r>
              <a:rPr lang="en-US" altLang="zh-CN">
                <a:solidFill>
                  <a:schemeClr val="tx1"/>
                </a:solidFill>
              </a:rPr>
              <a:t>wink</a:t>
            </a:r>
            <a:r>
              <a:rPr lang="zh-CN" altLang="en-US">
                <a:solidFill>
                  <a:schemeClr val="tx1"/>
                </a:solidFill>
              </a:rPr>
              <a:t>眨眼</a:t>
            </a:r>
          </a:p>
          <a:p>
            <a:pPr marL="0" indent="0">
              <a:buNone/>
            </a:pPr>
            <a:r>
              <a:rPr lang="en-US" altLang="zh-CN">
                <a:solidFill>
                  <a:schemeClr val="tx1"/>
                </a:solidFill>
              </a:rPr>
              <a:t>(</a:t>
            </a:r>
            <a:r>
              <a:rPr lang="zh-CN" altLang="en-US">
                <a:solidFill>
                  <a:schemeClr val="tx1"/>
                </a:solidFill>
              </a:rPr>
              <a:t>这两个单词在读续中使用频率较低</a:t>
            </a:r>
            <a:r>
              <a:rPr lang="en-US" altLang="zh-CN">
                <a:solidFill>
                  <a:schemeClr val="tx1"/>
                </a:solidFill>
              </a:rPr>
              <a:t>) </a:t>
            </a:r>
          </a:p>
          <a:p>
            <a:pPr marL="0" indent="0">
              <a:buNone/>
            </a:pPr>
            <a:r>
              <a:rPr lang="en-US" altLang="zh-CN">
                <a:solidFill>
                  <a:schemeClr val="tx1"/>
                </a:solidFill>
              </a:rPr>
              <a:t>rub one’s eyes</a:t>
            </a:r>
            <a:r>
              <a:rPr lang="zh-CN" altLang="en-US">
                <a:solidFill>
                  <a:schemeClr val="tx1"/>
                </a:solidFill>
              </a:rPr>
              <a:t>揉眼睛</a:t>
            </a:r>
          </a:p>
          <a:p>
            <a:pPr marL="0" indent="0">
              <a:buNone/>
            </a:pPr>
            <a:r>
              <a:rPr lang="en-US" altLang="zh-CN">
                <a:solidFill>
                  <a:schemeClr val="tx1"/>
                </a:solidFill>
              </a:rPr>
              <a:t>flutter one’s eyelids </a:t>
            </a:r>
            <a:r>
              <a:rPr lang="zh-CN" altLang="en-US">
                <a:solidFill>
                  <a:schemeClr val="tx1"/>
                </a:solidFill>
              </a:rPr>
              <a:t>眼睑颤动</a:t>
            </a:r>
            <a:r>
              <a:rPr lang="en-US" altLang="zh-CN">
                <a:solidFill>
                  <a:schemeClr val="tx1"/>
                </a:solidFill>
              </a:rPr>
              <a:t> / flicker one’s eyelids</a:t>
            </a:r>
            <a:r>
              <a:rPr lang="zh-CN" altLang="en-US">
                <a:solidFill>
                  <a:schemeClr val="tx1"/>
                </a:solidFill>
              </a:rPr>
              <a:t>眼睑颤动</a:t>
            </a:r>
          </a:p>
          <a:p>
            <a:pPr marL="0" indent="0">
              <a:buNone/>
            </a:pPr>
            <a:r>
              <a:rPr lang="en-US" altLang="zh-CN">
                <a:solidFill>
                  <a:schemeClr val="tx1"/>
                </a:solidFill>
              </a:rPr>
              <a:t>Her eyelids fluttered as she slowly regained consciousness. </a:t>
            </a:r>
          </a:p>
          <a:p>
            <a:pPr marL="0" indent="0">
              <a:buNone/>
            </a:pPr>
            <a:endParaRPr lang="en-US" altLang="zh-CN">
              <a:solidFill>
                <a:schemeClr val="tx1"/>
              </a:solidFill>
            </a:endParaRPr>
          </a:p>
        </p:txBody>
      </p:sp>
      <p:pic>
        <p:nvPicPr>
          <p:cNvPr id="4" name="图片 3"/>
          <p:cNvPicPr>
            <a:picLocks noChangeAspect="1"/>
          </p:cNvPicPr>
          <p:nvPr/>
        </p:nvPicPr>
        <p:blipFill>
          <a:blip r:embed="rId4"/>
          <a:stretch>
            <a:fillRect/>
          </a:stretch>
        </p:blipFill>
        <p:spPr>
          <a:xfrm>
            <a:off x="608330" y="4728210"/>
            <a:ext cx="7750810" cy="152146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4650"/>
            <a:ext cx="10968990" cy="5875020"/>
          </a:xfrm>
          <a:ln>
            <a:solidFill>
              <a:schemeClr val="accent1"/>
            </a:solidFill>
          </a:ln>
        </p:spPr>
        <p:txBody>
          <a:bodyPr/>
          <a:lstStyle/>
          <a:p>
            <a:pPr marL="0" indent="0">
              <a:buNone/>
            </a:pPr>
            <a:r>
              <a:rPr lang="en-US" altLang="zh-CN" b="1">
                <a:solidFill>
                  <a:srgbClr val="FF0000"/>
                </a:solidFill>
              </a:rPr>
              <a:t>P</a:t>
            </a:r>
            <a:r>
              <a:rPr lang="en-US" altLang="zh-CN" b="1" baseline="-25000">
                <a:solidFill>
                  <a:srgbClr val="FF0000"/>
                </a:solidFill>
              </a:rPr>
              <a:t>207  </a:t>
            </a:r>
            <a:r>
              <a:rPr lang="en-US" altLang="zh-CN" b="1">
                <a:solidFill>
                  <a:srgbClr val="FF0000"/>
                </a:solidFill>
              </a:rPr>
              <a:t>16.2</a:t>
            </a:r>
            <a:r>
              <a:rPr lang="zh-CN" altLang="en-US" b="1">
                <a:solidFill>
                  <a:srgbClr val="FF0000"/>
                </a:solidFill>
              </a:rPr>
              <a:t>听觉</a:t>
            </a:r>
          </a:p>
          <a:p>
            <a:pPr marL="0" indent="0">
              <a:buNone/>
            </a:pPr>
            <a:r>
              <a:rPr lang="zh-CN" altLang="en-US" b="1">
                <a:solidFill>
                  <a:schemeClr val="tx1"/>
                </a:solidFill>
                <a:effectLst>
                  <a:outerShdw blurRad="38100" dist="38100" dir="2700000" algn="tl">
                    <a:srgbClr val="000000">
                      <a:alpha val="43137"/>
                    </a:srgbClr>
                  </a:outerShdw>
                </a:effectLst>
              </a:rPr>
              <a:t>被动听到（略）</a:t>
            </a:r>
          </a:p>
          <a:p>
            <a:pPr marL="0" indent="0">
              <a:buNone/>
            </a:pPr>
            <a:r>
              <a:rPr lang="zh-CN" altLang="en-US" b="1">
                <a:solidFill>
                  <a:schemeClr val="tx1"/>
                </a:solidFill>
                <a:effectLst>
                  <a:outerShdw blurRad="38100" dist="38100" dir="2700000" algn="tl">
                    <a:srgbClr val="000000">
                      <a:alpha val="43137"/>
                    </a:srgbClr>
                  </a:outerShdw>
                </a:effectLst>
              </a:rPr>
              <a:t>倾听</a:t>
            </a:r>
          </a:p>
          <a:p>
            <a:pPr marL="0" indent="0">
              <a:buNone/>
            </a:pPr>
            <a:r>
              <a:rPr lang="en-US" altLang="zh-CN">
                <a:solidFill>
                  <a:schemeClr val="tx1"/>
                </a:solidFill>
              </a:rPr>
              <a:t>tune in to</a:t>
            </a:r>
            <a:r>
              <a:rPr lang="zh-CN" altLang="en-US">
                <a:solidFill>
                  <a:schemeClr val="tx1"/>
                </a:solidFill>
              </a:rPr>
              <a:t>专注聆听、理解或体谅他人（底下的例句不行）</a:t>
            </a:r>
          </a:p>
          <a:p>
            <a:pPr marL="0" indent="0">
              <a:buNone/>
            </a:pPr>
            <a:r>
              <a:rPr lang="en-US" altLang="zh-CN">
                <a:solidFill>
                  <a:schemeClr val="tx1"/>
                </a:solidFill>
              </a:rPr>
              <a:t>Her words were cheerful, but I tuned in to the subtle tremor in her voice. </a:t>
            </a:r>
          </a:p>
          <a:p>
            <a:pPr marL="0" indent="0">
              <a:buNone/>
            </a:pPr>
            <a:r>
              <a:rPr lang="en-US" altLang="zh-CN">
                <a:solidFill>
                  <a:schemeClr val="tx1"/>
                </a:solidFill>
              </a:rPr>
              <a:t>Feeling ashamed of my ignorance about him, I was eager to make amends. I began to tune in to his emotions, carving out time just to be with him. </a:t>
            </a:r>
          </a:p>
          <a:p>
            <a:pPr marL="0" indent="0">
              <a:buNone/>
            </a:pPr>
            <a:r>
              <a:rPr lang="zh-CN" altLang="en-US">
                <a:solidFill>
                  <a:schemeClr val="tx1"/>
                </a:solidFill>
              </a:rPr>
              <a:t>更重要的是</a:t>
            </a:r>
            <a:r>
              <a:rPr lang="en-US" altLang="zh-CN">
                <a:solidFill>
                  <a:schemeClr val="tx1"/>
                </a:solidFill>
              </a:rPr>
              <a:t>tune out</a:t>
            </a:r>
            <a:r>
              <a:rPr lang="zh-CN" altLang="en-US">
                <a:solidFill>
                  <a:schemeClr val="tx1"/>
                </a:solidFill>
              </a:rPr>
              <a:t>不关注</a:t>
            </a:r>
          </a:p>
          <a:p>
            <a:pPr marL="0" indent="0">
              <a:buNone/>
            </a:pPr>
            <a:r>
              <a:rPr lang="en-US" altLang="zh-CN">
                <a:solidFill>
                  <a:schemeClr val="tx1"/>
                </a:solidFill>
              </a:rPr>
              <a:t>lend an ear to</a:t>
            </a:r>
            <a:r>
              <a:rPr lang="zh-CN" altLang="en-US">
                <a:solidFill>
                  <a:schemeClr val="tx1"/>
                </a:solidFill>
              </a:rPr>
              <a:t>倾听</a:t>
            </a:r>
          </a:p>
          <a:p>
            <a:pPr marL="0" indent="0">
              <a:buNone/>
            </a:pPr>
            <a:r>
              <a:rPr lang="en-US" altLang="zh-CN">
                <a:solidFill>
                  <a:schemeClr val="tx1"/>
                </a:solidFill>
              </a:rPr>
              <a:t>He lent a sympathetic ear to her worries. </a:t>
            </a:r>
          </a:p>
          <a:p>
            <a:pPr marL="0" indent="0">
              <a:buNone/>
            </a:pPr>
            <a:r>
              <a:rPr lang="en-US" altLang="zh-CN">
                <a:solidFill>
                  <a:schemeClr val="tx1"/>
                </a:solidFill>
              </a:rPr>
              <a:t>In Tim, I found a true confidant; to me, he never failed to lend a sympathetic ear.</a:t>
            </a:r>
          </a:p>
          <a:p>
            <a:pPr marL="0" indent="0">
              <a:buNone/>
            </a:pPr>
            <a:r>
              <a:rPr lang="en-US" altLang="zh-CN">
                <a:solidFill>
                  <a:schemeClr val="tx1"/>
                </a:solidFill>
              </a:rPr>
              <a:t>Although I was quite willing to lend him an ear, I couldn’t follow his train of thought.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3080"/>
            <a:ext cx="10968990" cy="5736590"/>
          </a:xfrm>
          <a:ln>
            <a:solidFill>
              <a:schemeClr val="accent1"/>
            </a:solidFill>
          </a:ln>
        </p:spPr>
        <p:txBody>
          <a:bodyPr/>
          <a:lstStyle/>
          <a:p>
            <a:pPr marL="0" indent="0">
              <a:buNone/>
            </a:pPr>
            <a:endParaRPr lang="zh-CN" altLang="en-US"/>
          </a:p>
        </p:txBody>
      </p:sp>
      <p:pic>
        <p:nvPicPr>
          <p:cNvPr id="2" name="图片 1" descr="Screenshot_20251210_090356"/>
          <p:cNvPicPr>
            <a:picLocks noChangeAspect="1"/>
          </p:cNvPicPr>
          <p:nvPr/>
        </p:nvPicPr>
        <p:blipFill>
          <a:blip r:embed="rId4"/>
          <a:stretch>
            <a:fillRect/>
          </a:stretch>
        </p:blipFill>
        <p:spPr>
          <a:xfrm>
            <a:off x="29210" y="-635"/>
            <a:ext cx="12044680" cy="6858635"/>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墨迹 3"/>
              <p14:cNvContentPartPr/>
              <p14:nvPr/>
            </p14:nvContentPartPr>
            <p14:xfrm>
              <a:off x="843480" y="100080"/>
              <a:ext cx="6087960" cy="4868640"/>
            </p14:xfrm>
          </p:contentPart>
        </mc:Choice>
        <mc:Fallback>
          <p:pic>
            <p:nvPicPr>
              <p:cNvPr id="4" name="墨迹 3"/>
              <p:cNvPicPr/>
              <p:nvPr/>
            </p:nvPicPr>
            <p:blipFill>
              <a:blip r:embed="rId6"/>
              <a:stretch>
                <a:fillRect/>
              </a:stretch>
            </p:blipFill>
            <p:spPr>
              <a:xfrm>
                <a:off x="834120" y="90720"/>
                <a:ext cx="6106680" cy="48873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34035"/>
            <a:ext cx="10968990" cy="5715635"/>
          </a:xfrm>
          <a:ln>
            <a:solidFill>
              <a:schemeClr val="accent1"/>
            </a:solidFill>
          </a:ln>
        </p:spPr>
        <p:txBody>
          <a:bodyPr/>
          <a:lstStyle/>
          <a:p>
            <a:pPr marL="0" indent="0">
              <a:buNone/>
            </a:pPr>
            <a:endParaRPr lang="zh-CN" altLang="en-US"/>
          </a:p>
        </p:txBody>
      </p:sp>
      <p:pic>
        <p:nvPicPr>
          <p:cNvPr id="2" name="图片 1" descr="Screenshot_20251210_090407"/>
          <p:cNvPicPr>
            <a:picLocks noChangeAspect="1"/>
          </p:cNvPicPr>
          <p:nvPr/>
        </p:nvPicPr>
        <p:blipFill>
          <a:blip r:embed="rId4"/>
          <a:stretch>
            <a:fillRect/>
          </a:stretch>
        </p:blipFill>
        <p:spPr>
          <a:xfrm>
            <a:off x="-635" y="0"/>
            <a:ext cx="12192635" cy="6748145"/>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墨迹 3"/>
              <p14:cNvContentPartPr/>
              <p14:nvPr/>
            </p14:nvContentPartPr>
            <p14:xfrm>
              <a:off x="6528600" y="1917720"/>
              <a:ext cx="2676600" cy="3924720"/>
            </p14:xfrm>
          </p:contentPart>
        </mc:Choice>
        <mc:Fallback>
          <p:pic>
            <p:nvPicPr>
              <p:cNvPr id="4" name="墨迹 3"/>
              <p:cNvPicPr/>
              <p:nvPr/>
            </p:nvPicPr>
            <p:blipFill>
              <a:blip r:embed="rId6"/>
              <a:stretch>
                <a:fillRect/>
              </a:stretch>
            </p:blipFill>
            <p:spPr>
              <a:xfrm>
                <a:off x="6519240" y="1908360"/>
                <a:ext cx="2695320" cy="39434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760"/>
            <a:ext cx="10968990" cy="5976620"/>
          </a:xfrm>
          <a:ln>
            <a:solidFill>
              <a:schemeClr val="accent1"/>
            </a:solidFill>
          </a:ln>
        </p:spPr>
        <p:txBody>
          <a:bodyPr>
            <a:noAutofit/>
          </a:bodyPr>
          <a:lstStyle/>
          <a:p>
            <a:pPr marL="0" indent="0" algn="just">
              <a:lnSpc>
                <a:spcPts val="2100"/>
              </a:lnSpc>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next afternoon, Mike and Clara hid nearby with a small surprise. </a:t>
            </a:r>
            <a:r>
              <a:rPr lang="en-US" altLang="zh-CN" sz="2000" i="1">
                <a:solidFill>
                  <a:schemeClr val="tx1"/>
                </a:solidFill>
                <a:latin typeface="Sitka Small" charset="0"/>
                <a:cs typeface="Sitka Small" charset="0"/>
              </a:rPr>
              <a:t>When a girl with pigtails approached, tiptoeing nervously toward the mailbox, they stepped forward with warm smiles</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"Are you Emma?" Mike asked gently</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The girl nodded, clutching her schoolbag tightly against her chest</a:t>
            </a:r>
            <a:r>
              <a:rPr lang="en-US" altLang="zh-CN" sz="2000" b="1" i="1">
                <a:solidFill>
                  <a:srgbClr val="FF0000"/>
                </a:solidFill>
                <a:effectLst>
                  <a:outerShdw blurRad="38100" dist="38100" dir="2700000" algn="tl">
                    <a:srgbClr val="000000">
                      <a:alpha val="43137"/>
                    </a:srgbClr>
                  </a:outerShdw>
                </a:effectLst>
                <a:latin typeface="Sitka Small" charset="0"/>
                <a:cs typeface="Sitka Small" charset="0"/>
              </a:rPr>
              <a:t>. </a:t>
            </a:r>
            <a:r>
              <a:rPr lang="en-US" altLang="zh-CN" sz="2000" i="1">
                <a:solidFill>
                  <a:schemeClr val="tx1"/>
                </a:solidFill>
                <a:latin typeface="Sitka Small" charset="0"/>
                <a:cs typeface="Sitka Small" charset="0"/>
              </a:rPr>
              <a:t>Clara knelt down, unveiling a delicate wooden swing with intricate carvings</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"For Bunny," she said softly</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Emma's eyes sparkled like stars</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With a joyful, silent gasp, she gently took Bunny from the mailbox, placed it on the tiny seat, and gave it a soft push</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The swing swayed gracefully</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"It's absolutely perfect!" she breathed</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Then, gazing thoughtfully at the crowded mailbox, she whispered, "I wish all my toys had a cottage to play in</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a:t>
            </a:r>
          </a:p>
          <a:p>
            <a:pPr marL="0" indent="0" algn="just">
              <a:lnSpc>
                <a:spcPts val="2100"/>
              </a:lnSpc>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Learning Emma's wish, the couple  decided to build a toy cottage.</a:t>
            </a:r>
            <a:r>
              <a:rPr lang="en-US" altLang="zh-CN" sz="2000">
                <a:solidFill>
                  <a:schemeClr val="tx1"/>
                </a:solidFill>
                <a:latin typeface="Times New Roman" panose="02020603050405020304" charset="0"/>
                <a:cs typeface="Times New Roman" panose="02020603050405020304" charset="0"/>
              </a:rPr>
              <a:t> </a:t>
            </a:r>
            <a:r>
              <a:rPr lang="en-US" altLang="zh-CN" sz="2000" i="1">
                <a:solidFill>
                  <a:schemeClr val="tx1"/>
                </a:solidFill>
                <a:latin typeface="Sitka Small" charset="0"/>
                <a:cs typeface="Sitka Small" charset="0"/>
              </a:rPr>
              <a:t>Mike disappeared into his dusty workshop, his hands rediscovering the familiar rhythm of measuring and cutting wood with loving precision</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Clara sketched imaginative designs: little windows, flowers dancing across a sunny yellow door</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Days later, a mini masterpiece stood beside the mailbox</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When Emma arrived, her jaw dropped</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"A real toy house!" she yelled, tenderly arranging Bunny and others inside</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Sunlight streaming through the tiny windows seemed to illuminate her pure joy</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Watching her play, Mike felt his retired heart awakening, while Clara's eyes glistened with tears</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They'd created something magical: not just a toy cottage, but a sanctuary where childhood wonder bloomed eternal</a:t>
            </a:r>
            <a:r>
              <a:rPr lang="en-US" altLang="zh-CN" sz="2000" b="1" i="1">
                <a:solidFill>
                  <a:srgbClr val="FF0000"/>
                </a:solidFill>
                <a:latin typeface="Sitka Small" charset="0"/>
                <a:cs typeface="Sitka Small" charset="0"/>
              </a:rPr>
              <a:t>.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05600" y="1060920"/>
              <a:ext cx="10522800" cy="5585040"/>
            </p14:xfrm>
          </p:contentPart>
        </mc:Choice>
        <mc:Fallback>
          <p:pic>
            <p:nvPicPr>
              <p:cNvPr id="2" name="墨迹 1"/>
              <p:cNvPicPr/>
              <p:nvPr/>
            </p:nvPicPr>
            <p:blipFill>
              <a:blip r:embed="rId5"/>
              <a:stretch>
                <a:fillRect/>
              </a:stretch>
            </p:blipFill>
            <p:spPr>
              <a:xfrm>
                <a:off x="696240" y="1051560"/>
                <a:ext cx="10541520" cy="56037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4655"/>
            <a:ext cx="10968990" cy="5835015"/>
          </a:xfrm>
          <a:ln>
            <a:solidFill>
              <a:schemeClr val="accent1"/>
            </a:solidFill>
          </a:ln>
        </p:spPr>
        <p:txBody>
          <a:bodyPr>
            <a:noAutofit/>
          </a:bodyPr>
          <a:lstStyle/>
          <a:p>
            <a:pPr marL="0" indent="457200" algn="just">
              <a:lnSpc>
                <a:spcPts val="2600"/>
              </a:lnSpc>
              <a:buNone/>
            </a:pPr>
            <a:r>
              <a:rPr lang="en-US" altLang="zh-CN" sz="2000">
                <a:solidFill>
                  <a:schemeClr val="tx1"/>
                </a:solidFill>
              </a:rPr>
              <a:t>The next afternoon, Mike and Clara hid nearby with a small surprise. As the school bus rumbled away, a girl with pigtails approached the mailbox. With bated breath, they watched her open the yellow door. Then Mike emerged, cradling in his palms a miniature swing. "Are you Emma?" he asked. The girl's nod sent her pigtails dancing. "It's for Bunny," Clara said merrily. Emma's fingers trembled as she placed the worn rabbit on the swing, which swayed in a gentle rhythm until her gaze drifted to the crowded mailbox. “I wish all this wonder had a proper house,” she murmured.   </a:t>
            </a:r>
          </a:p>
          <a:p>
            <a:pPr marL="0" indent="457200" algn="just">
              <a:lnSpc>
                <a:spcPts val="2600"/>
              </a:lnSpc>
              <a:buNone/>
            </a:pPr>
            <a:r>
              <a:rPr lang="en-US" altLang="zh-CN" sz="2000">
                <a:solidFill>
                  <a:schemeClr val="tx1"/>
                </a:solidFill>
              </a:rPr>
              <a:t>Learning Emma’s wish, the couple decided to build a toy cottage. Mike’s workshop, silent for years, hummed with the music of saw and sandpaper. Clara mixed paints into the hues of sunrise and garden. Together, they built not just walls and a red roof, but a realm. When Emma saw the finished cottage placed beside the mailbox, she jumped with joy. It stood as a testament to a profound truth:the most fleeting whispers of childhood, when met with a listening heart, can become the most enduring magic.</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3077280" y="1736280"/>
              <a:ext cx="3701520" cy="425880"/>
            </p14:xfrm>
          </p:contentPart>
        </mc:Choice>
        <mc:Fallback>
          <p:pic>
            <p:nvPicPr>
              <p:cNvPr id="2" name="墨迹 1"/>
              <p:cNvPicPr/>
              <p:nvPr/>
            </p:nvPicPr>
            <p:blipFill>
              <a:blip r:embed="rId5"/>
              <a:stretch>
                <a:fillRect/>
              </a:stretch>
            </p:blipFill>
            <p:spPr>
              <a:xfrm>
                <a:off x="3067920" y="1726920"/>
                <a:ext cx="3720240" cy="4446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4175"/>
            <a:ext cx="10968990" cy="5865495"/>
          </a:xfrm>
          <a:ln>
            <a:solidFill>
              <a:schemeClr val="accent1"/>
            </a:solidFill>
          </a:ln>
        </p:spPr>
        <p:txBody>
          <a:bodyPr>
            <a:normAutofit fontScale="97500"/>
          </a:bodyPr>
          <a:lstStyle/>
          <a:p>
            <a:pPr marL="0" indent="0" algn="just">
              <a:lnSpc>
                <a:spcPts val="2800"/>
              </a:lnSpc>
              <a:spcAft>
                <a:spcPts val="0"/>
              </a:spcAft>
              <a:buNone/>
            </a:pPr>
            <a:r>
              <a:rPr lang="zh-CN" altLang="en-US" sz="2220">
                <a:solidFill>
                  <a:schemeClr val="tx1"/>
                </a:solidFill>
                <a:effectLst>
                  <a:outerShdw blurRad="38100" dist="38100" dir="2700000" algn="tl">
                    <a:srgbClr val="000000">
                      <a:alpha val="43137"/>
                    </a:srgbClr>
                  </a:outerShdw>
                </a:effectLst>
              </a:rPr>
              <a:t>这篇读续的好句子（认真阅读</a:t>
            </a:r>
            <a:r>
              <a:rPr lang="en-US" altLang="zh-CN" sz="2220">
                <a:solidFill>
                  <a:schemeClr val="tx1"/>
                </a:solidFill>
                <a:effectLst>
                  <a:outerShdw blurRad="38100" dist="38100" dir="2700000" algn="tl">
                    <a:srgbClr val="000000">
                      <a:alpha val="43137"/>
                    </a:srgbClr>
                  </a:outerShdw>
                </a:effectLst>
              </a:rPr>
              <a:t>2</a:t>
            </a:r>
            <a:r>
              <a:rPr lang="zh-CN" altLang="en-US" sz="2220">
                <a:solidFill>
                  <a:schemeClr val="tx1"/>
                </a:solidFill>
                <a:effectLst>
                  <a:outerShdw blurRad="38100" dist="38100" dir="2700000" algn="tl">
                    <a:srgbClr val="000000">
                      <a:alpha val="43137"/>
                    </a:srgbClr>
                  </a:outerShdw>
                </a:effectLst>
              </a:rPr>
              <a:t>分钟）</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1. The girl nodded, clutching her schoolbag tightly against her chest</a:t>
            </a:r>
            <a:r>
              <a:rPr lang="en-US" altLang="zh-CN" sz="2220" b="1" i="1">
                <a:solidFill>
                  <a:schemeClr val="tx1"/>
                </a:solidFill>
                <a:effectLst>
                  <a:outerShdw blurRad="38100" dist="38100" dir="2700000" algn="tl">
                    <a:srgbClr val="000000">
                      <a:alpha val="43137"/>
                    </a:srgbClr>
                  </a:outerShdw>
                </a:effectLst>
                <a:latin typeface="Sitka Small" charset="0"/>
                <a:cs typeface="Sitka Small" charset="0"/>
                <a:sym typeface="+mn-ea"/>
              </a:rPr>
              <a:t>. </a:t>
            </a:r>
            <a:r>
              <a:rPr lang="en-US" altLang="zh-CN" sz="2220" i="1">
                <a:solidFill>
                  <a:schemeClr val="tx1"/>
                </a:solidFill>
                <a:latin typeface="Sitka Small" charset="0"/>
                <a:cs typeface="Sitka Small" charset="0"/>
                <a:sym typeface="+mn-ea"/>
              </a:rPr>
              <a:t>Clara knelt down, unveiling a delicate wooden swing with intricate carvings</a:t>
            </a:r>
            <a:r>
              <a:rPr lang="en-US" altLang="zh-CN" sz="2220" b="1" i="1">
                <a:solidFill>
                  <a:schemeClr val="tx1"/>
                </a:solidFill>
                <a:latin typeface="Sitka Small" charset="0"/>
                <a:cs typeface="Sitka Small" charset="0"/>
                <a:sym typeface="+mn-ea"/>
              </a:rPr>
              <a:t>.</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2. Sunlight streaming through the tiny windows seemed to illuminate her pure joy</a:t>
            </a:r>
            <a:r>
              <a:rPr lang="en-US" altLang="zh-CN" sz="2220" b="1" i="1">
                <a:solidFill>
                  <a:schemeClr val="tx1"/>
                </a:solidFill>
                <a:latin typeface="Sitka Small" charset="0"/>
                <a:cs typeface="Sitka Small" charset="0"/>
                <a:sym typeface="+mn-ea"/>
              </a:rPr>
              <a:t>. </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3. They'd created something magical: not just a toy cottage, but a sanctuary where childhood wonder bloomed eternal</a:t>
            </a:r>
            <a:r>
              <a:rPr lang="en-US" altLang="zh-CN" sz="2220" b="1" i="1">
                <a:solidFill>
                  <a:schemeClr val="tx1"/>
                </a:solidFill>
                <a:latin typeface="Sitka Small" charset="0"/>
                <a:cs typeface="Sitka Small" charset="0"/>
                <a:sym typeface="+mn-ea"/>
              </a:rPr>
              <a:t>. </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4. With bated breath, they watched her open the yellow door. Then Mike emerged, cradling in his palms a miniature swing.</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5. Emma's fingers trembled as she placed the worn rabbit on the swing, which swayed in a gentle rhythm until her gaze drifted to the crowded mailbox.</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6. It stood as a testament to a profound truth:the most fleeting whispers of childhood, when met with a listening heart, can become the most enduring magic.</a:t>
            </a:r>
            <a:endParaRPr lang="en-US" altLang="zh-CN" sz="2220" i="1">
              <a:solidFill>
                <a:schemeClr val="tx1"/>
              </a:solidFill>
              <a:latin typeface="Sitka Small" charset="0"/>
              <a:cs typeface="Sitka Small" charset="0"/>
            </a:endParaRPr>
          </a:p>
          <a:p>
            <a:pPr marL="0" indent="0">
              <a:buNone/>
            </a:pPr>
            <a:endParaRPr lang="en-US" altLang="zh-CN" b="1" i="1">
              <a:solidFill>
                <a:srgbClr val="FF0000"/>
              </a:solidFill>
              <a:latin typeface="Sitka Small" charset="0"/>
              <a:cs typeface="Sitka Small" charset="0"/>
            </a:endParaRPr>
          </a:p>
          <a:p>
            <a:pPr marL="0" indent="0">
              <a:buNone/>
            </a:pPr>
            <a:endParaRPr lang="zh-CN" altLang="en-US"/>
          </a:p>
          <a:p>
            <a:pPr marL="0" indent="0">
              <a:buNone/>
            </a:pP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noAutofit/>
          </a:bodyPr>
          <a:lstStyle/>
          <a:p>
            <a:pPr marL="0" indent="0">
              <a:lnSpc>
                <a:spcPts val="3500"/>
              </a:lnSpc>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偷听（略）</a:t>
            </a:r>
          </a:p>
          <a:p>
            <a:pPr marL="0" indent="0">
              <a:lnSpc>
                <a:spcPts val="3500"/>
              </a:lnSpc>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充耳不闻</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plug one’s ears (</a:t>
            </a:r>
            <a:r>
              <a:rPr lang="zh-CN" altLang="en-US" sz="2400">
                <a:solidFill>
                  <a:schemeClr val="tx1"/>
                </a:solidFill>
                <a:latin typeface="Times New Roman" panose="02020603050405020304" charset="0"/>
                <a:cs typeface="Times New Roman" panose="02020603050405020304" charset="0"/>
              </a:rPr>
              <a:t>底下的例句不行）</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To block out the incessant noise outside, he plugged his ears.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As he plugged his ears, the shrill noise outside muted into muffled hum.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turn a deaf ear to</a:t>
            </a:r>
            <a:r>
              <a:rPr lang="zh-CN" altLang="en-US" sz="2400">
                <a:solidFill>
                  <a:schemeClr val="tx1"/>
                </a:solidFill>
                <a:latin typeface="Times New Roman" panose="02020603050405020304" charset="0"/>
                <a:cs typeface="Times New Roman" panose="02020603050405020304" charset="0"/>
              </a:rPr>
              <a:t>置若罔闻</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turn a blind eye to</a:t>
            </a:r>
            <a:r>
              <a:rPr lang="zh-CN" altLang="en-US" sz="2400">
                <a:solidFill>
                  <a:schemeClr val="tx1"/>
                </a:solidFill>
                <a:latin typeface="Times New Roman" panose="02020603050405020304" charset="0"/>
                <a:cs typeface="Times New Roman" panose="02020603050405020304" charset="0"/>
              </a:rPr>
              <a:t>熟视无睹</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He who turns a deaf ear to advice must eventually lend a keen ear to regret.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He spilled out his grievances, but they just fell on deaf ears.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drown out</a:t>
            </a:r>
            <a:r>
              <a:rPr lang="zh-CN" altLang="en-US" sz="2400">
                <a:solidFill>
                  <a:schemeClr val="tx1"/>
                </a:solidFill>
                <a:latin typeface="Times New Roman" panose="02020603050405020304" charset="0"/>
                <a:cs typeface="Times New Roman" panose="02020603050405020304" charset="0"/>
              </a:rPr>
              <a:t>（底下的例句不行）</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14880" y="1706760"/>
              <a:ext cx="10220760" cy="4428360"/>
            </p14:xfrm>
          </p:contentPart>
        </mc:Choice>
        <mc:Fallback>
          <p:pic>
            <p:nvPicPr>
              <p:cNvPr id="2" name="墨迹 1"/>
              <p:cNvPicPr/>
              <p:nvPr/>
            </p:nvPicPr>
            <p:blipFill>
              <a:blip r:embed="rId5"/>
              <a:stretch>
                <a:fillRect/>
              </a:stretch>
            </p:blipFill>
            <p:spPr>
              <a:xfrm>
                <a:off x="605520" y="1697400"/>
                <a:ext cx="10239480" cy="4447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0375"/>
            <a:ext cx="10968990" cy="5789295"/>
          </a:xfrm>
          <a:ln>
            <a:solidFill>
              <a:schemeClr val="accent1"/>
            </a:solidFill>
          </a:ln>
        </p:spPr>
        <p:txBody>
          <a:bodyPr>
            <a:noAutofit/>
          </a:bodyPr>
          <a:lstStyle/>
          <a:p>
            <a:pPr marL="0" indent="0">
              <a:buNone/>
            </a:pPr>
            <a:r>
              <a:rPr lang="en-US" altLang="zh-CN" sz="2400">
                <a:solidFill>
                  <a:schemeClr val="tx1"/>
                </a:solidFill>
              </a:rPr>
              <a:t>The cheers of the crowd drowned out the referee’s whistle.</a:t>
            </a:r>
          </a:p>
          <a:p>
            <a:pPr marL="0" indent="0">
              <a:buNone/>
            </a:pPr>
            <a:r>
              <a:rPr lang="en-US" altLang="zh-CN" sz="2400">
                <a:solidFill>
                  <a:schemeClr val="tx1"/>
                </a:solidFill>
              </a:rPr>
              <a:t>The thrill of adventure drowned out his initial flicker of fear. </a:t>
            </a:r>
          </a:p>
          <a:p>
            <a:pPr marL="0" indent="0">
              <a:buNone/>
            </a:pPr>
            <a:r>
              <a:rPr lang="en-US" altLang="zh-CN" sz="2400">
                <a:solidFill>
                  <a:schemeClr val="tx1"/>
                </a:solidFill>
              </a:rPr>
              <a:t>Standing at the crossroads, she reminding herself: do not let others’ opinion drown out her inner voice. </a:t>
            </a:r>
          </a:p>
          <a:p>
            <a:pPr marL="0" indent="0">
              <a:buNone/>
            </a:pPr>
            <a:r>
              <a:rPr lang="en-US" altLang="zh-CN" sz="2400">
                <a:solidFill>
                  <a:schemeClr val="tx1"/>
                </a:solidFill>
              </a:rPr>
              <a:t>The crowd’s roar drowned out my gasps and stirred up my energy. </a:t>
            </a:r>
          </a:p>
          <a:p>
            <a:pPr marL="0" indent="0">
              <a:buNone/>
            </a:pPr>
            <a:r>
              <a:rPr lang="zh-CN" altLang="en-US" sz="2400" b="1">
                <a:solidFill>
                  <a:schemeClr val="tx1"/>
                </a:solidFill>
                <a:effectLst>
                  <a:outerShdw blurRad="38100" dist="38100" dir="2700000" algn="tl">
                    <a:srgbClr val="000000">
                      <a:alpha val="43137"/>
                    </a:srgbClr>
                  </a:outerShdw>
                </a:effectLst>
              </a:rPr>
              <a:t>分辨声源</a:t>
            </a:r>
          </a:p>
          <a:p>
            <a:pPr marL="0" indent="0">
              <a:buNone/>
            </a:pPr>
            <a:r>
              <a:rPr lang="en-US" altLang="zh-CN" sz="2400">
                <a:solidFill>
                  <a:schemeClr val="tx1"/>
                </a:solidFill>
              </a:rPr>
              <a:t>trace</a:t>
            </a:r>
            <a:r>
              <a:rPr lang="zh-CN" altLang="en-US" sz="2400">
                <a:solidFill>
                  <a:schemeClr val="tx1"/>
                </a:solidFill>
              </a:rPr>
              <a:t>追踪</a:t>
            </a:r>
          </a:p>
          <a:p>
            <a:pPr marL="0" indent="0">
              <a:buNone/>
            </a:pPr>
            <a:r>
              <a:rPr lang="en-US" altLang="zh-CN" sz="2400">
                <a:solidFill>
                  <a:schemeClr val="tx1"/>
                </a:solidFill>
              </a:rPr>
              <a:t>discern</a:t>
            </a:r>
            <a:r>
              <a:rPr lang="zh-CN" altLang="en-US" sz="2400">
                <a:solidFill>
                  <a:schemeClr val="tx1"/>
                </a:solidFill>
              </a:rPr>
              <a:t>观察、识别、了解、分辨出</a:t>
            </a:r>
          </a:p>
          <a:p>
            <a:pPr marL="0" indent="0">
              <a:buNone/>
            </a:pPr>
            <a:r>
              <a:rPr lang="en-US" altLang="zh-CN" sz="2400">
                <a:solidFill>
                  <a:schemeClr val="tx1"/>
                </a:solidFill>
              </a:rPr>
              <a:t>pinpoint</a:t>
            </a:r>
            <a:r>
              <a:rPr lang="zh-CN" altLang="en-US" sz="2400">
                <a:solidFill>
                  <a:schemeClr val="tx1"/>
                </a:solidFill>
              </a:rPr>
              <a:t>准确定位</a:t>
            </a:r>
          </a:p>
          <a:p>
            <a:pPr marL="0" indent="0">
              <a:buNone/>
            </a:pPr>
            <a:r>
              <a:rPr lang="en-US" altLang="zh-CN" sz="2400">
                <a:solidFill>
                  <a:schemeClr val="tx1"/>
                </a:solidFill>
              </a:rPr>
              <a:t>The dog quickly pinpointed the source of the rustling noise. </a:t>
            </a:r>
          </a:p>
          <a:p>
            <a:pPr marL="0" indent="0">
              <a:buNone/>
            </a:pPr>
            <a:endParaRPr lang="en-US" altLang="zh-CN" sz="2400">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37200" y="938520"/>
              <a:ext cx="10677600" cy="4835160"/>
            </p14:xfrm>
          </p:contentPart>
        </mc:Choice>
        <mc:Fallback>
          <p:pic>
            <p:nvPicPr>
              <p:cNvPr id="2" name="墨迹 1"/>
              <p:cNvPicPr/>
              <p:nvPr/>
            </p:nvPicPr>
            <p:blipFill>
              <a:blip r:embed="rId5"/>
              <a:stretch>
                <a:fillRect/>
              </a:stretch>
            </p:blipFill>
            <p:spPr>
              <a:xfrm>
                <a:off x="627840" y="929160"/>
                <a:ext cx="10696320" cy="4853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86105"/>
            <a:ext cx="10968990" cy="5663565"/>
          </a:xfrm>
          <a:ln>
            <a:solidFill>
              <a:schemeClr val="accent1"/>
            </a:solidFill>
          </a:ln>
        </p:spPr>
        <p:txBody>
          <a:bodyPr/>
          <a:lstStyle/>
          <a:p>
            <a:pPr marL="0" indent="0">
              <a:buNone/>
            </a:pPr>
            <a:r>
              <a:rPr lang="en-US" altLang="zh-CN" sz="2400">
                <a:solidFill>
                  <a:schemeClr val="tx1"/>
                </a:solidFill>
              </a:rPr>
              <a:t>inhale</a:t>
            </a:r>
          </a:p>
          <a:p>
            <a:pPr marL="0" indent="0">
              <a:buNone/>
            </a:pPr>
            <a:r>
              <a:rPr lang="en-US" altLang="zh-CN" sz="2400">
                <a:solidFill>
                  <a:schemeClr val="tx1"/>
                </a:solidFill>
              </a:rPr>
              <a:t>He inhaled deeply, savoring the aroma of fresh bread. </a:t>
            </a:r>
          </a:p>
          <a:p>
            <a:pPr marL="0" indent="0">
              <a:buNone/>
            </a:pPr>
            <a:r>
              <a:rPr lang="en-US" altLang="zh-CN" sz="2400">
                <a:solidFill>
                  <a:schemeClr val="tx1"/>
                </a:solidFill>
              </a:rPr>
              <a:t>exhale a sigh of relief / resignation / defeat</a:t>
            </a:r>
          </a:p>
          <a:p>
            <a:pPr marL="0" indent="0">
              <a:buNone/>
            </a:pPr>
            <a:r>
              <a:rPr lang="en-US" altLang="zh-CN" sz="2400">
                <a:solidFill>
                  <a:schemeClr val="tx1"/>
                </a:solidFill>
              </a:rPr>
              <a:t>reek of</a:t>
            </a:r>
            <a:r>
              <a:rPr lang="zh-CN" altLang="en-US" sz="2400">
                <a:solidFill>
                  <a:schemeClr val="tx1"/>
                </a:solidFill>
              </a:rPr>
              <a:t>散发出气味</a:t>
            </a:r>
          </a:p>
          <a:p>
            <a:pPr marL="0" indent="0">
              <a:buNone/>
            </a:pPr>
            <a:r>
              <a:rPr lang="en-US" altLang="zh-CN" sz="2400">
                <a:solidFill>
                  <a:schemeClr val="tx1"/>
                </a:solidFill>
              </a:rPr>
              <a:t>The room reeked of cigarettes and stale coffee. </a:t>
            </a:r>
          </a:p>
          <a:p>
            <a:pPr marL="0" indent="0">
              <a:buNone/>
            </a:pPr>
            <a:r>
              <a:rPr lang="zh-CN" altLang="en-US" sz="2400">
                <a:solidFill>
                  <a:schemeClr val="tx1"/>
                </a:solidFill>
              </a:rPr>
              <a:t>对比：</a:t>
            </a:r>
            <a:r>
              <a:rPr lang="en-US" altLang="zh-CN" sz="2400">
                <a:solidFill>
                  <a:schemeClr val="tx1"/>
                </a:solidFill>
              </a:rPr>
              <a:t>rake, meek, leek </a:t>
            </a:r>
          </a:p>
          <a:p>
            <a:pPr marL="0" indent="0">
              <a:buNone/>
            </a:pPr>
            <a:r>
              <a:rPr lang="en-US" altLang="zh-CN" sz="2400">
                <a:solidFill>
                  <a:schemeClr val="tx1"/>
                </a:solidFill>
              </a:rPr>
              <a:t>The croupier raked in the chips. </a:t>
            </a:r>
          </a:p>
          <a:p>
            <a:pPr marL="0" indent="0">
              <a:buNone/>
            </a:pPr>
            <a:r>
              <a:rPr lang="zh-CN" altLang="en-US" sz="2400" b="1">
                <a:solidFill>
                  <a:srgbClr val="FF0000"/>
                </a:solidFill>
              </a:rPr>
              <a:t>下节课从</a:t>
            </a:r>
            <a:r>
              <a:rPr lang="en-US" altLang="zh-CN" sz="2400" b="1">
                <a:solidFill>
                  <a:srgbClr val="FF0000"/>
                </a:solidFill>
              </a:rPr>
              <a:t>P</a:t>
            </a:r>
            <a:r>
              <a:rPr lang="en-US" altLang="zh-CN" sz="2400" b="1" baseline="-25000">
                <a:solidFill>
                  <a:srgbClr val="FF0000"/>
                </a:solidFill>
              </a:rPr>
              <a:t>212</a:t>
            </a:r>
            <a:r>
              <a:rPr lang="en-US" altLang="zh-CN" sz="2400" b="1">
                <a:solidFill>
                  <a:srgbClr val="FF0000"/>
                </a:solidFill>
              </a:rPr>
              <a:t> </a:t>
            </a:r>
            <a:r>
              <a:rPr lang="zh-CN" altLang="en-US" sz="2400" b="1">
                <a:solidFill>
                  <a:srgbClr val="FF0000"/>
                </a:solidFill>
              </a:rPr>
              <a:t>味觉开始</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88600" y="619560"/>
              <a:ext cx="8128440" cy="4163040"/>
            </p14:xfrm>
          </p:contentPart>
        </mc:Choice>
        <mc:Fallback>
          <p:pic>
            <p:nvPicPr>
              <p:cNvPr id="2" name="墨迹 1"/>
              <p:cNvPicPr/>
              <p:nvPr/>
            </p:nvPicPr>
            <p:blipFill>
              <a:blip r:embed="rId5"/>
              <a:stretch>
                <a:fillRect/>
              </a:stretch>
            </p:blipFill>
            <p:spPr>
              <a:xfrm>
                <a:off x="579240" y="610200"/>
                <a:ext cx="8147160" cy="41817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62585"/>
            <a:ext cx="10968990" cy="5887085"/>
          </a:xfrm>
          <a:ln>
            <a:solidFill>
              <a:schemeClr val="accent1"/>
            </a:solidFill>
          </a:ln>
        </p:spPr>
        <p:txBody>
          <a:bodyPr>
            <a:normAutofit/>
          </a:bodyPr>
          <a:lstStyle/>
          <a:p>
            <a:pPr marL="0" indent="0">
              <a:buNone/>
            </a:pPr>
            <a:r>
              <a:rPr lang="en-US" altLang="zh-CN" b="1">
                <a:solidFill>
                  <a:srgbClr val="FF0000"/>
                </a:solidFill>
              </a:rPr>
              <a:t>P</a:t>
            </a:r>
            <a:r>
              <a:rPr lang="en-US" altLang="zh-CN" b="1" baseline="-25000">
                <a:solidFill>
                  <a:srgbClr val="FF0000"/>
                </a:solidFill>
              </a:rPr>
              <a:t>202</a:t>
            </a:r>
            <a:r>
              <a:rPr lang="en-US" altLang="zh-CN" b="1">
                <a:solidFill>
                  <a:srgbClr val="FF0000"/>
                </a:solidFill>
              </a:rPr>
              <a:t> </a:t>
            </a:r>
            <a:r>
              <a:rPr lang="zh-CN" altLang="en-US" b="1">
                <a:solidFill>
                  <a:srgbClr val="FF0000"/>
                </a:solidFill>
              </a:rPr>
              <a:t>第</a:t>
            </a:r>
            <a:r>
              <a:rPr lang="en-US" altLang="zh-CN" b="1">
                <a:solidFill>
                  <a:srgbClr val="FF0000"/>
                </a:solidFill>
              </a:rPr>
              <a:t>16</a:t>
            </a:r>
            <a:r>
              <a:rPr lang="zh-CN" altLang="en-US" b="1">
                <a:solidFill>
                  <a:srgbClr val="FF0000"/>
                </a:solidFill>
              </a:rPr>
              <a:t>章</a:t>
            </a:r>
            <a:r>
              <a:rPr lang="en-US" altLang="zh-CN" b="1">
                <a:solidFill>
                  <a:srgbClr val="FF0000"/>
                </a:solidFill>
              </a:rPr>
              <a:t> </a:t>
            </a:r>
            <a:r>
              <a:rPr lang="zh-CN" altLang="en-US" b="1">
                <a:solidFill>
                  <a:srgbClr val="FF0000"/>
                </a:solidFill>
              </a:rPr>
              <a:t>感官行为</a:t>
            </a:r>
          </a:p>
          <a:p>
            <a:pPr marL="0" indent="0" algn="just">
              <a:buNone/>
            </a:pPr>
            <a:r>
              <a:rPr lang="en-US" altLang="zh-CN" sz="2400">
                <a:solidFill>
                  <a:schemeClr val="tx1"/>
                </a:solidFill>
                <a:latin typeface="Times New Roman" panose="02020603050405020304" charset="0"/>
                <a:cs typeface="Times New Roman" panose="02020603050405020304" charset="0"/>
              </a:rPr>
              <a:t>16.1 </a:t>
            </a:r>
            <a:r>
              <a:rPr lang="zh-CN" altLang="en-US" sz="2400">
                <a:solidFill>
                  <a:schemeClr val="tx1"/>
                </a:solidFill>
                <a:latin typeface="Times New Roman" panose="02020603050405020304" charset="0"/>
                <a:cs typeface="Times New Roman" panose="02020603050405020304" charset="0"/>
              </a:rPr>
              <a:t>视觉</a:t>
            </a:r>
          </a:p>
          <a:p>
            <a:pPr marL="0" indent="0" algn="just">
              <a:buNone/>
            </a:pPr>
            <a:r>
              <a:rPr lang="en-US" altLang="zh-CN" sz="2400">
                <a:solidFill>
                  <a:schemeClr val="tx1"/>
                </a:solidFill>
                <a:latin typeface="Times New Roman" panose="02020603050405020304" charset="0"/>
                <a:cs typeface="Times New Roman" panose="02020603050405020304" charset="0"/>
              </a:rPr>
              <a:t>gaze </a:t>
            </a:r>
            <a:r>
              <a:rPr lang="zh-CN" altLang="en-US" sz="2400">
                <a:solidFill>
                  <a:schemeClr val="tx1"/>
                </a:solidFill>
                <a:latin typeface="Times New Roman" panose="02020603050405020304" charset="0"/>
                <a:cs typeface="Times New Roman" panose="02020603050405020304" charset="0"/>
              </a:rPr>
              <a:t>凝视</a:t>
            </a:r>
          </a:p>
          <a:p>
            <a:pPr marL="0" indent="0" algn="just">
              <a:buNone/>
            </a:pPr>
            <a:r>
              <a:rPr lang="en-US" altLang="zh-CN" sz="2400">
                <a:solidFill>
                  <a:schemeClr val="tx1"/>
                </a:solidFill>
                <a:latin typeface="Times New Roman" panose="02020603050405020304" charset="0"/>
                <a:cs typeface="Times New Roman" panose="02020603050405020304" charset="0"/>
              </a:rPr>
              <a:t>She gazed at the old photo, a faint smile playing on her lips. </a:t>
            </a:r>
          </a:p>
          <a:p>
            <a:pPr marL="0" indent="0" algn="just">
              <a:buNone/>
            </a:pPr>
            <a:r>
              <a:rPr lang="en-US" altLang="zh-CN" sz="2400">
                <a:solidFill>
                  <a:schemeClr val="tx1"/>
                </a:solidFill>
                <a:latin typeface="Times New Roman" panose="02020603050405020304" charset="0"/>
                <a:cs typeface="Times New Roman" panose="02020603050405020304" charset="0"/>
              </a:rPr>
              <a:t>(play: </a:t>
            </a:r>
            <a:r>
              <a:rPr lang="zh-CN" altLang="en-US" sz="2400">
                <a:solidFill>
                  <a:schemeClr val="tx1"/>
                </a:solidFill>
                <a:latin typeface="Times New Roman" panose="02020603050405020304" charset="0"/>
                <a:cs typeface="Times New Roman" panose="02020603050405020304" charset="0"/>
              </a:rPr>
              <a:t>闪烁、浮现、略过</a:t>
            </a:r>
            <a:r>
              <a:rPr lang="en-US" altLang="zh-CN" sz="2400">
                <a:solidFill>
                  <a:schemeClr val="tx1"/>
                </a:solidFill>
                <a:latin typeface="Times New Roman" panose="02020603050405020304" charset="0"/>
                <a:cs typeface="Times New Roman" panose="02020603050405020304" charset="0"/>
              </a:rPr>
              <a:t>) Sunlight played on the surface of the lake. </a:t>
            </a:r>
          </a:p>
          <a:p>
            <a:pPr marL="0" indent="0" algn="just">
              <a:buNone/>
            </a:pPr>
            <a:r>
              <a:rPr lang="en-US" altLang="zh-CN" sz="2400">
                <a:solidFill>
                  <a:schemeClr val="tx1"/>
                </a:solidFill>
                <a:latin typeface="Times New Roman" panose="02020603050405020304" charset="0"/>
                <a:cs typeface="Times New Roman" panose="02020603050405020304" charset="0"/>
              </a:rPr>
              <a:t>Her gaze steadied me. With newfound confidence, I delivered my speech, my lines flowing so spellbindingly that the audience hung on every word. My conclusion was met with an immediate standing ovation. </a:t>
            </a:r>
          </a:p>
          <a:p>
            <a:pPr marL="0" indent="0" algn="just">
              <a:buNone/>
            </a:pPr>
            <a:r>
              <a:rPr lang="en-US" altLang="zh-CN" sz="2400">
                <a:solidFill>
                  <a:schemeClr val="tx1"/>
                </a:solidFill>
                <a:latin typeface="Times New Roman" panose="02020603050405020304" charset="0"/>
                <a:cs typeface="Times New Roman" panose="02020603050405020304" charset="0"/>
              </a:rPr>
              <a:t>When my gaze landed on the faded photo, a wave of nostalgia washed over me.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0055"/>
            <a:ext cx="10968990" cy="6279515"/>
          </a:xfrm>
          <a:ln>
            <a:solidFill>
              <a:schemeClr val="accent1"/>
            </a:solidFill>
          </a:ln>
        </p:spPr>
        <p:txBody>
          <a:bodyPr/>
          <a:lstStyle/>
          <a:p>
            <a:pPr marL="0" indent="0">
              <a:lnSpc>
                <a:spcPts val="2400"/>
              </a:lnSpc>
              <a:spcAft>
                <a:spcPts val="0"/>
              </a:spcAft>
              <a:buNone/>
            </a:pPr>
            <a:r>
              <a:rPr lang="en-US" altLang="zh-CN" sz="20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a:t>
            </a:r>
            <a:r>
              <a:rPr lang="en-US" altLang="zh-CN" sz="2000" b="1" baseline="-250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212</a:t>
            </a:r>
            <a:r>
              <a:rPr lang="en-US" altLang="zh-CN" sz="20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16.4</a:t>
            </a:r>
            <a:r>
              <a:rPr lang="zh-CN" altLang="en-US" sz="20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味觉</a:t>
            </a:r>
          </a:p>
          <a:p>
            <a:pPr marL="0" indent="0">
              <a:lnSpc>
                <a:spcPts val="2400"/>
              </a:lnSpc>
              <a:spcAft>
                <a:spcPts val="0"/>
              </a:spcAft>
              <a:buNone/>
            </a:pPr>
            <a:r>
              <a:rPr lang="en-US" altLang="zh-CN" sz="2000">
                <a:solidFill>
                  <a:schemeClr val="tx1"/>
                </a:solidFill>
                <a:latin typeface="Times New Roman" panose="02020603050405020304" charset="0"/>
                <a:cs typeface="Times New Roman" panose="02020603050405020304" charset="0"/>
              </a:rPr>
              <a:t>taste-He tasted the soup and nodded in approval. </a:t>
            </a:r>
          </a:p>
          <a:p>
            <a:pPr marL="0" indent="0">
              <a:lnSpc>
                <a:spcPts val="2400"/>
              </a:lnSpc>
              <a:spcAft>
                <a:spcPts val="0"/>
              </a:spcAft>
              <a:buNone/>
            </a:pPr>
            <a:r>
              <a:rPr lang="en-US" altLang="zh-CN" sz="2000">
                <a:solidFill>
                  <a:schemeClr val="tx1"/>
                </a:solidFill>
                <a:latin typeface="Times New Roman" panose="02020603050405020304" charset="0"/>
                <a:cs typeface="Times New Roman" panose="02020603050405020304" charset="0"/>
              </a:rPr>
              <a:t>He had tasted freedom only to lose it again. </a:t>
            </a:r>
          </a:p>
          <a:p>
            <a:pPr marL="0" indent="0">
              <a:buNone/>
            </a:pPr>
            <a:endParaRPr lang="en-US" altLang="zh-CN" sz="2000">
              <a:solidFill>
                <a:schemeClr val="tx1"/>
              </a:solidFill>
              <a:latin typeface="Times New Roman" panose="02020603050405020304" charset="0"/>
              <a:cs typeface="Times New Roman" panose="02020603050405020304" charset="0"/>
            </a:endParaRPr>
          </a:p>
        </p:txBody>
      </p:sp>
      <p:pic>
        <p:nvPicPr>
          <p:cNvPr id="4" name="图片 3"/>
          <p:cNvPicPr>
            <a:picLocks noChangeAspect="1"/>
          </p:cNvPicPr>
          <p:nvPr/>
        </p:nvPicPr>
        <p:blipFill>
          <a:blip r:embed="rId4"/>
          <a:stretch>
            <a:fillRect/>
          </a:stretch>
        </p:blipFill>
        <p:spPr>
          <a:xfrm>
            <a:off x="608965" y="1767840"/>
            <a:ext cx="6774815" cy="5003165"/>
          </a:xfrm>
          <a:prstGeom prst="rect">
            <a:avLst/>
          </a:prstGeom>
        </p:spPr>
      </p:pic>
      <p:pic>
        <p:nvPicPr>
          <p:cNvPr id="5" name="图片 4"/>
          <p:cNvPicPr>
            <a:picLocks noChangeAspect="1"/>
          </p:cNvPicPr>
          <p:nvPr/>
        </p:nvPicPr>
        <p:blipFill>
          <a:blip r:embed="rId5"/>
          <a:stretch>
            <a:fillRect/>
          </a:stretch>
        </p:blipFill>
        <p:spPr>
          <a:xfrm>
            <a:off x="7446645" y="1166495"/>
            <a:ext cx="4044950" cy="247967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2590"/>
            <a:ext cx="10968990" cy="5847080"/>
          </a:xfrm>
          <a:ln>
            <a:solidFill>
              <a:schemeClr val="accent1"/>
            </a:solidFill>
          </a:ln>
        </p:spPr>
        <p:txBody>
          <a:bodyPr/>
          <a:lstStyle/>
          <a:p>
            <a:pPr marL="0" indent="0" algn="just">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try</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试吃</a:t>
            </a:r>
          </a:p>
          <a:p>
            <a:pPr marL="0" indent="0" algn="just">
              <a:buNone/>
            </a:pPr>
            <a:r>
              <a:rPr lang="en-US" altLang="zh-CN" sz="2000">
                <a:solidFill>
                  <a:schemeClr val="tx1"/>
                </a:solidFill>
                <a:latin typeface="Times New Roman" panose="02020603050405020304" charset="0"/>
                <a:cs typeface="Times New Roman" panose="02020603050405020304" charset="0"/>
              </a:rPr>
              <a:t>She tried the spicy dish hesitantly. (</a:t>
            </a:r>
            <a:r>
              <a:rPr lang="zh-CN" altLang="en-US" sz="2000">
                <a:solidFill>
                  <a:schemeClr val="tx1"/>
                </a:solidFill>
                <a:latin typeface="Times New Roman" panose="02020603050405020304" charset="0"/>
                <a:cs typeface="Times New Roman" panose="02020603050405020304" charset="0"/>
              </a:rPr>
              <a:t>升级：</a:t>
            </a:r>
            <a:r>
              <a:rPr lang="en-US" altLang="zh-CN" sz="2000">
                <a:solidFill>
                  <a:schemeClr val="tx1"/>
                </a:solidFill>
                <a:latin typeface="Times New Roman" panose="02020603050405020304" charset="0"/>
                <a:cs typeface="Times New Roman" panose="02020603050405020304" charset="0"/>
              </a:rPr>
              <a:t>Hesitantly, she tried the spicy dish.) </a:t>
            </a:r>
          </a:p>
          <a:p>
            <a:pPr marL="0" indent="0" algn="just">
              <a:buNone/>
            </a:pPr>
            <a:r>
              <a:rPr lang="en-US" altLang="zh-CN" sz="2000">
                <a:solidFill>
                  <a:schemeClr val="tx1"/>
                </a:solidFill>
                <a:latin typeface="Times New Roman" panose="02020603050405020304" charset="0"/>
                <a:cs typeface="Times New Roman" panose="02020603050405020304" charset="0"/>
              </a:rPr>
              <a:t>ad.</a:t>
            </a:r>
            <a:r>
              <a:rPr lang="zh-CN" altLang="en-US" sz="2000">
                <a:solidFill>
                  <a:schemeClr val="tx1"/>
                </a:solidFill>
                <a:latin typeface="Times New Roman" panose="02020603050405020304" charset="0"/>
                <a:cs typeface="Times New Roman" panose="02020603050405020304" charset="0"/>
              </a:rPr>
              <a:t>置于句首是常见的手段：</a:t>
            </a:r>
          </a:p>
          <a:p>
            <a:pPr marL="0" indent="0" algn="just">
              <a:buNone/>
            </a:pPr>
            <a:r>
              <a:rPr lang="en-US" altLang="zh-CN" sz="2000">
                <a:solidFill>
                  <a:schemeClr val="tx1"/>
                </a:solidFill>
                <a:latin typeface="Times New Roman" panose="02020603050405020304" charset="0"/>
                <a:cs typeface="Times New Roman" panose="02020603050405020304" charset="0"/>
              </a:rPr>
              <a:t>Abruptly, the lights went out, plunging the entire hall into a silence. </a:t>
            </a:r>
          </a:p>
          <a:p>
            <a:pPr marL="0" indent="0" algn="just">
              <a:buNone/>
            </a:pPr>
            <a:r>
              <a:rPr lang="en-US" altLang="zh-CN" sz="2000">
                <a:solidFill>
                  <a:schemeClr val="tx1"/>
                </a:solidFill>
                <a:latin typeface="Times New Roman" panose="02020603050405020304" charset="0"/>
                <a:cs typeface="Times New Roman" panose="02020603050405020304" charset="0"/>
              </a:rPr>
              <a:t>Miraculously, the last seedling, which they had given up for dead, showed a hint of green.</a:t>
            </a:r>
          </a:p>
          <a:p>
            <a:pPr marL="0" indent="0" algn="just">
              <a:buNone/>
            </a:pPr>
            <a:r>
              <a:rPr lang="en-US" altLang="zh-CN" sz="2000">
                <a:solidFill>
                  <a:schemeClr val="tx1"/>
                </a:solidFill>
                <a:latin typeface="Times New Roman" panose="02020603050405020304" charset="0"/>
                <a:cs typeface="Times New Roman" panose="02020603050405020304" charset="0"/>
              </a:rPr>
              <a:t>Smilingly, she handed him the envelope that would unravel the mystery.</a:t>
            </a:r>
          </a:p>
          <a:p>
            <a:pPr marL="0" indent="0" algn="just">
              <a:buNone/>
            </a:pPr>
            <a:r>
              <a:rPr lang="en-US" altLang="zh-CN" sz="2000">
                <a:solidFill>
                  <a:schemeClr val="tx1"/>
                </a:solidFill>
                <a:latin typeface="Times New Roman" panose="02020603050405020304" charset="0"/>
                <a:cs typeface="Times New Roman" panose="02020603050405020304" charset="0"/>
              </a:rPr>
              <a:t>Pleadingly, the dog gazed at Tom, pawing at his arm. </a:t>
            </a:r>
          </a:p>
          <a:p>
            <a:pPr marL="0" indent="0" algn="just">
              <a:buNone/>
            </a:pPr>
            <a:r>
              <a:rPr lang="en-US" altLang="zh-CN" sz="2000">
                <a:solidFill>
                  <a:schemeClr val="tx1"/>
                </a:solidFill>
                <a:latin typeface="Times New Roman" panose="02020603050405020304" charset="0"/>
                <a:cs typeface="Times New Roman" panose="02020603050405020304" charset="0"/>
              </a:rPr>
              <a:t>With a pleading gaze, the dog pawed at Tim’s arm. </a:t>
            </a:r>
          </a:p>
          <a:p>
            <a:pPr marL="0" indent="0" algn="just">
              <a:buNone/>
            </a:pPr>
            <a:endParaRPr lang="en-US" altLang="zh-CN" sz="20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8940"/>
            <a:ext cx="10968990" cy="5840730"/>
          </a:xfrm>
          <a:ln>
            <a:solidFill>
              <a:schemeClr val="accent1"/>
            </a:solidFill>
          </a:ln>
        </p:spPr>
        <p:txBody>
          <a:bodyPr/>
          <a:lstStyle/>
          <a:p>
            <a:pPr marL="0" indent="0" algn="just">
              <a:buNone/>
            </a:pPr>
            <a:r>
              <a:rPr lang="en-US" altLang="zh-CN" sz="2000">
                <a:solidFill>
                  <a:schemeClr val="tx1"/>
                </a:solidFill>
                <a:latin typeface="Times New Roman" panose="02020603050405020304" charset="0"/>
                <a:cs typeface="Times New Roman" panose="02020603050405020304" charset="0"/>
              </a:rPr>
              <a:t>bite-He bite into the apple with a loud crunch. </a:t>
            </a:r>
          </a:p>
          <a:p>
            <a:pPr marL="0" indent="0" algn="just">
              <a:buNone/>
            </a:pPr>
            <a:r>
              <a:rPr lang="en-US" altLang="zh-CN" sz="2000">
                <a:solidFill>
                  <a:schemeClr val="tx1"/>
                </a:solidFill>
                <a:latin typeface="Times New Roman" panose="02020603050405020304" charset="0"/>
                <a:cs typeface="Times New Roman" panose="02020603050405020304" charset="0"/>
              </a:rPr>
              <a:t>sample</a:t>
            </a:r>
            <a:r>
              <a:rPr lang="zh-CN" altLang="en-US" sz="2000">
                <a:solidFill>
                  <a:schemeClr val="tx1"/>
                </a:solidFill>
                <a:latin typeface="Times New Roman" panose="02020603050405020304" charset="0"/>
                <a:cs typeface="Times New Roman" panose="02020603050405020304" charset="0"/>
              </a:rPr>
              <a:t>品尝少量</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底下的例句写得挺虚</a:t>
            </a:r>
            <a:r>
              <a:rPr lang="en-US" altLang="zh-CN" sz="2000">
                <a:solidFill>
                  <a:schemeClr val="tx1"/>
                </a:solidFill>
                <a:latin typeface="Times New Roman" panose="02020603050405020304" charset="0"/>
                <a:cs typeface="Times New Roman" panose="02020603050405020304" charset="0"/>
              </a:rPr>
              <a:t>) </a:t>
            </a:r>
          </a:p>
          <a:p>
            <a:pPr marL="0" indent="0" algn="just">
              <a:buNone/>
            </a:pPr>
            <a:r>
              <a:rPr lang="en-US" altLang="zh-CN" sz="2000">
                <a:solidFill>
                  <a:schemeClr val="tx1"/>
                </a:solidFill>
                <a:latin typeface="Times New Roman" panose="02020603050405020304" charset="0"/>
                <a:cs typeface="Times New Roman" panose="02020603050405020304" charset="0"/>
              </a:rPr>
              <a:t>We sampled the apple sauce before modifying some ingredients.</a:t>
            </a:r>
          </a:p>
          <a:p>
            <a:pPr marL="0" indent="0" algn="just">
              <a:buNone/>
            </a:pPr>
            <a:r>
              <a:rPr lang="en-US" altLang="zh-CN" sz="2000">
                <a:solidFill>
                  <a:schemeClr val="tx1"/>
                </a:solidFill>
                <a:latin typeface="Times New Roman" panose="02020603050405020304" charset="0"/>
                <a:cs typeface="Times New Roman" panose="02020603050405020304" charset="0"/>
              </a:rPr>
              <a:t>I sampled Indian culinary delights for the first time. </a:t>
            </a:r>
          </a:p>
          <a:p>
            <a:pPr marL="0" indent="0" algn="just">
              <a:buNone/>
            </a:pPr>
            <a:r>
              <a:rPr lang="en-US" altLang="zh-CN" sz="2000">
                <a:solidFill>
                  <a:schemeClr val="tx1"/>
                </a:solidFill>
                <a:latin typeface="Times New Roman" panose="02020603050405020304" charset="0"/>
                <a:cs typeface="Times New Roman" panose="02020603050405020304" charset="0"/>
              </a:rPr>
              <a:t>savor-She savored every bite of the chocolate cake. </a:t>
            </a:r>
          </a:p>
          <a:p>
            <a:pPr marL="0" indent="0" algn="just">
              <a:buNone/>
            </a:pPr>
            <a:r>
              <a:rPr lang="en-US" altLang="zh-CN" sz="2000">
                <a:solidFill>
                  <a:schemeClr val="tx1"/>
                </a:solidFill>
                <a:latin typeface="Times New Roman" panose="02020603050405020304" charset="0"/>
                <a:cs typeface="Times New Roman" panose="02020603050405020304" charset="0"/>
              </a:rPr>
              <a:t>sip</a:t>
            </a:r>
            <a:r>
              <a:rPr lang="zh-CN" altLang="en-US" sz="2000">
                <a:solidFill>
                  <a:schemeClr val="tx1"/>
                </a:solidFill>
                <a:latin typeface="Times New Roman" panose="02020603050405020304" charset="0"/>
                <a:cs typeface="Times New Roman" panose="02020603050405020304" charset="0"/>
              </a:rPr>
              <a:t>小口抿</a:t>
            </a:r>
          </a:p>
          <a:p>
            <a:pPr marL="0" indent="0" algn="just">
              <a:buNone/>
            </a:pPr>
            <a:r>
              <a:rPr lang="en-US" altLang="zh-CN" sz="2000">
                <a:solidFill>
                  <a:schemeClr val="tx1"/>
                </a:solidFill>
                <a:latin typeface="Times New Roman" panose="02020603050405020304" charset="0"/>
                <a:cs typeface="Times New Roman" panose="02020603050405020304" charset="0"/>
              </a:rPr>
              <a:t>He sipped the tea thoughtfully. </a:t>
            </a:r>
          </a:p>
          <a:p>
            <a:pPr marL="0" indent="0" algn="just">
              <a:buNone/>
            </a:pP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反</a:t>
            </a:r>
            <a:r>
              <a:rPr lang="en-US" altLang="zh-CN" sz="2000">
                <a:solidFill>
                  <a:schemeClr val="tx1"/>
                </a:solidFill>
                <a:latin typeface="Times New Roman" panose="02020603050405020304" charset="0"/>
                <a:cs typeface="Times New Roman" panose="02020603050405020304" charset="0"/>
              </a:rPr>
              <a:t>) He drank the tea in one gulp. </a:t>
            </a:r>
          </a:p>
          <a:p>
            <a:pPr marL="0" indent="0" algn="just">
              <a:buNone/>
            </a:pPr>
            <a:r>
              <a:rPr lang="en-US" altLang="zh-CN" sz="2000">
                <a:solidFill>
                  <a:schemeClr val="tx1"/>
                </a:solidFill>
                <a:latin typeface="Times New Roman" panose="02020603050405020304" charset="0"/>
                <a:cs typeface="Times New Roman" panose="02020603050405020304" charset="0"/>
              </a:rPr>
              <a:t>nibble</a:t>
            </a:r>
            <a:r>
              <a:rPr lang="zh-CN" altLang="en-US" sz="2000">
                <a:solidFill>
                  <a:schemeClr val="tx1"/>
                </a:solidFill>
                <a:latin typeface="Times New Roman" panose="02020603050405020304" charset="0"/>
                <a:cs typeface="Times New Roman" panose="02020603050405020304" charset="0"/>
              </a:rPr>
              <a:t>小口咬，轻咬</a:t>
            </a:r>
          </a:p>
          <a:p>
            <a:pPr marL="0" indent="0">
              <a:buNone/>
            </a:pPr>
            <a:endParaRPr lang="en-US" altLang="zh-CN"/>
          </a:p>
          <a:p>
            <a:pPr marL="0" indent="0">
              <a:buNone/>
            </a:pPr>
            <a:endParaRPr lang="en-US" altLang="zh-CN"/>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2"/>
            </p:custDataLst>
          </p:nvPr>
        </p:nvPicPr>
        <p:blipFill>
          <a:blip r:embed="rId4"/>
          <a:stretch>
            <a:fillRect/>
          </a:stretch>
        </p:blipFill>
        <p:spPr>
          <a:xfrm>
            <a:off x="962660" y="339090"/>
            <a:ext cx="10063480" cy="3560445"/>
          </a:xfrm>
          <a:prstGeom prst="rect">
            <a:avLst/>
          </a:prstGeom>
          <a:ln>
            <a:solidFill>
              <a:schemeClr val="accent1"/>
            </a:solidFill>
          </a:ln>
        </p:spPr>
      </p:pic>
      <p:sp>
        <p:nvSpPr>
          <p:cNvPr id="5" name="文本框 4"/>
          <p:cNvSpPr txBox="1"/>
          <p:nvPr/>
        </p:nvSpPr>
        <p:spPr>
          <a:xfrm>
            <a:off x="1192530" y="4001135"/>
            <a:ext cx="9604375" cy="1322070"/>
          </a:xfrm>
          <a:prstGeom prst="rect">
            <a:avLst/>
          </a:prstGeom>
          <a:ln>
            <a:solidFill>
              <a:schemeClr val="accent1"/>
            </a:solidFill>
          </a:ln>
        </p:spPr>
        <p:txBody>
          <a:bodyPr wrap="square">
            <a:spAutoFit/>
          </a:bodyPr>
          <a:lstStyle/>
          <a:p>
            <a:pPr marL="0" indent="0"/>
            <a:r>
              <a:rPr lang="zh-CN" altLang="en-US" sz="1600" b="0" i="0">
                <a:solidFill>
                  <a:srgbClr val="0F1115"/>
                </a:solidFill>
                <a:latin typeface="quote-cjk-patch"/>
                <a:ea typeface="quote-cjk-patch"/>
              </a:rPr>
              <a:t>小笼包</a:t>
            </a:r>
            <a:r>
              <a:rPr lang="en-US" altLang="zh-CN" sz="1600" b="0" i="0">
                <a:solidFill>
                  <a:srgbClr val="0F1115"/>
                </a:solidFill>
                <a:latin typeface="quote-cjk-patch"/>
                <a:ea typeface="quote-cjk-patch"/>
              </a:rPr>
              <a:t>—</a:t>
            </a:r>
            <a:r>
              <a:rPr lang="zh-CN" altLang="en-US" sz="1600" b="0" i="0">
                <a:solidFill>
                  <a:srgbClr val="0F1115"/>
                </a:solidFill>
                <a:latin typeface="quote-cjk-patch"/>
                <a:ea typeface="quote-cjk-patch"/>
              </a:rPr>
              <a:t>这种堪称奇迹的构造：用纤薄的面皮包裹着一大口滚烫鲜美的汤汁以及香甜多汁的猪肉馅</a:t>
            </a:r>
            <a:r>
              <a:rPr lang="en-US" altLang="zh-CN" sz="1600" b="0" i="0">
                <a:solidFill>
                  <a:srgbClr val="0F1115"/>
                </a:solidFill>
                <a:latin typeface="quote-cjk-patch"/>
                <a:ea typeface="quote-cjk-patch"/>
              </a:rPr>
              <a:t>—</a:t>
            </a:r>
            <a:r>
              <a:rPr lang="zh-CN" altLang="en-US" sz="1600" b="0" i="0">
                <a:solidFill>
                  <a:srgbClr val="0F1115"/>
                </a:solidFill>
                <a:latin typeface="quote-cjk-patch"/>
                <a:ea typeface="quote-cjk-patch"/>
              </a:rPr>
              <a:t>毫无疑问是我最爱的中国街头小吃。那一包汤汁是它的灵魂所在：那是一种调味猪肉冻，通常用猪皮、鸡骨、生姜、香葱和绍兴黄酒熬制数小时，直到富含胶原蛋白的食材融化为明胶，再冷却凝固而成。小笼包上桌时热气腾腾，烫得危险</a:t>
            </a:r>
            <a:r>
              <a:rPr lang="en-US" altLang="zh-CN" sz="1600" b="0" i="0">
                <a:solidFill>
                  <a:srgbClr val="0F1115"/>
                </a:solidFill>
                <a:latin typeface="quote-cjk-patch"/>
                <a:ea typeface="quote-cjk-patch"/>
              </a:rPr>
              <a:t>—</a:t>
            </a:r>
            <a:r>
              <a:rPr lang="zh-CN" altLang="en-US" sz="1600" b="0" i="0">
                <a:solidFill>
                  <a:srgbClr val="0F1115"/>
                </a:solidFill>
                <a:latin typeface="quote-cjk-patch"/>
                <a:ea typeface="quote-cjk-patch"/>
              </a:rPr>
              <a:t>要吃它，你必须做出抉择：是先小心咬开一个小口，释放蒸汽，冒着汤汁洒出的风险；还是一鼓作气，将整个包子送入口中，让一股近乎滚烫的汤汁在舌尖瞬间迸发。</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0535"/>
            <a:ext cx="10968990" cy="5779135"/>
          </a:xfrm>
          <a:ln>
            <a:solidFill>
              <a:schemeClr val="accent1"/>
            </a:solidFill>
          </a:ln>
        </p:spPr>
        <p:txBody>
          <a:bodyPr/>
          <a:lstStyle/>
          <a:p>
            <a:pPr marL="0" indent="0">
              <a:buNone/>
            </a:pPr>
            <a:r>
              <a:rPr lang="en-US" altLang="zh-CN">
                <a:solidFill>
                  <a:schemeClr val="tx1"/>
                </a:solidFill>
              </a:rPr>
              <a:t>tear into</a:t>
            </a:r>
            <a:r>
              <a:rPr lang="zh-CN" altLang="en-US">
                <a:solidFill>
                  <a:schemeClr val="tx1"/>
                </a:solidFill>
              </a:rPr>
              <a:t>撕咬</a:t>
            </a:r>
          </a:p>
          <a:p>
            <a:pPr marL="0" indent="0">
              <a:buNone/>
            </a:pPr>
            <a:r>
              <a:rPr lang="en-US" altLang="zh-CN">
                <a:solidFill>
                  <a:schemeClr val="tx1"/>
                </a:solidFill>
              </a:rPr>
              <a:t>He tore into the meat like a starving wolf. </a:t>
            </a:r>
          </a:p>
          <a:p>
            <a:pPr marL="0" indent="0">
              <a:buNone/>
            </a:pPr>
            <a:r>
              <a:rPr lang="zh-CN" altLang="en-US" b="1">
                <a:solidFill>
                  <a:schemeClr val="tx1"/>
                </a:solidFill>
                <a:effectLst>
                  <a:outerShdw blurRad="38100" dist="38100" dir="2700000" algn="tl">
                    <a:srgbClr val="000000">
                      <a:alpha val="43137"/>
                    </a:srgbClr>
                  </a:outerShdw>
                </a:effectLst>
              </a:rPr>
              <a:t>回顾本节课需要注意的句子或短语（现在你有</a:t>
            </a:r>
            <a:r>
              <a:rPr lang="en-US" altLang="zh-CN" b="1">
                <a:solidFill>
                  <a:schemeClr val="tx1"/>
                </a:solidFill>
                <a:effectLst>
                  <a:outerShdw blurRad="38100" dist="38100" dir="2700000" algn="tl">
                    <a:srgbClr val="000000">
                      <a:alpha val="43137"/>
                    </a:srgbClr>
                  </a:outerShdw>
                </a:effectLst>
              </a:rPr>
              <a:t>2</a:t>
            </a:r>
            <a:r>
              <a:rPr lang="zh-CN" altLang="en-US" b="1">
                <a:solidFill>
                  <a:schemeClr val="tx1"/>
                </a:solidFill>
                <a:effectLst>
                  <a:outerShdw blurRad="38100" dist="38100" dir="2700000" algn="tl">
                    <a:srgbClr val="000000">
                      <a:alpha val="43137"/>
                    </a:srgbClr>
                  </a:outerShdw>
                </a:effectLst>
              </a:rPr>
              <a:t>分钟的时间阅读并尝试记忆这些句子）</a:t>
            </a:r>
            <a:endParaRPr lang="zh-CN" altLang="en-US">
              <a:solidFill>
                <a:schemeClr val="tx1"/>
              </a:solidFill>
            </a:endParaRPr>
          </a:p>
          <a:p>
            <a:pPr marL="0" indent="0">
              <a:lnSpc>
                <a:spcPts val="3500"/>
              </a:lnSpc>
              <a:buNone/>
            </a:pPr>
            <a:r>
              <a:rPr lang="en-US" altLang="zh-CN" sz="2000">
                <a:solidFill>
                  <a:schemeClr val="tx1"/>
                </a:solidFill>
                <a:cs typeface="+mn-lt"/>
                <a:sym typeface="+mn-ea"/>
              </a:rPr>
              <a:t>plug one’s ears, turn a deaf ear to, turn a blind eye to</a:t>
            </a:r>
          </a:p>
          <a:p>
            <a:pPr marL="0" indent="0">
              <a:lnSpc>
                <a:spcPts val="3500"/>
              </a:lnSpc>
              <a:buNone/>
            </a:pPr>
            <a:r>
              <a:rPr lang="en-US" altLang="zh-CN" sz="2000">
                <a:solidFill>
                  <a:schemeClr val="tx1"/>
                </a:solidFill>
                <a:cs typeface="+mn-lt"/>
                <a:sym typeface="+mn-ea"/>
              </a:rPr>
              <a:t>He who turns a deaf ear to advice must eventually lend a keen ear to regret. </a:t>
            </a:r>
            <a:endParaRPr lang="en-US" altLang="zh-CN" sz="2000">
              <a:solidFill>
                <a:schemeClr val="tx1"/>
              </a:solidFill>
              <a:cs typeface="+mn-lt"/>
            </a:endParaRPr>
          </a:p>
          <a:p>
            <a:pPr marL="0" indent="0">
              <a:lnSpc>
                <a:spcPts val="3500"/>
              </a:lnSpc>
              <a:buNone/>
            </a:pPr>
            <a:r>
              <a:rPr lang="en-US" altLang="zh-CN" sz="2000">
                <a:solidFill>
                  <a:schemeClr val="tx1"/>
                </a:solidFill>
                <a:cs typeface="+mn-lt"/>
                <a:sym typeface="+mn-ea"/>
              </a:rPr>
              <a:t>He spilled out his grievances, but they just fell on deaf ears. </a:t>
            </a:r>
          </a:p>
          <a:p>
            <a:pPr marL="0" indent="0">
              <a:lnSpc>
                <a:spcPts val="3500"/>
              </a:lnSpc>
              <a:buNone/>
            </a:pPr>
            <a:r>
              <a:rPr lang="en-US" altLang="zh-CN" sz="2000">
                <a:solidFill>
                  <a:schemeClr val="tx1"/>
                </a:solidFill>
                <a:cs typeface="+mn-lt"/>
                <a:sym typeface="+mn-ea"/>
              </a:rPr>
              <a:t>Do not let others’ opinion drown out your inner voice. </a:t>
            </a:r>
          </a:p>
          <a:p>
            <a:pPr marL="0" indent="0">
              <a:lnSpc>
                <a:spcPts val="3500"/>
              </a:lnSpc>
              <a:buNone/>
            </a:pPr>
            <a:r>
              <a:rPr lang="en-US" altLang="zh-CN" sz="2000">
                <a:solidFill>
                  <a:schemeClr val="tx1"/>
                </a:solidFill>
                <a:cs typeface="+mn-lt"/>
                <a:sym typeface="+mn-ea"/>
              </a:rPr>
              <a:t>exhale a sigh of relief / resignation / defeat</a:t>
            </a:r>
            <a:endParaRPr lang="en-US" altLang="zh-CN" sz="2000">
              <a:solidFill>
                <a:schemeClr val="tx1"/>
              </a:solidFill>
              <a:cs typeface="+mn-lt"/>
            </a:endParaRPr>
          </a:p>
          <a:p>
            <a:pPr marL="0" indent="0">
              <a:lnSpc>
                <a:spcPts val="3500"/>
              </a:lnSpc>
              <a:buNone/>
            </a:pPr>
            <a:endParaRPr lang="en-US" altLang="zh-CN">
              <a:solidFill>
                <a:schemeClr val="tx1"/>
              </a:solidFill>
            </a:endParaRPr>
          </a:p>
          <a:p>
            <a:pPr marL="0" indent="0">
              <a:lnSpc>
                <a:spcPts val="3500"/>
              </a:lnSpc>
              <a:buNone/>
            </a:pPr>
            <a:endParaRPr lang="en-US" altLang="zh-CN">
              <a:solidFill>
                <a:schemeClr val="tx1"/>
              </a:solidFill>
              <a:latin typeface="Times New Roman" panose="02020603050405020304" charset="0"/>
              <a:cs typeface="Times New Roman" panose="02020603050405020304" charset="0"/>
            </a:endParaRPr>
          </a:p>
          <a:p>
            <a:pPr marL="0" indent="0">
              <a:lnSpc>
                <a:spcPts val="3500"/>
              </a:lnSpc>
              <a:buNone/>
            </a:pPr>
            <a:endParaRPr lang="zh-CN" altLang="en-US">
              <a:solidFill>
                <a:schemeClr val="tx1"/>
              </a:solidFill>
              <a:latin typeface="Times New Roman" panose="02020603050405020304" charset="0"/>
              <a:cs typeface="Times New Roman" panose="02020603050405020304" charset="0"/>
            </a:endParaRPr>
          </a:p>
          <a:p>
            <a:pPr marL="0" indent="0">
              <a:buNone/>
            </a:pPr>
            <a:endParaRPr lang="zh-CN" altLang="en-US">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4175"/>
            <a:ext cx="10968990" cy="5865495"/>
          </a:xfrm>
          <a:ln>
            <a:solidFill>
              <a:schemeClr val="accent1"/>
            </a:solidFill>
          </a:ln>
        </p:spPr>
        <p:txBody>
          <a:bodyPr>
            <a:normAutofit fontScale="97500"/>
          </a:bodyPr>
          <a:lstStyle/>
          <a:p>
            <a:pPr marL="0" indent="0" algn="just">
              <a:lnSpc>
                <a:spcPts val="2800"/>
              </a:lnSpc>
              <a:spcAft>
                <a:spcPts val="0"/>
              </a:spcAft>
              <a:buNone/>
            </a:pPr>
            <a:r>
              <a:rPr lang="zh-CN" altLang="en-US" sz="2220">
                <a:solidFill>
                  <a:schemeClr val="tx1"/>
                </a:solidFill>
                <a:effectLst>
                  <a:outerShdw blurRad="38100" dist="38100" dir="2700000" algn="tl">
                    <a:srgbClr val="000000">
                      <a:alpha val="43137"/>
                    </a:srgbClr>
                  </a:outerShdw>
                </a:effectLst>
              </a:rPr>
              <a:t>读续的好句子（你有</a:t>
            </a:r>
            <a:r>
              <a:rPr lang="en-US" altLang="zh-CN" sz="2220">
                <a:solidFill>
                  <a:schemeClr val="tx1"/>
                </a:solidFill>
                <a:effectLst>
                  <a:outerShdw blurRad="38100" dist="38100" dir="2700000" algn="tl">
                    <a:srgbClr val="000000">
                      <a:alpha val="43137"/>
                    </a:srgbClr>
                  </a:outerShdw>
                </a:effectLst>
              </a:rPr>
              <a:t>2</a:t>
            </a:r>
            <a:r>
              <a:rPr lang="zh-CN" altLang="en-US" sz="2220">
                <a:solidFill>
                  <a:schemeClr val="tx1"/>
                </a:solidFill>
                <a:effectLst>
                  <a:outerShdw blurRad="38100" dist="38100" dir="2700000" algn="tl">
                    <a:srgbClr val="000000">
                      <a:alpha val="43137"/>
                    </a:srgbClr>
                  </a:outerShdw>
                </a:effectLst>
              </a:rPr>
              <a:t>分钟的时间尝试去记忆）</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1. The girl nodded, clutching her schoolbag tightly against her chest</a:t>
            </a:r>
            <a:r>
              <a:rPr lang="en-US" altLang="zh-CN" sz="2220" b="1" i="1">
                <a:solidFill>
                  <a:schemeClr val="tx1"/>
                </a:solidFill>
                <a:effectLst>
                  <a:outerShdw blurRad="38100" dist="38100" dir="2700000" algn="tl">
                    <a:srgbClr val="000000">
                      <a:alpha val="43137"/>
                    </a:srgbClr>
                  </a:outerShdw>
                </a:effectLst>
                <a:latin typeface="Sitka Small" charset="0"/>
                <a:cs typeface="Sitka Small" charset="0"/>
                <a:sym typeface="+mn-ea"/>
              </a:rPr>
              <a:t>. </a:t>
            </a:r>
            <a:r>
              <a:rPr lang="en-US" altLang="zh-CN" sz="2220" i="1">
                <a:solidFill>
                  <a:schemeClr val="tx1"/>
                </a:solidFill>
                <a:latin typeface="Sitka Small" charset="0"/>
                <a:cs typeface="Sitka Small" charset="0"/>
                <a:sym typeface="+mn-ea"/>
              </a:rPr>
              <a:t>Clara knelt down, unveiling a delicate wooden swing with intricate carvings</a:t>
            </a:r>
            <a:r>
              <a:rPr lang="en-US" altLang="zh-CN" sz="2220" b="1" i="1">
                <a:solidFill>
                  <a:schemeClr val="tx1"/>
                </a:solidFill>
                <a:latin typeface="Sitka Small" charset="0"/>
                <a:cs typeface="Sitka Small" charset="0"/>
                <a:sym typeface="+mn-ea"/>
              </a:rPr>
              <a:t>.</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2. Sunlight streaming through the tiny windows seemed to illuminate her pure joy</a:t>
            </a:r>
            <a:r>
              <a:rPr lang="en-US" altLang="zh-CN" sz="2220" b="1" i="1">
                <a:solidFill>
                  <a:schemeClr val="tx1"/>
                </a:solidFill>
                <a:latin typeface="Sitka Small" charset="0"/>
                <a:cs typeface="Sitka Small" charset="0"/>
                <a:sym typeface="+mn-ea"/>
              </a:rPr>
              <a:t>. </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3. They'd created something magical: not just a toy cottage, but a sanctuary where childhood wonder bloomed eternal</a:t>
            </a:r>
            <a:r>
              <a:rPr lang="en-US" altLang="zh-CN" sz="2220" b="1" i="1">
                <a:solidFill>
                  <a:schemeClr val="tx1"/>
                </a:solidFill>
                <a:latin typeface="Sitka Small" charset="0"/>
                <a:cs typeface="Sitka Small" charset="0"/>
                <a:sym typeface="+mn-ea"/>
              </a:rPr>
              <a:t>. </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4. With bated breath, they watched her open the yellow door. Then Mike emerged, cradling in his palms a miniature swing.</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5. Emma's fingers trembled as she placed the worn rabbit on the swing, which swayed in a gentle rhythm until her gaze drifted to the crowded mailbox.</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6. It stood as a testament to a profound truth:the most fleeting whispers of childhood, when met with a listening heart, can become the most enduring magic.</a:t>
            </a:r>
            <a:endParaRPr lang="en-US" altLang="zh-CN" sz="2220" i="1">
              <a:solidFill>
                <a:schemeClr val="tx1"/>
              </a:solidFill>
              <a:latin typeface="Sitka Small" charset="0"/>
              <a:cs typeface="Sitka Small" charset="0"/>
            </a:endParaRPr>
          </a:p>
          <a:p>
            <a:pPr marL="0" indent="0">
              <a:buNone/>
            </a:pPr>
            <a:endParaRPr lang="en-US" altLang="zh-CN" b="1" i="1">
              <a:solidFill>
                <a:srgbClr val="FF0000"/>
              </a:solidFill>
              <a:latin typeface="Sitka Small" charset="0"/>
              <a:cs typeface="Sitka Small" charset="0"/>
            </a:endParaRPr>
          </a:p>
          <a:p>
            <a:pPr marL="0" indent="0">
              <a:buNone/>
            </a:pPr>
            <a:endParaRPr lang="zh-CN" altLang="en-US"/>
          </a:p>
          <a:p>
            <a:pPr marL="0" indent="0">
              <a:buNone/>
            </a:pP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2595"/>
            <a:ext cx="10968990" cy="5807075"/>
          </a:xfrm>
          <a:ln>
            <a:solidFill>
              <a:schemeClr val="accent1"/>
            </a:solidFill>
          </a:ln>
        </p:spPr>
        <p:txBody>
          <a:bodyPr/>
          <a:lstStyle/>
          <a:p>
            <a:pPr marL="0" indent="0" algn="just">
              <a:buNone/>
            </a:pPr>
            <a:r>
              <a:rPr lang="en-US" altLang="zh-CN" sz="2400">
                <a:solidFill>
                  <a:schemeClr val="tx1"/>
                </a:solidFill>
                <a:latin typeface="Times New Roman" panose="02020603050405020304" charset="0"/>
                <a:cs typeface="Times New Roman" panose="02020603050405020304" charset="0"/>
              </a:rPr>
              <a:t>fix / </a:t>
            </a:r>
            <a:r>
              <a:rPr lang="en-US" altLang="zh-CN" sz="2400" u="sng">
                <a:solidFill>
                  <a:schemeClr val="tx1"/>
                </a:solidFill>
                <a:latin typeface="Times New Roman" panose="02020603050405020304" charset="0"/>
                <a:cs typeface="Times New Roman" panose="02020603050405020304" charset="0"/>
              </a:rPr>
              <a:t>fasten</a:t>
            </a:r>
            <a:r>
              <a:rPr lang="en-US" altLang="zh-CN" sz="2400">
                <a:solidFill>
                  <a:schemeClr val="tx1"/>
                </a:solidFill>
                <a:latin typeface="Times New Roman" panose="02020603050405020304" charset="0"/>
                <a:cs typeface="Times New Roman" panose="02020603050405020304" charset="0"/>
              </a:rPr>
              <a:t> one’s eyes on ... </a:t>
            </a:r>
          </a:p>
          <a:p>
            <a:pPr marL="0" indent="0" algn="just">
              <a:buNone/>
            </a:pPr>
            <a:r>
              <a:rPr lang="en-US" altLang="zh-CN" sz="2400">
                <a:solidFill>
                  <a:schemeClr val="tx1"/>
                </a:solidFill>
                <a:latin typeface="Times New Roman" panose="02020603050405020304" charset="0"/>
                <a:cs typeface="Times New Roman" panose="02020603050405020304" charset="0"/>
              </a:rPr>
              <a:t>glue one’s eyes to ... </a:t>
            </a:r>
          </a:p>
          <a:p>
            <a:pPr marL="0" indent="0" algn="just">
              <a:buNone/>
            </a:pPr>
            <a:r>
              <a:rPr lang="en-US" altLang="zh-CN" sz="2400">
                <a:solidFill>
                  <a:schemeClr val="tx1"/>
                </a:solidFill>
                <a:latin typeface="Times New Roman" panose="02020603050405020304" charset="0"/>
                <a:cs typeface="Times New Roman" panose="02020603050405020304" charset="0"/>
              </a:rPr>
              <a:t>(fasten</a:t>
            </a:r>
            <a:r>
              <a:rPr lang="zh-CN" altLang="en-US" sz="2400">
                <a:solidFill>
                  <a:schemeClr val="tx1"/>
                </a:solidFill>
                <a:latin typeface="Times New Roman" panose="02020603050405020304" charset="0"/>
                <a:cs typeface="Times New Roman" panose="02020603050405020304" charset="0"/>
              </a:rPr>
              <a:t>是</a:t>
            </a:r>
            <a:r>
              <a:rPr lang="en-US" altLang="zh-CN" sz="2400">
                <a:solidFill>
                  <a:schemeClr val="tx1"/>
                </a:solidFill>
                <a:latin typeface="Times New Roman" panose="02020603050405020304" charset="0"/>
                <a:cs typeface="Times New Roman" panose="02020603050405020304" charset="0"/>
              </a:rPr>
              <a:t>fast</a:t>
            </a:r>
            <a:r>
              <a:rPr lang="zh-CN" altLang="en-US" sz="2400">
                <a:solidFill>
                  <a:schemeClr val="tx1"/>
                </a:solidFill>
                <a:latin typeface="Times New Roman" panose="02020603050405020304" charset="0"/>
                <a:cs typeface="Times New Roman" panose="02020603050405020304" charset="0"/>
              </a:rPr>
              <a:t>的动词，</a:t>
            </a:r>
            <a:r>
              <a:rPr lang="en-US" altLang="zh-CN" sz="2400">
                <a:solidFill>
                  <a:schemeClr val="tx1"/>
                </a:solidFill>
                <a:latin typeface="Times New Roman" panose="02020603050405020304" charset="0"/>
                <a:cs typeface="Times New Roman" panose="02020603050405020304" charset="0"/>
              </a:rPr>
              <a:t>fast? He made the boat fast.  Breakfast</a:t>
            </a:r>
            <a:r>
              <a:rPr lang="zh-CN" altLang="en-US" sz="2400">
                <a:solidFill>
                  <a:schemeClr val="tx1"/>
                </a:solidFill>
                <a:latin typeface="Times New Roman" panose="02020603050405020304" charset="0"/>
                <a:cs typeface="Times New Roman" panose="02020603050405020304" charset="0"/>
              </a:rPr>
              <a:t>来源</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peer</a:t>
            </a:r>
            <a:r>
              <a:rPr lang="zh-CN" altLang="en-US" sz="2400">
                <a:solidFill>
                  <a:schemeClr val="tx1"/>
                </a:solidFill>
                <a:latin typeface="Times New Roman" panose="02020603050405020304" charset="0"/>
                <a:cs typeface="Times New Roman" panose="02020603050405020304" charset="0"/>
              </a:rPr>
              <a:t>费力看（底下的例句不大行</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He peered at the fine print in the policy from the insurance company. </a:t>
            </a:r>
          </a:p>
          <a:p>
            <a:pPr marL="0" indent="0" algn="just">
              <a:buNone/>
            </a:pPr>
            <a:r>
              <a:rPr lang="en-US" altLang="zh-CN" sz="2400">
                <a:solidFill>
                  <a:schemeClr val="tx1"/>
                </a:solidFill>
                <a:latin typeface="Times New Roman" panose="02020603050405020304" charset="0"/>
                <a:cs typeface="Times New Roman" panose="02020603050405020304" charset="0"/>
              </a:rPr>
              <a:t>He peered into the fog, struggling to discern what lay ahead. </a:t>
            </a:r>
          </a:p>
          <a:p>
            <a:pPr marL="0" indent="0" algn="just">
              <a:buNone/>
            </a:pPr>
            <a:r>
              <a:rPr lang="zh-CN" altLang="en-US" sz="2400">
                <a:solidFill>
                  <a:schemeClr val="tx1"/>
                </a:solidFill>
                <a:latin typeface="Times New Roman" panose="02020603050405020304" charset="0"/>
                <a:cs typeface="Times New Roman" panose="02020603050405020304" charset="0"/>
              </a:rPr>
              <a:t>拓展：</a:t>
            </a:r>
            <a:r>
              <a:rPr lang="en-US" altLang="zh-CN" sz="2400">
                <a:solidFill>
                  <a:schemeClr val="tx1"/>
                </a:solidFill>
                <a:latin typeface="Times New Roman" panose="02020603050405020304" charset="0"/>
                <a:cs typeface="Times New Roman" panose="02020603050405020304" charset="0"/>
              </a:rPr>
              <a:t>blur / obscure / cloak / shroud one’s vision </a:t>
            </a:r>
          </a:p>
          <a:p>
            <a:pPr marL="0" indent="0" algn="just">
              <a:buNone/>
            </a:pPr>
            <a:r>
              <a:rPr lang="en-US" altLang="zh-CN" sz="2400">
                <a:solidFill>
                  <a:schemeClr val="tx1"/>
                </a:solidFill>
                <a:latin typeface="Times New Roman" panose="02020603050405020304" charset="0"/>
                <a:cs typeface="Times New Roman" panose="02020603050405020304" charset="0"/>
              </a:rPr>
              <a:t>look intently</a:t>
            </a:r>
            <a:r>
              <a:rPr lang="zh-CN" altLang="en-US" sz="24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intently</a:t>
            </a:r>
            <a:r>
              <a:rPr lang="zh-CN" altLang="en-US" sz="2400">
                <a:solidFill>
                  <a:schemeClr val="tx1"/>
                </a:solidFill>
                <a:latin typeface="Times New Roman" panose="02020603050405020304" charset="0"/>
                <a:cs typeface="Times New Roman" panose="02020603050405020304" charset="0"/>
              </a:rPr>
              <a:t>专注地</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He looked intently at the chessboard, calculating his next move. </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a:lstStyle/>
          <a:p>
            <a:pPr marL="0" indent="0">
              <a:buNone/>
            </a:pPr>
            <a:endParaRPr lang="zh-CN" altLang="en-US"/>
          </a:p>
        </p:txBody>
      </p:sp>
      <p:pic>
        <p:nvPicPr>
          <p:cNvPr id="4" name="图片 3" descr="Screenshot_20251215_073634_com.tencent.mm_edit_52"/>
          <p:cNvPicPr>
            <a:picLocks noChangeAspect="1"/>
          </p:cNvPicPr>
          <p:nvPr/>
        </p:nvPicPr>
        <p:blipFill>
          <a:blip r:embed="rId4"/>
          <a:stretch>
            <a:fillRect/>
          </a:stretch>
        </p:blipFill>
        <p:spPr>
          <a:xfrm>
            <a:off x="0" y="0"/>
            <a:ext cx="12272010" cy="68580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lstStyle/>
          <a:p>
            <a:pPr marL="0" indent="0">
              <a:buNone/>
            </a:pPr>
            <a:r>
              <a:rPr lang="en-US" altLang="zh-CN">
                <a:solidFill>
                  <a:schemeClr val="tx1"/>
                </a:solidFill>
                <a:latin typeface="Times New Roman" panose="02020603050405020304" charset="0"/>
                <a:cs typeface="Times New Roman" panose="02020603050405020304" charset="0"/>
              </a:rPr>
              <a:t>regard</a:t>
            </a:r>
            <a:r>
              <a:rPr lang="zh-CN" altLang="en-US">
                <a:solidFill>
                  <a:schemeClr val="tx1"/>
                </a:solidFill>
                <a:latin typeface="Times New Roman" panose="02020603050405020304" charset="0"/>
                <a:cs typeface="Times New Roman" panose="02020603050405020304" charset="0"/>
              </a:rPr>
              <a:t>注视、凝视、端详</a:t>
            </a:r>
          </a:p>
          <a:p>
            <a:pPr marL="0" indent="0">
              <a:buNone/>
            </a:pPr>
            <a:r>
              <a:rPr lang="en-US" altLang="zh-CN">
                <a:solidFill>
                  <a:schemeClr val="tx1"/>
                </a:solidFill>
                <a:latin typeface="Times New Roman" panose="02020603050405020304" charset="0"/>
                <a:cs typeface="Times New Roman" panose="02020603050405020304" charset="0"/>
              </a:rPr>
              <a:t>She regarded the old photo, her fingers tracing the faded faces. </a:t>
            </a:r>
          </a:p>
          <a:p>
            <a:pPr marL="0" indent="0">
              <a:buNone/>
            </a:pPr>
            <a:r>
              <a:rPr lang="en-US" altLang="zh-CN">
                <a:solidFill>
                  <a:schemeClr val="tx1"/>
                </a:solidFill>
                <a:latin typeface="Times New Roman" panose="02020603050405020304" charset="0"/>
                <a:cs typeface="Times New Roman" panose="02020603050405020304" charset="0"/>
              </a:rPr>
              <a:t>The teacher regarded the repentant student sternly, but a hint of forgiveness softened his eyes. </a:t>
            </a:r>
          </a:p>
          <a:p>
            <a:pPr marL="0" indent="0">
              <a:buNone/>
            </a:pPr>
            <a:r>
              <a:rPr lang="en-US" altLang="zh-CN">
                <a:solidFill>
                  <a:schemeClr val="tx1"/>
                </a:solidFill>
                <a:latin typeface="Times New Roman" panose="02020603050405020304" charset="0"/>
                <a:cs typeface="Times New Roman" panose="02020603050405020304" charset="0"/>
              </a:rPr>
              <a:t>scan</a:t>
            </a:r>
            <a:r>
              <a:rPr lang="zh-CN" altLang="en-US">
                <a:solidFill>
                  <a:schemeClr val="tx1"/>
                </a:solidFill>
                <a:latin typeface="Times New Roman" panose="02020603050405020304" charset="0"/>
                <a:cs typeface="Times New Roman" panose="02020603050405020304" charset="0"/>
              </a:rPr>
              <a:t>扫视、仔细查看（来源于扫描</a:t>
            </a:r>
            <a:r>
              <a:rPr lang="en-US" altLang="zh-CN">
                <a:solidFill>
                  <a:schemeClr val="tx1"/>
                </a:solidFill>
                <a:latin typeface="Times New Roman" panose="02020603050405020304" charset="0"/>
                <a:cs typeface="Times New Roman" panose="02020603050405020304" charset="0"/>
              </a:rPr>
              <a:t>) </a:t>
            </a:r>
          </a:p>
          <a:p>
            <a:pPr marL="0" indent="0">
              <a:buNone/>
            </a:pPr>
            <a:r>
              <a:rPr lang="en-US" altLang="zh-CN">
                <a:solidFill>
                  <a:schemeClr val="tx1"/>
                </a:solidFill>
                <a:latin typeface="Times New Roman" panose="02020603050405020304" charset="0"/>
                <a:cs typeface="Times New Roman" panose="02020603050405020304" charset="0"/>
              </a:rPr>
              <a:t>She scanned the contract for any hidden clauses. </a:t>
            </a:r>
          </a:p>
          <a:p>
            <a:pPr marL="0" indent="0">
              <a:buNone/>
            </a:pPr>
            <a:r>
              <a:rPr lang="en-US" altLang="zh-CN">
                <a:solidFill>
                  <a:schemeClr val="tx1"/>
                </a:solidFill>
                <a:latin typeface="Times New Roman" panose="02020603050405020304" charset="0"/>
                <a:cs typeface="Times New Roman" panose="02020603050405020304" charset="0"/>
              </a:rPr>
              <a:t>survey</a:t>
            </a:r>
            <a:r>
              <a:rPr lang="zh-CN" altLang="en-US">
                <a:solidFill>
                  <a:schemeClr val="tx1"/>
                </a:solidFill>
                <a:latin typeface="Times New Roman" panose="02020603050405020304" charset="0"/>
                <a:cs typeface="Times New Roman" panose="02020603050405020304" charset="0"/>
              </a:rPr>
              <a:t>查看、审视（</a:t>
            </a:r>
            <a:r>
              <a:rPr lang="en-US" altLang="zh-CN">
                <a:solidFill>
                  <a:schemeClr val="tx1"/>
                </a:solidFill>
                <a:latin typeface="Times New Roman" panose="02020603050405020304" charset="0"/>
                <a:cs typeface="Times New Roman" panose="02020603050405020304" charset="0"/>
              </a:rPr>
              <a:t>survey</a:t>
            </a:r>
            <a:r>
              <a:rPr lang="zh-CN" altLang="en-US">
                <a:solidFill>
                  <a:schemeClr val="tx1"/>
                </a:solidFill>
                <a:latin typeface="Times New Roman" panose="02020603050405020304" charset="0"/>
                <a:cs typeface="Times New Roman" panose="02020603050405020304" charset="0"/>
              </a:rPr>
              <a:t>动词第一个意思）</a:t>
            </a:r>
          </a:p>
          <a:p>
            <a:pPr marL="0" indent="0">
              <a:buNone/>
            </a:pPr>
            <a:r>
              <a:rPr lang="en-US" altLang="zh-CN">
                <a:solidFill>
                  <a:schemeClr val="tx1"/>
                </a:solidFill>
                <a:latin typeface="Times New Roman" panose="02020603050405020304" charset="0"/>
                <a:cs typeface="Times New Roman" panose="02020603050405020304" charset="0"/>
              </a:rPr>
              <a:t>The next morning we surveyed the damage caused by the fire. </a:t>
            </a:r>
          </a:p>
          <a:p>
            <a:pPr marL="0" indent="0">
              <a:buNone/>
            </a:pPr>
            <a:r>
              <a:rPr lang="en-US" altLang="zh-CN">
                <a:solidFill>
                  <a:schemeClr val="tx1"/>
                </a:solidFill>
                <a:latin typeface="Times New Roman" panose="02020603050405020304" charset="0"/>
                <a:cs typeface="Times New Roman" panose="02020603050405020304" charset="0"/>
              </a:rPr>
              <a:t>flick one’s eyes over</a:t>
            </a:r>
            <a:r>
              <a:rPr lang="zh-CN" altLang="en-US">
                <a:solidFill>
                  <a:schemeClr val="tx1"/>
                </a:solidFill>
                <a:latin typeface="Times New Roman" panose="02020603050405020304" charset="0"/>
                <a:cs typeface="Times New Roman" panose="02020603050405020304" charset="0"/>
              </a:rPr>
              <a:t>快速扫一眼</a:t>
            </a:r>
            <a:r>
              <a:rPr lang="en-US" altLang="zh-CN">
                <a:solidFill>
                  <a:schemeClr val="tx1"/>
                </a:solidFill>
                <a:latin typeface="Times New Roman" panose="02020603050405020304" charset="0"/>
                <a:cs typeface="Times New Roman" panose="02020603050405020304" charset="0"/>
              </a:rPr>
              <a:t> (flick</a:t>
            </a:r>
            <a:r>
              <a:rPr lang="zh-CN" altLang="en-US">
                <a:solidFill>
                  <a:schemeClr val="tx1"/>
                </a:solidFill>
                <a:latin typeface="Times New Roman" panose="02020603050405020304" charset="0"/>
                <a:cs typeface="Times New Roman" panose="02020603050405020304" charset="0"/>
              </a:rPr>
              <a:t>轻弹、轻触</a:t>
            </a:r>
            <a:r>
              <a:rPr lang="en-US" altLang="zh-CN">
                <a:solidFill>
                  <a:schemeClr val="tx1"/>
                </a:solidFill>
                <a:latin typeface="Times New Roman" panose="02020603050405020304" charset="0"/>
                <a:cs typeface="Times New Roman" panose="02020603050405020304" charset="0"/>
              </a:rPr>
              <a:t>) popcorn flick</a:t>
            </a:r>
            <a:r>
              <a:rPr lang="zh-CN" altLang="en-US">
                <a:solidFill>
                  <a:schemeClr val="tx1"/>
                </a:solidFill>
                <a:latin typeface="Times New Roman" panose="02020603050405020304" charset="0"/>
                <a:cs typeface="Times New Roman" panose="02020603050405020304" charset="0"/>
              </a:rPr>
              <a:t>爆米花电影</a:t>
            </a:r>
          </a:p>
          <a:p>
            <a:pPr marL="0" indent="0">
              <a:buNone/>
            </a:pPr>
            <a:r>
              <a:rPr lang="en-US" altLang="zh-CN">
                <a:solidFill>
                  <a:schemeClr val="tx1"/>
                </a:solidFill>
                <a:latin typeface="Times New Roman" panose="02020603050405020304" charset="0"/>
                <a:cs typeface="Times New Roman" panose="02020603050405020304" charset="0"/>
              </a:rPr>
              <a:t>flicker</a:t>
            </a:r>
            <a:r>
              <a:rPr lang="zh-CN" altLang="en-US">
                <a:solidFill>
                  <a:schemeClr val="tx1"/>
                </a:solidFill>
                <a:latin typeface="Times New Roman" panose="02020603050405020304" charset="0"/>
                <a:cs typeface="Times New Roman" panose="02020603050405020304" charset="0"/>
              </a:rPr>
              <a:t>闪烁、闪现、快速抖动</a:t>
            </a:r>
          </a:p>
          <a:p>
            <a:pPr marL="0" indent="0">
              <a:buNone/>
            </a:pPr>
            <a:r>
              <a:rPr lang="en-US" altLang="zh-CN">
                <a:solidFill>
                  <a:schemeClr val="tx1"/>
                </a:solidFill>
                <a:latin typeface="Times New Roman" panose="02020603050405020304" charset="0"/>
                <a:cs typeface="Times New Roman" panose="02020603050405020304" charset="0"/>
              </a:rPr>
              <a:t>eyes roam over</a:t>
            </a:r>
            <a:r>
              <a:rPr lang="zh-CN" altLang="en-US">
                <a:solidFill>
                  <a:schemeClr val="tx1"/>
                </a:solidFill>
                <a:latin typeface="Times New Roman" panose="02020603050405020304" charset="0"/>
                <a:cs typeface="Times New Roman" panose="02020603050405020304" charset="0"/>
              </a:rPr>
              <a:t>眼睛游移不定</a:t>
            </a:r>
          </a:p>
          <a:p>
            <a:pPr marL="0" indent="0">
              <a:buNone/>
            </a:pPr>
            <a:r>
              <a:rPr lang="zh-CN" altLang="en-US">
                <a:solidFill>
                  <a:schemeClr val="tx1"/>
                </a:solidFill>
                <a:latin typeface="Times New Roman" panose="02020603050405020304" charset="0"/>
                <a:cs typeface="Times New Roman" panose="02020603050405020304" charset="0"/>
              </a:rPr>
              <a:t>区分：</a:t>
            </a:r>
            <a:r>
              <a:rPr lang="en-US" altLang="zh-CN">
                <a:solidFill>
                  <a:schemeClr val="tx1"/>
                </a:solidFill>
                <a:latin typeface="Times New Roman" panose="02020603050405020304" charset="0"/>
                <a:cs typeface="Times New Roman" panose="02020603050405020304" charset="0"/>
              </a:rPr>
              <a:t>wander / roam / stroll / loiter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9895"/>
            <a:ext cx="10968990" cy="5819775"/>
          </a:xfrm>
          <a:ln>
            <a:solidFill>
              <a:schemeClr val="accent1"/>
            </a:solidFill>
          </a:ln>
        </p:spPr>
        <p:txBody>
          <a:bodyPr>
            <a:noAutofit/>
          </a:bodyPr>
          <a:lstStyle/>
          <a:p>
            <a:pPr marL="0" indent="0" algn="just">
              <a:lnSpc>
                <a:spcPts val="3500"/>
              </a:lnSpc>
              <a:spcAft>
                <a:spcPts val="0"/>
              </a:spcAft>
              <a:buNone/>
            </a:pPr>
            <a:r>
              <a:rPr lang="zh-CN" altLang="en-US" sz="24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偷看</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peek / peep / peak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 </a:t>
            </a:r>
            <a:r>
              <a:rPr lang="en-US" altLang="zh-CN" sz="2400" b="1">
                <a:solidFill>
                  <a:schemeClr val="tx1"/>
                </a:solidFill>
                <a:latin typeface="Times New Roman" panose="02020603050405020304" charset="0"/>
                <a:cs typeface="Times New Roman" panose="02020603050405020304" charset="0"/>
              </a:rPr>
              <a:t>fertive</a:t>
            </a:r>
            <a:r>
              <a:rPr lang="en-US" altLang="zh-CN" sz="2400">
                <a:solidFill>
                  <a:schemeClr val="tx1"/>
                </a:solidFill>
                <a:latin typeface="Times New Roman" panose="02020603050405020304" charset="0"/>
                <a:cs typeface="Times New Roman" panose="02020603050405020304" charset="0"/>
              </a:rPr>
              <a:t> peek into the drawer revealed some coins. Immediately, he scooped them into his hands, unaware that they were Grandpa’s most treasured possession.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glimpse (</a:t>
            </a:r>
            <a:r>
              <a:rPr lang="zh-CN" altLang="en-US" sz="2400">
                <a:solidFill>
                  <a:schemeClr val="tx1"/>
                </a:solidFill>
                <a:latin typeface="Times New Roman" panose="02020603050405020304" charset="0"/>
                <a:cs typeface="Times New Roman" panose="02020603050405020304" charset="0"/>
              </a:rPr>
              <a:t>无意识地一瞥</a:t>
            </a:r>
            <a:r>
              <a:rPr lang="en-US" altLang="zh-CN" sz="2400">
                <a:solidFill>
                  <a:schemeClr val="tx1"/>
                </a:solidFill>
                <a:latin typeface="Times New Roman" panose="02020603050405020304" charset="0"/>
                <a:cs typeface="Times New Roman" panose="02020603050405020304" charset="0"/>
              </a:rPr>
              <a:t>)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 caught a glimpse of her before she melted / blended into the crowd.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这个单词主要用在应用文里面</a:t>
            </a:r>
            <a:r>
              <a:rPr lang="en-US" altLang="zh-CN" sz="2400">
                <a:solidFill>
                  <a:schemeClr val="tx1"/>
                </a:solidFill>
                <a:latin typeface="Times New Roman" panose="02020603050405020304" charset="0"/>
                <a:cs typeface="Times New Roman" panose="02020603050405020304" charset="0"/>
              </a:rPr>
              <a:t>)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Ice core samples drilled from Antarctica offer a glimpse into the Earth’s climate history over thousands of years.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Breakthroughs in genetic research offer a glimpse into the underlying causes of many hereditary diseases and potential pathways for treatment.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2"/>
            </p:custDataLst>
          </p:nvPr>
        </p:nvPicPr>
        <p:blipFill>
          <a:blip r:embed="rId4"/>
          <a:stretch>
            <a:fillRect/>
          </a:stretch>
        </p:blipFill>
        <p:spPr>
          <a:xfrm>
            <a:off x="5758180" y="402590"/>
            <a:ext cx="6099175" cy="5760720"/>
          </a:xfrm>
          <a:prstGeom prst="rect">
            <a:avLst/>
          </a:prstGeom>
          <a:ln>
            <a:solidFill>
              <a:schemeClr val="accent1"/>
            </a:solidFill>
          </a:ln>
        </p:spPr>
      </p:pic>
      <p:pic>
        <p:nvPicPr>
          <p:cNvPr id="4" name="图片 3" descr="Screenshot_20251209_211525_com.xingin.xhs_edit_29"/>
          <p:cNvPicPr>
            <a:picLocks noChangeAspect="1"/>
          </p:cNvPicPr>
          <p:nvPr/>
        </p:nvPicPr>
        <p:blipFill>
          <a:blip r:embed="rId5"/>
          <a:stretch>
            <a:fillRect/>
          </a:stretch>
        </p:blipFill>
        <p:spPr>
          <a:xfrm>
            <a:off x="516890" y="402590"/>
            <a:ext cx="5225415" cy="590169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2595"/>
            <a:ext cx="10968990" cy="5807075"/>
          </a:xfrm>
          <a:ln>
            <a:solidFill>
              <a:schemeClr val="accent1"/>
            </a:solidFill>
          </a:ln>
        </p:spPr>
        <p:txBody>
          <a:bodyPr>
            <a:noAutofit/>
          </a:bodyPr>
          <a:lstStyle/>
          <a:p>
            <a:pPr marL="0" indent="0" algn="just">
              <a:lnSpc>
                <a:spcPts val="3500"/>
              </a:lnSpc>
              <a:buNone/>
            </a:pPr>
            <a:r>
              <a:rPr lang="en-US" altLang="zh-CN" sz="2400" b="1">
                <a:solidFill>
                  <a:schemeClr val="tx1"/>
                </a:solidFill>
                <a:latin typeface="Times New Roman" panose="02020603050405020304" charset="0"/>
                <a:cs typeface="Times New Roman" panose="02020603050405020304" charset="0"/>
              </a:rPr>
              <a:t>roll one’s eyes</a:t>
            </a:r>
            <a:r>
              <a:rPr lang="zh-CN" altLang="en-US" sz="2400" b="1">
                <a:solidFill>
                  <a:schemeClr val="tx1"/>
                </a:solidFill>
                <a:latin typeface="Times New Roman" panose="02020603050405020304" charset="0"/>
                <a:cs typeface="Times New Roman" panose="02020603050405020304" charset="0"/>
              </a:rPr>
              <a:t>翻白眼</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She rolled her eyes at his lame excuse. </a:t>
            </a:r>
          </a:p>
          <a:p>
            <a:pPr marL="0" indent="0" algn="just">
              <a:lnSpc>
                <a:spcPts val="3500"/>
              </a:lnSpc>
              <a:buNone/>
            </a:pPr>
            <a:r>
              <a:rPr lang="en-US" altLang="zh-CN" sz="2400" b="1">
                <a:solidFill>
                  <a:schemeClr val="tx1"/>
                </a:solidFill>
                <a:latin typeface="Times New Roman" panose="02020603050405020304" charset="0"/>
                <a:cs typeface="Times New Roman" panose="02020603050405020304" charset="0"/>
              </a:rPr>
              <a:t>squint</a:t>
            </a:r>
            <a:r>
              <a:rPr lang="zh-CN" altLang="en-US" sz="2400" b="1">
                <a:solidFill>
                  <a:schemeClr val="tx1"/>
                </a:solidFill>
                <a:latin typeface="Times New Roman" panose="02020603050405020304" charset="0"/>
                <a:cs typeface="Times New Roman" panose="02020603050405020304" charset="0"/>
              </a:rPr>
              <a:t>眯着眼睛</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He squinted into the blinding sun. </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He raised a hand to shield his eyes, squinting against the sudden glare.</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The land dropped away and the sea appeared. It stretched all the way to the grey horizon. Rusty fishing boats lined the harbor, and men hauled crates off them. Gulls circled the catch with begging beaks, as ice sloshed everywhere. I looked into the distance, and my heart thudded. Sandwiched in between the sea and sky was an island. If I squinted, it looked a bit like an inky smudge beneath the sun.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r>
              <a:rPr lang="en-US" altLang="zh-CN" sz="2000">
                <a:solidFill>
                  <a:schemeClr val="tx1"/>
                </a:solidFill>
                <a:latin typeface="Times New Roman" panose="02020603050405020304" charset="0"/>
                <a:cs typeface="Times New Roman" panose="02020603050405020304" charset="0"/>
              </a:rPr>
              <a:t>Rex stood frozen, squinting up at the shrinking figure of the pigeon, his earlier sneer replaced by stunned silence.</a:t>
            </a:r>
          </a:p>
          <a:p>
            <a:pPr marL="0" indent="0">
              <a:buNone/>
            </a:pPr>
            <a:r>
              <a:rPr lang="en-US" altLang="zh-CN" sz="2000">
                <a:solidFill>
                  <a:schemeClr val="tx1"/>
                </a:solidFill>
                <a:latin typeface="Times New Roman" panose="02020603050405020304" charset="0"/>
                <a:cs typeface="Times New Roman" panose="02020603050405020304" charset="0"/>
              </a:rPr>
              <a:t>Together, they squinted into the distance, watching Blanche vanish into the horizon, until she became a tiny speck dancing with the clouds.</a:t>
            </a:r>
          </a:p>
          <a:p>
            <a:pPr marL="0" indent="0">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lock eyes with</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目光交汇</a:t>
            </a:r>
          </a:p>
          <a:p>
            <a:pPr marL="0" indent="0">
              <a:buNone/>
            </a:pPr>
            <a:r>
              <a:rPr lang="en-US" altLang="zh-CN" sz="2000">
                <a:solidFill>
                  <a:schemeClr val="tx1"/>
                </a:solidFill>
                <a:latin typeface="Times New Roman" panose="02020603050405020304" charset="0"/>
                <a:cs typeface="Times New Roman" panose="02020603050405020304" charset="0"/>
              </a:rPr>
              <a:t>They locked their eyes across the room, neither of them blinking. </a:t>
            </a:r>
          </a:p>
          <a:p>
            <a:pPr marL="0" indent="0">
              <a:buNone/>
            </a:pPr>
            <a:r>
              <a:rPr lang="en-US" altLang="zh-CN" sz="2000">
                <a:solidFill>
                  <a:schemeClr val="tx1"/>
                </a:solidFill>
                <a:latin typeface="Times New Roman" panose="02020603050405020304" charset="0"/>
                <a:cs typeface="Times New Roman" panose="02020603050405020304" charset="0"/>
              </a:rPr>
              <a:t>I locked eyes with my crush today, but there was no chemistry between us. </a:t>
            </a:r>
          </a:p>
          <a:p>
            <a:pPr marL="0" indent="0">
              <a:buNone/>
            </a:pPr>
            <a:r>
              <a:rPr lang="en-US" altLang="zh-CN" sz="2000">
                <a:solidFill>
                  <a:schemeClr val="tx1"/>
                </a:solidFill>
                <a:latin typeface="Times New Roman" panose="02020603050405020304" charset="0"/>
                <a:cs typeface="Times New Roman" panose="02020603050405020304" charset="0"/>
              </a:rPr>
              <a:t>Our eyes locked and I saw suspicion and greed warred in his eyes. </a:t>
            </a:r>
          </a:p>
          <a:p>
            <a:pPr marL="0" indent="0">
              <a:buNone/>
            </a:pPr>
            <a:r>
              <a:rPr lang="en-US" altLang="zh-CN" sz="2000">
                <a:solidFill>
                  <a:schemeClr val="tx1"/>
                </a:solidFill>
                <a:latin typeface="Times New Roman" panose="02020603050405020304" charset="0"/>
                <a:cs typeface="Times New Roman" panose="02020603050405020304" charset="0"/>
              </a:rPr>
              <a:t>Before stepping onto the stage, the nervous singer locked eyes with her teacher in the front row. Seeing the unwavering belief in those eyes, her fear melted away.</a:t>
            </a:r>
          </a:p>
          <a:p>
            <a:pPr marL="0" indent="0">
              <a:buNone/>
            </a:pPr>
            <a:r>
              <a:rPr lang="en-US" altLang="zh-CN" sz="2000">
                <a:solidFill>
                  <a:schemeClr val="tx1"/>
                </a:solidFill>
                <a:latin typeface="Times New Roman" panose="02020603050405020304" charset="0"/>
                <a:cs typeface="Times New Roman" panose="02020603050405020304" charset="0"/>
              </a:rPr>
              <a:t>A low growl echoed in the silence. He froze, then slowly turned to lock eyes with the wolf lurking in the shadows.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2436</Words>
  <Application>Microsoft Office PowerPoint</Application>
  <PresentationFormat>宽屏</PresentationFormat>
  <Paragraphs>148</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quote-cjk-patch</vt:lpstr>
      <vt:lpstr>微软雅黑</vt:lpstr>
      <vt:lpstr>Arial</vt:lpstr>
      <vt:lpstr>Sitka Small</vt:lpstr>
      <vt:lpstr>Times New Roman</vt:lpstr>
      <vt:lpstr>Wingdings</vt:lpstr>
      <vt:lpstr>WPS</vt:lpstr>
      <vt:lpstr>《读后续写工具箱》 十六+十七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230</cp:revision>
  <dcterms:created xsi:type="dcterms:W3CDTF">2019-06-19T02:08:00Z</dcterms:created>
  <dcterms:modified xsi:type="dcterms:W3CDTF">2025-12-16T00:24:33Z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2715843A46BA43C4BABA868D79F10BEF_13</vt:lpwstr>
  </property>
</Properties>
</file>