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ink/ink1.xml" ContentType="application/inkml+xml"/>
  <Override PartName="/ppt/tags/tag71.xml" ContentType="application/vnd.openxmlformats-officedocument.presentationml.tags+xml"/>
  <Override PartName="/ppt/tags/tag72.xml" ContentType="application/vnd.openxmlformats-officedocument.presentationml.tags+xml"/>
  <Override PartName="/ppt/ink/ink2.xml" ContentType="application/inkml+xml"/>
  <Override PartName="/ppt/tags/tag73.xml" ContentType="application/vnd.openxmlformats-officedocument.presentationml.tags+xml"/>
  <Override PartName="/ppt/tags/tag74.xml" ContentType="application/vnd.openxmlformats-officedocument.presentationml.tags+xml"/>
  <Override PartName="/ppt/ink/ink3.xml" ContentType="application/inkml+xml"/>
  <Override PartName="/ppt/tags/tag75.xml" ContentType="application/vnd.openxmlformats-officedocument.presentationml.tags+xml"/>
  <Override PartName="/ppt/tags/tag76.xml" ContentType="application/vnd.openxmlformats-officedocument.presentationml.tags+xml"/>
  <Override PartName="/ppt/ink/ink4.xml" ContentType="application/inkml+xml"/>
  <Override PartName="/ppt/tags/tag77.xml" ContentType="application/vnd.openxmlformats-officedocument.presentationml.tags+xml"/>
  <Override PartName="/ppt/tags/tag78.xml" ContentType="application/vnd.openxmlformats-officedocument.presentationml.tags+xml"/>
  <Override PartName="/ppt/ink/ink5.xml" ContentType="application/inkml+xml"/>
  <Override PartName="/ppt/tags/tag79.xml" ContentType="application/vnd.openxmlformats-officedocument.presentationml.tags+xml"/>
  <Override PartName="/ppt/tags/tag80.xml" ContentType="application/vnd.openxmlformats-officedocument.presentationml.tags+xml"/>
  <Override PartName="/ppt/ink/ink6.xml" ContentType="application/inkml+xml"/>
  <Override PartName="/ppt/tags/tag81.xml" ContentType="application/vnd.openxmlformats-officedocument.presentationml.tags+xml"/>
  <Override PartName="/ppt/tags/tag82.xml" ContentType="application/vnd.openxmlformats-officedocument.presentationml.tags+xml"/>
  <Override PartName="/ppt/ink/ink7.xml" ContentType="application/inkml+xml"/>
  <Override PartName="/ppt/tags/tag83.xml" ContentType="application/vnd.openxmlformats-officedocument.presentationml.tags+xml"/>
  <Override PartName="/ppt/tags/tag84.xml" ContentType="application/vnd.openxmlformats-officedocument.presentationml.tags+xml"/>
  <Override PartName="/ppt/ink/ink8.xml" ContentType="application/inkml+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ink/ink9.xml" ContentType="application/inkml+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4" r:id="rId5"/>
    <p:sldId id="259" r:id="rId6"/>
    <p:sldId id="260" r:id="rId7"/>
    <p:sldId id="261" r:id="rId8"/>
    <p:sldId id="263" r:id="rId9"/>
    <p:sldId id="264" r:id="rId10"/>
    <p:sldId id="265" r:id="rId11"/>
    <p:sldId id="266" r:id="rId12"/>
    <p:sldId id="267" r:id="rId13"/>
    <p:sldId id="268" r:id="rId14"/>
    <p:sldId id="270" r:id="rId15"/>
    <p:sldId id="271" r:id="rId16"/>
    <p:sldId id="272" r:id="rId17"/>
    <p:sldId id="273"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28" d="100"/>
          <a:sy n="28" d="100"/>
        </p:scale>
        <p:origin x="626" y="1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01:19:59.457"/>
    </inkml:context>
    <inkml:brush xml:id="br0">
      <inkml:brushProperty name="width" value="0.05292" units="cm"/>
      <inkml:brushProperty name="height" value="0.05292" units="cm"/>
      <inkml:brushProperty name="color" value="#FF0000"/>
    </inkml:brush>
  </inkml:definitions>
  <inkml:trace contextRef="#ctx0" brushRef="#br0">15458 8533 0,'0'0'0,"0"0"16,0 0-16,-29-15 0,16 8 0,-6 0 15,-4-1-15,-10-2 0,-1 1 16,-5 0-16,-3 1 0,-11-1 16,1 2-16,-15 1 15,-3 1-15,3 3 0,6 2 0,-19 5 16,-2 2-16,4 3 0,7 3 16,-19 5-16,-3 4 0,9 0 15,6 0-15,-41 19 0,6 3 16,21-3-16,13-1 0,0 9 15,0 7-15,6-5 0,5-3 16,6 9-16,1 7 0,13-5 0,8-3 16,-1 3-16,0 2 0,10 2 15,7-1-15,10 5 0,7 3 16,6-12-16,4-8 0,15 5 16,10 2-16,5-8 0,4-8 0,15 0 15,11-1-15,5-7 0,4-5 16,15-6-16,12-1 0,3-5 15,1-5-15,24-2 0,15-2 16,-2 2-16,-2 2 0,17-6 16,12-3-16,-11-1 0,-6 0 15,18 0-15,12-1 0,-11-1 16,-6-1-16,13 3 0,9 3 16,-17-1-16,-12-3 0,7-3 15,6-2-15,-11-1 0,-8 3 0,3-1 16,3 1-16,-16-5 0,-12-4 15,7-2-15,3-3 0,-17-2 16,-11-3-16,-1-1 0,0 0 16,-16-2-16,-12 1 15,-6-9-15,-5-5 0,-14 2 0,-8 1 0,-7-6 16,-6-3-16,-8 0 16,-5 1-16,-15-9 0,-11-5 15,-11 4-15,-6 1 0,-11-5 16,-7-5-16,-2 3 0,-2 0 15,-18 4-15,-13 2 0,4 8 0,1 3 16,-11-9-16,-8-7 0,-1 8 16,-2 5-16,-10 3 0,-10 1 15,8 8-15,2 5 0,-12-1 16,-11 0-16,10 1 0,6 3 0,-19 0 16,-13 1-16,14 9 0,9 6 15,-8 2-15,-8 3 16,9 3-16,5 4 0,-5-1 15,0 3-15,12-1 0,11 0 0,-7 8 16,-5 4-16,14-2 0,9-3 16,2 1-16,2 1 0,16 0 15,12 0-15,0-2 0,2 0 16,8-1-16,6-3 0,9-2 16,7-2-16,10 2 0,6 0 15,3-1-15,5-1 0,0-3 16,1-3-16,2-1 0,1 1 15,0 4-15,1 2 0,-3-3 16,1 3-16,-1-3 0,0-3 0,0 3 16,0 0-16,0 0 0,0 0 15,0 0-15,-3 2 0,1 0 16,0 1-16,1-1 0,1-2 16,-2 4-16</inkml:trace>
  <inkml:trace contextRef="#ctx0" brushRef="#br0" timeOffset="46052.7799">9401 16162 0,'0'0'0,"0"0"16,0 0-16,-22-7 0,12 4 0,-5-1 16,-2-1-16,-1 0 0,-1 1 15,-8-2-15,-4 0 0,-1 0 16,-1 1-16,-4-1 0,-3-2 15,-9-1-15,3 0 0,-6 0 16,-4 1-16,-9 1 0,3 1 0,-3 0 16,-3-1-16,-13 1 0,3 1 15,-13 1-15,3 2 0,4 3 16,3 1-16,-37 2 0,10 0 16,10 2-16,8 0 0,7 7 15,2 5-15,8-7 0,7-4 0,-2 10 16,-2 6-16,5 4 0,4 3 15,-2-2-15,-1 0 0,8-2 16,5-1-16,0 2 0,1 0 16,-3-2-16,-2-1 0,7 4 15,2 1-15,4 4 0,0 1 0,8-2 16,3-3-16,5 0 16,2 0-16,0 0 0,0 0 15,5 0-15,6 0 0,3 2 16,4 3-16,4-4 0,1-2 15,0-1-15,0 1 0,1-8 16,0 3-16,1-2 0,1 2 16,2 2-16,0 2 0,3 0 15,1-2-15,2-3 0,2-1 0,6 3 16,3 2-16,-2-3 0,-2-1 16,4-2-16,3-2 0,1 0 15,2 0-15,8 5 16,3 2-16,0-3 0,-1-4 0,-2-3 15,3-1-15,3 0 0,2-1 0,9 3 16,6 2-16,-8-2 16,-9-1-16,15 1 0,1-2 15,0-1-15,-3 1 0,1-2 16,3-1-16,7 1 0,-1-2 0,23 3 16,-2-1-16,-7 1 0,-4 0 15,-3-1-15,0-2 0,-3-1 16,0-2-16,1 2 0,1 2 15,-1-5-15,0-4 0,4 1 16,0 0-16,-1-2 0,0-1 0,2 0 16,1-1-16,-1-3 15,-1-3-15,3 3 0,2 2 0,-2-3 16,-1-1-16,2-1 16,3 0-16,-1 0 0,2 2 0,2-1 15,5-1-15,-2 0 0,0 0 16,-3 2-16,-1 2 0,-4-3 15,-1-2-15,2 1 0,1 0 16,-4 2-16,-2 2 0,3-1 16,3-1-16,-7 0 0,-2-1 15,4 2-15,2 2 0,0-3 0,-1-2 16,4 4-16,0 4 0,-1 0 16,-3 0-16,4-2 0,2-3 15,-4-2-15,-2 0 0,7 1 16,4 1-16,-6 0 0,-3 0 15,-1-1-15,0-1 0,-3-3 16,-1-1-16,0 1 0,2 0 16,-1 1-16,-1 0 0,1-1 15,1 1-15,-4 1 0,-2 0 0,5-3 16,5-2-16,-15-1 16,-9-1-16,5 3 0,1 1 0,3 3 15,2 3-15,4 0 16,3 0-16,-16-3 0,-10-2 0,3 3 15,1 3-15,3-4 0,3-3 0,-4 2 16,-2 1 0,-4 3-16,-2 3 0,-6-2 0,-4 0 15,-3-5-15,-1-3 0,-2-2 16,-3-1-16,-6 1 0,-5 1 0,0-3 16,-2-3-16,0 1 0,2 2 15,-12 0-15,-2-5 0,-5-3 16,-5-2-16,-1 1 0,-1 2 15,1 0-15,-1-2 0,-5-2 16,-1-3-16,-6 4 0,-5 3 0,-3-7 16,-2-4-16,-2 2 15,-3 1-15,-2 1 0,-3 1 16,-9-3-16,-1 1 0,-6 1 0,-2 0 16,-2 1-16,0-1 0,-32-14 15,6 2-15,5 8 0,5 3 16,-5 0-16,-2 0 0,0-1 15,0 2-15,-2 4 0,-2 5 16,1-3-16,0-3 0,-4-1 16,-3-2-16,5 5 0,2 2 0,-3 2 15,-3 0-15,-2-1 0,-1-1 16,-10 3-16,-7 2 16,8 2-16,6 3 0,-8-2 0,-7-1 15,4-1-15,0-3 0,-17-2 16,-13-2-1,-12 6-15,-8 5 0,38 3 0,28 3 16,-24 0-16,-17 1 16,17 2-16,11 2 0,-15-1 0,-11-1 15,18 2-15,14 1 0,-10 1 16,-5 1-16,16 1 0,9 1 0,-4 2 16,-3 0-16,23 0 0,15-1 15,7 5-15,1 2 16,19 1-16,13 1 0,8-6 15,4-2-15,2-2 0</inkml:trace>
  <inkml:trace contextRef="#ctx0" brushRef="#br0" timeOffset="47849.016">16937 17452 0,'0'0'0,"13"0"0,2 1 0,-2-1 15,2-1-15,8-2 0,5-1 0,0 0 16,0 0-16,10-2 0,0 2 15,1-1-15,-1 1 0,1-1 16,1-1-16,-2 0 0,0 0 16,7-1-16,0 2 0,-4-1 15,-3 1-15,3-1 0,4 1 16,-7 0-16,-3 1 0,4-1 16,2 0-16,3 1 0,-3 2 0,5-2 15,4 0-15,-7 3 16,-5 2-16,4-2 0,2 0 0,-1 0 15,-1 0-15,3 0 0,2 1 16,-1 0-16,-1-1 0,2 0 16,2 0-16,-3 1 0,-1 2 15,4-5-15,-3-1 0,3 0 0,1 0 16,4 1 0,2 0-16,-8 3 0,-4 0 0,3 0 15,1-1-15,-2 3 0,-2 2 0,6-1 16,3 0-16,-1-1 0,-2 1 15,-1-1-15,0 1 0,-3-2 16,0 0-16,33 1 16,3-2-16,-38 0 0,-3 1 15,24 1-15,-4-2 0,-8 2 0,-5 0 16,6-2-16,5 0 16,-9 0-16,-5 1 0,2 0 0,0 0 15,2 0-15,-1 0 0,0 1 16,-2-2-16,1 1 0,3-1 15,2 3-15,1 2 0,-6 1 16,-5 1-16,11-2 0,7-1 16,-13-2-16,-10-3 0,4 3 15,2 3-15,2-2 0,2 1 0,7 2 16,5 3 0,5 1-16,3 1 0,-19-3 0,-15 0 15,12-2-15,9-1 16,-4 1-16,-4 0 0,1-1 0,1-2 15,-3 1-15,-2 0 0,4 0 16,3-1-16,-7 0 0,-4-2 0,10 1 16,7-1-16,-7 2 15,-6 0-15,1-2 0,2-1 16,-5 3-16,-5 1 0,11-2 16,6-2-16,-8-2 0,-5-1 0,8 5 15,6 2-15,-10-1 0,-6 0 16,8-4-16,5-2 0,-7 1 15,-6 0-15,8 1 0,4 0 16,-3-1-16,-3-1 0,2 2 16,3 1-16,-5-1 0,-4 1 0,4-3 15,2 0-15,-4 0 16,-3 0-16,3 2 0,1 0 16,-2-1-16,-2 0 0,4-2 15,2 0-15,-18 0 0,3 0 0,16 1 16,0 2-16,-21-1 0,1-3 15,23 2-15,-2 2 0,-19-1 16,2 0-16,3-1 0,2 2 16,-3-1-16,-3-2 0,6 1 15,6 2-15,-6 0 0,-3 0 0,4 0 16,4 0-16,-7 2 0,-6 2 16,3-1-16,5-1 15,-5-1-15,-2-1 0,-2 5 0,0 2 16,-4 0-16,0 0 0,-1-3 15,0-2-15,-4-1 0,0 1 0,-5 1 16,-2 0-16,-4 1 16,-2-1-16,0 0 0,0 0 15,-2-1-15</inkml:trace>
  <inkml:trace contextRef="#ctx0" brushRef="#br0" timeOffset="49699.8979">8012 18394 0,'0'0'0,"0"0"0,0 0 15,0 0-15,0 0 0,0 0 16,22 6-16,-22-6 0,0 0 0,0 0 16,0 0-16,0 0 0,0 0 15,0 0-15,0 0 0,0 0 16,-27 15-16,27-15 0,-40 3 15,16-2-15,-2 0 0,-7-1 16,-6-1-16,-14-1 0,-2-1 16,-17-2-16,-2-2 0,6-1 15,4-1-15,-17 0 0,-14 1 16,12 0-16,10 2 0,-8 0 0,4 2 16,10 1-16,8 1 0,-17 3 15,12 0-15,23 0 0,0 1 16,-9 1-16,6-2 15,25-2-15,2-1 0,6 0 0,3 1 16,2 0-16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01:21:24.124"/>
    </inkml:context>
    <inkml:brush xml:id="br0">
      <inkml:brushProperty name="width" value="0.05292" units="cm"/>
      <inkml:brushProperty name="height" value="0.05292" units="cm"/>
      <inkml:brushProperty name="color" value="#FF0000"/>
    </inkml:brush>
  </inkml:definitions>
  <inkml:trace contextRef="#ctx0" brushRef="#br0">2390 2351 0,'0'0'0,"0"0"0,0 0 0,19-3 16,-19 3-16,0 0 0,36 0 15,-18-2-15,2 1 0,2 0 16,3 0-16,3-1 0,-2 0 0,14 1 15,1 1-15,-3-1 16,3-2-16,10 2 0,3 1 16,-4-1-16,0-1 0,12 0 0,3 2 15,-5 0-15,-2 0 0,13 0 16,0 0-16,-6-2 0,-4-2 16,14 2-16,1 1 0,-7 1 15,-2 1-15,15-1 0,-2 1 16,17 1-16,-11 2 0,3-3 15,1-1-15,-11-1 0,-9-3 0,9 8 16,9 3-16,-8-4 16,-4-5-16,9 1 0,3-1 15,-8 0-15,-5 0 0,10 2 0,4 2 16,-7-1-16,-3 2 0,7 0 16,8-2-16,-8 0 0,-7-2 15,7-2-15,4-1 0,-5 3 16,-5 1-16,4-2 0,3 1 15,-5 5-15,-4 2 0,4-5 16,4-4-16,-6 1 0,0 0 0,6-1 16,4 2-16,-9 0 15,-4 2-15,2-5 0,3 0 16,-4 2-16,-2 4 0,2-1 0,5 1 16,-8-2-16,-5 0 0,9-2 15,4 1-15,-8-1 0,-4 2 16,7-1-16,7-3 0,-14 2 15,-8-1-15,8 3 0,9 2 16,-9-2-16,-4-2 0,3 0 0,3 0 16,-7 2-16,-2 1 0,3-1 15,2 1-15,-7 0 0,-7 0 16,-2 3-16,0 1 0,-7 0 16,-3 1-16,-6 2 0,-4 1 15,-10-2-15,-7-3 0,-5-2 16</inkml:trace>
  <inkml:trace contextRef="#ctx0" brushRef="#br0" timeOffset="8549.7857">2204 3737 0,'0'0'0,"0"0"16,0 0-16,0 0 0,28-5 0,-28 5 16,19-3-16,-19 3 0,27-4 15,-10 3-15,2 1 0,0 0 16,-1-1-16,6 1 0,3 1 15,8 0-15,-3 1 16,7-2-16,5-2 0,-4 2 0,-2-1 0,11 0 16,3 1-16,9 0 15,-1 1-15,12-1 16,8 0-16,-8-1 0,-8-1 0,9 1 16,-2-2-16,10 1 0,-1 0 15,-4 1-15,0 2 0,31-1 16,-12 0-16,-5-1 0,-1-1 0,-4 2 15,-4 0-15,1 1 16,0-1-16,0-2 0,-2-2 0,4 3 16,-1 3-16,-2-2 0,0 0 15,2 1-15,0 1 0,-2-2 16,-1 0-16,2-2 0,4 1 16,0 0-16,2 2 0,4-1 15,-1-1-15,-3 2 0,-1 0 0,4 2 16,1-1-16,0-1 0,-2-1 15,2 0-15,-2 0 16,-2-1-16,0 0 0,0 3 0,0 2 16,0 0-16,-1-2 0,1-2 15,1-2-15,-3 1 0,-3 1 16,1 1-16,-1 2 0,2-2 16,2-1-16,2-2 0,3-3 15,-5 1-15,-3 2 0,0-1 16,1-2-16,-10 2 0,-6 1 0,2 2 15,-1 1-15,3-1 16,-4-4-16,-3-1 0,-2-3 0,-9 5 16,-3 1-16,-2 0 0,0 0 15,-3 1-15,-5 0 0,-2-3 16,1-2-16,-8 3 0,-5 3 16,-1 1-16,2 1 0,-5 1 15,-3 0-15,-2 0 0,-3 0 16,-1-2-16,-1-2 0,0 2 15,5 1-15,-9 1 0,1 1 0,0 3 16,0-2-16,0 1 16,0-1-16,-3-1 0,-1-1 0,-3-1 15</inkml:trace>
  <inkml:trace contextRef="#ctx0" brushRef="#br0" timeOffset="18116.7092">4134 3824 0,'0'0'0,"0"0"16,0 0-16,0 0 0,-31 0 0,19-1 15,-2-3-15,-2 1 0,-2-1 16,-11-1-16,-1 1 0,0-2 16,0-2-16,-3-1 0,-2 2 15,-5-3-15,1 2 0,-2-4 16,-2 1-16,2-1 0,3 1 0,-7-3 15,-2 0-15,7 0 16,3 0-16,0-3 0,-4-3 16,3 1-16,5 1 0,-4-5 0,-1-3 15,6 3-15,4 4 0,2-6 16,1-2-16,6 3 0,4 0 16,2-5-16,2-5 0,3 3 15,5 1-15,6-4 0,5-4 16,3 4-16,-2 3 0,10-1 15,4-3-15,3 0 0,-1 3 0,6-4 16,3-1-16,-1 4 0,1 2 16,12-4-16,3-1 15,-2 8-15,-2 5 0,8-3 0,4-3 16,-6 6-16,-6 4 0,34-8 16,2 2-16,-9 6 0,-8 3 15,15 7-15,6 3 16,-15-1-16,-7-1 0,3-5 0,5-2 15,-5 4-15,-3 4 0,5 4 16,5 2-16,-5 4 0,1 0 16,0 3-16,5 3 0,-9 4 0,-9 4 15,8-4-15,2 1 16,-5-2-16,-5 1 0,4 3 0,4 2 16,-10 1-16,-5 2 0,-1 2 15,-2 3-15,-1-5 0,-2-3 16,1 3-16,2 4 0,-7 0 15,-1 1-15,-1 0 0,2-2 16,-2 3-16,-4 2 0,-2 4 16,0 5-16,-9-8 0,-4-7 0,-4 9 15,-2 4-15,-5-6 0,-1-4 16,-6 8-16,-3 5 0,-4-7 16,1-5-16,-2-4 0,0 0 15,-1-10-15,1 4 0,-11 2 16,-8 1-16,2 3 0,1 3 0,-3-2 15,-5-1-15,3-1 16,-3 1-16,-11-1 0,-5-5 16,4 0-16,3-2 0,-12 3 0,-4 1 15,0-1-15,3 0 0,-9 2 16,-10-1-16,-22 9 0,14-1 16,-3-3-16,1-1 0,9-2 15,6-5-15,21-3 0,14-6 16,11-1-16</inkml:trace>
  <inkml:trace contextRef="#ctx0" brushRef="#br0" timeOffset="23733.9249">14129 2687 0,'0'0'0,"0"0"16,0 0-16,0 0 0,0 0 0,0 0 15,-11 20-15,11-20 0,0 0 0,-7 21 16,7-21-16,-2 25 0,2-25 16,-3 25-16,1-10 0,-2 2 15,0 2-15,1 1 0,-1 2 16,0-1-16,-2 1 0,-1 6 15,-2 1-15,1-2 0,2-1 16,-1 1-16,0-1 0,1-1 16,0 2-16,1-1 0,0 1 15,0 4-15,-1-2 0,1 0 16,-1-1-16,3-2 0,2 1 0,0-2 16,0 1-16,0-3 0,-1-3 15,1 1-15,0 0 0,1-3 16,1-1-16,2 0 0,0 0 15,0-1-15,2-3 0,-1-1 16,2-1-16,0-3 0,2-2 16,0-1-16,0 2 0,1-3 15,0 0-15,0 0 0,1 1 16,1-2-16,1-1 0,2 1 16,4-1-16,0-1 0,-1-1 0,1 1 15,-1 1-15,3 0 0,2 1 16,0-3-16,0 0 15,-1 0-15,-1 0 0,2 1 0,0-1 16,3 0-16,1 0 0,1 0 16,-2 0-16,7 0 0,0 0 15,0 0-15,1 1 0,-2 0 16,-3 0-16,4 0 0,1 0 16,1 0-16,-3 1 0,1-1 0,0 0 15,0-1-15,1 1 0,5 0 16,-3 2-16,1-1 0,0-2 15,-1 0-15,-1 2 0,1-2 16,0 0-16,0 0 0,0 0 16,-2 0-16,-1-2 0,1 2 15,2 2-15,-2-2 0,-2 1 0,1 0 16,1 1-16,-2-2 16,-1 0-16,0 0 0,-1 0 0,-2 0 15,1 1-15,1-1 0,0 0 16,-3-1-16,-3 0 0,-1-1 15,0-1-15,1 1 0,1-1 16,0 1-16,-2 1 0,-7-2 16,-1-2-16,1 0 0,-1 1 15,0-1-15,1-1 0,-1 0 16,0 1-16,0 1 0,-2 1 0,-1-4 16,-1-1-16,-4 0 0,1-4 15,-1 1-15,2 0 0,-1-4 16,-2 0-16,1-2 0,-1 2 15,1-1-15,-2 1 0,1-2 16,-1 1-16,1-3 0,-1 1 0,1 0 16,1 1-16,1-1 15,-1 0-15,1-3 0,-1-1 16,1 0-16,-1 2 0,-1-6 16,-1 0-16,1 1 0,-1 2 0,0 1 15,-2-1-15,0 3 0,0-3 16,0 2-16,1-2 0,-2 1 15,-1 0-15,0 2 0,1 0 16,0 1-16,-1 2 0,1-2 16,0 0-16,-1 0 0,0 1 0,-1 3 15,0 1-15,0 3 0,0-1 16,-2 2-16,1 0 0,-1 2 16,-1 1-16,-1 0 0,0 1 15,-1-1-15,0-1 0,-2 4 16,0 0-16,-1 0 0,-2-1 15,-1 1-15,-1 2 0,0-3 16,-2 2-16,0-1 0,-2 3 16,1 1-16,-1 3 0,-1-2 15,-2-1-15,-2 0 0,-2 0 0,2-1 16,0 1-16,-1 0 0,-1 0 16,-2-2-16,-2-1 0,0 2 15,1 1-15,-7 2 0,-1-1 16,2-1-16,3-1 0,-4 2 15,1 0-15,1-2 0,0 0 16,0-1-16,1 1 0,-1-2 16,0-3-16,0 4 0,0 0 15,1 1-15,0 1 0,-7-1 16,1-1-16,2 0 0,2-1 0,0-2 16,-2 0-16,1 0 0,-1 3 15,0 2-15,-2 2 0,2-2 16,0-3-16,0 3 0,2 2 15,-3-1-15,-3-1 0,3 1 16,0 3-16,-1-2 0,1-1 0,0 4 16,-1 2-16,2 0 15,1-3-15,0 1 0,-1 0 16,2 1-16,0 2 0,-2 1 16,1 0-16,12-3 0,4-2 0,5-1 15</inkml:trace>
  <inkml:trace contextRef="#ctx0" brushRef="#br0" timeOffset="36939">16388 3480 0,'0'0'0,"0"0"15,0 0-15,0 0 0,0 0 0,0 0 16,0 0-16,28 16 0,-28-16 16,0 0-16,22 20 0,-22-20 15,0 0-15,16 15 0</inkml:trace>
  <inkml:trace contextRef="#ctx0" brushRef="#br0" timeOffset="37118.5817">16315 3774 0,'0'0'0,"0"0"16,0 0-16,0 0 0,25-3 16,-25 3-16,22-1 0,-9 0 15,1 1-15,-2 0 0,-1 0 16,-1 0-16</inkml:trace>
  <inkml:trace contextRef="#ctx0" brushRef="#br0" timeOffset="37285.8945">16248 4074 0,'0'0'0,"0"0"0,0 0 15,0 0-15,0 0 0,0 0 16,34-18-16,-34 18 0,33-19 0,-11 6 15,4-1-15,-2-1 0,-1-1 16,2-2-16,-4 3 16,-3 2-16</inkml:trace>
  <inkml:trace contextRef="#ctx0" brushRef="#br0" timeOffset="37767.4111">16674 3538 0,'0'0'0,"0"0"16,0 0-16,0 0 0,0 0 16,-3 25-16,3-25 0,-7 21 15,7-21-15,-10 30 0,3-12 16,2 0-16,0 0 0,2-1 16,1 1-16,-1 1 0,3-2 15,3-5-15,1-2 0,1-4 16,0-4-16,-1-3 0,1-1 15,-1-4-15,1-2 0,0-4 16,1-4-16,1-1 0,3-1 0,1 0 16,1-1-16,0 1 0,-3-1 0,2 0 15,2 0-15,-2 1 16,-1 2-16,2 1 0,-1 3 16,-2 2-16,-1 2 0,3 0 15,3 3-15,-2 1 0,0 1 0,1 0 16,1 2-16,1 2 0,-2 1 15,-2 6-15,-2 5 16,-4-1-16,0 1 0,-5 3 16,-2 0-16,-2 0 0,1 2 0,0-1 15,-1-2-15,2 0 0,0-2 16,2 0-16,2-1 0,2-1 16,2-1-16,4-2 0,3-2 15,3-2-15,1 0 0,4-4 16,2-2-16,-2-1 0,-1 0 0,0-1 15,-5 1-15,-1 1 0</inkml:trace>
  <inkml:trace contextRef="#ctx0" brushRef="#br0" timeOffset="37988.1668">16821 3855 0,'0'0'16,"0"0"-16,0 0 0,0 0 0,0 0 16,-1 29-16,1-29 15,-4 23-15,4-23 0,-1 25 0,2-9 16,0-3-16,0-1 0,0-1 16,0 0-16,0 0 0,0-1 15,1-2-15,-1 0 0,-1-2 16</inkml:trace>
  <inkml:trace contextRef="#ctx0" brushRef="#br0" timeOffset="38300.4068">16824 3925 0,'0'0'0,"0"0"16,0 0-16,0 0 0,0 0 16,24-10-16,-24 10 0,25-6 15,-11 2-15,2 2 0,-1-1 16,0 2-16,-2 2 0,0-2 0,0-2 15,-1 1-15,0 2 0,-5 1 16,-2 2-16,-3 1 0,-2 0 16,-5 3-16,-2 4 15,-1 0-15,-1 0 0,-2 0 0,-1 2 16,-3 0-16,1-1 0,3-4 16,3 1-16,1-2 0,1-1 15,5 0-15,3-1 0,4-2 16,3 0-16,5-2 0,5 1 0,1-2 15,0 0-15,4-4 0,2 0 16,-1-1-16,-2 1 0,0-1 16,-4 0-16,-4 1 0</inkml:trace>
  <inkml:trace contextRef="#ctx0" brushRef="#br0" timeOffset="38526.1637">17413 3338 0,'0'0'0,"0"0"16,0 0-16,0 0 0,0 0 15,0 0-15,0 0 0,0 0 16,0 0-16,6 30 0,-6-30 15,-1 24-15,1-24 0,0 0 16,3 24-16,-2-18 0</inkml:trace>
  <inkml:trace contextRef="#ctx0" brushRef="#br0" timeOffset="38850.9328">17672 3364 0,'0'0'16,"0"0"-16,0 0 0,0 0 15,0 0-15,0 0 0,-23 20 16,23-20-16,-26 14 0,26-14 0,-34 22 16,14-10-16,-2 0 0,0-1 15,-1 1-15,-5 2 0,3-3 16,1-2-16,4-1 0,2-1 16,4 0-16,3-2 0,2-2 15,2-2-15,3 1 0,4-2 16,4-3-16,3 2 0,2 0 0,7-4 15,4-1-15,1 1 0,1-1 16,2 2-16,3 0 16,-2-1-16,-1 1 0,4-2 0,-3 2 15,-4-2-15,-3 3 0,-4-1 16,-3 3-16,-5 0 0,-3 2 16,0-1-16,1 1 0,-2-1 15</inkml:trace>
  <inkml:trace contextRef="#ctx0" brushRef="#br0" timeOffset="39034.2994">17348 3632 0,'0'0'0,"0"0"0,0 0 16,28-6-16,-28 6 0,31-8 16,-13 5-16,3 0 0,1-1 15,7-1-15,0 1 0,-3 0 16,0 0-16,-2 0 0,-1 2 15,-5-1-15,-5 3 0,-2 0 0,-2 0 16,-2 0-16</inkml:trace>
  <inkml:trace contextRef="#ctx0" brushRef="#br0" timeOffset="39267.1358">17271 3773 0,'0'0'0,"0"0"0,0 0 16,27-5-16,-14 1 0,4 0 16,6-3-16,-1 2 0,1-1 0,9-1 15,2 0-15,-2 0 0,-4-2 16,6-2-16,-4 2 0,-3 1 16,-3 1-16,-4 1 0,-5 1 15,-5 2-15,-4-1 0,-6 4 16,-2-3-16,-3 3 0,0-1 0,0 0 15,2 0-15,0 1 0</inkml:trace>
  <inkml:trace contextRef="#ctx0" brushRef="#br0" timeOffset="39469.9227">17516 3614 0,'0'0'0,"0"0"16,0 0-16,0 0 0,0 0 0,0 0 15,0 0-15,-21 21 0,21-21 0,-17 22 16,5-6-16,0 0 0,1 4 15,-1 1-15,-1 5 16,1-2-16,0 1 0,-3 5 16,2 0-16,0-4 0,1-3 0,-1 2 15,4-4-15,1-4 0,1-4 16,4-7-16,1-2 0,-1-2 16,3-2-16,-2 4 0</inkml:trace>
  <inkml:trace contextRef="#ctx0" brushRef="#br0" timeOffset="39650.0356">17400 3871 0,'0'0'0,"0"0"16,0 0-16,0 0 15,0 0-15,0 0 0,8 28 0,-8-28 16,3 29-16,-3-29 0,1 31 0,0-13 16,2 0-16,-2 0 15,-1-1-15,2 2 0,1-1 16,0-3-16,1-4 0,-2-1 15,0-3-15,0-2 0,-1-2 0,1 1 16</inkml:trace>
  <inkml:trace contextRef="#ctx0" brushRef="#br0" timeOffset="39933.6431">17477 3889 0,'0'0'0,"0"0"0,0 0 16,19-14-16,-19 14 0,20-12 0,-20 12 15,25-11-15,-10 5 0,-2 1 16,0 0-16,-1 1 0,0 3 16,-1 0-16,-1 2 0,-1 2 15,0 0-15,-3 5 0,0 0 16,0 3-16,-2 1 0,-1 1 0,1 4 16,-1 2-16,-1 1 0,0-1 15,2 0-15,-2-1 0,-1-2 16,-1-2-16,0 0 0,0-2 15,1 0-15,-1-1 0,-1 0 16,-1-4-16,-2 0 0,1-5 16,0-1-16,1 0 0,-1-1 0,1 1 15</inkml:trace>
  <inkml:trace contextRef="#ctx0" brushRef="#br0" timeOffset="40117.2421">17441 3979 0,'0'0'0,"0"0"16,0 0-16,0 0 0,0 0 0,0 0 16,25-11-16,-25 11 0,0 0 15,32-8-15,-32 8 16,29-7-16,-16 6 0,0 0 16,-1-1-16,-2-1 0,-3 1 0,-1-1 15,-1 1-15,-1 1 0</inkml:trace>
  <inkml:trace contextRef="#ctx0" brushRef="#br0" timeOffset="40300.3703">17473 4051 0,'0'0'0,"0"0"16,0 0-16,0 0 0,22-8 15,-22 8-15,22-4 0,-10 3 16,1 1-16,-1-2 0,1 0 15,-3-2-15,-2 1 0,0-1 16,-2 0-16,-1 2 0,-1-2 0,0 2 16</inkml:trace>
  <inkml:trace contextRef="#ctx0" brushRef="#br0" timeOffset="40434.3058">17459 4150 0,'0'0'0,"0"0"16,0 0-16,0 0 0,0 0 0,30-7 15,-30 7-15,33-8 0,-14 4 0,1-2 16,0 1-16,1-1 16,1 0-16,-3 2 0,-3-1 0,-1 1 15</inkml:trace>
  <inkml:trace contextRef="#ctx0" brushRef="#br0" timeOffset="40635.7026">18101 3839 0,'0'0'0,"0"0"0,0 0 0,0 0 15,0 0-15,0 0 0,0 0 16,0 0-16,23 14 0,-23-14 0,0 0 15,0 0-15</inkml:trace>
  <inkml:trace contextRef="#ctx0" brushRef="#br0" timeOffset="40788.8175">18418 3852 0,'0'0'0,"0"0"0,0 0 15,0 0-15,0 0 0,0 0 0,25 1 16,-25-1-16,0 0 0,0 0 16</inkml:trace>
  <inkml:trace contextRef="#ctx0" brushRef="#br0" timeOffset="40917.5606">18684 3838 0,'0'0'0,"0"0"0,0 0 16,0 0-16,0 0 0,0 0 0,0 0 16,0 0-16</inkml:trace>
  <inkml:trace contextRef="#ctx0" brushRef="#br0" timeOffset="41057.0267">19005 3808 0,'0'0'0,"0"0"0,0 0 16,0 0-16,0 0 0,25 10 0,-25-10 15,0 0-15</inkml:trace>
  <inkml:trace contextRef="#ctx0" brushRef="#br0" timeOffset="41350.7114">19267 3525 0,'0'0'0,"0"0"16,0 0-16,0 0 0,0 0 0,29-7 15,-29 7-15,31-1 0,-12-2 16,1 1-16,2 0 0,1-2 16,1 1-16,5-1 0,-2 0 15,-1-1-15,-3 0 16,-3 2-16,-4 1 16,-3 0-16,-5 2 0,0 0 0,-1 0 0,-2 0 15</inkml:trace>
  <inkml:trace contextRef="#ctx0" brushRef="#br0" timeOffset="41550.1457">19283 3782 0,'0'0'0,"0"0"15,0 0-15,0 0 16,34-10-16,-34 10 0,39-9 16,-16 3-16,2 0 0,2-1 15,0 1-15,6-3 0,-1 1 0,-2-1 16,-1 1-16,-4 0 0,-3 3 15,-3-2-15,-4 3 0,-4-1 16,-3 2-16,-1-1 0,-2 2 16,0 0-16</inkml:trace>
  <inkml:trace contextRef="#ctx0" brushRef="#br0" timeOffset="41800.7377">19568 3610 0,'0'0'0,"0"0"16,0 0-16,-2 21 0,2-21 0,-3 28 15,0-11-15,0 6 0,-2 5 16,2 1-16,0 3 0,-2 7 16,2-1-16,1-1 0,0-4 15,2 6-15,2-3 0,-1-3 16,0-3-16,0-6 0,0-3 15,1-4-15,0-2 0,-2-3 0,0-3 16,-1-6-16,-1-4 16,2 1-16,-2 0 0,2 0 0</inkml:trace>
  <inkml:trace contextRef="#ctx0" brushRef="#br0" timeOffset="41984.1273">19540 3878 0,'0'0'0,"0"0"0,0 0 16,0 0-16,0 0 0,-22 16 16,22-16-16,-19 18 0,19-18 0,-22 21 15,9-8-15,-1 1 0,-2-1 16,2 2-16,-1-2 0,2-1 16,0-1-16,-1 0 0,2-1 15,2-3-15</inkml:trace>
  <inkml:trace contextRef="#ctx0" brushRef="#br0" timeOffset="42151.0895">19595 3920 0,'0'0'16,"0"0"-16,0 0 0,0 0 0,19 12 16,-19-12-16,18 13 0,-9-6 15,2 0-15,0-2 0,2 0 16,-2-2-16,-1-2 0,-2 0 15,0 0-15,-1 1 0</inkml:trace>
  <inkml:trace contextRef="#ctx0" brushRef="#br0" timeOffset="42533.875">19947 3435 0,'0'0'15,"0"0"-15,0 0 16,0 0-16,0 0 16,-15 18-16,15-18 0,-14 19 0,14-19 15,-16 24-15,8-13 0,2 1 16,3 0-16,1-3 0,2-2 0,2-1 16,2-1-16,2 1 15,1 0-15,3-2 0,2-1 16,0-1-16,0-1 0,3 0 15,0 0-15,-5-1 0,-2 0 0,1 2 16,-1-1-16,-4 1 0,1 1 16,-5 3-16,-4 0 0,0 1 15,0 1-15,-4 3 0,-3 3 16,-2 4-16,-1 0 0,-1 3 16,-2 0-16,1-1 0,1 0 0,-3 1 15,1 0-15,3-5 16,2-3-16,2-2 0,1-3 15,1-2-15,2-2 0,1-1 0,2-1 16,0-1-16</inkml:trace>
  <inkml:trace contextRef="#ctx0" brushRef="#br0" timeOffset="42669.7563">19763 3711 0,'0'0'0,"0"0"0,0 0 16,0 0-16,0 0 0,0 0 15,22 12-15,-22-12 0,0 0 0,34 9 16,-34-9-16,26 3 0,-15 0 0,-1-2 16</inkml:trace>
  <inkml:trace contextRef="#ctx0" brushRef="#br0" timeOffset="43051.3858">20236 3666 0,'0'0'15,"0"0"-15,0 0 0,0 0 0,-28 17 16,28-17-16,-29 18 16,14-8-16,1 0 0,-2 2 0,0 1 15,1 1-15,2-3 0,0 5 16,2-2-16,2-1 0,2 0 0,5-4 16,3-4-16,2 0 15,1-2-15,1 0 0,2-2 16,0 0-16,0-1 0,3 0 15,0 0-15,-2 1 0,0 0 16,-2 0-16,0 1 0,-3 1 0,-1 0 16,-2 3-16,0 3 0,-2 0 15,-1 2-15,-3 2 0,0 2 16,-2 1-16,-1 1 0,-3 6 16,-2 1-16,0-2 0,1-2 15,1-1-15,0-2 0,0-3 16,1-1-16,0-3 0,2 0 15,0-2-15,1-3 0,1-3 0,0-4 16,2 1-16,-1 0 0,2 1 16</inkml:trace>
  <inkml:trace contextRef="#ctx0" brushRef="#br0" timeOffset="43184.4305">19871 3995 0,'0'0'0,"0"0"16,0 0-16,0 0 0,0 0 0,30 8 15,-30-8-15,19 9 0,-19-9 16,28 11-16,-13-6 0,0-2 16,-1 1-16,-2-1 0,-1-1 15,-2 0-15</inkml:trace>
  <inkml:trace contextRef="#ctx0" brushRef="#br0" timeOffset="43387.8393">20472 3560 0,'0'0'0,"0"0"0,0 0 15,0 0-15,0 0 0,25 14 0,-25-14 16,0 0-16,14 14 0,-14-14 15,0 0-15,0 0 0</inkml:trace>
  <inkml:trace contextRef="#ctx0" brushRef="#br0" timeOffset="43933.771">20361 3769 0,'0'0'0,"0"0"0,0 0 15,0 0-15,0 0 0,0 0 0,28-3 16,-28 3-16,24-5 0,-24 5 16,30-4-16,-15 2 0,1-2 15,-2-1-15,0 1 0,0 0 16,-1-1-16,-2 1 0,-1 0 16,-1 2-16,-3 1 0,0-1 15,-3 0-15,-3 2 0,0 0 0,-1 5 16,-3 0-16,-4 1 15,-3 1-15,-2 4 0,-3 3 16,1 1-16,-2 2 0,-5 4 16,0 1-16,1-1 0,1-2 0,3 0 15,2-1-15,3-2 0,3-2 16,5-1-16,3-1 0,3-1 16,3-3-16,1-4 0,2-1 15,2-4-15,1-2 0,2-1 16,2 0-16,1-2 0,0-1 15,-1 0-15,-1 0 0,-3-1 16,-1 1-16,-1-1 0,-1-1 16,-3 1-16,1 0 0,-3 3 0,0 2 15,1-1-15,-2 0 0,0 3 16,0 3-16,0 0 0,1 2 16,0 0-16,0 2 0,0 2 15,1 2-15,-1-2 0,0 3 16,2-2-16,-1 0 0,1 1 15,0 1-15,1-3 0,0 0 16,1-2-16,-1 0 0,-1-3 0,-1 0 16,0-2-16,-1 0 15,-1 1-15</inkml:trace>
  <inkml:trace contextRef="#ctx0" brushRef="#br0" timeOffset="44288.7591">20701 3793 0,'0'0'0,"0"0"16,0 0-16,0 0 0,27-8 15,-13 4-15,1 2 0,2-2 16,-1002-1-16,2003 1 0,-1002-1 16,5-3-16,1 1 0,-2 1 15,-1 0-15,-2 2 0,-1 2 16,-2 1-16,-1 2 0,-1 3 15,-3 3-15,-1 4 0,-3 3 16,-2 4-16,-2 3 0,-1 1 16,-1 0-16,-1 1 0,-1 0 0,0-2 15,-1 0-15,-2 1 0,2-4 16,-1-2-16,1-2 0,0-5 16,-1-2-16,-1 1 0,-2-2 15,0-2-15,-1-1 0,-1-2 16,-1 1-16,0-6 0,-1-1 0,-1-3 15,-1-3-15,0-3 16,2-2-16,2 1 0,2 3 16,0 2-16</inkml:trace>
  <inkml:trace contextRef="#ctx0" brushRef="#br0" timeOffset="44501.1067">20849 3616 0,'0'0'0,"0"0"0,0 0 16,3 20-16,-3-20 0,1 32 0,-2-8 16,-1 1-16,0 3 0,-3 8 15,0-2-15,-1-2 0,2-2 16,-2 3-16,-2-2 16,2-4-16,-2 0 0,0-5 0,1-1 15,-2-2-15,-1-2 0,2-4 16,2-2-16,1-2 0</inkml:trace>
  <inkml:trace contextRef="#ctx0" brushRef="#br0" timeOffset="55016.2355">12978 3394 0,'0'0'0,"0"0"0,0 0 16,0 0-16,0 0 0,21-6 0,-21 6 16,0 0-16,25 7 0,-25-7 15,0 0-15,28 14 0,-19-9 16,-1 1-16,-1 0 0,0 0 15,-2-2-15,0 1 0</inkml:trace>
  <inkml:trace contextRef="#ctx0" brushRef="#br0" timeOffset="55253.0611">12732 3630 0,'0'0'0,"0"0"0,0 0 0,29-2 0,-29 2 16,35-11-16,-9 6 0,3-2 16,4 0-16,12-3 0,-1 0 15,9-4-15,-3 1 0,-3 2 16,-6 2-16,4 0 0,-6 0 0,-8 5 16,-7 0-16,-7 2 0,-7 1 15,-10 1-15,-7 4 16,2-1-16,0-1 0,2-1 0</inkml:trace>
  <inkml:trace contextRef="#ctx0" brushRef="#br0" timeOffset="55518.0254">12795 3635 0,'0'0'15,"0"0"-15,0 0 0,0 0 16,-6 25-16,6-25 0,-8 31 0,3-12 15,0 3-15,-2 3 0,0 5 16,-1 1-16,0 0 0,-2 12 16,0 0-16,0 7 0,2-5 15,-1-5-15,0-4 0,1-5 16,2-5-16,0-4 0,2-4 16,-2-2-16,1-4 0,-2-3 15,0-3-15,-1-3 0,-2-3 0,0-3 16,-1-5-16,1 1 15,2 3-15,1-2 0</inkml:trace>
  <inkml:trace contextRef="#ctx0" brushRef="#br0" timeOffset="55684.3145">12404 3823 0,'0'0'0,"0"0"0,0 0 15,0 0-15,0 0 0,20-6 16,-20 6-16,0 0 0,27 0 0,-27 0 15,26 4-15,-12 0 0,0-1 16,1 4-16,-1 0 0,-2-1 16,-2 0-16,-1-1 0,-2 0 15,0-1-15</inkml:trace>
  <inkml:trace contextRef="#ctx0" brushRef="#br0" timeOffset="55850.9329">12363 4074 0,'0'0'0,"0"0"0,0 0 16,0 0-16,29-8 0,-29 8 15,28-10-15,-28 10 0,34-14 16,-14 7-16,1-3 0,0 1 16,-1-1-16,2-1 0,-3 1 15,-4 3-15</inkml:trace>
  <inkml:trace contextRef="#ctx0" brushRef="#br0" timeOffset="56134.7151">12947 3731 0,'0'0'0,"0"0"0,0 0 0,20-11 15,-10 7-15,4-1 0,4-1 16,-1 1-16,-1 1 0,1 0 15,0-1-15,5 0 0,-1 0 0,-2 3 16,-1 1-16,-3 3 0,-2 3 16,-2 1-16,-2 1 15,-3 1-15,-4 1 0,-2 3 0,-2 2 16,-3-1-16,0 0 0,-1 2 16,0-1-16,-1 1 0,1 1 0,0-2 15,-1 1-15,0-2 0,-1 2 16,1-4-16,2-2 0,0 0 15</inkml:trace>
  <inkml:trace contextRef="#ctx0" brushRef="#br0" timeOffset="56301.3775">12884 3893 0,'0'0'16,"0"0"-16,0 0 0,0 0 15,0 0-15,27-8 0,-27 8 16,26-9-16,-26 9 0,31-9 0,-12 5 15,-1-1-15,-2 0 0,0 1 16,-2 1-16,-1 0 0,-2 1 16,-1 0-16,-1 1 0,-1 0 15</inkml:trace>
  <inkml:trace contextRef="#ctx0" brushRef="#br0" timeOffset="56451.4312">12927 3992 0,'0'0'0,"0"0"16,0 0-16,0 0 0,0 0 0,0 0 15,0 0-15,29-5 0,-29 5 16,30-12-16,-30 12 0,37-15 16,-18 8-16,-1-1 15,-2 0-15,-1-1 0,-2 2 0,-2 0 16</inkml:trace>
  <inkml:trace contextRef="#ctx0" brushRef="#br0" timeOffset="56904.4733">13011 3884 0,'0'0'0,"0"0"15,0 0-15,0 0 0,-1 23 0,1-23 16,-2 25-16,2-25 16,-6 36-16,2-15 0,0 2 15,-1 0-15,2 1 0,0 4 16,0-1-16,1-4 0,1-3 0,2-3 15,2 0-15,4-5 0,3-2 16,4-4-16,4-4 0,1-3 16,-1-3-16,4-5 0,4-3 15,-1-1-15,-1-2 0,4-4 16,-3-1-16,-1 1 0,-2 2 16,-5 1-16,-1 3 0,-5 2 15,-4 2-15,-4 2 0,-6 0 16,-2 2-16,-3 4 0,-2 1 15,-2 1-15,-2 0 0,-3 2 0,1 0 16,-1 1-16,4-1 0,2 2 16,2 0-16,1 2 15,3 0-15,2 0 0,3 2 0,3 0 16,3-1-16,4 1 0,4 1 16,1-1-16,0 0 0,2-3 0,3 1 15,2-2-15,0 2 16,0-1-16,4 1 0,0-3 0,-3-1 15,-1 0-15,-4-1 0,-4-1 16,-2 0-16</inkml:trace>
  <inkml:trace contextRef="#ctx0" brushRef="#br0" timeOffset="57173.6419">13893 3525 0,'0'0'0,"0"0"16,0 0-16,0 0 0,0 0 0,0 0 15,0 0-15,18 21 0,-18-21 16,0 0-16,10 23 15,-10-23-15,5 19 0,-4-8 16,-1 2-16,0 3 0,-1 5 0,1-2 16,0-3-16,0-1 0</inkml:trace>
  <inkml:trace contextRef="#ctx0" brushRef="#br0" timeOffset="57384.5268">13674 3775 0,'0'0'16,"0"0"-16,0 0 0,0 0 0,0 0 15,33-9-15,-33 9 0,34-10 16,-12 6-16,3-3 0,4-3 16,1 0-16,1 1 0,8-3 15,1 0-15,-3 2 0,-3 1 0,4 0 16,-2-1-16,-8 2 16,-5 3-16,-5 1 0,-5 2 15,-4 1-15,-5-2 0,0 2 16,-2-1-16,0 1 0</inkml:trace>
  <inkml:trace contextRef="#ctx0" brushRef="#br0" timeOffset="57600.9976">13892 3802 0,'0'0'0,"0"0"15,0 0-15,0 0 0,0 0 0,0 0 16,-9 26-16,9-26 0,-6 25 15,6-25-15,-8 29 16,5-15-16,-1 2 0,1-1 0,0 1 16,-1-2-16,1 0 0,1-1 15,1-1-15,0-1 16,0-2-16,1-2 0,0-1 0,1-1 16,1-1-16,0 0 0,0 0 15,0-1-15</inkml:trace>
  <inkml:trace contextRef="#ctx0" brushRef="#br0" timeOffset="57868.2148">14012 3774 0,'0'0'0,"0"0"16,0 0-16,0 0 0,0 0 0,0 0 16,2 24-16,-2-24 0,-2 26 15,2-26-15,-5 36 16,1-15-16,1 1 0,0-1 0,1 3 15,-1-4-15,1 1 0,0 2 16,0-3-16,0-4 16,0-2-16,-1-2 0,-2-2 15,-1-1-15,1-3 0,-1-1 0,-2-1 16,0 0-16,-2-3 0,-2-2 16,-3-5-16,1 0 0,0 0 15,-2-1-15,3 1 0,2 1 0</inkml:trace>
  <inkml:trace contextRef="#ctx0" brushRef="#br0" timeOffset="58001.3259">13742 3971 0,'0'0'0,"0"0"0,0 0 16,0 0-16,0 0 0,0 0 16,0 0-16,0 0 0,0 0 15,0 0-15,0 0 0,-9 24 16,9-24-16,0 0 0,0 30 16,0-30-16,3 18 0,-3-18 15,0 0-15,13 24 0,-10-17 0,0-2 16</inkml:trace>
  <inkml:trace contextRef="#ctx0" brushRef="#br0" timeOffset="58165.5811">14146 3973 0,'0'0'0,"0"0"0,0 0 0,0 0 16,0 0-16,0 0 0,18 12 15,-18-12-15,0 0 0,0 0 16,15 17-16,-15-17 0,0 0 0,0 0 15,-7 18-15,7-18 0,0 0 16,0 0-16,0 0 0,0 0 16</inkml:trace>
  <inkml:trace contextRef="#ctx0" brushRef="#br0" timeOffset="58768.5456">13622 3831 0,'0'0'0,"0"0"0,0 0 0,0 0 16,0 0-16,2 23 0,-2-23 15,6 26-15,-6-26 0,1 26 16,-1-10-16,0 1 0,0-2 0,0 3 15,1 1-15,-1-2 0,0-1 16,0 5-16,-1-1 0,-1-3 16,-1 0-16,0-2 0,-1-1 15,-2-1-15,1-2 0,-3-3 16,-2-2-16,0-1 0,0-2 0,-1-2 16,0-2-16,1-1 15,1 0-15,2-1 0,0 1 16,2 0-16,0 2 0,5 0 0,0 0 15,0 0-15,5 3 0,2 1 16,6-1-16,2 1 0,0 0 16,11 0-16,3 2 15,1-1-15,0 1 0,6-2 0,5 0 16,11-2-16,0-2 0,11 0 16,0 1-16,-5 0 0,-6 1 0,6-5 15,-3-1-15,-9 0 0,-6 2 16,-5-2-16,-3-3 15,-5 3-15,-4-1 0,-4 2 0,-3 0 16,-4 1-16,-3 0 0,-4 1 16,-3 0-16,-2 1 0,0 0 15,0 0-15,-2-1 0,-1-2 16,1 0-16,-1 1 0,0-1 16,-1 1-16,1 2 0,0-1 15,-1 0-15,1 0 0,0-1 0,-1 0 16,0 1-16,2 0 0,0-1 15,-1 1-15</inkml:trace>
  <inkml:trace contextRef="#ctx0" brushRef="#br0" timeOffset="67401.3018">14094 2051 0,'0'0'0,"0"0"0,0 0 15,0 0-15,0 0 0,5 19 0,-5-19 16,4 23-16,-3-9 0,0 6 16,0 4-16,-2 1 0,0 1 15,-4 9-15,0 3 0,-5-2 16,-3-2-16,-3 6 0,2-2 16,1-5-16,1-2 0,-1-5 15,1-5-15,2-4 0,3-4 0,1-4 16,2-4-16,-1-6 0,2-4 0,1 0 15,0 2-15,1 0 16</inkml:trace>
  <inkml:trace contextRef="#ctx0" brushRef="#br0" timeOffset="67734.4684">14077 1945 0,'0'0'0,"7"-5"16,3-1-16,2 0 0,2 0 0,9-4 15,4 0-15,2 0 0,1 2 16,6 0-16,-2-1 0,-3 3 16,-3 0-16,1 4 0,0 2 15,-4 2-15,-2 2 0,-2 2 16,-2 2-16,-4 3 0,0 1 0,-2 6 16,0 7-16,-1 0 0,-1 2 15,-1 7-15,-1 4 16,-1 0-16,-2-1 0,0 10 0,-4 0 15,-1-4-15,-1-5 0,-4 2 16,-4-2-16,1-5 0,2-6 16,-2-4-16,0-4 0,-2-6 15,-1-3-15,-6 0 0,-2-2 16,-3-3-16,-1-1 0,-1-5 16,-2-4-16,7 1 0,2 1 0,4 0 15</inkml:trace>
  <inkml:trace contextRef="#ctx0" brushRef="#br0" timeOffset="67934.7024">14094 2158 0,'0'0'0,"0"0"0,0 0 16,26-10-16,-26 10 0,32-9 15,-12 2-15,0 2 0,1-1 0,8-1 16,0 2-16,-2-2 0,-3 3 15,-2 0-15,-1 3 16,-3 1-16,-3 1 0,-5-7 0,-4-5 16,-2 1-16,0 3 0,0 0 15</inkml:trace>
  <inkml:trace contextRef="#ctx0" brushRef="#br0" timeOffset="68101.136">14216 2341 0,'0'0'15,"0"0"-15,0 0 0,27-11 0,-13 4 16,6-1-16,3-2 0,7-2 16,0 0-16,0-2 0,2 2 15,1-2-15,-5 0 0,-5 4 16,-3 1-16,-6 2 0,-4 1 0,-1 1 16,-2 1-16,-2 0 0</inkml:trace>
  <inkml:trace contextRef="#ctx0" brushRef="#br0" timeOffset="68368.7878">14275 2045 0,'0'0'15,"0"0"-15,0 0 0,0 0 0,0 0 16,-5 30-16,5-30 15,-3 37-15,1-16 0,1 5 0,0 6 16,1 0-16,0-1 0,0 8 16,1-1-16,0 2 0,0-6 0,1-4 15,0-3-15,-1-4 16,0-4-16,1-2 0,0-3 16,1-3-16,1-2 0,-1-9 15,-1-5-15,0 0 0,-1 2 0,0 0 16</inkml:trace>
  <inkml:trace contextRef="#ctx0" brushRef="#br0" timeOffset="68550.9047">14764 2001 0,'0'0'0,"0"0"16,0 0-16,30-13 0,-16 9 0,3-1 15,3 1-15,5-2 16,0 1-16,1 0 0,-1 1 15,-2 0-15,-2 2 0,-3 0 0,-3 1 16,-3 2-16,-1 1 0,-2 0 16,-1 0-16,-1 0 0</inkml:trace>
  <inkml:trace contextRef="#ctx0" brushRef="#br0" timeOffset="68725.3489">14780 2197 0,'0'0'0,"0"0"0,0 0 0,26-11 16,-26 11-16,32-15 0,-10 6 16,0 0-16,1 2 0,6-2 15,-2 0-15,-1 2 0,-4-1 16,-2 2-16,-4 0 0,-1 1 0,-3 2 16,-2-1-16</inkml:trace>
  <inkml:trace contextRef="#ctx0" brushRef="#br0" timeOffset="68907.3482">14873 2302 0,'0'0'0,"9"-4"16,4-2-16,3-1 0,1 0 0,9 0 16,1-1-16,-1-1 15,-2 1-15,5-3 0,-2 0 16,-5 3-16,-4 4 0,-6-1 0,-4 1 15,-4 0-15,-3 2 0,-1 2 16,2-3-16,-2 3 0</inkml:trace>
  <inkml:trace contextRef="#ctx0" brushRef="#br0" timeOffset="69168.2735">14984 2069 0,'0'0'0,"0"0"0,0 0 15,0 0-15,0 0 0,0 0 0,5 20 16,-5-20-16,0 30 0,-1-10 16,0 7-16,1 1 0,0 2 0,2 1 15,1 0-15,2 4 16,-1-5-16,1-1 0,-1-2 16,0 0-16,0-7 0,-2-1 15,0-3-15,-2-6 0,-1 0 0,-3-3 16,-4-1-16,-1-1 0,-1-1 15,-2-3-15,-1-1 16,-2-5-16,0-1 0,3 1 0,1 1 16,2-1-16</inkml:trace>
  <inkml:trace contextRef="#ctx0" brushRef="#br0" timeOffset="69467.7465">15420 2160 0,'0'0'0,"0"0"15,0 0-15,21-8 0,-21 8 0,26-6 16,-9 4-16,0-3 0,0 0 15,2 0-15,2-1 0,-1 2 16,-3-2-16,3 0 0,-2 0 16,-3 1-16,-1 2 0,-5-1 15,-1 2-15,-3-1 0,-4 0 16,0 0-16,-1 3 0,2-3 0</inkml:trace>
  <inkml:trace contextRef="#ctx0" brushRef="#br0" timeOffset="69717.517">15582 2019 0,'0'0'0,"0"0"0,0 0 0,0 0 16,-4 29-16,4-29 0,-4 33 16,2-14-16,0 2 0,0 3 15,1 5-15,0 0 0,0-2 0,1 7 16,1-2-16,-1-4 0,0-2 15,1 2-15,0-5 0,0-3 16,0-3-16,-1-3 0,0-4 16,0-3-16,-1 0 0,-1-1 15,-3-2-15,-2-1 0,-3-1 0,1-1 16,1 0-16,3 0 0</inkml:trace>
  <inkml:trace contextRef="#ctx0" brushRef="#br0" timeOffset="69851.7469">15397 2406 0,'0'0'0,"0"0"0,0 0 0,0 0 15,0 0-15,0 0 0,0 0 16,30-18-16,-30 18 0,31-14 16,-31 14-16,35-15 0,-14 6 15,1 0-15,0 0 0,4-3 16,-1-2-16,-4 2 0,-4 2 0,-2 2 16</inkml:trace>
  <inkml:trace contextRef="#ctx0" brushRef="#br0" timeOffset="70018.2349">15885 2110 0,'0'0'0,"0"0"15,0 0-15,21-5 0,-21 5 0,25-6 16,-11 1-16,0 2 16,1 0-16,-1-1 0,-1 1 15,0-1-15,1 1 0,-3 1 0,-3 2 16,-1-1-16,-3 0 0,1 0 15,-2-1-15,0 2 0</inkml:trace>
  <inkml:trace contextRef="#ctx0" brushRef="#br0" timeOffset="70219.9502">15731 2349 0,'0'0'0,"0"0"0,0 0 16,35-14-16,-18 9 0,4-3 0,4-2 15,7-1-15,-2-1 0,0 3 16,-1 0-16,-2 1 0,-3 0 16,0-1-16,-4 1 0,-4 2 15,-5 2-15,-8 1 0,-3-1 16,-2 2-16,-3 0 0,2-1 16,0 2-16,1-2 0</inkml:trace>
  <inkml:trace contextRef="#ctx0" brushRef="#br0" timeOffset="70434.3029">15957 2174 0,'0'0'0,"0"0"0,0 0 0,0 0 16,-15 27-16,15-27 0,-14 35 16,7-15-16,-1 2 0,-1 3 15,0 2-15,-2 5 0,0 0 0,2-2 16,2-2-16,0-3 0,2-1 15,0-1-15,2-3 16,2-7-16,1-1 0,2-7 0,2-2 16,0-2-16,-1 0 0,-1 0 15</inkml:trace>
  <inkml:trace contextRef="#ctx0" brushRef="#br0" timeOffset="70651.7579">15986 2341 0,'0'0'15,"0"0"-15,0 0 0,0 0 0,0 0 16,0 0-16,0 0 0,4 26 15,-4-26-15,-2 24 0,2-24 16,-3 32-16,3-32 0,1 33 16,2-16-16,0-2 0,2 0 15,2-4-15,3-2 0,2-1 16,2-4-16,2-2 0,4-5 16,4-1-16,1-3 0,-2-1 15,-1 0-15,-2-1 0,-3-1 0,-1-3 16,-2-4-16,-3 4 0,-1 0 0,-1 4 15</inkml:trace>
  <inkml:trace contextRef="#ctx0" brushRef="#br0" timeOffset="70834.6507">16259 2198 0,'0'0'0,"0"0"0,0 0 15,0 0-15,24-11 0,-24 11 0,29-10 16,-11 4-16,0 1 0,3-3 15,1 1-15,-1 0 0,-1 1 16,6-2-16,-1 1 16,-3-2-16,-1 1 0,-5 2 0,-1 0 15,-5 4-15,-5 3 0,1-1 16,-2 1-16,-1-1 0</inkml:trace>
  <inkml:trace contextRef="#ctx0" brushRef="#br0" timeOffset="71118.1199">16466 2032 0,'0'0'0,"0"0"15,0 0-15,0 0 0,0 0 0,-11 22 16,11-22-16,-10 21 16,10-21-16,-11 32 0,7-8 15,0 2-15,-1 2 0,0 8 16,0 0-16,2-1 0,1-5 0,1 3 15,2-6-15,0-3 0,0-2 16,-1-4-16,0-4 0,0-3 16,0 0-16,0-1 0,-1 0 15,-3-3-15,0 0 0,-1 0 16,-2-2-16,0-1 0,0-3 16,-2-2-16,-1 0 0,2-2 0,2 2 15,0 0-15</inkml:trace>
  <inkml:trace contextRef="#ctx0" brushRef="#br0" timeOffset="71235.1123">16309 2416 0,'0'0'0,"0"0"0,0 0 0,0 0 16,0 0-16,0 0 0,16-19 16,-16 19-16,18-13 0,-7 6 15,2-1-15,1 1 0,2 0 16,-2-2-16,1 1 0,-1 0 16,0-2-16,-2 2 0,-1 1 0,-2 1 15</inkml:trace>
  <inkml:trace contextRef="#ctx0" brushRef="#br0" timeOffset="71436.703">16648 2069 0,'0'0'0,"0"0"0,0 0 16,21-7-16,-21 7 0,23-7 15,-6 4-15,-1-2 0,1-1 0,5-3 16,0 1-16,-1 0 15,-2 1-15,-3 1 0,0 0 16,-2 0-16,-2 1 0,-3 1 0,-2 1 16,-3-2-16,-2-1 0,0 1 15,0 1-15,-1 1 0</inkml:trace>
  <inkml:trace contextRef="#ctx0" brushRef="#br0" timeOffset="71667.7155">16718 1926 0,'0'0'0,"0"0"0,0 0 15,0 0-15,0 0 0,-11 27 16,11-27-16,-8 28 0,8-28 0,-12 29 16,5-12-16,1 1 15,-1-1-15,1-1 0,2 1 16,1-3-16,1-3 0,0-2 0,2-1 15,2-1-15,-1-1 0,0 0 16,0-1-16,0-2 0</inkml:trace>
  <inkml:trace contextRef="#ctx0" brushRef="#br0" timeOffset="71867.6903">16842 1913 0,'0'0'0,"0"0"0,0 0 16,0 0-16,-4 24 0,4-24 16,-11 31-16,11-31 0,-14 34 0,5-16 15,-1 5-15,1-2 16,0-1-16,-1 6 0,0-3 16,3-3-16,1 0 0,-1-2 15,1 0-15,0-3 0,2-2 0,1-3 16</inkml:trace>
  <inkml:trace contextRef="#ctx0" brushRef="#br0" timeOffset="72067.9515">16633 2283 0,'0'0'0,"0"0"0,0 0 15,0 20-15,0-20 0,0 21 16,0-21-16,-2 28 0,0-16 0,1 2 15,1-2-15,0-1 0,1-2 16,1 0-16,-1-2 0,0 1 16,0-3-16,0 2 0,0-2 15,0 0-15</inkml:trace>
  <inkml:trace contextRef="#ctx0" brushRef="#br0" timeOffset="72318.0302">16656 2309 0,'0'0'16,"0"0"-16,0 0 0,14-15 0,-14 15 15,19-14-15,-5 5 0,3 4 16,1 1-16,-1-2 0,1 1 16,-1-1-16,1 2 0,2-1 15,-1 3-15,-4 2 0,-2 1 16,-1 1-16,-2 2 0,-1 2 0,-1 3 16,-5 4-16,-3 1 15,-2 1-15,-1-2 0,-1 2 16,1-1-16,-1-1 0,-1 0 0,-1-2 15,-2-1-15,1 0 0,1 0 16,-3-1-16,-1 0 0,-1-2 16,0-1-16,2 0 0,1-2 15,2 0-15</inkml:trace>
  <inkml:trace contextRef="#ctx0" brushRef="#br0" timeOffset="72470.0119">16650 2416 0,'0'0'0,"0"0"15,0 0-15,0 0 0,0 0 16,0 0-16,0 0 0,0 0 0,0 0 15,19-18-15,-19 18 0,21-3 16,-21 3-16,28-6 0,-28 6 16,28-7-16,-12 6 15,-3 0-15,-1 0 0,-2 0 0,-2 1 16,-2-1-16,-1 0 0,-1-1 16,0 1-16,-1 0 0</inkml:trace>
  <inkml:trace contextRef="#ctx0" brushRef="#br0" timeOffset="72634.571">16620 2492 0,'0'0'0,"0"0"0,0 0 15,0 0-15,24-7 0,-24 7 16,25-5-16,-9 1 0,-1 1 0,2-1 16,0-1-16,0 1 0,-3 2 15,3 0-15,-3 1 16,-2-1-16,-1 2 0,-2 0 0</inkml:trace>
  <inkml:trace contextRef="#ctx0" brushRef="#br0" timeOffset="72835.9247">16534 2622 0,'0'0'15,"0"0"-15,0 0 0,30-9 0,-30 9 16,36-11-16,-13 7 0,0-3 15,1 1-15,7-2 0,0 0 16,-3-1-16,-2 1 0,5 1 16,-2 0-16,-8 2 0,-6 0 15,-5 2-15,-5 1 0,-1 1 16,-2 1-16,-2 0 0,2-1 0,-2 1 16</inkml:trace>
  <inkml:trace contextRef="#ctx0" brushRef="#br0" timeOffset="73034.4565">16755 2515 0,'0'0'0,"0"0"15,0 0-15,0 0 0,0 0 0,-12 26 16,12-26-16,-13 26 16,6-9-16,-2 0 0,-1 2 15,1 0-15,-2-2 0,-2 2 16,2-2-16,0-1 0,1-1 0,3-3 15,0-1-15,3-3 0,1-2 16,2-2-16,0-1 0,0 1 0</inkml:trace>
  <inkml:trace contextRef="#ctx0" brushRef="#br0" timeOffset="73151.2607">16751 2628 0,'0'0'0,"0"0"15,0 0-15,16 17 0,-16-17 0,17 17 16,-17-17-16,22 24 15,-10-8-15,-1-3 0,-1-1 0,-2-1 0</inkml:trace>
  <inkml:trace contextRef="#ctx0" brushRef="#br0" timeOffset="76788.9433">18187 2196 0,'0'0'0,"0"0"16,0 0-16,-10 31 0,7-16 0,0 2 16,-1 2-16,0 9 0,0 0 15,0 0-15,2 0 0,-1-4 16,1-1-16,-2 3 0,2-4 15,0-4-15,0-1 0,-1-7 16,2-2-16,0-2 0,0-2 0,1-4 16,-2-2-16,2-1 0,1-2 15,1-2-15,2-3 0,1-4 16,3-1-16,4-2 0,4 0 16,2 0-16,1 0 0,2 0 15,2 0-15,1 4 0,0 0 0,5 2 16,-2 1-16,-4 5 0,-2 1 15,-4 7-15,0 1 16,-4 5-16,-1 1 0,-4 3 0,-5 4 16,-3 1-16,-2 3 0,-2-1 15,-3 1-15,-2 0 0,-2-3 16,-3-1-16,-4 0 0,1-3 16,-2 0-16,0-2 0,1-2 15,2-1-15,0-2 0,2-3 16,0-3-16,2-1 0,1-1 0,3-2 15,4-4-15,0-2 0,1-2 16,1 2-16,-1 1 0,1 1 16</inkml:trace>
  <inkml:trace contextRef="#ctx0" brushRef="#br0" timeOffset="77151.2214">18735 2305 0,'0'0'0,"0"0"0,0 0 16,2 23-16,-2-23 0,-4 23 15,-3-8-15,1-1 0,-2 3 0,0 0 16,0 4-16,-2 2 16,1-3-16,1 0 0,1-3 15,2-2-15,1-3 0,0-5 0,2-2 16,1-3-16,1-2 0,3-4 15,3-2-15,-1-2 0,2 0 16,5-7-16,3-2 0,1 0 16,-2-2-16,2-2 0,0-1 15,-2 3-15,1 1 0,1 2 16,1 0-16,-3 4 0,-1 2 0,1 4 16,-1 0-16,-3 4 15,0 1-15,0 4 0,0 4 16,-2 0-16,1 0 0,0-1 0,0 1 15,-1-1-15,-2-1 0,0 0 16</inkml:trace>
  <inkml:trace contextRef="#ctx0" brushRef="#br0" timeOffset="77568.0545">19136 2299 0,'0'0'0,"0"0"15,0 0-15,0 0 0,0 0 16,-12 22-16,12-22 0,-13 22 16,3-10-16,-1 1 0,-1 1 15,1 2-15,1 0 0,1 4 16,2-1-16,-2 5 0,2-2 0,4-1 16,3-4-16,3-2 0,4-2 15,3-4-15,2-3 16,1-3-16,1-3 0,3-3 0,2-4 15,-2-2-15,1-1 0,-2-3 16,1-2-16,-2-2 0,0 0 0,2-6 16,0 0-16,-2 1 15,0 0-15,-3 3 0,-2 2 16,-1 3-16,-3 3 0,-1 4 16,-3 1-16,-1 5 0,-1 1 0,-1 4 15,-1 4-15,-2 1 0,1 2 16,-1 1-16,-2 1 0,2 1 15,-1 2-15,3 2 0,2 1 16,1 0-16,1 0 0,4-1 16,2-1-16,-2-2 0,0-3 0,-2-1 15</inkml:trace>
  <inkml:trace contextRef="#ctx0" brushRef="#br0" timeOffset="77901.7439">19762 2235 0,'0'0'0,"0"0"0,0 0 0,0 0 15,-26 4-15,26-4 0,-28 12 16,28-12-16,-30 13 0,14-4 16,0 2-16,0 1 0,2-1 0,2 1 15,2-3-15,1 4 0,4-1 16,4-1-16,5 1 15,2-3-15,0 3 0,5-2 0,2-1 16,2-1-16,-1-1 0,-1 1 16,-1 0-16,-3-2 0,-2 0 15,-4 1-15,-3 2 0,-3-3 0,-4-1 16,-3 2-16,-2 1 16,-1-2-16,-1 2 0,-3 0 0,-1 1 15,3-4-15,2 0 0,2-5 16,1-3-16,2 1 0,1 0 15,2 1-15</inkml:trace>
  <inkml:trace contextRef="#ctx0" brushRef="#br0" timeOffset="78335.3288">20072 2059 0,'0'0'0,"0"0"0,0 0 16,0 0-16,0 0 0,-8 29 16,8-29-16,-16 28 0,16-28 0,-20 39 15,7-14-15,0 1 16,1 0-16,-4 11 0,1-2 16,1-1-16,0-2 0,0 3 15,2-4-15,1-4 0,2-4 0,1-5 16,2-2-16,0-5 0,2-1 15,5-7-15,3-4 0,1-3 16,0-1-16,2-4 0,2-3 16,1-2-16,1-1 0,3-3 15,3-1-15,-1 1 0,1-1 16,2-2-16,1 1 0,-1 3 0,-1 4 16,-2 2-16,1 5 15,-3 1-15,-2 4 0,-2 5 0,-1 4 16,-5 2-16,-1-2 0,-5 3 15,-1 5-15,-1 1 0,-2 1 16,-2 6-16,1 1 0,0-1 16,2-2-16,1-1 0,2 0 15,2-5-15,1-4 0,0-2 16,0-2-16,1-1 0</inkml:trace>
  <inkml:trace contextRef="#ctx0" brushRef="#br0" timeOffset="78784.8285">20878 2326 0,'0'0'0,"0"0"0,0 0 0,0 0 16,0 0-16,0 0 0,4-22 0,-4 22 15,0 0-15,-15-15 0,15 15 16,-19-7-16,19 7 0,-28 0 15,28 0-15,-36 5 0,15 0 16,-1 2-16,-2 4 0,-4 3 16,1 1-16,1 1 0,-1 2 15,4 0-15,2 1 0,3 6 16,4-2-16,7-3 0,3-2 0,8-4 16,4-2-16,5-4 0,1-4 15,7-5-15,5-2 16,-1-3-16,-2 2 0,2-6 0,2-1 15,-1-2-15,-1 0 0,-2-2 16,0 1-16,-6-1 0,-1 0 0,-1-1 16,-3 2-16,-4 4 15,-2 3-15,0 1 0,-2 0 16,0 3-16,-2 4 0,-1 2 16,-1 2-16,0 1 0,-1 1 0,0 3 15,0 2-15,1 1 0,0 2 16,2 1-16,1 2 0,3-3 15,0-1-15,0-3 0,-2 0 16,1-4-16</inkml:trace>
  <inkml:trace contextRef="#ctx0" brushRef="#br0" timeOffset="79268.4405">21414 2278 0,'0'0'0,"0"0"0,0 0 15,0 0-15,0 0 0,-15-13 16,15 13-16,-22-2 0,22 2 16,-31 0-16,12 2 0,0 3 15,1 0-15,-3 1 0,-1 1 16,1 3-16,1-1 0,-4 7 16,2 2-16,3 0 0,3-1 0,4-1 15,3 1-15,4-1 0,2-3 16,6-2-16,6-1 15,3-4-15,3-4 0,3-2 0,1-3 16,0-3-16,2 0 0,4-5 16,-1 0-16,-4 2 0,-3 1 15,-1-2-15,-3-1 0,-2-1 16,-2 1-16,-2 3 0,-2 2 16,-2 2-16,1 4 0,-2 1 15,-1 3-15,0 3 0,0 1 0,-1 5 16,-1 5-16,-1 0 0,-3 3 15,0 3-15,-2 3 0,2 1 16,-1 1-16,-2 2 0,-1-2 16,-1-4-16,-1-3 0,-2-3 15,-2 0-15,0-3 0,0 0 0,-4-4 16,-5-1-16,2-3 16,1-2-16,2-3 0,1-2 15,2-2-15,3-3 0,4-4 0,3-5 16,3-2-16,3-2 0,0 4 15,0 2-15,0 2 0</inkml:trace>
  <inkml:trace contextRef="#ctx0" brushRef="#br0" timeOffset="79768.4103">21882 2315 0,'0'0'0,"0"0"16,0 0-16,0 0 0,0 0 0,0 0 16,0 0-16,-3-20 15,3 20-15,0 0 0,-23-8 16,23 8-16,-24-5 0,24 5 16,-33 2-16,14 0 0,0-1 0,-1 4 15,-3 1-15,3 2 0,0 2 16,-6 2-16,3 2 15,1 0-15,2 1 0,4 2 0,0 3 16,5 0-16,2-2 0,5 1 16,4-2-16,2-3 0,3-3 0,8-4 15,8-4-15,-4-3 16,1-1-16,5-3 0,0-5 16,-1-1-16,1 1 0,-1-5 15,0-2-15,-4 1 0,0 3 0,-3-1 16,0 0-16,-4 1 0,-2 1 15,-2 2-15,-1 2 0,-2 4 16,0 0-16,-4 3 0,1 6 16,-4 0-16,0 2 0,-2 1 15,-3 4-15,0-1 0,0 2 0,2 1 16,0 5-16,1-2 0,-1-1 16,2 4-16,2-1 15,3-5-15,2-2 0,5 0 0,4-5 16,-3-3-16,0-3 0,-2 1 15,0-2-15,-2 2 0</inkml:trace>
  <inkml:trace contextRef="#ctx0" brushRef="#br0" timeOffset="79968.5402">22139 2359 0,'0'0'0,"0"0"0,0 0 16,0 0-16,0 0 0,-16 19 0,16-19 15,-15 20-15,15-20 0,-18 25 16,9-10-16,1 0 0,1-2 16,0 1-16,2-2 0,0-1 15,1-2-15,0-1 0,2-1 16,0-3-16,2-4 0,-2 3 0,2-3 16,-2 3-16</inkml:trace>
  <inkml:trace contextRef="#ctx0" brushRef="#br0" timeOffset="80118.3507">22070 2179 0,'0'0'0,"0"0"16,0 0-16,0 0 0,30-3 0,-30 3 16,25 4-16,-25-4 0,29 4 15,-17-2-15,-1-1 0,-1 0 16</inkml:trace>
  <inkml:trace contextRef="#ctx0" brushRef="#br0" timeOffset="80486.3955">22353 2372 0,'0'0'0,"0"0"0,0 0 15,-9 25-15,3-14 0,-2 4 0,0 3 16,-4 0-16,0 0 0,-2 3 15,0 0-15,3-3 0,2-4 16,1-2-16,2 1 0,1-6 16,3-1-16,2-6 0,5-1 15,2-4-15,2-1 0,2-4 16,1-1-16,0-1 0,0-2 0,4-3 16,1-2-16,2 2 0,2 0 15,4-4-15,0 2 16,-4 4-16,-4 2 0,-1 2 0,-2 1 15,-2 2-15,-2 4 0,-1 5 16,-1 5-16,-5-1 0,-1 0 0,-3 4 16,-1 7-16,-2 1 15,1 0-15,-1 1 0,-1 4 16,1-1-16,1 0 0,2 4 16,1-4-16,1-5 0,1-5 0,0-1 15,-1-3-15,0-1 0</inkml:trace>
  <inkml:trace contextRef="#ctx0" brushRef="#br0" timeOffset="80818.0885">22984 2262 0,'0'0'0,"0"0"15,0 0-15,-27 3 0,27-3 0,-30 9 16,10-3-16,0 0 0,1 1 15,1 0-15,-1 2 0,-2 3 16,3 1-16,6 2 0,4-1 16,4 1-16,4-2 0,6 2 15,3-2-15,2-1 0,2-1 16,1 0-16,2-1 0,1 1 0,-2-1 16,-2-1-16,-4 0 15,-1-2-15,-1 0 0,-6-1 0,-4 0 16,-4 0-16,-2 1 0,-3 0 15,-2 0-15,-1-1 0,0-1 16,-2 0-16,0-2 0,2 0 16,4-2-16,3 0 0,0-1 15,1 1-15</inkml:trace>
  <inkml:trace contextRef="#ctx0" brushRef="#br0" timeOffset="81101.6719">23320 2187 0,'0'0'0,"0"0"15,0 0-15,0 0 0,0 0 0,-13 27 16,13-27-16,-20 32 16,7-13-16,-2 3 0,-1 2 15,2-1-15,0 2 0,-3 5 0,2 1 16,2-3-16,3-1 0,3 2 15,2-3-15,4-5 0,3-1 16,4-6-16,3-1 0,1-5 16,3-3-16,6 0 0,1-3 15,-6-2-15,-1-1 0,3-2 16,-3 0-16,-4 2 0,-2-2 0,0 3 16</inkml:trace>
  <inkml:trace contextRef="#ctx0" brushRef="#br0" timeOffset="81285.4728">23157 2408 0,'0'0'16,"0"0"-16,0 0 0,32-1 16,-16 1-16,2 0 0,4-1 15,7 0-15,2 1 0,0 0 0,0 0 16,-3 1-16,0-1 0,5 1 15,-1 0-15,-6 0 0,-4 0 0,-4-1 16</inkml:trace>
  <inkml:trace contextRef="#ctx0" brushRef="#br0" timeOffset="81936.3434">22015 3067 0,'0'0'0,"0"0"16,0 0-16,6-12 0,-4 9 0,0 0 16,-1-4-16,-1 2 15,0-1-15,-2-1 0,-1 2 16,-4 0-16,-1 4 0,-4 1 16,-3 0-16,-1 0 0,1 1 15,-4 1-15,-2-2 0,-3 1 0,1-1 16,1 4-16,2 2 15,2-2-15,3 0 0,3 1 0,2 1 16,3 1-16,4 2 0,4 0 16,3 1-16,5-1 0,2 0 15,2 2-15,3 3 0,-1-2 16,2 0-16,0 0 0,3 1 16,-2-1-16,-3-1 0,1 3 15,-3-2-15,-5-3 0,-2-2 0,-5 3 16,-3-2-16,-2 2 0,-3-1 15,-3-1-15,-2 0 0,-1 0 16,0-1-16,-1-2 0,0 0 16,1-2-16,1-1 0,2 0 15,1 0-15,1 0 0</inkml:trace>
  <inkml:trace contextRef="#ctx0" brushRef="#br0" timeOffset="82201.795">22340 2948 0,'0'0'0,"0"0"0,0 0 15,-11 19-15,11-19 0,-16 24 16,2-6-16,2 1 0,0 3 0,1 1 16,1 3-16,-1 6 15,2-3-15,4-2 0,3-2 0,2-5 16,2-4-16,6 0 0,4-2 15,-1-5-15,0-2 0,0-5 16,0 0-16,-2-4 0,-2 0 16,-1-3-16,-3-4 0,-1 2 15,1 1-15,-1 2 0</inkml:trace>
  <inkml:trace contextRef="#ctx0" brushRef="#br0" timeOffset="82368.7674">22049 3160 0,'0'0'0,"0"0"0,0 0 16,0 0-16,0 0 0,28-8 16,-28 8-16,33-6 0,-33 6 0,37-9 15,-12 6-15,-1-2 16,0 1-16,1 0 0,2 0 16,5-1-16,-1 2 0,-5 1 0,-4 0 15,-3-1-15</inkml:trace>
  <inkml:trace contextRef="#ctx0" brushRef="#br0" timeOffset="82702.0207">22659 3067 0,'0'0'0,"0"0"0,0 0 0,0 0 16,0 0-16,-13 23 0,13-23 15,-17 24-15,17-24 0,-19 27 16,8-10-16,0-1 0,1 1 0,2-2 15,0 1-15,1-3 0,1-2 16,-1 2-16,1-4 0,2-3 16,1 0-16,1-3 0,-1-2 15,3-1-15,0 0 0,-1-6 16,2 0-16,2-3 0,0 0 0,1-1 16,2-2-16,-1 0 0,2 1 15,3-4-15,1 1 16,0 1-16,-1 3 0,1 1 0,1 2 15,-1 2-15,-1 1 0,2 3 16,1 1-16,1 1 0,-1 2 16,2 0-16,3 0 0,-4 1 15,-2-2-15,-1 0 0</inkml:trace>
  <inkml:trace contextRef="#ctx0" brushRef="#br0" timeOffset="83052.0062">22998 3119 0,'0'0'0,"0"0"0,0 0 0,0 0 16,0 0-16,-24 18 0,24-18 15,-27 16-15,27-16 0,-29 24 16,15-8-16,0 0 0,3-2 0,3 0 16,0-1-16,2-1 0,3-1 15,3 1-15,4-1 16,4-4-16,3-2 0,7-2 0,4-3 15,0-2-15,0-2 0,0-3 16,1-3-16,-1 0 0,-2-2 16,1-4-16,-3-2 0,-5 2 15,-2 2-15,-5-1 0,-2 1 16,-5 0-16,-3 2 0,-4 2 16,-6 0-16,1 4 0,-1 3 0,-6 2 15,-1 2-15,0 1 0,0 1 16,1-1-16,2 1 0,3 1 15,5 2-15,6-3 0,4-3 16,-1 4-16,1-4 0,0 2 16</inkml:trace>
  <inkml:trace contextRef="#ctx0" brushRef="#br0" timeOffset="83285.2392">23325 2927 0,'0'0'0,"0"0"16,0 0-16,0 0 0,0 0 0,-9 28 16,9-28-16,-13 26 15,4-8-15,-1 2 0,-1 3 16,-1 2-16,0-1 0,-3 9 16,2-2-16,2-1 0,2-3 0,0 4 15,2-2-15,1-3 0,2-5 16,1-1-16,0-2 0,3-7 15,0-3-15,0 0 0,0-1 16,0-2-16</inkml:trace>
  <inkml:trace contextRef="#ctx0" brushRef="#br0" timeOffset="83551.9667">23530 3092 0,'0'0'16,"0"0"-16,0 0 0,0 0 0,0 0 15,0 0-15,0 0 16,0 0-16,0 0 0,0 0 15,-16-15-15,16 15 0,-30 4 0,30-4 16,-40 11-16,20-4 0,1 1 16,-5 1-16,0 0 0,4 0 15,4-1-15,3 2 0,2 0 16,5-1-16,2 2 0,4 0 16,4 1-16,0-2 0,2-1 0,2 0 15,3-1-15,1 1 0,1 0 16,1-2-16,1 1 0,0-3 15,-2-4-15,-1 1 0,-1 0 16,-1 1-16,-2-2 0,-2 0 16</inkml:trace>
  <inkml:trace contextRef="#ctx0" brushRef="#br0" timeOffset="83886.3061">23490 3220 0,'0'0'16,"0"0"-16,0 0 0,0 0 0,0 0 15,25-3-15,-25 3 0,27 3 16,-27-3-16,29-1 0,-13-1 16,1 0-16,-1 0 0,3-2 15,2-2-15,-2 0 0,-2 1 0,0-1 16,-3 1-16,2-3 16,-3 0-16,-2 0 0,-3 0 15,-4 3-15,-1-1 0,-2 0 16,-2 0-16,-2 1 0,-1 2 0,-4-1 15,-3 2-15,-1 0 0,-2 4 16,-3-1-16,-1 3 0,-1 2 16,0 1-16,0 4 0,1 1 15,3 1-15,2 1 0,2 0 16,3 2-16,5 1 0,3 0 0,4-1 16,4-1-16,2-1 15,2-2-15,8-1 0,7-2 16,7 0-16,0-2 0,-6 0 0,-6-3 15,-3 0-15</inkml:trace>
  <inkml:trace contextRef="#ctx0" brushRef="#br0" timeOffset="84351.8964">24600 3132 0,'0'0'0,"0"0"15,0 0-15,0 0 0,0 0 16,0 0-16,-4-25 0,4 25 16,-16-15-16,16 15 0,-26-13 15,12 8-15,-1 2 0,-3 0 16,-6-1-16,1 3 0,0 0 0,-9 3 16,-1 3-16,1 1 0,1 1 15,-4 7-15,2 3 16,4 2-16,4-1 0,3 3 0,2 1 15,6-3-15,4-1 0,6 0 16,6 0-16,1-4 0,2-4 16,14-4-16,11-3 15,0-2-15,-2-1 0,4-4 0,2-2 16,2-1-16,-5-2 0,-3-1 16,0-2-16,-4 1 0,-2-3 0,-5 1 15,-4-1-15,-3 2 16,-1 1-16,-4 3 0,0 1 15,-2 0-15,-1 2 0,0 3 0,-2 2 16,2 0-16,-2 4 0,-1 0 16,-1 3-16,0 1 0,0 3 15,0 2-15,0 5 0,4 0 16,1 1-16,3-1 0,3-1 16,-1-1-16,-1-4 0,-2-1 15</inkml:trace>
  <inkml:trace contextRef="#ctx0" brushRef="#br0" timeOffset="84885.4062">25138 3041 0,'0'0'0,"0"0"16,0 0-16,0 0 0,0 0 15,-21-11-15,21 11 0,-25-10 0,8 4 16,0 4-16,-2 3 15,-1 1-15,-1 0 0,-3 3 0,-2 2 16,-7 5-16,2 3 0,2 3 16,3 2-16,1-1 0,3 2 15,1 4-15,6 1 0,7-4 16,6-2-16,6-4 0,5-4 16,7-3-16,3-3 0,7-6 15,2-4-15,2-2 0,0-2 0,0-2 16,0-2-16,0-4 0,-3 0 15,-6 0-15,-4 1 0,-2 2 16,-3 1-16,-3 2 0,-3 2 16,0 2-16,-2 1 0,-2 4 15,-2 1-15,0 0 0,0 5 16,-2 2-16,-1 4 0,-3 3 16,0 2-16,-4 6 0,-3 4 15,-2 3-15,0 2 0,-3 7 16,3-1-16,2-1 0,2-4 0,-2 4 15,4-4-15,-1-3 0,0-3 16,0-8-16,0-7 0,0-1 16,-1-1-16,-2-3 0,-2-1 15,1-4-15,0-1 0,-1-3 16,1-3-16,1-3 0,0-2 0,3-3 16,1-3-16,3-2 15,4 0-15,2-2 0,2-2 16,0 5-16,1 4 0,-2 2 0</inkml:trace>
  <inkml:trace contextRef="#ctx0" brushRef="#br0" timeOffset="85386.8536">25594 3105 0,'0'0'0,"0"0"0,0 0 16,0 0-16,0 0 0,0 0 16,4-21-16,-4 21 0,0 0 0,0 0 15,-12-22-15,12 22 16,0 0-16,-28-12 0,13 10 16,-1-1-16,2 2 0,-1 2 15,-2 3-15,1-2 0,-1 2 0,-6 4 16,-1 3-16,2 2 0,2-2 15,1 4-15,0 4 0,4 1 16,2-3-16,2 6 0,5-1 16,3-8-16,2-1 15,7-3-15,8 0 0,2-4 0,4-2 16,5-4-16,3-4 0,1-2 16,0-3-16,-1 0 0,-3-3 15,-3 0-15,-3-3 0,-2 2 16,-3-1-16,-2 1 0,-1-1 0,-2 3 15,-3 0-15,0 2 0,-2 2 16,-1 1-16,-2 1 0,-1 5 16,-5 1-16,1 3 0,-1 2 15,1 1-15,0 2 0,-2 3 16,1 3-16,-1 1 0,1 1 0,1 2 16,2 2-16,1 0 15,1-1-15,2-1 0,1-1 16,3-3-16,2 1 0,-2-4 0,0-1 15,-1-2-15</inkml:trace>
  <inkml:trace contextRef="#ctx0" brushRef="#br0" timeOffset="85620.3643">25964 3098 0,'0'0'0,"0"0"16,0 0-16,0 0 0,0 0 0,0 0 15,0 0-15,-13 27 0,13-27 16,-13 24-16,13-24 0,-19 33 16,8-16-16,0 0 0,0 1 15,1-1-15,2-1 0,2-2 16,1-1-16,2-2 0,1-2 0,3-3 16,2-5-16,0-1 15,2-1-15,-2-1 0,0 1 0,1 0 16</inkml:trace>
  <inkml:trace contextRef="#ctx0" brushRef="#br0" timeOffset="85769.5973">25877 2954 0,'0'0'0,"0"0"16,0 0-16,0 0 0,0 0 0,26-4 15,-26 4-15,24 6 0,-24-6 16,28 9-16,-12-3 0,-3-2 15,-2 1-15,-1-2 0</inkml:trace>
  <inkml:trace contextRef="#ctx0" brushRef="#br0" timeOffset="86136.9323">26170 3158 0,'0'0'16,"0"0"-16,0 0 0,-13 20 0,13-20 15,-15 27-15,6-11 0,0 0 16,1-1-16,2-1 0,-1 0 16,-1 4-16,2-2 0,0-5 15,2-2-15,0-4 0,2-3 16,2-2-16,-1-3 0,1 0 16,1-2-16,1-1 0,1-1 15,0-2-15,1-3 0,3 0 16,2-2-16,3-4 0,2 0 0,1 0 15,0 0-15,-1 2 0,0 1 16,0 3-16,1 2 0,1 2 16,-1 1-16,0 4 0,-1 3 15,-2 3-15,-2 2 0,-1 2 16,-3 4-16,-1 2 0,-3 2 16,-2 1-16,-2 1 0,-2 1 0,0-1 15,0 0-15,-1 1 0,2-2 16,0 0-16,-1-3 0,2-1 15,0-3-15</inkml:trace>
  <inkml:trace contextRef="#ctx0" brushRef="#br0" timeOffset="86485.2124">26732 3015 0,'0'0'0,"0"0"15,0 0-15,0 0 0,0 0 16,-33 4-16,33-4 0,-34 3 16,17 2-16,-2 0 0,-1 1 15,1 0-15,2 1 0,-3 3 16,2 1-16,4-1 0,3 0 0,3 1 16,5 2-16,2-2 0,2 1 15,3 2-15,4-1 16,0-1-16,-1 1 0,1-2 0,0 1 15,-2-3-15,1 0 0,-4 2 16,-1 1-16,-2-3 0,-1-2 16,-3 1-16,-3 0 0,-3-1 15,-1-1-15,-2 0 0,0-2 16,1-1-16,1 1 0,2-3 16,1-2-16,2-3 0,1-1 0,1 0 15,1 1-15,-1 0 0</inkml:trace>
  <inkml:trace contextRef="#ctx0" brushRef="#br0" timeOffset="86751.4023">26996 2981 0,'0'0'0,"0"0"15,0 0-15,0 0 0,-21 21 0,21-21 16,-24 26-16,9-10 0,1 3 15,-2 3-15,-3 3 0,-2 6 16,3-1-16,6-2 0,3-3 16,4-1-16,1-3 0,8 2 15,5-2-15,1-5 0,1-5 0,3-3 16,4-1-16,-1-4 16,2-1-16,-3-13 0,0-13 0,-4 6 15,-2 3-15,-1 2 0</inkml:trace>
  <inkml:trace contextRef="#ctx0" brushRef="#br0" timeOffset="86935.403">26750 3146 0,'0'0'0,"0"0"15,0 0-15,29-2 0,-29 2 0,30-3 16,-12 3-16,2 1 0,2 1 15,6-1-15,0-2 0,0-1 16,-2 2-16,1 0 0,-1 0 16,-4 2-16,-3-2 0,-2 1 15</inkml:trace>
  <inkml:trace contextRef="#ctx0" brushRef="#br0" timeOffset="96237.2277">9723 4817 0,'0'0'15,"0"0"-15,0 0 0,0 0 0,0 0 16,0 0-16,23-7 0,-23 7 15,0 0-15,26-5 0,-26 5 16,22-3-16,-11 3 0,1 0 16,0-2-16,2 1 0,0 0 15,3-1-15,1 0 0,0 1 16,0 0-16,1 0 0,2-2 16,1 2-16,2-1 0,5-1 15,1 1-15,0-1 0,0 2 0,2 0 16,2 0-16,-1-2 0,-1 2 15,8-1-15,0 1 16,-1-1-16,-2 1 0,3 0 0,2 1 16,-5-2-16,-1 0 0,9 2 15,1 0-15,-4 0 0,-4 0 16,2 0-16,3-1 0,-3 0 16,-2 1-16,-1 0 0,1 0 15,-2 1-15,0 0 0,6 1 0,-1 0 16,-2-2-16,-2-2 0,1 4 15,0-1-15,-1 0 0,-2-1 16,1 2-16,1 2 0,-2-1 16,-2-3-16,2 0 0,3-1 15,-3-1-15,0 2 0,3 2 16,0-1-16,-1 0 0,-3 0 16,4-1-16,3-1 0,-4 1 15,-3-1-15,2 2 0,2 2 16,-3-1-16,-3 0 0,2-1 0,2 1 15,-1-3-15,-4-1 0,-1 2 16,0 3-16,-1-3 0,-2 0 16,2 1-16,0 0 0,-6 1 15,-3 0-15,-4-1 0,1-1 16,-4 1-16,-1 1 0,-3 0 16,-2 0-16,-4 1 0,-3-3 0,2 2 15,-2-2-15,0 2 0</inkml:trace>
  <inkml:trace contextRef="#ctx0" brushRef="#br0" timeOffset="98218.9445">9739 4949 0,'0'0'0,"0"0"0,0 0 15,0 0-15,0 0 0,0 0 16,0 0-16,0 0 0,0 0 0,-1 26 15,1-26-15,-8 23 0,8-23 16,-13 34-16,3-10 16,0-1-16,0 0 0,1 3 15,3 2-15,0 3 0,5-4 0,3-3 16,3-3-16,1-5 0,3-5 16,3-4-16,3-5 0,2-1 15,4-1-15,0-1 0,-1-2 16,4-5-16,0 0 0,-2-2 15,0-1-15,-3-1 0,-1-1 0,-2 1 16,-3 0-16,-3-1 16,-4 1-16,-3-2 0,-5-1 15,-2-1-15,-2 2 0,1 1 0,-1 2 16,1 2-16,-2 4 0,2 0 16,-1 1-16,2 2 0,-1 1 15,0 4-15,-1 5 0,2 2 16,0 2-16,-2 6 0,1 2 15,-2 3-15,0-1 0,1 1 16,0 2-16,1 0 0,1 2 0,1 7 16,1-2-16,1-3 0,2-2 15,1-2-15,3-4 16,0 5-16,1 3 0,-1-5 0,-1-5 16,0-2-16</inkml:trace>
  <inkml:trace contextRef="#ctx0" brushRef="#br0" timeOffset="98404.3785">10413 4863 0,'0'0'0,"0"0"16,0 0-16,0 0 0,0 0 0,0 0 15,-19 20-15,19-20 0,-24 23 16,7-10-16,-2 2 15,1 1-15,-1 3 0,2-2 16,3-3-16,2-1 0</inkml:trace>
  <inkml:trace contextRef="#ctx0" brushRef="#br0" timeOffset="98552.4561">10135 5196 0,'0'0'0,"0"0"0,0 0 16,22-11-16,-22 11 0,30-12 15,-7 6-15,1 0 0,1 1 16,5 0-16,3-1 0,5 0 15,-4 1-15,5 0 0,-3 0 16,-6 2-16,-5-1 0,-5 1 0,-4 1 16,-2 1-16</inkml:trace>
  <inkml:trace contextRef="#ctx0" brushRef="#br0" timeOffset="98818.9932">10370 5000 0,'0'0'0,"0"0"16,0 0-16,0 0 0,0 0 0,-5 23 15,5-23-15,-9 32 16,9-32-16,-9 39 0,1-12 16,1 2-16,2 0 0,-2 13 15,2 2-15,0-3 0,3-3 0,-1 6 16,-1-4-16,3-7 0,2-5 15,4-1-15,1-6 0,0-6 16,-2-2-16,2-6 0,0-5 16,0 1-16,-2-2 0,0 0 15</inkml:trace>
  <inkml:trace contextRef="#ctx0" brushRef="#br0" timeOffset="99243.4624">10861 4928 0,'0'0'0,"0"0"16,0 0-16,0 0 0,0 0 15,-19 22-15,19-22 0,-22 26 16,22-26-16,-24 34 0,14-13 16,2-3-16,0 0 0,3 3 15,5-2-15,6-3 0,3-1 16,3-6-16,3-2 0,3-2 15,2-3-15,3-2 0,2-1 16,0-1-16,-2-2 0,2 1 0,-1-2 16,-3-2-16,-3-2 0,-5 1 15,-4-1-15,-3 0 0,-3 1 16,-4 0-16,-3-2 0,0 0 16,0 1-16,-2-1 0,1 2 15,-1-1-15,-1 4 0,1 2 16,-2 3-16,0 2 0,1 3 0,-2 3 15,-2 7-15,1-1 16,0 3-16,-1 4 0,0 4 16,0 0-16,1 0 0,-2 11 0,1 4 15,1-2-15,2-2 0,2 0 16,0-2-16,2 3 0,0-5 0,3-9 16,2-6-16,2-5 15,0-5-15,-1-1 0,0-2 16,-1 0-16</inkml:trace>
  <inkml:trace contextRef="#ctx0" brushRef="#br0" timeOffset="99719.0644">11356 4823 0,'0'0'0,"0"0"0,0 0 15,0 0-15,0 0 0,0 0 16,0 0-16,0 0 0,0 0 0,-23 25 15,23-25-15,-30 24 0,14-10 16,1 0-16,0 0 0,2 0 16,1 0-16,0 2 0,3 0 15,3-5-15,3-3 0,7-1 16,6-3-16,1-3 0,3-2 16,7-3-16,3 0 0,1 0 15,2 0-15,-1 0 0,1-3 16,1 3-16,-2-1 0,-5 3 15,-4 1-15,-4 3 0,-4 0 0,-5 4 16,-6 3-16,-2-1 0,-3 3 16,-6 3-16,-7 6 15,-1 0-15,-1 2 0,-11 6 0,-5 1 16,4 1-16,3-3 0,-2 7 16,4-2-16,5-5 0,4-1 15,7-5-15,5-2 0,6-3 0,4-2 16,7-5-16,6-4 15,5-3-15,4-1 0,5-2 0,5-2 16,1-2-16,2-2 0,-1 2 16,-1 1-16,-3-1 0,-2 0 15,-2 1-15,-3-3 0,-5 3 16,-5-2-16,-3 3 0,-2 1 16,-2-1-16</inkml:trace>
  <inkml:trace contextRef="#ctx0" brushRef="#br0" timeOffset="100018.2981">11536 5053 0,'0'0'0,"0"0"15,0 0-15,0 0 0,29-4 0,-29 4 16,0 0-16,31 3 16,-23-2-16,0 1 0,0 3 15,-1 0-15,-2 1 0,-1 0 16,1 2-16,-2 2 0,-1 1 0,-2 6 15,-1 3-15,0 3 16,0-3-16,-2 11 0,-1 4 0,1-4 16,-1-2-16,-3 5 0,-1 0 15,1-4-15,0-4 0,-2-2 16,-2-2-16,0-4 0,1-3 0,-1-3 16,0-3-16,0-1 15,0-1-15,-4-7 0,-3-6 16,5-1-16,1-2 0,0 0 0,2 1 15,2 2-15</inkml:trace>
  <inkml:trace contextRef="#ctx0" brushRef="#br0" timeOffset="100185.8512">11381 5111 0,'0'0'0,"0"0"0,0 0 15,0 0-15,0 0 0,27 10 0,-27-10 16,22 8-16,-12-3 0,0 1 15,0 1-15,-1 0 0,1 0 16,-3 1-16,0 1 16,-2-2-16,-2-1 0,0 0 0,0-1 15,0-1-15</inkml:trace>
  <inkml:trace contextRef="#ctx0" brushRef="#br0" timeOffset="100401.8483">11148 5303 0,'0'0'0,"0"0"0,0 0 16,30-4-16,-15 3 0,7-3 15,6-2-15,2 0 0,2 0 16,12-3-16,2-1 0,6 0 16,-5-1-16,1 2 0,-1 2 15,0-2-15,-7 2 0,-9 3 16,-7 1-16,-6 4 0,-7 4 0,-2-1 15,-3-2-15,0 0 0</inkml:trace>
  <inkml:trace contextRef="#ctx0" brushRef="#br0" timeOffset="100552.2911">11428 5273 0,'0'0'0,"0"0"0,0 0 16,0 0-16,0 0 0,22 12 0,-22-12 15,14 15-15,-14-15 0,15 20 16,-6-11-16,-2 0 0,0-2 16,0 0-16</inkml:trace>
  <inkml:trace contextRef="#ctx0" brushRef="#br0" timeOffset="100768.268">12234 4907 0,'0'0'0,"0"0"0,0 0 0,0 0 16,-23 21-16,23-21 0,-22 22 16,7-8-16,-1 1 0,-3 3 15,-1 1-15,-3 6 0,2-3 0,0-2 16,1-1-16,4-3 15,2-2-15,1-3 0</inkml:trace>
  <inkml:trace contextRef="#ctx0" brushRef="#br0" timeOffset="100952.466">12029 5122 0,'0'0'0,"0"0"16,0 0-16,0 0 0,0 29 0,0-29 15,-5 31-15,2-14 0,0 0 16,1 2-16,-1-1 0,1-1 16,1-1-16,0 4 0,0-4 15,1 3-15,0 3 0,0-3 16,0-3-16,0-4 0</inkml:trace>
  <inkml:trace contextRef="#ctx0" brushRef="#br0" timeOffset="101201.9582">12137 5116 0,'0'0'0,"0"0"16,0 0-16,21-6 0,-11 3 0,2 2 15,1 1-15,0-1 0,1 0 16,-2 1-16,-1 1 0,-1 1 16,-1 1-16,-2 0 0,0 4 15,-2 1-15,0 0 0,-3 4 16,-1 1-16,0 3 0,-1-1 0,-2 6 15,0 0-15,0-2 0,-1-2 16,1-1-16,1 1 0,-1-3 16,0-1-16,-4-1 0,0-2 15,0-2-15,2-1 0,-1-1 16</inkml:trace>
  <inkml:trace contextRef="#ctx0" brushRef="#br0" timeOffset="101339.5967">12101 5273 0,'0'0'16,"0"0"-16,0 0 0,0 0 0,0 0 16,0 0-16,23-10 15,-23 10-15,0 0 0,29-11 0,-29 11 16,26-5-16,-14 3 0,-1 0 16,-2 1-16,-1 0 0</inkml:trace>
  <inkml:trace contextRef="#ctx0" brushRef="#br0" timeOffset="101485.468">12096 5363 0,'0'0'0,"0"0"0,0 0 15,0 0-15,0 0 0,30-3 16,-30 3-16,34-8 0,-15 4 16,2-2-16,1-2 0,-3 2 0,-3 0 15,-2 1-15</inkml:trace>
  <inkml:trace contextRef="#ctx0" brushRef="#br0" timeOffset="101869.0152">12653 4956 0,'0'0'0,"0"0"16,0 0-16,0 0 0,0 0 0,-27 21 15,27-21-15,-33 21 0,16-8 16,0 2-16,1 1 0,1-3 15,2-1-15,0 0 16,4-3-16,2 2 0,4-1 0,3-3 16,5-5-16,1-3 0,3-2 0,8-1 15,2-2-15,2 2 16,0 0-16,-1 1 0,-1 0 16,0 2-16,-1 1 0,0 4 15,-2 3-15,-1-1 0,-3 2 0,-2 2 16,-1 2-16,-4 5 0,0 3 15,-4 2-15,-2 2 0,-2 1 16,-1 1-16,-4 3 0,-3-1 16,1-3-16,2-3 0,-2-5 15,0-2-15,0-4 0,0-3 16,-3 1-16,-4-3 0,1-1 0,-1-4 16,-1-4-16,1-2 15,2 1-15,4 0 0,1 1 0</inkml:trace>
  <inkml:trace contextRef="#ctx0" brushRef="#br0" timeOffset="101985.7515">12486 5286 0,'0'0'0,"0"0"16,0 0-16,0 0 0,0 0 0,34-2 15,-34 2-15,33 3 16,-33-3-16,37 5 0,-14-2 16,-1 2-16,-1 0 0,2 1 0,-3-1 15,-3 0-15</inkml:trace>
  <inkml:trace contextRef="#ctx0" brushRef="#br0" timeOffset="102134.7708">12975 5335 0,'0'0'0,"0"0"0,0 0 15,0 0-15,0 0 0,0 0 16,23 14-16,-23-14 0,0 0 0,0 0 15</inkml:trace>
  <inkml:trace contextRef="#ctx0" brushRef="#br0" timeOffset="102369.093">13662 4872 0,'0'0'0,"0"0"16,0 0-16,0 0 0,0 0 16,0 0-16,-27 20 0,27-20 15,-34 22-15,11-7 0,-4 3 16,0 1-16,-1 0 0,-8 4 16,0 1-16,1-4 0,2-2 15,0 0-15,7-3 0,4-2 0</inkml:trace>
  <inkml:trace contextRef="#ctx0" brushRef="#br0" timeOffset="102551.5927">13286 5116 0,'0'0'16,"0"0"-16,0 0 0,1 19 0,-1-19 15,0 25-15,-1-5 16,0 2-16,0 2 0,-3 11 0,1 4 15,0-3-15,-2-2 0,1 3 16,-1-5-16,1-4 0,0-6 16,0-2-16,1-6 0,1-2 0</inkml:trace>
  <inkml:trace contextRef="#ctx0" brushRef="#br0" timeOffset="102752.3039">13524 5138 0,'0'0'0,"0"0"16,21-10-16,-7 4 0,3 0 0,8-3 15,4 3-15,-2 0 16,1 2-16,5-1 0,-1 2 16,-3 2-16,-4 2 0,-3 0 15,-4 3-15,-5-3 0,-4 1 0,-2-1 16,-1 0-16,-1-1 0</inkml:trace>
  <inkml:trace contextRef="#ctx0" brushRef="#br0" timeOffset="102942.48">13508 5288 0,'0'0'15,"0"0"-15,0 0 0,0 0 0,0 0 16,0 0-16,2 33 0,-2-33 15,2 28-15,-2-28 0,3 33 16,0-16-16,2-2 0,0 1 16,1-1-16,-1-2 0,1 0 0,-1-1 15,0-2-15,-1-1 16</inkml:trace>
  <inkml:trace contextRef="#ctx0" brushRef="#br0" timeOffset="103252.333">13568 5321 0,'0'0'0,"0"0"0,0 0 0,0 0 15,26-6-15,-26 6 0,28 0 16,-13 1-16,1-1 0,-2 1 16,1-1-16,-3 1 0,-1 2 0,-1-1 15,-3 2-15,-1 2 0,-2 0 16,-2 0-16,-3 1 0,-2 1 15,-4 0-15,-3 1 0,-3 0 16,1-2-16,1 1 0,-1-1 16,1-1-16,2 0 0,1-1 15,3 0-15,3 0 0,2-2 16,2 0-16,7-2 0,4-1 16,2-1-16,2-1 0,8-1 15,5-2-15,-1 0 0,-1 0 0,-3 1 16,-6 0-16,-2 1 0</inkml:trace>
  <inkml:trace contextRef="#ctx0" brushRef="#br0" timeOffset="103752.6201">14228 4986 0,'0'0'0,"0"0"0,0 0 0,0 0 16,0 0-16,0 0 0,-25 21 15,25-21-15,-20 25 0,10-10 16,0 0-16,1 0 0,2-1 0,1-1 16,2 2-16,2-2 15,2 0-15,2-2 0,3-1 16,3-2-16,2-1 0,1-3 15,1-3-15,2 0 0,0-2 0,-1-1 16,0-2-16,-2-1 0,-1 0 16,-2-3-16,-2-1 0,-1 1 15,-2 1-15,-2-1 0,-2-1 16,0 0-16,-1-1 0,0 0 16,-2-1-16,2 2 0,0 0 15,0 3-15,0 1 0,-1 2 0,1 3 16,-1 4-16,-1 4 15,1 2-15,0 1 0,-3 3 16,-1 4-16,-4 7 0,0 0 0,0 4 16,1 5-16,1-1 0,2 1 15,-1 7-15,1-1 0,1-5 16,2-6-16,3-2 0,1-4 16,2-3-16,1-5 0,-1-5 15,1-6-15,-1 0 0,-1-2 0,0 0 16</inkml:trace>
  <inkml:trace contextRef="#ctx0" brushRef="#br0" timeOffset="104268.5884">14643 4759 0,'0'0'0,"0"0"0,0 0 0,0 0 15,0 0-15,-9 22 0,9-22 16,-18 27-16,8-12 0,-3 3 16,-3 0-16,1 0 0,1 0 0,-2 3 15,0-3-15,4-3 16,2-3-16,3 0 0,4-4 16,3-2-16,3-1 0,6-4 15,6-3-15,1-1 0,4-1 0,3-2 16,5 1-16,-3-2 0,0 0 15,5 0-15,-1 2 0,-2 0 16,-1-1-16,-4 2 0,-3 1 16,-5 3-16,-3 0 0,-9 5 15,-6 3-15,-2 0 0,0 2 0,-4 3 16,-4 1-16,-2 3 16,-3 5-16,-7 6 0,-4 2 15,1-1-15,3-2 0,-7 4 0,-2 0 16,8-3-16,4-2 0,4-3 15,4-3-15,4-3 0,3 0 16,6-4-16,4-2 0,6 2 16,5-1-16,1-5 0,5-4 15,2-3-15,2-1 0,6-1 16,3 1-16,0-2 0,0 0 0,6-1 16,1-2-16,-6 1 0,-6 0 15,-5-2-15,-3-2 0,-5 2 16,-2 2-16,-4 0 0</inkml:trace>
  <inkml:trace contextRef="#ctx0" brushRef="#br0" timeOffset="104585.7792">14812 5103 0,'0'0'15,"0"0"-15,0 0 0,0 0 0,23-1 16,-23 1-16,0 0 0,23 4 15,-23-4-15,0 0 0,25 10 16,-17-4-16,-1-1 0,-2 2 16,1 2-16,-2 2 0,-1 3 0,1 3 15,-2 2-15,-1 3 16,0 0-16,-1 8 0,0 3 16,-1-4-16,0-1 0,0 0 0,0-1 15,-3 3-15,1-5 0,-1-3 16,-2-2-16,-1-5 0,1-1 15,-5-3-15,-4 0 0,3-5 16,0-2-16,-2-1 0,-2-3 16,2-3-16,1-1 0,-1-6 15,-2-1-15,3 1 0,2 1 0,1 3 16</inkml:trace>
  <inkml:trace contextRef="#ctx0" brushRef="#br0" timeOffset="104735.748">14666 5160 0,'0'0'0,"0"0"16,0 0-16,0 0 0,24-4 0,-24 4 16,0 0-16,28 10 0,-28-10 15,22 9-15,-22-9 0,23 13 16,-11-5-16,-1-1 0,-1 1 16,-1-1-16,-1 0 0,-2-3 15</inkml:trace>
  <inkml:trace contextRef="#ctx0" brushRef="#br0" timeOffset="104968.9085">14423 5293 0,'0'0'0,"0"0"0,0 0 15,36-7-15,-36 7 0,43-5 0,-12 2 16,1 0-16,2-2 0,12 0 15,3-2-15,7-1 0,-4 1 16,-4 1-16,-4 0 0,0 0 16,-6 0-16,-10 2 0,-4 3 15,-8 1-15,-5 0 0,-8 2 16,-5 2-16,1 0 0,0-1 0,0-1 16</inkml:trace>
  <inkml:trace contextRef="#ctx0" brushRef="#br0" timeOffset="105135.2088">14708 5285 0,'0'0'0,"0"0"0,0 0 16,0 0-16,0 0 0,0 0 16,25 14-16,-25-14 0,0 0 0,23 18 15,-13-11-15,0-2 0,1 1 16,-2-1-16,-1-2 0,0 2 15</inkml:trace>
  <inkml:trace contextRef="#ctx0" brushRef="#br0" timeOffset="105355.1197">15452 4946 0,'0'0'0,"0"0"0,0 0 16,0 0-16,-18 15 0,18-15 0,-21 19 16,7-7-16,-2 2 0,-2 1 15,-2 0-15,0 1 0,0 0 16,-4 5-16,1 0 0,2-6 16,1-4-16,4-1 0,2-2 15,2-2-15</inkml:trace>
  <inkml:trace contextRef="#ctx0" brushRef="#br0" timeOffset="105552.7386">15251 5170 0,'0'0'0,"0"0"16,0 0-16,0 0 0,7 19 16,-7-19-16,-1 28 0,0-10 0,-1 0 15,-1 0-15,1 3 16,0-1-16,1-1 0,0 2 0,0-2 15,1-4-15,0-1 0,-1-5 16,-1-5-16,1 1 0,1-2 16,0 0-16</inkml:trace>
  <inkml:trace contextRef="#ctx0" brushRef="#br0" timeOffset="105786.0199">15308 5181 0,'0'0'0,"0"0"0,0 0 15,22-4-15,-22 4 0,18-4 0,-7 2 16,2 2-16,0 2 0,0-1 16,0 2-16,-1 0 0,1 1 15,-2 1-15,0 2 0,-3 0 16,0 3-16,-1 1 0,-2 0 16,-1 1-16,-2-1 0,-1 6 15,-2-1-15,-3-1 0,-1-1 0,-2 0 16,1 0-16,-2-2 0,-1 0 15,1-2-15,2-1 0,0-2 16</inkml:trace>
  <inkml:trace contextRef="#ctx0" brushRef="#br0" timeOffset="105935.3406">15262 5313 0,'0'0'0,"0"0"16,0 0-16,0 0 0,0 0 0,31-9 15,-31 9-15,25-1 0,-25 1 16,24 0-16,-12 0 0,-2 0 16,-2 1-16,-2 0 15,1-1-15,-2 1 0</inkml:trace>
  <inkml:trace contextRef="#ctx0" brushRef="#br0" timeOffset="106118.8964">15267 5441 0,'0'0'16,"0"0"-16,0 0 0,0 0 0,26-4 16,-26 4-16,27-9 0,-27 9 15,35-10-15,-15 3 0,1 0 16,-1 0-16,-2-1 0,1-2 16,-1-2-16,2-1 0,-4 2 0,-1 2 15</inkml:trace>
  <inkml:trace contextRef="#ctx0" brushRef="#br0" timeOffset="106502.1895">15863 4970 0,'0'0'0,"0"0"0,0 0 16,0 0-16,0 0 0,0 0 0,-33 12 15,33-12-15,-27 15 0,11-6 16,1 2-16,2-1 0,0 1 15,2-2-15,1-1 0,3 0 16,0 0-16,4-3 0,2 0 16,2-1-16,1-1 0,4-2 15,2 1-15,3-1 0,3 0 16,-1 0-16,0-2 0,0 2 16,-1 0-16,3 2 0,-2 1 15,-1 3-15,0 0 0,-2 2 16,-2 2-16,-4 0 0,0 1 0,-2 4 15,-1 1-15,-1 1 0,-1 1 16,-1 0-16,-2 1 0,0-2 16,-2 1-16,1-3 0,-1-1 15,-1 0-15,-2 0 0,-1-3 16,-1-2-16,-1 0 0,-1-1 0,-1 0 16,1-1-16,-1-3 0,-1 0 15,3-3-15,2 1 0,2-1 16</inkml:trace>
  <inkml:trace contextRef="#ctx0" brushRef="#br0" timeOffset="106635.4062">15637 5284 0,'0'0'0,"0"0"0,0 0 16,0 0-16,0 0 0,23-2 16,-23 2-16,0 0 0,30 2 0,-30-2 15,30 4-15,-14-3 16,1 1-16,-3-1 0,-2 0 15,0-1-15</inkml:trace>
  <inkml:trace contextRef="#ctx0" brushRef="#br0" timeOffset="112168.7829">13292 5714 0,'0'0'16,"0"0"-16,0 0 0,0 0 0,0 0 15,0 0-15,0 0 0,0 0 16,0 0-16,5 29 0,-5-29 16,-4 28-16,4-28 0,-5 32 15,1-13-15,-2 1 0,-1 4 0,0-2 16,-1 1-16,-3 4 0,0-2 16,2-4-16,2-2 0,1-1 15,0-3-15,1-4 16,0-2-16,2-3 0,1-2 0,2-4 15,0 0-15,2-2 0,3-1 16,-1-5-16,1-4 0,1-1 16,-1-2-16,2-5 0,0 1 15,-1-2-15,2-1 0,-1 1 16,-1 1-16,1 2 0,-2 3 0,2-1 16,1 3-16,2 2 0,1 3 15,2 0-15,2 2 0,1 2 16,-1 2-16,2 2 0,-1 2 15,1-1-15,-1-1 0,-2 0 16,-3 0-16,-1 0 0</inkml:trace>
  <inkml:trace contextRef="#ctx0" brushRef="#br0" timeOffset="112568.9229">13502 5946 0,'0'0'16,"0"0"-16,0 0 0,0 0 16,0 0-16,28 2 0,-28-2 15,23 1-15,-23-1 16,26 0-16,-7-2 0,-1-1 0,0 0 16,-1-2-16,-2 1 0,-1 0 0,0 1 15,-2-3-15,0 1 16,-2-1-16,-2 0 0,-3 0 15,-1-2-15,-1 1 0,-2 0 0,-2 1 16,-3-1-16,-2 3 0,-4-2 16,-2 1-16,-3 1 0,1 2 15,-1 1-15,-7 1 0,-3 1 16,1 1-16,0 3 0,2 1 16,2 2-16,2 2 0,2 1 0,0 4 15,3 2-15,2 1 0,2 3 16,4 3-16,4-1 0,4-2 15,5-2-15,7-2 0,8-1 16,4-3-16,2-2 0,7-2 16,4-4-16,-6 1 0,-7-3 0,-5 1 15</inkml:trace>
  <inkml:trace contextRef="#ctx0" brushRef="#br0" timeOffset="113052.5241">14291 5805 0,'0'0'0,"0"0"0,0 0 16,0 0-16,-21-5 0,21 5 15,-27 0-15,9 1 0,-1 1 16,-3 2-16,-2 3 0,-1 1 16,-2 2-16,-5 4 0,1 3 15,3 0-15,1 2 0,1 4 16,5 1-16,6-3 0,7-2 0,5-2 15,8-2-15,4-4 0,4-1 16,9-5-16,7-2 0,1-4 16,1-3-16,4-4 0,1-4 15,-2 0-15,-2-1 0,3-1 16,-3-2-16,-6 2 0,-7 2 0,-4-2 16,-4 0-16,-3 1 0,-4 2 15,-2 4-15,-2 2 0,-2 2 16,-1 2-16,-3 3 0,-2 4 15,2 2-15,0 4 0,2 2 16,-2 3-16,1 4 0,0 3 16,0 6-16,1 1 0,0 0 15,2-1-15,0 0 0,0 1 16,-2-3-16,1-1 0,-1-1 16,-2-3-16,-1-2 0,0-4 15,-6-2-15,-4-2 0,-1-3 0,1-1 16,-1-5-16,2-3 0,1-3 15,4-2-15,2-9 0,3-6 16,2-4-16,3-2 0,0 6 16,0 3-16,0 3 0</inkml:trace>
  <inkml:trace contextRef="#ctx0" brushRef="#br0" timeOffset="113402.9355">14616 5796 0,'0'0'0,"0"0"16,0 0-16,0 0 0,-6 31 16,6-31-16,-8 34 0,4-13 15,-1 3-15,1 0 0,-1 1 16,1 4-16,0-3 0,0-5 16,2-2-16,0-3 0,0-4 0,1-3 15,-1-1-15,1-3 0,1-2 16,0-5-16,1-6 0,1 0 15,-1-2-15,1-7 0,1-5 16,3-1 0,0-1-16,6-2 0,5-1 0,-2 2 15,0 5-15,1-2 0,1 2 0,-1 5 16,0 4-16,0 0 16,1 2-16,1 5 0,0 2 0,1 2 15,0 3-15,-2 0 0,-1 3 16,-2 1-16,-1 2 0,1 0 15,-1 0-15,-4-3 0,-2-1 16,-1 0-16</inkml:trace>
  <inkml:trace contextRef="#ctx0" brushRef="#br0" timeOffset="113768.5464">14855 6002 0,'0'0'15,"0"0"-15,0 0 0,0 0 16,30-3-16,-30 3 0,32-4 16,-14 1-16,1-1 0,1-1 15,1-1-15,5 0 0,0 0 0,-1-2 16,-2-1-16,-3 0 0,-4 1 16,-3-2-16,-2 0 0,-4 1 15,-2-1-15,-5 2 0,-4-1 16,-4 3-16,-4-1 0,-2 4 15,-1 4-15,-3-1 0,-2 1 16,-2 4-16,-1 1 0,1 6 0,1 1 16,-2 5-16,2-1 15,3 1-15,4-1 0,5 3 16,5 3-16,3-4 0,2 1 0,6-2 16,5-1-16,7-4 0,5-3 15,5-2-15,4-2 0,1-3 16,2-6-16,-8 2 0,-5 0 15,-4 0-15</inkml:trace>
  <inkml:trace contextRef="#ctx0" brushRef="#br0" timeOffset="114020.8131">15557 5676 0,'0'0'0,"0"0"15,0 0-15,-10 20 0,10-20 0,-16 27 16,4-9-16,0 2 0,0 2 16,-3 11-16,0 2 0,4-1 15,2-2-15,2 4 0,1-5 16,5-4-16,3-2 0,5-4 16,4-4-16,3-5 0,3-3 15,-1-3-15,1-1 0,-2-4 16,1-2-16,-1-5 0,2-1 0,-3 1 15,-3 1-15,-2 2 16</inkml:trace>
  <inkml:trace contextRef="#ctx0" brushRef="#br0" timeOffset="114185.5417">15393 5929 0,'0'0'16,"0"0"-16,0 0 0,31-8 15,-13 6-15,2 0 0,3 1 0,2 0 16,3-1-16,8-1 0,3 0 16,-7-1-16,-4 1 0,-5 1 15</inkml:trace>
  <inkml:trace contextRef="#ctx0" brushRef="#br0" timeOffset="114487.3797">16068 5650 0,'0'0'0,"0"0"0,0 0 15,-18 14-15,18-14 0,-24 20 16,8-6-16,-1 2 0,1 2 0,-5 11 16,0 5-16,2 2 15,2 2-15,-3 10 0,2 0 16,4-6-16,2-2 0,-1 1 0,5-7 15,0-3-15,2-3 0,0-4 16,-1-2-16,2-4 0,-1-3 16,-3-2-16,-2-1 0,3-5 15,-1-4-15,-2-2 0,0-3 16,-1-1-16,-2-3 0,0-5 16,0-4-16,3 2 0,1 2 0,2 3 15</inkml:trace>
  <inkml:trace contextRef="#ctx0" brushRef="#br0" timeOffset="114619.244">15701 5957 0,'0'0'0,"0"0"16,0 0-16,28-10 0,-13 8 15,4 0-15,2 1 0,9-4 16,3 0-16,-2 2 0,-2 0 16,2 1-16,1 0 0,0 1 15,-6 0-15,-6 0 0</inkml:trace>
  <inkml:trace contextRef="#ctx0" brushRef="#br0" timeOffset="115019.5786">16202 5888 0,'0'0'0,"0"0"16,0 0-16,0 0 0,0 0 15,0 0-15,0 0 0,-17 29 0,17-29 16,-16 26-16,6-10 0,0 0 15,1 1-15,1 0 0,2-1 16,0 1-16,2-2 0,2-2 16,2-1-16,3-2 0,2 0 0,4-4 15,2-4-15,1-1 16,3 0-16,5-3 0,0-2 16,1-4-16,0-1 15,0-5-15,0-2 0,-2 0 0,-2 2 16,-1-4-16,-3-1 0,-1 1 15,1 3-15,-4 3 0,0 3 16,-2 3-16,-2 1 0,-1 3 16,-2-1-16,-2 3 0,1 5 0,-3 1 15,0 4-15,-2 1 0,1 2 16,-1 2-16,-2 0 0,2 1 16,0 1-16,2 0 0,0 2 15,2-4-15,2 0 0,4-5 16,2-3-16,1-1 0,0-1 0,-2-2 15,-2-1-15,1 1 16</inkml:trace>
  <inkml:trace contextRef="#ctx0" brushRef="#br0" timeOffset="115270.1508">16784 5624 0,'0'0'0,"0"0"0,0 0 16,-5 23-16,5-23 0,-9 29 0,0-11 16,-1 6-16,-1 6 0,-1 4 15,-2 1-15,-2 9 0,0-3 16,2 5-16,4-2 0,5-6 16,2-2-16,5-6 0,2-6 15,4-5-15,2-4 0,7-3 16,7-2-16,1-5 0,0-5 0,-5 0 15,-4 0-15,-2 0 16</inkml:trace>
  <inkml:trace contextRef="#ctx0" brushRef="#br0" timeOffset="119369.378">13269 6392 0,'0'0'15,"0"0"-15,0 0 0,0 0 16,0 0-16,0 0 0,-6 25 0,6-25 16,-6 24-16,6-24 0,-8 33 15,4-13-15,-2 1 0,1 2 16,-1 1-16,1 0 0,-1-2 0,-1 7 15,-2 0-15,1-3 0,1-4 16,2 0-16,1-2 0,-1-2 16,1-3-16,0-2 0,1-2 15,0-4-15,1 0 0,-2-6 16,1-4-16,1-2 0,0-2 16,2-4-16,3-3 0,1-2 15,2-2-15,3-1 0,2-3 16,1-1-16,2 0 0,-1 1 15,1-1-15,1-2 0,0 0 0,4 4 16,1 2-16,0 1 0,-1 3 16,-2 1-16,0 2 0,-2 3 15,-2 4-15,2 1 0,0 3 16,2 1-16,2 2 0,-3 1 16,-2-1-16,-4 0 0,-1-1 0,-2 1 15</inkml:trace>
  <inkml:trace contextRef="#ctx0" brushRef="#br0" timeOffset="119769.6698">13491 6679 0,'0'0'0,"0"0"0,0 0 16,0 0-16,0 0 0,23 9 0,-23-9 15,20 4-15,-20-4 0,23-2 16,-23 2-16,29-2 0,-13 1 16,2-1-16,1-1 0,-3-2 15,-1 0-15,0-2 0,-1-1 16,-2 0-16,-1-1 0,-1 0 16,-2-1-16,-1 2 0,-3 0 0,-2 0 15,-1-1-15,-2 2 0,-2 0 16,-5 2-16,-3-1 0,-1 3 15,-1 1-15,-6 2 0,-1 1 16,-1 3-16,-1 2 0,0 5 16,0 2-16,2 2 0,3-1 15,1 2-15,3 1 0,1 3 16,3 1-16,7-2 0,4 1 16,7-3-16,4-1 0,5-4 15,3-2-15,4-3 0,5-2 0,1-4 16,1-3-16,-7 0 0,-4 1 15,-3 0-15</inkml:trace>
  <inkml:trace contextRef="#ctx0" brushRef="#br0" timeOffset="120352.8651">14041 6600 0,'0'0'0,"0"0"15,0 0-15,0 0 0,-14 21 16,14-21-16,-13 21 0,6-9 16,-1-1-16,0 1 0,1 1 15,0-1-15,1 0 0,1-2 16,1 0-16,0-3 0,1-2 0,1-1 16,2-4-16,0 0 0,0 0 15,3-5-15,1-1 16,2-1-16,2 0 0,0-3 0,4-3 15,-1-1-15,0-1 0,4-3 16,2 0-16,-2 2 0,-1 1 16,2 2-16,0 5 0,0-1 15,-1 3-15,-1 1 0,1 4 16,-3 0-16,-2 2 0,-1 5 16,-2 4-16,-1 0 0,-2 2 0,-1 3 15,-2 2-15,-1-1 0,0-1 16,0-1-16,-1 2 0,-1-2 15,1-2-15,-1-2 0,0 0 16,1-1-16,0-3 0,1-2 16,1-1-16,-1-3 0,2 1 0,0-4 15,2-2-15,0-2 16,0-3-16,6-6 0,3-3 16,2 0-16,0 1 0,3-2 0,2 1 15,-3 2-15,0 5 0,5-2 16,0 1-16,-2 3 0,-1 2 15,-1 4-15,1 3 0,-3 1 16,-3 1-16,-2 5 0,-2 5 16,-4-4-16,1 0 0,-4 4 15,-2 3-15,0 0 0,1 0 0,-2 1 16,-1 2-16,-1-2 0,1-2 16,0 2-16,0-4 15,0-2-15</inkml:trace>
  <inkml:trace contextRef="#ctx0" brushRef="#br0" timeOffset="120752.5878">14812 6525 0,'0'0'0,"0"0"0,0 0 0,0 0 16,-19 15-16,19-15 0,-16 22 15,8-9-15,-1 1 0,2 2 16,2 1-16,0 0 0,3-2 16,2-1-16,1-1 0,2-2 15,3-2-15,8 0 0,5-3 16,0-2-16,-2-3 0,2-3 16,1-2-16,0-1 0,-1-2 0,-2-1 15,0-2-15,-3 0 0,-1-1 16,-3-3-16,-2 0 0,-4-1 15,-1 2-15,-6-2 0,-2 1 16,-3 2-16,-3 1 0,-2 1 16,-4 4-16,2 0 0,1 3 15,-5 0-15,-1 0 0,3 3 16,4 0-16,2 4 0,3 2 16,5-1-16,2 0 0,4-3 0,5 0 15,-2-1-15,-1 0 0,-1 0 16</inkml:trace>
  <inkml:trace contextRef="#ctx0" brushRef="#br0" timeOffset="121103.2011">15233 6491 0,'0'0'0,"0"0"0,0 0 15,0 0-15,0 0 0,-4 22 0,4-22 16,-7 22-16,7-22 0,-14 30 15,4-11-15,2-3 0,-1 1 16,1 0-16,2-1 0,0-1 16,2-2-16,-2 2 0,2-4 15,1-3-15,1-2 0,2-2 16,1-2-16,-1-2 0,0 0 0,3-6 16,-2 1-16,0-2 15,0-2-15,1-1 0,1-2 0,1-2 16,0 0-16,4-3 0,1 2 15,-2 2-15,0 0 0,2 3 16,1 1-16,1 2 0,1 1 16,2 3-16,3 2 0,-1 1 15,1 1-15,-1 1 0,2 1 16,-1-1-16,-2 0 0,-2-1 0,-2 2 16,-2-2-16</inkml:trace>
  <inkml:trace contextRef="#ctx0" brushRef="#br0" timeOffset="121503.3127">15734 6496 0,'0'0'0,"0"0"16,0 0-16,0 0 0,0 0 0,0 0 16,0 0-16,0 0 0,0 0 15,-11-19-15,11 19 0,0 0 16,-25-4-16,25 4 0,-32-3 15,32 3-15,-33-2 0,15 2 16,-1 2-16,2-1 0,1 1 16,1 1-16,0 3 0,1-2 15,2 2-15,0 3 0,3 1 16,5-3-16,1 3 0,1 3 16,4 0-16,2 2 0,1 1 0,3-1 15,1 0-15,-1-2 0,-1-1 16,0 0-16,-1-2 0,-1 0 15,-1 0-15,-1-2 0,-2 1 16,-1-1-16,0 0 0,-5 1 16,-2-1-16,-1-2 0,-1-2 15,-1 0-15,-1 2 0,0-2 16,0 0-16,-2-1 0,0-3 16,2-1-16,1-2 0,2-2 15,1-3-15,3 4 0,0 0 0,0 0 16</inkml:trace>
  <inkml:trace contextRef="#ctx0" brushRef="#br0" timeOffset="121922.3258">15741 6661 0,'0'0'15,"0"0"-15,0 0 0,0 0 0,0 0 16,22 7-16,-22-7 0,22 2 16,-22-2-16,23-4 0,-10 0 15,2 1-15,-1-1 0,1-2 16,2 0-16,-2-1 0,0-1 0,-2 0 16,0-2-16,-2 2 0,-1-1 15,1-3-15,-1-1 16,-2 1-16,-3-2 0,-1 2 0,-3 0 15,-1 3-15,-1 1 0,-5-2 16,-3 3-16,1 2 0,-2 1 16,-5 3-16,1 2 0,-1 1 15,-1 3-15,-2 1 0,-3 2 16,3 4-16,0 2 0,3 4 16,0 2-16,3 1 0,2-2 0,3 6 15,2-3-15,5 1 0,3-4 16,6-1-16,7-1 0,-1-3 15,2-3-15,4-3 0,4-1 16,0-2-16,2 0 0,-6-1 16,-4-1-16,-2 0 0</inkml:trace>
  <inkml:trace contextRef="#ctx0" brushRef="#br0" timeOffset="122252.2852">16474 6346 0,'0'0'0,"0"0"0,0 0 0,0 0 15,0 0-15,0 0 0,-32 4 16,32-4-16,-24 11 0,24-11 16,-29 20-16,14-8 0,-1 2 0,1 5 15,-1 2-15,-2 10 0,1 2 16,3 1-16,3-1 15,1-2-15,2-1 0,-1 5 0,3-2 16,0-4-16,2-3 0,-1-3 16,2-2-16,-1-5 0,0-1 15,0-2-15,-2-2 0,0-2 16,-2-1-16,-1-3 0,-2-2 16,0-1-16,0-2 0,0-2 15,0-3-15,2 0 0,2 1 0,0 1 16</inkml:trace>
  <inkml:trace contextRef="#ctx0" brushRef="#br0" timeOffset="122452.4529">16155 6595 0,'0'0'0,"0"0"0,0 0 15,22-7-15,-22 7 0,25-4 0,-9 2 16,1 0-16,0 0 0,9 0 15,0 0-15,0-1 0,-1 1 16,-1 0-16,-2-2 0,-2 1 16,-3 0-16,-1-2 0,0 1 15,-3 1-15,-2 0 0,-1 1 16</inkml:trace>
  <inkml:trace contextRef="#ctx0" brushRef="#br0" timeOffset="122886.4711">16621 6527 0,'0'0'0,"0"0"16,0 0-16,0 0 0,0 0 0,0 0 16,0 0-16,0 0 15,0 0-15,0 0 0,-28 20 16,28-20-16,-18 21 0,18-21 16,-20 27-16,10-13 0,1 1 0,1 0 15,1 2-15,2-1 0,1 0 16,1-1-16,3-2 0,1-1 15,2-2-15,1-2 0,3-2 16,3-1-16,2 0 0,5-4 16,2-5-16,-2-2 0,-2-1 0,2-3 15,0 1-15,0-4 16,-2-1-16,1-3 0,-1-6 16,-2 5-16,-1 2 0,2-2 15,-2-1-15,-1 5 0,-2 2 0,-3 2 16,-1 2-16,-3 3 0,-1 1 15,-1 4-15,-1 4 0,-1-1 16,-1 0-16,0 5 0,-2 5 16,0 1-16,1 2 0,1 2 15,-1 0-15,2-1 0,1-2 0,1-1 16,2 2-16,0-2 0,1-3 16,0-2-16,1 0 15,2-4-15,0-1 0,1-2 16,0-5-16,-2 2 0,0-1 0,-2 1 15</inkml:trace>
  <inkml:trace contextRef="#ctx0" brushRef="#br0" timeOffset="123136.4765">17115 6356 0,'0'0'0,"0"0"16,0 0-16,0 0 15,0 0-15,-17 30 0,17-30 0,-23 34 16,11-16-16,0 6 0,-2 5 16,2-2-16,0 0 0,0 3 15,3-2-15,3-4 0,0-2 16,5 1-16,4-2 0,3-8 16,2-2-16,3-1 0,4-5 15,3 1-15,1-4 0,4-2 0,1-2 16,0-1-16,-4 2 0,-5-1 15</inkml:trace>
  <inkml:trace contextRef="#ctx0" brushRef="#br0" timeOffset="126452.6463">15190 4768 0,'0'0'16,"0"0"-16,0 0 0,0 0 0,0 0 16,0 0-16,25-5 15,-25 5-15,0 0 0,32-3 0,-17 3 16,2 0-16,0 0 0,3 0 15,6-1-15,-1 1 0,1 1 16,11 0-16,5-1 16,-1 0-16,-3 0 0,15-1 15,3 1-15,-2 0 0,-2 1 0,14-1 16,2-2-16,-5 0 0,-4 0 16,14-1-16,2-2 0,-9 1 15,-7 2-15,9-1 0,-2 2 16,-9-4-16,-6-1 0,19 1 15,-7 3-15,-26 2 0,-6 0 0,8 2 16,-5 2-16,-17 1 0,-2 1 16,2-6-16,1-5 0,-5 3 15,-4-1-15,-3 1 0</inkml:trace>
  <inkml:trace contextRef="#ctx0" brushRef="#br0" timeOffset="126840.7231">16776 4797 0,'0'0'0,"0"0"0,0 0 15,0 0-15,0 0 0,0 0 0,0 0 16,27 16-16,-27-16 0,0 0 0,19 17 15,-19-17-15,19 12 16,-7-6-16,2 1 0,0 0 16,1 2-16,2 1 0,2 2 15,-1-2-15,2 0 0,8 4 0,1-1 16,0 0-16,0 1 0,1 1 16,0 1-16,0 0 0,-2-1 15,7 6-15,1 1 0,-1-3 0,-3-4 16,-2 0-16,1-4 15,-2 2-15,-1 1 0,4 2 0,-2 0 16,-8-5-16,-2-3 0,1 1 16,-3-1-16,-6-1 0,-2-3 15,-1 1-15,-3 1 0,0-3 16,-2-3-16,-2 0 0,1 0 16,-1 0-16</inkml:trace>
  <inkml:trace contextRef="#ctx0" brushRef="#br0" timeOffset="127152.9865">17545 5057 0,'0'0'0,"0"0"0,0 0 16,0 0-16,0 0 0,0 0 0,19 21 15,-19-21-15,17 17 0,-17-17 16,19 18-16,-9-8 0,1 0 15,1 0-15,1 1 0,0-1 16,2 0-16,-1 0 0,0-1 16,-1 0-16,0 0 0,-1 4 0,-2 0 15,-5-5-15,-2-1 0,-5-2 16,-4 1-16,-3 1 0,-2 1 16,-9 2-16,-3 1 0,-4-1 0,0-2 15,-2 2-15,-1-3 0,2 0 16,0 0-16,-3-1 0,4 1 15,5-1-15,4-2 0,4-1 16</inkml:trace>
  <inkml:trace contextRef="#ctx0" brushRef="#br0" timeOffset="127587.281">18285 5157 0,'0'0'0,"0"0"0,0 0 15,0 0-15,-22-19 0,22 19 0,-24-8 16,24 8-16,-33-5 0,13 5 15,-2 3-15,1-1 0,0 1 0,-3 3 16,2 1-16,3 3 0,4 3 16,3-2-16,3 0 0,2 1 15,4 1-15,3 0 0,4 0 16,5 2-16,3 2 16,3 0-16,0-2 0,0 2 0,0 0 0,-2-3 15,-2 0-15,1 3 0,-3 0 16,-4-1-16,-1-2 0,-4-4 15,-2-2-15,-5 1 0,-3-1 16,-2 0-16,-2-2 0,-2-2 16,1-1-16,0-2 0,3-2 15,3-1-15,3-3 0,4-3 0,3-1 16,-1 1-16,0 1 0,0 1 16</inkml:trace>
  <inkml:trace contextRef="#ctx0" brushRef="#br0" timeOffset="127819.2873">18623 5128 0,'0'0'0,"0"0"0,0 0 0,-25 26 16,11-11-16,-1 2 0,-2 5 0,-4 7 15,3 1-15,1 1 0,4-1 16,2 4-16,4-5 0,5-4 15,4-4-15,5-4 0,3-4 16,6-3-16,7-5 0,-2-2 16,-1-3-16,0-3 0,-1-2 15,-4 2-15,-2-1 0,-3 2 16</inkml:trace>
  <inkml:trace contextRef="#ctx0" brushRef="#br0" timeOffset="128002.962">18408 5286 0,'0'0'0,"0"0"15,0 0-15,27-2 0,-27 2 0,33-1 16,-11 1-16,4-1 0,1 0 16,10-2-16,0-2 15,-6 2-15,-4 0 0,-5 0 0</inkml:trace>
  <inkml:trace contextRef="#ctx0" brushRef="#br0" timeOffset="128342.6355">19032 5180 0,'0'0'0,"0"0"15,0 0-15,0 0 0,0 0 0,-19 26 16,19-26-16,-17 22 0,17-22 15,-18 31-15,6-12 0,-1 2 16,0-2-16,1 2 0,0-2 16,-1 3-16,2-4 0,1-3 15,2-3-15,1-2 0,2-3 0,2-2 16,0-4-16,3-1 0,2-2 16,0-3-16,2-1 15,1-4-15,0 1 0,2-4 0,2 0 16,2-5-16,0 1 0,1 2 15,0 0-15,1 2 0,1 0 16,1 3-16,0 3 0,1 0 16,-2 0-16,-1 5 0,-1 2 15,0 2-15,-1 3 0,2-2 16,0 0-16,-2 0 0,-2-1 0,-2-1 16</inkml:trace>
  <inkml:trace contextRef="#ctx0" brushRef="#br0" timeOffset="128552.5517">19286 5299 0,'0'0'0,"0"0"0,0 0 0,-5 21 16,5-21-16,-8 22 0,3-8 0,0-1 15,2-1-15,-1 2 0,-1 0 16,2-2-16,0-2 0,-1 0 15,2-2-15,0-3 0,1-1 16,1-4-16,-4-1 0,4 1 16,-2-3-16,2 3 0</inkml:trace>
  <inkml:trace contextRef="#ctx0" brushRef="#br0" timeOffset="128707.6498">19275 4992 0,'0'0'0,"0"0"0,0 0 16,0 0-16,0 0 0,25 23 15,-25-23-15,15 24 0,-4-9 0,-1-3 16,-1-2-16,-1-1 0</inkml:trace>
  <inkml:trace contextRef="#ctx0" brushRef="#br0" timeOffset="128991.0939">19747 5227 0,'0'0'0,"0"0"0,0 0 0,0 0 16,0 0-16,0 0 0,-36 5 16,36-5-16,-29 10 0,29-10 0,-37 16 15,17-6-15,0 0 0,1 4 16,1 0-16,-3 5 0,3 0 15,4 0-15,3-1 0,3-1 16,2-2-16,6-1 0,4-1 16,6-4-16,5-2 0,3-4 15,2-2-15,0-1 0,4 0 0,0-6 16,1-2-16,8-3 0,3 1 16,-4-6-16,-3-2 15,-4 2-15,-7 4 0,-2 2 0</inkml:trace>
  <inkml:trace contextRef="#ctx0" brushRef="#br0" timeOffset="129219.4769">20145 5052 0,'0'0'15,"0"0"-15,0 0 0,0 0 16,0 0-16,0 0 0,-10 30 16,10-30-16,-14 25 0,2-7 0,-4 5 15,1 0-15,0 3 0,0 1 16,1 1-16,-2 5 0,3-2 15,3-4-15,5-2 0,0 0 16,5-2-16,7-5 0,5-4 16,-1-6-16,2-1 0,2-3 15,-1-1-15,3-3 0,0-3 0,1 1 16,-4 1-16,-2-2 16</inkml:trace>
  <inkml:trace contextRef="#ctx0" brushRef="#br0" timeOffset="129419.2117">19940 5289 0,'0'0'0,"0"0"0,0 0 16,0 0-16,30 0 0,-30 0 0,33 0 15,-33 0-15,41 0 0,-18 0 16,2 0-16,1-1 0,-1 1 15,8-2-15,0 1 0,-3 0 16,-4-2-16,-4 0 0,-3 2 16,-2-1-16</inkml:trace>
  <inkml:trace contextRef="#ctx0" brushRef="#br0" timeOffset="129702.4725">20583 5019 0,'0'0'0,"0"0"0,0 0 16,0 0-16,-9 26 0,9-26 0,-15 30 15,4-12-15,-1 1 16,-2 5-16,-1 4 0,2 0 0,1-1 15,-3 9-15,2-2 0,0 6 16,2-3-16,2-4 0,1-2 16,0-5-16,2-6 0,3-2 15,1-3-15,1-2 0,0-2 0,1-3 16</inkml:trace>
  <inkml:trace contextRef="#ctx0" brushRef="#br0" timeOffset="130169.7958">20673 5292 0,'0'0'0,"0"0"16,0 0-16,0 0 0,-22 20 0,22-20 16,-16 28-16,8-12 0,1 0 15,3 1-15,2-2 16,1 1-16,1-1 0,5 2 0,6-3 15,1-2-15,3-3 0,1-3 16,3-5-16,1-1 0,1-1 16,1-4-16,0-2 0,-2-1 15,-3-4-15,5-3 0,0-3 16,-2 0-16,0-1 0,-3 1 16,-3-1-16,-2 4 0,-3 1 0,-1 3 15,-3 3-15,0 1 0,-3 1 16,-2 6-16,-5 0 0,1 2 15,-2 3-15,1 6 16,-2 5-16,1 0 0,-2 4 0,0 5 16,-1 4-16,1-1 0,-1-2 15,-2 7-15,1-2 0,1-2 16,0-2-16,-1 0 0,-1-2 16,-1-3-16,1-2 0,-3-2 0,-3-3 15,-1-1-15,-2-3 0,-5-4 16,-3 0-16,2-2 0,3 0 15,2-2-15,1-3 0,3-2 16,1-2-16,4 1 0,2 2 16,3-2-16</inkml:trace>
  <inkml:trace contextRef="#ctx0" brushRef="#br0" timeOffset="139453.7409">18971 6024 0,'0'0'0,"0"0"0,0 0 0,0 0 15,0 0-15,0 0 0,-3-25 16,3 25-16,0 0 0,-15-21 16,15 21-16,-19-12 15,5 5-15,-3 2 0,-4 3 16,0 2-16,0 1 0,-6 1 0,1 1 15,2 2-15,1-1 0,2 3 16,2 2-16,2 1 0,2 2 16,3 3-16,3 0 0,3 0 0,3 1 15,2-1-15,2 3 16,4 0-16,2-1 0,4-1 0,4 1 16,0-2-16,1-1 0,0 3 15,-2-1-15,-1 0 0,-5-1 16,-1-2-16,-3-1 0,-4-1 15,-2 1-15,-4-1 0,-5 0 16,-3-3-16,-2 1 0,-1-3 16,1-1-16,0-2 0,3-1 0,1-4 15,1 1-15,2-1 0,1 1 16,2 0-16</inkml:trace>
  <inkml:trace contextRef="#ctx0" brushRef="#br0" timeOffset="139702.8536">19271 5891 0,'0'0'0,"0"0"16,0 0-16,0 0 0,0 0 15,0 0-15,0 0 0,6 20 16,-6-20-16,-10 23 0,1-5 16,-3 3-16,-3 3 0,1 3 15,0 2-15,-3 9 0,3-1 16,3-2-16,2-2 0,2 3 15,4-6-15,4-6 0,4-6 16,6-1-16,5-3 0,1-4 16,0-4-16,0-1 0,-2-2 15,2-4-15,-1-3 0,-1 1 0,-4 1 16,-3 0-16</inkml:trace>
  <inkml:trace contextRef="#ctx0" brushRef="#br0" timeOffset="139887.203">19000 6126 0,'0'0'0,"0"0"15,0 0-15,0 0 0,25-7 0,-25 7 16,29-5-16,-9 1 0,2 1 16,2 0-16,2 1 0,2 0 15,1 1-15,6 0 0,-1 1 16,-5 0-16,-5 0 0,-3 0 15</inkml:trace>
  <inkml:trace contextRef="#ctx0" brushRef="#br0" timeOffset="140271.5982">19374 6235 0,'0'0'15,"0"0"-15,0 0 0,0 0 16,0 0-16,34 1 0,-34-1 15,31-3-15,-31 3 0,38-4 16,-17 1-16,2-1 0,3-1 0,-2-1 16,0 1-16,5-4 15,-3 1-15,0-2 0,-2 1 16,-3-1-16,-2 2 0,-4-2 0,-2 2 16,-5-2-16,-4-1 0,-1 1 15,-3 3-15,-4-2 0,-1 1 16,-3 1-16,-3 2 0,-3 0 15,-4 1-15,-1 4 0,-1 3 16,1 2-16,-2 1 0,0 3 16,-1 2-16,2 3 0,1 1 0,-1 6 15,4 3-15,4-2 0,3 0 16,4 1-16,4 0 0,6-1 16,3-1-16,7-3 0,2-4 15,4-3-15,4-2 0,1-4 16,3-4-16,0-2 0,1-2 15,-5 1-15,-7 0 0,-2 1 0</inkml:trace>
  <inkml:trace contextRef="#ctx0" brushRef="#br0" timeOffset="140603.6486">20052 6086 0,'0'0'0,"0"0"0,0 0 16,0 0-16,-16 20 0,16-20 15,-18 24-15,18-24 0,-19 30 16,10-13-16,0 1 0,1 0 16,2 1-16,0-4 0,2 1 15,-1-2-15,2-2 0,0 1 0,-1-3 16,3-3-16,1-3 0,0-2 16,0-2-16,0 0 0,0 0 15,3-6-15,-2-1 0,0-2 16,1-3-16,0 0 0,0-1 15,2-1-15,-1 0 0,0-1 16,1 1-16,0 1 0,1 5 0,3 1 16,3 2-16,-2 1 0,1 1 15,1 1-15,1 2 0,2 0 16,2 0-16,5 1 0,1 1 16,-3-1-16,-3 0 0,-3 1 15</inkml:trace>
  <inkml:trace contextRef="#ctx0" brushRef="#br0" timeOffset="141003.6105">20416 6067 0,'0'0'0,"0"0"16,0 0-16,0 0 0,0 0 0,-13 26 15,13-26-15,-15 23 0,4-10 16,-1 1-16,0 2 0,-1 1 16,2 0-16,1 0 0,1 0 15,-1 1-15,2-2 0,1-3 16,2-3-16,0-3 0,3-1 0,3-3 16,3-3-16,0-3 15,3-1-15,0-3 0,1-2 16,2-2-16,2-2 0,5-6 0,1-2 15,4 1-15,3-1 0,-1 3 16,0 2-16,3-2 0,-3 5 16,-2 2-16,-1 4 0,-2 4 15,-3 6-15,-4 3 0,-2 3 16,-7 5-16,-4 4 0,-3 2 16,-3 5-16,0 3 0,-1 4 0,-3 2 15,-1 2-15,2-6 0,2-6 16,2-4-16</inkml:trace>
  <inkml:trace contextRef="#ctx0" brushRef="#br0" timeOffset="142069.8407">18839 6655 0,'0'0'0,"0"0"15,0 0-15,0 0 0,0 0 0,-17 30 16,17-30-16,-14 29 0,5-11 15,-1 3-15,-1 4 0,-1 0 16,0 1-16,-3 8 0,1-2 16,3-1-16,2-1 0,1 0 15,1-5-15,1-4 0,1-3 0,1-4 16,0-4-16,2-6 0,1 0 16,3-6-16,3-3 15,0-3-15,1-1 0,2-3 0,3-3 16,2-2-16,0-1 0,4 0 15,4-1-15,0 1 0,1 2 0,6 0 16,-1 1-16,-1 4 16,-2 3-16,1 4 0,1 3 15,-4 3-15,-2 4 0,-5 2 16,-2 4-16,-3 1 0,-3 3 0,-5-3 16,-2 0-16,-4 1 0,-4 0 15,-5-2-15,-5 1 0,-1-2 16,-2 0-16,-5 0 0,-5 0 15,4-1-15,2-1 0,1-1 16,0-3-16,2 0 0,2-2 0,6-1 16,4-5-16,2 2 0,1 0 15,3 0-15</inkml:trace>
  <inkml:trace contextRef="#ctx0" brushRef="#br0" timeOffset="142419.7845">19397 6902 0,'0'0'0,"0"0"16,0 0-16,-22 18 0,10-10 0,-2 3 16,0 0-16,1 2 0,-1 2 15,0 3-15,3 0 0,2-2 16,4-3-16,4-2 0,4-1 15,6-4-15,3-2 0,6-4 16,5-5-16,0 0 0,0-2 0,7-4 16,1-1-16,-3-1 15,-2 2-15,-4-2 0,-4-3 0,-3 2 16,-4 0-16,-3-1 0,-4-1 16,-3 0-16,-3 3 0,-8 2 15,-5 2-15,-3 5 0,-1 3 16,-4 1-16,-3 0 0,-1 2 15,2 1-15,0 3 0,3 3 16,4 0-16,2 0 0,4-1 16,2-1-16,1-3 0</inkml:trace>
  <inkml:trace contextRef="#ctx0" brushRef="#br0" timeOffset="142953.1977">19870 6821 0,'0'0'0,"0"0"16,0 0-16,0 0 0,-27 17 0,27-17 16,-21 21-16,9-7 0,0 3 0,0 2 15,0 0-15,1-1 0,1 1 16,1 4-16,3-2 0,3-3 15,2-2-15,3-5 0,4-2 16,4-4-16,4-2 0,4-3 16,4-3-16,-1 0 0,0-2 15,1-2-15,0-3 0,0-1 16,1-1-16,3-5 0,0-4 16,-4 2-16,-4 1 0,-1 0 15,-3 1-15,-2 3 0,-3 4 0,-2 3 16,-3 3-16,-1 1 0,-3 3 15,-3 5-15,0 4 0,-1 4 16,-2 2-16,-1 3 0,1 0 16,0 0-16,1 3 0,2-2 15,1 0-15,2 1 0,3-4 16,2-5-16,3-4 0,3-5 16,3-2-16,5-4 0,3-1 15,-2-4-15,0 1 0,5-4 16,3-2-16,-3-3 0,-2-2 0,-1-4 15,0 0-15,-3-1 0,-4 1 16,-1-1-16,-4 1 0,-3 3 16,-1 2-16,-3 3 0,-2 4 15,-1 2-15,0 1 0,0 3 16</inkml:trace>
  <inkml:trace contextRef="#ctx0" brushRef="#br0" timeOffset="156803.6474">21412 5770 0,'0'0'0,"0"0"0,0 0 16,0 0-16,0 0 0,-23 21 0,23-21 15,-26 22-15,10-8 0,-3 1 16,-2 3-16,-2-1 0,-1 2 0,-7 3 15,0 2-15,2-2 0,2-3 16,-1 0-16,6-3 0,5-3 16</inkml:trace>
  <inkml:trace contextRef="#ctx0" brushRef="#br0" timeOffset="157003.2729">21162 5976 0,'0'0'0,"0"0"16,0 0-16,-5 23 0,5-23 16,-7 28-16,-1-9 0,0 3 15,0 3-15,1 2 0,-1 3 16,-1 7-16,1 0 0,2-2 16,0-1-16,1 3 0,0-3 15,3-9-15,2-4 0,0-4 16,0-3-16,0-4 0</inkml:trace>
  <inkml:trace contextRef="#ctx0" brushRef="#br0" timeOffset="157319.8543">21279 6051 0,'0'0'0,"0"0"0,0 0 16,25-10-16,-14 5 0,1 1 15,1 0-15,1-1 0,-1 0 0,3 1 16,2 1-16,0-1 0,-2 2 16,-2 3-16,0 4 0,-3 2 15,-1 2-15,-3 4 0,0 3 16,-3 2-16,0 5 0,-3 5 16,-1 4-16,-1 2 0,-2-1 15,0 5-15,0-2 0,0-2 16,-1-2-16,1-3 0,-1-2 15,-2-4-15,-1-4 0,0-3 16,-2-2-16,-1-2 0,0-2 0,-1-2 16,0-1-16,-2-5 0,-2-2 15,4 0-15,1 0 0,3 0 16</inkml:trace>
  <inkml:trace contextRef="#ctx0" brushRef="#br0" timeOffset="157520.6603">21180 6131 0,'0'0'0,"0"0"0,0 0 16,0 0-16,0 0 0,25 3 15,-25-3-15,21 7 0,-21-7 0,24 8 16,-12-3-16,0 2 16,-1 0-16,-1 1 0,-1-2 15,-2 1-15,-3-1 0,-2-1 16,-1-1-16,0 1 0,-1-3 0,0 2 15</inkml:trace>
  <inkml:trace contextRef="#ctx0" brushRef="#br0" timeOffset="157703.9665">21024 6323 0,'0'0'0,"0"0"15,0 0-15,23-4 0,-23 4 0,34-7 16,-11 3-16,5-2 0,2 1 15,3-1-15,3 0 16,10-2-16,0-1 0,7 1 0,-4-1 16,-4 3-16,-3 1 0,-8 0 15,-5-1-15,-6 1 0,-4 2 16,-4-1-16</inkml:trace>
  <inkml:trace contextRef="#ctx0" brushRef="#br0" timeOffset="157880.4772">21244 6356 0,'0'0'0,"0"0"0,0 0 0,0 0 16,0 0-16,6 21 0,-6-21 16,0 0-16,8 22 0,-8-22 15,10 17-15,-10-17 0,12 11 0,-7-7 16,0 0-16,-1-1 0</inkml:trace>
  <inkml:trace contextRef="#ctx0" brushRef="#br0" timeOffset="158319.8897">21696 5953 0,'0'0'15,"0"0"-15,0 0 0,0 0 0,0 0 16,-1 32-16,1-32 0,-2 29 16,2-29-16,-4 35 0,1-14 15,0-2-15,0-1 0,1-1 16,1-2-16,1 3 0,0 0 0,0-5 16,0-3-16,1-4 0,1-4 15,0-2-15,0-2 0,0-3 16,1-1-16,0-4 0,1-3 15,2-1-15,1 1 0,4-6 16,3-3-16,0 4 0,1 0 16,-1 1-16,-1 1 0,-1 3 15,0 2-15,1 2 0,-2 4 16,0 2-16,-2 2 0,1 2 16,-1 2-16,0 3 0,-1 3 0,-2 2 15,1 0-15,1 0 0,1-1 16,-1 3-16,0 2 0,0 0 15,-1 0-15,1-1 0,0-2 16,-1-1-16,-2 0 0,-1-1 16,0 0-16,-2 0 0,-1-2 0,0-1 15,0-1-15,-1-1 0</inkml:trace>
  <inkml:trace contextRef="#ctx0" brushRef="#br0" timeOffset="158503.2046">21703 6375 0,'0'0'0,"0"0"0,0 0 0,0 0 15,3 23-15,-3-23 0,5 23 16,-5-23-16,6 25 0,-2-14 16,-1 2-16,0-4 0,1 1 0,-2-2 15,-1-1-15,0 1 0,0-2 16,0-2-16</inkml:trace>
  <inkml:trace contextRef="#ctx0" brushRef="#br0" timeOffset="158736.8418">21747 6392 0,'0'0'0,"0"0"16,0 0-16,30-5 0,-30 5 0,30-3 16,-10 1-16,-1 1 0,2 0 15,6 2-15,-2 0 16,-2 2-16,-1 0 0,-2 1 0,-2 2 15,-4 0-15,-3 0 0,-3 1 16,-5 2-16,-2 0 0,-2-1 16,-4 2-16,-3 1 0,-3-1 15,-2 0-15,-4-1 0,-2 0 16,3-1-16,0-3 0,2-2 16,1-3-16,2-1 0,1 1 0,2-2 15</inkml:trace>
  <inkml:trace contextRef="#ctx0" brushRef="#br0" timeOffset="159054.1756">22403 5893 0,'0'0'0,"0"0"15,0 0-15,0 0 0,28-4 0,-28 4 16,0 0-16,33 2 0,-20-1 15,2 2-15,3-2 0,-1 1 16,-1 0-16,0 0 0,-2 0 16,-2 2-16,-1-1 0,-2 1 15,-3 1-15,-2 1 0,-4 0 0,-6 1 16,-5 2-16,-1 0 16,-1 1-16,-10 4 0,-6-1 15,2-1-15,0-1 0,-3 1 0,2 0 16,2-4-16,3-4 0,3-1 15,3 0-15,4-2 0,6-1 16,0-2-16,2-2 0,0 2 16,2 0-16,1 1 0</inkml:trace>
  <inkml:trace contextRef="#ctx0" brushRef="#br0" timeOffset="159303.3627">22248 5970 0,'0'0'0,"0"0"0,0 0 16,0 0-16,1 27 0,-1-27 15,-1 31-15,-2-10 0,0 0 0,0 6 16,-2 4-16,0 7 0,-1 0 16,1-1-16,0 2 15,1 3-15,1-5 0,1-4 0,0-3 16,1-5-16,0-2 0,1-5 15,0-2-15,1-3 0,0-3 16,1-6-16,-2-4 0,2 0 16,-2 0-16,0 0 0</inkml:trace>
  <inkml:trace contextRef="#ctx0" brushRef="#br0" timeOffset="159503.7368">22368 6176 0,'0'0'0,"0"0"0,0 0 16,24-9-16,-24 9 0,25-6 0,-10 3 16,-2 1-16,0-1 0,0 3 15,2-1-15,-2 1 0,-1-2 16,-2 2-16,-2 2 0,-4-1 16,-2 3-16,-3-1 0,-3 1 0,1-1 15,-1-1-15,2 0 0</inkml:trace>
  <inkml:trace contextRef="#ctx0" brushRef="#br0" timeOffset="159642.1374">22352 6285 0,'0'0'0,"0"0"16,0 0-16,27-6 0,-15 4 0,2-2 16,3 2-16,-2-3 0,1 1 15,4 1-15,-1 1 16,0 2-16,-2 0 0,-3 2 0,-2-2 15,-2 0-15</inkml:trace>
  <inkml:trace contextRef="#ctx0" brushRef="#br0" timeOffset="159819.7387">22402 6417 0,'0'0'0,"9"-1"0,3-1 15,1-1-15,0-1 0,4 2 0,1 0 16,5-1-16,0 0 0,-3-1 16,-2 0-16,-3 0 0,-4-3 0,-1 3 15,-1-1-15,-3 2 0</inkml:trace>
  <inkml:trace contextRef="#ctx0" brushRef="#br0" timeOffset="160053.6092">22392 6310 0,'0'0'0,"0"0"0,0 0 0,0 21 15,0-21-15,-1 22 0,1-22 16,-2 31-16,2-15 0,2 1 16,1-1-16,3 1 0,0 0 0,2 0 15,2 1-15,2 1 0,0-1 16,0-1-16,2-3 0,-3 0 15,-2-3-15,-3-4 0,-1 0 16,-2-2-16,0-1 0,0 0 16</inkml:trace>
  <inkml:trace contextRef="#ctx0" brushRef="#br0" timeOffset="160320.0901">21248 6740 0,'0'0'0,"0"0"16,0 0-16,0 0 0,0 0 0,-16 13 15,16-13-15,0 0 0,-14 22 16,14-22-16,-18 23 0,7-12 15,-2 1-15,-1 2 0,-2 0 16,1 2-16,-1 1 0,-6 1 16,-1-2-16,3-3 0,4-2 0,3-1 15</inkml:trace>
  <inkml:trace contextRef="#ctx0" brushRef="#br0" timeOffset="160529.2163">20988 6916 0,'0'0'0,"0"0"16,0 0-16,5 19 0,-5-19 0,4 22 16,-2-5-16,-1 1 15,0 1-15,-1 4 0,-1 1 16,0 7-16,1 0 0,0-2 16,1 0-16,0-3 0,0-3 0,0-1 15,0-3-15,0-8 0,0-2 16,1-3-16,1-3 0,0-2 15,0-2-15,0 0 0,-1-1 16,-2 2-16</inkml:trace>
  <inkml:trace contextRef="#ctx0" brushRef="#br0" timeOffset="160803.9309">21102 6951 0,'0'0'16,"0"0"-16,0 0 0,21-13 0,-21 13 15,23-11-15,-7 5 16,0 1-16,2 2 0,1 1 0,0 2 15,-1 0-15,0 0 0,3 5 16,-3 1-16,-1 1 0,-2 2 16,-1 3-16,-2 1 0,-2 4 15,-3 0-15,0 4 0,-3 1 16,1 3-16,-1-1 0,0 7 16,-3-2-16,-2-1 0,-1-4 0,0-3 15,-1-1-15,0-3 0,-1-2 16,0-1-16,0 0 0,-3-2 15,-1-1-15,-3-5 0,-3-4 16,-2-2-16,1-1 0,2 0 16,2-1-16,2 1 0</inkml:trace>
  <inkml:trace contextRef="#ctx0" brushRef="#br0" timeOffset="160975.1863">21131 7021 0,'0'0'0,"0"0"0,0 0 0,20 3 16,-20-3-16,0 0 0,24 8 16,-15-3-16,1 0 0,0 1 15,0 0-15,-1 1 0,0 1 0,-2-1 16,-3 0-16,-1-2 16,-2 0-16,0-2 0,0 0 0,-1 0 15</inkml:trace>
  <inkml:trace contextRef="#ctx0" brushRef="#br0" timeOffset="161203.7454">20842 7179 0,'0'0'0,"0"0"16,0 0-16,0 0 0,0 0 0,36-1 16,-36 1-16,44-5 0,-18 2 15,4-2-15,5 2 16,2-2-16,3 0 0,10-1 0,-1-1 15,6 1-15,-4 0 0,2 0 16,-7 1-16,-7 0 0,-7 3 16,-9 0-16,-6 4 0,-9-1 15,-2 0-15,-2-1 0,0 2 16,-1-2-16</inkml:trace>
  <inkml:trace contextRef="#ctx0" brushRef="#br0" timeOffset="161384.9809">21198 7240 0,'0'0'0,"0"0"0,0 0 15,0 0-15,0 0 0,9 23 16,-9-23-16,0 0 0,13 22 0,-6-18 16,0-1-16,2 1 0,0-3 15,0-2-15,-1-3 0,-2 1 16,0 0-16,-1 0 0</inkml:trace>
  <inkml:trace contextRef="#ctx0" brushRef="#br0" timeOffset="161837.3115">21649 6842 0,'0'0'0,"0"0"0,0 0 16,0 0-16,0 0 0,0 0 15,12 33-15,-12-33 0,0 29 16,0-29-16,-2 36 0,0-16 16,0-1-16,-1-1 0,1 0 15,-1-2-15,0-2 0,-1 0 16,1-2-16,1-2 0,-1-2 0,2-4 16,1-4-16,0-3 0,1 0 15,3-6-15,0-3 0,1 0 16,-1-1-16,4-6 15,2-2-15,1 1 0,1 0 0,1 1 16,1 2-16,0 3 0,-3 2 16,0 2-16,0 3 0,0 2 15,-1 1-15,-2 6 0,0 2 16,-2 3-16,-2 1 0,-1 3 16,0 5-16,-1-2 0,0 2 0,-1 1 15,1 0-15,2 0 0,0-1 16,0-2-16,2 0 0,-1-2 15,2-1-15,3-1 0,3-1 16,2-2-16,-1 0 0,0-3 16,-1 0-16,-2 0 0,-1-1 0,-3 0 15,-4-2-15,1-1 0,-2 1 16,0 0-16</inkml:trace>
  <inkml:trace contextRef="#ctx0" brushRef="#br0" timeOffset="162038.9027">21626 7261 0,'0'0'16,"0"0"-16,0 0 0,0 0 0,3 21 16,-3-21-16,0 0 15,9 27-15,-5-16 0,1 0 0,-2 2 16,2-2-16,-1-1 0,0-1 15,0 0-15,-1-3 0,0-3 0,1 0 16,-2 1-16,0-2 16</inkml:trace>
  <inkml:trace contextRef="#ctx0" brushRef="#br0" timeOffset="162270.1355">21670 7298 0,'0'0'0,"0"0"15,0 0-15,0 0 0,0 0 0,22-12 16,-22 12-16,26-5 0,-26 5 15,35-2-15,-18 1 0,1 0 16,1 1-16,-1 2 0,1 1 16,-2 0-16,-3-2 0,-1 1 15,-1 1-15,-3 1 0,-2 0 16,-5 1-16,-3 2 0,-3 0 16,-3 0-16,-3-1 0,-2 2 15,-5 2-15,0-2 0,-1 1 0,0-2 16,2-2-16,2-2 0,1-2 15,3 1-15,2-1 0</inkml:trace>
  <inkml:trace contextRef="#ctx0" brushRef="#br0" timeOffset="162587.5171">22263 6834 0,'0'0'0,"0"0"15,0 0-15,0 0 0,0 0 0,30 2 16,-30-2-16,0 0 16,24 12-16,-24-12 0,0 0 15,24 17-15,-16-12 0,-1 0 16,-2-2-16,0 1 0</inkml:trace>
  <inkml:trace contextRef="#ctx0" brushRef="#br0" timeOffset="162770.4059">22191 6982 0,'0'0'0,"0"0"15,0 0-15,0 0 0,25 6 0,-25-6 16,25 2-16,-25-2 16,26 5-16,-11-3 0,-1 2 0,0 1 15,1-2-15,-3 0 0,-2-1 16,-1-1-16,-2-1 0,0 2 15,-1-2-15,-1 1 0</inkml:trace>
  <inkml:trace contextRef="#ctx0" brushRef="#br0" timeOffset="162970.598">22155 7168 0,'0'0'0,"0"0"15,0 0-15,0 0 0,27-6 0,-27 6 16,41-8-16,-14 3 0,3 0 15,2-1-15,2 1 0,9-3 16,-1 0-16,8-1 0,-1-1 16,-5 1-16,-4 2 0,-5 1 15,-3 2-15,-6 0 0,-4 1 16,-7-2-16,-6 2 0,-3-1 0,0 1 16,-2 1-16</inkml:trace>
  <inkml:trace contextRef="#ctx0" brushRef="#br0" timeOffset="163253.859">22571 6883 0,'0'0'16,"0"0"-16,0 0 0,0 0 0,0 0 15,-3 22-15,3-22 16,-8 24-16,8-24 0,-12 32 0,4-12 15,-1 2-15,0 0 16,-3 2-16,-2 4 0,-4 4 0,2-2 0,-1-2 16,0-3-16,0 1 15,1-3-15,2-4 0,0-1 16,0-4-16,2-2 0,0-1 16,1-4-16,2-2 0,1-1 0,0-4 15,2-4-15,2 2 0,0-2 16,0 2-16</inkml:trace>
  <inkml:trace contextRef="#ctx0" brushRef="#br0" timeOffset="163420.2923">22570 7287 0,'0'0'0,"0"0"0,0 0 16,25 9-16,-15-5 0,1 2 0,1 3 15,0 0-15,1-1 0,4 5 16,-1-1-16,0-1 0,-2-1 15,-3 1-15,-2-1 0,-2-1 16,-4-1-16,0-1 0,-1-1 16,1-1-16</inkml:trace>
  <inkml:trace contextRef="#ctx0" brushRef="#br0" timeOffset="170920.8379">3010 5029 0,'0'0'0,"0"0"0,0 0 16,0 0-16,-22 3 0,15-1 0,-3-1 15,-1 1-15,0 0 0,-4 2 16,-4-1-16,0 3 0,-1-1 0,-11 4 15,-1-1-15,0 3 0,-2 2 16,-4 1-16,-2 1 0,-7 0 16,1 0-16,-3 6 0,-2 4 15,-8 4-15,1-2 0,4 2 16,1 0-16,-5 9 0,2 2 0,2-3 16,4-2-16,-4 7 15,5 0-15,5 1 0,7 3 16,3-4-16,4 1 0,0-1 15,4 1-15,5 0 0,3 1 0,3 8 16,6 1-16,6-12 0,-1-7 16,11-1-16,5 3 0,3-5 15,5 2-15,5-1 0,3 0 16,7-2-16,6 0 0,3-5 16,5 0-16,4-1 0,-1 0 0,32 4 15,1-7-15,-2 0 16,1 2-16,5-8 0,3-5 15,-4-3-15,-3-4 0,10 4 0,3 1 16,0-2-16,0 0 0,3-2 16,3 1-16,-6 1 15,-3 0-15,3-1 0,3-3 0,-1 3 16,2 0-16,1-2 0,4-2 16,-6-2-16,-4-1 0,6 0 15,2-1-15,0-1 0,-1 0 0,1-1 16,-4-1-16,-4-1 0,-4-3 15,3 3-15,3 4 16,-1-2-16,0-1 0,-2-2 0,1-2 16,-1-5-16,-1-2 0,-1 6 15,1 4-15,-3-5 0,-2-1 16,8-3-16,5 0 0,-7 6 16,-6 3-16,4 1 0,3-1 15,-5 1-15,-2 0 0,1-4 16,4-2-16,-3 0 0,-4-1 0,0 3 15,-2 0-15,-4-4 16,-4-5-16,-5 4 0,-4 2 0,-7-1 16,-7 0-16,-1-7 0,0-6 15,-10 1-15,-5 0 0,-8 2 16,-8 2-16,-2-4 0,-3-2 0,-7-6 16,-4-2-16,-7-2 15,-3-2-15,-7 0 0,-5 0 16,-2 1-16,-2-1 0,-7-3 15,-5-6-15,-1 10 0,-4 4 16,-3-1-16,-5-4 0,-2 1 0,-1 0 16,-8 0-16,-5 0 0,3 3 15,1 2-15,-5 3 0,-4 0 16,-1 4-16,-1 0 0,-7-5 16,-5-2-16,-2 4 0,-1 2 0,-6 0 15,-3-1-15,-3 9 16,-1 7-16,-5 1 0,-4 2 0,1 1 15,1-1-15,-9 1 0,-7 1 16,2 2-16,4 2 0,-10 0 16,-4 1-16,1 2 0,4 2 15,-11 5-15,-5 5 0,5-1 16,4-3-16,-4 3 0,-1 2 16,1 0-16,-4 1 0,5 9 15,3 5-15,5 0 0,2 0 0,5 7 16,-1 6-16,8-5 0,6-2 15,2 0-15,0 0 0,20 2 16,13 4-16,21-12 0,15-9 16,10-5-16</inkml:trace>
  <inkml:trace contextRef="#ctx0" brushRef="#br0" timeOffset="171420.8677">3436 6370 0,'0'0'0,"0"0"15,0 0-15,27-2 0,-27 2 16,26-5-16,-8-1 0,3 2 16,2 1-16,6-1 0,4-2 15,9 0-15,-1-2 0,18-1 16,0-1-16,2 0 0,-4 3 16,18-1-16,5 3 0,-11-2 15,-7 0-15,10 0 0,-3 1 16,-9 0-16,-9 1 0,3 2 0,-5 5 15,-13 1-15,-8 3 0,-9-2 16,-9-2-16,-4-1 0,0-1 0,-3 1 16</inkml:trace>
  <inkml:trace contextRef="#ctx0" brushRef="#br0" timeOffset="171770.9709">3572 6416 0,'0'0'0,"0"0"0,0 0 0,0 0 16,0 0-16,0 0 0,0 0 16,0 0-16,0 0 0,0 0 15,26 15-15,-26-15 0,0 0 0,31 0 16,-31 0-16,29 0 0,-14-2 15,7 0-15,4-1 0,-1 0 16,3 2-16,12-2 0,6 2 16,-1-4-16,2 0 0,15-2 15,1-1-15,-3 1 0,-4-1 16,13 0-16,1 0 0,-5 1 16,-5 1-16,7 1 0,-2 1 15,-12 1-15,-6 2 0,-1 1 0,-9 2 16,-8 0-16,-9-1 0,-6 0 15</inkml:trace>
  <inkml:trace contextRef="#ctx0" brushRef="#br0" timeOffset="172805.5421">5627 6254 0,'0'0'16,"0"0"-16,0 0 0,0 0 0,0 0 15,27-2-15,-27 2 0,23-5 16,-23 5-16,26-2 0,-7 0 16,-1-1-16,1 1 0,4-2 15,4-1-15,8 1 0,-3 1 0,7-1 16,4 1-16,-3 1 16,3 0-16,16 0 0,3-3 15,5 1-15,-5 0 0,14 1 16,1-2-16,-7 1 0,-3 1 0,11-1 15,1-1-15,-12 4 0,-7 1 16,8-1-16,7-1 0,22-1 16,-15-2-16,-6 2 0,-3 2 15,-16-2-15,-10 2 0,3-2 16,2 2 0,-6 1-16,-5 1 0,-9-2 0,-10 0 15,-8 0-15,-3 0 0,-6 2 16,-2 0-16,-6 0 0,-2 1 0,-5 1 15,-4 1-15,-2 2 0,-3-1 16,0-2-16,-3-2 0,5-1 16,4 2-16,3-2 0</inkml:trace>
  <inkml:trace contextRef="#ctx0" brushRef="#br0" timeOffset="173354.2344">5708 6387 0,'0'0'0,"0"0"0,0 0 16,0 0-16,0 0 0,28-6 16,-28 6-16,22-2 0,-22 2 15,27-7-15,-12 4 0,2 0 16,0 0-16,3 0 0,1 0 15,0-1-15,-1 0 0,10 0 16,4-2-16,-5 3 0,1 2 0,3-3 16,4-1-16,-2 1 0,-3 2 15,12-1-15,0-1 0,0 2 16,-3 0-16,3-1 0,2-2 16,5-1-16,-3 1 0,2 0 15,5 1-15,-4 2 0,-4 2 0,11-1 16,-1-2-16,-2 1 0,-2 0 15,2-1-15,2 1 0,-6 2 16,-2 2-16,7-4 0,0-2 16,-7-1-16,-6 0 0,2 4 15,1 1-15,-7 0 0,-4-1 16,-6 3-16,-6 0 0,-5 0 16,-5-1-16,-4-1 0,-3 2 15,-1-2-15</inkml:trace>
  <inkml:trace contextRef="#ctx0" brushRef="#br0" timeOffset="181537.4926">10987 6171 0,'0'0'0,"10"-3"0,2 1 16,4-1-16,2-1 0,11-2 15,5 1-15,8 0 0,0 1 16,6-1-16,8-1 0,6 0 16,-2 1-16,4-1 0,3 1 15,6-1-15,-7 3 0,9 1 16,-1 2-16,-9-2 0,-7-1 0,-5-3 16,-2-1-16,-8 2 0,-7 3 15,-5 4-15,-3 3 0,-7-2 16,-6-2-16,-8-1 0,-7 0 15,2-1-15,-2 1 0,2 0 16</inkml:trace>
  <inkml:trace contextRef="#ctx0" brushRef="#br0" timeOffset="181821.3188">10837 6335 0,'0'0'0,"0"0"16,0 0-16,0 0 0,0 0 0,0 0 15,31-11-15,-31 11 0,36-11 16,-9 6-16,6 0 16,1-2-16,2-1 0,19-3 0,4 0 15,1 1-15,0-1 0,18-1 16,17-4-16,-9 4 0,-5 2 15,8 2-15,-5 2 0,-1-3 16,-13 1-16,-10 3 0,-9 3 16,-11 5-16,-9 3 0,-8-2 15,-6 0-15,-6-2 0</inkml:trace>
  <inkml:trace contextRef="#ctx0" brushRef="#br0" timeOffset="194342.0184">7870 7326 0,'0'0'0,"0"0"16,0 0-16,0 0 0,0 0 0,0 0 16,-30 12-16,30-12 0,-21 12 15,21-12-15,-35 23 0,16-10 16,-1 1-16,-2 1 0,-4 4 15,-7 5-15,1-1 0,-1 2 16,1 0-16,-4 2 0,2-1 0,5-3 16,1-3-16,6-2 15,6-3-15,3-5 0,6-3 0,2-2 16,1-1-16,0 0 0</inkml:trace>
  <inkml:trace contextRef="#ctx0" brushRef="#br0" timeOffset="194537.9781">7864 7447 0,'0'0'0,"0"0"0,0 0 15,21 3-15,-21-3 0,0 0 16,30 13-16,-17-6 0,1 2 0,3 0 16,1 1-16,0 1 0,0-2 15,4 4-15,0-1 0,-4-1 16,-1-1-16,-3-3 0,-4-1 15,-1-1-15,-1-1 0,-2-1 16</inkml:trace>
  <inkml:trace contextRef="#ctx0" brushRef="#br0" timeOffset="194721.3574">7576 7646 0,'0'0'0,"0"0"0,20-4 0,-2 4 15,4 1-15,14-2 0,6-1 16,0-2-16,0 0 0,11 0 16,2 1-16,-6 0 0,-2-1 0,0 3 15,-7 1-15,-9-1 0,-8 0 16,-6 0-16,-3 1 0,-3-1 16</inkml:trace>
  <inkml:trace contextRef="#ctx0" brushRef="#br0" timeOffset="194887.4365">7677 7767 0,'0'0'16,"0"0"-16,0 0 0,0 0 0,0 0 15,-4 25-15,4-25 16,-2 26-16,2-26 0,-1 32 0,2-14 16,0 0-16,0 0 0,1-1 15,0 0-15,1-3 0,0-2 0,-2 0 16</inkml:trace>
  <inkml:trace contextRef="#ctx0" brushRef="#br0" timeOffset="195188.7334">7816 7806 0,'0'0'16,"0"0"-16,0 0 0,25-3 0,-25 3 15,23-3-15,-9 3 0,3 0 16,-1 2-16,3 0 0,2 0 15,-2 0-15,-2 2 0,3 2 16,-2 0-16,-5 2 0,-2-1 16,-4 1-16,-4-1 0,-6 2 0,-3 0 15,-7 1-15,-6 1 16,0-1-16,0 0 0,-3-2 0,-3 1 16,3-2-16,0 1 0,2-2 15,2 0-15,4-1 0,4 0 16,9-2-16,7-2 0,3-2 15,4 0-15,7-1 0,5-1 16,3-1-16,1 0 0,10-4 16,1-1-16,-8 2 0,-6 2 0,-4-1 15</inkml:trace>
  <inkml:trace contextRef="#ctx0" brushRef="#br0" timeOffset="195437.6561">8429 7543 0,'0'0'0,"0"0"0,0 0 16,0 0-16,0 0 0,-1 33 0,1-33 16,-4 30-16,1-11 0,-1 2 15,1 1-15,0 2 0,-1 1 16,1 6-16,0-1 0,2-3 15,1-4-15,0-2 0,-2-4 16,2-1-16,2-2 0,0-7 16,0-7-16,-2 0 0,2 1 0,-2-1 15</inkml:trace>
  <inkml:trace contextRef="#ctx0" brushRef="#br0" timeOffset="195770.7744">8602 7442 0,'0'0'0,"0"0"16,23-4-16,-8 0 0,1 1 0,12 0 16,5-2-16,-2 0 0,0 2 15,11 0-15,3-2 16,-4 2-16,-5 1 0,-2 0 0,-2-1 16,-2 3-16,-2 3 0,0 2 15,-2 4-15,-10-2 0,-2 1 16,-2 4-16,-4 5 0,0 4 15,-2 2-15,-4 7 0,-3 6 16,-3 0-16,0-1 0,0 7 16,1 1-16,0-3 0,2-6 15,0-3-15,1-2 0,-1-4 16,0-4-16,-2-3 0,0-2 16,0-3-16,-1-3 0,-2-1 0,-2-2 15,-1-2-15,-1-1 0,-4-3 16,-5-2-16,-3-2 0,-2-2 15,4 2-15,4 0 0,2 1 0</inkml:trace>
  <inkml:trace contextRef="#ctx0" brushRef="#br0" timeOffset="195954.9809">8623 7606 0,'0'0'0,"0"0"0,0 0 0,30-4 15,-30 4-15,29-5 0,-12 3 16,2 0-16,1-1 0,5 1 16,1-1-16,-3 3 0,-2 1 0,-3 0 15,-4 0-15,-2-1 0</inkml:trace>
  <inkml:trace contextRef="#ctx0" brushRef="#br0" timeOffset="196104.6257">8709 7727 0,'0'0'0,"0"0"0,0 0 16,0 0-16,0 0 0,-6 29 15,6-29-15,0 0 0,1 27 0,-1-27 16,3 21-16,-1-12 16,1 0-16,-2-2 0,0-1 15,0 0-15</inkml:trace>
  <inkml:trace contextRef="#ctx0" brushRef="#br0" timeOffset="196405.6678">8693 7737 0,'0'0'0,"0"0"0,0 0 15,0 0-15,0 0 0,0 0 16,25-5-16,-25 5 0,22-4 0,-22 4 16,32-1-16,-14 1 0,-2 0 15,2 1-15,0-1 0,-2 2 16,0 0-16,-3 1 0,-1-1 15,-2 0-15,-1 1 0,-4 1 16,-3 0-16,-2 2 0,-3-1 0,-5 2 16,-4 0-16,-1-1 15,0 1-15,-5 1 0,-1 0 16,4-2-16,2 0 0,2-1 16,3-1-16,-1-1 0,4 1 0,5-4 15,2 2-15,3-2 0,4 0 16,7 0-16,2 0 0,-2 0 15,-3 0-15,-2 0 0</inkml:trace>
  <inkml:trace contextRef="#ctx0" brushRef="#br0" timeOffset="199171.0895">14318 7490 0,'0'0'0,"0"0"16,22-3-16,-6 2 0,4 0 0,20-2 15,12 0-15,0-1 16,4 1-16,26 0 0,27-3 16,-6 0-16,-5-1 0,29-2 15,25 0-15,38-2 0,-29 2 0,-3 2 16,0 2-16,-29 2 16,-21 5-16,-4-1 0,-4 0 15,-22 0-15,-14 0 0,-16 0 0,-13 2 16,-16-3-16,-13-3 0,-17 1 15,-13 1-15,-1 3 0,-3 5 0,9-3 16,6-1-16,4 0 0</inkml:trace>
  <inkml:trace contextRef="#ctx0" brushRef="#br0" timeOffset="199571.5281">15546 7497 0,'0'0'0,"0"0"0,0 0 16,0 0-16,0 0 0,0 0 15,-10 24-15,10-24 0,0 0 0,-26 25 16,26-25-16,-24 22 0,12-12 16,1-1-16,0 0 0,2 0 15,2-1-15,3 1 0,4-2 16,2-1-16,3-2 0,6-1 15,5-2-15,3 0 0,2 0 16,8-2-16,2-1 0,-2 2 16,-1 0-16,-3 1 0,0 0 15,-2 0-15,-5-1 0,-7 1 16,-6 2-16,-5 0 0,-3 3 0,-7 3 16,-6 1-16,-3 2 0,-3 1 15,-10 4-15,-3 0 0,0 0 16,1 1-16,-3 3 0,0 1 15,-5 0-15,3-4 0,3 2 16,2 0-16,2-4 0,2-3 16,4-13-16,1-10 0,7 3 0,3 1 15,4 1-15</inkml:trace>
  <inkml:trace contextRef="#ctx0" brushRef="#br0" timeOffset="199754.1006">15267 7794 0,'0'0'0,"11"1"0,5 0 16,3 0-16,2 1 0,14 2 16,6 0-16,10 4 0,-2-1 0,11 3 15,-2-1-15,-7 0 0,-6 1 16,-6-3-16,-5 1 16,-7-2-16,-8 1 0,-9-3 15,-7 1-15,-1-1 0,-1-2 0,0 1 16</inkml:trace>
  <inkml:trace contextRef="#ctx0" brushRef="#br0" timeOffset="199937.7219">15178 8049 0,'0'0'16,"0"0"-16,0 0 0,0 0 16,29 0-16,-29 0 0,44-6 15,-14 2-15,3 1 0,6-1 0,5 0 16,8 1-16,-3-1 0,10 0 15,-3 0-15,-7-1 0,-8 1 16,-2-1-16,-9 1 0,-7 0 16,-5 1-16,-4 2 0</inkml:trace>
  <inkml:trace contextRef="#ctx0" brushRef="#br0" timeOffset="200154.9765">15577 7938 0,'0'0'0,"0"0"0,0 0 0,0 0 16,4 23-16,-4-23 0,2 26 16,-2-26-16,2 34 0,0-11 15,-1 3-15,0-1 0,-1 0 0,-1 8 16,0 1-16,-1-4 16,1-4-16,-1-3 0,0-4 0,-1-3 15,-2-1-15,-1-2 0,-3-1 16,-3-3-16,-3-3 0,3-1 15,1-1-15,2-1 0</inkml:trace>
  <inkml:trace contextRef="#ctx0" brushRef="#br0" timeOffset="200305.2231">15450 8149 0,'0'0'16,"0"0"-16,0 0 0,0 0 0,0 0 15,0 0-15,-6 22 0,6-22 16,0 0-16,-14 32 0,14-32 15,-12 26-15,6-12 0,1 0 16,-1 1-16,1-2 0,0-2 16,1 0-16,1-3 0,-1 1 0</inkml:trace>
  <inkml:trace contextRef="#ctx0" brushRef="#br0" timeOffset="200483.2191">15795 8220 0,'0'0'0,"0"0"0,0 0 16,0 0-16,14 16 0,-14-16 16,0 0-16,16 22 0,-16-22 0,10 16 15,-5-9-15,1-2 16,-1-1-16,1-1 0,-1-4 16,2-3-16,-1-3 0,1 1 0,-1 1 15,-2 0-15</inkml:trace>
  <inkml:trace contextRef="#ctx0" brushRef="#br0" timeOffset="200692.1001">16101 7661 0,'0'0'0,"0"0"16,0 0-16,26-3 0,-26 3 0,24-2 15,-7 2-15,1 0 0,2 0 16,6-2-16,0-1 0,-2 1 15,-2 0-15,0 1 0,-1-1 16,-2 1-16,-4 0 0,-4-2 16,-3-2-16,-5 3 0,-3 2 0,3-4 15,-3 4-15,0-3 0</inkml:trace>
  <inkml:trace contextRef="#ctx0" brushRef="#br0" timeOffset="200871.335">16256 7568 0,'0'0'0,"0"0"16,0 0-16,0 0 0,0 0 0,0 0 15,0 0-15,0 0 16,4 22-16,-4-22 0,0 0 16,2 34-16,-2-34 0,-2 30 15,1-13-15,0 1 0,0 0 0,-1 0 16,-1 3-16,1-3 16,0-2-16,-2 1 0,-2-5 15,3-4-15,0-1 0,0 0 0</inkml:trace>
  <inkml:trace contextRef="#ctx0" brushRef="#br0" timeOffset="201021.6228">16139 7881 0,'0'0'0,"0"0"0,0 0 15,0 0-15,24-7 0,-24 7 16,29-3-16,-29 3 0,38-4 0,-17 2 16,1 1-16,0 0 0,2 0 15,2 0-15,-2 1 16,-4 0-16,-3 2 0,-3-1 0,-2 0 15,-2 1-15</inkml:trace>
  <inkml:trace contextRef="#ctx0" brushRef="#br0" timeOffset="201206.0715">16004 8049 0,'0'0'15,"0"0"-15,0 0 0,0 0 0,25-11 16,-25 11-16,37-7 15,-14 4-15,3 1 0,2-2 0,3 2 16,8-3-16,-2 0 0,1 1 16,-2 2-16,3 0 0,-7 0 0,-8 1 15,-6 2-15,-4-1 16,-2 2-16,-2-2 0</inkml:trace>
  <inkml:trace contextRef="#ctx0" brushRef="#br0" timeOffset="201404.7704">16062 8126 0,'0'0'0,"0"0"16,0 0-16,0 0 0,0 0 0,0 0 16,25-8-16,-25 8 15,33-5-15,-11 3 0,5-1 16,0 0-16,1 0 0,2 1 16,2 1-16,5-2 0,-3 0 0,-3 2 15,-3 1-15,-5-1 0,-3 0 16,-3 0-16,-5 1 0,-4 0 15,-1 0-15,-2 0 0</inkml:trace>
  <inkml:trace contextRef="#ctx0" brushRef="#br0" timeOffset="201705.6499">16345 8118 0,'0'0'16,"0"0"-16,0 0 0,0 0 0,0 0 15,0 0-15,6 29 0,-6-29 16,3 23-16,-3-23 0,4 29 15,-2-14-15,0 0 0,-1 0 16,1 0-16,-1-1 0,0-1 16,0-3-16,-1 0 0,0-2 15,-1 1-15,-2-2 0,-3-2 16,0 0-16,-2-2 0,-1-2 0,-2-2 16,0-1-16,0-1 0,1-2 15,1-3-15,3 1 0,0 1 16,2 0-16,0 0 0,3 1 15,1-2-15,5 1 0,2 1 16,3 0-16,1 3 0,2-2 16,1 0-16,7 0 0,2 1 15,-1-3-15,0-1 0,-3 0 0,-3 1 16,-2 2-16</inkml:trace>
  <inkml:trace contextRef="#ctx0" brushRef="#br0" timeOffset="202121.5284">16771 7695 0,'0'0'15,"0"0"-15,0 0 0,0 0 0,0 0 16,-8 20-16,8-20 0,-13 23 15,13-23-15,-14 27 0,8-11 16,0-2-16,1 0 0,0-1 16,1 0-16,1-2 0,-1-3 15,2-1-15,0-3 0,1 2 16,1-3-16,2 1 0,4 0 16,1-1-16,2-2 0,4-1 0,4 0 15,-1 0-15,1 0 0,1 0 16,0 0-16,5 2 0,0 1 15,-4-1-15,-2 2 0,-3 1 16,-3 0-16,-2 1 0,-2 2 16,-2 1-16,-1 0 0,-6 2 15,-3 2-15,-3-1 0,-1 0 16,-2 0-16,-2 0 0,-1 1 0,-2-2 16,0-3-16,-2-5 0,4 0 15,2 1-15,1-2 0</inkml:trace>
  <inkml:trace contextRef="#ctx0" brushRef="#br0" timeOffset="202320.917">16665 8054 0,'0'0'0,"0"0"0,0 0 16,0 0-16,0 0 0,-11 22 0,11-22 15,-10 31-15,4-15 0,0 0 16,-2 1-16,0-2 0,1 0 15,-1-1-15,1 1 0,1-2 16,-1-1-16,-1 3 0,1-2 16,1-4-16,1-2 0,-1-1 15,2 0-15,0-1 0</inkml:trace>
  <inkml:trace contextRef="#ctx0" brushRef="#br0" timeOffset="202491.143">16792 8270 0,'0'0'0,"0"0"0,0 0 16,17 12-16,-17-12 0,17 14 16,-5-6-16,1 0 0,1 1 0,1-2 15,0 0-15,-2-2 16,0 0-16,-1 0 0,-2-1 0,-6-2 16,-4-2-16,2 1 0,-2-1 15,0 0-15</inkml:trace>
  <inkml:trace contextRef="#ctx0" brushRef="#br0" timeOffset="205748.4542">17321 8230 0,'0'0'0,"0"0"0,0 0 16,0 0-16,0 0 0,7 21 0,-7-21 16,6 14-16,-2-8 0,1 0 15,-1 0-15,0-2 0,-1 1 0,-1-2 16</inkml:trace>
  <inkml:trace contextRef="#ctx0" brushRef="#br0" timeOffset="206188.3104">18092 7816 0,'0'0'0,"0"0"15,0 0-15,-22 23 0,12-12 0,-3 4 16,-3 6-16,-7 6 16,-3-1-16,-1 5 0,-2 2 15,-3 6-15,3-3 0,-4 4 16,2-4-16,6-7 0,5-3 0,4-6 15,4-3-15,1-7 0,2-5 0,2 0 16,2-1-16,1-3 16</inkml:trace>
  <inkml:trace contextRef="#ctx0" brushRef="#br0" timeOffset="206338.3257">17954 8078 0,'0'0'0,"0"0"0,0 0 0,0 0 16,9 21-16,-9-21 0,8 21 16,-3-10-16,-1 1 0,2 1 15,0 0-15,1-2 0,0-2 16,0-1-16,-1-1 0,-1-1 0</inkml:trace>
  <inkml:trace contextRef="#ctx0" brushRef="#br0" timeOffset="206572.1805">18505 7861 0,'0'0'16,"0"0"-16,0 0 0,0 0 0,-18 18 15,18-18-15,-23 23 0,6-6 16,-1 1-16,-2 3 0,-1 0 15,1 2-15,0-1 0,-6 8 16,-1 0-16,0 1 0,4-4 16,5-5-16,4-4 0,2-3 15,2-3-15,2-3 0</inkml:trace>
  <inkml:trace contextRef="#ctx0" brushRef="#br0" timeOffset="206723.4169">18386 8133 0,'0'0'16,"0"0"-16,0 0 0,0 0 16,11 20-16,-11-20 0,6 19 15,-1-8-15,-1 2 0,2-3 16,-1-1-16,1 1 0,-1-2 16,1 1-16,-2-4 0,-1 2 0</inkml:trace>
  <inkml:trace contextRef="#ctx0" brushRef="#br0" timeOffset="207221.8498">19170 7632 0,'0'0'0,"0"0"0,0 0 16,0 0-16,0 0 0,0 0 15,-27 20-15,27-20 0,-23 16 16,9-5-16,-3 0 0,3 1 16,1-1-16,2 0 0,1-2 15,3 1-15,3-1 0,6-1 16,4-1-16,3-2 0,2 0 16,6-2-16,4-1 0,6-2 15,2-1-15,3 0 0,3 0 16,7-1-16,-2-1 0,-1 1 15,2 1-15,-4 0 0,-3 1 0,1 1 16,-5 2-16,-5 2 0,-3 2 16,-2 5-16,-3 6 0,-6-1 15,-3 2-15,-2 3 0,-3 5 16,-3 1-16,-1 1 0,-3 11 16,-2 2-16,1-3 0,0-3 0,1 0 15,-2-1-15,2-3 0,0-3 16,-3-1-16,-1-1 0,1-4 15,0-2-15,-2-3 0,-1-4 16,-2-2-16,-1-2 0,-5-3 16,-1-2-16,-1-3 0,-3-2 0,0-4 15,-4-4-15,3-3 0,1-4 16,3 2-16,3 2 0,5 3 16</inkml:trace>
  <inkml:trace contextRef="#ctx0" brushRef="#br0" timeOffset="207687.6014">19055 7988 0,'0'0'0,"0"0"15,0 0-15,0 0 0,0 0 0,0 0 16,0 0-16,5 29 0,-5-29 16,-1 23-16,1-23 15,-2 30-15,0-15 0,1 1 16,0 0-16,1-3 0,1-2 0,1-1 15,1-3-15,-2-1 0,1 0 0,-1-3 16,-1-3-16,0 0 16,0 0-16,1-6 0,-1-2 15,0 1-15,1-1 0,0 0 16,0 0-16,0-2 0,0 3 0,1-1 16,2 0-16,0 2 15,2 0-15,3 1 0,3 0 16,1 2-16,2-2 0,2 3 0,-1 0 15,1 1-15,-2 2 0,5-1 16,-1 2-16,-1 0 0,-2 0 16,-4 2-16,-3-2 0,-5 3 15,-2 1-15,-6 2 0,-3 1 16,-7 0-16,-2-3 0,-4 1 16,-2 1-16,0-1 0,0-1 0,0 1 15,-1-1-15,3 0 0,2-1 16,4-1-16,4-1 0,8 0 15,4-1-15,8-2 0,6 0 16,6 0-16,5-1 0,-5-1 16,-3 1-16,-4 1 0</inkml:trace>
  <inkml:trace contextRef="#ctx0" brushRef="#br0" timeOffset="212873.1493">1977 9043 0,'0'0'0,"0"0"0,0 0 16,0 0-16,0 0 0,25 21 15,-25-21-15,28 16 0,-15-6 0,9 1 16,3 2-16,6-2 16,1 1-16,19 4 0,8 0 15,0 1-15,2 1 0,25 1 16,21 0-16,8 2 0,-8-4 0,15-3 16,-1-5-16,27-3 0,-24-5 15,-6-4-15,-1-2 0,-26-6 16,-16-4-16,-5-9 0,-8-6 15,-8 1-15,-8 1 0,-11-13 16,-8-9-16,-7 2 0,-5 3 16,-15-14-16,-7-7 0,-5 2 15,-1 1-15,-14-2 0,-6-2 16,-1 8-16,2 7 0,-10-2 16,-6-2-16,0 3 0,2 1 0,-7 1 15,-8-1-15,2 7 0,-2 5 16,-10-4-16,-6 0 15,5 9-15,2 7 0,-12 5 0,-9 4 16,5 3-16,1 4 0,-10 4 16,-7 4-16,6 4 0,6 3 0,-11 13 15,-2 8-15,10 4 16,6 5-16,1 8 0,0 7 16,18-2-16,10 0 0,6 10 15,3 9-15,7-4 0,8-3 0,12 11 16,6 7-16,15-11 0,8-5 15,9-4-15,10 0 0,5-10 16,4-6-16,12 0 0,13 2 16,-3-10-16,-1-4 0,7-6 15,2-4-15,-6-5 0,-5-7 0,0 4 16,0 3-16,-8-6 0,-7 0 16,-10-2-16,-4 1 15,-13-1-15,-6-2 0,-1 0 16,-1-2-16,-3 1 0</inkml:trace>
  <inkml:trace contextRef="#ctx0" brushRef="#br0" timeOffset="213538.5176">4163 8967 0,'0'0'0,"0"0"0,0 0 16,0 0-16,22-4 0,-22 4 0,0 0 15,22 2-15,-13-3 0,4 0 16,2 1-16,2 1 0,2 0 0,3 0 16,3-1-16,0 1 0,2 1 15,13-2-15,4 0 16,-4 0-16,2-1 0,16 0 0,3 0 15,0-1-15,0-1 0,14 2 16,2 0-16,6-1 0,-7 0 16,4-2-16,5 1 0,4-1 15,-7 3-15,36-5 0,-10-2 16,-12 3-16,-10-2 0,0 1 16,0 1-16,-10 0 0,-7 2 0,5-6 15,2-3-15,-6 5 16,-6 4-16,4-3 0,4 1 15,-7 1-15,-7 3 0,6-2 0,3-1 16,-9-1-16,-9-2 0,2 0 16,0 1-16,-9 1 0,-6 0 15,3 1-15,-1 0 0,-4 0 0,-5 1 16,-6-2-16,-4-5 16,-6 6-16,-2 4 0,-6-1 0,-3-2 15,-2 0-15,-1-1 0,-4 0 16,-3-1-16,-4-1 0,-5 1 15,-14 3-15,-10 3 0,15-1 16,5 1-16,5-1 0</inkml:trace>
  <inkml:trace contextRef="#ctx0" brushRef="#br0" timeOffset="219354.9985">9790 8004 0,'0'0'15,"0"0"-15,0 0 0,-22-8 0,22 8 16,-24-3-16,5 0 16,-2 1-16,-2 1 0,-13-3 0,-4 0 15,-1 2-15,-1 1 0,-14 3 16,-4 2-16,1 2 0,0-1 15,-17 5-15,-3 1 0,-8 3 16,5 2-16,-12 4 0,4 1 16,8 4-16,6 0 0,-35 19 15,5 1-15,22-11 0,12-4 0,2 7 16,1 6-16,9-2 0,8-3 16,4 5-16,1 5 0,9-5 15,5-4-15,7 4 0,7 1 16,8-1-16,6-1 0,9-2 15,1-2-15,12-4 0,8-2 0,13 1 16,13 4-16,5-10 16,2-4-16,17-1 0,10-1 15,1-3-15,1 0 0,19-2 0,13 0 16,-3-5-16,-1-2 0,19 0 16,11 0-16,-10-1 0,-9 0 15,19 0-15,12 2 0,-9-2 16,-6-2-16,10 5 0,7 4 15,-12-1-15,-7 0 16,11-3-16,7-4 0,-14-6 0,-9-2 0,10 3 16,7 2-16,-12-2 15,-9 0-15,7-4 0,4 1 16,-10-6-16,-9-1 0,12-7 16,6-3-16,-19 2 0,-13 1 0,5-3 15,4-3-15,-12 5 0,-7 3 16,8-7-16,6-6 0,-10 1 15,-8 0-15,3 0 0,2-1 16,-8 1-16,-9 1 0,-1-2 16,-2-4-16,-15 2 0,-11 1 0,0-4 15,1-1-15,-15 0 16,-8-2-16,-3-2 0,-3-1 16,-7 0-16,-6 2 0,-7 1 0,-5-1 15,-9-1-15,-5 1 0,-8-1 16,-5 3-16,-2-2 0,-1 1 15,-12-2-15,-10 0 0,-2-3 16,-2 1-16,-11-3 0,-8-3 16,3 10-16,3 8 0,-19-6 15,-12-3-15,2 3 0,1 2 0,-14 1 16,-6 1-16,3 2 0,4 0 16,-19-3-16,-13-4 0,5 12 15,4 7-15,-16 6 0,-10 1 16,10 0-16,8-1 0,-18 4 15,-10 4-15,10 4 0,8 3 0,-19 10 16,-14 5-16,12-5 0,9-2 16,-11 10-16,-6 9 15,14 1-15,12 3 0,-13 3 16,-9 4-16,19-1 0,8 0 16,48-13-16,30-11 0,23-6 0</inkml:trace>
  <inkml:trace contextRef="#ctx0" brushRef="#br0" timeOffset="229938.2859">2070 11505 0,'0'0'0,"0"0"16,0 0-16,0 0 0,0 0 0,0 0 15,0 0-15,0 0 16,0 0-16,0 0 0,0 0 16,0 0-16,0 0 0,15 22 0,-15-22 15,0 0-15,0 0 0,18 15 16,-18-15-16,0 0 0,25 19 15,-25-19-15,29 15 16,-11-9-16,-2-1 0,3 2 0,3 1 16,0 0-16,2 1 0,9 0 15,3-1-15,0-1 0,0-1 16,9 3 0,5-2-16,-6 0 0,-2-2 0,12 0 0,1 0 0,-7-3 15,-5-2-15,2-2 0,3-2 16,-7-1-16,-4 0 0,8-3 15,2 0-15,-9-1 0,0 0 0,-6-4 16,-4-3-16,-2-1 16,-4 2-16,0-6 0,3-2 15,-3 3-15,-3 2 0,-4-5 16,2-4-16,-5 1 0,-2 2 0,-1-4 16,-2-1-16,-1 3 0,-3 0 15,-1-5-15,0 0 16,-2 4-16,-2 1 0,0-3 0,-1-2 15,0 2-15,-3 3 0,-4-6 16,-3-1-16,1 6 0,2 1 0,-6-5 16,-2 2-16,1 1 15,2 2-15,-1 1 0,0-2 16,-2 5-16,2 6 0,-9-8 16,-1 0-16,4 1 0,0 2 0,-6 1 15,-2 0-15,2 3 0,-1 2 0,-2-1 16,-1 0-1,0 2-15,1 0 0,-3 2 0,-1 2 16,3 1-16,0-1 0,-2 2 16,-6 4-16,4-1 0,2 1 15,-5 1-15,-2 0 0,4 2 16,2 2-16,-3 1 0,-4 2 16,5 1-16,2 2 0,-3 1 15,-3 2-15,6 0 0,4 0 0,-1 0 16,-5 1-16,5 0 0,3 0 0,-3 5 15,1 3-15,2-1 16,4-1-16,-4 4 0,1 3 16,6-1-16,1-2 0,-1 8 15,-2 6-15,6 0 0,-1-1 0,6 7 16,1 6-16,2-5 0,3-5 16,5 13-16,4 3 15,5-5-15,4-2 0,6 0 0,7 0 16,1-5-16,2-4 0,22 17 15,6-3-15,-25-22 0,2 1 0,23 12 16,-1-6-16,-19-10 16,-9-9-16,-8-5 0</inkml:trace>
  <inkml:trace contextRef="#ctx0" brushRef="#br0" timeOffset="231521.941">3658 11621 0,'0'0'0,"0"0"16,0 0-16,0 0 0,0 0 0,0 0 15,0 0-15,0 0 0,0 0 16,0 0-16,0 0 16,0 0-16,0 0 0,0 0 0,21-16 15,-21 16-15,0 0 0,22 2 16,-22-2-16,26 0 0,-26 0 15,35 0-15,-17 0 16,4 0-16,0-2 0,4 2 0,2-1 16,7 0-16,-2 0 0,4 1 15,4 1-15,0 0 0,-4 0 0,14 1 16,3-2-16,-2 1 0,-3-2 16,18 1-16,2 0 15,-8 0-15,-5 0 0,17 0 0,0-3 16,-3 2-16,-4 1 0,15 0 15,2 0-15,-8 1 0,-9 0 0,39 2 16,-3-1-16,-20-2 16,-12-3-16,5 3 0,3 0 15,-7-2-15,-5 0 0,4 2 16,6 1-16,-7 0 0,-5 2 0,8-3 16,8 0-16,-13 1 0,-9 0 15,14-2-15,7-1 0,-9 3 16,-7 1-16,7-3 0,10 0 15,-9-2-15,-3-1 0,3 1 16,4 3-16,-8 0 0,-8 2 0,11-3 16,8-1-16,-16 0 15,-9 0-15,10 2 0,7 3 16,-3-3-16,-4-1 0,5-3 16,3-2-16,-13 3 0,-8 1 0,8 1 15,7 0-15,-5 1 0,-4-2 16,5-1-16,1-1 0,-9 2 15,-6 1-15,7 2 0,6 1 16,-5-4-16,-3-3 0,4 1 16,4 1-16,-7 2 0,-5 0 0,8-1 15,3 1-15,-10 1 0,-7 3 16,6-4-16,8-3 16,-6 3-16,-4 1 0,5 0 0,4 0 15,-6 1-15,-3-1 0,2 2 16,4-2-16,-2 1 0,-3-2 15,6 1-15,3 0 0,-9 3 16,-8 2-16,9 0 0,4 0 16,-7-1-16,-6-2 0,4-4 15,3-2-15,-12 4 0,-7 3 0,4 0 16,2-1-16,-7-2 0,-7-2 16,-3 0-16,-3-1 15,-8 1-15,-2-1 0,-10-5 0,-7-2 16,4 3-16,3 3 0,2 1 15</inkml:trace>
  <inkml:trace contextRef="#ctx0" brushRef="#br0" timeOffset="242756.2047">13820 11930 0,'0'0'0,"0"0"0,0 0 15,28-2-15,-28 2 0,30-1 16,-7 0-16,1 0 0,2-2 16,12 0-16,4 0 0,-2 1 15,-4-2-15,10 0 0,2 1 16,-5 1-16,-5 0 0,-2 0 0,-3 0 16,-7 0-16,-4-1 0,-2 0 15,-5 1-15,-2 0 0</inkml:trace>
  <inkml:trace contextRef="#ctx0" brushRef="#br0" timeOffset="243039.2036">14256 11673 0,'0'0'0,"0"0"0,0 0 0,0 0 16,0 0-16,5 33 0,-5-33 15,3 34-15,-2-13 0,-1 4 16,0 4-16,0 1 0,-1 2 0,0 12 16,-2 0-16,2-2 15,0-5-15,0 6 0,0-3 16,0-5-16,1-3 0,-1 0 16,0-4-16,-1-9 0,1-1 0,-2-4 15,-2-1-15,-5-5 0,-4-4 16,0-5-16,-2-3 0,-1-5 15,0-3-15,4 2 0,2 2 16,2 1-16</inkml:trace>
  <inkml:trace contextRef="#ctx0" brushRef="#br0" timeOffset="243156.239">13937 12151 0,'0'0'0,"0"0"0,0 0 16,0 0-16,0 0 0,26-17 16,-26 17-16,36-12 15,-11 5-15,3-1 0,1-2 0,11-2 16,3-2-16,-2 0 0,-1-1 15,0 0-15,-8 3 0,-6 2 16</inkml:trace>
  <inkml:trace contextRef="#ctx0" brushRef="#br0" timeOffset="243372.7605">14623 11506 0,'0'0'0,"0"0"16,0 0-16,0 0 0,0 0 0,11 28 15,-11-28-15,7 26 16,-4-13-16,1 3 0,1-1 16,-1-2-16,1-4 0,-2 0 0,0-2 15,1-1-15</inkml:trace>
  <inkml:trace contextRef="#ctx0" brushRef="#br0" timeOffset="243572.6456">15017 11551 0,'0'0'0,"0"0"16,0 0-16,0 0 0,0 0 0,-8 24 15,8-24-15,-19 20 0,19-20 16,-25 22-16,10-9 15,-2 1-15,-3 2 0,-1-1 0,0-2 16,-4 3-16,2-4 0,-2-1 16,0-2-16,4-1 0,3-2 0,3-1 15</inkml:trace>
  <inkml:trace contextRef="#ctx0" brushRef="#br0" timeOffset="243739.8177">14551 11834 0,'0'0'15,"0"0"-15,0 0 0,0 0 16,11 28-16,-11-28 0,9 25 16,-3-11-16,-1 0 0,2 1 15,-1 1-15,1 0 0,-1 0 0,-1-3 16,1 0-16,-2-3 0,0-2 16,0-1-16,-1-1 0,0 0 15</inkml:trace>
  <inkml:trace contextRef="#ctx0" brushRef="#br0" timeOffset="244039.2058">14657 11841 0,'0'0'0,"0"0"16,0 0-16,29-5 0,-15 4 0,5-1 16,3 1-16,1 0 15,0 0-15,8 1 0,2 2 16,-2-1-16,-1 0 0,2 1 15,-4 3-15,-2-1 0,-3 2 16,-2 1-16,-2-1 0,-5 2 0,-3 2 16,-5 0-16,-4 1 0,-2-2 15,-1 1-15,-3 1 0,-1 0 16,-3 1-16,-1 0 0,-2 0 16,-1 2-16,-1-2 0,-1 0 15,-2-2-15,0-2 0,0 0 16,1-1-16,-2-3 0,-2-1 15,1-2-15,-1-2 0,-1 0 16,5 1-16,1-1 0</inkml:trace>
  <inkml:trace contextRef="#ctx0" brushRef="#br0" timeOffset="244208.5666">14624 11968 0,'0'0'0,"0"0"0,0 0 16,0 0-16,0 0 0,0 0 15,25-4-15,-25 4 16,32-2-16,-32 2 0,34 0 0,-15-1 15,5-1-15,-4 1 16,0 1-16,6 1 0,-1 1 16,-3-2-16,-3 0 0,-5-1 0,-4 1 15,-3-1-15,-3 1 0,-1 0 16,1 0-16,-1 0 0</inkml:trace>
  <inkml:trace contextRef="#ctx0" brushRef="#br0" timeOffset="244405.9302">14608 12065 0,'0'0'0,"0"0"0,0 0 0,0 0 16,24 4-16,-24-4 0,25 0 15,-25 0-15,31 2 0,-11-1 16,3 0-16,-1 0 0,-1 0 0,-1-1 16,0 1-16,2 2 0,-2-1 15,-4 0-15,-3 0 16,-5 1-16,-5 0 0,0 0 0,-1 0 15,0-2-15</inkml:trace>
  <inkml:trace contextRef="#ctx0" brushRef="#br0" timeOffset="244622.1284">14465 12261 0,'0'0'0,"0"0"16,0 0-16,35 2 0,-35-2 0,38 0 15,-11 0-15,1-1 0,3 1 16,15-3 0,7 0-16,-1 1 15,-1 0-15,2 1 0,-8 1 0,1-1 16,-6-1-16,-8 1 0,-7 0 0,-7-1 16,-7 1-16,-7-1 0,-4 2 15,3-4-15,-3 4 0,1-2 16</inkml:trace>
  <inkml:trace contextRef="#ctx0" brushRef="#br0" timeOffset="244889.0432">14847 11869 0,'0'0'0,"0"0"0,0 0 16,0 0-16,0 0 0,0 0 15,0 0-15,0 0 0,8 28 16,-8-28-16,1 30 0,-1-30 0,-1 37 16,-1-13-16,0 5 15,0 0-15,1-2 0,-1 10 0,1-2 16,0-2-16,-1-1 0,1 4 16,0-3-16,0-2 0,0-2 15,0-3-15,1-1 0,-2-3 16,-2-1-16,2-4 0,0-3 15,1-3-15</inkml:trace>
  <inkml:trace contextRef="#ctx0" brushRef="#br0" timeOffset="260505.9112">3885 10424 0,'0'0'0,"0"0"15,0 0-15,0 0 0,-3 30 0,3-30 16,-7 22-16,7-22 0,-7 29 16,1-12-16,0 1 0,0 1 15,-3 0-15,2-2 0,-2-2 16,2 3-16,1 0 0,4-3 15,2-1-15,3-3 0,5-3 0,2-1 16,2-3-16,5 0 0,2-1 16,6-4-16,3-2 0,1-1 15,3 0-15,0-1 0,1-1 16,6-2-16,-5 1 0,-2 0 16,-4-2-16,-4 3 0,-7 0 0,-5-3 15,-5-3-15,0 2 0,-4 2 16,0 1-16</inkml:trace>
  <inkml:trace contextRef="#ctx0" brushRef="#br0" timeOffset="260706.1192">4098 10517 0,'0'0'0,"0"0"16,0 0-16,0 0 0,0 0 16,0 0-16,0 0 0,5 27 15,-5-27-15,-3 30 0,0-11 16,-1-1-16,1 3 0,0 1 15,-1 3-15,1-1 0,-1 0 16,-1 6-16,2 0 0,0-3 0,-1-1 16,2-3-16,1-3 15,1-4-15,0-3 0,0-2 0,0-2 16,0-1-16</inkml:trace>
  <inkml:trace contextRef="#ctx0" brushRef="#br0" timeOffset="261772.9213">4271 10482 0,'0'0'0,"0"0"15,0 0-15,0 0 0,0 0 0,0 0 16,0 0-16,0 0 0,0 0 15,29-4-15,-29 4 0,32 0 16,-32 0-16,46 0 0,-20 0 16,3 2-16,1-1 0,6 1 15,0 0-15,-4-2 0,-3 2 0,-2 1 16,-3 3-16,-5-1 0,-4 0 16,-8 1-16,-5 1 0,-4 2 15,-7 0-15,-8 1 0,-5 1 16,-5 1-16,-3 0 0,-8 3 15,-2 1-15,4-2 0,2-2 0,0 1 16,4-2 0,6-4-16,5-1 0,11-2 0,8-4 15,4 2-15,7-2 0,8 0 16,8-1-16,1-1 0,1-3 0,6-1 16,3 1-16,-3 0 0,0 1 15,1 0-15,-3-2 16,-5 1-16,-5-1 0,-6 1 0,-3 2 15,-2 0-15</inkml:trace>
  <inkml:trace contextRef="#ctx0" brushRef="#br0" timeOffset="262040.3313">4498 10391 0,'0'0'0,"0"0"15,0 0-15,0 0 0,0 0 0,0 0 16,7 30-16,-7-30 16,-4 28-16,1-7 0,-3 3 15,0 4-15,-1 1 0,-2 3 16,-1 3-16,-2 7 0,2-3 16,1 6-16,-1-2 0,0-7 15,1-5-15,0-3 0,0-3 0,2-5 16,0-3-16,-1-7 15,4-5-15,-2-1 0,3 0 0,0-2 16</inkml:trace>
  <inkml:trace contextRef="#ctx0" brushRef="#br0" timeOffset="262176.6164">4444 10851 0,'0'0'0,"0"0"16,0 0-16,0 0 0,20 16 0,-20-16 15,16 20-15,-7-8 0,0-1 16,1 1-16,2 0 0,0 1 15,1-2-15,1-2 0,1-1 16,0-3-16,1 0 0,0-1 16,0 0-16,-4-1 0</inkml:trace>
  <inkml:trace contextRef="#ctx0" brushRef="#br0" timeOffset="262390.0182">5038 10457 0,'0'0'0,"0"0"0,19-3 0,-5 2 15,2 0-15,1-1 0,2 2 16,6-1-16,2-1 0,0 2 16,-1 0-16,-4 0 0,-3 0 0,-3-1 15,0 0-15,-4 0 0,-2 1 16,-3-1-16</inkml:trace>
  <inkml:trace contextRef="#ctx0" brushRef="#br0" timeOffset="262537.7915">5032 10565 0,'0'0'0,"0"0"0,0 0 16,0 0-16,0 0 0,0 0 0,-8 25 15,8-25-15,0 0 0,2 27 16,1-19-16,3 1 0,-3-2 15,3-2-15,0-1 0,1-2 16,-3 0-16,1 1 0</inkml:trace>
  <inkml:trace contextRef="#ctx0" brushRef="#br0" timeOffset="262873.1032">5057 10579 0,'0'0'0,"0"0"0,0 0 15,0 0-15,0 0 0,0 0 0,0 0 16,30-1-16,-30 1 0,29-3 15,-9 0-15,2 2 16,0 1-16,0 0 0,4 0 16,-4 0-16,0-2 0,7 2 0,-4 2 15,-2-1-15,-2 0 0,-6 1 16,-5-1-16,-4 2 0,-4 1 16,-7 0-16,-6 2 0,-4 0 15,-1 0-15,-5 1 0,-6 0 0,3 0 16,2-2-16,-4 3 0,0 2 15,4-4-15,4 0 0,6-2 16,2 0-16,7-1 0,6-1 16,4-1-16,3 0 0,3-1 0,5 0 15,1 0-15,4-1 16,0 0-16,0 0 0,1-1 0,-3-1 16,-4 2-16,-3-2 0,-3 2 15</inkml:trace>
  <inkml:trace contextRef="#ctx0" brushRef="#br0" timeOffset="263139.4533">5225 10368 0,'0'0'0,"0"0"0,0 0 0,0 0 16,0 0-16,9 34 0,-9-34 15,2 38-15,-4-17 0,0 5 16,1 6-16,-2 0 0,3 1 16,-2 8-16,1-2 0,1 5 15,0-6-15,0-1 0,0-1 16,-3-5-16,3-3 0,0-4 16,0-4-16,-1-4 0,-2-4 0,-2-4 15,2-6-15,1-1 0,0 0 16,2-1-16</inkml:trace>
  <inkml:trace contextRef="#ctx0" brushRef="#br0" timeOffset="263273.2424">5207 10770 0,'0'0'0,"0"0"0,0 0 0,0 0 16,0 0-16,0 0 0,-23 15 0,23-15 16,-22 15-16,22-15 0,-29 18 15,15-8-15,0 0 16,1-1-16,0-2 0,0 1 0,2-3 15,2 1-15</inkml:trace>
  <inkml:trace contextRef="#ctx0" brushRef="#br0" timeOffset="263439.1164">5175 10837 0,'0'0'16,"0"0"-16,0 0 0,24 2 16,-24-2-16,23 3 0,-8 0 15,-1 1-15,0-1 0,1 2 0,-1 1 16,-1-1-16,0 1 0,2-1 15,-2 0-15,-5-2 0,-3 2 0,-1-4 16,-2-3-16,-2 2 16,3-2-16,-3 2 0</inkml:trace>
  <inkml:trace contextRef="#ctx0" brushRef="#br0" timeOffset="263656.7388">4836 10696 0,'0'0'0,"0"0"16,0 0-16,0 0 0,-2 26 16,2-26-16,5 27 0,-5-27 0,6 33 15,2-14-15,3 2 16,3 0-16,4 0 0,7 2 16,3-2-16,4-1 0,0-2 0,4-3 15,4-1-15,4-1 0,0-4 16,-2-5-16,-2-2 0,4-5 15,-2-3-15,-11 2 0,-6 2 16,-5 0-16</inkml:trace>
  <inkml:trace contextRef="#ctx0" brushRef="#br0" timeOffset="263855.9232">5677 10506 0,'0'0'0,"0"0"16,0 0-16,0 0 0,27-2 0,-14 2 16,2 0-16,-1 1 15,1 0-15,-2 1 0,0 1 0,-2-2 16,0-1-16,-3 0 0,-1 0 16,0 0-16</inkml:trace>
  <inkml:trace contextRef="#ctx0" brushRef="#br0" timeOffset="264039.279">5513 10654 0,'0'0'0,"0"0"0,0 0 15,0 0-15,0 0 0,40-2 0,-40 2 16,38-2-16,-18 1 0,5-1 16,2 1-16,2-1 0,-4 2 15,9-2-15,0 0 0,-6 1 16,-2-2-16,-4-3 0,-4-2 15,-2 1-15,-3 2 0,-2-1 16</inkml:trace>
  <inkml:trace contextRef="#ctx0" brushRef="#br0" timeOffset="264339.7752">5757 10567 0,'0'0'0,"0"0"0,0 0 15,0 0-15,0 0 0,0 0 0,8 22 16,-8-22-16,4 25 0,-2-9 15,1 4-15,-1-2 0,0 3 0,0 0 16,1 1-16,1-1 16,-4 0-16,3 2 0,-3-2 15,1-3-15,1-4 0,-4 0 0,-1-3 16,-3-1-16,-1-2 16,-3-5-16,-1-3 0,0-1 0,-3-1 15,3-2-15,1-5 16,1 3-16,0-1 0,2 1 0,2-1 15,1 2-15,3-2 0,5 1 16,0 2-16,3-2 0,4 2 16,5-4-16,8 0 0,2-1 15,2 0-15,-2 1 0,-8 3 0,-1-1 16</inkml:trace>
  <inkml:trace contextRef="#ctx0" brushRef="#br0" timeOffset="264707.5891">6243 10404 0,'0'0'0,"0"0"16,0 0-16,0 0 0,0 0 0,-30 0 16,30 0-16,0 0 0,-22 19 15,22-19-15,-15 14 16,9-8-16,3 0 0,2 0 0,2 0 15,2 0-15,2-2 0,4-1 16,3 1-16,0-1 0,0 1 0,-1-1 16,1-1-16,-2 0 15,1 0-15,-3 0 0,0 0 16,-2 1-16,1 0 0,-4 2 16,-1 2-16,-1 1 0,-1 0 0,-2 2 15,-2 1-15,-3 0 0,-1 1 0,-3 1 16,-2 1-16,-2 4 15,0-2-15,2 1 0,0-2 16,0-2-16,1-1 0,-2-1 16,2-1-16,-1-3 0,2 0 15,0-6-15,2-3 0,0 0 16,3 1-16,0 0 0</inkml:trace>
  <inkml:trace contextRef="#ctx0" brushRef="#br0" timeOffset="264839.8635">6009 10585 0,'0'0'0,"0"0"0,0 0 0,0 0 16,0 0-16,0 0 0,26 10 16,-26-10-16,27 8 0,-27-8 15,38 7-15,-16-5 0,1 0 0,-2-1 16,-2 1-16,-3-1 0</inkml:trace>
  <inkml:trace contextRef="#ctx0" brushRef="#br0" timeOffset="265161.5873">6492 10625 0,'0'0'0,"0"0"0,0 0 16,0 0-16,-28 7 0,28-7 16,-30 11-16,13-5 0,1 0 0,-1 2 15,-3 0-15,5 1 16,1-2-16,-1 3 0,3 0 0,5-2 16,2 1-16,6-3 0,4 1 15,1-2-15,3 0 0,8 0 16,0 1-16,2-2 0,0-1 15,-2 1-15,0 1 0,-3-2 16,-1 0-16,-3 1 0,-2 1 16,-2-1-16,-3 2 0,-3 0 15,-1 0-15,-7 4 0,-3 1 0,-4 0 16,-4 1-16,-1 1 0,-1 0 16,-2 2-16,-2 0 0,-1-1 15,2-2-15,-4 1 0,3-2 16,1-4-16,1-1 0,1-4 15,1 0-15,2-2 0,5 1 16,3-1-16</inkml:trace>
  <inkml:trace contextRef="#ctx0" brushRef="#br0" timeOffset="265294.2115">6148 10818 0,'0'0'0,"0"0"15,0 0-15,0 0 0,0 0 0,21 14 16,-21-14-16,0 0 0,29 14 15,-19-9-15,2-1 0,0-2 16,-1-1-16,-1-1 0,-1 2 16,-1-2-16</inkml:trace>
  <inkml:trace contextRef="#ctx0" brushRef="#br0" timeOffset="265496.1337">6754 10470 0,'0'0'0,"0"0"0,0 0 15,0 0-15,0 0 0,23 12 16,-23-12-16,0 0 0,14 17 0,-14-17 16,0 0-16,9 20 0,-7-14 0,0-3 15,2 1-15,-4-1 16</inkml:trace>
  <inkml:trace contextRef="#ctx0" brushRef="#br0" timeOffset="265922.7966">6567 10637 0,'0'0'16,"0"0"-16,0 0 0,0 0 0,0 0 16,0 0-16,29 3 0,-29-3 15,26 2-15,-26-2 0,40-1 16,-22 1-16,0 1 0,0-1 15,-1-1-15,-2 1 0,1 1 16,-7-1-16,1 1 0,-3 1 16,-4 2-16,-3 0 0,-2 1 15,-3 4-15,-4-1 0,-4 4 16,-3 1-16,-4 4 0,2-2 0,2 1 16,0 0-16,3-2 0,0 0 0,4-3 15,3-3-15,1 0 16,3 0-16,4-1 0,4-2 15,3-2-15,-1-2 0,7-1 16,2-1-16,0-1 0,0-2 16,-2-2-16,-1-1 0,1-1 15,-1-1-15,-3 0 0,1 1 16,-1 0-16,-2 2 0,-1 0 0,-3 2 16,1 1-16,-1 3 0,1 3 15,-3 3-15,0 2 0,1 2 16,-1 1-16,0 1 0,1 0 15,-1 1-15,2 0 0,2 1 16,1-2-16,-1-1 0,0-1 16,-1-3-16,0 0 0</inkml:trace>
  <inkml:trace contextRef="#ctx0" brushRef="#br0" timeOffset="266289.922">6910 10683 0,'0'0'0,"0"0"16,0 0-16,0 0 0,27-8 0,-27 8 16,33-3-16,-33 3 15,39-3-15,-15 2 0,1 0 0,0-1 16,1 0-16,4 1 0,1 1 16,-3 0-16,-3 0 0,-2 2 15,-2 2-15,-2 0 0,-1 0 16,-7 5-16,-2 2 0,-4 2 15,-2 2-15,-4 4 0,-4 5 16,-2 1-16,1 1 0,-3 7 16,-3-1-16,2-4 0,-2-4 15,2-2-15,-1-3 0,2-3 16,1-1-16,0-3 0,1-3 16,-1-3-16,-1-3 0,-2-4 0,0-6 15,2 0-15,2-3 0,-3-6 16,1-6-16,-2-8 0,0 1 15,2-7-15,2-6 0,2 9 16,0 6-16,2 4 0</inkml:trace>
  <inkml:trace contextRef="#ctx0" brushRef="#br0" timeOffset="266506.1281">7133 10424 0,'0'0'0,"0"0"16,0 0-16,0 0 0,0 0 0,0 0 15,0 0-15,0 0 0,8 23 16,-8-23-16,0 28 0,0-28 15,-4 42-15,1-17 16,-1 4-16,-2 0 0,1 1 0,-2 7 16,1-2-16,1-4 0,-1-3 0,1 4 15,-1-4-15,1-2 16,-1-4-16,0-1 0,-1-3 0,0-5 16,2-3-16,-6-3 0,-2-2 15,2-1-15,2 0 0,2-1 16</inkml:trace>
  <inkml:trace contextRef="#ctx0" brushRef="#br0" timeOffset="269876.2282">3420 12890 0,'0'0'0,"0"0"16,0 0-16,0 0 0,0 0 0,0 0 15,26-7-15,-26 7 0,0 0 0,36-3 16,-19 1-1,3 0-15,5 1 16,0 1-16,-2 0 0,2 0 0,3 1 16,6-1-16,-4 0 0,0-1 15,-1 1-15,-2 0 0,-1 0 0,3 1 16,-4 1-16,-5 0 0,-4 0 16,-3-2-16,-5-2 15,-4 1-15,-4 1 0,0-2 0,0 2 16,0 0-16</inkml:trace>
  <inkml:trace contextRef="#ctx0" brushRef="#br0" timeOffset="270123.4488">3502 13056 0,'0'0'0,"0"0"0,0 0 15,0 0-15,0 0 0,0 0 16,29-1-16,-29 1 0,0 0 0,25-4 16,-25 4-16,28-2 15,-11 2-15,1-1 0,1 0 16,1 0-16,2-1 0,6 3 16,0 2-16,-5-2 0,-1-2 0,-3 0 15,-3 1-15,-3-1 0</inkml:trace>
  <inkml:trace contextRef="#ctx0" brushRef="#br0" timeOffset="276456.6252">4383 12115 0,'0'0'0,"0"0"0,-12 6 16,1-1-16,0 1 0,-3 4 15,-4 3-15,-4 3 0,0 0 0,-3 4 16,-5 3-16,0 5 16,3-1-16,3 4 0,0 4 15,4 1-15,3 0 0,-1 17 16,4 7-16,7 0 15,6 0-15,8 5 0,6-4 0,9-8 16,9-5-16,13 4 0,10-4 16,0-7-16,2-4 0,39 7 0,0-9 15,-5-10-15,1-7 0,7-8 16,5-4-16,-13-4 0,-11-6 16,-1-4-16,-2-5 0,-7-8 15,-5-5-15,-4-6 0,1-4 16,-10-2-16,-7-1 0,-1-4 15,-5-3-15,-9-2 0,-7-2 0,-9-6 16,-5-5-16,-7 0 0,-5 1 16,-12-4-16,-6-1 0,-10 0 15,-5 0-15,-10 5 0,-1 3 16,-6 7-16,-1 3 0,-12 2 16,-7 2-16,3 10 0,3 8 15,-5 3-15,-3 3 0,4 2 16,3 2-16,-1 9 0,2 7 15,4 9-15,3 6 0,1 6 16,-3 4-16,17 7 16,14 4-16,18-6 0,16-3 0,-2-8 15,0-7-15,0-4 16</inkml:trace>
  <inkml:trace contextRef="#ctx0" brushRef="#br0" timeOffset="277108.3638">5893 12032 0,'0'0'0,"0"0"15,0 0-15,-27-4 0,17 3 16,-4 2-16,-3 1 0,1 2 0,-2 1 16,-4 2-16,-1 4 15,2 1-15,2 0 0,1 4 16,0 3-16,-1 3 0,0 1 0,0 9 16,0 1-16,3-1 15,3 1-15,4 2 0,1 5 16,2-1-16,2-3 0,5 13 15,4 0-15,7-2 0,4-4 0,7 8 16,4 0-16,7-6 0,5-6 16,15 2-16,10 0 15,2-4-15,3-4 0,13 1 0,10 1 16,21 4-16,-6-6 0,-3-7 16,-1-6-16,-11-6 0,-1-3 15,-4-6-15,0-5 0,-7-1 16,-3-2-16,-1-7 0,-3-5 15,-10-2-15,-4-3 0,-2-11 16,-2-6 0,-2-9-16,-2-6 0,-18 8 0,-11 6 15,-11-12-15,-7-7 0,-3 5 16,-3 2-16,-7-3 0,-7-2 16,-4-1-16,-4 1 0,-13 1 15,-8-1-15,-1 6 0,-2 5 0,-6-8 16,-5-5-16,4 11 0,2 7 15,-15 5-15,-8 2 16,4 5-16,1 0 0,-4 5 0,-3 3 16,5 5-16,7 4 0,-6 6 15,-2 4-15,8 3 16,6 2-16,3 12 0,1 5 16,18 1-16,10-1 0,9-6 0,6-6 15,4-2-15</inkml:trace>
  <inkml:trace contextRef="#ctx0" brushRef="#br0" timeOffset="277956.2082">8552 11937 0,'0'0'0,"0"0"15,0 0-15,0 0 0,-23-5 0,23 5 16,-25 2-16,11 0 16,0 2-16,-4 1 0,-2 1 15,-2 2-15,1 0 0,-9 8 16,-2 2-16,2 0 0,-1 0 0,-9 11 16,0 6-16,3-1 0,2-1 15,-4 9-15,2 1 0,8-4 16,1-4-16,3 11 0,5 3 15,7-6-15,4-3 0,10 6 16,7 6-16,5-8 0,3-4 16,13 6-16,9 0 0,8-6 15,6-4-15,12 0 0,7 1 16,12-1-16,-1-3 0,31 6 16,-4-4-16,-5-2 0,-4-3 0,23 0 15,15-2-15,-19-8 16,-12-4-16,-6-4 0,-5-2 0,-1 0 15,-3-2-15,5-4 16,4-3-16,-13-5 0,-8-3 0,-1-2 16,-2-3-16,-7-3 0,-3-4 15,-4-2-15,0 0 0,-1-6 16,-1-3-16,3-13 16,3-10-16,-10 1 15,-6-1-15,-18 12 0,-13 6 0,-1-5 16,-1-3-16,-6 3 0,-3 4 15,-7-4-15,-4-2 16,-5 6-16,-4 2 0,-12-6 0,-5-3 16,0 4-16,2 3 0,-13-2 15,-7-1-15,-2 4 0,1 1 0,-11-2 16,-8-1-16,-1 1 0,1-2 16,-12 9-16,-8 3 15,1 4-15,0 2 0,-6-4 16,-5-2-16,3 6 0,4 4 0,-15 0 15,-9 1-15,7 6 0,7 2 16,-11 7-16,-6 4 0,5 4 16,7 3-16,-7 3 0,-1 3 15,35-5-15,24-3 16,18-4-16</inkml:trace>
  <inkml:trace contextRef="#ctx0" brushRef="#br0" timeOffset="281289.519">11356 12921 0,'0'0'0,"0"0"0,0 0 0,0 0 0,0 0 15,0 0-15,0 0 0,0 0 16,0 0-16,0 0 0,29-12 15,-29 12-15,27 0 0,-27 0 16,40 0-16,-15-1 0,0-1 16,5 0-16,3 1 0,9-2 15,-3 0-15,4 0 0,4-2 16,4 1-16,-3 1 0,-3-1 16,-1-1-16,-5 3 0,-6 0 15,-3 0-15,-9 1 0,-9 0 16,-4 0-16,-5-1 0,-6-1 15,1 1-15,2 2 0,-2-3 16</inkml:trace>
  <inkml:trace contextRef="#ctx0" brushRef="#br0" timeOffset="281474.4211">11807 12900 0,'0'0'0,"0"0"0,0 0 16,0 0-16,0 0 0,0 0 15,-12 26-15,12-26 0,-14 21 0,14-21 16,-19 33-16,9-16 0,0 0 16,1 1-16,1-1 15,0-2-15,1-1 0,2-3 16,0-1-16,2-2 0,1-3 0,1 1 16,0-2-16,0 0 0</inkml:trace>
  <inkml:trace contextRef="#ctx0" brushRef="#br0" timeOffset="281906.4729">12310 12736 0,'0'0'0,"0"0"15,0 0-15,-7 22 0,7-22 0,-12 25 16,2-7-16,-2 2 0,-2 1 15,0 3-15,0 0 0,-1 5 16,2-1-16,2-2 0,2-2 16,1-2-16,3-4 0,-2 0 15,1-4-15,4-5 0,1-1 16,1-5-16,2-3 16,2-3-16,1-2 0,3-3 0,3-3 15,2-1-15,4-1 0,0-3 16,3-2-16,0 2 0,0 2 15,4-1-15,1 4 0,-2 1 0,-4 2 16,-1 5-16,-3 3 0,-2 3 16,-2 4-16,-3 3 0,-1 2 15,-3-1-15,0 3 0,-2 4 16,-1 3 0,-1 3-16,0 0 0,0 1 0,0-5 0,-1-1 15,0-3 1,0-4-16,0-2 0,1-4 0,1-2 15,0-2-15,-1 0 0,0-2 16</inkml:trace>
  <inkml:trace contextRef="#ctx0" brushRef="#br0" timeOffset="282240.0774">12628 13065 0,'0'0'0,"0"0"16,0 0-16,0 0 0,0 0 0,30 6 15,-30-6-15,28 2 0,-28-2 16,31 2-16,-14-2 0,2 0 15,2 0-15,0-3 0,0-1 16,-1 0-16,-1-1 0,4-1 16,0-3-16,-2 1 0,-2-2 15,-4-1-15,-3 0 0,-1-2 16,-1 0-16,-5-2 0,-5-1 16,-4 2-16,-1 2 0,-5 0 15,-5 3-15,-2 2 0,-4 3 16,-1 3-16,-2 3 0,-6 5 15,0 2-15,1 4 0,3 4 16,4 2-16,3 4 0,7-3 0,4 2 16,8-1-16,6 2 0,6-5 15,7-2-15,7-4 0,7-1 16,12-3-16,5-2 16,-3-4-16,0-5 0,-6 2 0,-11 0 15,-6-1-15</inkml:trace>
  <inkml:trace contextRef="#ctx0" brushRef="#br0" timeOffset="283423.7289">13962 12865 0,'0'0'15,"0"0"-15,0 0 0,0 0 0,0 0 16,-24 3-16,24-3 0,-24 5 16,24-5-16,-30 11 0,14-2 15,-1 0-15,1 2 0,-3 2 16,-1 1-16,-2 5 0,2 1 0,4 3 16,2 3-1,6-1-15,3-1 0,7-2 0,6 0 16,4-2-16,5-2 0,7-3 15,7-4-15,4-3 0,5-5 16,-8 0-16,-6 0 0,-5-1 16</inkml:trace>
  <inkml:trace contextRef="#ctx0" brushRef="#br0" timeOffset="283873.484">14569 12979 0,'0'0'15,"0"0"-15,0 0 0,0 0 16,-8-21-16,8 21 0,-14-17 16,4 8-16,-2 0 0,-1 1 15,-2 0-15,0 2 0,-2 0 0,-2 2 16,-4 2-16,-4 2 0,-1 4 16,1 1-16,-1 4 0,0 5 15,-2 1-15,3 2 0,4 0 16,1 6-16,4 2 0,7-3 15,6-1-15,5-2 0,4-1 16,8-5-16,6-3 0,3-3 16,3-3-16,4-3 0,3-2 15,-1-3-15,-2-3 0,1-2 16,0-3-16,2-3 0,-1-1 0,-4-2 16,-5 0-16,-5 1 0,-3 0 15,-3 2-15,-3 2 0,-2 3 16,0 4-16,-4 3 0,-1 3 15,-2 2-15,-2 5 0,-1 2 16,-2 1-16,2 2 0,-2 4 16,2 4-16,0 2 0,4 3 15,2-2-15,4-2 16,2-2-16,5-4 0,4-3 16,0-4-16,1-4 0,-3-1 15,-3 0-15,-2 0 16</inkml:trace>
  <inkml:trace contextRef="#ctx0" brushRef="#br0" timeOffset="284242.3973">14846 12891 0,'0'0'0,"0"0"16,0 0-16,0 0 0,0 0 16,-16 22-16,16-22 0,-16 24 0,16-24 15,-20 32-15,10-10 16,0-1-16,-1 0 15,2-1-15,1-4 0,1 2 0,1-1 16,1-2-16,-1-1 0,2-6 16,2-3-16,-1-4 0,3-1 15,0-3-15,3-5 0,0-3 16,1-1-16,7-8 0,6-4 16,-1 4-16,1 0 0,1 2 15,-1 1-15,1 3 0,1 2 0,6 1 16,3 4-16,-3 1 0,-2 4 15,-3 4-15,-1 4 16,-4-1-16,-2 3 0,-1 4 0,-2 4 16,-1 2-16,-2 3 0,-3 4 15,0 2-15,-2-2 0,-1-2 16,-1 1-16,-1-1 0,0-2 16,0-3-16,-1-2 0,1-4 15,0-2-15</inkml:trace>
  <inkml:trace contextRef="#ctx0" brushRef="#br0" timeOffset="284740.4938">15593 13094 0,'0'0'16,"0"0"-16,0 0 0,0 0 0,8-22 15,-8 22-15,0 0 16,-1-25-16,-3 15 0,-1 0 15,-2 0-15,0 1 0,-3 1 0,-5 2 16,-3 2-16,-1 1 0,0 2 16,-7 4-16,-2 2 15,1 3-15,0 1 0,3 5 0,2 5 16,3-1-16,3 2 0,1 3 16,5 0-16,7-3 0,4 0 0,9-3 15,8-2-15,-1-4 16,2-2-16,5-6 0,6-4 15,-1-3-15,-1-3 0,5-3 16,1-2-16,-4-6 0,0-2 0,-2-5 16,-2-3-16,-3 0 0,-1 0 0,-6-4 15,-6-3-15,-1 4 16,-1 2-16,-2 7 0,-3 2 16,-1 5-16,-1 3 0,1 3 15,-1 2-15,-1 3 0,0 4 16,0 0-16,-4 3 0,1 5 0,-1 1 15,-1 7-15,0 4 16,-2 3-16,-1 2 0,-1 6 0,-3 3 16,1-2-16,0-2 0,-1 3 15,2-2-15,3-5 0,2-3 16,3-6-16,3-5 0,-1-4 16,0-1-16,0-2 0</inkml:trace>
  <inkml:trace contextRef="#ctx0" brushRef="#br0" timeOffset="284973.8788">16035 12682 0,'0'0'0,"0"0"15,0 0-15,0 0 0,-7 26 16,7-26-16,-19 36 0,7-14 15,-3 2-15,1 3 0,0 3 16,-4 11-16,3 0 0,-2 5 16,4-4-16,2-6 0,3-4 0,4-2 15,3-2-15,1-6 16,2-5-16,-1-2 0,0-4 0,0-1 16</inkml:trace>
  <inkml:trace contextRef="#ctx0" brushRef="#br0" timeOffset="285323.2284">15975 13113 0,'0'0'0,"0"0"0,0 0 0,0 0 16,0 0-16,28 10 0,-28-10 16,27 2-16,-27-2 0,33-1 15,-13-1-15,0-2 0,0 0 16,3-2-16,-1 0 0,-1-1 15,-1-1-15,4-3 0,-3-1 16,-5-3-16,-2 0 0,-4 0 16,-2-1-16,-5 0 0,-3 2 0,-6 1 15,-5 3-15,-3 1 0,-1 3 16,-4 5-16,-3 4 0,0 3 16,0 3-16,-4 5 0,1 3 15,6 1-15,2 3 0,6 2 16,4 2-1,7-1-15,6 1 0,9-4 0,7 0 0,5-5 16,4-2-16,8 0 0,2-4 16,-9-2-16,-6-1 0,-7-2 15</inkml:trace>
  <inkml:trace contextRef="#ctx0" brushRef="#br0" timeOffset="285557.9135">17010 12705 0,'0'0'0,"0"0"0,0 0 0,0 0 16,0 0-16,0 0 0,-13 28 0,13-28 16,-19 35-16,6-13 0,-3 3 15,2 1-15,0 1 0,-4 14 16,1 6-16,3-6 0,1-5 15,0 4-15,3-4 0,4-4 16,4-2-16,3-7 0,1-6 16,0-4-16,1-2 0,-2-2 15</inkml:trace>
  <inkml:trace contextRef="#ctx0" brushRef="#br0" timeOffset="285739.949">17174 13062 0,'0'0'0,"0"0"16,0 0-16,-5 25 0,5-25 0,-8 27 15,2-11 1,0 0-16,-1 0 0,2-4 0,1-3 16,2-2-16,2-4 0,0 1 15,0-1-15,0 0 0</inkml:trace>
  <inkml:trace contextRef="#ctx0" brushRef="#br0" timeOffset="285906.3238">17226 12711 0,'0'0'0,"0"0"16,0 0-16,0 0 0,16 17 15,-16-17-15,17 24 0,-17-24 16,18 29-16,-7-5 15,2 8-15,-2-4 0,-1-4 16,-1-2-16</inkml:trace>
  <inkml:trace contextRef="#ctx0" brushRef="#br0" timeOffset="286340.146">17711 13023 0,'0'0'0,"0"0"15,0 0-15,0 0 0,0 0 0,0 0 16,-22-16-16,22 16 0,-25-10 15,25 10-15,-41-1 0,18 3 16,-2 1-16,-2 4 0,-3 4 16,-5 4-16,4 3 0,4 1 15,4 1-15,2 4 0,6-2 16,7-2-16,6-1 0,5-5 0,5-2 16,7-4-16,6-2 0,0-4 15,-1-4-15,4-1 0,4 0 16,-2-4-16,0-5 0,-3-1 15,-2-3-15,-2 0 0,-4 0 0,1 0 16,-3 2-16,-4 4 16,-3 4-16,-1 2 0,-2 2 15,-1 5-15,0 4 0,-3 5 16,-1 5-16,0 0 0,-1 1 0,-3 9 16,-1 5-16,1-2 0,-1 1 15,1 1-15,-2 1 0,-1-2 16,0-2-16,0-4 0,-1-2 15,2-4-15,0-4 0,-5-1 16,-3-3-16,3-6 0,0-2 0,-3-5 16,0-6-16,-1-2 0,0-3 15,2-9-15,3-6 16,2 6-16,3 3 0,0 4 0</inkml:trace>
  <inkml:trace contextRef="#ctx0" brushRef="#br0" timeOffset="286724.2657">18068 12771 0,'0'0'0,"0"0"0,0 0 0,-9 29 16,9-29-16,-13 33 0,3-9 15,-2 2-15,-1 3 0,-4 7 16,0 2-16,-1 4 0,5-2 15,1-6-15,2-3 0,1-6 16,2-3-16,3-5 0,1-4 16,0-4-16,2-5 0,4-6 0,2-8 15,2 0-15,1-4 0,6-8 16,1-4-16,2 1 0,1 2 16,2 3-16,2 2 0,-3 3 15,-2 3-15,-3 5 0,-1 2 16,-1 4-16,-1 2 0,-1 4 15,-1 2-15,-2 6 0,-3 3 16,-2 5-16,-1 0 0,-1 0 16,-1 0-16,0 1 0,0 1 15,0-2-15,1-2 0,0-3 16,0-1-16,1-5 0,0-3 0,0-1 16,0-1-16,0-1 0</inkml:trace>
  <inkml:trace contextRef="#ctx0" brushRef="#br0" timeOffset="286974.2998">18583 12753 0,'0'0'0,"0"0"0,0 0 16,0 0-16,0 0 0,0 24 0,0-24 16,-7 28-16,1-10 0,-5 5 15,-4 4-15,1 1 0,0 3 16,-4 8-16,2 1 0,2-3 15,3-5-15,1 5 0,5-4 16,3-5-16,3-4 0,3-5 16,4-3-16,1-4 0,1-3 0,4-8 15,5-6-15,-3-2 16,0-5-16,-3 3 0,-2 1 0,-2 2 16</inkml:trace>
  <inkml:trace contextRef="#ctx0" brushRef="#br0" timeOffset="287107.2857">18291 13048 0,'0'0'16,"0"0"-16,0 0 0,0 0 0,38-10 15,-13 6-15,6 2 16,2-1-16,1 0 0,18 0 0,5 0 16,-8-1-16,-9 2 0,-6-1 15</inkml:trace>
  <inkml:trace contextRef="#ctx0" brushRef="#br0" timeOffset="287406.5431">19679 12839 0,'0'0'0,"0"0"0,0 0 15,0 0-15,0 0 0,-28 6 16,28-6-16,-26 16 0,26-16 0,-33 24 15,13-5-15,1 1 16,2 2-16,-5 12 0,-1 5 16,5-3-16,1 0 0,0 6 15,1-4-15,3-4 0,1-5 0,1 2 16,3-3-16,0-6 0,1-5 16,-2-5-16,-3-2 0,0-2 15,-1-4-15,-3-4 0,-4-5 16,-1-2-16,0-3 0,5 2 15,2 1-15,3 2 0</inkml:trace>
  <inkml:trace contextRef="#ctx0" brushRef="#br0" timeOffset="287523.5164">19077 13065 0,'0'0'0,"0"0"16,0 0-16,34-6 0,-14 4 0,5-1 16,6-1-16,10-1 0,0 1 15,13 0-15,2 3 0,-3-5 16,-2 0-16,-4 0 0,-9 1 15,-10 1-15</inkml:trace>
  <inkml:trace contextRef="#ctx0" brushRef="#br0" timeOffset="287773.2424">19929 12816 0,'0'0'16,"0"0"-16,0 0 0,-6 22 16,6-22-16,-10 27 0,0-8 15,-1 4-15,-3 0 0,-3 13 16,-2 3-16,3 0 0,0-1 16,-2 5-16,3-3 0,3-7 15,1-5-15,1 1 0,2-5 0,4-10 16,2-4-16,-1-2 15,1-1-15,1-2 0</inkml:trace>
  <inkml:trace contextRef="#ctx0" brushRef="#br0" timeOffset="287956.7639">20072 13141 0,'0'0'15,"0"0"-15,0 0 0,0 0 0,0 0 16,-4 30-16,4-30 0,-8 27 15,8-27-15,-11 28 0,6-15 16,-1 0-16,2-1 0,1-1 16,1-4-16,1 1 15,0-2-15,0 1 0</inkml:trace>
  <inkml:trace contextRef="#ctx0" brushRef="#br0" timeOffset="288123.8025">20108 12880 0,'0'0'0,"0"0"0,0 0 15,17 10-15,-17-10 0,20 13 0,-20-13 16,28 19-16,-12-9 0,3 0 16,2 0-16,-2-1 0,-3-2 15,-1 0-15</inkml:trace>
  <inkml:trace contextRef="#ctx0" brushRef="#br0" timeOffset="288324.2637">20517 13071 0,'0'0'0,"0"0"0,0 0 0,-24 7 16,24-7-16,-28 15 0,10-4 16,0-1-16,-2 2 0,1 1 15,0 2-15,-1 5 0,4-1 16,3 0-16,2 0 0,6-2 15,5-1-15,7 0 0,5-1 16,2-3-16,3-2 0,4-2 16,3-3-16,6-2 0,0-2 0,-6-1 15,-4 0-15,-5 0 0</inkml:trace>
  <inkml:trace contextRef="#ctx0" brushRef="#br0" timeOffset="288541.7321">20810 12909 0,'0'0'0,"0"0"15,0 0-15,0 0 0,0 0 0,-7 30 16,7-30-16,-12 31 0,6-10 16,-1 3-16,0 2 0,1 2 15,-1 0-15,0 7 0,1-3 16,0-2-16,1-2 0,2-3 15,0-6-15,1-3 0,1-2 16,0-3-16,0-1 0,0-2 16</inkml:trace>
  <inkml:trace contextRef="#ctx0" brushRef="#br0" timeOffset="288809.4552">21038 13047 0,'0'0'0,"0"0"0,0 0 15,0 0-15,0 0 0,0 0 16,0 0-16,-32 13 0,32-13 0,-31 12 16,14-5-16,-3 1 0,-1 2 15,-1-1-15,0 0 16,2 1-16,2-1 0,-1 3 16,2 0-16,6 1 15,4 2-15,5 0 0,4-2 0,8 2 16,6 0-16,0-2 0,0-2 15,5-1-15,5-1 16,-1-2-16,0 2 0,3-3 0,1 1 16,-6-3-16,-4 0 0,-4-1 15</inkml:trace>
  <inkml:trace contextRef="#ctx0" brushRef="#br0" timeOffset="289173.4531">21049 13232 0,'0'0'0,"0"0"0,0 0 0,0 0 16,0 0-16,31 9 0,-31-9 15,33 3-15,-33-3 0,37 0 16,-13 0-16,0-1 0,0-1 0,5-1 16,-1-2-16,-3 2 15,-1-1-15,-2 0 0,-2-2 0,-3 1 16,-4-2-16,-4-1 0,-4-1 15,-4-1-15,-2-1 0,-4 0 16,-3 0-16,-3 1 0,-2 2 16,-5 3-16,-4 3 0,1 2 15,1 2-15,-1 4 0,-1 3 16,-3 5-16,2 0 0,2 5 16,3 5-16,6-1 0,4-2 0,7 1 15,6 1-15,2-3 16,4-2-16,7-1 0,5-3 15,2-2-15,3-3 0,8-5 0,3-5 16,-8-1-16,-7 1 0,-5 0 16</inkml:trace>
  <inkml:trace contextRef="#ctx0" brushRef="#br0" timeOffset="289510.0461">21644 13114 0,'0'0'0,"0"0"0,0 0 0,-16 23 16,7-14-16,0 6 0,0 3 16,0 1-16,1 2 0,-1 4 15,1 0-15,3-2 0,1-1 0,-1-6 16,2 0-16,1-4 16,-1-1-16,2-5 0,0-3 15,1-6-15,1-6 0,1-4 16,2-4-16,-1-1 0,0-2 15,5-2-15,4-3 0,0-4 0,-1 0 16,-1 5-16,-1 4 16,-1 4-16,0 2 0,0 4 15,1 3 1,1 5-16,1 5 0,-3 1 0,0 2 0,0 2 16,1-1-16,2 2 15,1 1-15,2-1 0,0-1 16,-2-2-16,-1-1 0,-2 0 0</inkml:trace>
  <inkml:trace contextRef="#ctx0" brushRef="#br0" timeOffset="289873.1283">21756 13243 0,'0'0'0,"0"0"16,0 0-16,0 0 0,0 0 0,21 16 15,-21-16-15,25 8 0,-25-8 16,33 8-16,-11-5 0,0-2 16,0 0-16,1-2 0,0-2 15,5-2-15,0 0 0,-3-1 16,-3-3-16,-3 0 0,-5 0 0,-3-1 16,-4 0-16,-5 0 0,-4 0 15,-6-1-15,-3-2 0,-1 2 16,-1 1-16,-5 4 0,-3 3 15,-1 1-15,0 4 0,-3 4 16,1 3-16,2 2 0,1 2 0,3 2 16,3 1-16,5 2 15,3 1-15,7-2 0,6 1 16,3-1-16,5 0 16,9-3-16,9-3 0,-2-11 0,-1-9 0,-1 0 15,-6 3-15,-4 0 0</inkml:trace>
  <inkml:trace contextRef="#ctx0" brushRef="#br0" timeOffset="290307.2089">22559 13315 0,'0'0'0,"0"0"16,0 0-16,0 0 0,0 0 0,0 0 16,-18-29-16,18 29 0,-14-20 15,14 20-15,-28-19 16,11 10-16,0 2 0,-1 2 0,-1 2 15,-1 1-15,-3 2 0,-6 5 16,-1 6 0,3 3-16,3 3 0,5-2 15,5-2-15,4 1 0,5 1 16,4-2-16,4 0 0,11-1 16,9-2-16,-2-6 0,1-2 0,11-5 15,5-4-15,-4-1 0,-2 0 16,7-8-16,0-5 15,-6 0-15,-5-1 0,-6-7 0,-3-6 16,-4 2-16,-3 2 0,-1-6 16,-4 1-16,-1 4 0,-2 3 0,-2 4 15,-1 3-15,-1 8 16,0 4-16,-1 6 0,-2 3 16,0 5-16,-1 4 0,-2 7 0,-3 6 15,0 4-15,0 3 0,-3 14 16,0 5-16,1-3 0,1-2 0,3 5 15,3 2-15,3-3 16,3-9-16,0-9 0,-1-6 16,0-7-16</inkml:trace>
  <inkml:trace contextRef="#ctx0" brushRef="#br0" timeOffset="291097.3551">23184 13095 0,'0'0'0,"0"0"0,0 0 16,-17 22-16,17-22 0,-19 24 0,6-7 15,0 2-15,1 0 0,1 5 16,3-1-16,8-1 0,6 0 16,6-4-16,5-2 0,4-5 15,2-2-15,6-3 0,1-5 16,0-3-16,0-3 0,1-3 16,-1-3-16,-5-4 15,-4-2-15,-2-7 0,-6-1 0,-5 2 16,-5-1-16,-7 1 0,-5 0 15,-7 2-15,-6 2 0,-3 2 0,0 4 16,-1 1-16,-2 3 0,2 5 16,0 4-16,6 1 0,4 2 15,4 2-15,3 2 0,6 12 16,4 10-16,0-10 16,-1-4-16,0-2 0</inkml:trace>
  <inkml:trace contextRef="#ctx0" brushRef="#br0" timeOffset="291473.418">23737 13115 0,'0'0'0,"0"0"0,0 0 0,-16 20 16,16-20-16,-19 23 0,8-7 15,-1 0-15,-2 1 0,0 0 16,0-1-16,-3 2 0,4-4 15,2-2-15,1-2 16,6-4-16,4-3 0,2-1 16,1-2-16,4-4 0,2-4 15,1-3-15,1 0 0,7-6 16,5-1-16,-1 0 0,1 0 0,5-2 16,1 2-16,-3 3 15,-1 4-15,-2 3 0,-1 4 0,-3 3 16,-3 2-16,-3 7 15,-3 3-15,-2 3 0,-3 0 0,-2 6 16,-3 5-16,-3-1 0,0-1 16,-1 3-16,0 2 0,0-1 0,1-4 15,3-1-15,3-7 16,-1-4-16,0-3 0,-1-1 16</inkml:trace>
  <inkml:trace contextRef="#ctx0" brushRef="#br0" timeOffset="291723.4344">24601 13012 0,'0'0'0,"0"0"0,0 0 16,0 0-16,-13 25 0,13-25 15,-23 31-15,9-10 0,-1 2 0,2 1 16,1 2-16,-1 2 0,2-2 15,3-1-15,4 1 16,3-3-16,2-3 0,5-3 16,5-3-16,1-2 0,3-4 0,0-4 15,2-5-15,-1-2 0,1-2 16,-1-1-16,-2 2 0,-3 1 16</inkml:trace>
  <inkml:trace contextRef="#ctx0" brushRef="#br0" timeOffset="291873.2975">24363 13158 0,'0'0'15,"0"0"-15,0 0 0,33-1 16,-33 1-16,38 0 0,-13 0 16,4 0-16,2 0 0,7-3 0,1-3 15,-6 3-15,-5-1 0,-5 1 16</inkml:trace>
  <inkml:trace contextRef="#ctx0" brushRef="#br0" timeOffset="292306.8376">24994 12912 0,'0'0'0,"0"0"15,0 0-15,-9 23 16,9-23-16,-12 28 0,3-7 0,-1 2 16,-1 1-16,-6 11 15,-4 4-15,2-4 0,2-2 0,1 2 16,1-4-16,4-6 0,3-3 0,1-5 16,1-4-16,2-3 15,1-2-15,3-8 0,6-2 16,1-4-16,3-4 0,2-3 15,3-6-15,1 1 0,0-1 0,10-9 16,4-1-16,-2 3 0,0 3 16,-5 5-16,-2 6 0,0-1 15,-2 4-15,0 6 0,2 5 16,-9 3-16,-3 2 0,-2 4 16,-3 4-16,-1 0 0,-2 2 0,-4 3 15,-1 3-15,0-3 0,-3 0 16,3 1-16,-1-1 15,2-1-15,1-2 0,1-2 0,-1-3 16,2-4-16,2-4 0,-2-1 16,0 0-16,0-1 0</inkml:trace>
  <inkml:trace contextRef="#ctx0" brushRef="#br0" timeOffset="292640.0586">25369 13250 0,'0'0'0,"0"0"16,0 0-16,20 5 0,-13-3 16,5-2-16,5-1 15,1 0-15,0-1 0,7-3 0,-1 1 16,-1-1-16,0-1 0,-1-1 16,0-1-16,-3-1 0,-4 1 0,-4-3 15,-2-4-15,-4 2 16,-5-2-16,-6 2 0,-3 1 15,-1 1-15,-1 1 0,-5 4 0,-5 3 16,-7 5-16,1 6 0,-1 7 16,1 4-16,1 4 0,3 4 15,6-2-15,3 1 0,7-1 16,4 0-16,10 3 0,7 0 16,8-6-16,6-3 0,7-3 0,7-3 15,1-4-15,1-4 0,-9 0 16,-7-2-16,-7-1 15</inkml:trace>
  <inkml:trace contextRef="#ctx0" brushRef="#br0" timeOffset="293173.497">26229 13125 0,'0'0'15,"0"0"-15,0 0 0,-15 31 0,10-18 16,-2 3-16,1 2 0,0 0 0,2-1 16,1 4-16,5-2 15,2-3-15,4-1 0,-1-3 16,1-1-16,4-5 0,4-3 16,-1-1-16,1-4 0,1-2 15,2-4-15,-3-1 0,0-2 16,0-4-16,2-6 0,3-3 0,0 1 15,-1 1-15,-1 0 16,-4 4-16,-2 1 0,-2 6 0,-2 3 16,-2 5-16,-3 2 0,-3 7 15,-2 5-15,-2 2 0,-1 1 16,0 8-16,1 3 0,1-2 0,0-2 16,7-1-16,4 2 15,-1-1-15,1-3 0,3-1 0,4-2 16,0-4-16,2-2 0,2-3 15,2-3-15,-3-3 0,-2-4 16,1-4-16,0-4 0,-2-1 16,0-2-16,-2-6 0,-1-7 15,-2 1-15,-1 2 0,-1-11 16,-2-2-16,-3 5 0,-1 6 16,-4 3-16,-3 5 0,-1 4 15,1 3-15,-1 2 0,2 4 16,1 2-16,2 4 0,0 0 0,0 0 15,5 5-15,4-1 0,-2-1 16,-2 0-16,0-2 0</inkml:trace>
  <inkml:trace contextRef="#ctx0" brushRef="#br0" timeOffset="293590.5436">27304 13196 0,'0'0'0,"0"0"0,0 0 16,0 0-16,0 0 0,-10-23 16,10 23-16,-16-18 0,16 18 0,-22-16 15,9 9 1,-3 1-16,-1 2 0,-3 3 0,-1 1 16,-1 2-16,-1 4 0,-7 2 15,0 2-15,3 2 0,3 3 16,3 1-16,3 3 0,0 3 15,5-3-15,8 1 0,5-1 16,7-3-16,6-2 0,6-6 16,3-4-16,0 0 0,-1 1 0,5-6 15,2-4-15,-1-3 0,-2-2 16,0-3-16,1-3 0,-4-2 16,-3 0-16,-2-1 0,-4 2 15,-1 3-15,-4 0 0,-1 6 0,-2 2 16,-1 2-16,-2 1 0,-2 3 15,-4 8-15,1 0 16,1 3-16,-1 4 0,-2 3 0,2-1 16,1-2-16,3 3 0,2 2 15,3-2-15,2-3 0,-3-3 16,-1-1-16,1-2 0</inkml:trace>
  <inkml:trace contextRef="#ctx0" brushRef="#br0" timeOffset="293873.3191">27687 12930 0,'0'0'0,"0"0"0,0 0 15,0 0-15,-11 27 0,11-27 16,-21 33-16,7-11 0,0 3 15,-1 2-15,1 2 0,-3 5 0,3-2 16,2 3-16,3-3 0,2-3 16,3-4-16,3-2 0,3-3 15,4-3-15,1-2 0,8-6 16,5-5-16,-1-3 0,1-3 0,3-5 16,4-4-16,-5 2 15,-4 1-15,-4 2 0</inkml:trace>
  <inkml:trace contextRef="#ctx0" brushRef="#br0" timeOffset="294073.3221">28119 12905 0,'0'0'0,"0"0"16,0 0-16,-12 20 0,12-20 0,-16 26 15,2-9-15,0 4 0,-1 3 16,0 1-16,2 1 0,0 6 15,4 0-15,6-2 0,4-2 16,1-2-16,3-4 0,4 5 16,7-1-16,0-6 15,3-2-15,-3-4 0,-4-2 0,-2-3 16</inkml:trace>
  <inkml:trace contextRef="#ctx0" brushRef="#br0" timeOffset="294303.6652">28290 13433 0,'0'0'0,"0"0"0,0 0 0,0 0 16,0 0-16,0 0 15</inkml:trace>
  <inkml:trace contextRef="#ctx0" brushRef="#br0" timeOffset="303707.148">4295 13387 0,'0'0'0,"0"0"0,0 0 16,0 0-16,0 0 0,0 0 15,0 0-15,0 0 0,-24-10 0,24 10 16,0 0-1,-27-5-15,27 5 0,-25-3 0,10 3 16,-4 2-16,1-1 0,-2 0 16,1 2-16,-6 1 0,2 1 0,-10 3 15,0 1-15,-1 2 16,-5 0-16,0 2 0,0 0 0,-7 3 16,3 0-16,-4 4 15,2 5-15,2-2 0,1 0 0,-2 9 16,2 4-16,6 0 15,3 1-15,-1 1 0,2-1 0,6-2 16,2-1-16,8 4 0,1 0 16,7-1-16,2-2 0,6 0 15,4 0-15,3 1 0,2 0 0,6-1 16,5 0-16,2-3 0,2-4 16,5 3-16,5 1 0,5-5 15,-1-6-15,13 6 16,3 1-16,4-4 0,4-2 15,3-4-15,1-1 0,-3-1 0,-1 0 16,50 2 0,5-6-16,-9-2 0,-6-2 15,-27-11-15,-18-6 0,6-1 0,3-1 16,-6 2-16,-5 1 0,-2-6 16,-5-5-16,-5-1 0,-4 1 0,1-5 15,-2-2-15,-3 1 0,-1 0 16,-8-11-16,-7-10 15,-4 13-15,-2 9 0,-2-8 16,0-4-16,-7 2 0,-4 1 0,-6-1 16,-2 0-16,0-3 0,-2-2 15,-1 2-15,0 2 0,-5 4 16,-2 1-16,7 9 0,-4-5 16,-4-5-16,-2-2 0,-2 2 0,-1 2 15,-3-1-15,-1-1 0,-4 2 16,-2-1-16,-2 3 0,-1 2 15,-2-2-15,-2 0 0,-3 4 16,-3 2-16,-10 4 16,-8 2-16,1 0 0,-2 1 0,-51 3 15,-4 7-15,39 0 0,24 1 16,19 2-16</inkml:trace>
  <inkml:trace contextRef="#ctx0" brushRef="#br0" timeOffset="308475.2285">3737 15847 0,'0'0'16,"0"0"-16,0 0 0,0 0 0,0 0 16,0 0-16,18-14 0,-18 14 15,0 0-15,22-7 0,-22 7 16,0 0-16,22-7 0,-12 6 16,0-2-16,0 1 0,0 0 0,2 0 15,3-1-15,1 2 0,0 0 16,2-1-16,2 2 0,1 0 15,2 0-15,8 0 0,4 0 16,-1 0-16,1 0 0,3 0 16,2 0-16,10 0 0,2 0 0,2 0 15,5 0-15,9 0 16,-1-1-16,3 1 0,2 0 16,7 0-16,-7 0 0,13-1 0,-3 0 15,-3 0-15,-2 1 0,39 0 16,-6-1-16,-8-2 0,-7 1 15,1 0-15,2 0 0,-2 1 16,-3 0-16,3 0 0,1 1 16,0-1-16,-1-1 0,5-2 15,2-1-15,-5 2 0,-3 1 0,1 2 16,1 1-16,-3-4 16,-3-1-16,8-2 0,6 0 15,-4 0-15,-3 0 0,0 5 16,2 2-16,-5-3 0,-4-3 0,11 2 15,5 2-15,-5-1 0,0 0 16,-1 4-16,2 3 0,-5-4 16,-7-2-16,10-1 0,4 0 15,-1 3-15,-5 2 0,3-2 16,0 1-16,-7 3 0,-5 1 0,9-6 16,4-4-16,-2 2 0,-3 2 15,2 2-15,1 1 0,-6-2 16,-4 0-16,0 3 0,2 1 15,-5-3-15,-3-1 0,9-5 16,6-4-16,-12 4 0,-7 1 16,-1 1-16,1-1 0,-5 0 15,-1 0-15,-2 1 0,2 1 16,-5-3-16,-3 0 0,3 1 16,-1 0-16,-6 1 0,-5 0 15,-4 1-15,-2 0 0,-1 2 16,1 1-16,-3 0 0,-1 2 15,-8-1-15,-3 1 0,-6 6 0,-6 3 16,-1-5-16,-2-4 0,-2 2 16,0-1-16,-9 3 0,-4 0 0,-10-3 15,-4-1-15,1-2 16,3 0-16,1 0 0</inkml:trace>
  <inkml:trace contextRef="#ctx0" brushRef="#br0" timeOffset="309890.8184">10476 14337 0,'0'0'15,"0"0"-15,0 0 0,0 0 0,0 0 0,0 0 16,0 0-16,0 0 15,0 0-15,0 0 0,0 0 16,-29-7-16,29 7 0,0 0 16,-32-2-16,32 2 0,-28-1 0,28 1 15,-40 0-15,18 1 0,1 0 16,-6-1-16,-3 0 16,-7 1-16,2-1 0,-5 2 15,-4 0-15,-7 0 0,5-2 0,-4 1 16,-1 1-16,-7-2 0,1 1 15,0-1-15,1 0 0,2 2 16,2 0-16,-10 1 0,-2 1 16,7-3-16,6-1 0,-11 3 15,-1 2-15,3 0 0,4-1 16,-4-3-16,-4-3 0,5 2 16,5 2-16,-30 3 0,4 1 15,12-2-15,8-1 0,-5-5 16,-1-2-16,4 2 0,4 2 0,-7 0 15,-4-1-15,6-3 0,5-3 16,-2 5-16,0 2 0,1 2 16,2 2-16,-7-5 0,-5-1 15,7-5-15,7-1 0,-7 5 16,-1 4-16,5 2 0,2 2 0,-7-4 16,-4-2-16,9 1 15,4 1-15,-9-1 0,-5 0 16,5 0-16,5 0 0,-8 2 15,-4 1-15,5-3 0,4-2 0,4 0 16,1 1-16,0 3 0,-1 3 16,-2-1-16,-4 1 0,3-2 15,5-5-15,-1 1 16,-2 0-16,-1 4 0,1 2 0,-3 1 16,-1 0-16,6-4 0,2-3 15,-2-1-15,-5 0 0,-1 0 16,-2 2-16,1-1 0,-2-1 15,5 1-15,5 2 0,-3-2 0,-3 0 16,0-1-16,1-1 0,-3 3 16,0 2-16,6 1 0,4 0 15,-2-4-15,0-3 0,-4 3 16,0 3-16,2 0 0,3 2 16,3-2-16,1 0 0,-6 0 15,-4-1-15,6 0 0,6-2 0,-3 3 16,0 0-16,-3-2 0,1-2 15,-1 0-15,4 1 0,-3 1 16,1 0-16,-4 1 0,-2 1 16,5-1-16,7-1 0,-3 0 15,-3 0-15,0-1 0,1 0 0,0 1 16,2 1-16,-2-3 0,-3 0 16,3 2-16,4 2 15,-1-1-15,2 0 0,-1 0 0,-2 0 16,5 0-16,3-1 0,-5 1 15,-1 0-15,7 0 0,4 0 16,3-1-16,-2-1 0,4 0 16,5 0-16,14 2 0,0 0 15,0 1-15,1 0 0,0-1 16,1-1-16,2 1 0,0-1 0,4 0 16,-2-2-16,3 1 0,2 1 15,1 0-15,0 0 0,0 3 16,-3-1-16,3-2 15,0 0-15,0-2 0,0 2 0,0 0 16,0 0-16,0 0 0,0-2 16,0 2-16,0 0 0,0 0 15,3-1-15,-3 1 0,1 0 16,-1 0-16,0 0 0,0 0 16,0 0-16,0 0 0,0 0 0,0 2 15,-1 1-15,-2 0 0,-3-1 16,3 1-16,-1-2 0,1 1 15</inkml:trace>
  <inkml:trace contextRef="#ctx0" brushRef="#br0" timeOffset="314591.6025">3702 14804 0,'0'0'0,"0"0"15,0 0-15,0 0 0,0 0 16,0 0-16,0 0 0,28 11 15,-28-11-15,0 0 0,17 21 16,-17-21-16,16 26 0,-10-8 16,0 3-16,-1 2 0,0 1 0,0 5 15,-3 5-15,2 8 16,-1 2-16,0 9 0,1-1 16,-3-2-16,1-4 0,2 8 0,2-1 15,-1-6-15,-1-4 0,-1-3 16,0-2-16,2-4 0,-2-4 15,1 3-15,1-3 0,0-11 16,0-3-16,-1-4 0,-1-2 16,1-4-16,-1-1 0,0-8 15,-2-3-15,2 1 0,-3 1 0,1 0 16</inkml:trace>
  <inkml:trace contextRef="#ctx0" brushRef="#br0" timeOffset="315324.3814">3683 14733 0,'0'0'16,"0"0"-16,0 0 0,0 0 15,0 0-15,16-15 0,-16 15 0,0 0 16,27-9-16,-10 5 0,3 0 16,1 0-16,-2 1 0,7 0 15,5 1-15,9-1 0,5 0 0,5-1 16,8 1 0,9 0-16,-2 0 0,12 2 0,1 0 15,13 2-15,-2 0 0,3-1 16,0-1-16,5 4 0,-12 2 15,35 2-15,-12-2 0,-9-1 0,-6-2 16,4 2-16,6-1 16,-26 1-16,-15 0 0,-5-2 0,-3 0 15,-7 0-15,-3 0 0,-2-1 16,-1-2-16,-8 1 0,-4 0 16,-5-1-16,-3-3 15,-2 3-15,-3 1 0,0 1 0,-1 2 16,-5-2-16,-1 1 0,-5 3 15,3 3-15,-3-1 0,1-1 0,0 3 16,-1 1-16,-1 1 0,0 3 16,0 0-16,1 2 15,-2-1-15,1 1 0,-2 9 16,2 7-16,-2-7 0,0-2 0,1 6 16,1 0-16,1 3 0,0 0 15,-3 1-15,1 2 0,-2 0 16,0 1-16,0-2 0,1-4 15,2 2-15,-2 0 0,-1 0 16,-1 0-16,1-2 0,1 0 0,1 0 16,-1-1-16,0-2 0,0-4 15,0 0-15,0 0 16,1-2-16,-2-3 0,1-1 16,0-1-16,0-4 0,0-2 0,0-1 15,2 0-15,-3-1 0,2-1 16,0-3-16,-2-1 0,0-3 15,0 4-15,0-4 0,0 3 16,0-3-16,-4 2 0,0-3 16,-2-1-16,-5-4 0,-3-3 0,2 1 15,1 1-15,1 1 0</inkml:trace>
  <inkml:trace contextRef="#ctx0" brushRef="#br0" timeOffset="318876.335">3443 16066 0,'0'0'0,"0"0"15,0 0-15,24 5 0,-24-5 0,26 4 16,-10-2-16,4 0 0,2 0 16,3 0-16,4-1 0,8-1 15,0 1-15,8 0 0,0-1 16,-2 1-16,-1-1 0,-1 0 16,0 1-16,-7-1 0,-9 0 15,-3 0-15</inkml:trace>
  <inkml:trace contextRef="#ctx0" brushRef="#br0" timeOffset="319107.6804">3402 16276 0,'0'0'0,"0"0"0,25 4 16,-7-3-16,2 1 0,14-1 0,7 0 15,1 0-15,2-1 0,12 0 16,1-2-16,6 1 0,-4-1 16,-9 1-16,-5 0 15,-9-1-15,-4 2 0,-9-2 0,-9-2 16,-4 2-16,-1 0 0,-4 0 16</inkml:trace>
  <inkml:trace contextRef="#ctx0" brushRef="#br0" timeOffset="319324.3095">3747 16102 0,'0'0'0,"0"0"0,0 0 16,-2 22-16,2-22 0,-6 25 16,6-25-16,-12 35 0,2-13 0,-3 4 15,-1 1-15,-3 9 0,-1 0 16,-1 1-16,0-3 0,-4 5 15,1-6-15,3-4 0,3-5 16,4-5-16,2-5 0,2-8 16,7-5-16,-3 0 0,2-1 0,2 0 15</inkml:trace>
  <inkml:trace contextRef="#ctx0" brushRef="#br0" timeOffset="319524.6572">3755 16306 0,'0'0'0,"0"0"0,0 0 0,0 0 16,0 0-16,0 0 0,13 18 15,-13-18-15,0 0 0,0 30 16,0-30-16,1 27 0,4-10 0,-1 1 16,5 3-1,3-3-15,-1 0 0,8 1 0,2-2 16,4-2-16,2 0 0,1-2 16,2-2-16,2-3 0,0-2 0,3-4 15,0-5-15,-1-2 0,-2-2 16,-7 1-16,-5 2 15,-3-1-15</inkml:trace>
  <inkml:trace contextRef="#ctx0" brushRef="#br0" timeOffset="319725.0995">4552 16101 0,'0'0'0,"0"0"0,0 0 15,-2 33-15,2-33 0,-4 38 0,1-11 16,0 0-16,-2 1 0,0 8 16,-1 1-16,0 5 0,1-3 15,0-5-15,2-5 0,-1-6 16,1-6-16,1-2 16,1-4-16,-2-1 0</inkml:trace>
  <inkml:trace contextRef="#ctx0" brushRef="#br0" timeOffset="320024.0657">4567 16012 0,'0'0'0,"0"0"0,0 0 16,31-3-16,-31 3 0,29 2 16,-11-1-16,1 3 0,5 0 0,2 3 15,2 2-15,-1-1 0,-1 2 16,-1 2-16,0 2 15,1 4-15,-4 2 0,0 5 16,-4 0-16,-2 0 0,-5 1 16,-2 5-16,-3 2 0,0 1 0,-3 0 15,-5 2-15,-4 2 16,1-7-16,-1-4 0,0 2 0,-2-3 16,0-3-16,-2-4 0,-1-5 15,0-3-15,4-7 0,-1-4 16,-1-4-16,-1-3 0,4 1 15,-1 1-15,0 1 0</inkml:trace>
  <inkml:trace contextRef="#ctx0" brushRef="#br0" timeOffset="320195.9027">4605 16232 0,'0'0'0,"0"0"0,0 0 15,0 0-15,0 0 0,25 3 16,-25-3-16,23 5 0,-23-5 0,32 4 15,-11-1-15,-1 0 16,1 0-16,-2 0 0,1 0 16,-2 0-16,1 0 0,-3 1 0,-3-1 15,-1 0-15</inkml:trace>
  <inkml:trace contextRef="#ctx0" brushRef="#br0" timeOffset="320359.954">4599 16387 0,'0'0'0,"0"0"0,0 0 0,0 0 16,35 10-16,-35-10 15,32 6-15,-10-3 0,1 2 16,1 0-16,-2-1 0,5 1 0,-1-3 16,-4 0-16,-2 0 0,-5 0 15</inkml:trace>
  <inkml:trace contextRef="#ctx0" brushRef="#br0" timeOffset="320540.5784">4662 16598 0,'0'0'0,"0"0"0,0 0 16,22 6-16,-22-6 0,27 3 0,-6-2 15,1-1-15,1 0 0,10-2 16,2-2-16,-2 0 0,-2-3 15,-3 2-15,-6 0 0,-5 2 16</inkml:trace>
  <inkml:trace contextRef="#ctx0" brushRef="#br0" timeOffset="320757.7288">5453 16018 0,'0'0'0,"0"0"0,0 0 0,0 0 16,0 0-16,0 0 0,-14 30 15,14-30-15,-15 20 0,15-20 16,-19 31-16,9-13 0,-3 0 0,-1-1 16,-4 0-1,3-2-15,3-2 0,-2-2 16</inkml:trace>
  <inkml:trace contextRef="#ctx0" brushRef="#br0" timeOffset="320940.8625">5269 16337 0,'0'0'0,"0"0"0,3 16 15,-2-7-15,1-1 0,-2 5 0,0 5 16,0 3-16,0 0 0,1-2 15,0-1-15,1-1 0,-2-2 16,1-4-16,1-2 0,-1-2 16,0-1-16,0-1 0</inkml:trace>
  <inkml:trace contextRef="#ctx0" brushRef="#br0" timeOffset="321207.1766">5316 16270 0,'0'0'0,"0"0"0,0 0 0,0 0 16,0 0-16,34 0 0,-34 0 16,28 2-16,-28-2 0,30 4 15,-15-1-15,-1-1 0,1 1 16,0 1-16,2 3 0,-5 0 0,1 2 16,-2 1-16,0 3 0,-2 0 15,-1-1-15,0 8 0,0 2 16,-5-1-16,-3 1 0,-1-2 15,-2-1-15,0-1 0,-3-3 16,2 0-16,-4-1 0,1-3 16,1-1-16,-4-6 0,0-2 15,-1-1-15,3 0 0,2 0 16</inkml:trace>
  <inkml:trace contextRef="#ctx0" brushRef="#br0" timeOffset="321358.1809">5310 16405 0,'0'0'0,"0"0"16,0 0-16,0 0 0,0 0 0,23 6 16,-23-6-16,0 0 15,30 12-15,-17-8 0,1 0 16,0 1-16,-1-1 0,0-1 16,-4 1-16,-1-2 0,0 1 0,-1-1 15</inkml:trace>
  <inkml:trace contextRef="#ctx0" brushRef="#br0" timeOffset="321508.3673">5307 16566 0,'0'0'0,"0"0"16,0 0-16,0 0 0,28 7 0,-28-7 16,30 1-16,-13-2 0,2 0 15,1-1-15,2-2 0,-3 0 16,-4 1-16,-1 1 0</inkml:trace>
  <inkml:trace contextRef="#ctx0" brushRef="#br0" timeOffset="321942.2993">5839 16077 0,'0'0'0,"0"0"15,0 0-15,0 0 0,0 0 0,0 0 16,0 0 0,-19 28-16,19-28 0,-19 20 0,19-20 15,-20 25-15,10-13 0,2 0 16,0-2-16,2-1 0,0-2 16,2 0-16,2-1 0,2 0 15,2-1-15,5-1 0,3 0 16,0-2-16,0 0 0,2-1 0,1 2 15,3-2-15,1 1 0,5-1 16,-2 1-16,-1 1 0,0 1 16,-4 3-16,-3 1 0,-1 2 15,-1 3-15,-2 2 0,-2 2 16,-2 3-16,-1 0 0,-3 5 16,-3 4-16,0-3 0,0-3 15,-5 4-15,0-2 0,-4-1 0,2-2 16,-4-2-16,2-1 15,-2-4-15,1-4 0,-2-5 16,-1-3-16,-2-7 0,-4-6 0,1-2 16,1-2-16,2 2 0,4 3 15,2 1-15</inkml:trace>
  <inkml:trace contextRef="#ctx0" brushRef="#br0" timeOffset="322057.8564">5645 16316 0,'0'0'16,"0"0"-16,0 0 0,19 11 15,-19-11-15,29 14 0,-8-5 0,0-1 16,2 0-16,2 0 0,-4-1 16,-3-1-16</inkml:trace>
  <inkml:trace contextRef="#ctx0" brushRef="#br0" timeOffset="335174.4507">6245 15122 0,'0'0'0,"0"0"0,0 0 0,0 0 15,0 0-15,24 3 0,-24-3 16,0 0-16,26 7 0,-26-7 16,30 4-16,-14-3 0,2 0 0,-3 0 15,2 1-15,2 0 0,-1-1 16,1 0-16,3-2 0,-2 2 16,-1 0-16,3 0 0,-2 0 15,-2 1-15,0-1 0,-3 0 16,0 0-16,-3 1 0,0 0 15,-5 0-15,-1 0 0,-2-1 16,-4-1-16,2 2 0,-2-2 16,3 2-16</inkml:trace>
  <inkml:trace contextRef="#ctx0" brushRef="#br0" timeOffset="335440.9836">6267 15321 0,'0'0'0,"0"0"0,0 0 15,0 0-15,0 0 0,0 0 0,0 0 16,0 0-16,0 0 0,26 0 16,-26 0-16,0 0 0,30-2 15,-30 2-15,34-1 16,-17 0-16,1 1 0,2 0 0,3 0 15,0 0-15,-1 0 0,6 0 16,-1 0-16,-2 0 0,-3 0 0,-4 0 16,-2 0-16,-3 0 0</inkml:trace>
  <inkml:trace contextRef="#ctx0" brushRef="#br0" timeOffset="347875.0866">9476 14605 0,'0'0'0,"0"0"16,0 0-16,0 0 0,0 0 0,0 0 16,-25-9-16,25 9 15,0 0-15,-21 0 0,21 0 16,-22 4-16,10-2 0,-3 3 0,-4 2 16,0 1-16,2-1 0,-5 3 15,-5 1-15,-6 3 0,2-1 16,-4 4-16,-4 3 0,3 1 15,2 1-15,-10 7 0,1 4 16,1 0-16,3 2 0,-2 7 16,6 1-16,6-3 0,5-5 0,2 5 15,6-2-15,5-2 0,4-2 16,7 1-16,7 0 16,4-3-16,4-2 0,12 0 15,7-1-15,-2-4 0,-1-4 0,6-2 16,6 0-16,2 1 0,2 1 0,9 1 15,1-1-15,0-4 16,2-1-16,4-3 0,3 0 16,-3-3-16,-3-3 0,30-2 15,-8-3-15,-8-1 0,-8-2 0,3-1 16,1-1-16,-6-3 0,-4 0 16,-3-3-16,-2-2 0,-2-2 15,0-3-15,-3-2 0,-3-2 16,-4-1-16,-2 0 0,-3-3 15,0-2-15,-4 4 0,-2 3 16,-4-6-16,-4-5 0,-3-3 0,-4-3 16,3-2-16,2 1 0,-5 4 15,-5 5-15,-5-5 16,-4-2-16,-4 18 0,0 2 0,-6-10 16,-4-5-16,-1 1 0,-1 1 15,-4 0-15,-2 0 0,-2-1 16,-1 1-16,-7 0 0,-6 2 15,2 2-15,0 3 0,-7-3 16,-7 0-16,1 3 0,0 2 0,-11 2 16,-7 0-1,1 3-15,0 3 0,-40-3 0,3 4 16,-5 5-16,-2 3 0,-5 0 16,-5-1-16,36 1 0,26 1 0,18 0 15</inkml:trace>
  <inkml:trace contextRef="#ctx0" brushRef="#br0" timeOffset="350619.1657">9037 15993 0,'0'0'0,"0"0"0,0 0 16,0 0-16,0 0 0,20 21 0,-20-21 15,0 0-15,20 22 0,-20-22 16,16 15-16,-5-7 0,1-1 16,-1 0-16,-2 0 0,-1-1 15,-1-1-15,0 0 0</inkml:trace>
  <inkml:trace contextRef="#ctx0" brushRef="#br0" timeOffset="350807.8448">8862 16218 0,'0'0'0,"0"0"15,0 0-15,0 0 0,18 14 0,-18-14 16,20 9-16,-20-9 0,34 14 15,-16-7-15,1 2 0,2 0 16,2 0-16,-3-1 0,-3-1 16,-1-1-16</inkml:trace>
  <inkml:trace contextRef="#ctx0" brushRef="#br0" timeOffset="350974.9299">8920 16616 0,'0'0'0,"0"0"16,0 0-16,30-9 0,-30 9 0,33-9 15,-13 3-15,4-5 0,3-2 16,3-3-16,-4 3 0,-5 2 16</inkml:trace>
  <inkml:trace contextRef="#ctx0" brushRef="#br0" timeOffset="351191.7984">9411 15930 0,'0'0'0,"0"0"15,0 0-15,0 0 0,4 20 0,-4-20 16,1 24-16,-1-24 0,0 30 15,0-13-15,0 0 0,1 1 16,0 1-16,0-3 0,2 0 16,-1 1-16,-1-3 0,0-2 15</inkml:trace>
  <inkml:trace contextRef="#ctx0" brushRef="#br0" timeOffset="351483.6937">9466 15965 0,'0'0'0,"0"0"16,0 0-16,26 4 0,-26-4 15,25 4-15,-8-1 0,2 0 0,1-2 16,-1 1-16,0 3 16,0-1-16,0 1 0,3 1 15,-1 1-15,-1-1 0,-1 1 0,-1 1 16,-1 0-16,-4 1 0,-3 0 15,-4-1-15,-2 0 0,-4 0 16,-3 0-16,-1 3 0,-3 2 16,0 1-16,-2 0 0,-1-2 15,0 0-15,-1 0 0,0-1 16,-3-3-16,-3-4 16,3 0-16,2-2 0,2 1 15</inkml:trace>
  <inkml:trace contextRef="#ctx0" brushRef="#br0" timeOffset="351674.6459">9482 16093 0,'0'0'0,"0"0"16,0 0-16,0 0 0,0 0 0,30 1 16,-30-1-16,22 1 0,-9 1 15,3 0-15,1 1 16,0 0-16,-2-2 0,0 1 15,-3 0-15,-2 0 0,-1-1 0,-2-1 16,0 1-16,-2 0 16</inkml:trace>
  <inkml:trace contextRef="#ctx0" brushRef="#br0" timeOffset="351825.0607">9447 16180 0,'0'0'0,"0"0"0,0 0 0,0 0 16,31 7-16,-31-7 0,25 8 15,-7-3-15,2-1 0,1 0 16,1-1-16,-1 0 0,-2 1 0,0-2 16,-1 0-16,2 1 0,-4-1 15,-1 0-15</inkml:trace>
  <inkml:trace contextRef="#ctx0" brushRef="#br0" timeOffset="352042.0437">9293 16258 0,'0'0'0,"0"0"0,0 0 16,0 0-16,18 19 0,-18-19 16,16 21-16,-16-21 0,15 23 0,-7-12 15,0 0-15,-1-2 0,1 1 16,0-2-16,1-1 15,-1-1-15,0-2 0,-1 0 0,-1-1 16,0 0-16</inkml:trace>
  <inkml:trace contextRef="#ctx0" brushRef="#br0" timeOffset="352308.0069">9450 16304 0,'0'0'16,"0"0"-16,0 0 0,30 4 0,-30-4 15,32 5-15,-9-2 0,0 0 16,2 1-16,5 2 0,2-1 16,-1 1-16,0 1 0,-1 0 15,-3 1 1,-1 0-16,-4-1 0,-5-1 0,-2 1 16,-4-2-16,-2 1 15,-4-1-15,-2 1 0,-3 1 0,-2 0 16,-3-1-16,-3 0 0,-4 0 15,-5-1-15,1 0 0,0 0 0,0-2 16,-2 0-16,4-2 16,2 1-16,2 0 0</inkml:trace>
  <inkml:trace contextRef="#ctx0" brushRef="#br0" timeOffset="352488.8852">9504 16324 0,'0'0'0,"0"0"0,0 0 16,0 0-16,0 0 0,5 29 15,-5-29-15,0 0 0,0 30 0,0-30 16,0 21 0,0-14-16,1-3 0,0-1 0,0-1 15,0 1-15</inkml:trace>
  <inkml:trace contextRef="#ctx0" brushRef="#br0" timeOffset="352657.3094">9615 16351 0,'0'0'0,"0"0"0,0 0 0,0 0 16,0 0-16,0 0 0,0 0 16,2 23-16,-2-23 0,0 0 15,0 0-15,-9 26 16,9-26-16,0 0 0,-14 18 0,14-18 15,0 0-15,-17 15 0,13-11 16,-1 0-16</inkml:trace>
  <inkml:trace contextRef="#ctx0" brushRef="#br0" timeOffset="352810.3737">9427 16458 0,'0'0'16,"0"0"-16,0 0 0,0 0 0,22 10 15,-22-10-15,24 8 0,-24-8 16,30 7-16,-11-3 0,2 0 15,-1 0-15,0 0 0,-2 0 16,1 0-16,-4 0 0,1-1 16,2 1-16,-4 0 0,-2-2 15</inkml:trace>
  <inkml:trace contextRef="#ctx0" brushRef="#br0" timeOffset="353141.7699">9407 16598 0,'0'0'0,"0"0"0,0 0 15,0 0-15,27 4 0,-27-4 0,26 3 16,-10-2-16,0 1 0,3-1 16,2 2-16,0-2 0,0 1 15,-1 0-15,-2 1 0,3 1 16,-2 1-16,-4 0 0,-1 1 15,-3-1-15,-2 2 0,-5 1 16,-2 1-16,-2-2 0,-1 0 0,-4 2 16,-4 1-16,-5 3 0,-1-2 15,0 1-15,-2-1 0,1 0 16,-1-1-16,-1-1 0,1-3 16,-3-2-16,-1-2 0,2-3 15,2-2-15,2 0 0,3 0 16,1 2-16</inkml:trace>
  <inkml:trace contextRef="#ctx0" brushRef="#br0" timeOffset="353308.0684">9427 16656 0,'0'0'0,"0"0"16,0 0-16,16 18 0,-16-18 0,18 17 16,-7-5-16,0 2 0,0 1 15,1 1-15,2 1 0,4 4 16,2-3-16,1 0 0,0-2 15,-1-2-15,-3-1 0,-2-5 16,-2-1-16,-2-4 0,-1-3 0,-1 0 16,-1 0-16,-3 0 0</inkml:trace>
  <inkml:trace contextRef="#ctx0" brushRef="#br0" timeOffset="353675.3382">10159 15951 0,'0'0'0,"0"0"16,0 0-16,0 0 0,0 0 0,0 0 15,10 29-15,-10-29 16,0 0-16,3 29 0,-3-29 15,1 24-15,1-13 0,-1 0 0,1-1 16,0 1-16,1-1 0,2 2 16,0 1-16,3-2 15,1-2-15,3 1 0,2 0 0,2-1 16,-1-1-16,2-1 0,-1-1 16,6 3-16,0-4 0,0 0 15,-1-1-15,-2-1 0,-2 1 0,-4-2 16,-2 0-16,-3 1 0,-3-2 15,-5-1-15,-3 4 16,-4-4-16,-3 0 0,-1 0 0,2 0 16,2 0-16</inkml:trace>
  <inkml:trace contextRef="#ctx0" brushRef="#br0" timeOffset="353891.5996">9939 16280 0,'0'0'0,"0"0"16,0 0-16,0 0 0,0 0 0,0 0 15,28 15-15,-28-15 0,29 10 16,-9-5-16,4 1 0,0-1 16,1 1-16,2-1 0,4 0 15,5 1-15,-3-1 0,1 1 16,-2 1-16,-3 0 0,0-2 0,1 1 16,-5-1-16,-6-1 15,-5-1-15,-6-1 0,-4-3 16,1 0-16,-2 1 0,0-1 15</inkml:trace>
  <inkml:trace contextRef="#ctx0" brushRef="#br0" timeOffset="354408.791">10233 16376 0,'0'0'0,"0"0"0,0 0 15,0 0-15,0 0 0,0 0 16,0 0-16,-3 25 0,3-25 0,0 21 15,0-21-15,0 31 0,0-17 16,-1 0-16,-1 0 16,1-1-16,0 1 0,0-1 0,0 0 15,0 0-15,0-1 0,-1-2 16,-1 0-16,0-3 0,0-1 16,-2-1-16,0-4 0,-3 0 0,-1-2 15,-2-3-15,-1-2 16,0 0-16,1-1 0,0-2 15,1-1-15,1 1 0,0 0 16,1 0-16,1 0 0,2 1 0,1 1 16,6 2-1,6 1-15,3 2 0,2 0 0,5 2 16,1 1-16,2 0 0,3 2 0,1 1 16,3 1-1,-2 2-15,0 0 0,-4-1 16,-2 1-16,3 4 0,-1 3 15,-3 0-15,-3-1 0,-5 2 0,-3 2 16,-3-2-16,-1-1 0,-5 0 16,-5 0-16,-1-1 0,1-1 15,-2 2-15,-1 3 0,2-1 16,-1-2-16,1-2 0,0-1 16,-1 0-16,-1-2 0,-8 1 15,-2-1-15,2-3 0,1-2 0,-7-3 16,0-4-16,8 1 15,2 0-15,2 1 0</inkml:trace>
  <inkml:trace contextRef="#ctx0" brushRef="#br0" timeOffset="366742.5607">10881 16376 0,'0'0'0,"0"0"16,0 0-16,0 0 0,0 0 15,0 0-15,0 0 0,0 0 16,0 0-16,0 0 0,0 0 16,0 0-16,0 0 0,-25 29 15,11-8-15,-3 0 0,-1 0 16,1 4-16,-1 3 0,-4 9 0,0 2 15,2-1-15,3 0 16,0 5-16,5-5 0,4-3 16,4-2-16,4-3 0,3-2 0,4-4 15,1-4-15,5-4 0,2-6 16,-3-2-16,-2-1 0,-1-1 16</inkml:trace>
  <inkml:trace contextRef="#ctx0" brushRef="#br0" timeOffset="366885.0688">11181 16432 0,'0'0'0,"0"0"0,0 0 16,0 0-16,0 0 0,16 19 15,-16-19-15,0 0 0,7 25 0,-7-25 16,2 17-16,0-11 0</inkml:trace>
  <inkml:trace contextRef="#ctx0" brushRef="#br0" timeOffset="367075.4536">11017 16627 0,'0'0'0,"0"0"16,0 0-16,31 5 0,-31-5 0,36 6 15,-14-3-15,2 1 0,3 1 16,6-1-16,0-2 0,-1 1 16,-1 0-16,1 0 0,-7 0 15,-4-2-15</inkml:trace>
  <inkml:trace contextRef="#ctx0" brushRef="#br0" timeOffset="367291.72">11191 16726 0,'0'0'0,"0"0"0,0 0 16,0 0-16,0 0 0,18 21 0,-18-21 16,21 26-16,-10-12 0,1 0 15,0 0-15,0 1 0,-1 2 0,2 3 16,1 0-16,-3-2 0,-2-2 16,-2-1-16,-4-2 15,-2-1-15,-3-1 0,-3 0 0,-3-1 16,-3-3-16,-3-1 0,-3-2 15,0-3-15,1-1 0,3 1 16,2-1-16</inkml:trace>
  <inkml:trace contextRef="#ctx0" brushRef="#br0" timeOffset="367475.1405">11280 16722 0,'0'0'0,"0"0"0,0 0 16,0 0-16,0 0 0,0 0 0,-28 23 15,28-23-15,-26 29 0,10-12 16,-3 2-16,-1 0 0,0-1 0,-2 5 16,1 0-16,4-4 15,1-2-15,5-4 0,4-4 16,0-1-16,1-2 0,1 0 0</inkml:trace>
  <inkml:trace contextRef="#ctx0" brushRef="#br0" timeOffset="367825.4292">11710 16550 0,'0'0'0,"0"0"16,0 0-16,0 0 0,0 0 15,0 0-15,0 0 0,0 0 16,0 0-16,0 0 0,-29 13 16,29-13-16,-25 14 0,25-14 15,-23 22-15,14-10 0,2-1 0,3 1 16,4-1-16,2-1 0,3-2 15,2 1-15,1-2 0,3 0 16,3 0-16,1-1 0,3 2 16,2 1-16,-2-1 0,-1 0 15,-3 0-15,-2 0 0,-1 0 0,-2 2 16,-2 2-16,-4 1 0,-2 2 16,-3 1-16,-3 2 15,-2 1-15,-4-1 0,-4 3 16,-1 3-16,-1-3 0,2 0 0,-7 5 15,-2-1 1,2-4-16,2-4 0,1-5 0,1-6 16,3-2-16,1-2 0,3 0 0,2-1 15,1 0-15</inkml:trace>
  <inkml:trace contextRef="#ctx0" brushRef="#br0" timeOffset="367976.8843">11529 16849 0,'0'0'16,"0"0"-16,0 0 0,0 0 0,23 18 15,-23-18-15,24 20 0,-11-7 16,0 2-16,4 0 0,3 0 16,5 5-16,0-2 0,-1 2 15,-2 1-15,0-4 0,-1-2 16,-1-1-16,-3-2 0,-4-3 16</inkml:trace>
  <inkml:trace contextRef="#ctx0" brushRef="#br0" timeOffset="368191.8635">12104 16793 0,'0'0'0,"9"2"16,5 1-16,3-1 0,1 0 0,7 1 15,-1 1-15,1 0 0,3 2 16,3-2-16,-3-3 0,-3-2 15,-5 0-15,-3 0 0,-4 0 16,-5-6-16,-5-4 0,-1 3 16,1 2-16,-1 0 0</inkml:trace>
  <inkml:trace contextRef="#ctx0" brushRef="#br0" timeOffset="368409.0055">12225 16495 0,'0'0'0,"0"0"0,0 0 15,0 0-15,0 0 0,12 25 16,-12-25-16,2 29 0,-2-9 0,0 6 16,-1 4-16,-1 3 15,-2 3-15,-3 13 0,1 1 16,-1 9-16,1-2 0,2-4 16,0-4-16,-1 1 0,1-7 0,0-6 15,1-6-15,0-9 0,0-7 16,0-8-16,3-7 0,-1-6 15,2-3-15,0 1 16,1 2-16,-1 2 0</inkml:trace>
  <inkml:trace contextRef="#ctx0" brushRef="#br0" timeOffset="368592.8766">12270 16740 0,'0'0'16,"0"0"-16,0 0 0,0 0 15,0 0-15,0 0 0,0 0 16,-17 18-16,17-18 0,-19 25 0,8-9 15,-1 3-15,0 0 0,-3 1 16,0 2-16,-2-1 0,0-1 16,-5 4-16,2 0 0,2-5 15,3-1-15,2-4 16,2-2-16,1-1 16</inkml:trace>
  <inkml:trace contextRef="#ctx0" brushRef="#br0" timeOffset="368758.2042">12179 16865 0,'0'0'0,"0"0"16,0 0-16,20 17 0,-20-17 0,18 19 15,-7-6-15,-1 1 0,0 0 16,1-1-16,3 0 0,2 3 16,1 1-16,1-6 0,2-3 15,-2-1-15,-3-1 16,-1-1-16,-3-1 0,-2-1 0</inkml:trace>
  <inkml:trace contextRef="#ctx0" brushRef="#br0" timeOffset="368937.688">12720 16716 0,'0'0'0,"0"0"16,0 0-16,0 0 15,0 0-15,0 0 0,0 0 0,-22 18 16,22-18-16,-20 14 0,20-14 16,-18 11-16,18-11 0,0 0 15</inkml:trace>
  <inkml:trace contextRef="#ctx0" brushRef="#br0" timeOffset="369508.8017">12537 16785 0,'0'0'0,"0"0"0,0 0 15,31 4-15,-19 0 0,5 0 16,4 2-16,0 0 0,1 1 0,5 2 16,0 0-16,0-2 15,2 0-15,-4 0 16,-1-1-16,-4-1 0,-3 1 0,-4-3 16,-2-1-16,-3 0 0,-4-3 15,-4 1-15,0 0 0,-5-3 16,-3 2-16,-3 1 0,-2 0 15,-2 1-15,0 0 0,-4 3 16,-2 2-16,-1 1 0,-1 2 16,-1 5-16,0 3 0,-2-2 0,1 0 0,-3 5 15,4-1-15,4-1 16,4 0-16,4-1 0,3 1 16,4-2-16,4-1 0,8-1 15,5-2-15,1-2 0,2-1 0,-1-2 16,1-1-16,2-3 15,0 0-15,2-2 0,1-1 0,-2-3 16,-2-1-16,-1-2 0,-3-1 16,-3-1-16,-2-1 0,-2 0 15,-2 0-15,-1-1 0,-2 0 0,-1 3 16,-1 1-16,-1 1 0,-1 2 16,-1 2-16,-1 2 15,0 3-15,-1 5 0,1 2 16,1 4-16,1-1 0,1 0 0,3 2 15,4 4-15,1-1 0,3 0 16,1-2-16,0 0 0,-1-3 16,1-3-16,0 0 15,0-4-15,-1-1 0,-2-2 0,0-4 16,-1-6-16,0-2 0,-1-2 16,-1-4-16,-1-2 0,1 2 0,-1 2 15,-1 2-15</inkml:trace>
  <inkml:trace contextRef="#ctx0" brushRef="#br0" timeOffset="369708.784">13045 16791 0,'0'0'0,"7"3"0,3 2 16,1 3-16,0 1 0,3 3 16,3 3-16,4 7 0,1 1 0,-3 4 15,-2 1-15,1 10 0,-4 3 16,-2-1-16,-3 0 15,-2-2-15,-3-2 0,-4 3 0,-4-3 16,-7-6-16,-6-3 0,-4-8 16,-4-5-16,5-4 0,5-2 15,2-1-15</inkml:trace>
  <inkml:trace contextRef="#ctx0" brushRef="#br0" timeOffset="371492.101">13599 16640 0,'0'0'0,"0"0"0,0 0 16,0 0-16,0 0 0,0 0 15,0 0-15,0 0 0,0 0 0,0 0 16,-7 30-16,7-30 0,-10 30 16,3-10-16,-2 3 15,0-1-15,0 0 0,0 3 0,2 3 16,-1 3-16,1-3 0,5-2 16,3-2-16,4-1 0,1-4 15,3-2-15,3-5 0,2-3 16,3-3-16,3-4 0,2-3 15,0-2-15,0-3 0,7-8 16,-1-6-16,0-1 0,-2 0 0,0-3 16,-2-1-16,-3 0 0,-3 0 15,-1 0-15,-4 4 0,-3 6 16,-2 4-16,-2 2 0,-1 3 16,-3 1-16,-1 2 0,-2 6 15,-2 5-15,-1 4 0,-3 3 0,-2 1 16,-3 1-16,1 1 15,-1 1-15,-3 7 0,2 1 16,2-3-16,4-1 0,1-2 16,4-2-16,4 0 0,5 0 15,3-4-15,2-2 0,0-7 0,0-4 16,1-5-16,0-3 0,-2 1 16,-2 1-16,-2 0 0</inkml:trace>
  <inkml:trace contextRef="#ctx0" brushRef="#br0" timeOffset="371858.5549">14125 16879 0,'0'0'16,"0"0"-16,0 0 0,-8 18 0,8-18 16,-8 22-16,4-10 0,-2 1 15,1 0-15,-1 0 16,1 2-16,-1-3 0,1-1 0,0-2 15,2-3-15,1-1 0,0-3 0,2-4 16,2-5 0,0-2-16,1-1 0,2-3 15,0-2-15,6-4 0,3 0 0,1-2 16,3-1-16,-1 2 0,0 4 16,-2 3-16,0 2 0,1 0 15,0 1-15,-2 6 0,2 1 16,-1 3-16,-2 2 0,-2 3 15,-1 5-15,-1 2 0,-2 2 0,-1 4 16,-3 2-16,-2 0 0,-2 3 16,-1 2-16,-1-2 15,-2-1-15,0-1 0,-1 1 16,1 0-16,0-4 16,1-3-16,1-3 0</inkml:trace>
  <inkml:trace contextRef="#ctx0" brushRef="#br0" timeOffset="372391.5224">14590 16744 0,'0'0'0,"0"0"0,0 0 15,-4 23-15,4-23 0,-6 27 16,3-9-16,-2 1 0,1 1 0,-1 0 15,2 0-15,0 4 0,1-4 16,2-1-16,1-1 16,1-1-16,1-4 0,4-2 0,2-4 15,2-3-15,3-2 0,1-2 16,2-2-16,-2-2 0,0-3 16,-1-5-16,2-5 0,-1-1 15,0 0-15,2-3 0,1-1 16,0-1-16,-1 4 0,-5 1 15,-3 4-15,-1 2 0,-2 3 16,-3 8-16,-1 6 0,-5 3 0,-1 3 16,-2 5-16,1 3 15,1 1-15,-1 2 0,2 3 0,2-2 16,2-2-16,1-2 0,6-2 16,5-2-16,-1-3 0,1-3 15,3-4-15,1-2 0,4-5 16,4-3-16,-2-4 0,-1-4 15,-3-2-15,-3-3 0,1-4 16,-1-4-16,-3 0 0,0-2 0,-4-1 16,-1 1-16,-3 6 0,-3 4 15,-3 4-15,-3 3 0,1 6 16,-1 0-16,-2 5 0,-2 2 16,1 2-16,-1 0 0,-1 6 15,0 2-15,3-3 0,0-2 0,2-1 16</inkml:trace>
  <inkml:trace contextRef="#ctx0" brushRef="#br0" timeOffset="372608.1404">15309 16853 0,'0'0'0,"0"0"16,0 0-16,0 0 0,0 0 0,-11 33 15,11-33-15,-15 30 16,9-15-16,-1 2 0,2 0 0,0-2 16,1 0-16,1-2 0,-1-2 15,2-1-15,1-3 0,2-5 16,1-3-16,0-3 0,2-2 16,-2 1-16,0 0 0,0 1 15</inkml:trace>
  <inkml:trace contextRef="#ctx0" brushRef="#br0" timeOffset="372759.3005">15374 16526 0,'0'0'15,"0"0"-15,0 0 0,0 0 0,0 0 16,19 20-16,-19-20 0,13 19 16,-13-19-16,16 28 0,-5-13 15,0-1-15,1-2 0,-2-1 16,-1-1-16,-1-2 0</inkml:trace>
  <inkml:trace contextRef="#ctx0" brushRef="#br0" timeOffset="373125.7565">15553 16906 0,'0'0'0,"0"0"0,0 0 0,-3 21 15,3-21-15,-4 18 0,4-18 16,-6 21-16,3-11 0,0 0 15,-1 0-15,1-1 0,1-1 0,0-1 16,-1-3-16,1-2 0,0-1 16,1-4-16,1-2 0,1-1 15,1 1-15,0-5 0,3-2 16,-1-1-16,2-2 0,1 2 16,2 0-16,5-3 0,0 0 0,1 4 15,2 3-15,-1 3 16,0 3-16,-1 2 0,1 2 15,0 2-15,2 0 0,-3 4 16,0 4-16,-3 1 0,-1 3 0,-2 0 16,-3 0-16,-1 2 15,-2 1-15,-3 1 0,-2 1 0,-2 0 16,0 1-16,0 1 0,0-1 16,2-6-16,1-3 0,0-3 15,0-2-15,0 0 0</inkml:trace>
  <inkml:trace contextRef="#ctx0" brushRef="#br0" timeOffset="373608.2487">16293 17038 0,'0'0'0,"0"0"0,0 0 0,0 0 16,0 0-16,9-22 0,-9 22 15,1-21-15,-1 21 0,-5-21 16,-2 10-16,-2 0 0,-1 1 0,-2 1 16,-1 1-16,-2 2 0,-3 1 15,-1 3-15,-1 1 0,-4 3 16,1 4-16,-1 4 0,-3 4 16,3 1-16,1 1 0,5 3 15,5 3-15,3 5 0,6-1 16,6-3-16,5-4 0,3-2 15,3-3-15,5-3 0,7-2 16,-2-4-16,0-3 0,2-2 16,1-2-16,-1-5 0,0-4 0,0-7 15,-2-5-15,0-8 0,-3-2 16,-4-2-16,0-3 0,-3-1 16,0-1-16,-2 3 0,-1 1 15,-2 6-15,-2 4 0,0 1 16,-2 2-16,-2 8 0,1 3 0,-2 4 15,0 3-15,-1 5 0,-3 9 16,-1 2-16,0 5 16,-2 7-16,0 5 0,-2 6 0,0 6 15,-1 2-15,-2 4 0,-2 9 16,0 0-16,3-12 0,2-9 16,2-8-16</inkml:trace>
  <inkml:trace contextRef="#ctx0" brushRef="#br0" timeOffset="377804.7079">13037 15040 0,'0'0'0,"0"0"0,0 0 16,0 0-16,0 0 0,0 0 0,0 0 16,21-6-16,-21 6 0,0 0 15,28 0-15,-28 0 0,31 3 16,-12 0-16,2-1 0,2 1 15,1 0-15,1 1 0,2-1 16,4 2-16,-4 0 0,-3-1 16,-5-1-16,-2 0 0</inkml:trace>
  <inkml:trace contextRef="#ctx0" brushRef="#br0" timeOffset="377975.7874">13055 15168 0,'0'0'0,"0"0"0,0 0 0,0 0 16,0 0-16,25 2 0,-25-2 16,29 5-16,-8-2 0,4 1 15,2 0-15,3 0 0,2 0 0,9-3 16,-1 0-16,-5 0 0,-7-1 16,-3 1-16</inkml:trace>
  <inkml:trace contextRef="#ctx0" brushRef="#br0" timeOffset="378508.9892">14033 14807 0,'0'0'0,"0"0"16,0 0-16,-11 25 0,6-12 0,-3 6 15,-1 6-15,0 1 0,0 0 16,-2 9-16,0 2 0,0-3 15,1-3-15,-1 7 0,3-1 16,0-6-16,1-4 0,2-5 16,-1-5-16,2-4 0,1-2 0,-1-5 15,2-4-15,1-5 0,1-2 16,2-4-16,3-4 0,0-1 16,2-1-16,3-2 0,3-2 15,3 2-15,4 2 0,7-2 16,0 1-16,0 4 0,-1 2 15,3 4-15,3 3 0,-4 3 0,-3 1 16,0 6-16,3 5 16,-5-1-16,-2 1 0,-1 5 15,-5 0-15,-5 1 0,-1 3 16,-5 1-16,-3 0 0,-2-3 0,-2-1 16,-2 2-16,-1-1 15,0-2-15,1-2 0,0-4 0,2-1 16,0-3-16</inkml:trace>
  <inkml:trace contextRef="#ctx0" brushRef="#br0" timeOffset="378942.73">14943 15131 0,'0'0'0,"0"0"0,0 0 16,0 0-16,-2-22 0,2 22 0,0 0 15,-14-24-15,8 17 0,-5 1 16,-5 0-16,0 1 0,-2 2 0,-2 2 16,-1 1-16,-7 3 0,-2 3 15,1 3-15,2 4 16,2 0-16,5 0 0,1 6 0,3 2 16,6-1-16,5 0 0,7-3 15,7-2-15,4-3 0,5-3 0,4-4 16,3-3-16,3-4 15,3-5-15,-3 0 16,0 0-16,-5-2 0,-2-4 0,1-2 16,-2-3-16,-3 3 0,0 0 0,-7 5 15,-2 0-15,-2 4 0,0 1 16,-4 3-16,-2 2 0,-2 6 16,-2 2-16,1 0 0,0 2 15,-1 4-15,1 3 0,2 4 16,2 2-16,1-2 15,2-2-15,4 3 0,6-3 0,-1-2 16,1-2-16,1-5 0,0-4 16,-3-1-16,-2-1 0,-1-1 15</inkml:trace>
  <inkml:trace contextRef="#ctx0" brushRef="#br0" timeOffset="379308.4427">15289 15116 0,'0'0'0,"0"0"0,0 0 0,-11 18 16,11-18-16,-12 22 0,5-8 15,1 2-15,-1 1 0,0-1 16,1 0-16,0-3 16,2-2-16,-2 0 0,3-1 0,0-4 15,0-3-15,3-3 16,-1-4-16,2-4 0,2-5 15,-1 0-15,0 0 0,6-10 16,4-4-16,1 3 0,1 3 16,3 3-16,1 3 0,3-1 0,-2 4 15,5 3-15,1 5 16,-1 3-16,0 2 0,-3 3 0,-2 4 16,-3 2-16,-4 0 0,-2 5 15,-3 4-15,-1 1 0,-2 0 16,-2 4-16,0 2 0,-2-1 15,-2-3-15,2-1 0,0-2 16,2-2-16,0-3 0,-1-2 16,0-2-16,0-2 0</inkml:trace>
  <inkml:trace contextRef="#ctx0" brushRef="#br0" timeOffset="379760.9978">16084 15169 0,'0'0'0,"0"0"0,0 0 0,0 0 16,0 0-16,0 0 0,7-19 16,-7 19-16,-12-17 0,12 17 15,-23-14-15,7 8 0,-3 2 0,-3 2 16,-3 3-16,-10 3 0,1 4 16,1 4-16,2 3 0,-1 5 15,5 0-15,7 1 0,7 1 16,4-2-16,3-2 0,11-2 15,8 0-15,3-4 0,3-3 0,4-3 16,5-3 0,-1-2-16,1-2 0,3-5 0,-1-5 15,-5-3-15,-3-2 0,-1-3 0,-1-1 16,-2 3-16,-3 5 0,-3 2 16,-4 2-16,-2 3 0,0 1 0,-4 7 15,-2 4-15,0 5 16,-1 5-16,-2 7 0,-2 7 15,0 2-15,-1 2 0,1 10 16,0 3-16,1-5 0,1-5 0,-2-1 16,0-2-16,-1-5 0,2-4 15,-5 1-15,-2-4 0,0-9 16,-2-5-16,-8-8 0,-6-5 16,4-3-16,2-3 15,-3-9-15,-3-6 0,4-3 0,5-1 0,2 5 16,5 6-16,2 4 0</inkml:trace>
  <inkml:trace contextRef="#ctx0" brushRef="#br0" timeOffset="380225.9121">17009 15194 0,'0'0'0,"0"0"0,0 0 16,0 0-16,0 0 0,-15-15 0,15 15 15,-25-16-15,10 9 0,-4-1 16,-2-1-16,-2 2 0,-1 2 16,-7 3-16,0 5 0,1 1 15,1 2-15,-5 6 0,0 6 16,8 1-16,3 2 0,11 1 15,7 1-15,6-3 0,4-2 0,9-2 16,6-2-16,2-3 0,1-3 16,10-5-16,5-6 15,-5-1-15,-4 0 0,0-9 0,-2-7 16,-2-2-16,-3-1 0,-5 3 16,-1 1-16,-4 4 0,-3 2 15,-4 3-15,-3 2 0,0 2 16,-1 1-16,-1 5 0,-1 4 15,-1 3-15,2 3 0,2 7 16,-1 7-16,0-2 0,1-2 0,2 4 16,2 1-16,2 0 0,0-2 15,8-3-15,5-4 16,-4-2-16,-2-3 0,-4-1 16</inkml:trace>
  <inkml:trace contextRef="#ctx0" brushRef="#br0" timeOffset="380558.7443">17333 15137 0,'0'0'0,"0"0"16,0 0-16,-5 21 0,5-21 0,-7 25 16,1-9-16,0 1 0,-3 0 15,1 0-15,0-1 0,1 4 16,0-1-16,2-3 0,1-2 15,3-4-15,1-4 0,0-6 16,2-1-16,-1-4 0,1-3 0,0-5 16,2-6-1,2-5-15,-1 1 0,1 2 0,-1 2 16,1 2-16,-1 2 0,2 2 16,1 3-16,0 5 0,3 4 15,3 2-15,1 2 0,0 4 16,2 1-16,-2 6 0,2 3 15,0-1-15,-1 1 0,5 0 0,0-4 16,-3-1-16,-4-2 0,-3-3 16</inkml:trace>
  <inkml:trace contextRef="#ctx0" brushRef="#br0" timeOffset="380892.5657">17750 15186 0,'0'0'0,"0"0"0,0 0 0,0 0 16,-31 11-16,31-11 0,-20 21 16,20-21-16,-22 28 0,12-10 15,1 1-15,5 0 0,3 0 16,5 4-16,6 0 0,5-2 16,5-1-16,4-6 0,4-3 15,2-3-15,1-2 0,2-3 16,-2-4-16,-5-7 0,-3-7 0,-4-2 15,-5-3-15,-4-4 0,-4-4 16,-5 0-16,-3-1 16,-5 1-16,-3 3 0,-9-1 0,-5 5 15,1 2-15,1 1 0,1 4 16,0 5-16,2 4 0,2 2 16,2 7-16,3 3 0,6 2 15,3-1-15,2-2 16,0-1-16,0-2 0</inkml:trace>
  <inkml:trace contextRef="#ctx0" brushRef="#br0" timeOffset="381325.5369">18218 15158 0,'0'0'0,"0"0"0,0 0 15,0 0-15,0 0 0,0 0 0,-23 18 16,23-18-16,-13 19 0,13-19 16,-16 31-16,10-13 15,0-1-15,2 1 0,0-1 0,3-1 16,2 0-16,4 2 0,3-1 16,3-3-16,2-4 0,1-4 15,2-2-15,-2-5 0,0-4 16,2-3-16,-1-3 0,1-2 15,-1-3-15,-1-2 0,0-3 0,-2 0 16,-1 2-16,0-2 0,-2 4 16,-3 2-16,0 2 0,-3 4 15,-2 4-15,-4 4 0,-3 2 16,1 5-16,-2 4 0,2 3 16,-1 3-16,2 1 0,0 1 15,3 0-15,2 1 0,4 1 16,3-1-16,4 2 0,2-3 0,1-2 15,2-3-15,2-3 0,1-2 16,1-6-16,-1-4 0,0-5 16,0-5-16,-4 3 0,-3 1 15,-2 2-15</inkml:trace>
  <inkml:trace contextRef="#ctx0" brushRef="#br0" timeOffset="381666.2139">18680 15168 0,'0'0'16,"0"0"-16,0 0 0,0 0 0,-9 22 15,9-22-15,-9 23 0,9-23 16,-11 30-16,6-12 16,-1 3-16,2 0 15,1 0-15,-1-4 0,2-1 0,0-4 16,1-2-16,0-2 0,0-4 16,1-4-16,1-4 15,0-1-15,0-1 0,1-5 0,1-2 16,1-2-16,0-2 0,4-6 15,2 2-15,0 3 0,0 3 0,1 0 16,1 2-16,0 3 0,-1 3 16,1 4-16,0 3 15,0 2-15,2 1 0,0 6 0,1 5 16,0 0-16,-3 2 0,0 6 16,-3 2-16,-3-1 0,0-1 15,-4 2-15,-2-1 0,0-2 16,-1-1-16,-2 0 15,-2 2-15,1-4 0,1-3 0,0-4 16</inkml:trace>
  <inkml:trace contextRef="#ctx0" brushRef="#br0" timeOffset="382125.8049">19286 15430 0,'0'0'0,"0"0"15,0 0-15,7-20 0,-7 20 16,2-19-16,-3 9 0,-1-2 16,-1-1-16,-4-1 0,-3-1 15,-2 1-15,-2 1 0,-5 0 16,-1 2-16,-1 4 0,0 2 0,-3 7 16,-3 7-1,3 3-15,1 3 0,4 1 16,5 0-16,3 7 0,7 3 15,6-4-15,4-2 0,8 1 16,4 2-16,3-4 0,2-3 16,8-4-16,2-6 0,-4-8 0,-4-4 15,4-6-15,2-4 16,-5-5-16,-2-4 0,-4-8 16,-1-8-16,-3 2 0,-4 4 0,-1-7 15,-2-1-15,-3 7 0,-1 6 16,-2 7-16,-1 3 0,0 6 15,-1 6-15,-1 4 0,0 4 16,-1 7-16,-1 2 0,-2 12 16,-2 7-16,1-3 0,-2 1 0,-2 15 15,-1 7-15,-1-3 0,0-2 16,3 15-16,2 6 0,3-8 16,0-6-16,2-8 0,0-12 15,0-8-15</inkml:trace>
  <inkml:trace contextRef="#ctx0" brushRef="#br0" timeOffset="382758.7012">17165 16008 0,'0'0'0,"0"0"0,0 0 0,0 0 15,-6-21-15,6 21 0,0 0 0,-23-23 16,23 23-16,-25-20 0,10 7 16,1 0-16,0 1 0,-2 2 15,-3 0-15,-1 3 0,-1 1 16,-3 3-16,2 4 0,1 4 15,1 4-15,1 1 0,3 1 16,3-2-16,2 0 0,4 0 16,5 2-16,2 0 0,2 1 0,3-2 15,4-1-15,6-1 0,4-1 16,2-2-16,0-2 16,0-3-16,0-3 0,6-2 0,1-2 15,-4 0-15,-5 0 0,-2-3 16,-3 2-16,-3 0 0,-2 2 15,-2 2-15,-2 2 0,-1 2 16,-2 1-16,-1 4 0,-1 2 16,0 3-16,-1 1 0,1 4 15,0 3-15,1 1 0,1 0 0,1 1 16,2 2-16,0-2 0,3 0 16,5-1-16,4-4 0,-1-6 15,1-5-15,-4-1 0,-2 0 16,-2-1-16</inkml:trace>
  <inkml:trace contextRef="#ctx0" brushRef="#br0" timeOffset="383176.0849">17575 15645 0,'0'0'0,"0"0"0,0 0 0,0 0 16,-4 27-16,4-27 0,-11 33 15,4-11-15,0 4 0,-1 4 16,-1 3-16,-1 7 0,1-1 0,-1 3 16,1-3-16,1-4 0,2-5 15,2-5-15,1-6 16,0-2-16,1-2 0,1-7 16,1-8-16,0 0 0,3-7 0,0-5 15,0-4-15,1-4 0,2 0 16,3-4-16,2 2 0,1 2 15,0 4-15,3 1 0,3 2 16,-1 4-16,-1 4 0,-1 4 16,1 5-16,-1 1 0,1 2 15,-2 4-15,-1 2 0,-2 2 0,-2-1 16,-3 3-16,-4 2 16,-3-2-16,-3-3 0,-3 0 0,-4-1 15,-2-1-15,-2-3 0,-6-4 16,-5-3-16,0 0 0,2-2 15,-2-2-15,-2-1 0,2-2 16,0-2-16,5 2 0,5 1 16,3 0-16</inkml:trace>
  <inkml:trace contextRef="#ctx0" brushRef="#br0" timeOffset="383509.0956">17952 15941 0,'0'0'0,"0"0"0,0 0 16,0 0-16,-16 18 0,16-18 16,-22 21-16,22-21 0,-22 28 0,12-11 15,2 1-15,2 1 16,1 0-16,6 0 0,5-1 16,6 2-16,3-3 0,2-4 15,2-2-15,3-4 0,2-3 0,-1-4 16,1-5-16,-4-1 15,-2-3-15,-2-6 0,-2-4 0,-5-5 16,-2-4-16,-5 0 0,-2-1 16,-5 3-16,-5 0 0,-4 0 15,-4 0-15,-2 0 0,1 7 16,3 6-16,0 3 0,2 5 16,0 2-16,6 8 15,4 5-15,0-1 16,1-2-16,1-1 0</inkml:trace>
  <inkml:trace contextRef="#ctx0" brushRef="#br0" timeOffset="383925.8458">18336 15878 0,'0'0'0,"0"0"0,0 0 15,0 0-15,0 0 0,-10 23 16,10-23-16,-9 23 0,9-23 0,-8 32 16,2-13-16,2 1 0,0 0 15,2-1-15,2-1 0,1 0 16,1-2-16,6 4 16,4-4-16,1-2 0,2-3 0,1-6 15,3-3 1,-1-4-16,-2-2 0,2-5 0,1-3 15,-1-3-15,0-3 0,2-7 16,-2-1-16,-4 1 0,-3 3 0,-2 3 16,-3 3-16,0 2 0,-2 3 15,-4 4 1,-2 4-16,-3 5 0,-3 4 16,1 3-16,1 2 0,0 4 0,1 3 15,-1 3-15,3 0 0,3-2 16,3-1-16,1 1 0,2 1 15,3-3-15,1-1 0,1-4 16,0-4-16,-2-1 0,-3-1 16,0-1-16</inkml:trace>
  <inkml:trace contextRef="#ctx0" brushRef="#br0" timeOffset="384159.0806">18895 15798 0,'0'0'0,"0"0"0,0 0 0,-11 21 16,11-21-16,-13 25 0,3-8 15,0 3-15,-1 3 0,1 2 16,1 0-16,0 6 0,3 0 0,1-2 16,4 1-16,2-4 0,3 0 15,6 0-15,4-4 0,1-4 16,2-5-16,-1-5 0,0-4 15,-4-1-15,-2-1 0,-1 1 16</inkml:trace>
  <inkml:trace contextRef="#ctx0" brushRef="#br0" timeOffset="384325.8638">18698 15898 0,'0'0'0,"0"0"0,0 0 0,0 0 15,0 0-15,34 6 0,-34-6 16,34 9-16,-11-4 0,3 1 16,1-1-16,3 1 0,2 2 0,3 1 15,-5-3-15,-6 0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01:28:19.067"/>
    </inkml:context>
    <inkml:brush xml:id="br0">
      <inkml:brushProperty name="width" value="0.05292" units="cm"/>
      <inkml:brushProperty name="height" value="0.05292" units="cm"/>
      <inkml:brushProperty name="color" value="#FF0000"/>
    </inkml:brush>
  </inkml:definitions>
  <inkml:trace contextRef="#ctx0" brushRef="#br0">8298 2703 0,'0'0'0,"0"0"0,0 0 15,0 0-15,0 0 0,-27-15 16,27 15-16,-29-14 0,14 7 15,-6 2-15,-5-1 0,1 1 0,-1 2 16,-12 0-16,-5 2 16,0 3-16,2 1 0,-22 5 15,-6 2-15,4 0 0,3 0 0,-11 5 16,-11 4-16,11 6 0,5 5 16,-5 6-16,2 1 0,7 3 15,4 3-15,-16 21 0,14-1 16,11-10-16,9-5 0,14 6 15,11 3-15,6-7 0,4-4 0,8 2 16,8 2-16,6 2 0,8 1 16,3-8-16,5-4 15,2 1-15,3 1 0,15-2 0,6-2 16,4-3-16,4-4 0,6-1 16,7-3-16,0-7 0,3-2 15,8-1-15,7-3 0,-2 1 16,-3-2-16,13-2 0,7-4 15,-4-10-15,-3-8 0,0-4 16,2-6-16,-2 4 0,-1 2 0,5-8 16,4-3-16,-11-1 0,-6 2 15,1-8-15,1-6 0,-11 0 16,-7-2-16,-3-3 0,-1 1 16,-10-2-16,-6 1 0,-12-3 15,-5-1-15,-7 0 0,-4 1 0,-14 1 16,-9 0-16,-8-6 15,-5-5-15,-9 2 0,-7 1 16,-6 7-16,-3 7 0,-10-8 16,-6-4-16,-1 1 0,0 2 0,-13 8 15,-7 5-15,1 5 0,1 3 16,-5 0-16,-1-1 0,-3 3 16,0 2-16,-6 6 0,-5 3 15,1 6-15,2 5 0,-4 4 16,-4 2-16,5-2 0,3-1 0,0 8 15,-2 5-15,7 2 16,5 1-16,2 6 0,-1 5 0,23-8 16,14-6-16,11-5 0</inkml:trace>
  <inkml:trace contextRef="#ctx0" brushRef="#br0" timeOffset="6016.4945">10320 3369 0,'0'0'0,"0"0"16,0 0-16,0 0 0,0 0 0,0 0 15,0 0-15,0 0 0,0 0 16,24-7-16,-24 7 0,29-7 16,-29 7-16,44-9 0,-15 3 15,1 0-15,0-4 0,12-1 16,1-1-16,-2-1 0,-1-1 15,6-1-15,-1 0 0,-5 3 16,-5 1-16,-6 4 0,-5 3 16,-4 1-16,-3 1 0,-4 0 0</inkml:trace>
  <inkml:trace contextRef="#ctx0" brushRef="#br0" timeOffset="6233.7859">10429 3432 0,'0'0'0,"0"0"15,0 0-15,7 22 0,-7-22 0,3 23 16,-3-23-16,3 30 16,1-14-16,0 0 15,1-2-15,-1 0 0,-1-2 0,1-2 16,-1-1-16,0-1 0,1-2 15,0-2-15,1 0 0,0-1 16,-1-2-16,0 0 0,-1 0 16,-1 0-16</inkml:trace>
  <inkml:trace contextRef="#ctx0" brushRef="#br0" timeOffset="6418.0928">10657 3376 0,'0'0'16,"0"0"-16,0 0 0,0 0 15,0 0-15,0 0 0,8 27 16,-8-27-16,2 22 0,-2-22 0,4 32 16,-2-15-16,0 0 0,0-1 15,2 2-15,-2-2 0,0-1 16,-1-1-16,0-2 0,0 1 16,0-3-16,1-1 0,-1-2 15,-1 0-15</inkml:trace>
  <inkml:trace contextRef="#ctx0" brushRef="#br0" timeOffset="6721.0618">10247 3467 0,'0'0'0,"0"0"0,0 0 16,0 0-16,-2 28 0,2-28 15,0 30-15,0-10 0,0 2 0,1 2 16,0 3-16,3 5 0,0-1 16,3-3-16,1 0 0,1-4 15,1-1-15,5-1 0,1-3 16,1-5-16,0-1 0,8-6 16,4-4-16,0-2 0,0-2 15,5-4-15,4-2 0,-1-1 0,-3 1 16,9-4-16,0-1 15,-7-1-15,-4 0 0,-7 2 0,-6 4 16,-3 0-16</inkml:trace>
  <inkml:trace contextRef="#ctx0" brushRef="#br0" timeOffset="6999.9091">11150 3344 0,'0'0'0,"0"0"16,0 0-16,0 0 0,19-14 0,-19 14 15,25-9-15,-8 5 0,1-3 16,2 0-16,5 0 0,0 1 16,2-2-16,8-2 0,0 0 15,-2 0-15,-1 2 0,5-3 16,-3-1-16,-6 4 0,-3 1 15,-6 1-15,-3 1 0,-6 1 0,-4-1 16,-6 3-16,-5 1 0,1 1 16,0 0-16,2 0 0</inkml:trace>
  <inkml:trace contextRef="#ctx0" brushRef="#br0" timeOffset="7200.3502">11377 3125 0,'0'0'0,"0"0"16,0 0-16,0 0 0,0 0 16,-6 25-16,6-25 0,-7 21 15,7-21-15,-6 29 0,2-9 16,1-1-16,0 2 0,-1-1 16,0 2-16,-1-1 0,2 1 0,-2 4 15,-1-1-15,2-1 16,-1-3-16,2-3 0,0-3 15,0-2-15</inkml:trace>
  <inkml:trace contextRef="#ctx0" brushRef="#br0" timeOffset="7400.6727">11253 3552 0,'0'0'0,"0"0"0,0 0 16,0 0-16,0 0 0,5 22 15,-5-22-15,2 18 0,-2-18 0,3 21 16,-3-21-16,1 23 0,1-12 16,1 1-16,2-3 0,-2 0 15,0-3-15,0 0 0,-1-1 16,0-1-16</inkml:trace>
  <inkml:trace contextRef="#ctx0" brushRef="#br0" timeOffset="7816.8929">11354 3541 0,'0'0'16,"0"0"-16,0 0 0,0 0 0,0 0 15,22-16-15,-22 16 0,20-8 16,-9 3-16,0 0 0,0-1 16,0 1-16,0 2 0,1 0 15,2-2-15,-2 2 0,-1-2 16,1 2-16,0 3 0,-1 1 15,-1-1-15,0 2 0,-1 2 16,-3-1-16,0 1 0,-3 2 0,-2 1 16,-3 1-16,-1 1 0,-3 2 15,-2 1-15,1 0 0,-1-1 16,-6 4-16,-4-1 0,-1 1 16,1 0-16,-2-3 0,0 0 15,1 0-15,2 0 0,-1-2 16,-1-2-16,1-1 0,2-1 0,2-2 15,1 0-15,4-2 16,1 0-16,2-2 0,4 0 0,4-2 16,4 0-16,2-2 15,3-2-15,1 1 0,1-2 0,2 0 16,3 0-16,0 0 0,-2 3 16,1-2-16,-2 2 0,-2 0 15,-2 1-15,-1 1 0,-2 0 16,-1 1-16</inkml:trace>
  <inkml:trace contextRef="#ctx0" brushRef="#br0" timeOffset="8021.7619">11358 3730 0,'0'0'0,"0"0"0,0 0 15,0 0-15,0 0 0,0 0 16,-7 23-16,7-23 0,0 0 0,-8 32 15,8-32-15,-9 27 0,5-16 16,0 1-16,-1 0 16,1 0-16,-1 0 0,2-2 15,0-2-15,-1-1 0,2 0 0,0-3 16,1 1-16,0-1 0</inkml:trace>
  <inkml:trace contextRef="#ctx0" brushRef="#br0" timeOffset="8400.1719">11467 3742 0,'0'0'0,"0"0"0,0 0 0,0 0 15,0 0-15,0 0 0,1 25 16,-1-25-16,0 0 0,-5 31 16,5-31-16,-3 26 0,2-14 15,0 0-15,1-2 0,0 0 16,1-1-16,1 0 0,1-1 15,2-2-15,0-2 0,3-1 16,1-1-16,2 0 0,1-1 0,2-1 16,3-1-16,-1 0 15,1 1-15,2-4 0,1 0 0,5-2 16,0 1-16,0-4 0,-3 1 16,-3-1-16,-1 0 0,-1 1 15,-1-1-15,-2 1 0,0 0 16,-3-1-16,-1 1 0,-3 0 15,0 2-15,-1 0 0,-2 1 16,-1 1-16,1-1 0,-2 2 16,-1-2-16,-1 2 0,-1-2 0,0 0 15,-2-1-15,0 0 0,0-2 16,0 1-16,0 1 0,1 1 16</inkml:trace>
  <inkml:trace contextRef="#ctx0" brushRef="#br0" timeOffset="11250.2829">1965 3825 0,'0'0'0,"0"0"15,0 0-15,0 0 0,20-2 0,-20 2 16,20-4-16,-4 4 0,-1 0 15,4-1-15,6-3 0,2 0 16,4 0-16,13-3 0,3 3 16,4-2-16,5-2 0,14 2 15,2 4-15,12-7 0,-3-2 0,10 1 16,-5 1-16,-8 3 0,-5 1 16,4 3-16,-5 1 15,-6-3-15,-2-1 0,12 1 0,-16 3 16,-12 1-16,-7 1 0,-9 2 15,-6 0-15,-15-3 0,0 0 16,-4 1-16,-3 2 0,0-2 16,-2 2-16,1-2 0</inkml:trace>
  <inkml:trace contextRef="#ctx0" brushRef="#br0" timeOffset="11766.9551">4401 3762 0,'0'0'0,"0"0"0,0 0 15,0 0-15,0 0 0,28-5 0,-28 5 16,22 1-16,-10-2 0,1 0 16,2-3-16,1 1 0,0-3 15,3 3-15,4 1 0,1-1 16,-1 1-16,11-1 0,4 1 15,1-2-15,-2 1 0,13-1 16,2 2-16,1 0 0,-3 1 0,18 0 16,3 0-16,-5 0 0,-7 1 15,19 0-15,5 0 16,-10 0-16,-7 0 0,14 2 0,4 1 16,-9-2-16,-8-2 0,39 3 15,-4 2-15,-20-2 0,-12-1 16,-10 3-16,-2 1 0,-11-2 15,-6 0-15,-13 4 0,-5 5 16,-11-6-16,-7-5 0,-15 2 16,-10 0-16,-9 0 0,-12-1 0,28 0 15,1-2-15,5 1 0</inkml:trace>
  <inkml:trace contextRef="#ctx0" brushRef="#br0" timeOffset="20416.8172">4766 2226 0,'0'0'0,"0"0"16,0 0-16,0 0 0,0 0 16,-5 25-16,5-25 0,-7 22 15,7-22-15,-10 29 0,1-12 16,-3 1-16,0 0 0,-5 5 15,-3 2-15,-5 8 0,1-1 0,-8 9 16,-2 1-16,2-5 16,3-5-16,4-1 0,0-2 15,6-5-15,2-5 0,2-4 16,2-3-16,7-7 0,0-5 0,2 1 16,1-1-16,0 1 0</inkml:trace>
  <inkml:trace contextRef="#ctx0" brushRef="#br0" timeOffset="20600.5992">4558 2487 0,'0'0'0,"0"0"0,0 0 16,0 0-16,0 0 0,0 0 0,0 0 15,3 22-15,-3-22 0,0 25 16,0-25-16,-3 37 0,3-16 16,0 3-16,-3 1 0,2 1 15,1-1-15,0 10 0,1 0 16,2-3-16,-3-2 0,3 1 15,1-6-15,3-5 0,1-3 0,-2-4 16,-3-2-16,2-3 0</inkml:trace>
  <inkml:trace contextRef="#ctx0" brushRef="#br0" timeOffset="20916.7766">5096 2169 0,'0'0'0,"0"0"15,0 0-15,-19 11 0,19-11 0,-20 17 16,1-7-16,-2 1 0,0 0 16,-3 4-16,-1 1 0,-7 4 15,3-1-15,-1 1 0,5-4 16,5-2-16,7-6 0,7-1 15,10-2-15,4-2 0,5-1 0,5-2 16,11-2-16,-3-2 0,2-1 16,13-3-16,6-2 15,-6 3-15,-2 1 0,5 1 0,-4 5 16,-8-1-16,-3-1 0,-9 2 16,-2-1-16,-6 1 0</inkml:trace>
  <inkml:trace contextRef="#ctx0" brushRef="#br0" timeOffset="21317.2065">4732 2590 0,'0'0'0,"0"0"0,22-6 16,-9 3-16,4-1 0,9-2 15,6-2-15,-2 0 0,-3 1 16,2 0-16,2-2 0,4 0 15,-4 1-15,-2 0 16,-6 3-16,-4-1 0,-4 4 0,-7-1 16,-4 0-16,-4 3 0,-7-3 0,-1 4 15,-3 1-15,0 1 0,-3-2 16,-1 4-16,-4 4 0,-2 0 16,-1-1-16,-4 6 0,0 3 15,1-1-15,-3 1 0,3 1 16,2 0-16,-1 1 0,4 2 15,-1-2-15,3 3 0,4 0 16,2-1-16,2 2 0,2 0 16,3 1-16,1 0 0,2-2 15,1-3-15,1-2 0,1-2 0,1-3 16,2-3-16,1-2 0,2-1 16,0-2-16,1-2 0,-1-3 15,-1 0-15,1-2 0,-4 2 16,2 0-16</inkml:trace>
  <inkml:trace contextRef="#ctx0" brushRef="#br0" timeOffset="21567.3008">4842 2708 0,'0'0'0,"0"0"0,0 0 15,0 0-15,0 0 0,0 0 0,25-10 16,-25 10-16,0 0 0,19-7 16,-9 7-16,-1 3 0,2-1 15,-1 0-15,1 0 0,-4 3 16,2 0-16,0 1 0,-2 2 15,-1 0-15,1 1 0,0 2 16,-2 0-16,-1 0 0,1 0 0,-2 0 16,1 0-16,-3 1 0,1 0 15,-2-1-15,-2 0 0,1 0 16,-2 0-16,-1 0 16,-2-1-16,0 0 0,-4-2 0,0-2 15,-1 0-15,2-1 0,1-1 16,2-1-16</inkml:trace>
  <inkml:trace contextRef="#ctx0" brushRef="#br0" timeOffset="21716.7714">4761 2828 0,'0'0'0,"0"0"15,0 0-15,0 0 0,0 0 16,26-9-16,-26 9 0,22-8 16,-22 8-16,25-6 0,-10 3 15,-2 2-15,2 2 0,-2 0 16,1 1-16,-2-1 0,-2 0 0,-1 1 15</inkml:trace>
  <inkml:trace contextRef="#ctx0" brushRef="#br0" timeOffset="21851.3706">4839 2902 0,'0'0'0,"0"0"0,0 0 15,0 0-15,0 0 0,28-17 0,-28 17 16,26-12-16,-26 12 0,29-12 15,-13 4-15,0 1 0,1 0 16,-1 0-16,-3 3 0,-2-1 16</inkml:trace>
  <inkml:trace contextRef="#ctx0" brushRef="#br0" timeOffset="22024.242">5105 2696 0,'0'0'0,"0"0"16,0 0-16,0 0 0,0 0 15,0 0-15,0 0 0,0 0 16,0 0-16,7 27 0,-7-27 16,0 0-16,3 23 0,-3-23 0,0 0 15,8 26-15,-5-20 0,1 0 16,-3-1-16,1 0 0</inkml:trace>
  <inkml:trace contextRef="#ctx0" brushRef="#br0" timeOffset="22284.174">5251 2607 0,'0'0'0,"0"0"0,0 0 15,0 0-15,0 0 0,7 31 16,-7-31-16,4 28 0,-4-28 0,3 32 16,-2-13-16,2 0 0,-3 0 15,1 0-15,-1 0 0,0-2 16,0-3-16,2 3 0,-2-2 15,0-3-15,-3-1 0,-1-4 16,0-2-16,-2-1 0,1-2 0,-2-1 16,-2-2-16,3-2 0,-3-1 15,1-4-15,3-3 0,-2 2 16,4 0-16,-3 1 0</inkml:trace>
  <inkml:trace contextRef="#ctx0" brushRef="#br0" timeOffset="22500.5352">5823 2119 0,'0'0'0,"0"0"16,0 0-16,0 0 0,0 0 0,27 3 15,-27-3-15,22 6 16,-12-3-16,-1 4 0,0 0 16,-1-1-16,-2 1 0,-2-1 0,0 0 15,0-2-15</inkml:trace>
  <inkml:trace contextRef="#ctx0" brushRef="#br0" timeOffset="22701.0114">5578 2350 0,'0'0'0,"0"0"0,0 0 0,0 0 15,0 0-15,-2 19 0,2-19 16,-3 18-16,3-18 0,-3 21 16,0-9-16,2-1 0,0 0 0,1 0 15,1-2-15,1-4 0,2 1 16,-1-2-16,0 0 15,-2 0-15</inkml:trace>
  <inkml:trace contextRef="#ctx0" brushRef="#br0" timeOffset="22883.8578">5714 2363 0,'0'0'0,"0"0"15,0 0-15,25-11 0,-8 3 0,2-1 16,3 1-16,6-3 0,4 1 16,-1 2-16,-2-1 0,8 1 15,-2 1-15,-5 0 0,-2 3 16,-4 0-16,-6 3 0,-3 2 15,0 0-15,-8 3 0,-1 1 16,-5-1-16,-2 3 0,-6 0 16,-7 4-16,0 0 0,-3 2 0,4-2 15,2-2-15,1-1 0</inkml:trace>
  <inkml:trace contextRef="#ctx0" brushRef="#br0" timeOffset="23066.8356">5704 2474 0,'0'0'0,"0"0"15,0 0-15,0 0 0,-2 21 0,2-21 16,0 0-16,-6 27 0,6-27 16,-3 21-16,3-21 0,-1 23 15,1-12-15,0-1 0,0-2 16,0 0-16</inkml:trace>
  <inkml:trace contextRef="#ctx0" brushRef="#br0" timeOffset="23225.1028">5989 2470 0,'0'0'0,"0"0"0,0 0 0,0 0 16,0 0-16,0 0 0,23 8 15,-23-8-15,0 0 0,0 0 16,21 18-16,-17-10 0,-1 1 15,0 0-15,-3 1 0,0-1 0,0-2 16,0-1-16</inkml:trace>
  <inkml:trace contextRef="#ctx0" brushRef="#br0" timeOffset="23450.0582">5605 2771 0,'0'0'16,"0"0"-16,0 0 0,24-8 0,-15 5 16,4-2-16,3 0 15,-1 1-15,3 1 0,4-1 0,-1 1 16,-3 0-16,-1 1 0,-2-1 16,-1 1-16,-2 2 0,-5 1 15,-2 0-15,-5 2 0,0-3 16,0 3-16,0-3 0</inkml:trace>
  <inkml:trace contextRef="#ctx0" brushRef="#br0" timeOffset="23617.2696">5544 2947 0,'0'0'0,"0"0"0,0 0 16,0 0-16,31-13 0,-31 13 15,32-13-15,-12 6 0,1-1 16,1 0-16,0 1 0,7-2 15,-4 4-15,0-3 0,-3 1 16,-3 2-16,-1 0 0,-4 1 16,-2 1-16,-1-1 0</inkml:trace>
  <inkml:trace contextRef="#ctx0" brushRef="#br0" timeOffset="23833.2611">5739 2784 0,'0'0'0,"0"0"15,0 0-15,0 0 0,-6 27 0,6-27 16,-6 30-16,3-12 0,1 0 16,-2 2-16,1 2 0,-1 2 15,0-2-15,1-2 0,1-1 16,-1-2-16,-1-4 0,2-2 15,1 0-15,-1-4 0</inkml:trace>
  <inkml:trace contextRef="#ctx0" brushRef="#br0" timeOffset="23979.9362">5769 2982 0,'0'0'0,"0"0"0,0 0 15,0 0-15,0 0 0,24 13 16,-24-13-16,0 0 0,16 14 15,-16-14-15,0 0 0,0 0 16,21 14-16,-16-12 0,1 1 0,-3-2 16</inkml:trace>
  <inkml:trace contextRef="#ctx0" brushRef="#br0" timeOffset="24383.5903">6017 2619 0,'0'0'0,"0"0"0,0 0 15,0 0-15,0 0 0,2 29 0,-2-29 16,1 21-16,-1-21 0,-1 23 16,1-11-16,0-1 0,1-1 15,1-2-15,0-2 0,1-1 16,-2-2-16,4-2 0,0-2 15,1-1-15,-1-1 0,4-2 16,2-2-16,-1-2 0,0 2 0,-1-1 16,-1 0-16,0 1 0,0 2 15,-3-1-15,2 1 16,0 3-16,-1 0 0,0 2 0,0 2 16,1 0-16,-3 1 0,0 3 15,-2 1-15,-1 2 0,0 1 16,-1 1-16,-1 2 0,0 0 15,0 0-15,-1 0 0,-1 2 16,0 0-16,0-2 0,-2-4 16,1 0-16,0-5 0,0-3 0,1-1 15,0 1-15,-2-1 0</inkml:trace>
  <inkml:trace contextRef="#ctx0" brushRef="#br0" timeOffset="24583.6622">6071 2822 0,'0'0'0,"0"0"0,0 0 16,0 0-16,-2 23 0,2-23 0,-4 23 15,4-23-15,-6 26 0,3-13 16,-1 1-16,2-1 0,1-2 16,-2-1-16,3-1 0,-2-2 15,2-2-15,0-1 0,0-4 16,2 3-16,-2-3 0,3 2 15</inkml:trace>
  <inkml:trace contextRef="#ctx0" brushRef="#br0" timeOffset="24802.1262">6100 2915 0,'0'0'15,"0"0"-15,0 0 0,0 0 0,0 0 16,0 0-16,0 0 0,10 23 16,-10-23-16,0 0 0,15 22 15,-15-22-15,0 0 0,19 23 16,-8-17-16,3-1 0,0-1 0,1-2 15,2 2-15,-2-2 16,0-2-16,1-1 0,-3-2 16,0 0-16,-1 0 0,1 0 0,-5 1 15,0-2-15,-1 1 0,-2 0 16,-1-3-16,-3 2 0,-1 0 16,-1 0-16,-2-2 0,2 1 15,-2 0-15,3 1 0</inkml:trace>
  <inkml:trace contextRef="#ctx0" brushRef="#br0" timeOffset="25833.9134">6069 3227 0,'0'0'16,"0"0"-16,0 0 0,0 0 0,0 0 15,-25 4-15,25-4 16,0 0-16,-31 2 0,16-1 0,0 2 16,-3-2-16,2-1 0,-1 1 15,-4-1-15,1 0 0,1 0 16,-8 0-16,1-1 0,0 0 15,4-2-15,-3-1 0,-3-3 16,5 1-16,-1 0 0,1-2 16,1-2-16,0 0 0,1 0 0,-5-6 15,0-2-15,4 2 0,0-2 16,2 0-16,2-1 0,3-1 16,1-1-16,2-5 0,0-1 15,5 1-15,-2 3 0,2-4 16,1-3-16,0 3 0,2 2 15,-1-2-15,2-1 0,2 1 16,-1 1-16,1-5 0,1 1 16,1 4-16,1 0 0,0-7 15,3-1-15,1 4 0,3 3 0,3 1 16,1-3-16,1 4 0,-1 2 16,4-1-16,0-1 0,0 1 15,-2 3-15,7-1 0,6-2 16,-2 5-16,-1 1 0,3 0 15,0-3-15,0 3 0,1 1 16,0 2-16,1 1 0,-1 0 0,1 0 16,3 2-16,2 2 15,-1 2-15,-2-1 0,9 4 0,1 3 16,-8-2-16,-2 1 0,7 2 16,2 2-16,-4 2 0,-5 2 15,2 3-15,1 1 0,0 3 16,-5 0-16,2 1 0,2-1 15,-4 1-15,-1 0 0,1 3 16,1 2-16,-4 0 0,-5 1 0,1 1 16,2 2-16,-5 0 15,-3-1-15,0 5 0,-2 4 0,-3-7 16,-1 1-16,-2 10 0,-3 5 16,-3-3-16,0-4 0,-3 5 15,-2 1-15,1-4 0,-2-2 16,-3 1-16,0 1 0,-5-4 15,-1-4-15,-3 2 0,-1 2 16,-2 0-16,4-1 0,-6-1 16,-3-1-16,1-4 0,2-2 0,-2-2 15,0 0-15,2-3 0,3-1 16,-2 0-16,0 1 0,2-6 16,1 0-16,-3-1 0,0-1 15,1 0-15,4-1 0,0 1 16,-1-2-16,4-1 0,3 0 0,1-2 15,3-1-15,-3 0 16,3-1-16,-1 1 0,2-1 16,-1-1-16,4 0 0,-2 0 15,1 0-15,1 0 0,-3 0 0,3 0 16,0 0-16,0 0 0,0 0 16,0 0-16,0 0 0,0 0 15,0 0-15,-2 4 0,-3-1 16,1-1-16,1 1 0,-1-2 0</inkml:trace>
  <inkml:trace contextRef="#ctx0" brushRef="#br0" timeOffset="52667.811">4570 3694 0,'0'0'0,"0"0"16,0 0-16,0 0 0,0 0 0,19-6 16,-19 6-16,0 0 0,0 0 15,28-3-15,-28 3 0,0 0 16,24-1-16,-15 0 0,0 1 16,0-1-16,1 0 0,0 0 15,2-1-15,-2 0 0,2 0 0,-2 1 16,-3 0-16,1-1 0,0 0 15,-2 0-15,0 1 0,-1-1 16,-1 1-16,-1-1 0,-3 2 16,0 0-16,-3 0 0,-4 2 15,1-2-15,-2 1 0,0 1 16,-1-2-16,-1 0 0,-2 0 16,-1 0-16,-1 1 0,-1-1 15,0 1-15,2-1 0,1 0 16,1 0-16,1 1 0,2-1 0,0 2 15,4-1-15,-2-1 0,3 0 16,3 0-16,0 0 0,5 2 16,1-2-16,4 0 0,0 0 15,2-1-15,-2 1 0,3 0 16,3 0-16,-3 0 0,-1 0 0,0 0 16</inkml:trace>
  <inkml:trace contextRef="#ctx0" brushRef="#br0" timeOffset="53402.6205">5910 3649 0,'0'0'0,"0"0"0,0 0 15,0 0-15,0 0 0,0 0 16,0 0-16,0 0 0,0 0 0,0 0 16,0 0-16,23-2 0,-23 2 15,0 0-15,0 0 16,22-1-16,-22 1 0,0 0 0,28-3 16,-28 3-16,23-1 0,-9 0 15,1-1-15,-1 2 0,0 2 16,1-1-16,-3 1 0,1-2 15,-2-1-15,0 0 0,0 1 16,0 0-16,-3 0 0,-1 1 16,-2 1-16,1 0 0,-4-1 0,-2-1 15,0 0-15,-5 4 0,1-1 16,-4 1-16,-3-3 0,-2 2 16,1 0-16,-4-1 0,3 1 15,-2-1-15,2 0 0,0 0 16,-1-1-16,3 1 0,-2-1 15,1 1-15,2 0 0,4 0 0,3-2 16,3 0-16,3 1 16,0-1-16,1 0 0,5-1 0,1-3 15,3 1-15,2-1 0,1 1 16,-1 1-16,4-1 0,-3 2 16,1-1-16,1 1 0,-6-1 15,-1 0-15,-2 1 0,-2 1 16,-2 0-16,-5 0 0,0 0 15,-6-2-15,0 2 0,-3 2 16,-3-1-16,-4 2 0,2-2 16,-3 0-16,-1 2 0,0 3 15,3-2-15,1 0 0,4-1 0,4 3 16,-2-3-16,3 1 0,0-2 16</inkml:trace>
  <inkml:trace contextRef="#ctx0" brushRef="#br0" timeOffset="53816.0183">5146 3673 0,'0'0'0,"0"0"15,0 0-15,0 0 0,0 0 0,0 0 16</inkml:trace>
  <inkml:trace contextRef="#ctx0" brushRef="#br0" timeOffset="54684.1982">5144 3644 0,'0'0'0,"0"0"0,0 0 0,0 0 16,0 0-16,0 0 0,0 0 0,21-7 16,-21 7-16,0 0 0,20-3 15,-20 3-15,0 0 16,21-4-16,-12 2 0,1 1 15,-2 0-15,2 0 0,-2 0 0,2-3 16,1 0-16,-2 3 0,2 1 16,0 0-16,0 0 0,2 0 15,1-1-15,3-1 0,1-1 0,-1 3 16,2 0-16,0 0 16,-1-1-16,2 0 0,1 0 0,6 1 15,-2 1-15,-2 0 0,-2 0 16,0-2-16,1 0 0,-3 1 15,0 0-15,-3 0 0,1 1 16,-3-1-16,-2 0 0,-2 0 16,0 0-16,-5 0 0,1 1 15,-2-1-15,-2 1 0,-2-1 16,0 0-16,-4-1 0,-1 0 0,-2 1 16,-1 1-16,0 0 0,-2 2 15,0-2-15,-1 0 0,-3 0 16,-1-1-16,-2 0 0,-2 0 15,-1 0-15,-1 1 0,-7-1 16,0 1-16,0-1 0,2 0 16,-2 1-16,3 1 0,-1 0 15,0 0-15,0-1 0,2-1 16,3 0-16,4-1 0,1 2 16,2 1-16,3-2 0,1-2 0,2 1 15,2 0-15,2 1 0,4 0 16,3-1-16,4 1 0,2-2 15,3 2-15,4-3 0,1 1 16,3-1-16,2 0 0,2 2 16,3 0-16,-2-1 0,1-1 0,0 2 15,2-2-15,4 3 0,-2 1 16,-3-1-16,-3-3 16,-2 2-16,-1 2 0,-2-1 0,-1 1 15,-3-1-15,-2-1 0,-4 2 16,-5 1-16,0-2 0,-4 0 15,-4 0-15,-2-1 0,-3 4 16,-2 0-16,-4-1 0,-8 0 16,0-1-16,-1 1 0,-5-1 15,-3 0-15,2 0 0,-1-1 0,-7 1 16,2 0-16,2 0 16,3 0-16,4-1 0,2-1 0,3 3 15,5 2-15,5-2 0,1-1 16,4-2-16,1-4 0,6 1 15,3 1-15,6-1 0,3 1 16,3 0-16,3 1 0,3-3 16,2 0-16,3 1 0,2 0 15,7-1-15,-3 1 0,-2 2 16,1-1-16,-2 2 0,-3 0 0,-4 1 16,-3 0-16,-4 3 0,-4 1 15,-3 1-15,-1-1 0,-1-2 16</inkml:trace>
  <inkml:trace contextRef="#ctx0" brushRef="#br0" timeOffset="69217.7393">3167 4725 0,'0'0'0,"0"0"16,0 0-16,0 0 0,0 0 0,0 0 15,0 0-15,0 0 0,0 0 16,23-11-16,-23 11 0,0 0 16,0 0-16,0 0 0,26 9 15,-26-9-15,0 0 0,25 1 16,-25-1-16,31 1 0,-16 2 16,4-2-16,1 1 0,2-1 15,2 1-15,8-1 0,4 0 16,-1-1-16,0 0 0,3 0 15,1 0-15,9 1 0,-3 0 0,2 2 16,3 1-16,-3-2 0,-1 1 16,13-1-16,1-2 0,-3 0 15,-6 0-15,15 1 0,0-1 16,-5 0-16,-2 2 0,12-1 16,1 0-16,-6 0 0,-8 0 0,33 0 15,0-2-15,-17 1 0,-8 0 16,3-1-16,3 0 15,-11 0-15,-8-2 0,7 2 16,6 2-16,-6-1 0,-5-1 0,2-1 16,2 0-16,-9 1 0,-4 2 15,0-1-15,1 1 0,-8 2 16,-7 1-16,2-2 0,-1-1 16,-5-2-16,-3-1 0,-4 3 15,-2 1-15,-6-2 0,-4-3 0,-8 0 16,-1 2-16,-4 1 0,-4 4 15,3-2-15,2 0 16,0-1-16</inkml:trace>
  <inkml:trace contextRef="#ctx0" brushRef="#br0" timeOffset="70351.0195">3057 4728 0,'0'0'0,"0"0"16,0 0-16,0 0 0,0 0 15,0 0-15,22-4 0,-22 4 16,0 0-16,25 0 0,-25 0 16,26 0-16,-26 0 0,25 1 15,-8-1-15,0 0 0,2 0 0,3 0 16,4 2-16,-3-1 0,1 0 15,9 0-15,7 0 16,-5 0-16,-3-1 0,14 3 0,3 0 16,-5 0-16,-3-2 0,9-1 15,7 0-15,-7 0 0,-5 1 0,5 1 16,4-1-16,-5 0 16,0 0-16,11 1 0,3 2 15,-6-2-15,-6-2 0,11 0 16,5 1-16,-9-1 0,-5 0 0,4 2 15,6 0-15,-7 0 0,-4-2 16,31 0-16,-3 0 16,-16-2-16,-7 1 0,1-3 0,5-3 15,-5 6-15,-4 2 0,0 0 16,1 1-16,-7-4 0,-5 0 0,-1 1 16,2 2-16,-6 1 15,-3 0-15,-5 0 0,1 1 16,-6 1-16,-6 1 0,-5 0 15,-8-1-15,-6-4 0,2 2 0,-2-2 16</inkml:trace>
  <inkml:trace contextRef="#ctx0" brushRef="#br0" timeOffset="73151.7948">3408 4963 0,'0'0'16,"0"0"-16,0 0 0,0 0 0,0 0 15,0 0-15,0 0 16,0 0-16,0 0 0,-14-15 16,14 15-16,0 0 0,0 0 0,0 0 15,-25-8-15,25 8 0,0 0 16,-24-4-16,24 4 0,-17 3 16,8-1-16,0 2 0,2 0 15,-2 2-15,2-1 0,1 5 16,-1 2-16,2-1 0,-2 0 0,2 1 15,1 1-15,3 3 16,-2 2-16,1 1 0,-1 2 16,2-1-16,1 0 0,-2 6 15,1 0-15,1-1 0,-2 0 0,1-2 16,1-2-16,-2 0 0,0-2 16,-1 1-16,1-1 0,-1-2 15,-1 0-15,1-2 0,-4-2 16,2-2-16,-1 0 0,0-2 15,-2 0-15,0-3 0,1-1 0,-3 0 16,2 0-16,0-5 0,-2-3 16,3 1-16,-1 0 15,1-3-15,1-3 0,1 3 0,1 0 16,1 1-16</inkml:trace>
  <inkml:trace contextRef="#ctx0" brushRef="#br0" timeOffset="73352.9137">3104 5179 0,'0'0'0,"0"0"0,0 0 0,0 0 16,31-6-16,-31 6 0,29-3 16,-14 1-16,5-2 0,0 2 15,4 1-15,-2-1 0,2-1 16,6-1-16,1 2 0,-2 0 15,0 0-15,-4 0 0,-3-1 16,-2 0-16,-2 0 0,-5 2 0</inkml:trace>
  <inkml:trace contextRef="#ctx0" brushRef="#br0" timeOffset="74368.5427">3705 5106 0,'0'0'0,"0"0"15,0 0-15,0 0 0,0 0 0,0 0 16,0 0-16,0 0 15,0 0-15,0 0 0,0 0 16,0 0-16,0 0 0,0 0 16,-1 24-16,1-24 0,0 0 0,-11 27 15,11-27-15,-11 22 0,11-22 16,-12 27-16,7-13 0,0 1 16,0 0-16,1 0 0,2-1 15,1 1-15,-1-2 0,4 0 16,-1-3-16,2 0 0,2-1 0,-1-4 15,3 1-15,1-4 0,-1-1 16,2-1-16,0-2 16,1 0-16,1-2 0,0-1 0,0-4 15,1-2-15,1-1 0,5-6 16,-2 0-16,0 0 0,-1 0 16,-3-1-16,2-1 0,-2 1 15,-2 4-15,-3 0 0,2-1 16,0 3-16,-3 1 0,0 2 15,-3 3-15,1 2 0,-1 1 0,-3 4 16,0-2-16,0 2 16,-3 6-16,1 0 0,-2 4 0,1 0 15,0-1-15,-3 7 16,0 2-16,1 0 0,3 0 0,1 2 16,1 2-16,1-6 0,1-3 15,3 0-15,1-2 0,3-2 16,3-2-16,0-2 0,4-3 15,0 0-15,0-1 0,0-2 0,1-3 16,-3 1-16,-3 1 0,0 0 16</inkml:trace>
  <inkml:trace contextRef="#ctx0" brushRef="#br0" timeOffset="74735.1975">4226 5046 0,'0'0'16,"0"0"-16,0 0 0,0 0 0,0 0 16,0 0-16,-10 29 31,10-29-31,-8 23 0,8-23 0,-13 27 0,6-11 0,-2 0 0,3 0 16,-1 0-16,1-1 0,0-3 15,2-1-15,0 0 0,2-2 16,-1-2-16,-1-1 0,1-1 15,1 0-15,1-3 0,1-2 16,1-2-16,1-2 0,-2-1 0,3-1 16,1-4-16,-1 2 0,3-1 15,0-2-15,2 0 0,-1 0 16,0 1-16,0 0 0,-1 1 16,0 2-16,2 1 0,1 2 15,-1-1-15,2 3 0,0 1 0,0 2 16,1 0-16,-1 1 15,0 2-15,2-2 0,-2-1 16,0 1-16,-1 0 0,-3-1 0</inkml:trace>
  <inkml:trace contextRef="#ctx0" brushRef="#br0" timeOffset="75068.4609">4642 4921 0,'0'0'0,"0"0"16,0 0-16,0 0 0,0 0 0,0 0 15,-11 26-15,11-26 0,-11 22 0,11-22 16,-15 35-16,5-16 15,2-1-15,1 1 0,-1 4 16,0-3-16,2 0 0,-1 4 0,1-1 16,3-4-16,-2-1 0,3-2 15,2-1-15,2 0 0,1-3 16,3-4-16,3-4 0,1 1 16,1-1-16,4-1 0,2-3 15,-2-1-15,-1-2 0,-2 1 16,-1 1-16,-2-2 0</inkml:trace>
  <inkml:trace contextRef="#ctx0" brushRef="#br0" timeOffset="75284.6368">4489 5110 0,'0'0'0,"0"0"15,0 0-15,0 0 0,21-8 0,-21 8 16,0 0-16,30-1 16,-30 1-16,27-1 0,-10 0 15,1 1-15,-3 0 0,3-1 0,-1-2 16,0 1-16,-1 1 0,2 0 16,-3-1-16,-1 1 0</inkml:trace>
  <inkml:trace contextRef="#ctx0" brushRef="#br0" timeOffset="75522.5556">4943 5082 0,'0'0'0,"0"0"0,0 0 0,0 0 0,0 0 0,0 0 15,-10 28-15,10-28 0,-6 18 0,6-18 16,-9 23-16,2-12 0,2 1 15,0 0-15,3 0 16,-1-1-16,0-1 0,0-1 0,2-1 16,-1-2-16,2-1 0,2 0 15,-2-2-15,4-1 0,-3-2 16,1 0-16,-2 0 0,3 0 0</inkml:trace>
  <inkml:trace contextRef="#ctx0" brushRef="#br0" timeOffset="75697.8667">4970 4948 0,'0'0'0,"0"0"0,0 0 0,0 0 16,0 0-16,0 0 0,0 0 16,0 0-16,0 0 0,12 22 15,-12-22-15,0 0 0,10 22 0,-10-22 16,0 0-16,0 0 0</inkml:trace>
  <inkml:trace contextRef="#ctx0" brushRef="#br0" timeOffset="76051.2163">5188 5042 0,'0'0'0,"0"0"16,0 0-16,0 0 0,-2 19 0,2-19 15,-2 27-15,2-27 0,-6 30 16,5-13-16,-2 1 0,3-1 16,-2-2-16,2-1 0,2-2 15,-1 1-15,1-1 0,1 0 16,2-3-16,-1-3 0,3-3 16,-3-2-16,2 0 0,0-3 15,3-1-15,-2-2 0,2 0 16,1-3-16,-3-1 0,4-7 15,-3-1-15,2 0 0,1-1 16,-2 1-16,1-1 0,0 3 0,-3 1 16,1 1-16,-1-1 0,-1 2 15,0 2-15,-2 1 0,0 0 16,-1 1-16,-1 3 0,0 0 16,-1 1-16,0 2 0,1-1 0,-1 0 15</inkml:trace>
  <inkml:trace contextRef="#ctx0" brushRef="#br0" timeOffset="76535.4683">5433 5191 0,'0'0'0,"0"0"0,0 0 0,0 0 15,0 0-15,0 0 0,0 0 16,0 0-16,29-2 0,-29 2 0,0 0 16,22-4-16,-22 4 0,22-4 15,-9 2-15,2 1 0,1-2 16,-2 1-16,1-2 0,0-2 16,-2 0-16,0 0 0,2-2 15,-2 3-15,-1-2 0,-1 0 16,0 0-16,-1 0 0,-3-1 0,-2 1 15,-1 0-15,0-2 16,-2 2-16,-4 0 0,0 2 0,-3-2 16,0-1-16,-3 1 0,-1 2 15,-3 0-15,-1 1 0,-3 1 16,0 3-16,-2 2 0,1 2 16,-8 4-16,1 2 0,2 1 15,1 1-15,2 4 0,1 1 16,2-1-16,3 1 0,3-1 15,4 0-15,3-2 0,1-1 0,7 1 16,3-2-16,3-2 0,4-1 16,1-1-16,4-1 0,2-3 15,1-1-15,5-2 0,-2 1 16,-5-2-16,-2 0 0,-6 0 16</inkml:trace>
  <inkml:trace contextRef="#ctx0" brushRef="#br0" timeOffset="79937.7432">6018 5113 0,'0'0'16,"0"0"-16,0 0 0,0 0 0,0 0 15,29-7-15,-29 7 0,25-2 16,-25 2-16,28-1 0,-12 1 16,1 0-16,1 0 0,0 3 15,1 3-15,-4-2 0,0 0 0,-3-1 16</inkml:trace>
  <inkml:trace contextRef="#ctx0" brushRef="#br0" timeOffset="80119.6999">5995 5289 0,'0'0'0,"0"0"16,0 0-16,22-5 0,-22 5 0,29-1 15,-29 1-15,42-1 0,-19-2 16,3 1-16,4 1 16,3-1-16,-5 0 0,-5 1 0</inkml:trace>
  <inkml:trace contextRef="#ctx0" brushRef="#br0" timeOffset="80502.1334">6962 5004 0,'0'0'0,"0"0"15,0 0-15,0 0 0,0 0 16,0 0-16,-28-14 0,28 14 16,-28-5-16,6 4 15,-4 2-15,1 1 0,1 1 0,-8 2 16,0 0-16,1 1 0,1 1 15,3 0-15,2 2 0,3 1 16,5 0-16,-2 2 0,3 1 16,10-2-16,3 0 0,4 2 15,3 1-15,4-1 0,4 2 0,-1-3 16,1 0-16,0 0 0,1-1 16,3 1-16,-1-2 0,-3-1 15,-3 0-15,-2 0 0,-3-2 16,-2 0-16,-4-1 0,-1 2 15,-1 2-15,-3-1 0,-2-2 16,-1-1-16,1 0 0,-3-1 0,2 0 16,0-1-16,3 0 0,0-1 15</inkml:trace>
  <inkml:trace contextRef="#ctx0" brushRef="#br0" timeOffset="80868.5024">6855 5188 0,'0'0'0,"0"0"16,0 0-16,25-1 0,-25 1 0,29 1 16,-12-1-16,1 0 0,3 0 15,0-1-15,0 0 16,5 0-16,-2-2 0,-2 0 0,-1-3 16,-1 2-16,-1 3 0,-4-5 15,-3-2-15,-3 0 0,-3 0 16,0-1-16,-6-1 0,0 2 15,-3-1-15,-5 2 0,0 1 16,-2 2-16,-1 2 0,-3 1 16,-4 0-16,-1 2 0,0 1 15,0 3-15,0 2 0,0 3 16,1 1-16,1 1 0,2 0 16,1 1-16,5 1 0,2-1 15,3 2-15,4-1 0,3 1 0,2-2 16,4 1-16,4-2 0,4-1 15,4-3-15,2-3 0,8-1 16,1-2-16,-5 0 0,-7 0 0,-2-1 16</inkml:trace>
  <inkml:trace contextRef="#ctx0" brushRef="#br0" timeOffset="81118.8957">7630 5004 0,'0'0'16,"0"0"-16,0 0 0,0 0 16,0 0-16,-32 3 0,32-3 0,-32 16 15,14-6-15,0 3 0,-3 1 16,2 1-16,-2-1 0,-1 6 16,2 0-16,4 1 0,4-1 15,3 0-15,5-1 0,8-2 16,5-1-16,3-3 0,2-2 15,5-2-15,3-3 0,6-3 16,2-2-16,1-2 0,2-1 0,-7-1 16,-4 1-16,-6 0 0</inkml:trace>
  <inkml:trace contextRef="#ctx0" brushRef="#br0" timeOffset="81468.5406">7907 5017 0,'0'0'16,"0"0"-16,0 0 0,-11 18 16,11-18-16,-13 22 0,6-6 15,0 1-15,1 0 0,0 1 0,2 0 16,-1-2-16,2-1 0,0 3 16,1-2-16,2-3 0,1-2 15,1-1-15,2-4 0,-3-5 16,3-1-16,-1-4 0,1 0 15,1-3-15,0-2 0,-1-3 16,1-2-16,3-6 0,1-2 0,-2 0 16,1 0-16,-1 4 0,-1 2 15,1 2-15,0 1 0,-1 2 16,2 2-16,0 2 0,0 2 16,2 2-16,2 3 0,-2 1 15,3 4-15,-2-1 0,1 1 16,-1 2-16,0 3 0,-2-2 15,-2-1-15,1-1 0</inkml:trace>
  <inkml:trace contextRef="#ctx0" brushRef="#br0" timeOffset="81884.766">8137 5169 0,'0'0'0,"0"0"16,0 0-16,0 0 0,0 0 0,0 0 16,27 9-16,-27-9 0,0 0 15,33 7-15,-33-7 0,27 1 16,-11-2-16,0 1 0,3-1 16,-1-2-16,-2 2 0,1-2 15,-2-1-15,-2-2 0,0-2 0,-2 0 16,-2-1-16,-1 0 0,-2-1 15,-3-1-15,-2-1 0,-2 3 16,-2 2 0,-5 0-16,-5 1 0,0 1 0,-2 2 15,-4 3-15,1 3 0,-1 2 16,0 1-16,2 5 0,-1 1 16,4 1-16,0 2 0,4-1 0,3 2 15,5-1-15,3-1 0,4 1 16,3-1-16,3-2 0,3-2 15,5-1-15,4-3 0,6-1 16,-1-2-16,2-1 0,1-5 16,0 2-16,1-1 0,-7 0 15,-4 1-15,-4 0 0</inkml:trace>
  <inkml:trace contextRef="#ctx0" brushRef="#br0" timeOffset="82123.858">8745 4872 0,'0'0'0,"0"0"16,0 0-16,0 0 0,-8 21 0,8-21 15,-14 25-15,14-25 0,-21 31 16,10-10-16,0 5 0,1-3 16,1 1-16,-1 5 0,2-1 15,4-4-15,2-2 0,2-2 16,2-2-16,4-3 0,4 0 15,2-5-15,3-2 0,0-2 16,-2-1-16,3-2 0,0-3 16,-1 0-16,-2 0 0,-4 0 15</inkml:trace>
  <inkml:trace contextRef="#ctx0" brushRef="#br0" timeOffset="82318.789">8540 5086 0,'0'0'0,"0"0"0,0 0 15,0 0-15,0 0 0,32-2 0,-32 2 16,35-1-16,-35 1 0,46-2 16,-18 2-16,0 0 0,2-2 15,3 1-15,-5 0 0,-5 0 16</inkml:trace>
  <inkml:trace contextRef="#ctx0" brushRef="#br0" timeOffset="86902.2994">9478 4901 0,'0'0'0,"0"0"0,0 0 16,-21 11-16,12-4 0,-3 4 16,-5 2-16,-1 1 0,-3 2 15,-8 6-15,-1 1 0,2-2 16,1 0-16,-2 1 0,4-2 15,4-1-15,4-2 0,3-5 16,5-4-16,2 0 0,1-3 0,2-1 16</inkml:trace>
  <inkml:trace contextRef="#ctx0" brushRef="#br0" timeOffset="87036.8267">9425 5016 0,'0'0'16,"0"0"-16,0 0 0,0 0 15,0 0-15,-1 37 0,-1-19 0,-2 1 16,1 3-16,0 2 0,-2 3 16,1-1-16,1 1 0,-2 4 15,2-3-15,1-3 0,1-2 16,1-1-16,2 0 0,0-5 16,-1-2-16,0-2 0</inkml:trace>
  <inkml:trace contextRef="#ctx0" brushRef="#br0" timeOffset="87352.0755">9865 4743 0,'0'0'0,"0"0"0,0 0 0,0 0 15,0 0-15,0 0 0,-30 14 16,30-14-16,-33 17 0,12-6 15,-4 0-15,0 2 0,1-1 16,-5 3-16,3 1 0,3-2 0,2-2 16,7-2-16,5-2 15,3-2-15,5-2 0,10-2 0,9-2 16,1-1-16,5 0 0,5-3 16,8 1-16,6-2 0,0 2 15,1 1-15,1 1 0,1-2 16,-5 1-16,-7 2 0,-4 1 15,-8 1-15,-6 1 0,-4-2 0,-2 0 16,-3 0-16</inkml:trace>
  <inkml:trace contextRef="#ctx0" brushRef="#br0" timeOffset="87684.5429">9482 5075 0,'0'0'16,"0"0"-16,0 0 0,24-3 0,-24 3 15,34-7-15,-10 2 16,1 0-16,3-1 0,1 1 0,3-2 16,7-1-16,-3 3 0,6-3 15,-3 2-15,-6 1 0,-4 0 16,-8 1-16,-7 1 0,-6 0 16,-6 1-16,-5 3 0,-6 3 15,-2 0-15,-3-1 0,-6 4 16,-7 3-16,-4 4 0,1 0 0,-3 4 15,-2 1-15,3-1 0,2-1 16,-4 7-16,1 2 16,4-1-16,4 0 0,5-1 0,3-1 15,4-2-15,5-1 0,5-1 16,6 0-16,1-4 0,2-2 16,1-1-16,3 0 0,-1-9 15,0-5-15,-3 2 0,0-1 0,-2-1 16</inkml:trace>
  <inkml:trace contextRef="#ctx0" brushRef="#br0" timeOffset="88201.5005">9714 5157 0,'0'0'0,"0"0"0,0 0 0,0 0 16,0 0-16,23 3 0,-23-3 15,0 0-15,29 8 0,-29-8 16,23 9-16,-12-2 0,-1-1 0,-2 3 15,1 1-15,-1 2 0,-1 1 16,-2-2-16,0 0 0,-2 0 16,0-1-16,-1 1 0,-1 0 15,-2 1-15,-1-2 0,-4 1 16,-4-2-16,-3 1 0,0-2 16,-5 1-16,-1-2 0,0 0 15,0 1-15,-2-6 0,-2-2 16,2-2-16,3-2 0,1-3 15,4-4-15,2 3 0,1-1 0,2 1 16,3 3-16,0-2 0,2 0 16,3-1-16,4 1 0,4 1 15,2 2-15,2 1 16,3 0-16,0 1 0,-2-2 0,0 2 16,-1 1-16,-1 0 0,-1 0 0,-2 2 15,-1 0-15,-3 2 16,-1 1-16,-3 1 0,-3 3 15,-1-3-15,-2-1 0,0 0 16,-3 0-16,0-2 0,-1 0 0,0 1 16,1 1-16,5-3 0,1 1 15,1 1-15,4-1 0,1 0 16,2-1-16,5-1 0,2-1 16,2-1-16,0 1 15,8-3-15,3 0 0,-4 0 0,-3 1 0,-4 1 16</inkml:trace>
  <inkml:trace contextRef="#ctx0" brushRef="#br0" timeOffset="88585.6766">10036 5129 0,'0'0'0,"0"0"16,0 0-16,0 0 0,0 0 0,0 0 15,-7 22-15,7-22 16,0 0-16,-5 27 0,5-27 15,-3 22-15,3-22 0,0 17 16,0-9-16,1-2 0,1 0 16,-1-2-16,-1-4 0,2 0 0,-2 0 0,2-5 15,1-3-15,0 0 16,-1 1-16,1-4 0,0 0 16,2 0-16,0 0 0,0 1 15,-2 2-15,0 2 0,1 1 16,-1 1-16,-1 2 0,0 2 0,1 1 15,-1 4-15,1 2 16,-1 3-16,0 2 0,1 3 0,-2 1 16,0 1-16,0 2 0,0 3 15,1 1-15,-1-4 0,-1-2 16,0-1-16,-1-1 0,-1-4 16,-1-2-16,-3 1 0,-1-3 15,-2 0-15,-1-1 0,-1-4 16,-2-4-16,0-4 0,1-4 0,1 2 15,2 2-15,2 0 0</inkml:trace>
  <inkml:trace contextRef="#ctx0" brushRef="#br0" timeOffset="88802.9167">10514 4859 0,'0'0'0,"0"0"15,0 0-15,0 0 0,0 0 0,-16 16 16,16-16-16,-24 20 0,24-20 16,-28 28-16,11-11 15,1 1-15,0 0 0,-6 4 0,0-2 16,1-1-16,2-2 0,3-3 16,2-1-16,1-3 0,2-1 0,3-2 15</inkml:trace>
  <inkml:trace contextRef="#ctx0" brushRef="#br0" timeOffset="88984.8521">10388 5091 0,'0'0'0,"0"0"16,0 0-16,-1 20 0,1-20 0,-2 21 16,1-7-16,-1 1 15,0 2-15,-1 0 0,2-2 16,0 0-16,0-3 0,0 1 15,0-3-15,0-2 0,0-1 0,0-4 16,-1 1-16,2-1 0</inkml:trace>
  <inkml:trace contextRef="#ctx0" brushRef="#br0" timeOffset="89601.5719">10874 4697 0,'0'0'0,"0"0"16,0 0-16,0 0 0,0 0 0,0 0 16,-6 27-16,6-27 0,-17 18 15,17-18-15,-29 23 0,11-10 16,0 1-16,-3-1 0,-3 2 16,0-2-16,1-1 0,-5 3 15,4-2-15,4-2 0,4-2 0,4-1 16,2-2-16,5-1 15,4-1-15,10-4 0,7-4 16,4 2-16,3-1 0,6 2 0,5-2 16,2 0-16,0-2 0,8 1 15,0 2-15,-5-1 0,-5 0 16,-1 1-16,-5 0 0,-8 2 16,-2 1-16,-11 2 0,-9 3 15,-4 0-15,-3 4 0,-10-2 16,-8-1-16,-4 2 0,-1 1 0,-5 1 15,-4 0-15,-4 3 0,3-1 16,1 1-16,1-1 16,8-4-16,6-2 0,4-2 0,6 0 15,10-3-15,3-1 0,11-2 16,8-1-16,0-2 0,3-1 16,3 0-16,3-2 0,0 1 15,0 1-15,1 0 0,-2 0 16,-8 1-16,-5 0 0,-7 2 15,-4 2-15,-2 2 0,-4 0 0,-8 3 16,-3 1-16,-3 3 16,-1 1-16,-4 5 0,-4 6 15,3-2-15,1 2 0,3 4 0,1 3 16,3-2-16,0-2 0,-2 4 16,2-1-16,5-2 0,3-4 0,5-3 15,1-3-15,3 0 16,2-3-16,3-4 0,1 1 15,2-3-15,1-1 0,-2 0 16,0-2-16,-2 0 0</inkml:trace>
  <inkml:trace contextRef="#ctx0" brushRef="#br0" timeOffset="90102.1672">10727 5147 0,'0'0'16,"0"0"-16,0 0 0,0 0 0,26-1 15,-26 1-15,0 0 16,31 4-16,-21-2 0,0 3 0,-1 0 16,0 2-16,-2-1 0,0 4 15,-1 0-15,-2-1 0,-1 3 16,-1-1-16,0 1 0,-1-1 16,-1 2-16,-3-2 0,0 0 15,-1-1-15,-1-1 0,-2 0 16,-3 1-16,-2-2 0,-2-1 0,-3 0 15,-1-2-15,0-1 0,0 0 16,-2-10-16,-2-8 0,2 6 16,2 6-16,3-1 0,2-2 15,2-1-15,3-1 0,4-1 16,4-2-16,3 0 0,2 1 0,5-1 16,5 2-16,0-2 15,0 3-15,4 0 0,3 3 16,-2 0-16,-1 0 0,-3 2 15,-1 2-15,-5 1 0,-3 2 0,-6 2 16,-5-1-16,-4 1 0,-3 2 16,-3 1-16,-4 0 15,0 0-15,-2-1 0,-3 2 0,1 3 16,4-5-16,5-1 0,3-1 16,3-2-16,4-2 0,3-1 15,6-1-15,9 1 0,1-2 16,2-2-16,5 1 0,6-2 15,-2 0-15,1 3 0,-1-2 16,-3 2-16,-6 0 0</inkml:trace>
  <inkml:trace contextRef="#ctx0" brushRef="#br0" timeOffset="90289.6717">11029 5134 0,'0'0'0,"0"0"0,0 0 16,0 0-16,0 0 0,0 20 0,0-20 16,0 0-16,-1 25 0,1-25 15,0 0-15,3 27 0,0-20 0,2-2 16,2-2-16,-2 0 16,-1-1-16,1 0 0</inkml:trace>
  <inkml:trace contextRef="#ctx0" brushRef="#br0" timeOffset="90535.2981">11178 5046 0,'0'0'0,"0"0"0,0 0 15,0 0-15,0 0 0,3 29 16,-3-29-16,0 32 0,0-14 0,-1 3 16,0 1-16,0-1 15,1-1-15,0 5 0,0-3 16,0-1-16,-1-3 0,0-2 15,-1-3-15,1 1 0,-1-2 0,-3-3 16,-3-4-16,-2-1 0,-1-2 16,-2-2-16,-2-2 15,2-3-15,1-2 0,2-4 0,2-2 16,2 1-16,0 2 0,1 0 16</inkml:trace>
  <inkml:trace contextRef="#ctx0" brushRef="#br0" timeOffset="90737.4515">11653 4868 0,'0'0'0,"0"0"16,0 0-16,0 0 0,0 0 0,-18 17 16,18-17-16,-23 21 15,23-21-15,-27 28 0,11-10 16,1-1-16,-1-1 0,-2 3 15,0 1-15,1-3 0,2-3 0,3-4 16,2-3-16,1-2 0,1 0 0,3-2 16</inkml:trace>
  <inkml:trace contextRef="#ctx0" brushRef="#br0" timeOffset="90935.8908">11479 5071 0,'0'0'0,"0"0"0,0 0 15,0 0-15,1 27 0,-1-27 0,0 24 16,0-24-16,0 30 0,-1-14 16,-1 2-16,0-3 0,1 0 15,0-3-15,1-1 0,0-1 16,0-2-16,-2-1 0,-1-3 16,1-1-16,-1 0 0,1-1 15,0-1-15,2-1 0</inkml:trace>
  <inkml:trace contextRef="#ctx0" brushRef="#br0" timeOffset="91285.3246">11569 5052 0,'0'0'0,"0"0"0,0 0 0,24-6 15,-24 6-15,24-4 0,-11 1 16,0 3-16,1 2 0,1 0 16,-1 1-16,-2 3 0,-1-2 15,-1 3-15,-1 2 0,-1 1 0,-2 2 16,-1 5-16,-4 1 15,-2 0-15,-3 1 0,-1-1 0,-3 0 16,0-2-16,1-2 0,-2 1 16,-1-1-16,-1-2 0,-2-4 15,-3-1-15,-1 0 0,0-2 16,1 0-16,-1-4 0,2-3 16,1 0-16,2-1 0,2-2 15,3-3-15,0-2 0,3-1 0,1 0 16,3-1-16,3 2 15,0 2-15,5 0 0,2 0 16,2 1-16,2 2 0,1-2 0,1 2 16,-1-1-16,1 2 0,-2 1 15,0 2-15,-1 0 0,-2 1 16,-3 0-16,0 0 0,-1 0 0</inkml:trace>
  <inkml:trace contextRef="#ctx0" brushRef="#br0" timeOffset="91418.7382">11524 5310 0,'0'0'0,"0"0"16,0 0-16,0 0 0,24-6 15,-24 6-15,29-5 0,-29 5 16,32-6-16,-12 1 0,2-1 16,-2 1-16,-4 1 0,0-1 15</inkml:trace>
  <inkml:trace contextRef="#ctx0" brushRef="#br0" timeOffset="91936.2677">12040 4901 0,'0'0'15,"0"0"-15,0 0 0,0 0 16,-16 17-16,16-17 0,-16 21 15,16-21-15,-19 25 0,8-12 16,-1 1-16,1-1 0,1-1 0,1-2 16,2-2-16,1-1 15,2-3-15,4-4 0,6 1 16,1-3-16,2-1 0,1-3 0,2 0 16,5 0-16,3 0 0,0 0 15,1 0-15,-2 3 0,-2-1 16,0 4-16,-2 1 0,-1 2 15,-2 1-15,-1 4 0,-2 3 0,-4 2 16,0 3-16,-4 2 0,-2 1 16,-2 1-16,0 0 0,-1 1 15,-1 0-15,0-3 0,-2 0 16,-4 2-16,-2 0 0,1-3 16,1-1-16,-3-4 0,0-2 15,3-3-15,0-3 0,1 1 16,0-2-16,0-2 0,0-1 0,0-2 15,2-2-15,0-3 16,1-1-16,2 0 0,0 1 0,3-6 16,2-6-16,2 4 0,1 1 15,-1 2-15,0 1 0,1 2 16,1-1-16,3 3 0,3 0 16,6 4-16,3 2 0,1 2 15,1 0-15,-3 1 0,-4 0 16,-2-2-16</inkml:trace>
  <inkml:trace contextRef="#ctx0" brushRef="#br0" timeOffset="97968.841">2106 6223 0,'0'0'0,"0"0"16,0 0-16,0 0 0,0 0 0,18 2 16,-18-2-16,24-1 15,-24 1-15,30-4 0,-11 1 16,0 1-16,3-2 0,0 2 15,3-1-15,8-1 0,0-1 0,4 1 16,4-2-16,-1 2 0,1 0 16,11 0-16,3-1 0,-1 1 15,-3-1-15,13 0 0,2-1 16,-6-1-16,-4 1 0,11 1 16,4 3-16,-6 0 0,-5-1 0,15 0 15,2 0-15,-8 1 0,-6 0 16,36-1-16,-2 0 15,-14 1-15,-11 1 0,8-6 16,3-3-16,-5 5 0,-3 3 0,4-5 16,6-2-16,-8 4 0,-2 4 0,7-3 15,6-5-15,-9 2 16,-9 0-16,9 1 0,6 1 16,-8 1-16,-5 2 0,8-2 15,8-2-15,-9 1 0,-7-1 16,13 2-16,7-2 0,-15 3 0,-9 0 15,9 6-15,7 2 16,-10-6-16,-2-2 0,5 2 16,7 2-16,-8 0 0,-7-1 15,19 2-15,14 1 0,-14-4 16,-10-1-16,-2 0 0,-1 1 0,0 1 16,0 0-16,4-2 0,0-1 15,-2 3-15,-1 4 0,1-1 16,2 0-16,-1-3 0,-1-1 0,4-1 15,1 0-15,-5 1 16,-3 3-16,6-2 0,2-1 16,-2 0-16,-3 1 0,0 1 0,1 1 15,1-2-15,0 0 0,3-1 16,0-2-16,-3 0 0,-3 1 16,0 1-16,2 0 0,-1 0 15,0 0-15,3 3 0,0-1 16,-4 0-16,-2-1 0,4-2 15,3-1-15,-5-2 0,-3 2 0,2 5 16,0 3-16,0-4 0,1-1 16,-1 3-16,0 4 0,-3-6 15,-1-4-15,2 0 0,1 0 16,-1 2-16,0 3 0,0-1 16,0 1-16,-3-1 0,0-1 15,3-1-15,0-2 0,-3 1 16,-4 1-16,5 0 0,1-1 15,-1 4-15,-2-1 0,1-1 16,-1-3-16,-2 3 0,-1 3 0,-1 0 16,0 0-16,-4-3 0,0-2 15,2 2-15,2 1 0,-1-1 16,-1-1-16,-3 3 0,1-1 16,-4-1-16,-1-1 0,3 3 15,0 2-15,0-5 0,-2-4 16,-2 5-16,0 4 0,-2-1 15,0 1-15,0-3 0,0-2 16,-3 0-16,-3 0 0,3 1 16,-1 0-16,-2 2 0,-4 2 0,1-1 15,1 1-15,-3-3 0,-2 1 16,-3-3-16,1 0 0,-7 1 16,-1 0-16,-5 3 0,-5 1 15,0-6-15,-1-6 0,-13 10 16,-2 1-16,-6 2 0,-4 2 0,3-1 15,0-3-15,0-1 0</inkml:trace>
  <inkml:trace contextRef="#ctx0" brushRef="#br0" timeOffset="99586.6229">4419 6421 0,'0'0'0,"0"0"0,0 0 16,0 0-16,0 0 0,0 0 15,32-7-15,-32 7 0,23-8 16,-9 4-16,3-1 0,1 1 16,4 0-16,2-1 0,3-3 15,4-1-15,-1 0 0,13-2 16,2 0-16,-1 3 0,0-1 0,12-2 15,-2-1-15,-3 1 16,-4-1-16,11 0 0,-1 1 16,-7 1-16,-6 1 0,7 2 0,-4 4 15,-6-1-15,-8 2 0,-7 3 16,-5 1-16,-5 0 0,-3 0 16,-2 3-16,-1 2 0,-4 0 15,0 2-15,-9 1 0,-3 1 16,-2-1-16,0 2 0,-8 2 15,-7 0-15,1 3 0,-1 1 0,-7 0 16,-9-1-16,3 0 16,1 0-16,-10 4 0,-3 3 15,7-2-15,2 0 0,-9 5 0,1 1 16,5-5-16,5-2 0,-1-4 16,1 0-16,5 0 0,3-3 0,6-3 15,4 0-15,6-6 16,1-1-16,3-3 0,1-1 15,4-3-15,3-2 0,1-5 16,1-6-16,3 4 0,3-2 0,-3-2 16,2-4-16,3-2 0,0 1 15,2-3-15,0-1 0,-1 0 16,0 1-16,2-7 0,2-3 16,-2 3-16,-3 2 0,-3 0 15,1-1-15,-1 3 0,1 3 16,0-1-16,-1 1 0,0 1 0,-1 2 15,2 1-15,0 4 16,-3 2-16,0 0 0,0 7 16,0 2-16,-1 2 0,1 1 0,0 5 15,3 0-15,-3 1 0,3 1 16,-1 2-16,2 4 0,1 1 16,1 3-16,-2 2 0,1 3 15,3 1-15,-4 0 0,9 9 16,-2 1-16,2-2 0,-1-3 15,2 1-15,1 2 0,-3-2 16,-2-2-16,6 7 0,0-2 0,0-2 16,1-4-16,-4 2 0,0-1 15,-1-2-15,-2-4 0,-2 0 16,-2-4-16,-2-1 0,-2-3 0,-2-3 16,-1 1-16,-3-4 15,0 1-15,-3-3 0,-5 0 16,0-5-16,-4-2 0,-1-1 15,-6 1-15,0-2 0,0 0 0,-10-4 16,-2 1-16,-2-4 0,2 0 16,-3-3-16,-4-2 0,3 3 15,2 4-15,-10-4 0,-3 0 16,5 1-16,4 1 0,-2-1 16,-2 1-16,4 2 0,4 1 15,-5 0-15,4 2 0,9 1 16,1 2-16,4 0 0,0 0 15,4 2-15,4 1 0,4 1 0</inkml:trace>
  <inkml:trace contextRef="#ctx0" brushRef="#br0" timeOffset="109519.4522">6531 6285 0,'0'0'0,"0"0"0,0 0 16,0 0-16,0 0 0,0 0 0,0 0 16,-33 3-16,33-3 0,-26 6 15,26-6-15,-35 13 0,18-7 0,-4 2 16,-3 2-16,2 0 16,3 2-16,-9 5 0,3 1 15,3-1-15,3-1 0,5 2 16,3 0-16,2 0 0,3 0 0,6 1 15,6-2-15,3-4 0,3-2 16,9 0-16,4-3 0,3-1 16,1-1-16,3-7 0,5-5 15,-8 2-15,-3-1 0,-8 3 16</inkml:trace>
  <inkml:trace contextRef="#ctx0" brushRef="#br0" timeOffset="109952.1221">6862 6256 0,'0'0'0,"0"0"15,0 0-15,0 0 0,0 0 0,0 0 16,-25 17-16,25-17 0,-15 16 16,15-16-16,-24 25 15,12-9-15,-3 0 0,4 2 16,-1 2-16,3-2 0,2-2 0,0 4 15,3-2-15,2-1 0,4-1 16,3-3-16,5-2 0,1-4 16,2-3-16,2-3 0,4-2 15,2-1-15,1-2 0,0-3 16,2-5-16,-3-1 0,0 1 0,4-6 16,0-2-16,-3 1 15,0 0-15,-5 1 0,-2 1 16,-3 1-16,-3 4 0,-2 1 0,-2 1 15,0 3-15,-2 1 0,-5 4 16,-5 3-16,2 2 0,-1 2 16,-1 3-16,-3 1 0,1 4 15,1 2-15,0 1 0,1 2 16,1 0-16,2 0 0,3 3 16,5-1-16,0-1 0,3-1 0,3-4 15,2 0-15,-2-3 0,-1-3 16,-3 0-16</inkml:trace>
  <inkml:trace contextRef="#ctx0" brushRef="#br0" timeOffset="110204.0981">7427 6232 0,'0'0'16,"0"0"-16,0 0 0,0 0 0,0 0 15,0 0-15,-22 31 0,22-31 16,-21 31-16,10-8 0,-3 3 16,1 0-16,-1 0 0,-3 10 15,-1 0-15,3-2 0,-2-1 16,2 1-16,3-4 0,3-6 16,2-2-16,2-6 0,0-4 15,2-5-15,0-2 0,3-5 0,4-3 16,-1 0-16,0 2 0,-1-1 15</inkml:trace>
  <inkml:trace contextRef="#ctx0" brushRef="#br0" timeOffset="110452.6005">7434 6246 0,'0'0'16,"0"0"-16,0 0 0,25 0 15,-13 1-15,2 1 0,1-1 0,0 1 16,-1 0-16,4 5 15,1 4-15,-3-1 0,-3 1 0,-1 0 16,-2 3-16,-2-3 0,-1 0 16,-7 0-16,-2 1 0,-2-1 15,-2 0-15,-6 0 0,-6 1 16,0-2-16,-3-1 0,-1 0 16,-3-1-16,3-2 0,0 0 0,-2-2 15,2-3-15,4 0 0,4-1 16,2 1-16</inkml:trace>
  <inkml:trace contextRef="#ctx0" brushRef="#br0" timeOffset="110702.6139">7886 6249 0,'0'0'16,"0"0"-16,0 0 0,-11 22 0,11-22 15,-16 28-15,5-8 0,-1 2 16,1 3-16,-8 8 0,2 2 16,-2-2-16,1 0 0,-4 6 15,4-3-15,2-7 0,3-6 16,3-3-16,2-3 0,2-6 16,0-3-16,2-5 0,2-1 15,-2-5-15,0-4 0,2 3 0,1 1 16,-3 0-16</inkml:trace>
  <inkml:trace contextRef="#ctx0" brushRef="#br0" timeOffset="110952.1282">7905 6225 0,'0'0'0,"0"0"0,13-3 16,-4 2-16,1 1 0,2 0 15,3 1-15,-2 2 0,2 1 0,1 2 16,0 0-16,-3 2 0,-2 2 15,-3 1-15,-2 3 16,-4 2-16,1 1 0,-4-2 0,-3 0 16,-5-2-16,0 1 0,-5-2 15,-1 0-15,-1 0 0,1-1 16,-4-1-16,-3-2 0,0 0 16,1-2-16,-2 1 0,2-3 15,2 0-15,4 0 0,-1-2 0,5 1 16,3-2-16</inkml:trace>
  <inkml:trace contextRef="#ctx0" brushRef="#br0" timeOffset="111369.2154">8132 6402 0,'0'0'0,"0"0"0,0 0 0,0 0 16,0 0-16,31 3 0,-31-3 16,24 4-16,-12-4 0,1-1 15,3-1-15,-1 0 0,2 0 0,0-3 16,2 0-16,-1-2 16,-3-1-16,4-2 0,-2 1 15,-4-1-15,-2 0 0,-3-2 0,-2-1 16,-2 1-16,0 1 0,-8 1 15,-3 3-15,-2 0 0,-4 1 16,-3 2-16,-2 3 0,1 3 16,-1 2-16,-2 3 0,-2 4 15,4 0-15,-1 1 0,-2 5 16,1 1-16,5-1 0,2 0 16,6 0-16,2 0 0,3 0 15,3-1-15,6 0 0,5-2 16,2 0-16,3-3 0,3-3 0,2-2 15,2-1-15,1-3 0,4-1 16,0-1-16,-5 0 0,-4 0 0,-5 0 16</inkml:trace>
  <inkml:trace contextRef="#ctx0" brushRef="#br0" timeOffset="111852.152">8802 6343 0,'0'0'0,"0"0"0,0 0 15,0 0-15,0 0 0,0 0 0,0 0 16,-6-24-16,6 24 0,0 0 16,-23-13-16,23 13 0,-21-6 0,8 3 15,-3 3-15,0 0 16,1 2-16,-2 1 0,1 3 16,0-1-16,2 2 0,-4 5 15,2 2-15,1-1 0,2 0 0,2 2 16,3 2-16,3-3 0,1 0 15,4-2-15,4 1 0,1-2 16,3-2-16,3-2 0,5-3 16,0-3-16,2-5 0,1-2 15,1-3-15,0-2 0,-2-1 0,4-4 16,0-6-16,-3 1 16,-2 0-16,1-3 0,0-3 15,-3 2-15,-1 1 0,1-4 16,-3 1-16,-3 8 0,-2 2 0,0 1 15,-2 4-15,-2 3 0,-1 4 16,-1 1-16,-1 4 0,0 0 16,-4 7-16,-3 3 0,-4 4 15,0 2-15,0 0 0,-4 7 16,-1 5-16,3-1 0,2-2 0,2 1 16,2 1-16,2-2 15,2-3-15,2-1 0,1 0 16,3-3-16,2-3 0,5-3 0,2 0 15,-1-3-15,-3-1 0,-1-2 16</inkml:trace>
  <inkml:trace contextRef="#ctx0" brushRef="#br0" timeOffset="111985.9583">9134 6521 0,'0'0'0,"0"0"16,0 0-16,0 0 0,0 0 0,-16 29 15,16-29-15,-35 36 0,8-15 16,2-2-16,4-2 0,4-3 16</inkml:trace>
  <inkml:trace contextRef="#ctx0" brushRef="#br0" timeOffset="113785.4243">9837 6278 0,'0'0'0,"0"0"0,0 0 0,0 0 16,0 0-16,0 0 0,0 0 15,0 0-15,-15-18 0,15 18 16,0 0-16,-24-1 0,24 1 0,-24 1 16,9 3-16,-2 0 0,0 2 15,-3 2-15,-1 1 16,1 2-16,1 0 0,-5 6 15,2 0-15,1 0 0,1 0 0,4 4 16,1 0-16,4-1 0,4-1 0,4 1 16,6 2-16,2-2 15,4-2-15,10 0 0,6-2 16,2-7-16,0-6 0,-4-1 16,-4 0-16,-4-1 0</inkml:trace>
  <inkml:trace contextRef="#ctx0" brushRef="#br0" timeOffset="114152.7839">10117 6282 0,'0'0'0,"0"0"0,0 0 16,0 0-16,0 0 0,-14 22 15,14-22-15,-16 26 0,16-26 0,-15 33 16,6-12-16,0-2 0,1-2 15,1 1-15,1 0 0,1 3 16,1-3-16,0-2 0,1-4 16,1-2-16,1-2 0,1-6 15,1-4-15,-1 2 0,2-3 16,0-3-16,0-3 0,2-2 16,-1-1-16,1-7 0,2-1 15,-1 1-15,1-1 0,0 3 16,2-1-16,-1 3 0,-1 2 0,1 1 15,0 1-15,1 3 0,2-1 16,1 4-16,0 2 0,0 2 16,-1 1-16,1 4 0,0 2 15,2 2-15,-1-1 0,-2-2 16,-2 1-16,0-3 0</inkml:trace>
  <inkml:trace contextRef="#ctx0" brushRef="#br0" timeOffset="114669.3325">10679 6402 0,'0'0'0,"0"0"16,0 0-16,0 0 0,0 0 0,0 0 15,0 0-15,0 0 0,0 0 16,9-22-16,-9 22 0,0 0 15,0 0-15,-7-23 0,7 23 16,0 0-16,-17-20 0,9 14 16,-2-1-16,0 2 0,-1 0 15,-1 2-15,-1 2 0,0 0 16,-1 1-16,-3 2 0,-2 4 16,2-1-16,-1 3 0,-4 4 15,1 3-15,2-1 0,3 3 0,1 2 16,3 2-16,3-2 0,2 0 15,3-1-15,7-1 0,1-7 16,4-1-16,6-4 0,7-1 16,-1-3-16,-1-2 0,8-4 15,4-2-15,-3-2 0,-2 0 0,-3-5 16,-2 0-16,-2 0 16,-1 2-16,-5-1 0,-2 1 15,-2-1-15,-2 4 0,-1 2 16,-2 1-16,0 0 0,-2 2 0,-2 4 15,0 0-15,-4 2 0,2 2 16,0 2-16,-1 3 0,1 1 16,-1 2-16,2 4 0,1 2 15,1 0-15,3 1 0,3-4 16,7 0-16,-1-4 0,0-5 0,-2 0 16,-1-1-16,-1 0 0</inkml:trace>
  <inkml:trace contextRef="#ctx0" brushRef="#br0" timeOffset="115169.5677">11241 6336 0,'0'0'0,"0"0"16,0 0-16,0 0 0,0 0 0,-11-17 15,11 17-15,0 0 0,-24-15 16,24 15-16,-24-4 0,9 2 15,-2 0-15,-1 3 0,-3 2 16,0 0-16,0 2 0,-7 5 16,-1 2-16,3 3 0,3-1 15,2 1-15,1 0 0,3 0 16,3 1-16,2 2 0,4 1 16,5-5-16,2-2 0,5-3 15,5 0-15,4-1 0,4 0 16,2-4-16,2-3 0,3-2 15,0-1-15,4-5 0,3-5 0,-4 1 16,-2-2-16,0-3 0,-2-3 16,-2-2-16,0-1 0,1-6 15,-1-2-15,-4 1 0,-1 0 16,-3 2-16,-1 0 0,-2 5 16,-2 2-16,-3 4 0,0 3 15,-2 3-15,-1 1 0,-1 6 0,-1 3 16,0 0-16,-4 6 0,-3 5 15,-1 3-15,-1 1 0,-1 0 16,-5 10-16,1 5 0,1 1 16,1 0-16,2 2 0,1-1 15,3-3-15,3-3 0,4 1 16,5-4-16,-2-5 0,0-4 0,-2-2 16</inkml:trace>
  <inkml:trace contextRef="#ctx0" brushRef="#br0" timeOffset="115436.071">11665 6077 0,'0'0'0,"0"0"16,0 0-16,0 0 0,-7 23 0,7-23 15,-17 28-15,5-9 0,0 2 16,-3 4-16,1 4 0,-5 8 16,2-2-16,0 0 0,0 0 15,2 1-15,3-4 0,3-3 16,2-2-16,4-4 0,2-4 0,3-4 16,3-4-16,-2-4 0,-1 0 15,0-1-15</inkml:trace>
  <inkml:trace contextRef="#ctx0" brushRef="#br0" timeOffset="115786.1654">11641 6456 0,'0'0'0,"0"0"16,0 0-16,0 0 0,0 0 0,22 4 15,-22-4-15,24-3 0,-24 3 16,31-3-16,-14-1 15,-1 1-15,2 0 0,0-2 0,3 0 16,-2-2-16,-1-3 0,2-1 16,-3 1-16,-2-1 0,-3-2 0,-5 0 15,-2 1-15,-3 0 16,-2 0-16,-5 3 0,-5 2 16,-1 0-16,-3 2 0,-2 3 15,-4 5-15,-1 1 0,-1 2 16,1 2-16,0 3 0,1 3 0,2 0 15,-2 7-15,3 1 0,5 0 16,3 1-16,6-2 0,3 0 16,4-3-16,3-1 0,8-3 15,7 0-15,3-4 0,0-5 16,-4 1-16,-5-2 0,-2-1 0</inkml:trace>
  <inkml:trace contextRef="#ctx0" brushRef="#br0" timeOffset="116253.3545">12377 6410 0,'0'0'0,"0"0"0,0 0 15,0 0-15,0 0 0,-11-17 16,11 17-16,0 0 0,-21-15 0,21 15 16,-21-11-16,8 7 0,-1-1 15,-2 1-15,0 2 16,-1 1-16,2 1 0,-1 3 0,1 2 15,0 0-15,-1 2 0,-3 4 16,2 2-16,1 1 0,3 0 16,3 2-16,4 1 0,1 0 15,3 0-15,4-3 0,5 0 16,2-2-16,0-3 0,6-3 16,4-3-16,0-1 0,2-2 15,1-4-15,2-3 0,3-3 0,-2-2 16,3-6-16,0-4 15,-4 1-15,-2-1 0,-2-5 0,-2-5 16,-1 3-16,-2 1 0,3-5 16,-1 2-16,-3 4 0,-1 3 15,-3 3-15,-2 5 0,-3 3 16,0 3-16,-3 3 0,-1 2 16,-1 5-16,-3 4 0,-3 4 15,-3 5-15,0 3 0,-1 1 0,-4 10 16,-1 7-16,-2 0 0,0 0 15,1 1-15,2 3 16,2 3-16,4-1 0,5-2 0,4-3 16,0-8-16,0-6 0,-1-4 15</inkml:trace>
  <inkml:trace contextRef="#ctx0" brushRef="#br0" timeOffset="139703.0561">30147 6081 0,'0'0'0,"0"0"0,0 0 16,0 0-16,0 0 0,0 0 15,0 0-15,0 0 0,23 4 16,-23-4-16,24 4 0,-24-4 0,30 4 16,-9-1-16,5-2 15,3-1-15,3 2 0,15-1 0,6-1 16,0 2-16,0-1 0,19 0 15,4 1-15,8 0 0,-6 1 16,13-2-16,1-2 0,-9 0 16,-6-2-16,9 0 0,-2 2 15,-11-6-15,-5-5 0,18 10 16,-14 11-16,-10-3 0,-7-4 16,-9-3-16,-8-1 0,-10 3 0,-8 4 15,-5-3-15,-2 0 16,-8-2-16,-2 0 0,-1 0 0</inkml:trace>
  <inkml:trace contextRef="#ctx0" brushRef="#br0" timeOffset="141591.5077">2264 7389 0,'0'0'0,"0"0"0,0 0 0,0 0 16,0 0-16,0 0 0,0 0 15,0 0-15,0 0 0,0 0 16,28-1-16,-28 1 0,0 0 0,30-4 16,-30 4-16,28-2 0,-13 1 15,1-1-15,3 2 0,1-1 16,1 0-16,2-1 0,1 1 15,2-1-15,-1 0 0,7 0 16,2 4-16,-2-2 0,0-3 0,2 1 16,0-1-16,8 2 15,-1 4-15,0-1 0,3-1 16,-3 2-16,-2 0 0,11 3 16,1 2-16,-4-3 0,-2-2 0,4 2 15,3-2-15,-3 0 0,-1-1 16,12 3-16,3-1 0,-3-1 15,-3-1-15,3-1 0,5 0 16,3-1-16,-7 1 0,6 2 16,3-2-16,-5 2 0,-3 0 0,31 1 15,-3-2-15,-7 0 0,-7 1 16,3 2-16,4 1 16,-8 0-16,-6 1 0,6-2 15,5-2-15,-7 1 0,-4 2 0,7-1 16,5-1-16,-7-2 0,-2 1 15,8-2-15,6-1 16,-8-1-16,-5-1 0,5 2 0,5 1 16,-6-1-16,-1-1 0,8 3 0,5 3 15,-8-5-15,-7-3 16,10 1-16,4 0 0,-4 1 16,-5 1-16,9 2 0,4 1 15,-9-4-15,-8-3 0,11-2 0,5 1 16,-9 0-16,-7 1 0,9-4 15,6 0-15,-11 2 0,-7-1 16,9 2-16,6 1 0,-10 1 16,-6-1-16,2 2 0,3-1 15,-5 1-15,-4-3 0,8 0 16,6 2-16,-10 3 0,-6 2 0,6 0 16,4 0-16,-6 0 0,-1-1 15,4-4-15,7-3 16,-11 4-16,-7 1 0,5 2 0,3 1 15,-3-3-15,-2-2 0,6 0 16,1 2-16,-2-3 0,-4-4 16,3 3-16,3 1 0,-10 2 15,-5 0-15,2 0 0,3 2 16,-4 3-16,-2 1 0,2-6 0,2-4 16,-12 2-16,-7 3 0,3 0 15,3 0-15,-7 0 0,-5-2 16,-4 4-16,-3 3 0,-8-2 15,-6-1-15,-4 1 0</inkml:trace>
  <inkml:trace contextRef="#ctx0" brushRef="#br0" timeOffset="144603.1414">3704 7427 0,'0'0'0,"0"0"16,0 0-16,0 0 0,0 0 0,0 0 16,0 0-16,0 0 0,0 0 15,0 0-15,0 0 0,0 0 16,0 0-16,0 0 0,0 0 15,0 0-15,0 0 0,0 0 16,0 0-16,0 0 0,0 0 0,-15 18 16,15-18-16,0 0 15,-24 13-15,24-13 0,0 0 16,-26 14-16,26-14 0,-16 13 0,9-8 16,-2 2-16,3-1 0,-4 1 15,0 0-15,1-2 0,0 1 16,2 1-16,2-2 0,1 1 15,0 0-15,4-1 0,0 3 16,4-3-16,-1 1 0,1-1 16,4-1-16,-1 0 0,3-1 0,-1 1 15,5 3-15,0-2 0,-2 0 16,1-1-16,3 0 16,-3-2-16,-1 1 0,5 0 0,-1 0 15,0 0-15,-1 0 0,-2-2 16,-1 0-16,1 0 0,-3 0 15,-1-1-15,0 0 0,-3 0 16,0-2-16,-2 0 0,-1-2 16,0 0-16,1 1 0,-4-2 15,0-3-15,0 1 0,0-1 0,-4-1 16,1 0-16,0 0 0,-1 1 16,1-2-16,-4-2 15,3 2-15,0 0 0,-3 1 0,-1 0 16,2 1-16,-1 0 0,-1 1 15,0 1-15,-1 1 0,0 0 0,1 1 16,2 0-16,0 1 0</inkml:trace>
  <inkml:trace contextRef="#ctx0" brushRef="#br0" timeOffset="147720.2519">8132 7418 0,'0'0'0,"0"0"16,0 0-16,0 0 0,0 0 0,0 0 16,0 0-16,0 0 0,0 0 15,0 0-15,0 0 16,0 0-16,-22 11 0,22-11 0,0 0 16,0 0-16,-25 11 0,25-11 15,-19 6-15,19-6 0,-22 5 16,12-2-16,-4 1 15,3 2-15,1-1 0,2 1 0,-1 1 16,1 0-16,1-1 0,2-1 16,2-1-16,0 2 0,1-1 0,3 1 15,3 0-15,1 0 0,2 0 16,4 0-16,3-2 16,2 0-16,-3 0 0,4 0 0,3 1 15,4-1-15,0-1 0,-1 0 16,1 0-16,-5-1 0,-2-1 0,0 0 15,0-1-15,-6 1 16,0 0-16,-3-3 0,1 1 16,-1-3-16,-4 0 0,-1 0 15,-5-2-15,1 0 0,-1 2 0,-3-2 16,-2-1-16,-1 1 0,1-1 16,-8-3-16,-1-1 15,0 1-15,2 1 0,0 0 0,-1 1 16,2 1-16,0 1 0,2 1 15,1 2-15,2-1 0</inkml:trace>
  <inkml:trace contextRef="#ctx0" brushRef="#br0" timeOffset="151478.9673">10853 6842 0,'0'0'0,"0"0"0,0 0 15,0 0-15,0 0 0,0 0 0,0 0 16,0 0-16,0 0 0,0 0 15,0 0-15,0 0 0,0 0 16,0 0-16,0 0 0,0 0 0</inkml:trace>
  <inkml:trace contextRef="#ctx0" brushRef="#br0" timeOffset="152087.0475">10861 6845 0,'0'0'16,"0"0"-16,0 0 0,0 0 0,0 0 16,0 0-16,0 0 0,0 0 15,0 0-15,24 12 0,-24-12 16,0 0-16,19 16 0,-19-16 0,16 14 16,-16-14-16,15 16 0,-7-9 15,1 0-15,-1 0 0,-2 0 16,0-2-16,-1 1 0,0-2 15</inkml:trace>
  <inkml:trace contextRef="#ctx0" brushRef="#br0" timeOffset="152303.5395">10691 6947 0,'0'0'0,"0"0"0,0 0 15,0 0-15,0 0 0,0 0 16,-2 27-16,2-27 0,0 0 0,0 29 16,0-29-16,-2 28 15,1-12-15,1-2 0,0 0 16,0-2-16,1-1 0,0-2 16,0-2-16,1-1 0,-1-3 0,0 1 15,0-2-15,0 1 0</inkml:trace>
  <inkml:trace contextRef="#ctx0" brushRef="#br0" timeOffset="152520.0099">10765 7040 0,'0'0'0,"0"0"0,0 0 15,25-8-15,-25 8 0,30-2 16,-8 1-16,1-2 0,0-1 0,3 2 16,4 1-16,6 0 0,-2 1 15,-2-3-15,-3 1 0,-1 2 16,-2 1-16,2 0 0,-5 1 15,-4-1-15,-5 1 0,-7 1 16,-5 1-16,-4 1 0,-5 2 0,-6 2 16,-6 1-16,-2 0 15,-1 0-15,0 0 0,4-2 16,4 0-16</inkml:trace>
  <inkml:trace contextRef="#ctx0" brushRef="#br0" timeOffset="152669.5836">10774 7195 0,'0'0'0,"0"0"15,0 0-15,0 0 0,0 0 0,26-9 16,-26 9-16,22-5 16,-22 5-16,32-4 0,-11 1 15,-2 2-15,1 1 0,-1-1 16,0-1-16,0-1 0,-2 2 0,3 0 16,-3 0-16,-3 0 0</inkml:trace>
  <inkml:trace contextRef="#ctx0" brushRef="#br0" timeOffset="152852.8934">10734 7337 0,'0'0'0,"0"0"0,0 0 16,0 0-16,26 3 0,-26-3 16,32-2-16,-32 2 0,40-7 0,-17 2 15,1 0-15,0 0 0,1 0 16,7-2-16,1 0 0,-5-1 15,-2 1-15,-5 1 0,-4 1 16,-1 1-16</inkml:trace>
  <inkml:trace contextRef="#ctx0" brushRef="#br0" timeOffset="153036.4332">10971 7225 0,'0'0'0,"0"0"16,0 0-16,0 0 0,0 0 0,0 0 15,0 0-15,0 31 16,0-31-16,0 20 0,0-20 16,0 30-16,0-14 0,-2 1 15,1-1-15,0-1 0,0-2 0,-1 0 16,-1 1-16,-1-4 0,2 0 16,0-1-16</inkml:trace>
  <inkml:trace contextRef="#ctx0" brushRef="#br0" timeOffset="153236.4164">10762 7533 0,'0'0'0,"0"0"16,0 0-16,30-3 0,-17 3 0,7-2 16,5-1-16,1-1 0,0 1 15,12-1-15,0 1 0,-1 0 16,-3 1-16,7-2 0,-3-1 15,-5 0-15,-4-1 0,-5 1 16,-3 1-16,-4-1 0,-3 3 0,-3 0 16</inkml:trace>
  <inkml:trace contextRef="#ctx0" brushRef="#br0" timeOffset="153396.0933">11189 7346 0,'0'0'0,"0"0"15,0 0-15,0 0 0,0 0 0,0 0 16,14 25-16,-14-25 16,0 0-16,17 22 0,-17-22 15,15 14-15,-7-9 0,-2-2 0,0 1 16,-1-1-16</inkml:trace>
  <inkml:trace contextRef="#ctx0" brushRef="#br0" timeOffset="153636.8017">11553 6970 0,'0'0'15,"0"0"-15,0 0 0,0 0 0,-3 26 16,3-26-16,-4 25 0,2-10 15,0 3-15,-1-1 0,2 1 16,0-2-16,1 0 0,1 0 16,3-1-16,-2-12 0,0-11 0,-1 4 15,0-1-15,0 1 0</inkml:trace>
  <inkml:trace contextRef="#ctx0" brushRef="#br0" timeOffset="153936.1119">11531 7048 0,'0'0'0,"0"0"16,0 0-16,0 0 0,28-8 0,-28 8 16,27-5-16,-27 5 0,28-7 15,-10 4-15,3 2 16,0-1-16,-1-1 0,-1 1 16,-2-2-16,5 0 0,-2 2 0,-1-1 15,-2 3-15,-1 0 0,-2 3 16,-2-1-16,-2 2 0,-3 2 15,-2 0-15,-1 4 0,-2 1 16,-2 2-16,-1 3 0,-3 6 16,0 3-16,0-1 0,0 0 0,1-2 15,1 1-15,-1-4 0,-1-3 16,1-2-16,0-1 0,-1-3 16,1-2-16,-3-3 0,-1 0 15,1-1-15,1 0 0,0-1 16</inkml:trace>
  <inkml:trace contextRef="#ctx0" brushRef="#br0" timeOffset="154153.5095">11718 7139 0,'0'0'0,"0"0"16,0 0-16,0 0 0,0 0 0,3 23 15,-3-23-15,-4 27 0,4-27 16,-12 32-16,5-11 0,1 0 15,-2 2-15,-2 0 0,-1-1 16,-3 3-16,-1-4 0,1 1 16,1-3-16,1 1 0,1-4 0,1-2 15,1-4-15,1-2 0,1 1 16,2-4-16</inkml:trace>
  <inkml:trace contextRef="#ctx0" brushRef="#br0" timeOffset="154319.523">11701 7468 0,'0'0'0,"0"0"0,0 0 16,19 10-16,-19-10 0,19 12 15,-8-2-15,0-1 0,0-1 0,1 1 16,1-2-16,2 2 0,0-1 16,2 0-16,-1-1 0,4-1 15,-2-2-15,-3-1 0,-2 1 16,-2-3-16</inkml:trace>
  <inkml:trace contextRef="#ctx0" brushRef="#br0" timeOffset="154477.7152">12176 7481 0,'0'0'0,"0"0"15,0 0-15,0 0 0,0 0 0,0 0 16,23 9-16,-23-9 0,0 0 15,20 12-15,-20-12 0,0 0 16,0 0-16,22 9 0</inkml:trace>
  <inkml:trace contextRef="#ctx0" brushRef="#br0" timeOffset="154703.6666">12626 7211 0,'0'0'0,"0"0"16,0 0-16,0 0 0,0 0 0,-8 28 15,8-28-15,-18 25 0,7-11 16,-2 4-16,-2 1 16,2-1-16,1-1 0,-3 7 0,1-1 15,2-2-15,2-3 0,2-3 16,0-2-16,2-2 0</inkml:trace>
  <inkml:trace contextRef="#ctx0" brushRef="#br0" timeOffset="154903.0353">12588 7439 0,'0'0'16,"0"0"-16,0 0 0,0 0 16,17 10-16,-17-10 0,0 0 15,25 19-15,-14-12 0,3 1 0,4 2 16,-1-3-16,1-1 0,4-2 15,5 0-15,3-1 0,0-2 0,-2-1 16,-1-3-16,-1 1 16,-2-2-16,-2-2 0,-2-2 15,-4 0-15,-2 1 0,-3 0 16,-1 2-16,-3 0 0</inkml:trace>
  <inkml:trace contextRef="#ctx0" brushRef="#br0" timeOffset="155077.7715">12812 7086 0,'0'0'0,"0"0"15,0 0-15,0 0 0,0 0 0,0 0 16,6 28-16,-6-28 0,7 23 16,-7-23-16,10 27 0,-4-13 15,3-1-15,1-2 0,1-2 16,-2-1-16,-1 0 0,-2-3 15</inkml:trace>
  <inkml:trace contextRef="#ctx0" brushRef="#br0" timeOffset="155254.649">13113 7031 0,'0'0'16,"0"0"-16,0 0 0,0 0 0,2 24 15,-2-24-15,1 23 0,-1-23 16,2 29-16,-1-13 0,1 1 16,1-4-16,0-2 0,0-2 15,1-1-15,-2 0 0</inkml:trace>
  <inkml:trace contextRef="#ctx0" brushRef="#br0" timeOffset="155487.0075">13426 7090 0,'0'0'0,"0"0"16,0 0-16,0 0 0,0 0 0,1 31 15,-2-10-15,-1 0 0,-1 4 16,-1 1-16,-2 5 16,0 5-16,-1-2 0,3-4 0,2-3 15,-1-4-15,2-1 0,0 0 16,-1-5-16,0-4 0,-2-1 0,-1-8 15,-3-4-15,0-3 16,1 0-16,0-1 0,2 1 16,0 0-16</inkml:trace>
  <inkml:trace contextRef="#ctx0" brushRef="#br0" timeOffset="155770.3377">13545 7057 0,'0'0'0,"0"0"15,0 0-15,22-6 0,-14 5 16,3 0-16,2 0 0,1 2 16,0 0-16,4 4 0,0 3 15,-3-2-15,0 2 0,-3 2 0,-1 3 16,-3 2-16,0 2 0,-1 3 16,-2 5-16,0-2 0,-2 0 15,0 1-15,1 3 0,-2 2 16,0-3-16,0-1 0,0-4 15,0-1-15,-1-3 0,-1-2 16,-1-2-16,-1-1 0,0 0 0,-3-5 16,-2 0-16,-1-5 0,0-2 15,0-1-15,1 1 16,2-1-16</inkml:trace>
  <inkml:trace contextRef="#ctx0" brushRef="#br0" timeOffset="155925.0577">13528 7185 0,'0'0'0,"0"0"0,0 0 15,22-2-15,-22 2 0,19-2 0,-8 2 16,0 2-16,0-1 0,0 1 16,0 2-16,-1-1 0,-1 0 15,-1 0-15</inkml:trace>
  <inkml:trace contextRef="#ctx0" brushRef="#br0" timeOffset="156086.6772">13473 7389 0,'0'0'16,"0"0"-16,0 0 0,0 0 0,25-4 16,-25 4-16,29-6 0,-29 6 15,38-8-15,-16 2 0,2-1 16,-1 1-16,0-3 0,3 0 15,-5 2-15,-4 0 0</inkml:trace>
  <inkml:trace contextRef="#ctx0" brushRef="#br0" timeOffset="156287.3221">13922 7162 0,'0'0'0,"0"0"16,0 0-16,0 0 0,0 0 15,0 0-15,27-2 0,-27 2 16,28 0-16,-28 0 0,32 0 16,-16-1-16,1 1 0,2 1 15,2 0-15,-1 0 0,-2-1 16,-1 1-16,-3 3 0,-2-1 0,-1 0 16,-1-1-16</inkml:trace>
  <inkml:trace contextRef="#ctx0" brushRef="#br0" timeOffset="156503.3206">13891 7386 0,'0'0'15,"0"0"-15,0 0 0,0 0 16,0 0-16,25-1 0,-25 1 16,36-4-16,-17 1 0,5 0 0,2 0 15,1-1-15,0 1 0,7-1 16,-2 1-16,-2 0 0,-2 1 0,-5-2 15,-3 1-15,-4 0 16,-2 0-16,-6 0 0,-5-1 16,1 2-16,-2-1 0,0 1 0</inkml:trace>
  <inkml:trace contextRef="#ctx0" brushRef="#br0" timeOffset="156703.3653">14092 7278 0,'0'0'0,"0"0"15,0 0-15,0 0 0,0 0 0,3 26 16,-3-26-16,0 30 16,0-30-16,0 39 0,-1-12 15,0 0-15,0-1 0,0 7 0,-1-3 16,1-3-16,1-3 0,-1-3 16,0-2-16,0-3 0,0-3 15,-2-4-15,-2-2 0,2-2 16,0 0-16,0-2 0</inkml:trace>
  <inkml:trace contextRef="#ctx0" brushRef="#br0" timeOffset="156886.2234">14651 6914 0,'0'0'0,"0"0"0,16 7 16,-5-3-16,0 2 0,1 1 16,3 1-16,-1 0 0,0 0 0,2 0 15,-4-1-15,-1-2 0</inkml:trace>
  <inkml:trace contextRef="#ctx0" brushRef="#br0" timeOffset="157094.9201">14573 7116 0,'0'0'0,"0"0"0,0 0 16,0 0-16,-2 27 0,2-27 16,-2 29-16,1-12 0,0 0 0,0 1 15,1 0-15,0-1 0,0-1 16,0-1-16,0-2 0,0-3 15,0-2-15,0 0 0</inkml:trace>
  <inkml:trace contextRef="#ctx0" brushRef="#br0" timeOffset="157336.2616">14723 7050 0,'0'0'0,"7"0"16,2 0-16,2 1 0,2-1 15,2 0-15,4-1 0,4 1 0,1-1 16,1 1-16,1 1 16,-3 1-16,-3 0 0,-2 2 15,-2-1-15,-2 1 0,-3 2 0,-5 2 16,-2 2-16,-4 0 0,-4 0 16,-6 1-16,-3 2 0,-1 1 15,0 2-15,-6 0 0,-5-1 16,-2 1-16,3-3 0,4-2 15,3-2-15,4-2 0</inkml:trace>
  <inkml:trace contextRef="#ctx0" brushRef="#br0" timeOffset="157486.6617">14592 7324 0,'0'0'0,"0"0"16,0 0-16,0 0 0,0 0 0,0 0 16,31-10-16,-31 10 0,29-6 15,-29 6-15,32-4 0,-16 3 16,2-2-16,1 2 0,0 0 15,-1 0-15,-3 0 0,-1-2 16,-2 1-16,-2 0 0,-1 0 0,-2 1 16</inkml:trace>
  <inkml:trace contextRef="#ctx0" brushRef="#br0" timeOffset="157670.2621">14619 7432 0,'0'0'0,"0"0"0,0 0 15,0 0-15,0 0 0,0 0 0,36-4 16,-36 4-16,30-6 0,-12 2 16,5 0-16,-3 1 0,1-1 15,-1 1-15,0 0 0,-2 1 0,-3-2 16,2-8-16,-3-7 0,-2 3 16,-2 3-16,-1 2 0</inkml:trace>
  <inkml:trace contextRef="#ctx0" brushRef="#br0" timeOffset="157870.2475">14773 7360 0,'0'0'16,"0"0"-16,0 0 0,0 0 0,0 0 16,0 0-16,12 26 0,-12-26 15,0 0-15,7 31 0,-7-31 16,3 26-16,-1-12 0,-1-1 15,-1 0-15,0-1 0,0-1 0,-2-3 16,-1 0-16,-1-1 0,2-1 16,0-1-16</inkml:trace>
  <inkml:trace contextRef="#ctx0" brushRef="#br0" timeOffset="158088.1721">14545 7596 0,'0'0'15,"0"0"-15,0 0 0,0 0 16,26-1-16,-26 1 0,35-3 16,-12 1-16,1 0 0,3-1 15,4 1-15,10-3 0,0 1 0,0 0 16,-2 1-16,6-1 0,-2-2 16,-2 2-16,-2 0 0,-5 0 15,-4 2-15,-6 1 0,-4 0 16,-6 0-16,-3 1 0,-2-1 15,-2 1-15,-2-1 0</inkml:trace>
  <inkml:trace contextRef="#ctx0" brushRef="#br0" timeOffset="158263.8052">15100 7404 0,'0'0'0,"0"0"0,0 0 15,0 0-15,16 14 0,-16-14 16,0 0-16,17 20 0,-10-9 0,0-2 16,0 0-16,1-3 0,-1-1 15,-1-1-15,0-1 0,-2 0 16</inkml:trace>
  <inkml:trace contextRef="#ctx0" brushRef="#br0" timeOffset="158503.0276">15466 6997 0,'0'0'0,"0"0"0,0 0 16,3 21-16,-3-21 0,-3 21 0,2-6 15,0 1-15,0 2 0,0 1 16,1-1-16,0 0 0,1-4 16,-1 3-16,0-3 0,0-2 15</inkml:trace>
  <inkml:trace contextRef="#ctx0" brushRef="#br0" timeOffset="158837.0535">15463 7089 0,'0'0'0,"0"0"0,0 0 0,23-3 16,-23 3-16,22-7 0,-22 7 15,31-5-15,-12 1 0,0 0 16,-1 1-16,0-1 0,-1 1 0,2-1 16,0 1-16,0 2 0,-1 0 15,-4 0-15,-2 1 0,-1 2 16,-1 1-16,-5 2 0,0 2 15,-2 0-15,-1 3 0,-2 3 16,-1 3-16,-1 7 0,-1 2 16,-2 1-16,0-1 0,0-1 15,2-2-15,0 0 0,-1-1 16,2-2-16,0-3 0,0-1 16,0-2-16,-1-2 0,1-3 0,-1-1 15,0-1-15,-2-3 0,0-2 16,-1-1-16,2 1 0,1-1 15</inkml:trace>
  <inkml:trace contextRef="#ctx0" brushRef="#br0" timeOffset="159036.2003">15571 7241 0,'0'0'16,"0"0"-16,0 0 0,0 0 15,0 0-15,1 30 0,-1-30 0,-3 25 16,3-25-16,-4 32 0,0-13 15,1 0-15,-2-1 0,1 1 16,-1 1-16,-1 0 0,1-2 16,-3 4-16,-1-3 0,-1-2 15,-1-1-15,1-6 0,1-1 16,2-3-16,0 0 0,1-1 16</inkml:trace>
  <inkml:trace contextRef="#ctx0" brushRef="#br0" timeOffset="159237.0507">15594 7566 0,'0'0'0,"0"0"16,0 0-16,32 10 0,-17-5 15,3 0-15,4 2 0,2-1 16,0 2-16,7 1 0,-2 0 16,1-1-16,0 0 0,-2 0 15,-3-3-15,2 3 0,-3-1 0,-5-1 16,-1-1-16,-4-2 0,-3 0 15,-6 0-15,-4 0 0,0 1 16,0-3-16,0 2 0</inkml:trace>
  <inkml:trace contextRef="#ctx0" brushRef="#br0" timeOffset="169286.429">16358 9865 0,'0'0'0,"0"0"0,0 0 16,0 0-16,0 0 0,0 0 0,0 0 15,0 0-15,0 0 0,25-9 16,-25 9-16,0 0 0,0 0 0,27-5 16,-27 5-16,19-3 15,-9 2-15,1 0 0,0-1 16,0 1-16,0 1 0,2-1 0,4 1 16,-2-1-16,1 0 0,1 0 15,1 0-15,1 0 0,0 1 16,2-1-16,1-2 0,6 1 15,-1 0-15,3 1 0,2 1 16,-1 0-16,-1 0 0,3 0 16,2-2-16,7 2 0,-1-1 0,0 1 15,-1 1-15,0-1 0,-1 0 16,6 0-16,-1 0 16,-1 0-16,-2 0 0,-1 0 0,-1 2 15,0-2-15,-1-1 0,2 0 16,0 1-16,-2 0 0,0 0 15,6-1-15,0 0 0,-9 2 16,-1 0-16,9 2 0,2 1 16,-5-1-16,-1-4 0,2 1 15,2 0-15,-4 0 0,0-2 0,3 1 16,1 0-16,-1-1 0,-1 1 16,2-2-16,1-2 0,-2 4 15,-1 2-15,2 0 0,0-1 16,-1 0-16,0-1 0,8 1 15,-1 1-15,-2-1 0,-2 0 16,3 0-16,3 0 0,-3 0 16,-3 1-16,3-2 0,3 0 15,-6-1-15,-4-1 0,5 2 0,5 0 16,-5 1-16,-3 1 0,4-2 16,2 0-16,-4 0 15,-4 1-15,4-2 0,4 0 0,-3 2 16,-1 1-16,2 1 0,1 0 15,-1-1-15,-1-2 0,7 0 16,-1-1-16,-8 3 0,-1 1 16,24 0-16,-3-2 0,-29 1 15,-1 2-15,27-1 0,0-1 16,-27-2-16,0 0 0,27 2 16,-1 3-16,-26-2 0,2-1 0,25 1 15,0 0-15,-23-1 0,-1 0 16,21 1-16,0-4 0,-4 5 15,-2 0-15,2-2 0,1 0 16,-8-1-16,-3 0 0,4-1 16,1 1-16,-2 0 0,-4 0 0,5 2 15,5 0-15,-6 1 0,-4-1 16,8-1-16,4-1 16,-3-1-16,-3-3 0,0 5 0,1 3 15,-3 0-15,-2-1 0,4-2 16,3-2-16,-5 1 0,-3 1 15,4-3-15,2-1 0,-3 4 0,-5 2 16,5 0-16,4-1 16,-7 0-16,-5-2 0,8 0 15,2 0-15,-3 1 0,-5 0 0,7 0 16,3-1-16,-5 0 0,-3 1 16,2-1-16,1-1 15,-16-2-15,1-1 0,20 6 0,-2 5 16,-20-7-16,2-3 0,22 1 15,-2 0-15,-25 1 0,0-3 16,6 4-16,4 2 0,-1-1 16,-1-1-16,1-1 0,1 0 15,-5 0-15,-3 2 0,5-2 16,4-1-16,-4 1 0,-2-2 0,2 1 16,1 0-16,-7 3 0,0 2 15,0 0-15,2-2 16,-1 0-16,-2-2 0,2 3 0,-1 2 15,-2-1-15,-3-1 0,-3 0 16,0 1-16,-3 0 0,-2 0 0,0-4 16,1-2-16,-4 1 0,-1 1 15,-4 1-15,0 1 16,-4 0-16,-2-1 0,2 1 16,-2-1-16,2 1 0</inkml:trace>
  <inkml:trace contextRef="#ctx0" brushRef="#br0" timeOffset="176120.735">16624 8334 0,'0'0'0,"0"0"0,19 1 16,-6-2-16,2-2 0,11-2 0,5 0 16,1-1-16,1 1 0,12-2 15,3 2-15,-1 1 0,-2-1 16,3 2-16,-2 1 15,-10 0-15,-6 2 0,-7-3 0,-5 1 16,-5 0-16,-3 1 0,-3-1 16</inkml:trace>
  <inkml:trace contextRef="#ctx0" brushRef="#br0" timeOffset="176304.2392">16702 8467 0,'0'0'0,"0"0"16,0 0-16,0 0 0,4 26 0,-4-26 16,2 23-16,-2-23 15,2 28-15,-1-12 0,0 0 16,0 0-16,0-1 0,-1-3 0,-1 0 16,0-2-16,0-1 0,0-1 15</inkml:trace>
  <inkml:trace contextRef="#ctx0" brushRef="#br0" timeOffset="176537.075">16779 8466 0,'0'0'15,"0"0"-15,0 0 0,21-8 0,-12 7 16,4 0-16,4 1 0,1 0 16,1 0-16,7 2 0,0 1 15,-1 1-15,-2-2 0,-3 2 16,-3 0-16,-3-1 0,-2 0 15,-7 2-15,-5 4 0,-5 0 16,-5-3-16,-8 4 0,-6 1 16,-4 0-16,-2 1 0,-9 4 0,-4 0 15,3 1-15,3 0 0,1-1 16,9-4-16,5-2 0</inkml:trace>
  <inkml:trace contextRef="#ctx0" brushRef="#br0" timeOffset="176720.447">16532 8765 0,'0'0'15,"0"0"-15,0 0 0,5 28 0,-5-28 16,5 26-16,-1-9 16,0 1-16,1 0 0,0 4 0,2 1 15,-2-3-15,1-1 0,-3-3 16,-1 1-16,0-5 0,1-2 0,-1-3 15,0-1-15,-1-1 0</inkml:trace>
  <inkml:trace contextRef="#ctx0" brushRef="#br0" timeOffset="177003.983">16596 8796 0,'0'0'0,"0"0"0,0 0 15,29-15-15,-29 15 0,32-11 0,-9 3 16,3 1-16,1-1 0,13-1 15,2 0-15,1 2 0,1 2 0,8-1 16,-2 3-16,-4 1 16,-6 1-16,6 1 0,-5 2 15,-6 2-15,-7 2 0,-6 4 16,-5 3-16,-5 1 0,-4 0 0,-5 4 16,-3 2-16,-4-5 0,-4-1 15,-4 1-15,-3 0 16,-1-1-16,-2 0 0,-1-2 0,-1 0 15,-4-1-15,-1 1 0,-1-3 16,-2-3-16,0-3 0,1-1 16,0 0-16,8-1 0,3 1 15</inkml:trace>
  <inkml:trace contextRef="#ctx0" brushRef="#br0" timeOffset="177141.667">16797 8749 0,'0'0'0,"0"0"15,0 0-15,0 0 0,0 0 0,0 0 16,0 0-16,17 26 0,-17-26 16,0 0-16,16 22 15,-16-22-15,0 0 0,17 20 0</inkml:trace>
  <inkml:trace contextRef="#ctx0" brushRef="#br0" timeOffset="177403.8727">17151 8731 0,'0'0'0,"0"0"16,0 0-16,0 0 0,0 0 0,-24 9 16,24-9-16,-34 11 0,13-2 15,-4-1-15,-1 3 16,1-1-16,-1-5 0,-5 5 0,2 1 16,2 0-16,4-1 0,4-2 15,3 0-15,5-3 0,3-2 16,6-2-16,5-1 0,4 0 15,3 1-15,5-1 0,5-1 16,2-1-16,2-3 0,3 1 16,1 0-16,6 0 0,-1 1 0,-4-3 15,-3-2-15,-7 2 0,-2 1 16,-4 1-16</inkml:trace>
  <inkml:trace contextRef="#ctx0" brushRef="#br0" timeOffset="177553.2031">16975 8883 0,'0'0'0,"0"0"16,0 0-16,0 0 0,0 0 0,-14 20 16,14-20-16,-5 18 0,5-18 15,-3 24-15,1-10 16,2 1-16,2 0 0,0-1 16,1 0-16,0-2 0,0 0 0,-1-3 15</inkml:trace>
  <inkml:trace contextRef="#ctx0" brushRef="#br0" timeOffset="177771.076">17445 8563 0,'0'0'0,"0"0"0,0 0 0,0 0 16,0 0-16,11 23 0,-11-23 15,5 24-15,-5-24 0,4 29 16,-2-10-16,1-3 0,-1-1 0,0-3 16,0-2-16,0-1 0,1-2 15,-2-1-15</inkml:trace>
  <inkml:trace contextRef="#ctx0" brushRef="#br0" timeOffset="178120.6004">17479 8575 0,'0'0'0,"0"0"0,0 0 16,0 0-16,0 0 0,21-7 16,-21 7-16,32-4 0,-32 4 0,38-2 15,-16 2-15,1-1 0,0 0 16,7 1-16,-1 0 16,-3 0-16,-3-2 0,-1 4 0,-2-1 15,-3 1-15,-3 0 0,-7 2 16,-6 0-16,-3 1 0,-4 0 0,-9 3 15,-9 2-15,0-1 16,0 1-16,-11 3 0,-5 2 16,6-4-16,3-2 0,2 1 15,2 0-15,6-3 0,3-1 0,4-1 16,5-1-16,7-1 0,2-3 16,11-2-16,5-2 0,4 1 15,2 0-15,5-1 0,2-1 16,1 0-16,-1-2 0,0 1 15,-1-1-15,-4 3 0,-3 0 16,0-4-16,-4-2 0,-6 4 0,-2 0 16,-2 1-16</inkml:trace>
  <inkml:trace contextRef="#ctx0" brushRef="#br0" timeOffset="178354.1226">17636 8428 0,'0'0'0,"0"0"16,0 0-16,0 0 0,0 0 0,0 0 16,0 0-16,6 30 0,-6-30 15,2 25-15,-2-25 16,2 37-16,-1-18 0,0 4 16,1 3-16,-1-1 0,1 1 0,0 7 15,0 1-15,0-7 0,-1-2 0,0 3 16,-1-1-16,-1-9 15,0-3-15,0 0 0,0-2 16,0-4-16</inkml:trace>
  <inkml:trace contextRef="#ctx0" brushRef="#br0" timeOffset="178653.3689">17530 8947 0,'0'0'0,"0"0"15,0 0-15,0 0 0,0 0 16,0 0-16,0 0 16,0 0-16,0 0 0,0 0 0,0 0 15,0 0-15,29-16 0,-29 16 16,33-7-16,-33 7 0,37-9 0,-16 5 15,3-2-15,-2 0 0,-1 0 16,6-1-16,1-1 16,-3 1-16,-2-1 0,-3 1 0,-1 0 15,-5 0-15,-3 0 0,-2 1 16,-2-1-16,-2 2 0,-1 0 16,-1 0-16,-2 2 0,-1 1 15,-1 0-15,1 2 0,3 4 16,-1 0-16,0 1 0,2 1 15,0 3-15,1-1 0,-1 1 0,0 2 16,2 1-16,-1 0 0,1 0 16,0 3-16,2 0 15,0-2-15,1-4 0,-3 0 16,0-3-16,-1 0 0</inkml:trace>
  <inkml:trace contextRef="#ctx0" brushRef="#br0" timeOffset="178903.2213">18476 8703 0,'0'0'0,"0"0"0,0 0 16,0 0-16,-8 21 0,8-21 15,-13 27-15,4-11 0,-1 0 16,-2 1-16,-1 1 0,1-1 15,1-1-15,-2 3 0,1-2 16,1-4-16,2-2 0,0-3 0,0-1 16,0-4-16,2-1 0,-1-4 15,0-2-15,1-4 0,1 0 16,-1-1-16,2 2 0,0 1 16</inkml:trace>
  <inkml:trace contextRef="#ctx0" brushRef="#br0" timeOffset="179207.3463">18365 8490 0,'0'0'16,"0"0"-16,0 0 0,21 6 0,-21-6 15,25 10-15,-25-10 0,35 22 16,-14-8-16,2 4 0,2 1 16,7 8-16,1 0 0,8 8 15,-1 1-15,0-5 0,0-3 16,5 1-16,-2-3 0,-5-3 15,-2-4-15,-1-1 0,1 0 16,-5-5-16,-5-1 0,-4-1 0,-2 0 16,-4-4-16,-2-2 0,-3 0 15,-2 0-15,-3-4 0,-2 0 16,-1-2-16,0-2 16,-1 1-16,0 2 0,-2 0 0,2-3 15,-2 3-15,0 0 0,0 0 16,-3 0-16,3 0 0,-2 0 0,2 0 15</inkml:trace>
  <inkml:trace contextRef="#ctx0" brushRef="#br0" timeOffset="183037.2832">18025 10285 0,'0'0'16,"0"0"-16,0 0 0,0 0 0,0 0 16,0 0-16,0 0 15,0 0-15,0 0 0,-5-25 0,5 25 16,0 0-16,-16-16 0,16 16 16,-17-12-16,17 12 0,-25-14 15,10 7-15,-4 0 16,2 1-16,-1 1 0,-2 2 0,-2-1 15,0 3-15,1-1 0,-4 2 16,0 2-16,3 2 0,1 0 16,-1 4-16,0 2 0,5 1 0,3 1 15,3 1-15,4 3 16,1 0-16,3-1 0,5 1 0,5 0 16,3-3-16,2-2 0,8-3 15,5-3-15,6-2 0,1-4 16,4-3-16,4-4 0,-3-2 0,-1-3 15,7-2-15,1-4 16,-6 2-16,-5 0 0,3-4 16,1-3-16,-5 1 0,-3 2 0,-4-1 15,-5 3-15,-8 3 0,-4 3 16,-5 2-16,-3 1 0,-3 3 16,-2 2-16,-6 4 0,-6 3 15,2 1-15,1 0 0,-1 5 16,-2 3-16,1 3 0,-1 1 0,-1 4 15,0 3-15,3 1 16,4 0-16,2 7 0,5 3 16,5-5-16,4-4 0,6-4 15,4-3-15,0-5 0,2-2 0,5-6 16,6-4-16,-11 0 0,-2 0 16,-3 0-16</inkml:trace>
  <inkml:trace contextRef="#ctx0" brushRef="#br0" timeOffset="183203.6071">18600 10260 0,'0'0'0,"0"0"0,0 0 15,0 0-15,0 0 0,0 0 0,-14 26 16,14-26-16,-12 23 0,12-23 16,-13 24-16,7-12 0,1 0 15,1-1-15,1-2 0,1-2 16,1-5-16,0 1 0,0 0 15,1-1-15</inkml:trace>
  <inkml:trace contextRef="#ctx0" brushRef="#br0" timeOffset="183355.0165">18630 9952 0,'0'0'0,"0"0"0,0 0 16,0 0-16,0 0 0,0 0 15,20 23-15,-20-23 0,11 21 16,-11-21-16,10 17 0,-10-17 0</inkml:trace>
  <inkml:trace contextRef="#ctx0" brushRef="#br0" timeOffset="183654.2799">19108 10121 0,'0'0'0,"0"0"0,0 0 15,0 0-15,0 0 0,-34 5 16,34-5-16,-33 6 0,15-3 0,-1 2 16,-2 0-16,1 1 15,2 1-15,1 0 0,3 2 16,-2 1-16,4-1 0,6 2 0,5 0 16,3 2-16,3 0 0,4 0 15,2 1-15,0-1 0,0 0 16,0-1-16,-1-1 0,-1-1 0,-2 0 15,-3 0-15,-2-1 16,-2-1-16,-2 0 0,-2-2 16,-2 0-16,-2-1 0,-1-1 0,0-1 15,-1-2-15,1 1 0,1-1 16,3 0-16</inkml:trace>
  <inkml:trace contextRef="#ctx0" brushRef="#br0" timeOffset="184120.0203">19625 10187 0,'0'0'0,"0"0"15,0 0-15,0 0 0,0 0 0,0 0 16,-12-22-16,12 22 15,0 0-15,-29-16 0,14 11 16,-2 1-16,1 1 0,-3 3 16,-2 2-16,-1 2 0,-1 0 0,-6 5 15,3 2-15,1 2 0,3 1 16,4 2-16,1 0 16,5 1-16,3-1 0,5 1 15,4 0-15,4-5 0,4-1 0,6-4 16,5-2-16,1-3 0,0-2 0,6-2 15,3-3-15,-2-1 16,0-1-16,-4-3 0,-2-2 16,-2 0-16,-3 1 0,-1 2 0,-1 0 15,-3 1-15,-4 2 0,0 2 16,-3 0-16,0 2 16,-2 3-16,-2-1 0,-2 1 0,0 4 15,-2 1-15,1 4 0,0 3 16,0 0-16,2 3 0,2-1 15,2-1-15,1-1 0,3 0 0,2-5 16,3-1-16,-2-1 0,-2-1 16,-1-1-16</inkml:trace>
  <inkml:trace contextRef="#ctx0" brushRef="#br0" timeOffset="184354.1087">19887 10121 0,'0'0'0,"0"0"0,0 0 16,0 0-16,-6 23 0,6-23 0,-10 30 15,2-10-15,-2 4 0,0 2 16,0 5-16,-2 6 0,2-1 16,1-2-16,2-2 0,-1 3 15,2-6-15,2-5 0,0-4 16,-1-4-16,1-5 0,-2-6 15,0-6-15,0-2 0,2-1 0,-1 1 16,2 0-16,0 1 0</inkml:trace>
  <inkml:trace contextRef="#ctx0" brushRef="#br0" timeOffset="184587.7815">19772 10140 0,'0'0'0,"0"0"15,0 0-15,31-7 0,-31 7 0,35-5 16,-13 5-16,1 1 0,1 3 0,8 2 15,0 1-15,-2 0 16,-3 0-16,4 4 0,-2 0 0,-5 1 16,-4 2-16,-6 0 15,-4-1-15,-4-1 0,-4-1 0,-8 1 16,-7-1-16,0-2 16,-2 0-16,-11 1 0,-4 0 0,3-2 15,2-2-15,0-1 0,1-1 16,4-1-16,4-1 0,2 0 15</inkml:trace>
  <inkml:trace contextRef="#ctx0" brushRef="#br0" timeOffset="184820.0675">20400 10157 0,'0'0'0,"0"0"16,0 0-16,-6 26 0,6-26 0,-12 34 15,2-8-15,-2 2 16,-1 4-16,-4 10 0,1 1 16,-1 5-16,3-4 0,2-6 15,2-3-15,-1-1 0,2-6 0,4-4 16,1-6-16,1-8 16,0-3-16,-2-6 0,0-5 0,0-6 15,2-7-15,1 5 0,0 2 16,1 0-16</inkml:trace>
  <inkml:trace contextRef="#ctx0" brushRef="#br0" timeOffset="185071.5688">20397 10131 0,'0'0'0,"0"0"0,0 0 16,28-3-16,-14 3 0,1 4 0,3 0 15,5 3-15,1-1 0,-1 2 16,0 2-16,-3 2 0,-2 2 0,-5 1 15,-2 0-15,-3-1 16,-3-1-16,-5 0 0,-4 0 16,-4-1-16,-2-2 0,-3 0 0,-2 0 15,-3-1-15,-1-1 0,-5 0 16,-1-2-16,1 0 0,3-1 16,3-3-16,1-2 0,4 0 15,2 0-15,2 0 0</inkml:trace>
  <inkml:trace contextRef="#ctx0" brushRef="#br0" timeOffset="185404.166">20717 10298 0,'0'0'0,"0"0"16,0 0-16,27 0 0,-15 1 0,3-1 16,3 0-16,4 0 0,0-1 15,2-1-15,2-1 0,-2-1 16,-1 0-16,-1-2 0,-1 1 15,-3-1-15,-3 0 0,0 0 16,-2-3-16,-2 2 0,-1-1 0,-5 0 16,-1-2-16,-3 2 15,-2-1-15,-3 2 0,-2 3 16,-3 0-16,-3 1 0,-5 2 0,-3 1 16,1 3-16,0 2 0,-3 1 15,-3 3-15,1-1 0,1 2 0,-2 5 16,3 4-16,4 0 15,4 1-15,3-1 0,4-1 16,5-1-16,3-1 0,11-2 16,9 1-16,2-3 0,1-1 0,8-4 15,6-3-15,-2-3 0,2-1 16,-3-1-16,-7 1 0,-7-1 16</inkml:trace>
  <inkml:trace contextRef="#ctx0" brushRef="#br0" timeOffset="185803.4684">21531 10247 0,'0'0'16,"0"0"-16,0 0 0,0 0 0,0 0 15,-21-10-15,21 10 0,-29-3 16,29 3-16,-35-1 0,12 2 16,-1 1-16,-2 2 0,-7 3 15,-1 4-15,1 1 0,2 0 16,4 4-16,2 0 0,0 0 15,5-1-15,6-3 0,5 0 16,6-1-16,5-1 0,8 0 16,6-4-16,0-1 0,1-3 0,10-1 15,4-1-15,-3-3 0,-2-3 0,0-3 16,1-2-16,-2-1 16,0-1-16,-3 0 0,-2 0 15,-3 1-15,-3 1 0,-3 1 16,-2 2-16,-1 2 0,-3 0 15,-1 4-15,-2 3 0,-2 1 16,-1 3-16,-2 2 0,1 3 16,0 3-16,0 2 0,1 0 0,1 0 15,2-1-15,1 0 0,2 0 16,1 0-16,2-1 0,1-2 16,-3-1-16,0-2 0,-1-1 15</inkml:trace>
  <inkml:trace contextRef="#ctx0" brushRef="#br0" timeOffset="186153.8872">21733 10235 0,'0'0'0,"0"0"0,0 0 15,0 0-15,-13 24 0,7-11 16,-1 3-16,1 0 0,-2 0 0,1 0 15,2-1-15,-1-1 16,2-1-16,0 1 0,0-2 16,2-2-16,1-3 0,2-4 15,1-2-15,2-3 0,-1-2 0,1-3 16,2-4-16,-1-3 0,1-1 16,2-6-16,-1-1 0,1 1 15,1 2-15,0 1 0,1 3 16,-2 0-16,0 4 0,1 2 15,0 3-15,0 1 0,-1 2 0,1 3 16,-1 3-16,0 1 0,-2 1 16,1 2-16,1 3 15,-1 1-15,1 1 0,-1-2 0,-2-3 16,1 0-16</inkml:trace>
  <inkml:trace contextRef="#ctx0" brushRef="#br0" timeOffset="186553.6525">21928 10350 0,'0'0'0,"0"0"0,0 0 16,0 0-16,0 0 0,23 9 15,-23-9-15,21 7 0,-21-7 0,28 6 16,-11-5-16,2-1 15,0 0-15,1-2 0,1-1 16,-1 0-16,0-1 0,5-4 0,-3-2 16,-4-1-16,-1 1 0,-5-1 15,-2 1-15,-3-1 0,-4 1 16,-4 1-16,-5 0 16,-1 3-16,-3 0 0,-4 3 0,-2 0 15,-3 2-15,-1 2 0,-1 3 16,-1 2-16,1 3 0,1 3 15,-3 5-15,2 3 0,3 0 16,1-1-16,8 1 0,7-4 16,5 2-16,5 1 0,5-1 15,6 0-15,4-3 0,6-4 0,5-1 16,5-5-16,0 3 0,1-2 0,-1 1 16,-10-1-16,-5-2 15</inkml:trace>
  <inkml:trace contextRef="#ctx0" brushRef="#br0" timeOffset="186970.5008">22712 10350 0,'0'0'0,"0"0"0,0 0 15,0 0-15,0 0 0,-17-19 0,17 19 16,-21-11-16,9 6 0,-4 0 16,-4 2-16,-1 1 0,-1 2 15,-1 2-15,-2 1 0,-4 5 16,2 2-16,3 2 0,1 4 15,4-1-15,2-1 0,4 4 16,6 1-16,2 1 0,5-2 0,10-4 16,9-3-16,1-6 0,1-1 15,5-2-15,6-5 16,-1-3-16,-1-1 0,1-5 0,-1-4 16,3-6-16,-3 0 0,-2-6 15,-3-4-15,-5 2 0,-3 2 0,-4-1 16,-2-2-16,-4 5 15,-1 3-15,-2 5 0,0 4 16,-2 2-16,0 4 0,-2 5 0,-2 3 16,1 2-16,-1 3 0,-2 5 15,0 4-15,-2 3 16,1 2-16,-1 7 0,1 5 16,-1 1-16,2 0 0,2 1 0,1 0 15,3 4-15,2-5 0,3-3 16,3-3-16,1-8 0,1-4 0,-3-5 15,-3 0-15,0-3 0</inkml:trace>
  <inkml:trace contextRef="#ctx0" brushRef="#br0" timeOffset="187134.6269">23318 10185 0,'0'0'0,"0"0"0,0 0 16,0 0-16,22 16 0,-22-16 0,0 0 16,23 16-16,-15-9 0,-1-1 15,-2-1-15,0 0 0</inkml:trace>
  <inkml:trace contextRef="#ctx0" brushRef="#br0" timeOffset="187304.1577">23122 10354 0,'0'0'16,"0"0"-16,0 0 0,0 0 0,0 0 15,31 11-15,-31-11 0,28 10 16,-11-5-16,0 1 0,-1-1 16,-2-1-16,-1 1 0,-2-2 15</inkml:trace>
  <inkml:trace contextRef="#ctx0" brushRef="#br0" timeOffset="187487.391">23119 10615 0,'0'0'0,"0"0"0,0 0 16,0 0-16,28-9 0,-28 9 16,38-10-16,-16 4 0,2-1 15,4-2-15,2 0 0,8-5 16,-2 1-16,1-5 0,-2-2 15,5-3-15,-4 1 0,-6 4 0,-6 3 16,-5 4-16</inkml:trace>
  <inkml:trace contextRef="#ctx0" brushRef="#br0" timeOffset="187670.8727">23700 9999 0,'0'0'0,"0"0"0,0 0 16,2 22-16,-2-22 0,1 19 0,-1-19 16,-1 29-16,0-14 0,0 1 15,-1 0-15,0 0 0,1-3 16,-1-2-16,0-3 0,0 0 16,-1-1-16,1-1 0</inkml:trace>
  <inkml:trace contextRef="#ctx0" brushRef="#br0" timeOffset="187820.3328">23520 10065 0,'0'0'0,"0"0"0,0 0 0,0 0 16,23 12-16,-23-12 0,18 11 16,-18-11-16,22 15 0,-8-8 15,3 1-15,-3-1 0,-2 0 0,-1-2 16</inkml:trace>
  <inkml:trace contextRef="#ctx0" brushRef="#br0" timeOffset="187987.5641">24123 10104 0,'0'0'0,"0"0"0,0 0 0,0 0 16,0 0-16,-36 6 0,36-6 15,-41 6-15,15-3 0,-3 3 16,-4 2-16,-3-1 0,0 2 15,-11 0-15,-1 2 0,-3 0 0,7-1 16,9-3-16,6-1 16,6-2-16</inkml:trace>
  <inkml:trace contextRef="#ctx0" brushRef="#br0" timeOffset="188170.8677">23529 10218 0,'0'0'0,"0"0"15,0 0-15,0 0 0,0 0 0,13 22 16,-13-22-16,4 25 0,-1-9 15,-3 3-15,-2 3 16,1 2-16,0-1 0,-1 9 0,-1-3 16,1 0-16,0-2 0,1-2 15,1 1-15,0-6 0,-1-3 16,1-4-16,1-1 0,0-1 16,-1-4-16,0 0 0</inkml:trace>
  <inkml:trace contextRef="#ctx0" brushRef="#br0" timeOffset="188470.262">23764 10260 0,'0'0'0,"0"0"16,0 0-16,22-4 0,-12 1 16,2 3-16,3 0 0,1 1 15,-1 1-15,4 1 0,-2 2 16,-1 2-16,-2 1 0,-2 3 15,-2 4-15,-2 1 0,-3 2 0,-1 4 16,-3 6-16,-1-1 0,-1 0 16,-2 4-16,0-1 0,-1-2 15,-1-2-15,1-2 0,1-3 16,-1-2-16,1-5 0,0-1 16,-1-4-16,0 1 0,-2 1 15,0-7-15,-3-1 0,0-2 16,0-1-16,-2-3 0,0-2 15,1 1-15,3 0 0,0 1 0</inkml:trace>
  <inkml:trace contextRef="#ctx0" brushRef="#br0" timeOffset="188620.4024">23640 10420 0,'0'0'0,"0"0"15,0 0-15,0 0 0,0 0 0,0 0 16,35-1-16,-35 1 15,29-1-15,-29 1 0,34 0 16,-16 1-16,-1 1 0,-1-1 0,-3 0 16,-2 0-16</inkml:trace>
  <inkml:trace contextRef="#ctx0" brushRef="#br0" timeOffset="188754.3398">23653 10544 0,'0'0'15,"0"0"-15,0 0 0,0 0 0,27 1 16,-27-1-16,32-2 16,-10 1-16,2-1 0,-3 0 0,-2 1 15,-3 0-15</inkml:trace>
  <inkml:trace contextRef="#ctx0" brushRef="#br0" timeOffset="189070.6313">24450 10068 0,'0'0'0,"0"0"0,0 0 0,0 0 16,0 0-16,0 0 0,0 0 15,-7 26-15,7-26 0,-17 18 16,17-18-16,-26 27 0,12-13 0,3 0 15,3 0-15,0-2 0,1 1 16,5-2-16,3 0 16,4-3-16,1 0 0,5-1 15,4 0-15,4-3 0,2 0 0,4-1 16,2-2-16,-2 1 0,-1 0 16,4-1-16,1 2 0,-5 0 15,-4 1-15,-3-2 0,-4-1 16,-2 1-16</inkml:trace>
  <inkml:trace contextRef="#ctx0" brushRef="#br0" timeOffset="189287.3104">24156 10447 0,'0'0'15,"0"0"-15,0 0 0,32-3 16,-32 3-16,37-4 0,-9 1 15,1 2-15,0 0 0,13-1 16,2-1-16,1 2 0,-2 0 0,7-2 16,-2 1-16,-8 1 0,-4 1 15,-1-4-15,-5-1 0,-7 0 16,-4 1-16,-5 1 0</inkml:trace>
  <inkml:trace contextRef="#ctx0" brushRef="#br0" timeOffset="189555.3959">24532 10219 0,'0'0'0,"0"0"16,0 0-16,0 0 0,-7 21 0,7-21 15,-8 31-15,1-12 16,0 2-16,0 3 0,-1 3 15,-3 5-15,-1-2 0,1-2 16,1-1-16,0-2 0,1-2 0,-4 1 16,-3-3-16,2-3 0,0-2 15,-2-3-15,1-2 0,0-4 16,1 0-16,-6-2 0,-2-5 16,8 0-16,2 0 0,1 0 15</inkml:trace>
  <inkml:trace contextRef="#ctx0" brushRef="#br0" timeOffset="189708.8998">24513 10639 0,'0'0'0,"9"4"0,3 0 0,1 2 16,2-1-16,7 4 0,3-1 15,0 2-15,0-1 0,-3-1 16,-1 0-16,0-1 0,-5 0 0,-1-3 15</inkml:trace>
  <inkml:trace contextRef="#ctx0" brushRef="#br0" timeOffset="201571.0222">2659 11336 0,'0'0'16,"0"0"-16,0 0 0,0 0 0,0 0 15,25-4-15,-25 4 0,0 0 16,25-7-16,-19 5 0,2-1 16,1 1-16,1 1 0,2-1 15,3 1-15,1-1 0,0 0 0,3 0 16,0 1-16,1 1 16,4 1-16,6-1 0,3-1 15,0 2-15,3 1 0,1-1 16,2 0-16,9-2 0,0-2 0,2 2 15,0 2-15,-1 2 0,2-2 16,14 1-16,1-1 0,-2 1 16,2-1-16,8 4 0,-1 2 15,-2-2-15,0-3 0,13 0 16,-2-1-16,-2 2 0,-4 5 0,37 0 16,-7 0-16,-10-3 15,-8-1-15,2 2 0,0-1 0,-5 2 16,1 0-16,-2-1 0,-1-3 15,0 1-15,-1 0 0,7 6 16,8 2-16,-9-4 0,-5-2 16,8-2-16,2-1 0,-2 1 15,-1-2-15,-2 0 0,0 1 16,-1-3-16,-1 0 0,4 5 16,0 1-16,-2-1 0,-3-1 0,4-3 15,3-2-15,-6-3 0,-1 0 16,6 6-16,2 5 15,-3-3-15,-3 0 0,0-3 0,-1-2 16,0 3-16,0 1 0,4-3 16,-2-2-16,-3 2 0,-4 0 15,2 3-15,1 4 0,-1-2 16,-3 1-16,1-4 0,-1-1 16,-2 1-16,-1 3 0,6-4 15,3-3-15,-4 2 0,-3 1 16,3 1-16,3 0 0,-7 2 15,-3-1-15,1-1 0,1-2 0,0-1 16,0 1-16,3 0 16,0 3-16,0-3 0,-2 0 0,0 1 15,-2 1-15,-4-1 0,-5 1 16,4-2-16,3-1 0,-2 1 16,0 0-16,3 0 0,1 0 15,-3-2-15,-3-1 0,2 0 16,1 4-16,-3-2 0,0-1 0,8 2 15,6 1 1,-9 0-16,-6 0 0,0-1 0,-1 0 16,-3 2-16,-2 2 0,2-5 15,1-2-15,1 3 0,2 2 0,3-1 16,3-2-16,7 0 16,4 0-16,-20 2 0,-13 5 0,11-5 15,9-2-15,-12-2 16,-8-1-16,10 1 0,6 2 15,-9 1-15,-2 0 0,8 2 16,6 0-16,-12-2 0,-9 0 0,7 0 16,6 0-16,-8 2 0,-4 0 15,2-2-15,2 0 0,-8 1 16,-9 0-16,-3 4 0,-4 2 16,-9-4-16,-7-2 0,-12-3 15,-11-1-15,3 0 0,0 2 0,2 0 16</inkml:trace>
  <inkml:trace contextRef="#ctx0" brushRef="#br0" timeOffset="203003.9751">1856 11916 0,'0'0'0,"0"0"0,0 0 16,0 0-16,0 0 0,0 0 16,0 0-16,0 0 15,0 0-15,0 0 0,0 0 0,0 0 16,25 14-16,-25-14 0,0 0 15,16 16-15,-16-16 0,0 0 16,16 22-16,-10-11 0,-1 1 0,0 1 16,1 1-16,0 1 0,1 1 15,2 1-15,-3 1 16,2 0-16,1-1 0,3 7 0,-2-1 16,2-1-16,0-2 0,1 0 15,-3-1-15,3-2 0,-5-2 16,2-1-16,0-2 0,2 1 15,-1-3-15,4-2 0,-2-1 16,2-3-16,1-3 0,-1-2 16,2-3-16,-1-1 0,2-2 0,2-4 15,2-4-15,0 0 16,1-3-16,8-8 0,3-4 16,0-1-16,-1 0 0,8-5 15,-2 3-15,0 1 0,2 1 0,-2 0 16,-2 1-16,4-1 0,-5 2 15,-1 3-15,-3 0 0,-7 5 16,-4 3-16,-2 1 16,-6 0-16,-3 6 15,-1 2-15,-5 3 0</inkml:trace>
  <inkml:trace contextRef="#ctx0" brushRef="#br0" timeOffset="204222.3124">1923 14450 0,'0'0'15,"0"0"-15,0 0 0,6 23 0,-6-23 16,7 25-16,-4-10 0,3 1 16,-3 2-16,2 5 0,2 0 15,0-1-15,-1 0 0,0-1 16,2-2-16,-2 0 0,0-2 15,0-1-15,1 0 0,0-3 0,0-1 16,0 0-16,-1-1 0,0-3 16,1-4-16,3-5 15,-2-3-15,6-5 0,1-2 0,7-4 16,7-5-16,0-6 0,6-4 16,12-15-16,4-6 15,0 1-15,-1 0 0,15-12 0,9-7 16,2-4-16,-7 4 0,15-17 15,-17 11-15,-21 24 0,-13 16 16,-11 11-16</inkml:trace>
  <inkml:trace contextRef="#ctx0" brushRef="#br0" timeOffset="210853.8248">2286 12493 0,'0'0'0,"0"0"16,0 0-16,0 0 0,0 0 0,0 0 16,0 0-16,0 0 0,0 0 15,0 0-15,0 0 0,0 0 16,0 0-16,0 0 0,22-12 15,-22 12-15,0 0 0,0 0 16,28 0-16,-28 0 0,0 0 16,30 6-16,-18-3 0,1-2 0,2 0 15,3 0-15,2 0 16,-1 1-16,1-2 0,2 1 16,2-1-16,1 1 0,-2 2 0,9-1 15,2-2-15,1 1 0,-1 0 16,8 1-16,0 2 0,-1-1 15,-1-1-15,3 1 0,-1 0 16,-1-1-16,1 2 0,5-2 16,0-1-16,-2 1 0,1 0 0,3 0 15,0 1 1,0-1-16,-2 0 0,9 0 0,-4 0 16,-3 1-16,-4 0 0,-3 2 15,1 0-15,-1-3 0,1-2 0,2 2 16,2 0-16,-3-2 0,-2 0 15,2 1-15,3 1 0,-3 0 16,0 1-16,7 0 0,-1 2 16,-4-2-16,-3-2 0,4 1 15,0 0-15,1 0 0,-1 0 16,-4-1-16,0 1 0,-4 0 16,-2 1-16,4-1 0,3-1 15,-5-1-15,-2 0 0,5 1 16,2 0-16,-1 0 0,1 2 0,-3-2 15,1 0-15,-1 0 16,0 0-16,-2 0 0,1 1 0,-2 0 16,0 1-16,1-2 0,1-1 15,-1 0-15,-2 0 0,2 0 16,1 2-16,-8-1 0,0 0 16,3 0-16,5-2 0,-5 1 15,-1-1-15,2 1 0,4 1 16,-2-1-16,-3-1 0,2 1 15,1 0-15,-2 3 0,0 2 0,1-3 16,3-2-16,-3 2 0,0-2 16,0 1-16,2-1 15,-2 0-15,1 0 0,-1 0 0,2 0 16,-2 2-16,1-1 0,-1 1 16,2 0-16,-2 0 0,3 0 15,0-1-15,-5 0 0,3 0 16,1 1-16,-1 0 0,-2 2 15,0-3-15,2-1 0,1 0 16,4 0 0,5 1-16,3-1 0,-10 3 15,-4 1-15,3-1 0,1-2 0,-2-1 16,-4-1-16,5 1 0,4 1 16,-9 3-16,-4 0 0,4-4 15,4-2-15,-4 1 0,-2 0 0,3 1 16,1 2-16,-2-1 0,1 0 15,-3 1-15,-1 0 0,1 0 16,1-1-16,-1 0 0,-1 0 16,1 0-16,1 0 0,2 1 15,1 0-15,-2 0 16,0-1-16,-1 1 0,2 0 0,-3 1 16,-2-2-16,3 2 15,3 0-15,-5 0 0,-4-2 0,-5 0 16,-3 0-16,-5 0 0,-3-1 15,-7-1-15,-3-1 0,-2 2 16,3-4-16,-3 4 0</inkml:trace>
  <inkml:trace contextRef="#ctx0" brushRef="#br0" timeOffset="217381.1837">3992 12225 0,'0'0'0,"0"0"16,0 0-16,0 0 0,0 0 15,0 0-15,0 0 0,0 0 16,30 4-16,-30-4 0,0 0 15,24 14-15,-24-14 0,20 14 16,-8-6-16,0 0 0,-3 1 0,1 1 16,-4-1-16,1 0 0,-1-1 15,-2-1-15</inkml:trace>
  <inkml:trace contextRef="#ctx0" brushRef="#br0" timeOffset="217588.022">3907 12628 0,'0'0'16,"0"0"-16,0 0 0,0 0 0,0 0 16,0 0-16,0 0 0,0 0 15,23 4-15,-23-4 0,30-6 16,-30 6-16,40-11 0,-16 3 16,3-1-16,3 0 0,1-1 15,10-5-15,-3-3 16,-6 2-16,-4 4 0,-5 0 15</inkml:trace>
  <inkml:trace contextRef="#ctx0" brushRef="#br0" timeOffset="217875.1598">4532 12091 0,'0'0'15,"0"0"-15,0 0 0,0 0 16,0 0-16,0 0 0,0 0 15,0 0-15,3 26 0,-3-26 16,5 33-16,-2-9 16,2 5-16,-2-1 0,0-1 0,1 13 15,-1 2-15,1-2 16,2-3-16,-1 8 0,2 0 0,-4-6 16,0-7-16,3 5 0,1-5 15,-3-8-15,-2-5 0,-1 2 16,-1-2-16,-1-6 0,-1-2 0,-2-3 15,-5 0-15,0-3 16,0-2-16,-2-9 0,-3-5 16,4 3-16,2 1 0,2 2 0</inkml:trace>
  <inkml:trace contextRef="#ctx0" brushRef="#br0" timeOffset="218188.9202">4335 12342 0,'0'0'16,"0"0"-16,0 0 0,0 0 16,0 0-16,21-5 0,-21 5 15,0 0-15,25-5 0,-25 5 0,22-3 16,-10 2-16,-1 0 0,0 1 16,-1 1-16,-1-1 0,-1 0 15,-2 1-15,0 1 0,-2 0 16,1 3-16,-7 1 0,-3 3 15,0 0-15,-2 2 0,-2 5 16,-1 3-16,-2 0 16,2 1-16,-5 5 0,2-2 0,-3 0 15,0-1-15,1-2 0,2-3 16,0 0-16,1-2 0,2 0 16,1-5-16,3-3 15,2-1-15,1 0 0</inkml:trace>
  <inkml:trace contextRef="#ctx0" brushRef="#br0" timeOffset="218537.3923">4874 12272 0,'0'0'0,"0"0"0,0 0 0,0 0 15,0 0-15,0 0 0,0 0 16,0 0-16,-13 25 0,13-25 15,-22 16-15,22-16 0,-32 18 0,16-9 16,1-1-16,-3 0 0,-1 0 16,2 0-16,-1 0 15,3 0-15,1-3 0,2 0 0,1 1 16,3-3-16,1 0 0,1-1 16,5 1-16,1-1 0,5 1 15,1 1-15,3 1 0,3 0 16,0 1-16,3 0 0,2 1 15,6 2-15,2 0 0,-3 0 16,0 1-16,0-2 0,0 1 0,0-2 16,1-2-16,-2 2 0,-2 1 15,-3-2-15,0 0 0,-4-3 16,1-1-16,-3 0 0,-2 0 16,0 0-16</inkml:trace>
  <inkml:trace contextRef="#ctx0" brushRef="#br0" timeOffset="218787.3283">5269 12287 0,'0'0'0,"0"0"0,0 0 15,0 0-15,0 0 0,-4 24 16,4-24-16,-7 24 0,7-24 15,-8 26-15,1-9 0,0-2 16,-1 1-16,1 0 0,-3 0 0,1 1 16,-4 0-16,-2 4 0,0-3 15,1-2-15,2 0 0,-2-4 16,3-4-16,0 1 0,3-2 16,1-2-16</inkml:trace>
  <inkml:trace contextRef="#ctx0" brushRef="#br0" timeOffset="219055.3851">5277 12537 0,'0'0'0,"0"0"0,0 0 16,0 0-16,11 17 0,-11-17 16,0 0-16,16 25 0,-10-13 15,4 1-15,3-1 0,2 0 16,4-1-16,-1-1 0,5 0 15,0-1-15,1-1 0,5 1 16,0-1-16,-2-1 0,-3-2 0,-1-2 16,-1-3-1,-2 0-15,-1-1 0,-5-1 16,-3 0-16,-4-6 0,-4-4 16,-2-2-16,-1-1 0,0 1 15,0 3-15,0 1 0</inkml:trace>
  <inkml:trace contextRef="#ctx0" brushRef="#br0" timeOffset="219304.5296">5436 12242 0,'0'0'0,"0"0"16,0 0-16,0 0 0,0 0 0,11 22 15,-11-22-15,8 18 0,-8-18 0,7 21 16,-4-10-16,-1-2 16,2 0-16,2 0 0,-3 1 15,2-1-15,-2-1 0,0 0 16,1-1-16,-1-2 0,1-2 0,0 0 16,-3-1-16,1 0 0</inkml:trace>
  <inkml:trace contextRef="#ctx0" brushRef="#br0" timeOffset="219473.3">5667 12230 0,'0'0'16,"0"0"-16,0 0 0,0 0 0,13 23 16,-13-23-16,9 20 0,-3-7 15,-1-1-15,0 1 0,2-2 16,-1-1-16,2-1 0,-1-2 15,-1-2-15,-2 0 0,0-1 0,-1-1 16</inkml:trace>
  <inkml:trace contextRef="#ctx0" brushRef="#br0" timeOffset="245071.2905">23632 14761 0,'0'0'0,"0"0"0,0 0 16,0 0-16,0 0 0,0 0 0,0 0 15,0 0-15,0 0 0,0 0 16,0 0-16,0 0 0,0 0 15,25-7-15,-25 7 16,27 4-16,-27-4 0,35 7 0,-14-3 16,3-1-16,1 0 0,5 1 15,4 0-15,10 2 0,0-1 0,6 0 16,5 1-16,12-2 0,0-1 16,17 0-16,2 1 15,-3 0-15,-3-1 0,18 2 0,14 1 16,-12 0-16,-7-2 0,41 0 15,-7-3-15,-16-1 0,-8 0 16,7 0-16,6 0 0,-14 2 16,-9-1-16,5 1 0,5-1 15,-10-1-15,-5-1 0,14-2 16,8-1-16,-10 2 0,-5 1 0,3-1 16,5 0-16,-9 0 0,-5 1 15,9 2-15,8 1 16,-9 0-16,-6 1 0,6-3 0,4-2 15,-1 1-15,-1 3 0,-3 1 16,-2 2-16,-9-2 0,-6 0 0,9-1 16,7-1-16,-2 1 15,-3 0-15,1-2 0,-2-1 16,-11 3-16,-7 1 0,11-2 16,9-1-16,-12 2 0,-7 1 0,5-2 15,4-3-15,-7 1 0,-2 0 16,9 1-16,5-1 0,-11 2 15,-7 1-15,6 1 0,5 3 16,-12-3-16,-7 1 0,5 0 16,6-1-16,-5 1 0,-3 1 15,5-5-15,4-2 0,-14 4 0,-7 2 16,3-2-16,3-2 16,-3-3-16,-2-2 0,1 3 0,1 2 15,-7 0-15,-3 0 0,3-4 16,1-1-16,-3 4 0,-3 3 15,-1-3-15,0-2 0,-4 0 16,-1 0-16,-2 2 0,0 2 16,-8 1-16,-4 0 0,1 2 15,-1 1-15,-3 0 0,0-1 0,-9-1 16,1 2-16,-5 0 16,-4 1-16,-5-2 0,-4-1 15,2-1-15,2 0 0,0-1 0</inkml:trace>
  <inkml:trace contextRef="#ctx0" brushRef="#br0" timeOffset="247471.3364">25110 13609 0,'0'0'0,"0"0"16,0 0-16,0 0 0,21 19 15,-21-19-15,19 26 0,-8-11 16,0 2-16,2 5 0,-1 3 16,-1 1-16,0-1 0,2 7 15,0-1-15,3 4 0,-1-3 0,-4-6 16,-3-3-16,-2-4 0,0-3 15,-2-2-15,0-3 16,-1-2-16</inkml:trace>
  <inkml:trace contextRef="#ctx0" brushRef="#br0" timeOffset="247807.5451">25227 13629 0,'0'0'0,"0"0"16,0 0-16,18-13 0,-18 13 0,32-11 15,-9 6-15,6-1 16,4-2-16,5 1 0,3 2 16,10-1-16,-3 0 0,10 2 15,2 3-15,-5 0 0,-3 2 0,5 1 16,-4 4-16,-9 1 0,-7 0 16,-6 4-16,-5 3 0,-7 4 15,-4 0-15,-6 8 0,-5 6 16,-3 1-16,-3 1 0,-6-1 15,-3 3-15,-3-4 0,-2 0 16,-5 4-16,-2-1 16,3-9-16,1-2 15,1-7-15,3-5 0,-6-1 0,-1-4 16,3-5-16,0-4 0,1-6 16,2-5-16,0-7 0,1-4 0,3 5 15,2 5-15,2 2 0</inkml:trace>
  <inkml:trace contextRef="#ctx0" brushRef="#br0" timeOffset="248039.0464">25720 13362 0,'0'0'0,"0"0"0,0 0 16,0 0-16,4 24 0,-4-24 0,-7 33 15,0-10-15,0 1 0,-3 6 16,-2 1-16,-3 11 0,2-2 15,0-1-15,2-1 0,-2 1 16,2-6-16,0-5 0,1-5 16,2-6-16,1-4 0,2-6 15,0-7-15,4-4 0,1-3 0,0 0 16,0 2-16,0 0 0</inkml:trace>
  <inkml:trace contextRef="#ctx0" brushRef="#br0" timeOffset="248155.114">25671 13724 0,'0'0'0,"0"0"0,0 0 0,0 0 15,22 19-15,-22-19 0,15 19 16,-6-8-16,1 3 0,1-1 16,1-1-16,1-1 0,2 1 15,-1-2-15,0 0 0,3 1 16,-4-2-16,-2-1 0</inkml:trace>
  <inkml:trace contextRef="#ctx0" brushRef="#br0" timeOffset="248388.1939">26274 13550 0,'0'0'0,"11"-1"0,5 2 16,3-1-16,3 1 0,10 0 16,3 1-16,4-1 0,3-1 0,8 1 15,-2 1-15,5 0 0,-6 0 16,-5 0-16,-5-2 0,-8-3 15,-4-1-15,-8 1 0,-3-1 16,-7 0-16,-2-2 0,-6-1 16,-5-1-16,2 1 0,-1 1 0,2 2 15</inkml:trace>
  <inkml:trace contextRef="#ctx0" brushRef="#br0" timeOffset="248572.0649">26662 13430 0,'0'0'0,"0"0"0,0 0 0,-10 19 16,10-19-16,-15 22 0,2-6 16,-1 2-16,-1 3 0,-5 2 15,-3 5-15,-6 9 0,1 0 0,-8 7 16,0-2-16,3-6 0,2-5 16,0 0-16,6-4 0,4-9 15,3-5-15,5-3 16,2-3-16,2-1 0</inkml:trace>
  <inkml:trace contextRef="#ctx0" brushRef="#br0" timeOffset="248771.7665">26524 13711 0,'0'0'0,"0"0"0,0 0 15,3 28-15,-3-16 0,-1 2 0,0 2 16,-1 1-16,-1 2 0,0 1 15,1 2-15,1 4 16,2-2-16,-1-4 0,0-2 0,1-5 16,0-4-16,-1-6 15,0-3-15,-2-1 0,2 1 16,-2-2-16</inkml:trace>
  <inkml:trace contextRef="#ctx0" brushRef="#br0" timeOffset="248938.2876">26505 13794 0,'0'0'0,"0"0"0,0 0 0,0 0 15,0 0-15,0 0 0,29-6 16,-29 6-16,33-4 0,-33 4 16,39-5-16,-18 3 0,0 0 0,3 0 15,2-1-15,5-1 16,-3 2-16,-3-1 0,-1 0 16,-4 0-16,-2-1 0,-4 2 0,-2-1 15,-1 1-15</inkml:trace>
  <inkml:trace contextRef="#ctx0" brushRef="#br0" timeOffset="249105.7867">26758 13641 0,'0'0'0,"0"0"0,0 0 16,0 0-16,0 0 0,14 30 16,-14-30-16,5 29 0,-5-29 0,5 31 15,-2-11-15,0 1 16,-2 1-16,-2-2 0,-2-1 0,-1 1 15,0-2-15,-1-3 0,2-2 16,0-2-16</inkml:trace>
  <inkml:trace contextRef="#ctx0" brushRef="#br0" timeOffset="249238.7356">26631 13956 0,'0'0'0,"0"0"0,0 0 16,0 0-16,0 0 0,0 0 15,36 0-15,-36 0 0,31 4 0,-31-4 16,43 1-16,-17-1 0,1-2 15,4 0-15,3 0 16,4-1-16,-7 1 0,-5 0 16</inkml:trace>
  <inkml:trace contextRef="#ctx0" brushRef="#br0" timeOffset="249440.4697">27492 13445 0,'0'0'16,"0"0"-16,0 0 0,0 0 0,0 0 15,0 0-15,-20 17 0,20-17 16,-22 21-16,22-21 0,-25 33 16,10-15-16,0 0 0,-1-2 15,-1-1-15,3-2 0,2-1 16,0-2-16</inkml:trace>
  <inkml:trace contextRef="#ctx0" brushRef="#br0" timeOffset="249622.2211">27216 13694 0,'0'0'16,"0"0"-16,0 0 0,8 21 15,-8-21-15,5 22 0,-2-8 0,0 1 16,1 2-16,-1 1 0,0 2 15,2-5-15,0 0 0,-1 0 16,0-3-16,-2-1 0,0-3 0,0 0 16</inkml:trace>
  <inkml:trace contextRef="#ctx0" brushRef="#br0" timeOffset="249871.9959">27329 13643 0,'0'0'0,"0"0"15,0 0-15,0 0 0,25 0 0,-25 0 16,28 3-16,-28-3 16,31 2-16,-16 1 0,-1-1 15,1 1-15,-1 1 0,2 1 16,-1-1-16,-1 3 0,1 0 16,-2 3-16,-1 1 0,-2 0 0,-2 1 15,-2 7-15,-2 0 0,-3 0 16,-2 1-16,-3-2 0,-1 0 15,-2-2-15,1-2 0,-1-2 16,-1-1-16,-2-3 0,-2-2 0,2-1 16,1-1-16,3-1 0</inkml:trace>
  <inkml:trace contextRef="#ctx0" brushRef="#br0" timeOffset="250056.1861">27293 13787 0,'0'0'0,"0"0"0,0 0 16,0 0-16,0 0 0,33 0 16,-33 0-16,24 3 0,-24-3 0,30 5 15,-13-1-15,0-1 0,-2 0 16,-2-1-16,-2 0 0,-1 0 16,-1-1-16,-1 1 0</inkml:trace>
  <inkml:trace contextRef="#ctx0" brushRef="#br0" timeOffset="250204.7782">27318 13943 0,'0'0'0,"0"0"0,0 0 0,0 0 16,30 1-16,-30-1 16,37-1-16,-17-1 0,0 0 0,2-1 15,2 0-15,3-1 0,-5 0 16,-4 1-16</inkml:trace>
  <inkml:trace contextRef="#ctx0" brushRef="#br0" timeOffset="250623.7106">27856 13522 0,'0'0'0,"0"0"0,0 0 15,0 0-15,0 0 0,0 0 16,0 0-16,0 0 0,0 0 15,0 0-15,-22 22 16,22-22-16,0 0 0,-18 25 16,18-25-16,0 0 0,-10 19 15,10-19-15,0 0 0,1 13 16,4-10-16,0-1 16,2-1-16,2 0 0,1-1 15,2-1-15,1-2 0,0 1 0,0 0 16,1 0-16,-1 2 0,-1 1 15,-1 2-15,-1 0 0,-1 3 0,-1 0 16,-2 3-16,0 4 16,-2 0-16,-2 4 0,-1 3 15,-2 6-15,-2 2 0,-1 0 16,-3 1-16,0-4 0,1-2 0,-4 6 16,0-1-16,1-4 0,1-3 15,-2-3-15,-2-3 16,0-2-16,0-5 0,-2-2 0,-2-3 15,3-5-15,-2-3 0,-1-2 16,1-2-16,0-2 0,2-2 16,0 1-16,3 1 0,1 3 15</inkml:trace>
  <inkml:trace contextRef="#ctx0" brushRef="#br0" timeOffset="250738.2772">27688 13794 0,'0'0'0,"0"0"16,0 0-16,0 0 0,0 0 0,0 0 15,25 4-15,-25-4 0,25 6 16,-25-6-16,27 11 0,-11-5 15,0 0-15,3 2 0,1-2 16,-2 0-16,-3-1 0,-2 0 16</inkml:trace>
  <inkml:trace contextRef="#ctx0" brushRef="#br0" timeOffset="250903.2055">28317 14060 0,'0'0'0,"0"0"16,0 0-16,0 0 0,0 0 16,0 0-16,0 0 0,14 15 15,-14-15-15,0 0 16,0 0-16,0 0 0</inkml:trace>
  <inkml:trace contextRef="#ctx0" brushRef="#br0" timeOffset="251188.5901">28679 13215 0,'0'0'0,"0"0"16,0 0-16,0 0 0,0 0 0,11 25 15,-11-25-15,4 29 0,-4-9 16,-1 2-16,-2 4 0,1 0 16,0 1-16,0 6 0,2-1 15,0-5-15,0-4 0,1-2 16,0-1-16,-1-4 0,-1-3 0,-1-2 16,-2-1-16,1-5 15,-1-1-15,0-1 0,1 0 0,1-2 16</inkml:trace>
  <inkml:trace contextRef="#ctx0" brushRef="#br0" timeOffset="251371.8916">28406 13337 0,'0'0'0,"0"0"16,0 0-16,0 0 0,0 0 0,0 0 15,29-4-15,-29 4 16,0 0-16,38 1 0,-38-1 15,38 5-15,-21-1 0,0-2 0,-3-1 16,-1 0-16,-1 0 0,-3 1 16</inkml:trace>
  <inkml:trace contextRef="#ctx0" brushRef="#br0" timeOffset="251538.1318">28459 13539 0,'0'0'0,"0"0"15,0 0-15,0 0 0,25-1 0,-25 1 16,29-2-16,-29 2 0,34-3 16,-14-1-16,2-2 0,-2-1 15,-1 0-15,2-1 0,-4 1 16,-2 1-16</inkml:trace>
  <inkml:trace contextRef="#ctx0" brushRef="#br0" timeOffset="251872.1112">28849 13303 0,'0'0'0,"0"0"0,0 0 0,0 0 16,6 22-16,-6-22 0,0 25 16,0-25-16,0 30 0,0-16 15,1 0-15,1-1 0,0 0 0,2-1 16,0-1-1,0 0-15,0-3 0,0 0 0,2-2 16,-1-2-16,1-1 0,-1-2 16,1-1-16,-2-2 0,0-3 0,2-1 15,1-3-15,0-2 16,1-2-16,2 2 0,1 0 16,7-2-16,1 2 0,2 1 15,1 2-15,2 1 0,-1 1 0,1 3 16,0 2-1,-4 1-15,-2 0 0,-4 1 0,-4 0 16,-1 1-16,-1-1 0,-2 0 16</inkml:trace>
  <inkml:trace contextRef="#ctx0" brushRef="#br0" timeOffset="252105.2797">28706 13768 0,'0'0'0,"0"0"0,0 0 0,-2 29 15,1-15-15,-2 3 0,-1 4 16,0 5-16,-1-3 0,2 1 16,0 1-16,0-4 0,1-2 15,0-2-15,0-3 0,1-3 16,0-1-16,-1-5 0,2-5 15,-2-3-15,2-3 0,0 1 16,0 1-16,0 1 0</inkml:trace>
  <inkml:trace contextRef="#ctx0" brushRef="#br0" timeOffset="252405.659">28718 13666 0,'0'0'0,"0"0"0,0 0 0,0 0 15,26-2-15,-26 2 16,26-5-16,-26 5 0,33-4 0,-14 4 15,2 2-15,-2-2 0,0 1 16,5 2-16,1 2 0,-2 1 16,-1 3-16,-1 1 0,-1 3 15,-4 3-15,0 1 0,-4 3 16,-2 1-16,-4 2 0,-1 2 0,-2 7 16,-1 0-16,-1-3 0,-1-2 15,-1-2-15,-1 0 0,0-4 16,0-3-16,-2-1 15,0 0-15,1-2 0,-1-2 0,1-4 16,0-2-16,-3-5 0,0-1 16,-3-2-16,-2-3 0,-1-4 15,-2-2-15,3 2 0,3 0 0,0 3 16</inkml:trace>
  <inkml:trace contextRef="#ctx0" brushRef="#br0" timeOffset="252538.2383">28695 13766 0,'0'0'16,"0"0"-16,0 0 0,24 0 16,-24 0-16,29-1 0,-29 1 15,38 1-15,-16 1 0,2-1 16,0 1-16,2-1 0,-3-1 0,-4 1 16</inkml:trace>
  <inkml:trace contextRef="#ctx0" brushRef="#br0" timeOffset="252705.1192">28834 13935 0,'0'0'0,"0"0"0,0 0 0,27 3 16,-27-3-16,33 2 0,-13-2 15,2-1-15,4-1 0,-4-1 16,-2 2-16,-4-1 0</inkml:trace>
  <inkml:trace contextRef="#ctx0" brushRef="#br0" timeOffset="252938.6214">29796 13341 0,'0'0'0,"0"0"16,0 0-16,0 0 0,0 0 0,0 0 16,0 0-16,-21 20 0,21-20 15,-28 22-15,9-9 0,-4-1 16,-5 1-16,-1 0 0,-1 1 16,-8 2-16,3-3 0,5-1 15,5-2-15,4-1 0</inkml:trace>
  <inkml:trace contextRef="#ctx0" brushRef="#br0" timeOffset="253171.775">29394 13551 0,'0'0'0,"0"0"16,0 0-16,11 25 0,-11-25 0,10 30 15,-7-7-15,-1 2 16,-1 1-16,-1 8 0,0 3 15,0-4-15,1-2 0,2 4 16,0-2-16,0-2 0,0-2 0,-1-7 16,0-6-16,-1-1 0,-1-3 15,-3-4-15,-3-6 0,0-5 16,-3-5-16,1 1 16,3 1-16,-1 1 0</inkml:trace>
  <inkml:trace contextRef="#ctx0" brushRef="#br0" timeOffset="253338.1492">29334 13651 0,'0'0'16,"0"0"-16,0 0 0,0 0 16,28-8-16,-28 8 0,36-7 15,-13 3-15,4-1 0,0 1 16,2 0-16,10 1 0,0 2 0,-1-1 16,-2 0-16,4-3 15,-5 1-15,-3 2 0,-3-1 16,-7 2-16,-4-1 0,-4 1 0,-2-1 15,-2 2-15</inkml:trace>
  <inkml:trace contextRef="#ctx0" brushRef="#br0" timeOffset="253526.0065">29629 13799 0,'0'0'0,"0"0"0,0 0 16,3 22-16,-3-22 0,2 24 15,-2-24-15,5 26 0,-2-13 16,0-1-16,0 0 0,1 0 16,-1-1-16,-1-5 15,1-2-15,-3-4 0,0 0 0,-3 0 16,3 0-16,0 0 0</inkml:trace>
  <inkml:trace contextRef="#ctx0" brushRef="#br0" timeOffset="253773.6337">29622 13764 0,'0'0'16,"0"0"-16,0 0 0,24 1 0,-24-1 16,34 2-16,-13 0 0,3 2 15,1 0-15,0 1 0,1 0 16,6 3-16,-2 0 0,-2 0 16,-3 0-16,-4 1 0,-2 0 0,-5-1 15,-4 0-15,-4 0 16,-4-1-16,-5 2 0,-6 1 15,-8-1-15,-7-2 16,2-1-16,0-1 0,-8 0 0,-2-2 16,5 0-16,2-1 0,7-3 15,3-2-15,3 1 0,2 0 0,3-1 16</inkml:trace>
  <inkml:trace contextRef="#ctx0" brushRef="#br0" timeOffset="254005.7399">30400 13480 0,'0'0'0,"0"0"0,0 0 0,0 0 15,-7 21-15,7-21 0,-17 25 16,17-25-16,-22 28 0,6-11 15,-4 2-15,0 0 0,0 1 16,-3-1-16,2-7 16,3-1-16,4-2 0,2-2 15</inkml:trace>
  <inkml:trace contextRef="#ctx0" brushRef="#br0" timeOffset="254189.9451">30225 13643 0,'0'0'0,"0"0"0,0 0 16,8 19-16,-8-19 0,4 28 16,-2-9-16,0 4 15,-2 2-15,0-2 0,-2-2 0,2 5 16,0-2-16,2-2 0,0-3 16,-1-3-16,-1-3 0,0-5 15,1-4-15,0 0 0,-1-1 16,0 0-16</inkml:trace>
  <inkml:trace contextRef="#ctx0" brushRef="#br0" timeOffset="254455.4531">30266 13637 0,'0'0'0,"0"0"16,0 0-16,0 0 0,0 0 0,22-3 16,-22 3-16,25 0 0,-25 0 15,30 2-15,-15 1 16,2 2-16,1 1 0,-2 0 15,1 1-15,-2 0 0,1 0 0,1 5 16,-1 0-16,-3 1 0,-1 2 16,-3 1-16,-4 3 0,0 0 15,-3 2-15,-2 0 0,-2-1 16,0 0-16,0-1 0,-2 1 16,-3-1-16,1-1 0,-1 0 0,1-2 15,-2-3-15,1-4 16,2-2-16,-1-1 15,2-1-15,1-1 0</inkml:trace>
  <inkml:trace contextRef="#ctx0" brushRef="#br0" timeOffset="254621.9271">30275 13808 0,'0'0'0,"0"0"15,0 0-15,0 0 0,0 0 16,0 0-16,33 5 0,-33-5 15,30 8-15,-15-6 0,0 2 16,2 0-16,1 1 0,-3-1 16,-1 0-16,-2-1 0</inkml:trace>
  <inkml:trace contextRef="#ctx0" brushRef="#br0" timeOffset="254788.9469">30266 13969 0,'0'0'0,"0"0"16,0 0-16,0 0 0,0 0 0,34 15 16,-34-15-16,34 5 15,-17-3-15,2-2 0,1 0 16,0-2-16,0-3 0,-2 2 16,-3-1-16,-2 2 0</inkml:trace>
  <inkml:trace contextRef="#ctx0" brushRef="#br0" timeOffset="255256.2108">30736 13479 0,'0'0'0,"0"0"0,0 0 15,0 0-15,0 0 0,-15 23 16,15-23-16,-13 20 0,13-20 0,-19 25 15,9-12-15,1-1 16,1-1-16,0 0 0,1-1 16,2-2-16,0-1 0,2 0 15,0-1-15,2-1 0,2 1 0,3-2 16,3-1-16,3-1 16,2 0-16,1-1 0,3-2 15,1 0-15,3 0 0,8 1 0,-1 2 16,-2 1-16,0 1 0,-2 2 15,-1 2-15,-1 0 0,-1 1 0,-3 0 16,-1 3-16,-4 0 0,-2 2 16,-5 1-16,-1 2 0,-5 0 15,-4 2-15,0 1 0,-2 1 16,0 2-16,1-1 0,-2 4 16,0-2-16,1 0 0,-1 0 0,-1-1 15,0-4 1,-1 0-16,-1 0 0,-1-4 0,-1-3 15,0-3-15,0-3 0,-2-6 16,0-5-16,-3-2 0,-1-2 16,4 2-16,3 1 0,2 1 15</inkml:trace>
  <inkml:trace contextRef="#ctx0" brushRef="#br0" timeOffset="255372.8202">30645 13839 0,'0'0'0,"0"0"16,0 0-16,29 5 0,-29-5 0,31 10 15,-12-2-15,2-1 0,0 1 16,5 1-16,-2-2 0,-3 0 16,-3-2-16,-4 0 0</inkml:trace>
  <inkml:trace contextRef="#ctx0" brushRef="#br0" timeOffset="259159.4272">5564 16051 0,'0'0'0,"0"0"16,0 0-16,0 0 0,0 0 0,23-4 15,-23 4-15,0 0 0,23-3 16,-23 3-16,0 0 15,26-4-15,-16 3 0,1-1 16,2-1-16,0 2 0,4 2 0,0 1 16,2-1-16,2 1 0,1-1 15,3 0-15,3 1 0,8-2 16,1 0-16,0 1 0,2 1 16,0 0-16,1-1 0,11 1 15,1 1-15,0-1 0,0-2 0,12 3 16,3 0-16,-6 2 0,-3 0 15,12 1-15,3-3 0,-4 0 16,-2-1-16,17 1 16,2 2-16,-3-2 0,-5 1 0,40 0 15,-7-2-15,-18 4 16,-9 2-16,6 0 0,7-1 16,-11-2-16,-7-1 0,16 2 15,10 0-15,-14-2 0,-12-3 16,-2 6-16,-1 3 0,2-2 0,-1-3 15,3-1-15,2-1 0,-3 3 16,-1 1-16,5-1 0,4-4 16,-3 1-16,-1-1 0,-2 0 15,3 0-15,-1 2 0,-1 0 16,3-3-16,2 0 0,-3-1 16,-3-1-16,1 3 0,1 0 15,-5 1-15,-3 0 0,5-2 16,1-1-16,-2 1 0,-3 1 0,3 0 15,1 1-15,-5-2 0,-5-1 16,2 0-16,0-1 0,0-1 16,-1-1-16,-3 2 0,-2 2 15,-6-1-15,-4 2 0,2-1 16,1 0-16,1 0 0,2 1 16,-4-3-16,-1-1 0,-8 2 15,-3 0-15,6 2 0,7 3 16,-10-2-16,-4-1 0,-1 0 15,0 3-15,-2-2 0,-3 0 0,1 3 16,0 0-16,-9-2 0,-6-3 16,-2 2-16,0 1 0,-7 0 15,-5-1-15,-8-3 0,-5-2 16,0 1-16,2 1 0,-3-1 16</inkml:trace>
  <inkml:trace contextRef="#ctx0" brushRef="#br0" timeOffset="262895.9703">18169 15948 0,'0'0'16,"0"0"-16,0 0 0,0 0 0,0 0 16,0 0-16,0 0 15,0 0-15,0 0 0,0 0 16,0 0-16,0 0 0,27 2 0,-27-2 16,0 0-16,0 0 0,29-2 15,-29 2-15,0 0 0,31 2 16,-31-2-16,30 1 15,-7 0-15,-3 1 0,1-2 0,5 1 16,2 0-16,10 2 0,-1 0 0,8 0 16,5 1-1,2 0-15,2 0 0,14-1 0,14 1 16,-4-2-16,-2 0 0,14 3 16,-1 0-16,-4-1 0,-4-1 0,12-2 15,-1-1-15,31 5 0,-13 2 16,-2-4-16,-1-3 0,-10-2 15,-7 1-15,-1 2 0,0 1 16,-2-1-16,0 1 0,0 0 16,2 2-16,-6-2 0,-2 0 0,0 0 15,1-2-15,-4 3 16,-3 2-16,0-1 0,0-1 16,-8-1-16,-6 0 0,-2 1 15,-2 1-15,-2 0 0,-2-1 0,-1 0 16,0 0-16,-8-1 0,-5-1 15,3 2-15,0 1 0,-5-2 16,-6-3-16,-7 0 0,-9 0 16,-4 1-16,-3 3 0,-8-3 15,-3-7-15,0 4 0,1 1 16,2 2-16</inkml:trace>
  <inkml:trace contextRef="#ctx0" brushRef="#br0" timeOffset="263355.9378">18924 16116 0,'0'0'0,"9"6"0,-1 1 16,0 0-16,1 1 0,3 2 16,5 2-16,2 2 0,0-2 15,0 1-15,0 2 0,-3-2 16,0 1-16,-5-2 0,-4-1 15,0-1-15,-2-2 0,0-1 16</inkml:trace>
  <inkml:trace contextRef="#ctx0" brushRef="#br0" timeOffset="264055.5483">18866 16448 0,'0'0'0,"0"0"15,0 0-15,7 25 0,-7-25 0,4 22 16,-1-11-16,-1 2 0,0 2 16,0 0-16,-1 1 15,2 2-15,-2-3 0,1-2 0,0-3 16,-1-2-16,-1-1 0,0-3 16,0-1-16,0-3 0,3-3 0,1-2 15,-1-3-15,1 0 16,1-2-16,3-3 0,3-3 15,3-3-15,0 0 0,5 1 16,2 1-16,-1 3 0,-1 1 0,0 2 16,3 1-16,-1 3 0,0 3 15,3 4-15,-2 4 0,-7 3 16,-2 4-16,0 4 0,-2 3 16,-2 2-16,-2 2 0,-3 1 15,-1 1-15,-2-3 0,-1-1 0,-3-3 16,-1-1-16,-3-3 15,0-2-15,-3-1 0,-1-1 16,0-3-16,1-3 0,-1-2 0,0-2 16,3-5-16,1-5 0,2-5 15,2-5-15,3-2 0,2-3 16,7-8-16,4-3 0,2 2 16,3 0-16,2 2 0,1 0 15,7 0-15,4 5 0,0 1 16,0 1-16,0 4 0,0 3 0,1 2 15,0 2-15,-3 4 0,-2 2 16,0 5-16,1 2 0,-2 5 16,-2 2-16,-4 4 0,-2 4 15,-4 3-15,-2 5 0,-3 5 16,-1 6-16,-4 2 0,0 1 16,-4 5-16,-1 1 0,-2 5 15,-2 1-15,0 8 0,-1 0 16,-3-6-16,-2-3 0,-1-2 15,-2-1-15,2-3 0,1-1 0,-1-1 16,0-6-16,2-8 16,1-3-16,2-4 0,0-3 15,2-5-15,0-3 0,0-8 0,-2-5 16,3-6-16,0-5 0,-1-13 16,1-10-16,1 9 15,0 7-15,1 5 0</inkml:trace>
  <inkml:trace contextRef="#ctx0" brushRef="#br0" timeOffset="264389.3303">19516 16410 0,'0'0'16,"0"0"-16,0 0 0,0 0 15,0 0-15,23-9 0,-23 9 16,26-6-16,-8 4 0,3 1 16,2 2-16,2 1 0,3 3 0,0-1 15,-1 1-15,5 4 0,-3-1 16,-3 3-16,0 2 15,-5 1-15,-5 0 0,-6-1 0,-6 0 16,-4-1-16,-4 0 0,-9-2 16,-7-2-16,-3 1 0,-4 2 15,-7 0-15,-2 0 0,3-2 16,3-3-16,3 2 0,3-2 16,5-1-16,5-1 0,6 0 15,5 1-15,6 1 0,6 2 0,11-2 16,9-1-16,5 1 0,4 1 15,7-3-15,2 0 0,8-1 16,0-1-16,-1-1 0,0-1 16,-5-1-16,-13 1 0,-8 0 15</inkml:trace>
  <inkml:trace contextRef="#ctx0" brushRef="#br0" timeOffset="264572.0026">20269 16366 0,'0'0'15,"0"0"-15,0 0 0,24 11 16,-24-11-16,24 11 16,-12-3-16,0 0 0,0-1 0,-3 1 15,0 3-15,-1-2 0,-1-1 0,-2-1 16</inkml:trace>
  <inkml:trace contextRef="#ctx0" brushRef="#br0" timeOffset="264739.3278">20156 16646 0,'0'0'0,"0"0"16,0 0-16,0 0 0,27 8 15,-27-8-15,32 3 0,-32-3 16,42 1-16,-18-1 0,1-2 15,3-1-15,2-2 0,5-5 16,-3-2-16,-5 1 0,-3 2 0,-5 2 16</inkml:trace>
  <inkml:trace contextRef="#ctx0" brushRef="#br0" timeOffset="265122.6599">20659 16357 0,'0'0'0,"0"0"0,0 0 16,29 7-16,-15-2 0,5 0 0,3 1 16,1 0-16,0 0 0,9 3 15,2 1-15,-3 0 0,-2 0 16,-1 1-16,-3-2 0,-7 0 16,-2 1-16,-5-2 0,-4 1 15,-7-3-15,-6-1 0,-9 0 16,-10 0-16,-2 0 15,-3 1-15,-9 1 0,-1-3 0,-2-1 16,-1 0-16,-4 1 0,7 1 16,7-2-16,5-1 0,7 2 0,6-2 15,6 0-15,5-1 0,17 2 16,10 3 0,5-1-16,5 2 0,2 0 0,0 2 15,15 0-15,4 1 0,-6-2 16,-5-1-16,6 2 0,-3-1 15,-10-5-15,-6-4 0,-9-5 16,-8-4-16,-3 1 0,-2 4 0,-3 0 16</inkml:trace>
  <inkml:trace contextRef="#ctx0" brushRef="#br0" timeOffset="265343.576">20849 16150 0,'0'0'0,"0"0"0,0 0 16,0 0-16,0 0 0,8 26 16,-8-26-16,4 30 0,-4-30 0,-1 42 15,-2-13-15,-2 3 0,-3 4 16,-3 13-16,-2 4 0,-2 8 16,0-5-16,2-2 15,0-4-15,-4 0 0,2-10 0,-2-5 16,1-3-16,-1-8 0,1-5 15,2-5-15,4-3 0,3-2 16</inkml:trace>
  <inkml:trace contextRef="#ctx0" brushRef="#br0" timeOffset="265522.0067">20874 16892 0,'0'0'0,"0"0"0,0 0 0,17 23 15,-11-14-15,4 2 0,2 1 16,-1-1-16,0 0 0,4 0 16,-2-1-16,-1-3 0,-1-2 0,-2-1 15,-2-1-15,0 0 0</inkml:trace>
  <inkml:trace contextRef="#ctx0" brushRef="#br0" timeOffset="265705.4028">21549 16252 0,'0'0'16,"0"0"-16,0 0 0,17 11 0,-17-11 16,0 0-16,23 25 15,-15-12-15,0 0 0,0-1 0,-1 0 16,0-2-16,-2 0 0,1-2 15</inkml:trace>
  <inkml:trace contextRef="#ctx0" brushRef="#br0" timeOffset="265905.9566">21334 16403 0,'0'0'0,"0"0"16,0 0-16,26 2 0,-26-2 15,37 4-15,-12-1 0,6 2 16,4 2-16,12 3 0,2 1 16,-6-2-16,-4 0 0,4 1 15,-5 1-15,-1-1 0,-9-3 0,-6-1 16</inkml:trace>
  <inkml:trace contextRef="#ctx0" brushRef="#br0" timeOffset="266155.6304">21664 16626 0,'0'0'0,"0"0"16,9 21-16,-3-9 0,-1 1 0,3 10 16,1 4-16,1 1 0,1 0 15,-1 5-15,-3-1 0,-1-1 16,-2-1-16,-4-5 0,-4-3 15,-2-4-15,-1-3 0,-5-3 16,-4-3-16,-2-3 0,-2-1 0,-4-6 16,0-4-16,1-4 0,1-4 15,3 2-15,5 3 0,2 1 16</inkml:trace>
  <inkml:trace contextRef="#ctx0" brushRef="#br0" timeOffset="266322.6308">21616 16506 0,'0'0'0,"0"0"16,0 0-16,0 0 0,-2 27 0,2-27 15,-19 26-15,7-9 0,-2 1 16,-5 3-16,-3 2 0,1 0 16,1 0-16,-5 6 0,-1-1 15,2-4-15,1-6 0,0 1 16,4-3-16,4-3 0</inkml:trace>
  <inkml:trace contextRef="#ctx0" brushRef="#br0" timeOffset="266522.6455">22183 16404 0,'0'0'16,"0"0"-16,0 0 0,15 14 0,-15-14 16,0 0-16,23 25 15,-15-14-15,-1 1 0,-2-2 0,1 0 16,-2-2-16</inkml:trace>
  <inkml:trace contextRef="#ctx0" brushRef="#br0" timeOffset="266721.6399">22056 16462 0,'0'0'0,"0"0"0,0 0 0,0 0 16,13 21-16,-13-21 0,19 20 16,-19-20-16,22 23 0,-10-10 15,0 3-15,-1-3 0,0-1 0,-1 0 16,-1-2-16,-1 0 0,-2-2 15,0-1-15</inkml:trace>
  <inkml:trace contextRef="#ctx0" brushRef="#br0" timeOffset="266888.6791">22010 16813 0,'0'0'0,"0"0"0,0 0 0,18 14 16,-18-14-16,29 9 0,-29-9 15,40 7-15,-17-3 0,2 0 16,3-1-16,6-2 0,-1-1 16,1-3-16,1-2 0,-5 1 15,-6 1-15,-3 0 0</inkml:trace>
  <inkml:trace contextRef="#ctx0" brushRef="#br0" timeOffset="267121.9937">22410 16429 0,'0'0'15,"0"0"-15,0 0 0,0 0 0,25 11 16,-25-11-16,24 12 16,-24-12-16,33 14 0,-12-6 0,4 1 15,-1 0-15,1-1 0,8 1 16,0 0-16,-3-1 0,-3-2 0,0 0 15,-3-1-15,-7-4 16,-3-3-16,1 0 0,-3 0 16,-3 1-16</inkml:trace>
  <inkml:trace contextRef="#ctx0" brushRef="#br0" timeOffset="267305.0939">22649 16288 0,'0'0'0,"0"0"15,0 0-15,0 0 0,0 0 0,0 0 16,7 22-16,-7-22 0,3 23 16,-3-23-16,3 31 15,-2-13-15,0 1 0,-1 2 0,-1 2 16,-1-2-16,0 0 0,0 2 16,-1-4-16,1-3 0</inkml:trace>
  <inkml:trace contextRef="#ctx0" brushRef="#br0" timeOffset="267827.2921">22452 16649 0,'0'0'0,"0"0"16,0 0-16,0 0 0,0 0 0,25 13 15,-25-13-15,23 10 0,-23-10 16,35 9-16,-15-4 0,-1-1 15,-1 1-15,1-1 0,4 1 16,-3-1-16,0 0 0,1 0 16,-2 0-16,-5-1 0,-3-1 0,-4-1 15,-5 0-15,-4-1 16,-2 1-16,-4 0 0,-3 1 16,-2 0-16,-3-2 0,-7 4 0,-3 1 15,0 2-15,3 0 0,-1 2 16,0-2-16,1 2 0,4 3 0,-2-1 15,4-1-15,6-1 16,5-1-16,6 1 0,4-1 16,3 2-16,1-1 0,7 0 15,3 1-15,3-1 0,1 1 0,6 3 16,0 0-16,-1-2 0,1-4 16,-2-1-16,1-2 0,-5 0 15,-4 0-15,-2-1 0,-3-1 16,-2-1-16,-2 0 0,-1-1 15,-2 0-15,-2-1 0,-1-1 0,-2-1 16,0-2-16,-1 0 16,0 1-16,0-1 0,-1 3 15,0-1-15,1 3 0,0 0 16,0 0-16,1 6 0,1 3 0,1 6 16,3 5-16,3 3 0,2 2 15,3 10-15,2 4 0,-3-7 16,-2-5-16,-2-3 0</inkml:trace>
  <inkml:trace contextRef="#ctx0" brushRef="#br0" timeOffset="271523.6382">23669 16212 0,'0'0'0,"0"0"0,0 0 0,0 0 0,0 0 16,0 0-16,0 0 16,0 0-16,0 0 0,-25 8 0,25-8 15,-19 15-15,19-15 0,-29 27 16,11-5-16,1 2 16,-1 1-16,-5 10 0,-1 3 0,0 1 15,2 1-15,0 6 0,5-2 16,5-1-16,4 0 0,9 3 15,9-3-15,4-7 0,5-5 0,6-4 16,6-4-16,2-4 0,1-5 16,6-8-16,5-5 15,-4 0-15,-11-1 0,-7 0 0</inkml:trace>
  <inkml:trace contextRef="#ctx0" brushRef="#br0" timeOffset="272072.6519">24106 16418 0,'0'0'16,"0"0"-16,0 0 0,0 0 0,-11 25 16,11-25-16,-7 29 0,3-10 15,1 3-15,2-1 16,1 0-16,2-2 0,1 0 0,3 1 15,1 0-15,1-5 0,2-2 0,5-3 16,2-3-16,2-3 0,1-2 16,0-5-16,0-2 15,1-3-15,1-4 0,5-6 0,1-3 16,-4-3-16,-3-3 0,-1-1 16,-2 1-16,-2 4 15,-4 3-15,0 0 0,-3 3 0,-3 6 16,-2 3-16,0 1 0,0 3 15,-2 4-15,-2 0 0,-2 7 16,-2 4-16,2 3 16,0 4-16,0 1 0,1 3 0,1 4 15,2 0-15,4 0 0,4 1 16,4-5-16,1-3 0,2-3 16,1-3-16,1-3 0,0-3 0,3-2 15,1-3-15,0-3 16,0-5-16,-2-6 0,-1-6 0,-1-1 15,0-1-15,-4-8 0,-1-5 16,0 2-16,-1 4 0,-2-7 16,-3 1-16,-3 2 15,-2 5-15,-3 2 0,-1 3 0,-2 3 16,-3 4-16,1 3 0,-2 3 16,3 4-16,-1 1 0,2 3 15,1 3-15,0-2 0,0 1 0,2-2 16</inkml:trace>
  <inkml:trace contextRef="#ctx0" brushRef="#br0" timeOffset="272538.7221">25310 16559 0,'0'0'0,"0"0"16,0 0-16,0 0 0,0 0 0,10-22 15,-10 22-15,2-21 0,-2 21 16,-3-25-16,-2 13 0,-2 1 16,0 1-16,0 1 0,-3 0 15,-1 2-15,-3 1 0,-2 3 16,-4 1-16,1 1 0,1 2 0,-10 6 16,-3 7-1,4 2-15,2 3 0,7-2 16,2-1-16,7 4 0,8 1 15,3-2-15,3-2 0,6 1 16,4 0-16,4-2 0,2-3 0,3-7 16,3-3-16,-4-2 0,-2-1 15,1-4-15,1-3 16,-2-2-16,-3 0 0,-3-2 0,-1-4 16,-1 1-16,-2 0 0,-4 2 15,-1 1-15,-2 1 0,-1 2 0,0 2 16,-1 3-16,-1 0 15,-1 3-15,1 3 0,-1 4 16,-1 2-16,0 2 0,1 4 16,1 2-16,1 0 0,2 1 0,1 1 15,4 0-15,-1-2 0,-1-1 16,1 0-16,-1-4 0,-2-1 16</inkml:trace>
  <inkml:trace contextRef="#ctx0" brushRef="#br0" timeOffset="273039.8804">25710 16415 0,'0'0'0,"0"0"15,0 0-15,0 0 0,0 0 0,0 0 16,-7 27-16,7-27 15,-12 28-15,12-28 0,-19 35 16,9-17-16,1 2 0,3-2 16,0 1-16,3-2 0,1-1 0,4 4 15,3-3-15,4-1 0,2-1 16,2-4-16,3-3 16,0-2-16,1 0 0,3-4 0,1-3 15,0-3-15,0-3 0,-1-6 16,1-6-16,3-1 0,-3 2 0,-1-1 15,2 1-15,-4 1 16,-4 2-16,-3 3 0,-2 2 16,-1 4-16,0 2 0,-4 3 0,-3 4 15,-2 1-15,-1 2 0,-5 6 16,-3 4-16,0 3 0,1 3 16,-1 4-16,1 3 0,-2 6 15,2 0-15,1 0 0,2-1 16,0-3-16,1-1 0,-2 3 15,0-2-15,1-6 0,0-4 0,-3-1 16,-2-2-16,3-7 0,-1-4 16,-3-3-16,-4-2 15,2-3-15,1-3 0,-5-10 0,-2-8 16,0-1-16,2 0 0,2 4 16,4 4-16,2 2 0</inkml:trace>
  <inkml:trace contextRef="#ctx0" brushRef="#br0" timeOffset="273272.8116">26375 16369 0,'0'0'0,"7"5"0,2 4 16,0 2-16,0 4 0,5 11 15,0 6-15,-1 2 0,-1 3 16,-1 11-16,-3 0 0,-3-1 0,-3-4 16,-8 10-16,-6 0 15,-4-7-15,-5-6 0,3-3 0,5-10 16,3-6-16</inkml:trace>
  <inkml:trace contextRef="#ctx0" brushRef="#br0" timeOffset="277805.5656">7984 14809 0,'0'0'0,"0"0"0,0 0 0,0 0 15,0 0-15,14 26 0,-14-26 16,7 23-16,-7-23 0,7 26 16,-3-8-16,0-2 0,1-1 0,-1-1 15,1 1-15,-1-3 0,-1-2 16,1-3-16,-2 0 0,0-1 16</inkml:trace>
  <inkml:trace contextRef="#ctx0" brushRef="#br0" timeOffset="278189.6861">7986 14808 0,'0'0'0,"0"0"15,0 0-15,0 0 0,0 0 0,0 0 16,0 0-16,19-15 0,-19 15 16,22-4-16,-22 4 0,30-2 15,-13 2-15,3 0 0,2 2 16,0 0-16,-1 1 0,4 0 15,2 1-15,6 0 0,-2 1 16,-3 1-16,-3 1 0,-3 0 0,-2-2 16,-4 0-16,0 0 15,-4 0-15,-2-1 0,-5 0 16,-5 2-16,-2-1 0,-2 1 0,-9-1 16,-6-2-16,-2 0 0,-1-3 15,-5 1-15,-2 2 0,-1 0 16,1-1-16,-3 0 0,-1-1 15,7 1-15,5 0 0,4 1 16,5-1-16,4-1 0,5 1 0,6 1 16,3 0-16,3 1 15,2 2-15,7-2 0,3-1 16,-1 1-16,0 0 0,6 0 0,3 0 16,-6-1-16,-4 0 0,-4-1 15</inkml:trace>
  <inkml:trace contextRef="#ctx0" brushRef="#br0" timeOffset="278439.2809">8193 14582 0,'0'0'0,"0"0"0,0 0 0,0 0 16,0 0-16,0 0 0,0 0 15,10 23-15,-10-23 0,4 31 16,-4-31-16,0 40 0,0-20 0,-1 3 16,-2 2-16,1 1 15,2 1-15,-3 7 0,2-1 16,0-4-16,-2-3 0,-1 4 0,-1-4 16,-3-4-16,-2-3 0,2-4 15,2-3-15,1-2 0</inkml:trace>
  <inkml:trace contextRef="#ctx0" brushRef="#br0" timeOffset="278628.5031">7876 15048 0,'0'0'15,"0"0"-15,0 0 0,0 0 16,0 0-16,0 0 0,0 0 0,33-1 16,-33 1-16,36 4 0,-12-2 15,2 0-15,4 1 0,1 0 16,2-1-16,10 3 0,-1-3 15,7 1-15,-1 1 0,-5 0 16,-4-1-16,-6-1 0,-5-1 16,-6-1-16,-3 1 0,-5-1 15</inkml:trace>
  <inkml:trace contextRef="#ctx0" brushRef="#br0" timeOffset="279039.1287">8111 15131 0,'0'0'0,"0"0"16,0 0-16,-4 19 0,4-19 0,-4 20 15,4-20-15,-3 25 0,2-13 16,0 0-16,1 1 0,0-2 16,0-1-16,1-2 0,1-3 15,0-1-15,1-1 0,-2-3 16,2-2-16,-1-3 0,0-1 15,1-1-15,1-1 0,-2 1 16,0 0-16,1 1 16,-2 0-16,3 0 0,-1 2 0,3 0 15,1 1-15,2 0 0,1 1 16,2 1-16,1 0 0,2 1 16,0-1-16,1 1 0,1 1 15,1 1-15,-3 1 0,5 0 16,-2 1-16,-2 1 0,-4 2 0,0 0 15,-3 0-15,-1 1 0,-1-1 16,-6 2-16,-2-1 16,-3-1-16,0 0 0,-5 1 0,-2-2 15,0-2-15,0-2 0,2 0 16,2 0-16,0 0 0</inkml:trace>
  <inkml:trace contextRef="#ctx0" brushRef="#br0" timeOffset="279207.6835">8227 15219 0,'0'0'0,"0"0"0,0 0 16,0 0-16,0 0 0,0 0 0,0 0 16,0 0-16,6 26 0,-6-26 15,0 20-15,0-20 0,-2 21 16,0-10-16,0-1 0,-4 1 16,0 0-16,0 0 0,-1-1 15,0-3-15,-1-2 0,0-1 16,0 0-16,2-1 0,0 0 0,1-2 15</inkml:trace>
  <inkml:trace contextRef="#ctx0" brushRef="#br0" timeOffset="279345.05">8263 15422 0,'0'0'0,"0"0"16,0 0-16,0 0 0,23 15 16,-23-15-16,20 11 15,-10-6-15,-1 0 0,-1-1 0,0-1 16,-2-1-16,-3 0 0,0-1 15,-1 0-15,1 0 16</inkml:trace>
  <inkml:trace contextRef="#ctx0" brushRef="#br0" timeOffset="279655.8926">7848 14998 0,'0'0'0,"0"0"16,0 0-16,0 0 0,0 0 0,0 0 16,0 0-16,0 0 0,-23 15 0,23-15 15,-6 20-15,6-20 16,-6 25-16,5-11 0,1 0 16,1 1-16,1 2 0,5 3 15,1 2-15,2 0 0,2-2 16,5 6-16,3 0 0,4 1 15,5 0-15,6 5 0,5-2 16,0-1-16,-1-2 0,8 3 0,-2-2 16,-1-3-16,0-2 0,-4-5 15,-3-3-15,-5-5 0,-3-4 16,-5-1-16,-7-3 0,-4 1 16</inkml:trace>
  <inkml:trace contextRef="#ctx0" brushRef="#br0" timeOffset="279906.0572">8794 14845 0,'0'0'0,"0"0"15,0 0-15,0 0 0,0 0 0,0 0 16,-5 29-16,5-29 0,-12 30 15,3-12-15,-2 1 16,-1 1-16,-5 0 0,1-1 0,-2 0 16,-1 4-16,-1-2 0,3-2 15,0-4-15,4-1 0,1-3 0,2-2 16</inkml:trace>
  <inkml:trace contextRef="#ctx0" brushRef="#br0" timeOffset="280107.2822">8739 15109 0,'0'0'0,"0"0"16,0 0-16,1 29 0,-1-29 15,0 34-15,-1-11 0,0 0 16,0 3-16,0 7 0,0-1 16,0-2-16,0-3 0,-1 2 15,2-4-15,-1-5 0,1-3 0,0-6 16,0-3-16,0-8 15,0 0-15,1-9 0,1-4 16,-2 3-16,0 1 0,0 1 0</inkml:trace>
  <inkml:trace contextRef="#ctx0" brushRef="#br0" timeOffset="280305.6023">8836 14893 0,'0'0'15,"0"0"-15,0 0 0,0 0 16,24-4-16,-24 4 0,22-2 15,-22 2-15,38-1 0,-14 2 16,3 1-16,-1 1 0,2 0 16,5 2-16,-1-2 0,-1 1 0,-2 1 15,0-1-15,0 1 16,-4 0-16,-4 0 0,-3-4 16,-4-3-16,-2 0 0,-2 0 0,-1 1 15</inkml:trace>
  <inkml:trace contextRef="#ctx0" brushRef="#br0" timeOffset="280506.0983">9145 14723 0,'0'0'0,"0"0"16,0 0-16,0 0 0,0 0 0,0 0 16,4 27-1,-4-27-15,0 26 0,0-26 0,-2 29 16,0-11-16,-1 3 15,-1 0-15,1 0 0,-1-2 0,-3 1 16,-1 2-16,2-3 0,-2-1 16,-1-4-16,2-1 0,2-4 0,1 0 15</inkml:trace>
  <inkml:trace contextRef="#ctx0" brushRef="#br0" timeOffset="280672.9025">8934 15029 0,'0'0'0,"0"0"0,0 0 16,0 0-16,0 0 0,0 0 0,33 6 15,-33-6-15,29 9 0,-12-3 16,1 1-16,3-1 0,4 1 16,-3 0-16,3 0 0,-1 1 15,3 0-15,5 1 0,-2 0 16,-3-2-16,-5-3 0,-3 0 16,-3 0-16,-1-2 0</inkml:trace>
  <inkml:trace contextRef="#ctx0" brushRef="#br0" timeOffset="281105.8538">9149 15154 0,'0'0'0,"0"0"15,0 0-15,0 0 0,-24 3 16,24-3-16,-14 3 0,7-1 0,0-1 16,1 2-16,-1-2 0,2 1 15,0-1-15,2 2 16,1 0-16,1 0 0,1 0 0,2 2 15,1 1-15,4 1 0,2 2 16,3 1-16,3 3 16,1-1-16,-1 1 15,-1-1-15,-1-2 0,1 4 0,-1-2 16,-2-1-16,-2-1 0,-5 0 16,-1-1-16,-3 0 0,-3-1 0,-3-4 15,-4-1-15,-1-1 0,-1-1 16,-6 0-16,-1-1 0,2 0 15,-1 0-15,0 0 0,1 0 16,1 0-16,2-1 0,3 1 16,3 1-16,5-1 0,3 0 15,4 3-15,5-2 0,-1 2 16,2 0-16,6 1 0,5 0 16,0 2-16,0 2 0,1-1 15,2 1-15,1 0 0,0-1 0,3 0 16,-3-2-16,-4 0 0,-3 1 15,-4-3-15,-2-6 0,-4 2 16,-2 0-16,0 0 0</inkml:trace>
  <inkml:trace contextRef="#ctx0" brushRef="#br0" timeOffset="281357.7881">9764 14807 0,'0'0'0,"0"0"0,0 0 15,0 0-15,0 0 0,0 0 16,10 23-16,-10-23 0,-3 18 16,3-18-16,-10 25 0,10-25 0,-12 26 15,3-12-15,-3 0 16,-1-1-16,-3 1 0,1-2 15,-2-1-15,2-1 0,1-2 0,-2 1 16,3-2-16,2-2 0</inkml:trace>
  <inkml:trace contextRef="#ctx0" brushRef="#br0" timeOffset="281539.6729">9557 15088 0,'0'0'0,"0"0"16,0 0-16,6 28 0,-6-28 0,3 28 15,-1-8-15,-1 1 0,0 1 16,2 7-16,-1 0 0,0-1 16,0-1-16,0 1 0,1-4 15,-1-4-15,0-4 0,0-6 16,0-4-16,1-2 0,-2 0 0,0-2 16</inkml:trace>
  <inkml:trace contextRef="#ctx0" brushRef="#br0" timeOffset="281855.783">9634 15053 0,'0'0'0,"0"0"0,0 0 0,0 0 16,0 0-16,31 1 0,-31-1 16,0 0-16,26 6 0,-26-6 15,23 8-15,-11-4 0,0 1 0,0 1 16,0 0-16,-1 2 0,-1 2 15,-1 0-15,-1 0 0,-2 3 16,0 2-16,-2 2 0,-2 2 16,0-1-16,-2 0 0,-3 6 15,0-1-15,1-3 0,1-2 16,-3-1-16,-1-1 0,-1-2 0,0-2 16,0-3-16,1-3 15,-1-4-15,0-3 0,-1-4 0,-1-4 16,1-1-16,-1 0 0,2 1 15,1 2 1,0 0-16</inkml:trace>
  <inkml:trace contextRef="#ctx0" brushRef="#br0" timeOffset="281989.681">9613 15149 0,'0'0'0,"0"0"16,0 0-16,0 0 0,0 0 16,0 0-16,0 0 0,26 18 15,-26-18-15,17 15 0,-17-15 16,19 15-16,-9-8 0,-1 0 15,0 0-15,0-1 0,0 0 0,-1 0 16,0-1-16,-1-1 0</inkml:trace>
  <inkml:trace contextRef="#ctx0" brushRef="#br0" timeOffset="282155.3927">9579 15320 0,'0'0'0,"0"0"16,0 0-16,0 0 0,0 0 0,0 0 15,23 10-15,-23-10 0,24 6 16,-24-6-16,26 2 16,-12-2-16,2-1 0,0-1 15,3-1-15,-2-1 0,-3 1 0,-2 1 16</inkml:trace>
  <inkml:trace contextRef="#ctx0" brushRef="#br0" timeOffset="282572.3029">10064 14834 0,'0'0'0,"0"0"16,0 0-16,0 0 0,0 0 0,0 0 16,0 0-16,0 0 0,-12 28 0,12-28 15,-8 20-15,8-20 0,-8 20 16,3-9-16,2 1 0,0-2 15,0 0-15,1 0 0,1-3 16,1 0-16,1 0 0,1 0 16,2-2-16,0 1 0,1-2 15,1 0-15,2 1 0,1-1 16,1 0-16,1 0 0,1 1 16,0 1-16,1 0 0,-1 2 15,-1 2-15,-1 1 0,-1 2 0,-1 2 16,-2 1-16,0 1 0,-1 4 15,0 8-15,-3 2 16,-1-1-16,-1 0 0,0-3 16,-1 0-16,-1 2 0,-3-2 0,1-3 15,-2-2-15,0-2 0,-3-5 16,-3-3-16,-4-2 16,0-4-16,-1-4 0,2-3 0,-2-4 15,1-1-15,2 2 0,3 1 16</inkml:trace>
  <inkml:trace contextRef="#ctx0" brushRef="#br0" timeOffset="282707.7056">9977 15184 0,'0'0'0,"0"0"16,0 0-16,22 18 0,-11-8 16,3 1-16,1 0 0,0 0 15,2-1-15,2 1 0,-2-3 16,-2-1-16,-3-1 0,-1-1 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01:33:22.058"/>
    </inkml:context>
    <inkml:brush xml:id="br0">
      <inkml:brushProperty name="width" value="0.05292" units="cm"/>
      <inkml:brushProperty name="height" value="0.05292" units="cm"/>
      <inkml:brushProperty name="color" value="#FF0000"/>
    </inkml:brush>
  </inkml:definitions>
  <inkml:trace contextRef="#ctx0" brushRef="#br0">5610 2163 0,'0'0'0,"0"0"0,0 0 0,0 0 16,0 0-16,0 0 0,0 0 15,0 0-15,0 0 0,0 0 16,0 0-16,0 0 0,0 0 16,0 0-16,24 3 0,-24-3 15,0 0-15,0 0 0,0 0 16,0 0-16,0 0 0,0 0 0,11 21 16,-11-21-16,0 0 0,0 0 15,7 22-15,-7-22 0,0 0 0,7 20 16,-4-12-16,2 1 15,-2-2-15,0 0 0,3 2 16,-1-3-16,1-1 0,0 0 16,1 2-16,1-1 0,-1-1 0,2 1 15,1 0-15,0 0 0,0-1 16,1-3-16,-2 0 16,1-2-16,0-2 0,3 0 0,2-2 15,2-1-15,1 0 0,0-2 16,2-2-16,0-1 0,-1-1 15,8-8-15,4-1 0,-2 2 16,-1 1-16,7-5 0,-2 1 16,-2-2-16,-4 1 0,1 0 15,-2 0-15,-2 2 0,1 2 0,-1 1 16,1 0-16,-5 1 0,0 3 16,0 0-16,0 2 0,-4-1 15,-1 3-15,-1 0 0,-1 1 16,-2 1-16,-2 2 0,-1 1 15,-3 1-15,0 1 0,-3 2 16,0 0-16,-2 0 0,2 0 16</inkml:trace>
  <inkml:trace contextRef="#ctx0" brushRef="#br0" timeOffset="4986.3644">2639 3084 0,'0'0'0,"0"0"16,0 0-16,0 0 0,26 1 15,-26-1-15,25 3 0,-12-2 16,3 0-16,0 0 0,5 0 15,1 1-15,-2-1 0,8 0 16,1 0-16,2 0 0,-2 0 16,2 1-16,1 0 0,-4 0 15,1-1-15,5 0 0,3 1 16,-1 1-16,-4-2 0,3 2 0,0-1 16,0 0-16,-3 1 0,2 0 15,3 2-15,-3 0 0,0 1 16,5-1-16,-2-4 0,-1-1 15,-1 0-15,-1-2 0,-2-2 16,3 2-16,0 1 16,6-2-16,4-1 0,-4 1 15,-7 1-15,-1-1 0,-1-3 0,-1 0 16,-3-4-16,3 2 0,0-1 16,-1-1-16,-1 1 0,-2-1 15,-2-2-15,-1 2 0,-2 0 16,-1-2-16,-2-1 0,-1-1 15,-2 2-15,-2-2 0,-1-1 16,-1 1-16,-2 1 0,-2 1 16,0-3-16,-2 2 0,2-2 0,-4-1 15,2-1-15,-1 1 0,2-1 16,0 1-16,-4-3 0,0 2 16,-2 1-16,2 0 0,-2-1 15,0 0-15,-1 2 0,-1-2 16,-3-1-16,0 2 0,1 0 0,-4 0 15,0-2-15,2 4 16,-4-1-16,-4-3 0,-4-1 16,2 4-16,-3-1 0,2 3 15,-1-1-15,-1 0 0,2-3 0,-4 1 16,1 1-16,-3 1 0,1 1 16,2-1-16,-4 2 0,3 0 15,0 0-15,-1 1 0,-1 3 16,-1-1-16,-1 1 0,1-2 15,0-1-15,-1 0 0,-2-1 0,0 3 16,-3 1-16,2 1 0,1 1 16,0-1-16,-4 1 15,0-1-15,2 1 0,-1 2 0,0 0 16,0 0-16,-1-1 0,-5 1 16,0 3-16,3-1 0,-2 0 15,2 2-15,1 0 0,1 1 16,0 0-16,-2-1 0,-2 0 15,2 2-15,1 1 0,0 1 16,1-1-16,2 1 0,-1-1 0,0 1 16,5 1-16,-4 1 0,2-1 15,-3 1-15,-3-1 0,7 3 16,3 3-16,-2-2 0,0 0 16,-1 1-16,3 0 0,-3-3 15,0-1-15,3 2 0,4 2 16,1-2-16,2 2 0,-1 1 15,1 2-15,-2-2 0,2-1 16,2 1-16,-1-1 0,0 2 16,1 0-16,1-1 0,0-1 0,1 1 15,1 0-15,-1 0 0,1 2 16,1 0-16,1 2 0,-1-3 16,1 0-16,0 1 0,1 1 15,-2-1-15,3 2 0,-3 2 16,2 0-16,4 1 0,3 0 0,-3-2 15,-1-2-15,2 1 16,1 0-16,1 2 0,0 2 16,3-1-16,1 0 0,0-1 15,2 0-15,-1 0 0,2 1 0,0-2 16,2 1-16,1 0 0,1 0 16,0-1-16,4-1 0,1 0 15,0-3-15,-1 0 0,3-2 16,-1 2-16,2 1 0,3 0 15,0 0-15,-3-3 0,-6-3 0,-1 0 16</inkml:trace>
  <inkml:trace contextRef="#ctx0" brushRef="#br0" timeOffset="6751.7362">9857 2960 0,'0'0'0,"0"0"16,0 0-16,0 0 0,0 0 0,0 0 15,17 15-15,-17-15 0,0 0 16,0 0-16,25 5 0,-25-5 16,0 0-16,29 12 0,-17-10 15,0 2-15,1-3 0,0 3 16,2 0-16,1 1 0,2 0 0,2-1 15,2-2-15,0 0 0,0 2 16,9 1-16,2-1 0,-1-1 16,-1-1-16,2 0 0,2-1 15,-1 1-15,0-2 0,8 0 16,1 1-16,-2 0 0,-2 1 16,-2-2-16,-1-2 0,0 0 15,-2-1-15,3-2 0,-2-1 16,-2 2-16,-2-1 0,-1 1 0,1-3 15,-3 0-15,-3-1 0,-3 0 16,-2-3-16,-3 2 0,-1 1 16,2-3-16,-1-3 0,0 1 15,-1-2-15,-1 0 0,-2-2 16,-1 0-16,-1 1 0,-2 0 16,-1-2-16,-3 2 0,0 2 0,-2-2 15,-1-1-15,0-1 0,1-2 16,-3 1-16,-3-2 15,1 0-15,-1 0 0,-3 0 0,-1 1 16,-4-1-16,-3 0 0,0 0 16,-1 0-16,-1 2 0,2 2 15,-5 2-15,-2-2 0,0 0 16,-1 0-16,0 0 0,-1 0 16,1 0-16,0 1 0,-2 1 15,-3 0-15,2 0 0,1 2 0,-4 2 16,-1 2-16,1 1 0,-2-1 15,-4-3-15,2-1 0,-1 4 16,-2 1-16,1 1 0,0 1 16,1 1-16,0 0 0,-2 2 15,-3 2-15,4 1 0,3 3 16,0 0-16,-1-2 0,1 3 16,2 2-16,0 1 0,3 0 15,-2-5-15,0 1 0,3 4 0,1 3 16,2-1-16,1 1 0,2 2 15,1 3-15,0 0 0,-2 4 16,2 1-16,2 0 0,-1 1 16,2 2-16,0-1 0,2 1 15,2 1-15,1 0 0,3 1 16,1 3-16,2 1 0,1-1 0,2-1 16,1-2-16,4 0 15,2-1-15,4 0 0,2-1 16,5 0-16,3-2 0,1 0 0,1 1 15,2-1-15,3-1 0,1-1 16,0-1-16,-6-3 0,-5-5 16,-4-1-16</inkml:trace>
  <inkml:trace contextRef="#ctx0" brushRef="#br0" timeOffset="7766.6709">5998 2891 0,'0'0'0,"0"0"0,0 0 15,0 0-15,0 0 0,0 0 0,0 0 16,0 0-16,0 0 0,0 0 15,19 17-15,-19-17 0,0 0 0,0 0 16,8 18-16,-8-18 16,0 0-16,3 23 0,-3-23 15,4 20-15,-1-11 0,0 2 16,2 0-16,1 0 0,1-1 0,-2 2 16,2 0-16,0-1 15,-1 1-15,2-2 0,1 0 16,-1-1-16,0 0 0,0-2 0,-3 1 15,3 0-15,1-1 0,-2-1 16,1 0-16,0-4 0,0 0 0,3-2 16,1-2-16,1 1 0,0 0 15,2-3-15,-1-4 16,4-1-16,2 0 0,7-7 0,3 1 16,0-3-16,2 0 0,1-1 15,3-2-15,8-5 0,0 4 16,-1 0-16,-1 0 0,3-1 15,-4 2-15,0 4 0,-5 1 16,-4 4-16,-4 1 0,-7 4 16,-5 4-16,-2-1 0,-4 2 0,-3 0 15</inkml:trace>
  <inkml:trace contextRef="#ctx0" brushRef="#br0" timeOffset="12284.6127">2817 3870 0,'0'0'0,"0"0"15,0 0-15,0 0 0,0 0 0,0 0 16,0 0-16,0 0 0,0 0 16,0 0-16,15 22 15,-15-22-15,0 0 0,26 11 16,-26-11-16,22 8 0,-22-8 0,25 10 16,-5-6-16,1-1 0,-1 1 15,2-1-15,1 1 0,3-2 16,3 1-16,7 1 0,4-1 15,-3-1-15,2 0 0,8 0 16,-1 2-16,0-2 0,-2 2 16,3 2-16,4 1 0,3 2 15,-6 0-15,4-2 0,6-4 16,-6 2-16,-3 0 0,11 0 16,0 0-16,-2-3 0,-2-2 0,0-3 15,5-4-15,-4 0 0,-6 1 16,3-2-16,2-1 0,-8-1 15,-4-1-15,1 2 0,4-1 16,-8-2-16,-4-1 0,2-1 16,2-3-16,-7-2 0,-2-1 15,-2-1-15,-1 0 0,-7-1 0,-5 1 16,-1-4-16,-2-2 16,-4 2-16,-2 0 0,-2 0 0,-2-4 15,-4 2-15,-4 2 0,-2 0 16,-3-1-16,0-1 0,1 0 15,-4 3-15,-1 1 0,-1 1 16,-2 0-16,-5 0 0,-4-3 16,-3 4-16,0 3 0,-6-2 15,-5-2-15,0 3 0,2 2 0,-7 0 16,-6 1-16,5 1 0,4 1 16,-8 1-16,-3-1 15,1 3-15,0 1 0,-7 2 0,0 1 16,2 0-16,6 1 0,-9 2 15,-4 0-15,7 4 0,8 0 16,-27 4-16,2-2 0,9-1 16,2-2-16,5 5 0,1 0 15,4 1-15,4 2 0,-6 2 16,-1 1-16,10 1 0,7-2 0,-5 2 16,-3 2-16,6-4 0,4 0 15,-5 4-15,-5 4 0,10-1 16,3 0-16,0 2 0,1 0 15,13-9-15,0-1 0,0 3 16,1 1-16,-1 0 0,2 0 16,0 3-16,0 4 0,4-4 0,1-2 15,-1 4-15,2 4 16,3-3-16,2-2 0,2 3 0,-2 4 16,4-4-16,1 0 0,1 2 15,1 3-15,1-2 0,1-3 16,4 2-16,6 1 0,-1 1 15,3-3-15,3-1 0,3-3 16,-1 0-16,4-1 0,2-2 16,5 0-16,0-1 0,1-1 15,5 0-15,2 2 0,-8-3 0,-9-2 16,-2-1-16</inkml:trace>
  <inkml:trace contextRef="#ctx0" brushRef="#br0" timeOffset="13749.5134">10309 3399 0,'0'0'0,"0"0"0,0 0 16,0 0-16,0 0 0,-8 20 0,8-20 15,-12 15-15,12-15 0,-15 22 16,7-8-16,0 3 0,1 0 15,-1 2-15,1-1 0,1 0 16,-1-2-16,0 7 0,2 2 16,2-4-16,2 0 0,1-1 15,1 1-15,2 0 0,1 1 16,5-2-16,3-1 0,2 0 0,-1-1 16,2-2-16,3-1 0,1-1 15,-1 0-15,9 2 0,3-1 16,-3-3-16,0-1 0,2-1 15,4-1-15,-1-2 0,0 0 16,3-3-16,0 0 0,0-3 0,0 0 16,7 0-16,0-1 15,-1 0-15,-1-1 0,-1-1 16,1-2-16,0 0 0,-2-3 0,1 2 16,-1-2-16,-2 1 0,-3-1 15,4-4-15,-1-3 0,-9 3 16,-2 1-16,4-5 0,0-1 15,-8 1-15,-1 0 0,-2-1 16,1-2-16,-3 1 0,-3 0 0,-1-2 16,0-2-16,-1 2 15,-1 1-15,-1-2 0,0-2 16,-2 2-16,0 0 0,-4-3 0,-1-1 16,-2 0-16,-2 2 0,-2-1 15,-3-1-15,1 2 0,-1-1 16,-3 1-16,-3 0 0,1 5 15,-3 3-15,-6-4 0,-3-2 16,4 7-16,0 1 0,-7-3 16,-4 0-16,0 1 0,1 0 0,-4 3 15,-3 2-15,0 2 0,2 2 16,-6-1-16,-3 2 16,2 3-16,2 2 0,-15 1 0,-1 0 15,2 4-15,1 0 0,-2 6 16,-2 3-16,1-1 0,2 0 15,-11 7-15,-2 4 0,9 1 16,6 1-16,-5 5 0,17-11 16,13-6-16</inkml:trace>
  <inkml:trace contextRef="#ctx0" brushRef="#br0" timeOffset="15100.1888">7471 3863 0,'0'0'0,"0"0"0,0 0 0,0 0 15,0 0-15,0 0 0,0 0 16,0 0-16,0 0 0,0 25 16,0-25-16,0 0 0,0 0 0,-5 22 15,5-22-15,0 0 16,0 23-16,0-23 0,2 21 16,-1-11-16,1 0 0,1-2 0,0 1 15,0 0-15,2-2 0,0 0 16,2-1-16,-1-1 0,1 1 15,2-2-15,-2-1 0,2-2 16,1 0-16,0-2 0,1 0 16,-2-2-16,1-2 0,2-2 15,1-2-15,0 1 0,2-3 0,0-1 16,3-3-16,2-4 0,-2-2 16,3 2-16,1-3 15,-2 3-15,-1 3 0,-1 0 0,-2 1 16,0 2-16,-3 2 0,0 0 15,-2 2-15,-2 1 0</inkml:trace>
  <inkml:trace contextRef="#ctx0" brushRef="#br0" timeOffset="18101.2682">2959 4795 0,'0'0'15,"0"0"-15,0 0 0,0 0 0,0 0 16,0 0-16,0 0 16,0 0-16,29 5 0,-29-5 0,0 0 15,27 8-15,-27-8 0,0 0 16,32 2-16,-19 1 0,-1-2 15,4 1-15,0 2 0,3-1 16,0 2-16,0-2 0,1-3 16,2 1-16,1 1 0,10-1 15,-1-1-15,2 2 0,-2 0 0,3 2 16,3-1-16,2 0 16,-1-2-16,3 1 0,1 0 15,-2-1-15,-6-2 0,12 3 0,1 1 16,-6-2-16,-1-1 0,2-1 15,1 1-15,-1 0 0,0-2 16,1 2-16,1 2 0,-1-2 16,-1-2-16,8 0 0,-4-2 15,2 3-15,0 4 0,2-1 16,0 0-16,-4-4 0,-5-2 0,8 3 16,0 3-16,-2 0 0,-1-1 15,1-1-15,2-1 0,-5 2 16,-2 0-16,2-1 0,0-1 15,-4 1-15,-4 1 0,2-1 16,2 1-16,-3-2 0,-3 1 16,2-1-16,-3 1 0,1 1 15,-1 2-15,-1-2 0,-1-4 16,-5 2-16,-2 1 0,0-2 16,2 0-16,-5 2 0,-2 2 0,-1-1 15,-2 0-15,-5 0 16,-1-1-16,-5 0 0,-4 0 0,0 2 15,-2-2-15,2 0 0</inkml:trace>
  <inkml:trace contextRef="#ctx0" brushRef="#br0" timeOffset="21734.3506">2893 4909 0,'0'0'16,"0"0"-16,0 0 0,0 0 15,0 0-15,0 0 0,0 0 16,-17-13-16,17 13 0,0 0 0,0 0 16,-24-7-16,24 7 0,0 0 15,-26-6-15,17 4 0,-1 2 16,-2 1-16,-2 0 15,2 1-15,-3-1 0,-1 3 0,0 1 16,0 0-16,3 0 0,-1 0 16,0 2-16,-2 0 0,1 0 0,-2 3 15,0 0-15,1 1 0,3 1 16,1 1-16,1 2 16,2-1-16,0-1 0,5 2 0,0 1 15,4-1-15,0-1 0,5-1 16,4-3-16,-3 0 0,3-2 15,1 0-15,2-2 0,1 0 16,-1-3-16,5 0 0,2-3 16,-1-2-16,-2 0 0,0-1 15,1-3-15,-2 1 0,0-2 0,1-2 16,0-4-16,0 0 0,0 1 16,2-5-16,-2 0 0,-5 2 15,3-2-15,-1-4 0,0-2 16,0 2-16,-3 5 0,-1-4 15,-1-4-15,-1 4 0,-3 2 16,3-1-16,1 3 0,-4 1 16,2 3-16,-3 0 0,0-1 15,1 3-15,-1 2 0,-1 3 0,1-1 16,-2 2-16,2 0 0,-2 1 16,-1 0-16,0 3 0,2-1 15,-2 1-15,-3 4 0,3 0 16,-3 1-16,2 3 0,-2 0 15,0 3-15,1 1 0,-2 1 16,1 2-16,0-1 0,-1 1 0,1 5 16,0 2-16,-1-1 0,2 1 15,-1 0-15,0 2 16,-1-3-16,1-3 0,1-1 0,1 1 16,-2-1-16,2-4 0,1 3 15,0 0-15,0-4 0,1-1 16,2-3-16,-3-1 0,0-3 15,0 0-15,0 0 0</inkml:trace>
  <inkml:trace contextRef="#ctx0" brushRef="#br0" timeOffset="22300.0575">3032 5020 0,'0'0'0,"0"0"16,0 0-16,0 0 0,0 0 16,0 0-16,0 0 0,0 0 15,0 0-15,20 3 0,-20-3 16,0 0-16,20 3 0,-20-3 15,0 0-15,29-6 0,-17 6 16,2-2-16,1-1 0,-2-1 16,0 2-16,2 0 0,-2-1 15,0 1-15,0-2 0,2-1 16,-3-1-16,1 0 0,0 1 0,-1 0 16,-3-1-16,1 1 0,-3 0 15,-1-1-15,-2-1 0,-2 1 16,-1 1-16,-2-2 0,-2 1 15,-2 0-15,1 1 0,-3 0 16,-2 2-16,1-1 0,0 1 0,-4 2 16,-1 1-16,-2 1 0,1 0 15,-2 1-15,1 2 16,-2 0-16,2 2 0,-4 4 0,1 1 16,1 0-16,2 0 0,-1 3 15,3 0-15,2 1 0,1-1 16,3 2-16,4 0 0,3-2 15,2-1-15,5 1 0,3-2 16,0-2-16,2-2 0,3 0 16,4 0-16,1-3 15,-1-3-15,3-1 0,3-2 16,0 1-16,-3 1 0,2-1 0,-6 2 16,-2-2-16</inkml:trace>
  <inkml:trace contextRef="#ctx0" brushRef="#br0" timeOffset="22700.0168">3572 4652 0,'0'0'0,"0"0"0,0 0 0,0 0 0,0 0 16,0 0-1,0 0-15,0 0 0,0 0 0,0 0 16,-10 21-16,10-21 0,0 0 0,-9 32 16,9-32-16,-13 32 0,5-15 15,4 3-15,-3 0 16,2 0-16,0-2 0,0 5 0,-1 0 15,2 0-15,1-1 0,-1-2 16,1 0-16,1-2 16,2-1-16,-2-1 0,2-2 15,2-1-15,-1-1 0,1-4 0,0-1 16,3-1-16,1-1 0,0-1 16,-1-2-16,-1 1 0,-1-2 0,0 0 15</inkml:trace>
  <inkml:trace contextRef="#ctx0" brushRef="#br0" timeOffset="23150.0343">3744 4864 0,'0'0'0,"0"0"0,0 0 15,0 0-15,0 0 0,0 0 16,0 0-16,0 0 0,0 0 16,0 0-16,0 0 0,5 22 0,-5-22 15,0 0-15,-3 28 16,3-28-16,-2 24 0,2-24 0,-1 30 16,-1-14-16,0-1 0,2 1 15,0-2-15,0 1 0,2 0 16,0-3-16,-1 0 0,1-1 15,1-2-15,3-2 0,-3-1 16,4-3-16,-2 1 0,3-3 16,1-1-16,0-1 0,1-2 15,-3-1-15,4-3 0,-3-1 0,1 0 16,0-2-16,1-1 16,-2-2-16,0-1 0,4-5 0,0 0 15,-1 2-15,0 2 0,-1 0 16,-1 2-16,-1 0 0,-3 2 15,2 1-15,0 0 0,-2 0 16,0 2-16,-2 2 0,0 1 16,-1 1-16,1-2 0,0 2 15,-2 0-15,1 0 0</inkml:trace>
  <inkml:trace contextRef="#ctx0" brushRef="#br0" timeOffset="23784.9479">4054 4995 0,'0'0'0,"0"0"15,0 0-15,0 0 0,0 0 0,0 0 16,0 0-16,0 0 16,0 0-16,24 4 0,-24-4 0,0 0 15,23-3-15,-23 3 0,21-4 16,-21 4-16,23-4 0,-11 3 15,0 0-15,1-1 0,-1-3 0,1 2 16,-1-2-16,1 1 16,1-2-16,-2 1 15,0-2-15,-1 1 0,-1-1 0,-1 1 16,-1 0-16,-1 0 0,-2-1 0,-1-2 16,-1 0-16,-2 1 0,1 1 15,-2 0-15,-2 1 0,1 1 16,-2-1-16,-4 0 0,-1-1 15,2 2-15,-1 4 0,0 0 16,-2 0-16,0 1 0,0-1 0,-1 3 16,-1 2-16,-1 0 0,0 2 15,0-1-15,0 2 16,1 1-16,-3 3 0,-1 4 0,1 2 16,3-1-16,3 0 0,3 2 15,0 1-15,4-2 0,-1-3 16,4 3-16,2 0 0,3-2 15,2-2-15,4-1 0,5-2 16,-3-2-16,1-4 0,4 1 16,2-1-16,0-2 0,-1 2 0,6-4 15,0-4-15,-7 2 0,-2-1 16,-4 1-16</inkml:trace>
  <inkml:trace contextRef="#ctx0" brushRef="#br0" timeOffset="24093.2369">4820 4872 0,'0'0'0,"0"0"0,0 0 16,0 0-16,0 0 0,0 0 15,0 0-15,0 0 0,-19 24 0,19-24 16,-13 22-16,13-22 0,-12 29 16,5-15-16,-1 2 15,2-2-15,1-1 0,-1-1 0,1 0 16,2-1-16,0-2 16,2-1-16,-3-1 0,4-2 15,-2-1-15,2-1 0,0 0 0,0-3 16,0 3-16,0-3 0,0 0 15,0 0-15</inkml:trace>
  <inkml:trace contextRef="#ctx0" brushRef="#br0" timeOffset="24274.8203">4878 4706 0,'0'0'0,"0"0"15,0 0-15,0 0 0,0 0 0,22 5 16,-22-5-16,0 0 0,27 13 16,-27-13-16,17 10 15,-9-7-15,-1 1 0,-1 0 0</inkml:trace>
  <inkml:trace contextRef="#ctx0" brushRef="#br0" timeOffset="24732.6572">5029 4890 0,'0'0'0,"0"0"0,0 0 16,-4 18-16,4-18 0,-8 19 0,2-8 16,-1-1-16,0 1 0,1-1 15,-4 1-15,2 0 0,2-2 16,1 0-16,-1-1 0,1-1 15,1-2-15,0 0 0,2-3 16,2-2-16,0 0 0,0 0 16,2-2-16,3-1 0,0-1 0,1-3 15,0 0-15,2-2 0,0-3 16,2-1-16,1-1 0,1 1 16,2 1-16,3-3 0,2 2 15,-4 0-15,2 2 0,-2 1 16,0 3-16,-4 1 0,0 2 15,-1 2-15,0 2 0,-1 0 16,-1 2-16,-2 1 0,0 3 16,-3-1-16,-1 2 0,0 2 0,0 1 15,-2 0-15,0 0 0,0 4 16,-2 0-16,0 0 0,2-2 16,-2 1-16,1 1 0,1-2 15,-2-1-15,1 0 0,1-1 16,-2-2-16,1-2 0,1-3 15,0 1-15,0 0 0</inkml:trace>
  <inkml:trace contextRef="#ctx0" brushRef="#br0" timeOffset="25033.6994">5568 4656 0,'0'0'0,"0"0"16,0 0-16,0 0 0,0 0 0,0 0 16,-8 26-16,8-26 0,-10 24 15,1-7-15,0 2 16,1 2-16,-3-2 0,0 3 0,0 1 16,-2 2-16,2-2 0,2-3 15,3-2-15,1 0 0,2-1 16,3-2-16,1 0 0,2-3 15,4 0-15,0-5 0,2-1 16,4-1-16,-2-1 0,3-2 16,2-1-16,0-2 0,-1-1 0,-4-1 15,0 0-15,-3 2 0</inkml:trace>
  <inkml:trace contextRef="#ctx0" brushRef="#br0" timeOffset="25299.9013">5417 4834 0,'0'0'0,"0"0"16,0 0-16,0 0 0,0 0 16,0 0-16,0 0 0,0 0 15,0 0-15,30-1 0,-30 1 16,22-3-16,-22 3 0,27-3 15,-27 3-15,35 0 0,-18-1 0,0 1 16,1-2-16,-1 2 16,-1-1-16,2 1 0,-1 0 15,0 0-15,-2 0 0,4 1 16,-4 1-16,0-1 0,-3 0 0,-2 1 16</inkml:trace>
  <inkml:trace contextRef="#ctx0" brushRef="#br0" timeOffset="25632.8856">5790 4875 0,'0'0'0,"0"0"15,0 0-15,0 0 0,0 0 0,0 0 16,0 0-16,0 0 0,-11 21 16,11-21-16,0 0 0,-18 27 15,18-27-15,-11 20 0,10-7 16,-2-2-16,3-1 0,0 0 15,3-1-15,3-1 0,4-1 0,-1-1 16,2-3-16,1-2 0,3-1 16,1-3-16,3 0 15,0-2-15,0 2 0,3-4 16,-2-2-16,0-1 0,-1 2 0,-1-5 16,-2 1-16,-3-1 0,-1 1 15,-3-1-15,-4-2 0,-1 3 16,-3 2-16,-5 1 0,-3 2 15,-4 1-15,-3 3 0,-4 3 16,-7 4-16,1 0 0,1 1 0,-1 0 16,5-1-16,4-1 0</inkml:trace>
  <inkml:trace contextRef="#ctx0" brushRef="#br0" timeOffset="27666.5817">4103 5169 0,'0'0'0,"0"0"0,0 0 0,0 0 16,-25 0-16,25 0 0,-22 2 15,9 0-15,-3-2 0,0 2 16,0 2-16,-2-1 0,1 0 15,-2-2-15,-3 1 0,-3 1 16,-1 2-16,2-2 0,1 0 16,-1 1-16,2 1 0,-4-1 15,-1-1-15,1-1 0,3 1 0,-2-1 16,-3 0-16,2 0 0,1 1 16,-7 0-16,-1-2 0,1 0 15,2 0-15,-3-1 0,0-1 16,4 0-16,1 1 0,-4-1 15,1-3-15,0 2 0,0 0 0,1 0 16,1 0-16,-2-3 16,3 1-16,-6-1 0,2 2 15,0-3-15,1-1 0,0 2 16,1-1-16,2-2 0,2-2 0,1 4 16,-4 1-16,2-1 0,1-1 15,-1-2-15,0 0 0,5-1 16,0 1-16,-3-2 0,-1-2 15,4 2-15,4 0 0,-1-2 16,-1-2-16,5 6 0,2 0 16,-2-2-16,2-2 0,0-1 0,-2-1 15,2-1-15,0 1 0,1 0 16,-2 1-16,2-3 0,0-1 16,2 1-16,1 1 0,2-1 15,1-2-15,0 3 0,2 2 16,-1-3-16,1-4 0,3 2 15,-2 1-15,3-3 0,1-1 16,1 3-16,2 2 0,-1-2 16,4-4-16,1 1 0,0 0 0,4-2 15,0 2-15,0 0 0,2 0 16,-2-1-16,4-2 0,0 3 16,-1 1-16,2 1 0,3 1 15,1 0-15,-3-2 0,8-3 16,2 1-16,-8 6 0,1 1 0,6-4 15,3 0-15,-1 4 16,-5 4-16,5 0 0,0-1 16,-1-1-16,1 1 0,-1-1 0,1 0 15,2 2-15,1 2 0,-1 4 16,2 1-16,0-2 0,0 0 16,3 2-16,0 1 0,-3-4 15,-2-3-15,6 1 0,4 3 16,-4 1-16,-1-1 0,8 1 15,3 3-15,-6-1 0,-2 0 16,2 0-16,4 0 0,-2 1 0,-5 0 16,6-1-16,4 0 15,-4 0-15,-2 1 0,2-2 0,2-4 16,-3 5-16,1 3 0,6-1 16,-2 0-16,-1 0 0,-2 1 0,1-1 15,-2-1-15,2 2 16,0 1-16,-2 0 0,0-3 15,-3 5-15,1 0 0,-1-1 16,3-1-16,-4 2 0,2 1 0,-1-1 16,1-1-16,-2 2 0,-1 2 15,2 0-15,0-1 0,-2-1 16,-2 1-16,2 0 0,0 0 16,0 3-16,-3 0 0,3 0 15,-2 0-15,0-2 0,-3-1 16,1 2-16,2 1 0,-5-1 15,-4 0-15,10 1 0,0 1 16,-9 0-16,-4 1 0,6-1 16,2 0-16,-2-1 0,-2 0 0,-1 2 15,2 0-15,-3 1 0,-4 2 16,3-2-16,3-1 16,-4 1-16,-3-1 0,0 1 0,4 3 15,-7-2-15,-1 1 0,1 1 16,-1 1-16,-3-2 0,-2 0 0,2 1 15,-3 2-15,2-1 0,0-1 16,3 1-16,-2 0 16,-2-2-16,0 1 0,-1 0 15,-1 2-15,-1-1 0,-1 1 0,1 0 16,0 3-16,-2-3 0,1-2 16,0 2-16,1 2 0,-1-2 15,1-1-15,-4 1 0,2 2 16,0-3-16,-1-2 0,0 4 15,0 0-15,-2 1 0,1 0 0,-2 0 16,-1 0-16,1-1 0,0-1 16,-1 0-16,1 2 15,-3-3-15,2-1 0,-2 3 16,0-1-16,-1 0 0,0-2 0,0 1 16,0-1-16,-1 0 0,-1 0 15,0 0-15,-2 1 0,0-1 16,-1-1-16,-1 1 0,-1 0 15,3-1-15,-3 0 0,1-2 16,-2 1-16,0 0 0,1-1 0,-1 1 16,0-1-16,1 0 15,0 1-15,-4-1 0,0 1 0,-2-2 16,0 0-16,-2 0 0,0 1 16,1-1-16,-1-3 0,0 1 15,-1 0-15,0 0 0,-1-4 16,-2 1-16,-2-1 0,1 1 15,2 2-15,-1-1 0,0-1 16,-1-2-16,-1-1 0,-1 0 16,-2 1-16,1 0 15,0 0-15,-8 0 0,-1 0 0,1 0 0,1-1 16,-2 0-16,-1 1 0,1 1 16,0-2-16,-3 0 15,-5-1-15,2 2 0,-1 0 0,-8-1 16,-1 0-16,2 0 0,1-1 0,-6 2 15,-3-2-15,-1 2 16,3 1-16,-16 3 0,-6-1 16,3 2-16,3-1 0,-24 4 15,-9 3-15,30-4 0,19-1 0,14-4 16</inkml:trace>
  <inkml:trace contextRef="#ctx0" brushRef="#br0" timeOffset="29350.1758">6644 4930 0,'0'0'0,"0"0"16,0 0-16,0 0 0,0 0 0,0 0 16,25-5-16,-25 5 0,0 0 15,31-1-15,-31 1 16,26 0-16,-12 0 0,3-1 0,-2-1 16,2 1-16,2 0 0,-3 0 15,2 0-15,-2 1 0,0 0 16,-2 0-16,0 1 0,-1 0 15,-2 0-15,-3-1 0</inkml:trace>
  <inkml:trace contextRef="#ctx0" brushRef="#br0" timeOffset="29569.1267">6644 5037 0,'0'0'0,"0"0"16,0 0-16,0 0 0,0 0 0,0 0 16,29 1-16,-29-1 0,23 3 15,-23-3-15,32 2 0,-14-2 16,1 0-16,2-1 0,2-2 16,-2 2-16,-4 0 0,-1-1 15</inkml:trace>
  <inkml:trace contextRef="#ctx0" brushRef="#br0" timeOffset="30099.7852">7179 5002 0,'0'0'0,"0"0"0,0 0 16,0 0-16,0 0 0,0 0 0,0 0 15,23 2-15,-23-2 0,0 0 16,30 0-16,-30 0 0,25-5 16,-25 5-16,37-8 0,-18 4 15,-2 1-15,2-3 0,1-2 16,-1 0-16,-2 2 0,6-5 15,0-2-15,-2 2 0,-3 3 0,-4-2 16,1 0-16,-6 1 0,-3 0 16,-3 0-16,-3-2 0,-2 1 15,-1 1-15,-5 3 0,-1 1 16,-3 3-16,0 1 0,-3 1 16,-4 1-16,-1 2 15,-1 1-15,0 1 0,0 3 0,-1 0 16,-1 2-16,1 3 0,-1 2 15,0 2-15,4 0 0,5 1 16,3 2-16,3-1 0,5 0 16,0-1-16,6 0 0,5-1 0,6-3 15,2-2-15,4-2 0,2-4 16,3-1-16,2-4 0,0-1 16,1-1-16,0-3 0,0 1 15,1-1-15,-3 0 0,-1-2 0,-3-4 16,-2-2-16,-3 2 0,-5 2 15,-1 2-15</inkml:trace>
  <inkml:trace contextRef="#ctx0" brushRef="#br0" timeOffset="30333.9166">7661 4827 0,'0'0'0,"0"0"16,0 0-16,0 0 0,0 0 0,0 0 15,15 22-15,-15-22 0,10 19 16,-10-19-16,14 30 0,-8-15 16,1 1-16,0-2 0,3 0 15,-3-1-15,1 1 0,1-1 16,-1-1-16,1-3 0,-1 0 16,0-2-16,-1 0 0,2-3 15,1 0-15,-1-1 0,-2 0 16,-1-1-16</inkml:trace>
  <inkml:trace contextRef="#ctx0" brushRef="#br0" timeOffset="30572.2747">7942 4815 0,'0'0'0,"0"0"0,0 0 15,0 0-15,0 0 0,0 0 16,-22 19-16,22-19 0,-28 20 0,12-7 15,-2 1-15,0 3 16,-2-1-16,-2 2 0,-1 2 0,-5 4 16,3 0-16,1-3 15,3-3-15,5-1 0,-1-1 0,5-4 16,2-2-16,4-3 0,4-4 16,2-3-16,2-1 0,0 0 15,0 0-15,0 0 0</inkml:trace>
  <inkml:trace contextRef="#ctx0" brushRef="#br0" timeOffset="30834.3437">8095 4836 0,'0'0'0,"0"0"0,0 0 15,0 0-15,-4 24 0,4-24 16,-10 25-16,10-25 0,-18 34 0,10-13 15,-1 3-15,0 0 16,0 2-16,-2 6 0,0-1 16,1-2-16,1-2 0,2-2 15,0-2-15,1-2 0,1-4 0,1-1 16,-1-4-16,2-2 0,1-1 16,-1-3-16,1-2 0,1-3 15,-2-2-15,3 1 0,-2-2 16,2 2-16</inkml:trace>
  <inkml:trace contextRef="#ctx0" brushRef="#br0" timeOffset="31101.2189">8154 4814 0,'0'0'0,"0"0"0,0 0 15,27-7-15,-15 5 0,2 1 16,0 0-16,0 2 0,1 1 0,3 3 15,2 0-15,-3 1 0,-1 0 16,-5 2-16,0 1 16,-4 1-16,-2 1 0,-3 1 0,-6 1 15,-2-1-15,-3 2 0,-3-1 16,-3 2-16,0-1 0,-5 2 16,-2-1-16,-2 1 0,2-1 15,1-1-15,-2 0 0,2-2 16,1-1-16,3-4 0,2 0 15,3-2-15,2 0 0</inkml:trace>
  <inkml:trace contextRef="#ctx0" brushRef="#br0" timeOffset="31400.2665">8661 4610 0,'0'0'0,"0"0"0,0 0 0,0 0 15,-3 25-15,3-25 0,-7 27 16,7-27-16,-12 37 0,5-15 16,1 3-16,-1-1 0,0 0 0,-1 6 15,-1-2-15,1-1 0,1 0 16,2-4-16,-1-2 0,1-1 15,-1-3-15,1 0 0,-1-2 16,1-1-16,-1-2 0,3 0 16,0-1-16,0-2 0,1-1 0,0-2 15</inkml:trace>
  <inkml:trace contextRef="#ctx0" brushRef="#br0" timeOffset="31800.1134">8777 4841 0,'0'0'0,"0"0"0,0 0 16,0 0-16,0 0 0,0 0 0,-14 27 16,14-27-16,-11 22 0,11-22 15,-13 30-15,7-13 0,0 1 16,3-3-16,2 1 0,1-3 0,1-1 15,2-2-15,3-2 16,2-1-16,3-1 0,4-4 16,1-2-16,1-1 0,0-3 0,5-3 15,-1-1-15,0-3 0,0 0 16,-1-3-16,0 1 0,-3-1 16,-4 1-16,-3-1 0,-3 1 15,-2 1-15,-3-2 0,-4 3 16,-4 0-16,0 2 0,-5 1 0,-3 2 15,0 2-15,-2 1 0,-3 2 16,-1 2-16,0 4 16,1-1-16,2 0 0,-3 4 0,3 1 15,3 1-15,3-1 0,2 1 16,5 0-16,0-3 0,1-1 16,1-1-16</inkml:trace>
  <inkml:trace contextRef="#ctx0" brushRef="#br0" timeOffset="32249.5167">9193 4768 0,'0'0'0,"0"0"0,0 0 0,0 0 16,0 0-16,0 0 0,-15 28 15,15-28-15,-15 21 0,15-21 16,-19 29-16,10-14 0,0 1 0,1 0 16,1 3-16,-1-2 0,1-3 15,2 1-15,0 0 0,1-2 16,1-2-16,1-4 0,-1 2 16,1-4-16,1 0 0,1-5 15,0 0-15,1-5 0,0 3 16,0-4-16,2 0 0,0-3 15,1-1-15,3-2 0,1-2 16,0-2-16,1 1 0,4-6 16,2 2-16,-2 1 0,-1 2 0,-1 1 15,0 2-15,-2 2 0,0 1 16,1 3-16,-1 2 0,0 1 16,0 3-16,0 1 0,0 1 15,-1 3-15,-1 1 0,2 1 16,-2 3-16,1-1 0,-1-1 15,0 1-15,-2 1 0,1-2 0,-2-2 16,0 0-16</inkml:trace>
  <inkml:trace contextRef="#ctx0" brushRef="#br0" timeOffset="32766.2501">9401 4914 0,'0'0'0,"0"0"16,0 0-16,0 0 0,0 0 15,23 7-15,-23-7 0,22 4 16,-22-4-16,25 0 0,-10-1 15,-1-1-15,1 0 0,2 0 16,2-2-16,-1 0 0,0 0 0,-2-1 16,1 0-16,-4-1 0,0-1 15,2-3-15,-3 1 0,-1 1 16,-2 1-16,-3-1 0,0-1 16,-3 3-16,-1 0 0,-2-1 15,-1-1-15,-2 2 0,-2 0 16,-3 1-16,-2-1 0,-1 4 15,-1-1-15,-2 2 0,0-1 16,-5 2-16,1 1 0,-4 4 16,-2 1-16,1 2 0,1 0 0,2 3 15,1 1-15,1 1 0,1-1 16,2 5-16,1 1 0,3 0 16,2-2-16,3 3 0,5 0 15,3-3-15,3-3 0,5-2 16,4-2-16,0-2 0,3-2 15,6 0-15,2-3 0,1 0 16,0-1-16,2-2 0,0-2 16,-4 0-16,-6 2 0,-2-1 0</inkml:trace>
  <inkml:trace contextRef="#ctx0" brushRef="#br0" timeOffset="37034.3101">7162 4721 0,'0'0'0,"0"0"16,0 0-16,0 0 0,0 0 0,0 0 16,0 0-16,0 0 0,0 0 15,0 0-15,0 0 0,0 0 16,0 0-16,0 0 0,0 0 15,0 0-15,0 0 0,0 0 16,9-20-16,-9 20 0,0 0 0,0 0 16,0 0-16,30 1 15,-30-1-15,0 0 0,28-1 0,-28 1 16,22-1-16,-11 0 0,1-1 16,2 1-16,3 2 0,0-1 15,2-1-15,-1 1 0,0-3 16,0 3-16,4 2 0,1-2 15,1-2-15,5 0 0,-2 0 16,3-1-16,2 1 0,0 2 16,-2 2-16,3 0 0,1-2 0,7-2 15,-1 1-15,-1-2 16,-1 1-16,1 0 0,1-1 16,-2 2-16,-4 1 0,10 0 0,2 0 15,-4 1-15,-1-1 0,2 2 16,2 1-16,-4-2 0,0-2 15,1 1-15,1-1 0,-1 1 16,-1 1-16,8 0 0,0 0 16,-2 2-16,0 1 0,-3-3 15,0-1-15,-1 1 0,0 0 0,1 2 16,1 0-16,0-1 0,1-2 16,-3-1-16,0-2 0,-1 3 15,3 0-15,-4 0 0,1 0 16,-1 1-16,0 0 0,-2 0 15,-2-1-15,-1 1 0,1-1 16,-2 0-16,-1-1 0,-3 2 16,-3 1-16,-3 2 0,-1 0 15,-6-1-15,-5 1 0,-3-2 0</inkml:trace>
  <inkml:trace contextRef="#ctx0" brushRef="#br0" timeOffset="39050.4752">8590 3916 0,'0'0'0,"0"0"0,0 0 16,0 0-16,0 0 0,0 0 15,0 0-15,-23 5 0,23-5 16,0 0-16,-31 5 0,31-5 16,-25 6-16,10 0 0,-1 0 15,0 2-15,-2 0 0,0 3 16,0 2-16,0 0 0,1 0 0,-4 8 16,2 4-16,2 0 0,-1 1 15,3 2-15,1 1 0,-3 2 16,5-2-16,0-3 0,0-2 15,2-1-15,1-2 0,0-3 16,1-4-16,2-1 0,-3-2 16,1-2-16,-1-1 0,3-4 15,-1-1-15,-1-2 0,1 1 16,-3-3-16,-2-1 0,2 0 0,1 0 16,1 1-16</inkml:trace>
  <inkml:trace contextRef="#ctx0" brushRef="#br0" timeOffset="39233.7578">8115 4078 0,'0'0'0,"0"0"15,20-3-15,-6 1 0,2-2 16,3 2-16,3 0 0,8-3 16,2 1-16,1-2 0,1 2 15,0 1-15,-2 3 0,5-2 16,-5 0-16,-2 0 0,-3 0 15,-3-1-15,-6 1 0,-2 1 0</inkml:trace>
  <inkml:trace contextRef="#ctx0" brushRef="#br0" timeOffset="39717.043">8843 4001 0,'0'0'16,"0"0"-16,0 0 0,0 0 16,0 0-16,0 0 0,0 0 15,0 0-15,0 0 0,0 0 16,-26-6-16,26 6 0,0 0 0,-30 5 16,30-5-16,-29 9 0,29-9 0,-32 14 15,15-5-15,2 1 16,1-2-16,0 4 0,1 0 15,1 1-15,1-1 0,0 5 16,2 1-16,3-3 0,1 0 0,3-2 16,2-2-16,2-3 15,1-2-15,5-1 0,4-2 16,3-4-16,0-2 0,2-3 0,-1-3 16,1 0-16,-1-1 0,2-2 15,1 0-15,-3-2 0,0 0 16,-2 0-16,-1 1 0,-2 2 15,-1 0-15,-1 4 0,-1 1 16,-3 1-16,0 2 0,-2 3 16,-3 0-16,0 5 0,0 0 0,0 4 15,-2 0-15,-1 2 16,1 2-16,2 0 0,1 3 0,2-1 16,1 2-16,1-3 0,3-2 15,0-3-15,-3-4 0,1 1 16,-1-2-16,0 0 0</inkml:trace>
  <inkml:trace contextRef="#ctx0" brushRef="#br0" timeOffset="40070.8044">9315 3921 0,'0'0'0,"0"0"0,0 0 0,0 0 15,0 0-15,0 0 0,-27-3 16,27 3-16,-25 6 0,25-6 16,-35 13-16,16-6 0,1 0 15,1 2-15,-1 1 0,2 0 0,2 1 16,0 3-16,3 0 16,3-1-16,4-2 0,4 2 0,2-1 15,2-2-15,3-1 0,3 1 16,2 0-16,0-1 0,-1-2 0,-1 2 15,-1 1-15,-1-3 16,-3 1-16,-3 1 0,-2 0 16,-4-1-16,-2-2 0,-5 0 0,-1 0 15,0 0-15,0 0 0,0 0 16,0-2-16,1 1 0,1-3 16,2-2-16,2-2 0,2-1 15,1 1-15,-1 0 0</inkml:trace>
  <inkml:trace contextRef="#ctx0" brushRef="#br0" timeOffset="40350.0538">9590 3979 0,'0'0'0,"0"0"16,0 0-16,0 0 0,0 0 0,-31 10 15,31-10-15,-29 10 16,12-3-16,1 1 0,-1 5 16,0-2-16,2 0 0,0 3 0,0-1 15,0 4-15,3-1 0,2 0 16,3 1-16,4-2 0,3 0 0,3-3 16,3-3-1,1-1-15,2-2 0,4-1 0,3-3 16,2 0-16,0-2 0,-1 0 15,-5 0-15,-1 0 0</inkml:trace>
  <inkml:trace contextRef="#ctx0" brushRef="#br0" timeOffset="40566.8914">9744 4082 0,'0'0'0,"0"0"0,0 0 0,0 0 16,0 0-16,0 0 0,-17 28 15,17-28-15,-12 21 0,12-21 16,-16 25-16,10-13 0,0-1 0,2-1 16,-1-3-16,2 2 0,0-3 15,3-1-15,3-4 16,0-1-16,2-3 0,-2-2 0,0-2 16,1 0-16,-2 2 0,0 0 15</inkml:trace>
  <inkml:trace contextRef="#ctx0" brushRef="#br0" timeOffset="40711.5384">9811 3889 0,'0'0'0,"0"0"16,0 0-16,0 0 0,0 0 0,0 0 16,25 8-16,-25-8 0,0 0 15,19 16-15,-19-16 0,14 14 16,-7-8-16,-2 0 0</inkml:trace>
  <inkml:trace contextRef="#ctx0" brushRef="#br0" timeOffset="41100.3015">9990 4038 0,'0'0'0,"0"0"15,0 0-15,0 0 0,-12 21 16,12-21-16,-13 20 0,5-7 15,0 1-15,-1 0 0,1 0 16,0-2-16,2-1 0,-1-2 16,2-1-16,-1 0 0,2-2 0,0-1 15,1-2-15,0 0 0,1-2 16,2-1-16,-2-2 16,2-3-16,2 0 0,2-5 0,3-2 15,-1 0-15,2 0 0,2-3 16,2 1-16,3-2 0,1 1 15,-2 0-15,0 0 0,-1 2 16,-1 1-16,0 3 0,0 3 0,-1 2 16,-1 1-16,-1 3 15,0 1-15,-3 2 0,0 1 0,-3 4 16,-2 2-16,-1 1 0,-1 2 16,-1 1-16,-2 4 0,1-2 15,-1-2-15,0 1 0,1-1 16,1 0-16,0-2 0,1-1 15,0-3-15,-1 0 0</inkml:trace>
  <inkml:trace contextRef="#ctx0" brushRef="#br0" timeOffset="41571.5003">10496 4038 0,'0'0'0,"0"0"0,0 0 15,0 0-15,0 0 0,0 0 16,4-19-16,-4 19 0,0 0 0,0 0 16,-22-12-16,22 12 0,-21-5 15,21 5-15,-26 1 16,26-1-16,-32 6 0,14 1 16,-2 1-16,1 2 0,0-2 0,-3 7 15,1 2-15,4 0 0,1-1 16,4 1-16,3-2 0,3 0 15,1-1-15,5-1 0,3-3 16,3-3-16,3-4 0,5-2 16,5-3-16,-1 1 0,-1-2 0,2-2 15,1-2-15,0-2 0,0-1 16,3-4-16,0-2 0,-4 2 16,-3 0-16,-1 1 0,-3 0 15,-2 1-15,-2 3 0,-1 1 16,-1 1-16,-3 3 0,-1 2 15,-2 2-15,0 0 0,-1 6 16,-1-2-16,-3 5 0,0 3 16,-1 0-16,1 3 0,-1 1 0,2 1 15,1-2-15,0-1 0,3-2 16,3-1-16,0-1 0,2 0 16,2-6-16,1-5 0,-2-1 15,0 1-15,-2 1 0</inkml:trace>
  <inkml:trace contextRef="#ctx0" brushRef="#br0" timeOffset="41850.4594">10871 3882 0,'0'0'0,"0"0"0,0 0 0,0 0 16,0 0-16,-6 21 0,6-21 15,-16 21-15,16-21 0,-24 29 16,6-9-16,2 2 0,0 2 0,-1 5 16,1 0-16,3-4 15,2-3-15,4-2 0,3-1 16,3-4-16,1-3 0,7-3 0,4-3 16,1 0-16,2-4 0,0-1 15,2-1-15,-2-2 0,0-1 16,-1-1-16,-3 1 0,-2 1 0</inkml:trace>
  <inkml:trace contextRef="#ctx0" brushRef="#br0" timeOffset="42050.3094">10646 4068 0,'0'0'0,"0"0"0,0 0 0,0 0 16,0 0-16,0 0 0,0 0 15,31-4-15,-31 4 0,31-1 16,-31 1-16,40-3 0,-20 0 0,2 2 16,1 0-16,0-1 15,-1 1-15,6-1 0,-3-1 16,-3 1-16,-3-1 0,-4 2 0</inkml:trace>
  <inkml:trace contextRef="#ctx0" brushRef="#br0" timeOffset="42250.1712">11095 4045 0,'0'0'0,"0"0"16,0 0-16,0 0 0,0 0 0,0 0 15,0 0-15,-18 21 0,18-21 16,-12 19-16,12-19 16,-15 25-16,7-9 0,0-3 0,1 1 15,0-3-15,2-1 0,-1-2 16,2-1-16,0-2 0,2 1 0,0-3 15,2-3-15,-2 3 16,2-3-16,-2 4 0</inkml:trace>
  <inkml:trace contextRef="#ctx0" brushRef="#br0" timeOffset="42411.1749">11136 3906 0,'0'0'0,"0"0"0,0 0 16,0 0-16,0 0 0,23 5 16,-23-5-16,0 0 0,20 14 0,-11-8 15,1 1-15,-2-1 0,0-1 16,-1-1-16</inkml:trace>
  <inkml:trace contextRef="#ctx0" brushRef="#br0" timeOffset="42783.3319">11348 4017 0,'0'0'0,"0"0"15,0 0-15,0 0 0,0 0 0,-27 19 16,27-19-16,-22 14 0,22-14 16,-22 23-16,10-9 0,2 1 15,1-2-15,3-1 0,1 0 16,3-1-16,2-2 0,3-1 15,5 0-15,2-2 0,1-2 16,4 0-16,2-3 0,1-2 16,0-3-16,0 0 0,0-2 15,-3-2-15,-1 0 0,0-2 0,-1 0 16,-2 2-16,-2-2 0,-3-2 16,0-3-16,-3-1 0,-2 1 15,-3 0-15,-2 3 0,-4 1 16,-2 4-16,-3 0 0,-2 1 15,1 1-15,1 2 0,-3 2 16,-1 3-16,0 0 0,2 0 0,1 2 16,3 1-16,3 1 0,2 0 15,2 0-15,-1-1 0,2-2 16</inkml:trace>
  <inkml:trace contextRef="#ctx0" brushRef="#br0" timeOffset="43200.6073">11708 3982 0,'0'0'0,"0"0"16,0 0-16,0 0 0,0 0 0,-16 26 16,16-26-16,-17 22 0,8-10 15,-2 2-15,-1 0 0,1 0 16,0-1-16,1-2 0,1-1 15,2 0-15,0-2 0,1-1 16,2-1-16,0-2 0,-1-1 0,3-3 16,2 0-16,-1-6 0,2 1 15,2-1-15,3-1 16,0-3-16,2 0 0,1-3 0,1-1 16,1 0-16,0 0 0,8-4 15,3 2-15,-2 1 0,-2 3 16,0 1-16,-2 3 0,-1-1 15,-3 3-15,-2 3 0,-1 3 16,-2 0-16,0 2 0,-3 4 16,0 2-16,-3 2 0,-1 0 0,-3 4 15,-4 1-15,-1 2 0,-1 1 16,-3 1-16,-2 3 16,1-1-16,-1 0 0,1-2 0,3-3 15,1-2-15</inkml:trace>
  <inkml:trace contextRef="#ctx0" brushRef="#br0" timeOffset="47483.8948">2774 5785 0,'0'0'0,"0"0"16,0 0-16,0 0 0,0 0 0,24 4 15,-24-4-15,0 0 0,28-1 16,-28 1-16,23 4 0,-10-2 15,1-2-15,3 0 0,-1 0 16,2 0-16,1 1 16,3 0-16,0-1 0,1 1 15,-3 1-15,10-2 0,-1 0 0,2-2 16,-2 1-16,2 1 0,1 1 16,1-1-16,0 2 0,3-4 15,1 0-15,-2 1 0,0 1 0,0 0 16,2 0-16,-2 0 0,3 0 15,-1 0-15,-1-2 16,7 1-16,-2 1 0,1-2 16,0 2-16,-1-3 0,0 1 0,-1 0 15,1 1-15,0-5 0,-1-1 16,3 5-16,-3 3 0,1-1 16,-1 0-16,4-1 0,-1-1 15,-1 3-15,2 1 0,-1-2 16,-1-1-16,2 2 0,-2 2 15,1-3-15,-4-3 0,1 2 16,2 1-16,1-1 0,-2 0 16,2-1-16,1 1 0,-1 0 15,-2 0-15,-1-3 0,3 0 0,-3 4 16,2 3-16,-1 0 0,0 0 16,0-2-16,-2-1 0,3-1 15,3 1-15,-4 0 0,-2-1 16,0 2-16,1 0 0,-1-1 15,-2-1-15,3 2 0,2 1 0,0-2 16,1 0-16,-3-1 16,-1 1-16,0-1 0,0 1 0,0-1 15,2-2-15,-3 2 0,-1 2 16,1 1-16,0 0 0,-3-3 16,-1-4-16,1 4 0,0 1 15,1 0-15,2-1 0,-1-3 16,0-1-16,1 3 0,1-1 15,-3 1-15,1-1 0,3 2 0,1 0 16,-3 0-16,0-1 0,1 1 16,1 1-16,-3 0 0,-1 0 15,2 1-15,0 2 0,0-4 16,-2-2-16,4 1 0,1 0 16,-3 1-16,0 2 0,0-1 15,2-2-15,-2 1 0,-2 0 0,2-1 16,3 1-16,-3 1 0,-3 1 15,2-2-15,2 0 16,-2 0-16,0 1 0,1-1 16,-1-2-16,-1 2 0,1 1 0,-2-1 15,0 0-15,0 0 0,1-1 16,-1 1-16,0 1 0,0-1 16,2 0-16,-3-2 0,-1 1 15,0 1-15,0-2 0,4 3 16,1 0-16,0-1 0,-2 0 0,0 1 15,1 0-15,-2 0 0,-1-2 16,2 1-16,0-1 16,-2 3-16,-2 3 0,1-6 0,0-1 15,-2 1-15,-1 3 0,-3-2 16,-1-2-16,-7 1 0,-2 2 16,0 0-16,-1 1 0,-4 0 15,-1-1-15,-6 1 0,-5-1 16,-6 5-16,-6-1 0,2-2 15,3 1-15,0-1 0</inkml:trace>
  <inkml:trace contextRef="#ctx0" brushRef="#br0" timeOffset="48000.7881">6815 5782 0,'0'0'0,"0"0"0,0 0 16,0 0-16,0 0 0,0 0 0,0 0 15,0 0-15,0 0 0,0 0 16,0 0-16,0 0 0,0 0 0,24 7 16,-24-7-16,0 0 0,0 0 15,9 25-15,-9-25 0,0 0 16,13 26-16,-9-17 0,0 1 16,2-2-16,1-1 15,-1 0-15,2-1 0,0 0 0,0-1 16,1 0-16,0-1 0,1-2 15,0-1-15,1 0 0,3-2 16,-1 0-16,3 0 0,0-3 16,1-2-16,-1-1 0,1-2 0,6-3 15,3-1-15,-1 2 0,0 1 16,0-3-16,-1-3 0,0-1 16,-1 0-16,5-2 0,-3 2 15,-4 2-15,-3 0 0,-4 3 16,-2 1-16,-3 2 0,-2 3 0,-10 5 15,-5 1-15,0 1 0,1-1 16,2 0-16</inkml:trace>
  <inkml:trace contextRef="#ctx0" brushRef="#br0" timeOffset="50516.6301">2940 6636 0,'0'0'0,"0"0"16,0 0-16,0 0 0,0 0 0,22-1 15,-22 1-15,22-1 0,-22 1 16,23 0-16,-23 0 0,28 1 16,-16-2-16,1-1 0,6 1 15,-2 0-15,0 2 0,2-1 16,2 0-16,0 0 0,-1 0 0,11 0 15,1 0-15,0 1 16,-2-1-16,5 0 0,1 1 16,7 0-16,-6 0 0,5 0 15,2 0-15,-3-1 0,-3 1 0,9 0 16,4 2-16,-4 0 0,-5-1 16,4 1-16,2-1 0,-4-1 15,-2 1-15,10-1 0,3 1 16,-7-2-16,-1-2 0,1 1 15,3 1-15,-5 0 0,-5 1 0,11 1 16,4 0-16,-9-2 0,-3-1 16,2-1-16,3 1 15,-5 2-15,0 0 0,5 0 0,4-1 16,-9-2-16,-6 0 0,7 2 16,3 1-16,-6 1 0,-3 1 15,5-1-15,4-4 0,-5 1 16,-5-2-16,7 5 0,5 3 15,-9-7-15,-6-3 0,12 4 16,5 1-16,-14 0 0,-3 0 0,5-1 16,6 0-16,-9 0 0,-5 1 15,8 2-15,5 3 16,-6-5-16,-5-1 0,5-1 0,2 2 16,-4 1-16,-5 1 0,7-3 15,3-1-15,-5 1 0,-4 1 0,4-2 16,4-2-16,-5 2 0,-2 1 15,4 1-15,2-1 16,-5 1-16,-3-1 0,1 0 16,4-1-16,-1 0 0,-2 2 0,3 0 15,2 0-15,-10-1 0,-4 0 16,11-1-16,3 0 16,-8 2-16,-1 1 0,3-1 0,4-1 15,-6 1-15,-3 2 0,4-1 16,4-1-16,-3-2 0,-2-1 0,1 1 15,2 1-15,-3 0 16,-1 0-16,2 0 0,2 1 16,-2 0-16,-1-1 0,2 2 15,3 0-15,-4-2 0,-3-3 0,4 1 16,3 1-16,-4 0 0,-3 2 16,4-1-16,3 1 0,-3 0 15,-1 0-15,1-3 0,5 0 16,-3 1-16,-2 2 0,3 0 15,1 0-15,-4 0 0,0-2 0,2 1 16,3 1-16,-2-1 0,-2 1 16,4-2-16,1 0 15,-3-1-15,-1 0 0,4 2 0,3 1 16,-6 0-16,-3 1 0,5-3 16,3 1-16,-2 0 0,-3 2 15,6-1-15,5 0 0,-4-1 16,-3 1-16,10 0 0,2 0 15,-5 1-15,-3 0 0,5 1 16,4-2-16,-5 0 0,-2-3 0,6 6 16,6 3-16,-6-4 0,-4 0 15,31 0-15,1 0 16,-13-1-16,-8 0 0,9 0 0,6 0 16,-10 0-16,-8 2 0,11 0 15,8 1-15,-7-3 0,-4-3 0,7 3 16,5 0-16,-6-1 15,-7-1-15,11 2 0,7 3 16,-10-3-16,-4-1 0,9-3 16,5-1-16,-10 3 0,-7 3 0,5-3 15,5-1-15,-8-2 0,-6-1 16,6 1-16,4 1 16,-9-2-16,-6 1 0,3 0 0,1 2 15,-6 1-15,-6 3 0,1-5 16,0-3-16,-10 2 0,-7 1 0,-5 3 15,-1 4-15,-6-2 0,-4-2 16,-9 4-16,-6 4 16,-3-1-16,-4 0 0,3-2 0,2-1 15,-1-2-15</inkml:trace>
  <inkml:trace contextRef="#ctx0" brushRef="#br0" timeOffset="51900.2043">8104 5902 0,'0'0'0,"0"0"16,0 0-16,0 0 0,0 0 0,0 0 15,-14-14-15,14 14 0,0 0 16,-22-13-16,13 9 0,-2 1 16,1-1-16,-1 0 0,0 0 15,-1-1-15,0 2 0,-2 0 16,0-1-16,0 3 0,-2 0 0,0 0 16,-2-1-16,1 2 0,-1 2 15,0-1-15,-3 0 0,-2 1 16,-1 1-16,1 0 0,1 2 15,1 2-15,2 2 0,0 1 16,2 0-16,-1 0 0,0 0 16,0-1-16,-1 0 0,1 2 15,1 1-15,0 3 0,3 2 16,-2-2-16,3 0 0,-1 0 16,-1 0-16,1 0 0,0 0 0,2 1 15,-3 0-15,4 1 0,-1 0 16,2 1-16,1 2 0,2-2 15,-1 0-15,0 4 0,1-1 16,2 2-16,2 0 0,1-2 16,0 0-16,1 0 0,1-3 15,0 0-15,0 2 0,1-3 16,3 1-16,-1-3 0,4 0 16,0 1-16,2-2 0,1 2 15,2 0-15,-1-1 0,0 0 0,4 4 16,-1 2-16,1-3 0,1-3 15,0 0-15,3-1 0,0 0 16,1-1-16,-2 2 0,0-1 16,1-2-16,1-3 0,2 0 15,3 1-15,-2 0 0,0 2 16,1-5-16,0 0 0,1 0 16,2 0-16,0-1 0,-1 0 15,-1-3-15,-1-2 0,3 0 0,1 0 16,1 0-16,-1-1 0,-1-1 15,2-2-15,1 1 0,0 1 16,-3-4-16,-1 0 0,1-2 16,-2-2-16,2 1 0,0-2 15,-1 1-15,-2-2 0,-1 1 16,-1 0-16,0-1 0,0 1 0,-1-3 16,0-2-16,-1 1 0,0-1 15,-4-1-15,1-1 0,-3-3 16,-3 1-16,1-2 0,0 0 15,0 1-15,-2 0 0,1 0 16,-1 1-16,0-2 0,0-4 16,-1 2-16,-1-3 0,-2 3 15,0 1-15,-1 0 0,1-1 16,-2 0-16,-4 0 0,1-1 16,-1 2-16,-1 0 0,-4 3 0,0-3 15,1 0-15,-2 0 0,0 2 16,-2 0-16,-1 1 0,0 1 15,0 2-15,-1 3 0,1 2 16,0-2-16,0 0 0,-1 0 16,1-2-16,-3 3 0,0 1 0,-1 2 15,0-1-15,2 2 0,0 2 16,0 2-16,0-2 16,0 2-16,1-1 0,-1 2 15,0 0-15,-3 2 0,-1-1 0,-2 1 16,1 0-16,0 1 0,1 1 15,1 2-15,-1-1 0,1 0 16,-1-1-16,-1 1 0,1 2 16,-3 0-16,-1 3 0,4-2 15,2 0-15,2-1 0</inkml:trace>
  <inkml:trace contextRef="#ctx0" brushRef="#br0" timeOffset="62783.9715">2757 7583 0,'0'0'0,"0"0"0,0 0 15,0 0-15,0 0 0,0 0 0,0 0 16,0 0-16,0 0 0,0 0 15,0 0-15,0 0 0,0 0 16,0 0-16,0 0 0,0 0 16,0 0-16,0 0 0,0 0 15,0 0-15,22-11 0,-22 11 16,0 0-16,0 0 0,28 5 0,-28-5 16,0 0-16,28 10 0,-28-10 15,24 2-15,-10-1 16,-1-1-16,0 0 0,3 2 0,3 0 15,-3-1-15,2-1 0,2 0 16,-2 1-16,1 0 0,3 2 16,7-1-16,-1 0 0,0-2 0,-3 0 15,5 0-15,2 1 16,-1 0-16,-2 3 0,9-1 0,5 0 16,-5-2-16,-2-3 0,4 1 15,1 1-15,-3 0 0,0 0 16,6 0-16,0 0 15,-1 1-15,-2 0 0,2-2 0,1 0 16,-3 0-16,-2 1 0,2 0 16,2 0-16,-3 0 0,-1 0 0,9 0 15,-1 1-15,-3-1 0,-3-1 16,4 2-16,3 1 16,-4 2-16,-2-1 0,4-1 0,1-2 15,-3-2-15,-3 0 0,13-1 16,1 5-16,-8-4 0,-2 1 0,10-1 15,2 1-15,-4 0 16,-2 2-16,3-1 0,3 1 16,-5-3-16,-1 0 0,12-3 15,2 0-15,-6 1 0,-1 1 0,18 2 16,-4 3-16,-5-1 16,-5 1-16,5-4 0,1-2 15,-6-2-15,-7 2 0,3 0 0,3 0 16,-7 3-16,-3 2 0,-2-3 15,-4-3-15,-5 4 0,-5 1 16,-5 1-16,-4-1 0,-9 3 16,-6 1-16,-3 0 0,-5 2 15,-6-7-15,-4-3 0,3 2 0,1 0 16,1 0-16</inkml:trace>
  <inkml:trace contextRef="#ctx0" brushRef="#br0" timeOffset="63340.2923">5897 7506 0,'0'0'0,"0"0"0,0 0 16,0 0-16,0 0 0,0 0 16,0 0-16,0 0 0,0 0 0,17 16 15,-17-16-15,0 0 0,0 0 16,4 26-16,-4-26 16,2 19-16,-1-9 0,1 1 0,2 0 15,-1 0-15,0 0 0,1 0 16,0 0-16,1 2 0,0-1 0,-1-1 15,2-1-15,-1-1 16,1 1-16,2-3 0,2 0 16,0 0-16,-1-1 0,4-2 15,1 2-15,-1-3 0,0-1 0,3-2 16,-1-1-16,1-2 0,0-3 16,6-2-16,1-3 15,-1 2-15,-1 1 0,1-4 0,1-3 16,-1-1-16,-1-2 0,8-4 15,1-2-15,-4 2 0,-2 1 0,0 3 16,1 0-16,0 2 0,-2 1 16,-1 0-16,1 1 15,-4 0-15,-5 1 0,0 3 0,-4 2 16,-1 0-16,-1 2 0,-3 1 16,1 1-16,-5 4 0,-1 0 15,-7 5-15,-6 0 16,2-1-16,3 0 0,-1-1 0</inkml:trace>
  <inkml:trace contextRef="#ctx0" brushRef="#br0" timeOffset="66151.0712">2704 8453 0,'0'0'0,"0"0"0,0 0 15,0 0-15,0 0 0,21-6 16,-21 6-16,0 0 0,23 0 0,-23 0 16,28 3-16,-13 0 0,1-2 15,4 1-15,2 1 0,2-1 16,-1 1-16,11-1 0,4 0 16,0 0-16,3-1 15,1 0-15,4 2 0,8 0 0,-5 1 16,5-2-16,4-1 0,6-1 15,-4 1-15,-1-1 0,3 1 16,6-1-16,-7-1 0,5 3 16,0 0-16,-5-2 0,-5 0 0,14 0 15,2 0-15,-4 0 0,-5-2 16,34 0-16,-9-1 0,-11 2 16,-8 0-16,3-4 0,-1-2 15,-6 6-15,-4 4 0,4-5 16,5-2-16,-8 2 0,-3 2 0,3-2 15,2 1-15,-6 1 16,-3 0-16,5-2 0,4 0 16,-5 1-16,-1 2 0,5 0 15,0-1-15,-6 0 0,-5 0 0,6 0 16,6 0-16,-7 1 0,-3 1 0,1-2 16,2 0-16,-2 0 15,-2 0-15,3-1 0,2 0 16,-5-1-16,-5 0 0,6 1 15,3 1-15,-5 3 0,-4 1 0,6-4 16,4-1-16,-3 3 0,0 3 16,2-6-16,3-3 15,-6 1-15,-7 1 0,6 0 0,6-1 16,-3 2-16,-6 1 0,4 1 16,3 2-16,-5-3 0,-3 0 15,3-1-15,5 1 0,-5-2 16,-4 0-16,6 1 0,4 1 15,-3 0-15,-4 1 0,3-1 16,2-1-16,-5 2 0,-3 0 16,5 2-16,2-1 0,-5-1 15,-3-1-15,6-1 0,1-1 16,-5 2-16,-5 2 0,4-1 0,5-3 16,-4 1-16,-3-2 0,4 3 15,2 1-15,-5 1 0,-1-2 16,3 0-16,3-3 0,-5 2 15,-3 1-15,7-1 0,1 0 16,-7-3-16,-4 0 0,5 2 16,4 1-16,-5-2 0,-2 1 0,6 1 15,4 1-15,-5 0 0,-4 1 16,2-2-16,1 0 16,1 0-16,-2-1 0,4 1 0,2 2 15,-5-1-15,-3-1 0,2-3 16,2-4-16,-4 7 0,-2 5 15,5-2-15,4-1 0,-5-2 16,-3-3-16,4 0 0,2 1 16,-5 0-16,-3 0 0,4 1 0,5 0 15,-4 0-15,-2-1 0,3 6 16,0 2-16,-18-6 0,1-5 16,21 3-16,1 1 15,-22 2-15,1-2 0,22 4 0,-3 3 16,-19-5-16,2-3 0,4-1 15,1 0-15,0 2 0,-2 1 16,3 0-16,1-1 0,-1 1 16,-3 0-16,3 1 0,2-1 15,-4 0-15,-1 1 0,2-1 0,3 0 16,-6-1-16,-3-2 0,5 3 16,2 0-16,-4 1 0,-4-1 15,6 1-15,2 0 0,-7 0 16,-1 0-16,6-3 0,0 0 15,-4 2-15,2 2 0,2-1 16,0-1-16,-1 3 0,-1 0 16,0 0-16,2-1 0,-2-3 15,-1-1-15,-1 1 0,1 4 16,-2-2-16,-1 0 0,1-1 16,1 0-16,-4 2 0,-4 2 0,2-3 15,0-2-15,-1 0 0,-2 2 16,-1 1-16,-1 0 0,-7 0 15,-1 0-15,-2-1 0,-1-1 16,-2 3-16,-3 2 0,-1-3 16,-2-2-16,-3 1 0,0 0 0,0 0 15,-2 0-15,2 0 0</inkml:trace>
  <inkml:trace contextRef="#ctx0" brushRef="#br0" timeOffset="69184.2347">2428 9308 0,'0'0'16,"0"0"-16,0 0 0,0 0 0,0 0 15,0 0-15,0 0 16,0 0-16,0 0 0,25-2 0,-25 2 16,0 0-16,25-5 0,-12 3 15,1 1-15,0 0 0,-3 0 0,7 0 16,0 1-1,2 0-15,-1 0 0,3-1 0,1 1 16,2-2-16,0 0 0,9 2 16,1 3-16,-1 0 0,0 0 0,10-1 15,2-1-15,-4 0 0,-1 0 16,3 2-16,0 0 16,4-1-16,-5-1 0,3 3 0,0 1 15,-2 1-15,-4-2 0,11 1 16,3-2-16,-6 0 0,-4 0 0,3 0 15,2-1-15,-3 0 16,-2-1-16,5 1 0,4 0 16,-6 0-16,-3 1 0,10 0 0,2 3 15,-7-2-15,-5-1 0,6 0 16,7-2-16,-6 2 0,-6 0 16,11-2-16,4 1 15,-13-2-15,-3 0 0,29 0 0,0 4 16,-13-3-16,-6 1 0,6-2 15,-1 0-15,-7 2 0,-2 2 0,5-2 16,5-1-16,-4-1 16,-7 0-16,10-2 0,5 0 15,-9 1-15,-7 1 0,5-2 16,4 0-16,-7 1 0,-2 2 0,7-5 16,7-2-16,-5 3 0,-2 0 0,0 2 15,0 0-15,-4-1 16,-4 2-16,8 0 0,6 2 15,-9-3-15,-6-2 0,8-3 16,7 0-16,-8 2 0,-4 2 0,7 1 16,2-2-16,-7 2 0,-5 2 15,6-3-15,5-1 16,-9 0-16,-7 0 0,9 3 0,4 2 16,-7-4-16,-2 0 0,5 0 15,5 3-15,-5 0 0,-5 1 0,9-6 16,6-3-16,-7 5 15,-5 3-15,4 3 0,3 0 16,-7-5-16,-5-5 0,9 6 16,8 4-16,-8-1 0,-7 1 15,11-4-15,7-1 0,-8 0 0,-5 0 16,4 1-16,5 1 16,-10-1-16,-6 1 0,9 4 0,6 1 15,-5-7-15,-6-4 0,5 0 16,4 2-16,-4 4 0,-2 2 0,5-1 15,5-2-15,-9-2 16,-3 2-16,7 3 0,4 1 16,-8-2-16,-6-2 0,8-4 0,6-3 15,-9 5-15,-3 2 0,10 1 16,8 0-16,-10 3 0,-6 2 16,4-4-16,3-4 0,-4-2 15,-5-1-15,6 5 0,4 4 16,-5-3-16,-4-1 0,10-5 15,7-2-15,-9 3 0,-6 5 0,5 1 16,6-1-16,-10-1 16,-3 0-16,7-1 0,6-3 15,-4 5-15,-3 3 0,4-1 0,3 0 16,-8-5-16,-6-2 0,8 1 16,5 5-16,-7-6 0,-5-2 15,4 2-15,3 3 0,-5 1 16,-3 1-16,10 1 0,4 0 15,-10-1-15,-7 0 0,8-2 16,5-1-16,-5-2 0,-3-1 0,5 3 16,3 2-16,-4-4 0,-4-3 15,5 3-15,5 2 16,-6 0-16,-4 2 0,4-2 0,4 0 16,-10 1-16,-6 1 0,10-3 15,7 0-15,-10 2 0,-6 4 16,6-2-16,4-1 15,-4-1-15,-1-2 0,2 2 0,1 2 16,-6-1-16,-4-1 0,9 2 16,4 1-16,-6 0 0,-3 1 0,-1-8 15,0-4-15,-2 9 16,-1 6-16,3-1 0,2-1 16,-9-1-16,-5 1 0,7-2 0,4-2 15,-6-2-15,-4 1 0,-1 2 16,0 2-16,-15-5 0,2-2 0,6 3 15,6 2-15,-8 2 16,-5 2-16,1-4 0,2-2 16,-3-1-16,-1-1 0,-3 2 15,-1 1-15,-3 1 0,-1-1 0,-5 1 16,-3-1-16,-3 3 0,-3-2 16,1-1-16,2 1 0,0-1 15</inkml:trace>
  <inkml:trace contextRef="#ctx0" brushRef="#br0" timeOffset="77300.976">9818 7682 0,'0'0'0,"0"0"0,0 0 0,0 0 15,0 0-15,0 0 0,-22-7 16,22 7-16,0 0 0,-24-2 15,14 3-15,-1-1 0,-1 1 0,-4 1 16,-4 0-16,0 1 0,1 2 16,-3 1-16,-3 3 15,-6 2-15,2 0 0,-3 2 16,-2 2-16,2 0 0,1 0 0,-7 7 16,0 1-16,1 0 0,0 0 15,-5 7-15,2 0 16,4-2-16,4-1 0,1 3 0,2 2 15,4 0-15,4-2 0,1 8 16,1 1-16,7-9 0,3-2 0,4 7 16,7-1-16,1-3 15,1 0-15,7-3 0,6-1 16,2-2-16,0-2 0,10-3 0,5 0 16,0-6-16,1-3 0,8 1 15,7 0-15,1-6 0,-1-3 16,3-6-16,3-5 0,2 2 15,-2-2-15,14-1 0,0-1 16,-8-7-16,-6-3 0,22-11 16,-10 2-16,-13 4 0,-8 4 0,-5-9 15,-2-4-15,-10 0 16,-8 1-16,-1-1 0,0-3 0,-6 4 16,-3 0-16,-2-5 0,-2-2 15,-6 16-15,-1-1 0,-3-4 16,-1-2-16,-4 1 0,-2 1 0,-4 0 15,-3-2-15,-2 3 16,1 3-16,-8 3 0,-8 0 16,0 4-16,1 4 0,-11 6 0,-8 6 15,4 1-15,0 1 0,-3 8 16,-3 9-16,15-6 0,11-3 0,7-2 16</inkml:trace>
  <inkml:trace contextRef="#ctx0" brushRef="#br0" timeOffset="77954.0725">10759 8504 0,'0'0'0,"0"0"16,0 0-16,0 0 0,0 0 0,-29 1 16,29-1-16,0 0 15,-30 9-15,16-5 0,-2 3 16,-1-1-16,0-1 0,0 3 15,-1 2-15,-1 1 0,1 0 0,-8 7 16,0 1-16,2 0 16,2 2-16,1 2 0,1 2 15,-4 6-15,0 0 0,3 0 0,2 3 16,2-4-16,4 0 0,3 0 16,2 3-16,3 4 0,1-2 15,8-1-15,5 0 0,3-5 16,2-3-16,6-1 0,3-1 15,3-4-15,4-2 0,4-4 16,4-1-16,2-4 0,0-2 0,17-2 16,3-4-16,-4 0 15,-2-1-15,3-5 0,1-6 16,-3 0-16,-2 0 0,6-7 0,-4-2 16,-7 1-16,-4 2 0,-2-7 15,-2-4-15,-7 1 0,-5 2 16,0-7-16,2-3 0,-7 3 15,-5 3-15,-5-1 0,-3-1 16,-3 0-16,-3 1 0,-3-3 16,-3-1-16,-3 6 0,-1 4 0,-13-3 15,-8-1-15,1 9 16,0 2-16,-14 1 0,-11-1 16,-6 5-16,-6 4 0,-31 10 15,-14 6-15,31-2 0,22-2 0,15 0 16</inkml:trace>
  <inkml:trace contextRef="#ctx0" brushRef="#br0" timeOffset="82667.3361">12245 8172 0,'0'0'0,"0"0"15,0 0-15,0 0 0,24 13 0,-24-13 16,19 10-16,-8-3 15,1 2-15,1 1 0,2 1 16,-2-1-16,-1 1 0,1 2 16,-2-1-16,-2-2 0,-1-1 0,-2-1 15</inkml:trace>
  <inkml:trace contextRef="#ctx0" brushRef="#br0" timeOffset="82967.6239">12074 8458 0,'0'0'0,"0"0"0,0 0 16,27-7-16,-27 7 0,33-8 0,-9 2 15,3 0-15,3-1 0,12-1 16,2 1-16,-1-1 0,0 3 16,8-3-16,-3 0 0,-3 2 15,-5 1-15,0 3 0,-7 3 16,-8-1-16,-6 0 0,-9 4 15,-5 2-15,-8 0 0,-4 2 16,-8 7-16,-6 3 0,-5 1 0,-5 0 16,-5 0-16,-4 4 15,-5 3-15,3-2 0,-2 1 0,-1 1 16,-2-1-16,8-3 0,7-4 16,5-2-16,5-3 0,4 0 15,8-8-15,7-5 0,2-2 16,2-4-16,0 2 0,0 2 15,0-1-15</inkml:trace>
  <inkml:trace contextRef="#ctx0" brushRef="#br0" timeOffset="83168.388">12452 8534 0,'0'0'16,"0"0"-16,0 0 0,0 0 0,0 0 16,0 0-16,13 26 0,-13-26 15,2 29-15,-2-11 0,0 6 16,-2 1-16,1-1 0,1 1 15,0 1-15,1 3 0,1-4 16,-1-2-16,1-3 0,0-5 0,1-4 16,2-6-16,-1-6 15,1-1-15,-1-1 0,0 1 0,0 0 16,-1 1-16</inkml:trace>
  <inkml:trace contextRef="#ctx0" brushRef="#br0" timeOffset="83568.2211">12583 8589 0,'0'0'15,"0"0"-15,0 0 0,0 0 16,0 0-16,17 18 0,-17-18 16,0 0-16,13 23 0,-13-23 0,15 21 15,-8-11-15,1 0 0,1-2 16,1 1-16,-3-3 0,0-1 16,-1-3-16,-3 0 0,0-4 15,2 0-15,-2-1 0,-1-3 16,-1-1-16,-1 0 0,-1-4 15,0-2-15,0 1 0,0 1 0,1 0 16,0 0-16,2 1 0,2 2 16,4-1-16,3 1 15,2-1-15,2 0 0,9-4 0,5-1 16,0 2-16,1 2 0,2 0 16,2 3-16,4-2 0,-4 1 15,-2 2-15,-2 1 0,-4 5 16,0 1-16,-7 5 0,-3 2 15,-6 3-15,-4 2 0,-7 2 16,-5 2-16,-2 1 0,-1-1 0,-9 2 16,-5 2-16,0-2 0,1-1 15,1-2-15,1-3 0,0 0 16,2-3-16,-4-4 0,0-3 16,7-4-16,4-3 0,1 1 15,3 1-15,0 0 0</inkml:trace>
  <inkml:trace contextRef="#ctx0" brushRef="#br0" timeOffset="83736.2232">12965 8429 0,'0'0'0,"0"0"0,0 0 15,0 0-15,0 0 0,-5 31 0,5-31 16,-7 32-16,2-13 0,-2 3 16,-4 2-16,1 0 0,1 2 0,-2 4 15,0 0-15,2-5 16,1-3-16,3-3 0,0-4 15,2-3-15,1-5 0,0 0 0,-1-2 16,1 0-16</inkml:trace>
  <inkml:trace contextRef="#ctx0" brushRef="#br0" timeOffset="84084.8657">13421 8093 0,'0'0'0,"0"0"0,0 0 16,0 0-16,0 0 0,0 0 16,6 32-16,-6-32 0,-3 27 0,3-27 15,-14 34-15,8-17 16,1 0-16,1-1 0,-2 1 0,2-2 16,1-1-16,4-3 0,3-1 15,2-2-15,1-5 0,3 0 16,2-2-16,3-1 0,1-1 0,6-1 15,3-2-15,-2-1 16,-1 0-16,-1 1 0,-1 1 16,-1-1-16,1 1 0,-3 0 15,-3 1-15,-3 1 0,-3-1 0,-6 4 16,-4-1-16,-3 2 0,-2 1 16,-4 3-16,-2 0 0,-3 2 15,0 0-15,2-2 0,2 0 16,2-2-16</inkml:trace>
  <inkml:trace contextRef="#ctx0" brushRef="#br0" timeOffset="84268.4337">13180 8500 0,'0'0'0,"0"0"0,0 0 15,0 0-15,0 0 0,0 0 0,0 0 16,37-3-16,-37 3 0,37-8 16,-11 2-16,3 1 0,1-1 15,4 0-15,3-2 0,10-2 16,-2 0-16,7-1 0,-5 0 15,-4 3-15,-4 0 0,-4 3 16,-3 0-16,-7 1 0,-5 0 0,-5 2 16,-1 0-16,-4 0 0</inkml:trace>
  <inkml:trace contextRef="#ctx0" brushRef="#br0" timeOffset="84750.8531">13527 8497 0,'0'0'0,"0"0"0,0 0 16,0 0-16,0 0 0,-4 24 16,4-24-16,0 19 0,0-19 0,-1 22 15,1-22-15,1 20 0,0-11 16,-1 1-16,0-1 0,-1 0 16,0-2-16,-3 0 0,-1 0 15,-2-1-15,-1-2 0,-1 0 16,-2 0-16,-3-1 0,-1-1 0,-3-2 15,0-3-15,0 1 16,1 0-16,-3-3 0,2 2 16,1-3-16,3 0 0,3 1 0,1 0 15,4 1-15,3 2 0,4-1 16,4-3-16,2 1 0,4-2 16,9 0-16,4 3 0,2-2 15,0 0-15,3 2 0,2 0 16,-1 1-16,-2 2 0,5 1 15,-1 0-15,-3 3 0,-4 1 0,-3 1 16,-3 1-16,-3 4 16,-3 1-16,-3 1 0,-3 3 15,-2 1-15,-3-1 0,-3 5 0,-4 3 16,-1-3-16,-3 0 0,-4-1 16,-4 2-16,2-2 0,1 0 15,-5-3-15,-3-4 0,1-1 16,0-2-16,0-3 0,1-1 15,4-1-15,1-3 0,3-6 16,2-3-16,2 2 0,2-1 0,1 3 16</inkml:trace>
  <inkml:trace contextRef="#ctx0" brushRef="#br0" timeOffset="85217.325">14064 8325 0,'0'0'0,"0"0"16,0 0-16,0 0 0,0 0 0,24 5 15,-24-5-15,15 8 0,-8-4 0,0 0 16,0 1-16,-2-2 16,1 1-16,-2 2 0,-1 2 15,-2 0-15,-2-1 0,-2 2 16,-2-1-16,-2 2 0,0 0 15,-2-1-15,-2 3 0,-1-2 0,-1 0 16,0-3-16,0-1 16,0 0-16,2-1 0,-2 0 0,2-2 15,2-1-15,3 0 0,4-2 16,2 0-16,4-2 0,3 0 0,1 0 16,5 0-16,0-1 15,0 1-15,7 0 0,2 1 16,0 2-16,0 2 0,-1 1 15,-1 0-15,-3 0 0,0 1 0,-3 2 16,-2 2-16,-2 1 16,-2-2-16,-4 3 0,-2 3 15,-2 0-15,-3 0 0,-3 0 16,-5 1-16,-2-1 0,-2-2 0,-1-1 16,-2 0-16,0-2 0,1-1 0,-4-4 15,0-3-15,3-2 16,3 0-16,3 0 0,2 0 15,1 1-15</inkml:trace>
  <inkml:trace contextRef="#ctx0" brushRef="#br0" timeOffset="85401.3636">14411 8227 0,'0'0'0,"0"0"15,0 0-15,0 0 0,23 3 0,-23-3 16,26 6-16,-26-6 15,26 10-15,-14-3 0,-1-3 16,0 1-16,1 0 0,-3 1 16,0 0-16,-1-1 0,-1 0 0,-2-1 15</inkml:trace>
  <inkml:trace contextRef="#ctx0" brushRef="#br0" timeOffset="86101.3898">14429 8426 0,'0'0'15,"0"0"-15,0 0 0,0 0 0,0 28 16,0-28-16,0 25 16,0-25-16,-1 29 0,1-12 15,0 0-15,0-2 0,0 0 0,0-3 16,0 0-16,0-1 0,0-3 16,0 1-16,0-2 0,0-2 15,0 1-15,0-6 0,0 0 16,0 0-16,0-4 0,1-3 15,1-3-15,0-1 0,2-2 0,1-1 16,3-3-16,1 1 16,2-1-16,4-5 0,1 3 15,-1 2-15,1 0 0,1 5 0,3 1 16,-1 0-16,-1 2 0,1 2 16,0 3-16,-3 1 0,-1 3 0,-2 5 15,-1 2-15,-1 2 16,-1 1-16,-3 4 0,-3 3 15,-1-1-15,0 2 0,-2 2 16,-1 0-16,-1-1 0,0-3 0,-2 3 16,0-1-16,0-3 0,-1-3 15,0-1-15,0-4 0,0-1 16,1-2-16,-3-4 0,0-3 16,-1-1-16,1-4 0,-1-3 15,2-6-15,0 0 0,3-1 0,3-6 16,2-6-16,2 1 15,0-2-15,4-5 0,2-2 16,-1 5-16,-1 3 0,5-3 16,3 5-16,-1 3 0,0 5 0,0 2 15,2 4-15,-5 3 0,-1 2 16,0 4-16,0 4 0,-1 1 16,-1 2-16,0 5 0,1 4 15,-2 2-15,-2 3 0,-2 4 16,0 5-16,-2 0 0,-1 2 0,-1 7 15,-1 4-15,0-2 0,0 0 16,1 8-16,2 0 16,-2-5-16,-1-6 0,1 3 0,0-1 15,-1-4-15,1-3 0,-1-3 16,-2-1-16,1-5 0,0-2 16,-2-3-16,-1-3 0,0-2 15,-2-4-15,1-5 0,-2-1 16,-1-3-16,-1-1 0,3 1 15,0 1-15,2-1 0</inkml:trace>
  <inkml:trace contextRef="#ctx0" brushRef="#br0" timeOffset="86434.6259">14755 8458 0,'0'0'0,"0"0"0,0 0 16,0 0-16,0 0 0,25-22 0,-25 22 15,27-12-15,-27 12 0,32-9 16,-10 6-16,-1 1 0,0 2 15,-1-1-15,-1 0 0,3 1 16,-2 2-16,-4 0 0,-3 1 16,-2 2-16,-3 0 0,-5 5 15,-4 2-15,-5 1 0,-4-1 0,-6 1 16,-4 0-16,-1 0 0,-1 1 16,-2 0-16,-2 1 0,-2 1 15,4-5-15,4-1 0,5-1 16,2-2-16,5-1 0,3-1 15,5-2-15,7-1 0,5-1 16,7-1-16,5-3 0,2 1 16,2-2-16,8-1 0,1-1 15,-2 2-15,0-1 0,4 1 0,-4 1 16,-7-2-16,-7 1 0,-5 1 16,-3 2-16,-3-1 0</inkml:trace>
  <inkml:trace contextRef="#ctx0" brushRef="#br0" timeOffset="95185.3282">3544 10352 0,'0'0'0,"0"0"0,0 0 0,0 0 0,0 0 16,0 0-16,0 0 16,0 0-16,0 0 0,29-7 0,-29 7 15,0 0-15,25-2 0,-25 2 16,22-1-16,-22 1 0,25-2 16,-12 1-16,2 1 0,-1 0 15,0-1-15,4 0 0,2 1 16,3-1-16,-5 1 0,5 0 15,5-1-15,4 1 0,2-1 16,1 0-16,1 0 0,0 0 16,-1 0-16,11-1 0,0 0 15,-2-1-15,-2 1 0,2 1 16,0 0-16,3 0 0,-1-2 0,1 2 16,4-1-16,-5 1 0,-4 1 15,5 0-15,6 0 0,0 0 16,-5 0-16,2-1 0,4-1 15,-6 1-15,-3 1 0,5-1 16,0 1-16,-2 0 0,-1 0 0,8 0 16,1-1-16,-3 3 15,-2 1-15,3-1 0,2-2 16,-5 0-16,-7 0 0,8 2 0,4-1 16,-4 1-16,-3 1 0,27 2 15,-6-2-15,-24-2 0,0-2 16,21 3-16,-2 1 0,-8 1 0,-4-1 15,3 1-15,5-2 16,-9-1-16,-3-1 0,4-2 16,3 0-16,0 4 0,-1 3 0,3 0 15,1-3-15,-6 0 0,-6 0 16,6 0-16,4 1 0,-6-1 16,-5-1-16,5-1 0,3 0 15,-7 0-15,-4-1 0,5 1 16,4 1-16,-4 1 0,2 1 15,-5-1-15,-3 2 0,2-4 0,1-1 16,0 0-16,1 2 16,-5-1-16,-2 1 0,2 2 15,1-1-15,-1-1 0,-2-1 0,0-1 16,-1 1-16,-18-2 0,4-3 16,5 5-16,1 4 0,2-3 15,1-1-15,-1 0 0,2-3 16,-2 5-16,-1 1 0,4 0 15,2-1-15,-7-2 0,-4-1 16,-1 3-16,4 1 0,-2 2 16,1-3-16,0-2 0,0-1 15,-1 1-15,-1 3 0,1 0 16,0 2-16,-3-3 0,0 0 0,2 0 16,3 0-16,-5 0 0,0 1 15,-1-3-15,0-2 0,0 2 16,-3 2-16,4 0 0,-1 1 15,-2-2-15,-1 2 0,-2-2 16,0-1-16,-2 1 0,0 1 0,-2 0 16,2-2-16,-4 0 0,-1 1 15,1-1-15,0-1 16,0 1-16,-1 0 0,-2 0 0,0 1 16,-4 0-16,1 1 0,-1-2 15,0 0-15,-1 0 0,1 0 16,-2-1-16,0 1 0,-1-1 15,1 0-15,0 0 0,-2-1 16,1 1-16,1 0 0,-1-1 16,-1-2-16,1 1 0,0-1 0,2-1 15,-1 1-15,0-3 0,2 1 16,-1-4-16,0 0 0,2-1 16,1-2-16,-1 0 0,2-2 15,-2 1-15,2-1 0,-1-2 16,-1-2-16,2-2 0,0 2 15,0-1-15,-1-2 0,0 1 16,-2 0-16,0-1 0,-1 0 16,-3 2-16,2-1 0,-1-1 15,0-2-15,-1 2 0,-1 1 0,-1-1 16,-2-2-16,-1 3 0,1 1 16,-1-4-16,-1 1 0,-1 1 15,-2-1-15,0 2 0,0 3 16,2 1-16,-2 1 0,0 1 15,0-2-15,0 2 0,0 3 0,2 1 16,-1 2-16,1 0 16,1 0-16,-2 1 0,0 0 15,-2 1-15,1 0 0,-4 1 16,0 0-16,-1 2 0,-2 2 0,1-3 16,-2 0-16,1 0 0,1 1 15,-4 1-15,-2 2 0,0-1 16,-1 1-16,0 2 0,-1 1 15,0-1-15,0-1 0,-2 0 16,-4 0-16,3 1 0,2 2 0,-9 0 16,-1 2-16,0-3 15,1 1-15,-1-2 0,-1-1 0,-2 3 16,1 0-16,0-2 16,-2-1-16,1 0 0,-1 0 0,-9 0 15,0-1-15,2 1 0,1 1 16,-2-1-16,-3-2 0,4 1 15,2 0-15,-8-1 0,-2 0 16,4 1-16,5 1 0,-3-2 16,-2 0-16,2 1 0,3 0 0,-4 0 15,-5-1-15,6-1 16,4-1-16,-10 0 0,-1 1 0,5-1 16,0 0-16,-1 4 0,0 1 15,2-2-15,3-1 0,-4-3 16,1 1-16,-1 1 0,3 3 0,-1-3 15,0 2-15,2-2 16,1-1-16,-2 3 0,1 3 16,0-2-16,0-1 0,-5 1 15,-2 0-15,6 0 0,4 1 0,-5-1 16,-3-1-16,6 0 0,4-1 16,-6 1-16,-2-1 0,3 0 15,3 0-15,-4 1 0,-4-1 16,6 1-16,4 0 0,-3 0 15,-6 0-15,4 1 0,3 1 16,-3-2-16,0 1 0,2 0 16,3 0-16,-4 0 0,-1 1 15,1-3-15,1-3 0,-1 4 16,-1 2-16,2-2 0,1-1 0,-1 1 16,-4 2-16,4 2 0,1 1 15,-1-2-15,-2 0 0,0-1 16,3-1-16,-3-1 0,1-1 15,1 2-15,1 3 0,-1-1 16,1 2-16,3-2 0,1-1 0,-2 0 16,-2-2-16,4 2 0,1 0 15,-1 2-15,-1 0 0,3-1 16,1-1-16,-1-1 0,-4 0 16,7 1-16,2 2 0,-7-1 15,-2 2-15,10-4 0,0-2 0,-2 1 16,-3 2-16,2 0 15,3 0-15,-3 0 0,1 0 16,-1 2-16,0 0 0,3 1 16,2 1-16,0-4 0,1-2 0,0-1 15,-5 1-15,6 2 0,1 1 16,6-2-16,-3 0 0,1 1 16,-2 0-16,1 0 0,0 0 15,2-1-15,0 2 0,2 0 16,0 1-16,-1 0 0,1 1 15,3-2-15,-1 0 0,0 0 16,1 1-16,-1 0 0,1 1 16,3 1-16,-1 2 0,2-2 15,1 1-15,-1 1 0,4 3 0,-2-4 16,1 1-16,3-1 0,-2 0 16,2 3-16,-1 1 0,1 0 15,1 0-15,-1 2 0,1 1 16,0-1-16,3 1 0,-2-1 15,2 0-15,-2-2 0,1 2 0,0 0 16,1 2-16,0-1 16,0 0-16,0 0 0,0 2 15,0-2-15,0-1 0,0 2 16,0 0-16,0 1 0,0-2 0,0 2 16,0 2-16,0-3 0,0-2 15,1 2-15,0-1 0,-1 0 16,0 0-16,0 0 0,0 0 15,2-1-15,0 0 0,-1 0 16,-1 1-16,0-1 0,-1-1 16,1 0-16,-2 1 0,0-1 0,2 0 15,0-1-15,0 0 16,-1-2-16,0-1 0,1 1 0,0 1 16,0-1-16,-2 1 0,2-3 15,2 1-15,-2-2 0,1 1 16,0 0-16,-1-1 0,0 1 15,0 0-15,0-1 0,0-1 16,2-1-16,0 1 0,-1-1 16,1-1-16,-1 0 0,3-1 0,1 0 15,-2 2-15,3-1 0,0-1 16,1 0-16,1-1 0,1-1 16,1 1-16,2-1 0,3 1 15,1-1-15,-3 0 0,2 1 16,2-1-16,0 1 0,0-2 0,2 1 15,0 0-15,0 0 16,-1 0-16,3 1 0,0-2 16,-1 1-16,1 0 0,-3 0 0,-1 1 15,-2 0-15,1 0 0,-5 0 16,0 0-16,-5 0 0,-2 0 0,-1 0 16,0 0-16,-1 0 15</inkml:trace>
  <inkml:trace contextRef="#ctx0" brushRef="#br0" timeOffset="98718.5786">9543 10340 0,'0'0'0,"0"0"15,0 0-15,0 0 0,0 0 0,0 0 16,0 0-16,0 0 15,0 0-15,0 0 0,0 0 16,24 6-16,-24-6 0,0 0 16,28 7-16,-28-7 0,27 3 0,-27-3 15,32 3-15,-14-1 0,1 1 16,2-1-16,3 0 0,1 1 16,3-1-16,10 0 0,4 0 15,1-1-15,1 0 0,11 0 16,2 1-16,-2-1 0,-2 0 15,15 1-15,4 1 0,-3 1 16,1-1-16,12 0 0,2-5 16,-6 4-16,-4 0 0,17 0 15,2-1-15,29-2 0,-19-2 0,2 0 16,1 2-16,-9 2 16,-6 1-16,5-2 0,5-3 0,-10 1 15,-5 1-15,11 2 0,9 2 16,-9-1-16,-6-2 0,8 0 15,4 1-15,-8 0 0,-7 1 0,4-2 16,1-2-16,-7 7 0,-6 4 16,5-4-16,2-2 15,-8-3-15,-5-2 0,1 1 0,1 1 16,-7 1-16,-5 0 0,-5 0 16,-5-1-16,-12-1 0,-10-1 15,-14-5-15,-9-3 0,-2 3 16,-3 3-16,0 0 0</inkml:trace>
  <inkml:trace contextRef="#ctx0" brushRef="#br0" timeOffset="99203.0739">10732 9656 0,'0'0'16,"0"0"-16,0 0 0,0 0 15,0 0-15,0 0 0,36 0 16,-36 0-16,29-2 0,-29 2 0,45 0 16,-22-1-16,-1-1 0,2 1 15,1-2-15,6 0 0,-2-1 16,-4 2-16,-2-1 16,-4 1-16,-3 0 0,-6-1 0,-6 0 15,0 0-15,0 1 0,-1 0 16</inkml:trace>
  <inkml:trace contextRef="#ctx0" brushRef="#br0" timeOffset="99468.4505">10917 9510 0,'0'0'16,"0"0"-16,0 0 0,0 0 15,0 0-15,15 28 0,-15-28 16,7 30-16,-4-13 0,-1 5 15,0 4-15,0 0 0,1 0 0,-1 9 16,0 1-16,0-2 0,2 0 16,-1 4-16,-1-2 15,0-4-15,-1-3 0,-1-3 0,0-3 16,-1-5-16,-1-2 0,-3-2 16,-3-2-16,-1-1 0,0-3 15,-3-2-15,-3-2 0,3-2 16,1-4-16,-2 1 0,4 0 15,1 0-15</inkml:trace>
  <inkml:trace contextRef="#ctx0" brushRef="#br0" timeOffset="99643.8536">10761 9885 0,'0'0'16,"0"0"-16,0 0 0,0 0 0,0 0 16,30-10-16,-30 10 0,22-6 15,-22 6-15,32-5 0,-10 0 16,-1 2-16,0 0 0,3-1 15,3 0-15,4-1 0,0 0 0,-2-3 16,-3 1-16,-1-1 16,-4 2-16,-4 0 0,-1 0 15,-3 2-15</inkml:trace>
  <inkml:trace contextRef="#ctx0" brushRef="#br0" timeOffset="99850.9846">11093 9686 0,'0'0'15,"0"0"-15,0 0 0,0 0 16,0 0-16,30-10 0,-30 10 16,22-2-16,-22 2 0,31-3 0,-31 3 15,35-4-15,-17 1 0,0-1 16,1-1-16,0 1 0,-1 0 16,0 1-16,-2 1 0,-3-2 15,-1-1-15,-3 1 0,-4 1 16,0-1-16,-1 1 0,-1 1 0</inkml:trace>
  <inkml:trace contextRef="#ctx0" brushRef="#br0" timeOffset="100301.7746">11260 9510 0,'0'0'0,"0"0"0,0 0 15,0 0-15,0 0 0,4 19 16,-4-19-16,0 19 0,0-19 0,0 24 15,0-9-15,0 0 16,0 1-16,0 0 0,1 1 0,-2-1 16,-1-1-16,-2-2 0,0-1 15,-1 0-15,1 0 0,-3-2 16,0 0-16,-1-4 0,1 0 16,1-1-16,-1-3 0,2-1 15,-1 0-15,2 2 0,0 0 16,2-1-16,2-2 0,1 2 15,4-2-15,1-1 0,3 0 0,2 0 16,2-1-16,1 1 0,-1-1 16,1 1-16,1 0 15,-1 1-15,0 1 0,3 1 0,-2 2 16,-3 0-16,-1 0 0,-3 2 16,-1 0-16,-3 3 0,-3 0 15,-3 2-15,-2 2 0,-2 0 16,1 1-16,-4 3 0,-1 1 15,-2-2-15,-2 1 0,0-1 16,-1-1-16,-1-1 0,1-1 0,0 1 16,2-2-16,0 0 0,0 0 15,-2-4-15,0-3 0,0-2 16,0-3-16,3 0 0,2 0 16,1 0-16</inkml:trace>
  <inkml:trace contextRef="#ctx0" brushRef="#br0" timeOffset="100518.5473">11177 9888 0,'0'0'0,"0"0"0,0 0 15,0 0-15,21 17 0,-21-17 0,17 18 16,-17-18-16,22 24 0,-11-10 16,1-1-16,1 0 0,-1 1 15,0-1-15,0-1 0,0-1 16,-1 0-16,2 0 0,0-1 15,-4-2-15,-1-3 0,-3-3 16,-2-1-16,-1-3 0,-1-2 0,0 1 16,0-1-16,0 1 0</inkml:trace>
  <inkml:trace contextRef="#ctx0" brushRef="#br0" timeOffset="100901.9346">11663 9418 0,'0'0'0,"0"0"0,0 0 15,0 0-15,0 0 0,0 0 0,0 0 16,0 0-16,0 0 0,0 0 16,0 0-16,-11 28 0,11-28 0,-16 16 15,16-16-15,-21 17 16,21-17-16,-16 14 0,8-8 15,2-1-15,0 0 0,3 0 16,2-1-16,2 0 0,1 0 0,4 0 16,2-2-16,1 1 15,0-2-15,2 1 0,1-1 16,-1 1-16,0-1 0,0 1 16,1 2-16,-1-1 0,-1 2 0,-2-1 15,-2 1-15,-3 1 0,-2-1 0,-2 1 16,-2 2-16,-3 0 15,0 0-15,-1 2 0,-2 0 16,-1 0-16,-1 0 0,-4 2 16,-3-1-16,2 2 0,2-1 0,2-2 15,2-1-15,1-1 0</inkml:trace>
  <inkml:trace contextRef="#ctx0" brushRef="#br0" timeOffset="101131.2974">11517 9712 0,'0'0'0,"0"0"16,0 0-16,0 0 0,0 0 0,4 24 16,-4-24-16,0 26 0,0-26 15,-3 32-15,2-11 16,0 0-16,0-1 0,0 1 16,0 2-16,0 3 0,0-2 0,0-2 15,1-2-15,0-2 0,0-3 0,0-2 16,0-1-16,1-3 15,0-3-15,-1-3 0,0-3 16,0 0-16,0-4 0,0 1 16,0 1-16,0 2 0</inkml:trace>
  <inkml:trace contextRef="#ctx0" brushRef="#br0" timeOffset="101467.7153">11517 9796 0,'0'0'0,"0"0"0,0 0 0,0 0 16,0 0-16,0 0 0,20-16 15,-20 16-15,0 0 0,30-12 16,-30 12-16,23-6 0,-12 6 16,0 0-16,1 0 0,-1 1 0,0 0 15,1 2-15,1 0 16,-1 1-16,0 1 0,-1 1 0,0 0 16,-2 2-16,-2 0 0,1 2 15,-1 2-15,-2 1 0,0-1 0,-2 2 16,-1 1-16,0 2 15,0 0-15,-2 5 0,-3 1 16,2-4-16,-1-3 0,0 1 0,-2 0 16,1-2-16,-1-2 0,-1-1 15,1-2-15,1-1 0,-1-2 16,0-1-16,0-3 0,-1-1 16,1-2-16,-1-1 15,0-1-15,0-3 0,1-1 0,0 1 16,0 0-16,1 1 0</inkml:trace>
  <inkml:trace contextRef="#ctx0" brushRef="#br0" timeOffset="101651.6629">11541 9854 0,'0'0'0,"0"0"15,0 0-15,0 0 0,0 0 0,34 1 16,-34-1-16,22 0 15,-22 0-15,23-1 0,-10 2 16,0 0-16,2 0 0,-2 1 0,-1 1 16,-1 0-16,-1-1 0,-2 0 15</inkml:trace>
  <inkml:trace contextRef="#ctx0" brushRef="#br0" timeOffset="101806.4478">11552 9975 0,'0'0'0,"0"0"15,0 0-15,0 0 0,0 0 16,0 0-16,0 0 16,27-1-16,-27 1 0,23-2 0,-23 2 15,29-4-15,-29 4 0,32-6 16,-13 0-16,-4 1 0,-1 0 0,-1 1 16</inkml:trace>
  <inkml:trace contextRef="#ctx0" brushRef="#br0" timeOffset="102117.874">12118 9567 0,'0'0'0,"0"0"16,0 0-16,0 0 0,0 0 0,0 0 16,0 0-16,0 0 0,0 0 15,-30 14-15,30-14 0,-19 10 16,19-10-16,-20 11 0,9-5 16,1 1-16,0-3 0,0 2 15,0-1-15,0-1 0,0-2 0,1 0 16,2-2-16,0-1 0,2-1 15,0 0-15,1 1 0,0 0 16</inkml:trace>
  <inkml:trace contextRef="#ctx0" brushRef="#br0" timeOffset="102337.3066">11911 9575 0,'0'0'15,"0"0"-15,0 0 0,0 0 0,0 0 16,-17 24-16,17-24 15,-5 19-15,5-19 0,-1 22 16,2-11-16,0 0 0,1 1 0,4-2 16,3 1-16,-1-2 0,2-1 15,0-1-15,0 0 0,0-1 16,1-1-16,1 1 0,0 1 16,2-1-16,-1-3 0,0 0 15,-1 2-15,-1-3 0,-1 0 16,-2 1-16,0-2 0,-2 1 0</inkml:trace>
  <inkml:trace contextRef="#ctx0" brushRef="#br0" timeOffset="102534.7731">12072 9865 0,'0'0'0,"0"0"16,0 0-16,0 0 0,0 0 0,0 0 16,0 0-16,-27 13 0,27-13 15,0 0-15,-19 15 0,19-15 0,0 0 16,-20 19-16,12-14 15,0 1-15,2-1 0,-3 0 16,-1-1-16,1-1 0,0-1 0,2-1 16,-1-2-16,1 1 0,2 0 15,-1 0-15,2 0 0,1 0 16</inkml:trace>
  <inkml:trace contextRef="#ctx0" brushRef="#br0" timeOffset="102868.3399">11898 9824 0,'0'0'0,"0"0"0,0 0 16,0 0-16,0 0 0,0 0 0,0 0 16,-7 21-16,7-21 0,0 0 15,-10 28-15,10-28 0,-6 24 0,1-11 16,1 0-16,0-1 16,2 0-16,1 2 0,0-2 15,1 0-15,0-3 0,2 1 16,2 0-16,0 0 0,1-2 0,3 1 15,2 0-15,0-2 16,1 0-16,1 0 0,1-1 16,1-1-16,0 0 0,1-2 15,2 0-15,3-2 0,-1-1 16,-3 0-16,-1 0 0,-1 0 0,-3 0 16,-1-1-16,-2 1 0,-1-1 15,-1-1-15,-2 1 0,-1 1 16,1-1-16,-2 0 0,-2-2 15,-2 0-15,-1 0 0,1 1 0,1 0 16</inkml:trace>
  <inkml:trace contextRef="#ctx0" brushRef="#br0" timeOffset="112218.014">3433 11165 0,'0'0'0,"0"0"0,0 0 16,0 0-16,0 0 0,0 0 0,0 0 16,-13-18-16,13 18 0,0 0 15,0 0-15,-6-18 0,6 18 0,0 0 16,0 0-16,0 0 16,0 0-16,0 0 0,1-20 15,-1 20-15,0 0 0,0 0 16,0 0-16,24 4 0,-24-4 0,0 0 15,35 3-15,-35-3 0,28 6 16,-28-6-16,41 6 16,-19-4-16,0 0 0,10 1 0,2-1 15,2 1-15,1-1 16,2-1-16,2 0 0,4-1 0,-2 0 0,4 1 16,1 0-16,6 0 15,-4 0-15,2-2 0,4 0 16,-3-1-16,-4 1 0,16-1 15,2-3-15,-6 0 0,-6 0 0,10 2 16,0 1-16,-10-1 0,-5-2 16,6 0-16,1 1 0,-2 0 15,-3 1-15,28-1 0,-5 1 16,-26 0-16,1 1 0,20 0 16,-1 1-16,-9-2 0,-3-1 0,0 1 15,1 0-15,-3 1 16,-2 0-16,7 4 0,4 2 15,-7-4-15,-5-2 0,6-2 0,5-1 16,-5 5-16,-9 2 0,9 0 16,3-1-16,-1-2 0,-2 0 15,6-2-15,2-1 0,-7 3 16,-6 4-16,6-3 0,3 0 16,0-2-16,1-1 0,3 1 15,3 1-15,-8 2 0,-7 3 0,7-4 16,7 0-16,-5-2 15,-4-1-15,6 2 0,4-1 16,-6 4-16,-1 2 0,7-4 0,2-2 16,-10 1-16,-7 1 0,8 3 15,4 1-15,-1-1 0,0-3 16,1-4-16,2 0 0,-6 3 16,-6 3-16,5 0 0,3 0 15,-5-1-15,-1 1 0,2-1 16,3-1-16,-7-1 0,-5-3 0,4 2 15,4-1-15,-3 2 16,-2 0-16,3 2 0,3 0 16,-6-2-16,-3-1 0,4-1 0,2 1 15,-5 3-15,-5 4 0,6 0 16,4-1-16,-4-6 0,-1-5 16,1 0-16,1-2 0,-4 9 15,-3 4-15,6-1 0,4-1 16,-7-4-16,-5-2 0,7 0 15,4-1-15,-4 0 0,-3 1 0,0 1 16,3 0-16,-2 5 0,-1 2 16,2-3-16,0-3 0,-5 2 15,-4 0-15,2-1 0,2 0 16,-6 2-16,-3 4 0,1-4 16,1-3-16,-4 0 0,-2 1 15,-2 2-15,-2 3 0,-12-4 16,3-1-16,2 1 0,1 1 15,-3-1-15,-1 0 0,-3 2 0,0-1 16,-4-1-16,0-2 0,1 0 16,3 0-16,-8 4 0,0 1 15,-2-1-15,-3-1 0,-1 0 16,0-1-16,-2 0 0,3 0 16,-3 0-16,0 0 0,-6-1 15,-5-1-15,-3-1 0,-5-3 0,3 1 16,3 1-16,2 1 0</inkml:trace>
  <inkml:trace contextRef="#ctx0" brushRef="#br0" timeOffset="115309.7138">12101 10492 0,'0'0'0,"0"0"0,0 0 15,0 0-15,15 18 0,-15-18 0,10 18 16,-10-18-16,9 25 0,-4-11 16,2 2-16,-1 0 0,1 0 15,0 1-15,-1 0 0,1-2 16,-2-1-16,2-1 0,0-4 16,-3-2-16,1-2 0,-2 0 15</inkml:trace>
  <inkml:trace contextRef="#ctx0" brushRef="#br0" timeOffset="115635.9413">12187 10473 0,'0'0'0,"0"0"16,0 0-16,30-3 0,-16 2 0,2 0 15,3 0-15,3 1 0,2-2 16,9 2-16,1 2 15,1-1-15,-1 0 0,6 1 0,-4 1 16,-2 0-16,-3 0 0,-1-1 16,-3 1-16,-4 2 15,-4 3-15,-3-2 0,-4 1 16,-5-1-16,-2-1 0,-7 1 0,-6 2 16,0-1-16,-1 1 0,-4 1 15,-3 2-15,-1 0 0,-1-1 0,-7 2 16,-2 1-16,1-1 15,3-1-15,-3-1 0,-3-5 16,2 0-16,2-3 0,4-1 0,5 0 16,2 0-16</inkml:trace>
  <inkml:trace contextRef="#ctx0" brushRef="#br0" timeOffset="115819.8164">12166 10529 0,'0'0'15,"0"0"-15,0 0 0,0 0 0,0 0 16,34-1-16,-34 1 16,31 0-16,-31 0 0,34 1 0,-13 0 15,0 1-15,0-1 0,-3 1 16,1 0-16,-2 0 0,-3-1 16,1 1-16,-1 0 0,-3 0 0</inkml:trace>
  <inkml:trace contextRef="#ctx0" brushRef="#br0" timeOffset="115986.4399">12155 10657 0,'0'0'0,"0"0"0,0 0 16,0 0-16,30 0 0,-30 0 16,30 0-16,-30 0 0,34 0 15,-13 1-15,4 0 0,-2 1 16,-1 0-16,3-1 0,-2-1 15,-3 0-15,-3 0 0,-4 0 16,-2 0-16,-1 0 0</inkml:trace>
  <inkml:trace contextRef="#ctx0" brushRef="#br0" timeOffset="116185.692">12073 10750 0,'0'0'16,"0"0"-16,0 0 0,26 0 15,-26 0-15,34-3 0,-9 1 16,2 1-16,2 1 0,4 0 16,4-1-16,8 0 0,-1 0 0,8-1 15,-4 0-15,-6 2 0,-6 0 16,-7-1-16,-5-2 0,-5 2 0,-3-1 16,-3 1-16</inkml:trace>
  <inkml:trace contextRef="#ctx0" brushRef="#br0" timeOffset="116385.4393">12163 10722 0,'0'0'0,"0"0"0,0 0 16,0 0-16,0 0 0,20 20 15,-20-20-15,15 22 0,-15-22 0,16 24 16,-6-11-16,-1 1 0,-1 0 15,-1 0-15,1-1 0,-1-2 16,-1 0-16,0-3 0,-1-1 16,0 1-16</inkml:trace>
  <inkml:trace contextRef="#ctx0" brushRef="#br0" timeOffset="116801.7594">12532 10672 0,'0'0'15,"0"0"-15,0 0 0,0 0 0,0 0 16,0 0-16,0 0 0,0 0 16,-11 23-16,11-23 0,-18 18 15,18-18-15,-29 25 0,11-10 16,-3 0-16,-3 0 0,1 1 16,-8 2-16,-1 0 0,4-3 15,2-1-15,4-3 0,4-1 16,2-1-16,3-2 0,5-1 15,4-1-15,6-2 0,5-3 0,7-1 16,6-1-16,3-1 0,3 0 16,4-1-16,2-1 0,7 0 15,-2 0-15,-3 0 0,-2-1 16,-5 4-16,-5 1 0,-2 2 16,-7 1-16,-9 0 0,-4 0 15,-9 5-15,-10 3 0,-3 0 16,-3 2-16,-7 1 0,-5 4 15,-3-1-15,-2 1 0,-6 1 0,1 0 16,4-3-16,3-1 0,0 0 16,5-1-16,8-4 0,8-3 15,6-3-15,7-4 0,1 0 16,2 1-16,1-1 0</inkml:trace>
  <inkml:trace contextRef="#ctx0" brushRef="#br0" timeOffset="116919.0396">12451 10980 0,'0'0'0,"0"0"0,0 0 16,29 3-16,-16 0 0,2 0 0,3 1 16,2 3-16,-1-1 0,-1 3 15,1 0-15,-1-1 0,-3-2 16,-2 0-16,-1-1 0,-3-1 16</inkml:trace>
  <inkml:trace contextRef="#ctx0" brushRef="#br0" timeOffset="117170.9705">12443 10992 0,'0'0'0,"0"0"16,0 0-16,0 0 0,0 0 0,10 26 16,-10-26-16,3 26 15,-3-26-15,1 31 0,-1-13 16,0 1-16,-1 1 0,-2-1 15,1 2-15,0-3 0,1-1 0,-1 2 16,-2-2-16,1-2 0,0-1 16,-3-2-16,0-2 0,-1-5 15,-1-1-15,1-2 0,-1-1 16,0 0-16,1-1 0,2 1 16</inkml:trace>
  <inkml:trace contextRef="#ctx0" brushRef="#br0" timeOffset="117351.8611">12217 11071 0,'0'0'0,"0"0"15,0 0-15,0 0 0,0 0 0,30 7 16,-30-7-16,0 0 0,29 8 0,-29-8 16,21 7-16,-11-2 15,-1 0-15,-3-1 0,-1 0 16,-1-1-16,-1-1 0,1 0 0</inkml:trace>
  <inkml:trace contextRef="#ctx0" brushRef="#br0" timeOffset="117467.9234">12181 11212 0,'0'0'0,"0"0"16,0 0-16,0 0 0,0 0 0,31 6 16,-31-6-16,30-3 0,-30 3 15,39-3-15,-13 1 0,-1-1 16,-1-1-16,3 0 0,-5-1 15,-3 2-15</inkml:trace>
  <inkml:trace contextRef="#ctx0" brushRef="#br0" timeOffset="117690.2861">12643 11136 0,'0'0'0,"0"0"0,0 0 16,0 0-16,0 0 0,0 0 15,-34 7-15,34-7 0,-27 6 0,27-6 16,-26 11-16,14-6 0,1 1 15,2-1-15,1 2 16,3-1-16,0 1 0,5 0 0,4 0 16,2-2-16,4 1 0,2-1 15,4-2-15,-1 1 0,2 0 0,7-1 16,3-1-16,-2-2 16,-3 0-16,-3 0 0,-3 0 15,-3 0-15</inkml:trace>
  <inkml:trace contextRef="#ctx0" brushRef="#br0" timeOffset="117914.3825">13147 10547 0,'0'0'0,"0"0"0,0 0 16,31-1-16,-19 1 0,1 0 0,2 0 16,0 0-16,-2 0 0,5-2 15,-1 0-15,-1-1 0,-3 1 16,-2 1-16</inkml:trace>
  <inkml:trace contextRef="#ctx0" brushRef="#br0" timeOffset="118101.9746">12883 10643 0,'0'0'0,"0"0"0,0 0 0,0 0 16,-4 22-16,4-22 0,0 0 16,1 27-16,-1-17 0,0 2 15,1 0-15,1 0 0,2-1 0,-3-3 16,0-3-16,-1 0 0,0-1 15,0 0-15</inkml:trace>
  <inkml:trace contextRef="#ctx0" brushRef="#br0" timeOffset="118368.6537">12856 10740 0,'0'0'0,"0"0"0,0 0 16,0 0-16,0 0 0,26-16 16,-26 16-16,30-9 0,-10 5 0,5 1 15,5-1-15,3 1 16,2-1-16,13 0 0,1 1 15,-1 0-15,-3 2 0,10 0 0,-1 1 16,1-1-16,-7 0 0,-8 3 16,-5 0-16,-8 1 0,-6-1 15,-7 1-15,-5 1 0,-5-2 16,-4 1-16,-8 2 0,-5 1 16,-5-1-16,-3 0 0,-3 0 15,-3 2-15,0-1 0,-3-1 16,0-2-16,0-1 0,2-1 0,0 0 15,2-1-15,5 1 16,4-1-16</inkml:trace>
  <inkml:trace contextRef="#ctx0" brushRef="#br0" timeOffset="118588.2557">13148 10571 0,'0'0'0,"0"0"0,0 0 15,0 0-15,0 0 0,10 29 0,-10-29 16,1 26-16,-1-26 0,-2 34 16,1-12-1,-2-1-15,1 0 0,0-1 0,0 1 0,0 2 16,1-3-16,-1-2 0,1-1 16,0-2-16,0-2 0,-1-4 15,-1 0-15,-2-5 0,1-3 16,0 1-16,2-1 0,0 0 0</inkml:trace>
  <inkml:trace contextRef="#ctx0" brushRef="#br0" timeOffset="118750.2558">12963 10765 0,'0'0'0,"0"0"16,0 0-16,0 0 0,0 0 0,0 0 15,25 6-15,-25-6 16,0 0-16,27 8 0,-27-8 15,0 0-15,27 9 0,-20-7 0,-3 0 16,1-2-16,-2 1 0,0-1 16</inkml:trace>
  <inkml:trace contextRef="#ctx0" brushRef="#br0" timeOffset="118902.019">12871 10857 0,'0'0'16,"0"0"-16,0 0 0,0 0 0,27 4 15,-27-4-15,24 4 16,-24-4-16,32 2 0,-13-2 16,0 1-16,0-1 0,-1 0 0,-3-1 15,-1 1-15,-3 0 0</inkml:trace>
  <inkml:trace contextRef="#ctx0" brushRef="#br0" timeOffset="119057.0206">13200 10806 0,'0'0'0,"0"0"0,0 0 16,0 0-16,0 0 0,0 0 0,0 0 15,0 0-15,24 17 0,-24-17 16,0 0-16,0 0 0,0 0 0,1 20 16,-1-20-16,0 0 0</inkml:trace>
  <inkml:trace contextRef="#ctx0" brushRef="#br0" timeOffset="119202.2276">13132 10879 0,'0'0'16,"0"0"-16,0 0 0,0 0 0,0 0 16,0 0-16,32 3 0,-32-3 15,26 5-15,-26-5 0,26 8 16,-14-2-16,-1-2 0,-1 2 16,-1 0-16,-1-3 0,-2 1 0,0 0 15</inkml:trace>
  <inkml:trace contextRef="#ctx0" brushRef="#br0" timeOffset="119391.32">12789 10969 0,'0'0'0,"0"0"15,0 0-15,0 0 0,0 0 0,0 0 16,6 23-16,-6-23 15,0 0-15,12 19 0,-12-19 0,0 0 16,21 21-16,-21-21 0,13 8 16,-6-5-16,-1 0 0,-2-1 15</inkml:trace>
  <inkml:trace contextRef="#ctx0" brushRef="#br0" timeOffset="119701.7059">12847 11006 0,'0'0'15,"0"0"-15,0 0 0,0 0 16,0 0-16,0 0 0,0 0 15,25-5-15,-25 5 0,22-1 0,-22 1 16,29-1-16,-29 1 0,32 0 16,-14 1-16,-1-1 0,0 1 15,-2-1-15,-2 0 0,0 0 16,-3 2-16,-4 0 0,-3 4 16,-3-2-16,-2-1 0,-5 0 15,-5 0-15,0 1 0,0 0 16,-3 0-16,-2 0 0,-3 1 15,2-1-15,1 0 0,2 0 16,3-1-16,3-1 0,4 0 0,5-2 16,1 3-16,5-2 0,1 0 15,1 1-15,2-1 0,1-2 16,7 1-16,2 1 0,0-2 16,-2-1-16,-1 1 0,-2-2 15,-1 1-15,-3 0 0,-3 1 16</inkml:trace>
  <inkml:trace contextRef="#ctx0" brushRef="#br0" timeOffset="119935.6821">12897 11137 0,'0'0'0,"0"0"0,0 0 0,0 0 15,0 0-15,-10 20 0,10-20 16,0 0-16,-3 22 0,5-14 15,-1 1-15,1-2 0,0 0 0,2-2 16,3-2-16,0 0 0,-1 1 16,2-3-16,1 0 15,0-1-15,-1-1 0,1-2 0,0-1 16,-1-1-16,-3 1 0,1-1 16,-2 2-16,1 0 0</inkml:trace>
  <inkml:trace contextRef="#ctx0" brushRef="#br0" timeOffset="120152.5199">12784 11261 0,'0'0'0,"0"0"0,0 0 0,0 0 16,0 0-16,6 22 0,-6-22 16,0 0-16,17 20 0,-17-20 15,23 11-15,-8-7 0,0 0 0,2-3 16,1-3-16,2-1 0,1 0 15,1-2-15,1-5 16,5-5-16,-2-2 0,3-3 0,2 0 16,-5 2-16,-3 4 0,-5 1 15</inkml:trace>
  <inkml:trace contextRef="#ctx0" brushRef="#br0" timeOffset="120451.6863">13379 10957 0,'0'0'0,"0"0"0,0 0 15,0 0-15,0 0 0,0 0 16,0 0-16,0 0 0,-24-3 15,24 3-15,0 0 0,-24 8 0,24-8 16,0 0-16,0 0 0,-22 13 16,22-13-16,0 0 0,0 0 15,0 0-15,3 21 0,-3-21 16,0 0-16,26 9 0,-26-9 16,22 3-16,-22-3 0,21 2 15,-21-2-15,0 0 0,25 4 16,-25-4-16,0 0 0,0 0 15,15 12-15,-15-12 0,0 0 0,-8 25 16,-4-12-16,0 0 16,-1 1-16,-1 1 0,-2 1 15,-3 5-15,-1-2 0,0-2 0,0 0 16,1-4-16,2 0 0,0-3 16,2-2-16,1-3 0,3-3 0,1-1 15,3 1-15,0-1 16</inkml:trace>
  <inkml:trace contextRef="#ctx0" brushRef="#br0" timeOffset="120651.4723">13184 11107 0,'0'0'0,"0"0"0,0 0 16,25 8-16,-25-8 0,23 8 0,-7-3 16,3-1-16,2-1 0,1 2 15,1 0-15,1 1 0,2 1 0,5 3 16,-1-3-16,-2 0 0,-4 0 15,-2 0-15,-2-2 0,-3-1 16,-4 0-16,-4-2 0,-4 1 16,0-2-16,-1 0 0,-1 0 15</inkml:trace>
  <inkml:trace contextRef="#ctx0" brushRef="#br0" timeOffset="120818.0185">13308 11284 0,'0'0'0,"0"0"16,0 0-16,0 0 0,6 18 15,-6-18-15,0 0 0,7 26 16,-5-17-16,0 0 0,1-1 16,0 0-16,0-1 0,-1-1 15,1-1-15,-1 0 0</inkml:trace>
  <inkml:trace contextRef="#ctx0" brushRef="#br0" timeOffset="121119.9586">13323 11296 0,'0'0'0,"0"0"0,0 0 16,0 0-16,0 0 0,34-1 16,-34 1-16,25 2 0,-25-2 0,27 6 15,-11-4-15,-1 0 16,0 1-16,1 0 0,-2 1 15,-1 1-15,0-2 0,-3 1 16,-2-1-16,-1-1 0,-2 0 0,-1 1 16,-4-2-16,-2 2 0,-2 1 15,-2-1-15,-3-2 0,-1 1 16,0 1-16,-1 0 0,-1-1 16,0 1-16,0-2 0,-1 2 15,0-2-15,2 1 0,1 0 0,3 0 16,0-1-16,4-1 0,3 0 15,2-5-15,3-1 0,1 1 16,-2 1-16,1 0 0</inkml:trace>
  <inkml:trace contextRef="#ctx0" brushRef="#br0" timeOffset="121259.6757">13967 11396 0,'0'0'15,"0"0"-15,0 0 0,0 0 0,0 0 16,0 0-16,0 0 16,0 0-16,0 0 0,-24 9 0</inkml:trace>
  <inkml:trace contextRef="#ctx0" brushRef="#br0" timeOffset="126468.2282">3528 12118 0,'0'0'0,"0"0"15,0 0-15,0 0 0,0 0 16,0 0-16,0 0 0,0 0 0,25 1 16,-25-1-16,0 0 0,26 6 15,-26-6-15,28 4 16,-9-2-16,0 0 0,-1 2 15,6-2-15,1 1 0,2-1 16,0 0-16,9 1 0,2-2 16,0 2-16,0-2 0,9 0 15,4 1-15,-4 0 0,1-1 0,0 0 16,3 0-16,11 1 0,-2 0 16,4-2-16,2-1 15,9 1-15,3 1 0,0-1 16,-11-1-16,14 3 0,-2 1 15,-6-2-15,-7-3 0,30 1 0,-8 1 16,-16 0-16,-13 0 0,2-2 16,-3 0-16,-6-1 0,-6 1 15,0-2-15,-2-1 0,-6 1 16,-2 1-16,-4 1 0,-2 0 16,-10 1-16,-4 1 0,-6-1 15,-3-3-15,-3 5 0,-1 2 0,-1-1 16,0-1-16,-2-1 0</inkml:trace>
  <inkml:trace contextRef="#ctx0" brushRef="#br0" timeOffset="131285.8361">6046 12303 0,'0'0'0,"0"0"16,0 0-16,0 0 0,0 0 0,0 0 15,-16-18-15,16 18 16,0 0-16,0 0 0,-28-4 15,28 4-15,-21 5 0,9 0 0,-3 3 16,0 0-16,2 0 0,1 6 16,-2 4-16,2 0 0,0 1 15,-4 9-15,-3 5 0,1-1 16,4 0-16,-2 10 0,3 3 16,1-4-16,2-2 0,1 5 15,3-2-15,2-6 0,0-4 16,1-1-16,-1-3 0,0-3 0,-2-3 15,2-3-15,-4-1 16,4-3-16,-3-2 0,1-2 0,-1-3 16,2-6-16,-2-2 0,-3-3 15,1-2-15,3 1 0,-2 2 16,3-1-16</inkml:trace>
  <inkml:trace contextRef="#ctx0" brushRef="#br0" timeOffset="131485.5133">5677 12522 0,'0'0'0,"0"0"0,0 0 16,28-4-16,-12 2 0,2 1 15,4 0-15,2-1 0,1 2 16,9 1-16,0 0 0,-1 0 15,-1 2-15,1 0 0,-6-1 16,-5 0-16</inkml:trace>
  <inkml:trace contextRef="#ctx0" brushRef="#br0" timeOffset="132453.2384">6245 12558 0,'0'0'0,"0"0"16,0 0-16,0 0 0,0 0 0,0 0 15,0 0-15,0 0 16,0 0-16,-25 8 0,25-8 15,0 0-15,-22 19 0,22-19 16,-20 19-16,11-7 0,-1 0 0,3 1 16,-1 1-16,5-1 0,0 1 15,6-1-15,0 0 0,1-1 16,3-2-16,5-3 0,4-1 16,3-1-16,2-1 0,1-6 15,0-2-15,0 0 0,2 1 16,-2-4-16,0-1 0,-5-3 15,-1-1-15,-3-6 0,-4-2 16,-4 1-16,-2 1 0,-6 0 0,-2 1 16,-4 3-16,-4 1 0,-3 2 15,-1 0 1,0 4-16,-3 1 0,2 3 16,-1 3-16,6 4 0,4 2 15,1 0-15,1-2 0,3-1 16</inkml:trace>
  <inkml:trace contextRef="#ctx0" brushRef="#br0" timeOffset="132785.9908">6919 12511 0,'0'0'0,"0"0"15,0 0-15,0 0 0,0 0 0,-22-21 16,22 21-16,-31-13 15,11 8-15,-3 0 0,-3 2 16,-3 0-16,-1 0 0,-5 3 0,2 2 16,3 0-16,5 2 0,-1 4 15,8 0-15,3 4 0,8 2 16,3-2-16,8 1 0,2 0 16,4 1-16,4 5 0,3 0 15,0-1-15,-1 0 0,2-1 16,0 0-16,-4-3 0,-2-2 15,-3-2-15,-5-1 0,-2-1 16,-3 0-16,-7-3 16,-2-2-16,-5-1 15,-4-2-15,3-3 0,0-1 0,0 0 16,4 1-16,0 0 0</inkml:trace>
  <inkml:trace contextRef="#ctx0" brushRef="#br0" timeOffset="133068.4252">7232 12308 0,'0'0'0,"0"0"0,0 0 0,0 0 16,0 0-16,-4 24 0,4-24 15,-16 23-15,16-23 0,-23 34 16,10-11-16,-1 0 0,-3 0 15,-2 6-15,4-1 0,0 0 0,6-2 16,2 4-16,5-3 0,4-5 16,2-1-16,4-5 0,3-4 15,0-4-15,-1-1 0,5-1 16,4-2-16,0-2 16,-1-2-16,-1-1 0,-2 0 0,-4 1 15</inkml:trace>
  <inkml:trace contextRef="#ctx0" brushRef="#br0" timeOffset="133252.2806">6964 12547 0,'0'0'0,"0"0"16,0 0-16,23 0 0,-23 0 15,30 1-15,-30-1 0,38 2 16,-17-1-16,3 0 0,1 0 15,8 1-15,-3 1 0,-4-2 0,-4 1 16,-2-1-16</inkml:trace>
  <inkml:trace contextRef="#ctx0" brushRef="#br0" timeOffset="133651.7026">7365 12588 0,'0'0'16,"0"0"-16,0 0 0,26 2 0,-26-2 16,23 2-16,-6 0 15,1-1-15,2-1 0,5 1 0,2 2 16,-1-3-16,1 0 0,-1-3 16,1 0-16,-4-1 0,-2 0 0,-3-3 15,-4 0 1,-2-2-16,-3-1 0,-3-1 0,-4 0 15,-4-1-15,-4 0 0,-3 1 16,-4 1-16,-2 2 0,-1 2 0,-2 0 16,-2 1-16,1 1 15,-5 2-15,-2 5 0,3 5 16,-1 2-16,3 4 0,0 1 16,1 3-16,3 1 0,3 1 0,5 1 15,6 1-15,5-1 0,5-2 16,5-1-16,4 1 15,4-3-15,2-2 0,4-2 0,1-1 16,2-2-16,2-2 0,5-3 16,-1-3-16,-7-1 0,-7 1 15,-5 0-15</inkml:trace>
  <inkml:trace contextRef="#ctx0" brushRef="#br0" timeOffset="134003.242">7987 12518 0,'0'0'0,"0"0"0,0 0 16,0 0-16,-10 26 0,10-26 16,-7 26-16,2-10 0,1-1 0,-1 2 15,1 1-15,1 0 0,-1 0 16,1 5-1,1-1-15,1-4 16,-1-3-16,-1-3 0,2-2 0,0-2 16,0-2-16,0-3 0,1-3 0,0-3 15,0-3-15,0-3 0,1-1 16,1-3-16,2-2 16,1 0-16,2 0 0,3-4 0,1 0 15,1 2-15,1 1 0,1 3 16,2 2-16,0 2 0,2 2 15,2 3-15,2 3 0,-1 4 16,0 3-16,-4-1 0,-1 0 16,-5-2-16</inkml:trace>
  <inkml:trace contextRef="#ctx0" brushRef="#br0" timeOffset="135269.3733">7291 12084 0,'0'0'0,"0"0"15,0 0-15,0 0 0,0 0 0,0 0 16,0 0-16,31-9 15,-31 9-15,26-3 0,-11 3 16,2 0-16,2 0 0,3 1 0,3-1 16,0 1-16,1 0 0,12 0 15,5 0-15,1 1 0,3 0 16,12-1-16,2 0 0,-3 1 16,-2-2-16,15 1 0,1 0 15,-2 2-15,0 3 0,15-1 16,-2 2-16,6-3 0,-9-2 15,4 0-15,2 1 0,24 0 0,-16 0 16,2 1-16,2-1 16,-13 2-16,-9 1 0,-1-1 0,0 0 15,-9-4-15,-5-4 0,2 3 16,4 2-16,-8 1 0,-4 2 16,-4-4-16,-4-2 0,-5 1 15,-2 0-15,-4 3 0,-3-1 16,-8-3-16,-7-4 0,-1 3 15,-3 1-15,-6 2 0,-4 2 0,-8-4 16,-6-2-16,6 1 0,0 1 16,2 0-16</inkml:trace>
  <inkml:trace contextRef="#ctx0" brushRef="#br0" timeOffset="144218.8071">10453 12270 0,'0'0'0,"0"0"16,0 0-16,0 0 0,0 0 15,0 0-15,0 0 0,-6 23 0,6-23 16,-8 23-16,8-23 0,-12 35 15,4-13-15,1 3 0,-1 1 16,0 3-16,0 0 0,-3 8 16,0-1-16,0-2 15,1-2-15,-1 3 0,4-4 0,-2-6 16,0-4-16,1-2 0,2-3 16,0-5-16,2-3 0,-1-5 15,2-3-15,-1-3 0,-2-2 0,2 0 16,0 1-16,1 1 15</inkml:trace>
  <inkml:trace contextRef="#ctx0" brushRef="#br0" timeOffset="144485.8027">10388 12208 0,'0'0'0,"0"0"16,0 0-16,24-13 0,-24 13 15,22-10-15,-8 6 0,1 2 0,2 1 16,4 2-16,3 2 15,4 3-15,-3 1 0,0 3 0,0 3 16,-3-1-16,-1 0 0,0 3 16,-2 1-16,-1 1 0,-2-2 15,-2 3-15,-4-1 0,-7 1 16,-4 0-16,-5 0 0,-3 2 16,-4-4-16,-1 0 0,-5-1 15,-4 0-15,-1-2 0,-3-4 0,2 0 16,0-2-16,1-3 0,-1-2 15,5 0-15,5-1 0,2 0 16</inkml:trace>
  <inkml:trace contextRef="#ctx0" brushRef="#br0" timeOffset="144828.3918">11010 12262 0,'0'0'15,"0"0"-15,0 0 0,0 0 16,1 23-16,-1-23 0,-8 27 16,8-27-16,-17 36 0,7-18 15,-1 3-15,0-2 0,0-1 0,-1 3 16,1-4-16,2-2 0,1-2 16,3-5-16,0-1 0,3-3 15,2-4-15,0 0 16,2-6-16,2-3 0,0-3 0,7-7 15,3-2-15,2 0 0,-1 0 16,1 2-16,0 2 0,3-4 16,0 4-16,0 1 0,0 2 15,-1 2-15,-3 3 0,1 5 16,-2 4 0,-1 2-16,3 1 0,-2 0 0,-1 0 15,-2 0-15,-2-1 0,-1 0 0</inkml:trace>
  <inkml:trace contextRef="#ctx0" brushRef="#br0" timeOffset="145203.542">11456 12322 0,'0'0'16,"0"0"-16,0 0 0,0 0 0,0 0 15,0 0-15,-26 13 16,26-13-16,-20 13 0,20-13 0,-22 21 16,11-7-16,1 0 0,3 1 15,0 2-15,3 0 0,0 0 16,4-3-16,4-2 0,2-1 16,4-1-16,9 1 15,5-4-15,3-3 0,1-1 0,1-4 16,1-2-16,-3 0 15,-2-3-15,2-8 0,-1-4 16,-8-4-16,-3-1 16,-5 0-16,-5 4 0,-5-2 0,-4-1 15,-5 5-15,-2 3 0,-9 1 16,-7 2-16,3 5 0,2 3 0,-7 4 16,1 4-16,7 2 15,5 2-15,4-4 0,2 1 16,3-2-16</inkml:trace>
  <inkml:trace contextRef="#ctx0" brushRef="#br0" timeOffset="145535.5626">12195 12140 0,'0'0'15,"0"0"-15,0 0 0,0 0 0,-22-15 16,22 15-16,-25-7 0,8 7 16,0 1-16,-1 5 15,1 2-15,0 2 0,2 1 0,-5 7 16,0 3-16,0 3 0,0 3 16,3 3-16,1 1 0,1 6 15,1-2-15,5-4 0,1-2 16,2-5-16,3-6 0,0-1 15,-1-2-15,0-2 0,-2-2 16,-1-3-16,-2-3 0,-2-3 16,-1-2-16,4 0 0,1 0 15,2 0-15</inkml:trace>
  <inkml:trace contextRef="#ctx0" brushRef="#br0" timeOffset="145668.8163">11802 12283 0,'0'0'0,"0"0"15,16-1-15,-2 0 0,2 0 0,2 2 16,0 0-16,8 0 0,0 1 16,2-1-16,2 2 0,-3-1 15,0 0-15,-5-1 0,-4 1 16,-2-1-16</inkml:trace>
  <inkml:trace contextRef="#ctx0" brushRef="#br0" timeOffset="146036.233">12350 12291 0,'0'0'0,"0"0"16,0 0-16,0 0 0,0 0 0,0 0 16,0 0-16,-20 16 0,20-16 15,-13 19-15,13-19 0,-18 24 16,8-9-16,2 1 0,3 2 15,2-1-15,1-1 0,5-2 16,1 0-16,3-3 0,2-1 16,4-1-16,4-1 0,7-2 0,-1-2 15,1-4-15,0-1 16,0-3-16,0-2 0,-3-4 0,-2-2 16,-2-2-16,-3-1 0,-2-6 15,-3 1-15,-7 0 0,-4 0 16,-4 4-16,-4 2 0,-2 1 15,-3 2-15,-1 1 0,-2 3 16,0 2-16,1 0 0,-1 4 16,0 3-16,4 2 0,3 1 15,2 0-15,2-1 0,0 0 0</inkml:trace>
  <inkml:trace contextRef="#ctx0" brushRef="#br0" timeOffset="146469.0707">12941 12271 0,'0'0'0,"0"0"16,0 0-16,0 0 0,0 0 16,0 0-16,-24 9 0,24-9 15,-20 16-15,20-16 0,-25 23 16,14-11-16,1 1 0,2 2 15,0 1-15,2-3 0,1 0 0,3-1 16,2 0-16,3-2 16,1 0-16,5-3 0,4-2 15,1-1-15,-1-4 0,6-1 0,0-4 16,0 1-16,-1 0 0,2-4 16,1-3-16,-3-2 0,-1-1 15,-3 0-15,-2-1 0,-2 2 16,-1 1-16,0 0 0,-3 2 15,-1 4-15,-2 0 0,-2 3 0,-1 3 16,-4 2-16,-1 1 0,1 3 16,-1 2-16,0 3 0,1 3 15,3 1-15,2 4 16,2-2-16,3 0 0,2 0 0,3 1 16,4-2-16,2-4 0,3-1 15,2-2-15,4-4 0,-2-7 0,-4 0 16,-4 1-16,-3 0 0</inkml:trace>
  <inkml:trace contextRef="#ctx0" brushRef="#br0" timeOffset="146869.0795">13460 12254 0,'0'0'0,"0"0"0,0 0 15,0 0-15,0 0 0,-11 25 16,11-25-16,-13 21 0,13-21 0,-20 29 15,8-12-15,1-1 0,1 2 16,0-1-16,1-1 0,1-2 16,3-1-16,-2 0 0,3-2 15,2-7-15,2-4 0,0-3 16,1-1-16,1-4 0,1 0 16,3-3-16,1-3 0,3-5 15,1 0-15,-1-1 0,0 2 16,1 2-16,1 0 0,2 4 15,0 0-15,1 2 0,2 0 0,-1 4 16,1 4-16,-3 2 0,-1 2 16,1 4-16,-2 5 0,-1 0 15,-1 0-15,-2 4 0,-3 4 16,-2-1-16,0 2 0,-1 0 16,-1-2-16,-1 3 0,-1-3 15,0-2-15,0-2 0,-1-3 16,1-2-16,1-2 0,0-1 15,3-3-15,0-1 0,0-1 16,0 1-16,0-2 0</inkml:trace>
  <inkml:trace contextRef="#ctx0" brushRef="#br0" timeOffset="147338.4904">14120 12349 0,'0'0'16,"0"0"-16,0 0 0,0 0 15,0 0-15,5-23 0,-5 23 16,-6-18-16,2 10 0,-3 0 0,-3 1 16,-2 1-16,-2 2 0,-4 1 15,-2 2-15,-1 1 16,-1 1-16,-7 3 0,-1 2 0,2 4 16,4 1-16,1 4 0,1 2 15,1 5-15,5 1 0,6 0 16,6-2-16,3 0 0,4-1 15,8-3-15,7-3 0,1-2 16,3-2-16,2-3 0,2-3 16,2-5-16,0-4 0,-2 0 15,-2-3-15,-1-6 0,-2-6 0,4-7 16,-2-3-16,-3 0 0,-2-1 16,-2-1-16,-2-1 0,-2 4 15,-2 1-15,-1 2 0,-1 1 16,-2 2-16,0 2 0,-2 5 15,1 2-15,-2 3 0,0 3 16,-2 5-16,-1 3 0,-2 4 0,-1 6 16,-4 6-16,-2 5 15,-2 5-15,-1 4 0,0 2 16,0 3-16,2-1 0,3 0 0,1 7 16,1 1-16,3-6 0,2-6 15,0-6-15,0-5 0,0-5 16</inkml:trace>
  <inkml:trace contextRef="#ctx0" brushRef="#br0" timeOffset="153235.5523">4080 13080 0,'0'0'0,"0"0"15,0 0-15,-25-2 0,25 2 16,-22-1-16,1 2 0,-1 0 16,-1 2-16,-12 2 0,-2 2 15,-1 3-15,2-1 0,-11 7 16,-3 2-16,3-1 0,3 1 15,-9 5-15,1 3 0,8-4 16,8-2-16,-8 14 0,0 7 16,7-3-16,5-2 0,4 1 0,3 2 15,5-4-15,7-3 0,4 11 16,9 3-16,4-7 0,5-5 16,9 4-16,7 3 15,2-11-15,7-2 0,10 3 0,3-2 16,5-2-16,2-2 0,6 0 15,5-1-15,2-5 0,6-3 16,40 3-16,-2-6 0,-4 0 16,-3 0-16,-2-4 0,1-3 15,-5-3-15,-3-1 0,3 1 0,0 0 16,-6-7-16,-3-6 0,9-1 16,7 0-16,-11 3 0,-6 1 15,0-2-15,-1-2 0,-3-3 16,-6 0-16,5-4 15,3-2-15,-14 1 0,-9-2 0,-5 3 16,-2 1-16,-4-4 0,0-3 16,-8-6-16,-4-4 0,-5 4 0,-2 1 15,-4-6-15,-6-1 16,-2 0-16,-6 1 0,-5-1 0,-7-2 16,-1 5-16,-5 3 0,-6-4 15,-6-2-15,-4 0 0,1 2 16,-10 4-16,-5 3 0,-9 1 15,-2 0-15,-2-1 0,-3 2 16,-7 6-16,-8 5 0,-8-4 16,-4-6-16,-4 3 0,-1 1 0,-14 7 15,-8 5-15,14 5 16,6 3-16,5-1 0,-2-1 16,0 5-16,0 5 0,3 1 0,2 0 15,8 1-15,5 1 0,19-3 16,13-2-1,11-3-15</inkml:trace>
  <inkml:trace contextRef="#ctx0" brushRef="#br0" timeOffset="154721.6974">7691 13902 0,'0'0'0,"0"0"16,0 0-16,0 0 0,0 0 0,29-4 16,-29 4-16,20-2 0,-20 2 15,29-4-15,-8 3 0,1 0 16,1 1-16,6-3 0,5 1 16,12-1-16,2 0 0,16 1 15,4 0-15,-2 1 0,-1 0 0,17 1 16,2 1-16,6-1 15,-10-1-15,13 1 0,-3 2 16,-9-1-16,-8 1 0,31 0 16,-8-2-16,-21 0 0,-14-1 0,-4-1 15,-3 1-15,-7 0 0,-6 0 16,-5-1-16,-5-1 16,-10 1-16,-8 0 0,-4 2 0,-4 0 15,-3-1-15,-2 1 0,-1-5 16,-3 0-16,2 2 0,-2 1 0,4 2 15</inkml:trace>
  <inkml:trace contextRef="#ctx0" brushRef="#br0" timeOffset="155052.2496">8104 12858 0,'0'0'15,"0"0"-15,0 0 0,0 0 16,2 27-16,-2-27 0,0 29 16,0-13-16,0 1 0,0 0 0,1 2 15,2-2-15,-3 0 0,1-1 16,0-3-16,0-3 0,-1-1 16,0-2-16</inkml:trace>
  <inkml:trace contextRef="#ctx0" brushRef="#br0" timeOffset="155305.246">8102 12908 0,'0'0'0,"0"0"16,0 0-16,0 0 0,23-8 15,-23 8-15,29-3 0,-12 3 0,2 1 16,3 1-16,4 0 16,-3 0-16,0 1 0,3 2 0,-1 1 15,-3 1-15,-3-1 0,-2 2 16,-4 0-16,-3 0 0,-5 1 0,-5 0 15,-4 1-15,-3-1 16,-5 0-16,-3 0 0,-3 0 16,-3-2-16,2 0 0,-3-1 15,-2-2-15,3-3 0,4-2 16,-1-3-16,3-2 0,3 1 0,2 0 16,3 2-16</inkml:trace>
  <inkml:trace contextRef="#ctx0" brushRef="#br0" timeOffset="155536.2266">8676 12736 0,'0'0'0,"0"0"0,0 0 15,0 0-15,0 0 0,10 16 16,-10-16-16,-5 23 0,5-23 0,-17 34 16,6-14-16,-2 5 0,-1 1 15,-8 10-15,-2 2 16,0-3-16,2-2 0,-1 3 0,1-4 15,3-3-15,2-2 0,0-4 16,3-3-16,3-6 0,2-3 0,2-6 16,3-3-16,-2 0 15,3-1-15,1 0 0</inkml:trace>
  <inkml:trace contextRef="#ctx0" brushRef="#br0" timeOffset="155952.1154">8751 12840 0,'0'0'0,"0"0"15,0 0-15,29-9 0,-15 6 16,2 1-16,-1-1 0,2 5 16,0-1-16,6 3 0,2 0 15,-3 1-15,-2-1 0,-4 3 16,-3 1-16,-4 0 0,-3 1 16,-10-1-16,-7 0 0,-1 0 15,0 0-15,-4-1 0,-5 0 0,-2-2 16,-3 1-16,-3 0 15,1 0-15,2-3 0,2-2 0,3-1 16,4 0-16,1 0 0,6 0 16,3 0-16,2-1 0,7 1 15,6 1-15,2 2 0,1-2 16,4 2-16,4 0 0,1 3 16,2 2-16,-4 0 0,-1-1 0,0 2 15,-1 0 1,-1 2-16,-3 1 0,0 4 0,-2 0 15,-6-3-15,-1 1 0,-5-1 16,-1 0-16,-3-1 0,-4 0 0,-5-2 16,-3 0-16,0-2 0,0 0 15,-5-1-15,-1-1 0,0-2 16,0-1-16,2-5 0,1-2 16,4 1-16,2 1 0,4-1 15</inkml:trace>
  <inkml:trace contextRef="#ctx0" brushRef="#br0" timeOffset="156119.3366">8673 13041 0,'0'0'0,"0"0"16,0 0-16,0 0 0,0 0 0,26 14 15,-26-14-15,16 17 0,-16-17 16,16 23-16,-6-11 0,0 0 16,0 1-16,2-2 0,2 1 15,-1-1-15,0 0 0,-1-3 16,-1-2-16,1-3 0,0-2 0,-2 0 15,-1-1-15,-1 1 16</inkml:trace>
  <inkml:trace contextRef="#ctx0" brushRef="#br0" timeOffset="156719.9047">9344 12700 0,'0'0'0,"0"0"0,0 0 16,0 0-16,0 0 0,21 14 0,-21-14 16,0 0-16,11 22 0,-11-22 15,4 25-15,-4-13 16,0 1-16,-4-1 0,0 1 16,-4-1-16,-2-1 0,-2 0 0,-1-1 15,-1 0-15,-1-2 0,-6 1 16,-3-1-16,0-2 0,1-2 15,2-1-15,1-2 0,3 0 16,4-1-16,2-1 0,2 1 16,4 0-16,3 1 0,5 1 15,5-1-15,3 2 0,3 0 0,4 1 16,1 2 0,1-1-16,0 0 0,1 1 0,1 2 0,-2 0 15,-2 0-15,0 0 0,-2 0 16,-7-2-16,-2 1 0,-3 0 15,-3 2-15,-5-2 0,-3-1 0,-5-1 16,-8 0-16,1 0 16,1 1-16,-3-1 0,-1-2 15,0 0-15,2-2 0,0 1 16,2 0-16,9-2 16,4-1-16,2 0 0,3 1 0,9 2 15,3 1-15,2-1 0,-1 0 16,5 1-16,6 3 0,-2-1 15,-1 2-15,1 3 0,-2 1 16,-4 0-16,-2 0 0,-3 2 16,-2 1-16,-2-2 0,-3-1 0,-5 2 15,-3 1-15,-3-5 16,-2 0-16,-3-1 0,-2 0 16,1-2-16,-1-2 0,-1-2 0,1-3 15,4-2-15,1-2 0,1 1 16,2 0-16,0 1 0</inkml:trace>
  <inkml:trace contextRef="#ctx0" brushRef="#br0" timeOffset="156969.5197">9654 12805 0,'0'0'0,"0"0"0,0 0 16,-2 21-16,2-21 0,-7 24 15,0-6-15,-1 3 0,0 1 0,-1 3 16,-1 4-16,-1 6 16,0-4-16,3 0 0,-2 0 15,1-5-15,1-1 0,-1 2 16,2-2-16,0-3 0,1-5 0,2-4 16,0-3-16,1-5 0,2-2 15,1-3-15,4-4 0,-2 1 16,0 1-16,-1-1 0</inkml:trace>
  <inkml:trace contextRef="#ctx0" brushRef="#br0" timeOffset="157321.655">9811 12931 0,'0'0'0,"0"0"0,0 0 15,0 0-15,22 3 0,-22-3 0,21 3 16,-8 0-16,1 1 0,3-1 15,2 1-15,-2-1 0,0 0 0,5 0 16,0 0-16,-1 1 0,-1 1 16,-3-2-16,0 1 15,-2-1-15,0 1 0,-3 1 16,-1 1-16,-2 1 0,-2 2 0,-2 3 16,-4 2-16,-2 2 0,-2 2 15,-3 0-15,-4 3 0,-1-1 16,0-2-16,1 0 15,1-1-15,0-1 0,2-3 0,-4 2 16,0-2-16,1-2 0,0-2 0,-1-3 16,-1-3-16,-1-2 15,1-2-15,0-2 0,-1-4 16,2 0-16,0-1 0,2-5 0,1-1 16,3-4-16,2-3 0,-1 5 15,2 1-15,0 3 0</inkml:trace>
  <inkml:trace contextRef="#ctx0" brushRef="#br0" timeOffset="157486.2618">10069 12799 0,'0'0'0,"0"0"0,0 0 0,0 0 16,-4 24-16,4-24 0,-8 31 16,0-12-16,-3 3 0,-6 6 0,-4 6 15,-7 7-15,-2 1 0,-11 7 16,-2-1-16,-1-10 0,0-7 0,2-2 15,9-6-15,8-5 16</inkml:trace>
  <inkml:trace contextRef="#ctx0" brushRef="#br0" timeOffset="162186.4577">4366 14181 0,'0'0'0,"0"0"16,0 0-16,0 0 0,0 0 0,0 0 15,-10-16-15,10 16 0,0 0 16,-21-14-16,21 14 0,0 0 0,-27-15 16,17 10-16,-2 1 15,-1 1-15,1 0 0,-7 0 16,-1-1-16,-1 1 0,2 1 0,-2 0 16,1 1-16,-11-1 0,1 1 15,-3 0-15,3 0 0,-4 3 16,-1 2-16,-9 2 15,-3 1-15,3 2 0,0 1 0,1 2 16,-3 2-16,-6 4 0,3 0 16,1 4-16,3 1 0,4 1 15,0 2-15,-2 5 0,7 4 16,-2-2-16,1-1 0,8 0 16,4-1-16,6 1 0,6 0 0,3-2 15,1 1-15,4-6 0,4-2 16,7 3-16,7 2 15,4-4-15,2-2 0,3-1 0,2 1 16,6-5-16,6-3 0,2 3 16,4 2-16,2-2 0,3 0 0,7-4 15,9 0-15,-5-1 16,1 0-16,8-3 0,-1-3 16,1-1-16,2 1 0,29-3 0,-5-1 15,-6-3-15,-6-2 0,14-3 16,8 0-16,-17 4 15,-9 3-15,-3-3 0,1-2 0,-2-4 16,2-2-16,11-6 16,8-3-16,-1 2 15,0 2-15,-23 5 0,-16 3 0,5-9 16,6-5-16,-14 2 0,-11 1 16,4-1-16,0 0 0,-3 3 15,-5 1-15,1-1 0,-1-3 16,-5 2-16,-4 0 0,-1-5 15,-3-3-15,-3 4 0,-1 3 0,-4 1 16,-2-1-16,-5-1 16,-4-1-16,-4-1 0,-3 1 15,0 9-15,-1-2 0,-4-4 0,-6-4 16,1 5-16,-2 2 0,-5-2 16,-2 0-16,-2-1 0,-2 0 15,-7 0-15,-4-1 0,-7 3 16,-4 2-16,-7-4 0,-3-3 15,-1 2-15,2 2 0,-19 0 16,-6 3-16,-4 1 0,-3 2 16,-53-6-16,3 1 0,24 3 15,18 3-15,-13 6 0,-10 4 0,-4 3 16,1 1-16,38-2 0,27 0 16,18-2-16</inkml:trace>
  <inkml:trace contextRef="#ctx0" brushRef="#br0" timeOffset="165319.4148">6446 14740 0,'0'0'0,"0"0"16,0 0-16,31-1 0,-19 2 0,6 0 15,4 0-15,9 1 16,2 0-16,2 0 0,2 2 16,0-1-16,-1-1 0,5 0 15,-4 0-15,-1 0 0,-6 0 0,-5-4 16,-3-2-16,-4 1 0,-4 1 16,-2-1-16</inkml:trace>
  <inkml:trace contextRef="#ctx0" brushRef="#br0" timeOffset="165535.8409">6744 14657 0,'0'0'0,"0"0"0,0 0 16,4 30-16,-4-30 0,2 31 0,-1-10 15,1 3-15,-1 3 0,0 9 16,1 2-16,-2-2 15,0-2-15,0 5 0,0-1 0,0-8 16,-3-5-16,-2-4 0,0-5 16,-4-4-16,-4-2 0,4-3 15,-1 0-15,3-2 16</inkml:trace>
  <inkml:trace contextRef="#ctx0" brushRef="#br0" timeOffset="165686.5645">6429 14905 0,'0'0'15,"0"0"-15,0 0 0,0 0 0,32-10 16,-32 10-16,38-4 0,-14 2 16,3 0-16,5-1 15,5 2-15,4 0 16,2-1-16,7-1 0,-5 1 0,1-1 16,-8 0-16,-9 2 0</inkml:trace>
  <inkml:trace contextRef="#ctx0" brushRef="#br0" timeOffset="165885.6237">7059 14564 0,'0'0'0,"0"0"16,0 0-16,0 0 0,4 25 0,-4-25 15,4 27-15,-4-27 0,1 34 16,1-15-16,-2 2 15,2-1-15,2 0 0,0 1 0,1-4 16,0-2-16,-2-3 0,0-2 16</inkml:trace>
  <inkml:trace contextRef="#ctx0" brushRef="#br0" timeOffset="166152.5377">7146 14604 0,'0'0'0,"0"0"0,0 0 0,34-2 16,-18 2-16,0 2 0,3 2 16,1 0-16,3 0 0,5 3 15,-1 2-15,-2 0 0,-2 0 16,-4-1-16,1 1 0,-3 0 0,-3-1 16,-3 3-16,-3 1 15,-3 2-15,-5 1 0,-2 0 0,-3-1 16,-2-1-16,-1 0 0,-3-2 15,-2 0-15,-2-2 0,-2-1 16,1-1-16,-1-2 0,-1-2 16,0-1-16,-1 0 0,5 0 15,1-1-15</inkml:trace>
  <inkml:trace contextRef="#ctx0" brushRef="#br0" timeOffset="166319.8185">7085 14701 0,'0'0'0,"0"0"16,0 0-16,0 0 0,0 0 15,26 3-15,-26-3 0,25 4 16,-25-4-16,34 8 0,-13-5 16,0 0-16,-2 1 0,3 2 15,-2-1-15,4 3 0,-1-2 0,-4-1 16,-4-2-16,-4 0 16,1-1-16,-5 0 0</inkml:trace>
  <inkml:trace contextRef="#ctx0" brushRef="#br0" timeOffset="166453.0516">7033 14787 0,'0'0'0,"0"0"0,0 0 15,0 0-15,30 5 0,-30-5 16,33 4-16,-12-2 0,3 1 0,1 0 16,1 0-16,1 1 0,-1-1 15,3-1-15,-5 1 0,-3 0 16</inkml:trace>
  <inkml:trace contextRef="#ctx0" brushRef="#br0" timeOffset="166603.2857">7374 14866 0,'0'0'0,"0"0"0,0 0 16,-26 4-16,26-4 0,-31 9 15,9-1-15,-1 2 0,1 1 16,-9 3-16,-1 2 0,1-2 0,1 0 16,-2 3-16,5-4 0,2 0 15,3 0-15,5-5 0,2-4 16,3 0-16,2-1 0,3-1 15</inkml:trace>
  <inkml:trace contextRef="#ctx0" brushRef="#br0" timeOffset="166885.876">7283 15007 0,'0'0'0,"9"1"15,4 0-15,2 1 0,3 0 0,6 1 16,2 1-16,2 1 0,3 0 15,3 1-15,-3 1 0,-2 1 16,-4 2-16,-3 0 0,-2 1 16,-5 0-16,-2 2 0,-7 0 15,-4 1-15,-3 0 0,-2 1 0,-1 2 16,-3 2-16,-1 0 0,1 0 16,-7-1-16,0-1 0,-1-2 15,-2 0-15,2-1 0,-1-2 16,2-2-16,2-2 0,-2-2 15,0-1-15,0-3 16,-1-3-16,4-1 0,3 1 0,0 1 16</inkml:trace>
  <inkml:trace contextRef="#ctx0" brushRef="#br0" timeOffset="167136.2637">7418 14977 0,'0'0'0,"0"0"0,0 0 0,0 0 16,0 0-16,0 0 16,0 0-1,-27 11-15,27-11 0,-23 13 0,23-13 0,-19 12 16,11-5-16,2 1 0,1 0 16,2 1-16,2 1 0,2 0 15,2-2-15,4 2 0,4 0 16,-2-1-16,2-1 0,0-2 15,0 1-15,1-1 0,-2-1 16,0-1-16,-1-1 16,-2 0-16</inkml:trace>
  <inkml:trace contextRef="#ctx0" brushRef="#br0" timeOffset="167353.3082">7117 14959 0,'0'0'0,"0"0"16,0 0-16,0 0 0,-6 24 16,6-24-1,3 23-15,-3-23 0,16 34 16,-4-19-16,2-1 0,4 0 0,2-3 16,0 0-16,2-1 0,9 1 15,2 1-15,-2-5 0,-1-1 0,0 0 16,-6-1-16,-4-1 15</inkml:trace>
  <inkml:trace contextRef="#ctx0" brushRef="#br0" timeOffset="167569.3385">7876 14789 0,'0'0'0,"0"0"0,0 0 0,0 0 16,21 2-16,-21-2 0,23 4 16,-23-4-16,26 8 0,-8-3 15,1 0-15,0 0 0,-1-1 0,2 1 16,0 0-16,2 0 16,-3 1-16,-4-1 0,-2-1 15,-1-1-15</inkml:trace>
  <inkml:trace contextRef="#ctx0" brushRef="#br0" timeOffset="167804.54">7666 14993 0,'0'0'0,"0"0"0,0 0 0,0 0 16,0 0-16,0 0 0,32 8 15,-32-8-15,35 6 0,-11-2 16,5-2-16,2 2 15,5-1-15,8 3 0,1-1 0,-3-2 16,0 0-16,3 1 0,-5 2 16,-7-2-16,-5 0 0,-5-2 15,-7-2-15,-4-2 0,-5-2 0,-6-2 16,-4-1-16,2 3 16,-3 0-16,2 0 0</inkml:trace>
  <inkml:trace contextRef="#ctx0" brushRef="#br0" timeOffset="168020.3522">7883 14869 0,'0'0'15,"0"0"-15,0 0 0,0 0 16,0 0-16,0 0 0,3 32 16,-3-32-16,0 29 0,-2-9 15,-3 2 1,2 1-16,1 1 0,1-2 0,-3-5 15,1 4-15,0-3 0,-1-4 16,1 0-16,0-4 0,-1-2 16,2-5-16,0-1 0,0 0 15,0-1-15,-1 0 0</inkml:trace>
  <inkml:trace contextRef="#ctx0" brushRef="#br0" timeOffset="168252.3932">8044 14916 0,'0'0'16,"0"0"-16,0 0 0,5 19 0,-5-19 16,1 26-16,-2-7 15,-1 2-15,-1 1 0,-2 3 0,0 4 16,-2 9-16,0-1 0,2 0 16,-4 1-16,1 4 0,3-4 15,1-5-15,1-3 0,-1-4 16,2-4-16,-2 0 15,0 2-15,-1-6 0,0-5 16,1-3-16,-1-2 0,2-1 16</inkml:trace>
  <inkml:trace contextRef="#ctx0" brushRef="#br0" timeOffset="175204.9534">16676 5509 0,'0'0'0,"0"0"16,0 0-16,0 0 0,0 0 0,0 0 15,22 12-15,-22-12 16,0 0-16,26 8 0,-12-3 15,-1-3-15,-1-1 0,2 1 16,2 1-16,0-1 0,2 0 16,3 2-16,2-2 0,0 0 0,-1 0 15,10 1-15,3-2 16,-2-1-16,1 1 0,1-1 16,2 0-16,6 0 0,-3 0 0,3 0 15,3 1-15,-4-1 0,-2-1 16,11 1-16,3 0 0,-6-1 15,-4 1-15,3-1 0,1-1 16,-2 1-16,1-1 0,6 2 16,-1 0-16,-1-1 0,-1 0 0,2 1 15,1 0-15,-3-1 16,-1-1-16,8-1 0,1 3 16,-5 2-16,-4 0 0,6-3 15,3-3-15,-1 1 0,-3-1 0,2 1 16,3 0-16,-3-1 0,-3 0 0,26 0 15,-4-2-15,-13 2 16,-11 3-16,5-4 0,1-3 16,-5 3-16,-4 0 0,1 0 15,-1 0-15,-5 2 0,-3-2 0,4-6 16,2-5-16,-2 0 0,-2 1 16,-4-4-16,-3-2 0,-6 0 15,-5-1-15,5 2 0,2 1 16,-17 8-16,-1-1 0,-2-6 15,-2-4-15,-4 1 0,0 2 16,-5-7-16,-2-5 0,-5 5 0,-4 1 16,-8-4-16,-5-2 15,-1 1-15,-2 0 0,-5-3 16,-5 0-16,-1 4 0,1 1 0,-14-6 16,-3 0-16,3 0 0,4 1 0,-9 3 15,-6 3-15,4 2 16,0 3-16,-32-10 0,4 1 15,8 5-15,5 2 0,-7 1 16,-2-1-16,10 5 0,7 1 0,-6 0 16,-2-1-16,3 4 15,3 1-15,-7 1 0,-3 2 16,5 1-16,5 1 0,-4 4 0,-3 0 16,9 2-16,6 2 0,-4 0 15,-1-2-15,7 3 0,3 2 16,-7 0-16,-4 2 0,7 3 15,5 3-15,-5-3 0,0 1 16,1 4-16,0 3 0,1 4 16,1 4-16,8-4 0,5-2 0,-6 5 15,-2 2-15,8 6 0,5 4 16,-3 0-16,-2 0 0,8-1 16,5 0-16,2 4 0,2 5 15,2 0-15,1 1 0,3 8 16,3 8-16,3-13 0,5-6 15,2 8-15,4 7 0,2-5 0,3-3 16,9-2-16,8-1 16,3-4-16,3-3 0,3-3 15,5-4-15,-1-3 0,1-2 0,4-10 16,4-3-16,-1-4 0,-1-2 16,1-6-16,0-4 0,-3-1 15,-3-2-15,-11 3 0,-7 1 16,-6 0-16</inkml:trace>
  <inkml:trace contextRef="#ctx0" brushRef="#br0" timeOffset="176103.2415">16509 4081 0,'0'0'0,"0"0"0,0 0 16,0 0-16,0 0 0,0 0 15,0 0-15,0 0 0,0 0 0,0 0 16,0 0-16,7 24 0,-7-24 16,0 0-16,13 25 0,-13-25 15,18 19-15,-18-19 0,24 23 16,-11-14-16,2-2 0,2 0 16,4-1-16,1 0 0,1-1 0,10 1 15,4-1-15,-1-1 16,1-2-16,11 0 0,3-1 15,-5-2-15,-2-1 0,9-2 16,1 1-16,-8-1 0,-6-1 0,0-3 16,-2-3-16,-2 0 0,-5 0 15,2-4-15,-2-3 16,-9 3-16,-3-2 0,6-3 0,0-1 16,-7 4-16,-3 0 0,-1-1 15,0-1-15,-3-1 0,-4 2 0,0-4 16,-1-2-16,-3 0 0,-1 3 15,-2 0-15,-3 0 16,1-2-16,-1 0 0,-3-2 0,-4 0 16,-1 3-16,0 3 0,-2-4 15,-2 0-15,1 1 0,0 2 0,-5 0 16,-2-2-16,0 4 16,1 1-16,-3 0 15,-1 1-15,1-1 0,0 1 0,-1 2 16,-2-2-16,1 3 0,3 0 15,-2 2-15,-2-1 0,0 1 0,3 1 16,-2 0-16,-3 3 16,2 0-16,0 3 0,0 0 15,0 0-15,-1 1 0,0-3 0,-2 4 16,-1 4-16,1 0 0,2 3 16,-2-3-16,-1 0 15,2 1-15,1 1 0,-1 4 0,-3 4 16,4 1-16,4-1 0,-1 2 15,-1 2-15,0-1 0,2-1 16,1 5-16,1 1 0,2 3 0,3 2 16,0 4-16,2 2 15,2 1-15,1-2 0,2 2 0,1 4 16,3 2-16,3-1 0,4 8 16,5-2-16,1-4 0,1-2 15,8 2-15,5 2 0,1 1 16,0 0-16,-5-11 0,-5-7 15,-3-5-15</inkml:trace>
  <inkml:trace contextRef="#ctx0" brushRef="#br0" timeOffset="178003.5189">16555 8246 0,'0'0'0,"0"0"15,0 0-15,0 0 0,0 0 0,28 7 16,-28-7-16,0 0 0,27-2 16,-27 2-16,23 3 0,-23-3 15,27 4-15,-10-2 0,2-1 16,-1 1-16,1 0 0,4 0 15,4 1-15,7-2 0,0 0 0,4 1 16,2 0-16,1 0 0,0 1 16,11-2-16,1 0 0,-2-1 15,-1 1-15,12 0 0,0 0 16,-3-2-16,1 0 0,10 1 16,1-1-16,-6 2 0,-6-1 0,11 1 15,-1 1-15,-3-3 16,-1-1-16,10 2 0,0 1 15,14-2-15,-13-1 0,0 1 16,0-1-16,-8 4 0,-5 0 0,5-6 16,4-2-16,-6-1 0,-2 0 15,3 5-15,4 2 16,-9 0-16,-6-1 0,8 2 0,5 2 16,-5-2-16,-2 2 0,5-3 15,5-1-15,-8 0 0,-6 1 16,7-5-16,6-2 0,-9 2 15,-7 2-15,3 0 0,5 3 16,-6-3-16,-3-3 0,4-2 0,1-1 16,-7-3-16,-5 1 0,2-4 15,-1 0-15,-5 4 0,-3 4 16,3-12-16,2-7 0,-9 12 16,-8 9-16,-2-2 0,-2-1 15,-3-6-15,-1-4 0,-4-3 16,1 0-16,-6 2 0,-4 2 15,-3 2-15,0-6 0,-2 0 0,-1 2 16,-4-8-16,-1-5 16,-5 13-16,-2 4 0,-6-5 0,-4-5 15,-1 1-15,-2 2 0,-5-2 16,-1-2-16,-2 1 0,-1 0 0,-8-1 16,-6-1-16,3 2 15,2 2-15,-14-8 0,-4-1 16,0 5-16,2 6 0,-5-2 15,-3 2-15,-5-2 0,4 2 0,-28-10 16,2-2-16,12 11 0,7 7 16,-4-3-16,-4-4 0,9 8 15,6 4-15,-7 0 0,-5 1 16,3 0-16,3 2 0,-5-1 16,-4-1-16,8 0 0,6 0 15,-6 1-15,-2 1 0,2 3 16,2 1-16,-2 3 0,-5 0 15,11 0-15,7 0 0,-6 2 16,-4 1-16,5 3 0,3 2 0,-6-2 16,-4-2-16,6 5 0,4 0 15,-4 1-15,-1 1 16,7 2-16,6 3 0,0 1 0,-2 1 16,-1-9-16,-3-7 0,3 15 15,1 9-15,6 2 0,6 1 16,-2-4-16,1-1 0,6-3 15,5 1-15,-5 7 0,-3 7 16,8-8-16,4-4 0,2 9 0,1 7 16,-2-2-16,0-2 0,4 4 15,2 2-15,3-4 0,2-1 16,-2 3-16,0 2 0,6-3 16,3-4-16,6-1 0,5 1 15,3-5-15,4-1 0,15-5 16,12-4-16,3-2 0,4-3 0,-1-4 15,13 4-15,-4-5 0,1 1 16,11 3-16,-19-6 0,-14-2 16</inkml:trace>
  <inkml:trace contextRef="#ctx0" brushRef="#br0" timeOffset="179569.3285">17035 10222 0,'0'0'0,"0"0"0,0 0 16,0 0-16,-20 7 0,20-7 15,0 0-15,-31 4 0,31-4 0,-28 3 16,9 2-16,-1-3 0,1-1 16,-9 4-16,-3 2 15,0 0-15,1 2 0,-3 2 0,-2 2 16,1-1-16,1 1 0,-11 4 16,-4 2-16,5-2 0,5-2 0,-11 8 15,1 1-15,6 0 16,4-2-16,-7 7 0,0 0 15,4-1-15,5-1 0,0 4 16,2 3-16,2-3 0,2-5 0,3 5 16,0 3-16,7-4 0,3-2 15,0 10-15,3 5 0,5-14 16,3-3-16,3 3 0,6 1 16,0-5-16,0-2 0,5 1 15,4 0-15,1-2 0,3-3 0,6 2 16,5 1-16,0-2 15,-2-1-15,9-1 0,8 1 16,-5-3-16,-4-4 0,5 1 16,6 1-16,-3-2 0,-3-1 0,12 1 15,6-1-15,-11-3 0,0 0 16,10 1-16,2 0 0,-4-2 16,-4-2-16,14-1 0,3-1 15,-15 1-15,-4 1 0,30-6 16,-2-6-16,-8 1 0,-4 3 0,-1-2 15,-1 1-15,-7-1 0,-6 0 16,8-1-16,7 1 16,-13-2-16,-9 0 0,6-4 0,5-3 15,-4 4-15,0 2 0,-1-2 16,0-2-16,-1-4 0,-3-3 16,-1-2-16,-2-1 0,-7 4 15,-5 2-15,3-1 0,3 0 16,-6-1-16,-4-1 0,2-3 15,2-1-15,-14 9 0,1 1 0,0-4 16,0-2-16,-1 1 0,-3-1 16,-3-4-16,0-3 0,-2 6 15,-2-1-15,-1 1 0,-1-3 16,-1-2-16,-1-3 0,-1 2 16,-2 2-16,1 2 0,0 1 15,-1-1-15,-2-3 0,0 6 0,-3 1 16,-1-2-16,-1-2 15,-2 2-15,-1 2 0,-3-2 16,-1-1-16,-1 2 0,2 0 0,-3 2 16,-1 0-16,1 1 0,1 0 15,-4-1-15,-3-1 0,2 2 16,0 1-16,-5 0 0,-2 1 16,1 1-16,0 1 0,-1 1 15,0-1-15,-1 3 0,-1 1 16,-1-1-16,0-2 0,-2 3 15,-1 1-15,0 0 0,-1 3 16,0 0-16,-1 2 0,-7-1 16,0 2-16,0 0 0,-1 1 15,-4 1-15,-5 3 0,1-1 0,1 2 16,-16 4-16,-11 2 0,-18 3 16,-1 3-16,-14 2 0,36-6 15,24-4-15</inkml:trace>
  <inkml:trace contextRef="#ctx0" brushRef="#br0" timeOffset="189469.6264">20871 6182 0,'0'0'0,"0"0"0,0 0 16,0 0-16,0 0 0,0 0 15,0 0-15,0 0 0,0 0 0,0 0 16,0 0-16,0 0 0,0 0 16,0 0-16,27-1 0,-27 1 15,0 0-15,0 0 0,0 0 16,23 7-16,-23-7 0,0 0 16,25 3-16,-25-3 0,17 0 0,-7 1 15,0 0-15,0 0 16,-1 0-16,2 0 0,1-1 15,0 1-15,0 0 0,2 1 16,0 1-16,0-3 0,0 0 0,1 0 16,-1 0-16,-1 0 0,1-1 15,0 1-15,1-2 16,1 2-16,0 0 0,1 0 0,1 2 16,-2-2-16,0 0 0,3 0 15,2 1-15,-1-1 0,0 0 0,1 0 16,1 1-16,-2-1 15,-1-1-15,-1 1 0,1 1 16,0 0-16,0-1 0,0 0 16,3-2-16,-2 1 0,0 1 0,0 0 15,-1 2-15,-1-2 0,1-2 16,2 2-16,1 0 0,-1-2 16,-1 2-16,0 0 0,1 0 15,-1 0-15,-1-1 0,4 0 16,1 1-16,-3-1 0,-1 1 0,3-1 15,0-1-15,-4 1 16,-1 0-16,5 1 0,1 1 0,-7-1 16,1 0-16,0 0 15,-1 1-15,1-1 0,1 0 0,-1 0 16,2 0-16,0 1 0,-1-1 16,-1 1-16,0-1 0,0 0 15,1 0-15,0-1 0,1 1 16,0 0-16,-1 1 0,0-1 15,-2 0-15,1 1 0,-2 2 0,3-3 16,2-2-16,0 1 0,0 0 16,-1 0-16,-1 1 15,-2 1-15,1-1 0,2 0 0,2-1 16,-1 0-16,-2 0 0,1 0 16,-1 0-16,-1 1 0,-1 1 0,2-1 15,1 0-15,0 1 16,0-1-16,-2 0 0,1 0 15,-2-1-15,-2 0 0,1 2 16,0 0-16,-1-1 0,1-1 0,2 0 16,0-1-16,0 1 0,-2 0 15,1 1-15,-2-1 0,1 0 16,-1 0-16,3 0 0,2 1 16,-1-1-16,-1 1 0,0-1 15,-2 1-15,0-2 0,-1 1 16,2 1-16,-1-1 0,1 1 15,-2 1-15,3 0 0,1 1 16,-3-1-16,1-2 0,-1 1 0,2-2 16,-1 1-16,-3 0 0,2 1 15,2 1-15,0-1 0,-1-1 16,0 1-16,-1 0 16,1 1-16,-2-1 0,2 0 0,1-1 15,-1 1-15,1 1 0,1-1 16,0 1-16,0 1 0,-1-1 15,1-1-15,0 1 0,1-1 0,-1-1 16,1 1-16,1 2 16,-2 0-16,-2 1 0,3 0 0,1-3 15,0 0-15,0 0 0,0 0 16,0 1-16,-1 1 0,-2-1 16,3-1-16,1-1 0,0 1 15,0 0-15,4 0 0,-2 0 16,-4 1-16,0 0 0,5 0 15,0-1-15,0 0 0,-2 1 0,-1-2 16,0-1-16,-1 1 0,0 0 16,1 0-16,0 0 15,0 1-15,0 1 0,-1-2 0,-1 0 16,0 1-16,-2 0 0,3-2 16,1 0-16,-2 2 0,0 0 15,0 1-15,-1 2 0,-1-1 0,0 0 16,2-3-16,2 0 15,0 0-15,0 1 0,-1 1 16,-1 0-16,-1-1 0,-2 0 0,4 0 16,3 0-16,-2 0 0,1 0 15,-3 1-15,0 2 0,0-2 16,-1-1-16,2 0 0,2-1 16,-1 1-16,-1 1 0,-1 0 15,0 2-15,1-3 0,1-3 16,0 2-16,1 1 0,-2 0 15,-1 1-15,-2 2 0,1-1 16,0-2-16,0 0 0,0-1 16,4 0-16,-3 0 0,0 1 0,-1 1 15,-1 1-15,-1-2 0,1 0 16,2-1-16,1 0 0,-5 0 16,1 1-16,3 0 0,0-2 15,-6 2-15,0 3 0,3-2 16,0-2-16,1 0 0,0-1 0,0 2 15,1 2-15,-1 0 16,-2-1-16,3 1 0,1 0 0,0-2 16,0-2-16,-1 2 15,1 0-15,-2 0 0,-2 0 0,3 3 16,1-1-16,-1 1 0,-2-2 16,3 0-16,1-2 0,-1 1 15,-2-1-15,0 1 0,2 1 16,0-1-16,1 0 0,0 0 15,0 0-15,-2 1 0,-2-1 0,1 1 16,0-1-16,-1 0 0,0 0 16,2 0-16,1 0 0,0 0 15,-1-1-15,0 1 0,0 1 16,-2 1-16,1-1 0,-1 1 16,1 0-16,0 1 0,-1 1 15,1-3-15,0-1 0,-2-1 16,-1-2-16,1 2 0,2 1 15,-2 1-15,0 2 0,0-1 16,2 0-16,-2 0 0,-1 0 0,-1 0 16,0-1-16,0 0 0,-2-1 15,0-1-15,0-1 0,-1 0 16,0 1-16,-2-1 0,-1 1 16,-3 1-16,0-1 0,-3 1 15,-2 0-15,0 0 0,-6 4 0,3-3 16,0 1-16,-1 0 0</inkml:trace>
  <inkml:trace contextRef="#ctx0" brushRef="#br0" timeOffset="193686.6894">27459 6128 0,'0'0'0,"0"0"15,0 0-15,0 0 0,0 0 0,0 0 16,0 0-16,0 0 0,0 0 15,24-7-15,-24 7 0,0 0 0,0 0 16,0 0-16,25 4 16,-25-4-16,0 0 0,0 0 15,25 0-15,-25 0 0,19 2 0,-9-1 16,1-1-16,1 0 0,1 1 16,0 1-16,1-1 0,1 1 15,0-1-15,2-1 0,2 1 16,-1 0-16,1-1 0,1 1 15,0-1-15,1 1 0,1-1 16,6 0-16,1 1 0,-1 0 16,-3 0-16,2-1 0,1 0 15,0 3-15,-1-1 0,0 0 16,-1-2-16,2 0 0,-1 0 0,6 1 16,-1 1-16,-2-1 0,-1 0 15,0 1-15,1 0 0,0-1 16,-1 0-16,-2 0 0,0 2 15,-1-1-15,1 0 0,0 0 16,1-1-16,-2 0 0,-2 1 0,1-1 16,-1-1-16,1 1 0,3 1 15,-3 2-15,1-2 0,-1-1 16,0-1-16,2 0 0,0 2 16,-1 0-16,-2 0 0,0-1 15,0 0-15,2-1 0,-1 1 16,-1-1-16,1 1 0,-1-1 15,-1 1-15,-1-1 0,0-1 16,0 1-16,0 0 0,0 0 0,0 0 16,-1 0-16,0 0 0,0 0 15,0-1-15,0 1 0,0 0 16,0 1-16,-1 0 0,-1-1 16,-1 1-16,1-2 0,0 0 15,0 1-15,-1 0 0,1 1 16,0 2-16,-3-2 0,0-2 0,-4 1 15,1-1-15,0 0 16,2 1-16,-1-1 0,0 0 16,1 0-16,-1 1 0,0 0 0,1 1 15,-2-2-15,0 0 0,-1 1 16,0 0-16,0 1 0,2 0 16,-1-1-16,0 0 0,2 0 15,-1 0-15,0 1 0,0 1 16,0-1-16,-2 0 0,0-1 15,1 2-15,0-4 0,2 1 0,0 0 16,2 0-16,-2 1 0,0 0 16,-1 0-16,0 0 15,1 0-15,0 2 0,0-2 0,2-2 16,-1 1-16,2 0 0,-1 1 16,-1 0-16,0 0 0,-1 1 15,2-1-15,-1 0 0,2-2 16,-1-1-16,1 1 0,1 4 15,0-2-15,-2 1 0,1 0 16,-1 0-16,1 0 0,0 0 0,0-1 16,1 0-16,1 0 0,0 1 15,0-1-15,-2 0 0,1 0 16,1 2-16,0-1 16,1-1-16,0 0 0,0-1 0,-1 2 15,-1 1-15,1-4 0,1-2 16,1 2-16,0 3 0,0 0 15,0 0-15,0 0 0,2-1 16,-1 0-16,1 0 0,5-1 16,-1 1-16,-1 2 0,-3-1 0,1 1 15,1-4-15,0 2 0,1 0 16,-2 0-16,-2 2 0,1-2 16,2-3-16,0 1 0,1 1 15,-3 0-15,-2 0 0,1 0 16,0-1-16,0-1 0,2 1 0,0 1 15,0 1-15,-1-1 16,-3 0-16,1-1 0,2-3 0,-1 3 16,0 0-16,1 1 15,1-2-15,0 3 0,0 0 0,1 1 16,0 0-16,0 0 0,-1 0 16,0-1-16,2 2 0,0-2 15,1 1-15,-2-2 0,1 1 16,-1-2-16,1 1 0,-1 0 15,1 1-15,-1-1 0,1 1 16,-2 0-16,-1 1 0,0-2 16,2 0-16,-2 1 0,-2 2 15,-2-1-15,-2-2 0,-4 1 0,-2-1 16,-2 0-16,-2 0 0,-2 0 16,0 1-16,-2-1 0</inkml:trace>
  <inkml:trace contextRef="#ctx0" brushRef="#br0" timeOffset="195324.0623">16735 7032 0,'0'0'0,"0"0"16,0 0-16,0 0 0,0 0 16,0 0-16,0 0 0,25 4 0,-25-4 15,0 0-15,0 0 16,23 3-16,-23-3 0,0 0 16,23 6-16,-13-4 0,1-1 0,0 0 15,0 0-15,1 0 0,0-1 16,2-1-16,3-1 0,1 2 15,0 0-15,1 0 0,1 0 16,0 0-16,1-2 0,4 2 16,0 2-16,0-1 0,-1 0 0,1-1 15,3-1-15,-2 2 0,0 1 16,0-1-16,1 1 16,1 1-16,2-1 0,5-1 0,-2-1 15,2-1-15,0-1 0,-1 2 16,0 1-16,2-1 0,0-2 15,0 1-15,1 0 0,0 2 16,2 0-16,6 2 0,-1 1 16,0-3-16,0-3 0,0 0 15,0 4-15,1-2 0,0-3 0,0 2 16,1 0-16,8 1 0,-1 0 16,-1-1-16,-1 1 15,-3 0-15,-1 1 0,1 1 0,2 2 16,-4-1-16,-2 0 0,9-2 15,2-1-15,-4 0 0,-3-1 16,2 0-16,0 0 0,0 2 16,1 1-16,1-1 0,0 2 15,0-4-15,1-2 0,3 3 16,-1 3-16,-2-1 0,-3 0 0,4-2 16,3 0-16,24-1 0,-4 1 15,-4 1-15,-2 3 0,-7-4 16,-4-1-16,3 0 0,3 0 15,1 2-15,3 2 0,-1-3 16,1-2-16,-5 2 0,-3 0 0,-2 2 16,1 1-16,-1-4 15,2-3-15,0 0 0,0 1 16,-12 1-16,-5 2 0,-5 0 16,0 0-16,-10 2 0,-7 2 0,-8-2 15,-4 0-15,-3-1 0</inkml:trace>
  <inkml:trace contextRef="#ctx0" brushRef="#br0" timeOffset="205087.0401">17416 9078 0,'0'0'0,"0"0"0,0 0 15,0 0-15,0 0 0,0 0 0,0 0 16,0 0-16,0 0 0,0 0 15,0 0-15,0 0 0,0 0 0,0 0 16,22-13-16,-22 13 0,0 0 16,0 0-16,26-2 0,-26 2 15,0 0-15,31-5 0,-17 3 16,2 0-16,0 1 0,1-1 16,0 0-16,2 2 0,0 0 15,2 0-15,1 0 0,1-2 16,0 2-16,7-1 0,1 1 15,0-1-15,0 0 0,-1 3 16,1-1-16,1 1 0,1-2 0,7 1 16,-1 0-16,-2 0 0,1 1 15,-1 0-15,2-1 0,-2 0 16,1-1-16,5 1 0,-3 1 16,-2 0-16,-3-1 0,2 2 15,-1-1-15,-2-2 0,-2-1 0,1 1 16,2 1-16,-1-1 15,-4 0-15,1 2 0,0 2 16,-1-3-16,-1-1 0,-2 0 16,0 0-16,-4 4 0,-3 0 0,-1-2 15,0-2-15,-1 0 0,-3 0 16,-3-1-16,0 1 0,0-2 16,-3 1-16,-2 1 0,-1 1 15,-6-1-15,-5 4 0,2-3 16,1 0-16,-1 0 0</inkml:trace>
  <inkml:trace contextRef="#ctx0" brushRef="#br0" timeOffset="209186.897">21391 7652 0,'0'0'0,"0"0"0,0 0 16,0 0-16,0 0 0,-9 20 15,9-20-15,-10 27 0,4-11 0,-4 5 16,-1 3-16,-1-1 15,-1 0-15,-2 6 0,0 0 16,1-1-16,3-1 0,1-4 0,2-1 16,0-3-16,2-3 0,2-4 15,1-2-15,0-3 0,1 0 0,0-2 16</inkml:trace>
  <inkml:trace contextRef="#ctx0" brushRef="#br0" timeOffset="209318.3866">21440 7368 0,'0'0'0,"0"0"0,0 0 0,0 0 16,25 2-16,-25-2 0,0 0 16,29 11-16,-20-7 0,0 1 15,-1-1-15,-1-1 0</inkml:trace>
  <inkml:trace contextRef="#ctx0" brushRef="#br0" timeOffset="209711.8183">21696 7698 0,'0'0'0,"0"0"16,0 0-16,-10 24 0,5-13 0,-4 4 15,-2 2-15,-1 1 16,-1 2-16,-5 4 0,2 1 15,0-3-15,2-3 0,1-3 16,0-3-16,2-3 0,2-2 0,0-3 16,2-4-16,2-2 0,1-1 15,4-6-15,4-5 0,0-3 16,2-4-16,3-3 0,5-4 16,1 1-16,3 2 0,5-6 15,0 2-15,-1 3 0,0 4 16,3 0-16,1 3 0,-6 8 0,0 4 15,-3 5-15,0 4 16,-4 0-16,-1 0 0,-3 7 0,-2 6 16,-2 2-16,-1 0 0,-1 7 15,-3 5-15,0-3 0,1 0 16,0-1-16,0 0 0,1-3 16,0-2-16,2-1 0,0-2 15,3-6-15,0-3 0,0 0 16,-1-3-16,-2-1 0</inkml:trace>
  <inkml:trace contextRef="#ctx0" brushRef="#br0" timeOffset="209970.1019">22410 7449 0,'0'0'0,"0"0"0,0 0 16,-16 13-16,16-13 0,-21 21 15,3-1-15,-2 2 0,-1 1 16,-7 12-16,1 5 0,2-2 0,3-2 16,4 8-16,7-3 15,5-7-15,5-7 0,5-1 0,4-5 16,4-5-16,4-2 0,5-7 16,4-4-16,-5-4 0,-1-4 15,4-1-15,0-2 0,-8 2 0,-1 2 16,-5 0-16</inkml:trace>
  <inkml:trace contextRef="#ctx0" brushRef="#br0" timeOffset="210136.9528">21983 7745 0,'0'0'0,"0"0"0,0 0 0,0 0 15,0 0-15,28-13 0,-28 13 16,42-8-16,-17 3 0,5 0 15,3 2-15,2 1 0,1-1 0,12-1 16,-1 1-16,1 0 0,-10 2 16,-6-2-16</inkml:trace>
  <inkml:trace contextRef="#ctx0" brushRef="#br0" timeOffset="210503.408">22439 7813 0,'0'0'0,"0"0"16,0 0-16,0 0 0,0 0 0,30 4 16,-30-4-16,29-1 0,-29 1 15,37-3-15,-15-2 0,2 2 16,0 0-16,1-3 16,3-1-16,3-3 0,-5 0 0,-2-1 15,-2 0-15,-4-1 0,-4 1 0,-3-2 16,-3 2-16,-3 0 15,-4 0-15,-4 1 0,-3 2 16,-5 2-16,-5 3 0,-2 3 16,-4 2-16,-2 3 0,-1 4 0,-6 4 15,0 3-15,5 3 0,3 3 16,2 4-16,2 1 0,7 1 16,4-2-16,5 2 0,5-5 15,6-4-15,5-3 0,9-5 16,7-4-16,-2-3 0,5-3 0,8-1 15,1-3-15,-4-4 0,-2-3 16,-7 2-16,-7 2 0,-4 1 16</inkml:trace>
  <inkml:trace contextRef="#ctx0" brushRef="#br0" timeOffset="210804.1597">23035 7667 0,'0'0'0,"0"0"15,0 0-15,-12 18 0,12-18 0,-14 23 16,6-7-16,-1-1 0,0 2 16,0 1-16,-1 0 0,1 1 15,4-3-15,1-3 0,1-1 16,2-4-16,1-4 0,0-4 16,4 0-16,-2-3 0,1-2 0,1-5 15,2-2-15,2-5 16,-1-3-16,3 1 0,1-1 15,0 1-15,0 2 0,0 3 16,0 3-16,0 2 0,0 2 0,2 0 16,-1 1-16,0 3 0,0 3 15,1 2-15,2 3 0,0 0 16,3 0-16,-4-1 0,-2 0 16,-2-1-16</inkml:trace>
  <inkml:trace contextRef="#ctx0" brushRef="#br0" timeOffset="211194.6668">23449 7667 0,'0'0'0,"0"0"16,0 0-16,0 0 0,-23 23 0,23-23 15,-24 29-15,11-10 16,-1 1-16,1 0 0,0 1 15,-1 1-15,2-4 0,1-4 16,2-2-16,2 0 0,2-3 0,2-3 16,3-6-16,3-2 0,0-5 15,1-4-15,2-4 0,2-1 16,0-2-16,6-2 0,2-4 16,2 3-16,-1 0 0,3-3 15,-1 3-15,-1 4 0,-3 4 16,0 3-16,2 4 0,0 3 15,-1 2-15,0 3 0,-2 3 16,-2 3-16,-2 3 0,-2 4 0,-4 5 16,-2 1-16,-1 2 0,0 1 15,1 4-15,-2-3 0,1-2 16,1-2-16,1-1 0,0-2 16,2 0-16,-2-3 0,1-3 15,-2-2-15</inkml:trace>
  <inkml:trace contextRef="#ctx0" brushRef="#br0" timeOffset="211537.4563">24218 7581 0,'0'0'0,"0"0"0,0 0 0,0 0 15,-27-7-15,27 7 0,-38-2 16,15 4-16,-1 1 0,-2 1 15,-3 1-15,-6 3 0,2-2 0,5 4 16,4 2-16,4 1 0,4 2 16,5 4-16,7 2 15,7-3-15,4-2 0,7 3 0,4 2 16,1-4-16,0-2 0,2-1 16,1-1-16,-5 0 0,-1 0 15,-5-2-15,-3-3 0,-6-1 16,-4 0-16,-6 0 0,-5-1 15,-2-2-15,1-2 0,-5-1 0,-3 0 16,0-1-16,0-1 0,2-4 16,2-2-16,3-5 0,4-4 15,2 3-15,3 2 0,0 2 16</inkml:trace>
  <inkml:trace contextRef="#ctx0" brushRef="#br0" timeOffset="211953.7955">24450 7365 0,'0'0'0,"0"0"15,0 0-15,-3 19 0,3-19 16,-10 23-16,1-3 0,-3 2 16,-2 2-16,-5 12 0,0 4 15,3-4-15,2-1 0,-3 3 16,3-1-16,2-7 0,3-3 0,1-4 15,1-5-15,3-3 16,1-3-16,0-3 0,2-2 16,1-3-16,0-4 0,5-5 0,0-5 15,1 0-15,-1-2 0,5-4 16,3-3-16,2 0 0,1 0 16,4-3-16,0 3 0,0 2 15,0 5-15,2 1 0,1 1 16,-1 3-16,0 2 0,-2 2 15,-1 1-15,-4 3 0,-2 2 0,-1 4 16,-2 1-16,-2 3 0,-2 2 16,-3 3-16,-2 2 15,-1 1-15,-1-2 0,-2 2 0,-3 2 16,0-3-16,1-3 0,1 2 16,0-1-16,2-3 0,0-3 15,1-2-15,0-2 0,0 0 16</inkml:trace>
  <inkml:trace contextRef="#ctx0" brushRef="#br0" timeOffset="212154.1575">24922 7622 0,'0'0'0,"0"0"15,0 0-15,0 0 0,-3 27 0,3-27 16,-11 31-16,4-12 15,1 0-15,-2 2 0,-1 1 16,1-1-16,2-3 0,0 2 0,2-5 16,1-4-16,1-2 0,1-1 15,0-3-15,0 1 0</inkml:trace>
  <inkml:trace contextRef="#ctx0" brushRef="#br0" timeOffset="212313.1418">24843 7359 0,'0'0'0,"0"0"0,0 0 15,30 5-15,-19-2 0,3 2 16,3 0-16,0 1 0,2-1 0,2 0 16,-4-1-16,-2 1 15</inkml:trace>
  <inkml:trace contextRef="#ctx0" brushRef="#br0" timeOffset="212571.5387">25243 7585 0,'0'0'0,"0"0"0,0 0 0,-5 25 16,5-25-16,-11 32 0,-1-7 15,1 3-15,0 1 0,-3 11 16,1 1-16,-3 6 0,3-4 0,1-2 15,1-1-15,2-3 16,4-4-16,-1 0 0,2-6 0,0-5 16,2-4-16,1-3 0,1-4 15,-1-3-15,-1-3 0,0-8 16,-2-5-16,3-5 0,2-3 0,0 3 16,1 3-16,-2 1 0</inkml:trace>
  <inkml:trace contextRef="#ctx0" brushRef="#br0" timeOffset="212837.0111">25189 7598 0,'0'0'15,"0"0"-15,18-5 0,-6 2 0,1 1 16,6-1-16,4 1 0,7 1 16,-1 1-16,3 1 0,3 2 15,-5 3-15,-2 1 0,2 4 16,-4 2-16,-4 3 0,-2-1 0,-4 1 15,-5 1-15,-4-1 16,-2-1-16,-5-1 0,-5 1 0,-2-1 16,-4-1-16,-8 0 0,-5-1 15,-2-1-15,0-3 0,-7-1 16,-5 1-16,2-3 0,2-1 16,-7 3-16,0 0 0,6-2 15,4-2-15,7 0 0,5-1 16,5 0-16</inkml:trace>
  <inkml:trace contextRef="#ctx0" brushRef="#br0" timeOffset="216119.8054">26474 7353 0,'0'0'0,"0"0"16,0 0-16,27 9 0,-17-4 0,3 2 15,4 3-15,4 1 0,0-2 16,-3 2-16,-1-1 0,-2 0 15,-2-3-15,-1 0 0,-3-2 16,-1 0-16</inkml:trace>
  <inkml:trace contextRef="#ctx0" brushRef="#br0" timeOffset="216320.1559">26153 7518 0,'0'0'0,"0"0"16,0 0-16,0 0 0,0 0 0,-20 23 16,20-23-16,-10 23 0,10-23 15,-9 31-15,5-12 0,0 1 16,1-1-16,2-2 0,1-3 16,0-1-16,0-2 0,0-1 15</inkml:trace>
  <inkml:trace contextRef="#ctx0" brushRef="#br0" timeOffset="216570.6513">26224 7611 0,'0'0'0,"8"-1"0,3-2 16,4 0-16,4-2 0,12-1 16,7-2-16,1 1 0,3 0 15,11-1-15,2 0 0,-1 1 16,-1 1-16,6 1 0,-8-1 15,-5 2-15,-6 3 0,-1 2 16,-7 1-16,-12-1 0,-5 0 0,-9 3 16,-6 1-16,-9 3 0,-7 0 15,-2 1-15,-7 2 0,-2-1 16,-3 0-16,-12 0 0,-3-2 16,10-1-16,7-2 0,6-1 15</inkml:trace>
  <inkml:trace contextRef="#ctx0" brushRef="#br0" timeOffset="216737.3208">26236 7687 0,'0'0'15,"0"0"-15,0 0 0,0 0 0,0 0 16,28 9-16,-28-9 0,22 7 16,-22-7-16,23 12 0,-12-6 15,1 0-15,0-1 0,1 1 16,-2-1-16,-2 0 0,0-1 0,-1 0 15</inkml:trace>
  <inkml:trace contextRef="#ctx0" brushRef="#br0" timeOffset="216887.7512">26248 7866 0,'0'0'0,"0"0"15,0 0-15,0 0 0,27-2 0,-27 2 16,25 1-16,-25-1 0,27 2 15,-13 0-15,2 1 0,-1-1 16,-1 1-16,-2-2 0,-1 1 16,-1 0-16</inkml:trace>
  <inkml:trace contextRef="#ctx0" brushRef="#br0" timeOffset="217103.6202">26132 8014 0,'0'0'0,"0"0"16,23-3-16,-4 1 0,4 0 0,5-1 16,7-2-16,10-1 0,1 1 15,15-3-15,1-1 0,-1 3 16,-2 1-16,3-2 0,-5 0 16,-9 0-16,-5 0 0,-1 2 15,-8 0-15,-10 0 0,-6-2 0,-7 3 16,-2 1-16,-2 1 0</inkml:trace>
  <inkml:trace contextRef="#ctx0" brushRef="#br0" timeOffset="217304.4429">26601 7733 0,'0'0'15,"0"0"-15,0 0 0,0 0 16,0 0-16,-7 30 0,7-30 15,-9 33-15,3-13 0,0 2 16,-3 2-16,0-1 0,-1 2 0,-2 6 16,0 0-16,1-3 0,0-1 15,1-4-15,0-1 0,0-4 16,0-2-16,1-2 0,2-3 16,0-1-16</inkml:trace>
  <inkml:trace contextRef="#ctx0" brushRef="#br0" timeOffset="217473.2817">26573 8070 0,'0'0'0,"0"0"15,0 0-15,17 18 0,-17-18 16,19 20-16,-8-7 0,1-1 16,0 0-16,2 0 0,-1-2 15,4 1-15,2-3 0,-1-3 16,-1-3-16,-1 1 0,-3-2 0,-2 0 15</inkml:trace>
  <inkml:trace contextRef="#ctx0" brushRef="#br0" timeOffset="217870.9478">27279 7646 0,'0'0'0,"0"0"15,19-3-15,-8 2 0,0 0 0,2 0 16,4 1-16,-1-1 0,2-3 16,5 2-16,0 1 0,-2-1 15,-1 1-15,-1 0 0,0 0 16,-3 1-16,-2 1 0,1 0 16,-2 2-16,-2-1 0,-1 0 15,-2 4-15,-2 3 0,0 1 16,-1 0-16,-2 8 0,-3 3 15,-2 4-15,1 1 0,-3 8 16,-3 4-16,-1 6 0,-1-4 16,2-1-16,3 0 0,0-6 15,2-3-15,-1 1 0,1-5 16,-1-2-16,1-4 0,0-3 0,0-4 16,0-4-16,1-2 0,-3-1 15,0-2-15,-3-1 0,-3-2 16,-1-2-16,-4-2 0,-2-3 15,-1-3-15,2 1 0,3 2 16,2 1-16</inkml:trace>
  <inkml:trace contextRef="#ctx0" brushRef="#br0" timeOffset="218020.9256">27156 7852 0,'0'0'0,"0"0"16,0 0-16,0 0 0,27-2 15,-27 2-15,27-1 0,-12 1 16,2 0-16,-1 1 0,0 1 16,-3 0-16,-1 0 0,-2-1 0</inkml:trace>
  <inkml:trace contextRef="#ctx0" brushRef="#br0" timeOffset="218170.4334">27048 8082 0,'0'0'0,"0"0"0,0 0 16,0 0-16,33-8 0,-12 2 16,5-1-16,3-1 0,2-2 0,2-1 15,3 0-15,4 0 0,-7 1 16,-5 2-16</inkml:trace>
  <inkml:trace contextRef="#ctx0" brushRef="#br0" timeOffset="222347.6839">28607 7680 0,'0'0'0,"0"0"15,0 0-15,0 0 0,0 0 0,0 0 16,0 0-16,0 0 0,0 0 16,0 0-16,-20 26 0,20-26 15,-20 23-15,8-6 0,-2 3 16,-1 0-16,1-1 0,-3 2 16,-1 2-16,-4 5 15,3-2-15,2-2 0,2-4 16,2-4-16,2-3 0,2-2 0,1-2 15,1-1-15</inkml:trace>
  <inkml:trace contextRef="#ctx0" brushRef="#br0" timeOffset="222506.3611">28563 7383 0,'0'0'0,"0"0"0,0 0 0,27 0 15,-27 0-15,27 2 0,-11 0 16,3 1-16,2 1 0,1 1 0,-3-2 16,-3 0-16</inkml:trace>
  <inkml:trace contextRef="#ctx0" brushRef="#br0" timeOffset="222891.0879">29011 7688 0,'0'0'0,"0"0"16,0 0-16,-12 24 0,12-24 0,-16 28 16,3-10-16,0 2 0,-1 0 15,-4 4-15,1-2 0,2-3 16,3-3-16,2-2 0,3-3 16,0-4-16,3-1 0,0-6 15,2-3-15,4-2 0,4-2 16,4-5-16,2-3 0,2-2 15,2-1-15,0-2 0,3-2 16,1 1-16,1 1 0,6-2 16,1 2-16,-3 5 0,-2 5 0,-2 3 15,-1 3-15,-2 2 0,-3 3 16,-1 2-16,1 5 0,-4 2 16,-3 1-16,-4 4 0,-3 2 15,-3 1-15,-3 0 0,0 4 16,-1 3-16,0-4 0,-1-2 0,2-2 15,-1-2-15,2 0 0,0-2 16,2-5-16,0-3 16,1-2-16,0-1 0,0 1 0</inkml:trace>
  <inkml:trace contextRef="#ctx0" brushRef="#br0" timeOffset="223137.8333">29695 7467 0,'0'0'0,"0"0"0,0 0 15,-21 28-15,11-13 0,-4 6 0,-5 6 16,-5 8-16,0 0 0,-2 11 16,3 1-16,4-5 0,4-8 15,3 2-15,5-6 0,4-7 16,3-5-16,7-2 0,9-5 15,-2-6-15,3-2 0,2-3 0,4-1 16,0-4-16,0 0 0,-4-1 16,-4 3-16,-2-1 0</inkml:trace>
  <inkml:trace contextRef="#ctx0" brushRef="#br0" timeOffset="223320.9446">29430 7658 0,'0'0'0,"0"0"16,0 0-16,21-5 0,-21 5 0,31-3 15,-9 0-15,1 2 0,3 0 16,9-2-16,1 0 0,0 0 16,-3 1-16,-5 0 0,-3-1 15,-6 1-15</inkml:trace>
  <inkml:trace contextRef="#ctx0" brushRef="#br0" timeOffset="223686.8919">29682 7837 0,'0'0'0,"0"0"0,0 0 16,0 0-16,33 2 0,-33-2 15,33 0-15,-33 0 0,42-2 0,-18 0 16,2-1-16,2-2 15,-1 0-15,8-2 0,-3-3 16,-4-1-16,-1 0 0,0-2 0,-5-2 16,-3 0-16,-3 1 0,-8 1 15,-3 1-15,-5 2 0,-1 0 16,-7 1-16,-4 2 0,-3 2 16,-1 1-16,-4 5 0,-2 3 15,-6 2-15,0 2 0,-1 6 16,0 3-16,5 2 0,3 5 0,4 1 15,1 0-15,6-2 0,4-2 16,6 2-16,5-1 16,5-4-16,3-5 0,7-5 0,8-4 15,1-2-15,3-3 0,7-2 16,1-2-16,-4-2 0,-3-1 0,-6 2 16,-7 2-16,-5 0 0</inkml:trace>
  <inkml:trace contextRef="#ctx0" brushRef="#br0" timeOffset="223986.9105">30287 7709 0,'0'0'0,"0"0"0,0 0 16,-11 23-16,11-23 0,-12 26 16,4-8-16,-1-1 0,0 1 15,-2 3-15,1-3 0,3-3 16,0-1-16,3-3 0,0-4 15,2-1-15,1-2 0,1-4 0,4-1 16,0-3-16,-1-1 0,1-4 16,2-5-16,2-4 0,-1 0 15,1 0-15,0-2 0,-2 4 16,1 2-16,-1 3 0,-2 2 16,1 1-16,1 2 0,2 1 15,2 2-15,0 2 0,-1 1 0,4 2 16,1 2-16,0 0 0,1-2 15,-3-1-15,-2 1 0,-2-1 16</inkml:trace>
  <inkml:trace contextRef="#ctx0" brushRef="#br0" timeOffset="224386.8801">30587 7685 0,'0'0'15,"0"0"-15,0 0 0,-11 19 0,11-19 16,-18 24-16,6-6 0,0 0 16,0 1-16,-3 5 0,3 0 15,1-3-15,1 1 0,3-6 16,0-4-16,1-3 0,3 0 16,0-4-16,1-1 0,2-4 15,-2-5-15,6-2 0,1-4 16,3-2-16,1-2 0,4-3 15,4-4-15,-1 0 0,2-1 0,5-4 16,2 3-16,-2 4 0,-1 4 16,-1 2-16,0 3 0,-3 1 15,-3 2-15,-1 6 0,-2 5 16,-3 3-16,-3 2 0,-1 4 16,-3 6-16,-2 4 0,-1 5 15,-4 2-15,0 2 0,-2-2 16,1-2-16,-1-1 0,0-4 15,2-1-15,-1-2 0,1-3 0,0-3 16,2-1-16,0-4 0,1-1 16</inkml:trace>
  <inkml:trace contextRef="#ctx0" brushRef="#br0" timeOffset="224770.7245">31281 7090 0,'0'0'0,"0"0"0,0 0 0,28 10 15,-28-10-15,25 11 0,-9-2 16,-2-1-16,0 2 0,4 3 15,1 1-15,-4 0 0,-3 0 0,-2-2 16,-1-2-16,-1-2 0</inkml:trace>
  <inkml:trace contextRef="#ctx0" brushRef="#br0" timeOffset="224937.4891">31111 7315 0,'0'0'0,"0"0"16,0 0-16,0 0 0,-12 24 0,12-24 16,-10 27-16,5-12 0,-2 1 0,2 1 15,-1 0-15,2-1 16,1-2-16,-2 3 0,2-5 16,0 0-16</inkml:trace>
  <inkml:trace contextRef="#ctx0" brushRef="#br0" timeOffset="225157.0858">31313 7345 0,'0'0'0,"10"-1"0,4-1 16,2-1-16,2 1 0,9 2 16,5 1-16,7 0 0,-2-1 15,0 3-15,-1-1 0,-5 0 16,-5-1-16,0 0 0,-5 1 15,-9 2-15,-4 0 0,-5 4 0,-6 2 16,-6 1-16,-7 1 0,-4 0 16,-3-1-16,-2-1 0,-3-1 0,6-3 15,5 0-15,2-1 16</inkml:trace>
  <inkml:trace contextRef="#ctx0" brushRef="#br0" timeOffset="225321.847">31154 7521 0,'0'0'0,"0"0"16,0 0-16,0 0 0,21 5 0,-21-5 15,0 0-15,26 14 0,-17-9 16,1 2-16,-1 0 0,1 0 16,-1-1-16,-1 0 0,-2-1 15,0 0-15</inkml:trace>
  <inkml:trace contextRef="#ctx0" brushRef="#br0" timeOffset="225487.153">31003 7689 0,'0'0'0,"0"0"16,0 0-16,0 0 0,27 7 0,-27-7 16,27 3-16,-27-3 0,37 7 15,-18-4-15,0 1 16,1 0-16,-1 0 0,-2-1 0,-3 1 15,-1-1-15</inkml:trace>
  <inkml:trace contextRef="#ctx0" brushRef="#br0" timeOffset="225687.1186">30969 7849 0,'0'0'0,"0"0"0,0 0 0,25-3 0,-25 3 16,33-3-16,-8-1 15,4 1-15,1 1 0,16-3 0,2-1 16,0 1-16,-2 1 0,9-3 16,-1 0-16,-4 2 0,-5 0 15,1-1-15,-6 0 0,-10 2 16,-8-2-16,-5 3 0,-3 1 16,-3-1-16</inkml:trace>
  <inkml:trace contextRef="#ctx0" brushRef="#br0" timeOffset="225904.4163">31354 7629 0,'0'0'0,"0"0"0,0 0 0,-7 23 16,0-12-16,-3 4 0,-1 3 15,0 3-15,0 2 0,-6 9 16,-2 1-16,2-2 0,-1 0 0,-4 5 15,1-1-15,3-6 0,3-5 16,1-1-16,0-4 0,0-3 16,0-4-16,2-1 0,2-4 15,2 0-15</inkml:trace>
  <inkml:trace contextRef="#ctx0" brushRef="#br0" timeOffset="226056.0988">31244 7985 0,'0'0'0,"0"0"15,0 0-15,0 0 0,17 18 0,-17-18 16,17 19-16,-6-6 0,1-1 16,0 1-16,0 1 15,0 0-15,-1-1 0,5 4 16,0-1-16,1-2 0,0-2 0,-4-1 16,-2-2-16,-1-3 0</inkml:trace>
  <inkml:trace contextRef="#ctx0" brushRef="#br0" timeOffset="226437.6059">31808 7529 0,'0'0'0,"0"0"0,0 0 0,0 0 15,24-9-15,-24 9 0,23-5 16,-10 3-16,1 0 0,3 0 15,0 1-15,1 0 0,-2 0 0,0 1 16,-1 2-16,0 0 0,-2 1 16,3 1-16,1 3 15,-4-2-15,-1 2 0,-1 3 0,-1 2 16,-2 2-16,-1 2 0,-3 2 16,-2 4-16,-3-1 0,-2 0 15,-1 5-15,1 6 0,0 0 16,-2 1-16,1 3 0,1-3 15,-1-6-15,2-3 0,0-4 16,1-1-16,-1-2 0,0-1 0,-2-4 16,1-3-16,-5 0 0,-2-1 15,-1-3-15,-3-1 0,-3-4 16,0 0-16,1-1 0,4-1 16,1 1-16</inkml:trace>
  <inkml:trace contextRef="#ctx0" brushRef="#br0" timeOffset="226587.595">31726 7726 0,'0'0'0,"0"0"15,0 0-15,0 0 0,0 0 0,36 0 16,-36 0-16,29 5 16,-29-5-16,29 4 0,-15-3 15,-1 1-15,0-1 0,-2 0 0,-1-1 16,-1 1-16</inkml:trace>
  <inkml:trace contextRef="#ctx0" brushRef="#br0" timeOffset="226754.2298">31694 7910 0,'0'0'0,"0"0"0,0 0 0,26-4 0,-26 4 15,31-10-15,-9 4 16,1 0-16,2 0 0,10-3 0,0-2 15,-1-1-15,-2 1 0,1 0 16,-6 2-16,-5 1 0</inkml:trace>
  <inkml:trace contextRef="#ctx0" brushRef="#br0" timeOffset="227004.4483">32351 7481 0,'0'0'0,"0"0"16,0 0-16,0 0 0,0 0 0,-20 21 16,20-21-16,-19 23 0,8-11 0,2 3 15,0-1-15,3-1 16,0 0-16,5-2 0,4-1 16,3-1-16,3-2 0,5 0 15,5 0-15,6-1 0,2-2 16,1-1-16,2 1 0,-1-3 0,-2 0 15,5-2-15,-3-2 16,-5-1-16,-4-3 0,-4 2 0,-3 1 16,-2 0-16</inkml:trace>
  <inkml:trace contextRef="#ctx0" brushRef="#br0" timeOffset="227237.6088">32485 7586 0,'0'0'0,"0"0"0,0 0 16,-1 20-16,1-20 0,-3 23 0,-1-5 15,0 0-15,0 2 0,-2 3 16,-1 2-16,1 7 0,0-4 16,2-1-16,1-3 0,0-1 15,2-2-15,0 0 0,0-2 16,-1-7-16,0-1 0,-1-2 15,1-1-15,0-1 0</inkml:trace>
  <inkml:trace contextRef="#ctx0" brushRef="#br0" timeOffset="227587.7972">32257 7857 0,'0'0'0,"0"0"0,0 0 0,0 0 16,0 0-16,0 0 0,0 0 15,23-13-15,-23 13 0,24-4 16,-24 4-16,35-2 0,-17 1 0,2 1 15,1 1-15,-1-1 16,-2 1-16,-2 1 0,-2 0 16,-1 2-16,-4 2 0,-2 1 0,-5-1 15,-3 2-15,-3 0 0,-6 2 16,-6 1-16,-5 3 0,0 0 16,-3 1-16,-2-1 0,3 1 15,2-2-15,-1 3 0,4-4 16,4 0-16,4 0 0,9-2 15,6-2-15,6-1 0,6 1 0,12 1 16,10-2-16,0-1 0,0 0 16,4-1-16,4 0 0,0 0 15,-6 0-15,-6 2 0,-5-2 16,-8 0-16,-7-3 0,-10 0 16,-10 1-16,-9-1 0,-8 0 0,8-2 15,2 1-15,2 0 16</inkml:trace>
  <inkml:trace contextRef="#ctx0" brushRef="#br0" timeOffset="235909.4206">25705 9039 0,'0'0'0,"0"0"16,0 0-16,0 0 0,0 0 0,0 0 15,0 0-15,0 0 0,0 0 16,0 0-16,0 0 0,23 3 16,-23-3-16,0 0 0,0 0 15,0 0-15,0 0 0,23 7 16,-23-7-16,0 0 0,0 0 0,25 7 15,-25-7-15,19 4 0,-9-3 16,1 0-16,1 0 0,1 0 16,-2-1-16,2 1 0,1 2 15,1-2-15,-1 1 0,1-1 16,3 0-16,-2 0 0,1 0 16,1 2-16,-1-2 0,2 1 15,1-1-15,5 0 0,1 2 16,-2-1-16,-1 0 0,1 0 0,2-1 15,-2-1-15,0 1 0,0 2 16,2 0-16,-2 0 0,0-2 16,7 1-16,0-2 15,-3 1-15,-3-1 0,1 1 0,1 1 16,-2-1-16,-1-2 0,2 1 16,0 0-16,-3 2 0,-2 1 0,1-1 15,4-2-15,-2 0 16,-1-1-16,0 2 0,0 1 15,-2 0-15,-1-1 0,2 1 16,3-1-16,-5-1 0,-1 0 0,1 1 16,1-1-16,-1 2 0,-1 1 15,0-2-15,2-1 0,-2 0 16,-1-1-16,0 1 0,2 1 16,-2 0-16,-3 2 0,2-1 15,2 0-15,-2 0 0,1 0 0,0-1 16,0-1-16,-3 1 0,-1 1 15,4-1-15,-1 0 16,-2 0-16,-2 1 0,1-2 0,2-2 16,-1 2-16,0 2 0,1-2 15,-1 1-15,-1-1 0,-2 0 16,1 0-16,1 0 0,0 0 16,-1-1-16,1 1 0,2 3 15,-2-2-15,0 1 0,1 0 16,-1 1-16,-2-2 0,-1 1 0,1-2 15,1-1-15,1 1 0,0-1 16,0 1-16,1 1 16,-1 0-16,0-1 0,1 1 0,-2 1 15,0-1-15,-1-2 0,0 2 16,0 0-16,1 0 0,-1-2 16,1 1-16,0 0 0,-1 0 15,0 0-15,0 2 0,1-1 16,-1 1-16,-1-1 0,0 2 0,1-2 15,-3 0-15,0-1 0,4 0 16,1-1-16,-3 0 0,-1 1 16,3 0-16,1 1 0,-3 0 15,0 1-15,2-2 0,0 0 16,-3-1-16,0-1 0,1 1 16,1-1-16,0 2 0,-1-1 0,0 2 15,0 1-15,0-2 16,0 0-16,0 0 0,1 1 15,-1-1-15,0 0 0,1 0 0,-3 0 16,1 1-16,-1-1 0,2 0 16,2-1-16,0 0 0,-2 1 15,1 1-15,0-1 16,0 1-16,0-1 0,-1 0 0,1 0 16,-1 0-16,0 2 0,0-2 15,1-2-15,1 1 0,-1 1 0,0 0 16,-1 1-16,0-1 15,1 0-15,0 0 0,0 1 16,-1 1-16,0 0 0,0-3 0,0-1 16,0 2-16,0 1 0,2 1 15,0-1-15,-1-1 0,-1 1 16,1-1-16,0 2 0,0-2 16,-1 1-16,0 1 0,0-1 15,-1 0-15,0 0 0,1 0 16,1 0-16,0 1 0,1 1 0,-1-2 15,1-1-15,-1 1 0,0 2 16,0-2-16,2 1 0,-2-1 16,0-1-16,0 1 0,1-1 15,-1 2-15,0-1 0,2 0 16,0 1-16,-1-2 0,0 1 16,4 0-16,0 0 0,-5 0 15,0 0-15,3-1 0,0 2 16,-4-2-16,0 0 0,4-2 15,2 0-15,-5 2 0,0 0 0,3 0 16,2 0-16,-3-1 0,-1 1 16,1 0-16,0 0 15,-1 0-15,0 1 0,2-1 0,1-1 16,0 1-16,-1-1 0,1 0 16,0-2-16,-2 2 0,0 0 0,0 1 15,0 1-15,1-1 16,-1-2-16,1 1 0,2 1 15,-2 1-15,0 1 0,0-1 16,-1-1-16,1 0 0,-2 0 0,2 1 16,2 2-16,-2-3 0,1 0 15,-1 0-15,2 1 0,-2-1 16,0-1-16,-1 2 0,0 0 16,0 0-16,-1 0 0,1-1 15,2-1-15,-1 1 0,0-1 0,1 2 16,0 0-16,-1-1 0,-2 1 15,1 0-15,1 0 16,-2 0-16,0 0 0,1-1 0,1-1 16,-2 1-16,0 0 0,2 1 15,0 0-15,-1 0 0,-2-2 16,2 2-16,-1 0 0,0-1 16,-1 0-16,3-1 0,0 0 15,-2 0-15,-1 2 0,3 0 16,-1 0-16,-1 0 0,-1-1 0,0 1 15,2 1-15,-1-1 0,-1 0 16,2-1-16,2 0 16,-2 0-16,-1 0 0,2 1 0,-1 0 15,-1 0-15,-1 0 0,2 0 16,-1 0-16,-1 2 0,-1 0 0,2-1 16,2-2-16,-1 2 15,-1-1-15,1 2 0,2-2 16,-2 1-16,-2 0 0,2 0 15,-1 0-15,0 0 0,0 0 0,2-1 16,1 0-16,-1 0 0,-2 1 16,1 0-16,2 0 15,-2 1-15,-1 2 0,1-3 0,2 0 16,-2 1-16,0-1 0,2 0 16,2 0-16,-4 1 0,-2 1 0,2-1 15,3-2-15,-2 2 16,1-2-16,-1-1 0,1-3 15,-2 5-15,-1 1 0,2 1 0,0 2 16,-1-3-16,0 0 0,0-2 16,1 1-16,0-1 0,-2 1 15,1-1-15,1 2 0,-1-2 16,-1 0-16,1-1 0,2 0 16,-2 0-16,1 0 0,-1 0 15,0 1-15,1-1 0,-1 1 0,0-1 16,2 0-16,-2 0 0,0-1 15,1 1-15,-1-1 16,-1 2-16,0 0 0,1-1 0,0-1 16,0-1-16,2-1 0,-2 2 15,-1 1-15,-1 0 0,1 1 16,-1 1-16,1-2 0,-1 0 16,-1 1-16,0-2 0,0-2 15,0 1-15,-1 1 0,0 1 16,0-1-16,-2 2 0,0 0 0,1 0 15,0 0-15,1-1 16,0 0-16,0 1 0,0-1 16,-1 2-16,-1-1 0,1-1 0,1-3 15,-1 2-15,0 1 0,1 0 16,0 3-16,0-2 0,-1 0 0,0 0 16,0-1-16,-1 0 15,0 0-15,-1 0 0,2-1 16,-1 1-16,-2 0 0,0 0 15,-1 0-15,0 0 0,-2 0 0,0 0 16,1 0-16,-2 0 0,0 0 16,-2 0-16,2 0 0,-2 0 15,-3-2-15,3 2 0,-2-3 16,2 3-16</inkml:trace>
  <inkml:trace contextRef="#ctx0" brushRef="#br0" timeOffset="237221.1034">16756 9962 0,'0'0'0,"0"0"0,0 0 15,0 0-15,0 0 0,0 0 16,0 0-16,27-9 0,-27 9 16,0 0-16,27-1 0,-27 1 15,26-1-15,-10 2 0,4-1 16,0 0-16,0-2 0,5 2 0,5 1 15,7-1-15,0-1 0,4 1 16,1 0-16,11 0 0,-1 1 16,3-2-16,3 1 15,5-1-15,-5-1 0,13 1 0,0-1 16,-9 0-16,-8-1 0,0 3 16,1 1-16,-10-2 0,-7 0 0,1 2 15,-2 2-15,-10-1 16,-5 0-16,-6-1 0,-5 1 15,-2-1-15</inkml:trace>
  <inkml:trace contextRef="#ctx0" brushRef="#br0" timeOffset="242737.6839">24793 10269 0,'0'0'15,"0"0"-15,0 0 0,0 0 0,0 0 16,6-20-16,-6 20 15,0 0-15,0-23 0,0 23 0,-4-20 16,2 10-16,-1 0 0,-1 1 16,-2 0-16,-2 2 0,-2-1 15,-3 0-15,-2 0 0,-1 4 16,1 3-16,-3-2 0,-2 2 16,-5 1-16,1 3 0,-1 2 15,2 4-15,2 2 0,3-1 0,-1 6 16,1 4-16,4 0 0,2 0 15,2 5-15,3 0 0,5-5 16,3-3-16,8 0 0,6-2 16,4-4-16,4-4 0,5-4 15,4-6-15,2-1 0,1-2 0,5-5 16,3-3-16,5-4 16,-2 0-16,0-3 0,0-4 15,1-2-15,-8 1 0,-3-1 16,-4 0-16,-5 1 0,-3 3 0,-4 0 15,-4 1-15,-5 7 0,-5 1 16,-2 3-16,-4 3 0,-5 3 16,-1 3-16,-5 4 0,-3 4 15,0 4-15,-1 2 0,-2 3 16,-3 4-16,1 1 0,1 2 0,-2 8 16,3 2-16,4 1 15,3-1-15,5 3 0,4 0 16,4-7-16,5-4 0,7-5 0,6-3 15,-5-4-15,-3-2 0,-3-3 16</inkml:trace>
  <inkml:trace contextRef="#ctx0" brushRef="#br0" timeOffset="243154.6827">25596 10189 0,'0'0'0,"0"0"16,0 0-16,0 0 0,0 0 0,-31-6 16,31 6-16,-33 4 0,16 0 0,-4 1 15,-3 1-15,0 1 16,-1 3-16,-6 5 0,1 4 16,5-1-16,1 1 0,2 3 15,6 1-15,5-6 0,4-3 0,8-2 16,6-1-16,3-6 0,4 0 15,8-5-15,4-5 16,-1 1-16,0-1 0,2-5 0,0-4 16,0 0-16,-3-2 0,-2-1 15,-2-2-15,-2 1 0,-3 1 16,-1 0-16,-4 3 0,-3 4 16,-2 2-16,-1 4 0,-4 4 15,0 0-15,0 0 0,-4 7 16,1 3-16,1 2 0,0 2 0,-1 3 15,2 3-15,1-3 0,1 1 16,6 3-16,4-3 0,3-3 16,3-3-16,-4-1 0,-2-5 15,-2 1-15</inkml:trace>
  <inkml:trace contextRef="#ctx0" brushRef="#br0" timeOffset="243570.654">25946 10185 0,'0'0'0,"0"0"0,0 0 15,-15 17-15,9-8 0,-2 3 0,-2 3 16,-1 3-16,0 0 0,0 4 16,3 1-16,5-2 0,3-3 0,5-2 15,6-2-15,2-3 0,4-4 16,5-3-16,4-6 15,0-2-15,-1-1 0,7-8 0,1-4 16,-3-2-16,-2-2 0,1-5 16,-1-1-16,-6 4 0,-3 1 15,-4 3-15,-3 1 0,-2 7 16,-2 3-16,-6 7 0,-3 3 16,-3 2-16,-3 2 0,-2 7 15,-2 5-15,-1 7 0,0 5 0,-5 6 16,-3 6-16,2-3 15,0 0-15,2 5 0,2-2 16,3-6-16,4-6 0,-1 1 0,1-5 16,2-8-16,-1-2 0,-2-5 15,-1-3-15,-5-4 0,-1-2 16,-3-4-16,0-4 0,3-1 16,2-4-16,2 3 0,2 0 15,1 3-15</inkml:trace>
  <inkml:trace contextRef="#ctx0" brushRef="#br0" timeOffset="243771.1872">26554 10346 0,'-1001'0'0,"2002"0"0,-1001 0 16,22 1-16,-22-1 0,24 0 0,-7 0 15,-1 0-15,2 0 0,7 0 16,2 0-16,-2-1 0,-1 0 16,-3 0-16,-3 0 0,-4 0 0</inkml:trace>
  <inkml:trace contextRef="#ctx0" brushRef="#br0" timeOffset="244055.2242">27272 10108 0,'0'0'0,"0"0"0,0 0 16,-14 20-16,14-20 0,-17 22 15,3-4-15,0 1 0,-1 2 0,-4 7 16,2 3-16,3-3 0,2-3 15,2 4-15,5-2 16,3-4-16,6-5 0,6-3 0,5-2 16,2-3-16,0-3 0,4-2 15,2-4-15,-1-1 0,-1-1 0,-3 1 16,-4-2-16,-3 2 16</inkml:trace>
  <inkml:trace contextRef="#ctx0" brushRef="#br0" timeOffset="244240.3548">27020 10256 0,'0'0'0,"0"0"16,0 0-16,0 0 0,24-7 0,-24 7 16,36-3-16,-14 0 15,2 2-15,4-1 0,2 0 16,1 0-16,1 1 0,8-1 15,0 1-15,-7-1 0,-6 1 0,-4 0 16</inkml:trace>
  <inkml:trace contextRef="#ctx0" brushRef="#br0" timeOffset="244572.4913">27571 10278 0,'0'0'0,"0"0"0,0 0 15,0 0-15,-14 20 0,14-20 0,-10 21 16,10-21-16,-14 26 0,8-13 16,2 3-16,2-3 0,2 0 15,4-2-15,5 0 0,3-3 16,4-1-16,8-1 0,4-3 16,1-2-16,0-3 0,-2-2 15,1-2-15,-3 0 0,-2-1 16,-1-5-16,-4-5 0,-6 0 0,-5 1 15,-6-2-15,-5 0 16,-5 1-16,-5 1 0,-4 3 0,-7 3 16,1 2-16,-1 4 0,-2-1 15,0 4-15,4 3 0,3 3 16,6 2-16,5 4 0,5-1 16,7-1-16,-1-2 0,-1 0 15,0-3-15</inkml:trace>
  <inkml:trace contextRef="#ctx0" brushRef="#br0" timeOffset="244788.6413">28007 10342 0,'0'0'16,"0"0"-16,0 0 0,0 0 0,0 0 15,0 0-15,32-5 16,-32 5-16,33 2 0,-33-2 16,46 3-16,-19-3 0,0 1 0,3-1 15,1 0-15,3 0 0,-5 0 16,-5 0-16</inkml:trace>
  <inkml:trace contextRef="#ctx0" brushRef="#br0" timeOffset="245337.6562">28870 10337 0,'0'0'0,"0"0"15,0 0-15,0 0 0,0 0 0,0 0 16,0 0-16,10-19 15,-10 19-15,0 0 0,-8-22 0,8 22 16,0 0-16,-19-22 0,10 13 16,-2 2-16,-3-1 0,-1 2 15,-3 2-15,1 0 0,0 3 16,-2 1-16,-2 2 0,-5 4 16,1 1-16,2 4 0,0 3 15,5 2-15,1 1 0,4 1 16,3 0-16,5-2 0,2 1 0,11 0 15,7-1-15,3-7 0,3-2 16,4-4-16,6-4 0,-1-3 16,-1-2-16,0-4 0,2-4 15,-2-2-15,-1-4 0,2-6 16,-2-5-16,-3 2 0,-3 0 0,3-1 16,0-2-16,-2 2 15,-2 3-15,-1 1 0,-3 5 16,-8 6-16,-1 4 0,-2 4 15,-2 2-15,-3 2 0,-2 0 0,-4 7 16,-4 6-16,-2 1 0,-1 3 16,-3 4-16,0 5 0,0 1 15,1 1-15,1 5 0,1 3 16,3 0-16,3-1 0,4 3 16,2-3-16,4-3 0,1-2 0,0-7 15,-2-4-15,-1-4 0</inkml:trace>
  <inkml:trace contextRef="#ctx0" brushRef="#br0" timeOffset="245755.8425">29522 10290 0,'0'0'0,"0"0"0,0 0 16,0 0-16,0 0 0,0 0 0,0 0 15,-30-8-15,30 8 0,-32 3 16,11-1-16,0 2 0,0 3 16,-2 1-16,-2 4 0,0 0 15,3 3-15,-2 1 0,3-2 16,5 0-16,2 0 0,8-2 16,4 1-16,4-2 0,4-4 15,5 0-15,4-3 0,0-1 0,2-2 16,3-3-16,2-3 15,-1 0-15,-3-2 0,4-6 0,-2-3 16,-2 0-16,-3 1 0,-2-2 16,0 2-16,-5 1 0,-2 2 15,-1 3-15,0 2 0,-2 2 16,-1 2-16,-1 6 0,-1 2 16,-1 3-16,-2 0 0,1 4 15,0 2-15,1 1 0,1 2 0,2 1 16,2 1-16,3 1 0,0-4 15,5 0-15,1-2 16,2-2-16,2-3 0,-1 1 0,-3-2 16,-2-2-16</inkml:trace>
  <inkml:trace contextRef="#ctx0" brushRef="#br0" timeOffset="246171.2283">29914 10267 0,'0'0'0,"0"0"0,0 0 16,0 0-16,0 0 0,0 0 16,-24 26-16,24-26 0,-23 23 0,23-23 15,-28 34-15,15-16 16,2 0-16,1 0 0,2 0 16,3-1-16,2-3 0,3 4 15,3-1-15,3-4 0,4-3 0,5-3 16,3-1-16,1-4 0,-1-1 15,2-4-15,2-5 16,1-2-16,1-2 0,4-6 0,-2-1 16,-3 3-16,-3 0 0,-2 2 15,-2-1-15,-2 3 0,-3 2 16,-4 1-16,-1 1 0,-2 5 16,-2 1-16,-2 5 0,-1 3 15,-2 1-15,-1 3 0,-3 5 16,-2 4-16,-2 1 0,-2 3 0,-3 8 15,2 4-15,2-2 0,1-2 16,0-2-16,1-2 0,0-1 16,0-1-16,-10 4 0,-5-1 15,-8-6-15,-7-4 0,9-4 16,7-5-16,5 0 0</inkml:trace>
  <inkml:trace contextRef="#ctx0" brushRef="#br0" timeOffset="249746.5043">24184 10754 0,'0'0'0,"0"0"0,0 0 16,27-1-16,-27 1 0,28-1 0,-10 0 16,4 1-16,3 0 0,10 0 15,4 1-15,0 0 0,2-1 0,14 2 16,3 1-16,2 0 0,3 1 15,16-1-15,3 0 0,11 3 16,-3-1-16,3-1 0,3 0 16,12 2-16,-3 1 0,50 1 15,-10-1-15,-11-2 0,-10 0 16,5-3-16,4 0 0,-3-2 16,-3-2-16,8 5 0,5 0 15,-2 0-15,-1-1 0,6 0 16,6 0-16,0-1 0,-1 2 15,22-5-15,14 0 0,-39 0 16,-27 1-16,2 0 0,3 0 0,4 0 16,3 1-16,-3-2 0,-3 0 15,-10 1-15,-7 0 0,2 1 16,1 2-16,-8-5 0,-8-5 16,-6 5-16,-3 0 0,-12 3 15,-6 1-15,-8 1 0,-3-1 16,-8-2-16,-7-4 0,-12 0 15,-7 2-15,-13 1 0,-11 1 0,2 1 16,-2-2-16,2 2 0</inkml:trace>
  <inkml:trace contextRef="#ctx0" brushRef="#br0" timeOffset="250521.8654">26712 11286 0,'-1002'0'15,"2004"0"-15,-1002 0 0,0 0 16,0 0-16,0 0 0,0 0 15,0 0-15,0 0 0,0 0 0,0 0 16,-5-26-16,5 26 0,0 0 16,-16-25-16,16 25 0,-17-18 15,6 9-15,-2 0 0,0 0 16,0 0-16,-2 1 0,-4 2 16,1 1-16,-1 2 0,-2 3 15,0 3-15,-6 3 0,2 0 0,-1 6 16,-2 3-16,3 3 0,3 2 15,-2 8-15,6 1 0,5-2 16,3-2-16,6-1 0,8-2 16,4-1-16,7 0 0,7-7 15,6-3-15,1-4 0,1-3 16,11-5-16,5-3 0,-3-4 16,-2-3-16,2-4 0,1-4 15,2-5-15,-4-1 0,-4-5 16,-3-5-16,-4 3 0,-3 1 0,-3-2 15,-4-1-15,-4 6 0,-2 3 16,-7 5-16,-3 2 0,-2 4 16,-1 4-16,-3 4 0,-3 4 15,-2 2-15,0 1 0,-6 9 16,-5 6-16,0 2 0,2 1 16,-3 6-16,1 7 0,-1 0 15,2 0-15,-1 3 0,0 1 16,4-2-16,2-2 0,5 3 0,3-1 15,3-8-15,3-4 0,5 4 16,7-1-16,-5-9 0,-3-3 0,-1-3 16</inkml:trace>
  <inkml:trace contextRef="#ctx0" brushRef="#br0" timeOffset="250988.1408">27559 11347 0,'0'0'0,"0"0"0,0 0 15,0 0-15,0 0 0,-5-18 16,5 18-16,0 0 0,-19-16 0,19 16 16,-27-9-16,10 7 15,-1 1-15,-2 3 0,-2 3 16,-1 1-16,0 0 0,-7 7 15,2 4-15,1 1 0,2 0 0,-3 9 16,5 2-16,6-3 16,4-1-16,8-4 0,5 0 0,3-3 15,3-3-15,8-3 0,8-3 16,2-5-16,3-3 0,4-5 16,4-4-16,-2-2 0,-1-1 15,5-6-15,0-1 0,-5 0 0,-2 2 16,-5-5-16,-2 0 15,-5 2-15,-4 2 0,-4 5 0,-2 3 16,-4 3-16,-1 1 0,-3 5 16,-5 8-16,-1 0 0,1 3 15,-3 2-15,-2 2 0,1 3 16,2 4-16,2 2 0,3 1 16,2-3-16,2-2 0,4-1 15,3 1-15,1-4 0,1-2 0,3-4 16,2-5-16,-2-1 0,-3 0 15,-2-2-15</inkml:trace>
  <inkml:trace contextRef="#ctx0" brushRef="#br0" timeOffset="251187.6781">28031 11413 0,'0'0'15,"0"0"-15,0 0 0,0 0 0,-2 22 16,2-22-16,-6 23 0,3-8 16,0 1-16,-2 0 0,0 1 15,1-3-15,0 0 0,0-1 16,-1-2-16,2-2 0,0-2 16,1-3-16,-1 0 0,2 0 15</inkml:trace>
  <inkml:trace contextRef="#ctx0" brushRef="#br0" timeOffset="251338.501">28018 11153 0,'0'0'16,"0"0"-16,0 0 0,0 0 16,26 9-16,-26-9 0,28 11 15,-28-11-15,29 15 0,-16-7 16,-2-3-16,-1 1 0</inkml:trace>
  <inkml:trace contextRef="#ctx0" brushRef="#br0" timeOffset="251587.6624">28485 11103 0,'0'0'0,"0"0"15,0 0-15,-6 20 0,6-20 0,-10 25 16,1-4-16,-2-1 0,-1 2 16,-5 11-16,2 5 15,1-2-15,0-1 0,0 5 0,2-3 16,2-3-16,2-5 0,2-1 16,1-3-16,3-4 0,3-3 0,1-6 15,2-2-15,-1-3 0,-1 0 16,0-2-16</inkml:trace>
  <inkml:trace contextRef="#ctx0" brushRef="#br0" timeOffset="251988.3187">28710 11418 0,'0'0'0,"0"0"15,0 0-15,0 0 0,0 0 0,-12 30 16,12-30-16,-11 25 0,6-11 15,-1 2-15,1 2 16,0 0-16,1 0 0,3-3 0,2-1 16,3-2-16,3 0 0,6-2 15,5-2-15,0-3 0,1-2 16,4-2-16,4-3 0,-1-5 16,2-2-16,-2-3 0,1-4 15,4-4-15,-3 0 0,0 2 16,-3 2-16,-4 3 0,-4 2 0,-4 2 15,-3 3-15,-5 3 0,-1 2 16,-5 7-16,-4 6 0,1 1 16,-1 3-16,-1 9 0,-2 3 15,1 1-15,2 1 0,-1 2 16,1 0-16,-2 0 0,1 1 0,-3 3 16,0-1-16,-2-6 15,-2-3-15,-13-5 0,-8-3 0,-9-6 16,-6-4-16,9-1 15,9-3-15,7 0 0</inkml:trace>
  <inkml:trace contextRef="#ctx0" brushRef="#br0" timeOffset="255688.3411">28512 9291 0,'0'0'0,"0"0"16,0 0-16,0 0 0,0 0 0,-22-8 16,22 8-16,-26-4 0,26 4 15,-30-4-15,11 0 16,0 0-16,-1 0 0,-3-2 0,-3 0 15,-7-1-15,1-1 0,-3-1 16,-1-1-16,1-1 0,2 0 0,-10-3 16,-3-1-16,5-1 15,2 1-15,-8-6 0,-2 0 16,8 2-16,7 3 0,0-1 16,0-1-16,1 1 0,1 1 0,-2-5 15,3-1-15,9 5 0,2 1 16,-1-7-16,2-1 15,6 4-15,2 3 0,2-4 0,2 0 16,4 0-16,3 1 0,5 0 16,2-1-16,3 1 0,1-1 0,5-2 15,3-1-15,2 2 16,3 4-16,3-4 0,5-1 16,0 1-16,0 0 0,13-1 15,5 0-15,-2 4 0,0-1 0,2 1 16,6 1-16,-8 1 0,-4 3 15,14-4-15,3 1 0,-6 3 16,-5 2-16,5 2 0,5 0 16,-5 0-16,-5 1 0,31-3 15,-4 2-15,-15 0 0,-11 3 0,6 3 16,4 4-16,-12 2 16,-6-1-16,6 6 0,4 5 15,-6-3-15,-3-2 0,5 0 0,1 1 16,-3 2-16,-3 2 0,2 2 15,1 1-15,-4 2 0,-2 0 16,0 3-16,0 1 0,-5 2 16,-3-1-16,0 8 0,2 6 15,-7-7-15,-2-5 0,-1 10 16,1 4-16,-4-4 0,-3-2 0,-5 1 16,-3 3-16,-3 0 15,-2 2-15,-5-4 0,-3-3 16,-2-15-16,1 1 0,-6 3 0,-4 5 15,-4-3-15,-1-3 0,-11 4 16,-5 0-16,-4-2 0,-2-3 16,-19 0-16,-14-1 0,3-2 15,1-4-15,-67 9 0,-15 2 16,11-10-16,9-6 0,40-2 16,28-1-16,20-2 0</inkml:trace>
  <inkml:trace contextRef="#ctx0" brushRef="#br0" timeOffset="261834.2532">29715 9461 0,'0'0'0,"0"0"0,0 0 16,26 2-16,-26-2 0,0 0 15,32 3-15,-18-1 0,2 2 0,1-1 16,2-1-16,-1 0 16,-1-2-16,6 0 0,-3 0 15,-2 0-15,-1 2 0,-4 0 0,-2-1 16,-1 0-16</inkml:trace>
  <inkml:trace contextRef="#ctx0" brushRef="#br0" timeOffset="262054.8487">29578 9581 0,'0'0'0,"0"0"0,0 0 16,0 0-16,0 0 0,0 0 0,34 9 15,-34-9-15,41 6 0,-15-3 16,6 0-16,0 0 0,1 0 16,13 1-16,1 3 0,-3-2 15,-2-4-15,6 0 0,-1 0 16,-10-1-16,-6 1 0,-5-1 16</inkml:trace>
  <inkml:trace contextRef="#ctx0" brushRef="#br0" timeOffset="262488.3048">29920 9660 0,'0'0'0,"0"0"16,0 0-16,0 0 0,0 0 0,-29 9 16,29-9-16,-22 9 0,22-9 15,-23 9-15,10-2 0,-2-1 16,0 1-16,-1 0 0,1 1 15,1-2-15,0 0 0,3 1 16,1-2-16,3 1 0,1-2 16,4 2-16,4 2 0,5-1 15,3 0-15,3-2 0,4-1 16,1-1-16,4-2 0,6 1 16,1 0-16,-2-1 0,0-2 15,5-1-15,-2 1 0,-4-3 0,-4-1 16,-6 1-16,-2 1 15,-3 0-15,-3-1 0,-3 2 16,-2 1-16,-3 1 0,0 0 16,0 0-16,-5 6 0,0-2 15,2 1-15,1 4 0,0 2 16,0-1-16,2 2 0,2 1 0,1 0 16,1-1-16,2-1 0,0 0 15,1-1-15,0-1 0,-1-2 0,0-3 16,-1-2-16,0-1 0,-2 0 15,0 0-15</inkml:trace>
  <inkml:trace contextRef="#ctx0" brushRef="#br0" timeOffset="262987.9766">29425 9462 0,'0'0'0,"0"0"0,0 0 15,0 0-15,0 0 0,0 0 16,0 0-16,0 0 0,0 0 0,14 20 16,-14-20-16,0 0 15,12 32-15,-12-32 0,7 34 0,-4-14 16,-1 0-16,0 2 15,1 3-15,-2-2 0,0 0 0,-1 3 16,0-1-16,0-3 0,-1-1 16,-1-4-16,-2-5 15,0 0-15,-1-2 0,-2-1 0,-3-5 16,-1 0-16,0-1 0,-1-5 16,-2-2-16,2 1 0,1-1 0,2 0 15,2 0-15,0-1 0,0 1 16,3 2-16,1 0 15,1 4-15,0 1 0,5 1 0,2 1 16,2 2-16,1 2 16,4 3-16,3 1 0,7 3 0,0 1 0,7 2 15,5 2-15,4 0 16,0-1-16,18 5 0,6-2 16,4 1-16,-6-2 0,11-4 15,0-3-15,-8-1 0,-7-2 16,5-5-16,-3-4 0,-9-4 0,-9-2 15,-10 2-15,-9-1 16,-5 1-16</inkml:trace>
  <inkml:trace contextRef="#ctx0" brushRef="#br0" timeOffset="263304.9836">30440 9419 0,'0'0'0,"0"0"0,24 5 16,-8-3-16,1 3 0,13 0 0,7 4 15,-1-3-15,0-1 0,12 2 16,1 1-16,-3-1 0,-5 1 16,5-1-16,-4 0 0,-7-1 15,-5 1-15,-11-6 0,-5-6 16,-8 0-16,-5 0 0,0-1 0,1 3 16,-2 1-16</inkml:trace>
  <inkml:trace contextRef="#ctx0" brushRef="#br0" timeOffset="263521.3765">30501 9351 0,'0'0'0,"0"0"16,0 0-16,0 0 0,0 0 0,0 23 16,0-23-16,0 22 0,0-22 15,0 26-15,0-10 16,0-1-16,0 1 0,1 1 15,0-1-15,1-1 0,1-3 0,3-2 16,1-3-16,-2-1 0,1 0 0,-2-2 16</inkml:trace>
  <inkml:trace contextRef="#ctx0" brushRef="#br0" timeOffset="263704.3794">30727 9439 0,'0'0'0,"0"0"0,0 0 0,0 0 16,-4 25-16,4-25 0,-5 24 15,0-10-15,0-1 0,-2 2 16,0-2-16,-1 1 0,1-2 16,-4 2-16,-1-1 0,1-5 0,1-1 15,1-1-15,2-1 0,1 0 16</inkml:trace>
  <inkml:trace contextRef="#ctx0" brushRef="#br0" timeOffset="263873.3697">30352 9607 0,'0'0'16,"0"0"-16,0 0 0,0 0 0,1 21 16,-1-21-16,3 19 15,-3-19-15,5 27 0,-3-13 16,0 2-16,0-2 0,1 0 0,-1-1 15,0-1-15,-1-2 0,-1-3 16,0 0-16,0-2 0,0 1 16</inkml:trace>
  <inkml:trace contextRef="#ctx0" brushRef="#br0" timeOffset="264155.2225">30476 9678 0,'0'0'0,"0"0"15,0 0-15,26 0 0,-26 0 0,30 4 16,-9-2-16,2 0 0,2 2 16,11 2-16,3 1 0,-3 0 15,0-3-15,6 4 0,-2-1 16,-2-1-16,-4 0 0,-3-1 16,-4 1-16,-3-1 0,-5 0 0,-3 1 15,-4-2-15,-3 3 16,-4 1-16,-7-1 0,-6 0 0,-2-1 15,-3-2-15,-4 1 0,-4 0 16,-1 0-16,0 1 0,-8 0 16,0-1-16,0-3 0,3-1 0,4-1 15,4 1-15,3 0 16</inkml:trace>
  <inkml:trace contextRef="#ctx0" brushRef="#br0" timeOffset="264355.1495">30478 9780 0,'0'0'0,"0"0"0,0 0 16,0 0-16,0 0 0,13 26 15,-13-26-15,-994 20 0,1995-20 16,-995 27-16,-3-14 0,2 2 16,-1-2-16,1 1 0,0 0 15,-1-1-15,0-1 0,-1-1 16,0-1-16,0-2 0,-1-1 0,-1 0 15,0-1-15,0-2 0</inkml:trace>
  <inkml:trace contextRef="#ctx0" brushRef="#br0" timeOffset="264621.6345">30661 9857 0,'0'0'0,"0"0"15,0 0-15,0 0 0,24 1 0,-24-1 16,0 0-16,25 6 0,-16-4 16,0 1-16,-1 0 0,-1 2 15,1 0-15,-1 0 0,-2 2 16,-1-2-16,1 1 0,-3 1 16,-1 2-16,-2-1 0,0 1 0,-2 0 15,-3 2-15,0-2 16,-1 0-16,-3-1 0,-2 0 0,0-1 15,0 0-15,1-3 0,1 1 16,1-1-16</inkml:trace>
  <inkml:trace contextRef="#ctx0" brushRef="#br0" timeOffset="264788.5353">30513 10007 0,'0'0'0,"0"0"15,0 0-15,0 0 0,0 0 0,33 1 16,-33-1-16,25 0 0,-25 0 15,29 0-15,-11 0 0,-2 2 16,1-2-16,-2 0 0,1 0 16,-3 0-16,0 2 0,-3 0 15,-1-1-15,-2 1 0,0-1 0,-1 0 16</inkml:trace>
  <inkml:trace contextRef="#ctx0" brushRef="#br0" timeOffset="265037.9928">30517 10107 0,'0'0'0,"0"0"16,0 0-16,0 0 0,0 0 0,7 19 16,-7-19-16,0 0 0,9 21 15,-7-12-15,0 0 16,0 0-16,2-1 0,-1 0 0,0-1 15,-1-2-15,1-1 0,-1-1 16,-1 1-16,0 0 0,0-2 16,-1-2-16,-5 2 0,1-3 15,2 0-15,0 0 0,2 1 16,-2-3-16</inkml:trace>
  <inkml:trace contextRef="#ctx0" brushRef="#br0" timeOffset="265405.0274">30588 10119 0,'0'0'0,"0"0"0,0 0 15,0 0-15,0 0 0,23-2 0,-23 2 16,0 0-16,32-1 0,-32 1 16,25 0-16,-11 0 0,-2 1 15,0 0-15,1 0 0,-1 1 16,0 1-16,-1 0 0,1 2 16,-1-2-16,-1 1 0,-1 1 0,0 0 15,-1 0-15,-2 2 0,0-1 16,-2 1-16,0 0 0,-2-1 15,-3 1-15,-3 0 16,1-2-16,-1 0 0,-2 2 0,-2-1 16,0 0-16,-1-1 0,-4-1 15,-3-2-15,2-1 0,2 0 0,-2 2 16,0 0-16,1-2 16,0 0-16,-3 1 0,3 2 15,4-3-15,3 0 0,-1 0 0,1 0 16,3 0-16,1 0 0,5 0 15,6 0-15,2 0 0,2-1 16,3 3-16,1 0 16,1 1-16,0 0 0,1-1 0,-2 1 15,-3-2-15</inkml:trace>
  <inkml:trace contextRef="#ctx0" brushRef="#br0" timeOffset="277410.8883">19745 13228 0,'0'0'0,"0"0"0,0 0 16,0 0-16,0 0 0,0 0 0,0 0 15,0 0-15,0 0 0,0 0 16,0 0-16,0 0 0,0 0 16,0 0-16,0 0 0,0 0 15,0 0-15,0 0 0,0 0 16,23 4-16,-23-4 0,0 0 16,27 1-16,-27-1 0,25 0 0,-25 0 15,29-1-15,-13 0 16,2 2-16,2-2 0,2 0 0,-1 1 15,-1-1-15,3 0 0,1 1 16,8-1-16,0-1 0,0 1 16,0 0-16,0 1 0,0 0 15,5 0-15,0 0 0,-2 0 16,-1 2-16,1-2 0,1-2 16,-4 2-16,-3 0 0,4 0 15,3-1-15,-2 1 0,-2-1 0,1 1 16,1 1-16,4-1 0,-4-1 0,-2-1 15,-1-1-15,1 3 16,1 2-16,0-2 0,1-2 16,-5 2-16,-4-1 0,5 1 15,3 1-15,-2-1 0,-2-1 16,3 1-16,1 1 0,-2-1 16,-2 2-16,0-2 0,-1 1 15,0-1-15,-1-1 0,4 1 0,4-2 16,-5 2-16,-1 2 0,2-2 15,2 0-15,-2 1 0,-2 1 16,1-2-16,2 0 0,-1 0 16,-1 0-16,0 0 0,0 0 15,-1 0-15,2-1 0,1 1 16,0 0-16,-3 0 0,-3 1 16,3-2-16,2 0 0,-3 0 15,0-2-15,0 2 0,-1 1 16,1 0-16,-2-1 0,2 0 0,0 1 15,-2 0-15,-2 0 0,4-1 16,1 1-16,0-2 0,-1-1 0,-3 0 16,-1 0-16,2 1 15,0 2-15,2-1 0,-1 0 16,-3-2-16,-2-1 0,4 1 16,0 4-16,1-1 0,-1 0 0,-2-2 15,0 0-15,-5-1 0,1 1 16,7-1-16,0 0 0,-4 0 15,-1-1-15,2 1 16,0 2-16,-2-3 0,-2 0 0,1 1 16,1-1-16,-1 1 0,-1 1 0,0 1 15,3 0 1,-1-1-16,1-1 0,-1-1 0,0 0 16,-2 1-16,-2 1 0,1-2 15,0 1-15,0 0 0,0 1 16,2 1-16,1-1 0,-3-1 15,-1 0-15,-2-1 0,1-1 16,1 2-16,1 1 0,2-1 16,0 2-16,-3-2 15,0 1-15,-2 0 0,0 0 0,5 0 16,2-1 0,-5 1-16,0 1 0,4-2 0,-1 1 15,-1-1-15,-1-1 0,-1 1 16,2 1-16,-5 2 0,-1 1 15,0 0-15,2-1 0,-1-1 16,2 1-16,-2-1 0,0-1 16,0 1-16,-1 2 0,0 0 15,2-1-15,0 0 0,1 0 0,0 0 16,0 1 0,0-2-16,-2 0 0,2-1 0,0 1 15,1 1-15,1 1 0,-2 2 16,2-1-16,-2-2 0,-2 0 0,2 0 15,-1 1-15,1-1 0,-1-2 16,1 2-16,0 2 0,0 0 16,-1 1-16,1-1 0,-2-2 15,1 0-15,-1 1 0,2-1 16,0 0-16,0 1 0,0 0 0,0 0 16,1 2-16,-2-3 0,0 0 15,-1 0-15,0-2 0,1 4 16,2-2-16,-1 1 0,0-1 15,-1 0-15,1 0 0,0 0 16,-2-1-16,-1-1 0,1 1 16,1 1-1,3 0-15,1 0 0,1 0 16,-3-1-16,0 0 0,-1-1 0,-2 0 16,0 2-16,1 0 0,0 0 15,2 0-15,-1-1 0,-1 0 16,1 0-16,0 0 0,-1 0 15,-1-1-15,3 0 16,2 0-16,0 2 16,0 0-16,-1 0 0,-1 0 0,-2-1 15,1-1-15,-2 1 0,1-1 0,0 1 16,3 0-16,-1 1 0,-2 2 16,1-1-16,2-2 15,-3 0-15,-1 0 0,0 1 0,0 0 16,1-2-16,-1 1 0,2 0 15,-1 1-15,0 1 0,-2 0 16,1 1-16,1-2 0,-2 0 16,-1-2-16,2 1 0,1 1 15,-1 0-15,-1 3 0,0-2 16,1 0-16,-1 0 0,0-1 0,1-1 16,-1 1-16,-2-1 15,0 0-15,1-2 0,2 2 0,-1 0 16,0 0-16,1 1 15,-1 1-15,0 1 0,1-1 16,-1 1-16,-1-4 0,1 2 0,-2-1 16,1 0-16,0 1 0,0-2 15,2 1-15,-1 1 16,0 0-16,1-1 0,-1 1 0,-1-1 16,-1 0-16,0 1 0,0 0 15,0 0-15,0 1 0,-2-1 16,1 0-16,1 0 0,0 0 15,0 1-15,0 0 0,0 0 16,0-1-16,1 0 0,-1 0 16,3 0-16,1 1 0,-4 0 15,1 1-15,2 0 0,1 1 16,-4-1-16,0-1 0,4 1 16,-1-1-16,-1-1 0,1-1 0,-4 0 15,1 1-15,0 1 0,0 2 16,0-1-16,1-1 0,1 0 15,-1 2-15,3-2 0,1-1 16,-5 0-16,0 0 0,4 1 16,-1 2-16,-3 0 0,1-1 0,1-1 15,-1 0 1,-1 1-16,0 0 0,4 0 0,-1 1 16,-1-2-16,0 0 0,-1 0 15,0 1-15,-2 0 0,0-1 0,3 2 16,1-2-16,-4 1 0,0-1 15,1 0-15,1 2 16,0-1-16,1-1 16,-2 0-16,-1 1 0,1-1 0,1 0 15,0 0-15,1 0 0,2 0 16,0 0-16,-4 0 0,0 0 16,3 1-16,1 0 15,-5 0-15,0 1 0,4-2 0,1-1 16,-3 0-16,0 0 0,6 0 15,-1 1-15,-4 1 0,-1-2 16,3 0-16,0 2 0,0-1 16,2 0-16,0-1 15,-1 0-15,1 0 0,1 0 16,-3 1-16,-1-1 0,0 0 16,0 0-16,0 0 0,-1-1 0,2 1 15,1 0-15,1 0 0,-2 0 16,0 0-16,-1-2 15,0 2-15,-2 0 0,1 0 0,2 0 16,-2-1-16,-1 0 0,2 1 16,0-2-16,0 2 0,1 0 0,-2 0 15,0 0-15,1 0 16,-2 0-16,2 0 0,3 0 16,-2 0-16,-1 0 0,2 0 0,0 2 15,-1-2-15,-2 0 0,1 1 16,2 0-16,-1 1 0,0-1 15,0 0-15,2 0 16,-1-1-16,-1 1 0,1-1 0,-1 1 16,0-1-16,-1 0 0,2 0 15,1 2-15,0-2 0,-1 0 16,-1 0-16,1 1 0,-1 0 0,0 0 16,-2 1-16,1 0 15,0-1-15,0-2 0,2 2 0,1 0 16,0-1-16,-1 1 0,-2-1 15,0 0-15,0-1 0,-1 1 0,2 0 16,0 0-16,2-1 16,-1 1-16,1 0 0,0 0 15,-2 0-15,-2 0 0,2 0 16,-1 0-16,1 0 0,-1-3 16,3 2-16,1 1 0,-2 1 15,1 0-15,-2 1 0,0 2 16,-1-2-16,2-2 0,0 1 0,3-1 15,-2 0-15,-2 0 0,2-1 16,0 1-16,-2 0 0,1 1 16,-1-2-16,2 0 15,0-1-15,0 0 0,1 2 0,0-1 16,-1 1-16,-3 1 0,0-1 16,1 0-16,-1-1 0,1 0 15,1-1-15,2 2 0,-1 0 0,-1 0 16,0 0-16,-2-1 15,0 0-15,-2 0 0,2 1 16,2 0-16,-1-1 0,0 0 16,-1 1-16,1 1 0,-2-1 15,0 0-15,0 1 16,-1 1-16,1-2 0,0 0 16,0-1-16,-2 0 0,1 1 15,0-2-15,-1 0 0,-1 2 0,0 0 16,0 0-16,-1 0 0,0-1 15,0 0-15,0 1 0,-3 0 16,-1 0-16,0 0 0,-1 0 16,1 0-16,1 0 0,-1 0 15,2-1-15,-1 1 0,-1 0 0,2-1 16,0 0-16,-1-1 16,0 0-16,1 2 0,0-2 15,0 2-15,0-1 0,0 1 0,-1 1 16,1-1-16,0 0 0,-1 0 15,1 0-15,-1-1 0,-2-1 16,2 1-16,1 2 0,-1 0 16,1-1-16,0 0 0,1 0 15,-1 0-15,1 0 0,0 1 16,1 2-16,-1-3 0,-1 1 16,0 0-16,2 1 0,-1-1 15,0-1-15,0 1 0,1 0 0,-2 0 16,1-1-16,0 0 0,1 0 15,1 1-15,1-1 0,0 2 16,2-1-16,-2 0 0,0-1 0,0 2 16,-1-1-16,0 1 15,0 0-15,1 0 0,1-2 16,2 2-16,-1 0 0,0-1 16,2 1-16,-2 0 0,-1-1 15,1 0-15,-1 1 0,0 0 0,0-1 16,2 1-16,1-1 0,0-1 15,-2 1-15,6 1 0,0-1 16,-3 2-16,0-1 0,0 0 16,1 0-16,0-1 0,-2-1 0,1 2 15,-1-1-15,1 0 16,0 0-16,1 0 0,-1 0 16,-2-1-16,0 1 0,1 0 0,-1 1 15,1 1-15,-2-2 0,2 1 16,0-1-16,0 1 0,-2-2 15,1 1-15,1 1 0,-1 0 16,1-1-16,-1 0 0,2 0 16,-2 0-16,-1 2 0,1-2 15,0 0-15,-1-1 0,0-1 16,1 3-16,2-1 0,-2 2 16,-2 0-16,2-3 0,1 0 15,1 0-15,-1 1 0,0-1 0,-2-1 16,0 1-16,1 0 0,-1 0 15,1 2-15,1-1 16,-2 0-16,1 0 0,-1 1 0,0-1 16,-1-1-16,1 0 0,-1 1 15,-1-1-15,0 0 0,1 0 16,1 0-16,-1-1 0,-1 1 0,0 0 16,0 1-16,-1 0 0,-1-1 15,1 0-15,0 1 16,-3-1-16,0-1 0,-1 1 0,1 2 15,-1-2-15,0-1 0,0 2 16,-1 0-16,-1-1 0,1 0 16,-2 1-16,-1 0 0,-1 0 15,-2-1-15,0 2 0,0-2 16,0 0-16</inkml:trace>
  <inkml:trace contextRef="#ctx0" brushRef="#br0" timeOffset="279238.9812">30767 12471 0,'0'0'16,"0"0"-16,0 0 0,0 0 0,0 0 15,0 0-15,0 0 16,0 0-16,0 0 0,0 0 0,0 0 16,0 0-16,0 0 0,-23 11 15,23-11-15,0 0 0,-22 14 16,22-14-16,-18 14 0,18-14 16,-20 19-16,9-9 15,0 2-15,0 2 0,-1 1 0,-1 1 16,0-1-16,0 1 0,0 1 0,-3 6 15,3 1-15,2 2 0,2 0 16,3 2 0,1 1-16,4 0 0,3-1 0,3 6 15,1 1-15,3-2 0,3-1 0,3-1 16,1 1-16,3-2 16,1 1-16,6 3 0,3-3 15,2-2-15,1-2 0,2-1 16,1-1-16,-2-3 0,-1-1 0,8 2 15,0-2-15,-3-4 0,-1-3 16,1-3-16,-2-3 0,-2-1 16,-1-1-16,1-2 0,1-3 15,-1-1-15,-2-1 0,0-3 16,0-1-16,-3-3 16,0-3-16,-3 1 0,-5 0 0,6-3 15,-1-2-15,-6 3 0,-3 0 16,1-4-16,0-5 0,-2 1 15,-1 1-15,1-3 0,-2-2 16,-2 1-16,-2 2 0,-4-4 16,0-2-16,-1 2 0,0 3 15,-1-4-15,-3-3 0,-1 4 16,-2 2-16,0-2 0,-1-4 16,0 4-16,2 0 0,-5-1 15,-1-2-15,0 6 0,1 2 0,-1 1 16,-4-2-16,3 3 0,-1 1 15,-4-3-15,-1-1 0,0 3 16,-1 5-16,-3-3 0,-2-1 16,2 2-16,1 2 0,-4-2 15,-5-3-15,1 4 0,-2 0 16,-2 2-16,-5 1 0,2 2 16,0 1-16,-6 1 0,-6 0 15,1 1-15,0-1 0,-16 2 16,-9 0-16,19 1 0,11 2 0,10-1 15</inkml:trace>
  <inkml:trace contextRef="#ctx0" brushRef="#br0" timeOffset="283204.8433">24600 13327 0,'0'0'0,"0"0"16,0 0-16,0 0 0,0 0 16,-2 25-16,2-25 0,-4 25 15,4-25-15,-8 35 16,1-13-16,2 1 0,-1 0 0,-2 7 16,-2-1-16,1 0 0,0 0 0,1-2 15,1-3-15,1-1 0,2-2 16,-1 0-16,2-4 0,1-6 15,-1-2-15,1-1 0,0-1 16,2-3-16,1 0 0,4-4 16,1-1-16,0-4 0,-1-3 15,2-2-15,2-5 0,3-3 16,0 0-16,1 1 0,1 0 16,2 0-16,0 2 0,2 1 15,1 2-15,0 2 0,-1 3 0,2 2 16,0 3-16,0 2 0,0 1 15,2 3-15,-1 5 0,-7-3 16,-2 3-16,1 6 0,-2 4 16,-3 0-16,-2 1 0,-3-1 15,-1 0-15,-1-1 0,-1 0 0,0-1 16,0-1-16,0-2 0,0-1 16,0-4-16,1-1 15,0-1-15,-1-1 0,0-1 0</inkml:trace>
  <inkml:trace contextRef="#ctx0" brushRef="#br0" timeOffset="283571.9983">25213 13727 0,'0'0'16,"0"0"-16,0 0 0,-10 17 0,10-17 15,-10 16-15,10-16 0,-9 26 16,6-12-16,4 0 0,5 1 16,2-2-16,2-1 0,5-2 15,5-2-15,7 2 0,3-3 16,3-3-16,4-3 0,-4-1 16,-4-1-16,5-6 0,-6-4 15,-2-1-15,-4-1 0,-7-3 0,-4-2 16,-3 0-16,-4-1 0,-5-1 15,-2-2-15,-7 2 0,-6 2 16,-2 3-16,-4 3 0,0 2 16,-2 2-16,3 3 0,1 2 15,1 1-15,2 2 0,5 4 16,4 3-16,10 1 0,5 1 0,0-2 16,-2-2-16,0 0 0</inkml:trace>
  <inkml:trace contextRef="#ctx0" brushRef="#br0" timeOffset="283822.384">25917 13477 0,'0'0'0,"0"0"16,0 0-16,0 0 0,-10 23 0,10-23 15,-13 28-15,13-28 0,-19 34 0,7-11 16,-2 5-16,2-1 16,1 0-16,0 8 0,2 0 15,4-6-15,2-1 0,3 0 16,5-4-16,3-4 0,2-3 16,-1-2-16,-3-4 0,0-1 0</inkml:trace>
  <inkml:trace contextRef="#ctx0" brushRef="#br0" timeOffset="284311.4744">26393 13751 0,'0'0'0,"0"0"16,0 0-16,0 0 0,-3-24 0,3 24 15,-11-18-15,11 18 0,-22-18 16,7 10-16,-1 2 0,-2 1 15,0 0-15,-4 2 0,-2 1 16,-5 2-16,3 3 0,0 5 16,0 4-16,3 2 0,3 1 0,1 4 15,6-1-15,7 0 16,4 0-16,7 0 0,3 0 16,4-4-16,3-4 0,7-2 0,5-2 15,1-3-15,4-2 16,0-4-16,0-4 0,-4-1 0,-4-3 15,4-9-15,-2-6 16,1 1-16,-2-1 0,-3-4 0,-2-2 16,-5 1-16,-2 0 0,-3 2 15,-2 1-15,-1 5 0,-2 4 16,-3 3-16,0 1 0,0 4 0,0 3 16,-2 5-16,-2 5 15,-3 4-15,-1 3 0,-3 8 16,-1 5-16,0 1 0,1-1 0,-2 8 15,0 6-15,2-2 16,3-1-16,2 10 0,4 3 16,3-8-16,0-5 0,1 0 15,0-7-15,0-6 0,2-2 0,-2-6 16,0-3-16,1-4 0,-2-2 16,0 0-16,0-1 0,-1-1 15</inkml:trace>
  <inkml:trace contextRef="#ctx0" brushRef="#br0" timeOffset="284938.8801">24557 14262 0,'0'0'15,"0"0"-15,0 0 0,23 0 16,-23 0-16,25 0 0,-4 1 16,0-1-16,0 0 0,13 0 15,8 1-15,2 0 0,2-1 0,15 2 16,3 2-16,3 1 0,2-1 0,21 2 15,2-1-15,13 1 16,-4 1-16,13 3 0,-5 2 16,33 6-16,-17-1 0,-15-4 15,-8-3-15,-19-4 0,-10-1 0,-18-6 16,-12-4-16,-13 2 0,-10 1 16,-6 1-16</inkml:trace>
  <inkml:trace contextRef="#ctx0" brushRef="#br0" timeOffset="291272.0119">21442 11998 0,'0'0'0,"0"0"0,0 0 0,0 0 16,15 23-16,-15-23 0,9 22 15,-9-22-15,12 31 0,-5-12 0,0 2 16,1-1-16,0 0 0,4 2 16,2-3-16,2-3 0,0-3 15,2-2-15,1-4 0,-1-3 16,1-4-16,2-1 0,1-1 16,0-4-16,-1-3 0,-1-4 15,-1-3-15,1-4 0,-4-1 0,0-4 16,-1-1-1,-3 1-15,-2 2 0,-1 5 0,-2 3 16,-2 3-16,-2 1 0,0 5 16,-1 5-16,-2 3 0,-1 4 0,-2 4 15,1 2-15,1 4 0,0 3 16,1 3-16,0 5 0,1 2 16,0-3-16,4-1 0,1-1 15,4-4-15,3-3 0,3-5 16,1-4-16,0-3 0,-2-2 15,3-7-15,2-2 0,0-5 16,1-3-16,-1-6 0,-1-6 16,-3 6-16,-3 3 0,-2 4 0</inkml:trace>
  <inkml:trace contextRef="#ctx0" brushRef="#br0" timeOffset="291622.173">22359 11704 0,'0'0'0,"0"0"15,0 0-15,-3 25 0,3-25 0,-7 35 16,0-9-16,-1 2 16,-2 3-16,-4 13 0,0 4 15,1-2-15,1-1 0,0 2 16,2-9-16,1-4 0,1-5 0,2-1 16,1-6-16,2-9 0,1-4 15,1-6-15,1-5 0,2-6 16,1-3-16,5-7 15,4-5-15,-1 2 0,3 0 0,3-2 16,-1 0-16,2 4 0,1 2 16,2 3-16,2 5 0,-1 3 15,0 3-15,-3 5 0,-2 2 16,-2 4-16,-2 1 0,-2 3 16,-2 3-16,-3 3 0,0 2 0,-4 1 15,-1 1-15,-1 0 0,0 1 16,0 1-16,0 1 0,2-5 15,2-4-15,-1-2 0,-1-3 16,0-2-16</inkml:trace>
  <inkml:trace contextRef="#ctx0" brushRef="#br0" timeOffset="291991.1942">23102 12080 0,'0'0'0,"0"0"16,0 0-16,0 0 0,-8-20 15,8 20-15,-20-13 0,20 13 16,-30-10-16,8 8 0,-4 3 16,-1 2-16,-2 2 0,-8 5 15,-2 4-15,5 1 0,3 4 0,-1 5 16,4 3-16,9-5 16,5 0-16,9-3 0,5-3 0,9-2 15,7-2-15,6-4 0,5-3 16,3-4-16,5-3 0,-1-3 15,-1-2-15,6-4 0,-1 0 0,-4-6 16,-2-3-16,-6 0 16,-5 1-16,-6 2 15,-3 3-15,-3 3 16,-2 4-16,-3 4 0,-2 2 0,-2 6 16,-2 6-16,0 3 0,1 0 0,0 4 15,-1 4-15,4-2 0,-1-1 16,3 1-16,3-1 15,1-4-15,2-5 0,-2-2 0,-1-2 16,-2 0-16</inkml:trace>
  <inkml:trace contextRef="#ctx0" brushRef="#br0" timeOffset="292238.7803">23607 11847 0,'0'0'0,"0"0"0,0 0 16,-13 21-16,13-21 0,-21 28 0,6-7 16,1 3-16,0 2 0,-4 11 15,2 3-15,2-3 0,6-4 0,3 3 16,6-5-16,3-5 16,0-4-16,7-5 0,4-5 15,2-2-15,0-3 0,0-3 0,1-5 16,-4-3-16,-2-2 0,-2 1 15,-1 0-15,-2 2 0</inkml:trace>
  <inkml:trace contextRef="#ctx0" brushRef="#br0" timeOffset="292371.7059">23396 12047 0,'0'0'0,"10"0"0,6 1 16,3-1-16,3 0 0,13-1 0,5 1 15,8 0-15,-2 1 0,-8-1 16,-7 1-16,-6 0 0</inkml:trace>
  <inkml:trace contextRef="#ctx0" brushRef="#br0" timeOffset="292638.8552">24356 11937 0,'0'0'0,"0"0"16,0 0-16,-16 21 0,8-8 0,-4 3 15,-3 8-15,-3 1 16,-1 5-16,-1 7 0,2-1 16,1 3-16,6-3 0,7-5 15,5-5-15,5-4 0,3-4 0,5-5 16,2-4-16,2-3 0,1-4 15,-1-4-15,2-2 0,-3-7 16,-4-3-16,-2 3 0,-2 2 16,-3 1-16</inkml:trace>
  <inkml:trace contextRef="#ctx0" brushRef="#br0" timeOffset="292789.4759">24091 12090 0,'0'0'0,"0"0"0,0 0 15,0 0-15,25 0 0,-25 0 0,40 0 16,-14 0-16,4 0 0,3 1 16,4-1-16,9 0 0,-2-1 0,-6 0 15,-6 1-15,-6-1 0</inkml:trace>
  <inkml:trace contextRef="#ctx0" brushRef="#br0" timeOffset="293355.4054">24708 11894 0,'0'0'0,"0"0"0,0 0 16,-13 21-16,13-21 0,-15 28 16,4-7-16,-1 3 0,-2 2 0,-4 8 15,-2 3-15,2-3 16,3-2-16,-1 2 0,3-4 15,2-7-15,3-4 0,2-5 0,1-4 16,3-4-16,1-3 0,3-5 16,3-3-16,1-3 0,3-3 15,2-3-15,1-6 0,1 1 0,2-2 16,1 0-16,2 5 16,-3 2-16,-1 3 0,-3 2 15,-3 4-15,-1 3 0,-2 3 0,-1 4 16,-2 3-16,-1 3 0,-1 1 15,1 4-15,1 1 0,2 1 16,1-2-16,4 1 16,3 0-16,3-2 0,1 0 15,12-2-15,5-4 0,0-4 0,1-4 16,1-4-16,3-3 0,-3-3 16,-2-3-16,3-6 0,-3-2 15,-5-2-15,-4-3 0,-4-1 16,-4 0-16,-8 3 0,-3 2 0,-10 5 15,-6 4 1,-8 8-16,-8 9 0,2 0 16,0 1-16,0 10 0,-1 7 15,5 1-15,4 1 0,7 2 16,6 1-16,7-1 0,7 0 16,11-4-16,9 0 0,3-6 0,3-4 15,24-3-15,10-6 16,-17 0-16,-13 0 0,-10-2 15</inkml:trace>
  <inkml:trace contextRef="#ctx0" brushRef="#br0" timeOffset="293605.2711">25992 11862 0,'0'0'15,"0"0"-15,0 0 0,-28 9 0,28-9 16,-28 18-16,10-4 0,-2 5 15,0 3-15,-5 13 0,2 6 16,2 1-16,2 0 0,1 8 16,5-2-16,2-6 0,2-5 15,0 2-15,4-5 0,0-6 16,2-4-16,0-5 0,-2-5 16,-2-3-16,-3-1 0,-5-6 15,-3-4-15,-2-4 0,0-7 0,3 3 16,4 2-16,2 0 0</inkml:trace>
  <inkml:trace contextRef="#ctx0" brushRef="#br0" timeOffset="293722.1201">25686 12115 0,'0'0'0,"12"0"16,5-1-16,3-1 0,2 2 0,10 0 15,2 2-15,9-2 0,-1-2 16,-2 1-16,-10 0 0,-5 0 15</inkml:trace>
  <inkml:trace contextRef="#ctx0" brushRef="#br0" timeOffset="294108.6175">26172 12078 0,'0'0'0,"0"0"0,0 0 0,0 0 16,-19 23-16,19-23 0,-19 24 15,19-24-15,-20 32 0,10-14 16,0 1-16,2-1 16,3 0-16,1 3 0,1-3 0,4-2 15,4-3-15,6-4 0,4-3 16,3-4-16,2-3 0,2-4 16,3-3-16,1-1 0,-2-1 0,3-8 15,0-4-15,-3-1 0,-2-1 16,-3 3-16,-4 4 15,-3 4-15,-2 5 0,-3 0 16,-3 3-16,-1 4 0,-3 4 0,-3 3 16,0 4-16,-1 3 0,-1 4 15,0 3-15,-1 2 16,2 0-16,0-1 0,3 5 0,4-1 16,2-6-16,2-1 0,5-5 15,3-2-15,4-4 0,3-5 16,0-3-16,0-6 0,-3 3 15,-4 0-15,-3 1 0</inkml:trace>
  <inkml:trace contextRef="#ctx0" brushRef="#br0" timeOffset="294322.4494">26839 12005 0,'0'0'0,"0"0"16,-11 18-16,11-18 0,-19 30 15,6-8-15,0 3 0,-2 11 16,-1 0-16,5-2 0,4-1 16,2 1-16,3-5 0,4-5 15,4-3-15,4-6 0,4-1 0,4-5 16,1-3-16,-2-5 0,-3-3 16,-2 0-16,-3 0 0,-1 1 15</inkml:trace>
  <inkml:trace contextRef="#ctx0" brushRef="#br0" timeOffset="294480.5023">26649 12157 0,'0'0'0,"0"0"16,0 0-16,0 0 0,33 1 0,-33-1 16,42 2-16,-16-1 0,3-1 15,2 1-15,1-1 0,8 2 16,-1-2-16,-6 0 15,-5 0-15,-5 0 0</inkml:trace>
  <inkml:trace contextRef="#ctx0" brushRef="#br0" timeOffset="294889.3249">27148 12087 0,'0'0'0,"0"0"15,0 0-15,-15 20 0,15-20 0,-17 22 16,7-5-16,1 2 0,1 1 16,-1 7-16,1 1 15,3-3-15,0-2 0,4-2 0,3-2 16,4-3-16,1-3 0,7-3 16,3-4-16,1-2 0,1-3 15,1-4-15,0-3 0,6-3 16,-1-2-16,-1-5 0,-1-3 15,-4-3-15,-1-2 0,-1 1 16,-2 1-16,-4 5 0,-2 4 0,-1 1 16,-2 4-16,-3 3 0,-1 2 15,-2 3-15,-6 7 16,2 2-16,-2 4 0,1 1 0,-2 3 16,-1 4-16,3-1 0,3 1 15,3 0-15,1-4 0,1-1 0,5-3 16,2-3-16,4-3 0,4-2 15,1-4-15,1-3 16,-3 0-16,-3 1 0,-3 0 0</inkml:trace>
  <inkml:trace contextRef="#ctx0" brushRef="#br0" timeOffset="295191.0555">27648 12105 0,'0'0'0,"0"0"0,0 0 15,-14 25-15,14-25 0,-18 34 16,7-13-16,1 0 0,1-1 0,-2 5 16,1-3-16,2-1 0,2-2 15,1-4-15,2-3 0,1-2 16,-1-3-16,3-4 0,0-3 16,4-7-16,-1-5 0,1-2 15,3-3-15,1-3 0,2-4 16,0-1-16,1 0 0,2-3 0,0 4 15,-2 3-15,-1 4 16,-1 3-16,-1 5 0,-1 3 0,1 6 16,1 0-16,1 1 0,1 5 15,2 2 1,1 5-16,2 3 0,-2-2 16,-1-1-16,1 0 0,-3-3 15,-3-1-15</inkml:trace>
  <inkml:trace contextRef="#ctx0" brushRef="#br0" timeOffset="295589.0703">27804 12191 0,'0'0'0,"0"0"15,0 0-15,0 0 0,0 0 0,17 21 16,-17-21-16,22 12 0,-7-6 15,3-1-15,3-2 0,0-1 16,1 0-16,1-1 0,0 0 16,5-1-16,-3-2 0,-4-1 15,-2-1-15,-4-3 0,-3 0 16,-3-4-16,-2-3 0,-4 0 16,-3 0-16,-5 0 0,-3 2 15,-3 1-15,-1 1 0,-4 3 16,-3 2-16,-1 3 0,-2 0 0,-5 6 15,-2 4-15,3 3 0,1 3 16,3 5-16,3 5 0,4-1 16,5-1-16,7 1 0,5 2 15,4-4-15,1 0 0,17 0 16,8-2-16,0-6 16,5 1-16,9-7 0,1-7 15,-11 1-15,-7 0 0,-7-1 0</inkml:trace>
  <inkml:trace contextRef="#ctx0" brushRef="#br0" timeOffset="296061.2883">28664 11935 0,'0'0'0,"0"0"0,0 0 15,0 0-15,-7 27 0,7-27 16,-15 30-16,4-9 0,-2 2 16,-1 5-16,0 4 0,1-3 0,1 0 15,-1 6-15,2-2 16,-2 0-16,2-5 0,1-6 0,3-4 15,0-4-15,3-3 0,0-6 16,2-5-16,1-4 0,1-2 16,1-5-16,1-2 0,2-2 15,0-2-15,5-4 0,4-2 16,5-2-16,1 2 0,1 5 16,3 2-16,-3 5 0,1 3 0,1 6 15,1 5-15,-3 3 0,-1 2 16,-1 4-16,-3 2 0,-1 0 15,-3 1-15,-3 3 0,-1 3 16,-2-1-16,-1-1 0,-1-1 16,-1-1-16,1-1 0,-2-2 0,0-2 15,0-2 1,2-2-16,3-3 0,-1-1 16,0-1-16,-2 0 0</inkml:trace>
  <inkml:trace contextRef="#ctx0" brushRef="#br0" timeOffset="296360.3973">29081 12172 0,'0'0'0,"0"0"0,0 0 16,-21 25-16,11-14 0,1 3 16,1 3-16,3 0 0,0 1 15,5 2-15,6-1 0,5-4 16,3-3-16,4-2 0,2-2 15,3-4-15,2-1 0,1-4 16,-1-2-16,1-4 0,-2-4 0,-5-4 16,-1-5-16,-6-2 0,-4-1 15,-6-1-15,-3 0 16,-3 2-16,-4 0 0,-8 4 16,-6 2-16,1 2 0,2 2 0,-2 4 15,0 3-15,1 1 0,1 2 16,5 4-16,2 4 15,2-1-15,2-1 0,1-1 16</inkml:trace>
  <inkml:trace contextRef="#ctx0" brushRef="#br0" timeOffset="296621.7634">29611 11955 0,'0'0'0,"0"0"16,0 0-16,-7 18 0,7-18 15,-13 24-15,1-5 0,0 4 16,-1 2-16,-1 4 0,0 3 16,-1 7-16,1-3 0,0 5 15,3-3-15,4-6 0,4-3 0,3-5 16,2-7-16,5-6 0,3-5 15,-2-1-15,-2-2 16,0 0-16</inkml:trace>
  <inkml:trace contextRef="#ctx0" brushRef="#br0" timeOffset="297039.4346">29858 12207 0,'0'0'0,"0"0"16,0 0-16,0 0 0,0 0 0,0 0 15,-21-17 1,21 17-16,-22-1 0,22 1 0,-31 7 16,15 0-16,-2 2 0,1 3 15,1 1-15,2 1 0,0 1 0,0 5 16,2-1-16,4-1 0,5-2 16,5-4-16,5-1 15,4-2-15,3-1 0,3-4 16,1-2-16,3-5 0,3-3 0,0-4 15,-2-3-15,3-5 0,-2-3 16,-3-3-16,-1-3 16,-3-2-16,0-4 0,1-3 0,-1 0 15,-2 8-15,-2 5 0,-2 5 16,-2 4-16,-5 8 16,-3 3-16,-2 6 0,-2 2 0,-3 7 15,-3 4-15,0 4 16,1 2-16,-1 6 0,-1 6 0,0-3 15,0 0-15,1 6 0,2 1 16,2-8-16,3-5 0,6-3 16,5-1-16,2-7 0,1-5 15,-2-1-15,-3-3 0,0 0 0</inkml:trace>
  <inkml:trace contextRef="#ctx0" brushRef="#br0" timeOffset="297338.6313">30448 12125 0,'0'0'0,"0"0"0,0 0 0,-18-10 15,18 10-15,-23-5 0,23 5 16,-34 0-16,15 2 0,0 0 16,1 2-16,0 0 0,3 0 0,-1 5 15,5 2-15,4 3 0,4 0 16,4 1-16,4 2 15,0 0-15,2 0 0,0 1 0,2 2 16,0-3-16,0 0 0,-2-2 16,-3-2-16,-2-1 0,-2-2 0,-3-1 15,-4-2-15,-2 0 16,0-2-16,-5-2 0,-1-2 16,-1-1-16,1-1 0,1-2 0,-1-1 15,3 0-15,2 0 16,3 2-16</inkml:trace>
  <inkml:trace contextRef="#ctx0" brushRef="#br0" timeOffset="297639.5638">31109 11877 0,'0'0'0,"0"0"0,0 0 16,-21 11-16,21-11 0,-26 17 16,7-1-16,-1 2 0,-1 3 15,-6 13-15,-2 7 0,4-3 16,3 0-16,0 8 16,4 0-16,4-8 0,2-7 0,1 1 15,3-5-15,1-3 0,1-1 0,0-5 16,2-5-16,-1-5 0,1-3 15,-4-4-15,-3-4 0,0-3 16,0-3-16,2 2 0,3 1 16,0 2-16</inkml:trace>
  <inkml:trace contextRef="#ctx0" brushRef="#br0" timeOffset="297772.5335">30697 12040 0,'0'0'0,"0"0"0,22-3 0,-7 2 16,3 0-16,9 1 0,2 2 15,4 0-15,4-2 0,0 2 0,2 0 16,6 1-16,-2 0 0,-8 0 16,-6-1-16,-6 0 0</inkml:trace>
  <inkml:trace contextRef="#ctx0" brushRef="#br0" timeOffset="298080.0075">31174 12084 0,'0'0'0,"0"0"0,0 0 16,0 0-16,-23 17 0,23-17 16,-16 31-16,10-12 15,2 1-15,3-1 0,2-2 0,9 2 16,6-1-16,2-1 16,1-2-16,3-5 0,3-3 15,-1-2-15,-1-3 0,3-2 16,-4-2-16,-5-4 0,-2-6 0,-5-6 15,-5-6-15,-2 3 0,-1 3 16,-9-2-16,-6-2 0,-3 4 16,0 1-16,-4 2 0,-2-1 15,1 5-15,1 0 0,-3 4 16,0 4-16,7 1 0,3 2 0,3 3 16,4 2-16,6 1 0,5 0 15,-1-1-15,1-1 16,-2-1-16</inkml:trace>
  <inkml:trace contextRef="#ctx0" brushRef="#br0" timeOffset="298389.1576">31640 12087 0,'0'0'15,"0"0"-15,0 0 0,-16 24 0,9-13 16,-2 5-16,-4 3 0,-1 7 15,0-1-15,1-1 0,0-1 16,4-3-16,1-3 0,0-1 16,3-3-16,1-6 0,2-2 15,2-5-15,-1-7 16,0 0-16,0-1 0,2-5 0,1-5 16,2 1-16,3-2 0,1-1 15,2 0-15,-1 2 0,-1 3 0,6 0 16,1 3-16,2 5 15,1 3-15,-1 4 0,3 4 16,-2-1-16,0 1 0,1 1 0,-5-1 16,-2-2-16</inkml:trace>
  <inkml:trace contextRef="#ctx0" brushRef="#br0" timeOffset="298788.4412">32207 12055 0,'0'0'0,"0"0"0,0 0 15,0 0-15,-23 19 0,23-19 16,-24 22-16,11-8 0,-2 2 0,1 2 16,-1 2-16,2-2 0,2 0 15,2 4-15,2-2 16,4-2-16,3-2 0,5-2 0,5-2 15,3-3-15,3-2 0,0-5 16,2-3-16,-1-3 0,0-2 16,1-3-16,2-3 0,2-6 15,-3-2-15,1-4 0,0-1 16,-3 3-16,-2 4 0,-3 2 16,-3 3-16,-1 3 0,-3 2 0,0 3 15,-3 3-15,-2 2 16,-1 4-16,-3 3 0,-1 3 15,-1 2-15,1 2 0,-1 2 0,1 3 16,-1-1-16,1-1 0,2 5 16,3 0-16,2-4 0,1-3 0,-1-3 15,0-2 1,1-2-16</inkml:trace>
  <inkml:trace contextRef="#ctx0" brushRef="#br0" timeOffset="299072.0089">32762 12100 0,'0'0'16,"0"0"-16,0 0 0,0 0 15,-32 1-15,32-1 0,-32 6 16,14-2-16,1 2 0,1 3 16,3 2-16,2 1 0,1 3 0,5 6 31,6 3-31,4 2 15,5 2-15,0-5 0,0-4 0,-1 3 0,-3-3 16,0-4-16,-3 0 0,-5-5 16,-6-2-16,-3-5 0,-4-2 0,-4-1 15,-3-1-15,-3 0 16,-4-2-16,-9-1 0,-2-2 16,7 2-16,6 1 0,5 0 0</inkml:trace>
  <inkml:trace contextRef="#ctx0" brushRef="#br0" timeOffset="299562.1241">28619 12603 0,'0'0'0,"0"0"0,0 0 15,0 0-15,28 2 0,-28-2 16,41-1-16,-12 1 0,4-1 0,23 0 15,11 0 1,7 1-16,6 1 0,21 0 0,19-1 16,9 1-16,-11 3 0,34 4 15,-2 4-15,-30 1 0,-19 0 0,-9-1 16,-3 1 0,-29-5-16,-18-2 0,-13-2 15</inkml:trace>
  <inkml:trace contextRef="#ctx0" brushRef="#br0" timeOffset="306122.0973">29300 12749 0,'0'0'0,"0"0"16,-2 23-16,2-23 0,-6 24 16,3-8-16,-1 6 0,-1 1 15,2 0-15,-3 12 0,1 4 16,-1-1-16,1-1 0,1 7 16,1 0-16,3-4 0,1-4 0,1 8 15,-1-1-15,1-4 0,0-2 16,-2-3-16,-2-3 0,-3-4 15,-1-3-15,0-6 0,3-3 16,0-4-16</inkml:trace>
  <inkml:trace contextRef="#ctx0" brushRef="#br0" timeOffset="306372.7806">28543 13558 0,'0'0'16,"0"0"-16,0 0 0,0 0 16,27 6-16,-27-6 0,22 8 15,-10-1-15,2 0 0,0 1 0,0 1 16,1 0-16,0 1 0,4 2 15,-3 0-15,-1-1 0,-3-3 0,-2 0 16</inkml:trace>
  <inkml:trace contextRef="#ctx0" brushRef="#br0" timeOffset="306555.3926">28403 13632 0,'0'0'0,"0"0"16,0 0-16,0 0 0,-10 25 0,10-25 16,-9 26-1,9-26-15,-7 31 0,4-16 16,1 0 0,0-2-16,-1-1 0,1-2 0</inkml:trace>
  <inkml:trace contextRef="#ctx0" brushRef="#br0" timeOffset="306777.4831">28651 13755 0,'0'0'15,"11"2"-15,3 0 0,3 0 0,1 1 16,11-1-16,3 3 16,4 2-16,0-1 0,-4 3 15,-1-1-15,-4 0 0,-2-1 0,-1 3 16,-7 1-16,-8-1 0,-5-1 15,-6 0-15,-5-1 16,-4 0-16,-4 1 0,-6-5 0,-5-2 16,-1-1-16,1 0 0,4-1 15,4 1-15,4-1 0</inkml:trace>
  <inkml:trace contextRef="#ctx0" brushRef="#br0" timeOffset="306955.5698">28534 13833 0,'0'0'0,"0"0"0,0 0 16,0 0-16,0 0 0,0 0 16,-12 21-16,12-21 0,-13 22 0,3-9 15,-1-1-15,-2 1 16,0 0-16,0 1 0,-1 2 16,2-3-16,1 0 0,0 0 15,1-1-15,2-2 0</inkml:trace>
  <inkml:trace contextRef="#ctx0" brushRef="#br0" timeOffset="307089.2714">28748 13976 0,'0'0'0,"7"4"16,6 1-16,0 0 0,1 1 0,7 2 16,3 2-16,-2-1 0,-1 2 15,-2 0-15,-2-1 0,-3-1 16,-2-2-16,-2-2 0</inkml:trace>
  <inkml:trace contextRef="#ctx0" brushRef="#br0" timeOffset="307288.5712">28736 14056 0,'0'0'16,"0"0"-16,0 0 0,-29 12 0,16-7 15,-5 1-15,-3 2 0,-1 2 16,0 3-16,-9 4 0,-2 0 15,1-2-15,0 0 0,-4 1 16,3-2-16,2-2 0,2-2 16,3-3-16,1-1 0,7-1 15,2-1-15,3-1 0</inkml:trace>
  <inkml:trace contextRef="#ctx0" brushRef="#br0" timeOffset="307439.8873">28737 14227 0,'0'0'0,"11"2"0,4 1 16,2 0-16,1 0 0,8 2 16,0 0-16,4 1 0,-2-1 15,-5-1-15,-4 0 0,-4-1 16,-2 0-16,-2 0 0,-2-1 16,-2 0-16</inkml:trace>
  <inkml:trace contextRef="#ctx0" brushRef="#br0" timeOffset="307610.4752">28542 14297 0,'0'0'0,"0"0"0,0 0 16,0 22-16,0-22 0,0 22 16,1-10-16,1 1 0,0 1 0,1-1 15,2 2-15,-1-4 0,1 0 16,-1-3-16,0-3 0,1-1 15,-2-1-15,1 0 0</inkml:trace>
  <inkml:trace contextRef="#ctx0" brushRef="#br0" timeOffset="307856.3322">28612 14322 0,'0'0'0,"0"0"16,0 0-16,0 0 0,0 0 16,0 0-16,30 11 15,-30-11-15,-974 12 0,1992-5 16,-1000 0-16,-2 0 15,-1 2-15,-3-2 0,-2 0 16,-5 1-16,-3 1 0,-3-1 16,-3-2-16,-5 1 0,-3 0 15,0 0-15,0-2 0,-5 1 0,1 0 16,1 0-16,3-2 0,5 0 16,5 0-16,2-4 0,7 0 15,5-3-15,7-1 0,8-3 0,4 2 16,-5-1-16,-4 2 0,-4 1 15</inkml:trace>
  <inkml:trace contextRef="#ctx0" brushRef="#br0" timeOffset="308306.0349">29594 13850 0,'0'0'0,"0"0"16,0 0-16,0 0 0,0 0 16,-30 3-16,30-3 0,-31 8 15,31-8-15,-39 10 0,17-4 16,1 0-16,1 1 0,-2 0 16,4 1-16,2-1 0,5 1 15,7 1-15,6 1 16,3-3-16,4-1 0,7 4 0,2 0 15,4 0-15,4-2 0,-1 2 16,0-1-16,2 3 0,-5-3 0,-4 0 16,-5 0-1,-7-2-15,-3 0 0,-10-1 0,-7 0 16,-6-1-16,-4-1 0,-6 0 16,-5 0-16,-11 1 15,0 0-15,6 1 0,7 0 0,0 2 16,7 1-16,7-2 0,6-3 15,12 0-15,8 2 0,4-3 16,4-2-16,6 2 0,6 1 16,1-1-16,1 1 0,6 0 15,0 2-15,-5 1 0,-4 0 0,-6-1 16,-4-1-16,-4-2 16</inkml:trace>
  <inkml:trace contextRef="#ctx0" brushRef="#br0" timeOffset="308489.3766">29155 14300 0,'0'0'0,"0"0"16,0 0-16,34 5 0,-34-5 0,35 4 16,-11-2-16,2-1 15,1-1-15,10 0 0,1-1 16,-3-3-16,-3-1 0,0-1 0,-5 1 15,-6 2-15</inkml:trace>
  <inkml:trace contextRef="#ctx0" brushRef="#br0" timeOffset="308689.4864">29685 14051 0,'0'0'0,"0"0"16,0 0-16,-1 21 0,1-21 0,-4 24 15,1-6-15,0 1 0,0 3 16,-1 2-16,1 2 0,0 5 16,-1-2-16,2-3 0,1-1 15,0-5-15,0-3 0,1-4 16,0-4-16,0-1 0,0-2 0,0-1 16</inkml:trace>
  <inkml:trace contextRef="#ctx0" brushRef="#br0" timeOffset="308993.0978">29666 14083 0,'0'0'0,"0"0"0,0 0 16,32-9-16,-32 9 0,35-3 15,-9 3-15,2 1 0,3 0 0,11 3 16,2 0-16,-1 2 0,-1 3 16,10 2-1,-1 1-15,-8-1 0,-6-2 0,0 2 16,-9 2-16,-6 2 0,-4 2 0,-9 2 15,-7 0-15,-4 4 0,-4 3 16,-5 6-16,-4 1 0,-2-4 16,0-1-16,-1 0 0,0-1 15,3-2-15,1-2 0,-1-3 16,2 0 0,1-4-16,1-3 0,2-4 0,1-3 15,-2-8-15,-3-5 16,0-1-16,-1-2 0,0-9 0,1-6 15,2 4-15,2 4 0,2 3 16</inkml:trace>
  <inkml:trace contextRef="#ctx0" brushRef="#br0" timeOffset="309188.7065">30050 13898 0,'0'0'0,"0"0"16,0 0-16,0 0 0,-4 23 0,4-23 15,-14 33-15,4-11 0,-2 3 16,-3 4-16,-5 3 0,-4 10 16,0 0-16,-1 6 0,2-4 15,3-7-15,4-5 0,-1-5 16,4-8-16,2-4 0,3-4 0,1-3 16</inkml:trace>
  <inkml:trace contextRef="#ctx0" brushRef="#br0" timeOffset="309305.599">29943 14287 0,'0'0'0,"0"0"0,0 0 0,21 24 15,-10-14-15,2 3 0,4 3 16,-1 0-16,1 0 0,1 0 16,-2-1-16,-3-3 0</inkml:trace>
  <inkml:trace contextRef="#ctx0" brushRef="#br0" timeOffset="312022.7721">23315 12737 0,'0'0'0,"0"0"0,0 0 16,0 0-16,0 0 0,0 0 0,0 0 15,0 0-15,0 0 0,0 0 16,-27 0-16,27 0 0,0 0 15,-35-3-15,35 3 0,-31 0 16,14 0-16,-5 0 16,-4 0-16,1-1 0,-2-2 0,-11 1 15,-5 0-15,0 0 0,1-1 0,-14 0 16,-4 0-16,4 0 16,2-1-16,-13-2 0,-3-2 15,7 1-15,6 1 0,-12-3 16,-1-3-16,7 1 0,5 0 0,-12-2 15,1-1-15,10 3 0,10 0 16,-29-8-16,2-2 0,13 3 16,8-1-16,-2-3 0,0-6 15,4 5-15,3 2 0,4-2 16,4-1-16,7 2 0,5 1 0,-3-7 16,-2-3-16,11 1 0,5 1 15,2-7-15,1-5 16,0 8-16,2 6 0,7-7 0,6-7 15,5 9-15,1 6 0,6-11 16,5-7-16,-5 20 0,1-1 0,9-9 16,5-3-16,0 8 15,0 2-15,26-21 0,3-2 16,-21 23-16,2 3 0,34-17 16,4 1-16,-10 9 0,-8 5 0,15-1 15,9 0-15,-9 5 0,-7 5 16,10 2-16,9 3 0,-8 2 15,-5 1-15,8 3 0,8 2 16,-7 4-16,-3 3 0,7 6 16,5 4-16,-8 1 0,-8-1 15,7 2-15,3 2 0,-10 0 0,-8 3 16,6 6-16,4 7 16,-16-6-16,-12-2 0,4 7 15,1 5-15,-3-2 0,-5-1 0,0 3 16,-1 4-16,-10-3 0,-7-4 15,0 7-15,1 4 0,-6-2 16,-6-2-16,-2 4 0,-2-1 16,-6-4-16,-4-3 0,-6 8 15,-5 5-15,0-7 0,0-4 0,-6 3 16,-4 4-16,2 0 16,2 1-16,-1 0 0,1 0 15,-1-8-15,0-6 0,-8 1 16,-6 3-16,3-5 0,5-1 0,-11-3 15,-8-1-15,2-5 0,1-3 16,-27-9-16,-19-5 0,-1-5 16,0-4-16,26 2 0,20 0 15,13 0-15</inkml:trace>
  <inkml:trace contextRef="#ctx0" brushRef="#br0" timeOffset="319156.4783">24093 14354 0,'0'0'0,"0"0"16,0 0-16,0 0 0,0 0 0,0 0 16,0 0-16,-8 28 0,8-28 15,-14 28-15,4-8 16,0 2-16,0 0 0,-1 4 0,0 3 15,-4 8-15,-1 1 0,0-1 16,-3 1-16,-2 5 0,1-4 16,3-2-16,0 2 0,4-7 15,2-3-15,0-2 16,1-6 0,3-7-16,3-3 0,0-3 0,0-3 0,3-8 15,1-5-15,1-1 0,3-3 16,3-4-16,5-5 15,2 0-15,-1 0 0,6-4 0,3-1 16,0 5-16,0 2 0,9-1 16,3 2-16,-9 6 0,-1 3 0,8-1 15,3 1-15,-5 3 16,-2 2-16,-5 4 0,-2 4 16,-3 3-16,-4 2 0,-2 5 15,-1 4-15,-4-3 0,-2 2 0,0 6 16,-3 1-16,-1-5 0,-1 1 15,0 6-15,-1 2 0,0-7 16,0-2-16,-1 4 0,-1 1 16,2-7-16,1-2 0,0-3 15,0-2-15,0-1 0</inkml:trace>
  <inkml:trace contextRef="#ctx0" brushRef="#br0" timeOffset="319622.224">24958 14880 0,'0'0'0,"0"0"0,0 0 0,0 0 0,0 0 16,0 0-16,0-20 16,0 20-16,0 0 0,-12-20 15,12 20-15,-19-14 0,7 10 0,-5 2 16,-2 1-16,-1 1 15,-1 1-15,-9 5 0,-4 3 0,4 1 16,1 3-16,0 4 0,1 5 16,-3 2-16,5-2 0,9-2 15,6 1-15,6-4 0,8-2 0,5-2 16,8-2-16,3-2 16,3-1-16,5-4 0,4-3 15,0-2-15,0-1 0,6-4 0,0-3 16,-7-1-16,-3 1 0,-2-5 15,0-6-15,-4 1 0,-2 2 0,-3-1 16,-4 0 0,-3 4-16,-4 3 0,-1 3 0,-2 1 15,-2 3-15,-1 1 0,-4 3 16,-2 3-16,-1 4 0,0 2 0,1 7 16,1 4-16,1-2 0,2 0 15,1 1-15,2 0 16,1-1-16,2-2 0,5 1 0,4 0 15,0-4-15,2-2 0,-5-2 16,0-2-16,-2-1 0</inkml:trace>
  <inkml:trace contextRef="#ctx0" brushRef="#br0" timeOffset="319976.8565">25693 14814 0,'0'0'0,"0"0"0,0 0 16,0 0-16,0 0 0,-24-12 0,24 12 15,-28-8-15,28 8 0,-36-4 16,13 1-16,0 3 0,3 2 0,-1 3 16,0 3-16,-4 1 0,4 0 15,4 2-15,2 2 16,7 2-16,4 0 0,7 3 15,4 3-15,4-2 0,2-3 0,8 5 16,3-1-16,-2-1 0,0-2 16,0-1-16,1 2 0,-3-3 15,-4-2-15,-4 0 0,-4-1 16,-6-2-16,-3-2 0,-5-1 16,-5-2-16,-3-1 0,-1 0 0,-6-3 15,-5-1 1,6-1-16,2-1 0,0 0 0,4 0 15,2 1-15</inkml:trace>
  <inkml:trace contextRef="#ctx0" brushRef="#br0" timeOffset="320223.0189">26237 14876 0,'0'0'0,"0"0"0,0 0 16,0 0-16,0 0 0,0 29 0,0-29 16,-5 28-16,5-28 0,-9 33 15,3-14-15,-1 0 16,1 0-16,1-1 0,0-3 0,0 2 16,-1-2-16,2-1 0,1-3 15,-1-2-15,2-3 0,0-2 16,1 0-16,0-1 0</inkml:trace>
  <inkml:trace contextRef="#ctx0" brushRef="#br0" timeOffset="320374.8612">26375 14634 0,'0'0'0,"0"0"0,0 0 16,0 0-16,16 15 0,-16-15 15,15 15-15,-15-15 0,21 16 0,-11-8 16,-2-1-16,-1-1 0</inkml:trace>
  <inkml:trace contextRef="#ctx0" brushRef="#br0" timeOffset="320739.9097">26597 14935 0,'0'0'0,"0"0"16,0 0-16,-7 18 0,7-18 0,0 0 15,-11 28-15,7-17 0,-1 0 16,0 1-16,-1-1 16,1 0-16,-1 0 0,2-2 0,0 0 15,0-2-15,1-1 0,0-1 16,-1-2-16,2-2 0,2-1 16,0 0-16,2-4 0,2-1 15,-1-1-15,2-2 16,3-2-16,3-1 0,4-3 0,1-1 15,3-2-15,6-2 0,3 1 0,0 3 16,3 2-16,-2 3 16,-2 3-16,5 2 0,-2 3 0,-2 4 15,-3 2-15,-3 5 0,-2 4 16,-3 1-16,-3 3 0,-3 2 16,-3 2-16,-3 1 0,-2-1 15,-1 0-15,-4 1 0,1-3 16,1-1-16,0-4 0,0-1 15,0-2-15,0-3 0,0-1 16</inkml:trace>
  <inkml:trace contextRef="#ctx0" brushRef="#br0" timeOffset="321072.9177">27788 14904 0,'0'0'0,"0"0"15,0 0-15,0 0 0,0 0 0,-9-23 16,9 23 0,-34-15-16,8 10 0,2 1 15,1-1-15,-9 4 0,-1 3 16,2 2-16,2-2 0,4 4 16,3 2-16,4 1 0,4 3 0,4 7 15,5 4-15,8-1 0,4-2 16,7 4-16,3 3 15,2-2-15,2-2 0,3 2 0,2-2 16,-5-4-16,-4-2 0,-4-2 16,-3-1-16,-3-3 0,-3-3 0,-6-3 15,-4-2-15,-4-2 16,-4-3-16,-2-2 0,-3-3 16,0 0-16,1 0 0,2 2 15,3 0-15,3 1 0</inkml:trace>
  <inkml:trace contextRef="#ctx0" brushRef="#br0" timeOffset="321341.4019">28187 14791 0,'0'0'0,"0"0"0,0 0 15,-9 24-15,2-14 0,-4 6 0,-3 6 16,-2 2-16,1 0 0,-3 8 16,3-1-16,2-2 0,3-2 15,1 4-15,2-2 0,4-3 16,2-2-16,5-2 0,4-2 16,1-4-16,1-2 0,2-4 15,1-3-15,-1-4 0,0-4 0,-3 0 16,-1 1-16,-1-1 0</inkml:trace>
  <inkml:trace contextRef="#ctx0" brushRef="#br0" timeOffset="321506.2221">27924 14970 0,'0'0'0,"0"0"0,0 0 15,29 3-15,-29-3 0,31 6 16,-9-2-16,1 0 0,1 0 0,12 1 15,2 0-15,0-1 0,-2-1 16,1 1-16,-7-1 16,-6-1-16</inkml:trace>
  <inkml:trace contextRef="#ctx0" brushRef="#br0" timeOffset="321876.5506">28517 14932 0,'0'0'0,"0"0"0,0 0 16,0 0-16,0 0 0,0 0 15,-19 26-15,19-26 0,-18 19 0,18-19 16,-23 27-16,12-11 16,0 1-16,4 0 0,4-1 15,2-1-15,2-2 0,5 2 16,5 0-16,2-3 0,0-2 0,3-2 15,5-3-15,0-1 0,0-2 16,-1-2-16,-2-1 0,-3-4 16,-1-1-16,0-6 0,-2-5 15,-3 0-15,-3 1 0,-3-1 16,-3 0-16,-3 0 0,-2 0 0,-6-1 16,-4 0-16,-1 2 15,-2 3-15,0 5 0,0 4 16,0 2-16,2 2 0,1 2 0,3 3 15,2-2-15,2 0 0,2-1 16</inkml:trace>
  <inkml:trace contextRef="#ctx0" brushRef="#br0" timeOffset="322243.9573">28918 14859 0,'0'0'0,"0"0"0,0 0 16,-9 21-16,9-21 0,-9 27 0,2-9 15,0 2-15,-1 0 0,-1 6 16,1 1-16,3-4 0,0-2 0,1-3 16,1-3-16,-1-1 15,1-4-15,1-2 0,1-2 16,0-2-16,1-4 0,0-4 0,1-7 15,2 0-15,1-2 0,3-4 16,3-6-16,1 1 0,1-1 16,1 0-16,2 2 0,-3 3 15,-2 3-15,2-2 0,-1 4 16,0 2-16,0 4 0,3 2 16,3 1-16,-4 3 0,-1 1 0,3 3 15,0 3-15,-1 1 16,0 3-16,-1 1 0,0 2 15,-1-3-15,-1 0 0,-1-1 0,-1-3 16,-2 0-16</inkml:trace>
  <inkml:trace contextRef="#ctx0" brushRef="#br0" timeOffset="322641.697">29217 15036 0,'0'0'0,"0"0"0,0 0 16,20 14-16,-10-9 0,3 2 15,4 0-15,2-1 0,2-1 16,6 2-16,3 1 0,-1-1 16,-1-2-16,1-3 0,0-1 15,-4-2-15,-3-3 0,2-4 0,-2-6 16,-3 1-16,-3 0 0,-5-3 15,-5-3-15,-4 0 0,-2 1 16,-4 0-16,-4 1 0,-2 1 16,-1 2-16,-6 3 0,-5 2 15,-2 3-15,0 1 0,-4 8 16,-4 6-16,2 3 16,3 3-16,5 3 0,4 2 0,1 6 15,5 1-15,9 1 16,6 2-16,9-3 0,8-5 0,6 2 15,7 0-15,5-3 0,4-1 16,2-5-16,2-1 0,-4-2 16,-11-3-16,-8-2 0</inkml:trace>
  <inkml:trace contextRef="#ctx0" brushRef="#br0" timeOffset="323239.6531">30656 14724 0,'0'0'0,"0"0"0,0 0 16,0 0-16,0 0 0,0 0 0,-32 8 15,32-8-15,-24 15 0,24-15 16,-32 28-16,15-9 0,2 4 0,-2 7 16,1 5-1,-2 10-15,3-2 0,2-4 16,3-4-16,1 3 0,2-4 16,2-6-16,0-3 0,-1-7 15,-2-3-15,-3-5 0,-2-4 0,-4-6 16,-2-7-16,1-2 0,0-2 15,4 2-15,2 2 16,2 1-16</inkml:trace>
  <inkml:trace contextRef="#ctx0" brushRef="#br0" timeOffset="323372.6453">30194 14825 0,'0'0'0,"0"0"16,23 2-16,-23-2 0,38 4 0,-8-1 15,3 1-15,2 0 16,2 1-16,12 2 0,3 0 15,-5 0-15,-2 0 0,-3-1 0,-9 0 16,-7-3-16</inkml:trace>
  <inkml:trace contextRef="#ctx0" brushRef="#br0" timeOffset="323706.4174">30810 14890 0,'0'0'0,"0"0"16,0 0-16,0 0 0,-20 14 15,20-14-15,-17 18 16,17-18-16,-19 26 0,13-11 0,0 5 16,5-3-16,2 1 0,5 1 15,2 0-15,9 3 0,4-3 0,4-3 16,6-1-16,0-1 16,0-1-16,5-1 0,-2-4 15,-5-5-15,-4-2 0,-2-5 16,-5-4-16,-4-4 0,-5-4 0,-6-4 15,-7-2-15,-2 0 0,-2 1 16,-9-4-16,-6-3 16,0 3-16,0 3 0,-9 0 0,-2 3 15,3 5-15,2 2 0,4 2 16,3 2-16,6 4 0,5 1 0,8 5 16,4 2-16,0-2 0,0 0 15,-1-2-15</inkml:trace>
  <inkml:trace contextRef="#ctx0" brushRef="#br0" timeOffset="324030.9779">31400 14945 0,'0'0'15,"0"0"-15,0 0 0,-12 27 0,4-15 16,0 2-16,-2 5 15,-1 0-15,0 0 0,-3 4 0,3-2 16,3-1-16,1-1 0,1-4 16,2-1-16,2-4 0,1-3 15,1-4-15,2-4 0,0 0 16,1-1-16,2-7 0,0-4 16,2-2-16,2-1 0,1-1 15,2-1-15,-1 1 0,0 1 0,-1 1 16,0 1-16,1 3 0,0 3 15,3 3-15,3 3 16,-1 2-16,1 1 0,-1 2 0,1 1 16,-1 0-16,1 1 0,-3-1 15,-3 0-15,-1-2 0</inkml:trace>
  <inkml:trace contextRef="#ctx0" brushRef="#br0" timeOffset="324472.986">32047 14927 0,'0'0'0,"0"0"0,0 0 0,0 0 15,-25 21-15,25-21 0,-25 22 16,12-8-16,-1 0 0,3 4 0,1 2 15,0 3-15,4-2 0,4-1 16,3 0-16,4-1 0,4-3 16,2-1-16,3-2 0,0-2 15,0-5-15,1-1 0,2-2 16,1-4-16,0-2 0,1-4 16,0-4-16,-2-2 0,0-3 15,1-6-15,-3-2 0,0 1 0,-1 4 16,-2-2-16,-2 3 0,-1 3 15,-2 5-15,-1 2 0,-3 2 16,0 4-16,0 2 0,-3 4 16,-1 1-16,-1 3 0,0 0 15,0 6-15,-1 5 0,-1 0 16,2-1-16,1 2 0,2-1 16,2 2-16,3 1 0,1-4 15,1-1-15,0-4 0,-1-1 0,-2-3 16</inkml:trace>
  <inkml:trace contextRef="#ctx0" brushRef="#br0" timeOffset="324789.2533">32756 14894 0,'0'0'0,"0"0"16,0 0-16,0 0 0,0 0 0,-24-7 15,24 7-15,-25-1 0,25 1 16,-34 1-16,15 0 0,1 1 16,2 2-16,1 1 0,2 0 15,2 3-15,2 2 0,5 2 16,3 2-16,4 1 0,4 1 16,7 6-16,5 0 0,-1-1 0,1 0 15,5 2-15,1-3 16,-3-3-16,-4-2 0,-3-1 15,-4-1-15,-5-3 0,-3-4 0,-9 0 16,-6 0-16,-1-3 0,-4 0 16,-6 0-16,-7 1 0,-8-3 15,-2-3-15,8 0 0,6 1 16,5 0-16</inkml:trace>
  <inkml:trace contextRef="#ctx0" brushRef="#br0" timeOffset="343624.5176">26910 16197 0,'0'0'0,"0"0"0,0 0 0,0 0 15,0 0-15,0 0 16,25-11-16,-25 11 0,20-4 0,-20 4 16,23-5-16,-11 3 15,2 0-15,2 1 16,5 2-16,2-1 0,4-1 0,-2 0 15,0 0-15,13 1 0,3 1 16,0 0-16,0-1 0,17 0 16,4 0-16,-7 1 0,-5 1 0,22 0 15,7-1 1,4-1-16,-10-1 0,10 1 0,-2 2 16,-5-1-16,-4 1 0,36-1 15,-4-3-15,-17 3 0,-11 1 0,4 0 16,4-1-16,-9 3 0,-6 2 15,6-3-15,5-1 0,-9-2 16,-3-1-16,4-1 0,6 0 16,-5 0-16,-2 2 0,3 1 15,1 0-15,-8 0 0,-5-1 16,3-3-16,2-1 0,-6 0 16,-6 0-16,5-1 0,6 0 15,-5 1-15,-1 2 0,0 0 16,1-1-16,-8 0 0,-6 0 0,6 2 15,5 1 1,-10-4-16,-5-5 0,5 5 0,3 5 0,-3-1 16,-5-1-16,4 1 15,3 1-15,-8 0 0,-7 0 0,1 1 16,1 0-16,-6-2 16,-6-1-16,-3 3 0,-3 3 0,-1-1 15,1-2-15,-3 2 0,-3 0 16,-8-4-16,1-2 0,-3 1 15,-3 1-15,-2 0 0,-5-4 0,3 1 16,1 2-16,0-1 0</inkml:trace>
  <inkml:trace contextRef="#ctx0" brushRef="#br0" timeOffset="348506.4598">23793 16114 0,'0'0'0,"0"0"0,0 0 0,0 0 16,1 33-16,-1-33 0,-1 37 15,0-15-15,0 1 0,-1 2 16,0 4-16,-2 6 0,1-2 0,0 0 16,1-1-16,-1 0 0,2-5 15,0-4-15,1-2 16,-1-5-16,0-5 0,1-1 0,0-1 15,0-5-15,0-4 0,2-2 16,1-7-16,1 0 16,-1-2-16,0-4 0,2-6 15,0 3-15,1 2 0,3-3 16,3-1-16,0 2 0,1 2 0,5-3 16,1 1-16,-3 3 0,-2 1 0,2 2 15,-1 2-15,1 2 0,-1 2 16,3 3-16,2 4 15,-3 1-15,0 2 0,-4 0 0,-2-1 16,-2-1-16</inkml:trace>
  <inkml:trace contextRef="#ctx0" brushRef="#br0" timeOffset="348956.6974">24591 16322 0,'0'0'0,"0"0"15,0 0-15,0 0 0,5-19 16,-5 13-16,-2 0 16,-2-1-16,-1 0 0,-4 2 0,-4 2 15,-2 1-15,1 2 0,-6 3 16,-5 2-16,1 2 0,-1 1 0,-5 7 15,-1 5-15,1 0 0,2 4 0,-1 7 16,3 1 0,10-3-16,7-3 0,8 0 15,6-1-15,3-5 0,2-4 0,11-1 16,8-4-16,0-5 0,1-3 0,3-7 16,4-4-16,-3-2 0,-2 0 15,-3-10-15,0-7 16,-2 0-16,-3 0 0,-7 2 15,-4 0-15,-6 3 0,-2 3 0,-3 3 16,-2 3-16,-2 8 0,-3 2 16,0 6-16,-3 5 0,3 1 15,0 2-15,1 7 0,0 4 16,3 2-16,1-1 0,4 1 16,2 0-16,4-1 0,2-1 0,0-1 15,-2-5-15,-2-3 16</inkml:trace>
  <inkml:trace contextRef="#ctx0" brushRef="#br0" timeOffset="349456.25">25088 16293 0,'0'0'0,"0"0"0,0 0 16,0 0-16,0 0 0,-7 32 15,7-32-15,-9 31 0,5-12 0,0 3 16,2 1-16,1 0 0,1-2 16,3 5-16,3-3 0,1-2 15,0-1-15,5-5 0,4-1 16,1-6-16,3-2 0,0-6 16,0-4-16,1-3 0,1 0 0,6-11 15,0-8-15,-3 1 0,-5 1 16,-2 0-16,-2 2 15,-4 4-15,-2 1 0,-3 5 0,0 4 16,-3 1-16,-1 1 0,-3 6 16,-5 8-16,0 2 0,-3 4 15,2 8-15,3 7 0,2-2 16,3 0-16,4 0 0,1 0 16,4 0-16,3-1 0,10 0 15,6-5-15,-3-5 0,-1-2 0,0-7 16,3-4-16,-3-5 0,0-3 15,-3-10-15,-2-7 0,-4-1 16,-2-2-16,-4-5 0,-4-4 16,-2 4-16,-3 3 0,-2 2 15,-2 4-15,-2 3 0,1 3 16,0 5-16,0 4 0,-1 4 0,0 2 16,2 0-16,-1 0 0,1 0 15</inkml:trace>
  <inkml:trace contextRef="#ctx0" brushRef="#br0" timeOffset="349722.8932">26254 16415 0,'0'0'0,"0"0"15,0 0-15,-4 29 0,1-14 0,-2 8 16,-3 6-16,-4 11 0,-2 0 16,-4 14-16,-1 2 0,4-3 15,1-3-15,0 2 0,4-6 16,2-7-16,1-6 0,0-2 16,3-7-16,1-10 0,0-6 0,2-11 15,0-7-15,0 2 0,1 1 0,0 3 16</inkml:trace>
  <inkml:trace contextRef="#ctx0" brushRef="#br0" timeOffset="349956.5235">26217 16254 0,'0'0'0,"0"0"0,0 0 16,31 4-16,-31-4 0,37 8 15,-12 1-15,8 4 0,1 1 0,1 3 16,-1 1-16,6 9 15,-2 4-15,-5-1 0,-4-2 16,-6-4-16,-5-3 0,-7-1 0,-9-3 16,-10-4-16,-6-2 0,-4-3 15,-5 1-15,-5-4 0,-2-2 16,-9-1-16,-1-4 0,2 1 16,-1-1-16,4-3 15,3-2-15,7 1 0,6 1 0,3 2 16</inkml:trace>
  <inkml:trace contextRef="#ctx0" brushRef="#br0" timeOffset="350278.8327">26940 16435 0,'0'0'15,"0"0"-15,0 0 0,-21 18 0,21-18 16,-27 22-16,9-8 15,-1 2-15,1 2 0,3 2 0,2 1 16,-1 4-16,4-2 0,7-1 16,5-1-16,7-3 0,5-2 0,4-2 15,3-1-15,1-4 0,1-2 16,6-5-16,-2-4 0,-1-4 16,-2-2-16,-2-7 0,-1-6 15,-6-2-15,-5 0 0,-5-5 16,-5-2-16,-3 3 0,-4 2 0,-6-3 15,-6 3-15,-4 6 0,-5 5 16,4 5-16,1 3 16,2 3-16,2 1 0,5 2 0,3-1 15,2 1-15</inkml:trace>
  <inkml:trace contextRef="#ctx0" brushRef="#br0" timeOffset="350840.1898">27319 16401 0,'0'0'0,"0"0"0,0 0 16,0 0-16,0 0 0,0 0 0,0 0 15,-18 23-15,18-23 0,-15 31 16,7-12-16,3 1 0,0 1 0,3 0 15,2 1-15,2-2 16,2-2-16,2 1 0,4-2 0,1-3 16,1-3-16,1-3 0,1-2 15,1-5-15,2-4 0,1-7 16,3-4-16,-2-2 0,-1-2 0,-3-3 16,-2-2-16,2-3 15,-3 3-15,-2 3 0,-2 3 16,-2 4-16,0 4 0,-4 3 15,-1 2-15,-1 4 0,-3 6 0,0 5 16,0 4-16,0 2 0,0 2 16,3 2-1,2 3-15,3 0 0,4-1 16,2-3-16,0-4 0,6 1 0,1-3 16,0-3-16,-1-3 0,-1-4 15,1-2-15,0-6 0,1-5 16,1-7-16,1-4 0,-3-2 15,-1 0-15,-4-3 16,-2 0-16,-3 1 0,0 2 0,-3 3 16,0 2-16,-2 3 0,-2 2 15,1 4-15,0 1 16,0 2-16,0 0 0,-1 5 16,0 0-16,0 2 0,3 1 0,-1-2 15,0 1-15,-2-2 0</inkml:trace>
  <inkml:trace contextRef="#ctx0" brushRef="#br0" timeOffset="351190.2292">27842 16543 0,'0'0'0,"0"0"15,0 0-15,0 0 0,28 9 0,-28-9 16,30 7-16,-13-1 0,0 1 0,3-2 15,2 1-15,1-2 16,0-1-16,5-2 0,-2 0 16,-1-1-16,-3-1 0,-2-2 15,-3-1-15,-4-1 0,-3-1 0,-4-4 16,-4-3-16,-3-1 16,-2 0-16,-5 0 0,-3 1 15,-3 2-15,-5 1 0,-1 6 16,-1 2-16,-2 4 0,-2 2 0,-5 7 15,2 5-15,4 1 0,3 1 16,7 4-16,4 3 16,5 0-16,5-2 0,8 0 0,7-1 15,6 4-15,4-1 0,4-1 16,7-2-16,-1-5 0,-1-4 0,-7-3 16,-6-3-16,-5-1 0</inkml:trace>
  <inkml:trace contextRef="#ctx0" brushRef="#br0" timeOffset="351506.7674">28477 16452 0,'0'0'0,"0"0"15,0 0-15,0 0 0,0 0 0,0 0 16,-17 31-16,17-31 0,-20 33 16,9-13-16,-1 1 15,1 1-15,0 1 0,-1 6 0,2 2 16,2-3-16,2-2 0,0-4 15,2-1-15,0-5 0,2-3 16,1-5-16,1-5 0,0-3 16,3-6-16,2-4 0,1-4 15,3-4-15,2-5 0,2 0 16,3-1-16,0-3 0,0 2 0,-3 4 16,-2 3-16,0 4 0,-1 2 15,2 5-15,3 4 0,0 3 16,2 1-16,0 3 0,2 5 15,-1 0-15,-2 3 0,-3-3 16,-2-1-16,-2-2 0</inkml:trace>
  <inkml:trace contextRef="#ctx0" brushRef="#br0" timeOffset="352010.2208">29278 16650 0,'0'0'0,"0"0"0,0 0 16,0 0-16,13-21 0,-13 21 16,0 0-16,11-28 0,-8 15 15,-2 0-15,-1-1 0,-1 1 16,-2 0-16,-1 1 0,-4 0 15,-3 0-15,-3 3 0,-3 1 16,0 3-16,-8 1 0,1 3 0,-3 4 16,-2 5-16,1 4 0,1 4 15,1 1-15,3 1 16,1 3-16,5-1 0,6 1 0,6 1 16,6-1-16,5-2 15,6-1-15,4-1 0,2-4 0,1-4 16,1-4-16,1-4 0,1-4 15,1-1-15,0-6 0,0-4 16,-1-4-16,-2-1 0,0-5 16,-5 2-16,-3 0 0,-4 0 0,-2 4 15,-2 2 1,-2 6-16,-1 2 0,-2 4 0,-1 5 16,-2 3-16,-2 5 0,0 3 15,-1 4-15,3 2 0,0 2 0,3 1 16,2 1-16,4 1 0,1 0 15,2 0-15,2-3 16,0-3-16,0-4 0,-1-4 0,-3 0 16,0-2-16</inkml:trace>
  <inkml:trace contextRef="#ctx0" brushRef="#br0" timeOffset="352406.85">29496 16464 0,'0'0'0,"0"0"0,0 0 16,0 0-16,0 0 0,-4 23 16,4-23-16,-9 25 0,9-25 15,-12 29-15,4-13 0,3 1 16,0 2-16,2-3 0,0-1 16,1-2-16,-1-2 0,2-1 15,1-1-15,1-2 0,2-1 0,0-5 16,0-1-16,0-6 0,1-2 15,0-3-15,2-2 0,-1-3 16,2-2-16,2-4 0,1 0 16,-1 2-16,3 2 0,0 0 15,2 4-15,-1 3 16,-1 4-16,-1 3 0,0 1 0,1 5 16,2 2-16,0 4 15,0 6-15,-3-2 0,-1 0 0,-3 1 16,-3 1-16,-1 3 0,-3 0 0,-2 1 15,1 1-15,-2-1 16,-1-1-16,-1 0 0,2-2 0,1-3 16,0 1-16,0-2 0,1-1 15,0-3-15</inkml:trace>
  <inkml:trace contextRef="#ctx0" brushRef="#br0" timeOffset="352907.2466">30238 16599 0,'0'0'0,"0"0"0,0 0 16,0 0-16,-6-19 0,6 19 0,-19-15 16,19 15-16,-32-15 15,12 9-15,-3 2 0,1 1 0,1 2 16,-7 4-16,0 4 0,0 3 0,1 4 15,1 4 1,4 5-16,5-3 0,3-2 0,7 6 16,4 2-16,8-1 0,5-1 0,4-3 15,4-2-15,2-4 16,2-5-16,2-4 0,2-3 16,2-8-16,-1-5 0,8-9 0,-1-2 15,-4-8-15,-3-6 0,0-3 16,-2-2-16,-2 1 0,-2 0 15,-1-2-15,-5 5 0,-4 5 16,-3 4-16,-1 5 0,-3 4 16,-1 5-16,0 5 0,-2 3 15,-1 3-15,-2 4 0,-2 4 16,0 4-16,-1 4 0,-2 6 0,-3 4 16,0 9-16,0 6 15,1-1-15,1-2 0,2 6 16,1-3-16,4 0 0,2 1 0,3 1 15,1-5-15,2-10 0,1-3 16,0-3-16,2-3 0,2-8 16,2-7-16,-4 0 0,-3 0 15,0-1-15</inkml:trace>
  <inkml:trace contextRef="#ctx0" brushRef="#br0" timeOffset="353090.6716">30669 16713 0,'0'0'16,"0"0"-16,0 0 0,24 0 15,-24 0-15,27 4 0,-8-2 16,3 1-16,2 1 0,5 1 16,3 2-16,9 2 0,-1-2 0,2 0 15,0-1-15,1 0 0,-9 0 16,-5-2-16</inkml:trace>
  <inkml:trace contextRef="#ctx0" brushRef="#br0" timeOffset="356673.4689">24369 15768 0,'0'0'0,"0"0"0,0 0 16,0 0-16,0 0 0,0 0 0,-26-17 15,26 17-15,-23-7 0,23 7 16,-37-2-16,15 3 0,0 0 16,-7 3-16,-5 1 0,-11 3 15,-2 0-15,-4 4 0,-5 4 16,-8 5-16,4 2 0,-14 9 16,0 2-16,-5 6 0,6 0 15,2 7-15,12-1 0,10-1 0,9-1 16,1 14-1,7 5-15,17-14 0,8-2 0,17 24 16,13-4-16,8-5 0,4-4 16,18-5-16,13-3 0,10-4 15,7-3-15,12-4 0,8-1 16,3-6-16,1-4 0,6-1 16,4 0-16,-1 2 0,1 2 0,-3-5 15,-2-2-15,-5-10 0,-3-5 16,-2-11-16,1-7 0,-7-4 15,-5-4-15,-6-7 0,-4-6 16,-12-1-16,-8-1 0,-6-7 16,-4-4-16,-8-8 0,-5-4 0,-7-7 15,-4-5-15,-10 7 16,-5 5-16,-7-4 0,-6-3 16,-5-2-16,-3-1 0,-6 0 15,-5 2-15,-9 7 0,-5 4 0,-8-2 16,-4-2-16,-1 6 0,-2 4 15,-12 5-15,-8 4 0,-6 3 16,-4 2-16,-12 4 0,-7 4 16,-7 7-16,-4 4 0,-19 4 15,-13 0-15,-8 13 0,-4 10 0,47-4 16,34-4-16,22-1 0</inkml:trace>
  <inkml:trace contextRef="#ctx0" brushRef="#br0" timeOffset="360387.8351">23244 16960 0,'0'0'0,"0"0"16,0 0-16,30 8 0,-19-4 0,7 1 16,5 1-16,2 1 0,3 0 15,10 2-15,4 0 0,2 2 16,3 0-16,9 5 0,-1 0 15,5 2-15,-5 0 0,-9-3 0,-6-2 16,-8-3-16,-6-3 16,-6-1-16,-5-1 0,-3-2 0</inkml:trace>
  <inkml:trace contextRef="#ctx0" brushRef="#br0" timeOffset="360639.8544">23323 17071 0,'0'0'0,"0"0"0,0 0 15,-16 35-15,10-18 0,-6 5 0,-1 4 16,-4 14-16,-2 4 0,-4 13 16,-2 3-16,1-5 0,1-1 15,-1 8-15,3-2 0,2-3 16,5-11-16,2-6 0,2-5 15,2-9-15,1-6 0,3-9 16,1-7-16,0-2 0,1 0 0,2-2 16</inkml:trace>
  <inkml:trace contextRef="#ctx0" brushRef="#br0" timeOffset="360857.4027">23719 17171 0,'0'0'0,"0"0"0,0 0 15,0 0-15,0 0 0,0 0 0,0 0 16,-18 16-16,18-16 0,-25 13 16,25-13-16,-35 17 0,15-8 15,0-4-15,1 0 0,2-2 16,2 0-16,1 0 15</inkml:trace>
  <inkml:trace contextRef="#ctx0" brushRef="#br0" timeOffset="361007.4102">23414 17278 0,'0'0'0,"0"0"16,0 0-16,9 22 0,-9-22 15,6 27-15,-2-9 0,-2 0 0,-1 2 16,0-2-16,0 1 0,0 5 15,1-1-15,-2-4 0,0-5 16,0-2-16,0-1 0,0-3 16</inkml:trace>
  <inkml:trace contextRef="#ctx0" brushRef="#br0" timeOffset="361239.7639">23531 17322 0,'0'0'0,"0"0"15,0 0-15,37 6 0,-37-6 0,38 8 16,-15-2-16,0 1 0,0 2 16,9 6-16,1 2 15,-2-1-15,-2-1 0,-5-2 16,-4-2-16,-2 5 0,-6 0 16,-6-2-16,-3 0 0,-11-2 15,-8 1-15,3-4 0,-2-2 0,-9-3 16,-6-3-16,6-1 15,4 0-15,3 0 0</inkml:trace>
  <inkml:trace contextRef="#ctx0" brushRef="#br0" timeOffset="361406.6732">23477 17412 0,'0'0'16,"0"0"-16,0 0 0,0 0 0,0 0 15,27 10-15,-27-10 0,28 12 16,-13-6-16,2 1 0,2-1 15,-2 0-15,1 1 0,0-1 16,-2-1-16,-1 1 0,-3-1 0,-1 1 16,-4-1-16,-1-2 0,-2 0 15,0 0-15</inkml:trace>
  <inkml:trace contextRef="#ctx0" brushRef="#br0" timeOffset="361542.6401">23401 17533 0,'0'0'0,"0"0"0,0 0 0,0 0 15,0 0-15,0 0 0,34 4 16,-34-4-16,33 8 0,-12-3 0,2 1 16,3 0-16,0 2 0,2-2 15,-1-2-15,3 2 0,-5-2 16,-3-1-16</inkml:trace>
  <inkml:trace contextRef="#ctx0" brushRef="#br0" timeOffset="361764.7378">23585 17683 0,'0'0'0,"0"0"0,0 0 16,1 30-16,-1-30 0,0 28 0,-1-11 16,-1 1-16,-2 0 0,1 0 15,0 0-15,-2 4 0,2-1 0,-1-4 16,-2-1-16,0-3 0,-2-1 15,-1-2-15,-1-3 16,-1-3-16,0-2 0,1-1 16,2 0-16,2 0 0</inkml:trace>
  <inkml:trace contextRef="#ctx0" brushRef="#br0" timeOffset="361911.8635">23394 17658 0,'0'0'0,"0"0"16,0 0-16,0 0 0,0 0 0,0 0 15,0 0-15,-8 21 16,8-21-16,-11 21 0,11-21 16,-12 24-16,7-11 0,-1-3 0,1-1 15,0 0-15,1-2 0,1-1 16</inkml:trace>
  <inkml:trace contextRef="#ctx0" brushRef="#br0" timeOffset="362061.1019">23717 17951 0,'0'0'0,"0"0"0,0 0 15,13 19-15,-13-19 0,11 17 0,-5-6 16,0-1-16,-2-1 0,0-1 16,0-1-16,-1-1 0</inkml:trace>
  <inkml:trace contextRef="#ctx0" brushRef="#br0" timeOffset="362392.958">24435 17334 0,'0'0'16,"0"0"-16,0 0 0,0 0 15,0 0-15,-18 31 0,4-15 16,-1 0-16,-1 1 0,-3 1 16,-2 1-16,0-1 0,2 0 0,-5 3 15,4 0-15,2-3 0,2-1 16,4-1-16,4-1 0,2 2 16,3 1-16,6 2 0,7 3 15,2-2-15,1 0 0,6 2 16,1 0-16,2-1 0,1-2 15,0 0-15,1-1 0,-4-2 0,-2-2 16,-4-6-16,-2-4 16,-3-2-16,-1 0 0,-1 0 0</inkml:trace>
  <inkml:trace contextRef="#ctx0" brushRef="#br0" timeOffset="362593.0667">24453 17518 0,'0'0'0,"0"0"0,0 0 16,-2 23-16,2-23 0,-6 22 0,6-22 15,-18 29-15,7-10 0,-2 1 16,0 3-16,-5 4 0,2-1 0,-2-2 16,-1 0-16,0-5 0,0-3 15,0-5-15,0-6 0,3 0 16,2-1-16,2-2 0</inkml:trace>
  <inkml:trace contextRef="#ctx0" brushRef="#br0" timeOffset="362773.8115">24113 17438 0,'0'0'0,"0"0"0,0 0 0,24 13 15,-24-13-15,34 10 0,-13-4 16,4 1-16,2-1 0,2 0 15,0-1-15,9 3 0,1-1 16,-3 0-16,-2-1 0,2 1 16,-8-3-16,-5 0 0</inkml:trace>
  <inkml:trace contextRef="#ctx0" brushRef="#br0" timeOffset="363175.7996">24826 17377 0,'0'0'0,"0"0"0,0 0 16,-17 18-16,17-18 0,-20 18 15,20-18-15,-28 18 0,13-8 0,-1 0 16,2-2-16,1 2 0,1-1 16,3 1-16,1 0 15,3 1-15,1 2 0,5-2 0,5 2 16,5 2-16,3-3 0,1 0 15,0-2-15,4-1 0,2-2 0,2-2 16,1-2-16,-2-1 16,-2 0-16,0-3 0,-1-3 15,-2-3-15,1-5 0,0-1 16,-3 0-16,-4 4 0,-1-1 0,-1 1 16,-3 2-16,0 2 0,-2 1 15,1 3-15,-1 2 0,1 3 16,-1 3-16,0 4 0,1 4 15,0 2-15,1 1 0,-1 3 16,1 4-16,-2-2 0,1-1 0,-2 1 16,0 0-16,1 4 0,-2-3 15,-2-2-15,-1-2 16,0-3-16,-1-4 0,1-2 0</inkml:trace>
  <inkml:trace contextRef="#ctx0" brushRef="#br0" timeOffset="363377.4094">24589 17777 0,'0'0'0,"0"0"16,0 0-16,2 31 15,1-17-15,-1 0 0,0 1 16,0 0-16,2 0 0,1 4 15,2-2-15,-2-3 0,1-4 0,-2-1 16,-1-1-16,1-2 0</inkml:trace>
  <inkml:trace contextRef="#ctx0" brushRef="#br0" timeOffset="363657.1905">24617 17762 0,'0'0'15,"0"0"-15,0 0 0,0 0 16,0 0-16,0 0 0,0 0 0,0 0 15,30 8-15,-30-8 0,33 8 16,-12-1-16,3 2 0,0 1 16,1 1-16,0 1 0,-2 1 15,7 3-15,-2 1 0,-2-2 16,-3-3-16,-7 1 16,-5 1-16,-7-2 15,-6-3-15,-3-1 0,-2 0 0,-6-4 16,-7-3-16,-4-1 0,-3-3 15,-2 1-15,0-1 16,-3 1-16,5-1 0,2-2 0,5-2 0,3-4 16,5-2-16,2 4 0,2 0 15,2 2-15</inkml:trace>
  <inkml:trace contextRef="#ctx0" brushRef="#br0" timeOffset="363890.65">25627 17514 0,'0'0'0,"0"0"0,0 0 15,0 0-15,-19 20 0,19-20 16,-25 21-16,8-9 0,-2 1 0,1-1 15,-1-1-15,1-2 16,2-1-16,-3 1 0,3-1 0,3-2 16</inkml:trace>
  <inkml:trace contextRef="#ctx0" brushRef="#br0" timeOffset="364062.74">25392 17620 0,'0'0'0,"0"0"15,0 0-15,0 0 0,0 27 0,0-27 16,-3 32-16,3-32 0,-5 33 16,2-14-16,-2 2 15,1 0-15,0 1 0,-3 3 0,0-3 16,2-5-16,0-2 0,1-3 16,1-1-16,-1-3 0</inkml:trace>
  <inkml:trace contextRef="#ctx0" brushRef="#br0" timeOffset="364340.6346">25415 17633 0,'0'0'0,"0"0"15,0 0-15,0 0 0,0 0 0,0 0 16,35 1-16,-35-1 0,27 6 0,-27-6 16,28 5-16,-14-1 15,-1 0-15,1 2 0,2 3 16,-3-1-16,-1 0 0,-1 3 15,-1 2-15,-1 1 0,-3-1 0,0 5 16,-3 1-16,-3 0 16,-2-1-16,-2 2 0,-2 2 15,1-3-15,-1-2 0,1 0 0,-1-1 16,-1-2-16,1-2 0,-2-2 16,-2-3-16,-1-3 0,-1-2 0,1 0 15,2-1-15,1 0 16</inkml:trace>
  <inkml:trace contextRef="#ctx0" brushRef="#br0" timeOffset="364507.1896">25413 17723 0,'0'0'0,"0"0"16,0 0-16,0 0 0,0 0 0,0 0 16,15 17-16,-15-17 15,0 0-15,31 20 0,-31-20 16,29 12-16,-16-6 0,0-1 15,-1 0-15,-2-1 0,-1-1 0,-1 0 16,-2-1-16,0 0 0</inkml:trace>
  <inkml:trace contextRef="#ctx0" brushRef="#br0" timeOffset="364673.965">25307 17887 0,'0'0'0,"0"0"16,0 0-16,0 0 0,23 11 15,-23-11-15,22 12 0,-22-12 16,31 11-16,-11-6 0,2 0 16,0 0-16,-1-1 0,8-2 15,1-2-15,-4 0 0,-4 0 0,-3 0 16</inkml:trace>
  <inkml:trace contextRef="#ctx0" brushRef="#br0" timeOffset="365113.6392">26003 17556 0,'0'0'0,"0"0"0,0 0 16,0 0-16,0 0 0,-11 28 0,11-28 15,-19 19-15,9-8 0,-2 1 16,-1 2-16,-2-2 0,1 1 15,1-1-15,-1 1 0,2-3 0,2-1 16,-1 1-16,1-2 16,3-1-16,1 0 0,5-4 0,1-3 15,3 0-15,2 0 0,1-1 16,3 0-16,1 1 0,0 0 16,3 0-16,4 0 0,-1 1 15,1 0-15,4 2 0,-1 3 16,-3 0-16,-1 0 0,-2 1 15,-2 0-15,-1 2 0,-2 1 0,-2 6 16,-3 4-16,-2-1 0,-1 0 16,-1 1-16,-2 3 0,-1-2 15,-1 2-15,-3 3 0,-1 1 16,-2-4-16,0 0 0,-2-4 16,-1-2-16,0-2 0,0-1 0,-1-3 15,1-2-15,-1-4 16,-3-2-16,-1-9 0,-3-6 15,4 2-15,4 3 0,2 0 0</inkml:trace>
  <inkml:trace contextRef="#ctx0" brushRef="#br0" timeOffset="365228.2313">25823 17901 0,'0'0'0,"7"5"0,2 2 16,0 2-16,0-1 0,1 0 15,-1 0-15,-3-2 0</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01:39:44.998"/>
    </inkml:context>
    <inkml:brush xml:id="br0">
      <inkml:brushProperty name="width" value="0.05292" units="cm"/>
      <inkml:brushProperty name="height" value="0.05292" units="cm"/>
      <inkml:brushProperty name="color" value="#FF0000"/>
    </inkml:brush>
  </inkml:definitions>
  <inkml:trace contextRef="#ctx0" brushRef="#br0">2635 4255 0,'0'0'0,"0"0"0,0 0 16,0 0-16,24 4 0,-24-4 0,19 4 16,-19-4-16,22 7 0,-7-3 15,1-3-15,1 1 0,2 0 16,2-1-16,2 1 0,3 1 16,1-1-16,11 0 0,0 0 15,3-1-15,0 0 0,11-1 16,2 0-16,-3 0 0,0-1 0,13-2 15,2-1-15,-3 0 0,-4 2 16,12-1-16,-1 1 16,-3 1-16,-2 1 0,11-2 0,0 1 15,-2-2-15,-2-3 0,36 2 16,-6 0-16,-9 3 0,-12 2 16,8-3-16,3-3 0,-7 4 15,-8 2-15,8 1 0,4 3 16,-5-5-16,-7-1 0,10 4 15,5 1-15,-8-6 0,-4-4 16,6 3-16,5 2 0,-5 6 16,-7 3-16,14-6 0,7-4 15,-9 1-15,-5 0 0,8 4 0,4 4 16,-3-2-16,-2-1 0,6 0 16,5 1-16,-7-1 0,-6 1 15,10-2-15,8-2 0,-11 0 16,-7 1-16,7 0 0,7 2 15,-8-3-15,-5 0 0,9 2 16,6-1-16,-6-1 0,-3 1 0,5 0 16,4-1-16,-10 3 15,-6-1-15,9-1 0,5-4 0,-5 4 16,-6-1-16,8 1 0,4 2 16,-9 0-16,-8-1 0,8-2 15,6-2-15,-12 2 0,-5 3 0,10 2 16,7 1-16,-11-2 15,-5-2-15,9 0 0,7 1 16,-10-1-16,-5-1 0,4-1 0,5-1 16,-6-1-16,-5-1 0,5-2 15,6 1-15,-8 2 0,-4 0 16,9 2-16,5 0 0,-6 1 16,-6 0-16,4-2 0,5 0 15,-5 0-15,-4 1 0,4 2 16,5-2-16,-10-1 0,-5-1 0,11-2 15,10-1-15,-12 1 0,-7-2 16,5 6-16,5 4 0,-7-3 16,-4 0-16,6-3 0,5-2 15,-9 3-15,-6 2 0,8-1 16,7-1-16,-7 2 0,-6 2 16,5-2-16,3-2 0,-5 1 15,-4 1-15,6-1 0,3-1 16,-6-1-16,-5 0 0,9 0 15,6-1-15,-9-2 0,-3 1 0,6 5 16,4 3-16,-8-4 0,-6-3 16,7-2-16,5-2 15,-8 6-15,-5 5 0,6-6 16,4-4-16,-7 5 0,-4 3 0,5-2 16,3-1-16,-7 3 0,-7 4 0,5 2 15,2 1-15,-7-7 16,-4-4-16,6 2 0,2 2 15,-10-2-15,-7-2 0,4 2 0,1 1 16,-6 0-16,-3 1 0,-1 0 16,-2 0-16,-6 2 0,-7 0 15,-4-4-15,-1-2 0,-10 3 16,-6 3-16,-3-2 0,-2 2 16,-2-3-16,-3-1 0,-1 0 15</inkml:trace>
  <inkml:trace contextRef="#ctx0" brushRef="#br0" timeOffset="3650.5033">12009 4077 0,'0'0'0,"0"0"16,0 0-16,0 0 0,0 0 16,0 0-16,24-4 0,-24 4 15,0 0-15,27 1 0,-27-1 16,23-3-16,-23 3 0,23-1 16,-10 0-16,2 1 0,1 2 15,2 0-15,1-2 0,0 0 0,1 0 16,2 1-16,3 1 15,4-1-15,0-1 0,2 1 16,2 1-16,0 0 0,0 2 0,8-3 16,0-2-16,-1 1 0,0 2 15,3-1-15,2 1 0,-2-2 16,-1 0-16,8 1 0,-1 0 16,-2 0-16,-3-2 0,3 2 15,3 0-15,-6-1 0,-3 0 0,8 0 16,1 0-16,-6 2 0,-3-1 15,0 0-15,-1 0 16,-2-2-16,-4 0 0,-2 0 0,-2-1 16,-4 1-16,-1 2 0,-2 0 15,-1 0-15,-5-2 0,-3 0 16,-7 1-16,-1 1 0,-2 0 16,-2 0-16,-2-1 0,-5-4 15,2 2-15,0 1 0,1-2 16</inkml:trace>
  <inkml:trace contextRef="#ctx0" brushRef="#br0" timeOffset="4116.5807">11998 4115 0,'0'0'0,"0"0"0,0 0 15,0 0-15,0 0 0,26-6 16,-26 6-16,26-1 0,-26 1 0,29-1 15,-12 0-15,2 1 16,2-1-16,2 1 0,2 0 16,3 0-16,1 0 0,10 1 0,2-1 15,1 0-15,1 1 0,14 1 16,4-2-16,-5 1 0,-2-1 16,12-1-16,2 0 0,-4 0 15,-3 1-15,13 0 0,0 0 16,-9 1-16,-4 0 0,9 3 15,1-1-15,-7-1 0,-5 0 0,22-2 16,-11-2-16,-27 2 0,-3 0 16,6 6-16,-8 3 0,-21-5 15,-2-2-15,-10 3 0,-5 2 16,0-2-16,0-1 0,0-1 16</inkml:trace>
  <inkml:trace contextRef="#ctx0" brushRef="#br0" timeOffset="10850.4971">2222 5721 0,'0'0'16,"0"0"-16,0 0 0,27 1 16,-16-2-16,2 0 0,4 1 0,1 0 15,3 1-15,11 0 0,1-1 16,2-1-16,0 1 0,11 0 15,2 0-15,0-1 0,2 0 16,-2-1-16,4 0 0,7 1 16,0 2-16,1 0 0,0 0 15,9 0-15,-8 2 0,4-3 16,-2-1-16,1 2 0,-1 1 0,6 1 16,-2 0-16,-3 0 0,-2-1 15,2-1-15,1-1 0,29 3 16,-7 2-16,-2-5 0,-6-1 15,-1 0-15,-3-2 0,0 2 16,1 2-16,0-3 0,1-2 0,3-2 16,0 1-16,-3 1 0,-2 2 15,1 0-15,0-1 0,-1 0 16,-1 1-16,3-3 0,3 2 16,-3 0-16,-4 2 0,2-1 15,0-3-15,0 0 0,-2 2 16,3 1-16,-2 0 0,-1-2 15,-2 2-15,2 0 0,0 2 16,-1 1-16,-2 1 0,2-2 16,1-1-16,-4-1 0,-1 0 0,2 1 15,2-1-15,-3 2 0,-1 0 16,1 0-16,-1-2 0,-1-1 16,-1-3-16,-1 4 0,-1 3 15,-3-2-15,-3-2 0,0 0 16,-1 2-16,-4 0 0,-3-1 15,-6-1-15,-3-2 0,-9 3 16,-6-1-16,-4 1 0,-2-1 16,-8 1-16,-5 0 0,-16 4 15,-8 2-15,11-2 0,0 1 0,3-2 16</inkml:trace>
  <inkml:trace contextRef="#ctx0" brushRef="#br0" timeOffset="15804.7822">9384 5204 0,'0'0'0,"0"0"0,0 0 16,0 0-16,0 0 0,9-18 0,-9 18 16,0 0-16,0 0 0,7-20 15,-7 20-15,4-13 0,-1 7 16,-2-1-16,0-1 0,-1 0 16,0 0-16,-1-1 0,-1 1 15,-1 0-15,-2 0 0,-1 0 16,-3 0-16,-1 1 0,-1-1 15,-2 0-15,-3 1 0,1 1 0,0 2 16,-5 1-16,-5-1 16,-5 1-16,-1 1 0,-2 3 0,-3 1 15,3 1-15,1 1 0,-4 4 16,3 3-16,5 0 0,6 1 16,5-1-16,4-1 0,6 2 15,2 0-15,5-2 0,4-2 16,3 1-16,3 1 0,7-1 15,5 2-15,-1 0 0,-1 0 0,2 1 16,1 0-16,-2 1 0,-1 1 16,-2 1-16,1-1 0,-5 1 15,-3 1-15,-6 0 0,-6 1 16,-3 0-16,-1-2 0,-4 0 16,-3 0-16,0-1 0,0 1 0,-5-4 15,-3-2-15,3-2 16,-1-2-16,0-4 0,2-2 15,4-2-15,3-2 0,1 2 0,3-1 16,0 2-16</inkml:trace>
  <inkml:trace contextRef="#ctx0" brushRef="#br0" timeOffset="16350.4194">10009 5211 0,'0'0'0,"0"0"16,0 0-16,0 0 0,0 0 0,-14-20 15,14 20-15,-14-18 16,6 8-16,-2 1 0,-1 1 15,0 1-15,-1-1 0,-4 2 0,-1 2 16,-2 0-16,0 3 0,-1 2 16,-1 3-16,-6 2 0,-1 1 15,0 4-15,-1 2 0,2 3 16,3 1-16,-2 8 0,1 1 16,6-1-16,2 1 0,6-2 15,6 1-15,3-4 0,6-4 0,5-5 16,4-2-16,6-4 0,4-1 15,3-8-15,3-6 16,-2-1-16,1-1 0,4-6 0,-1-3 16,-4 1-16,-2 0 0,-2-2 15,1 0-15,-6 3 0,-5 4 16,-3 6-16,-2 1 0,-5 2 16,-3 5-16,-5 3 0,-2 7 15,-2 1-15,0 2 0,-3 6 16,-2 7-16,-3 1 0,-1-2 15,4 4-15,3 1 0,2-3 0,4-2 16,3 4-16,4 0 16,4-8-16,3-4 0,3-6 0,2-4 15,-6-3-15,0 0 0,-1-1 16</inkml:trace>
  <inkml:trace contextRef="#ctx0" brushRef="#br0" timeOffset="16784.0082">10323 5055 0,'0'0'0,"0"0"15,0 0-15,0 0 0,0 0 0,0 0 16,-21 15-16,21-15 16,-18 18-16,18-18 0,-22 29 15,11-11-15,0 1 0,-2 2 16,1 3-16,1-2 0,1 0 0,3 5 15,3-3-15,4-2 0,1-2 16,4-5-16,2-5 16,1-3-16,3-3 0,6-4 0,3-4 15,0-1-15,-1-2 0,7-6 16,0-3-16,3-1 0,0 0 16,0-5-16,2-1 0,-3 1 15,-4 3-15,1-4 0,-1 1 16,-7 5-16,-4 3 0,-3 3 15,-3 2-15,-5 3 0,-3 2 0,-6 5 16,-2 3-16,-3 2 0,1 3 16,-2 4-16,-2 3 0,-1 1 15,0 0-15,-1 3 0,0 4 16,2-2-16,3 0 0,3-1 16,3-1-16,2-1 0,4-3 0,7-3 15,5-3-15,3-3 16,1-3-16,-3 0 0,-2-1 15,-2-1-15</inkml:trace>
  <inkml:trace contextRef="#ctx0" brushRef="#br0" timeOffset="16984.0758">10857 5159 0,'0'0'0,"0"0"0,0 0 16,0 0-16,-18 25 0,18-25 15,-21 26-15,10-10 0,0 0 0,0 3 16,0 3-16,0 2 0,2-2 16,3-3-16,1-5 0,3-4 15,2-3-15,0-1 0,0-1 16,0-2-16</inkml:trace>
  <inkml:trace contextRef="#ctx0" brushRef="#br0" timeOffset="17141.8186">10833 4918 0,'0'0'0,"0"0"0,0 0 15,0 0-15,0 0 0,0 0 16,0 0-16,27 11 0,-27-11 0,20 10 16,-20-10-16,24 13 15,-14-7-15,-1-1 0</inkml:trace>
  <inkml:trace contextRef="#ctx0" brushRef="#br0" timeOffset="17487.565">11116 5133 0,'0'0'0,"0"0"0,0 0 0,-18 20 16,10-9-16,-3 3 0,-2 3 15,0 1-15,-1-2 0,-4 7 16,1-2-16,2-3 0,3-3 0,2-3 15,3-2-15,0-3 0,2-1 16,5-6-16,4 0 16,0-5-16,2-2 0,3-4 0,2-1 15,1-3-15,2-3 0,4 1 16,2-1-16,-2 3 0,-1 0 16,2 0-16,-3 4 0,0 2 15,-2 3-15,-1 1 0,-1 4 16,-3 1-16,-1 1 0,-3 4 15,0 2-15,-3 4 0,-2 0 0,-1 4 16,-1 5-16,-1-3 0,0 0 16,1 0-16,0 0 0,-1-1 15,2-2-15,1-1 0,0-3 16,0-1-16,0-2 0,0-1 16</inkml:trace>
  <inkml:trace contextRef="#ctx0" brushRef="#br0" timeOffset="17750.8689">11747 4917 0,'0'0'0,"0"0"16,0 0-16,-16 17 0,16-17 0,-20 23 16,5-3-16,-3 2 15,-2 4-15,-5 11 0,1 5 16,2-1-16,3-1 0,1 4 15,5-2-15,4-6 0,4-7 0,4-2 16,5-9-16,4-7 0,2-3 0,5-5 16,5-4-16,-2-3 15,-2-3-15,2-4 0,1-5 16,-4 3-16,-3 3 0,-2 2 16</inkml:trace>
  <inkml:trace contextRef="#ctx0" brushRef="#br0" timeOffset="17900.443">11467 5181 0,'0'0'0,"0"0"0,0 0 15,0 0-15,26-2 0,-26 2 16,39-4-16,-15 3 0,2 0 16,4-1-16,4 0 0,10 0 15,2-1-15,-9 2 0,-5 0 0,-5 0 16</inkml:trace>
  <inkml:trace contextRef="#ctx0" brushRef="#br0" timeOffset="18267.419">12363 5164 0,'0'0'0,"0"0"16,0 0-16,0 0 0,0 0 0,-25 20 15,25-20-15,-25 20 0,10-7 16,-1 4-16,0 2 0,1 1 16,1 1-16,1 5 0,4-1 15,5-3-15,4-5 0,8-5 16,6-2-16,2-7 0,2-4 16,4-4-16,5-2 0,3-4 15,-1-1-15,-1-3 0,-2-1 16,-3-2-16,-2 0 0,-2-5 15,-5-1-15,-7 6 0,-5-2 0,-5 1 16,-7 4-16,-1 6 0,-2 2 16,-11 3-16,-6 1 0,-2 5 15,-3 1-15,-3 5 0,0 3 16,9-3-16,4-2 0,8 1 16,5 1-16,2-1 0,2-2 0,2 0 15</inkml:trace>
  <inkml:trace contextRef="#ctx0" brushRef="#br0" timeOffset="18866.6325">12784 5140 0,'0'0'0,"0"0"0,0 0 0,-12 20 15,5-10-15,-4 5 0,-2 2 16,0 2-16,1 2 0,-3 4 15,2 0-15,2-4 0,2-1 0,1-1 16,1-3-16,2-5 0,2-2 16,1-4-16,0-2 0,2-3 15,-1-5-15,3-2 0,1-2 16,2-2-16,-1-3 0,6-4 16,3-3-16,1 1 0,1 0 0,-1 2 15,0 0-15,2-1 16,-2 3-16,1 2 0,0 2 15,-2 4-15,-1 2 0,1 4 0,-2 3 16,-3 0-16,1 1 0,-2 4 16,-2 1-16,-1 4 0,-2 0 15,-4 5-15,-4 3 0,1 2 16,-2-1-16,3 3 0,0 1 16,2 1-16,2-3 0,3-4 15,3-2-15,4-3 0,4-1 16,4-6-16,2-3 0,2-3 0,1-4 15,3-2-15,3-5 0,0-1 16,-2-1-16,3-6 0,1-2 16,-5-1-16,-2 1 0,0-7 15,-5 0-15,-4 3 0,-4 3 16,-6 3-16,-2 1 0,-7 3 16,-2 4-16,-9 5 0,-6 4 15,4 2-15,-1 3 0,-3 3 16,-1 4-16,1 3 0,0 2 0,-1 6 15,5 5-15,3 0 0,5 0 16,7 1-16,6 0 0,5-4 16,7-3-16,6 0 0,6-2 15,2-6-15,5-2 0,6-6 16,8-2-16,-12-1 0,-7 0 0,-7-1 16</inkml:trace>
  <inkml:trace contextRef="#ctx0" brushRef="#br0" timeOffset="19150.2828">13799 5100 0,'0'0'0,"0"0"0,0 0 16,-25 9-16,14-5 0,-3 5 16,-3 1-16,2 1 0,0 2 15,1 2-15,4 3 0,5 0 0,4-1 16,6-2-16,5 1 15,2-1-15,2-2 0,3-1 0,3 2 16,-1-3-16,-1-2 0,2 3 16,-3-1-16,-5-3 0,-3-1 15,-8 0-15,-6 0 0,-2 0 16,-4-2-16,-5 1 0,-3 2 16,-2-3-16,-2 0 0,-8-3 15,1-3-15,4 0 0,5 1 0,5-1 16</inkml:trace>
  <inkml:trace contextRef="#ctx0" brushRef="#br0" timeOffset="19316.9053">13701 4860 0,'0'0'0,"0"0"16,0 0-16,0 0 0,-18 14 0,18-14 15,-19 22-15,8-7 0,0 1 16,2-2-16,1 0 0,2-4 16</inkml:trace>
  <inkml:trace contextRef="#ctx0" brushRef="#br0" timeOffset="19783.5214">14385 5294 0,'0'0'15,"0"0"-15,0 0 0,0 0 0,0 0 16,0 0-16,26 10 15,-26-10-15,21 6 0,-21-6 0,36-1 16,-15-2-16,1 1 0,2-2 16,1 0-16,-1-1 0,-2-3 0,6-4 15,-3-2-15,-3 2 16,-2-1-16,-4 1 0,-3-1 16,-3-1-16,-2 1 0,-6 0 15,-3 0-15,-4 3 0,-1 1 16,-8 3-16,-4 2 0,-2 3 0,-1 1 15,-6 5-15,-3 2 0,-5 3 16,3 1-16,3 3 0,1 4 16,5 1-16,3 1 0,2 5 15,6-1-15,6-2 0,4 0 16,8-2-16,8 0 0,4-4 16,5-3-16,14-2 0,5-4 15,1-6-15,0-2 0,-9 0 16,-8 0-16,-5-1 0</inkml:trace>
  <inkml:trace contextRef="#ctx0" brushRef="#br0" timeOffset="20233.8552">15061 5156 0,'0'0'0,"0"0"0,0 0 16,-12 18-16,12-18 0,-16 24 15,5-8-15,0 2 0,0 3 0,2 0 16,3 0-16,-1 4 0,4-4 0,5-2 16,6-4-16,2-4 15,2-2-15,4-6 0,5-1 16,1-2-16,1-2 0,6-4 16,-1-5-16,-2-2 0,0-3 0,2-6 15,0-4-15,-3 1 16,-3 1-16,-1-2 0,-3 4 15,-6 3-15,-2 1 0,-5 5 16,-2 1-16,-4 7 0,-2 3 0,-5 4 16,-3 3-16,-2 3 0,-1 3 0,-2 6 15,-1 6-15,1 4 16,2 2-16,0 7 0,0 6 16,1 1-16,2-4 0,3-1 15,4-1-15,2-7 0,0-4 16,0-2-16,2 0 0,-1-5 0,-1-3 15,-3-2-15,-3-1 16,-1-3-16,-1-3 0,-2-1 16,-2-4-16,-1 1 0,1 0 0,-2-8 15,-1-6-15,4 3 0,2 0 0,2 2 16</inkml:trace>
  <inkml:trace contextRef="#ctx0" brushRef="#br0" timeOffset="20583.6147">15517 5328 0,'0'0'0,"0"0"0,0 0 0,23-1 16,-12 1-16,5-2 0,1 1 16,1-1-16,0 0 0,6-2 15,1-2-15,0 1 0,-1 1 16,-3-3-16,-3-3 0,-3 1 0,-4 0 15,-3-1-15,-4-2 0,-3 0 16,-3 1-16,-6 0 16,-4 1-16,-1 2 0,0 3 0,-6 2 15,-4-1-15,-1 4 0,1 1 16,-6 4-16,-1 4 0,2 2 16,2 1-16,3 4 0,2 3 15,4-1-15,4 0 0,7 3 16,6 0-16,5-1 0,4-2 15,7-4-15,8-4 0,4-1 0,4-1 16,12-1-16,5-4 0,-1-2 16,-1-3-16,-9 1 0,-9 0 15,-6 0-15</inkml:trace>
  <inkml:trace contextRef="#ctx0" brushRef="#br0" timeOffset="20884.258">16297 5091 0,'0'0'0,"0"0"16,0 0-16,0 0 0,-31 0 0,16 2 16,-2 1-16,-1 2 15,0 1-15,1 3 0,-1 0 16,-1 4-16,3-1 0,6 2 16,4 1-16,6-2 0,6-1 0,4 1 15,4 2-15,4 0 0,3-1 16,0-2-16,1-1 15,1 3-15,-3-2 0,-5-1 16,-3 0-16,-3-1 0,-3-1 0,-9 1 16,-6-1-16,-2-2 0,-5-2 15,-4 1-15,-4-3 0,-2 2 16,-2 0-16,-6 1 0,0-2 16,3 1-16,2-2 0,5-1 15,5 0-15,4 0 0</inkml:trace>
  <inkml:trace contextRef="#ctx0" brushRef="#br0" timeOffset="21053.2667">16844 5446 0,'0'0'0,"0"0"0,0 0 15,-30 4-15,30-4 0,-38 2 0,38-2 16,-29 1-16</inkml:trace>
  <inkml:trace contextRef="#ctx0" brushRef="#br0" timeOffset="29254.2102">17397 4822 0,'0'0'0,"0"0"15,0 0-15,-17 19 0,17-19 0,-17 25 16,6-6-16,-3 4 0,0 3 15,-6 15-15,0 4 0,4 0 16,1 1-16,0 12 0,3 2 16,2 7-16,3-6 0,7 3 15,7-7-15,4-9 0,2-8 16,6-6-16,3-5 0,1-8 16,1-7-16,-5-2 0,-6-4 15,-3-3-15</inkml:trace>
  <inkml:trace contextRef="#ctx0" brushRef="#br0" timeOffset="29534.4599">17721 5094 0,'0'0'0,"0"0"0,0 0 0,31-8 15,-19 6-15,4 0 0,5 1 16,7-1-16,0 2 0,0 2 0,3 1 15,-3 2-15,-2 2 0,3 1 16,-3 0-16,-4 1 0,-4-1 16,-5 1-16,-3 1 0,-6-1 15,-2 0-15,-9-1 0,-5 3 16,-1 0-16,-3-1 0,-3 1 16,-3 1-16,-6 3 0,-2-2 0,1-3 15,1-2-15,1-2 0,2-3 16,4-1-16,4 1 0,4-1 15</inkml:trace>
  <inkml:trace contextRef="#ctx0" brushRef="#br0" timeOffset="29734.1508">17729 5174 0,'0'0'0,"0"0"16,0 0-16,0 0 0,0 0 0,8 32 16,-8-32-16,0 36 15,2-12-15,-4 4 0,0 6 16,-1 0-16,1 1 0,-2 11 0,2 3 15,0 2-15,0-6 0,2-8 16,2-3-16,0-7 0,0-7 16,6-7-16,4-6 0,0-6 15,1-2-15,-5 0 0,0 0 16,-1 1-16</inkml:trace>
  <inkml:trace contextRef="#ctx0" brushRef="#br0" timeOffset="29918.5457">18300 5154 0,'0'0'0,"0"0"0,0 0 0,0 0 16,0 0-16,5 26 0,-5-26 15,1 30-15,-1-30 0,-1 42 16,-1-15-16,0 1 0,0-1 16,-2 7-16,2 0 0,0-5 15,0-4-15,-1-4 0,2-4 16,0-2-16,0-3 0,1-1 0,0-3 15,0 0-15</inkml:trace>
  <inkml:trace contextRef="#ctx0" brushRef="#br0" timeOffset="30184.5546">18346 5151 0,'0'0'15,"0"0"-15,21-2 0,-8 1 0,2 1 16,1 1-16,3 1 15,1-1-15,0 0 0,5 3 0,-2 2 16,-2 1-16,-2 2 0,-3 1 16,0 3-16,-2-1 0,-2 0 0,-2 4 15,-2 1-15,-3 1 16,-1 1-16,-4 2 0,-3 2 16,1-3-16,-1-2 0,-3 3 15,0 1-15,-2-2 0,-1-3 0,-4 0 16,-4-1-16,2-4 0,1-3 15,2 0-15,2-3 0,2-1 16</inkml:trace>
  <inkml:trace contextRef="#ctx0" brushRef="#br0" timeOffset="30333.9964">18329 5377 0,'0'0'0,"0"0"0,0 0 0,20-4 0,-20 4 16,27-5-16,-27 5 15,34-6-15,-15 4 0,1 2 0,1 2 16,-3-1-16,0 2 0,1-1 16,-3 0-16,-3-1 0</inkml:trace>
  <inkml:trace contextRef="#ctx0" brushRef="#br0" timeOffset="30467.6084">18310 5564 0,'0'0'0,"0"0"0,0 0 16,0 0-16,34-7 0,-34 7 0,40-8 16,-16 3-16,2-1 0,-3 1 15,-3 0-15,-2 1 0</inkml:trace>
  <inkml:trace contextRef="#ctx0" brushRef="#br0" timeOffset="30668.1579">19105 4927 0,'0'0'0,"0"0"16,0 0-16,0 0 0,0 0 0,0 23 16,0-23-16,-2 26 15,2-26-15,-3 35 0,0-11 16,0 0-16,-1-2 15,1-2-15,1-3 0,-1-2 0</inkml:trace>
  <inkml:trace contextRef="#ctx0" brushRef="#br0" timeOffset="30834.8122">18801 5098 0,'0'0'15,"0"0"-15,0 0 0,0 0 0,5 25 16,-5-25-16,14 18 0,-2-11 16,4-2-16,-2 1 15,-2-2-15,-1 0 0</inkml:trace>
  <inkml:trace contextRef="#ctx0" brushRef="#br0" timeOffset="31301.287">19487 5014 0,'0'0'0,"0"0"15,0 0-15,0 0 0,0 0 0,-25 11 16,25-11-16,-40 19 0,14-7 16,-6 3-16,-5 2 0,-2 2 15,-4 3-15,-11 3 0,1 1 16,-8 2-16,6-1 0,0 1 16,8-6-16,11-2 0,7-4 15,10-5-15,5-3 0,8-3 16,6 0-16,11-4 0,9-2 15,5-4-15,6-1 0,6-1 16,6-1-16,11 0 0,1 1 0,-2-1 16,-2 2-16,3-2 0,-4 2 15,-10 0-15,-4 2 0,-10 0 16,-6 1-16,-9 0 0,-5 2 16,-9 2-16,-2 3 0,-8-3 15,-6 0-15,-4 0 0,-3 1 0,4 1 16,0 0-16,-2 0 15,0 2-15,-4 2 0,2 1 16,3 2-16,2-2 0,-1 4 0,0 4 16,3-1-16,-1 3 0,-3 4 15,1 3-15,2 2 0,2 2 16,-2 1-16,1 4 0,1-1 16,3-1-16,0-1 0,1-2 15,3-6-15,3-3 0,5-5 16,3-2-16,5-7 0,4-4 0,-3 0 15,-1 0-15,0-1 0</inkml:trace>
  <inkml:trace contextRef="#ctx0" brushRef="#br0" timeOffset="31611.3304">19239 5385 0,'0'0'0,"0"0"0,0 0 0,0 0 15,0 0-15,0 0 0,0 0 16,0 0-16,-13 29 0,13-29 15,-16 32-15,8-12 0,-1 3 0,1 2 16,0 0-16,3 1 0,1-1 16,4 3-16,4-5 0,3-4 15,6-1-15,1-3 0,2-2 16,4-3-16,2-3 0,3-3 16,1-3-16,5-1 0,-1-2 15,-3-2-15,0 0 0,-4 1 16,-3-1-16,-4 0 0,-1 2 15,-3-3-15,-3 1 0,-5-5 16,-4-1-16,-4 0 0,-4-1 0,-3-3 16,-2 1-16,-2-3 0,-1 1 15,-5-5-15,0-2 0,3 4 16,4 4-16,3 3 0</inkml:trace>
  <inkml:trace contextRef="#ctx0" brushRef="#br0" timeOffset="32484.4019">19840 5129 0,'0'0'15,"0"0"-15,0 0 0,27-9 0,-13 5 16,3 0-16,5 1 0,2-2 15,-1 1-15,10-2 0,2 0 16,-2 0-16,-3 0 0,4 1 16,-3 1-16,-6 2 0,-5 1 15,-7 1-15,-4 1 0,-3-1 0,-2 1 16,0-1-16</inkml:trace>
  <inkml:trace contextRef="#ctx0" brushRef="#br0" timeOffset="32637.5741">19934 5184 0,'0'0'0,"0"0"0,0 0 16,0 0-16,0 0 0,-14 16 0,14-16 16,-10 21-16,4-8 0,-1 2 15,2 4-15,-1 1 0,2 1 16,-1 5-16,3 0 0,2-5 16,2-1-16,1-4 0,-1-2 15,-1-3-15</inkml:trace>
  <inkml:trace contextRef="#ctx0" brushRef="#br0" timeOffset="32900.7954">20017 5283 0,'0'0'15,"0"0"-15,0 0 0,26-13 16,-14 7-16,5 1 0,4 1 16,0 1-16,-1 0 0,7 2 15,0 2-15,-1 0 0,-2 2 0,-2 1 16,-2 3-16,-5 0 0,-3 0 15,-4 3-15,-5 1 0,-4 1 16,-3 1-16,-5-1 0,-4 2 16,-2-1-16,0-1 0,-8 1 15,-2-4-15,1-2 0,3-2 16,2-4-16,1-3 0,4 0 16,0-1-16,4-9 0,3-7 15,0 3-15,3 3 0,-1 3 0</inkml:trace>
  <inkml:trace contextRef="#ctx0" brushRef="#br0" timeOffset="33120.4696">20127 4987 0,'0'0'0,"0"0"16,0 0-16,-4 31 0,4-31 0,-4 41 16,-1-10-16,1 4 0,0 4 15,-2 17-15,1 3 16,-1 11-16,2-5 0,-1 7 15,2-6-15,1-1 0,-1-9 0,2-12 16,0-7-16,0-9 0,0-6 16,0-3-16,0-4 0,1-5 15,0-4-15,1-10 0,1-8 16,1-4-16,1-2 0,-2 6 16,0 3-16,-1 1 0</inkml:trace>
  <inkml:trace contextRef="#ctx0" brushRef="#br0" timeOffset="33370.0002">20173 5520 0,'0'0'0,"0"0"15,0 0-15,0 0 0,0 0 16,0 0-16,-31-2 0,31 2 16,-29 10-16,29-10 0,-37 14 15,16-6-15,0 2 0,1-2 16,1 3-16,-2 1 0,3 0 16,2-1-16,4 0 0,5-1 15,5-3-15,3 3 0,4 1 0,6-3 16,6 0-16,3 0 0,1-1 15,5-2-15,2-1 0,1-2 16,0-1-16,4-1 0,-1-3 16,-3-1-16,-1 1 0,-3-5 15,0-3-15,-7 2 0,-2-1 16,-4-1-16,-2-1 0,-1 1 16,-3 4-16,0-1 0</inkml:trace>
  <inkml:trace contextRef="#ctx0" brushRef="#br0" timeOffset="33537.0117">20442 5317 0,'0'0'0,"0"0"0,0 0 15,0 0-15,0 0 0,0 0 16,4 31-16,-4-31 0,-4 26 0,4-26 16,-8 38-16,5-18 15,-1 1-15,2-3 0,0-1 16,1-3-16,1-5 0,0 1 0,0-2 15,0-1-15</inkml:trace>
  <inkml:trace contextRef="#ctx0" brushRef="#br0" timeOffset="33767.1831">20642 5285 0,'0'0'0,"0"0"16,0 0-16,10 22 0,-10-22 0,6 29 15,-5-4-15,-2 2 0,-2 2 16,-3 9-16,1 1 0,-1-4 16,1-2-16,-2 3 0,1-5 15,0-6-15,-1-3 0,-1-4 16,1-3-16,-2-3 0,-1-2 0,-1-5 16,-1 0-16,3-4 0,1-4 15,2 2-15,0-1 0,2 1 16</inkml:trace>
  <inkml:trace contextRef="#ctx0" brushRef="#br0" timeOffset="33984.4295">20947 5289 0,'0'0'0,"0"0"0,0 0 15,7 21-15,-7-21 0,3 30 16,-4-7-16,-2 2 0,0 3 0,-2 5 15,-2 1-15,1-3 0,2-3 0,0 1 16,0-5-16,1-5 16,1-4-16,-2-8 0,1-3 15,1-6-15,-1-4 0,0 2 16,1-1-16,0 2 0</inkml:trace>
  <inkml:trace contextRef="#ctx0" brushRef="#br0" timeOffset="34250.5308">20954 5237 0,'0'0'0,"0"0"0,0 0 0,19-10 16,-19 10-16,22-8 0,-7 3 16,1 0-16,2 2 0,1 1 15,0 1-15,-1 2 0,-1 1 16,2 5-16,1 3 0,-2-1 16,-3 3-16,-1 5 0,-2 4 15,-2 1-15,-2 1 0,-1 1 16,-3 3-16,0 2 0,-2-2 0,-1-1 15,-1 0-15,0-3 0,0-5 16,-1-1-16,0-1 0,-1-2 16,-1 1-16,-1-4 0,-3-2 15,1-4-15,-2-1 0,-3-4 16,-2-2-16,2-1 0,2 1 0,1 0 16</inkml:trace>
  <inkml:trace contextRef="#ctx0" brushRef="#br0" timeOffset="34400.9423">21026 5342 0,'0'0'0,"0"0"16,0 0-16,0 0 0,0 0 0,32-4 15,-32 4-15,27 0 0,-14 0 16,-1 1-16,1 1 0,-2 0 16,-2 3-16,-2 0 0,-3 3 15,-2-1-15,-2 2 0,0-2 0,0-1 16,0 0-16</inkml:trace>
  <inkml:trace contextRef="#ctx0" brushRef="#br0" timeOffset="34534.2685">20937 5509 0,'0'0'0,"0"0"0,0 0 15,0 0-15,0 0 0,0 0 16,0 0-16,32 2 0,-32-2 0,27-1 16,-27 1-16,33-1 15,-16 1-15,-2 0 0,0 0 16,-3 1-16,-1-1 0,-2 1 0</inkml:trace>
  <inkml:trace contextRef="#ctx0" brushRef="#br0" timeOffset="34701.1984">20904 5652 0,'0'0'0,"0"0"0,0 0 15,0 0-15,28 4 0,-28-4 16,31-2-16,-31 2 0,39-2 0,-17-2 15,2-1-15,-1 0 0,0-1 16,2-1-16,-4 1 0,-4 1 0</inkml:trace>
  <inkml:trace contextRef="#ctx0" brushRef="#br0" timeOffset="34967.8723">21558 5064 0,'0'0'0,"0"0"0,0 0 0,26 4 15,-26-4-15,23 9 0,-10-2 16,-1 2-16,0 0 0,-3 1 16,0 1-16,0 1 0,0 2 0,-1 4 15,-3 1-15,-2-3 16,-1 0-16,-4 1 0,-1 0 15,-1-2-15,-3 0 0,-4-1 0,-3 2 16,-2-1-16,0-1 0,-1-4 16,1-1-16,1-3 0,3-1 0,2 1 15</inkml:trace>
  <inkml:trace contextRef="#ctx0" brushRef="#br0" timeOffset="35117.3437">21403 5279 0,'0'0'16,"0"0"-16,0 0 0,0 0 0,0 0 15,21-13-15,-21 13 0,25-5 16,-25 5-16,27-2 0,-13 4 16,-1 0-16,1 0 0,-2 0 15,-2 1-15,-3-1 0,-1 1 0,0-2 16,-2 1-16,0-1 0</inkml:trace>
  <inkml:trace contextRef="#ctx0" brushRef="#br0" timeOffset="35284.4858">21317 5469 0,'0'0'0,"0"0"0,0 0 16,0 0-16,0 0 0,0 0 16,23-10-16,-23 10 0,27-6 15,-27 6-15,36-11 0,-17 5 16,0-2-16,-1 0 0,1 0 16,0 0-16,0 0 0,-1-4 15,-3-1-15,-3 2 0,-1 1 0,-2 1 16,-2 2-16,0 1 0</inkml:trace>
  <inkml:trace contextRef="#ctx0" brushRef="#br0" timeOffset="35717.4749">21388 5278 0,'0'0'0,"0"0"0,0 0 15,1 24-15,-1-24 0,-1 30 16,0-9-16,0 4 0,-2 3 0,1 8 15,0 3-15,0-4 0,-1 0 16,2 3-16,0-3 0,0-5 16,0-5-16,1-2 0,1-4 15,1-4-15,2-4 0,2-4 16,3-5-16,3-1 0,4-2 0,0-2 16,5-5-16,2-1 0,3 0 15,6-5-15,-1-3 16,-5 0-16,-3 1 0,-2 0 0,-3-1 15,-4 3-15,-2 1 0,-3 1 16,-3 0-16,-4 0 0,-2 2 16,-6 4-16,-5 1 0,-3 3 15,-4 2-15,-1 4 0,-1 0 16,2 3-16,2 0 0,1 4 16,0 2-16,2 0 0,4 2 0,5 1 15,5 0-15,3 0 0,1-3 16,6 0-16,5-1 0,2-1 15,3-2-15,1-1 0,0-2 16,-1-1-16,0-2 0,-1-1 16,0-1-16,-2-4 0,-2 0 0,-3 1 15,-2-1-15,-2 0 0</inkml:trace>
  <inkml:trace contextRef="#ctx0" brushRef="#br0" timeOffset="35918.1312">22189 5409 0,'0'0'0,"0"0"15,0 0-15,17 16 0,-11-6 0,-1 4 16,-2 5-16,-2 0 16,-2 0-16,-4 9 0,-4 4 15,-6-2-15,-4-2 0,-16 7 16,-5-1-16,-8-1 0,-3 0 0,3-3 15,9-7-15,10-5 0</inkml:trace>
  <inkml:trace contextRef="#ctx0" brushRef="#br0" timeOffset="51501.4888">8613 7249 0,'0'0'16,"0"0"-16,0 0 0,0 0 0,0 0 16,0 0-16,0 0 0,27-2 15,-27 2-15,0 0 0,30-2 16,-30 2-16,23-3 0,-8 2 15,4 1-15,1 0 0,1 1 16,3 0-16,4-2 0,0 1 16,2 0-16,12 0 0,2 0 15,0 1-15,-1 1 0,14-1 16,3 0-16,-2-1 0,1-1 0,14 1 16,2-1-16,-5 1 15,-3 1-15,16 0 0,2 0 0,4 1 16,-6 0-16,13-1 15,1 2-15,15 0 0,-14-1 0,5-1 16,3-1-16,-11 2 0,-9 2 16,7-1-16,7 1 0,-9 2 15,-4 2-15,5-1 0,5-3 16,-8 0-16,-4 0 0,5-3 16,4-4-16,-7 3 0,-4 3 0,9 1 15,8 1-15,-9-2 0,-5-4 16,8 1-16,5-1 15,-6 2-15,-5 0 0,6-3 0,3-1 16,-6 0-16,-5-1 0,9 2 16,5 3-16,-8 0 0,-6-1 15,10 1-15,5 2 0,-9-6 16,-8 0-16,8 1 0,5 1 16,-6 0-16,-3-2 0,2 2 15,3 1-15,-9-1 0,-4 1 0,6-1 16,5 0-16,-10 3 0,-7 0 15,3-3-15,3-2 0,-8 1 16,-7 3-16,-2 2 0,-1 2 16,-11-4-16,-4-2 0,-4-4 15,-1-2-15,-14 1 0,-7 0 16,-15 4-16,-11 2 0,2-1 0,1 0 16,0 1-16</inkml:trace>
  <inkml:trace contextRef="#ctx0" brushRef="#br0" timeOffset="52101.3189">11033 5963 0,'0'0'0,"22"-4"0,6-1 15,-6 1-15,1-1 0,7 3 0,5 1 16,-3 0-16,-1-1 0,0 0 16,-5-2-16,-9 3 0,-4 1 0,-2 1 15,-2 0-15,-2 0 0</inkml:trace>
  <inkml:trace contextRef="#ctx0" brushRef="#br0" timeOffset="52284.2373">10864 6182 0,'0'0'0,"0"0"15,0 0-15,4 23 0,-4-23 0,7 22 16,-4-8-16,0 1 0,-1 0 16,1-1-16,0-2 0,0-1 15,-1-5-15,1 0 0,-1-1 16,0 0-16</inkml:trace>
  <inkml:trace contextRef="#ctx0" brushRef="#br0" timeOffset="52518.4987">10945 6146 0,'0'0'0,"9"-3"0,3 0 0,6 0 16,3-2-16,10 1 0,3 0 15,2 0-15,3 1 0,7-1 16,0 1-16,-2 2 0,-1 0 0,2 1 15,-8 0-15,-6 1 0,-5 0 16,-6 3-16,-4 1 16,-9 1-16,-2-1 0,-5 1 15,-5-1-15,-6 1 0,-5-1 32,-6 0-32,-6-1 0,-2 0 0,0-1 0,-2-1 0,-2-2 0,7 1 15,5-1-15,4 0 0</inkml:trace>
  <inkml:trace contextRef="#ctx0" brushRef="#br0" timeOffset="52768.1015">11163 5753 0,'0'0'0,"0"0"0,0 0 0,0 0 16,0 0-16,8 33 0,-8-33 15,5 38-15,-3-15 0,0 6 16,1 5-16,1 2 0,-1 3 0,1 14 15,2 0-15,0 9 0,1-4 16,-1 6-16,-2-5 16,-2-9-16,-1-8 0,2-5 15,-1-4-15,-2-7 0,-1-5 0,0-6 16,-1-6-16,2-9 0,-2-6 16,2-3-16,1-3 0,0 1 15,1 2-15,-1 2 0</inkml:trace>
  <inkml:trace contextRef="#ctx0" brushRef="#br0" timeOffset="52968.4594">11310 6317 0,'0'0'0,"0"0"0,0 0 0,0 0 16,0 0-16,0 0 0,-16-15 16,16 15-16,-27 4 0,27-4 15,-37 7-15,15 1 0,-3 2 16,1 0-16,1 1 0,-5 3 16,2-1-16,4 0 0,3-3 15,6-2-15,4 2 0,6-3 16,5-1-16,7-1 0,5 0 15,6-3-15,4 0 0,6-2 16,3 0-16,-1-1 0,-1 0 0,5-5 16,-2-4-16,-6 3 0,-6 1 15,-3 1-15</inkml:trace>
  <inkml:trace contextRef="#ctx0" brushRef="#br0" timeOffset="53135.0014">11634 6148 0,'0'0'0,"0"0"16,0 0-16,0 0 0,0 0 0,8 23 15,-8-23-15,2 18 0,-1-4 16,0-2-16,-1 0 0,1-1 16,1-4-16,-1 0 0,0 0 15,0-2-15</inkml:trace>
  <inkml:trace contextRef="#ctx0" brushRef="#br0" timeOffset="53385.1176">11824 6025 0,'0'0'0,"0"0"0,0 0 16,4 24-16,-4-24 0,2 28 15,0-8-15,-1 4 0,-1 4 16,0 10-16,0 3 0,0-3 15,0-2-15,-1 3 0,-1-3 16,1-6-16,0-4 0,-1-4 16,-1-3-16,-4-2 0,-2-2 0,-3-6 15,-3-4-15,0-4 0,1-2 16,5-6-16,3-4 0,0 2 16,1 1-16,0 1 0</inkml:trace>
  <inkml:trace contextRef="#ctx0" brushRef="#br0" timeOffset="53584.674">12135 6072 0,'0'0'0,"0"0"0,0 0 0,5 19 16,-5-19-16,5 29 0,-3-8 16,-1 3-16,0 2 0,0-1 15,0 0-15,1 6 0,1-4 16,-1-5-16,0-4 0,0-3 15,1 0-15,-3-4 0,0-2 16,-2-6-16,0-6 0,0 2 16,2 1-16,-2-3 0</inkml:trace>
  <inkml:trace contextRef="#ctx0" brushRef="#br0" timeOffset="53834.9088">12149 6021 0,'0'0'0,"0"0"16,0 0-16,23-10 0,-11 5 15,2 1-15,1 1 0,2-1 0,0 3 16,6 0-16,2 1 16,-1 2-16,0 2 0,-2 2 15,-1 4-15,-2 2 0,-3 2 0,0 2 16,-2 1-16,-2 2 0,-1 1 16,0 6-16,-1 0 0,-2 0 15,-1-1-15,-2-2 0,0 0 16,-3-2-16,-1-1 0,-1-3 15,-1-1-15,-4 0 0,0 0 0,-3-6 16,-1-6-16,-1-1 16,-2-2-16,2-1 0,1 1 15,3-1-15</inkml:trace>
  <inkml:trace contextRef="#ctx0" brushRef="#br0" timeOffset="53985.159">12267 6136 0,'0'0'15,"0"0"-15,0 0 0,20-5 16,-10 3-16,3 2 0,2 1 16,1 0-16,-1 0 0,0 3 0,-2-1 15,-2 3-15,-2 1 0,1-1 16,-2 0-16,-1-2 0</inkml:trace>
  <inkml:trace contextRef="#ctx0" brushRef="#br0" timeOffset="54134.8217">12215 6316 0,'0'0'0,"0"0"16,0 0-16,0 0 0,30-5 0,-30 5 15,31-5-15,-31 5 0,40-2 16,-21 2-16,0 0 0,-2 2 16,-2 0-16,-2 0 0,-1-1 15,-2 1-15</inkml:trace>
  <inkml:trace contextRef="#ctx0" brushRef="#br0" timeOffset="54302.2512">12221 6507 0,'0'0'0,"0"0"0,0 0 0,0 0 16,34-6-16,-34 6 0,37-10 16,-15 5-16,2-2 0,0 0 15,2-2-15,8-2 0,1-2 0,-2 0 16,-1-2-16,-6 3 0,-4 2 15,-3 1-15</inkml:trace>
  <inkml:trace contextRef="#ctx0" brushRef="#br0" timeOffset="54552.1862">12759 5914 0,'0'0'0,"0"0"16,0 0-16,0 0 0,28-6 0,-14 7 15,2 3-15,1-2 0,0 1 16,1 1-16,-1 3 0,-1 1 16,1 1-16,1 5 0,-1 2 15,-3 1-15,-2 0 0,-3-2 16,-1 0-16,-5 1 0,-3-1 16,-3 1-16,-3 0 0,0 1 15,-1-1-15,-3-2 0,-3 0 16,-2-2-16,-3-2 0,2-1 15,4-1-15,1-2 0</inkml:trace>
  <inkml:trace contextRef="#ctx0" brushRef="#br0" timeOffset="54700.948">12698 6120 0,'0'0'0,"0"0"0,0 0 0,0 0 16,27-13-16,-27 13 0,23-8 15,-9 5-15,1 2 0,3-1 16,2 1-16,-1 0 0,-2 0 0,-1 2 15,-2 3-15,-2-1 0,-2 2 16,-1 0-16,-1-1 0,-2 0 16</inkml:trace>
  <inkml:trace contextRef="#ctx0" brushRef="#br0" timeOffset="54851.2401">12628 6289 0,'0'0'0,"0"0"15,0 0-15,0 0 0,0 0 16,0 0-16,0 0 0,30-12 0,-30 12 15,38-11-15,-16 5 0,2-1 16,2 0-16,-1 0 16,-1 0-16,4-2 0,-4-1 0,-3 2 15,-3 1-15,-4 2 0</inkml:trace>
  <inkml:trace contextRef="#ctx0" brushRef="#br0" timeOffset="55285.2431">12653 6117 0,'0'0'0,"0"0"0,0 0 15,3 24-15,-3-24 0,4 34 16,-3-12-16,0 4 0,0 2 16,0 10-16,0 1 0,1-3 15,0-1-15,3 4 0,0-4 16,2-5-16,2-4 0,2-3 15,2-4-15,0-5 0,1-6 0,2-5 16,4-4-16,2-5 0,3-3 16,2-3-16,0-4 0,0-1 15,-1-1-15,0 0 0,-2 0 16,-4 3-16,-5 1 0,-2 0 16,-4 3-16,-6 2 0,-3 1 15,-5 0-15,-5-1 0,-3 5 16,-2 2-16,-2 3 0,-4 3 15,0 0-15,1 2 0,0 1 16,0 2-16,4 2 0,3 2 0,3 0 16,4 0-16,5 1 0,3-1 15,7-1-15,5 0 16,4-2-16,3 0 0,6-3 0,4 1 16,1-1-16,0 1 0,0-6 15,1-2-15,-6 0 0,-5 0 16,-4 0-16</inkml:trace>
  <inkml:trace contextRef="#ctx0" brushRef="#br0" timeOffset="55672.8549">13501 6282 0,'0'0'15,"0"0"-15,0 0 0,0 0 16,0 26-16,0-26 0,-4 26 15,4-26-15,-7 30 0,1-15 16,1 0-16,-1-2 0,1-2 0,-2 0 16,-1-2-16,-2-2 0,-2-2 15,-1-3-15,-1-2 0,0-3 16,1-1-16,1-2 0,2-1 16,-1-5-16,2-3 0,5-2 15,3-1-15,3-2 0,2 1 16,5 4-16,4 1 0,3 3 15,2 0-15,4 5 0,3 3 16,5 1-16,-2 3 0,0 3 0,-2 3 16,-1 2-16,-3 3 0,-4 3 15,-2 2-15,-2-2 0,-2 0 16,-2-1-16,-2 0 16,-5 0-16,-3-2 0,-2 2 0,-1-2 15,-4 0-15,-2 0 0,1-2 16,-2-2-16,2-3 0,1-4 15,2 1-15,0-1 0,2 0 0</inkml:trace>
  <inkml:trace contextRef="#ctx0" brushRef="#br0" timeOffset="55901.03">14084 6172 0,'0'0'0,"0"0"15,22-6-15,-6 3 0,4-1 0,5 0 16,3 2-16,10-4 0,-1 0 16,12 0-16,0-1 0,-3 0 15,-6 1-15,-3 0 0,-5 0 16,2 0-16,-3 2 0,-11-1 16,-8-2-16,-9 3 0,-4-1 15,0 3-15,0 0 0,1 0 0</inkml:trace>
  <inkml:trace contextRef="#ctx0" brushRef="#br0" timeOffset="56102.0483">14409 6054 0,'0'0'0,"0"0"0,0 0 16,-2 21-16,2-21 0,-8 29 15,0-9-15,-3 3 0,-2 4 16,-6 9-16,0 5 0,-3-2 15,-3 0-15,-1 4 0,2-4 16,2-3-16,2-4 0,1 0 0,2-7 16,4-5-16,3-7 0,4-4 15,0-1-15,2-2 0</inkml:trace>
  <inkml:trace contextRef="#ctx0" brushRef="#br0" timeOffset="56268.5534">14571 6346 0,'0'0'0,"7"2"0,2 0 0,3 4 16,2 1-16,2 0 15,-1 1-15,4 5 0,-2 0 0,0-2 16,-1 1-16,-3-1 0,-4-1 16,-3 1-16,-4-2 0,0-1 15,1-1-15,-2-1 0</inkml:trace>
  <inkml:trace contextRef="#ctx0" brushRef="#br0" timeOffset="56418.3863">14350 6500 0,'0'0'0,"0"0"0,0 0 0,0 0 16,24 8-16,-24-8 0,24 7 15,-24-7-15,33 12 0,-13-8 16,1-1-16,-2-1 0,-3 1 0,-1-1 15</inkml:trace>
  <inkml:trace contextRef="#ctx0" brushRef="#br0" timeOffset="56868.6158">15198 6165 0,'0'0'0,"0"0"0,0 0 16,16 9-16,-11-6 0,2 2 16,1 4-16,-2-1 0,0 3 0,-2-3 15,0 1-15,-3 0 0,-2 0 16,-3-1-16,0 1 0,-3 0 16,0-1-16,-6-1 0,-2 0 15,-2-1-15,0-2 0,-6-1 16,1-1-16,0-2 0,0-1 0,1-3 15,1-2-15,3-1 0,2-1 16,3-2-16,3-2 0,1 1 16,3 0-16,1 1 0,2 3 15,0 1-15,0 1 0,2 5 16,0 0-16,-1 6 0,2 3 0,-1 5 16,0 4-16,-1 4 0,-1 2 15,1 3-15,1 3 16,0-1-16,1-2 0,3 5 0,0-1 15,2-4-15,0-4 0,1-3 16,0-2-16,0-4 0,0-3 16,1-4-16,0-4 0,1-9 15,0-5-15,0 0 0,1-3 0,-1 3 16,-2 2-16,0 0 0</inkml:trace>
  <inkml:trace contextRef="#ctx0" brushRef="#br0" timeOffset="57051.6291">15380 6199 0,'0'0'0,"0"0"15,0 0-15,0 0 0,0 0 16,0 0-16,18 11 0,-18-11 16,9 19-16,-9-19 0,3 32 15,-4-12-15,-1 1 0,0 2 16,-2 4-16,1 3 0,0-3 0,1-3 16,0-2-16,1-3 15,1-3-15,-1-4 0,1-1 16,0-5-16,0-3 0,0-3 0,-3-4 15,2 1-15,0 1 0,1 2 16</inkml:trace>
  <inkml:trace contextRef="#ctx0" brushRef="#br0" timeOffset="57301.976">15432 6221 0,'0'0'0,"0"0"16,0 0-16,22-10 0,-22 10 0,28-4 15,-13 4-15,3 0 0,2 0 16,0 2-16,-1-1 0,6 3 15,-3 0-15,-1 2 0,0 2 16,-3 1-16,0 1 0,-3 3 16,-1 2-16,-3-1 0,-1 1 15,-3 1-15,0 2 0,-2-1 16,0 0-16,-2 0 0,-1 1 16,-3-2-16,-2 0 0,-1 0 15,-1-2-15,-1-3 0,-2-2 0,-2 0 16,-1-1-16,1-1 0,2-3 0,2 2 15</inkml:trace>
  <inkml:trace contextRef="#ctx0" brushRef="#br0" timeOffset="57439.8769">15479 6405 0,'0'0'0,"0"0"0,0 0 15,20-6-15,-20 6 0,25-6 0,-7 4 16,1 0-16,1 2 0,-2 0 15,-2 2-15,-1-1 0,-2 3 16,-2-1-16,-1 0 0,-1-1 16</inkml:trace>
  <inkml:trace contextRef="#ctx0" brushRef="#br0" timeOffset="57603.3272">15440 6603 0,'0'0'0,"0"0"0,0 0 0,0 0 0,25-1 15,-25 1-15,34-4 0,-11 1 16,3-3-16,3 2 0,2 0 16,0-2-16,3-1 0,7-3 15,1-1-15,-5 3 0,-8 1 0,-3 2 16</inkml:trace>
  <inkml:trace contextRef="#ctx0" brushRef="#br0" timeOffset="57868.4138">16182 6032 0,'0'0'0,"0"0"16,0 0 0,-19 34-16,5-9 0,1 1 0,-1 2 15,-1 12-15,2 6 0,3-3 16,2-1-16,5 5 0,5-4 15,3-6-15,5-4 0,7 1 16,4-5-16,0-6 0,-1-3 16,4-6-16,3-6 0,-1-3 0,-3-3 15,-2-3-15,-2-5 16,-5 2-16,-3 1 0,-2 1 0</inkml:trace>
  <inkml:trace contextRef="#ctx0" brushRef="#br0" timeOffset="58317.8943">16441 6187 0,'0'0'0,"0"0"16,0 0-16,23-10 0,-23 10 0,24-7 15,-6 5-15,1 0 0,1 1 16,4 3-16,0 3 16,-1 1-16,0-1 0,-2 1 0,-1 0 15,-3 3-15,-4 2 0,-3 2 16,-2 4-16,-5-1 15,-4 0-15,-4-3 0,-1 0 0,-2-2 0,0 0 16,-4 0-16,-3 2 16,-4-4-16,-2-4 0,-3 0 15,0-1-15,3-2 0,2-2 16,0-3-16,0-1 0,2-2 0,1-1 16,4-2-16,3-4 0,2 1 15,1 1-15,4 2 0,1 0 16,0 2-16,0 2 0,1 1 15,0 4-15,2-1 0,-2 5 16,0 2-16,0 3 0,0 6 16,-1 4-16,0 3 0,0 4 15,1 2-15,1 1 0,0 11 16,-1 2-16,0-4 0,0-4 0,1-4 16,1-3-16,-1-4 0,1-3 15,1-2-15,-1-2 16,0-6-16,-1-1 0,2-5 0,2-2 15,-1-5-15,2-3 0,-3 3 16,0 0-16,0 1 0</inkml:trace>
  <inkml:trace contextRef="#ctx0" brushRef="#br0" timeOffset="58534.2143">16924 6254 0,'0'0'0,"0"0"15,0 0-15,0 0 0,0 31 0,0-31 16,-5 33-16,2-14 0,-1 3 16,-2 1-16,1 1 15,-2 6-15,2-2 0,1-1 16,2 0-16,0-4 0,0-4 16,2-3-16,2-4 0,0-3 0,1-4 15,1-7-15,-1-2 0,-1-4 16,-1-3-16,0 3 0,0 0 15,1 1-15</inkml:trace>
  <inkml:trace contextRef="#ctx0" brushRef="#br0" timeOffset="58784.6929">17011 6231 0,'0'0'0,"0"0"0,0 0 16,24-4-16,-14 2 0,3 0 0,4 1 16,-1 1-16,1 0 0,5 3 15,0 4-15,-1-1 0,-1 0 16,-3 3-16,0 4 0,-3 0 15,-2 2-15,0 2 0,-4 1 16,0 1-16,-2 1 0,-2 0 16,-1 1-16,-1-3 0,1-2 15,-2 3-15,-2 0 0,-2-6 0,0 0 16,-2-2-16,-3 0 16,-1 0-16,-2 0 0,-2-4 0,-1-3 15,-1-1-15,1-1 0,2 0 16,2-1-16,1 0 0</inkml:trace>
  <inkml:trace contextRef="#ctx0" brushRef="#br0" timeOffset="58917.998">17012 6417 0,'0'0'0,"0"0"15,0 0-15,0 0 0,0 0 0,19-12 16,-19 12-16,25-1 0,-25 1 16,31-4-16,-13 2 0,-1 2 15,1 1-15,0 2 0,-1-1 16,-1-1-16,-3 1 0,-2 0 15</inkml:trace>
  <inkml:trace contextRef="#ctx0" brushRef="#br0" timeOffset="59084.4365">17010 6587 0,'0'0'0,"0"0"0,0 0 15,0 0-15,0 0 0,27-1 16,-27 1-16,36-2 0,-36 2 0,43-4 15,-17 1-15,2 0 16,-1-1-16,10-2 0,0-1 16,-5-1-16,-4 2 0,-5 2 0</inkml:trace>
  <inkml:trace contextRef="#ctx0" brushRef="#br0" timeOffset="59301.9807">17826 5986 0,'0'0'15,"0"0"-15,0 0 0,0 0 0,0 0 16,0 0-16,-1 35 16,1-35-16,-5 28 0,5-28 0,-4 35 15,2-17-15,-1-1 0,1 0 16,-1 0-16,0-3 0,-1-2 0,1 2 15,0-2-15,0-2 0</inkml:trace>
  <inkml:trace contextRef="#ctx0" brushRef="#br0" timeOffset="59719.2289">17601 6117 0,'0'0'0,"0"0"0,0 0 15,0 0-15,0 0 0,15 21 0,-15-21 16,13 17-16,-13-17 0,22 17 16,-5-11-16,1-1 0,-1 0 0,4-2 15,2-3-15,2 0 0,-1-2 16,8-1-16,-1-1 0,0-1 16,-2-2-16,-2 1 0,-3-2 15,-2 1-15,-2 1 0,0 0 16,-4 0-16,-6 2 0,-2 1 15,-8 3-15,-3 2 0,-6 2 16,-4 2-16,-6 3 0,-4 1 16,-4 2-16,-1 2 0,-11 2 15,-3 2-15,4 0 0,1 1 0,-1 4 16,5-1-16,6-5 0,5-2 16,7-3-16,4-2 0,6-3 15,6-4-15,7 0 0,5-2 16,7-1-16,5-1 0,5-3 15,3 1-15,4-1 0,1 0 0,10 0 16,-1-1-16,-5 1 16,-6-1-16,-6 0 0,-6 0 15,-5 2-15,-4 1 0,-2-1 0</inkml:trace>
  <inkml:trace contextRef="#ctx0" brushRef="#br0" timeOffset="59937.7061">17747 6436 0,'0'0'0,"0"0"0,0 0 16,0 0-16,-17 24 0,17-24 15,-12 22-15,5-9 0,0 2 0,1 3 16,0 0-16,1-1 0,-1 0 16,1 1-16,1-2 0,2-3 15,1-1-15,1-4 0,2-1 16,2-5-16,0-1 0,0-1 15,0 1-15,3-7 0,6-7 0,-1-1 16,-1 2-16,-2 2 0</inkml:trace>
  <inkml:trace contextRef="#ctx0" brushRef="#br0" timeOffset="60218.5015">17914 6444 0,'0'0'0,"0"0"0,0 0 0,0 0 16,0 0-16,0 0 0,-3 23 15,3-23-15,-8 24 0,8-24 16,-9 33-16,7-15 0,1 0 15,3-1-15,3-2 0,3 0 16,2-1-16,3-2 0,4 0 16,6 0-16,2-2 0,0-5 15,0-3-15,-1 0 0,-1 0 0,-1-1 16,-1 1-16,-3-2 0,-3-2 16,-2 0-16,-4 0 0,-3-2 15,-3-1-15,-4-2 0,-4-3 16,-3 0-16,-1-2 0,-2 1 15,-1-1-15,-2 0 0,-2-1 16,1 1-16,-1-1 0,4-1 0,2-4 16,3 3-16,0 3 15,1 2-15</inkml:trace>
  <inkml:trace contextRef="#ctx0" brushRef="#br0" timeOffset="60468.2874">18680 6370 0,'0'0'16,"0"0"-16,0 0 0,25 14 15,-15-9-15,0 4 0,0 1 0,0 2 16,0 0-16,0 0 0,-1 0 16,0 3-16,-2-2 0,-1 2 15,-3 0-15,-2 0 0,-1-3 16,-2 1-16,-1 0 0,-4-2 15,-2 0-15,-5-1 0,-6 0 16,0-1-16,-1-1 0,-4 0 16,-5 0-16,0-1 0,1 0 0,-2 1 15,7-2-15,4-2 0</inkml:trace>
  <inkml:trace contextRef="#ctx0" brushRef="#br0" timeOffset="68334.7475">16019 7017 0,'0'0'16,"0"0"-16,0 0 0,0 0 0,0 0 16,0 0-16,0 0 0,-4 30 15,4-30-15,-7 27 0,-2-5 16,0 3-16,0 3 0,-1 3 15,-2 6-15,-2 9 0,0 0 16,-4 10-16,-1-1 0,4-10 16,1-4-16,0-3 0,1-6 15,3-6-15,2-6 0,3-6 16,0-4-16,2-5 0,-1-3 0,5-5 16,4-6-16,3-2 0,1-2 15,4-5-15,4-5 0,2 0 16,5-1-16,4-1 0,4 0 15,0 2-15,0 3 0,6-1 16,-2 5-16,-3 5 0,-2 4 16,-2 5-16,-1 6 0,-2 1 0,-4 1 15,-6 7-15,-4 5 16,-6 3-16,-4 2 0,-6 3 0,-5 3 16,-4-5-16,-4-5 0,-4 1 15,-3 0-15,-4-2 0,-3 0 16,-1 0-16,-2 0 0,1-5 15,0-3-15,-2-2 0,3-4 16,11-4-16,3-2 0,5 0 16,2 1-16,3 0 0</inkml:trace>
  <inkml:trace contextRef="#ctx0" brushRef="#br0" timeOffset="68601.7564">16789 7024 0,'0'0'0,"0"0"15,0 0-15,0 0 0,-6 26 0,6-26 16,-19 34-16,6-11 0,-2 4 16,-3 5-16,-5 4 0,-5 9 15,3-2-15,-2 9 0,6-1 16,5-8-16,2-5 0,6 1 15,4-7-15,7-5 0,2-5 0,10-5 16,9-3-16,-2-4 16,0-5-16,4-2 0,5-4 15,-7 1-15,-5 0 0,-5 0 0</inkml:trace>
  <inkml:trace contextRef="#ctx0" brushRef="#br0" timeOffset="68768.7687">17194 7405 0,'0'0'0,"0"0"0,0 0 16,0 0-16,-8 23 0,8-23 0,-12 26 15,12-26-15,-19 35 0,8-16 16,0 0-16,1-1 0,0 0 16,-1 0-16,2-4 0,0-1 15,2-3-15,2-1 0</inkml:trace>
  <inkml:trace contextRef="#ctx0" brushRef="#br0" timeOffset="68915.7435">17324 7124 0,'0'0'0,"0"0"0,0 0 15,0 0-15,0 0 0,0 0 16,30 21-16,-30-21 0,15 12 0,-15-12 15</inkml:trace>
  <inkml:trace contextRef="#ctx0" brushRef="#br0" timeOffset="69253.5301">17556 7407 0,'0'0'15,"0"0"-15,0 0 0,-9 24 0,4-13 16,0 3-16,-3 1 0,0 1 15,0 0-15,-2 3 0,0-1 16,2-3-16,1-2 0,3-3 16,1-5-16,3-2 0,2-4 0,2-3 15,3-5-15,1-3 16,0-2-16,10-6 0,4-2 16,0 0-16,0 1 0,11-4 0,4 2 15,-4 3-15,-3 3 0,-1 4 16,1 4-16,-1 3 0,-3 3 15,2 2-15,-6 3 0,-7 7 16,-3 3-16,-5 5 0,-5 2 16,-4 1-16,-4 1 0,-1 5 15,-2 5-15,0-3 0,0-1 0,0 3 16,3-2-16,3-4 16,1-5-16,2-4 0,0-4 0,0-1 15</inkml:trace>
  <inkml:trace contextRef="#ctx0" brushRef="#br0" timeOffset="69702.2184">18551 7424 0,'0'0'0,"0"0"16,0 0-16,0 0 0,0 0 0,2-21 16,-2 21-16,-15-14 0,15 14 15,-25-11-15,6 8 0,-3 1 16,-1 1-16,-12 3 0,-3 2 15,3 3-15,0 2 0,-5 7 16,0 2-16,3 1 0,4 3 0,6 1 16,4 0-16,6 0 15,6-3-15,11 0 0,9-4 16,3-6-16,4-3 0,9-4 16,8-4-16,3-1 0,3-3 0,7-5 15,2-5-15,-4-2 0,-2-3 16,3-5-16,-2-2 0,-8 2 15,-5-2-15,-1-2 0,-2-5 16,-4 3-16,-2 0 0,-3 2 16,-3 0-16,-4 5 0,-3 5 0,-4 6 15,0 4-15,-3 2 16,0 3-16,-1 4 0,-4 3 0,-2 4 16,-2 3-16,-3 7 15,-2 5-15,-1-1 0,-1 1 0,-2 11 16,-1 4-16,3 0 0,1 1 15,4-2-15,4-1 0,4-6 16,4-4-16,-1-7 0,0-4 16,0-2-16</inkml:trace>
  <inkml:trace contextRef="#ctx0" brushRef="#br0" timeOffset="69901.9421">19013 7364 0,'0'0'16,"0"0"-16,0 0 0,0 0 16,-13 27-16,13-27 0,-15 27 15,8-10-15,-1 2 0,-1 1 16,0-2-16,2 1 0,0-1 0,0 2 16,4-4-16,2-7 15,1-4-15,0-1 0,0 0 0,0-1 0</inkml:trace>
  <inkml:trace contextRef="#ctx0" brushRef="#br0" timeOffset="70045.934">19127 7088 0,'0'0'0,"0"0"15,0 0-15,24 4 0,-24-4 16,22 7-16,-11-2 0,-1 0 15,-1-1-15,-2-1 0</inkml:trace>
  <inkml:trace contextRef="#ctx0" brushRef="#br0" timeOffset="70351.5928">19217 7397 0,'0'0'0,"0"0"0,0 0 0,-9 21 16,9-21-16,-10 25 0,3-7 15,-1-1-15,0-2 0,0 0 16,2-2-16,-2 3 0,1-4 15,2-3-15,0-2 0,3-4 16,0-3-16,2-4 0,3-5 16,3-1-16,2-3 0,6-6 15,4-3-15,0 0 0,2-2 0,2 1 16,1 0-16,5-2 16,-2 4-16,-1 5 0,-3 4 0,-4 4 15,0 4-15,-4 4 0,-1 2 16,-4 3-16,-1 4 0,-5 6 15,-3 4-15,-1 1 0,-1 0 16,-1 4-16,0 3 0,-1-2 16,1-1-16,2 0 0,2-1 15,3-3-15,3-2 0,-2-4 0,0-2 16,-2-3-16</inkml:trace>
  <inkml:trace contextRef="#ctx0" brushRef="#br0" timeOffset="70802.1511">20095 7327 0,'0'0'0,"0"0"15,0 0-15,0 0 0,-27 4 0,27-4 16,-39 7-16,15-1 0,-2 3 16,-2 4-16,0 4 0,-7 4 15,3 0-15,5 3 0,4 0 16,1 3-16,6-1 0,10-5 15,7-2-15,6-4 0,8-4 16,7-6-16,8-2 0,2-1 16,1-3-16,5-5 0,-1-6 15,-5 0-15,-4-1 0,-1-2 16,-2-1-16,-4-2 0,-2 1 0,-4 0 16,-3 2-16,-3 5 0,-2 1 15,-3 3-15,-2 0 0,-1 4 16,-1 2-16,-2 2 0,-4 4 15,-1 5-15,-1 2 0,-1 8 16,0 6-16,0 1 0,0 0 16,1 3-16,2 3 0,0-5 15,2-2-15,-2 4 0,2-1 16,-1-4-16,2-3 0,-1-1 0,-1-2 16,0-5-16,-3-3 0,-5 0 15,-5-2-15,-1-1 0,-1-1 16,-3-4-16,-2-3 0,-1-1 15,-1-1-15,5 1 0,4-2 16,4 2-16</inkml:trace>
  <inkml:trace contextRef="#ctx0" brushRef="#br0" timeOffset="72885.4582">23439 7339 0,'0'0'0,"0"0"15,0 0-15,0 0 0,-11 23 0,11-23 16,-21 34-16,9-10 15,-1 2-15,-3 7 0,-4 3 16,-6 10-16,2-1 0,-2 9 16,2-3-16,5-5 0,2-5 0,1 0 15,2-7-15,4-7 0,3-6 16,1-6-16,3-5 16,0-6-16,0-4 0,1 0 0,2 0 15,-2 0-15</inkml:trace>
  <inkml:trace contextRef="#ctx0" brushRef="#br0" timeOffset="73135.3109">23399 7322 0,'0'0'16,"0"0"-16,19-5 0,-5 4 0,0 0 16,7 1-16,3 2 0,-2 3 15,-1 1-15,-2 4 0,-4 2 16,-1 1-16,-4 0 0,-4 4 15,-1 3-15,-4-2 0,-2 0 16,-7 3-16,-4 1 0,-3-3 16,-1 0-16,-4-1 0,-1 0 15,-2-3-15,-1-3 0,-1-3 16,2-4-16,5-1 0,2-1 0,5-7 16,4-6-16,2 2 0,1 1 15,0 3-15</inkml:trace>
  <inkml:trace contextRef="#ctx0" brushRef="#br0" timeOffset="73454.2666">23834 7377 0,'0'0'0,"0"0"16,0 0-16,-19 24 0,11-12 0,-2 6 15,-3 5-15,0 4 0,1-1 16,7-4-16,5-1 0,3-3 15,4-3-15,7-4 0,6-6 16,2-4-16,3-1 0,2-5 16,0-5-16,0-1 0,-3 0 0,1-7 15,1-2-15,-4-3 16,-4 0-16,-1-5 0,-6-1 16,-4 4-16,-5 6 0,-9 1 0,-7 3 15,-3 2-15,0 2 0,-7 5 16,-3 2-16,-3 4 0,-2 2 15,2 2-15,3 4 0,4 0 16,3 2-16,2 2 0,2 3 16,4-4-16,2-3 0,2-1 0</inkml:trace>
  <inkml:trace contextRef="#ctx0" brushRef="#br0" timeOffset="73885.7213">24342 7285 0,'0'0'0,"0"0"0,0 0 15,0 0-15,0 0 0,-22 28 16,22-28-16,-25 29 0,8-13 0,0 5 16,-2 4-16,2 0 0,3 0 15,-1 4-15,3-2 0,3-5 16,3-1-16,7-4 0,7-4 15,4-2-15,5-5 0,4-2 16,3-5-16,7-3 0,0-2 0,-2-4 16,0-5-16,-1 0 15,-2-1-15,5-8 0,-2-3 16,-4 1-16,-3 1 0,-5 1 16,-4 1-16,-3 6 0,-4 3 0,-1 3 15,-2 3-15,-1 5 0,-2 3 0,-2-2 16,-5 4-16,0 3 15,-2 3-15,-3 5 0,-3 5 16,2 2-16,1-2 0,2 5 16,1 1-16,4-2 0,2-1 15,3-2-15,4-2 0,5-1 0,4-3 16,4-2-16,2-4 16,-3-1-16,-3-2 0,-2 1 0</inkml:trace>
  <inkml:trace contextRef="#ctx0" brushRef="#br0" timeOffset="74184.826">24932 7307 0,'0'0'16,"0"0"-16,0 0 0,0 0 0,-13 28 16,13-28-16,-19 31 0,7-10 15,0 3-15,0 1 0,0 2 16,-3 5-16,3-6 0,2-3 15,3-3-15,0-5 0,1-2 16,4-6-16,2-2 0,2-5 16,2-3-16,2-6 0,2-6 15,1-2-15,1-3 0,3-3 16,2-2-16,3-3 0,-1 3 0,1 1 16,4 1-16,1 5 0,0 2 15,1 8-15,2 8 0,0 4 16,-1 2-16,0 9 0,2 7 15,-3-2-15,-4-4 0,-5-3 16</inkml:trace>
  <inkml:trace contextRef="#ctx0" brushRef="#br0" timeOffset="80669.0732">21317 8013 0,'0'0'0,"8"0"16,3-2-16,3-1 0,3 1 0,10-1 15,6-1-15,3 0 0,1-1 16,14 1-16,3 0 16,0 0-16,-1 1 0,16-3 0,4-1 15,8 1-15,-5 0 0,6 3 16,7-2-16,4 2 0,-6 0 15,49 3-15,-4 5 0,-14-4 16,-11-2-16,6-4 0,3-2 16,-8 2-16,-6 2 0,8 2 15,6 0-15,-17 4 0,-12 4 0,7-5 16,3-3-16,-7-1 0,-5 1 16,-4 3-16,-3 4 0,-12 1 15,-7 1-15,-7-6 0,-3-4 16,-16 1-16,-10 1 0,-7-1 15</inkml:trace>
  <inkml:trace contextRef="#ctx0" brushRef="#br0" timeOffset="83950.6712">23367 5673 0,'0'0'0,"18"-5"16,2 1-16,1 3 0,2 1 0,10-3 15,5-3-15,10 0 0,3-2 16,-2 2-16,-2 0 0,6 1 15,-2 3-15,-9 0 0,-7 0 16,-7 1-16,-4-1 0,-7 2 16,-3 0-16,-5 0 0</inkml:trace>
  <inkml:trace contextRef="#ctx0" brushRef="#br0" timeOffset="84169.5137">23641 5778 0,'0'0'0,"0"0"0,0 0 16,0 0-16,-1 24 0,1-24 15,-3 25-15,3-25 0,-6 30 0,2-13 16,-2 1-16,0 3 0,-2-1 16,-1 1-16,-1 0 15,-3 4-15,-1 0 0,-2-1 16,0-1-16,2-4 0,3-2 0,2-4 15</inkml:trace>
  <inkml:trace contextRef="#ctx0" brushRef="#br0" timeOffset="84302.2432">23307 6185 0,'0'0'15,"0"0"-15,0 0 0,0 0 16,0 0-16,0 0 0,0 0 16,35-10-16,-35 10 0,43-8 15,-15 5-15,2 0 0,1 1 0,3-2 16,3 1-16,11-4 0,-3 0 15,0-1-15,-7 3 0,-9 0 16</inkml:trace>
  <inkml:trace contextRef="#ctx0" brushRef="#br0" timeOffset="84569.4759">24291 5729 0,'0'0'0,"0"0"0,0 0 0,0 0 16,-18 20-16,18-20 0,-29 33 15,13-14-15,-1 0 0,1 4 16,-1 5-16,-2 7 0,4-3 0,4-3 16,4-3-16,4 1 0,3-5 15,4-3-15,4-5 16,5-3-16,5-4 0,2-3 0,2-2 15,-2-2-15,-3-2 0,-2 1 16,-3 0-16,-2-1 0</inkml:trace>
  <inkml:trace contextRef="#ctx0" brushRef="#br0" timeOffset="84719.2773">24092 5922 0,'0'0'0,"10"-1"15,5-2-15,4 1 0,3-1 0,14 0 16,4 1-16,9-2 0,-2 0 16,-8 2-16,-8 0 15,-6-1-15</inkml:trace>
  <inkml:trace contextRef="#ctx0" brushRef="#br0" timeOffset="84952.2758">25019 5828 0,'0'0'0,"0"0"0,0 0 16,-10 23-16,10-23 0,-14 33 0,3-3 16,0-1-16,0 1 0,-8 13 15,-2 4-15,-3 8 0,1-3 16,-1 6-16,3-2 0,3-10 15,4-7-15,-2-2 0,2-6 16,3-8-16,2-6 0,2-6 16,3-3-16,1-1 0</inkml:trace>
  <inkml:trace contextRef="#ctx0" brushRef="#br0" timeOffset="85202.3482">24993 5776 0,'0'0'0,"10"-3"16,6-2-16,2 1 0,1 2 0,9 1 16,5 0-16,6 1 15,-2 1-15,0 3 0,-1 4 16,-6 2-16,-6 2 0,-5 3 16,-6 2-16,-5-2 0,-5 0 0,-8 0 15,-9 1-15,-3 1 0,-5 3 16,-6 0-16,-5 3 0,-5 2 15,0-3-15,1-2 16,-2-1-16,9-4 0,7-4 0,4-2 16</inkml:trace>
  <inkml:trace contextRef="#ctx0" brushRef="#br0" timeOffset="85552.1354">25708 5804 0,'0'0'0,"0"0"0,0 0 16,-25 21-16,25-21 0,-29 27 15,11-8-15,-2 3 0,0 2 0,-4 8 16,2 0-16,1 2 0,4-4 16,12-6-16,7-5 15,7-7-15,4-4 0,8-6 0,6-4 16,3-4-16,1-3 0,3-4 15,2-4-15,4-4 0,-3-3 16,-4 0-16,-4 0 0,-4-2 16,-4 1-16,-4-3 0,-4 0 15,-7 10-15,-5 3 0,-4 2 16,-5 2-16,-4 6 0,-5 3 0,-7 3 16,-5 1-16,2 6 0,2 3 15,-2 2-15,1 3 0,4-2 16,3-2-16,3-2 0,4-3 15,3-1-15</inkml:trace>
  <inkml:trace contextRef="#ctx0" brushRef="#br0" timeOffset="85937.8614">26233 5791 0,'0'0'0,"0"0"0,0 0 0,0 0 15,-15 20-15,15-20 0,-26 23 16,12-7-16,0 2 0,-2 3 16,1 4-16,-3 4 0,3 0 15,1-2-15,5-4 0,3-3 16,3-1-16,4-5 0,4-3 16,5-2-16,5-6 0,4-4 0,7-6 15,1-1-15,3-2 0,9-6 16,0-4-16,-1-1 0,-2-1 15,5-6-15,-2 1 0,-9 3 16,-4 1-16,-6 6 0,-5 3 16,-4 5-16,-3 3 0,-4 1 15,-2 3-15,-2 2 0,-5 3 0,-5 4 16,-3 5-16,-2-1 0,1 2 16,0 3-16,-2 6 15,4-1-15,2 0 0,4-1 0,1 1 16,4-3-16,3-2 0,8-3 15,7-3-15,2-5 0,0-4 16,-2 0-16,-4 0 0,-2 0 0</inkml:trace>
  <inkml:trace contextRef="#ctx0" brushRef="#br0" timeOffset="86235.3838">26872 5820 0,'0'0'0,"0"0"0,0 0 0,-12 22 16,12-22-16,-17 22 0,6-6 16,-1 2-16,-2 0 0,0 5 15,1-2-15,2-2 0,2-3 0,1-4 16,2-1-16,0-4 16,2-2-16,1-5 0,3-5 15,2-2-15,0-2 0,3-4 0,2-2 16,2-1-16,2 0 0,1-1 15,2-1-15,-1 4 0,0 3 16,-1 3-16,1 2 0,0 3 16,0 1-16,3 3 0,0 5 15,0-1-15,-2 0 0,-2-1 16,-1 0-16,-2-1 0</inkml:trace>
  <inkml:trace contextRef="#ctx0" brushRef="#br0" timeOffset="86652.2841">27058 5926 0,'0'0'0,"0"0"16,0 0-16,0 0 0,0 0 0,0 0 15,0 0-15,29 9 0,-29-9 0,31 2 16,-31-2-16,39 2 16,-18-2-16,2-1 0,1-1 15,1-3-15,-1 0 0,6-4 16,-2 0-16,-4-2 0,-3-1 0,-4 0 16,-4 0-16,-4 0 0,-5 2 15,-5-1-15,-4 0 0,-3 0 16,-3 1-16,-4 4 0,-5 2 15,-3 4-15,-2 2 0,-8 5 16,-2 4-16,3 3 0,3 4 16,4 2-16,3 1 0,4 3 15,4 2-15,4 5 0,7 1 16,7-4-16,7-5 0,10-3 0,9-5 16,5-3-16,5-4 0,3-6 15,3-5-15,-9 2 0,-9 0 16,-6-1-16</inkml:trace>
  <inkml:trace contextRef="#ctx0" brushRef="#br0" timeOffset="87053.0269">27888 5828 0,'0'0'0,"0"0"0,0 0 16,0 0-16,-23-9 0,23 9 0,-30-1 15,11 2-15,-1 1 0,-2 1 16,-1 3-16,0 2 0,0 1 15,-5 5-15,3 3 0,2 3 16,2 3-16,5-1 0,4 0 16,2 1-16,5-2 0,7-6 15,7-1-15,7-5 0,6-3 0,7-5 16,5-3-16,0-6 16,1-4-16,0-4 0,1-1 0,4-8 15,-4 0-15,-3-3 0,-2-2 16,-2-1-16,-1-1 0,-2-8 15,-4-1-15,-5 8 0,-5 3 16,-2 6-16,-4 5 0,0 6 16,-2 3-16,-2 4 0,-1 3 15,-3 6-15,-2 3 0,-2 4 16,-1 4-16,-3 4 0,-2 3 0,-2 5 16,1 4-16,1 1 0,0 2 15,1 9-15,3 6 0,5-5 16,3-4-16,0-8 0,0-7 15,0-6-15</inkml:trace>
  <inkml:trace contextRef="#ctx0" brushRef="#br0" timeOffset="87519.2675">28943 5822 0,'0'0'0,"0"0"0,0 0 16,0 0-16,0 0 0,-9-22 16,9 22-16,-20-14 0,7 9 0,-2 0 15,-3 2-15,-2 2 0,-3 0 16,-1 3-16,-3 3 0,-6 6 16,0 1-16,1 4 15,2 2-15,-2 6 0,5 1 0,5-1 16,5 1-16,6-3 0,5-3 15,6-2-15,5-5 0,9-2 16,6-2-16,6-8 0,3-7 16,3-2-16,1-4 0,2-3 15,-1-1-15,5-7 0,-1-3 16,-3-4-16,-2-1 0,-1-3 0,-1-1 16,1-5-16,-2 1 0,-6 5 15,-2 2-15,-5 8 16,-4 4-16,-4 6 0,-3 6 0,-1 3 15,-2 2-15,-3 4 0,-4 8 16,-4 3-16,-1 4 0,-2 2 16,-2 4-16,-4 4 0,-1 6 15,-4 6-15,1 3 0,0 2 16,1 1-16,7-2 0,3-2 0,4-1 16,5-6-16,1-7 0,2-7 15,-1-4-15,1-4 0,-1-1 16</inkml:trace>
  <inkml:trace contextRef="#ctx0" brushRef="#br0" timeOffset="87852.4842">29338 5793 0,'0'0'15,"0"0"-15,0 0 0,0 0 0,-22 18 16,22-18-16,-28 23 0,14-8 15,0 3-15,2 1 0,1 2 16,4-2-16,2-2 0,7-1 16,7-3-16,3-4 0,3-6 0,2-2 15,4-4-15,0-2 16,0-2-16,-1-2 0,-2 0 16,0-6-16,-2 0 0,-5-4 15,-2-2-15,-5 5 0,-2 2 0,-6 2 16,-5-1-16,-4 3 0,-5 2 15,-2 2-15,-1 2 0,-1 2 16,0 2-16,2 0 0,2 3 16,2 0-16,3 1 0,6 2 15,6-1-15,0-1 0,0-1 0,0 1 16</inkml:trace>
  <inkml:trace contextRef="#ctx0" brushRef="#br0" timeOffset="88320.2051">29709 5736 0,'0'0'0,"0"0"16,0 0-16,0 0 0,0 0 0,-16 30 15,16-30-15,-18 29 0,7-10 16,-1 1-16,-1 2 16,0-3-16,2 2 0,4 0 15,4-1-15,3-3 0,3-4 0,2-5 16,4-5-16,2-3 0,2-2 15,4-2-15,2-2 0,-2-2 16,-1-2-16,1-7 16,2-5-16,-2 1 0,-2 1 15,3-3-15,-3 1 0,-2 3 0,-2 4 16,-3 0-16,-4 4 0,0 5 16,-2 5-16,-3 6 0,-2 2 15,-3 3-15,-1 2 0,0 4 16,-1 5-16,0 1 0,2 3 0,-1 3 15,3-3-15,1-5 0,3-3 16,4-3-16,1-1 16,5-5-16,3-3 0,2-4 0,1-3 15,1-2-15,-1-4 0,1-5 16,1-1-16,-2-2 0,-1-3 16,0-2-16,-2-2 0,-3-2 15,-1 1-15,-4 1 0,-1 1 16,-2 2-16,-1 3 0,-1 1 15,-1 3-15,-2 3 0,-1 2 0,1 3 16,1 0-16,-1 0 0</inkml:trace>
  <inkml:trace contextRef="#ctx0" brushRef="#br0" timeOffset="88685.2658">30248 5759 0,'0'0'15,"0"0"-15,0 0 0,-16 20 0,6-9 16,-1 3-16,-2 4 0,-1 0 16,1 2-16,-1 4 0,2-3 15,2-2-15,2-5 0,1-2 16,2 1-16,2-6 0,1-3 16,2-4-16,5-6 0,-1 1 15,1-3-15,2-2 0,4-3 16,3-3-16,0-3 0,2 0 15,2-1-15,0 1 0,1 1 0,5-1 16,2 5-16,-2 1 0,0 2 16,-2 6-16,-2 1 0,-2 3 15,0 1-15,-3 2 0,0 3 16,-4 1-16,-2 2 0,-5 3 16,-2 4-16,-2-2 0,-2 2 15,-1-1-15,-3 2 0,1 0 16,-2 1-16,-2 5 0,0 1 15,2-4-15,0-2 0,1-4 0,2-2 16,1-2-16</inkml:trace>
  <inkml:trace contextRef="#ctx0" brushRef="#br0" timeOffset="88822.0123">30737 6091 0,'0'0'16,"0"0"-16,0 0 0,-21 5 0,21-5 16,0 0-16</inkml:trace>
  <inkml:trace contextRef="#ctx0" brushRef="#br0" timeOffset="91586.0072">25824 6965 0,'0'0'0,"0"0"16,0 0-16,0 0 0,0 0 0,-25 19 16,25-19-16,-32 26 0,7-7 0,-4 6 15,-7 7-15,-10 11 16,0 5-16,-12 15 0,3 6 15,0 12-15,9-1 0,8 7 16,13-6-16,12-5 0,12-14 0,0-17 16,0-13-16,-1-8 0</inkml:trace>
  <inkml:trace contextRef="#ctx0" brushRef="#br0" timeOffset="92202.3606">26070 7094 0,'0'0'0,"0"0"15,0 0-15,0 0 0,0 0 0,0 0 16,0 0-16,0 0 0,0 0 16,0 0-16,0 0 0,0 23 15,0-23-15,0 0 0,-9 25 16,9-25-16,-22 28 0,5-10 16,-3 2-16,-5 3 0,-2 3 15,-12 7-15,-1 4 0,0 2 16,-1 1-16,-4 8 0,3-1 15,-2 2-15,6-5 0,12-6 16,8-5-16,3-3 0,3-8 0,3-6 16</inkml:trace>
  <inkml:trace contextRef="#ctx0" brushRef="#br0" timeOffset="92420.1018">25946 7364 0,'0'0'16,"0"0"-16,0 0 0,-6 24 0,6-24 16,-11 28-16,2-8 15,-1 3-15,-1 4 0,-1 1 0,-1 3 16,-3 6-16,3-5 0,2 4 16,5-5-16,5-6 0,4-5 15,1-7-15,4-4 0,1-7 16,0-4-16,-2 1 0,-1 0 0,-2 0 15</inkml:trace>
  <inkml:trace contextRef="#ctx0" brushRef="#br0" timeOffset="92669.8686">26213 7172 0,'0'0'16,"0"0"-16,0 0 0,-8 19 15,8-19-15,-16 34 0,3-7 16,-2 2-16,0 4 0,-4 12 16,0 3-16,1 5 0,2-4 0,7-8 15,6-4-15,2-2 0,2-10 16,4-4-16,1-4 16,3-9-16,3-4 0,2-2 0,2-3 15,0-4-15,2-2 0,-2-1 16,-2-3-16,-3 1 0,-2 4 0,-2 0 15</inkml:trace>
  <inkml:trace contextRef="#ctx0" brushRef="#br0" timeOffset="92818.7688">26091 7452 0,'0'0'0,"0"0"15,0 0-15,0 0 0,33-7 0,-33 7 16,39-7-16,-16 2 15,2 1-15,3-1 0,1 0 16,3 0-16,-4 1 0,-5-1 0</inkml:trace>
  <inkml:trace contextRef="#ctx0" brushRef="#br0" timeOffset="93019.8512">26545 7199 0,'0'0'0,"0"0"0,0 0 0,0 0 16,29 1-16,-29-1 0,34 0 15,-34 0-15,44 0 0,-19 0 16,3-1-16,2-1 0,1 4 0,6-4 16,-2 0-16,-4-1 15,-3-1-15,0-1 0,-4 1 0,-6 2 16</inkml:trace>
  <inkml:trace contextRef="#ctx0" brushRef="#br0" timeOffset="93172.452">26824 7207 0,'0'0'0,"0"0"15,0 0-15,0 0 0,0 0 0,-21 13 16,21-13-16,-19 12 16,9-4-16,-2 1 0,-1 2 15,-2 1-15,-3 2 0,-1-1 0,-1 3 16,-4 1-16,0 1 0,4-4 15,3-1-15,3-3 0</inkml:trace>
  <inkml:trace contextRef="#ctx0" brushRef="#br0" timeOffset="93585.2408">26591 7436 0,'0'0'16,"0"0"-16,0 0 0,0 0 0,-7 23 15,7-23-15,-9 29 0,2-13 16,1 2-16,-1-1 16,0-1-16,2-1 0,0-3 0,1 1 15,1-3-15,2-4 0,2-3 16,1-3-16,0-3 0,0-3 16,2-3-16,-1 1 0,0-2 15,1-1-15,-1-2 0,2-5 16,2 1-16,1 0 0,1 0 0,2 1 15,2 3-15,1-1 0,3 1 16,0 3-16,2 2 0,2 0 16,1 2-16,0 3 0,0-1 15,-2 3-15,-1 2 0,-2 2 16,0 1-16,-2 2 0,-1 2 16,-5 1-16,-2 1 0,-2 2 15,-4 3-15,-2-1 0,-3 3 16,0-2-16,-3 0 0,-3 0 0,-2-1 15,-1-1-15,-1 1 0,-4 0 16,0-2-16,1-4 0,0-3 16,4 0-16,2-1 0,2-2 15</inkml:trace>
  <inkml:trace contextRef="#ctx0" brushRef="#br0" timeOffset="93753.9151">26747 7511 0,'0'0'15,"0"0"-15,0 0 0,-7 20 0,7-20 16,-9 23-16,3-7 0,-3 0 16,-2 3-16,-2 0 0,-2 2 15,-3 5-15,0 0 16,-1 1-16,-1-1 0,3-2 0,1-5 16,1 2-16,2-4 0,2-4 15</inkml:trace>
  <inkml:trace contextRef="#ctx0" brushRef="#br0" timeOffset="93919.2431">26654 7691 0,'0'0'0,"0"0"15,0 0-15,0 0 0,16 22 16,-16-22-16,12 22 0,-6-9 16,1 3-16,1-1 0,1 1 15,0-2-15,2 0 0,2-3 16,0-2-16,2 0 0,-3-1 0,-1-2 15</inkml:trace>
  <inkml:trace contextRef="#ctx0" brushRef="#br0" timeOffset="94152.4356">27318 7149 0,'0'0'0,"0"0"0,0 0 16,0 0-16,0 0 0,0 0 0,-29 21 16,29-21-16,-26 22 0,10-7 15,0 3-15,-2-1 0,-1-1 0,3 0 16,2-3-16,-1 2 16,5-6-16,5-3 0,5-6 15,0 0-15,1-4 0,0 0 16,0 1-16,0 0 0</inkml:trace>
  <inkml:trace contextRef="#ctx0" brushRef="#br0" timeOffset="94302.8072">27612 7025 0,'0'0'0,"0"0"0,0 0 16,0 0-16,18 14 0,-18-14 15,8 19-15,-6-9 0,0 1 0,-1 3 16,-1 0-16,-2 1 0,-1-1 15,-1-1-15,2-1 0,0-2 16</inkml:trace>
  <inkml:trace contextRef="#ctx0" brushRef="#br0" timeOffset="94552.6653">27294 7283 0,'0'0'15,"0"0"-15,0 0 0,0 0 0,0 0 16,0 0-16,32 4 15,-32-4-15,36 1 0,-14 0 0,2-1 16,2 1-16,-1 1 0,1-1 16,2 3-16,3-1 0,-4 1 15,-1 1-15,-3 1 0,-3-1 16,-4 1-16,-4 0 0,-3 2 16,-5 0-16,-4 0 0,-5 2 15,-4 0-15,-3 0 0,-3 1 0,-3-2 16,-2 0-16,-1-1 0,0-2 15,0 0-15,4 0 0,3-2 16</inkml:trace>
  <inkml:trace contextRef="#ctx0" brushRef="#br0" timeOffset="94718.6839">27467 7346 0,'0'0'0,"0"0"0,0 0 0,0 0 0,-21 20 16,21-20-16,-20 20 15,8-9-15,-1 2 0,-3 1 0,-2 2 16,0 0-16,-1 0 0,-3 4 16,2-2-16,4-2 0,1-3 0,3-2 15</inkml:trace>
  <inkml:trace contextRef="#ctx0" brushRef="#br0" timeOffset="94885.4638">27124 7662 0,'0'0'0,"0"0"0,0 0 16,0 0-16,5 22 0,-2-13 15,0 4-15,1-2 0,1 1 0,0 0 16,1 1-16,-1-2 16,1-2-16,-2-2 0,1 0 15,-2-2-15</inkml:trace>
  <inkml:trace contextRef="#ctx0" brushRef="#br0" timeOffset="95135.7949">27215 7650 0,'0'0'0,"0"0"0,0 0 0,38-7 16,-21 3-16,7 1 0,4 1 16,9 0-16,-1-1 0,4 2 15,3 1-15,5 0 16,-5 0-16,-2 4 0,-2 0 0,-6 1 0,-5 0 15,0 4-15,-7 1 16,-10-3-16,-4 1 0,-10 1 0,-6 1 16,-4 1-16,-2 0 0,-8-1 15,-6 0-15,1 1 0,1 0 0,-8 0 16,-2-3-16,9-1 16,6-2-16,4-1 0</inkml:trace>
  <inkml:trace contextRef="#ctx0" brushRef="#br0" timeOffset="95285.3047">27323 7645 0,'0'0'0,"0"0"0,0 0 0,0 0 16,0 0-16,-7 25 0,7-25 16,-7 22-16,7-22 0,-5 23 15,3-10-15,1-1 0,1 0 0,0-1 16,0-3-16,0 0 0</inkml:trace>
  <inkml:trace contextRef="#ctx0" brushRef="#br0" timeOffset="95453.3047">27522 7628 0,'0'0'0,"0"0"16,0 0-16,0 0 0,0 0 0,0 0 15,-13 25-15,13-25 0,-18 22 16,18-22-16,-22 28 15,11-14-15,-1-1 0,0 0 16,-2 0-16,3-1 0,1-2 0,2-1 16</inkml:trace>
  <inkml:trace contextRef="#ctx0" brushRef="#br0" timeOffset="95635.7701">27006 7829 0,'0'0'0,"0"0"0,0 0 15,27 0-15,-27 0 0,37-1 16,-10 1-16,4-1 0,2 1 16,16-2-16,4 1 15,-1-1-15,-2 2 0,13 0 16,0-1-16,5 0 0,-6-1 0,1-2 16,-9-2-16,-13 2 0,-10 0 0,-8 1 15</inkml:trace>
  <inkml:trace contextRef="#ctx0" brushRef="#br0" timeOffset="95846.2176">28079 7483 0,'0'0'0,"0"0"15,23 0-15,-6 2 0,4-1 0,13-1 16,6-3-16,1 2 0,0 1 0,14-2 15,2 0-15,2 0 16,-11 1-16,-2-2 0,-1-2 16,-13 0-16,-9 0 0,-2 1 15,-6 2-15,-3-1 0</inkml:trace>
  <inkml:trace contextRef="#ctx0" brushRef="#br0" timeOffset="96069.3543">28396 7272 0,'0'0'0,"0"0"16,0 0-16,0 0 0,-5 23 0,5-23 15,-11 26-15,11-26 0,-16 34 16,5-11-16,-2 7 16,-1 0-16,-2-1 0,-3 10 15,1-2-15,1-2 0,3-2 0,-1 2 16,3-3-16,0-7 0,0-4 0,2-6 15,1-4-15,2-2 0,1-1 16,2-3-16</inkml:trace>
  <inkml:trace contextRef="#ctx0" brushRef="#br0" timeOffset="96252.5505">28330 7634 0,'0'0'0,"0"0"16,0 0-16,0 0 0,10 24 0,-10-24 15,9 25-15,-4-11 0,2 1 0,1 1 16,0 2-16,1-3 16,1 1-16,3 2 0,2 0 15,-2-5-15,-1-3 0,2-3 16,3-4-16,-3 0 0,-2-1 0,-2 0 16</inkml:trace>
  <inkml:trace contextRef="#ctx0" brushRef="#br0" timeOffset="96420.926">29075 7293 0,'0'0'0,"9"-1"0,4-1 0,3 1 0,1 0 16,11 1-16,2 1 15,1 0-15,-1 1 0,7-1 0,-2 2 16,-5-3-16,-6-2 0,-4 1 15,-4 1-15,-2-1 0</inkml:trace>
  <inkml:trace contextRef="#ctx0" brushRef="#br0" timeOffset="96606.4192">28861 7525 0,'0'0'16,"0"0"-16,-10 20 0,4-7 0,-1 1 15,-2 8-15,-1 2 0,2-1 16,0-1-16,1 5 0,2-3 16,3-3-16,2-4 0,2-4 15,1-6-15,0-3 0,1-4 16,-1 0-16,0 0 0,0 0 0</inkml:trace>
  <inkml:trace contextRef="#ctx0" brushRef="#br0" timeOffset="96902.6324">28835 7576 0,'0'0'0,"0"0"16,0 0-16,0 0 0,30-11 0,-30 11 16,39-13-16,-12 6 0,3 0 15,13 0-15,4 0 0,0 0 16,2 0-16,12 1 0,-1 2 16,-4 4-16,-3 2 0,2 2 0,-6 0 15,-7 1-15,-6 2 0,-3 9 16,-7 3-16,-11-1 0,-4 1 15,-7 2-15,-4 3 0,-3-2 16,-2-1-16,-4-1 16,-2-2-16,-2-1 0,-2-2 0,-3-2 15,-5 0-15,3-1 0,1-2 0,-7-4 16,-4-5-16,-1-4 16,1-4-16,1-3 0,2-5 15,6 4-15,4 3 0,4 1 0</inkml:trace>
  <inkml:trace contextRef="#ctx0" brushRef="#br0" timeOffset="97152.9475">29227 7279 0,'0'0'0,"0"0"0,0 0 16,0 0-16,0 0 0,-1 30 15,1-30-15,-10 38 0,5-15 0,-2 6 16,-1 4-16,2 2 0,-1 1 15,1 10-15,-1 0 16,0 6-16,2-3 0,-1 7 0,3-4 16,0-9-16,1-8 0,0-3 15,1-3-15,0-4 0,0-3 0,0-4 16,1-4-16,-1-2 16,-1-2-16,-4-5 0,-3-3 0,3 0 15,0-1-15,2 0 0</inkml:trace>
  <inkml:trace contextRef="#ctx0" brushRef="#br0" timeOffset="97319.5775">28977 7636 0,'0'0'0,"0"0"15,0 0-15,0 0 0,23 2 0,-23-2 16,23 3-16,-23-3 0,25 8 15,-14-3-15,-1 3 0,-2-3 16,0 0-16,-1 1 0</inkml:trace>
  <inkml:trace contextRef="#ctx0" brushRef="#br0" timeOffset="97469.02">28943 7782 0,'0'0'0,"0"0"0,0 0 15,0 0-15,27 0 0,-27 0 0,34 1 16,-34-1-16,37 3 0,-15-3 16,2-3-16,-1-1 0,0 1 0,0-2 15,-3 1-15,-4 1 0</inkml:trace>
  <inkml:trace contextRef="#ctx0" brushRef="#br0" timeOffset="97641.0967">29298 7604 0,'0'0'0,"0"0"0,0 0 0,0 0 0,0 0 15,20 14-15,-20-14 16,23 10-16,-23-10 0,26 10 16,-12-6-16,-2 0 0,-1 1 0,-1-1 15,-2-1-15,0 1 0</inkml:trace>
  <inkml:trace contextRef="#ctx0" brushRef="#br0" timeOffset="97802.3663">29301 7727 0,'0'0'0,"0"0"0,0 0 16,0 0-16,0 0 0,24 11 0,-24-11 15,24 5-15,-24-5 0,26 4 16,-26-4-16,24 2 0,-14-1 0,-1 1 15</inkml:trace>
  <inkml:trace contextRef="#ctx0" brushRef="#br0" timeOffset="98019.0348">30074 7587 0,'0'0'0,"4"6"0,3 3 0,-1 2 16,0 2-16,2 10 0,0 3 15,-4 2-15,-2 2 0,-7 9 16,-7 1-16,-8-3 0,-6-5 0,-27 7 16,-17-1-16,15-8 0,12-7 15,10-3-15</inkml:trace>
  <inkml:trace contextRef="#ctx0" brushRef="#br0" timeOffset="143253.8639">21546 7560 0,'0'0'0,"0"0"0,0 0 0,0 0 15,0 0-15,0 0 0,0 0 16,-2-20-16,2 20 0,0 0 16,0 0-16,-6-23 0,6 23 15,0 0-15,-12-18 0,5 12 16,0-1-16,-2 2 0,-2 1 16,0 0-16,-1 2 0,0 0 0,-1 1 15,0 1-15,-2 0 0,-2 2 16,-4 2-16,1 2 0,0 2 15,-4 6-15,0 3 0,2 1 16,1 1-16,1 0 0,1 1 16,4-1-16,1 0 0,6 4 15,4 0-15,5-6 0,3-2 0,6-2 16,5-4-16,5-2 0,3-1 16,6-9-16,4-5 15,2-3-15,2-2 0,2-5 0,1-5 16,3-4-16,-2-1 0,-3-2 15,-1-2-15,-2-4 0,-7 4 16,0-2-16,-3 1 16,-4 7-16,-3 4 0,-5-2 0,-2 0 15,-4 5-15,-4 2 0,0 3 16,0 2-16,-2 5 0,-1 1 0,0 6 16,-4 0-16,1 4 0,0 4 15,-5 4-15,-2 3 0,-1 2 16,0 4-16,0 2 0,0 5 15,-1 0-15,0 1 0,0 3 16,0 3-16,-3 3 0,2-4 16,3 1-16,4 0 15,2-6-15,4-3 0,5-4 0,2-1 16,2-6-16,0-4 0,-2-1 16,-2-4-16,-1 0 0</inkml:trace>
  <inkml:trace contextRef="#ctx0" brushRef="#br0" timeOffset="143620.6031">22104 7404 0,'0'0'0,"0"0"16,0 0-16,0 0 0,0 0 16,-24 25-16,24-25 0,-24 29 0,9-12 15,0 5-15,-1 1 16,-1 1-16,2 0 0,-2 4 0,4-1 15,5-5-15,4-3 0,7-3 16,6-4-16,3-5 0,2-4 16,5-6-16,5-4 0,6-4 15,-1-3-15,-2-3 0,0-4 16,-2 2-16,-2-1 0,-1-3 0,-4 1 16,-7 2-16,-4 1 0,-9 3 15,-4 3-15,-2 4 0,-2 2 16,-5 4-16,-5 2 0,0 2 15,1 0-15,1 4 0,0 1 16,2 2-16,3 0 0,3 1 16,3-1-16,2 0 0,3 0 0,8-2 15,6-3-15,-2 0 0,-2-1 16,-1 0-16</inkml:trace>
  <inkml:trace contextRef="#ctx0" brushRef="#br0" timeOffset="144106.0553">22502 7410 0,'0'0'16,"0"0"-16,0 0 0,0 0 15,0 0-15,0 0 0,-6 28 16,6-28-16,-11 22 0,11-22 16,-17 37-16,8-17 0,1 2 0,0 0 15,1 0-15,2-1 0,1-2 16,2 3-16,2-4 0,3-3 15,5-4-15,2-4 0,2-5 16,0-3-16,0-1 0,3-4 16,1-2-16,1-1 0,1-1 0,-1-7 15,2-4-15,1-2 16,-3 1-16,-1 1 0,-2-1 16,-1 2-16,0 2 0,-4 3 0,-1 3 15,-2 2-15,-3 1 0,-2 5 16,-1 4-16,-2 2 0,0 1 0,-2 4 15,1 4-15,0 3 16,-1 1-16,1 4 0,0 2 16,0-1-16,0-1 0,2-1 15,1 0-15,0-2 0,1-2 0,4 1 16,1-2-16,2-5 0,3-2 16,2-3-16,2-2 0,-1-3 15,1-2-15,2-2 0,1-4 16,-1-1-16,1-1 0,2-7 15,-2-4-15,-2 2 0,-4 1 16,-2-1-16,-1 0 0,-3 3 16,-1 3-16,-3 0 0,-2 2 15,0 1-15,-1 3 0,0 0 0,0 3 16,1 0-16</inkml:trace>
  <inkml:trace contextRef="#ctx0" brushRef="#br0" timeOffset="144520.6957">23089 7401 0,'0'0'16,"0"0"-16,0 0 0,-12 16 0,12-16 16,-15 17-16,15-17 0,-18 29 15,7-12-15,-2 2 0,-1 0 16,2 0-16,1-1 0,-2 1 15,0-1-15,2-4 0,1 0 16,2-5-16,2-2 0,3-2 16,1-2-16,2-3 0,2-1 15,1-3-15,3-2 0,2-4 16,2-3-16,3-5 0,0-2 0,4 2 16,1-3-16,2 2 0,0 1 15,2-3-15,-2 3 16,-1 5-16,-3 3 0,-2 3 0,0 2 15,-2 1-15,-1 3 0,-6 5 16,-1 3-16,-2 3 0,-2 1 16,-2 4-16,-3 3 0,0-1 15,-1 1-15,0 2 0,-2 1 16,-3 4-16,0-1 0,-1 1 0,-2 0 16,3-4-16,3-6 0,1-1 15</inkml:trace>
  <inkml:trace contextRef="#ctx0" brushRef="#br0" timeOffset="152920.5465">9548 8795 0,'0'0'16,"0"0"-16,0 0 0,0 0 16,0 0-16,0 0 0,0 0 15,25-4-15,-25 4 0,0 0 16,23-2-16,-23 2 0,24 0 0,-12-1 15,2 1-15,2 0 0,-1 1 0,4-1 16,2 0-16,0 0 16,0 0-16,2 0 0,4 0 15,6 1-15,0 0 0,2 0 16,1-1-16,1 1 0,-1 0 0,10-1 16,2 1-16,-3 0 0,-2 0 15,11 1-15,2 0 16,-4-1-16,-5 1 0,5-1 0,5 0 15,-6-1-15,-1 1 0,11 0 16,0 2-16,-2-1 0,-2-1 16,9-1-16,0 1 0,-7-1 15,-5 2-15,4-1 0,3 0 16,-5 1-16,-1-2 0,29 4 0,-5 1 16,-11-2-16,-10-1 0,5-1 15,3 1-15,-3-1 0,-5 0 16,1-1-16,-1-1 15,-2 4-15,-2 4 0,7-3 0,4 0 16,-6-4-16,-7-3 0,8 1 16,5 0-16,-3 6 0,-3 3 0,4-4 15,1-3-15,-5-3 16,-7-1-16,7 1 0,3 1 16,-3 3-16,0 4 0,1-5 0,3-2 15,-7-4-15,-4 0 0,4 3 16,3 0-16,-2 4 0,-1 1 15,3-5-15,1-4 0,-7 2 16,-5 3-16,2-2 0,2-1 16,-3-1-16,-3 1 0,6 2 15,3 2-15,-5-5 0,-4-2 0,5 6 16,2 3-16,-5 2 0,-2-2 16,6-2-16,4-4 0,-4 4 15,-4 2-15,2 0 0,3 0 16,-4-1-16,-4-1 0,7 2 15,4 3-15,-4-3 0,-5 1 0,3 0 16,-1 3-16,-1-5 16,-2-3-16,3 1 0,1 1 15,-6 2-15,-3 1 0,0-1 16,1 1-16,-6-4 0,-3-1 0,-3 2 16,-2 0-16,-7 1 0,-5 1 15,-8-1-15,0-1 0,-4 2 16,-2 0-16,-2-1 0,2 2 15,-2-2-15</inkml:trace>
  <inkml:trace contextRef="#ctx0" brushRef="#br0" timeOffset="163406.4786">9796 7372 0,'0'0'0,"0"0"16,0 0-16,0 0 0,0 0 0,21 22 16,-21-22-16,11 17 0,-11-17 15,10 14-15,-5-6 0,-2 0 16,0-3-16,1 1 0</inkml:trace>
  <inkml:trace contextRef="#ctx0" brushRef="#br0" timeOffset="163604.7012">9562 7558 0,'0'0'0,"0"0"0,0 0 16,35-3-16,-15 1 0,6-1 15,6 1-15,11-1 0,2-2 0,3 1 16,1 1-16,11-2 0,-2 1 16,6 0-16,-5 2 0,-9 1 15,-5 2-15,-11-1 0,-7 0 16,-6 0-16</inkml:trace>
  <inkml:trace contextRef="#ctx0" brushRef="#br0" timeOffset="163803.6317">9766 7633 0,'0'0'0,"0"0"0,0 0 0,-7 20 16,7-20-16,-8 29 0,4-9 16,-1 2-16,1 4 0,-2 2 15,1 4-15,-3 8 0,1-2 0,0-3 16,1-1-16,1-1 0,2-5 15,-1-6-15,2-4 0,0-2 16</inkml:trace>
  <inkml:trace contextRef="#ctx0" brushRef="#br0" timeOffset="164020.7622">9780 7752 0,'0'0'0,"0"0"16,22-10-16,-6 4 0,3-1 0,3-1 15,5 1-15,8-3 0,1 1 16,1-3-16,0 1 16,6 0-16,-3 1 0,-3 1 0,-1 2 15,-8 1-15,-4 1 0,-7 1 16,-4 0-16,-6 0 0,-5 0 16,-6 1-16,-6 0 0,1 1 15,2 0-15,2 1 0</inkml:trace>
  <inkml:trace contextRef="#ctx0" brushRef="#br0" timeOffset="164155.7965">10018 7583 0,'0'0'0,"0"0"16,0 0-16,0 0 0,0 0 16,0 0-16,0 0 0,-14 21 15,14-21-15,0 0 0,-15 28 16,15-28-16,-11 28 0,7-14 16,0 1-16,0 0 0,2 1 0,1-4 15,0-3-15,0-1 0,0-1 16,-1 0-16</inkml:trace>
  <inkml:trace contextRef="#ctx0" brushRef="#br0" timeOffset="164422.1085">10168 7581 0,'0'0'16,"0"0"-16,0 0 0,0 0 15,0 0-15,-3 26 0,3-26 16,-17 24-16,17-24 0,-26 31 15,11-14-15,-1 0 0,-3 0 0,-6 3 16,-2-1-16,4-2 0,3-2 16,3-2-16,2-3 0,3 1 15,3 0-15,3-5 0,2-3 16,7-2-16,3-1 0,7-4 16,5-3-16,3 1 0,1 1 15,3-2-15,4 1 0,-2-1 16,-3 2-16,0-1 0,-4 0 0,-4 2 15</inkml:trace>
  <inkml:trace contextRef="#ctx0" brushRef="#br0" timeOffset="164621.3708">9836 7950 0,'0'0'16,"0"0"-16,0 0 0,0 0 0,0 0 15,21 19-15,-21-19 16,0 0-16,18 21 0,-18-21 0,16 14 16,-7-8-16,1 0 0,0-1 15,0 0-15,-1-3 0,-1 1 16,0-1-16,-1 0 0,-2-1 16</inkml:trace>
  <inkml:trace contextRef="#ctx0" brushRef="#br0" timeOffset="164774.9">10037 7931 0,'0'0'0,"0"0"16,0 0-16,0 0 0,0 0 0,0 0 16,0 0-16,0 0 0,17 21 15,-17-21-15,0 0 0,16 16 16,-16-16-16,0 0 0,20 20 16,-15-15-16,1 0 0,-2 0 15,1-3-15,-1 0 0,-1 1 0,1-2 16</inkml:trace>
  <inkml:trace contextRef="#ctx0" brushRef="#br0" timeOffset="164945.173">10241 7953 0,'0'0'0,"0"0"16,0 0-16,0 0 0,0 0 0,0 0 15,0 0-15,11 23 16,-11-23-16,0 0 0,0 0 15,16 18-15,-16-18 0,0 0 0,0 0 16,0 0-16,19 11 0,-19-11 16</inkml:trace>
  <inkml:trace contextRef="#ctx0" brushRef="#br0" timeOffset="165087.4179">10376 7933 0,'0'0'16,"0"0"-16,0 0 0,0 0 15,0 0-15,0 0 0,0 0 16,10 21-16,-10-21 0,0 0 15,0 0-15,10 29 0,-10-29 0,0 0 16,1 22-16,-1-17 0,0 0 16,0-1-16</inkml:trace>
  <inkml:trace contextRef="#ctx0" brushRef="#br0" timeOffset="165471.1443">9459 7732 0,'0'0'16,"0"0"-16,0 0 0,0 0 0,0 0 15,-11 26-15,11-26 0,-2 23 16,2-23-16,-1 28 0,1-12 15,1-1-15,1 1 0,0 0 16,0 0-16,2-1 0,-1 0 16,0-2-16,1-1 0,-1 1 0,1-2 15,2 0-15,2 0 16,-1-1-16,2-2 0,2 0 0,4-2 16,2 1-16,3 0 0,10 2 15,2 0-15,3-1 0,3 2 16,13 1-16,6-1 0,-3-1 15,-3-2-15,13 0 0,2-3 16,-3-4-16,-2-4 0,4-3 16,-4-1-16,-16 0 0,-11 4 0,-9-1 15</inkml:trace>
  <inkml:trace contextRef="#ctx0" brushRef="#br0" timeOffset="165687.9483">10558 7680 0,'0'0'0,"0"0"15,0 0-15,33-7 0,-17 4 0,4-2 16,4 1-16,0 0 16,0 1-16,11 0 0,0-2 15,-1 1-15,-1-2 0,2 1 0,-4-1 16,-5 2-16,-6 0 0,-3-2 15,-5-1-15,-2 1 0,-1 2 0,-2-1 16</inkml:trace>
  <inkml:trace contextRef="#ctx0" brushRef="#br0" timeOffset="165904.4595">10779 7545 0,'0'0'0,"0"0"16,0 0-16,4 19 0,-4-19 0,5 23 15,-3-5-15,-1 3 16,-1 3-16,0 4 0,0 5 16,1 8-16,0-1 0,1 4 15,2-2-15,-1-7 0,0-2 0,-2-5 16,-1-2-16,-2-4 16,-1-1-16,-6-2 0,-5 0 15,3-4-15,2-3 0,1-2 0</inkml:trace>
  <inkml:trace contextRef="#ctx0" brushRef="#br0" timeOffset="166037.8056">10560 7938 0,'0'0'15,"0"0"-15,0 0 0,32-8 16,-32 8-16,36-11 0,-11 2 0,3 1 16,0-1-16,12-3 0,2-2 15,5-2-15,-3 0 0,-8 3 16,-8 1-16,-3 4 0</inkml:trace>
  <inkml:trace contextRef="#ctx0" brushRef="#br0" timeOffset="166204.7897">11292 7496 0,'0'0'0,"0"0"15,0 0-15,0 0 0,0 0 16,-3 26-16,3-26 0,-2 25 15,2-25-15,-1 27 0,2-12 16,0-1-16,1-1 0,-1-1 16,0-1-16,1-3 0</inkml:trace>
  <inkml:trace contextRef="#ctx0" brushRef="#br0" timeOffset="166370.5251">11021 7616 0,'0'0'16,"0"0"-16,0 0 0,0 0 0,10 19 15,-10-19-15,22 14 16,-22-14-16,30 9 0,-16-5 0,-2-2 16,-1 1-16</inkml:trace>
  <inkml:trace contextRef="#ctx0" brushRef="#br0" timeOffset="166740.0051">11586 7575 0,'0'0'0,"0"0"0,0 0 15,-26 11-15,26-11 0,-32 14 16,7-3-16,-1 0 0,-2 2 0,-11 5 16,0 1-16,3-2 0,6-3 15,-5 3-15,5-1 16,5-4-16,5-1 0,8-3 0,6-1 15,3-5-15,6-1 0,7-2 16,7-3-16,3 0 0,2 1 16,12-3-16,5-1 0,-4-2 15,-2 2-15,0-1 0,0 2 16,3 2-16,-4 1 0,-6 7 16,-3 2-16,-5 1 0,-4-1 0,-5 4 15,-5 1-15,-2 2 0,-5 4 16,-2 4-16,-4 2 0,0 0 15,0-1-15,-1 1 0,-1-2 16,3-3-16,0-2 0,0-3 16,0 0-16,1-2 0,-1-1 0,-3-2 15,-2 0-15,1-2 0,1-4 16,2 0-16,1 1 0,3-2 16</inkml:trace>
  <inkml:trace contextRef="#ctx0" brushRef="#br0" timeOffset="166903.9844">11180 7921 0,'0'0'0,"0"0"0,0 0 16,0 0-16,0 0 0,0 0 15,28-2-15,-28 2 0,30-4 0,-10 2 16,1 1-16,1 0 0,1 0 16,1-2-16,-1 0 15,-2 0-15,-3 1 0,2-1 0,-3 0 16,-3 2-16</inkml:trace>
  <inkml:trace contextRef="#ctx0" brushRef="#br0" timeOffset="167038.9721">11254 8046 0,'0'0'16,"0"0"-16,0 0 0,31-6 0,-31 6 15,35-6-15,-10 1 0,3 1 16,1 0-16,1-1 0,-3 2 15,-5-2-15</inkml:trace>
  <inkml:trace contextRef="#ctx0" brushRef="#br0" timeOffset="185605.0097">10095 9068 0,'0'0'0,"0"0"16,0 0-16,0 0 0,0 0 0,0 0 15,0 0-15,-17-17 0,17 17 16,-20-4-16,20 4 0,-29-1 16,11 0-16,-1 2 0,-3 0 15,-2 2-15,0 0 0,-7 3 16,0 3-16,4-2 0,3 1 15,1 2-15,3 1 0,3 0 0,5 2 16,4-1-16,5 1 16,2 0-16,2 2 0,5-2 15,6 0-15,2 1 0,2 0 0,6 3 16,2-1-16,-2-4 0,0-2 16,-1 1-16,0 1 0,-4-1 15,-2 1-15,-7-1 16,-3 0-16,-6 0 0,-6-1 0,-3 3 15,-4-1-15,1-5 0,-3 1 0,-7-1 16,-5 0-16,4-2 16,3-3-16,1-2 0,3-2 15,2-1-15,4 1 0,1 2 0</inkml:trace>
  <inkml:trace contextRef="#ctx0" brushRef="#br0" timeOffset="186056.6109">10544 8940 0,'0'0'0,"0"0"16,0 0-16,0 0 0,0 0 0,-8 33 15,8-33-15,-15 35 0,4-14 16,-1 4-16,-2 3 0,-2 5 15,-1-1-15,2-1 0,2-1 16,-2 3-16,2-3 0,2-4 16,1-3-16,2-3 0,2-2 0,0-5 15,2-2-15,1-4 16,0-1-16,3-6 0,3 0 0,0-3 16,1-4-16,3-3 0,3-5 15,3 1-15,2-3 0,4-2 16,2-1-16,1 1 0,0 0 15,10-1-15,5 2 0,-3 2 16,-2 2-16,1 2 0,1 3 16,1 0-16,-5 5 0,-5 3 0,-4 3 15,-4 2-15,-4 2 0,-4 2 16,-1 2-16,-4 1 0,-2 0 16,-1 5-16,-2 1 0,0 0 15,0 0-15,-1 3 0,0 0 16,1-1-16,-1-2 0,2-4 15,2-4-15,-1-1 0,0-3 0,0 0 16</inkml:trace>
  <inkml:trace contextRef="#ctx0" brushRef="#br0" timeOffset="186538.8366">11456 9201 0,'0'0'0,"0"0"16,0 0-16,0 0 0,0 0 0,0 0 16,0 0-16,0 0 0,-22-11 15,22 11-15,-24-3 0,24 3 16,-25-2-16,10 3 0,-3 0 16,-1 1-16,-1-1 0,1 4 15,-2 0-15,0 2 0,0 1 16,-6 4-16,3 1 0,2 2 15,2 1-15,2 2 0,3 0 16,3 1-16,2-1 0,4-1 16,5 0-16,4-3 0,3-2 0,6-5 15,5-1-15,3-4 0,3-3 16,8-2-16,1-4 0,-1-1 16,-3-2-16,1-3 0,0-1 15,-3-1-15,-2 2 0,1-7 16,-6-1-16,-3 3 0,-4 3 0,-3 1 15,-4 3-15,0 4 16,-2 2-16,-1 3 0,-2 2 16,1 3-16,-2 4 0,-1 0 0,-2 4 15,0 0-15,1 2 0,1 2 16,0 2-16,0-2 0,4 2 16,1 0-16,2 0 0,2-2 15,2-1-15,-3-2 0,0-3 16,-1 0-16</inkml:trace>
  <inkml:trace contextRef="#ctx0" brushRef="#br0" timeOffset="187055.1492">12108 9256 0,'0'0'15,"0"0"-15,0 0 0,0 0 16,0 0-16,0 0 0,-3-24 15,3 24-15,0 0 0,-23-18 16,11 12-16,0 2 0,-1 1 0,-1 0 16,-2 1-16,-2 0 0,-1 1 15,-1 3-15,1 2 0,-5 2 16,2-1-16,-1 6 0,-1 3 16,2 3-16,1 1 0,3 2 15,4 1-15,3-1 0,3-2 16,7 3-16,5-2 0,3-3 15,2-3-15,5-4 16,5-2-16,3-2 0,2-2 0,3-6 16,0-3-16,0-4 0,-2-3 0,2-4 15,1-2-15,-2-1 0,-3 1 16,2-10-16,-1-3 0,-3 3 16,-2 1-16,-1-2 0,-1-3 15,-3 6-15,-3 4 0,-1 1 16,-1 3-16,-1 0 0,-2 2 0,-3 4 15,-2 3-15,-1 5 16,0 5-16,-2 1 0,-1 3 16,-3 4-16,-1 2 0,-2 6 0,-4 4 15,2 3-15,0 2 0,0 2 16,0 6-16,1-5 0,3-4 16,1 1-16,2 2 0,0-3 15,2-1-15,-1 2 0,1-2 16,2-6-16,2-3 0,0-3 15,-1-1-15,0-3 0</inkml:trace>
  <inkml:trace contextRef="#ctx0" brushRef="#br0" timeOffset="187455.4144">12260 9335 0,'0'0'0,"0"0"0,0 0 15,0 0-15,0 0 0,0 0 16,30 11-16,-30-11 0,0 0 0,32 10 16,-15-7-16,-1-1 15,1 0-15,2-2 0,0-2 16,1 0-16,1-1 0,-1-2 0,0-2 16,3-1-16,-3-1 0,-4-1 15,-1-4-15,-3 1 0,-2-2 16,-4 1-16,-2 0 0,-3 1 15,-2-2-15,-6 4 0,-4 3 16,-2 1-16,-2-1 0,-1 4 0,-3 4 16,-2 2-16,-1 4 0,-1 4 15,-1 4-15,-2 8 0,4 1 16,5 3-16,2 1 0,5-3 16,5-3-16,4 0 0,4-1 15,6-1-15,4 0 0,6-4 16,5-1-16,4-3 0,2-2 15,6-3-15,1-1 0,-5-5 16,-3-3-16,-7 1 0,-4 1 0,-5 0 16</inkml:trace>
  <inkml:trace contextRef="#ctx0" brushRef="#br0" timeOffset="200354.8565">27458 8770 0,'0'0'0,"0"0"0,22-2 15,-6 1-15,4-1 0,15 0 0,6 0 16,3-1-16,4 2 0,20-2 16,8-2-16,13 0 0,-5-1 15,20 1-15,2 4 0,4-2 16,-10 1-16,38-1 0,-13 1 15,-20 7-15,-14 3 0,-6-1 16,-5-2-16,-18 1 0,-13-1 0,-9 1 16,-4 1-16,-12-3 0,-7-1 15,-5 0-15</inkml:trace>
  <inkml:trace contextRef="#ctx0" brushRef="#br0" timeOffset="210238.798">27054 8854 0,'0'0'0,"0"0"0,0 0 16,22 2-16,-22-2 0,0 0 15,31 12-15,-19-7 0,1 0 0,-2 2 16,-1 1-16,-3 1 0,0 0 16,-3 1-16,-3 1 0,-3 0 15,-3-1-15,-5 2 0,-4 1 16,-3 3-16,-2-2 0,-4-1 16,-4-2-16,1-1 0,1 0 15,-2 0-15,5-3 0,5-2 16,2-1-16,5-2 0,4 1 15,3-1-15,3-2 0,7 1 16,6 0-16,3-2 0,2 0 0,5 1 16,2 1-16,-1-1 0,-1 2 15,4 1-15,-3 0 16,-4 2-16,-4 0 0,-6 2 0,-4 2 16,-9-1-16,-6 1 0,-7 2 15,-6 2-15,-4 1 0,-5 0 16,-10 4-16,-1 0 0,1-3 0,2 0 15,-2-1-15,7-3 16,7-2-16,6-3 0,8 0 0,5-1 16,7-3-16,6 0 0,9-2 15,9-2-15,1 1 0,2 1 16,5-1-16,4 2 0,-3 0 16,-3 1-16,3 5 0,-2 1 15,-4 2-15,-5-1 0,-6 1 16,-4 0-16,-4 1 0,-3-3 15,-7 1-15,-5-2 0,-1 0 16,-2 0-16,-1-1 0,-1 0 0,0-2 16,-2-1-16,1-6 0,0-2 15,3-4-15,3-3 0,1 1 16,2 3-16,0 2 0</inkml:trace>
  <inkml:trace contextRef="#ctx0" brushRef="#br0" timeOffset="210405.4429">27416 8858 0,'0'0'0,"0"0"0,0 0 15,0 0-15,0 0 0,4 27 0,-4-27 16,-1 22-16,1-22 0,-4 28 16,3-10-16,0 0 0,1-1 15,0-1-15,0-2 0,0-2 16</inkml:trace>
  <inkml:trace contextRef="#ctx0" brushRef="#br0" timeOffset="210705.5118">27472 8887 0,'0'0'0,"0"0"0,0 0 16,22-2-16,-22 2 0,25 1 15,-7 1-15,1-1 0,1-1 0,6 3 16,2 3-16,-3-1 15,-3 1-15,-3-1 0,-2 0 16,-6 1-16,-4 0 0,-7 2 16,-6 0-16,-4 0 0,-3 0 0,-7 0 15,-6 0-15,1 2 0,0 0 16,-7-1-16,0 0 0,3-1 16,3 2-16,6-3 0,4 0 15,5-3-15,4-1 0,5 0 16,8 0-16,5-1 0,4 1 15,6-2-15,5 0 0,0 2 16,2 1-16,-5 0 0,-4-1 0,-4-1 16</inkml:trace>
  <inkml:trace contextRef="#ctx0" brushRef="#br0" timeOffset="210872.8215">27349 9221 0,'0'0'16,"0"0"-16,0 0 0,0 0 0,0 0 16,0 30-16,0-30 0,5 19 15,-5-19-15,9 20 0,-2-11 16,-1-2-16,0-4 0,-1 1 16,0-2-16,-2 1 0</inkml:trace>
  <inkml:trace contextRef="#ctx0" brushRef="#br0" timeOffset="211188.4518">27375 9226 0,'0'0'0,"0"0"0,0 0 16,0 0-16,0 0 0,32-11 0,-32 11 15,34-5-15,-15 2 0,4 1 16,5-1-16,-2 1 0,2 0 0,7-1 16,0 0-16,-4 3 15,-3 1-15,-5 0 0,-3 0 16,-5 1-16,-4 1 0,-9 2 15,-7 1-15,-6 1 0,-3 2 0,-8 2 16,-7-2-16,-4 4 0,2-4 16,0 1-16,-1-1 0,5-1 15,3 2-15,2-2 0,5-1 16,7-3-16,3-4 0,7 0 16,9 3-16,3-1 0,2-1 0,9-2 15,4-2-15,0 0 16,-1-1-16,2-1 0,1 0 15,-2-1-15,-3 0 0,-5 1 0,-4 2 16,-2-1-16</inkml:trace>
  <inkml:trace contextRef="#ctx0" brushRef="#br0" timeOffset="211675.2626">27569 9082 0,'0'0'0,"0"0"15,0 0-15,0 0 0,0 0 0,0 33 16,0-33-16,-3 33 0,3-33 16,-7 38-16,3-12 0,0 0 15,0 1-15,-1 7 0,0-2 16,0-3-16,-1-3 0,0-2 16,-2-1-16,0-3 0,0-4 0,-1 1 15,-1-3-15,2-5 16,0-1-16,0-3 0,2 1 15,1-3-15,2 1 0,3-1 16,2 0-16,2 0 0,0 0 0,3-1 16,2 0-16,0 0 0,2-1 15,7-1-15,3 0 0,1-1 16,1-1-16,0-2 0,1-2 16,-2-1-16,-1-2 0,-1 2 15,0-2-15,-2 2 0,-3-1 16,-1 0-16,-2-2 0,-2 0 0,-1 0 15,-2 0-15,0 2 16,-2 1-16,0 1 0,-2 4 16,0 1-16,0 2 0,-1 1 0,1 2 15,0 2-15,1 2 0,-1 0 16,0 3-16,1-1 0,0 1 16,0 0-16,3 4 0,1 0 15,1-3-15,2-2 0,1-3 16,1-4-16,0-3 0,2-3 0,-3 1 15,-2 1-15,-2 0 0</inkml:trace>
  <inkml:trace contextRef="#ctx0" brushRef="#br0" timeOffset="211871.869">28290 8924 0,'0'0'0,"0"0"15,0 0-15,0 0 0,-5 22 0,5-22 16,-8 28-16,3-12 0,-1 4 16,0-2-16,1 1 0,2-3 15,0-1-15,2-5 0,0-1 16,0-2-16,0 0 0,1-1 16</inkml:trace>
  <inkml:trace contextRef="#ctx0" brushRef="#br0" timeOffset="212018.7599">28064 9004 0,'0'0'0,"0"0"16,0 0-16,7 20 0,-7-20 0,14 19 16,-3-8-16,-1-1 0,-1-1 15,-1-1-15</inkml:trace>
  <inkml:trace contextRef="#ctx0" brushRef="#br0" timeOffset="212305.7869">28663 8986 0,'0'0'0,"0"0"0,0 0 16,0 0-16,0 0 0,-31 10 16,31-10-16,-42 15 0,18-5 0,-6 1 15,-5 3-15,-2 0 16,0 0-16,-10 4 0,0 1 15,-3 2-15,5-2 0,1-2 0,7-4 16,9-2-16,8-1 0,7-2 16,6-1-16,5-2 0,6-1 15,8-1-15,9 0 0,4-3 16,5-3-16,5 1 0,5-1 16,0 2-16,0 2 0,8-3 15,-1-3-15,-4 1 0,-4-1 0,-8 2 16,-7-2-16,-5 2 0,-5 0 15,-3 2-15</inkml:trace>
  <inkml:trace contextRef="#ctx0" brushRef="#br0" timeOffset="212457.6442">28328 9225 0,'0'0'0,"0"0"0,0 0 0,-18 18 16,18-18-16,-20 19 0,7-6 15,0 2-15,1 1 0,-4 6 16,1 2-16,2 0 0,2-2 0,1-2 15,2-3-15,1-2 0,2-2 16,3-4-16,2-3 16,0-2-16,0 0 0,0 0 0</inkml:trace>
  <inkml:trace contextRef="#ctx0" brushRef="#br0" timeOffset="212755.5459">28444 9292 0,'0'0'0,"0"0"0,0 0 16,0 0-16,-17 19 0,17-19 0,-18 28 16,10-11-16,-1 2 0,1-1 15,1 3-15,3-2 0,1-1 16,3 5-16,3-3 0,5-2 16,4-4-16,4 0 0,5-4 15,4-1-15,2-2 0,7-2 16,-1-2-16,2-3 0,-1 0 15,-3-3-15,-3 1 0,-2-3 16,-4 0-16,-4-3 0,-2-2 16,-4-1-16,-2-2 0,-4-5 0,-2-7 15,-2 2-15,-2 1 0,-3 0 16,-4-1-16,3 4 0,-1 4 0,2 3 16</inkml:trace>
  <inkml:trace contextRef="#ctx0" brushRef="#br0" timeOffset="213288.9218">29264 8918 0,'0'0'0,"0"0"0,0 0 0,-18 12 16,18-12-16,-24 21 0,10-3 15,-3 3-15,-2 4 0,-5 13 16,1 6-16,4-2 0,4 0 0,0 8 16,6-2-16,4 0 0,5-7 15,8-6-15,5-6 0,1-7 16,2-4-16,4-4 0,3-4 16,1-4-16,1-5 0,-2-7 15,0-2-15,-4-4 0,0-1 0,-5 3 16,-1 2-16,-5 2 0</inkml:trace>
  <inkml:trace contextRef="#ctx0" brushRef="#br0" timeOffset="213488.5582">29301 9059 0,'0'0'0,"0"0"0,0 0 15,32-2-15,-14 3 0,5-1 16,5-1-16,1 0 0,2 0 0,13-1 15,5 0-15,8-3 0,-2 0 16,-3-1-16,-2 2 16,1-2-16,-5 0 0,-8 1 0,-5 1 15,-8-3-15,-9 1 0,-3 2 16,-3 0-16,-2 1 0</inkml:trace>
  <inkml:trace contextRef="#ctx0" brushRef="#br0" timeOffset="213739.001">29639 8902 0,'0'0'15,"0"0"-15,0 0 0,-2 24 0,2-24 16,-4 29-16,-1-7 0,-3 5 16,-2 3-16,-8 12 0,-2 2 15,1 3-15,0 1 0,-5 8 16,-2-5-16,0-1 0,3-7 0,3-9 15,2-5-15,4-5 0,2-4 16,1-6-16,1-4 0,2-7 16,2-3-16,5-8 0,4-8 15,-1 3-15,0 3 0,-1 1 16</inkml:trace>
  <inkml:trace contextRef="#ctx0" brushRef="#br0" timeOffset="213906.8655">29637 9218 0,'0'0'0,"0"0"15,0 0-15,25 10 0,-11-4 0,4 2 16,2 1-16,0 2 0,4 1 16,7 5-16,0 3 0,3-2 15,0-1-15,5 2 0,-1-1 16,-6-2-16,-5-4 0,-3-1 16,-5-2-16,-3-2 0,-4 0 15,-6-3-15,-6-2 0,0-2 16,0 3-16,0-3 0</inkml:trace>
  <inkml:trace contextRef="#ctx0" brushRef="#br0" timeOffset="214057.2813">29540 9458 0,'0'0'16,"0"0"-16,0 0 0,0 0 15,30 5-15,-30-5 0,29 3 16,-29-3-16,37 7 0,-16-4 15,1 0-15,-2 0 0,-3-1 0,-2 0 16</inkml:trace>
  <inkml:trace contextRef="#ctx0" brushRef="#br0" timeOffset="214355.1856">30280 8982 0,'0'0'16,"0"0"-16,0 0 0,28 7 0,-28-7 15,25 11-15,-11-3 0,0 1 16,-1 0-16,0 3 0,-1 1 16,3 4-16,-2-3 0,-3 0 15,-3-2-15,-2-1 0,-3-3 0,-3 1 16,-3-1-16,-4 1 15,-2-2-15,-4-2 0,-5-3 16,0 0-16,0 2 0,-2-5 16,-1-3-16,0 1 0,0-2 0,4 1 15,2 1-15,3-1 0</inkml:trace>
  <inkml:trace contextRef="#ctx0" brushRef="#br0" timeOffset="214527.2887">30119 9088 0,'0'0'15,"0"0"-15,0 0 0,0 0 16,0 0-16,1 25 0,-1-25 0,1 29 15,-1-6-15,-1 1 0,1 2 16,0 12-16,0 3 16,0-2-16,1-3 0,2 6 15,0-4-15,1-7 0,2-5 0,-1-6 16,0-3-16,0-3 0,2-3 0,2-8 16,1-4-16,-2-9 15,0-4-15,-2 0 0,-2 4 16,1 2-16</inkml:trace>
  <inkml:trace contextRef="#ctx0" brushRef="#br0" timeOffset="214739.2489">30605 9122 0,'0'0'0,"0"0"0,0 0 15,2 24-15,-2-24 0,-2 30 16,0-9-16,-1 4 0,-1 0 15,-1 8-15,1 0 0,1-3 0,2-4 16,1 3-16,1-4 16,-1-5-16,0-6 0,-1-8 0,-1-6 15,0-1-15,0-3 0,0 1 16,-1 1-16,1-1 0</inkml:trace>
  <inkml:trace contextRef="#ctx0" brushRef="#br0" timeOffset="214989.1102">30556 9135 0,'0'0'0,"0"0"0,0 0 16,0 0-16,0 0 0,24-11 0,-24 11 16,25-9-16,-10 7 0,1 0 15,2 1-15,-2 1 0,1 0 16,0 3-16,0 3 0,0 1 16,-2 0-16,3 7 0,-2 3 15,-1 1-15,-3 3 0,-1 1 16,-2 4-16,-3-3 0,0 0 0,-1 5 15,0 0-15,-3-4 0,0-2 16,-3-3-16,-2 0 16,-2-4-16,1-3 0,-5-1 0,-3-2 15,2-4-15,-1-4 0,2-1 16,1 2-16,2-2 0</inkml:trace>
  <inkml:trace contextRef="#ctx0" brushRef="#br0" timeOffset="215138.5395">30586 9291 0,'0'0'0,"0"0"0,0 0 16,0 0-16,0 0 0,0 0 16,32-9-16,-32 9 0,33-1 0,-15 0 15,2 0-15,1 2 0,1 0 16,-1 0-16,-1-2 0,2 1 16,-3-1-16,-4 0 0</inkml:trace>
  <inkml:trace contextRef="#ctx0" brushRef="#br0" timeOffset="215289.2178">30633 9480 0,'0'0'0,"0"0"0,0 0 0,0 0 16,28 4-16,-28-4 0,29 0 16,-10-2-16,2-1 0,2-2 15,1-4-15,-3 2 0,-2 1 0,-2 1 16</inkml:trace>
  <inkml:trace contextRef="#ctx0" brushRef="#br0" timeOffset="215539.2219">31236 8807 0,'0'0'0,"0"0"0,0 0 15,-25 6-15,25-6 0,-22 12 0,8-5 16,2 1-16,2-2 0,2 1 16,1 0-16,5 1 15,2 0-15,5-1 0,5-1 0,2-2 16,3-1-16,7 0 0,4 1 16,-1-1-16,1 0 0,-4-2 15,-2-1-15,-4 0 0,-1 0 0,-3 0 16</inkml:trace>
  <inkml:trace contextRef="#ctx0" brushRef="#br0" timeOffset="215689.2723">31157 8993 0,'0'0'0,"0"0"16,0 0-16,0 0 0,0 0 0,5 19 15,-5-19-15,0 0 16,23 13-16,-23-13 0,0 0 15,36-1-15,-20-1 0,-2-1 0,-1 2 16,-2-1-16</inkml:trace>
  <inkml:trace contextRef="#ctx0" brushRef="#br0" timeOffset="215921.9669">31598 8802 0,'0'0'0,"0"0"15,0 0-15,0 0 0,0 0 0,-24 18 16,24-18-16,-15 14 0,15-14 16,0 0-16,-12 24 15,13-17-15,2 2 0,4-1 0,2 0 16,1 0-16,1-2 0,2 0 16,2 1-16,0-2 0,-1 1 15,1-1-15,-1 1 0,-5-2 0,-3 0 16,-1-2-16,-2 0 0,0 0 15</inkml:trace>
  <inkml:trace contextRef="#ctx0" brushRef="#br0" timeOffset="216071.8703">31502 9003 0,'0'0'0,"0"0"0,0 0 0,23 8 15,-23-8-15,21 8 0,-7-3 16,0-1-16,2 0 0,-2 2 15,1-2-15,-3 1 0,-1-1 0,0 0 16,-1-1-16,-1 0 0</inkml:trace>
  <inkml:trace contextRef="#ctx0" brushRef="#br0" timeOffset="216255.0737">31162 9144 0,'0'0'0,"0"0"0,0 0 15,0 0-15,0 0 0,23 3 0,-23-3 16,32 1-16,-32-1 0,45 2 16,-18-1-16,1-1 0,-1 2 15,8-2-15,0 0 0,-3-2 16,-2 2-16,-3-1 0,-5 1 16,-3 0-16</inkml:trace>
  <inkml:trace contextRef="#ctx0" brushRef="#br0" timeOffset="216605.5107">31377 9074 0,'0'0'0,"0"0"0,0 0 16,0 0-16,12 20 0,-12-20 16,5 19-16,-5-19 0,2 23 0,-2-10 15,0 1-15,-1-1 16,-3 0-16,0-1 0,-1 1 15,-1-2-15,1-1 0,-5-3 16,-5-2-16,0-1 0,-3 1 0,-6 0 16,0-1-16,2-2 0,3-1 15,0-2-15,2 0 0,2 0 16,2 0-16,3 1 0,2 0 16,4 0-16,4 0 0,5 0 15,9-1-15,6 0 0,3 1 0,5 0 16,5-1-16,0 1 15,1 0-15,9 1 0,1 1 16,-5-1-16,-1-1 0,-1 1 0,-4 0 16,-7 0-16,-6 0 0,-5 1 15,-3-1-15,-2 0 0</inkml:trace>
  <inkml:trace contextRef="#ctx0" brushRef="#br0" timeOffset="216789.0639">31115 9363 0,'0'0'0,"0"0"16,0 0-16,35-3 0,-35 3 15,43-3-15,-13 2 0,9 1 16,1 0-16,0 3 0,1 2 16,4-2-16,-3-3 0,-4 0 15,-2 1-15,-8-1 0,-5 0 16,-4 0-16,-3 0 0,-4 0 0</inkml:trace>
  <inkml:trace contextRef="#ctx0" brushRef="#br0" timeOffset="217105.2752">31472 9304 0,'0'0'0,"0"0"0,0 0 15,0 0-15,15 18 0,-15-18 16,9 24-16,-9-24 0,6 33 15,-4-13-15,0-1 0,0 2 0,-1 0 16,1 2-16,-2-1 0,-2-4 16,2-3-16,-2-2 0,-2 0 15,-3-3-15,0-3 0,-5-1 16,-1-2-16,1-1 0,0-1 16,-2-5-16,-2-4 0,2 0 15,1-1-15,2-1 0,1 0 16,4 0-16,3 3 0,4-1 15,3 0-15,4 0 0,2 0 0,7 2 16,5 2-16,1 1 0,1-2 16,0 0-16,1 0 0,0-3 15,1 0-15,2 0 0,-6 1 16,-4 1-16</inkml:trace>
  <inkml:trace contextRef="#ctx0" brushRef="#br0" timeOffset="217305.5736">31996 9211 0,'0'0'0,"6"5"0,3 3 16,0 2-16,-1 1 0,2 8 0,-2 6 16,-2 0-16,-3 2 0,-5 11 15,-5 2-15,-4-4 0,-4-3 16,-6-3-16,-6-2 0,-6-3 0,-6-4 15,1-2-15,10-3 0,4-4 16</inkml:trace>
  <inkml:trace contextRef="#ctx0" brushRef="#br0" timeOffset="234256.3829">1850 9965 0,'0'0'0,"0"0"0,0 0 15,0 0-15,0 0 0,0 0 0,0 0 16,0 0-16,0 30 0,0-30 16,0 0-16,-3 30 0,3-30 15,0 27-15,0-11 16,0 1-16,0 2 0,0 1 0,0 2 16,0 0-16,0 2 0,0 7 15,-3 3-15,2-2 0,-1 0 16,1 2-16,1 0 15,0 9-15,-2-2 0,1 3 0,1 3 16,-3-3-16,2-1 0,1 10 0,4 1 16,-4-2-16,-4-1 0,4 7 15,0-1-15,-2-4 0,0-2 16,1 5-16,-2 4 0,0-6 16,2-4-16,2 8 0,2 2 15,-3-1-15,-3 1 0,-1 25 16,-2-7-16,3-13 0,3-7 0,0 7 15,0 4-15,0-8 0,-1-7 16,-1 6-16,-2 4 0,1-3 16,3-2-16,-2 5 0,1 3 15,1-5-15,0-5 0,0 4 16,-2 3-16,1-3 0,1-2 0,0 3 16,0 4-16,0-7 15,0-5-15,0 5 0,3 5 16,-3-3-16,3-2 0,-3 4 15,-3 2-15,3-5 0,-2-3 0,4 5 16,-1 6-16,-1-7 16,-1-4-16,1 6 0,-3 4 15,3-5-15,0-1 0,0 5 0,0 3 16,-4-8-16,2-4 0,1 4 16,1 3-16,0-6 0,0-4 0,0 6 15,0 4-15,0-6 16,1-5-16,-1 7 0,0 4 15,-1-7-15,-1-5 0,2 6 16,2 4-16,-1-7 0,1-5 0,-1 2 16,2 1-16,-3 0 0,3 0 15,-2 0-15,2 2 0,-1-4 16,-2-1-16,4 0 0,2 1 16,3-6-16,-2-4 0,2 5 15,1 2-15,-4-3 0,3 1 16,-1 0-16,3 0 0,-5-2 0,-2-1 15,-1-1-15,0-2 16,-2-2-16,2-3 0,-7-1 16,1-1-16,1-3 0,-2-3 0,-2 1 15,-3 3-15,1-9 0,-1-4 16,1-12-16,-2-1 16,3-1-16,1-1 0,2 0 0</inkml:trace>
  <inkml:trace contextRef="#ctx0" brushRef="#br0" timeOffset="241323.0931">3275 10522 0,'0'0'0,"0"0"15,29-1-15,-12-1 0,0 1 16,13-2-16,4 0 0,3-1 16,1-1-16,13 0 0,0 0 15,1-1-15,-1 1 0,14-1 16,2 1-16,-5-1 0,-3 2 0,14 0 15,4-1-15,-6 0 16,-5 0-16,14-1 0,-1 1 16,-3 0-16,-1 1 0,34-3 0,-3 2 15,-18 1-15,-8 3 0,3 0 16,5 2-16,-10-3 0,-5-2 16,9-1-16,7 1 0,-10 2 15,-4 2-15,8 1 0,1-1 16,-4 1-16,-4 0 0,8-1 15,7-1-15,-9 3 0,-6 0 0,8-2 16,4-3-16,-4 5 16,-5 2-16,8-2 0,5-2 15,-9 2-15,-2 3 0,5-3 0,4-3 16,-4 1-16,-3-1 0,8 3 16,6 1-16,-9-1 0,-8-2 15,12 0-15,8 1 0,-9 2 16,-4 2-16,9-3 0,6-1 15,-9-1-15,-4 1 0,3 2 16,5 1-16,-5-1 0,-7-3 0,14 3 16,10 0-16,-10 0 0,-6 1 15,6-2-15,5-1 0,-9 0 16,-6 1-16,9 0 0,7 0 16,-10 1-16,-7 0 0,11 1 15,8-1-15,-10-1 0,-6-2 16,4 4-16,2 1 0,-5-2 15,-5-3-15,10-1 0,5-3 16,-9 3-16,-7 1 0,9 0 16,6 1-16,-10 0 0,-8-1 0,7 0 15,3-1-15,-3-1 0,-4-2 16,2 5-16,2 4 0,-7-5 16,-4-3-16,7 0 0,6 0 15,-8 2-15,-6 2 0,10-2 16,6 0-16,-8 0 0,-6 1 15,8 0-15,6 0 0,-9-1 0,-6 0 16,10-3-16,5 0 16,-8 2-16,-7 0 0,6 1 0,4 1 15,-6-1-15,-6 0 0,9 0 16,6 0-16,-9-1 0,-7 0 16,7 1-16,4 0 0,-5 0 15,-3 0-15,6-1 0,4-2 16,-7 3-16,-6 1 0,6 0 15,6 1-15,-9-1 0,-6 0 16,7 0-16,7 0 0,-8 3 0,-7-1 16,9-2-16,5-4 15,-8 3-15,-4 1 0,6 0 0,5 0 16,-9 0-16,-4 0 0,3 0 16,2 1-16,-5 2 0,-5-2 15,9-3-15,7-5 0,-8 6 16,-5 2-16,5 0 0,2-1 15,-6 0-15,-4-1 0,9 2 0,8 2 16,-10 0-16,-6-2 0,5-4 16,2-1-16,-5 2 0,-5 1 15,5 1-15,5 0 0,-7 0 16,-4-1-16,7 1 0,5-3 16,-8 2-16,-5 1 0,7-2 15,2-2-15,-1 4 0,-2 3 16,4 0-16,2-2 0,-11 1 15,-9-2-15,9 0 0,8 0 16,-6 1-16,-4 0 0,3 1 0,2-2 16,-7 1-16,-4-1 0,1-1 15,2 1-15,-7-3 0,-1 0 16,0 3-16,1 3 0,-7-1 16,-5-1-16,1 2 0,1 1 15,-7-2-15,-7 0 0,-7-1 16,-5 2-16,-8-1 0,-2-1 15,-8 3-15,-6 2 0,5-4 0,-1 0 16,2-1-16</inkml:trace>
  <inkml:trace contextRef="#ctx0" brushRef="#br0" timeOffset="252225.0321">7897 11880 0,'0'0'16,"0"0"-16,0 0 0,0 0 15,0 0-15,29 1 0,-29-1 0,23 0 16,-23 0-16,33 1 0,-14-1 16,3 0-16,2 1 0,3-1 15,3 0-15,12 2 0,2 0 16,5 0-16,4-1 0,10 1 16,1 0-16,18 1 15,2-1-15,4 3 0,4 1 0,13-1 16,-1-2-16,7 0 0,-7-2 15,51 2-15,-2-1 16,-19-1-16,-12-2 0,1 2 0,-1 1 16,4 0-16,3-2 0,10 0 15,7-1-15,-3 2 16,-3 2-16,-3 0 0,-1-1 0,-1 1 16,-3 1-16,2-3 0,3 1 15,-5-2-15,-2-1 0,3 2 16,2 2-16,-10-2 0,-6 0 0,4 1 15,4-1-15,-7 1 0,-4-2 16,-2 2-16,-2 0 0,-4-1 16,-4-1-16,-2 0 0,1 0 15,-8-1-15,-4 1 0,-3-3 16,-2-1-16,-5 3 0,-5 2 16,1 0-16,0 1 0,-8 0 15,-7 2-15,0-2 0,0-1 16,-6-2-16,-3-1 0,6 4 15,3 2 1,2 4-16,1 2 0,-21-2 0,-14-1 0,-10-2 16,-7-2-16,-3 1 0,-2 2 15,-3-2-15,-1-1 0,-1-1 16</inkml:trace>
  <inkml:trace contextRef="#ctx0" brushRef="#br0" timeOffset="254490.1762">8026 11976 0,'0'0'0,"0"0"0,0 0 15,22-5-15,-22 5 0,0 0 0,31 0 16,-31 0-16,33 0 0,-12 0 16,3-2-16,3 1 0,1-3 0,15 2 15,5 1-15,-1-2 16,1 1-16,18-1 0,0-1 16,-1 2-16,-2 1 0,14-1 15,13-1-15,-9 2 0,-8 2 16,8-1-16,-5 2 0,-10-2 0,-7 3 15,17 1-15,-12 0 0,-13-1 16,-6 1-16,-21-5 16,-1-2-16,-7 2 0,-2 1 0,-4-1 15,-3-1-15,-3 0 0,-4 2 16,-3-1-16,-4 1 0,-4 1 16,-3 1-16,-11-4 0,-8 0 15,-1 0-15,-1 1 0,-11-1 16,-5 1-16,-7-2 0,-3 0 15,-22 1-15,-8 1 0,9 0 0,6 0 16,-42 2-16,-8 2 16,16 4-16,12 1 0,0 2 15,-1 1-15,26-3 0,16-1 0,6-4 16,4-2-16,12-1 0,7 1 16,15 0-16,9 0 15,9 1-15,8 1 0,24-5 0,15-4 16,-9 2-16,8 1 0,21 1 15,11 0-15,49 1 0,-5 0 16,7 1-16,6 0 0,-11 2 16,-5 3-16,-5 5 0,-3 3 15,-25-1-15,-18-2 0,-22-1 0,-17-5 16,-10 0-16</inkml:trace>
  <inkml:trace contextRef="#ctx0" brushRef="#br0" timeOffset="255256.9405">7815 10579 0,'0'0'15,"0"0"-15,0 0 0,0 0 0,0 0 16,-6-21-16,6 21 15,0 0-15,0-24 0,0 24 0,0 0 16,2-21-16,-1 16 0,0 0 16,1 3-16,-2 2 0,2 0 15,-2 4-15,-1 2 0,-1 2 16,0 2-16,-1 0 0,-1 2 16,2-1-16,-1 1 0,-2 0 15,3-1-15,0 0 0,1-2 0,2-1 16,2-1-16,4 0 0,3-2 15,4 0-15,5-4 0,2-1 16,2 0-16,11-1 16,3-3-16,-1 1 0,0 1 0,7-3 15,-2-1-15,-6 1 0,-4 0 0,-4 3 16,-5 0-16,-3 0 16,-7 1-16,-2 0 0,-7 1 15,-3 0-15,-3 0 0,-4-1 16,-2 1-16,-2-2 0,-2 2 0,-3-2 15,0 0-15,-1-1 0,2 1 16,2-2-16,-3-1 0,4 0 16,1-1-16,2-1 0,2 1 15,1 0-15,2 2 0,0 2 16,3-1-16,-1 0 0,4 0 0,-2 3 16,1 1-16,0 2 15,1 2-15,-1 3 0,-1 4 16,0 2-16,0 1 0,0 6 0,0 2 15,0 1-15,-1 1 0,-1 1 16,0 2-16,0-2 0,1-5 16,-2 5-16,2-3 0,1-2 15,0-3-15,-2-5 0,0-4 16,-1-4-16,-1-2 0,0 0 16,2-2-16,1 1 0</inkml:trace>
  <inkml:trace contextRef="#ctx0" brushRef="#br0" timeOffset="255423.2694">7887 10815 0,'0'0'16,"0"0"-16,0 0 0,0 0 0,0 0 15,28-4-15,-28 4 0,34-5 16,-34 5-16,45-1 0,-18-1 16,1 0-16,0 2 0,5-1 15,-2 1-15,-3-1 0,-2 1 0,-7 1 16,-3 2-16,-3 0 0,-2-1 15,-1 0-15</inkml:trace>
  <inkml:trace contextRef="#ctx0" brushRef="#br0" timeOffset="255573.6348">7879 10961 0,'0'0'16,"0"0"-16,0 0 0,0 0 16,0 0-16,0 0 0,0 0 15,33 3-15,-33-3 0,43-2 0,-14 1 16,3-1-16,2-2 0,4 0 15,3 0-15,9-3 0,-5-3 16,2 0-16,-10 2 0,-6 1 16</inkml:trace>
  <inkml:trace contextRef="#ctx0" brushRef="#br0" timeOffset="255756.0627">8489 10558 0,'0'0'0,"0"0"0,0 0 16,23 8-16,-23-8 0,21 6 15,-21-6-15,23 11 0,-12-4 0,-1 1 16,0 0-16,-1-1 16,-1-1-16,-2-1 0</inkml:trace>
  <inkml:trace contextRef="#ctx0" brushRef="#br0" timeOffset="256008.3141">8391 10760 0,'0'0'0,"0"0"16,0 0-16,0 0 0,0 0 15,0 0-15,0 0 0,25 7 16,-25-7-16,22 3 0,-22-3 16,31 7-16,-17-4 0,-1 3 15,-4 2-15,-1 1 0,-2 0 0,-6 3 16,-6 0-16,1 1 0,-4 0 15,0 0-15,0-1 16,-1 3-16,3-2 0,-1-2 0,3-2 16,5 0-16,4-2 0,8-1 15,9-5-15,2-1 0,2-3 16,7-2-16,6-1 0,0-3 16,2-2-16,0 0 0,-7 2 15,-7 1-15</inkml:trace>
  <inkml:trace contextRef="#ctx0" brushRef="#br0" timeOffset="256239.3187">8831 10496 0,'0'0'0,"0"0"15,0 0-15,0 0 0,0 0 0,0 0 16,31 6-16,-31-6 0,30 1 15,-30-1-15,46 2 0,-21 1 16,1 0-16,2 0 0,2 0 16,5-1-16,-3 1 0,-4 0 15,-4-1-15,-4-1 0,-4 1 0,-3 0 16,-2-1-16,-1 0 0</inkml:trace>
  <inkml:trace contextRef="#ctx0" brushRef="#br0" timeOffset="256440.3641">8714 10671 0,'0'0'0,"0"0"16,0 0-16,0 0 0,27-3 0,-27 3 15,41-4-15,-14 2 16,3-2-16,4 1 0,3-1 16,10-1-16,0 2 0,7-1 15,-2 1-15,-6 1 0,-5 0 0,-1 0 16,-5 1-16,-11-1 0,-6-1 15,-7 1-15,-3-1 0,0 1 16</inkml:trace>
  <inkml:trace contextRef="#ctx0" brushRef="#br0" timeOffset="256639.6853">9021 10558 0,'0'0'0,"0"0"0,0 0 15,0 0-15,0 0 0,15 21 0,-15-21 16,9 24-16,-9-24 0,7 29 16,-2-12-16,-1-2 15,-1 0-15,2 0 0,-1 0 0,1-3 16,-1-2-16,0-1 0,2 0 16,-2-3-16,0 0 0,-1 0 15,-1-2-15,0 0 0</inkml:trace>
  <inkml:trace contextRef="#ctx0" brushRef="#br0" timeOffset="256822.818">9082 10702 0,'0'0'0,"0"0"0,0 0 16,0 0-16,0 0 0,0 0 15,-34 13-15,34-13 0,-30 14 0,14-6 16,-2 3-16,0-1 16,1 0-16,-2 1 0,-1-1 15,2 0-15,2-2 0,-2 2 0,5-2 16,3-1-16,5-4 0,2-2 15,4-3-15,-1 2 0,3-4 0,-3 4 16</inkml:trace>
  <inkml:trace contextRef="#ctx0" brushRef="#br0" timeOffset="256956.9548">9090 10742 0,'0'0'0,"0"0"16,0 0-16,23-3 0,-23 3 0,24-1 16,-10 2-16,1 0 15,0 2-15,2-2 0,0 2 16,5-1-16,-1 1 0,-2 3 0,-1 1 15,-4-1-15,-2-1 0,-4-3 16,-5-1-16,1-1 0,-1 1 16,-1-1-16</inkml:trace>
  <inkml:trace contextRef="#ctx0" brushRef="#br0" timeOffset="258839.7588">8570 10465 0,'0'0'0,"0"0"0,0 0 15,0 0-15,0 0 0,0 0 16,0 0-16,0 0 0,0 0 0,0 0 15,0 0-15,0 0 0,-14 20 16,14-20-16,0 0 0,-22 20 16,22-20-16,-18 15 0,10-6 15,-3 1-15,1 1 0,0 0 16,0 0-16,-1 1 0,0-1 16,-1 1-16,0-1 0,-1 0 15,2 0-15,1 0 0,2-1 16,0-1-16,2 0 0,1-3 15,2-1-15,0-2 0,2 0 0,1-3 16,-2 3-16,2-3 0</inkml:trace>
  <inkml:trace contextRef="#ctx0" brushRef="#br0" timeOffset="259023.9611">8483 10615 0,'0'0'0,"0"0"16,0 0-16,0 0 0,0 0 0,0 0 15,0 0-15,0 0 0,30-4 16,-30 4-16,0 0 16,26 0-16,-26 0 0,0 0 0,29-4 15,-17 3-15,-3-2 0,2 1 16,1 1-16,-2 1 0,0-1 16,-1 1-16,-2-1 0,-2 0 15,-2 1-15,1 0 0,-2 0 16,0 0-16</inkml:trace>
  <inkml:trace contextRef="#ctx0" brushRef="#br0" timeOffset="259256.9141">8417 10729 0,'0'0'0,"0"0"16,0 0-16,0 0 0,0 0 0,26-4 15,-26 4-15,25-1 16,-25 1-16,28-4 0,-13 4 16,-2-1-16,2 1 0,-2-1 0,0-1 15,-1 1-15,0 0 0,-2 1 16,-2-1-16,-2 0 0,0 1 0,0-1 16</inkml:trace>
  <inkml:trace contextRef="#ctx0" brushRef="#br0" timeOffset="259473.4487">8365 10844 0,'0'0'0,"0"0"0,0 0 0,0 0 16,26-3-16,-26 3 0,27-4 15,-27 4-15,35-2 0,-18 1 16,2-1-16,0-2 0,-1 1 0,8 0 15,0 0-15,-2 1 0,-4-1 16,-2 0-16,-3-1 16,-1 2-16,-3 0 0,-3-1 0</inkml:trace>
  <inkml:trace contextRef="#ctx0" brushRef="#br0" timeOffset="259774.8382">8504 10760 0,'0'0'0,"0"0"15,0 0-15,0 0 0,0 0 16,0 0-16,7 28 0,-7-28 16,0 20-16,0-20 0,0 25 15,0-25-15,-3 27 0,0-13 16,0 3-16,0-3 0,1 0 0,-1-2 15,1-1-15,1 0 16,0-2-16,2 0 0,1 0 16,3-2-16,1-2 0,3-1 0,1-2 15,1-1-15,1 0 0,4-3 16,2-2-16,0-1 0,2 1 16,4-5-16,-1-2 0,-1 0 15,0 0-15,-3 1 0,-2 2 16,-5 2-16</inkml:trace>
  <inkml:trace contextRef="#ctx0" brushRef="#br0" timeOffset="260456.4912">8960 10851 0,'0'0'0,"0"0"0,0 0 0,0 0 16,0 0-16,0 0 0,0 0 15,25-1-15,-25 1 0,23-1 16,-23 1-16,30-3 0,-30 3 0,35-1 15,-15 0-15,-1 0 0,0 1 16,-2 0-16,1 0 16,-2 0-16,0 0 0,1 1 0,-1 1 15,-6-1-15,-5 2 0,-1 1 16,-4 3-16,-2 0 0,-1-1 16,-1 2-16,-5 2 0,0 0 15,0-1-15,-3 2 0,0 0 16,2-1-16,1-2 0,4 0 15,3-1-15,3-2 0,2-1 0,3-1 16,1-1-16,2 1 16,0-1-16,2 0 0,1 0 0,3 0 15,2 0-15,-2 2 0,1 0 16,-3-1-16,-2-2 0,-3 2 16,-3 1-16,-4 1 0,-3 0 15,-1 0-15,-3 0 0,-1 0 16,-2 1-16,-2-1 0,-1 2 15,-5-1-15,0-1 0,-3 0 16,-2-1-16,3-1 0,4-1 0,1 1 16</inkml:trace>
  <inkml:trace contextRef="#ctx0" brushRef="#br0" timeOffset="260677.0734">9057 10856 0,'0'0'0,"0"0"0,0 0 16,0 0-16,0 0 0,0 0 16,-1 34-16,1-34 0,-8 29 0,1-12 15,-2 5-15,1-2 0,-1-1 16,0 2-16,0-1 0,-1 3 16,1-1-16,2-4 0,-1-4 15,1 0-15,2-4 0,0-2 16,2-2-16,3-6 0,2 1 0,-2-1 15,3-2-15,-3 2 0</inkml:trace>
  <inkml:trace contextRef="#ctx0" brushRef="#br0" timeOffset="260890.1144">9714 10536 0,'0'0'0,"0"0"0,0 0 16,0 0-16,0 0 0,-6 23 16,6-23-16,-15 25 0,15-25 0,-23 31 15,8-15-15,1 0 0,0 0 16,-3 0-16,-1-1 0,-1 5 16,1-3-16,3-2 0,2-3 15,2-2-15</inkml:trace>
  <inkml:trace contextRef="#ctx0" brushRef="#br0" timeOffset="261090.2821">9577 10775 0,'0'0'16,"0"0"-16,0 0 0,1 20 0,-1-20 16,0 24-16,-1-8 0,0 2 15,0 0-15,0 0 0,1 0 16,-1 1-16,1-2 0,0-2 15,0-4-15,0-2 0,1-2 16,-1-7-16,2 1 0,-2-1 0,2-1 0,-2 1 16</inkml:trace>
  <inkml:trace contextRef="#ctx0" brushRef="#br0" timeOffset="261339.5204">9602 10748 0,'0'0'0,"0"0"0,0 0 0,0 0 16,0 0-16,0 0 0,33-6 15,-33 6-15,23-3 0,-23 3 16,25 0-16,-11 0 0,1 1 0,0 1 16,0 1-16,1 1 0,-2 0 15,-1 0-15,-2 1 0,-1 2 16,-1 1-16,-1 0 0,-2 1 16,0 3-16,-2 0 0,-1 0 15,-2 0-15,-1 0 0,0-1 16,-1 0-16,-2 2 0,0-2 15,-1 0-15,-3-1 16,-2-1-16,0-2 0,2-1 0,-2 0 16,1-1-16,2 0 0</inkml:trace>
  <inkml:trace contextRef="#ctx0" brushRef="#br0" timeOffset="261506.5604">9596 10855 0,'0'0'15,"0"0"-15,0 0 0,0 0 16,0 0-16,34 0 0,-34 0 16,23 1-16,-23-1 0,23 1 15,-23-1-15,27-1 0,-14 2 0,-2-1 16,-1 0-16,-2 0 0,-1 0 0,0 0 16</inkml:trace>
  <inkml:trace contextRef="#ctx0" brushRef="#br0" timeOffset="261646.0822">9642 10968 0,'0'0'0,"0"0"0,0 0 15,0 0-15,0 0 0,27 4 0,-27-4 16,0 0-16,33-1 0,-33 1 16,34-7-16,-19 4 0,0 0 15,-3 0-15</inkml:trace>
  <inkml:trace contextRef="#ctx0" brushRef="#br0" timeOffset="262139.84">10098 10616 0,'0'0'0,"0"0"0,0 0 0,0 0 15,0 0-15,0 0 0,-22 13 16,22-13-16,0 0 0,-26 23 15,26-23-15,-22 16 0,11-8 0,1-1 16,1 0-16,3-1 0,1-1 16,3-1-16,3 1 15,2-3-15,4 1 0,1 0 16,1 1-16,2-1 0,1 0 0,2 0 16,3 1-16,-2-1 0,0 2 15,0 2-15,-2 1 0,2 3 16,-1 1-16,-3 1 0,-3 0 15,-1 1-15,-1-1 0,-2-1 16,-1 2-16,0-3 0,-2 1 0,-2 0 16,-2 1-16,0-2 0,-1-2 15,-2 0-15,-2 1 16,-2-3-16,-1 1 0,-1-2 0,-2 1 16,1-2-16,-1 1 0,1-2 15,0-2-15,-2 0 0,-1 1 16,1-3-16,-2-2 0,4-3 15,1-3-15,2-4 0,1-4 16,4 0-16,2 2 0,2 2 16,0 3-16,0 1 0,0 2 0,4 0 15,3 1-15,3 1 0,1 2 16,3 2-16,1 2 0,5 0 16,3 2-16,-3-1 0,-4 0 15,-2 0-15</inkml:trace>
  <inkml:trace contextRef="#ctx0" brushRef="#br0" timeOffset="266940.2959">11160 10537 0,'0'0'0,"0"0"16,0 0-16,0 0 0,0 0 0,-2 24 15,2-24-15,-6 25 0,6-25 16,-9 31-16,0-12 16,-1 0-16,1 2 0,0 0 0,0 1 15,-1 3-15,2 0 0,0-2 16,0-3-16,2-3 16,0-1-16,2-4 0,0-1 15,1-1-15,1-5 0,1-2 0,1-3 16,3-4-16,0-2 15,4-3-15,3-5 0,2-4 16,0 0-16,1 0 0,1 0 0,-1 1 16,-1 0-16,2 0 0,2 1 15,0 2-15,2 1 0,4 0 16,0 2-16,-2 3 0,-1 3 0,0 1 16,2 2-16,0 1 0,0 1 15,-2 4-15,0 2 16,-5-1-16,-1 1 0,-1-3 0,-1-1 15,-2 0-15,-1-1 0,-1 0 16</inkml:trace>
  <inkml:trace contextRef="#ctx0" brushRef="#br0" timeOffset="267406.5647">11763 10565 0,'0'0'16,"0"0"-16,0 0 0,0 0 16,0 0-16,0 0 0,0 0 0,0 0 15,-14 23-15,14-23 0,-18 24 16,18-24-16,-20 28 0,9-11 16,-1 2-16,1 0 0,0-1 15,2-1-15,3 1 0,-1 2 16,3 0-16,2-3 0,2-3 15,3-1-15,2-4 0,4-3 16,4-3-16,4-2 0,2 0 0,1-3 16,0-5-16,4-1 0,0-3 15,1-2-15,1-2 0,1-5 16,-3-2-16,-2 0 0,1 0 16,-5 1-16,-1 2 0,-4 2 15,-1 3-15,-3 0 0,-2 2 16,-2 3-16,-2 3 0,-2 2 0,-2 2 15,-2 2-15,-2 1 16,-1 5-16,1 3 0,-2 5 16,1 1-16,0 1 0,-2-1 0,1 3 15,1 1-15,1-2 0,3 0 16,2-1-16,1 0 0,3-2 16,0-3-16,3-1 0,2-2 15,3-1-15,3-1 0,-2-1 0,-2-1 16,-2-1-16</inkml:trace>
  <inkml:trace contextRef="#ctx0" brushRef="#br0" timeOffset="267740.2951">12527 10541 0,'0'0'0,"0"0"0,0 0 0,0 0 15,0 0-15,-25-3 0,25 3 16,-29 2-16,29-2 0,-38 7 15,17 0-15,0-1 0,0 1 0,1 1 16,0 2-16,-2 4 0,4-1 16,7 2-16,5 1 0,5-2 15,4-2-15,5 1 0,4 2 16,3-1-16,4-1 0,1 0 16,1 1-16,-2-1 0,-3-3 15,3 3-15,-4 0 0,-4-1 16,-4 0-16,-5-2 0,-3-2 15,-5-1-15,-2-2 0,-6-1 16,-3 0-16,-1 2 0,-1 1 0,0-2 16,-4-3-16,4-2 0,0-3 15,0 2-15,4-2 0,3 1 16</inkml:trace>
  <inkml:trace contextRef="#ctx0" brushRef="#br0" timeOffset="268006.7959">13016 10510 0,'0'0'0,"0"0"0,0 0 16,0 0-16,0 0 0,0 0 0,-18 26 15,18-26-15,-21 26 0,4-8 16,-3 4-16,0-1 0,1-1 0,-3 8 15,2 0-15,2-3 16,3-5-16,1 4 0,4-4 16,4-5-16,4-2 0,3-3 0,4-1 15,1-3-15,4-1 0,4 1 16,5 0-16,2-3 16,0-4-16,-3 1 0,-3 0 15,-2 0-15</inkml:trace>
  <inkml:trace contextRef="#ctx0" brushRef="#br0" timeOffset="268240.3451">12696 10704 0,'0'0'0,"0"0"0,0 0 15,0 0-15,0 0 0,0 0 16,38-3-16,-38 3 0,37-1 0,-14 0 15,3 1-15,2 0 0,1 0 16,9-1-16,1 0 16,-3 0-16,0-1 0,3 2 0,-2-1 15,-5-1-15,-4-3 0,-5 1 16,-4 1-16,-3 0 0</inkml:trace>
  <inkml:trace contextRef="#ctx0" brushRef="#br0" timeOffset="268473.6185">13333 10675 0,'0'0'0,"0"0"15,0 0-15,0 0 0,0 0 16,0 0-16,-14 24 0,14-24 16,-11 22-16,11-22 0,-13 29 15,6-14-15,0 0 0,2 0 16,-1 0-16,2-1 0,-1-2 0,2-1 15,0 0-15,2-2 16,0-1-16,2-2 0,1-2 16,0-3-16,0-2 0,-2 1 0,3-1 15,-3 1-15</inkml:trace>
  <inkml:trace contextRef="#ctx0" brushRef="#br0" timeOffset="268635.3596">13390 10529 0,'0'0'0,"0"0"16,0 0-16,0 0 0,0 0 0,0 0 15,0 0-15,15 18 0,-15-18 16,0 0-16,15 20 0,-15-20 16,12 17-16,-12-17 0,10 14 15,-5-8-15</inkml:trace>
  <inkml:trace contextRef="#ctx0" brushRef="#br0" timeOffset="268990.2049">13930 10705 0,'0'0'0,"0"0"15,0 0-15,0 0 0,0 0 0,0 0 16,0 0-16,0 0 0,0 0 15,14-14-15,-14 14 16,0 0-16,0 0 0,-14-19 0,14 19 16,-22-10-16,22 10 0,-30-7 15,30 7-15,-40-2 0,19 2 0,-2 3 16,-1 3-16,-5 1 16,3 4-16,-1 1 0,1 4 15,4-2-15,2 1 0,3 5 16,8 1-16,5-3 0,3-3 15,10 0-15,6 0 0,5-3 0,3-1 16,9-2-16,7-2 16,-2-1-16,-2-2 0,10-3 15,0-2-15,-10 0 0,-7-1 0,-7 2 16</inkml:trace>
  <inkml:trace contextRef="#ctx0" brushRef="#br0" timeOffset="275523.7835">14786 10589 0,'0'0'0,"0"0"0,0 0 15,0 0-15,0 0 0,0 0 16,-12-23-16,12 23 0,0 0 0,-21-17 15,9 11-15,-2 1 0,-3 1 16,-2 2-16,0 2 16,-2 1-16,-1 0 0,-6 2 0,0 1 15,5 0-15,3 1 0,3 0 16,2 4-16,4-1 0,3 2 0,5 3 16,7 3-16,2-1 15,4-1-15,3 1 0,4 1 16,0 0-16,-1-1 0,6 5 15,0 0-15,-3-1 0,-4-2 0,-7-2 16,-7-3-16,-4 0 0,-3-2 16,-5-1-16,-4 0 0,-2 0 15,0 1-15,-5-2 0,-4-2 16,4-3-16,1-1 0,4-1 16,2-1-16,2-3 0,2-3 0,1 2 15,2 0-15,2 1 0</inkml:trace>
  <inkml:trace contextRef="#ctx0" brushRef="#br0" timeOffset="275790.7836">15232 10528 0,'0'0'0,"0"0"0,0 0 16,0 0-16,0 0 0,-25 5 15,25-5-15,-39 14 0,18-4 0,-5 4 16,-3 3-16,1 1 0,2 1 16,-6 7-16,1-1 0,0 3 15,5-2-15,12-3 0,9-1 16,2-4-16,5-2 0,6-3 16,8-1-16,3-2 0,3-2 15,2-7-15,2-4 0,-5-1 0,-3 2 16,-4 0-16</inkml:trace>
  <inkml:trace contextRef="#ctx0" brushRef="#br0" timeOffset="276139.8895">15228 10671 0,'0'0'0,"0"0"15,0 0-15,0 0 0,0 0 0,0 0 16,30 14-16,-30-14 0,26 2 15,-26-2-15,36 3 16,-16-3-16,1-1 0,1-2 0,2 0 16,-2-1-16,-1-2 0,5-3 15,0-2-15,-4 0 0,-4-1 0,-3 0 16,-5-2-16,-5 0 16,-3 0-16,-4 3 0,-4 0 15,-3 2-15,-2 3 0,-5 4 16,-4 3-16,1 2 0,-1 2 0,-4 7 15,-2 6-15,4 1 0,3 1 16,4 4-16,3 0 0,4-2 16,4-2-16,8 4 0,7 1 15,1-8-15,2-2 0,12-1 16,9-5-16,-2-2 0,-2-2 16,-7-1-16,-4-1 0,-4-1 15</inkml:trace>
  <inkml:trace contextRef="#ctx0" brushRef="#br0" timeOffset="276523.3589">15879 10513 0,'0'0'16,"0"0"-16,0 0 0,0 0 16,-15 31-16,15-31 0,-23 33 15,11-14-15,0 1 0,0 1 16,1 0-16,-1 4 0,2-3 0,1-2 15,1-3-15,2-4 0,0-1 16,2-3-16,0-5 0,2-1 16,2-3-16,0-6 0,5-4 15,0-2-15,3-1 0,4-7 16,3-4-16,1 1 0,-1 2 0,5-4 16,0 2-16,-1 3 15,-1 3-15,1 3 0,0 3 16,-1 2-16,-3 1 0,-2 3 15,-1 3-15,-2 3 0,-1 2 0,-2 5 16,-2 6-16,-1-3 0,-2 2 16,0 7-16,-2 4 0,0-1 15,0-2-15,0 2 0,0-1 16,0-1-16,0-3 0,1 1 16,0-1-16,0-3 0,0-4 0,0-2 15,1-2-15,-1-1 0</inkml:trace>
  <inkml:trace contextRef="#ctx0" brushRef="#br0" timeOffset="276890.2145">16169 10661 0,'0'0'0,"0"0"0,0 0 16,0 0-16,0 0 0,24 6 15,-24-6-15,25 5 0,-25-5 0,32 2 16,-13-1-16,1-1 0,1-1 15,2-2-15,1-1 16,-2-1-16,-1-2 0,3-2 0,-3-3 16,-3 1-16,-4-1 0,-3 0 15,-3-2-15,-3 0 0,-3 0 16,-8 2-16,-6 1 0,-3 3 16,-3 2-16,-3 4 0,-2 2 15,-1 4-15,-2 2 0,-5 6 16,2 5-16,2 3 0,4 2 0,4 4 15,4 2-15,5-2 0,4-1 16,6 4-16,6-2 16,6-5-16,6-1 0,8-7 0,7-2 15,4-4-15,1-3 0,3-6 16,2-5-16,-3-3 0,-4-3 16,-3 1-16,-8 2 0,-6 3 0</inkml:trace>
  <inkml:trace contextRef="#ctx0" brushRef="#br0" timeOffset="277177.2754">16751 10534 0,'0'0'0,"0"0"0,0 0 15,0 0-15,0 0 0,-20 20 0,20-20 16,-16 24-16,16-24 0,-17 33 16,7-14-16,0 2 0,1-2 0,-1 4 15,1-3-15,3-3 16,1-1-16,2-3 0,1-1 15,1-5-15,1-4 0,0-3 0,3-5 16,-1-2-16,1-1 0,1-3 16,1-2-16,2-5 0,0 0 15,-1 1-15,2 0 0,-2 3 16,-1 3-16,2 3 0,-1 3 16,2 1-16,1 2 0,2 5 15,2 4-15,1-1 0,1-2 16,1 3-16,3 0 0,-2-1 0,-4-1 15,-2 0-15</inkml:trace>
  <inkml:trace contextRef="#ctx0" brushRef="#br0" timeOffset="277585.214">17067 10548 0,'0'0'15,"0"0"-15,0 0 0,-16 13 0,16-13 16,-18 22-16,6-6 0,0 0 16,1 2-16,1 0 0,2-1 15,0 3-15,3-1 0,4-2 16,4-2-16,1-1 0,3-2 16,6-3-16,7-5 0,1-3 15,1-1-15,1-6 0,2-5 16,0-1-16,1-1 0,5-5 15,-1-5-15,-6 2 0,-3 1 0,-2 4 16,-3 1-16,-2 2 0,-3 2 16,-4 1-16,-1 3 15,-2 3-15,0 3 0,-4 8 0,-4 8 16,0 2-16,-2 2 0,-5 13 16,-2 5-16,0 0 0,1 0 0,1 2 15,0 3-15,0-1 16,1-6-16,1-2 0,1-2 15,1-5-15,-1-3 0,-6-5 16,-5-4-16,-10-3 0,-6-2 0,7-3 16,7-1-16,5-2 0</inkml:trace>
  <inkml:trace contextRef="#ctx0" brushRef="#br0" timeOffset="284624.015">18009 10262 0,'0'0'0,"0"0"0,0 0 0,0 0 16,0 0-16,0 0 0,0 0 16,0 0-16,-7 26 0,7-26 15,0 0-15,-19 31 0,19-31 0,-22 26 16,6-11 0,-1 0-16,1-1 0,-4 2 0,-1 1 15,-7 3-15,1-1 0,2-2 16,2-2-16,5 0 0,1-4 0,2 3 15,4-3-15,5-1 0,3-3 16,8-1-16,9-2 0,0-1 16,2-3-16,8-2 15,5-1-15,0 0 0,0-1 0,11-1 16,6-2-16,-7 1 0,-3 0 0,3-1 16,-1 1-16,-6 0 15,-6 2-15,-6 0 0,-5 3 16,-6-1-16,-4 1 0,-7 4 15,-6 2-15,-2 1 0,-1 0 0,-8 3 16,-6 2-16,-1 1 0,0 0 0,-6 2 16,-4 2-16,1 0 15,2 0-15,-7 3 0,-1-2 16,4-1-16,5-2 0,2-1 16,4-1-16,10-5 0,2 0 0,7-1 15,3 0-15,4-1 0,5-1 16,8-3-16,8 0 15,1-2-15,0 0 0,8-3 0,5-1 16,-1 0-16,-1 0 0,9 0 16,2-1-16,-6 1 0,-6-2 0,-2 0 15,-3-1-15,-5 2 16,-5 2-16,-4-1 0</inkml:trace>
  <inkml:trace contextRef="#ctx0" brushRef="#br0" timeOffset="284840.5766">18313 10568 0,'0'0'0,"0"0"15,0 0-15,0 0 0,0 0 0,-12 32 16,12-32-16,-18 34 16,7-17-16,-4 3 0,-3 3 15,-1 0-15,1-3 0,-11 8 16,-2-1-16,2-4 0,3-2 0,-8 4 15,-2-5-15,5-3 0,2-4 16,-1-5-16,5-8 0,7 0 16,4 0-16,3 0 0</inkml:trace>
  <inkml:trace contextRef="#ctx0" brushRef="#br0" timeOffset="285041.7917">18486 10575 0,'0'0'0,"0"0"0,22 0 16,-22 0-16,32 1 0,-11-1 15,4 0-15,7 0 0,-1-1 0,3 0 16,4 1-16,4 0 16,-4-2-16,-2-1 0,-3 1 15,-4-1-15,-1 0 0,-3 0 16,-5 0-16,-4 2 0</inkml:trace>
  <inkml:trace contextRef="#ctx0" brushRef="#br0" timeOffset="285257.6673">18786 10394 0,'0'0'0,"0"0"15,0 0-15,0 0 0,0 28 0,0-28 16,-2 33-16,0-11 0,-2 3 15,1 4-15,-2 4 0,0 6 16,1 1-16,-1-4 0,1-4 16,-1 4-16,2-6 0,0-3 15,-1-6-15,-1-3 0,-2-4 0,-2-7 16,0-4-16,2-1 16,1 0-16,1-1 0</inkml:trace>
  <inkml:trace contextRef="#ctx0" brushRef="#br0" timeOffset="285424.9408">18737 10617 0,'0'0'0,"0"0"0,0 0 15,0 0-15,0 0 0,-16 23 16,16-23-16,-25 22 0,25-22 0,-29 25 16,12-11-16,-1 2 15,-3-1-15,1 0 0,1-4 16,-2 1-16,2-4 0,4-1 0,2 0 15,2-3-15</inkml:trace>
  <inkml:trace contextRef="#ctx0" brushRef="#br0" timeOffset="285573.593">18742 10679 0,'0'0'0,"0"0"0,0 0 0,19 8 16,-12-2-16,3 1 0,2 2 15,0 0-15,1 1 0,0 1 16,0 2-16,2 2 0,-1-1 0,-2-2 15,0-1-15,-1-3 0,0 1 16,-2-4-16,-1 1 0,-2-2 16</inkml:trace>
  <inkml:trace contextRef="#ctx0" brushRef="#br0" timeOffset="285759.2969">19028 10639 0,'0'0'0,"0"0"0,0 0 16,29 0-16,-29 0 0,29 0 0,-8 0 16,0 0-16,1 0 0,9 0 15,1 0-15,-3 0 0,0 1 16,-4-2-16,-1-2 0,-6 1 0,-2-2 16,-3 2-16,-2-1 15,-1 2-15</inkml:trace>
  <inkml:trace contextRef="#ctx0" brushRef="#br0" timeOffset="286023.8084">19252 10496 0,'0'0'0,"0"0"0,0 0 16,0 0-16,7 25 0,-7-25 15,2 34-15,-2-13 0,0 3 0,0 2 16,0 3-16,0 6 0,0-1 15,0-3-15,0 2 0,0 1 16,0-2-16,0-4 0,0-3 16,-1-3-16,0-4 0,-2-4 15,-2-1-15,-4-4 0,-3 0 16,-1-5-16,-4-1 0,1-1 16,-1 0-16,-1-5 0,-2-4 15,2 1-15,4 1 0,2 1 0</inkml:trace>
  <inkml:trace contextRef="#ctx0" brushRef="#br0" timeOffset="286140.8283">19100 10792 0,'0'0'0,"0"0"0,0 0 15,0 0-15,23 12 0,-23-12 16,25 10-16,-12-3 0,0-2 0,-2-1 16,-1 1-16,-1-1 0</inkml:trace>
  <inkml:trace contextRef="#ctx0" brushRef="#br0" timeOffset="286473.7535">19744 10277 0,'0'0'0,"0"0"0,0 0 16,3 22-16,-3-22 0,2 26 0,-2-26 15,2 35-15,-2-16 0,0 2 16,0 0-16,1 3 0,0-1 16,0-6-16,0-4 0,0-2 15,-1-2-15,0 0 0</inkml:trace>
  <inkml:trace contextRef="#ctx0" brushRef="#br0" timeOffset="286743.3504">19781 10238 0,'0'0'0,"0"0"16,0 0-16,28-2 0,-28 2 0,31 0 15,-31 0-15,36 0 16,-16 0-16,1 0 0,1 1 16,5 0-16,-3 0 0,-1 1 15,-2 0-15,-2 2 0,-3 0 0,-1 3 16,-3 0-16,-1 2 0,-3-1 15,-4 2-15,-5 2 0,-3 1 16,-2-1-16,-2 2 0,-2 0 16,-1-2-16,-1 1 0,-3-3 15,-4 1-15,1-1 0,2-1 16,1-2-16,3-1 0,2 0 16</inkml:trace>
  <inkml:trace contextRef="#ctx0" brushRef="#br0" timeOffset="286907.4418">19748 10358 0,'0'0'0,"0"0"16,0 0-16,0 0 0,30 0 0,-30 0 15,32 0-15,-14 0 16,-1 0-16,2 0 0,1 0 16,-1 0-16,-2 0 0,1 0 15,-4 2-15,-2-1 0,-1 0 0,-2-1 16</inkml:trace>
  <inkml:trace contextRef="#ctx0" brushRef="#br0" timeOffset="287057.2345">19744 10446 0,'0'0'0,"0"0"16,0 0-16,0 0 0,26 1 0,-26-1 15,32 1-15,-15-1 0,-1-1 16,1 0-16,1-2 0,-3 2 15,-2-1-15,-1 1 0</inkml:trace>
  <inkml:trace contextRef="#ctx0" brushRef="#br0" timeOffset="287232.1502">19807 10490 0,'0'0'16,"0"0"-16,0 0 0,0 0 0,0 0 15,17 21-15,-17-21 0,0 0 16,17 21-16,-17-21 0,11 12 16,-7-5-16,0 1 0,-3-1 15,-1-2-15,0-1 0,0 0 0,0 0 16</inkml:trace>
  <inkml:trace contextRef="#ctx0" brushRef="#br0" timeOffset="287407.0952">19585 10602 0,'0'0'0,"0"0"16,0 0-16,27 1 0,-27-1 0,34-2 15,-12 2-15,3 0 16,4 0-16,9 0 0,3 0 16,-2 0-16,-2 2 0,5-4 15,-3-2-15,-7 0 0,-7 1 0,-4 0 16</inkml:trace>
  <inkml:trace contextRef="#ctx0" brushRef="#br0" timeOffset="287690.8808">19808 10655 0,'0'0'0,"0"0"16,0 0-16,0 0 0,-19 9 0,19-9 15,0 0-15,0 0 0,-17 17 16,17-17-16,0 0 15,0 0-15,0 0 0,0 0 0,24 16 16,-24-16-16,32 3 0,-12 0 16,2-1-16,1 1 0,0-2 15,5 1-15,-4 0 0,-3 0 0,-4 0 16,-1 2-16,-3 1 16,-4 1-16,-4-1 0,-5 0 15,-3 1-15,-5-1 0,-4 0 0,-3-1 16,-3 2-16,0-2 0,1 1 15,3-2-15,1 0 0,3-1 16</inkml:trace>
  <inkml:trace contextRef="#ctx0" brushRef="#br0" timeOffset="287907.5642">19812 10714 0,'0'0'0,"0"0"0,0 0 0,0 0 16,0 0-16,0 0 0,15 21 15,-15-21-15,0 0 0,10 25 0,-6-13 16,-1 1-16,-1 1 0,0 3 15,-1 1-15,0-1 0,0 1 16,0-1-16,0-1 0,-1-1 16,0-2-16,-2 3 0,-1-2 15,-2-2-15,1-2 0,-2-4 16,-3-2-16,1-1 0,-1 1 16,-1-3-16,-1-2 0,0-1 15,0-1-15,-1 1 0,2 0 16,1 0-16</inkml:trace>
  <inkml:trace contextRef="#ctx0" brushRef="#br0" timeOffset="288040.7077">19634 10815 0,'0'0'0,"0"0"0,0 0 0,0 0 15,0 0-15,0 0 0,-15 22 16,15-22-16,-8 18 0,8-18 16,-11 25-16,5-12 0,2 1 0,-1-2 15,2 0-15,0-3 0,0 0 16,1-1-16</inkml:trace>
  <inkml:trace contextRef="#ctx0" brushRef="#br0" timeOffset="288181.9819">19949 10982 0,'0'0'16,"0"0"-16,0 0 0,0 0 15,0 0-15,15 21 0,-15-21 16,0 0-16,14 17 0,-8-14 0,1-2 15,-2-1-15,1 1 0,-2-1 16</inkml:trace>
  <inkml:trace contextRef="#ctx0" brushRef="#br0" timeOffset="288774.4148">20570 10264 0,'0'0'0,"0"0"0,0 0 15,0 0-15,0 0 0,0 0 16,-21 23-16,21-23 0,-26 19 16,13-9-16,-1 1 0,1-1 15,0 0-15,1 0 0,1 2 0,1-2 16,0-1-16,4 0 0,3 1 15,0-1-15,3 0 0,5 1 16,2-1-16,5 0 0,1 0 16,7 3-16,1-1 0,1 0 15,1-3-15,-1 1 0,0-1 16,-2-1-16,-3 0 0,-2-2 16,-4 1-16,-6 1 0,-4-2 0,-7 2 15,-8-1-15,-1 1 0,-3-2 16,-6 1-16,-6 0 0,-1 0 15,0 0-15,-9 1 0,-1 0 16,7-2-16,4-1 0,0 1 16,5 0-16,10-1 0,3 1 15,8-2-15,5 1 0,7 1 0,4-1 16,9-2-16,7-2 16,1 0-16,3 0 0,4 3 15,1 2-15,-1-2 0,0-1 0,2 1 16,-2 1-16,-9 1 0,-6 0 15,-5 1-15,-5 1 0,-7 0 16,-3 0-16,-8 1 0,-4 2 16,-2 0-16,-2 2 0,-3-1 15,-1 0-15,1-1 0,-2-1 0,-1-3 16,-1 0-16,2-2 0,3-1 16,3-2-16,3 1 0,2-1 15</inkml:trace>
  <inkml:trace contextRef="#ctx0" brushRef="#br0" timeOffset="288929.2229">20469 10693 0,'0'0'0,"0"0"0,0 0 16,0 0-16,0 0 0,-12 29 15,12-29-15,-9 20 0,9-20 0,-11 20 16,6-10-16,-1-3 0,1-2 15,0 0-15,1-1 0,1-1 16</inkml:trace>
  <inkml:trace contextRef="#ctx0" brushRef="#br0" timeOffset="289224.361">20248 10782 0,'0'0'0,"0"0"16,0 0-16,0 0 0,0 0 0,-5 28 15,5-28-15,0 0 0,4 29 16,2-18-16,5 0 0,3-2 16,0-1-16,5 0 0,3-1 15,3 0-15,3-1 0,11 2 16,5-1-16,-3-2 0,-2-1 16,8-1-16,1 0 0,-5-1 0,-5-1 15,1-1-15,-6 0 16,-7-2-16,-4 0 0,-4-3 0,-3-2 15,-5 2-15,-1 1 0,-3-5 16,-3-2-16,-3-4 0,-2-2 16,-6-8-16,-4-5 0,2 6 15,2 5-15,2 3 0</inkml:trace>
  <inkml:trace contextRef="#ctx0" brushRef="#br0" timeOffset="294591.2683">26689 11844 0,'0'0'0,"0"0"0,20 3 15,-4-2-15,1 1 0,14-1 16,8 1-16,3 0 0,3 1 15,24 0-15,12 0 0,10 2 0,-2 0 16,25 0-16,9-2 0,11 1 16,-6 0-16,67 6 0,-7 1 15,-27 0-15,-17 0 0,4 1 16,3 1-16,-18-2 0,-12-1 16,2 5-16,-1 3 0,-26-6 15,-19-4-15,-12-3 0,-6-2 16,-16-2-16,-9 1 0,-13-4 15,-8 0-15,-13-9 0,-8-3 0,-17-8 16,-13-5-16,13 8 0,7 6 16,6 5-16</inkml:trace>
  <inkml:trace contextRef="#ctx0" brushRef="#br0" timeOffset="295007.8927">26434 10592 0,'0'0'0,"0"0"0,0 0 15,0 0-15,27-5 0,-27 5 0,29-3 16,-13 2-16,2 1 0,3 0 16,2 0-16,-1 0 0,0 0 0,6 0 15,-2 0-15,-5 3 16,-4 0-16,-4 1 0,-2-2 16,-1 0-16</inkml:trace>
  <inkml:trace contextRef="#ctx0" brushRef="#br0" timeOffset="295143.8131">26416 10725 0,'0'0'0,"0"0"0,0 0 16,34 3-16,-17-2 0,6 0 16,6 1-16,6-2 0,-1-2 0,-5 1 15,-5 1-15,-3-1 0</inkml:trace>
  <inkml:trace contextRef="#ctx0" brushRef="#br0" timeOffset="295673.9621">27363 10642 0,'0'0'16,"0"0"-16,0 0 0,0 0 0,0 0 15,3-18-15,-3 18 0,0 0 16,-3-19-16,3 19 0,0 0 16,-19-19-16,19 19 0,-23-11 15,8 5-15,-2 2 0,0 1 16,-4 3-16,-3 4 0,1-1 16,0 2-16,-8 5 0,2 5 15,0 0-15,1 2 0,1 6 16,4 3-16,5-3 0,5 0 0,7-1 15,7-2-15,6 1 0,3-2 16,6-6-16,6-9 0,4-2 16,2-4-16,7-5 0,3-6 15,4-4-15,-3-2 0,-3-3 16,-1-5-16,-3 0 0,-3-1 16,2-8-16,-2-3 0,-7 3 15,-5 0-15,-4 4 0,-3 3 16,-3 5-16,-1 4 0,-3 6 15,-1 1-15,-1 5 0,-1 3 0,-3 6 16,-3 4-16,0 4 0,-3 3 16,-1 4-16,-3 8 0,1 0 15,-1 1-15,0 10 0,2 0 16,2 0-16,3-3 0,4-2 16,3-3-16,2-3 0,2-5 0,7-2 15,3 0-15,3-5 16,1-3-16,-3-1 0,-4-3 0,-3 0 15</inkml:trace>
  <inkml:trace contextRef="#ctx0" brushRef="#br0" timeOffset="295996.7894">27811 10520 0,'0'0'0,"0"0"15,0 0-15,0 0 0,-16 25 0,16-25 16,-17 29-16,7-11 0,-1 0 15,1 0-15,1 1 16,1 1-16,2-3 0,-2 3 0,2-2 16,2-3-16,1-2 0,0-5 15,3-2-15,2-4 0,1-2 16,0-2-16,3-5 0,0 0 0,2-2 16,2-7-16,1-4 15,0 1-15,0 0 0,-1 1 16,0 1-16,-1 3 0,-2 4 0,0 2 15,0 2-15,0 2 0,2 3 16,2 2-16,1 3 0,0 0 16,1 2-16,2 2 0,3 3 15,-2-2-15,1 1 0,-3-1 16,-2-3-16,-2 0 16</inkml:trace>
  <inkml:trace contextRef="#ctx0" brushRef="#br0" timeOffset="296407.5244">28470 10612 0,'0'0'0,"0"0"15,0 0-15,0 0 0,-2-20 0,2 20 16,0 0-16,-11-21 16,11 21-16,-16-14 0,6 8 15,-1 2-15,-1 0 0,-3 2 16,-3 3-16,-2 1 0,-2 2 0,-6 5 15,-2 2-15,2 4 0,2-1 16,0 5-16,1 2 0,1 4 16,4-2-16,8-1 0,5-1 15,6-4-15,4-2 0,7-3 16,6-2-16,3-3 0,1-3 0,6-5 16,3-3-16,-2-1 0,0-1 15,0-4-15,1-2 16,-2-1-16,-2-1 0,1-5 15,-6-2-15,-3 3 0,-4 2 0,-3 2 16,-3 3-16,-1 4 0,-2 0 16,-2 4-16,-1 3 0,-3 6 15,0 0-15,-2 5 0,1 4 16,2-3-16,-1 1 0,3 3 16,2 1-16,1-1 0,2-2 15,1 1-15,-2-3 0,0-2 0</inkml:trace>
  <inkml:trace contextRef="#ctx0" brushRef="#br0" timeOffset="296858.587">28977 10549 0,'0'0'0,"0"0"15,0 0-15,0 0 0,0 0 0,-30-14 16,30 14-16,-33 0 15,16 2-15,-5 1 0,-4 1 0,1 3 16,-1 2-16,-7 5 16,0 2-16,4 1 0,2 0 0,1 3 15,6 1-15,8-4 0,7-2 16,7-1-16,7-1 0,3-4 16,4-2-16,6-3 0,4-3 15,0-2-15,-1-1 0,0-4 16,2-2-16,-2-2 0,-2-1 0,-3-2 15,-2-1-15,-3-1 0,-1 1 16,-5 2-16,-1 1 16,-1 2-16,-2 1 0,-1 5 0,-2 6 15,-2 1-15,-1 3 0,-1 5 16,-2 4-16,0 2 0,-2 1 16,-3 9-16,1 1 0,0-1 15,0-1-15,1 0 0,-1 0 16,0-5-16,1-3 0,-1-1 0,-2-1 15,0-5-15,-1-2 0,-5-4 16,-4-5-16,0-2 0,-1-4 16,0-5-16,1-3 0,1-3 15,1 0-15,4 2 0,3 4 16,2 1-16</inkml:trace>
  <inkml:trace contextRef="#ctx0" brushRef="#br0" timeOffset="297358.041">29465 10612 0,'0'0'0,"0"0"0,0 0 16,0 0-16,0 0 0,0 0 15,-3-18-15,3 18 0,-19-11 0,19 11 16,-34-9-16,13 6 0,-1 0 15,-4 3-15,-3 2 16,-5 1-16,3 0 0,1 4 0,1 4 16,3-1-16,5 2 0,3 4 15,5 2-15,7-5 0,5-1 0,7-2 16,8-2-16,2-1 16,3-2-16,5-3 0,5-2 15,-3-3-15,0 1 0,0-5 16,0-4-16,-2 1 0,-3-1 0,-1-2 15,0-2-15,-8 6 0,-2 1 16,-2 4-16,-2 2 16,-3 2-16,-1 2 0,-2 7 0,-1 5 15,-2 0-15,-2-1 0,-4 13 16,-3 4-16,-1-1 0,0-2 0,0 5 16,1 5-16,2-6 15,2-4-15,-1 2 0,1-2 16,2-7-16,0-5 0,-1-2 0,-2-4 15,0-3-15,-1 0 0,-4-7 16,-4-7-16,3-1 0,-1-2 16,3-8-16,1-3 15,3-1-15,2 0 0,2 4 0,0 4 16,2 3-16</inkml:trace>
  <inkml:trace contextRef="#ctx0" brushRef="#br0" timeOffset="297724.0002">29533 10694 0,'0'0'0,"0"0"0,0 0 0,22 5 0,-22-5 16,22 6-16,-6-3 16,2-1-16,0 2 0,1-2 15,2-1-15,5-1 0,-3-1 0,1-1 16,0 0-16,-3-1 15,-3-2-15,-5-2 0,-3-2 16,-3 0-16,-3-1 0,-4-1 0,-3-1 16,-3 1-16,-1 1 0,-7 1 15,-2 3-15,-1 0 0,1 2 0,-3 3 16,-1 2-16,2 4 16,0 1-16,-3 8 0,0 4 15,3 1-15,4-2 0,4 3 16,3 1-16,5 0 0,3 0 0,5-1 15,4-1-15,4-1 0,5-1 16,5 0-16,6-2 0,-6-2 16,-5-2-16,-4-2 0</inkml:trace>
  <inkml:trace contextRef="#ctx0" brushRef="#br0" timeOffset="298158.0758">30193 10664 0,'0'0'0,"0"0"0,0 0 16,0 0-16,0 0 0,0 0 0,-11-21 16,11 21-16,0 0 0,-19-10 15,19 10-15,0 0 0,-26-1 0,26 1 16,-32 7-16,14-1 16,2 3-16,-1 2 0,2 3 15,-1-1-15,1-1 0,-2 5 16,4 1-16,2-1 0,3 0 0,5-1 15,3 0-15,4-2 0,3-1 16,5-3-16,6-2 16,0-4-16,0-1 0,3-3 0,1-3 15,1-2-15,1-5 0,2-7 16,-1-2-16,-1-1 0,-4 1 0,1-7 16,-1-4-16,-1 0 0,-1 2 15,0-4-15,0 3 16,-5 5-16,-2 2 0,-2 4 0,-1 2 15,-3 4-15,0 2 0,-3 8 16,-2 2-16,1 4 0,-2 1 16,-3 5-16,-3 5 0,0 0 15,-2 2-15,-4 11 0,-1 4 16,1 3-16,-1 0 0,2 4 16,0 2-16,3 5 0,4-3 0,2-10 15,-1-7-15,2-5 0</inkml:trace>
  <inkml:trace contextRef="#ctx0" brushRef="#br0" timeOffset="298540.5888">29855 11628 0,'0'0'0,"0"0"15,0 0-15,0 0 0,0 0 0,0 0 16,23 20-16,-23-20 16,22 12-16,-5-7 0,6 0 15,3 0-15,4-3 0,7 0 16,8-1-16,12-1 0,-3 1 0,20-2 15,5 0-15,15 0 16,-4 0-16,18 0 0,1 0 16,-2-1-16,-14 1 0,30-1 0,-14 0 15,-20 1-15,-16 2 0,-12-1 16,-9-2-16,-11-3 0,-9-2 16,-9 1-16,-7 1 0,-8-2 15,-7-1-15,0 3 0,-1 2 0,0 1 16</inkml:trace>
  <inkml:trace contextRef="#ctx0" brushRef="#br0" timeOffset="299674.102">31129 10287 0,'0'0'0,"0"0"16,0 0-16,0 0 0,0 0 0,-31 14 15,31-14-15,-28 13 0,9-7 16,0 2-16,-1 0 0,0-1 15,1-1-15,1 0 0,1 0 16,0-1-16,2-2 0,9 0 16,6-3-16,3 0 0,3-1 15,7-2-15,7 0 0,6 0 16,2 0-16,4 1 0,3 1 16,-2 0-16,-1 0 0,5 1 15,0 3-15,-7-3 0,-5 0 0,-5-1 16,-4 1-16,-2-1 0</inkml:trace>
  <inkml:trace contextRef="#ctx0" brushRef="#br0" timeOffset="299813.7435">31083 10453 0,'0'0'0,"0"0"16,0 0-16,0 0 0,0 0 0,1 21 15,-1-21-15,0 0 0,9 19 16,-9-19-16,14 11 0,-4-7 15,1-3-15,-1 0 0,-1-1 16,-2 1-16</inkml:trace>
  <inkml:trace contextRef="#ctx0" brushRef="#br0" timeOffset="300074.3861">31536 10253 0,'0'0'0,"0"0"15,0 0-15,0 0 0,0 0 0,-28 12 16,28-12-16,-26 12 0,26-12 16,-27 16-16,14-8 15,1 1-15,2-2 0,2 1 0,4-1 16,2 1-16,2 0 0,5-1 16,6-1-16,1 0 0,2 1 15,2-1-15,2 0 0,4 1 16,0-3-16,-3 1 0,-3 0 15,0 0-15,-3-3 0,-2 1 0,-1-2 16,-2 1-16</inkml:trace>
  <inkml:trace contextRef="#ctx0" brushRef="#br0" timeOffset="300210.7602">31240 10492 0,'0'0'0,"0"0"0,0 0 16,0 0-16,28 9 0,-28-9 0,30 9 15,-14-5-15,1 0 0,0 0 16,2 2-16,-2-1 0,-3 2 16,-1 0-16,-2-1 15,-1-2-15</inkml:trace>
  <inkml:trace contextRef="#ctx0" brushRef="#br0" timeOffset="300440.8248">30784 10695 0,'0'0'0,"0"0"0,0 0 15,30-2-15,-30 2 0,34-1 16,-9 1-16,2-1 0,-1 1 0,13-1 16,3 0-16,-4-1 15,-2 1-15,4 1 0,-2 1 16,-7 0-16,-6 0 0,-6-3 0,-6-2 15,-3 2-15,-1 0 0,-3 1 16</inkml:trace>
  <inkml:trace contextRef="#ctx0" brushRef="#br0" timeOffset="300657.1949">31103 10588 0,'0'0'0,"0"0"16,0 0-16,0 0 0,0 0 0,12 29 15,-12-29-15,-1 27 0,1-27 0,-4 36 16,1-13 0,0 0-16,-2 0 0,-1 7 0,-1 1 15,0-4-15,2-2 0,1-3 16,-1-2-16,2-4 0,1-2 16,-1-4-16,1-2 0,1-3 15,1-2-15,0-1 0,0-2 16,0 3-16</inkml:trace>
  <inkml:trace contextRef="#ctx0" brushRef="#br0" timeOffset="300857.7927">31082 10742 0,'0'0'0,"0"0"15,0 0-15,0 0 0,-27 1 16,27-1-16,-30 6 0,14-1 16,-1 0-16,1 1 0,-1 2 15,3 0-15,1 0 0,1 2 16,4-2-16,6-1 0,3 0 0,7-2 15,5 1-15,3-3 0,3-1 16,10 0-16,3 0 0,0-1 16,-1-1-16,7-3 0,0-2 15,-8 0-15,-4 2 0,-6 0 16</inkml:trace>
  <inkml:trace contextRef="#ctx0" brushRef="#br0" timeOffset="301040.963">31335 10642 0,'0'0'16,"0"0"-16,0 0 0,0 0 0,0 0 16,-2 25-16,2-25 15,-1 25-15,1-25 0,-4 32 0,0-13 16,1 0-16,-1 2 0,-1 0 16,1-1-16,0-2 0,2 0 15,0 0-15,-1-5 0,-1 4 16,2 6-16,0-5 0,0-2 0,0-3 15</inkml:trace>
  <inkml:trace contextRef="#ctx0" brushRef="#br0" timeOffset="301291.0905">31346 10644 0,'0'0'16,"0"0"-16,0 0 0,23 1 15,-23-1-15,22 6 0,-7-2 16,0 0-16,2 1 0,0 1 15,1 3-15,2 1 0,-1-2 0,-3 3 16,0 1-16,-3-1 16,-1 1-16,-3 2 0,-4 1 0,-1 2 15,-2-1-15,-2 1 0,-2 0 16,-1-1-16,1 0 0,-1-1 16,0 1-16,-3-1 0,1-3 15,-2-2-15,-1 0 0,1-2 16,-1-4-16,1 1 0,2-2 15,-1 0-15</inkml:trace>
  <inkml:trace contextRef="#ctx0" brushRef="#br0" timeOffset="301474.3004">31397 10736 0,'0'0'0,"0"0"0,0 0 16,21 2-16,-21-2 0,20 5 0,-7-1 15,0 0-15,0 0 0,0 1 16,-2 0-16,-3 0 0,0 0 16,0-1-16,-1 0 0,-2-1 15</inkml:trace>
  <inkml:trace contextRef="#ctx0" brushRef="#br0" timeOffset="301624.6502">31345 10845 0,'0'0'0,"0"0"16,0 0-16,21 2 0,-21-2 0,20 3 16,-20-3-16,29 3 0,-13-2 15,1 2-15,-2 0 0,-2-1 16,0 0-16,-4-1 0,0 1 16,-1-1-16</inkml:trace>
  <inkml:trace contextRef="#ctx0" brushRef="#br0" timeOffset="301757.6897">31343 10955 0,'0'0'16,"0"0"-16,0 0 0,0 0 0,0 0 16,0 0-16,0 0 0,28-1 15,-28 1-15,27-2 0,-27 2 16,40-3-16,-20 1 0,-3-1 16,-1 1-16,-3 0 0</inkml:trace>
  <inkml:trace contextRef="#ctx0" brushRef="#br0" timeOffset="302190.6064">31873 10555 0,'0'0'0,"0"0"15,0 0-15,0 0 0,19 10 0,-19-10 16,20 12-16,-10-5 15,0 1-15,-1 0 0,-1 3 0,0-1 16,-2-1-16,-4 0 16,-2-1-16,-4 0 0,-2 0 0,-4 1 15,-2 0-15,0-1 0,0-2 16,-5 2-16,-1-1 0,3-2 16,2 0-16,2-1 0,2-2 15,3 2-15,4-1 0,4 2 16,5 1-16,1 1 0,2-1 0,3 6 15,1 2-15,3-1 0,1-3 16,-1 3-16,-2 4 0,0-2 16,-2-1-16,-3 2 0,-2 2 15,-3-2-15,-2 1 0,-4-2 16,-3-1-16,-2 0 0,0-2 16,-4-2-16,-2 0 0,-1-2 15,-2-2-15,-2-3 0,-4-3 16,-1 0-16,0 1 0,-4-4 0,2-2 15,5-1-15,4 2 0,1 1 16</inkml:trace>
  <inkml:trace contextRef="#ctx0" brushRef="#br0" timeOffset="302325.0021">31692 10844 0,'0'0'0,"0"0"0,0 0 0,26 0 16,-26 0-16,32 1 0,-9 0 15,2 0-15,3-1 0,10 3 16,3-1-16,-2 3 0,-2 1 15,11-7-15,-1-7 0,-8 3 0,-8-1 16,-6 2-16</inkml:trace>
  <inkml:trace contextRef="#ctx0" brushRef="#br0" timeOffset="334992.9114">6363 13087 0,'0'0'0,"0"0"15,0 0-15,0 0 0,0 0 0,0 0 16,26-4-16,-26 4 0,0 0 16,31-3-16,-17 3 15,2-1-15,0 1 0,5-1 16,3 0-16,1 0 0,2 1 0,13 0 15,5-1-15,1-1 0,-2 1 16,18-1-16,4-2 0,-4 2 16,-3-1-16,21-1 0,6-1 15,3-1-15,-10-2 0,16 3 16,2 2-16,-13 1 0,-10-1 16,42 0-16,-3-1 0,-22 1 0,-18 2 15,0-1-15,0-1 16,-9 2-16,-6 0 0,-3 1 15,-2 1-15,-10 0 0,-6 2 0,-7-1 16,-5-3-16,-10 0 0,-5 1 0,-8-1 16,-4-1-16,-5 3 15,-3 1-15,5-2 0,2 1 16,1 0-16</inkml:trace>
  <inkml:trace contextRef="#ctx0" brushRef="#br0" timeOffset="337875.0224">5947 11619 0,'0'0'0,"0"0"16,0 0-16,0 0 0,0 0 0,4-19 16,-4 19-16,0 0 15,-10-17-15,1 12 0,-3 1 16,-1 1-16,-1 0 0,-5 2 0,-3 2 15,0 2-15,1 1 0,-9 4 16,0 3-16,3 0 0,1 1 16,4-1-16,4 3 0,3-1 15,4 1-15,5 4 0,4-1 16,6-2-16,-1-1 0,5 1 16,3 1-16,1-2 0,1-2 0,6 3 15,1 0-15,-3 0 0,0 0 16,-6-3-16,-2 0 0,-4-1 15,-5-2-15,-5-2 16,-5 0-16,0 0 0,-3-2 0,1 1 16,-4 0-16,1-3 0,-2-2 0,1 0 15,-1-1 1,3-1-16,-1-1 0,4 0 0,2 0 16,1 0-16</inkml:trace>
  <inkml:trace contextRef="#ctx0" brushRef="#br0" timeOffset="338225.6603">5980 11778 0,'0'0'0,"0"0"15,0 0-15,0 0 0,28-1 16,-16 2-16,4-1 0,0 1 16,-1-1-16,1 0 0,1-1 15,5-1-15,-2 0 0,-2-1 16,0-3-16,-1 1 0,-3-2 0,-1-1 15,-2-2-15,-2 0 0,-2 1 16,-4-2-16,-3 0 0,-2-1 16,-3 0-16,-5 1 0,-1 0 15,0 3-15,-3 4 0,-5 1 16,-3 1-16,-1 3 0,-1 2 16,0 4-16,-2 4 0,2 1 15,0 3-15,-2 6 0,4 2 16,4 1-16,3 2 0,5 1 0,7 0 15,7-4-15,6 0 0,6 0 16,5-2-16,5-3 0,6-5 16,8-1-16,2-2 0,-10-3 15,-7-1-15,-4-3 0</inkml:trace>
  <inkml:trace contextRef="#ctx0" brushRef="#br0" timeOffset="338658.8098">6694 11726 0,'0'0'0,"0"0"16,0 0-16,0 0 0,0 0 15,-5-21-15,5 21 0,0 0 16,-15-17-16,8 11 0,-3 0 16,-3 2-16,-1 0 0,-1 2 15,-4 3-15,0 1 0,-1 2 0,-2 3 16,-2 3-16,-6 5 0,3 2 15,2 1-15,3 3 16,5 2-16,1 0 0,2 3 0,4-1 16,4-5-16,2-2 0,8-3 15,3-3-15,6-3 0,7-4 0,-1-5 16,3-4-16,-1-1 0,2-3 16,3-4-16,0-3 15,-2-3-15,-1-3 0,-1 0 16,-1-1-16,-3 4 0,-3 1 0,0 1 15,-4 2-15,-5 6 0,0 2 16,-3 3-16,-1 2 0,-2 6 16,0 2-16,-3 1 15,0 4-15,1 1 0,-1 3 0,3 3 16,2 2-16,2 0 16,5 2-16,2 3 0,4-3 15,3-2-15,0-6 0,-4-1 0,-2-3 16,-2-3-16</inkml:trace>
  <inkml:trace contextRef="#ctx0" brushRef="#br0" timeOffset="339125.1019">7278 11741 0,'0'0'0,"0"0"16,0 0-16,0 0 0,-4-24 15,4 24-15,-13-20 0,3 10 0,-2 1 16,-2 2-16,-1 0 15,-3 2-15,-3 0 0,-7 3 16,-3 2-16,-1 3 0,0 2 0,0 3 16,0 4-16,-1 5 0,7 0 15,3 1-15,5 0 16,8 0-16,2 1 0,8-2 0,4-2 16,9-1-16,4-3 0,8-2 15,0-3-15,2-3 0,2-1 16,0-4-16,1 0 15,-2-5-15,1-2 0,3-3 0,-2-3 16,-5 0-16,-6-1 0,-4 2 16,-2 0-16,-5 3 0,-1 3 15,-3 2-15,-1 1 0,-3 5 16,0 2-16,-5 4 0,-3 4 16,0 5-16,0 3 0,-5 7 15,-1 4-15,1 0 0,1 1 0,2-2 16,0-2-16,2-1 0,2-5 15,-1 1-15,2-2 0,-1-3 16,0-2-16,-1-2 0,-3 0 16,-3-3-16,-4-2 0,-3-3 15,-2-4-15,0-1 0,-1-1 16,4 0-16,5 0 0,2 1 0</inkml:trace>
  <inkml:trace contextRef="#ctx0" brushRef="#br0" timeOffset="339609.1691">7517 11641 0,'0'0'15,"0"0"-15,0 0 0,0 0 0,0 0 16,-18 24-16,18-24 16,-17 23-16,17-23 0,-21 29 0,10-9 15,-1 0-15,0-1 0,2 1 16,2 1-16,2-1 0,3-2 16,3-1-16,3-2 0,1-4 15,3-2-15,4-2 0,0-4 16,2-1-16,2-2 0,1-5 0,3-5 15,-2-1-15,1-3 0,0-1 16,0-2-16,1 0 0,0 0 16,0-3-16,-3 3 0,-4 3 15,-2 3-15,-2 2 0,0 1 16,-5 3-16,-3 1 0,-2 5 16,-4 2-16,0 3 0,-2 2 0,0 3 15,1 3-15,-1 3 16,0 2-16,1-1 0,2 2 0,1-3 15,1-1-15,3 3 0,3-2 16,-1-6-16,2-2 0,4-4 16,3-4-16,-1 0 15,-1 0-15,-4-1 0</inkml:trace>
  <inkml:trace contextRef="#ctx0" brushRef="#br0" timeOffset="339845.5754">8030 11522 0,'0'0'0,"0"0"16,0 0-16,0 0 0,0 0 0,0 0 15,-12 29-15,12-29 0,-15 31 16,3-10-16,-3 3 0,3 0 0,-2 1 16,-2 5-16,3 1 15,2-2-15,1-2 0,5-2 16,2-2-16,3-4 0,3-2 0,0-3 15,4 0-15,1-3 0,2-1 16,4-3-16,2-3 0,1-2 16,-1-5-16,-1 2 0,-3-1 15,-2 1-15</inkml:trace>
  <inkml:trace contextRef="#ctx0" brushRef="#br0" timeOffset="340074.9275">8465 11564 0,'0'0'0,"0"0"0,0 0 15,-12 26-15,12-26 0,-18 32 0,4-8 16,-2-1-16,2 4 0,-6 7 16,3-2-16,4-4 0,3-3 15,3 2-15,4-1 0,3-4 0,6-3 16,7-5-16,6-4 15,4-3-15,2-3 0,4-2 0,3-4 16,-6 1-16,-5-1 0,-3 2 16</inkml:trace>
  <inkml:trace contextRef="#ctx0" brushRef="#br0" timeOffset="345358.8973">14247 13130 0,'0'0'15,"0"0"-15,0 0 0,0 0 0,27 0 16,-27 0-16,26 3 0,-12-2 15,2-1-15,2 0 16,6 2-16,-2-1 0,0-1 0,8 0 16,0 0-16,3 1 0,2 1 15,1-2-15,3-1 0,8 0 16,0 2-16,3-1 16,3 0-16,9 0 0,-2 0 0,9-2 15,5-1-15,0 1 16,4 0-16,10 0 0,10-1 0,-9 1 15,-5 1-15,37 0 16,-7 2-16,-25-1 0,-16 1 0,-8 1 16,-4 0-16,-13 4 0,-8 0 15,-13-2-15,-8-1 0,-6-1 16</inkml:trace>
  <inkml:trace contextRef="#ctx0" brushRef="#br0" timeOffset="370446.5606">22652 12907 0,'0'0'0,"0"0"16,0 0-16,27 0 0,-27 0 0,33 0 15,-8 1-15,7 0 16,6 0-16,21 1 0,11 0 16,12 0-16,-3 1 0,23 2 0,5 2 15,18 1-15,-3-1 0,54 2 16,11 0-16,-19 3 0,-11 1 0,-13-1 16,-7 1-16,-13-1 0,-11 0 15,-7 1-15,-5 1 16,-20-3-16,-16-4 0,-18-3 0,-13-4 15,-17-10-15,-12-10 0,-1 7 16,-2 3-16,0 4 0</inkml:trace>
  <inkml:trace contextRef="#ctx0" brushRef="#br0" timeOffset="371009.3334">23426 11562 0,'0'0'16,"0"0"-16,0 0 0,0 0 0,0 0 16,0 0-16,-35 13 15,35-13-15,-39 14 0,14-5 16,-4 1-16,1 0 0,0-4 0,-6 5 15,2 2-15,4-3 0,4-1 16,2 1-16,7-1 0,9-5 16,6-1-16,8-2 0,7 1 15,8-1-15,7-1 0,4 1 16,5-1-16,8 2 0,1 2 16,7-1-16,-2 2 0,-8 1 0,-5 1 15,-9 0-15,-6-2 0,-6 3 16,-6 1-16,-8 2 15,-6 2-15,-12-1 16,-10 0-16,1-3 0,1 0 0,-8 0 16,-4-2-16,1-1 15,1-1-15,2-1 0,0-2 16,1 2-16,3-2 0,5 0 0,5 0 16,3-1-16</inkml:trace>
  <inkml:trace contextRef="#ctx0" brushRef="#br0" timeOffset="371132.8664">23298 11782 0,'0'0'0,"0"0"16,0 0-16,0 0 0,20 10 0,-20-10 15,18 9-15,-8-3 0,0 2 16,0 0-16,-2 0 16,0 0-16,-1-2 0,-1 0 0</inkml:trace>
  <inkml:trace contextRef="#ctx0" brushRef="#br0" timeOffset="371525.7079">23129 11752 0,'0'0'0,"0"0"0,0 0 15,-19 17-15,19-17 0,-12 18 0,12-18 16,-16 27-16,10-13 0,0-1 15,2 1-15,3 0 16,2-1-16,4-3 0,4-2 0,4 2 16,2-2-16,3-1 0,5-2 15,2 0-15,0-3 0,5-1 16,3-1 0,0 1-16,0-1 0,-5 2 0,-5 1 0,4 0 15,-1 1-15,-4 2 16,-4-1-16,-2 5 0,-3 2 15,-3-1-15,-3 1 0,-5 0 16,-2 2-16,-1-1 0,-1-1 0,-4 2 16,-2 1-16,2-1 15,-1 0-15,-8 0 0,-5-2 16,0 0-16,0-1 0,-4-3 16,-5-1-16,1 0 0,-1-3 0,6 1 15,4-2-15,4 0 0</inkml:trace>
  <inkml:trace contextRef="#ctx0" brushRef="#br0" timeOffset="371676.1361">22936 12078 0,'0'0'0,"0"0"0,0 0 15,0 0-15,25-3 0,-25 3 16,36 0-16,-14 1 0,3 0 0,3 0 16,5 0-16,10-1 15,-1 1-15,1-2 0,1 0 0,0-1 16,-7 2-16,-9-1 0</inkml:trace>
  <inkml:trace contextRef="#ctx0" brushRef="#br0" timeOffset="372062.7119">23786 11684 0,'0'0'0,"0"0"15,0 0-15,0 0 0,0 0 16,1 28-16,-1-28 0,-5 25 16,5-25-16,-3 25 0,2-11 15,1-3-15,1-2 0,0 0 16,0 0-16,0-2 0,0 1 0,2-4 16,-1-2-16,1-1 0,0-1 15,2-4-15,-1-2 0,2-1 16,0 0-16,3-2 0,2-1 15,0 1-15,0 0 0,0 2 16,1 0-16,-1 2 0,-1 0 0,0 2 16,-1 1-16,-1 2 15,-2 0-15,0 2 0,-2 3 16,0-1-16,-2 1 0,-2 2 0,-1 2 16,-1-2-16,-3 0 0,1-1 15,-2 1-15,0 0 0,-1-1 16,-1-3-16,2-1 0,-1-2 15,0-2-15,2 0 0,-1 1 16,2 0-16</inkml:trace>
  <inkml:trace contextRef="#ctx0" brushRef="#br0" timeOffset="372359.7292">24292 11487 0,'0'0'0,"0"0"16,0 0-16,0 0 0,-5 24 16,5-24-16,-11 25 0,5-11 15,-2 1-15,0-1 0,0-1 16,2-1-16,-1 1 0,3-4 16,2 0-16,0-2 0,2-1 0,3-3 15,1 0-15,2-1 0,0 0 16,3-2-16,1 0 0,1-2 15,0 0-15,2-1 0,2 2 16,-1-1-16,-1 0 0,1-2 16,0 2-16,-5-1 0,-4 1 15,-1-1-15,0 2 0,-1 0 0</inkml:trace>
  <inkml:trace contextRef="#ctx0" brushRef="#br0" timeOffset="372561.0105">24048 11689 0,'0'0'16,"0"0"-16,0 0 0,0 0 15,0 0-15,0 0 0,20 25 16,-20-25-16,19 12 0,-19-12 16,33 10-16,-15-7 0,1-1 15,1 0-15,1-1 0,0-2 0,1-1 0,5-3 16,2-1-16,-4-1 15,-1 0-15,-5 0 0,-2 2 16,-3 0-16</inkml:trace>
  <inkml:trace contextRef="#ctx0" brushRef="#br0" timeOffset="372776.5529">24855 11504 0,'0'0'0,"0"0"15,0 0-15,0 0 0,-24 12 0,24-12 16,-22 12-16,22-12 0,-27 13 0,11-4 16,-2-1-16,0 1 15,2-2-15,-1-1 0,2 0 16,1 0-16,0 0 0,0-1 16,0-1-16,-1-1 0,2-2 0,1 1 15,2 0-15,1 0 0</inkml:trace>
  <inkml:trace contextRef="#ctx0" brushRef="#br0" timeOffset="372975.5557">24463 11500 0,'0'0'15,"0"0"-15,0 0 0,0 0 16,0 0-16,0 0 0,0 30 0,0-30 16,1 24-16,-1-24 0,8 29 15,0-14-15,2 1 0,3 0 16,4 1-16,0-2 15,2 1-15,5 0 0,0-2 16,-2-2-16,-2-2 0,-3 0 0,0-2 16,-5-2-16,-2-3 0,-3 1 15,0-3-15,-1 1 0</inkml:trace>
  <inkml:trace contextRef="#ctx0" brushRef="#br0" timeOffset="373275.5635">24482 11756 0,'0'0'0,"0"0"16,0 0-16,0 0 0,-25 5 0,25-5 16,-28 5-16,13 0 0,-2 0 15,3 1-15,1-2 16,1 0-16,2 0 0,1 2 0,2-2 16,5 0-16,3 0 0,4 1 15,4 0-15,2 1 0,1-1 16,3 2-16,1 0 0,-1-1 0,0 0 15,0-1-15,-2 0 16,-3 0-16,-3 2 0,-4-1 0,-3 0 16,-2 1-16,-4-1 0,-3-1 15,-3 0-15,-4-1 0,-4-1 16,-2 1-16,-3-3 0,0 1 16,-1 1-16,-1-4 0,0-2 15,-1 1-15,6 0 0,4-1 16</inkml:trace>
  <inkml:trace contextRef="#ctx0" brushRef="#br0" timeOffset="373459.6405">23995 11862 0,'0'0'0,"0"0"0,0 0 15,0 0-15,0 0 0,11 24 16,-11-24-16,10 21 0,-10-21 16,12 28-16,-4-12 0,-2 1 15,0 1-15,1 0 16,-1 2-16,1-1 0,-1-1 0,2 3 15,-1-1-15,-2-3 0,1-3 16,-2-1-16,0-4 16,-1 1-16</inkml:trace>
  <inkml:trace contextRef="#ctx0" brushRef="#br0" timeOffset="373759.6183">24328 11976 0,'0'0'0,"0"0"15,23-2-15,-23 2 0,30 1 0,-10 2 16,4-1-16,7 3 16,-1 0-16,2 1 0,1-1 15,4 1-15,-2 1 0,-5-1 16,-3 1-16,-5 1 0,-4-1 0,-2 2 16,-2-1-16,-4 1 0,-2-2 15,-4 3-15,-2 2 16,-2 0-16,-1 0 0,-2 3 15,-1 2-15,-1-4 0,0-1 0,-1-3 16,0-2-16,-2 2 0,0 0 0,-3 0 16,-2-2-1,-1-1-15,-1-1 0,-1-3 0,-2 0 16,4-1-16,2-1 0,1 1 16</inkml:trace>
  <inkml:trace contextRef="#ctx0" brushRef="#br0" timeOffset="373959.0873">24252 12078 0,'0'0'0,"0"0"0,0 0 15,0 0-15,0 0 0,30 0 16,-30 0-16,28 2 0,-28-2 16,35 2-16,-18 0 0,2 0 15,1 1-15,0 0 0,-1-1 16,0 1-16,-2 0 0,-3-1 15,-3 0-15,-3-1 0,-4 2 0,0-2 16,-1 1-16,-1-1 0</inkml:trace>
  <inkml:trace contextRef="#ctx0" brushRef="#br0" timeOffset="374109.5774">24241 12164 0,'0'0'0,"0"0"0,0 0 0,0 0 16,0 0-16,31 3 0,-31-3 15,35 3-15,-14-1 0,2 1 16,3 0-16,0-1 0,2 1 0,5 1 16,-4 0-16,-2 0 15,-4-1-15,-3-1 0,-4 0 0,-2 0 16</inkml:trace>
  <inkml:trace contextRef="#ctx0" brushRef="#br0" timeOffset="374327.1126">24442 12041 0,'0'0'0,"0"0"0,0 0 16,0 0-16,0 0 0,1 30 16,-1-30-16,-1 29 0,1-29 0,0 38 15,0-19-15,0 1 0,0-2 16,1 1-16,1 0 15,-1 0-15,0 0 0,-1 2 16,0-5-16,0-2 0,0-1 0,0-4 16</inkml:trace>
  <inkml:trace contextRef="#ctx0" brushRef="#br0" timeOffset="390893.6313">16727 11469 0,'0'0'0,"0"0"0,0 0 0,-21 10 16,21-10-16,-24 14 0,8-4 15,0-1-15,2 0 0,2-1 16,1 1-16,4-1 0,3 0 0,7 1 16,8 0-16,0-3 15,1 0-15,12 2 0,5-1 0,2-1 16,1 0-16,8 0 0,0-1 15,-6 1-15,-5 1 0,-3 0 16,-4 2-16,-6-1 0,-5-2 0,-8 1 16,-9 2-1,-6 1-15,-5 2 0,-5 1 0,-5 4 16,-4-5-16,-3-3 0,6-2 16,6 0-16,5-2 0</inkml:trace>
  <inkml:trace contextRef="#ctx0" brushRef="#br0" timeOffset="391076.7526">16486 11821 0,'0'0'0,"0"0"16,0 0-16,6 22 0,-6-22 0,4 23 16,-2-8-16,1 2 0,-1 0 15,0 1-15,0 2 16,1-2-16,1-1 0,0 0 15,1-3-15,-1-2 0,-1-2 0,1-2 16</inkml:trace>
  <inkml:trace contextRef="#ctx0" brushRef="#br0" timeOffset="391292.7347">16647 11878 0,'0'0'0,"0"0"0,0 0 0,30-1 16,-30 1-16,36 2 15,-14-1-15,4 2 0,1 1 0,9 2 16,-2 1-16,-2-2 0,-1 1 0,3 4 16,-3 0-16,-4 0 0,-1 2 15,-9-2-15,-6 1 16,-4 1-16,-4 1 0,-7 1 0,-6 1 16,-3-2-16,-4-1 0,-5-1 15,-6-2-15,2 0 0,2-1 16,4-1-16,3-2 0,4 0 15</inkml:trace>
  <inkml:trace contextRef="#ctx0" brushRef="#br0" timeOffset="391459.5464">16642 12005 0,'0'0'0,"0"0"0,0 0 15,24 1-15,-24-1 0,29 1 16,-13-1-16,1 1 0,0 1 15,2-1-15,1 0 0,3 0 16,-2 0-16,-3-1 0,-4 1 16,-2-1-16</inkml:trace>
  <inkml:trace contextRef="#ctx0" brushRef="#br0" timeOffset="391643.4676">16766 11947 0,'0'0'0,"0"0"0,0 0 16,0 0-16,0 0 0,0 0 16,7 24-16,-7-24 0,2 25 0,-2-25 15,0 28-15,-1-15 0,0-2 16,-1 0-16,-2 1 16,1-4-16,-1-4 0,-1 0 0,2-1 15,0 0-15</inkml:trace>
  <inkml:trace contextRef="#ctx0" brushRef="#br0" timeOffset="391796.2003">16679 12103 0,'0'0'0,"0"0"0,0 0 16,0 0-16,0 0 0,0 0 15,0 0-15,0 0 0,32 2 0,-32-2 16,29 5-16,-29-5 16,32 2-16,-15 0 0,2-1 15,-1 0-15,-1-1 0,-3 0 0,-4 0 16,-2 0-16,0 0 0,-1 0 15</inkml:trace>
  <inkml:trace contextRef="#ctx0" brushRef="#br0" timeOffset="391976.4183">16498 12256 0,'0'0'0,"0"0"0,0 0 0,27-1 16,-27 1-16,37-2 15,-11 2-15,8 0 0,7 0 16,-2-2-16,0 1 0,14-2 16,13 0-16,-8 0 0,-6-1 15,-2 1-15,-12-1 0,-8 2 0</inkml:trace>
  <inkml:trace contextRef="#ctx0" brushRef="#br0" timeOffset="392276.9793">17384 11635 0,'0'0'15,"0"0"-15,23-2 0,-6 4 0,3-2 16,13 1-16,6-1 15,3 1-15,3 1 0,16 0 0,4 0 16,-4 1-16,-1-2 0,6-1 16,-4-1-16,2 3 0,-8 3 15,-11-2-15,-7 0 0,-13-2 16,-8-1-16,-12 1 0,-8-1 16,-5-2-16,-4-3 0,2 2 0,2 0 15,3 1-15</inkml:trace>
  <inkml:trace contextRef="#ctx0" brushRef="#br0" timeOffset="392460.935">17643 11496 0,'0'0'0,"0"0"0,0 0 15,0 0-15,-3 25 0,3-25 0,-5 29 16,5-29-16,-8 36 15,4-18-15,1 1 0,-1-1 0,1-2 16,-2 0-16,2-1 0,0-4 16,1-1-16,-1-2 0</inkml:trace>
  <inkml:trace contextRef="#ctx0" brushRef="#br0" timeOffset="392626.8885">17777 11493 0,'0'0'0,"0"0"0,0 0 0,0 0 16,0 0-16,3 22 0,-3-22 16,-5 29-16,5-29 0,-11 36 15,2-13-15,-1 0 0,0-1 16,-1 3-16,2-4 0,2-4 0</inkml:trace>
  <inkml:trace contextRef="#ctx0" brushRef="#br0" timeOffset="392859.7992">17672 11784 0,'0'0'16,"0"0"-16,0 0 0,0 0 0,0 0 15,5 23-15,-5-23 16,-3 23-16,3-23 0,-10 25 0,10-25 15,-21 31-15,9-18 0,-3 2 16,-2 0-16,0-1 0,2 0 16,-7 4-16,-3-1 0,2-2 15,1-1-15,3-3 0,4-1 16,2-1-16</inkml:trace>
  <inkml:trace contextRef="#ctx0" brushRef="#br0" timeOffset="393143.8931">17500 11841 0,'0'0'15,"0"0"-15,19 5 0,-7-1 16,0 3-16,3 0 0,0 3 16,5 4-16,1 1 0,1 2 15,1 2-15,-2-2 0,-1 0 0,0 3 16,-4 0-16,-2-1 0,-3 1 15,-4-1-15,-1 2 0,-5-2 16,-3-1-16,-6 1 0,-3 0 16,-2-4-16,-2-1 0,1-2 15,-1 2-15,-1-3 0,1-1 0,-1-5 16,1-6-16,2-3 16,2-3-16,2 1 0,2 2 15,2 1-15</inkml:trace>
  <inkml:trace contextRef="#ctx0" brushRef="#br0" timeOffset="393309.6242">17666 12018 0,'0'0'0,"0"0"0,0 0 0,0 0 16,-11 22-16,11-22 0,-19 22 16,7-9-16,0 2 0,-1-1 15,-2 1-15,2 0 0,1-2 0,-4 2 16,2-3-16,2-4 0,2-3 0,2-1 15,2 0-15,0-2 16</inkml:trace>
  <inkml:trace contextRef="#ctx0" brushRef="#br0" timeOffset="393527.9107">17880 11955 0,'0'0'0,"0"0"15,22 0-15,-10-1 0,1-2 0,5 3 16,5 2 0,7-1-16,1-1 0,-3 0 0,-1 1 15,-4 1-15,-2 0 0,-4 0 16,-2-1-16,-4-2 0,-6-1 16,-5 2-16,-1-3 0,1 3 15,-2-2-15,2 2 0</inkml:trace>
  <inkml:trace contextRef="#ctx0" brushRef="#br0" timeOffset="393742.8556">18004 11815 0,'0'0'16,"0"0"-16,0 0 0,0 0 0,8 26 16,-8-26-16,4 25 15,-4-25-15,1 36 0,-2-15 16,-1 3-16,0 0 0,-1-2 0,-3 8 15,1-1-15,-1-2 0,2-3 16,-2-2-16,1-2 0,-2-1 16,0-4-16,-1-3 0,-3-3 15,1-3-15,1-3 0,1-1 16,2 0-16,0 0 0</inkml:trace>
  <inkml:trace contextRef="#ctx0" brushRef="#br0" timeOffset="393927.5909">18057 12082 0,'0'0'0,"0"0"0,0 0 16,21 26-16,-13-15 0,2 2 15,2 2-15,6 5 0,1 0 0,2 1 16,1-1-16,-2-1 16,-2-1-16,2 3 0,-3-3 15,-2-2-15,-3-5 0,-2-2 0,-3-2 16,-3-5-16,-4-2 0,2-1 15,-2 1-15,2-1 0</inkml:trace>
  <inkml:trace contextRef="#ctx0" brushRef="#br0" timeOffset="394109.5229">18238 11813 0,'0'0'16,"0"0"-16,0 0 0,0 0 0,28 16 15,-28-16-15,26 17 0,-9-6 16,0 1-16,1 2 0,1 3 16,-3-2-16,-2-2 15,-1-1-15</inkml:trace>
  <inkml:trace contextRef="#ctx0" brushRef="#br0" timeOffset="394926.6195">15063 13325 0,'0'0'0,"0"0"0,0 0 0,0 0 16,0 0-16,0 0 0,-30-8 16,30 8-16,-27-7 0,9 1 0,-2-1 15,-2-1-15,-1 0 0,-4-2 16,-1-1-16,-11-5 0,-2 2 15,-3-3-15,-3 0 16,-9-6-16,3-3 0,-5 0 16,-2-2-16,-5-1 0,7 1 0,-3-6 15,3 1-15,7 2 0,2 1 16,-1-7-16,7-2 0,9 4 16,7 2-16,6-2 0,5-1 15,5-1-15,5 0 0,5-3 16,5-3-16,6 1 0,4 2 0,12-3 15,9-1-15,2 3 0,4 2 16,8-2-16,6 0 0,4 1 16,4 2-16,46-13 0,6 7 15,-4 10-15,-3 7 0,5 6 16,1 4-16,2 7 0,1 5 0,3 10 16,4 7-16,-10 6 15,-3 2-15,2 11 0,2 8 16,-18 1-16,-12 2 0,-7 9 15,-3 5-15,-10 2 0,-5 0 0,-6 4 16,-5 3-16,-14-5 0,-9-4 16,-12 0-16,-6 0 0,-6-2 15,-3-1-15,-8-1 0,-4 0 16,-9-7-16,-5-3 0,-15-1 16,-9-1-16,-13-3 0,-9-1 0,-12-4 15,-8-3-15,31-9 0,18-6 16,14-4-16</inkml:trace>
  <inkml:trace contextRef="#ctx0" brushRef="#br0" timeOffset="403794.2661">28964 13168 0,'0'0'0,"15"0"0,5 0 16,-2 0-16,3 0 0,16 0 0,10 0 15,13 0-15,4 1 0,25-1 16,11-1-16,-3 1 0,-1 0 15,30 0-15,26 1 0,41-1 16,-27-1-16,1 2 0,2 1 16,-17 5-16,-10 2 0,13-3 15,8-2-15,-19-3 0,-11 2 0,-3 1 16,-2 2-16,-21 1 0,-15 0 16,-15-4-16,-8-5 0,-25-2 15,-16-2-15,-8 2 0,-5 2 16,-7 0-16</inkml:trace>
  <inkml:trace contextRef="#ctx0" brushRef="#br0" timeOffset="404359.9027">30237 11830 0,'0'0'0,"0"0"0,0 0 16,0 0-16,0 0 0,-4-19 0,4 19 15,0 0-15,-27-18 16,11 12-16,-5 0 0,-1 1 0,-1 2 15,-10 1-15,-3 2 0,1 0 16,0 1-16,3 0 16,3 2-16,4 2 0,3 3 0,1 4 15,6 2-15,7 1 0,3 1 16,9 1-16,4 2 0,8-2 16,6 0-16,4 2 15,5 1-15,0-1 0,0 0 0,1-1 16,-5-4-16,-5-2 0,-4-1 15,-6-1-15,-3-2 0,-8-1 16,-4 1-16,-9-4 16,-7-2-16,-12 0 0,-9-1 15,5 0-15,4-1 0,1 0 0,7 0 16,5 0-16</inkml:trace>
  <inkml:trace contextRef="#ctx0" brushRef="#br0" timeOffset="404610.3789">30447 11798 0,'0'0'0,"0"0"0,0 0 0,-5 32 16,5-32-16,-11 37 0,0-12 0,-1 3 15,0 2-15,-6 12 0,0 2 16,-3 7-16,2-2 0,1-5 15,1-2-15,0-1 16,4-8-16,1-7 0,0-5 0,1-6 16,1-2-16,-1-7 0,0-5 15,4-1-15,1 1 0,2-1 16</inkml:trace>
  <inkml:trace contextRef="#ctx0" brushRef="#br0" timeOffset="404843.8467">30443 11793 0,'0'0'0,"10"0"0,6 1 16,1 1-16,3 2 0,9 0 15,2 3-15,-1 3 0,-2 1 0,4 4 16,-3 2 0,-5-1-16,-4-2 0,-6 2 0,-5 1 15,-6-1-15,-4-2 0,-10 1 16,-8 1-16,-11-1 15,-11 0-15,2-1 0,3-2 0,-8-1 16,1-1-16,6-4 16,8-2-16,2 0 0,7-1 15,5-1-15</inkml:trace>
  <inkml:trace contextRef="#ctx0" brushRef="#br0" timeOffset="405059.9361">31039 11662 0,'0'0'0,"0"0"0,0 0 0,0 0 15,-10 32-15,10-32 0,-19 32 16,7-10-16,0 4 0,-4 2 16,-1 2-16,-5 8 0,1-3 0,-2 3 15,3-4-15,2-1 0,4-3 16,2-4-16,2-2 15,2-4-15,1-4 0,2-3 0</inkml:trace>
  <inkml:trace contextRef="#ctx0" brushRef="#br0" timeOffset="405477.0589">31300 11870 0,'0'0'0,"0"0"0,0 0 15,0 0-15,0 0 0,0 0 16,0 0-16,-14-19 0,14 19 0,0 0 16,-35 2-16,35-2 0,-35 8 15,15 1-15,-1 3 16,2 3-16,-1 2 0,-5 4 16,2 0-16,5-1 0,2 0 0,6-1 15,5 0-15,4-2 0,3-2 16,6-2-16,3-4 0,2-3 15,2-3-15,5-3 0,3-4 16,3-4-16,-2-4 0,2-4 16,3-5-16,-2 0 0,0-1 0,-5 1 15,-3 3-15,-4 1 16,-3 3-16,-1 2 0,-3 3 16,-2 5-16,-3 0 0,-3 7 15,-1 4-15,-4 3 0,0 3 16,-1 3-16,1 3 0,-1 2 0,1-1 15,3 1 1,3 2-16,4-2 16,4-2-16,0-3 0,-1-4 0,-2-2 15,0-2-15,-2-1 0</inkml:trace>
  <inkml:trace contextRef="#ctx0" brushRef="#br0" timeOffset="405795.5884">31923 11825 0,'0'0'0,"0"0"16,0 0-16,0 0 0,0 0 0,-16-17 15,16 17-15,-26-6 0,26 6 16,-36-1-16,15 2 16,0 1-16,1 2 0,-5 3 0,-1 3 15,4 0-15,3-1 0,8 4 16,6 1-16,3 2 0,4-2 15,6 3-15,4 0 0,0-1 16,0-1-16,2 5 0,1 0 16,-2-4-16,0-4 0,-3-2 15,-2-2-15,-5 0 0,-3-2 0,-6-1 16,-3-1-16,-1-1 0,0-1 16,-7-2-16,-5 0 0,1-2 15,0-3-15,-1-2 0,3-2 16,4 1-16,3 2 0,2 2 15</inkml:trace>
  <inkml:trace contextRef="#ctx0" brushRef="#br0" timeOffset="406244.8736">32198 11581 0,'0'0'0,"0"0"0,0 0 0,-5 26 16,5-26-16,-12 28 0,-1-6 16,-1 2-16,0 3 0,-6 10 15,-2 1-15,2-3 0,3-3 0,-4 6 16,1-3-16,3-3 0,3-4 16,2 1-16,3-4 0,4-8 15,1-2-15,1-4 0,1-1 16,1-3-16,0-1 15,4-8-15,3-5 0,1-2 0,2-1 16,1-5-16,1-2 0,1 0 16,2 2-16,5-6 0,1 2 15,1 2-15,1 0 0,0 5 16,1 1-16,1 1 0,1 4 0,0 1 16,0 3-16,-2 4 0,1 3 15,-3 1 1,-2 2-16,-1 3 0,-1 3 0,-4 2 15,-2-1-15,-3 1 0,-3-2 0,-2 2 16,-3-1-16,-3 1 16,-2 1-16,-3 2 0,-3 0 15,-1 1-15,-2 0 0,3-3 0,3-4 16,1-3-16</inkml:trace>
  <inkml:trace contextRef="#ctx0" brushRef="#br0" timeOffset="416460.5466">23436 14234 0,'0'0'0,"0"0"16,0 0-16,0 0 0,0 0 16,21-6-16,-21 6 0,0 0 0,21-2 15,-10 2-15,1 1 16,2-1-16,2 0 0,2 0 0,0 1 15,4 1-15,4 0 0,9-1 16,2 0-16,4 1 0,2-1 16,5-1-16,3 1 0,16 0 15,-1 0-15,14-1 0,2 0 16,-3 0-16,1 1 0,11-1 16,-1 2-16,9-2 0,-6-1 0,39 0 15,-12-1-15,-11 2 0,-8 0 16,-2 1-16,1 1 0,-5-1 15,-4 0-15,3-2 16,2-2-16,-5 2 0,-2 1 0,1 1 16,0 0-16,-4-1 0,-2-1 15,0 1-15,-2 0 0,-7 1 16,-4 2-16,-2-4 0,0-1 16,-5-3-16,-3-2 0,-2 2 15,-4 2-15,-11 4 0,-8 4 0,-5-5 16,-4 0-16,-8-5 0,-6-2 15,-10 1-15,-5 0 0,-14-1 16,-8-1-16,8 2 0,3 2 16,6 2-16</inkml:trace>
  <inkml:trace contextRef="#ctx0" brushRef="#br0" timeOffset="417043.75">23381 13239 0,'0'0'0,"1"14"0,0 1 16,0 3-16,-1 2 0,0 14 0,1 6 15,0 13-15,1 3 0,0 10 16,0-1-16,1-3 0,2-2 0,0 6 16,1-5-16,0-7 0,1-2 15,2-1-15,0-5 0,-3-9 16,-1-4-16,-1-6 0,-1-5 16,0-6-16,-2-5 0,-1-2 15,0-3-15,0-6 0,-4-8 0,3 3 16,0 1-16,0 2 0</inkml:trace>
  <inkml:trace contextRef="#ctx0" brushRef="#br0" timeOffset="417694.4729">23273 13112 0,'0'0'0,"0"0"0,0 0 16,0 0-16,0 0 0,26-14 0,-26 14 15,33-5-15,-10 2 0,5 1 16,6 0-16,5-1 0,3 1 0,16-1 16,5 1-16,19-2 15,3 1-15,19 0 0,1 1 16,1 2-16,-13-2 0,7-1 0,-4 0 15,23 1-15,-16 3 0,-17 1 16,-11-1-16,-11 0 0,-7 0 16,-3 1-1,-3 0-15,-8 1 0,-4 0 16,-17 3-16,-10 0 0,-4-4 16,-4-1-16,0 3 0,0 1 15,-1 1-15,3 2 0,-2-1 0,0 0 16,-1 1-16,-1 1 0,0-1 15,0-1-15,1 3 16,-1 1-16,-1-2 0,-1 1 0,2 0 16,1 2-16,2 0 0,-1 0 15,1 1-15,-2 0 0,-1 1 0,-1 2 16,2 0-16,-1 4 16,0-1-16,0-1 0,0 2 0,1 0 15,-1 1-15,0 1 0,-1 1 16,0 1-16,0 0 0,0 0 15,0 4-15,1 2 16,-2 1-16,0-1 0,0 2 0,0 0 16,1 6-16,1 0 0,-1-2 15,0 1-15,0 0 0,0 0 0,2-1 16,0-1-16,-1-1 0,0-2 16,0 0-16,1-2 15,-2 0-15,0-3 0,-1 2 0,0 0 16,-2-6-16,-2-2 0,-1-5 15,-3 0-15,3-4 0,0-2 16,2-2-16</inkml:trace>
  <inkml:trace contextRef="#ctx0" brushRef="#br0" timeOffset="441527.5572">25578 12855 0,'0'0'0,"0"0"0,0 0 0,0 0 15,0 0-15,0 0 0,0 0 16,0 0-16,0 0 0,-1 29 15,1-29-15,-5 32 0,5-32 0,-11 37 16,2-14-16,-1 0 0,-1 0 16,-5 7-16,0-1 15,1-2-15,1-2 0,2-4 16,0 0-16,2-5 0,2-1 0,2-3 16</inkml:trace>
  <inkml:trace contextRef="#ctx0" brushRef="#br0" timeOffset="441728.0335">25593 13078 0,'0'0'0,"0"0"15,0 0-15,0 0 0,13 28 16,-13-28-16,12 24 0,-3-11 16,1 1-16,1 1 0,2 0 15,1 1-15,1-1 0,7 2 16,2-1-16,0-3 0,0-2 0,1-2 15,-1-3-15,0-1 16,-1-3-16,4-3 0,-4-5 0,-4-3 16,-5-4-16,-2 4 0,-2 0 15,-2 2-15</inkml:trace>
  <inkml:trace contextRef="#ctx0" brushRef="#br0" timeOffset="441894.6524">25781 12832 0,'0'0'0,"0"0"0,0 0 16,0 0-16,0 0 0,8 22 15,-8-22-15,10 21 0,-10-21 0,11 25 16,-4-11-16,2-2 16,0-2-16,-1 0 0,-2-2 15,1-1-15</inkml:trace>
  <inkml:trace contextRef="#ctx0" brushRef="#br0" timeOffset="442061.0688">26056 12702 0,'0'0'0,"0"0"0,0 0 16,0 0-16,4 26 0,-4-26 15,2 29-15,-2-29 0,2 36 16,-1-18-16,1 1 0,0-1 0,0 0 15,0-2-15,0-3 0,1-2 16</inkml:trace>
  <inkml:trace contextRef="#ctx0" brushRef="#br0" timeOffset="442244.678">26260 12744 0,'0'0'0,"0"0"0,0 0 15,0 0-15,0 0 0,4 27 16,-4-27-16,3 26 16,-3-26-16,7 30 0,-4-16 0,0-2 15,2-2-15,-2-1 0,0-1 16,1-1-16</inkml:trace>
  <inkml:trace contextRef="#ctx0" brushRef="#br0" timeOffset="442844.3992">26340 12731 0,'0'0'0,"0"0"16,0 0-16,0 0 0,0 0 0,29-6 16,-29 6-16,28 1 0,-28-1 15,43 0-15,-20 3 16,0-1-16,-3 0 0,5 2 0,-3 0 16,-3 0-16,-3-1 0,-6 2 15,-6 0-15,-6 2 0,-4 0 16,-8 1-16,-6 0 0,-3 1 15,-1-1-15,-5 1 0,-3-1 16,-5 0-16,2 0 0,5-2 0,5 0 16,5-2-16,4 0 0,5-1 15,5-2-15,9-1 0,9 0 16,8 0-16,5-2 0,2 1 16,-1 0-16,3 1 0,2-1 15,-4 1-15,-1 1 16,-7 0-16,-2 2 0,-6 2 0,-4 1 15,-5 3-15,-4 2 0,-6 1 16,-4 4-16,-4 1 0,-2 3 16,0 0-16,1-1 0,4 2 15,2 1 1,8-2-16,6-1 0,4-4 0,3-4 16,7-4-16,7-1 0,0-2 15,2-3-15,0-2 0,-1-2 16,-4-2-16,-3-2 0,-3-2 15,-5-1-15,-7 0 0,-3-1 0,-10 2 16,-8 1-16,-3 1 0,-1 3 16,-9 3-16,-7 3 15,2 1-15,2 3 0,-9 4 0,-1 6 16,7-2-16,9 0 0,2 2 16,9 0-16,7-1 0,3 0 0,12-1 15,10 0-15,4-3 16,4-1-16,8-1 0,6 0 15,-1-2-15,1-2 0,9 0 16,4-1-16,-8-4 0,-6-3 0,-8 1 16,-7 1-16,-6 0 0</inkml:trace>
  <inkml:trace contextRef="#ctx0" brushRef="#br0" timeOffset="443077.9791">26914 12805 0,'0'0'0,"0"0"16,0 0-16,0 0 0,0 27 0,0-27 15,-5 35-15,2-13 0,-1 2 16,0 5-16,-1 4 0,1 7 16,0-1-16,0-2 0,1-2 15,-1 3-15,-1-6 0,0-5 16,-1-3-16,-2-6 0,-1-1 0,-6-8 15,-2-4 1,0-4-16,3-2 0,2 0 0,2 0 0,2 0 16</inkml:trace>
  <inkml:trace contextRef="#ctx0" brushRef="#br0" timeOffset="443227.6712">26631 12926 0,'0'0'16,"0"0"-16,0 0 0,27-2 15,-27 2-15,24 0 0,-9 2 16,3 0-16,2 0 0,0 1 16,-2 0-16,3 1 0,-3 0 0,-4-1 15</inkml:trace>
  <inkml:trace contextRef="#ctx0" brushRef="#br0" timeOffset="443378.5611">26706 13075 0,'0'0'0,"0"0"16,0 0-16,0 0 0,26-3 0,-26 3 16,30-3-16,-30 3 0,34-7 15,-12 3-15,4 0 16,-4 0-16,-2 0 0,-4 0 0</inkml:trace>
  <inkml:trace contextRef="#ctx0" brushRef="#br0" timeOffset="443611.5651">27049 12837 0,'0'0'0,"0"0"0,0 0 15,0 0-15,-8 29 0,8-29 0,-12 35 16,4-11-16,1 3 0,-2 3 16,-1 3-1,2 7-15,5-3 0,2-6 16,2-4-16,2 1 0,3-4 15,0-7-15,3-4 0,3-5 16,4-5-16,-2-5 0,3-3 0,8-9 16,5-8-16,-6 4 0,-5 3 15,-4 3-15</inkml:trace>
  <inkml:trace contextRef="#ctx0" brushRef="#br0" timeOffset="443794.4029">27410 12941 0,'0'0'0,"0"0"0,0 0 0,0 0 15,0 0-15,0 0 0,0 0 0,0 0 16,-26-11-16,26 11 15,-31 1-15,10 2 0,-3 1 16,1 0-16,0 0 0,-5 4 0,4 1 16,3-1-16,3 0 0,9 2 15,7 1-15,6 0 0,4 0 16,12 1-16,9 4 0,0-1 16,-1 2-16,11 2 0,0-1 15,-7-3-15,-5-4 0,-2-1 16,-5-2-16,-4-2 0</inkml:trace>
  <inkml:trace contextRef="#ctx0" brushRef="#br0" timeOffset="445361.2602">27052 13381 0,'0'0'0,"0"0"0,0 0 16,0 0-16,0 0 0,0 0 0,22 24 16,-22-24-16,13 30 0,-6-7 15,0 5-15,-2 2 0,1 2 0,1 18 16,1 5 0,0 9-16,-2-4 0,3 7 0,0-3 15,0-9-15,0-8 0,0 1 16,-2-5-16,-1-10 0,-2-3 15,0-8-15,-1-7 0,-2-6 0,-1-3 16,0-1-16,0 0 16,0-3-16</inkml:trace>
  <inkml:trace contextRef="#ctx0" brushRef="#br0" timeOffset="446261.4809">26952 13314 0,'0'0'0,"0"0"0,0 0 15,27-8-15,-14 6 0,4-1 0,5-1 16,4 1-16,1 0 0,14 1 16,3 1-16,5 0 0,1 0 15,22 1-15,5 2 16,2-2-16,3 0 0,17-2 15,16-4-15,8 2 0,-7 1 0,44-3 16,-13 1-16,-15 2 0,-9 2 16,2-5-16,0-3 15,-10 3-15,-6 2 0,3 1 0,1 0 16,-3 0-16,-2 1 0,0-1 16,-1-1-16,-3 3 0,0 0 15,11 4-15,6 3 16,13-2-16,10-1 0,-33-1 0,-22 0 15,8 1-15,5 0 16,-14 0-16,-9-1 0,4 4 16,2 2-16,-12-4 0,-8-2 0,0 2 15,1 0-15,-11 2 0,-8 2 16,2 0-16,-1 3 16,-7 0-16,-5-4 0,-1 4 0,0 2 15,-4-2-15,-3-1 0,-3 6 16,-1 3-16,-4-1 0,-5-3 0,2 3 15,1 2-15,-5 0 16,-2 0-16,-2 8 0,-3 6 16,1-2-16,-2 1 0,2 9 15,1 8-15,-5-3 0,-4-1 0,0-3 16,0-2-16,0-3 0,1-2 16,1 2-16,0 0 0,-1-12 15,-1 3-15,-3 0 16,-2 4-16,0 0 0,2-1 0,-1 1 15,1-1-15,-3 1 0,0-3 16,0-1-16,1-1 0,-4-2 16,-3-1-16,-1-5 0,-1-3 15,1-4-15,1-2 0,-6-5 16,-3-3-16,-4 0 0,-4 0 0,-8-2 16,-6-2-16,4-3 15,-1-3-15,-11-2 0,-3 0 0,-4-1 16,-3 1-16,-13-2 0,-2-1 15,0 2-15,-1 1 0,-36-1 16,5 5-16,7 1 0,6 1 16,-2 3-16,-1 2 0,0-3 15,1-4-15,-7 0 0,-4 0 16,2 2-16,0 1 0,0-1 16,0-1-16,-4 1 0,-3 2 0,-2 0 15,0 1-15,4-1 0,1-1 16,-5-1-16,-2 0 0,2 2 15,4 0-15,-6-2 0,-2 0 16,8 0-16,5 1 0,-4-1 16,-3 0-16,4 0 0,3 0 0,5 1 15,2 0-15,6 2 16,2 2-16,2-1 0,2 1 16,27 0-16,20-1 0,12 0 0</inkml:trace>
  <inkml:trace contextRef="#ctx0" brushRef="#br0" timeOffset="489545.9257">3248 16666 0,'0'0'0,"0"0"15,0 0-15,0 0 0,0 0 0,0 0 16,0 0-16,27-1 0,-27 1 16,0 0-16,26-4 0,-26 4 15,24-3-15,-24 3 0,29-4 16,-11 2-16,4-1 0,2 0 16,4 0-16,3-1 0,2 1 0,15-2 15,3 2-15,0 1 0,-3 0 16,18 2-16,1 0 15,11 0-15,-4 0 0,13 1 16,-1 1-16,-4 2 0,-3 0 0,9 1 16,-4 0-16,-11 3 0,-8 1 0,20 2 15,-9-3-15,-19-3 16,-8-3-16,-15-5 0,-10-3 16,-12 1-16,-5 2 0,-21-15 15,-13-10-15,16 16 0,3 4 0,2 2 16</inkml:trace>
  <inkml:trace contextRef="#ctx0" brushRef="#br0" timeOffset="497929.3268">5323 16723 0,'0'0'0,"0"0"16,0 0-16,0 0 0,0 0 16,0 0-16,0 0 0,0 0 15,0 0-15,0 0 0,0 0 16,0 0-16,23-8 0,-23 8 16,0 0-16,0 0 0,0 0 15,30 1-15,-30-1 0,23 1 0,-23-1 16,31 0-16,-12 1 15,2-1-15,0 1 0,5-1 0,2 1 16,14-1-16,3 0 16,4 0-16,4 0 0,-5 0 0,-2 1 15,11 0-15,10 0 0,0-1 16,0 1-16,7-1 0,-1 0 16,-7 0-16,-3 1 0,0-2 15,0 0-15,5 1 0,-3 0 16,-5-1-16,-1-1 0,-2 2 15,-2 0-15,-1 0 0,-1-1 16,-5 1-16,-3 0 0,25-1 0,-3 0 16,-25 0-16,-5 2 0,21 0 15,-4 0-15,-23-1 0,1-1 16,2 1-16,4 1 0,-2 1 16,-2 2-16,0-1 0,-1-1 15,-2 0-15,-1 0 0,-2-1 16,1-2-16,-1 1 0,-1 1 15,-8 0-15,-1 0 0,-4 0 16,-1 3-16,-3-2 0,-1-2 16,-4 0-16,0-1 0,-2 0 0,-1 1 15,-2 0-15,3 2 0,-3-2 16,2-1-16,-2 1 0,0 0 16,-2 1-16,2-1 0,-5-2 15,1 1-15,-2 0 0,1-1 16,-2 2-16,-1-1 0,-2 1 15,-2 1-15,-1-1 0,-1 1 0,-3-1 16,-5-1-16,-6 0 0,-1 1 16,-3-3-16,-2 1 0,-2 0 15,0 1-15,-12-2 0,-3 1 16,0 0-16,0 0 0,-10 0 16,1 0-16,1 1 0,-1-1 15,-9 1-15,0 0 0,9 0 16,1 0-16,1 0 0,-1-1 15,-7 1-15,2 0 0,4 1 0,3-1 16,1 0-16,0 1 0,0-1 16,-4-1-16,6 2 0,3 0 15,-25-2-15,7-1 0,6 2 16,6-1-16,4-2 0,4 0 16,0-1-16,-2 0 0,5 2 15,3 2-15,1 0 0,2-1 0,3 1 16,-1 1-16,19-1 15,0-1-15,-4 2 0,-1 1 0,5-1 16,5-2-16,2-1 0,5 1 16,4 2-16,-1 0 0,1 0 15,3 0-15,-2 0 0,2 0 16,2 1-16,5 0 0,3 0 16,2-1-16,5-1 0,3-2 15,0 3-15,3 3 0,3-2 16,4 1-16,2-1 0,1 1 15,6-3-15,6 0 0,2 0 16,4 1-16,12 0 0,3 0 0,1 1 16,2 1-16,12-1 0,0-1 15,10 0-15,-4 0 0,0 4 16,1 2-16,27 1 0,-15-2 0,-7-1 16,-5-1-16,-10 0 15,-5-1-15,0 0 0,-2-1 16,-2 2-16,-3 1 0,-6-2 15,-4-1-15,-6 0 0,-2 0 0,-1 1 16,-4 1-16,-3-2 0,-3-1 16,-5 0-16,0 0 0,-1 0 15,-4 1-15,-5 1 0,-3-1 16,-6-2-16,-4-1 0,-6 1 16,0 1-16,-1 0 0,-2 0 0,3-1 15,-3 1-15,0 0 16,0 0-16,0 0 0,0 0 15,0 0-15,0 0 0,0 0 0,-4 3 16,2-2-16,-1 0 0,-2 0 16,0 1-16,-1 0 0,0 2 15,-2 0-15,-2 2 0,-3-2 16,-4-1-16,-1 1 0,-3 0 16,-6-1-16,-4-2 0,-9-2 15,-8-2-15,-17-1 0,-4 0 16,4 0-16,13 1 0,12 0 0</inkml:trace>
  <inkml:trace contextRef="#ctx0" brushRef="#br0" timeOffset="503146.1255">6755 16863 0,'0'0'0,"0"0"16,0 0-16,0 0 15,0 0-15,0 0 0,22-1 16,-22 1-16,0 0 0,0 0 0,0 0 16,0 0-16,14 15 0,-14-15 15,0 0-15,-9 25 0,9-25 16,-15 20-16,2-6 0,-2 1 15,1-1-15,-1 2 0,-4 2 16,-3 3-16,0-2 0,3-2 16,2 0-16,2-2 0,1-2 0,3-2 15,-2-3-15,4-2 0,0-4 16,1 0-16,3 0 0,-2 0 16</inkml:trace>
  <inkml:trace contextRef="#ctx0" brushRef="#br0" timeOffset="503264.2649">6469 16765 0,'0'0'0,"0"0"0,0 0 16,0 0-16,26 4 0,-26-4 0,38 24 15,-13-8-15,4 4 0,11 7 16,3 3-16,0 0 0,-2 1 0,1 1 16,-8-7-1,-6-5-15</inkml:trace>
  <inkml:trace contextRef="#ctx0" brushRef="#br0" timeOffset="504012.547">5363 15405 0,'0'0'0,"0"0"0,0 0 0,0 0 16,0 0-16,0 0 0,0 0 16,0 0-16,0 0 0,27-10 15,-27 10-15,32-5 0,-32 5 0,40-8 16,-14 3-16,-1 2 0,2 0 15,5 0-15,1 0 0,10-1 16,-5 0-16,10 0 0,-2 1 16,-5 1-16,-6 0 0,-6 0 15,-6 1-15,-5-1 0,-4-1 16,-3 2-16,-1-1 0,-3 1 16</inkml:trace>
  <inkml:trace contextRef="#ctx0" brushRef="#br0" timeOffset="504262.6347">5813 15182 0,'0'0'0,"0"0"16,0 0-16,0 0 0,9 26 16,-9-26-16,2 36 0,-2-11 0,-1 4 15,-2 7-15,-2 7 16,-3 10-16,-2 2 0,0 10 0,0-2 15,1 4-15,2-8 0,2-12 16,0-8-16,3-10 0,-1-4 16,0-7-16,0-5 0,0-4 15,-1-4-15,0-11 0,2-10 16,1-3-16,0-4 0,1 4 16,0 4-16,0 2 0</inkml:trace>
  <inkml:trace contextRef="#ctx0" brushRef="#br0" timeOffset="504445.6132">5801 15369 0,'0'0'16,"0"0"-16,0 0 0,0 0 0,-1 25 15,1-25-15,-7 25 0,7-25 16,-14 33-16,6-13 16,-2 1-16,0 0 0,-1 0 0,-2 3 15,0-3 1,1-4-16,-2-3 0,4-6 0,2-4 15,1-1-15,2 0 0,1-1 0</inkml:trace>
  <inkml:trace contextRef="#ctx0" brushRef="#br0" timeOffset="504580.9748">5842 15491 0,'0'0'0,"0"0"15,0 0-15,15 17 0,-15-17 0,18 17 16,-8-8-16,0 1 0,0 1 15,0-3-15,-2 0 0,1-3 16,-1-1-16,0-1 0,-2 0 16,1-2-16</inkml:trace>
  <inkml:trace contextRef="#ctx0" brushRef="#br0" timeOffset="504779.1794">6062 15266 0,'0'0'0,"0"0"16,22 3-16,-5-2 0,2-1 0,3 2 16,2 1-16,8 1 15,-3 0-15,8 1 0,-2 0 0,-3-2 16,-3 0-16,-5-1 0,-2-1 16,-7-2-16,-4-2 0,-2 0 15,-2 1-15,0 0 0</inkml:trace>
  <inkml:trace contextRef="#ctx0" brushRef="#br0" timeOffset="504945.5751">6129 15146 0,'0'0'16,"0"0"-16,0 0 0,0 0 16,7 23-16,-7-23 0,2 32 15,1-13-15,0 1 0,-2 2 16,1 2-16,2-3 15,-3-2-15,3 1 0,2-3 0,-1-3 16,1-3-16,-4-1 0</inkml:trace>
  <inkml:trace contextRef="#ctx0" brushRef="#br0" timeOffset="505114.6085">6302 15091 0,'0'0'0,"0"0"15,0 0-15,0 0 0,1 29 16,-1-29-16,-4 31 0,2-12 16,-1 3-16,0-1 0,-2 2 0,0-2 15,-2 1-15,0 1 0,2-3 16,1-4-16</inkml:trace>
  <inkml:trace contextRef="#ctx0" brushRef="#br0" timeOffset="505296.2853">6068 15468 0,'0'0'0,"0"0"0,0 0 0,4 18 16,-4-18-16,3 26 16,-3-10-16,0-1 0,1-1 0,2 1 31,0-3-31,-1-1 0,0-2 0,-1-2 0,0 0 0,0-2 0</inkml:trace>
  <inkml:trace contextRef="#ctx0" brushRef="#br0" timeOffset="505562.4488">6147 15426 0,'0'0'0,"0"0"0,0 0 15,23 2-15,-23-2 0,28 2 16,-13 0-16,1 0 0,0 2 0,3-1 15,0 0-15,6 1 0,-3 0 16,-1 2-16,-1 0 0,-3 0 16,-2 1-16,-4 3 0,0 0 15,-7 2-15,0 2 0,-5 1 16,-3 0-16,-4-1 0,-2-1 16,-4-2-16,2-1 0,-2-1 15,1-1-15,-3-1 0,0-3 16,-1-1-16,-2-2 0,5 0 15,3 0-15,-1 0 0</inkml:trace>
  <inkml:trace contextRef="#ctx0" brushRef="#br0" timeOffset="505712.622">6089 15495 0,'0'0'0,"0"0"16,0 0-16,0 0 0,25 10 0,-25-10 15,27 6 1,-27-6-16,32 9 0,-16-4 15,2 0-15,1 1 0,0-1 16,-2 1-16,-2-1 0,3 1 16,-4-2-16,-2 0 0</inkml:trace>
  <inkml:trace contextRef="#ctx0" brushRef="#br0" timeOffset="505896.3577">6027 15612 0,'0'0'0,"0"0"0,0 0 0,0 0 16,29 8-16,-29-8 0,34 5 16,-34-5-16,45 2 0,-18-1 15,0 1-15,1 0 0,0-1 16,5 1-16,1 0 0,-8-1 0,-2-1 16,-2 1-16,-3 0 0,-4-1 15</inkml:trace>
  <inkml:trace contextRef="#ctx0" brushRef="#br0" timeOffset="506063.0027">6009 15690 0,'0'0'15,"0"0"-15,0 0 0,0 0 16,0 0-16,25 5 0,-25-5 0,35 3 16,-35-3-16,46 4 0,-17-2 15,1-1-15,1 1 0,9 0 16,-2 0-16,-3-2 0,-3 0 15,2 0-15,-8 0 0,-4 0 16</inkml:trace>
  <inkml:trace contextRef="#ctx0" brushRef="#br0" timeOffset="506245.7874">6316 15619 0,'0'0'15,"0"0"-15,0 0 0,0 0 0,0 0 16,0 0-16,-11 24 0,11-24 15,-12 23-15,5-9 0,-4 3 16,1-1-16,-1 1 0,0 2 16,0 1-16,1-2 0,1-2 0,-3 2 15,2-2-15,0-3 16,3-2-16,0-2 0</inkml:trace>
  <inkml:trace contextRef="#ctx0" brushRef="#br0" timeOffset="506395.7951">6334 15817 0,'0'0'0,"0"0"0,0 0 16,17 18-16,-6-9 0,-1 1 15,2 3-15,0-3 0,2-1 0,-2-1 16,0-2-16,2 0 0,-3-1 16,-1 0-16</inkml:trace>
  <inkml:trace contextRef="#ctx0" brushRef="#br0" timeOffset="506564.7953">6741 15421 0,'0'0'0,"0"0"15,0 0-15,0 0 0,19 16 0,-19-16 16,13 17-16,-7-9 0,1 1 15,-4-1-15,1-1 16,0-2-16</inkml:trace>
  <inkml:trace contextRef="#ctx0" brushRef="#br0" timeOffset="506729.4583">6593 15591 0,'0'0'0,"0"0"0,0 0 15,0 0-15,17 16 0,-17-16 16,18 11-16,-18-11 0,29 13 0,-13-6 16,2 2-16,-3-2 0,-2-1 15,0-1-15</inkml:trace>
  <inkml:trace contextRef="#ctx0" brushRef="#br0" timeOffset="506896.545">6607 15814 0,'0'0'0,"0"0"16,0 0-16,0 0 0,34 1 0,-34-1 15,39-6-15,-15 3 0,4-1 16,0-3-16,2-1 0,3-2 16,-4 3-16,-6-1 0</inkml:trace>
  <inkml:trace contextRef="#ctx0" brushRef="#br0" timeOffset="507079.6833">6964 15432 0,'0'0'0,"0"0"16,0 0-16,0 0 0,0 0 16,27 10-16,-27-10 0,34 8 15,-34-8-15,42 7 0,-16-3 16,1-1-16,-2 1 0,8 1 15,1-1-15,-6-1 0,-3 0 0,-4-1 16,-3 0-16,-3-1 0</inkml:trace>
  <inkml:trace contextRef="#ctx0" brushRef="#br0" timeOffset="507266.4491">7178 15343 0,'0'0'0,"0"0"16,0 0-16,2 20 0,-2-20 0,-2 24 16,2-24-16,-7 31 0,4-13 15,0 3-15,-3 1 0,2-1 16,0-1-16,-3 3 0,0-4 16,2-3-16,-1-3 0,2-1 15</inkml:trace>
  <inkml:trace contextRef="#ctx0" brushRef="#br0" timeOffset="508179.3541">6672 15211 0,'0'0'0,"0"0"16,0 0-16,0 0 0,0 0 0,0 0 15,0 0-15,0 0 0,0 0 16,1 32-16,-1-32 16,2 25-16,-2-25 0,6 27 0,-3-9 15,0 0-15,1 1 0,1-2 16,4 0-16,-1-2 15,-2-2-15,0-2 0</inkml:trace>
  <inkml:trace contextRef="#ctx0" brushRef="#br0" timeOffset="508500.6435">7094 15345 0,'0'0'0,"0"0"15,0 0-15,0 0 0,0 0 16,0 0-16,-34 12 0,34-12 15,-32 16-15,12-7 0,-3 1 16,-1 0-16,0 0 0,-4 0 16,-3-2-16,-6 2 0,1 1 15,2-3-15,1-2 0,-3 0 0,3 0 16,4-1-16,7-1 16,3-1-16,4-1 0,6 1 0,6-1 15,5 0-15,5 2 0,5-2 16,2-1-16,7 2 0,4 0 15,3 0-15,2 1 0,8 1 16,2 0-16,-3-2 0,-4-2 16,1 0-16,-1 0 0,-5 1 15,-2-1-15,-5-4 0,-5-1 16,-3 0-16,-2 1 0,-2 1 16</inkml:trace>
  <inkml:trace contextRef="#ctx0" brushRef="#br0" timeOffset="508779.584">6814 15135 0,'0'0'0,"0"0"16,0 0-16,0 0 0,0 0 0,10 26 16,-10-26-16,6 34 0,-3-11 15,-3 4-15,-3 7 16,0 0-16,2 5 0,-3 10 0,1 1 15,-2 8-15,2-3 0,0 4 16,-1-5-16,1-7 0,1-5 16,-1-4-16,-1-3 0,0-7 15,2-4-15,-2-6 16,1-4-16,0-4 0,-1-4 0,0-6 16,0-3-16,-2 0 0,3 0 0,1 1 15</inkml:trace>
  <inkml:trace contextRef="#ctx0" brushRef="#br0" timeOffset="508979.9136">6835 15538 0,'0'0'16,"0"0"-16,0 0 0,0 0 16,-15 28-16,15-28 0,-21 28 0,8-11 15,-5 2-15,0 1 0,0 0 16,-7 6-16,0 0 0,0-1 15,-2 0-15,-2 0 0,4-5 0,3-2 16,3-2-16,5-10 0,3-7 16,2 0-16,0 1 15,3-1-15</inkml:trace>
  <inkml:trace contextRef="#ctx0" brushRef="#br0" timeOffset="509146.5888">6791 15674 0,'0'0'0,"0"0"0,0 0 15,0 0-15,20 26 0,-15-15 16,3 1-16,1-1 0,0 0 0,1 2 16,0-1-16,2 2 0,0 0 15,-1-1-15,-2 1 0,-2-3 16,1-2-16,-1-5 16,-3-5-16,0 0 15,-1 1-15,-1-1 0</inkml:trace>
  <inkml:trace contextRef="#ctx0" brushRef="#br0" timeOffset="509347.1364">7067 15566 0,'0'0'16,"0"0"-16,0 0 0,0 0 0,1 27 16,-1-27-16,2 28 0,-2-28 15,0 33-15,0-14 0,1 1 16,0-2-16,0-2 0,2 7 15,-1-1-15,0-4 0,0-2 0,-1-7 16,-1-5-16,0-1 16,0 0-16,0-1 0</inkml:trace>
  <inkml:trace contextRef="#ctx0" brushRef="#br0" timeOffset="509580.8007">7031 15652 0,'0'0'16,"0"0"-16,0 0 0,0 0 0,26 5 15,-26-5-15,24 5 16,-24-5-16,30 8 0,-13-3 0,3-1 16,-1 2-16,-1 0 0,-3 1 15,-1 0-15,-1 1 0,-2-1 16,-5 2 0,-1-1-16,-9 0 0,-5 1 15,-2 0-15,-1 0 0,-6 2 0,-4-1 16,0-2-16,-2-3 0,-3-3 15,-1-4-15,6-1 0,5-1 0,3 0 16,2 2-16,2 0 16</inkml:trace>
  <inkml:trace contextRef="#ctx0" brushRef="#br0" timeOffset="509812.8185">7458 15347 0,'0'0'0,"0"0"16,0 0-16,0 0 0,0 0 15,0 0-15,10 21 0,-10-21 16,1 23-16,-1-23 0,-3 43 16,1-16-16,-2 0 0,-1 5 15,-2 4-15,-3 9 0,1-2 0,-2 7 16,0-1-16,3-7 0,-1-6 16,-1 0-16,0-5 0,1-6 15,2-5-15,-1-9 0,1-7 16,4-5-16,2-4 0,0 1 15,-1 0-15,1 2 0</inkml:trace>
  <inkml:trace contextRef="#ctx0" brushRef="#br0" timeOffset="510079.8805">7459 15379 0,'0'0'0,"0"0"0,0 0 15,29 0-15,-29 0 0,27 2 16,-27-2-16,31 5 0,-14-1 15,2 3-15,0 2 0,1 0 16,-1 1-16,3 6 0,-1 4 16,-3 2-16,-4 2 0,-1 2 15,-1 2-15,-3 1 0,-2 0 0,-2 8 16,-3 0-16,0-1 16,-2 0-16,-3-3 0,-1-2 0,-2-2 15,-1-3-15,-4 1 16,-3-5-16,2-7 0,0-2 15,-1-7-15,-4-4 0,2-5 0,0-4 16,2 2-16,4 0 0,1 1 16</inkml:trace>
  <inkml:trace contextRef="#ctx0" brushRef="#br0" timeOffset="510246.3688">7425 15530 0,'0'0'16,"0"0"-16,0 0 0,0 0 0,0 0 15,31 4-15,-31-4 0,32 10 16,-14-4-16,0 2 0,2 0 16,2 1-16,0-1 0,-2-1 15,1 1-15,2 0 0,-4-1 0,-3-1 16</inkml:trace>
  <inkml:trace contextRef="#ctx0" brushRef="#br0" timeOffset="510380.0556">7472 15738 0,'0'0'0,"0"0"16,0 0-16,26 10 0,-26-10 0,27 6 15,-27-6-15,42 1 16,-14-3-16,-4 0 0,-3 1 16,-2-1-16</inkml:trace>
  <inkml:trace contextRef="#ctx0" brushRef="#br0" timeOffset="510779.3505">8192 15501 0,'0'0'0,"0"0"0,0 0 16,0 0-16,0 0 0,-3 29 16,3-29-16,-10 23 0,3-10 0,0 0 15,-1-1-15,0 0 0,1 0 16,-1-1-16,0-2 0,0 0 15,1-3-15,-3 0 0,-2-3 16,1-3-16,0-3 0,1-1 16,1-1-16,0-3 0,0-2 0,3-2 15,0-2-15,1-3 16,1-1-16,4 3 0,3 3 16,3 2-16,3 1 0,3 3 15,2 2-15,4 2 0,3 1 0,1 4 16,1 5-16,-1 3 0,-2 1 15,-1 2-15,0 0 0,0 3 16,-1-1-16,-5 0 0,-3 1 16,-3 0-16,-3 1 0,-4 0 15,-3-2-15,-1-2 0,-3-2 0,-3-3 16,-3-2-16,0-4 0,-2-4 16,2 1-16,2-1 0,2 0 15</inkml:trace>
  <inkml:trace contextRef="#ctx0" brushRef="#br0" timeOffset="511016.2551">8666 15250 0,'0'0'0,"0"0"16,0 0-16,0 0 0,0 0 0,-1 29 15,1-29-15,-12 23 16,12-23-16,-14 23 0,8-10 15,3 1-15,1-1 0,4 1 16,4-2-16,2 1 0,3-2 0,5 0 16,1-1-16,9 1 0,0 0 15,2-1-15,0-1 0,1-3 16,-1-2-16,3-1 0,-4-1 16,-4-1-16,-4 0 0,-4 0 15</inkml:trace>
  <inkml:trace contextRef="#ctx0" brushRef="#br0" timeOffset="511230.0317">8823 15366 0,'0'0'0,"0"0"0,0 0 16,3 27-16,-3-27 0,-1 31 0,0-10 15,-1 2-15,-1 2 0,-2 9 16,0 2-16,0-2 0,1-2 15,-1 1-15,2-4 0,-1-7 16,-1-4-16,0-4 0,-1-5 16,0-5-16,-2-4 0,2 0 0,2 0 15,1 0-15</inkml:trace>
  <inkml:trace contextRef="#ctx0" brushRef="#br0" timeOffset="511346.173">8613 15569 0,'0'0'0,"0"0"0,0 0 16,0 0-16,0 0 0,38 1 15,-38-1-15,36 3 0,-13-2 0,4-1 16,2-1-16,-3 0 16,-5-1-16,-2 2 0</inkml:trace>
  <inkml:trace contextRef="#ctx0" brushRef="#br0" timeOffset="511696.6108">9276 15327 0,'0'0'0,"0"0"16,0 0-16,0 0 0,0 0 0,-29 9 16,29-9-16,-24 13 0,24-13 15,-23 17-15,13-7 0,2 1 16,4 0-16,4 1 0,4 0 16,3-1-16,1 0 0,4-1 15,3 1-15,3 0 0,2 0 16,4 3-16,0-1 0,-1 0 15,-1 1-15,-2-1 0,0 1 16,-3-1-16,-3 0 0,-3 2 0,-3 2 16,-5 2-16,-2 2 0,-2-1 15,-2 0-15,-3-1 16,0 0-16,-2 3 0,0-1 16,0-4-16,1-4 0,-1 0 15,0-1-15,-1-4 0,-2-3 0,0-6 16,0-4-16,0-2 0,1-1 15,2 1-15,0 1 0,2 1 0</inkml:trace>
  <inkml:trace contextRef="#ctx0" brushRef="#br0" timeOffset="511846.0473">9089 15507 0,'0'0'0,"0"0"0,0 0 15,0 0-15,0 0 0,0 0 0,-3 32 16,3-32-16,-4 23 0,4-23 15,-8 31-15,4-15 0,-1 1 0,0-2 16,-1-1-16,2-2 0,0-2 16,0 0-16</inkml:trace>
  <inkml:trace contextRef="#ctx0" brushRef="#br0" timeOffset="512013.5247">9211 15647 0,'0'0'0,"0"0"16,0 0-16,-8 26 0,8-26 0,-13 27 16,3-14-16,-1 1 0,0 2 15,0 0-15,1 1 16,-1 1-16,1-5 0,1-1 0,2-2 16,1-2-16</inkml:trace>
  <inkml:trace contextRef="#ctx0" brushRef="#br0" timeOffset="512230.0313">9864 15476 0,'0'0'0,"0"0"0,0 0 15,0 0-15,0 0 0,-16 24 16,16-24-16,-30 25 0,14-10 15,-5 1-15,-4 0 0,0-1 16,1-2-16,-5 2 0,4-1 16,2-6-16,2-4 0,3-1 15,4 0-15,2-1 0</inkml:trace>
  <inkml:trace contextRef="#ctx0" brushRef="#br0" timeOffset="512396.1938">9748 15627 0,'0'0'0,"0"0"0,0 0 16,4 21-16,-4-11 0,-1 2 16,-1 4-16,0 0 0,0 1 0,1 5 15,-1 0-15,4-2 0,0-1 16,1-3-16,1-3 16,2-1-16,1-4 0,-2 0 0,-1-2 15,1-1-15</inkml:trace>
  <inkml:trace contextRef="#ctx0" brushRef="#br0" timeOffset="512613.1368">10031 15480 0,'0'0'0,"0"0"0,0 0 16,0 0-16,28 5 0,-28-5 15,32 7-15,-12-3 0,1 1 16,4 1-16,4 0 15,-2 2-15,1 0 0,8 0 16,0 1-16,-5-3 16,-5 0-16,-5-5 0,-5-1 0,1 0 15,-4-1-15,-2 1 0</inkml:trace>
  <inkml:trace contextRef="#ctx0" brushRef="#br0" timeOffset="512846.3347">10219 15330 0,'0'0'0,"0"0"0,0 0 16,0 0-16,10 24 0,-10-24 0,6 32 15,-4-11-15,1 2 0,-3 8 16,-1 3-16,-2 9 0,1 1 16,0 0-16,1 2 0,1 5 15,2-4-15,0 0 0,2-5 16,-1-5-16,0-3 0,-1-7 15,1-4-15,-3-7 0,-2-4 0,-2-10 16,-1-4-16,-1-5 0,0-1 16,2 1-16,1 1 0,1 1 15</inkml:trace>
  <inkml:trace contextRef="#ctx0" brushRef="#br0" timeOffset="513016.7943">10189 15630 0,'0'0'15,"0"0"-15,0 0 0,0 0 16,0 0-16,0 0 0,0 0 16,-18 21-16,18-21 0,-22 15 15,22-15-15,-32 19 0,15-11 0,-3 1 16,-1 0-16,0-1 0,1-2 16,-2 0-16,3 0 15,4-1-15</inkml:trace>
  <inkml:trace contextRef="#ctx0" brushRef="#br0" timeOffset="513198.2869">10215 15690 0,'0'0'15,"0"0"-15,20 8 0,-7-2 0,3 1 16,0 0-16,1 2 0,4 2 16,0-1-16,-1 1 15,0 0-15,-3-2 0,-1-1 0,-5-1 16,-3-1-16,-2-2 0,-3-2 15,1 0-15,-1-1 0,-1 1 16</inkml:trace>
  <inkml:trace contextRef="#ctx0" brushRef="#br0" timeOffset="513318.0707">10021 15788 0,'0'0'0,"0"0"15,0 0-15,26 5 0,-26-5 16,38 6-16,-15-2 0,5 1 15,3 0-15,2 1 0,-4-2 16,-5 0-16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01:48:25.311"/>
    </inkml:context>
    <inkml:brush xml:id="br0">
      <inkml:brushProperty name="width" value="0.05292" units="cm"/>
      <inkml:brushProperty name="height" value="0.05292" units="cm"/>
      <inkml:brushProperty name="color" value="#FF0000"/>
    </inkml:brush>
  </inkml:definitions>
  <inkml:trace contextRef="#ctx0" brushRef="#br0">2277 2507 0,'0'0'16,"0"0"-16,0 0 0,0-26 0,1 18 16,1-2-16,0 1 0,-2 1 15,1 1-15,1 2 0,-2 1 16,1 2-16,-1 2 0,3 2 15,-3 5-15,1 4 0,1 4 0,1 3 16,1 6-16,2 8 16,1 3-16,3 4 0,2 2 15,3 7-15,-3-2 0,4 0 0,-2 1 16,4-2-16,1-8 0,0-5 16,6-4-16,-2-8 0,1-4 15,5-5-15,0-6 0,3-5 16,2-5-16,6-9 0,8-7 15,0-5-15,2-2 0,14-12 16,5-4-16,-3 0 0,-3 2 16,11-12-16,1-3 0,14-13 0,-17 15 15,-8 8-15,-3 7 16,-15 7-16,-9 4 0,-8 7 16,-6 6-16,-8 8 0,-8 4 0,-5 2 15,-2 2-15,-6 5 0,-3 6 0,-6 1 16,-5 5-16,5-7 15,5-2-15,4-2 0</inkml:trace>
  <inkml:trace contextRef="#ctx0" brushRef="#br0" timeOffset="583.8188">2220 4705 0,'0'0'15,"0"0"-15,0 0 0,0 0 0,0 0 16,0 0-16,12 23 0,-12-23 16,0 0-16,16 27 0,-16-27 15,16 32-15,-7-17 0,0 0 16,-1 1-16,1 1 0,-1-1 15,2 0-15,2 0 0,-2-2 0,0 2 16,2 2-16,-1-1 16,0-2-16,0-2 0,4-1 0,-2-2 15,4-3-15,0-1 0,5-4 16,4-3-16,0-3 0,2-4 16,6-7-16,4-4 15,10-6-15,0-2 0,7-6 0,6-3 16,5-8-16,-5 1 0,11-10 15,0 1-15,1-2 0,-7 7 16,18-10-16,-12 11 0,-19 10 16,-12 8-16,-9 4 0,-6 5 15,-11 8-15,-8 6 0,-5 7 16,-2 7-16,-9 1 0,-4 5 0,5-5 16,4-3-16,-2-1 0</inkml:trace>
  <inkml:trace contextRef="#ctx0" brushRef="#br0" timeOffset="23618.5845">2256 7844 0,'0'0'0,"0"0"0,15 1 0,-6 1 15,1 0-15,7 1 0,7 0 0,3 0 16,5 1-16,6-1 0,1 0 15,14 0-15,3-2 0,5 4 16,5 0-16,14 2 0,-1-3 0,18-2 16,-1-4-16,13 0 15,-4 0-15,2 2 0,2 0 16,44 1-16,-13 0 0,-4-3 16,-1-3-16,-8 2 0,-3 1 0,6 1 15,4-2-15,2-1 0,-3-2 16,5 2-16,3 0 0,0 5 15,1 4-15,4-5 0,2-2 16,-2-3-16,0 1 0,2 2 16,1 1-16,-4-1 0,-5 4 15,7-2-15,1 1 0,-2-1 16,-3-3-16,-3 3 0,-2 3 16,-6-4-16,-3-1 0,2 0 0,2-2 15,-9 3-15,-3 1 0,2 1 16,0 0-16,-5-3 0,-2 0 15,-1 0-15,1 2 0,-7-1 16,-4 0-16,-3 0 0,1-1 16,-8-1-16,-3 0 0,-1 2 15,2 2-15,-10-1 0,-7 0 16,-4 2-16,-3 0 0,-8 2 0,-7-2 16,-10-1-16,-8-2 15,-9 0-15,-8 1 0,-11-2 0,-9-1 16,1 3-16,0-2 0,0 2 15</inkml:trace>
  <inkml:trace contextRef="#ctx0" brushRef="#br0" timeOffset="24301.1987">1767 6466 0,'0'0'0,"0"0"16,0 0-16,0 0 0,0 0 0,0 0 15,0 0-15,8 22 16,-8-22-16,9 22 0,-9-22 16,9 37-16,-5-14 0,1 5 15,-1 5-15,1 2 0,-1 2 0,-1 17 16,0 5-16,-2 10 0,2-2 16,-6 12-16,0 1 0,-1-8 15,-2-8-15,3 4 0,-1-10 16,4-3-16,0-11 0,2-1 15,0-1-15,1-11 0,-1-8 0,-1-3 16,2-4-16,0-6 16,0-2-16,-3-3 0,0-5 15,-2-5-15,1-3 0,1 2 0,-2 1 16,1 1-16</inkml:trace>
  <inkml:trace contextRef="#ctx0" brushRef="#br0" timeOffset="25534.3827">1843 6421 0,'0'0'0,"10"0"15,2 0-15,4-1 0,1-1 0,13 0 16,7-1-16,3-2 16,4 1-16,19-4 0,3 0 15,10-1-15,-3 2 0,19-1 16,0 0-16,-5 0 0,-7 1 0,12 2 16,-1 0-16,22 0 0,-20 0 15,-3 5-15,-3 3 16,-15-4-16,-12-2 0,-3 7 0,-1 6 15,-12 1-15,-5 2 0,-2-1 16,0-1-16,-6 0 0,-6-1 0,-5 4 16,-3 5-16,-4-4 15,-6-2-15,-1 7 0,-3 4 16,-2-10-16,0 1 0,0 6 16,2 4-16,-3-1 0,0 0 0,0 6 15,1 5-15,1-1 0,-1 0 16,1 5-16,-2 2 0,1 0 15,2-1-15,0 0 0,0 2 16,-1-1-16,1-1 0,-1 8 16,0 1-16,-2-6 0,0-6 0,-2 3 15,1 2-15,-3-6 16,-1-5-16,-2 5 0,-2 2 16,3-6-16,-1-5 0,1-1 0,-1-1 15,1-4-15,3 0 0,-3 0 16,-3 0-16,2-1 0,1-2 0,-2-1 15,3-1-15,0-5 0,0-3 16,0 3-16,-1 0 16,2 0-16,-1-1 0,1 0 15,3 0-15,-2-3 0,-1-1 0,0 1 16,0 1-16,0-3 16,-1-1-16,-2-1 15,-2 0-15,2-1 0,-2 1 0,-1 1 16,-4 0-16,-3-2 0,1 0 0,-5 0 15,-1-1-15,-2 1 0,0-1 16,-5-1-16,-2-1 0,-11-2 16,-2 1-16,-1 1 0,1 0 15,-3-1-15,0-2 0,-14 2 16,1 0-16,3 1 0,1-1 16,-11 0-16,1-2 0,3 2 15,0-1-15,0 2 0,2 0 16,-2 0-16,7 2 0,-1-2 15,0-1-15,6 2 0,1 0 0,5-1 16,-1-1-16,4 0 0,3 1 16,0-2-16,0-1 0,5-1 15,4 0-15,5 2 0,6 1 16,0-1-16,0-3 0,6 3 16,1 1-16,0-2 0,3 0 0,2 1 15,3 2-15,1 0 16,-1-1-16,4 2 0,2 2 15,-2-2-15,0 0 0,0 0 0,0 0 16,3-1-16,2 2 0,2 0 16,2 1-16,1 0 0,3-1 15,6 2-15,1 2 0,2 0 16,2-3-16,5 1 0,5-1 16,1-1-16,2 0 0,14 0 15,0-2-15,5 3 0,1 0 0,13-3 16,-1-1-16,1 1 0,-4 2 15,13-3-15,-3-1 0,7 0 16,-5 1-16,-5 0 16,-3 1-16,-4-1 0,-3 0 0,16 0 15,-13 4-15,-9-4 0,-8-1 16,-8-1-16,-6 3 0,-10 1 16,-6 3-16,-10-3 0,0 1 15,0-2-15,0 0 0,-4 0 16,-5 1-16,3 0 0,-1 1 0,-2-1 15,-2 3-15,-4-6 0,-4-3 16,-4-1-16,-4 1 0,3 0 16,4 1-16,1 1 0</inkml:trace>
  <inkml:trace contextRef="#ctx0" brushRef="#br0" timeOffset="53518.0601">1982 7853 0,'0'0'0,"0"0"0,0 0 16,22-3-16,-22 3 0,22-1 16,-22 1-16,36 0 0,-17 1 0,6-1 15,0 2-15,9 0 16,1 0-16,6 0 0,3 0 15,11 0-15,-2 0 0,8 0 16,7 0-16,8-1 0,-5-2 0,17-1 16,4-1-16,-7 2 0,-8 3 15,22-3-15,6-1 0,27-3 16,-18-2-16,17 3 16,13 5-16,-29-1 0,-18 1 0,-1-3 15,-1-3-15,2 5 0,1 4 16,9-4-16,2-1 0,-3 2 15,-3 0-15,3 0 0,2 0 16,-2 1-16,-5-1 0,10-1 16,2 0-16,-5-3 0,-3-1 0,5 0 15,5 1-15,-3 1 0,-5 1 16,1-1-16,1-4 0,-5 3 16,-4 1-16,7 3 0,5 3 15,-9-3-15,-3-3 0,0-1 16,2-2-16,-5 0 0,-2 1 0,2 1 15,4 1-15,-7 0 0,-1 2 16,2-2-16,0 0 0,-3-1 16,-1 0-16,3 1 0,5-1 15,-2 1-15,0 2 16,3 3-16,2-1 0,-20-2 16,-13-3-16,1 3 0,0 2 0,2 0 15,1 2-15,-1-1 0,-2-1 16,-4-1-16,-2-1 0,-2 4 15,-2 0-15,-4-1 0,-3 1 0,-3-2 16,0 0-16,-5 2 0,-4 2 16,-4-2-16,-1-2 15,-5-2-15,-4 0 0,-1-2 0,-2-3 16,-7 3-16,-3 2 0,-4 2 16,-4 0-16,-3 0 0,-3-2 15,0-4-15,0 4 0,-3 0 16,1 1-16,-4 0 0,-2 1 15,-7-2-15,-5-3 0,5 1 16,3 1-16,2 0 0</inkml:trace>
  <inkml:trace contextRef="#ctx0" brushRef="#br0" timeOffset="54734.8687">2769 7655 0,'0'0'0,"0"0"16,0 0-16,0 0 0,-22 8 0,22-8 15,-22 7-15,7-3 0,-1 1 16,0-1-16,-3 1 15,-6 0-15,-1-1 0,-2-1 0,-1 0 16,0 0-16,-2-3 0,0 1 16,-4 1-16,-7-3 0,2-3 0,-1-1 15,2-1-15,0-2 16,0 0-16,2-4 0,-1 1 16,-2-4-16,3-2 0,2-2 15,0-1-15,3 0 0,4 0 0,0-4 16,6-3-16,2 0 0,2 1 15,2-5-15,3-1 0,2 1 16,1 2-16,7-2 0,2-4 16,1 2-16,0-1 0,1 1 15,1 0-15,1 0 0,0-2 0,4-6 16,0 1-16,2 3 16,0 1-16,4 2 0,-2 3 0,3 3 15,-1 4-15,3-2 0,2-1 16,1-2-16,-2-1 0,-1 0 15,5 2-15,1 4 0,0 2 16,4-2-16,-3-3 0,4 4 16,0 2-16,4 4 0,3 3 15,-2-2-15,0-1 0,5 0 16,5 1-16,-2 2 0,-1 0 16,4 1-16,3 0 0,-2 1 0,0 3 15,0 4-15,2 3 0,-3-1 16,4 1-16,-3 3 0,0 1 15,-3 2-15,0 1 0,4 4 16,-5 3-16,-1 1 0,-2 1 16,-1 2-16,-1 2 0,-5-3 15,-4-1-15,3 2 0,2 0 16,-4 3-16,2 1 0,-4 3 16,-3 1-16,0-2 0,-2-1 0,-1 1 15,3 0-15,0 4 0,-3 2 16,0-1-16,-3-1 0,-4 1 15,0 0-15,-2 0 0,0 0 16,-4-1-16,0-1 0,-2 3 16,-4 1-16,0-4 0,0-2 0,-3 3 15,0 2-15,-2-1 0,0-1 16,-4-1-16,1-3 0,-3 2 16,-3-2-16,-1 0 0,-4 2 15,0-2-15,1 2 0,-1-2 16,-1-1-16,-2 1 0,-6-1 15,2 2-15,-4 0 0,0-2 16,-1-4-16,0 2 0,-4 0 16,6-1-16,-2-1 0,-1-1 15,0-1-15,-6 4 0,3 0 0,-1-2 16,0-2-16,1-4 0,1-1 16,-1 1-16,-4 0 15,-1-2-15,3-1 0,8-4 0,9 0 16,3 0-16</inkml:trace>
  <inkml:trace contextRef="#ctx0" brushRef="#br0" timeOffset="64587.7163">20929 8944 0,'0'0'0,"0"0"16,0 0-16,22-2 0,-22 2 0,22-3 16,-22 3-16,29-2 0,-11 0 15,4 0-15,3 1 0,4-1 16,1 0-16,17 0 0,5 1 15,12-2-15,-1 0 0,8 1 16,6 0-16,12 0 0,-4-1 0,22-1 16,4-1-16,3 3 15,-11 2-15,36-2 0,-17-3 16,-22 3-16,-14 2 0,-13 1 0,-9 1 16,-18 1-16,-11-2 0,-12 0 15,-7 0-15,-5-1 0</inkml:trace>
  <inkml:trace contextRef="#ctx0" brushRef="#br0" timeOffset="65036.7331">20726 7633 0,'0'0'0,"0"0"0,0 0 16,5 28-16,-5-28 0,3 29 0,1-8 15,1 3-15,-1 1 0,2 9 16,-2 1-16,1-1 0,-1 0 15,0 1-15,1-4 0,0-5 16,1-2-16,-4-8 0,-2-2 16,-2-3-16,-2-2 0,1-1 0,1-3 15,0 1-15</inkml:trace>
  <inkml:trace contextRef="#ctx0" brushRef="#br0" timeOffset="65335.6813">20716 7625 0,'0'0'16,"0"0"-16,0 0 0,28-11 0,-14 8 16,4-2-16,2-1 15,7 0-15,1 0 0,2 1 0,0 4 16,0-2-16,-2 1 0,7 3 16,0 3-16,-4 2 0,-3 1 0,-5 3 15,-3 2-15,-4 3 16,-2 2-16,-3 4 0,-3 5 15,-2 2-15,-2 2 0,-1 2 16,-2-1-16,-1-1 0,-1-3 0,-2 5 16,0-3-16,-1-3 0,0-2 15,-1-5-15,-3-2 0,-2-4 16,-1-2-16,-2-5 0,-3 0 16,2-5-16,0-2 0,3 0 15,1 0-15,2 1 0</inkml:trace>
  <inkml:trace contextRef="#ctx0" brushRef="#br0" timeOffset="65518.7339">20747 7795 0,'0'0'0,"0"0"0,0 0 0,24-3 16,-24 3-16,29-5 0,-11 2 15,0 1-15,1-1 0,2 1 16,1 0-16,4-1 0,-3 2 0,-2 1 15,-1 0-15,-4 1 16,-3 2-16,-2-2 0,-1 0 0,-2 0 16</inkml:trace>
  <inkml:trace contextRef="#ctx0" brushRef="#br0" timeOffset="65668.6287">20762 7935 0,'0'0'0,"0"0"15,0 0-15,0 0 0,0 0 0,0 0 16,0 0-16,0 0 15,0 0-15,36-6 0,-36 6 16,40-5-16,-17 2 0,2 0 16,2-2-16,-1 2 0,-1-1 0,3 1 15,-5 0-15,-3 0 0</inkml:trace>
  <inkml:trace contextRef="#ctx0" brushRef="#br0" timeOffset="65851.6677">20701 8070 0,'0'0'0,"0"0"15,0 0-15,0 0 0,32-3 0,-32 3 16,43-7-16,-16 2 0,4-1 16,6-1-16,3-1 0,10-4 15,-3-1-15,2 0 0,-10 2 16,-7 2-16</inkml:trace>
  <inkml:trace contextRef="#ctx0" brushRef="#br0" timeOffset="66102.2757">21695 7448 0,'0'0'0,"0"0"0,0 0 0,0 0 0,0 0 16,0 0-16,0 0 16,-23 22-16,23-22 0,-30 21 0,9-8 15,-1 1-15,-1 1 0,-2 2 16,-3 3-16,-7 3 0,2-1 16,1-2-16,2-2 0,0 1 0,6-4 15,4-3-15</inkml:trace>
  <inkml:trace contextRef="#ctx0" brushRef="#br0" timeOffset="66218.2756">21495 7686 0,'0'0'0,"0"0"0,0 0 15,0 0-15,27 4 0,-27-4 0,23 7 16,-10-1-16,-2 0 0,-2 2 16,0 0-16,-1-1 0,0-1 0,-2 1 15</inkml:trace>
  <inkml:trace contextRef="#ctx0" brushRef="#br0" timeOffset="66568.1272">21513 7865 0,'0'0'0,"7"-1"0,2 0 0,1 0 15,2 1-15,3 0 0,4 0 16,4 2-16,-1 0 0,0 0 15,-1 1-15,-1 0 0,-2 0 0,-5 1 16,-3 3-16,-5-2 16,-2 1-16,-7 1 0,-5 1 15,-3 0-15,-2 1 0,-6 2 0,-5 0 16,-1 1-16,2 0 0,-7 0 16,2-1-16,2-1 0,4 0 15,6-3-15,5-2 0,3 1 16,4-1-16,9-2 0,10-1 15,0-1-15,2 0 0,14-1 16,7 0-16,2-3 0,2-1 0,5-3 16,4 0-16,6-1 15,-4 2-15,-3-4 0,-3-2 16,-4 2-16,-11 3 0,-8 1 0</inkml:trace>
  <inkml:trace contextRef="#ctx0" brushRef="#br0" timeOffset="66802.0371">22069 7585 0,'0'0'0,"0"0"16,0 0-16,0 0 0,0 0 0,12 26 16,-12-26-16,11 29 0,-6-11 0,-1 4 15,0 4-15,1 0 16,-1 0-16,3 6 0,1-1 15,-2-5-15,0-1 0,-1-5 16,0-4-16,-2-1 0,-1-2 16,-2-4-16,-2-7 0,-5-2 0,-1-4 15,0 1-15,1 0 0,2 1 16</inkml:trace>
  <inkml:trace contextRef="#ctx0" brushRef="#br0" timeOffset="67051.7415">22108 7628 0,'0'0'0,"0"0"15,0 0-15,27-11 0,-15 8 0,5 0 16,4 0-16,0 1 0,0 0 16,7 3-16,2 4 0,-1-1 15,-1 0-15,-1 5 0,-3 2 16,2 5-16,-4 2 0,-4 3 16,-2 0-16,-2-2 0,-2 0 0,-3 0 15,-3 5-15,-3-4 16,-2-1-16,-2-1 0,-1 0 15,-2 0-15,0-2 0,-6-1 16,-5-3-16,-2-2 0,-1-2 0,-1-3 16,-2-2-16,4-1 0,3 0 15,3-1-15</inkml:trace>
  <inkml:trace contextRef="#ctx0" brushRef="#br0" timeOffset="67201.8681">22155 7755 0,'0'0'0,"0"0"15,0 0-15,22-3 0,-22 3 0,25-5 16,-6 3-16,0 0 0,0 1 16,7-1-16,3 0 15,-3 1-15,-3 1 0,-4 2 16,-3 1-16,-4 0 0,-3 0 0,-2-1 16,0 0-16,-2-1 0</inkml:trace>
  <inkml:trace contextRef="#ctx0" brushRef="#br0" timeOffset="67352.4343">22132 7874 0,'0'0'0,"0"0"0,0 0 16,0 0-16,0 0 0,0 0 15,0 0-15,29 1 0,-29-1 0,34-2 16,-12 1-16,1-1 0,0-1 0,1 1 16,1 1-16,-3 0 15,-4 0-15,-1 0 0</inkml:trace>
  <inkml:trace contextRef="#ctx0" brushRef="#br0" timeOffset="67488.9833">22196 7986 0,'0'0'0,"0"0"0,0 0 16,0 0-16,0 0 0,31-1 0,-31 1 15,34-9-15,-14 2 0,3-1 16,3 0-16,-3 2 0,-3 0 0,-2 0 15</inkml:trace>
  <inkml:trace contextRef="#ctx0" brushRef="#br0" timeOffset="67752.2186">22684 7465 0,'0'0'0,"0"0"0,0 0 0,0 0 15,0 0-15,30-1 0,-30 1 16,29 3-16,-15-1 0,3 1 0,1 4 16,1-1-16,0 4 0,-1-1 15,1 1-15,2 3 0,-3 0 16,-3 1-16,-3 0 0,-2-1 16,-1-1-16,-4 1 0,-3 2 15,-3-2-15,-3-2 0,-6 4 16,-6 0-16,-1-1 0,1-4 0,3 0 15,0-2-15,4-3 0</inkml:trace>
  <inkml:trace contextRef="#ctx0" brushRef="#br0" timeOffset="67902.762">22609 7650 0,'0'0'0,"0"0"15,0 0-15,23-10 0,-23 10 0,25-6 16,-7 4-16,2-1 15,-1 1-15,6 0 0,1 2 16,-4-1-16,-1 1 0,-4 0 16,-2 0-16,-3 0 0</inkml:trace>
  <inkml:trace contextRef="#ctx0" brushRef="#br0" timeOffset="68035.6657">22587 7768 0,'0'0'15,"0"0"-15,0 0 0,29-5 16,-29 5-16,30-9 0,-8 3 16,0 0-16,-1-1 0,2-1 0,-3 2 15,-4 0-15</inkml:trace>
  <inkml:trace contextRef="#ctx0" brushRef="#br0" timeOffset="68468.4092">22588 7703 0,'0'0'15,"0"0"-15,0 0 0,-5 29 0,3-13 16,-1 4-16,2 2 0,0 9 16,1-2-16,1-1 0,1-2 15,2-2-15,0-3 0,4 1 16,2-3-16,0-5 0,1-2 0,3-5 15,3-3-15,-1-5 16,3-4-16,9-3 0,2-5 0,1 1 16,-1-1-16,-1-1 0,-1 0 15,-5 0-15,-3 2 0,-2-1 16,-6 4-16,-7 1 0,-7 1 16,-6 2-16,-9 3 0,-1-1 15,-1 2-15,-8 3 0,-5 4 16,3-1-16,3 0 0,2 1 15,3 3-15,4-2 0,3 1 0,6 3 16,5 3-16,4 0 16,5 1-16,10-4 0,9-2 15,3-2-15,2-2 0,6 1 0,6 0 16,5-3-16,-1-3 0,-4-2 16,-3-2-16,-8 2 0,-7-1 15,-4 1-15</inkml:trace>
  <inkml:trace contextRef="#ctx0" brushRef="#br0" timeOffset="68669.5479">23175 7625 0,'0'0'0,"0"0"0,0 0 0,0 0 15,14 19-15,-14-19 0,9 26 16,-9-26-16,7 37 0,-4-14 15,-1 3-15,1-1 0,1-1 0,1 4 16,3-4-16,-1-3 16,0-3-16,0-4 0,-2-2 15,0-1-15,-1-2 0,0-2 0</inkml:trace>
  <inkml:trace contextRef="#ctx0" brushRef="#br0" timeOffset="68928.0301">23315 7613 0,'0'0'0,"0"0"0,0 0 16,23-5-16,-11 4 0,2 0 0,3 1 15,0 0-15,-1 0 0,7 4 16,1 1-16,-1 2 0,-3-1 16,-1 4-16,-1-1 0,-4 5 15,-2 0-15,-2 6 0,-2 2 16,-1 0-16,-3 0 0,0 4 15,0 0-15,-2-3 0,-2-1 0,-1-2 16,0-2-16,-3-3 16,0-1-16,-5-3 0,-3-2 15,2-4-15,-1-2 0,2 1 0,2-2 16,0-1-16</inkml:trace>
  <inkml:trace contextRef="#ctx0" brushRef="#br0" timeOffset="69085.3356">23302 7753 0,'0'0'0,"0"0"0,0 0 16,22-3-16,-22 3 0,24 0 0,-8 0 15,2 0-15,0 0 0,-1 2 16,2-1-16,-1 0 0,-2 2 16,2-1-16,-3 0 0,-1 1 0</inkml:trace>
  <inkml:trace contextRef="#ctx0" brushRef="#br0" timeOffset="69235.8686">23328 7871 0,'0'0'0,"0"0"0,0 0 0,27 0 16,-27 0-16,26 0 0,-9-1 15,-1 1-15,1 1 0,-3-1 16,-2 1-16,-1-1 0</inkml:trace>
  <inkml:trace contextRef="#ctx0" brushRef="#br0" timeOffset="69387.7673">23308 7981 0,'0'0'0,"0"0"0,0 0 0,0 0 15,0 0-15,38-10 0,-18 6 16,0-1-16,4 0 0,1-2 15,4 0-15,-1-1 0,1 1 0,2-2 16,-5 2-16,-4 1 0</inkml:trace>
  <inkml:trace contextRef="#ctx0" brushRef="#br0" timeOffset="69621.4759">23676 7496 0,'0'0'16,"0"0"-16,0 0 0,38-6 0,-22 5 15,8-1-15,4-2 0,5 1 16,-2-2-16,2 2 0,3 1 16,2 1-16,-3 0 0,-6-2 15,-5 2-15,-5 1 0,-5 1 0,-6-1 16,-8 0-16,2-2 15,-2 2-15,3-2 0</inkml:trace>
  <inkml:trace contextRef="#ctx0" brushRef="#br0" timeOffset="69821.2056">23835 7391 0,'0'0'0,"0"0"16,0 0-16,0 0 0,6 23 0,-6-23 15,2 28-15,-2-9 16,-1 1-16,0 2 0,0 0 16,1-2-16,0-1 0,0 3 0,0-1 15,0-1-15,-1-2 0,-2-3 16,1-3-16,0-1 0,0-2 16,1-1-16</inkml:trace>
  <inkml:trace contextRef="#ctx0" brushRef="#br0" timeOffset="70335.3176">23653 7620 0,'0'0'16,"0"0"-16,0 0 0,0 0 0,0 0 16,0 0-16,28-7 0,-28 7 15,27-3-15,-27 3 0,41-3 16,-19 2-16,0 0 0,0 1 16,2 1-16,-4-1 0,0-1 0,2 1 15,-2 0-15,-4 0 16,-3 0-16,-7 3 0,-4 2 15,-5-1-15,-2 2 0,-11 3 16,-6-1-16,-3 2 0,-3 0 0,-2 0 16,-5 1-16,-4 1 0,2 1 15,3-4-15,2 0 16,7-2-16,4 0 0,7-2 0,7 0 16,9-3-16,6 0 0,11-2 15,8-2-15,3-1 0,2-4 16,8-1-16,5 0 0,-2-1 15,-2 3-15,7-3 0,-1 2 16,-8 0-16,-7 1 0,-2-2 16,-6 1-16,-11 2 0,-3-1 0,-6 4 15,-4 2-15,-8-2 0,-3 4 16,-6 2-16,-5 1 0,1 1 16,1 1-16,-4 4 0,-2 2 15,0 3-15,2 2 0,-5 10 16,3 2-16,2 2 0,3-2 0,2 2 15,1 2-15,3-3 16,1-1-16,4-1 0,2 0 16,5-2-16,3-3 0,2-2 0,1-4 15,2-4-15,0 0 0,3-5 16,1-1-16,-2-4 0,0-2 16,-3-1-16,1 0 0,-2 0 15</inkml:trace>
  <inkml:trace contextRef="#ctx0" brushRef="#br0" timeOffset="70602.3749">23976 7860 0,'0'0'0,"0"0"0,0 0 0,0 0 16,25 3-16,-25-3 0,19 9 15,-19-9-15,20 12 0,-11-5 16,0 3-16,-1-1 0,-2 2 15,1 1-15,-2 3 0,1 0 16,-2-1-16,1 5 0,-2-1 16,-1-1-16,0-2 0,0 2 0,-2 2 15,-2-5-15,0 0 0,-2-3 16,-2 1-16,0 0 0,-2-1 16,-3-2-16,-2 0 0,-1-4 15,2-4-15,1 1 0,2-1 16,2 1-16</inkml:trace>
  <inkml:trace contextRef="#ctx0" brushRef="#br0" timeOffset="70752.5545">23810 8000 0,'0'0'15,"0"0"-15,0 0 0,0 0 0,0 0 16,19-12-16,-19 12 0,25-7 16,-25 7-16,28-4 0,-14 3 15,-1-1-15,0 0 0,2 1 16,0 2-16,-2 1 0,-1-1 0,-2-1 15</inkml:trace>
  <inkml:trace contextRef="#ctx0" brushRef="#br0" timeOffset="70885.9167">23887 8070 0,'0'0'0,"0"0"15,0 0-15,28-2 0,-16 2 0,4-1 16,4 1-16,0-1 15,0 0-15,2 0 0,-3 0 16,-4-1-16</inkml:trace>
  <inkml:trace contextRef="#ctx0" brushRef="#br0" timeOffset="95219.1743">1770 9860 0,'0'0'0,"0"0"0,0 0 16,0 0-16,0 0 0,0 0 15,0 0-15,0 0 0,0 0 0,0 0 16,0 0-16,-3 29 0,3-29 16,0 22-16,0-22 0,0 34 15,1-16-15,1 1 0,-2 3 16,2-1-16,0 2 0,-1 3 16,2-2-16,1-3 0,0-3 0,-1-3 15,1-3-15,-1-2 16,3-2-16,1-5 0,3-6 15,4-4-15,1-4 0,3-4 16,3-7-16,5-1 0,-1-3 0,10-13 16,3-6-16,0 3 15,3 0-15,7-12 0,2-2 0,7-2 16,-7 8-16,2-4 0,-2 4 16,-10 13-16,-4 9 0,-11 8 15,-6 6-15,-6 3 0</inkml:trace>
  <inkml:trace contextRef="#ctx0" brushRef="#br0" timeOffset="104969.7568">9530 10512 0,'0'0'0,"13"-1"0,2-1 16,4 1-16,2-2 0,18 1 0,9 0 15,15-2-15,3-1 0,23-1 16,8 2-16,11 1 0,-5 2 16,17-1-16,0 1 0,35 0 15,-24 0-15,-9 0 0,-6 0 16,-23 1-16,-17 1 0,-10 0 16,-6 0-16,-18 0 0,-13-1 0,-9 0 15,-6 0-15,-5 0 0</inkml:trace>
  <inkml:trace contextRef="#ctx0" brushRef="#br0" timeOffset="105302.8321">9417 9295 0,'0'0'0,"0"0"16,0 0-16,0 0 0,23 12 0,-23-12 15,21 24-15,-9-8 16,1 2-16,0 5 0,2 4 15,1 0-15,-1 0 0,6 10 0,1-1 16,1 3-16,-3-5 0,-3-6 16,-4-5-16,-2-5 0</inkml:trace>
  <inkml:trace contextRef="#ctx0" brushRef="#br0" timeOffset="105569.8649">9692 9339 0,'0'0'0,"0"0"0,13-7 0,-4 3 15,2 0-15,5 0 0,4-1 16,5 1-16,1 0 0,3 1 16,4 3-16,-5 0 0,-2-1 0,2 2 15,0 2-15,-4 0 0,-2 0 16,-4 6-16,-4 5 0,-2 1 15,-2 2-15,-5 1 16,-4 1-16,-2 1 0,-1 0 0,-3-1 16,-3 2-16,1-2 0,-1-1 0,-4-3 15,-4-2-15,3-3 16,2-1-16,2-2 0</inkml:trace>
  <inkml:trace contextRef="#ctx0" brushRef="#br0" timeOffset="105735.8448">9693 9489 0,'0'0'0,"0"0"0,0 0 0,0 0 15,26-9-15,-26 9 0,33-6 16,-15 4-16,0-1 0,0 2 16,2 1-16,-1 0 0,0 0 0,1 1 15,-4 1-15,-3-1 0,-2-1 16,-1 1-16</inkml:trace>
  <inkml:trace contextRef="#ctx0" brushRef="#br0" timeOffset="105870.8074">9693 9621 0,'0'0'0,"0"0"0,0 0 0,0 0 16,0 0-16,0 0 0,23-5 16,-23 5-16,32-7 0,-10 1 15,3 0-15,3-1 0,1 2 0,-4-2 16,-3 3-16,-3 0 0</inkml:trace>
  <inkml:trace contextRef="#ctx0" brushRef="#br0" timeOffset="106054.5844">10304 8999 0,'0'0'15,"0"0"-15,0 0 0,0 0 0,0 0 16,21 8-16,-21-8 0,13 16 16,-13-16-16,11 21 0,-11-21 15,10 25-15,-6-14 0,-1-2 16,1-1-16,-1 1 0</inkml:trace>
  <inkml:trace contextRef="#ctx0" brushRef="#br0" timeOffset="106253.634">10222 9215 0,'0'0'0,"0"0"15,23-3-15,-23 3 0,32-7 0,-11 3 16,3 2-16,7-3 16,0 0-16,1-1 0,2 0 15,3 1-15,-4 1 0,-7 1 0,-4-2 16,-6 1-16,-6 1 0,-2-1 15,-1 1-15,-2 0 0</inkml:trace>
  <inkml:trace contextRef="#ctx0" brushRef="#br0" timeOffset="106369.3672">10354 9212 0,'0'0'0,"0"0"0,-9 3 0,3 0 16,-3 3-16,0-1 0,0 2 0,2 1 16,-1 1-16,1 1 15,2 0-15,2 3 0,3 2 16,1-3-16,1-1 0,0-2 0,-1-1 15,0-1-15</inkml:trace>
  <inkml:trace contextRef="#ctx0" brushRef="#br0" timeOffset="106636.1905">10638 9242 0,'0'0'0,"0"0"0,0 0 0,0 0 16,0 0-16,0 0 0,0 0 15,-25 12-15,25-12 0,-34 14 16,9-2-16,-3 0 0,0 2 0,-5 0 15,-4 2-15,-9 4 0,1-1 16,-5 0-16,6 0 0,9-4 16,6-1-16,4-5 0,7-2 15,10-3-15,7-2 0,12-4 16,11-3-16,5-3 0,4-1 0,8-2 16,8-2-16,5-2 15,-2 2-15,3 3 0,2 1 16,-2 1-16,-9 0 0,-7 3 15,-7 0-15,-6 2 0,-8 1 0,-3 0 16</inkml:trace>
  <inkml:trace contextRef="#ctx0" brushRef="#br0" timeOffset="106819.9848">10279 9558 0,'0'0'0,"0"0"0,0 0 15,0 0-15,17 21 0,-17-21 0,13 19 16,-13-19-16,13 24 0,-7-10 16,-1 1-16,1-1 0,-1-1 0,0-1 15,-1-1-15,1-1 16,-2-4-16,0-1 0,-1-1 16,1 1-16</inkml:trace>
  <inkml:trace contextRef="#ctx0" brushRef="#br0" timeOffset="107069.6861">10384 9524 0,'0'0'0,"0"0"0,22-5 15,-8 3-15,3-2 0,6 1 0,2 0 16,3 0-16,2 1 0,-2 1 16,0 1-16,4 2 0,-2 1 0,-3 1 15,-1 0-15,-4 3 0,-4 1 16,-4 2-16,-5 1 15,-5 0-15,-3 2 0,-4 1 0,-3 1 16,0-2-16,-2 1 0,-3 3 16,0-1-16,-1 0 0,-2-1 15,-1-2-15,-2-2 0,2-3 16,0-4-16,2-1 0,4 0 16,0 0-16</inkml:trace>
  <inkml:trace contextRef="#ctx0" brushRef="#br0" timeOffset="107219.4223">10402 9655 0,'0'0'0,"0"0"0,0 0 16,0 0-16,26-11 0,-26 11 15,28-5-15,-12 2 0,2 1 0,2 0 16,2 0-16,-2 0 16,-2 1-16,3 0 0,-3 1 0,-4-1 15</inkml:trace>
  <inkml:trace contextRef="#ctx0" brushRef="#br0" timeOffset="107352.9136">10425 9757 0,'0'0'0,"0"0"16,0 0-16,24-5 0,-24 5 16,29-9-16,-8 3 0,2 0 0,1-3 15,-3 1-15,-2 2 16,-3 0-16</inkml:trace>
  <inkml:trace contextRef="#ctx0" brushRef="#br0" timeOffset="107558.5574">11174 8889 0,'0'0'0,"0"0"0,0 0 16,0 0-16,0 0 0,25 16 16,-25-16-16,18 16 0,-18-16 15,14 22-15,-14-22 0,9 25 16,-6-15-16,0-1 0</inkml:trace>
  <inkml:trace contextRef="#ctx0" brushRef="#br0" timeOffset="107753.4044">10964 9151 0,'0'0'0,"0"0"0,0 0 0,0 0 15,30-9-15,-30 9 0,40-9 16,-15 4-16,1-1 0,5 0 16,3 1-16,9-3 0,-1 1 15,-1-3-15,-2 2 0,1-1 16,-4 0-16,-10 3 0,-5 3 15,-4-1-15,-4 1 0,-2 1 0</inkml:trace>
  <inkml:trace contextRef="#ctx0" brushRef="#br0" timeOffset="107919.9862">11168 9189 0,'0'0'0,"0"0"15,0 0-15,0 0 0,5 24 0,-5-24 16,5 22-16,-5-22 0,10 23 15,-4-12-15,1-1 0,1 0 16,-1-3-16,1-1 0,0-4 16,-2 1-16,0 0 0,-1-1 15</inkml:trace>
  <inkml:trace contextRef="#ctx0" brushRef="#br0" timeOffset="108069.7767">11348 9166 0,'0'0'0,"0"0"16,0 0-16,0 0 0,4 26 0,-4-26 16,2 25-16,-2-25 0,0 30 15,1-14-15,0 0 0,-1-1 16,0-2-16,0-1 0,0-2 16,0-1-16</inkml:trace>
  <inkml:trace contextRef="#ctx0" brushRef="#br0" timeOffset="108253.5179">11016 9304 0,'0'0'0,"0"0"16,0 0-16,0 0 0,0 0 0,5 27 15,-5-27-15,9 23 0,-9-23 16,13 21-16,-4-10 15,-1-3-15,-2 1 0,0-2 0</inkml:trace>
  <inkml:trace contextRef="#ctx0" brushRef="#br0" timeOffset="108406.6885">11518 9263 0,'0'0'0,"0"0"0,0 0 16,0 0-16,24 12 0,-24-12 0,18 10 15,-18-10-15,20 8 0,-12-3 16,-1 3-16,-3-3 0,-2 1 0,0-3 16,-1 1-16,1 0 15</inkml:trace>
  <inkml:trace contextRef="#ctx0" brushRef="#br0" timeOffset="108603.1564">11144 9507 0,'0'0'0,"0"0"0,0 0 0,0 0 16,-5 23-16,5-23 0,-1 20 15,1-20-15,1 20 0,0-9 16,0 1-16,-1-1 0,0 0 0,2-1 16,-1 0-16,0-1 15,0-2-15,0-1 0</inkml:trace>
  <inkml:trace contextRef="#ctx0" brushRef="#br0" timeOffset="108803.2127">11308 9635 0,'0'0'0,"0"0"0,0 0 16,21 10-16,-21-10 0,22 6 16,-4 0-16,-1-1 0,1 0 15,6 0-15,3-2 0,-2 0 16,-1 0-16,-1-3 0,-1-3 15,-3 1-15,-2 0 0,-3-1 16,-1-2-16,-3 0 0,-2-1 0,-5-2 16,-3 0-16,-3 0 0,-3-2 15,2 3-15,-1-1 0,2 2 0</inkml:trace>
  <inkml:trace contextRef="#ctx0" brushRef="#br0" timeOffset="108957.3369">11319 9504 0,'0'0'0,"0"0"16,0 0-16,0 0 0,0 0 0,19 21 15,-19-21-15,0 0 0,26 17 0,-26-17 16,23 10-16,-11-5 16,-1-2-16,-1-1 0,-1 1 15,-1 0-15</inkml:trace>
  <inkml:trace contextRef="#ctx0" brushRef="#br0" timeOffset="109136.3625">11483 9492 0,'0'0'0,"0"0"16,0 0-16,0 0 0,0 0 0,11 25 16,-11-25-16,8 18 15,-8-18-15,10 15 0,-5-6 0,3-2 16,1-1-16,0-1 15,0-2-15,-1-2 0,0-1 0,-1 0 16,-1 0-16,0 0 0</inkml:trace>
  <inkml:trace contextRef="#ctx0" brushRef="#br0" timeOffset="109586.4217">11965 9388 0,'0'0'0,"0"0"0,0 0 0,0 0 16,0 0-16,9 19 0,-9-19 15,0 0-15,2 26 0,-2-26 16,-2 19-16,1-10 0,0-2 0,-2 0 16,-1 0-16,0-1 0,-2-3 15,-2 0-15,-2-2 16,0-2-16,1 0 0,-2-2 15,0 1-15,1-2 0,1-1 0,0-1 16,1-2-16,2 1 0,0 1 16,2-1-16,0-1 0,2 0 15,1 1-15,4 0 0,5-2 16,2 2-16,2 0 0,9 1 16,4 1-16,1 2 0,0 2 0,2 1 15,2 3-15,-2 0 0,1 2 16,5 0-16,-2 1 15,-3 1-15,-5-1 0,-4 1 0,-4 2 16,-3-1-16,-4 0 0,-3 1 16,-4 1-16,-2 0 0,-1 0 15,-7-1-15,-4 0 0,1-2 16,0 0-16,-2 2 0,0-2 16,4-3-16,1-1 0,2-1 15,0 0-15,2-1 0</inkml:trace>
  <inkml:trace contextRef="#ctx0" brushRef="#br0" timeOffset="109853.169">12793 9192 0,'0'0'0,"0"0"16,0 0-16,-3 21 0,3-21 0,-14 26 15,1-8-15,-1 4 0,-2 0 16,-6 9-16,0 1 0,0-2 16,0-1-16,-4 4 0,0-3 15,5-3-15,4-4 0,1-2 16,2-3-16,2-2 0,1-3 0,1-2 16,0-4-16,1-2 15,1-3-15,4 0 0,0-1 16,0 0-16</inkml:trace>
  <inkml:trace contextRef="#ctx0" brushRef="#br0" timeOffset="109985.9066">12717 9524 0,'0'0'0,"0"0"0,22 8 16,-6-2-16,3-1 0,9 5 16,2 1-16,-1 1 0,1 1 0,8 5 15,-1 0-15,-5 0 16,-4 0-16,-6-3 0,-5-3 0,-2-1 15</inkml:trace>
  <inkml:trace contextRef="#ctx0" brushRef="#br0" timeOffset="110986.563">13743 9058 0,'0'0'0,"0"0"16,-2 21-16,-1-8 0,-2 3 0,-2 6 16,-4 6-16,-4 10 15,1 1-15,-3 8 0,2 1 16,3-8-16,2-4 0,-1 1 15,1-6-15,3-6 0,2-7 0,0-4 16,2-4-16,1-7 0,0-3 16,1-6-16,-1-3 0,4-5 15,0-2-15,2-6 0,3-4 16,2 1-16,1 0 0,4 3 16,4 1-16,-1 2 0,1 1 15,-1 1-15,2 4 0,1 0 16,2 1-16,3 3 0,3 3 15,-4 4-15,-3 0 0,0 5 0,-1 2 16,-1 3-16,-2 3 0,-1 5 16,-2 4-16,-5 2 0,-5 1 15,-1 1-15,-3 3 0,-3-2 16,0-2-16,0 7 0,1 0 16,2-6-16,2-3 0,3-5 15,4-2-15,-3-4 0,-2-3 0,0-1 16</inkml:trace>
  <inkml:trace contextRef="#ctx0" brushRef="#br0" timeOffset="111371.6762">14631 9291 0,'0'0'0,"0"0"16,0 0-16,0 0 0,0 0 0,-5-20 15,5 20-15,0 0 16,-33-8-16,33 8 0,-41 2 15,18 3-15,-1 1 0,-4 4 0,-2 4 16,-7 5-16,3 2 0,-3 7 16,3 0-16,7-5 0,5-2 0,9-3 15,6-2-15,6-2 16,3-5-16,9-3 0,7-4 16,2-4-16,2-4 0,3-1 15,4-2-15,-2-1 0,0-3 0,5-6 16,0-4-16,-5 1 0,-2 0 15,-5 4-15,-1 1 0,-4 4 16,-4 3-16,-4 7 0,0 4 16,-3 2-16,1 3 0,-4 4 15,-2 3-15,-3 3 0,0 3 16,0 2-16,0 2 0,2-1 16,1-3-16,4-1 0,4 0 15,2-5-15,2-1 0,2-7 16,2-5-16,-1-1 0,-3 1 0,-3 0 15</inkml:trace>
  <inkml:trace contextRef="#ctx0" brushRef="#br0" timeOffset="111653.3818">14890 9307 0,'0'0'0,"0"0"0,0 0 16,-7 29-16,7-29 0,-6 28 0,1-9 15,2 1-15,2-4 0,1 4 16,1-2-16,2-3 0,0-3 16,3-3-16,1-2 0,1-4 15,3-2-15,3-3 0,1-3 16,1-2-16,-1-1 0,0-5 16,2-4-16,-1-1 0,1 0 0,0-1 15,-1 0-15,3-3 16,-2 1-16,-1 1 0,-2 4 15,-3 2-15,-2 4 0,-3 2 0,-3 1 16,-1 2-16,0 1 0,-1 2 16</inkml:trace>
  <inkml:trace contextRef="#ctx0" brushRef="#br0" timeOffset="111953.7254">15103 9423 0,'0'0'0,"0"0"15,0 0-15,0 0 0,0 0 0,29 6 16,-29-6-16,29 4 15,-12-4-15,2-1 0,5-2 16,-1 1-16,0 0 0,7-3 0,0-3 16,-1 0-16,-2-3 0,-3 0 15,-2-1-15,-4 0 0,-4-2 16,-4 1-16,-4 0 0,-2-1 16,-4 1-16,-6 2 0,-4 1 15,-1 2-15,-1 1 0,-2 3 16,-4 3-16,-1 2 0,1 2 0,-7 5 15,1 4-15,3 0 0,2 3 16,5 5-16,3 5 0,3-2 16,3 1-16,8 1 0,7 1 15,6-4-15,3-3 0,10-1 16,7 0-16,10-2 0,0-3 0,-10-2 16,-7-3-16,-7-2 0</inkml:trace>
  <inkml:trace contextRef="#ctx0" brushRef="#br0" timeOffset="112353.7361">16513 9330 0,'0'0'16,"0"0"-16,0 0 0,0 0 16,0 0-16,-18-17 0,18 17 15,-28-11-15,13 5 0,-4 2 0,-3 1 16,-1 0-16,-1 3 0,-9 4 15,-1 3-15,0 2 0,3-1 16,0 6-16,1 4 0,0 4 16,6 0-16,5 0 0,5-1 15,4-1-15,4-1 0,10-3 16,6-3-16,6-4 0,5-2 16,6-5-16,3-3 0,1-3 15,0-2-15,4-3 0,-2-4 16,-2 0-16,-2-2 0,-5 0 15,-3-2-15,-3 1 0,-4 1 0,-4 4 16,-2 4-16,-2-1 0,0 3 16,-6 5-16,0 0 0,-6 4 15,0 3-15,-1 4 0,-1 6 16,2-3-16,1 1 0,5 3 16,5 3-16,3-1 0,3 0 0,-3-3 15,0-5-15,-2-2 0</inkml:trace>
  <inkml:trace contextRef="#ctx0" brushRef="#br0" timeOffset="112606.2824">17162 9190 0,'0'0'0,"0"0"0,0 0 16,0 0-16,-33 9 0,33-9 0,-34 18 15,14-7-15,-1 2 0,-1 4 16,-2 5-16,-3 5 0,5 1 16,6-3-16,5-1 15,3 3-15,7-3 0,10-4 0,7-3 16,5-4-16,3-3 0,6-5 16,4-5-16,0 0 0,1-3 0,5-4 15,0-7-15,-9 5 0,-7 2 16,-5 0-16</inkml:trace>
  <inkml:trace contextRef="#ctx0" brushRef="#br0" timeOffset="112902.8784">17489 9264 0,'0'0'0,"0"0"0,0 0 16,-11 19-16,11-19 0,-10 23 15,5-8-15,-3 2 0,-2 1 0,0 1 16,2-1-16,-1 4 15,2-4-15,3-3 0,0-3 0,3-4 16,2-1-16,3-6 0,1-3 16,1-4-16,-1-1 0,2-5 15,1-3-15,-1-1 0,2-1 0,1 0 16,1-1-16,0 2 16,0 2-16,0 2 0,0 1 15,0 2-15,0 2 0,0 3 16,0 2-16,1 2 0,1 1 0,0 2 15,0 2-15,1 1 0,1-2 16,-3 1-16,-2-1 0,-1-2 16</inkml:trace>
  <inkml:trace contextRef="#ctx0" brushRef="#br0" timeOffset="113260.609">17940 9241 0,'0'0'0,"0"0"0,0 0 16,0 0-16,-24 20 0,24-20 0,-23 22 16,10-6-16,-1 4 0,0 0 15,0 4-15,-4 2 0,3-3 16,5-2-16,4-2 0,4-3 16,3-2-16,5-3 0,3-3 15,4-6-15,3-2 0,5-4 16,3-5-16,0 0 0,-1-1 0,9-10 15,3-3-15,-4-1 16,-2 0-16,3-3 0,-3 0 0,-3 5 16,-4 3-16,-6 5 0,-4 3 15,-3 2-15,-3 3 0,-5 3 16,-4 1-16,-3 5 0,-2 3 0,-1 5 16,0 3-16,0 2 0,1 0 15,0 3-15,1 4 16,0-1-16,3 0 0,2-3 0,5-1 15,1-4-15,2-4 0,-2-1 16,0-2-16,0-1 0</inkml:trace>
  <inkml:trace contextRef="#ctx0" brushRef="#br0" timeOffset="113587.6337">18770 9210 0,'0'0'15,"0"0"-15,0 0 0,-23-4 0,23 4 16,-29-2-16,29 2 0,-42 2 16,17 0-16,1 1 0,0 3 15,-3 2-15,4 1 0,5 0 16,1 1-16,5 1 0,4 0 16,5 2-16,4 1 0,3-1 0,4 0 15,3 1-15,2 0 16,-1-1-16,-1-1 0,-1 0 15,-2-1-15,-3-1 0,-2 0 0,-5 0 16,-4 1-16,-2-2 0,-2-1 16,-2-2-16,-1 0 15,0-2-15,1 0 0,0-3 0,0-2 16,2-4-16,2-3 0,1 2 16,2 1-16,-1 0 0</inkml:trace>
  <inkml:trace contextRef="#ctx0" brushRef="#br0" timeOffset="113953.5486">19060 8989 0,'0'0'0,"0"0"0,0 0 16,-7 18-16,7-18 0,-17 26 15,4-4-15,-2 2 0,-3 3 0,-9 7 16,0 2-16,3-2 0,2-1 15,-2 4-15,3-4 0,4-6 16,2-3-16,3-6 0,1-4 16,4-3-16,1-2 0,3-3 15,2-2-15,1-4 0,3-4 0,5-5 16,5-7-16,3 2 16,3-1-16,8-1 0,1 0 15,1 2-15,1 0 0,1 5 16,1 2-16,-2 1 0,-1 2 0,4 3 15,-1 1-15,-10 4 0,-3 2 16,-1 6-16,-5 4 0,-7-2 16,-3 2-16,-6 3 0,-3 3 15,-2 1-15,-1-2 0,-1 1 16,0 0-16,2-3 0,1-2 0,0-1 16,3-4-16,1-3 0</inkml:trace>
  <inkml:trace contextRef="#ctx0" brushRef="#br0" timeOffset="114319.4599">19775 9221 0,'0'0'0,"0"0"0,0 0 15,0 0-15,-18 14 0,18-14 0,-31 23 16,14-8-16,-1 3 0,1 2 15,1 5-15,2-4 0,2-2 16,2 3-16,5-2 0,5-4 16,3-3-16,10-5 0,6-3 15,2-2-15,1 0 0,8-3 16,3-3-16,-2-4 0,-2-2 0,-2-4 16,0-4-16,-5 0 0,-3-1 15,-3 0-15,-5 0 16,-6 3-16,-4 1 0,-6 3 15,-4-1-15,-5 6 0,-6-1 0,-3 5 16,-2 1-16,1 2 0,1 2 16,3 1-16,0 2 0,4-2 15,4 0-15,6-2 0,3-1 16,1 0-16,2-1 0,-2 3 0</inkml:trace>
  <inkml:trace contextRef="#ctx0" brushRef="#br0" timeOffset="114652.9107">20296 9215 0,'0'0'0,"0"0"0,0 0 15,-14 24-15,14-24 0,-17 26 16,4-7-16,0 1 0,-1 0 0,-4 4 16,1-3-16,3 0 15,2-3-15,2-3 0,1-4 16,2-2-16,1-3 0,4-4 0,2-2 15,2-5-15,2-2 0,5-4 16,3-3-16,2-3 0,0 1 0,6-2 16,5-3-16,6-2 15,-1 1-15,-2 4 0,0 3 16,-2 2-16,1 4 0,-2 5 16,0 1-16,-5 4 0,-2 3 0,-5 5 15,-3 3-15,-2 1 0,-3 3 16,-5 2-16,-3 5 15,-2-1-15,-2 1 0,0-2 0,1 1 16,1-1-16,3-1 0,0-5 16,0-2-16,1-4 0</inkml:trace>
  <inkml:trace contextRef="#ctx0" brushRef="#br0" timeOffset="114986.8865">21219 9170 0,'0'0'0,"0"0"0,0 0 0,0 0 15,-33-1-15,16 4 0,-2 2 16,-2 0-16,-1 1 0,-5 2 16,2 1-16,3 0 0,3 1 0,7 0 15,5 2-15,5-2 0,4-1 16,5 1-16,3-1 15,1 1-15,1 2 0,1-1 16,2 0-16,-2 0 0,-1 1 0,-3-2 16,-3 1-16,-2-1 0,-3 1 15,-6-1-15,-2 0 0,-2-1 16,-2 2-16,-5-4 0,-2-2 16,-1-1-16,0-1 0,1-2 15,3-3-15,2 2 0,2-1 0,1 1 16</inkml:trace>
  <inkml:trace contextRef="#ctx0" brushRef="#br0" timeOffset="115420.132">21531 9051 0,'0'0'15,"0"0"-15,0 0 0,-1 21 0,1-21 16,-7 25-16,-1-5 15,-4 1-15,-1 2 0,0 1 0,-1 1 16,-3 5-16,3-1 0,1-1 16,0-2-16,1 0 0,2-5 0,2-3 15,0-5-15,2-2 16,2-4-16,2-2 0,1-3 16,1-2-16,4-7 0,3-3 15,1-5-15,6 2 0,2-1 0,4-1 16,3 1-16,3 1 15,0 3-15,8 2 0,0 0 0,-3 3 16,-3 4-16,-4 1 0,-1 3 16,-4 2-16,-5 0 0,-4 4 15,-4 6-15,-6-2 0,-4 1 0,-3 1 16,-5 3-16,-3-3 16,0-3-16,-5 0 0,-3 1 15,1-4-15,2 1 0,-3-3 16,-3-1-16,2-3 0,3-2 0,1-1 15,3 0-15,2-3 0,3 0 16,3-2-16,3-2 0,4-2 16,4 1-16,-1 0 0,0 2 15,0 2-15</inkml:trace>
  <inkml:trace contextRef="#ctx0" brushRef="#br0" timeOffset="124959.4059">21854 9460 0,'0'0'0,"0"0"0,0 0 16,0 0-16,0 0 0,19 21 16,-19-21-16,0 0 0,11 25 0,-11-25 15</inkml:trace>
  <inkml:trace contextRef="#ctx0" brushRef="#br0" timeOffset="126538.5466">22170 9114 0,'0'0'0,"0"0"0,0 0 0,0 0 16,0 0-16,16 25 0,-16-25 15,9 26-15,-9-26 0,9 35 0,-4-14 16,-1 0-16,1 1 0,-1 7 15,1-1-15,-2-2 0,-1-4 16,2-2-16,-1-3 0,0-3 16,-1-2-16,1-2 0,-2-2 15,0-1-15</inkml:trace>
  <inkml:trace contextRef="#ctx0" brushRef="#br0" timeOffset="126821.0349">22323 9168 0,'0'0'0,"0"0"16,0 0-16,0 0 0,25-8 16,-25 8-16,30-6 0,-14 3 15,2 0-15,2-1 0,2 2 16,5 0-16,0 1 0,-2 3 16,-2 1-16,-1 3 0,-2 1 0,-1 2 15,-1 3-15,-3 2 16,-1-1-16,-4 4 0,-2 0 0,-2 2 15,-3 1-15,-2-1 0,-2 2 16,-1-3-16,-3 0 0,-2 3 16,-5-2-16,-2-2 0,-2-3 0,-3-4 15,-2-3-15,3-3 16,4 1-16,3-2 0</inkml:trace>
  <inkml:trace contextRef="#ctx0" brushRef="#br0" timeOffset="126970.5258">22339 9335 0,'0'0'0,"0"0"0,0 0 16,0 0-16,26-9 0,-26 9 15,31-5-15,-13 3 0,0 0 0,2 0 16,2 0-16,-1 0 16,-2 1-16,-2 0 0,-2 0 15,-1 0-15</inkml:trace>
  <inkml:trace contextRef="#ctx0" brushRef="#br0" timeOffset="127121.2288">22331 9519 0,'0'0'0,"0"0"0,22-1 16,-6-2-16,3 0 0,5-3 0,5 1 15,8-4-15,2-1 0,-1 0 16,-6 2-16,-6 1 0</inkml:trace>
  <inkml:trace contextRef="#ctx0" brushRef="#br0" timeOffset="127320.518">23005 8915 0,'0'0'0,"0"0"16,0 0-16,0 0 0,18 18 0,-18-18 16,14 16-16,-14-16 0,13 18 15,-8-9-15,-2 2 0,0-2 16,-1-1-16,1 0 0</inkml:trace>
  <inkml:trace contextRef="#ctx0" brushRef="#br0" timeOffset="127487.3305">22836 9129 0,'0'0'0,"0"0"0,0 0 0,36-4 15,-19 3-15,6-3 0,5 1 16,1 0-16,0-1 0,12-2 16,2 1-16,5-1 0,-6 0 15,-5 1-15,-4 2 0,-6-1 0,-7-1 16,-2 2-16,-4 0 15,-3 0-15</inkml:trace>
  <inkml:trace contextRef="#ctx0" brushRef="#br0" timeOffset="127644.4764">22968 9177 0,'0'0'0,"0"0"0,0 0 0,0 0 0,0 0 15,2 19-15,-2-19 16,0 0-16,6 27 0,-6-27 0,8 19 15,-3-10-15,0-3 0,-1 1 16,0-2-16,-1 0 0</inkml:trace>
  <inkml:trace contextRef="#ctx0" brushRef="#br0" timeOffset="127920.075">23262 9179 0,'0'0'15,"0"0"-15,0 0 0,0 0 0,-31 16 16,31-16-16,-30 18 0,12-7 16,-5-1-16,-1 1 0,-2 0 15,-8 2-15,-1 0 0,3-1 16,3 1-16,3-3 0,4-2 0,1 2 16,5-4-16,5 0 15,4-3-15,10-2 0,8 1 16,5-2-16,4 1 0,7-3 0,8-2 15,6-1-15,0 0 0,2 0 16,1 0-16,4 1 0,-5 0 16,-5 2-16,-2 1 0,-9-1 15,-6 1-15,-4 1 0</inkml:trace>
  <inkml:trace contextRef="#ctx0" brushRef="#br0" timeOffset="128104.3138">22998 9528 0,'0'0'0,"0"0"0,0 0 15,0 19-15,0-19 0,2 21 16,-1-8-16,0 0 0,1 0 0,0 1 16,1 0-16,1-1 0,-1-1 15,0 2-15,1-3 16,-2-2-16</inkml:trace>
  <inkml:trace contextRef="#ctx0" brushRef="#br0" timeOffset="128370.1101">23157 9472 0,'0'0'0,"7"-1"0,3-1 15,2 1-15,1 2 0,7-2 0,2 1 16,0 0-16,0 1 0,1 2 15,3 1-15,-4 1 0,-4-2 16,1 5-16,-3 3 0,-7-1 16,-1 1-16,-3 3 0,-3 0 15,-3 0-15,-3 0 0,-1 0 16,-4 1-16,0 0 0,0-2 16,-4 1-16,-1-2 0,3-3 15,1 1-15,-4-5 0,-2-3 16,5-1-16,2 1 0,2-1 0</inkml:trace>
  <inkml:trace contextRef="#ctx0" brushRef="#br0" timeOffset="128520.3158">23055 9588 0,'0'0'0,"0"0"0,0 0 15,31-7-15,-18 7 0,4-1 0,4 0 16,1 0-16,0-1 0,6 0 15,0-2-15,-5 2 0,-5-1 0,-1 1 16</inkml:trace>
  <inkml:trace contextRef="#ctx0" brushRef="#br0" timeOffset="128656.3719">23137 9716 0,'0'0'0,"0"0"15,0 0-15,26-6 0,-26 6 0,35-9 16,-12 2-16,4-1 0,2 1 16,3-1-16,-4 1 0,-5 1 15</inkml:trace>
  <inkml:trace contextRef="#ctx0" brushRef="#br0" timeOffset="128920.6236">23873 8833 0,'0'0'0,"0"0"0,0 0 16,0 0-16,20 16 0,-20-16 0,14 15 15,-14-15-15,13 18 0,-7-7 16,-1 0-16,0 0 0,-2-1 16,-1-2-16,0 1 0,0-4 0</inkml:trace>
  <inkml:trace contextRef="#ctx0" brushRef="#br0" timeOffset="129103.7933">23639 9107 0,'0'0'0,"0"0"0,0 0 16,24-6-16,-24 6 0,34-8 16,-9 3-16,1-1 0,3-1 15,10 0-15,3-1 0,-2 1 16,-1 0-16,6 0 0,-3-1 16,-6 2-16,-4 2 0,-8 0 15,-6 2-15,-4 0 0,-2 1 0,-3 0 16</inkml:trace>
  <inkml:trace contextRef="#ctx0" brushRef="#br0" timeOffset="129287.0125">23762 9156 0,'0'0'0,"0"0"0,0 0 15,0 0-15,-2 28 0,2-28 16,1 23-16,-1-23 0,3 22 0,-1-13 15,1-1-15,0-1 0,1-2 16,-1-2-16,1-2 0,0-1 16,-1 1-16,-1-1 0</inkml:trace>
  <inkml:trace contextRef="#ctx0" brushRef="#br0" timeOffset="129470.4684">23971 9150 0,'0'0'0,"0"0"0,0 0 0,0 0 16,0 26-16,0-26 0,0 21 16,0-8-16,0 1 0,0-2 15,0 1-15,0-2 0,0-2 16,-2 1-16,-3-1 0,-1-4 16,-2-1-16,1 0 0,1-1 15,0 0-15</inkml:trace>
  <inkml:trace contextRef="#ctx0" brushRef="#br0" timeOffset="129616.7232">23523 9297 0,'0'0'0,"0"0"0,0 0 0,0 0 0,0 0 15,12 20-15,-12-20 0,15 16 16,-8-7-16,1-1 0,-1 0 15,-2-2-15</inkml:trace>
  <inkml:trace contextRef="#ctx0" brushRef="#br0" timeOffset="129782.1997">24131 9264 0,'0'0'0,"0"0"16,0 0-16,0 0 0,24 11 15,-24-11-15,16 11 0,-8-4 16,0 1-16,-3-2 0,-1-2 16,-1-1-16,-1 1 0,0-2 0</inkml:trace>
  <inkml:trace contextRef="#ctx0" brushRef="#br0" timeOffset="129995.5898">23635 9499 0,'0'0'0,"0"0"15,0 0-15,0 0 0,0 23 0,0-23 16,0 20-16,0-20 16,-3 21-16,2-10 0,0-2 15,0 1-15,0 1 0,0 0 0,-1 0 16,1-2-16,-1 0 0,1-2 15</inkml:trace>
  <inkml:trace contextRef="#ctx0" brushRef="#br0" timeOffset="130206.1053">23832 9620 0,'0'0'0,"0"0"16,0 0-16,0 0 0,18 13 15,-18-13-15,23 11 0,-10-5 16,0 0-16,3-2 0,1-2 16,2 1-16,1-1 0,4-2 15,-1-3-15,-3 0 0,-2 0 16,-3-2-16,-1-2 0,-3 1 16,-3 1-16,-2 1 0,-1 0 15,0 1-15</inkml:trace>
  <inkml:trace contextRef="#ctx0" brushRef="#br0" timeOffset="130365.5773">23927 9458 0,'0'0'16,"0"0"-16,0 0 0,0 0 15,0 0-15,0 0 0,12 23 16,-12-23-16,0 0 0,9 19 0,-9-19 15,0 0-15</inkml:trace>
  <inkml:trace contextRef="#ctx0" brushRef="#br0" timeOffset="130486.0005">24214 9488 0,'0'0'15,"0"0"-15,0 0 0,-7 23 0,7-23 16,-12 21-16,12-21 0,-9 17 15</inkml:trace>
  <inkml:trace contextRef="#ctx0" brushRef="#br0" timeOffset="142187.3085">14490 10382 0,'0'0'0,"0"0"0,0 0 15,0 0-15,0 0 0,0 0 16,0 0-16,0 0 0,14-16 0,-14 16 16,0 0-16,29-2 0,-29 2 15,33 0-15,-11 0 16,3 0-16,3 0 0,4 1 0,5-1 16,15 1-16,2 0 0,16-2 15,3 0-15,3 1 0,3 1 16,18-3-16,2-1 0,13-1 15,-4 1-15,14 0 0,-4 2 16,40 1-16,-17 1 0,-4-1 0,-3-1 16,-9 3-16,-4 1 0,4-3 15,2-1-15,-3-1 0,-1 1 16,1 6-16,2 5 0,-2-5 16,-4-5-16,5 0 0,5-2 15,-5 4-15,-3 1 0,7-4 16,5-4-16,-6-1 0,-3 1 0,3 1 15,1 1-15,-2-1 0,-2 1 16,1 0-16,2 3 0,-2-4 16,0-1-16,3 1 0,3-1 15,-3 3-15,-4 1 0,0-2 16,2-2-16,-2 1 0,-3 3 16,1-2-16,1 0 0,-2 0 15,-2 0-15,4 2 0,2 1 16,-4 0-16,-3 0 0,2-1 15,3 1-15,-6 2 0,-4 3 0,2-1 16,1 2-16,-2-4 0,-3-1 16,3 3-16,1 1 0,-4 0 15,-3 0-15,5 0 0,3-1 16,-8 0-16,-5-2 0,4-1 16,3 1-16,-4-1 0,-4-2 0,0 1 15,-1 1-15,0 1 16,-1 2-16,4-5 0,2-3 15,-9 1-15,-7 1 0,2 0 0,0-2 16,-6-1-16,-2-1 0,-4 0 16,-1 0-16,-5 0 0,-2-1 15,0 2-15,1-1 0,-7-1 16,-4-4-16,1 3 0,0 1 16,-8 4-16,-4 0 0,2 0 15,1-1-15,-8-2 0,-8 1 0,-3-2 16,-3-2-16,0 4 15,0 2-15,-8 4 0,-5 4 0,-5-5 16,-1-1-16,-6-1 0,0 0 16,-8 2-16,-1 6 0,-7 1 15,-4 0-15,8-4 0,0 0 16,2-1-16</inkml:trace>
  <inkml:trace contextRef="#ctx0" brushRef="#br0" timeOffset="148537.3246">19998 10498 0,'0'0'0,"0"0"0,0 0 16,0 0-16,0 0 0,28 3 16,-28-3-16,32 4 0,-32-4 15,46 2-15,-15-1 0,1-1 16,1-1-16,15-1 0,4 1 16,-3 0-16,0 0 0,11-1 15,1 0-15,5 0 0,-5-1 0,-8 0 16,-6 0-16,-8 1 0,-7 0 15,-4 2-15,-7 0 0,-6 0 16,-4 0-16,-3 0 0</inkml:trace>
  <inkml:trace contextRef="#ctx0" brushRef="#br0" timeOffset="148737.2445">20559 10536 0,'0'0'0,"0"0"15,0 0-15,0 0 0,0 0 0,-23 11 16,23-11-16,-21 15 16,21-15-16,-27 23 0,11-9 15,-1 1-15,-1 1 0,-3 0 16,-2 2-16,-4 3 0,1 1 0,2-3 16,1 0-16,3-3 0,2-1 15,2-3-15,4-3 0,3-2 16,1-2-16,3 0 0</inkml:trace>
  <inkml:trace contextRef="#ctx0" brushRef="#br0" timeOffset="148937.8461">20644 10636 0,'0'0'15,"0"0"-15,0 0 0,0 26 0,0-26 16,-5 29-16,0-10 15,-1 2-15,1 1 0,-2 8 0,0 3 16,1-4-16,0-3 0,1-3 16,0-2-16,2-4 0,1-2 15,1-5-15,0-7 0,1-3 0,-1 3 16,1-3-16</inkml:trace>
  <inkml:trace contextRef="#ctx0" brushRef="#br0" timeOffset="149104.0962">20753 10691 0,'0'0'16,"0"0"-16,0 0 0,0 0 15,0 0-15,10 30 0,-10-30 16,7 26-16,-2-12 0,0 1 0,2-1 16,0 2-16,0-1 0,0-3 15,-2-1-15,0-1 0</inkml:trace>
  <inkml:trace contextRef="#ctx0" brushRef="#br0" timeOffset="149303.9146">21238 10533 0,'0'0'0,"0"0"0,25-1 0,-9 1 16,0-1-16,6 1 0,5 0 15,6-1-15,-2 1 0,3 0 16,3 0-16,4 0 0,-3 2 0,-5-1 16,-3 0-16,-3-2 15,-4-2-15,-4 2 0,-4-1 16,-3 1-16</inkml:trace>
  <inkml:trace contextRef="#ctx0" brushRef="#br0" timeOffset="149454.5617">21317 10579 0,'0'0'16,"0"0"-16,0 0 0,0 0 0,-12 21 16,12-21-16,-10 21 15,10-21-15,-10 21 0,7-10 16,2 1-16,2-1 0,2-1 0,-1-1 16,1-1-16,-1-1 0</inkml:trace>
  <inkml:trace contextRef="#ctx0" brushRef="#br0" timeOffset="149636.8976">21660 10577 0,'0'0'0,"0"0"0,0 0 16,0 0-16,0 0 0,0 0 16,0 0-16,-22 26 0,22-26 0,-24 22 15,9-10-15,-1 1 0,-2-2 16,-3-1-16,-2 0 0,1-1 15,1-2-15,-2 0 0,3 0 16,4-1-16</inkml:trace>
  <inkml:trace contextRef="#ctx0" brushRef="#br0" timeOffset="149821.037">21075 10757 0,'0'0'16,"0"0"-16,0 0 0,0 0 0,33-2 15,-33 2-15,42 0 0,-16 0 16,3 0-16,5 0 0,4 0 15,11 0-15,-2 0 0,11 1 16,-2 0-16,-4-1 0,-4 0 16,5-2-16,-4 1 0,-12-1 0,-7 0 15,-8-2-15,-7-2 16,-2 3-16,-4-1 0,-1 1 0</inkml:trace>
  <inkml:trace contextRef="#ctx0" brushRef="#br0" timeOffset="150071.3029">21523 10343 0,'0'0'0,"0"0"16,0 0-16,0 0 0,0 0 0,-5 32 16,5-32-16,-10 39 0,3-14 15,0 5-15,-2 4 0,0 2 16,0 1-16,-1 12 0,2 0 15,1 6-15,-1-5 0,0 4 16,2-7-16,0-4 0,2-4 16,-1-5-16,1-6 0,0-4 15,-1-3-15,0-5 0,-1-4 16,2-3-16,0-2 0,1-1 0</inkml:trace>
  <inkml:trace contextRef="#ctx0" brushRef="#br0" timeOffset="150254.2343">21441 10817 0,'0'0'0,"0"0"0,0 0 15,0 0-15,-25 19 0,25-19 0,-23 22 16,8-7-16,-3 1 0,-1-1 16,1 2-16,-7 3 0,3-1 15,1-3-15,2-1 16,2-5-16,4-3 0,2 0 0,2-3 15,1 1-15</inkml:trace>
  <inkml:trace contextRef="#ctx0" brushRef="#br0" timeOffset="150387.673">21501 10853 0,'0'0'16,"0"0"-16,0 0 0,22 9 0,-11-5 16,3 4-16,2 1 15,1 1-15,-2 0 0,5 4 0,1 0 16,-1-1-16,1 0 0,0-5 15,0-2-15,-4-1 0,-2-1 0,-3-1 16</inkml:trace>
  <inkml:trace contextRef="#ctx0" brushRef="#br0" timeOffset="150620.4183">22183 10541 0,'0'0'16,"0"0"-16,0 0 0,-1 24 15,1-24-15,-5 27 0,1-8 16,-1 0-16,2 1 0,-1 3 16,0 0-16,2-3 0,0-3 0,1-2 15,1-3-15,0-4 0,0-1 16,0-2-16,0 0 0,0-1 15</inkml:trace>
  <inkml:trace contextRef="#ctx0" brushRef="#br0" timeOffset="150888.376">22208 10561 0,'0'0'16,"0"0"-16,0 0 0,22 3 0,-22-3 15,26 1-15,-26-1 0,35 2 16,-17 0-16,3 0 0,2-1 15,1 1-15,-2 1 0,7 2 16,1-1-16,-2 2 0,-2 1 16,-3-1-16,-1 0 0,-3 1 15,-3 1-15,-3 1 0,-2 2 16,-2 0-16,-3-1 0,-1 1 0,-4-2 16,-1 2-16,-2-1 0,-4 1 15,-2 0-15,-3 0 16,-1-1-16,-2 0 0,-2 0 0,0-1 15,-2 0-15,3-1 0,3-1 16,1-3-16</inkml:trace>
  <inkml:trace contextRef="#ctx0" brushRef="#br0" timeOffset="151070.4862">22184 10700 0,'0'0'0,"0"0"0,0 0 0,0 0 0,0 0 0,25-3 15,-25 3-15,28 4 16,-28-4-16,32 2 0,-15-1 16,2 2-16,1-1 0,1 1 15,0 0-15,-4-1 0,0 0 0,1 0 16,-4-1-16,-2 1 0</inkml:trace>
  <inkml:trace contextRef="#ctx0" brushRef="#br0" timeOffset="151220.4889">22131 10846 0,'0'0'0,"0"0"0,0 0 15,0 0-15,26 0 0,-26 0 16,33-1-16,-33 1 0,41-3 0,-17 2 16,3 0-16,-1 0 0,1 0 15,1 0-15,-3 0 0,-4 0 16</inkml:trace>
  <inkml:trace contextRef="#ctx0" brushRef="#br0" timeOffset="151654.553">22387 10454 0,'0'0'0,"0"0"15,0 0-15,0 0 0,0 0 0,0 0 16,-3 32-16,3-32 16,-5 32-16,2-11 0,-2 4 15,1 0-15,-1 0 0,0 7 16,-1-2-16,2 1 0,-1-2 16,2-1-16,1-2 0,0-2 0,0-2 15,0 4-15,2-3 0,2-2 16,-1-1-16,2-2 0,1-1 15,2-4-15,0-4 0,7 2 16,2 0-16,3-2 0,0-2 16,3-1-16,3-1 0,2-2 15,3-2-15,9 0 0,3 1 16,-2-3-16,-2-1 0,-2-1 0,0-2 16,2 1-16,-3 0 0,-3 0 15,-2-1-15,-5 0 0,-3-1 16,-5 2-16,-2 1 0,-4 0 15,-3 0-15,0-2 0,-2-1 16,-1-3-16,-2-1 0,0 1 16,0 2-16,0 2 0</inkml:trace>
  <inkml:trace contextRef="#ctx0" brushRef="#br0" timeOffset="163872.1722">1701 10995 0,'0'0'0,"0"0"0,0 0 16,0 0-16,32-4 0,-32 4 0,41 0 16,-16-1-16,4-1 0,6-1 15,6-3-15,13-1 0,2 0 16,15-4-16,4-1 0,7 0 0,-3 2 15,6 0-15,-6 2 16,-12 1-16,-10 2 0,-4-1 0,-11 2 16,-11 3-16,-7 4 0,-10 2 15,-6 4-15,-6 0 0,-7 1 16,-10 4-16,-7 3 0,-4-4 16,-1-1-16,-9 3 0,-8 2 15,2-1-15,-1 1 0,-13 7 16,-4 2-16,2-5 0,1-5 0,-9 4 15,3 0-15,10-1 0,8 0 16,6-4-16,6-3 16,7-3-16,1-4 0,9-3 0,6-3 15,-2 0-15,2-2 0,7-5 16,4-5-16,4-2 0,4 0 16,2-2-16,5-3 0,1-3 15,0-3-15,6-2 0,6-1 16,-3 1-16,-3 0 0,5-8 15,1-2-15,0 5 0,2 4 0,-6 3 16,-3 4-16,0 3 16,-3 4-16,0 3 0,-4 2 0,3 4 15,3 2-15,-6 8 0,2 6 16,-2 2-16,-2 2 0,0 10 16,0 3-16,-1 5 0,0 1 0,-2 3 15,-1 1-15,-2-1 16,-1-3-16,-3 7 0,-1-1 15,-2-7-15,0-5 0,-4-1 16,0-2-16,-3-7 0,1-2 0,-2-3 16,0-1-16,-2-5 0,-1-3 15,-9-8-15,-8-6 0,-1-5 16,0-3-16,-7-5 0,-8-7 16,2-1-16,-2-1 0,-13-9 15,-8-1-15,6 4 0,1 4 0,9 6 16,15 7-16,11 7 0</inkml:trace>
  <inkml:trace contextRef="#ctx0" brushRef="#br0" timeOffset="165488.18">18290 10833 0,'0'0'0,"0"0"0,-22 5 16,7 0-16,-1 2 0,-9 6 15,-5 3-15,-1 2 0,-1 3 0,-11 8 16,-3 4-16,2 3 0,1 1 16,-13 14-16,-1 4 0,-1 4 15,6-6-15,-5 13 0,2 4 16,11-7-16,8-4 0,1 30 16,14-6-16,17-17 0,13-13 0,23-1 15,17 1-15,9-13 16,8-7-16,28 1 0,19-1 15,-1-4-15,0-1 0,25-4 0,15-2 16,-2-3-16,-2-1 16,40-6-1,30-1-15,-6-21 0,-1-14 16,-69-5-16,-46-4 0,-9-10 0,-5-7 16,-6-10-16,-4-5 15,-12-19-15,-7-13 0,-21 14 16,-13 7-16,-18-4 0,-11-1 0,-14-5 15,-10-2-15,-13 2 0,-8 2 16,-19 8-16,-12 5 0,-16 1 16,-12-1-16,4 14 0,2 6 15,-22 12-15,-17 8 0,2 13 16,-1 7-16,-8 14 0,-7 9 16,10 3-16,7 4 0,4 16 0,3 11 15,42-13-15,30-12 0,21-5 16</inkml:trace>
  <inkml:trace contextRef="#ctx0" brushRef="#br0" timeOffset="166272.4792">17167 12046 0,'0'0'0,"0"0"16,0 0-16,34 5 0,-34-5 0,35-3 16,-8 2-16,5 0 15,6 1-15,18 1 0,7 2 16,7 1-16,-4 2 0,11 0 0,-1 0 16,6 0-16,-5-1 0,-14 1 15,-7 1-15,-9 0 0,-5 0 0,-9 5 16,-11 2-16,-12-4 0,-7 1 15,-12 0 1,-8 2-16,-11 0 0,-9 1 0,-14 5 16,-4 1-16,1-1 0,1 0 15,-2 0-15,-2 0 0,-9-1 16,3-2-16,2-3 0,2-1 16,9-3-16,5-2 0,-13 2 15,13-2-15,24-9 0,6-5 0,3 0 16,3 2-16,3-10 0,3-8 15,9-1-15,9-4 16,0-3-16,3-2 0,6-4 16,6-4-16,1 1 0,1-1 0,3 2 15,4 3-15,3 0 0,-2 5 16,-1 7-16,-1 3 0,-4 7 16,-5 4-16,-1 10 0,-2 7 15,-3 6-15,-3 5 0,-3 11 16,1 11-1,-3 13-15,-2 9 0,-3-6 0,-3-5 0,-4 9 16,-3 0-16,-2-7 0,-1-2 16,1 5-16,6-18 0,-1-10 15,0-8-15,-4-13 0,-2-5 16,3-2-16,0 0 0,-7-5 16,-5-4-16,-5-13 0,-6-7 0,-5-4 15,-7-9-15,-11-8 16,0 0-16,-8-4 0,-4-3 15,-12 2-15,1 10 0,-33-16 16,10 8-16,28 17 0,20 12 0,14 7 16</inkml:trace>
  <inkml:trace contextRef="#ctx0" brushRef="#br0" timeOffset="200621.8377">11019 11773 0,'0'0'0,"0"0"15,0 0-15,0 0 0,0 0 0,0 0 16,0 0-16,0 0 0,10-17 15,-10 17-15,0 0 0,0 0 16,0 0-16,21-8 0,-21 8 16,0 0-16,27 2 0,-27-2 15,26 4-15,-12-2 0,2-2 0,3 2 16,5 1-16,-1-2 16,0 1-16,12-1 0,5-1 15,-3 2-15,-1-1 0,12-1 0,3 1 16,-2-1-16,0 2 0,9-1 15,2 0-15,-4-1 0,-1 0 0,13 2 16,1 2-16,-9-2 16,-8-1-16,16 3 0,3 3 15,-6-2-15,-4-1 0,5-1 16,7-1-16,-10-1 0,-7-1 0,34 2 16,0 0-16,-13 1 0,-7 0 15,7-3-15,4-1 16,-7-1-16,-6 1 0,9 0 0,6 1 15,-12-2-15,-7 1 0,11-2 16,8-1-16,-14 1 0,-11-1 0,8 2 16,6 0-1,-7 4-15,-5 5 0,0-4 0,1-3 16,-13-1-16,-7-1 0,0 3 16,0 1-16,-7 1 0,-4 0 0,-5 1 15,-3 0-15,-6-3 0,-4-3 16,-5 2-16,-1-2 0,-3 1 15</inkml:trace>
  <inkml:trace contextRef="#ctx0" brushRef="#br0" timeOffset="201122.0378">15742 11821 0,'0'0'0,"0"0"16,0 0-16,32 7 0,-32-7 0,29 2 15,-12-1-15,4 0 0,2 0 16,10 2-16,4-1 16,0 1-16,2-1 0,9 0 15,1 0-15,-1 1 0,0 1 0,3 0 16,1-2-16,8 0 0,-5 0 16,1 0-16,1 2 15,-3-1-15,-1 3 0,7-3 0,-1-2 16,-5 2-16,-5-2 0,6 2 15,-2 1-15,-5-3 0,-3-3 16,-2 3-16,0 2 0,-3-2 16,-2-1-16,-1-1 15,-2-2-15,-4 2 0,1 0 16,-5 0-16,-3 1 0,-3 0 16,-2 0-16,-5-1 0,-3 1 15,-2 0-15,-2 0 0,-4 1 0,-1 1 16,-2-2-16,3 4 0,-3-4 15</inkml:trace>
  <inkml:trace contextRef="#ctx0" brushRef="#br0" timeOffset="203822.1321">17898 11894 0,'0'0'0,"0"0"0,0 0 15,0 0-15,0 0 0,30-7 16,-30 7-16,33-2 0,-11 0 0,7-1 16,4-1-16,3 1 0,3 2 15,19-2-15,9-1 16,14 0-16,0 0 0,21-3 0,4 1 15,11 0-15,-9 0 0,20 2 16,1-1-16,44-1 0,-17 0 16,-25 2-16,-19 1 0,-22-1 15,-15-3-15,-17-3 0,-12-1 16,-15 2-16,-9 4 0,-8 1 0</inkml:trace>
  <inkml:trace contextRef="#ctx0" brushRef="#br0" timeOffset="220672.9775">20358 11917 0,'0'0'0,"0"0"0,0 0 16,31 2-16,-31-2 0,31 1 0,-9-1 16,2 0-16,3 1 0,9-1 15,0 0-15,2 0 0,0 0 16,8 0-16,-3-2 0,-6 1 15,-3 1-15,-2-2 0,-2 1 16,-6 1-16,-4 0 0,-7-3 16,-5-2-16,-1 1 0,-2 1 0,0 1 15</inkml:trace>
  <inkml:trace contextRef="#ctx0" brushRef="#br0" timeOffset="220923.1872">20726 11690 0,'0'0'16,"0"0"-16,0 0 0,0 0 15,9 27-15,-9-27 0,8 37 16,-6-15-16,-1 4 0,-1 2 0,-1 6 16,-1 9-16,0 0 0,-1-1 15,0 0-15,0 3 0,-1-8 16,1-3-16,0-5 0,-2-2 15,0-4-15,-4-2 0,-4-4 16,-1-3-16,-3-3 0,-1-7 16,1-4-16,2-1 0,3 0 0,2 1 15</inkml:trace>
  <inkml:trace contextRef="#ctx0" brushRef="#br0" timeOffset="221038.6238">20480 12116 0,'0'0'0,"0"0"0,0 0 16,0 0-16,27-9 0,-27 9 0,33-7 15,-12 4-15,2 0 0,3 0 16,5 1-16,0-1 16,1-1-16,3 1 0,-5-1 0,-5 1 15</inkml:trace>
  <inkml:trace contextRef="#ctx0" brushRef="#br0" timeOffset="221205.8135">21150 11971 0,'0'0'0,"0"0"0,18-2 0,-2 1 16,3 0-16,7-1 0,2 1 15,2-1-15,2 1 0,0 0 16,0 0-16,2 0 0,-5 0 0,-5 1 16,-5-1-16,-3 1 0</inkml:trace>
  <inkml:trace contextRef="#ctx0" brushRef="#br0" timeOffset="221439.0233">21281 12020 0,'0'0'0,"0"0"16,0 0-16,0 0 0,21 14 15,-21-14-15,13 13 0,-8-4 0,1 1 16,-2 4-16,1 0 15,-2 3-15,-1 0 0,-1 1 16,-1 0-16,0 3 0,0 0 0,-2-1 16,-2 1-16,-2 0 0,0-2 15,0-2-15,2-2 0,-1-3 16</inkml:trace>
  <inkml:trace contextRef="#ctx0" brushRef="#br0" timeOffset="224656.8079">21756 11811 0,'0'0'0,"0"0"0,0 0 0,0 0 15,0 0-15,0 0 0,0 0 16,33 4-16,-33-4 0,34-1 16,-8 2-16,-2-1 0,-1 2 0,2-2 15,3 1-15,5-1 0,-1-1 16,-3 3-16,-3 1 15,-3 0-15,-2 0 0,-3 3 0,-4 4 16,-3 1-16,-4 3 0,-4 0 16,-3 3-16,-4 2 15,-3 1-15,-4 3 0,-2 0 16,0-4-16,2-2 0,-2-4 16,2-2-16,0-3 15,0-3-15,4-3 0,0-1 0,0-4 16,0-3-16,0-3 0,0-4 15,2-3-15,-1-3 0,2 2 16,0 3-16,0 3 0</inkml:trace>
  <inkml:trace contextRef="#ctx0" brushRef="#br0" timeOffset="224789.1123">22026 11666 0,'0'0'0,"0"0"16,0 0-16,0 0 0,0 0 0,0 0 15,0 0-15,0 0 0,-11 26 16,11-26-16,-23 24 0,7-7 15,0 1-15,-1 4 0,1 1 16,-1-2-16,1-2 0,-2 3 16,4-5-16,2-3 0</inkml:trace>
  <inkml:trace contextRef="#ctx0" brushRef="#br0" timeOffset="224994.8884">22358 11769 0,'0'0'0,"0"0"0,0 0 16,0 0-16,0 0 0,9 27 15,-9-27-15,-1 27 0,1-27 0,-4 34 16,2-17-16,0 1 0,0 1 16,-1-2-16,2-1 0,0-2 15,1-1-15,0-2 0,0-6 16,0-1-16,0 0 0,0-2 15</inkml:trace>
  <inkml:trace contextRef="#ctx0" brushRef="#br0" timeOffset="225223.4026">22359 11775 0,'0'0'0,"0"0"0,0 0 16,0 0-16,34 1 0,-34-1 0,31 5 15,-31-5-15,38 8 0,-16-4 16,1 1-16,-2 1 0,-3 1 15,3 1-15,-2 3 0,-3-3 16,-4 0-16,-4 0 16,-1 0-16,-7 1 0,-4 0 0,-8-1 15,-7 0 1,-4-1-16,-4 0 0,-6 1 0,-4 2 0,-10-2 16,1-1-16,9-3 0,6 0 0,6 0 15</inkml:trace>
  <inkml:trace contextRef="#ctx0" brushRef="#br0" timeOffset="225424.4383">21845 12118 0,'0'0'0,"0"0"16,0 0-16,25 8 0,-25-8 0,36 9 16,-12-5-16,5-1 0,3 0 15,13 1-15,3 0 16,0-2-16,-2 1 0,9 0 0,-1 1 15,-7-2-15,-7 1 0,1-2 16,-8-1-16,-8 0 0,-8 0 16,-4 0-1,-3 0-15,-2 0 0</inkml:trace>
  <inkml:trace contextRef="#ctx0" brushRef="#br0" timeOffset="225638.6588">22297 12007 0,'0'0'0,"0"0"0,0 0 0,0 0 16,0 0-16,8 29 0,-8-29 15,-1 36-15,0-12 0,-1 2 16,-2 6-16,0 1 0,-1 1 0,1 7 16,1 0-16,-1 4 0,2-5 15,0-6-15,1-3 16,0-6-16,0-2 0,-4-9 0,0-3 15,-2-4-15,1-3 0,0-1 16,2-1-16,0 0 0</inkml:trace>
  <inkml:trace contextRef="#ctx0" brushRef="#br0" timeOffset="225844.4095">22267 12243 0,'0'0'0,"0"0"0,0 0 16,0 0-16,0 0 0,-19 18 15,19-18-15,-22 19 0,22-19 16,-30 23-16,10-11 0,0-1 16,0 0-16,-2 0 0,-1-2 15,-7 2-15,3-2 0,0-4 0,2-2 16,3-2-16,3-2 0,3-4 16,1-2-16,3 2 0,1 1 15,2-1-15</inkml:trace>
  <inkml:trace contextRef="#ctx0" brushRef="#br0" timeOffset="226005.9413">22146 12275 0,'0'0'0,"8"1"16,3 2-16,6 0 0,3 1 0,14 6 16,3 2-16,2 2 15,0 1-15,16 5 16,5 0-16,-1 1 0,1 0 0,7 4 16,6 0-16,-11-7 15,-9-4-15,-8-3 0,-12-2 0,-11-2 16,-8-4-16,-15-5 0,-9-5 15,3 3-15,1 0 0,2 1 16</inkml:trace>
  <inkml:trace contextRef="#ctx0" brushRef="#br0" timeOffset="266406.6524">2539 13252 0,'0'0'16,"0"0"-16,0 0 0,0 0 15,0 0-15,0 0 0,0 0 16,19 15-16,-19-15 0,0 0 0,13 22 16,-13-22-16,10 19 0,-10-19 15,11 27-15,-5-11 0,1 1 16,0 0-16,1 0 15,-1-1-15,1 0 0,3 5 0,-1-1 16,-1-2-16,-2-3 0,3 0 16,1 0-16,-1-3 0,-1-1 0,2-5 15,3-3-15,2-4 16,4-2-16,3-6 0,7-6 16,2-2-16,1-3 0,16-10 0,4-6 15,1-3-15,-2-4 0,17-13 16,6-4-16,4-2 0,-5 4 15,10-6-15,-2 1 0,13-12 16,-19 13-16,-25 20 0,-14 13 16,-14 8-16</inkml:trace>
  <inkml:trace contextRef="#ctx0" brushRef="#br0" timeOffset="271424.7352">2419 15975 0,'0'0'0,"0"0"16,0 0-16,23-7 0,-12 4 0,2 1 15,7 1-15,1 0 0,1 0 16,3 0-16,4 1 0,6 0 15,1 0-15,10 1 0,1 0 16,2 1-16,0 1 0,0-1 16,-1 0-16,10-1 0,-6-2 0,4 4 15,3 1-15,-5-1 0,-2-1 16,13 2-16,5 1 16,-4 1-16,0-1 0,10 1 0,3-2 15,-6 2-15,-7-2 0,37 3 16,-6 0-16,-12-5 0,-11 1 0,7-2 15,6 0-15,-6 0 16,-3 2-16,7-4 0,3-3 16,-7-1-16,-6 0 0,9 4 15,11 4-15,-10-4 0,-5-1 0,8 0 16,5-1-16,-5-1 0,-10 0 16,11-1-16,6 0 0,-13 5 15,-9 1-15,13-1 0,8-1 16,-6 1-16,-5-2 0,4 1 15,2 0-15,-7-5 0,-5-1 0,9 5 16,6 4-16,-5 0 16,-2-1-16,5 0 0,4-2 15,-9 0-15,-7 1 0,11 0 16,8 0-16,-10 1 0,-5 2 0,9-3 16,7-3-16,-9 2 0,-10 2 15,11 0-15,9 0 0,-9 1 16,-5 0-16,4 1 0,3 2 15,-6-4-15,-6 0 0,6 0 16,5 1-16,-5-2 0,-3-1 0,10 1 16,3-1-16,-9 2 15,-7 0-15,6-1 0,4-2 16,-5 3-16,-3 1 0,9 2 0,5 0 16,-12-4-16,-5-3 0,10 5 15,8 2-15,-8 1 0,-5 2 16,3-4-16,4-1 0,-5 0 15,-3 1-15,5 0 0,1 0 16,-6 0-16,-6-1 0,6 3 16,6 2-16,-9-5 0,-4-4 0,5 4 15,2 3-15,-1-1 0,-3-1 16,3 1-16,3 0 0,-7-1 16,-4 0-16,3-1 0,4-2 15,-6 0-15,-3 0 0,7 1 16,2 3-16,-8-3 0,-6 0 15,5 0-15,3 0 0,-10 0 16,-7-1-16,10 0 0,6 1 16,-11-2-16,-4 0 0,9-1 15,8 1-15,-11 1 0,-6 2 16,1-2-16,2-2 16,-9 2-16,-7 0 0,-9 1 0,-6 0 15,2-2-15,1-2 0,-4 1 16,-5 2-16,-5 3 0,-5 0 15,-1-1-15,-3-2 0,-5-1 16,-3-2-16,-9 3 0,-7 4 16,6-2-16,3-1 0,0-1 15</inkml:trace>
  <inkml:trace contextRef="#ctx0" brushRef="#br0" timeOffset="273206.8724">3999 15015 0,'0'0'16,"0"0"-16,0 0 0,0 0 16,12 21-16,-12-21 0,6 30 15,-2-10-15,-1 3 0,0 5 16,-2 2-16,4 12 0,-4 3 16,1 2-16,-2 2 0,1 6 0,1-4 15,-2 5-15,0-4 0,0-5 16,1-3-16,-1-5 0,0-2 15,0-3-15,3-2 0,-3-3 16,0-4-16,0-6 0,0-5 16,0-4-16,0-5 0,0-5 15,0-5-15,0 2 0,0 0 0,0 1 16</inkml:trace>
  <inkml:trace contextRef="#ctx0" brushRef="#br0" timeOffset="273823.8685">4034 14769 0,'0'0'0,"0"0"0,0 0 0,0 0 16,0 0-16,25-3 0,-25 3 16,22 0-16,-22 0 0,32 1 15,-11 0-15,-1-1 0,2 1 0,6 0 16,0 1-16,10 0 0,0-1 16,6-1-16,2 0 0,9 0 15,-3-1-15,4 0 0,4 1 16,8 1-16,-7-1 0,13 1 15,-1-1-15,-5 0 0,-5 1 0,8 0 16,-2 1-16,-9 0 16,-9 0-16,1-1 0,4 1 15,-9 1-15,-4 1 0,0 1 16,0 1-16,-6 2 0,-5 0 0,3 1 16,-2-2-16,0 0 15,-1-2-15,-4 1 0,-2 0 16,-4-1-16,1 1 0,1 5 0,-1 4 15,-2-1-15,-5-1 0,-2 2 16,0 2-16,-1-2 0,-2-1 0,-2 2 16,1 1-16,-2-3 15,-2 0-15,-1 5 0,1 4 16,-1-2-16,-2-3 0,-1 3 16,0 4-16,-1 0 0,0 2 0,1 1 15,0 2-15,1-1 0,-1-1 16,3 5-16,3 4 0,0-3 15,1-1-15,-3 2 0,0 1 16,0 2-16,1-1 0,-2 10 16,1 1-16,-3-3 0,-2 0 0,-6-6 15,-5-4-15,2-8 16,3-7-16,0-5 0</inkml:trace>
  <inkml:trace contextRef="#ctx0" brushRef="#br0" timeOffset="283757.4333">3565 15956 0,'0'0'0,"0"0"0,0 0 16,0 0-16,0 0 0,0 0 0,0 0 16,0 0-16,7 27 0,-7-27 15,7 28-15,-4-10 0,2 3 0,-1 4 16,0 2-16,2 2 15,-2 2-15,4 10 0,-2 1 16,1 0-16,-2-2 0,2 10 16,0-2-16,-2-3 0,2-3 0,-1 5 15,2-3-15,0-4 16,0-4-16,-2-3 0,0-2 0,-1-6 16,-1-3-16,-3-6 0,1-4 15,-1-4-15,1-3 0,-4-11 16,1-9-16,1 3 0,-2 2 0,1 2 15</inkml:trace>
  <inkml:trace contextRef="#ctx0" brushRef="#br0" timeOffset="284557.6433">3660 15977 0,'0'0'16,"0"0"-16,0 0 0,0 0 16,25-9-16,-25 9 0,30-4 15,-30 4-15,47-3 0,-17 1 16,9 1-16,2 1 0,6-1 0,18 1 16,22 1-16,2 0 0,-3-1 15,25 2-15,5 3 0,4-1 16,-15-1-16,42 1 0,3-1 15,-22 0-15,-14 1 0,-10-1 16,-2-2-16,-14-1 0,-10 0 0,-3 1 16,-1 0-16,-17 1 15,-12 1-15,-1-4 0,1-1 16,-8 0-16,-7-1 0,-2 4 0,-3 2 16,-3 0-16,-2 0 0,-4 3 15,-1 3-15,-4 0 0,-2 0 16,-1 5-16,1 4 0,-4-8 15,0 2-15,1 4 0,-1 4 16,1 3-16,1 3 0,-2 4 16,-1 2-16,2-1 0,1-3 0,0 4 15,2 4-15,-1-2 0,-2 0 16,-2 3-16,-3 3 0,1-3 16,1-4-16,-1 2 0,-1-1 15,-1 1-15,-1 0 0,0-1 16,-1 0-16,1-4 0,1-4 15,-2 0-15,-2-2 0,1-3 16,-3-3-16,1 1 0,2 0 16,-2-6-16,-3-2 0,-1-3 15,-1 0-15,-1-3 0,0-2 0,0 0 16,-1-2-16,-4 0 0,-3-2 16,-4-1-16,-3-2 15,-3-2-15,-1-2 0,-6-1 0,-6-3 16,-2 1-16,-3 0 0,-17-3 15,-6 0-15,-8 0 0,4 2 16,-6 2-16,-4-1 0,-8 1 0,9 3 16,-38-5-16,10 1 15,14 3-15,11 3 0,0 4 0,-2 2 16,14-5-16,11-3 0,-3 2 16,1 3-16,3 2 0,6 3 15,-4 1-15,1 2 0,14-5 16,7-3-16,-4 1 0,-2 1 15,5-1-15,5 0 0,-6 1 16,-7 1-16,8-2 0,4 0 16,-9 17-16,-5 14 0,16-11 0,11-6 15,6-3-15</inkml:trace>
  <inkml:trace contextRef="#ctx0" brushRef="#br0" timeOffset="285390.8756">6599 16879 0,'0'0'0,"0"0"0,0 0 15,0 0-15,19 16 0,-19-16 0,15 15 16,-15-15-16,24 20 0,-10-10 16,2 1-16,-1-1 0,-1-1 15,2 1-15,-4-1 0,1-2 16,-3-1-16,0 0 0,-1-1 15,-2-1-15</inkml:trace>
  <inkml:trace contextRef="#ctx0" brushRef="#br0" timeOffset="285540.8585">6541 17012 0,'0'0'0,"0"0"0,0 0 15,0 0-15,0 0 0,0 0 0,26 18 16,-26-18-16,19 21 0,-19-21 15,29 28-15,-13-14 0,1-1 16,-2-1-16,0-1 0,-2-1 16,-2-1-16,0-2 0</inkml:trace>
  <inkml:trace contextRef="#ctx0" brushRef="#br0" timeOffset="285690.8652">6496 17322 0,'0'0'0,"0"0"0,0 0 0,33 3 16,-33-3-16,36 1 0,-14 0 16,4-2-16,2 0 0,16-7 15,9-6-15,-11 2 0,-6 2 16,-5 1-16</inkml:trace>
  <inkml:trace contextRef="#ctx0" brushRef="#br0" timeOffset="285877.1906">7001 16835 0,'0'0'0,"0"0"16,0 0-16,26 8 0,-26-8 0,26 8 16,-9-3-16,2 0 0,3 1 15,0 0-15,3 1 16,4 0-16,0-2 0,-5-1 0,-4-1 15,-2 0-15</inkml:trace>
  <inkml:trace contextRef="#ctx0" brushRef="#br0" timeOffset="286041.033">6878 16926 0,'0'0'0,"0"0"0,0 0 15,0 0-15,0 0 0,26 7 0,-26-7 16,30 10-16,-8-4 0,4 1 15,2 0-15,3-1 0,4-1 0,8 1 16,0-1-16,-2-2 16,-1-1-16,1-1 0,-8 0 15,-7 0-15</inkml:trace>
  <inkml:trace contextRef="#ctx0" brushRef="#br0" timeOffset="286242.2951">7137 16698 0,'0'0'0,"0"0"0,0 0 16,0 0-16,0 0 0,-1 33 15,1-33-15,-4 38 0,-1-16 0,-1 3 16,-3 2-16,-2 0 0,-1 1 16,-4 5-16,1 1 0,2-4 15,-3-2-15,1-1 0,2-5 16,0-5-16,4-3 0,2-2 15</inkml:trace>
  <inkml:trace contextRef="#ctx0" brushRef="#br0" timeOffset="286390.274">7124 17027 0,'0'0'16,"0"0"-16,0 0 0,12 18 0,-12-18 15,15 21-15,-4-8 0,-3-1 16,3 0-16,2-1 15,0-1-15,-1-1 0,0-3 0,-1 1 16,0-1-16,-3-2 0</inkml:trace>
  <inkml:trace contextRef="#ctx0" brushRef="#br0" timeOffset="286574.2041">7455 16896 0,'0'0'0,"0"0"0,19 7 16,-6-4-16,1 1 0,2-1 16,0 2-16,2-1 0,2 2 0,4 0 15,0-1-15,-3 0 0,-3-2 16,-4 0-16</inkml:trace>
  <inkml:trace contextRef="#ctx0" brushRef="#br0" timeOffset="286724.8888">7284 16945 0,'0'0'16,"0"0"-16,0 0 0,24 14 0,-24-14 15,34 13-15,-12-7 16,5 0-16,3-1 0,5 0 16,6 0-16,6 1 15,-5-3-15,0 1 0,-8-1 0,-6 0 16</inkml:trace>
  <inkml:trace contextRef="#ctx0" brushRef="#br0" timeOffset="286924.804">7610 16756 0,'0'0'0,"0"0"15,0 0-15,-7 27 0,7-27 0,-15 32 16,3-11-16,-1 3 15,-2 2-15,-2 8 0,1 0 16,-3-2-16,0-3 0,-3 1 16,0-7-16,4-5 0,5-3 0,0-2 15</inkml:trace>
  <inkml:trace contextRef="#ctx0" brushRef="#br0" timeOffset="287057.4781">7474 17099 0,'0'0'0,"0"0"0,19 13 15,-5-4-15,1 0 0,0 0 16,2 0-16,3 4 0,-1 0 0,-1 0 16,1 1-16,-3-2 0,-4-1 15,-2-2-15,-2-1 16,0-1-16</inkml:trace>
  <inkml:trace contextRef="#ctx0" brushRef="#br0" timeOffset="287257.1906">7229 17186 0,'0'0'0,"0"0"0,0 0 15,0 0-15,0 34 0,0-34 0,0 31 16,2-14-16,-2 1 0,3 3 16,-1 2-16,2-2 15,-1-2-15,2 1 0,0-2 0,-2-3 16,1-4-16,-2-1 15,1-1-15,-1-2 0</inkml:trace>
  <inkml:trace contextRef="#ctx0" brushRef="#br0" timeOffset="287491.2616">7313 17194 0,'0'0'16,"0"0"-16,0 0 0,0 0 0,30 7 15,-30-7-15,28 8 0,-13-2 16,1-1-16,3 3 15,-1 1-15,1 1 0,0 0 0,2 3 16,-2 1-16,-3-1 0,-2 2 0,-1 2 16,-4 1-16,-1 1 15,-2 1-15,-3-1 0,-1 0 0,-5 0 16,-2 0-16,0-1 16,-3-2-16,-1-1 0,-2-3 0,-1-2 15,-1-3-15,1-4 0,1-4 16,2 1-16,0 0 0,3 0 15</inkml:trace>
  <inkml:trace contextRef="#ctx0" brushRef="#br0" timeOffset="287640.3571">7288 17322 0,'0'0'0,"0"0"16,0 0-16,0 0 0,0 0 0,0 0 16,0 0-16,28 12 0,-28-12 15,27 9-15,-27-9 0,34 13 16,-18-6-16,3 1 15,1 1-15,-3-1 0,0 0 0,0 1 16,-2-2-16,-3-2 0</inkml:trace>
  <inkml:trace contextRef="#ctx0" brushRef="#br0" timeOffset="287790.967">7291 17508 0,'0'0'0,"0"0"0,0 0 16,0 0-16,23 11 0,-23-11 15,29 8-15,-29-8 0,39 6 16,-15-6-16,4-1 0,-4 0 16,-3 0-16,-3 1 0</inkml:trace>
  <inkml:trace contextRef="#ctx0" brushRef="#br0" timeOffset="288041.189">8157 17004 0,'0'0'0,"0"0"0,0 0 0,0 0 0,0 0 16,0 0-16,-10 27 15,10-27-15,-14 34 0,3-13 0,-4 2 16,0 1-16,-2-1 0,-5 7 15,3-5-15,-3 1 0,-1-1 16,-1-6-16,1-4 0,-1 1 16,5-5-16,4-1 0</inkml:trace>
  <inkml:trace contextRef="#ctx0" brushRef="#br0" timeOffset="288227.1463">8012 17312 0,'0'0'0,"0"0"16,0 0-16,9 18 0,-9-18 0,6 28 16,-5-8-16,-1 1 15,-1 0-15,-1 6 0,0-2 16,0-2-16,2-2 0,-1-2 0,0-3 16,-1-3-16,0-3 0,0-1 15,1-2-15,1-1 0</inkml:trace>
  <inkml:trace contextRef="#ctx0" brushRef="#br0" timeOffset="288410.0835">8166 17244 0,'0'0'16,"0"0"-16,0 0 0,26 5 0,-26-5 15,31 6-15,-10-3 16,2 1-16,2 0 0,8 0 0,2 2 15,-2-3-15,-1-1 0,-2-1 16,-2 1-16,-2-3 0,-2-1 16,-2 1-16,-3 0 0,-4 1 15</inkml:trace>
  <inkml:trace contextRef="#ctx0" brushRef="#br0" timeOffset="288674.2269">8430 17072 0,'0'0'0,"0"0"0,0 0 15,3 24-15,-3-24 0,0 30 16,-1-8-16,-2 1 0,1 0 0,-2 12 16,-2 2-16,0 2 15,-1 1-15,-2-3 0,-1-2 16,-1 3-16,0-5 0,0-5 0,-1-4 15,0-4-15,0-3 0,0-4 16,0-5-16,-2-5 0,2-5 16,2 1-16,3 0 0,-1-1 0</inkml:trace>
  <inkml:trace contextRef="#ctx0" brushRef="#br0" timeOffset="288857.8414">8537 17542 0,'0'0'0,"7"6"16,4 2-16,-1 2 0,2 1 0,6 5 16,2 1-16,-1 1 0,0 1 0,3 3 15,-2 0-15,-2-4 0,-3-3 16,-3-4-16,-2-4 16,-4-4-16,-4-6 0,-2-6 0,-2-8 15,-1 2-15,2 3 0,0 2 16</inkml:trace>
  <inkml:trace contextRef="#ctx0" brushRef="#br0" timeOffset="289024.4241">8753 17079 0,'0'0'0,"0"0"15,0 0-15,25 20 0,-25-20 16,27 22-16,-12-9 0,-1 0 15,-1 1-15,3 1 0,-4-2 16,0-2-16</inkml:trace>
  <inkml:trace contextRef="#ctx0" brushRef="#br0" timeOffset="291451.2813">6384 14471 0,'0'0'0,"0"0"15,0 0-15,0 0 0,0 0 0,-21 27 16,21-27-16,-26 21 0,7-6 16,-2 1-16,-2 0 0,0 1 15,0 0-15,-7 3 0,-4-2 16,5-1-16,4-2 0,-2 1 16,6-3-16,5-3 0</inkml:trace>
  <inkml:trace contextRef="#ctx0" brushRef="#br0" timeOffset="291632.7263">6316 14714 0,'0'0'15,"0"0"-15,0 0 0,3 21 0,-3-21 16,0 26-16,-1-10 16,-1 2-16,1 2 0,-2 0 0,-1 0 15,1 4-15,1-2 0,0-4 16,0-3-16,2-4 0,2-5 15,-1 0-15,0-1 0,-1-1 16</inkml:trace>
  <inkml:trace contextRef="#ctx0" brushRef="#br0" timeOffset="291840.5493">6911 14472 0,'0'0'0,"0"0"15,0 0-15,0 0 0,0 0 16,-7 21-16,7-21 0,-20 16 16,20-16-16,-32 20 0,10-7 15,-3 0-15,2 1 0,-11 3 16,-1-1-16,2-4 0,2-5 0,0 0 16,6-1-16,4-1 15</inkml:trace>
  <inkml:trace contextRef="#ctx0" brushRef="#br0" timeOffset="292041.7797">6641 14630 0,'0'0'0,"0"0"15,0 0-15,2 25 0,-2-25 16,0 27-16,0-27 0,0 35 16,-2-18-16,1 0 0,1 0 15,0-1-15,0 1 0,3 2 16,1-1-16,1-1 0,2-1 0,4-4 15,4-3-15,2-3 0,0-3 16,0-2-16,0-1 0,-1-3 16,1-3-16,-5 2 0,-1 1 15,-2 0-15</inkml:trace>
  <inkml:trace contextRef="#ctx0" brushRef="#br0" timeOffset="292224.3928">6724 14723 0,'0'0'0,"0"0"0,0 0 0,0 0 16,37 0-16,-37 0 0,40-1 16,-15 1-16,1-1 0,2 0 15,4 1-15,9-1 0,-4 1 0,1 0 16,1-1-16,2 1 16,-7 1-16,-7-1 0,-4 0 0,-3 0 15</inkml:trace>
  <inkml:trace contextRef="#ctx0" brushRef="#br0" timeOffset="292424.4039">6964 14643 0,'0'0'0,"0"0"0,0 0 16,12 23-16,-12-23 0,18 24 0,-7-7 15,3-1-15,0 2 0,4 3 16,1-1-16,1 0 0,1-1 15,-1 1-15,1 1 0,-3-3 16,-1-3-16,-4-2 0,-4-3 16,-1-1-16,-2-3 0,0 0 15</inkml:trace>
  <inkml:trace contextRef="#ctx0" brushRef="#br0" timeOffset="292570.7586">6916 15003 0,'0'0'0,"0"0"16,0 0-16,16 11 0,-9-6 15,1 1-15,0 1 0,2-1 0,1 0 16,-2-1-16,0 0 16,-2-1-16</inkml:trace>
  <inkml:trace contextRef="#ctx0" brushRef="#br0" timeOffset="292807.4062">7456 14586 0,'0'0'0,"0"0"0,0 0 16,3 21-16,-3-21 0,1 21 15,-1-21-15,0 29 0,0-13 0,0 2 16,0 1-16,0-2 16,0 0-16,0 0 0,0-5 15,0-2-15,0-2 0,0 0 0</inkml:trace>
  <inkml:trace contextRef="#ctx0" brushRef="#br0" timeOffset="293057.4252">7433 14666 0,'0'0'0,"0"0"16,0 0-16,22-1 0,-22 1 0,27-1 16,-27 1-16,39 1 15,-18 0-15,3 1 0,-1 1 16,6 2-16,-3-2 0,-2 2 16,-5 0-16,-1 1 0,-5 1 0,-4 1 15,-3 0-15,-6 2 0,-5 2 16,-5 1-16,-3 2 0,-5-1 15,1-2-15,-5 0 0,-5-2 16,-3 3-16,2-4 0,4-4 16,4-4-16,2 0 0,5 0 15,2 0-15</inkml:trace>
  <inkml:trace contextRef="#ctx0" brushRef="#br0" timeOffset="293425.3451">7888 14598 0,'0'0'16,"0"0"-16,0 0 0,22 5 0,-12-3 16,-1 2-16,1 1 0,1 0 15,1 1-15,3 2 0,1 2 16,-3-2-16,-1 1 0,-5-2 16,-4 1-16,-5-1 0,-4-1 15,-2 0-15,-5 1 0,0 1 16,-1 1-16,-6-2 15,-3-2-15,3 1 16,2-2-16,4 1 0,2-2 0,5 0 16,6 1-16,4 0 0,6 1 0,1 0 15,3 1-15,2 0 0,1 0 16,3 2-16,3 2 0,-3 0 16,1 1-16,-4 3 15,-1 4-15,-3-1 0,-1 0 0,-2 4 16,-4 1-16,-2-2 0,-2-3 15,-6 2-15,-6 3 16,-3-3-16,-2-4 0,0-3 16,-2-2-16,1-4 0,3-1 0,0-2 15,3 0-15,2-1 16</inkml:trace>
  <inkml:trace contextRef="#ctx0" brushRef="#br0" timeOffset="293576.0901">7752 14880 0,'0'0'0,"0"0"0,0 0 15,0 0-15,0 0 0,26 0 16,-26 0-16,35-2 0,-13 0 0,5 1 16,3-1-1,1 0-15,0 1 0,10-1 0,1-1 16,-7-1-16,-1-2 0,-1 1 0,-5 1 16,-6 1-16</inkml:trace>
  <inkml:trace contextRef="#ctx0" brushRef="#br0" timeOffset="293908.7395">8424 14576 0,'0'0'0,"0"0"0,0 0 16,0 0-16,-2 22 0,2-22 0,-5 32 15,1-11-15,-2 3 0,0 3 16,-1 3-16,0 1 0,0 0 15,-1 6-15,1-4 0,2 4 16,2-3-16,1-4 0,4-2 16,1-3-16,2-3 0,1-5 15,3-2-15,0-3 0,0-2 0,6-1 16,-1-1-16,7-4 0,4-3 16,2-3-16,2-2 0,-1-2 15,1 0-15,0-1 16,-2 0-16,-3-2 0,-2 0 0,-2-4 15,-1-2-15,-4-7 0,-1-7 16,-3 6-16,-2 4 0,-3 4 16</inkml:trace>
  <inkml:trace contextRef="#ctx0" brushRef="#br0" timeOffset="295140.8419">9267 14702 0,'0'0'0,"0"0"0,0 0 0,0 0 16,0 0-16,0 0 0,0 0 0,8 32 15,-8-32-15,-4 34 0,-1-13 16,1 2-16,-1 1 0,1 0 16,-1 0-16,1-1 15,1-3-15,-1 1 0,2-3 0,0-5 16,1-2-16,1-5 0,0-4 15,0-2-15,3-5 0,1-4 16,0-4 0,5-8-16,2-2 0,1 0 0,1 2 15,-1 0-15,0 0 0,2 0 0,-2 3 16,0 1-16,-1 3 16,0 4-16,0 1 0,3 3 15,4 0-15,-5 3 0,0 0 0,2 3 16,1 3-16,-1 1 0,-2 3 15,-2-2-15,-1 0 16,-1-2-16</inkml:trace>
  <inkml:trace contextRef="#ctx0" brushRef="#br0" timeOffset="295524.5856">9909 14702 0,'0'0'0,"0"0"15,0 0-15,0 0 0,0 0 0,0 0 16,-27 4-16,27-4 0,-24 16 16,24-16-16,-30 30 0,16-12 15,2 3-15,2 3 16,2 2-16,3 5 0,4-4 0,6-5 15,7-3-15,3-2 0,1-3 16,11-1-16,4-6 0,-3-2 16,1-2-16,-2-4 0,1-4 15,-2-3-15,0-3 0,-4-6 16,-3-4-16,-5-3 0,-4 0 16,-6-7-16,-6-2 0,-6 6 0,-3 5 15,-4 4-15,-3 4 16,-3 3-16,-2 1 0,-2 3 0,-3 1 15,5 4-15,3 1 0,5 0 16,3 1-16,2 0 0</inkml:trace>
  <inkml:trace contextRef="#ctx0" brushRef="#br0" timeOffset="295991.4145">10687 14772 0,'0'0'0,"0"0"0,0 0 15,0 0-15,0 0 0,-11-22 0,11 22 16,-20-11-16,20 11 0,-32-10 16,16 7-16,-4 2 0,-1 1 15,-3 4-15,-3 2 0,-6 5 16,2 4-16,-1 1 0,0 5 15,-2 7-15,5 4 0,5-3 16,7-1-16,6-2 0,4-3 0,9-1 16,8-3-16,2-4 15,3-5-15,2-6 0,3-3 0,3-2 16,4 0-16,-1-5 0,1-3 16,1-5-16,-1-2 0,-1-5 15,2-3-15,-5 0 0,-3 2 0,-6 3 16,-4 2-16,-3 2 15,-3 1-15,-2 4 0,-1 2 16,-4 4-16,-4 3 0,-1 6 16,-3 4-16,0 4 0,0 1 0,1 4 15,2 3-15,1 1 0,3 1 16,3-2-16,2-3 0,6-1 16,4-2-16,5-5 15,5-4-15,-4-1 0,-3-1 0,-3-1 16</inkml:trace>
  <inkml:trace contextRef="#ctx0" brushRef="#br0" timeOffset="296291.1901">11007 14719 0,'0'0'0,"0"0"0,0 0 16,0 0-16,0 0 0,-8 31 15,8-31-15,-12 32 0,3-16 16,-1 7-16,-1 6 15,0-2-15,0-1 0,0 4 0,2-4 16,2-3-16,1-4 0,2-4 16,0-2-16,3-5 0,1-4 0,3-3 15,0-3-15,0-4 16,2-1-16,1-6 0,3-6 16,1-1-16,0 0 0,0-2 15,0 2-15,-1 2 0,-1 2 0,1 1 16,0 3-16,-1 6 0,1 1 15,2 4-15,2 1 0,0 3 16,1 2-16,0 2 0,-1 1 16,-2-1-16,-2-1 0,-2-2 15</inkml:trace>
  <inkml:trace contextRef="#ctx0" brushRef="#br0" timeOffset="296457.1615">11434 15053 0,'0'0'0,"0"0"0,0 0 15,-8 19-15,8-19 0,-14 19 0,14-19 16,-23 22-16,12-12 0,2-1 16,0-2-16,1-1 15</inkml:trace>
  <inkml:trace contextRef="#ctx0" brushRef="#br0" timeOffset="296874.6391">11887 14693 0,'0'0'0,"0"0"15,0 0-15,0 0 0,0 0 0,0 0 16,0 24-16,0-24 0,-11 28 16,3-8-16,-2 6 0,0 1 15,-1 0-15,-2 7 0,1-2 16,2-5-16,2-5 0,1 1 16,2-5-16,3-7 0,1-4 15,2-3-15,2-5 0,1 0 0,1-1 16,0-8-16,1-6 15,2-2-15,-1-2 0,7-5 0,2-4 16,4-3-16,-1 3 0,-3 5 16,-1 6-16,-3 4 0,-2 2 0,0 2 15,-1 5-15,2 1 16,1 3-16,0 4 0,2 5 16,1 0-16,1 1 0,0 2 15,3 4-15,-2-2 0,-3-2 0,-2-1 16,-2-3-16,-2 0 0</inkml:trace>
  <inkml:trace contextRef="#ctx0" brushRef="#br0" timeOffset="297344.1445">12565 14767 0,'0'0'0,"0"0"16,0 0-16,0 0 0,0 0 15,0 0-15,-17 27 0,17-27 16,-19 22-16,19-22 0,-26 34 16,11-15-16,-1 2 0,1 0 15,-1-1-15,0 4 0,2-2 16,6-2-16,2 0 0,5-3 0,3-2 15,5-2-15,4-2 16,1-3-16,1-2 0,6-3 16,4-5-16,0-1 0,0-1 0,8-7 15,1-2-15,0-3 0,-1-3 16,-2-3-16,-3-5 0,-2 4 16,-1 3-16,-1 1 0,-4 4 15,-3 5-15,-5 1 0,-3 4 0,0 1 16,-5 3-16,-2 1 0,-5 3 15,-2 3-15,0 5 16,0 6-16,-1 2 0,-1 1 16,3 0-16,0 0 0,2 5 0,1 0 15,3-4-15,4-2 0,1-2 16,4-2-16,4-4 16,4-2-16,-4-2 15,-2-1-15,-2-1 0</inkml:trace>
  <inkml:trace contextRef="#ctx0" brushRef="#br0" timeOffset="297925.1485">13194 14806 0,'0'0'0,"0"0"16,0 0-16,0 0 0,0 0 0,-15 23 16,15-23-16,-12 25 0,12-25 15,-15 35-15,8-17 16,-1 0-16,0 0 0,3-3 15,-1-1-15,2-2 0,0-1 0,2-2 16,1-1-16,1-3 0,1-1 16,1-3-16,1-3 15,1-5-15,2-3 0,0-2 16,2-3-16,6-5 0,4-3 16,-2 3-16,0 2 0,3 0 15,-2 3-15,-2 4 0,-1 3 16,5 1-16,0 5 0,-1 1 15,-2 3-15,-4 3 0,-2 4 16,-4 0-16,0 1 0,-1 8 16,-1 2-16,-3-4 0,-1-1 0,0 2 15,-1-2-15,-2-4 0,1-2 16,-1 1-16,-2 2 0,3-5 16,1 0-16,0-5 0,1-2 15,0 0-15,1-4 0,2-5 16,3-4-16,1 0 0,1-1 0,3-5 15,4-4-15,0 0 16,2 3-16,6-1 0,2 3 16,-2 3-16,-2 3 0,1 5 0,3 3 15,-3 2-15,-3 2 0,0 4 16,-1 3-16,-4 2 0,-2 0 16,-3 4-16,-2 4 0,-3 1 15,-2 2-15,-3 1 0,-2 2 16,-1-3-16,-1-1 0,2-2 15,2-4-15,0-2 0,0-2 0,-2-7 16,1-3-16,2-2 0,2-1 16,-1 2-16,1-1 15,-1 1-15</inkml:trace>
  <inkml:trace contextRef="#ctx0" brushRef="#br0" timeOffset="298341.2081">14048 14552 0,'0'0'0,"0"0"0,0 0 16,0 0-16,-7 32 0,7-32 0,-17 37 15,6-15-15,0 2 0,0 2 16,0 3-16,-2 7 0,2-1 0,0 4 16,2-3-16,1-5 15,3-7-15,1-4 0,0-4 16,1-3-16,1-2 0,0-6 15,0 0-15,2-5 0,0-4 16,2-8-16,1-6 0,0-2 0,2 0 16,1 0-16,4 0 15,1 3-15,0 2 0,6 0 16,0 2-16,1 3 0,0 4 0,0 5 16,3 4-16,2 2 0,2 2 15,-2 3-15,-1 4 0,-3 2 0,-4 2 16,-3 2-16,-2 3 15,-3-3-15,-3-1 0,-5-1 16,-3-3-16,-5-1 0,-3-1 0,-4-4 16,-3-3-16,-1-4 15,-3-3-15,-5-2 0,-5-3 0,3-4 16,4-4-16,1-5 0,2-5 16,1 2-16,4 5 0,5 3 15</inkml:trace>
  <inkml:trace contextRef="#ctx0" brushRef="#br0" timeOffset="298540.6429">14506 14456 0,'0'0'0,"0"0"0,0 0 0,0 0 16,9 28-16,-9-28 0,-10 34 15,1-11-15,-2 2 0,-2 7 16,-1 6-16,-6 10 15,1 0-15,-2 4 0,3-3 0,4-6 16,2-6-16,1 5 0,3-6 16,3-8-16,0-6 0,2-4 0</inkml:trace>
  <inkml:trace contextRef="#ctx0" brushRef="#br0" timeOffset="298891.2646">14537 14891 0,'0'0'0,"0"0"16,0 0-16,23 11 0,-23-11 0,32 11 15,-13-6-15,1 0 0,1-1 16,3-1-16,3 0 16,7 0-16,-5-2 0,-1-2 15,-3-3-15,-2-2 0,-1-1 16,-4 0-16,-4-2 0,-4-1 0,-4-3 15,-4-1-15,-3-1 0,-3 1 16,-3 3-16,-5 0 0,-6 1 16,-2 2-16,-1 1 0,-5 6 15,-1 2-15,0 6 0,-1 2 16,3 4-16,3 2 0,4 3 16,4 2-16,6 2 0,6 3 15,8-1-15,6-1 0,6-1 16,7 1-16,10-2 0,5-2 0,-9-5 15,-7-3-15,-5-2 0</inkml:trace>
  <inkml:trace contextRef="#ctx0" brushRef="#br0" timeOffset="299040.8972">15267 15136 0,'0'0'0,"0"0"15,-7 15-15,2-7 0,-2 2 0,-6 0 16,-5 2-16,-1-2 0,0 0 16,-3 1-16,3-3 0,3 0 15</inkml:trace>
  <inkml:trace contextRef="#ctx0" brushRef="#br0" timeOffset="299908.1163">15861 14869 0,'0'0'0,"0"0"16,0 0-16,0 0 0,9-22 0,-9 22 15,2-21-15,-2 9 0,-1-1 16,-2 1-16,-2-2 0,-4 3 16,-2 1-16,-4 2 15,-4 1-15,-2 2 16,-1 4-16,-5 2 0,1 2 0,2 6 16,1 3-16,3 1 0,4-1 15,-1 3-15,5 1 0,3-1 16,4-2-16,7 0 0,7-1 15,2-3-15,1-2 0,4-3 16,5-5-16,1-2 0,0-1 0,4-2 16,1-1-16,-4-1 0,-2-2 15,2-4-15,-2-1 0,-6 4 16,-3 1-16,-2 3 0,-2 2 16,-2 1-16,0 0 0,-3 3 15,0 1-15,-2 3 0,-1 2 0,-1 6 16,-2 5-16,0 4 15,-1 1-15,1 12 0,-1 4 16,0-3-16,2-2 0,1-1 0,1-1 16,0-4-16,0-2 0,-1 1 15,0 0-15,-1-7 0,-1-2 16,-2 0-16,-4 0 0,-3-3 16,-3-4-16,-5-2 0,-5-4 15,3-1-15,3-2 0,-6-6 16,-1-3-16,3-3 0,2 0 0,6-8 15,5-4-15,6-3 16,4-1-16,0 2 0,0 6 16,0 4-16</inkml:trace>
  <inkml:trace contextRef="#ctx0" brushRef="#br0" timeOffset="300208.1636">16338 14651 0,'0'0'0,"0"0"0,0 0 0,0 0 15,0 0-15,6 20 0,-6-20 16,-7 24-16,7-24 0,-17 37 0,1-13 16,2 1-16,0 1 0,-3 4 15,3-1-15,1-4 16,0-3-16,3-4 0,3-3 0,0-2 16,2-2-16,1-4 0,4-3 15,0-4-15,1-3 0,3-5 16,0-5-16,2-1 0,0-1 15,4-4-15,3-3 0,0 3 0,-2 1 16,2 0-16,-1 4 16,-1 3-16,0 3 0,0 3 0,0 2 15,-2 4-15,0 2 0,2 3 16,2 2-16,1 0 0,2-1 0,-3-1 16,-2-1-16,-1-1 15</inkml:trace>
  <inkml:trace contextRef="#ctx0" brushRef="#br0" timeOffset="300612.0848">16772 14766 0,'0'0'0,"0"0"16,0 0-16,0 0 0,0 0 15,0 0-15,-23 25 0,23-25 16,-18 20-16,8-4 0,-1 5 15,1 0-15,0 0 0,2-2 16,2 0-16,0 1 0,3-2 0,3 0 16,3-2-16,2-2 0,0-3 15,7-4-15,5-5 0,2-1 16,0 0-16,4-4 0,0-3 16,1-5-16,1-4 0,5-6 15,-1-1-15,-3 0 0,0 1 16,-2-3-16,-1-1 0,-2 4 15,-1 3-15,-4 0 0,-4 4 16,-4 5-16,-2 2 0,-4 4 16,-2 3-16,-5 5 0,1 3 0,-3 2 15,-1 5-15,1-3 0,0 2 0,2 9 16,2 5-16,3-4 16,3-5-16,5-3 0,4-3 15,2-1-15,3-1 0,-4-2 16,-2-2-16,-2-1 0</inkml:trace>
  <inkml:trace contextRef="#ctx0" brushRef="#br0" timeOffset="301159.1618">17410 14741 0,'0'0'15,"0"0"-15,0 0 0,-16 22 0,16-22 16,-17 23-16,17-23 0,-18 31 15,8-14-15,2 1 0,-1 1 0,1-1 16,3-2-16,-1 1 16,3-3-16,1-3 0,0-1 0,4-5 15,0-2-15,0-3 0,1-2 16,2-4-16,1-6 16,2 0-16,2-1 0,5-7 0,4-3 15,-1 1-15,-1 2 0,0 2 16,-1 3-16,4-1 0,-1 5 15,0 4-15,-1 3 0,-1 3 16,0 3-16,-3 3 0,-2 5 16,-4 0-16,-2 3 0,-1 1 15,-2 2-15,0-1 0,0 2 0,-2 2 16,-1 1-16,0-2 0,0-1 16,0-4-1,0-2-15,-1-4 16,-1-1-16,2-3 0,0-3 0,3-4 15,1-6-15,2 0 0,0-2 0,4-3 16,2-1-16,3-2 0,1 0 16,3 2-16,1 1 0,-4 2 15,0 2-15,5 1 0,1 3 16,-1 2-16,-3 1 0,1 5 16,-2 4-16,-3 0 0,-3 3 0,-2 3 15,-1 4-15,-4 2 16,-3-2-16,-2 6 0,-3 4 15,-3-5-15,-1-1 0,1-4 0,-1-2 16,1-4-16,2-2 0,0-2 16,2 0-16,1-2 0</inkml:trace>
  <inkml:trace contextRef="#ctx0" brushRef="#br0" timeOffset="301608.1145">18227 14469 0,'0'0'0,"0"0"0,0 0 15,0 0-15,1 26 0,-1-26 0,-12 34 16,3-12-16,0 0 0,-2 6 16,-1 4-16,-2 6 0,-1-1 15,0 4-15,2-3 0,1-6 0,1-5 16,3-5-16,2-3 15,0-4-15,0-2 0,1-6 16,0-6-16,3-2 0,3-2 0,1-7 16,3-6-16,0-1 0,3-1 15,2-7-15,2-3 0,0 5 16,-1 3-16,3 3 0,1 1 16,2 3-16,1 3 0,3 3 15,1 3-15,-2 3 0,-1 3 0,2 4 16,2 4-16,-3 1 15,-3 2-15,-3 2 0,-3 2 16,-4 0-16,-2 0 0,-6-1 0,-5 0 16,-3-2-16,-2-1 0,-3 1 15,-4 1-15,-1-4 0,-2-2 16,-4-4-16,-2-4 0,1-2 16,3-3-16,-1-6 0,-1-4 15,4 2-15,4 3 0,3 1 16</inkml:trace>
  <inkml:trace contextRef="#ctx0" brushRef="#br0" timeOffset="301824.8387">18764 14418 0,'0'0'0,"0"0"15,0 0-15,-1 24 0,1-24 0,-9 30 16,-3-8-16,-1 1 15,-2 4-15,-6 12 0,-1 4 16,0-3-16,0 0 0,-3 8 16,2-1-16,1-1 0,5-7 0,4-7 15,3-5-15,2-9 16,4-6-16,0-3 0,1-2 16,1-2-16</inkml:trace>
  <inkml:trace contextRef="#ctx0" brushRef="#br0" timeOffset="302143.1914">18720 14858 0,'0'0'0,"0"0"15,0 0-15,24 3 0,-24-3 0,26 4 16,-6-2-16,0 0 0,1 1 16,10-2-16,3-1 15,-2-1-15,-2-2 0,2-1 0,-3 0 16,-6-3-16,-5-2 0,-3-6 15,-5-3-15,-5-1 0,-1 0 16,-7 2-16,-2 2 0,-8 2 16,-6 1-16,-5 3 15,-4 3-15,-2 4 0,-1 3 0,2 5 16,0 4-16,2 5 0,4 3 16,-1 6-16,3 3 0,7 1 0,5 1 15,10 3 1,9 1-16,15-2 0,13-4 15,-2-7-15,-1-5 0,-3-1 16,-7-4-16,-8-3 0</inkml:trace>
  <inkml:trace contextRef="#ctx0" brushRef="#br0" timeOffset="302308.0334">19424 15023 0,'0'0'0,"0"0"15,0 0-15,0 0 0,-14 22 0,14-22 16,-19 18-16,19-18 0,-25 17 16,10-10-16,1 0 15,0-1-15,-1-1 0,3-1 0,1-1 16,1 0-16</inkml:trace>
  <inkml:trace contextRef="#ctx0" brushRef="#br0" timeOffset="302691.2605">20280 14718 0,'0'0'0,"0"0"0,0 0 16,0 0-16,0 0 0,0 0 15,0 0-15,1-20 0,-1 20 0,-23-16 16,3 10-16,-1-1 0,-1 1 15,-2 3-15,-3 1 16,-5 4-16,2 1 0,5 3 16,3 3-16,3 1 0,4 0 0,3 7 15,5 1-15,9 0 0,7 1 16,7 7-16,3 2 0,2-1 16,1 1-16,3-1 15,2 0-15,-5-3 0,-3-3 0,-2-1 16,-5-3-16,-7-4 0,-3-1 15,-8-5-15,-6-2 0,-3-4 16,-2-3-16,-2-2 0,0-2 16,-2 1-16,-2-1 0,0-6 15,1-4-15,4-2 0,4 0 0,3 3 16,2 2-16,1 3 0</inkml:trace>
  <inkml:trace contextRef="#ctx0" brushRef="#br0" timeOffset="303124.2421">20593 14691 0,'0'0'15,"0"0"-15,0 0 0,0 0 0,0 0 16,-9 33-16,0-15 16,-2 2-16,-1 1 0,-1 1 15,-2 3-15,2-3 0,2 0 0,-1 1 16,2-4-16,1-2 15,2-3-15,0-3 0,2-1 0,1-3 16,2-3-16,2-4 16,6-6-16,0-4 0,4-3 15,3-5-15,1-1 0,2-4 16,4-6-16,0 4 0,1 1 0,5-1 16,1 3-16,-4 4 15,-2 4-15,6 0 0,4 3 16,-9 5-16,-2 2 0,0 4 15,1 4-15,-4 3 0,-1 1 0,-3 7 16,-2 5-16,-2 1 16,-1-1-16,-4 1 0,-2 1 15,-1 0-15,-1 0 0,-1 5 0,-2-1 16,0-7-16,-1-3 0,0 1 16,-2-2-16,2-7 0,0-1 0,3-3 15,3-1-15,-1 0 16,0-1-16,-1-2 0</inkml:trace>
  <inkml:trace contextRef="#ctx0" brushRef="#br0" timeOffset="303575.2418">21490 14815 0,'0'0'0,"0"0"15,0 0-15,0 0 0,17-13 0,-14 8 16,-1-1-16,-1 0 0,-1 0 15,-3-1-15,-4 0 0,-1 1 16,-4 1-16,-4 1 16,-2 2-16,0 1 0,-2 0 0,-8 5 15,-1 4-15,0 1 0,1 2 16,-4 6-16,3 3 0,1 0 16,4 2-16,6 1 0,7 2 15,6-2-15,3-4 0,8-1 16,5 0-16,1-5 0,1-1 0,7-5 15,7-5 1,-2-3-16,-1-2 0,-1-5 0,1-3 16,1-7-16,-2-3 0,-1-1 15,-1 1-15,-1-1 0,-2 1 0,-5 0 16,-2 3-16,-3 2 0,-3 4 16,-1 3-16,0 2 0,-2 4 15,-2 3-15,0 0 0,-6 6 16,2 4-16,0 4 0,0 0 15,1 2-15,1 5 0,0 2 16,2 3-16,3-1 0,1-2 16,3-2-16,1-2 0,1 0 15,0-2-15,4-1 0,-5-4 16,0-2-16,-1-2 0</inkml:trace>
  <inkml:trace contextRef="#ctx0" brushRef="#br0" timeOffset="303941.3306">21812 14741 0,'0'0'0,"0"0"0,0 0 16,0 0-16,0 0 0,0 0 0,-2 27 16,2-27-16,-8 23 0,2-6 15,-3 2-15,1 2 0,0 2 16,2-1-16,-1-2 0,1-1 15,0-3-15,1 3 0,0-3 16,2-4-16,-1-1 0,2-4 0,1-4 16,1-3-16,0 0 0,1-4 15,0-6-15,2-3 0,0-3 16,4-7-16,1-2 16,1 2-16,0 3 0,0 2 15,-1 1-15,-1 3 0,2 3 0,0 2 16,0 3-16,0 1 0,-1 4 15,2 2-15,1 4 0,3 1 16,0 1-16,0 0 0,1 0 16,-1 1-16,0 0 0,-1-1 15,0-3-15,-4 1 0,0-2 0,-2 0 16</inkml:trace>
  <inkml:trace contextRef="#ctx0" brushRef="#br0" timeOffset="304247.8573">22319 14507 0,'0'0'0,"0"0"16,0 0-16,0 0 0,0 0 0,-2 31 15,2-31-15,-11 35 16,2-13-16,-2 6 0,-2 3 0,0 1 16,0 1-16,-3 9 0,2 1 15,-1 5-15,4-6 0,3-2 16,1-1-16,4-5 0,2-3 16,2 0-16,3-7 0,2-6 15,0-4-15,7-3 0,6-4 16,3-6-16,2-3 0,-5 0 15,-3 1-15,-3 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01:53:58.506"/>
    </inkml:context>
    <inkml:brush xml:id="br0">
      <inkml:brushProperty name="width" value="0.05292" units="cm"/>
      <inkml:brushProperty name="height" value="0.05292" units="cm"/>
      <inkml:brushProperty name="color" value="#FF0000"/>
    </inkml:brush>
  </inkml:definitions>
  <inkml:trace contextRef="#ctx0" brushRef="#br0">2166 3820 0,'0'0'0,"0"0"0,0 0 16,0 0-16,0 0 0,0 0 16,0 0-16,0 0 0,28-1 0,-28 1 15,0 0-15,28 0 0,-28 0 16,26 1-16,-10 2 15,3-1-15,1 0 0,4 1 16,4-1-16,0 1 0,4-1 0,14 0 16,7 0-16,-3 2 0,3-2 15,18 1-15,19 1 0,-7-3 16,-7-1-16,23-1 0,7-1 16,0 0-16,-10 0 0,53-1 15,-7-3-15,-18 4 0,-11 0 16,7-2-16,10 0 0,-20 1 0,-8 0 15,11-1-15,9-1 16,-17 2-16,-10 2 0,1-2 0,1-2 16,-18 4-16,-11 2 0,-3 2 15,-6 0-15,-16 4 0,-12 5 0,-10-5 16,-7-1-16,-4-2 0</inkml:trace>
  <inkml:trace contextRef="#ctx0" brushRef="#br0" timeOffset="981.0666">2482 7885 0,'0'0'0,"0"0"16,22 5-16,-22-5 0,23 5 0,-6-3 16,3 1-16,2-1 0,4-1 15,8 2-15,4-1 0,-2-2 16,-3-1-16,13 1 0,6 0 16,-1 0-16,3 0 0,10 0 15,7-1-15,5 1 0,-6-2 0,12 0 16,3-3-16,10 0 15,0 1-15,42-2 0,-8 2 16,-9-1-16,-6 0 0,2 1 16,-1 2-16,4-3 0,4 1 0,6 0 15,5-1-15,-2 1 0,3 2 16,8 2-16,6 1 16,-6-2-16,-2-3 0,1 1 15,2-1-15,-5 3 0,-4 2 0,-1 4 16,-2 0-16,-12 2 0,-7 1 15,-14 0-15,-8-2 0,-16 2 0,-9 0 16,-20-1-16,-13-4 16,-10 0-16,-8-2 0,-4 0 0</inkml:trace>
  <inkml:trace contextRef="#ctx0" brushRef="#br0" timeOffset="1896.9609">6812 6589 0,'0'0'16,"0"0"-16,-16-15 0,7 9 0,-1-3 15,-6-1-15,-4-1 16,-8-4-16,-3 2 0,-4-2 0,-5-1 16,-11 1-16,1 1 0,-8-1 15,-4-3-15,-11 1 0,-1 4 0,-18 4 16,-5 5-16,6 0 16,4 3-16,-49 6 0,-12 5 15,18 1-15,10 3 0,0 4 16,-4 2-16,14 3 0,5-1 0,-5 15 15,-7 8-15,15 2 0,11 2 16,-2-2-16,-2 1 16,10 1-16,8 2 0,-3 5 0,3 2 15,11-3-15,8-3 0,7 8 16,7 7-16,6-6 0,6-4 0,8-1 16,4 2-16,8-7 15,6-6-15,14 7 0,11 2 16,10-11-16,6-9 0,16 3 15,12 4-15,1-6 0,2-1 0,20-8 16,14-4-16,-4 0 0,0-2 16,19-4-16,14-3 0,-6-3 15,-6 0-15,18 0 0,11 2 16,-7-5-16,-6-2 0,11 6 16,6 4-16,-13-2 0,-5-3 0,8-2 15,7-5-15,-14-4 16,-13-1-16,4-7 0,8-5 15,-19 3-15,-8 4 0,-6-8 0,-2-5 16,-15-6-16,-10-3 0,-2-5 16,-2-3-16,-10 1 0,-8 0 15,-7-9-15,-4-7 0,-9 0 16,-5 0-16,-6-7 0,-2-4 16,-8 1-16,-7 1 0,-14-4 15,-8 0-15,-1 3 0,2 2 0,-19-10 16,-8-5-16,-2 12 0,0 8 15,-17-5-15,-11-4 16,0 7-16,0 4 0,-15 0 0,-9-1 16,-2 10-16,2 7 0,-17 7 15,-9 3-15,5 4 0,9 4 16,-9 5-16,-9 5 0,13 8 16,10 4-16,31-1 0,25 0 0,15-1 15</inkml:trace>
  <inkml:trace contextRef="#ctx0" brushRef="#br0" timeOffset="2964.2567">3418 3922 0,'0'0'0,"0"0"0,-28-7 16,17 3-16,-3-1 0,-10 1 0,-3 0 16,-3 0-16,-4-1 0,-10-1 15,-4 0-15,1 2 0,2 0 0,-15 1 16,-4 2-16,5-4 16,2-2-16,-13 0 0,1-1 15,2 2-15,8 1 0,-11-4 16,3-2-16,4 3 0,7 4 0,-1-6 15,1-4-15,4 1 0,0-1 16,-15-14-16,11-1 0,26 8 16,1 1-16,-4-16 0,7-3 15,12 16-15,6-3 0,-1-11 16,2-6-16,4 11 0,3 3 16,5-7-16,3-8 0,6 4 0,3 4 15,5-5-15,7-4 16,-2 3-16,3 2 0,24-19 0,4 2 15,-7 6-15,0 5 0,6-3 16,7 0-16,-1 12 0,0 8 16,11-3-16,9-2 0,-3 7 15,-2 4-15,14 2 0,9 1 16,0-1-16,1-3 0,9 8 16,8 5-16,-7 5 0,-5 6 15,12 4-15,11 5 0,-13 2 0,-12 2 16,9 9-16,5 5 15,-16-1-15,-11 0 0,4 7 0,1 6 16,-11-9-16,-8-5 0,3 10 16,-1 4-16,-10 0 15,-6 0-15,-7-1 0,-1-1 0,-12 3 0,-7 0 16,-9 5-16,-4 3 16,-8-9-16,-7-5 0,-9 2 15,-6 0-15,-6 0 0,-1 0 0,-16 5 16,-11 4-16,-7-3 15,-1-3-15,-15 7 0,-9 5 0,-2-5 16,-1-3-16,24-13 0,15-10 16,12-7-16</inkml:trace>
  <inkml:trace contextRef="#ctx0" brushRef="#br0" timeOffset="17814.2403">8433 6997 0,'0'0'0,"0"0"0,0 0 0,0 0 16,-16 27-16,16-27 0,-23 30 16,9-9-16,-1 1 0,-3 5 15,-1 4-15,-8 7 0,0-1 16,-7 8-16,1 0 0,2-5 16,2-3-16,-3 1 0,3-5 15,6-6-15,5-7 0,3-4 16,4-3-16,4-3 0</inkml:trace>
  <inkml:trace contextRef="#ctx0" brushRef="#br0" timeOffset="17981.4056">8244 7315 0,'0'0'0,"0"0"0,0 0 16,0 0-16,5 31 0,-5-31 15,-3 35-15,2-12 0,-1 4 0,0 3 16,-1 2-16,-1 8 0,1-1 15,1-1-15,1-4 0,0 2 16,1-6-16,2-7 0,2-6 16,1-7-16,-1-5 0,-1-2 15,1 0-15,-3 0 0</inkml:trace>
  <inkml:trace contextRef="#ctx0" brushRef="#br0" timeOffset="18182.4106">8580 7068 0,'0'0'0,"7"-1"0,4-1 15,2 2-15,4-1 0,5 0 16,3-2-16,2 1 0,1 1 0,5-3 16,-1 0-16,-3 1 15,-4-2-15,-1 0 0,-2 1 16,-5 1-16,-2-1 0,-4 2 0</inkml:trace>
  <inkml:trace contextRef="#ctx0" brushRef="#br0" timeOffset="18347.7432">8555 7265 0,'0'0'15,"0"0"-15,0 0 0,0 0 0,0 22 16,0-22-16,2 19 15,0-9-15,2-1 0,-1-1 0,0 2 16,2-4-16,-1 0 0,0-1 16,-1 0-16,-1 0 0</inkml:trace>
  <inkml:trace contextRef="#ctx0" brushRef="#br0" timeOffset="18647.9032">8597 7227 0,'0'0'0,"0"0"15,0 0-15,31-12 0,-16 9 0,5-3 16,3-1-16,7-1 0,-1 1 16,-1 0-16,1 0 0,-4 1 15,0 3-15,-1-1 0,-4 3 16,-5 4-16,-4 1 0,-10 3 16,-5 1-16,-7 4 0,-6 2 0,-9 7 15,-5 1-15,-1-2 0,0-1 16,-1-1-16,2 2 15,0-1-15,6-3 0,5-1 16,5-3-16,5-2 0,3-4 0,9-5 16,7-4-16,5-4 0,6-2 15,4 0-15,6 0 0,-1 0 16,2 2-16,4-5 0,-2 0 16,-3-1-16,-4-1 0,-5 4 0,-5 2 15,-4 2-15</inkml:trace>
  <inkml:trace contextRef="#ctx0" brushRef="#br0" timeOffset="18930.9054">8628 6957 0,'0'0'0,"0"0"0,0 0 15,8 27-15,-8-27 0,7 35 0,-2-6 16,-2 2-16,0 3 0,2 13 16,-1 2-16,0 5 0,1-6 15,-2 7-15,-1-5 0,-2-6 16,-2-5-16,-6-2 0,-3-2 16,-3-4-16,0-2 0,-8-4 15,-4-3-15,2-5 0,1-5 0,5-2 16,4-3-16,3-1 0</inkml:trace>
  <inkml:trace contextRef="#ctx0" brushRef="#br0" timeOffset="19099.0825">8340 7586 0,'0'0'0,"0"0"0,0 0 16,22-5-16,-22 5 0,27-2 16,-6 5-16,-1-1 0,3 2 0,1 1 15,1 1-15,9 3 16,2 0-16,-1-1 0,1 1 15,-2-3-15,-2 1 0,5-2 0,-4-1 16,-4-3-16,-5-2 0,-5-1 16,-4 2-16,-2-1 0</inkml:trace>
  <inkml:trace contextRef="#ctx0" brushRef="#br0" timeOffset="19315.1151">9180 7274 0,'0'0'0,"0"0"0,0 0 16,8 21-16,-8-21 0,5 27 15,-5-4-15,1 0 0,1 3 16,0 5-16,1 1 0,0-3 16,1-4-16,-2-3 0,1-2 15,1-5-15,-1-2 0,-1-7 16,-2-6-16,2 2 0,-2-2 0,0 0 15</inkml:trace>
  <inkml:trace contextRef="#ctx0" brushRef="#br0" timeOffset="19581.9304">9182 7283 0,'0'0'0,"0"0"0,0 0 0,21-12 15,-21 12-15,27-11 0,-9 5 0,1-1 16,2 2-16,5-1 0,2 1 15,0 2-15,-1 0 0,-1 3 16,-2 3-16,-2-1 0,-1 3 16,-2 2-16,-2 4 0,-1 1 15,-2 2-15,-1 7 0,-2 4 16,-3-3-16,-2 1 0,-4 0 16,-2 1-16,-2-2 0,-2-1 0,-1-2 15,-2-1-15,-1-1 16,1-1-16,-8-3 0,-2-1 15,-1-6-15,2-1 0,2-1 0,3-2 16,2 0-16</inkml:trace>
  <inkml:trace contextRef="#ctx0" brushRef="#br0" timeOffset="19731.5976">9233 7399 0,'0'0'0,"0"0"0,0 0 0,0 0 15,0 0-15,17-15 0,-17 15 16,23-9-16,-23 9 0,32-7 0,-15 3 15,1 1-15,0-1 0,-1 2 16,2 1-16,-4 0 0,-1 1 16,-3-1-16,-1 1 0,-2-2 15</inkml:trace>
  <inkml:trace contextRef="#ctx0" brushRef="#br0" timeOffset="19881.3344">9247 7500 0,'0'0'0,"0"0"0,0 0 16,0 0-16,33-7 0,-33 7 16,31-5-16,-31 5 0,33-6 15,-15 3-15,1 1 0,-3-2 16,0 1-16,-3 0 0,-1-1 16,-2 2-16</inkml:trace>
  <inkml:trace contextRef="#ctx0" brushRef="#br0" timeOffset="20020.9581">9256 7595 0,'0'0'16,"0"0"-16,0 0 0,0 0 0,0 0 16,0 0-16,0 0 0,0 0 15,28 4-15,-28-4 0,32-5 16,-32 5-16,39-9 0,-14 3 16,1-2-16,-2 2 0,-5 0 0,-1 1 15</inkml:trace>
  <inkml:trace contextRef="#ctx0" brushRef="#br0" timeOffset="20297.4263">9771 7100 0,'0'0'0,"0"0"15,0 0-15,0 0 0,28-5 0,-28 5 16,23 0-16,-10 2 15,0 1-15,3 2 0,1 0 0,0 2 16,-2 1-16,0 3 0,-2 3 16,1 1-16,-1 0 0,-3 1 15,-2 0-15,-2-1 0,-2-2 16,-4 1-16,-2 2 0,-4 0 16,-1-3-16,-4 2 0,-3-1 15,2-2-15,0 1 0,2-4 0,1 0 16,3-2-16</inkml:trace>
  <inkml:trace contextRef="#ctx0" brushRef="#br0" timeOffset="20447.6333">9727 7294 0,'0'0'0,"0"0"0,0 0 16,0 0-16,30-4 0,-30 4 15,29-4-15,-13 1 0,-1 0 0,2 1 16,1 0-16,-1 1 0,0 1 15,-3 0-15,-2 0 0,-1 0 16</inkml:trace>
  <inkml:trace contextRef="#ctx0" brushRef="#br0" timeOffset="20615.4025">9719 7420 0,'0'0'0,"0"0"0,0 0 15,26-10-15,-12 6 0,1 0 0,2-2 16,1 1-16,-1-1 0,5-2 16,1-2-16,-4 1 0,-2 3 0,-4-1 15</inkml:trace>
  <inkml:trace contextRef="#ctx0" brushRef="#br0" timeOffset="21030.9788">9715 7269 0,'0'0'0,"0"0"15,0 0-15,0 27 0,0-27 0,-2 35 16,-2-8-16,1 2 16,0 1-16,-2 9 0,1 0 15,1 2-15,1-5 0,2-1 16,2-2-16,0-6 0,1-5 0,3-3 15,1-3-15,3-4 0,2-5 16,5-3-16,5-4 16,0-4-16,0-4 0,6-8 0,5-7 15,-5 4-15,-1 4 0,-1-5 16,-4 1-16,-4 2 0,-4 3 0,-4 0 16,-3 0-16,-4 3 0,-3 0 15,-6 5-15,-5-1 16,-5 4-16,-4 2 0,-2 3 0,-1 3 15,0 2-15,1 1 0,1 3 16,0 5-16,3-1 0,4 0 16,5 3-16,5 2 0,5-1 15,4 0-15,6-3 0,5-3 16,3-2-16,3-3 0,5-1 16,5-4-16,2-2 0,3-1 0,-3 0 15,-8 0-15,-5 0 0</inkml:trace>
  <inkml:trace contextRef="#ctx0" brushRef="#br0" timeOffset="21664.322">10667 6964 0,'0'0'0,"0"0"15,0 0-15,0 0 0,0 0 0,0 0 16,-17 16-16,17-16 0,-26 19 16,26-19-16,-29 31 0,12-15 15,-1 1-15,3-1 0,1 0 16,2-1-16,2-1 0,1 2 16,4-1-16,5-4 0,4 0 0,5-4 15,4-2-15,3-3 16,4 0-16,1-1 0,1 0 0,-1-1 15,-1 1-15,-1 2 0,-2-1 16,-3 0-16,-5 2 0,-5 3 16,-6 1-16,-6 2 0,-4 3 15,-7-1-15,-4 1 0,-5 0 16,-3 2-16,-8 4 16,-1 0-16,5-1 0,2-1 0,-3 0 15,3-3-15,8-3 0,6-2 0,7-3 16,5-3-16,10-1 0,4-2 15,8-1-15,5-2 0,7-2 16,5-2-16,2 0 0,2-1 16,0 1-16,1 1 0,4 0 15,-3 1-15,-5 2 0,-3 2 16,-10 2-16,-5 1 0,-5 3 16,-5 2-16,-6 3 0,-4 1 15,-3 0-15,-1 1 0,-2 4 16,-1 0-16,0 1 0,0 0 0,0 0 15,-1 0-15,2-3 0,3-3 16,1-1-16,1-1 0,2-2 16,1-1-16,-1-1 0,2-3 15,1 1-15,0-1 0,-1 0 16,0-2-16,-2 0 0,0 0 16,1-2-16,-2-1 0,2 0 0,0 1 15,0 1-15</inkml:trace>
  <inkml:trace contextRef="#ctx0" brushRef="#br0" timeOffset="21823.8956">10555 7473 0,'0'0'0,"0"0"15,0 0-15,0 0 0,3 23 16,-3-23-16,0 0 0,1 30 16,-1-30-16,-3 23 0,3-23 0,-4 19 15,4-19-15,-7 19 0,4-11 16,-4-3-16,-2-1 15,2-2-15,-1 2 0,1-3 0,2 2 16,0-2-16</inkml:trace>
  <inkml:trace contextRef="#ctx0" brushRef="#br0" timeOffset="22065.0538">10379 7574 0,'0'0'0,"0"0"15,0 0-15,0 0 0,-3 28 0,3-28 16,-2 27-16,2-12 15,1 1-15,3 1 0,1-1 16,4-1-16,2-1 0,7 2 0,4-2 16,3-2-16,2-2 0,7-5 15,3-1-15,2 0 0,0-1 16,10-3-16,-1-2 0,-2-2 16,-5-1-16,2 1 0,-6 1 15,-9 1-15,-4-2 0,-7-2 16,-4-2-16,-6-4 0,-5 1 15,-1 3-15,1 1 0,-1 2 0</inkml:trace>
  <inkml:trace contextRef="#ctx0" brushRef="#br0" timeOffset="28781.468">3799 10136 0,'0'0'15,"0"0"-15,0 0 0,0 0 16,0 0-16,0 0 0,0 0 16,0 0-16,0 0 0,0 0 0,0 0 15,22 11-15,-22-11 0,0 0 16,0 0-16,11 22 15,-11-22-15,0 0 0,7 27 16,-7-27-16,2 21 0,-1-9 0,0 1 16,2-1-16,1 1 0,-1 0 15,0 0-15,2 0 0,0-1 0,1 1 16,0 0-16,1-2 16,-1-3-16,3 0 0,1-3 15,0 1-15,-1-3 0,3-2 16,3-2-16,0-1 0,0 1 0,10-8 15,0-5-15,0 1 0,1 0 16,-1-4-16,4-5 16,3-2-16,0 1 0,0-2 0,-1-1 15,-3 3-15,0 1 0,2-3 16,0 2-16,-4 1 0,-5 3 0,-5-3 16,-6 0-16,-1 4 15,-2 4-15,-3 3 0</inkml:trace>
  <inkml:trace contextRef="#ctx0" brushRef="#br0" timeOffset="30881.5178">3971 11345 0,'0'0'16,"0"0"-16,0 0 0,0 0 0,0 0 15,0 0-15,0 0 16,0 0-16,0 0 0,0 0 0,0 0 15,0 0-15,0 0 0,0 0 16,0 0-16,0 0 0,-10 23 16,10-23-16,0 0 0,-20 21 15,20-21-15,-15 20 0,8-8 16,-3-1-16,1 1 0,-3 2 16,0 1-16,1 1 0,0-1 15,0-2-15,2 2 0,-1-4 0,-1 0 16,0 3-16,1 0 15,2-2-15,1 1 0,-2-3 0,3-3 16,2-1-16,-1-3 0,1-3 16,1-3-16,0-2 0,1 0 15,0 2-15,-1-2 0,1 3 16</inkml:trace>
  <inkml:trace contextRef="#ctx0" brushRef="#br0" timeOffset="31049.3369">3844 11466 0,'0'0'0,"0"0"0,0 0 16,24 8-16,-14-3 0,4 1 16,3 2-16,1 0 0,0 1 0,4 3 15,0 1-15,-6-2 0,0-2 16,-4 0-16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01:54:38.988"/>
    </inkml:context>
    <inkml:brush xml:id="br0">
      <inkml:brushProperty name="width" value="0.05292" units="cm"/>
      <inkml:brushProperty name="height" value="0.05292" units="cm"/>
      <inkml:brushProperty name="color" value="#FF0000"/>
    </inkml:brush>
  </inkml:definitions>
  <inkml:trace contextRef="#ctx0" brushRef="#br0">1971 6286 0,'0'0'0,"0"0"0,0 0 16,0 0-16,0 0 0,0 0 15,27-8-15,-27 8 0,23-5 0,-23 5 16,37-2-16,-15 2 16,1-2-16,8 1 0,7 1 15,7 1-15,-1 1 0,19-1 16,6 0-16,-2 0 0,-5-1 0,21 0 16,5 0-16,4 3 0,-6-1 15,14 0-15,3 1 16,-12-3-16,-8-1 0,46 1 0,-4 1 15,-23 1-15,-14 1 0,7-2 16,3-2-16,-16 0 0,-12 1 0,10 2 16,4 3-16,-9-2 15,-5-2-15,0 0 0,5-1 16,-12 1-16,-5-1 0,-4-1 16,0-2-16,-9-2 0,-6-1 0,-7 1 15,-4-1-15,-10-1 0,-4 0 16,-4-4-16,-1-3 15,-3 4-15,0 1 0,-7-4 0,-4-6 16,0 2-16,0 2 0,2 5 16,0-2-16,1-1 0,0-2 0,4-1 15,0-3-15,-1-2 16,0 2-16,3-6 0,3-4 16,-1 7-16,1 1 0,2-7 15,-2-1-15,-1 6 0,3 0 0,-2-2 16,0 1-16,1 1 0,-1 0 15,-1-4-15,3-1 0,-2 2 16,-3 1-16,2-1 0,-1 0 16,-1 3-16,-1 3 0,0-3 15,2 0-15,-1 1 0,-1 0 0,-2 3 16,-1-2-16,-1 2 0,-1 3 16,0 0-16,0 0 15,-1 1-15,0 0 0,-3 1 16,-2-1-16,0 3 0,2 0 0,-4-1 15,1 2-15,-4 3 16,-2 2-16,-1 0 0,-6 1 16,4 1-16,1 0 0,-6-2 0,-4 1 15,-2 0-15,-2 1 0,-2 3 16,-4 0-16,-4-1 0,0-1 0,-10-1 16,0 3-16,-2-2 15,-1-3-15,-3 3 0,0-1 0,-8 2 16,3 0-16,-3 2 0,1-1 15,0-1-15,1-3 0,-8 2 16,1 0-16,4-3 0,3-3 16,-10 2-16,-2 4 0,-17 1 15,8 2-15,4-1 0,3-1 16,4 2-16,3 1 0,2-2 16,1 0-16,3 1 0,-1 1 0,2 0 15,1-1-15,-1 2 0,2 0 16,6 0-16,4-2 0,3 0 15,1 1-15,3 2 0,1 0 16,3-2-16,3 1 0,-1 3 16,1 5-16,5-3 0,3-3 15,4 3-15,4 2 0,1-4 16,1-2-16,9-2 0,0 1 16,-2 3-16,-1 3 0,4 3 15,3 3-15,-3-3 0,0-1 0,2 3 16,3 1-16,1 1 0,3 3 15,-3 1-15,3 1 0,0 3 16,0 0-16,0 3 0,3 1 16,-3 4-16,-3 1 0,6 3 15,-2 2-15,1 1 0,1 1 16,1 1-16,-1 3 0,0-1 0,0-2 16,3 10-16,1 0 0,-4-3 15,0-2-15,1-4 16,-1 0-16,2-7 0,2-2 0,0-1 15,-2-1-15,-2-3 0,2-2 16,-2-2-16,0 0 0,-3 0 16,-1 0-16,-2-6 0,3-4 15,-2-3-15</inkml:trace>
  <inkml:trace contextRef="#ctx0" brushRef="#br0" timeOffset="12401.5473">19446 7504 0,'0'0'0,"0"0"0,0 0 0,0 0 16,0 0-16,0 0 0,0 0 0,0 0 15,0 0-15,0 0 0,0 0 16,0 0-16,0 0 0,0 0 16,27-2-16,-27 2 0,0 0 15,0 0-15,24-4 0,-24 4 16,0 0-16,33-2 0,-21 1 0,3-1 15,1 4-15,3-2 0,2-2 16,0 2-16,1 0 0,3 0 16,3 0-16,8 0 0,2 0 15,0 0-15,1 0 0,0 0 16,2 2-16,11-2 0,1 0 16,1 1-16,1 1 0,11-1 15,-1 0-15,0-1 0,0 0 0,11-1 16,0 1-16,-2-2 15,-1-2-15,10 1 0,-3 0 0,-7 2 16,-6 1-16,20 0 0,-13 1 16,-14 0-16,-9 0 0,-13 1 15,-7 0-15,-13 0 0,-10-4 16,-8 2-16,3-1 0,-3 1 16</inkml:trace>
  <inkml:trace contextRef="#ctx0" brushRef="#br0" timeOffset="12949.9951">17411 7528 0,'0'0'0,"0"0"0,0 0 0,0 0 16,25 5-16,-25-5 0,0 0 15,30 0-15,-30 0 0,27-2 16,-10 1-16,1 0 0,1 1 16,3-1-16,3 1 0,1 0 15,0-1-15,10 0 0,4 0 0,-1 0 16,-2-1-16,14 0 0,2 1 15,-3 0-15,-1 0 0,13-1 16,3 2-16,-1 0 0,0 2 16,13-2-16,2 1 15,-5-1-15,-3 0 0,12 2 0,2 2 16,-9-2-16,-4-2 0,34 1 16,-6 1-16,-18 0 0,-13-1 0,1 4 15,-2 1-15,-12 4 0,-8 0 16,-16-3-16,-10-3 0,-7-1 15</inkml:trace>
  <inkml:trace contextRef="#ctx0" brushRef="#br0" timeOffset="14827.2849">17131 6199 0,'0'0'0,"0"0"16,0 0-16,0 0 0,0 0 0,0 0 15,0 0-15,0 0 0,-23 23 0,23-23 16,-22 30-16,9-13 16,-1 0-16,-1 1 0,-2 2 15,1-1-15,-1 2 0,-4 2 16,2-1-16,2-2 0,4-3 0,1-1 15,2-4-15,2-1 0</inkml:trace>
  <inkml:trace contextRef="#ctx0" brushRef="#br0" timeOffset="15033.5386">17294 6206 0,'0'0'16,"0"0"-16,0 0 0,-16 21 0,16-21 15,-21 24-15,5-8 0,-1 2 16,-3 3-16,-2 2 0,-2 2 16,-6 5-16,2-3 0,-3 5 15,3-3-15,3-4 0,5-2 0,4-4 16,5-5-16,2-3 16,2-1-16,0-3 0</inkml:trace>
  <inkml:trace contextRef="#ctx0" brushRef="#br0" timeOffset="15217.7459">17184 6413 0,'0'0'0,"0"0"0,0 0 16,0 0-16,0 0 0,11 19 0,-11-19 15,3 23-15,-3-23 0,-4 30 16,0-9-16,-1 2 0,1 1 0,-1 0 16,1-1-16,-3 5 15,0-2-15,0-3 0,0-3 16,3-3-16,1-3 0,3-6 0,2-5 15,-1 0-15,0-1 0,-1-2 16</inkml:trace>
  <inkml:trace contextRef="#ctx0" brushRef="#br0" timeOffset="15399.9935">17498 6034 0,'0'0'0,"0"0"0,0 0 15,0 0-15,0 0 0,0 0 0,-3 32 16,3-32-16,-8 33 0,3-11 16,-2 4-16,0-1 0,1 3 15,1 3-15,3-3 0,0-7 0,0-5 16,0-2-16,1-2 16,-1-2-16</inkml:trace>
  <inkml:trace contextRef="#ctx0" brushRef="#br0" timeOffset="15766.874">17420 6214 0,'0'0'0,"0"0"0,0 0 16,0 0-16,-19 21 0,19-21 16,-14 21-16,7-8 0,2 1 15,0 0-15,3 1 0,2-2 0,2 0 16,5-4-16,4-4 15,1-1-15,1-1 0,7-3 0,2-3 16,0-4-16,0 0 0,0-3 16,0-4-16,-1 0 0,-2 2 15,2-6-15,-2 0 0,-4 3 16,-3 3-16,-3 3 0,-3 2 16,-3 4-16,-1 3 0,-2 4 15,-2 3-15,-1 1 0,-2 2 0,0 5 16,-2 3-16,2 0 0,0 0 15,3 1-15,2 0 16,0-2-16,2-2 0,2 3 0,0 0 16,-1-7-16,-1-1 0,1-2 15,-1-1-15,0-1 0,-1-1 0,0-1 16</inkml:trace>
  <inkml:trace contextRef="#ctx0" brushRef="#br0" timeOffset="15950.0727">17301 6515 0,'0'0'0,"0"0"0,0 0 15,0 0-15,0 0 0,35 3 16,-35-3-16,39-3 0,-18 0 16,3-2-16,4 0 0,-2 0 15,-1 1-15,4 0 0,-3-2 16,-3 1-16,-5 1 0,-1 1 0</inkml:trace>
  <inkml:trace contextRef="#ctx0" brushRef="#br0" timeOffset="16283.7626">17493 6552 0,'0'0'0,"0"0"15,0 0-15,-20 16 0,11-10 0,-2 4 16,-2 2-16,-4 3 16,2 1-16,2 0 0,2 0 15,2-2-15,1 0 0,3-1 0,0-2 16,3-1-16,1-3 0,3-1 15,4-2-15,0-2 0,3-2 16,2-2-16,1-2 16,-1-2-16,-1 1 0,-1-4 0,0-1 15,-2 0-15,0 0 0,-1 0 16,-1 2-16,-1 1 0,0 2 16,-1 1-16,0 2 0,0 4 15,-1 3-15,0 0 0,0 2 16,0 1-16,0 0 0,-1 2 15,0 1-15,0 0 0,0 1 0,3 1 16,2-2-16,-1-3 0,1-3 16,2 0-16,2-3 0,2-2 15,0-2-15,4-8 0,1-6 16,-1 1-16,2-3 0,-4 3 0,-2 2 16,0 3-16</inkml:trace>
  <inkml:trace contextRef="#ctx0" brushRef="#br0" timeOffset="16517.1163">18070 6138 0,'0'0'0,"0"0"0,0 0 0,0 0 16,0 0-16,0 0 0,0 0 15,-32 17-15,32-17 0,-29 22 16,8-5-16,1 1 0,0 1 16,-2 4-16,3 0 0,4-4 15,3-1-15,4-3 0,4-3 16,5 0-16,5-1 0,6-6 0,6-2 15,1-3-15,1-2 0,4-1 16,5 0-16,4-3 0,-3-1 16,1 2-16,1 1 0,-4 1 0,-4 0 15,-4 2-15,-5-2 16,-1 2-16</inkml:trace>
  <inkml:trace contextRef="#ctx0" brushRef="#br0" timeOffset="16749.9714">18032 6423 0,'0'0'0,"0"0"0,0 0 15,0 0-15,-1 26 0,1-26 16,-2 28-16,2-28 0,-5 36 16,2-17-16,-2 2 0,1-2 0,0-1 15,-4 3-15,-1-2 16,1-2-16,1 1 0,-2-2 15,-1-2-15,-2-3 0,-1-2 0,-2-2 16,0-2-16,2-4 0,0-1 16,2-4-16,1-5 0,3 1 15,0 2-15,2 1 0</inkml:trace>
  <inkml:trace contextRef="#ctx0" brushRef="#br0" timeOffset="16933.0206">17853 6518 0,'0'0'0,"0"0"16,0 0-16,0 0 0,27 11 0,-27-11 15,27 17-15,-9-6 0,1 2 16,3 2-16,2 0 16,-1 0-16,0-2 0,9 5 0,2 0 15,-2-3-15,-2 0 0,3 2 16,-3-1-16,-5-3 0,-3-1 0,-3 0 16,-3 1-16,-7-4 0,-3 0 15,-1-3-15,0 0 16,-2-3-16</inkml:trace>
  <inkml:trace contextRef="#ctx0" brushRef="#br0" timeOffset="18616.6783">18464 6245 0,'0'0'0,"0"0"15,0 0-15,0 0 0,23-6 0,-23 6 16,28-5-16,-13 4 0,-1-1 16,4 0-16,3 0 15,0 0-15,0 0 0,5-1 0,0 0 16,-2-1-16,-1 1 15,1 2-15,1 2 0,-3-1 0,-1-3 16,-3 2-16,0-1 16,-4 1-16,0 0 0,-3-2 0,-1 1 15,-2 1-15,-1 0 0,-1 1 16,-2 1-16,0-1 0,0-1 0,-2 0 16,-2 1-16,2 0 15,-2 0-15,0 0 0,0 0 16,0 0-16,0 0 0,0 0 0,0 0 15,0 0-15,0 0 0,0 0 16,0 0-16,0 0 0,0 0 0,0 0 16,0 0-16,0 0 15,1-2-15,-1 2 0,0 0 16,0 0-16,0 0 0,0 0 16,0 0-16,0 0 0,0 0 0,0 0 15,0 0-15,0 0 0,0 0 16,0 0-16,0 0 15,0 0-15,0 0 0,0 0 0,0 0 16,0 7-16,0-7 0,-2 7 16,2-7-16,0 0 0</inkml:trace>
  <inkml:trace contextRef="#ctx0" brushRef="#br0" timeOffset="19034.8846">18617 6138 0,'0'0'16,"0"0"-16,0 0 0,0 0 16,0 0-16,0 0 0,0 0 15,0 0-15,0 0 0,0 0 16,0 0-16,-16 19 0,16-19 0,-11 18 15,11-18-15,-18 25 0,8-11 16,0 4-16,-1 2 0,0 0 16,0-1-16,-3 6 0,-2 1 15,1-2-15,1-2 0,0-1 16,2 1-16,1-4 0,2-2 0,3 1 16,1-2-16,4 0 0,2-2 15,4 1-15,2-1 16,2-1-16,0 1 0,4-1 15,5 2-15,0-2 0,-1-1 0,5 0 16,1-3-16,-6-1 0,0-3 16,1 2-16,0 0 0,-4-2 15,-2 1-15,-2-3 0,-2 1 16,-4-4-16,0-1 0,-2 1 16,0 0-16,-2 1 0</inkml:trace>
  <inkml:trace contextRef="#ctx0" brushRef="#br0" timeOffset="19250.0756">18617 6404 0,'0'0'0,"0"0"0,0 0 15,0 0-15,0 0 0,0 0 16,0 0-16,-10 28 0,10-28 0,-14 28 16,3-9-16,0 2 0,-1 0 15,0 1-15,1 0 0,0 1 16,0-2-16,-5 2 15,1-5-15,-1-1 0,1-2 0,-1-4 16,1-1-16,0-4 0,-1-4 16,3-1-16,2 1 0,2-1 15</inkml:trace>
  <inkml:trace contextRef="#ctx0" brushRef="#br0" timeOffset="19400.3329">18290 6468 0,'0'0'0,"0"0"16,0 0-16,0 0 0,0 0 0,30-9 15,-30 9-15,36-7 0,-17 5 16,4-1-16,3 1 0,1-2 16,-1-1-16,11-2 0,2-1 15,-2 0-15,-4 0 0,0-1 16,-6 4-16,-5-1 0</inkml:trace>
  <inkml:trace contextRef="#ctx0" brushRef="#br0" timeOffset="19916.4156">18966 6098 0,'0'0'0,"0"0"0,0 0 16,0 0-16,-5 30 0,5-30 16,-5 36-16,1-14 0,1 3 0,-1 2 15,-1-2-15,0 5 0,0-4 16,1 0-16,0-4 15,-1-2-15,2-4 0,-3-4 0,-1-2 16,0-2-16,0-3 0,-1-2 16,-2-3-16,0-3 0,0-2 0,0-4 15,0-1-15,1-2 16,1-1-16,2 0 0,-1 1 16,2 2-16,0 3 0,2-3 15,1 1-15,2-1 0,1 1 0,4 1 16,5 0-16,3 1 0,4 2 15,2-1-15,2 2 0,1 1 16,1 2-16,2 1 0,2 0 16,-4 1-16,-2-1 0,3 4 15,-1 1-15,-4 1 0,-4 3 16,-4 2-16,-2 4 0,-5-3 16,-3 1-16,-5 7 0,-2 5 15,-9 4-15,-3-1 0,-4 5 0,-3 6 16,1-2-16,0-1 0,-6 6 15,0-2-15,4-5 0,2-6 16,0 2-16,6-6 0,4-7 16,2-3-16,0-3 0,1-1 15,2-3-15,2 0 0,-2-6 16,-1-2-16,2-3 0,2-3 0,0 2 16,2-1-16,0 2 0</inkml:trace>
  <inkml:trace contextRef="#ctx0" brushRef="#br0" timeOffset="20383.6711">19425 6406 0,'0'0'0,"0"0"0,0 0 15,0 0-15,0 0 0,-2 25 16,2-25-16,-6 18 0,6-18 0,-10 23 16,3-12-16,-1-1 0,1 0 15,-3-1-15,-1-1 16,0-3-16,1 1 0,0-3 0,0-1 15,0 0-15,1-4 0,0 1 16,0-2-16,2 0 0,-1-4 16,1-1-16,3-2 0,1 1 15,0-1-15,3 0 0,3-1 16,0 1-16,1 0 0,10-1 16,4 0-16,2 3 0,1 0 15,2 4-15,3 0 0,0 2 0,2 2 16,3 3-16,-3 2 15,-4 1-15,-4 2 0,-3 3 0,-4 3 16,-4 0-16,-4 1 0,-6 4 16,-4 3-16,-6 3 0,-4 2 0,3-5 15,2-4-15,3-3 0</inkml:trace>
  <inkml:trace contextRef="#ctx0" brushRef="#br0" timeOffset="21500.4011">19766 7613 0,'0'0'16,"0"0"-16,0 0 0,0 0 0,0 0 16,24-5-16,-24 5 15,30-4-15,-30 4 0,38-7 16,-13 4-16,1-2 0,2 2 0,14-1 15,4-1-15,3 1 0,1 1 16,19-1-16,5-1 0,-4 2 16,-3 0-16,16 0 0,12-1 15,-12-1-15,-10 1 0,7 0 16,-5 0-16,-11 0 0,-8 1 0,14-1 16,-10 0-16,-30 3 0,-5 1 15,5-2-15,-10-2 16,-13 2-16,-1-1 0,-6 1 0,-2-1 15,-5 1-15,-3-2 0,-6 1 16,-7 0-16,-4 1 0,-3-2 16,-8 1-16,-6-1 0,-2 1 15,2 0-15,-20 2 0,-7 1 16,2 0-16,3-2 0,-16 0 16,-6 0-16,7-1 0,4-1 0,-37 4 15,9 3-15,16 2 0,11 2 16,4-1-16,2 1 0,16-3 15,12-2-15,4 0 0,4-1 16,9 1-16,6 2 0,10-5 16,7-3-16,4 4 0,3 7 15,11-7-15,7-2 0,3 1 16,3-2-16,11 0 0,9 0 16,5 1-16,4 2 0,17-3 0,5 0 15,-4-1-15,-2 3 0,44-1 16,-3 4-16,-10 1 0,-7 0 15,-5 0-15,0 1 0,-14-1 16,-10-1-16,-3-2 0,-3-2 16,-11 4-16,-6 2 0,-10-2 15,-6 0-15,-9 0 0,-6-1 0,-7 0 16,-6-1-16,-8-2 16,-4-2-16,-16 3 0,-9 0 15,10-2-15,-5 0 0,-15-1 0,-12 0 16,-2 3-16,-3 1 0,-10 0 15,-8 2-15,3 0 0,1-1 16,-43 1-16,9 0 0,15 3 16,11 0-16,5 4 0,5 0 15,19-1-15,12-1 0,13-3 16,9-3-16,11 0 0,7-1 16,14-1-16,9-1 0,8-6 0,8-2 15,7 2-15,16 0 16,6-1-16,3 1 0,57-5 0,5 1 15,-14 3-15,-8 0 0,-3 6 16,-1 2-16,-16-1 0,-10 2 0,-23-1 16,-16 1-16,-12 0 0</inkml:trace>
  <inkml:trace contextRef="#ctx0" brushRef="#br0" timeOffset="26002.0314">20520 6032 0,'0'0'0,"0"0"0,0 0 16,21 15-16,-21-15 0,0 0 15,23 17-15,-12-8 0,2 2 0,1 0 16,0 0-16,-1-2 0,-1 1 16,-1-1-16,-1-2 0,-1 0 15,-1-2-15,-2 1 0</inkml:trace>
  <inkml:trace contextRef="#ctx0" brushRef="#br0" timeOffset="26218.1282">20289 6254 0,'0'0'0,"0"0"16,0 0-16,0 0 0,0 0 0,0 0 16,0 0-16,38-1 0,-38 1 15,46-7-15,-14 2 0,5 0 16,4 1-16,15-3 0,2 0 16,0 0-16,-3-1 0,8-1 15,-6 0-15,2 1 0,-7 0 16,-8 4-16,-7 0 0,-13-11 15,-9-11-15,-2 6 0,-5 5 0,0 2 16</inkml:trace>
  <inkml:trace contextRef="#ctx0" brushRef="#br0" timeOffset="27149.8734">20533 6365 0,'0'0'0,"0"0"16,0 0-16,0 0 0,0 0 0,-2 29 15,2-29-15,0 23 0,0-23 16,2 26-16,1-15 0,0-2 16,0 0-16,2-2 0,-1-1 15,1-1-15,1-2 0,1-1 16,-1-3-16,2-2 0,0-2 16,0-3-16,2-2 0,1-1 15,2-1-15,0 0 0,0 0 16,6-2-16,-1 0 0,3 2 15,3 3-15,-2 1 0,-3 2 0,0 1 16,-2 1-16,-3 3 0,-1 2 16,-2 2-16,-1 2 0,-2 1 15,-3 0-15,-2 1 0,-3 2 16,-3-1-16,0 3 0,-6 0 16,-3-1-16,-3 0 0,-3 1 15,1-1-15,-2 0 0,-1-1 16,0-1-16,0-2 0,2-2 15,1-2-15,4-2 0,2-2 16,3-1-16,4-1 0,2 0 0,6-2 16,5 1-16,1-1 0,2 2 15,2 0-15,3 2 0,1 1 16,3 1-16,-1 1 0,-2 0 16,-3 2-16,-2 0 0,-2 2 15,-1 2-15,-3 1 0,-3 1 16,-4 2-16,-3 2 0,-6 1 15,-4-1-15,-4 3 0,-1 0 16,-4-1-16,-3-1 0,-4 2 0,1-1 16,3-4-16,3-3 0,2-2 15,3-1-15,4-2 0,2 0 16,7-5-16,4-1 0,4-1 16,5 0-16,5 0 0,7-3 15,2-1-15,3 1 0,7-3 16,1 0-16,-3 3 0,-3 5 0,-1-1 15,-3 2-15,-4 2 0,-3 0 16,-5 2-16,-4 3 0,-5 0 16,-6 0-16,-3 7 0,-5 3 15,-7 1-15,-5-1 0,-3 1 16,-3 0-16,-2 0 0,-3-1 16,2-2-16,1 0 0,-2-1 15,3-4-15,5-1 0,3-3 16,5-2-16,6-1 0,8-2 15,5-1-15,4-3 0,4-2 0,7-2 16,6 1-16,3 0 0,0 1 16,3 0-16,2 2 0,-2 0 15,1 2-15,-4 1 0,-4 0 16,-5 2-16,-4 1 0,-4 4 16,-3 2-16,-6-1 0,-3 3 15,-7 2-15,-4 2 0,-1-1 16,-2-1-16,3-2 0,1-1 15,2-2-15,2 0 0,3-1 16,3-1-16,3-5 0,1 3 0,7-6 16,5-1-16,5-1 0,3-3 15,5 0-15,6-3 0,2 0 16,3-2-16,0 1 0,-7 1 16,-6 2-16</inkml:trace>
  <inkml:trace contextRef="#ctx0" brushRef="#br0" timeOffset="27900.3432">21089 6246 0,'0'0'0,"0"0"16,0 0-16,0 0 0,23-5 0,-23 5 15,32-5-15,-10 3 0,3 1 16,3-1-16,2 0 15,2 0-15,1-1 0,8 1 0,-3 1 16,-1 1-16,-3-1 0,2 1 16,-4 0-16,-6 0 0,-6-2 15,-4 2-15,-6 0 0,-7 0 16,-5 0-16,-4 2 0,-4-2 16,1 2-16,-1 0 0,-4 1 15,-2 2-15,-2 1 0,-2 0 0,1 2 16,-1 1-16,1 2 0,0 0 15,-4 3-15,1 2 0,1-1 16,1-1-16,0 3 0,2 1 16,1 0-16,2 1 0,0 0 15,1-1-15,1-2 0,0-1 0,0-1 16,1 1-16,1-2 0,0-1 16,4-2-16,2-2 0,3-3 15,1-3-15,1-2 16,0 0-16,0 0 0,2 1 0,1 0 15,2 1-15,-2 0 0,0-1 16,1 1-16,0 3 0,-1 2 16,1 4-16,-1-1 0,-1 1 15,0 0-15,1-2 0,-2 0 16,0 0-16,0-3 0,0 0 0,0-2 16,0 0-16,-1-4 0,2 0 15,0-4-15,0-1 0,1-3 16,0-1-16,2-2 0,0-4 15,3-1-15,1-1 0,6-5 16,3 2-16,0 0 0,-1 1 16,1 4-16,-1 1 0,2 3 15,1 2-15,0 2 0,1 1 16,-2 3-16,-3 1 0,1 5 16,-2 2-16,-2 2 0,-1 0 0,-2 2 15,-1 0-15,-2 2 0,-2 1 16,-1 0-16,-3 1 0,-2 0 15,-2-1-15,0 3 0,-2 0 16,-3 0-16,-2-2 0,-1-1 16,-2 0-16,-1-3 0,1-2 0,1-2 15,1-5-15,1 1 0,2-1 16,2 1-16</inkml:trace>
  <inkml:trace contextRef="#ctx0" brushRef="#br0" timeOffset="28083.3489">21443 6505 0,'0'0'16,"0"0"-16,0 0 0,0 0 0,0 0 15,0 0-15,-2 22 0,2-22 16,-5 23-16,5-23 0,-10 31 16,4-13-16,-2 1 0,-1 2 15,-2 0-15,-1 1 0,0-2 0,-4 3 16,1-2-16,2-4 16,1-1-16,1-5 0,1-3 0,2-3 15,2-4-15,3 5 0,1 2 16,1-4-16,0 1 0,0-1 15</inkml:trace>
  <inkml:trace contextRef="#ctx0" brushRef="#br0" timeOffset="28200.3478">21416 6693 0,'0'0'0,"0"0"0,0 0 15,17 13-15,-17-13 0,19 17 16,-19-17-16,22 21 0,-12-9 0,2-1 16,1 0-16,1-1 0,2-1 15,4 1-15,-1-4 0,-1-1 16,-1-3-16,-3 0 0,-2 0 15,-2 0-15</inkml:trace>
  <inkml:trace contextRef="#ctx0" brushRef="#br0" timeOffset="28400.1406">21811 6415 0,'0'0'0,"0"0"16,0 0-16,28-9 0,-13 6 0,4-2 15,3 1-15,7-1 0,0 1 16,2-1-16,0 2 0,-3 0 16,-3-1-16,3 1 0,-4 0 15,-4 0-15,-4 1 0,-6-3 16,-4 1-16,-3 1 0,0-1 0,1 2 16</inkml:trace>
  <inkml:trace contextRef="#ctx0" brushRef="#br0" timeOffset="28750.6988">21989 6249 0,'0'0'0,"0"0"0,0 0 0,0 0 15,0 0-15,0 0 0,4 26 16,-4-26-16,0 31 0,0-11 16,0 5-16,0 1 0,0 1 0,0 2 15,0 2-15,0 7 0,1-5 16,1-3-16,0-3 0,1-2 15,-2 1-15,0 2 0,-1-3 16,-2-4-16,-3-4 0,-2-5 16,-4-1-16,-3 0 0,-1-2 15,-2-4-15,1 0 0,-1-5 16,1-3-16,-1-7 0,1-4 16,1 1-16,3 1 0,0 0 15,3 1-15,5 2 0,4 2 0,4-1 16,4-3-16,4 1 0,4 0 15,3-2-15,6-1 0,6-1 16,-1 2-16,2-2 0,3 0 16,-8 4-16,-5 0 0,-4 2 15</inkml:trace>
  <inkml:trace contextRef="#ctx0" brushRef="#br0" timeOffset="28922.6767">22279 6358 0,'0'0'0,"0"0"0,0 0 15,0 0-15,0 0 0,27 11 16,-27-11-16,0 0 0,23 16 0,-23-16 16,12 8-16,-7-4 0,-2-1 15,0 0-15</inkml:trace>
  <inkml:trace contextRef="#ctx0" brushRef="#br0" timeOffset="29100.6826">22211 6511 0,'0'0'16,"0"0"-16,0 0 0,0 0 0,26 4 16,-26-4-16,23 4 15,-23-4-15,23 5 0,-23-5 16,22 5-16,-12-2 0,-1 3 0,-4-3 15,-1-2-15,-1 2 0,-1-2 16,0 0-16</inkml:trace>
  <inkml:trace contextRef="#ctx0" brushRef="#br0" timeOffset="29317.0701">22102 6672 0,'0'0'16,"0"0"-16,0 0 0,0 0 15,0 0-15,0 0 0,25-8 16,-25 8-16,37-7 0,-12 2 0,6-2 15,2 0-15,2 0 0,14-2 16,2 0-16,-4 0 0,-3 1 0,8-1 16,-1 2-16,-8 1 15,-6-1-15,0 0 0,-9 4 16,-6 0-16,-4 1 0,-10 1 16,-5 2-16,-5 0 0,-5 2 0,-2-3 15,-2-3-15,2 2 0,2 0 16,1 0-16</inkml:trace>
  <inkml:trace contextRef="#ctx0" brushRef="#br0" timeOffset="29616.6389">22573 6310 0,'0'0'0,"0"0"0,0 0 16,0 0-16,0 0 0,0 0 15,0 0-15,0 0 0,0 0 0,0 0 16,5 32-16,-5-32 0,5 29 15,-5-29-15,1 36 0,0-16 16,0 0-16,1 1 0,1 1 16,-1-1-16,1-3 0,1 5 15,1-3-15,-1 1 0,0 1 16,-1-2-16,0-1 0,-1-2 16,1-2-16,-2 0 0,0 0 15,0-2-15,0-1 0,0-1 0,0-1 16,-1-2-16,0 0 0,0-1 15,1 0-15,0-2 0,-1 0 0,-1-1 16,0-1-16,0 1 16,0-2-16,0 1 0</inkml:trace>
  <inkml:trace contextRef="#ctx0" brushRef="#br0" timeOffset="41751.6281">22126 8893 0,'0'0'0,"0"0"0,0 0 16,0 0-16,26-1 0,-26 1 0,25 0 16,-9 0-16,0 1 0,3-1 15,1 0-15,2 0 0,2 0 0,10 0 16,1 0-16,3 0 16,0 0-16,13 1 0,1 2 0,-2-2 15,-2 0-15,14 0 16,2 1-16,-5-1 0,-4 0 0,15 2 15,2 0-15,-5 0 0,-2-2 16,13 0-16,3-1 0,-6 1 16,-6 1-16,37 2 0,-6 1 15,-13-2-15,-8-2 0,4 3 16,6 0-16,-9 0 0,-5-3 0,7 2 16,5-1-16,-10 0 15,-7 2-15,10-3 0,5 0 16,-7 1-16,-4 0 0,5-3 0,3-1 15,-11 1-15,-7 1 0,8 2 16,5 2-16,-4-5 0,-4-1 16,4-2-16,1-2 0,-8 4 15,-6 2-15,1-1 0,2-1 16,-6 1-16,-7 1 0,4 0 16,3 0-16,-11 0 0,-8-1 0,3 0 15,0-2-15,-6 3 0,-2 0 16,-1 1-16,0 1 15,-6-2-15,-5-2 0,-4 2 0,-2 2 16,-7-1-16,-2 0 0,-6-1 16,-2-1-16,-4 1 0,-2-1 0,4-1 15,1 2-15,-1-1 0</inkml:trace>
  <inkml:trace contextRef="#ctx0" brushRef="#br0" timeOffset="43517.8998">22496 7633 0,'0'0'15,"0"0"-15,0 0 0,0 0 0,0 0 16,0 0-16,-15 20 16,15-20-16,-17 22 0,17-22 15,-29 34-15,11-15 0,-1 2 16,-5 4-16,-2 1 0,-4 7 15,3-4-15,-6 5 0,1-2 0,5-7 16,4-2-16,5-6 0,5-3 16,2-4-16,2-1 0,2-2 15</inkml:trace>
  <inkml:trace contextRef="#ctx0" brushRef="#br0" timeOffset="43668.5219">22369 7818 0,'0'0'0,"0"0"0,0 0 0,0 0 15,0 0-15,12 28 0,-12-28 16,6 35-16,-5-13 0,0 3 16,0 1-16,0 0 0,0 0 0,1 7 15,2-1-15,0-6 16,2-3-16,-1-4 0,1-5 16,-1-4-16,-1-3 0,1-1 0,-2-1 15,0 0-15</inkml:trace>
  <inkml:trace contextRef="#ctx0" brushRef="#br0" timeOffset="43852.8252">22430 7857 0,'0'0'0,"0"0"0,0 0 16,27-7-16,-27 7 0,34-7 0,-9 1 16,1 1-16,3 1 0,9-2 15,1 0-15,-1 0 16,0 0-16,1-1 15,1 2-15,1-2 0,-8 1 0,-7 1 16,-7-1-16,-2 3 0,-4-1 0,-2 1 16</inkml:trace>
  <inkml:trace contextRef="#ctx0" brushRef="#br0" timeOffset="44234.2217">22715 7764 0,'0'0'0,"0"0"0,0 0 16,-4 24-16,4-24 0,-7 30 16,4-12-16,-2 1 0,2 0 15,0 0-15,-1 1 0,0 3 0,0-2 16,0-3-16,1-4 16,1-1-16,1-4 0,0-1 0,-1-1 15,2-2-15,0-5 0,0 0 16,4-5-16,0-3 0,3-2 15,2 1-15,1-1 0,1 2 16,1-1-16,3 1 0,-1 4 16,0 2-16,-2 2 0,-1 1 15,-1 3-15,-3 3 0,0 2 16,-1 3-16,-3 1 0,-1 0 16,-1 1-16,-2 0 0,-1-1 0,-2 1 15,-2-3-15,-4-1 16,-2 0-16,-1-1 0,-3-3 0,2-3 15,0-1-15,0-5 0,2-3 16,2-4-16,3-2 0,0 2 0,2 1 16,0 1-16</inkml:trace>
  <inkml:trace contextRef="#ctx0" brushRef="#br0" timeOffset="44483.6507">23197 7605 0,'0'0'0,"0"0"0,0 0 0,0 0 16,18 11-16,-18-11 0,0 0 15,0 22-15,0-22 0,-17 26 16,4-9-16,-4 0 0,-2 2 16,0-1-16,-1 1 0,-4 4 0,1-3 15,5-3-15,1-4 16,5-2-16,3-2 0,6-2 0,4-4 16,9-2-16,5-3 0,7-2 15,6-4-15,3-1 0,3 0 16,8-1-16,-1 1 0,-2 2 15,0 2-15,0-2 0,-6 1 16,-7 2-16,-5 1 0,-5-1 16</inkml:trace>
  <inkml:trace contextRef="#ctx0" brushRef="#br0" timeOffset="44667.4992">23270 7907 0,'0'0'0,"0"0"0,0 0 15,0 0-15,-11 25 0,11-25 16,-9 25-16,3-12 0,0 2 16,-1-1-16,-1 1 0,1-3 0,-2-1 15,-2 0-15,-1 1 16,-3-4-16,0-1 0,-5-1 0,0-5 16,4 0-16,1-1 0,3 1 15</inkml:trace>
  <inkml:trace contextRef="#ctx0" brushRef="#br0" timeOffset="44817.3364">22995 7970 0,'0'0'0,"2"4"0,2-2 16,2-1-16,3-1 0,3 3 16,4 2-16,0 0 0,1 3 0,1 1 15,3 1-15,7 4 0,1 0 16,-1 1-16,1-1 0,0 0 16,-1-1-16,5 0 0,-2-3 15,-2-2-15,-4-1 0,-4-3 16,-4 0-16,-4 0 15</inkml:trace>
  <inkml:trace contextRef="#ctx0" brushRef="#br0" timeOffset="45234.1972">23815 7685 0,'0'0'0,"0"0"0,0 0 16,0 0-16,-4 23 0,4-23 15,-4 29-15,4-29 0,-4 31 0,4-16 16,1-1-16,4-1 16,1-2-16,4-1 0,4-3 15,1-1-15,3-1 0,0-4 0,3-1 16,7-3-16,-1 0 0,-1-4 16,-2-1-16,-2-1 0,-2-2 15,-1-1-15,-2 1 0,-1-1 16,-3-1-16,-2 2 0,-3-1 15,-2 3-15,0 2 0,-3 2 16,-1 1-16,-2 4 0,0 0 0,1 8 16,-1 1-16,0 1 0,2 2 15,0 4-15,1 3 0,1 0 16,2 0-16,1 0 0,1-1 16,2-2-16,0-1 0,0-1 15,0-1-15,-2-3 0,-2-1 16,-1-1-16,-2-1 0,-2-3 15,-1-4-15,-5-6 0,-1 1 16,1-1-16,0 2 0,2 0 0</inkml:trace>
  <inkml:trace contextRef="#ctx0" brushRef="#br0" timeOffset="45417.2654">24016 7639 0,'0'0'0,"0"0"0,0 0 15,2 23-15,-2-23 0,0 31 16,-1-11-16,0 4 0,-1 2 16,1 0-16,1 0 0,0 8 0,1-3 15,0-1-15,1-2 16,0-4-16,1-3 0,-5 3 16,0-3-16,0-6 0,1-3 0,0-2 15</inkml:trace>
  <inkml:trace contextRef="#ctx0" brushRef="#br0" timeOffset="45750.3872">23820 8108 0,'0'0'15,"0"0"-15,0 0 0,0 0 0,6 27 16,-6-27-16,10 21 0,-1-10 16,2-2-16,2 1 0,2 0 15,1-4-15,3-1 0,2-2 16,3 0-16,5-3 0,-3-2 0,2-1 15,-1-4-15,-1 1 16,-3-3-16,-2-1 0,-1-1 16,-3 0-16,0 0 0,-4 1 15,-2 0-15,-1 2 0,-1 4 0,0 0 16,0 4-16,-1 3 0,0 2 16,0 3-16,0 3 0,-1 1 15,2 0-15,-1 2 0,-1 2 16,3-2-16,1-1 0,2-1 15,-1-1-15,-1-3 0,0 0 16,-1-4-16,-2-3 0,0-5 0,0-4 16,-1 1-16,-2 1 0,-1 1 15</inkml:trace>
  <inkml:trace contextRef="#ctx0" brushRef="#br0" timeOffset="45983.6557">24765 7652 0,'0'0'0,"0"0"15,0 0-15,0 0 0,0 0 0,-4 26 16,4-26-16,-13 28 0,3-9 0,-2 3 16,-2 1-16,-1 2 0,1 1 15,-5 3-15,1-1 16,-1-2-16,1-1 0,-2 0 0,4-3 15,3-4-15,1-3 0,6-4 16,3-4-16,0-2 0,2-2 16,0 1-16</inkml:trace>
  <inkml:trace contextRef="#ctx0" brushRef="#br0" timeOffset="46168.3668">24769 7936 0,'0'0'0,"0"0"0,0 0 0,2 20 15,-2-20-15,1 23 0,-1-23 16,0 31-16,0-14 0,0 1 16,0 0-16,0 0 0,0-3 15,0-3-15,0 0 0,0-3 16,0 0-16,0-4 0,0-1 16,0-4-16,0 0 0,0 0 0,0 0 15,0 0-15</inkml:trace>
  <inkml:trace contextRef="#ctx0" brushRef="#br0" timeOffset="46351.3917">24901 7869 0,'0'0'16,"0"0"-16,0 0 0,0 0 16,6 22-16,-6-22 0,2 21 15,-2-21-15,1 21 0,0-9 0,0-3 16,0 1-16,1 0 15,-1-5-15,0-2 16,-1-3-16,2 0 0,-2 0 0,2-3 0,-2 3 16</inkml:trace>
  <inkml:trace contextRef="#ctx0" brushRef="#br0" timeOffset="46767.9459">25208 7539 0,'0'0'16,"0"0"-16,0 0 0,0 0 0,-5 22 16,5-22-16,-13 22 0,13-22 15,-19 28-15,9-13 0,2 0 16,0-2-16,2-2 0,2-2 16,2-1-16,2-2 0,3-3 15,4-3-15,4-1 0,1-3 16,2-1-16,4-1 0,3 1 15,5-4-15,2-1 0,-3 1 16,-1 0-16,0 0 0,-2 0 0,3 0 16,-2 2-16,-6 4 0,-5 3 15,-6 2-15,-1 1 0,-5 3 16,-3 1-16,-3 7 0,-2 4 16,-4 1-16,-3 0 0,-4 4 15,-2 1-15,-3 4 0,3 0 16,-1-5-16,0-1 0,0-3 15,0-2-15,0-1 0,1-1 16,1-3-16,2-1 0,-1-2 0,1-2 16,0-6-16,3-3 0,-1-2 15,1-1-15,3-1 0,2 2 16,1 0-16</inkml:trace>
  <inkml:trace contextRef="#ctx0" brushRef="#br0" timeOffset="46933.8761">24982 7792 0,'0'0'15,"0"0"-15,0 0 0,0 0 16,0 0-16,0 0 0,33 2 0,-33-2 15,37 3-15,-14-1 0,3-1 16,4 2-16,3-1 16,9 0-16,1 1 0,0 0 0,0-1 15,5 1-15,-4 1 0,-4 0 16,-3 1-16,-4-1 0,-3 1 16,-6 2-16,-4 2 0,-4-2 15,-3-2-15,-2 0 0</inkml:trace>
  <inkml:trace contextRef="#ctx0" brushRef="#br0" timeOffset="47483.6568">25456 7886 0,'0'0'0,"0"0"16,0 0-16,0 0 0,0 0 15,0 0-15,0 0 0,0 0 16,-20 27-16,20-27 0,-22 21 15,22-21-15,-27 25 0,13-13 16,-1 0-16,1-2 0,2 0 0,2-3 16,2-1-16,0 0 0,1-1 15,3 0-15,2-2 0,3 0 16,3-1-16,5-2 16,4 0-16,0-2 0,2-1 0,1 1 15,2 1-15,4 1 0,0-3 16,-4 2-16,-4 0 0,-3 1 15,-3 0-15,-8 4 0,-7 0 0,-3 0 16,-3 1-16,-6 0 16,-4 1-16,-1 2 0,1 0 0,1 0 15,0 1-15,2-1 0,2-2 16,0 0-16,5-1 0,7-1 16,3 1-16,6 1 0,3-2 15,6 0-15,5 0 0,4-3 16,3 0-16,1 0 0,2 1 15,5 1-15,1 1 0,-4 1 0,-4 0 16,-4 2-16,-3-1 16,-5 1-16,-3 0 0,-4 0 0,-2 0 15,-7 1-15,-3 1 0,-6-2 16,-6 1-16,-3 0 0,-2 2 16,-10 1-16,-3-2 0,0-1 15,2-3-15,0-1 0,0-1 16,3-4-16,3-3 0,0-2 15,3-4-15,7 1 0,3-3 0,9-2 16,2-3-16,2 3 0,0 3 16,0 2-16</inkml:trace>
  <inkml:trace contextRef="#ctx0" brushRef="#br0" timeOffset="48284.3542">25914 7706 0,'0'0'0,"0"0"16,0 0-16,26 4 0,-26-4 0,27 8 15,-10-4-15,-1 0 0,1 1 16,0 0-16,0-1 16,2 3-16,-3-2 0,-2-2 0</inkml:trace>
  <inkml:trace contextRef="#ctx0" brushRef="#br0" timeOffset="48600.4208">25863 7907 0,'0'0'0,"0"0"16,0 0-16,0 0 0,26-5 0,-26 5 15,27 0-15,-27 0 0,32 1 16,-16-1-16,-1 1 0,0 2 15,-1 1-15,-3 2 0,-3 0 16,-3 2-16,-1 0 0,-4 4 16,-4 2-16,-2 0 0,-3 0 0,-3 3 15,-2 0-15,1-1 16,2-2-16,3 0 0,1-3 16,1-3-16,2 1 0,4-5 0,3-1 15,5-3-15,4-2 0,6-5 16,4-4-16,3-2 0,3-2 15,3-1-15,2-5 0,0 2 16,-6 3-16,-5 2 0</inkml:trace>
  <inkml:trace contextRef="#ctx0" brushRef="#br0" timeOffset="48817.5751">26240 7779 0,'0'0'0,"0"0"0,0 0 16,0 0-16,32-2 0,-32 2 16,39-3-16,-14 0 0,1 1 15,5 0-15,3-1 0,8-1 0,-1 0 16,-3 1-16,-1 0 16,2 2-16,-3 1 0,-8 0 0,-4 1 15,-6-1-15,-2 2 0,-3-2 16</inkml:trace>
  <inkml:trace contextRef="#ctx0" brushRef="#br0" timeOffset="49044.3341">26583 7845 0,'0'0'0,"0"0"16,0 0-16,2 22 0,-2-22 0,2 27 15,0-8-15,-1 1 0,1 1 16,0 7-16,-1 3 0,0-4 15,0-1-15,-1-2 0,0 0 16,-1-3-16,-1-3 0,-3 2 16,0-3-16,-1-6 0,1-1 0,-3-1 15,-2-2-15,-1-2 16,0 0-16,0-4 0,0-4 16,1-4-16,2-2 0,2 1 0,0 1 15,2 1-15</inkml:trace>
  <inkml:trace contextRef="#ctx0" brushRef="#br0" timeOffset="49200.6096">26975 8112 0,'0'0'16,"0"0"-16,0 0 0,0 0 0,18 17 16,-13-11-16,1 2 0,-1 1 15,1-1-15,-2 0 0,1-1 16,0-2-16,2-2 0,-2 0 15,0-1-15,-1 0 0</inkml:trace>
  <inkml:trace contextRef="#ctx0" brushRef="#br0" timeOffset="49451.1134">27528 7606 0,'0'0'0,"0"0"16,0 0-16,-11 22 0,11-22 0,-18 26 16,3-8-16,0 5 15,-2 0-15,-6 8 0,-1 2 16,1-4-16,1-1 0,-4 3 0,2-5 16,4-3-16,4-5 0,3-3 15,3-4-15,3-5 0,3-5 0,0 1 16,2 0-16,0-1 15</inkml:trace>
  <inkml:trace contextRef="#ctx0" brushRef="#br0" timeOffset="49633.842">27426 7861 0,'0'0'0,"0"0"16,0 0-16,2 20 0,-2-20 0,0 21 16,0-21-16,-3 36 0,1-16 15,-1 1-15,0 3 0,1-2 16,0-2-16,-1 6 0,1-4 15,1-3-15,0-6 0,0 0 16,0-4-16,1-4 0,2-4 16,-1-9-16,0-8 0,0 1 0,-1 4 15,0 1-15</inkml:trace>
  <inkml:trace contextRef="#ctx0" brushRef="#br0" timeOffset="49800.5455">27646 7752 0,'0'0'0,"0"0"0,0 0 16,0 0-16,2 24 0,-2-24 16,-3 27-16,3-27 0,-5 28 0,3-13 15,-1 2-15,1-2 16,1-1-16,0-2 0,0-2 16,1-3-16,0-5 0,0 0 0,0-2 15,0 4-15</inkml:trace>
  <inkml:trace contextRef="#ctx0" brushRef="#br0" timeOffset="50583.7841">28021 7456 0,'0'0'0,"0"0"16,0 0-16,0 0 0,0 0 0,-15 17 15,15-17-15,-24 23 0,24-23 16,-27 28-16,15-15 0,1 0 15,2 0-15,5-3 0,2 0 16,4-1-16,3-2 0,5-1 16,3-4-16,2 1 0,0-3 0,8 0 15,3 0-15,-3 0 16,-1 0-16,-3 0 0,-3-2 16,-2 1-16,-1 1 0,-3 4 0,-3 0 15,-2 3-15,-3 0 0,-5 3 16,-5 4-16,-3 0 0,-4 2 15,-3 3-15,-4 1 0,0 3 16,-2-2-16,-6 6 0,-2-2 16,4-3-16,4-1 0,-6-1 15,1-5-15,2-3 0,-1-2 0,3-7 16,2-4-16,7-1 0,3-3 16,1-1-16,0-1 15,4-3-15,3-2 0,1-2 0,2 0 16,1 2-16,1 2 0,4 2 15,4-3-15,4 4 0,5 0 16,5 1-16,4 3 0,4 0 16,2 1-16,4 0 0,4 0 15,0 1-15,-1 0 0,6 3 16,-5 2-16,-4-2 0,-5-1 0,-6 4 16,-4 3-16,-6 3 0,-4 2 15,-12 1-15,-10 2 0,-3-3 16,-4 1-16,-10 3 0,-7 1 15,1-2-15,1 0 0,-1-2 16,0-1-16,6-2 0,5 0 16,6-2-16,5-4 0,4 3 15,1-2-15,9 1 0,7 1 16,2-2-16,3-2 0,4-1 0,3 1 16,0-2-16,1 0 0,2 1 15,3 1-15,-3 2 0,-2-1 16,-2 4-16,0 0 0,-4-1 15,-2 0-15,1 1 0,-2 2 16,-3 0-16,-1 1 0,-4 0 16,-1 2-16,-4-5 0,-2 0 15,-2 1-15,-1 1 0,-1-3 16,-1-3-16,-5 2 0,-4 0 16,-1-1-16,0 0 0,-3-2 0,-2 1 15,-1-3-15,-2 0 0,-3-4 16,0 0-16,5-5 0,3-3 15,5 1-15,1 2 0,3 1 16</inkml:trace>
  <inkml:trace contextRef="#ctx0" brushRef="#br0" timeOffset="50851.9318">28511 7750 0,'0'0'0,"0"0"0,0 0 16,0 0-16,0 0 0,25 8 16,-25-8-16,20 9 0,-20-9 0,18 11 15,-8-3-15,-2-1 16,0 2-16,-2-1 0,-3 2 16,-1-1-16,-1 2 0,-3-1 0,-5 2 15,-1-1-15,-3 2 0,-1 0 16,0-2-16,-1-1 0,-1 0 15,-7 2-15,-1 0 0,1-3 16,1-1-16,2-2 0,4-1 16,2 0-16</inkml:trace>
  <inkml:trace contextRef="#ctx0" brushRef="#br0" timeOffset="51035.2427">28373 7957 0,'0'0'0,"0"0"0,0 0 15,0 0-15,0 0 0,9 25 0,-9-25 16,4 22-16,-2-10 0,2 0 15,-1 3-15,0-2 0,1 1 16,0-2-16,2 0 0,-2-2 16,0 0-16,1-4 0,0-2 15,1-3-15,0-2 0,1-4 16,-1-3-16,-1 1 0,-1 0 0,1 2 16</inkml:trace>
  <inkml:trace contextRef="#ctx0" brushRef="#br0" timeOffset="51286.6511">28980 7662 0,'0'0'0,"0"0"0,0 0 16,0 0-16,0 0 0,-21 27 16,21-27-16,-30 24 0,11-10 0,-1 1 15,-2 1-15,1 0 0,0-2 16,-1 2-16,3-4 0,4-1 15,3-3-15,6 0 0,5-4 16,5 1-16,6-1 16,10-2-16,8-3 0,-1 0 15,0-1-15,6 0 0,0 0 0,-1 1 16,0-3-16,-5 2 0,-2 0 16,-5 1-16,-5 0 0,-2 0 15</inkml:trace>
  <inkml:trace contextRef="#ctx0" brushRef="#br0" timeOffset="51534.4421">28939 7948 0,'0'0'0,"0"0"16,0 0-16,0 0 0,-7 27 0,7-27 15,-8 22-15,4-12 0,-1 1 16,1 2-16,1-1 0,-2 0 15,0-2-15,-2 0 0,-1 0 16,0-1-16,-1-1 0,-2-2 16,-3 0-16,-1-2 0,-1-1 15,-1-2-15,0-3 0,-2-3 16,1 0-16,3-1 0,1 3 16,3-1-16</inkml:trace>
  <inkml:trace contextRef="#ctx0" brushRef="#br0" timeOffset="51736.2555">28686 7998 0,'0'0'0,"0"0"0,0 0 16,22 6-16,-22-6 0,29 10 0,-12-4 16,2 1-16,2 0 0,1 2 15,1 1-15,7 2 0,1 1 16,-1-1-16,-1 0 0,0-1 16,-1 0-16,4 1 0,-3-1 15,-1-1-15,-3-2 0,-4 0 16,-3-1-16,-4-1 0,-2-2 0,-4 1 15,-2-3-15,-4 1 0,-3-1 16,-4 1-16,-1 0 0,0 0 16,2 0-16,0-2 0</inkml:trace>
  <inkml:trace contextRef="#ctx0" brushRef="#br0" timeOffset="51874.8509">29522 8220 0,'0'0'0,"0"0"0,0 0 16,0 0-16,0 0 0,0 0 15,0 0-15,0 0 0</inkml:trace>
  <inkml:trace contextRef="#ctx0" brushRef="#br0" timeOffset="52567.1909">25391 8974 0,'0'0'0,"0"0"0,0 0 15,0 0-15,0 0 0,0 0 16,0 0-16,0 0 0,0 0 0,0 0 16,-29 21-16,29-21 0,-22 20 15,22-20-15,-27 24 0,12-11 16,0 0-16,-3 0 0,-1-1 15,2-1-15,0-1 0,-2 3 16,4-4-16,2 0 0,2-1 0,3-1 16,3 1-16,3-3 15,4 1-15,4-1 0,5-1 16,2-1-16,2 1 0,8-2 0,4 0 16,1-1-16,0-2 0,-1-1 15,1-2-15,-1 2 0,1 0 16,4-1-16,-4-2 0,-4 1 15,-6 0-15,-2 0 0,-4-2 16,-2 0-16,-2-1 0,-6-2 16,-2 0-16,-2 1 0,-3-2 0,-4-3 15,-4-2-15,0 1 16,-1 2-16,0-1 0,1 1 16,1 1-16,1 2 0,-1-3 0,1 0 15,3 5-15,1-1 0,2 2 16</inkml:trace>
  <inkml:trace contextRef="#ctx0" brushRef="#br0" timeOffset="53467.1247">23629 9566 0,'0'0'15,"0"0"-15,0 0 0,0 0 0,0 0 16,0 0-16,-23-15 16,23 15-16,-23-4 0,23 4 0,-33-1 15,13 1-15,-2 1 0,-2 3 16,-4 1-16,0 0 0,0 2 15,-10 4-15,1 3 0,3 1 16,2 2-16,-5 6 0,3 3 16,5-1-16,5-2 0,3 3 15,7 0-15,6-4 0,5-5 0,11-1 16,8 0-16,1-6 16,2-1-16,12-6 0,6-3 15,-3-2-15,-1-5 0,3-1 0,3-3 16,-6 1-16,-4 3 0,-2-7 15,1-5-15,-6 2 0,-5 3 0,-1 0 16,-3-1-16,-3 2 16,-3 2-16,-2 3 0,0 4 15,-3 1-15,-2 0 0,-3 6 16,-3 3-16,-1 4 0,1 3 0,-1 2 16,2 2-16,0 0 0,3-1 15,2 3-15,2 3 16,3-4-16,2-1 0,7-4 0,3-3 15,3 0-15,2-3 0,-4-1 16,-4-2-16,-2 0 0</inkml:trace>
  <inkml:trace contextRef="#ctx0" brushRef="#br0" timeOffset="54050.968">24035 9655 0,'0'0'0,"0"0"15,0 0-15,-1 20 0,1-20 0,-8 24 16,0-8-16,0 1 16,1 0-16,-2 2 0,0 1 15,1-1-15,1-2 0,-1 0 16,1-1-16,2-4 0,2-2 0,1-3 16,4-1-16,1-4 0,0-1 15,3-3-15,1-5 16,2-1-16,1-2 0,8-5 0,4-6 15,0 2-15,0 0 0,8-3 16,2 0-16,-5 3 0,-1 3 0,-3 4 16,-2 1-16,-3 6 15,-1 4-15,-2 4 0,-1 3 16,-3 2-16,-3 2 0,-3 2 0,-3 4 16,-1-1-16,-1 0 0,-2 4 15,-2 2-15,-1-1 0,1-3 16,-1-1-16,1-1 0,0-1 15,0-2-15,2-5 0,1-2 16,0-3-16,1-2 0,0-3 16,2-3-16,2-2 0,2-1 0,7-6 15,6-3-15,0-1 0,0 0 16,11-5-16,4-2 16,-2 3-16,-2 3 0,2-1 15,-2 3-15,-4 4 0,-1 4 0,-3 6 16,-2 6-16,-4 3 0,-3 3 0,-4 7 15,-3 6-15,-4-4 16,-1 1-16,-3 4 0,-3 2 16,0-1-16,0-1 0,-1 3 15,-1-4-15,2-5 0,0-1 0,0 2 16,-1 0-16,2-6 0,0-1 16,1-2-16,1-1 15,0-2-15</inkml:trace>
  <inkml:trace contextRef="#ctx0" brushRef="#br0" timeOffset="54385.0787">24899 9831 0,'0'0'0,"7"1"0,3 0 16,2-1-16,1 2 0,7-2 0,3 0 15,-1 0-15,0-2 0,3 0 16,3-1-16,-2-3 0,0-1 15,1-4-15,-1 0 0,-5-1 16,-3-1-16,-4-3 0,-4-2 16,-5 1-16,-3 1 0,-6 2 15,-4 0-15,-6 3 0,-4 3 16,-6 3-16,-6 3 0,0 4 0,0 0 16,-1 8-16,0 5 15,1 4-15,1 3 0,2 4 0,5 1 16,5-4-16,5-2 0,9 1 15,7 1-15,4-3 0,4-2 0,12-1 16,10-1-16,1-2 16,0-2-16,6-4 0,5-3 15,-2-4-15,0-4 0,-5 0 0,-9 2 16,-8-1-16</inkml:trace>
  <inkml:trace contextRef="#ctx0" brushRef="#br0" timeOffset="54768.1039">25548 9719 0,'0'0'0,"0"0"15,0 0-15,-7 22 0,7-22 0,-14 26 16,6-11-16,-1 2 0,-1-1 16,1 0-16,1 0 0,1 2 15,0-1-15,2-3 0,1-2 16,2-2-16,0-3 0,1-4 15,1-3-15,0 0 0,2-3 16,3-4-16,3-3 0,1-3 16,2-1-16,3-7 0,2 0 15,0 0-15,1 3 0,2 0 16,2 3-16,-2 1 0,1 3 0,6 1 16,-1 3-16,-2 4 0,-1 2 15,0 4-15,0 4 16,-3 3-16,-2 2 0,-4 4 0,-2 2 15,-2 3-15,-3-2 0,-1 4 16,-3 3-16,-1-2 0,-1-1 0,0-1 16,0 1-16,0-4 0,1-3 15,-1-4-15,0-1 0,0-2 16</inkml:trace>
  <inkml:trace contextRef="#ctx0" brushRef="#br0" timeOffset="55219.9868">26463 9815 0,'0'0'0,"0"0"0,0 0 15,0 0-15,0 0 0,-2-23 16,-5 13-16,-3 0 0,-2-1 0,-6 2 16,-4 0-16,-1 2 0,-2 1 15,-10 2-15,-3 4 16,1 2-16,3 1 0,-7 6 0,0 5 15,6 3-15,5 1 0,7 3 16,6 0-16,6-2 0,4-2 0,9 5 16,8 0-16,2-5 15,5-2-15,11 0 0,9-3 16,-1-4-16,2-6 0,1-6 16,4-4-16,-5-2 0,-4-1 0,5-9 15,-2-6-15,-4 1 0,-4-1 16,-5-6-16,-3-4 0,-4 1 15,-4 1-15,-1 3 0,-2 2 16,-2 4-16,-2 4 0,-3 6 16,0 4-16,-3 2 0,0 2 15,-4 6-15,0 2 0,-3 5 16,0 2-16,-3 7 0,-4 6 0,1 3 16,-1 3-16,-2 10 15,3 4-15,3-3 0,3-1 0,5 1 16,7 1-16,0-6 0,2-2 15,6-2-15,4-6 0,-6-7 16,-3-4-16,-2-2 0</inkml:trace>
  <inkml:trace contextRef="#ctx0" brushRef="#br0" timeOffset="55801.2817">26879 9741 0,'0'0'0,"0"0"0,0 0 16,0 0-16,-8 23 0,8-23 16,-16 26-16,5-9 0,-2 1 15,-1 1-15,1 2 0,1-2 0,1 1 16,0 2-16,2-1 16,1-5-16,3-3 0,2-3 0,2-3 15,2-3-15,1-4 0,3-4 16,4-2-16,3-2 0,4-3 15,1-5-15,2-3 0,1-1 16,0 1-16,4-2 0,0 2 16,-2 4-16,-2 2 0,-3 2 15,-2 5-15,-2 2 0,-2 2 0,-1 5 16,0 3-16,-4 3 0,-3 2 16,-1 2-16,-2 1 15,0 0-15,0 0 0,0 0 0,-1 2 16,0-1-16,0-1 0,0-2 15,0-1-15,0-2 0,0-2 16,1-2-16,0-2 0,0-3 16,2-3-16,1-4 0,3-2 15,2-3-15,3-1 0,5-4 16,3-3-16,-1 2 0,0 1 0,1 1 16,1-1-16,3-1 0,-2 2 15,-3 4-15,-1 1 0,-3 6 16,-2 4-16,-1 3 0,-1 3 15,-4 3-15,-3 0 0,-3 6 16,-2 4-16,-1 0 0,-2 0 16,-1 7-16,-2 1 0,0 0 15,0-1-15,4-2 0,2-2 16,0-4-16,1-4 0,1-3 16,2-3-16,-1-1 0,0-1 0,0-2 15</inkml:trace>
  <inkml:trace contextRef="#ctx0" brushRef="#br0" timeOffset="56117.9025">27409 9910 0,'0'0'0,"0"0"16,0 0-16,0 0 0,0 0 0,25 4 15,-25-4-15,22 5 16,-22-5-16,25 9 0,-8-5 16,1-1-16,3 0 0,1-2 0,1-3 15,1 1-15,-1-2 0,7-2 16,-2-1-16,-2-3 0,-4-1 15,-5-1-15,-2-4 0,-5 0 16,-4 1-16,-6-1 0,-5 2 16,-5 1-16,-4 1 0,-3 2 15,-5 3-15,-6 3 0,0 0 0,-2 6 16,0 4-16,2 4 16,1 2-16,3 3 0,0 5 15,7 0-15,4 0 0,2 6 0,4 1 16,6-2-16,3-2 0,9 0 15,7-4-15,3-3 0,4-3 16,7-6-16,6-4 0,-10-1 0,-5 0 16,-5-2-16</inkml:trace>
  <inkml:trace contextRef="#ctx0" brushRef="#br0" timeOffset="56505.4415">27910 9860 0,'0'0'0,"0"0"0,0 0 16,-17 25-16,17-25 0,-14 25 15,6-10-15,1 2 0,0 0 0,-1 4 16,2-2-16,0-3 16,2-2-16,2-3 0,2-2 15,1-4-15,1-3 0,0-3 0,1-4 16,1-1-16,0-2 0,4-7 15,1-4-15,2 1 0,1 1 16,2-4-16,3 0 0,-3 2 16,-1 2-16,2-1 0,-3 2 15,0 3-15,0 2 0,1 5 16,1 3-16,-3 5 0,-1 0 0,0 3 16,0 3-16,-1 2 15,-1 2-15,-3 3 0,0 2 0,-3 0 16,-2-1-16,-1 4 0,0 1 15,-1-1-15,-1 0 0,1 1 16,-1-1-16,1-4 0,-1-2 16,1-5-16,0-6 0,0-1 0,0-5 15,-1 2-15,3 1 0,-2-3 16</inkml:trace>
  <inkml:trace contextRef="#ctx0" brushRef="#br0" timeOffset="56767.776">28483 9635 0,'0'0'0,"0"0"0,0 0 15,0 0-15,2 25 0,-2-25 0,-10 34 16,2-13-16,-3 3 0,-3 4 16,1 4-16,-2 8 0,2 0 15,0 6-15,6-3 0,2-5 16,4-7-16,4-3 0,5-5 15,4-4-15,4-3 0,1-4 16,2-4-16,1-2 0,0-4 0,2-4 16,0-6-16,-3-1 15,-3-2-15,-3 2 0,-2 3 0,-2 0 16</inkml:trace>
  <inkml:trace contextRef="#ctx0" brushRef="#br0" timeOffset="56918.083">28322 9868 0,'0'0'0,"0"0"16,0 0-16,0 0 0,0 0 0,36-4 15,-14 2-15,3 1 0,2 0 16,5 0-16,4 0 16,2 0-16,-5 0 0,-5 1 0</inkml:trace>
  <inkml:trace contextRef="#ctx0" brushRef="#br0" timeOffset="58117.1548">29246 9644 0,'0'0'0,"0"0"0,0 0 15,-21 24-15,11-11 0,-4 2 0,-4 6 16,-4 5-16,-1 0 0,0 1 15,-1 1-15,-3 3 0,4-3 16,2-3-16,2-4 0,4-4 16,3-2-16,2-4 0,2-2 15,2-1-15</inkml:trace>
  <inkml:trace contextRef="#ctx0" brushRef="#br0" timeOffset="58301.003">29184 9832 0,'0'0'0,"0"0"16,0 0-16,-4 27 0,4-27 0,-6 35 16,3-14-16,0 2 15,0 1-15,-2 6 0,2 2 16,1-3-16,0-4 0,2 1 16,3-6-16,0-8 0,1-3 0,0-1 15,-1-1-15,0-3 0</inkml:trace>
  <inkml:trace contextRef="#ctx0" brushRef="#br0" timeOffset="58467.6754">29376 9792 0,'0'0'16,"0"0"-16,0 0 0,6 21 0,-6-21 15,2 22-15,-2-22 0,-1 27 16,1-11-16,1-1 0,0-1 15,0-3-15,0-1 0,0-1 16,0-2-16,-1 1 0</inkml:trace>
  <inkml:trace contextRef="#ctx0" brushRef="#br0" timeOffset="59201.3779">29909 9437 0,'0'0'0,"0"0"0,0 0 16,0 0-16,0 0 0,0 0 16,-22 18-16,22-18 0,-20 18 15,20-18-15,-17 24 0,13-12 16,2 0-16,3-1 0,3-1 16,4-1-16,4-2 0,1-2 0,3-1 15,-1-1-15,1 1 0,3 0 16,1-1-16,-3-1 0,-3 0 15,-3-1-15,-2 1 0,-4 1 16,-2 2-16,-6 0 0,-3 2 16,-2 1-16,-2 1 0,-6 4 15,-3 3-15,-1-1 0,-2 3 0,1-1 16,0-1-16,3-3 0,2-2 16,-2 3-16,2-2 15,1-1-15,2-3 0,3-3 0,1 0 16,2-3-16,-1-1 0,3-2 15,-1-2-15,4-1 0,2 0 16,3-1-16,3-3 0,1 1 16,2-1-16,4 2 0,5-2 15,1 3-15,1 1 0,3 1 16,3 2-16,0 1 0,-1 0 0,2 4 16,-2 1-16,-8 4 0,-4 3 15,-12 2-15,-8 1 0,-2-2 16,-2-2-16,-6 4 0,-4 1 15,1-4-15,1-1 0,4-1 16,2 0-16,3 0 0,4 0 0,3 2 16,3 1-16,3 0 15,2 0-15,5 2 0,5 0 16,-4-1-16,0-1 0,4 5 16,3 1-16,-3 0 0,-2-1 0,-2 4 15,-2 2-15,-2-2 0,-3-2 0,-1 4 16,-3 1-16,-3 0 15,-1-1-15,-1-1 0,0-2 16,-1 0-16,1 0 0,-2-1 16,1-1-16,-1-2 0,0-2 15,-4 0-15,-3 0 0,-1-4 0,-1-2 16,-2-3-16,-2-1 16,0-2-16,1 0 0,-2-7 0,-1-6 15,3 0-15,2-2 0,3-5 16,6-5-16,0 5 0,2 2 0,2 4 15</inkml:trace>
  <inkml:trace contextRef="#ctx0" brushRef="#br0" timeOffset="59434.8695">30457 9788 0,'0'0'0,"0"0"0,0 0 0,25-3 16,-25 3-16,32-4 0,-12 3 15,2-1-15,1 0 0,7-1 16,0 0-16,-4 0 0,-1 0 0,-2 1 16,0 1-16,-4 1 0,-1-1 15,-4 1-15,-2-1 0,-2 1 16</inkml:trace>
  <inkml:trace contextRef="#ctx0" brushRef="#br0" timeOffset="59584.0376">30605 9836 0,'0'0'0,"0"0"15,0 0-15,0 0 0,0 0 0,0 0 16,-2 22-16,2-22 0,0 0 16,-3 32-16,2-16 0,0 0 15,0-1-15,0 2 0,-2 1 16,1-3-16,0-3 0,0-1 15,1-1-15,-1-2 0</inkml:trace>
  <inkml:trace contextRef="#ctx0" brushRef="#br0" timeOffset="59722.0084">30717 9989 0,'0'0'0,"0"0"0,0 0 0,0 0 16,26-2-16,-17 4 0,2-2 15,0 0-15,0-2 0,-1 2 16,-2-1-16,-1 1 0</inkml:trace>
  <inkml:trace contextRef="#ctx0" brushRef="#br0" timeOffset="60084.4864">30374 9986 0,'0'0'16,"0"0"-16,0 0 0,0 0 16,0 25-16,0-25 0,2 24 15,-2-24-15,2 25 0,-1-10 16,1 0-16,-2 2 0,0-1 0,-2-2 16,0-1-16,-1-3 0,-1-2 15,-3-2-15,-1-1 0,0 0 16,0 0-16,0-3 0,0 0 15,2-1-15,0-1 0,1 0 16,0 2-16,2-2 0,0 1 0,4 2 16,3 0-16,5 0 15,3-1-15,8 2 0,5-1 16,3 1-16,0 0 0,15 2 16,5 0-16,6 1 0,-5-2 0,12 1 15,0-1-15,-7-3 0,-6-2 16,2 0-16,-7 0 0,-14 0 15,-7 0-15,-5 0 0</inkml:trace>
  <inkml:trace contextRef="#ctx0" brushRef="#br0" timeOffset="60300.8776">31358 9379 0,'0'0'0,"0"0"15,0 0-15,20 11 0,-20-11 0,18 11 16,-6-2-16,-1 0 0,0 3 16,0-1-16,1-1 15,-2 0-15,-1-3 0,-1 1 0</inkml:trace>
  <inkml:trace contextRef="#ctx0" brushRef="#br0" timeOffset="60487.2858">31124 9564 0,'0'0'0,"0"0"0,0 0 0,0 0 16,-8 24-16,8-24 0,-5 22 15,5-22-15,-4 28 0,2-13 16,1-1-16,2 1 0,1-3 0,0-2 16,0 0-16,0-2 0</inkml:trace>
  <inkml:trace contextRef="#ctx0" brushRef="#br0" timeOffset="60708.265">31163 9644 0,'0'0'0,"0"0"15,0 0-15,0 0 0,11-16 16,-11 16-16,18-10 0,-18 10 15,26-10-15,-6 6 0,6 0 16,0 1-16,2-1 0,10 1 16,4 3-16,-1 0 0,-1 0 15,5 0-15,-3 0 0,-7 2 16,-4 0-16,-6 1 0,-3-1 16,-6 1-16,-4 2 0,-7 0 0,-5 2 15,-6 0-15,-6-1 0,-7 2 16,-5 3-16,-2-2 0,0-2 15,5-2-15,3 0 0,4-1 16</inkml:trace>
  <inkml:trace contextRef="#ctx0" brushRef="#br0" timeOffset="60967.3323">31342 9626 0,'0'0'0,"0"0"0,0 0 16,0 0-16,-11 20 0,11-20 15,-12 20-15,12-20 0,-12 20 16,7-7-16,2 0 0,1-1 16,2 0-16,3 0 0,5 0 15,2 0-15,2-2 0,3 1 16,4 0-16,6 3 0,2-3 0,-2 1 16,0 0-16,-1-1 0,-2-3 15,-1-1-15,-2 0 0,-2-1 16,-5-2-16,-5 0 0,-5 0 15,-2-4-15,-3-1 0,0-1 16,1 1-16,0 0 0</inkml:trace>
  <inkml:trace contextRef="#ctx0" brushRef="#br0" timeOffset="61184.5698">31460 9655 0,'0'0'0,"0"0"0,0 0 16,0 0-16,0 0 0,0 0 15,0 26-15,0-26 0,-8 22 16,8-22-16,-12 26 0,4-11 16,-1 1-16,-2 0 0,-2 1 15,0-2-15,0-1 0,-3-1 16,0-3-16,-5 2 0,0-2 0,0-3 16,0-3-16,2-1 0,1-3 15,2 0-15,3 0 0,2 0 16</inkml:trace>
  <inkml:trace contextRef="#ctx0" brushRef="#br0" timeOffset="61340.132">31103 9756 0,'0'0'16,"0"0"-16,0 0 0,0 0 15,29 4-15,-29-4 0,37 5 16,-15-1-16,1-1 0,2 0 16,3 2-16,6-2 0,-1 0 0,0 0 15,0 1-15,-4 0 0,-4 0 16,2 2-16,-5-1 0,-6 2 15,-3 1-15,-5-2 0,-1-1 16,-2-1-16</inkml:trace>
  <inkml:trace contextRef="#ctx0" brushRef="#br0" timeOffset="61551.4842">31078 10079 0,'0'0'0,"0"0"0,0 0 15,0 0-15,31-1 0,-31 1 16,40 2-16,-15-1 0,3-1 16,2 0-16,2 0 0,7 0 15,0 0-15,-4 0 0,-2 1 16,1 0-16,-5 0 0,-7 0 16,-5 1-16,-4 0 0,-2-1 0,-2 1 15</inkml:trace>
  <inkml:trace contextRef="#ctx0" brushRef="#br0" timeOffset="61984.5212">31406 9965 0,'0'0'0,"0"0"16,0 0-16,0 0 0,0 0 0,9 24 16,-9-24-16,2 23 0,-2-23 15,2 34-15,-2-15 0,0 1 16,0 1-16,0 0 0,0 1 15,0 4-15,0 0 0,0-4 16,0-1-16,-1-2 0,0-3 16,0-1-16,0-1 0,-2-2 15,0-3-15,-2-2 0,-3 0 16,-2-4-16,-2-2 0,-1-2 16,-2-2-16,0-3 0,1-1 0,0 0 15,3-1-15,1-2 0,3-1 16,0 2-16,3-1 0,1 2 15,3 1-15,10 1 0,8 2 16,3 1-16,2 0 0,8 3 16,6 4-16,2 2 0,0 2 15,7 5-15,-1 2 0,-4 0 16,-4-1-16,4 2 0,-3-1 16,-7-1-16,-6 1 0,-6-4 0,-6 0 15,-4-1-15,-4-2 0,-8 2 16,-7 0-16,-2-4 0,-4 0 15,-5-3-15,-3-3 0,4 1 16,4-1-16,3 0 0</inkml:trace>
  <inkml:trace contextRef="#ctx0" brushRef="#br0" timeOffset="72951.2548">9994 9820 0,'0'0'15,"0"0"-15,0 0 0,0 0 16,0 0-16,23-9 0,-23 9 16,0 0-16,29-3 0,-15 3 15,4-1-15,-2-2 0,1 2 0,5 0 16,4 1-16,1 0 0,-1 0 16,14-1-16,5 0 0,-1 0 15,0-1-15,17 2 0,4 2 16,6-2-16,-4-2 0,14-1 15,3 0-15,-6 1 0,-4 0 0,14 1 16,3 1-16,-12 0 0,-7 0 16,40 0-16,-3 1 15,-19 0-15,-15 0 0,12-3 0,8 1 16,-15-2-16,-9 1 0,9 2 16,8 1-16,-12-2 0,-7-1 15,9-3-15,8 0 0,-12 1 16,-9 2-16,9 0 0,6 0 15,-9 0-15,-7 1 0,7-3 16,5-1-16,-9 1 0,-8 1 0,1 0 16,-1 3-16,-6 0 0,-5 0 15,2 2-15,2-1 0,-9-1 16,-5-1-16,0-1 0,2 0 16,-12 0-16,-7 1 0,-4 1 15,-4 2-15,-5 0 0,-5 2 16,-1-3-16,-2-1 0,3 2 15</inkml:trace>
  <inkml:trace contextRef="#ctx0" brushRef="#br0" timeOffset="74047.8632">11238 9922 0,'0'0'15,"0"0"-15,0 0 0,0 0 0,0 0 16,0 0-16,0 0 0,0 0 16,0 0-16,0 0 0,0 0 15,0 0-15,-14 19 0,14-19 16,-34 14-16,13-6 0,-2 1 0,-3 1 16,-1 0-16,-3 1 0,5-2 15,3 0-15</inkml:trace>
  <inkml:trace contextRef="#ctx0" brushRef="#br0" timeOffset="74401.3378">10829 10081 0,'0'0'16,"0"0"-16,0 0 0,0 0 15,0 0-15,0 0 0,19 14 16,-19-14-16,0 0 0,23 21 16,-23-21-16,19 20 0,-11-7 0,-1-2 15,1 1-15,0-1 0,0 0 16,-1 0-16,0-2 0,0-1 15,-2 0-15,1-2 0,-1 0 16,1-2-16,-1-3 0,1-2 16,-1-3-16,2 0 0,1-1 15,0 0-15,1-3 0,1 1 16,0 0-16,0 1 0,0-2 16,-1 2-16,-1 2 0,1 1 15,0 1-15,0 0 0,0 1 0,-2 1 16,0 1-16,0 2 0,-1 1 15,0 0-15,-1 0 0,1 2 16,-1-1-16,1 1 0,-2 0 16,2 0-16,-1 1 0,1-2 15,-1-3-15,1 0 0,-1-3 0,1 0 16,-2 1-16,0-1 0</inkml:trace>
  <inkml:trace contextRef="#ctx0" brushRef="#br0" timeOffset="74669.0405">11404 9974 0,'0'0'0,"0"0"0,0 0 15,24 0-15,-24 0 0,24-3 16,-8 2-16,1 0 0,2 1 0,1 0 16,1 0-16,0 0 0,0-1 15,4 2-15,1 1 16,-4 0-16,-3 1 0,-2 2 0,-3 1 15,-3 2-15,-2 3 0,-6 0 16,-4 0-16,-3 1 0,-3 0 16,-1 1-16,-1 0 0,-2 1 15,-1-2-15,-4-1 0,-3 0 16,1-1-16,-1-2 0,1-3 16,2-1-16,2-1 0,3 1 15,2-2-15</inkml:trace>
  <inkml:trace contextRef="#ctx0" brushRef="#br0" timeOffset="74818.1958">11471 10067 0,'0'0'0,"0"0"16,0 0-16,0 0 0,0 0 15,0 0-15,2 23 0,-2-23 16,-3 22-16,3-22 0,-13 28 16,4-12-16,-1 1 0,-2 0 15,-1-1-15,2-1 0,1-3 0,1-1 16</inkml:trace>
  <inkml:trace contextRef="#ctx0" brushRef="#br0" timeOffset="75018.0733">11033 10413 0,'0'0'0,"0"0"15,0 0-15,9 20 0,-9-20 16,7 26-16,-3-10 0,0 2 15,-1 0-15,1-1 0,1 0 16,0 5-16,1-2 0,-2-4 16,1-3-16,-1-2 0,1-2 15,0-2-15,-2 0 0,0-2 0</inkml:trace>
  <inkml:trace contextRef="#ctx0" brushRef="#br0" timeOffset="75285.0308">11139 10403 0,'0'0'0,"0"0"0,0 0 16,21-6-16,-21 6 0,28-7 0,-8 3 16,3 0-16,2-2 0,9 1 15,3-1-15,-2 2 0,0 0 0,7 1 16,-2 0-16,-5 5 0,-3 1 16,-3 2-16,-4 1 15,-3 3-15,-2 1 0,-5 4 16,-2 2-16,-6 1 0,-2 2 0,-4 1 15,-2 2-15,-3-1 0,0 0 16,-3 0-16,1 0 0,-2-2 16,-1-2-16,-4-2 0,-4-3 15,0-2-15,-2-2 0,0-2 16,-1-3-16,5 0 0,2 0 0,2-2 16</inkml:trace>
  <inkml:trace contextRef="#ctx0" brushRef="#br0" timeOffset="75451.4179">11166 10564 0,'0'0'16,"0"0"-16,0 0 0,0 0 15,22-10-15,-22 10 0,32-9 16,-32 9-16,39-9 0,-15 4 16,1 1-16,-1-1 0,0 0 0,5 1 15,-2 2-15,-3 0 0,-2 1 16,-3 0-16,-4-1 0,-2 1 15</inkml:trace>
  <inkml:trace contextRef="#ctx0" brushRef="#br0" timeOffset="75634.6893">11352 10429 0,'0'0'0,"0"0"0,0 0 0,0 0 16,0 28-16,0-28 0,2 24 15,-2-24-15,6 29 0,-4-13 16,0 1-16,-1-2 0,0 0 16,0-2-16,1-2 0,-1-1 15,0-2-15,-1 0 0</inkml:trace>
  <inkml:trace contextRef="#ctx0" brushRef="#br0" timeOffset="75755.3906">11254 10659 0,'0'0'0,"0"0"15,0 0-15,0 0 0,0 0 16,0 0-16,0 0 0,0 0 15,27 10-15,-27-10 0,37-2 16,-14-1-16,1-1 0,6-1 16,4-1-16,-1-3 0,0-1 0,3 1 15,-7-1-15,-3 3 16</inkml:trace>
  <inkml:trace contextRef="#ctx0" brushRef="#br0" timeOffset="76052.1617">12080 10178 0,'0'0'16,"0"0"-16,0 0 0,0 0 0,-19 21 16,19-21-16,-13 18 0,6-9 15,0 1-15,3 1 0,1-1 16,0 0-16,3 0 0,5-1 15,3-2-15,2-2 0,3 0 0,2-3 16,3 0-16,2-1 0,2-1 16,8 0-16,0-2 15,1 0-15,0-1 0,-1-1 0,-1 0 16,1-1-16,-3-1 0,-4 1 16,-3-1-16,-4 0 0,-1 0 15,-4 0-15,-2 2 0,-2 1 16</inkml:trace>
  <inkml:trace contextRef="#ctx0" brushRef="#br0" timeOffset="76234.9825">12453 10177 0,'0'0'16,"0"0"-16,0 0 0,0 0 0,0 0 15,0 0-15,0 0 0,0 0 16,5 25-16,-5-25 0,0 24 16,0-24-16,0 30 0,0-30 15,1 32-15,-1-32 0,2 31 16,-2-31-16,2 28 0,-2-12 15,0-3-15,-1-1 0,0-1 16,-1-9-16,0-2 0,-1 0 16,1 0-16,0 0 0</inkml:trace>
  <inkml:trace contextRef="#ctx0" brushRef="#br0" timeOffset="76468.536">12277 10080 0,'0'0'0,"0"0"16,0 0-16,0 0 0,-2 31 0,2-31 16,-6 35-16,2-12 0,-1 2 15,1 1-15,1 2 0,-1 6 16,1-1-16,1-3 0,1-1 16,2-2-16,2-3 0,1 4 15,-1-1-15,-1-4 0,0-4 16,-2-2-16,-1-1 0,0-5 15,-1-2-15,1-1 0,0-1 16,0-1-16</inkml:trace>
  <inkml:trace contextRef="#ctx0" brushRef="#br0" timeOffset="76874.023">12115 10543 0,'0'0'0,"0"0"0,0 0 0,0 0 16,0 0-16,-20 25 0,20-25 15,-12 21-15,12-21 0,-10 23 16,7-11-16,2-1 0,2-1 0,4-1 16,4 0-16,1-1 0,1-1 15,6-2-15,3-1 0,3 0 16,-1-2-16,10-1 0,2 1 16,-1-1-16,0-2 0,5 0 15,-1-1-15,-3 0 0,-2-2 16,-4 0-16,-4 0 0,-3-1 15,-4 2-15,-2-1 0,-3-2 16,-3 0-16,-3 0 0,-2 0 16,-2 2-16,-1-4 0,-1 0 0,0 0 15,0 1-15,0 2 0,-1 1 16,1 0-16,0 2 0,0 2 16,0 0-16,0 0 0,1 4 15,0 3-15,1 0 0,-1 4 16,0 0-16,0 1 0,1 1 15,-2 2-15,0 2 0,-2 3 16,1-1-16,-2 1 0,-2-1 16,-1-3-16,2-2 0,-1-2 15,2-3-15,0 0 0</inkml:trace>
  <inkml:trace contextRef="#ctx0" brushRef="#br0" timeOffset="78001.7892">13712 10238 0,'0'0'0,"0"0"15,0 0-15,0 0 0,-6-19 0,6 19 16,0 0-16,-17-17 0,17 17 16,-15-12-16,5 6 0,-1 1 15,0 1-15,-5 2 0,-1 1 16,-1 1-16,0 2 0,2 0 15,0 2-15,-1 1 16,1 2-16,4 2 0,1 1 0,4 2 0,1 1 16,4 3-16,3 4 15,2-2-15,3 0 0,5 1 16,3 0-16,0-1 0,1-3 0,0 3 16,0-1-16,-3-2 0,-2-1 15,-4-2-15,-1 1 0,-3-4 16,-1 0-16,-5-1 0,-5 0 15,-2-1-15,-3-1 0,-1-3 16,-3 0-16,2-3 0,0 0 0,1-3 16,0-3-16,1 2 0,3 0 15,2 0-15</inkml:trace>
  <inkml:trace contextRef="#ctx0" brushRef="#br0" timeOffset="78335.2802">13675 10388 0,'0'0'0,"0"0"15,0 0-15,30 2 0,-18 0 0,3-1 16,4-1-16,1 0 0,1 0 16,5-2-16,0 0 0,-1-2 15,-1-1-15,-2 1 16,-1 1-16,-2-2 0,-4-1 0,-1-1 16,-4-3-16,-4 0 0,-3 0 15,-5-1-15,-3-2 0,-3 2 16,-2 2-16,-3 0 0,-3 2 15,-1 1-15,-3 0 0,-1 4 16,0 4-16,1 4 0,1 2 0,-4 7 16,1 4-16,3 1 0,4 1 15,4 1-15,4 2 0,6 1 16,4-1-16,3-2 0,4-1 16,5-4-16,4-4 0,7-2 15,2-3-15,5-4 0,4-4 16,6-4-16,0-4 0,-9 2 15,-8 1-15,-5 1 0</inkml:trace>
  <inkml:trace contextRef="#ctx0" brushRef="#br0" timeOffset="78571.7794">14560 10106 0,'0'0'0,"0"0"16,0 0-16,-23 19 0,23-19 15,-28 27-15,11-5 0,-3 3 16,-1 4-16,-4 7 0,0 1 16,6-2-16,2-2 0,3 4 15,5-3-15,6-5 0,4-4 0,5-2 16,6-3-16,3-6 0,0-4 16,5-4-16,2-4 0,0-4 15,0-4-15,-3-2 0,-4-3 16,-3 2-16,-2 2 0,-2 1 15</inkml:trace>
  <inkml:trace contextRef="#ctx0" brushRef="#br0" timeOffset="78718.1984">14228 10275 0,'0'0'0,"0"0"16,0 0-16,0 0 0,0 0 0,38-6 15,-16 2-15,5 2 16,5 0-16,6 2 0,5 0 15,12-1-15,0-1 0,0 1 16,-10-2-16,-8 2 0</inkml:trace>
  <inkml:trace contextRef="#ctx0" brushRef="#br0" timeOffset="79184.9595">15484 10261 0,'0'0'0,"0"0"16,0 0-16,0 0 0,0 0 0,-9-24 15,9 24-15,-14-16 0,5 8 16,-2 0-16,-2 2 0,-2 0 16,0 2-16,-5 2 0,-2 2 15,-1 3-15,-1 2 0,-9 4 16,-3 4-16,4 3 0,4 3 15,-3 6-15,4 1 0,8-1 16,3-2-16,7 1 0,6-2 16,5-3-16,5-4 0,9-4 15,9-3-15,0-3 0,0-3 16,5-2-16,2-5 0,2-3 0,-4-3 16,-1-3-16,-2-1 0,-2-2 15,-5-1-15,-3-1 0,-4-2 16,-4 6-16,-3 1 0,-2 4 15,-1 2-15,-1 3 0,1 2 0,-3 3 16,-1 1-16,-1 5 16,0 2-16,1 6 0,0 2 15,1-1-15,2 1 0,5 3 0,3 2 16,3-3-16,2 0 0,9-3 16,5-2-16,-4-3 0,-6-1 0,-3-2 15</inkml:trace>
  <inkml:trace contextRef="#ctx0" brushRef="#br0" timeOffset="79501.663">16197 10110 0,'0'0'0,"0"0"0,0 0 16,0 0-16,-25-5 0,25 5 15,-34 5-15,12-1 0,-3-1 16,-1 2-16,-2 2 0,-4 4 15,4 0-15,4 2 0,3 3 16,4-2-16,5 0 0,6 2 16,5 2-16,6-2 0,4 0 0,7 2 15,6 2-15,-2-3 0,-2-1 16,-1-1-16,2 0 16,-5-3-16,-2 0 0,-4-4 0,-3 0 15,-6 0-15,-4-1 0,-3-1 16,-2 0-16,-1-3 0,-3-1 15,-4 0-15,-2-2 0,1-2 16,2 1-16,-1-3 0,1-2 16,3 1-16,3 2 0,2 0 15</inkml:trace>
  <inkml:trace contextRef="#ctx0" brushRef="#br0" timeOffset="79686.0167">16462 10295 0,'0'0'0,"0"0"16,0 0-16,-10 26 0,4-15 0,0 2 15,-2 2-15,2 0 0,-1 0 16,0 3-16,3-2 16,1-4-16,0-1 0,2-4 0,1-3 15,0-4-15,0-7 0,0 2 16,0 1-16,0 1 0</inkml:trace>
  <inkml:trace contextRef="#ctx0" brushRef="#br0" timeOffset="79834.451">16403 9957 0,'0'0'0,"0"0"0,0 0 0,0 0 15,27 17-15,-27-17 0,21 22 16,-10-7-16,0 0 0,-1-1 15,-1-3-15,-2 0 0</inkml:trace>
  <inkml:trace contextRef="#ctx0" brushRef="#br0" timeOffset="80301.9001">17043 10271 0,'0'0'0,"0"-5"16,1-1-16,-1-1 0,-1 1 0,-3 0 15,-4 0-15,-2 0 16,-2-1-16,-9 2 0,-5 0 16,1 3-16,0 0 0,-3 4 15,-3 3-15,3 1 0,1 1 0,-4 8 16,0 9-16,5-2 0,3-1 16,6 1-16,6 1 0,6-3 15,4-1-15,6-3 0,6-2 16,5-2-16,3-3 0,7-4 15,5-5-15,0-1 0,-2-3 0,8-6 16,-1-4-16,-2 0 16,-3-1-16,0-11 0,1-7 15,-3 1-15,-3 3 0,-1-8 16,-4-2-16,-4 4 0,-5 3 0,-2 3 16,-2 1-1,-3 6-15,-1 3 0,-2 6 0,0 2 0,-1 5 16,1 4-16,-2 2 0,-3 2 15,0 3-15,-1 3 0,-1 6 16,-2 6-16,-1 3 0,-1 3 0,-1 5 16,-1 3-16,3 1 15,2 0-15,3 2 0,2-3 16,2-3-16,2-3 0,3-5 0,0-4 16,1-3-16,-1-3 0,-2-2 15,0-3-15,0-2 0</inkml:trace>
  <inkml:trace contextRef="#ctx0" brushRef="#br0" timeOffset="80635.3154">17223 10347 0,'0'0'0,"0"0"16,0 0-16,0 0 0,29 0 0,-29 0 16,29 0-16,-29 0 0,38-1 0,-16 1 15,1-1-15,0 0 16,1 0-16,7-3 0,0 0 15,-4-2-15,-1-1 0,-4 0 16,-2 0-16,-5-3 0,-2-2 16,-3 0-16,-3-2 0,-4 1 0,-3 2 15,-8 0-15,-5 1 16,-2 2-16,-3 2 0,-5 2 16,-5 5-16,-5 3 0,3 3 0,0 4 15,2 3-15,3 3 0,2 3 0,1 6 16,6 0-16,7 0 15,6 0-15,9 0 0,6 1 16,8-4-16,5-2 0,7-4 16,4-4-16,3-4 0,1-2 0,-10-1 15,-5-3-15,-5 0 0</inkml:trace>
  <inkml:trace contextRef="#ctx0" brushRef="#br0" timeOffset="84001.8316">5513 11202 0,'0'0'16,"0"0"-16,0 0 0,0 0 16,0 0-16,0 0 0,0 0 15,-22 5-15,22-5 0,0 0 16,0 0-16,0 0 0,0 0 0,18 12 16,-18-12-16,31 8 0,-31-8 15,42 8-15,-13-5 0,5 1 16,-2-2-16,17 0 0,7-2 15,12-2-15,-3 0 0,11 0 16,9-1-16,9-1 0,-5 0 16,20-2-16,16 0 0,-12 0 15,-9 0-15,44 0 0,-12 3 16,-19-1-16,-14-1 0,7 0 16,2-2-16,-19 5 0,-14 5 0,-3 1 15,-3 1-15,-10-4 0,-8 1 16,-4-4-16,-4-3 0,-12 3 15,-6 3-15,-14 1 0,-5 1 16,-10-3-16,-3 2 0,-1-1 16,1 0-16,1-1 0</inkml:trace>
  <inkml:trace contextRef="#ctx0" brushRef="#br0" timeOffset="85852.2277">1951 12741 0,'0'0'0,"0"0"0,0 0 0,0 0 15,0 0-15,0 0 0,25-10 16,-25 10-16,22-1 0,-22 1 0,28-1 16,-13 0-16,2-1 0,3 4 15,5-1-15,3 0 0,1-2 16,11 2-16,2 1 0,6 0 15,2 1-15,17 2 0,1-2 16,15 0-16,-5-1 0,5 0 16,3 1-16,12-2 0,-3-2 15,20 1-15,3 0 0,33-2 16,-26-3-16,3 3 0,-1 1 16,-10 0-16,-1 2 0,30-2 15,22 0-15,-13-3 16,-10-5-16,-12 4 0,-8 2 0,-3-1 15,0-1-15,6-1 0,4 0 16,-7 2-16,-6 0 0,3-2 16,4-1-16,-9 0 0,-7 0 15,-1 0-15,0 2 0,-6-2 0,-5 3 16,1-4-16,3 0 0,-12 6 16,-3 4-16,-1-3 15,-1-2-15,-7-1 0,-7-1 0,-3 0 16,-1 3-16,-6 1 0,-6 2 15,-3-2-15,-2-1 0,-9-2 16,-3-2-16,-2 2 0,-2 0 16,-6 0-16,-4 1 0,-4-1 15,-1-2-15,-5 2 0,1 1 0,-3 1 16,-1 0-16,-4-2 0,-1 0 16,-4 3-16,-2 1 15,0 0-15,-1 2 0,-3 1 0,-4 2 16,-4 0-16,-5 1 0,-3 1 15,-4 2-15,5-2 0,5-2 16,3-1-16</inkml:trace>
  <inkml:trace contextRef="#ctx0" brushRef="#br0" timeOffset="87253.6337">2160 14097 0,'0'0'0,"0"0"0,0 0 15,0 0-15,0 0 0,0 0 16,25-4-16,-25 4 0,0 0 0,29-1 15,-29 1-15,28-1 0,-10 0 16,2 1-16,3 0 0,3 0 16,3 0-16,13 1 0,5 1 15,1-1-15,-1-1 0,17 1 16,5-1-16,1 1 0,5 1 16,17 1-16,-1-1 0,7 2 15,-12-1-15,18-1 0,1-1 16,36 4-16,-11 4 0,-9 1 0,-5 0 15,-14-3-15,-9-3 0,9 1 16,9 1-16,-8 1 0,-1 1 0,11-2 16,11 0-16,-14 0 15,-7 1-15,12 1 0,9 1 16,-10-4-16,-3 0 0,9-1 16,7 0-16,-12 0 0,-9 0 0,17-1 15,10-2-15,-13 0 0,-9 0 16,24 5-16,15 2 15,-20-4-15,-13-1 0,7 0 16,5-1-16,0 1 0,-4 0 0,5-2 16,5-3-16,-5 1 0,-1 0 15,4-2-15,4-2 0,-7 5 16,-7 5-16,5-4 0,3 0 16,-5-1-16,-1-1 0,0-1 15,5-2-15,-5 2 0,-5 1 0,9 1 16,5 2-16,-10-5 0,-6-5 15,7 3-15,4 2 0,-7 3 16,-3 1-16,1 4 0,3 1 16,-8-2-16,-2-2 0,0 0 15,4-1-15,-2-2 0,-1-1 0,-3-1 16,-1-1-16,-5 2 16,-4-1-16,5 5 0,3 3 15,-8-1-15,-8-1 0,4-4 0,5-3 16,-3-4-16,-1-2 0,1 11 15,2 8-15,-9-3 0,-4-3 16,5-6-16,3-3 0,-3 0 16,-2 1-16,1 1 0,1 0 15,-6-2-15,-4 1 0,3-4 16,2 0-16,-3 5 0,-2 4 0,1-5 16,2-1-16,-8 3 15,-4 4-15,1 1 0,1 2 16,-7-2-16,-4 0 0,-1-3 15,-2-1-15,-12 3 0,-9 4 0,-4-3 16,-3-2-16,-9-1 0,-4 0 16,-17-11-16,-13-6 0,2 6 15,3 4-15,2 2 0</inkml:trace>
  <inkml:trace contextRef="#ctx0" brushRef="#br0" timeOffset="88169.3732">11503 12696 0,'0'0'15,"0"0"-15,0 0 0,29-3 16,-29 3-16,31-2 0,-9 2 15,3 0-15,3-1 0,13 0 0,6-1 16,0 0-16,3 1 0,10 0 16,1 1-16,7 0 0,-4-2 15,-2 3-15,-2 1 0,1 1 0,-7 0 16,-8 0-16,-8 0 16,-7-1-16,-7 0 0,-6 2 15,-6 0-15,-5 0 0,-5-1 0,-5 3 16,-5 1-16,-5 0 0,-5 1 15,-9 2-15,-6 1 0,3-1 16,-5 1-16,-11 3 0,-5 1 16,3 0-16,-1 0 0,-10 3 15,-2 0-15,7-1 0,7-3 16,-3-1-16,-1-3 0,8 2 16,6 2-16,-3-1 0,4-3 15,6-4-15,5-1 0,6-2 16,6 0-16,5-2 0,4-1 15,6-8-15,4-5 0,3-2 16,2 0-16,6-5 0,3-1 16,3 0-16,3 0 0,4-6 0,2-3 15,-1 1-15,0 1 0,10-7 16,2-3-16,-5 6 0,-3 4 16,1-1-16,0 1 0,-5 4 0,-3 4 15,-3 4-15,-1 2 16,-4 3-16,-3 5 0,0 6 15,2 4-15,-3 6 0,-1 4 0,-5 4 16,-3 7-16,-1 3 16,-2 5-16,-1 7 0,-3 5 0,-3 7 15,-1-3-15,-2 5 16,1 3-16,0-6 0,3-6 16,0-1-16,1-4 0,-2-7 0,-1-5 15,2-5-15,1-4 0,-1-6 16,-1-3-16,-1-4 0,0-3 15,-4-6-15,-2-4 0,-3-6 16,-2-4-16,-8-7 0,-3-6 16,-4-3-16,-3-2 0,-3-4 15,-4-1-15,-10-9 0,-1 1 16,2 0-16,3 1 0,6 8 16,12 10-16,8 9 0</inkml:trace>
  <inkml:trace contextRef="#ctx0" brushRef="#br0" timeOffset="98238.8412">9118 15182 0,'0'0'0,"0"0"0,0 0 15,0 0-15,0 0 0,0 0 16,0 0-16,0 0 0,0 0 0,0 0 16,0 0-16,0 0 0,0 0 15,0 0-15,28 0 0,-28 0 16,0 0-16,25 4 15,-25-4-15,19 4 0,-19-4 16,24 1-16,-9-1 0,0 0 16,3 0-16,-1 0 0,1 1 15,1 0-15,1-1 0,1 0 16,2 0-16,5 1 0,1 0 0,5-1 16,5-1-1,-5 1-15,-2-1 0,9 0 0,1 0 0,-2 0 16,0 0-16,3-1 0,3 1 15,-2-2-15,-2 1 0,12 1 16,2 0-16,-7 0 0,-5 0 0,9 0 16,0 1-16,-1-1 0,-1 1 15,-3-1-15,0 1 0,0 1 16,3 0-16,-3-1 0,-1-1 16,0-1-16,0 0 0,13 1 15,4 2 1,-7-2-16,4 1 0,-2-1 0,-8-1 15,4 2-15,4 0 0,-9-1 16,-4-2-16,26-2 0,0-1 16,-33 5-16,-4 3 0,29-1 15,-1-2-15,-7 0 0,-5 0 0,-5 1 16,-2 1 0,-2 0-16,-1 0 0,-3-3 0,0-1 15,-10 3-15,-3 3 0,1 0 0,3 0 16,-16-3-16,-1 1 0,-3-1 15,-1 2-15,-4-2 0,-1 0 16,-6 0-16,-5 0 16,4-1-16,1 1 0,-1 0 0</inkml:trace>
  <inkml:trace contextRef="#ctx0" brushRef="#br0" timeOffset="106335.7396">9936 13826 0,'0'0'0,"0"0"16,0 0-16,0 0 0,0 0 0,0 0 15,0 0 1,0 0-16,-24-7 0,24 7 0,-22 2 0,22-2 15,-31 6-15,14-1 16,-2-1-16,-1 4 0,0 3 0,-1 1 16,-1 0-16,-3 5 0,2 2 15,3 1-15,3 2 0,4 0 16,3-2-16,7 0 0,5-1 16,6-2-16,5-1 0,6-4 15,4-2-15,10-1 0,3-2 0,5-6 16,3-3-16,-7 0 0,-8 1 15,-4 0-15</inkml:trace>
  <inkml:trace contextRef="#ctx0" brushRef="#br0" timeOffset="106652.0943">10365 13904 0,'0'0'0,"0"0"0,0 0 16,0 0-16,0 0 0,0 0 16,0 0-16,0 0 0,0 0 0,-31-1 15,31 1 1,-27 16-16,27-16 0,-29 27 0,14-8 15,0 1-15,2 1 0,0 5 0,3 0 16,5-4-16,5-2 0,4-4 16,5-2-16,5-2 15,5-4-15,2-5 0,1-5 16,2 0-16,1-2 0,5-3 0,0-2 16,-5-5-16,-3 0 0,-3-5 15,-3-3-15,-5 0 0,-4 0 0,-3 0 16,-4 1-1,-4 2-15,-3 3 0,-8 3 0,-5 2 16,2 4-16,-2 1 0,0 3 16,-1 2-16,1 2 0,1 4 0,5 0 15,2 1-15,2-1 0,2-2 16,2 0-16</inkml:trace>
  <inkml:trace contextRef="#ctx0" brushRef="#br0" timeOffset="107002.5419">10846 13893 0,'0'0'0,"0"0"0,0 0 0,-11 21 16,11-21-16,-17 27 0,5-8 16,-1 0-16,0 0 0,1 0 15,0-2-15,-2 3 0,3-3 0,2-6 16,2-4-1,1-3-15,2-4 0,2-3 16,2-3-16,2-5 0,2-4 0,5-4 16,4-3-16,4-3 15,3-3-15,-2 4 0,0 3 16,5 0-16,1 5 0,0 3 16,-2 2-16,-1 5 0,-2 6 15,-3 3-15,-3 5 0,-3 4 16,-2 4-16,-3 1 0,-1 2 15,-2 5-15,-2 4 0,0-3 0,0-4 16,0 4-16,0 2 0,0-3 16,0-2-16,0-1 0,0-4 15,0-5-15</inkml:trace>
  <inkml:trace contextRef="#ctx0" brushRef="#br0" timeOffset="107251.9045">11580 13657 0,'0'0'0,"0"0"0,0 0 16,0 0-16,0 0 0,0 0 15,-35 14-15,18-2 0,0 3 0,-3 7 16,-2 4 0,1 1-16,1 3 0,-2 7 0,3-1 15,-1 6-15,5-6 0,2-1 16,2-2-1,1-4-15,2-2 0,0-4 0,1-5 16,-4-3-16,-1-3 16,-2-4-16,0-3 0,3 0 0,2-1 15,1-1-15</inkml:trace>
  <inkml:trace contextRef="#ctx0" brushRef="#br0" timeOffset="107401.9037">11281 13870 0,'0'0'0,"0"0"0,0 0 0,26-1 16,-16 0-16,5-1 0,4 1 16,5 1-16,0 0 0,2 0 15,0 1-15,1 1 0,-1-1 16,-4-1-16,-3 1 0,-4 0 0</inkml:trace>
  <inkml:trace contextRef="#ctx0" brushRef="#br0" timeOffset="107601.9018">11774 13984 0,'0'0'0,"0"0"16,-10 20-16,4-8 0,-2 1 0,-1 2 16,0 0-16,2 2 15,-1 1-15,0 2 0,3-2 16,-1-3-16,2-1 0,0-3 0,2-3 15,2-5-15,2-4 0,-2 1 16,3-3-16,-3 3 0</inkml:trace>
  <inkml:trace contextRef="#ctx0" brushRef="#br0" timeOffset="107734.0546">11826 13740 0,'0'0'0,"0"0"0,0 0 16,0 0-16,0 0 0,0 0 15,8 21-15,-8-21 0,12 22 16,-12-22-16,10 18 16,-10-18-16</inkml:trace>
  <inkml:trace contextRef="#ctx0" brushRef="#br0" timeOffset="108185.7278">12295 13983 0,'0'0'0,"0"0"16,0 0-16,-6-19 0,6 19 0,-15-18 16,1 7-16,0 1 0,-1 0 15,-4 0-15,-2 2 0,-7 1 16,0 2-16,0 7 0,3 6 16,-1 1-16,2 1 0,1 3 15,1 6-15,2 4 0,6 2 0,9-3 16,9-4-1,6 0-15,6-1 0,2-3 0,1-4 16,5-6-16,6-5 16,-2-2-16,1-3 0,5-6 0,-1-6 15,-4-5-15,-3-2 0,2-5 16,-1-3-16,0-2 0,0 2 16,0-4-16,-5 4 0,-6 4 0,-3 4 15,-3 5-15,-3 5 0,-1 4 16,-2 1-16,-2 8 15,-2 2-15,0 8 0,-1 3 0,-2 3 16,-1 4-16,-5 4 0,-2 4 16,-3 3-16,0 4 0,1 5 15,2 0-15,4-3 16,4-1-16,2-4 0,1-4 0,2-4 16,2-4-16,0-3 0,-2-4 15,0-2-15</inkml:trace>
  <inkml:trace contextRef="#ctx0" brushRef="#br0" timeOffset="108501.9341">12533 14018 0,'0'0'0,"0"0"0,0 0 16,20 5-16,-20-5 0,22 4 15,-8-2-15,4-1 0,1 1 0,2-4 16,0 1-16,1-2 0,0-1 15,7-2-15,-1-2 0,-4-1 16,-3 0-16,-3-1 0,-3-1 16,-4-1-16,-3-2 0,-7 0 15,-7 1-15,-3 2 0,-4 2 16,-4 2-16,-5 2 0,-3 5 16,0 3-16,-7 4 0,1 4 15,1 3-15,2 1 0,4 5 16,5 4-16,7-1 0,5-1 0,10 0 15,9 1 1,5-3-16,4-1 0,12 1 0,7-3 16,4-3-16,5-2 0,-10-5 0,-9 0 15,-7-2-15</inkml:trace>
  <inkml:trace contextRef="#ctx0" brushRef="#br0" timeOffset="108702.2232">13454 13922 0,'0'0'0,"0"0"0,0 0 0,0 0 15,0 0-15,-13 30 0,13-30 16,-16 31-16,5-13 0,0 2 16,0-1-16,1-1 0,1 1 0,0 2 15,2-3-15,2-2 0,2-3 16,-1-1-16,2-3 15,0-1-15</inkml:trace>
  <inkml:trace contextRef="#ctx0" brushRef="#br0" timeOffset="108869.0109">13431 13708 0,'0'0'0,"0"0"0,0 0 16,0 0-16,0 0 0,20 13 15,-20-13-15,22 15 0,-22-15 0,29 16 16,-15-7-16,-1-1 16,-2-2-16,-1 0 0</inkml:trace>
  <inkml:trace contextRef="#ctx0" brushRef="#br0" timeOffset="109206.4858">13709 13970 0,'0'0'0,"0"0"16,0 0-16,-20 26 0,10-13 0,1 0 16,1-1-16,-3 3 0,1-2 15,2-1-15,1-1 0,2-3 16,0 0-16,2-3 0,1-2 16,2-3-16,0-2 0,2-1 15,3-1-15,1-6 0,4-2 0,2-5 16,4-3-1,4-5-15,-1 1 0,3 2 0,2 2 16,2-1-16,-2 3 0,-2 5 0,-1 2 16,-2 5-16,-2 2 0,-1 5 15,0 3-15,-2 1 0,-2 4 16,-2 0-16,-2 4 0,-5-2 16,-2 3-16,-1 7 15,-1 3-15,0-4 0,-1-2 0,1 0 16,-1-2-16,2-3 0,2-2 15,-1-2-15,0-2 0,0-2 16</inkml:trace>
  <inkml:trace contextRef="#ctx0" brushRef="#br0" timeOffset="109539.3132">14718 13786 0,'0'0'0,"0"0"0,0 0 16,0 0-16,-23-10 0,23 10 0,-32-6 16,11 5-16,-4 1 0,0 2 15,-1 2-15,1 0 0,3 0 0,-1 4 16,4 1-16,5 2 0,4 1 16,6 2-16,4 1 0,4-1 15,5 0-15,4 2 16,4 1-16,-2-1 0,0 1 15,-1 1-15,-3-2 0,-2-2 16,-4-2-16,-4-1 0,-5-2 16,-3-3-16,-3-5 0,-4-1 15,-5-1-15,0-2 0,-1-3 16,-1-2-16,0-3 16,3 0-16,3 2 0,1 2 15</inkml:trace>
  <inkml:trace contextRef="#ctx0" brushRef="#br0" timeOffset="109969.3175">14923 13643 0,'0'0'0,"0"0"16,0 0-16,1 22 0,-1-22 0,-4 29 15,-2-8-15,-3 1 0,-1 2 16,-2 2-16,-1 2 0,-4 6 15,2-3-15,1 0 0,0-2 16,1 1-16,2-4 0,2-6 16,3-4-16,0-3 0,2-4 15,1-4-15,0-2 0,3-3 16,-1-3-16,5-5 0,2-6 16,4-1-16,2-1 0,3 1 15,1 0-15,-1 3 0,1 2 0,6-1 16,2 1-16,-1 3 15,1 3-15,-4 2 0,0 3 0,-2 0 16,-3 2-16,-1 1 16,-2 1-16,-2 1 0,-2 1 0,-3-2 15,-2 2-15,-2 0 0,-1 0 16,-3 2-16,-3 1 0,-1-2 0,-2-1 16,-4-2-16,-4 0 15,0-1-15,-2-2 0,-3 0 16,-4-2-16,3-1 0,3 0 0,-1 1 15,5-1-15,3 1 0</inkml:trace>
  <inkml:trace contextRef="#ctx0" brushRef="#br0" timeOffset="110105.6584">15330 14161 0,'0'0'0,"0"0"0,0 0 16,0 0-16,-16 16 0,16-16 0,0 0 16,-23 12-16</inkml:trace>
  <inkml:trace contextRef="#ctx0" brushRef="#br0" timeOffset="113402.9975">15860 13635 0,'0'0'0,"0"0"0,0 0 15,0 0-15,0 0 0,-17 23 16,17-23-16,-29 28 0,13-12 0,-3 3 15,-3 2-15,-1 1 0,-1-1 16,-8 7-16,0-1 0,1-2 16,1-1-16,1-1 15,4-3-15,6-5 0</inkml:trace>
  <inkml:trace contextRef="#ctx0" brushRef="#br0" timeOffset="113585.4614">15706 13844 0,'0'0'0,"0"0"0,0 0 16,-4 34-16,2-15 0,-2 4 15,-2 3-15,-3 8 16,1 2-16,-2-1 0,0 1 0,0 3 16,3-3-16,2-7 0,1-5 15,3-8-15,1-6 0,4-6 16,1-4-16,2-5 0,2-6 0,-3 2 15,0 1-15,-2 3 0</inkml:trace>
  <inkml:trace contextRef="#ctx0" brushRef="#br0" timeOffset="113802.0219">16004 13641 0,'0'0'0,"0"0"0,0 0 16,0 0-16,0 0 0,0 0 15,0 0-15,-6 28 0,6-28 0,-17 36 16,2-7-1,-2 6 1,0 7-16,2-5 0,15-37 0,-12 34 0,1 3 0,2 4 16,4-7-16,2-5 0,4 0 15,4-7-15,2-7 0,2-4 0,6-7 16,6-6-16,-2-2 0,-3-1 16,-1 1-16,-4 1 15,-3 0-15</inkml:trace>
  <inkml:trace contextRef="#ctx0" brushRef="#br0" timeOffset="113971.0608">15903 13900 0,'0'0'0,"0"0"0,0 0 16,0 0-16,29 2 0,-29-2 15,28 1-15,-10-1 0,3-1 0,2-3 16,3-1-16,-2-1 0,-5 2 15,-1 0-15</inkml:trace>
  <inkml:trace contextRef="#ctx0" brushRef="#br0" timeOffset="114152.0386">16308 13645 0,'0'0'0,"0"0"0,0 0 16,0 0-16,27 10 0,-27-10 15,37 7-15,-17-3 0,3-1 16,3 0-16,4 0 0,-2-1 16,1 1-16,7-11 15,0-6-15,-7 2 0,-3 1 0,-5 2 16</inkml:trace>
  <inkml:trace contextRef="#ctx0" brushRef="#br0" timeOffset="114285.7912">16526 13745 0,'0'0'0,"0"0"0,0 0 16,0 0-16,-18 16 0,18-16 16,-21 17-16,21-17 0,-26 20 0,13-8 15,-2 1-15,1 0 0,0 0 16,-5 2-16,1-1 0,3-2 16,2-2-16,2-2 0</inkml:trace>
  <inkml:trace contextRef="#ctx0" brushRef="#br0" timeOffset="114461.1488">16258 13931 0,'0'0'0,"0"0"16,0 0-16,-7 27 0,4-15 0,-1 2 16,-1 3-16,0 3 0,-1-2 15,3-2-15,0 0 0,0-6 16,2-2-16,1-5 0,0-3 15,0 0-15,0 0 0,0 0 16</inkml:trace>
  <inkml:trace contextRef="#ctx0" brushRef="#br0" timeOffset="114702.6178">16252 13914 0,'0'0'16,"0"0"-16,0 0 0,0 0 0,34-1 15,-34 1-15,30-1 0,-30 1 16,42 2-16,-20-2 0,0 1 15,2 0-15,-1 2 0,5 0 0,1 1 16,-4 1-16,-1 1 0,-5 3 16,-2 0-16,-4 3 0,-2 2 15,-5 2-15,-4 1 0,-2 1 16,-1-2-16,-5 1 0,-1-2 16,-3 0-16,-1-1 0,0-2 15,-2-1-15,1-3 0,-1-4 0,2 0 16,2 0-16,2-1 0</inkml:trace>
  <inkml:trace contextRef="#ctx0" brushRef="#br0" timeOffset="114885.9631">16454 14021 0,'0'0'0,"0"0"16,0 0-16,-10 23 0,10-23 0,-13 25 15,4-8-15,-1 1 0,0 1 16,-3 1-16,-3 0 0,-4 6 15,0 0-15,1-3 0,2-2 16,0-3-16,2-2 0,-3 6 16,3 3-16,2-5 0,3-4 0,3-2 15</inkml:trace>
  <inkml:trace contextRef="#ctx0" brushRef="#br0" timeOffset="115053.5088">16481 14257 0,'0'0'0,"0"0"16,13 13-16,-4-3 0,1 0 16,3 2-16,3 2 15,4 4-15,-1-1 0,-2 0 0,-3-1 16,-1 0-16,-2-2 0,-2-3 16,-1-3-16,-3-2 0,0-5 15,-2 1-15,0 0 0,-1-1 16</inkml:trace>
  <inkml:trace contextRef="#ctx0" brushRef="#br0" timeOffset="115452.6339">17027 13736 0,'0'0'0,"0"0"0,0 0 0,0 0 0,0 0 16,16 19-16,-16-19 16,0 0-16,25 16 0,-25-16 0,22 18 15,-11-9-15,-1 0 0,-1-1 16,-1-1-16,-2-1 15</inkml:trace>
  <inkml:trace contextRef="#ctx0" brushRef="#br0" timeOffset="115752.8717">16848 13970 0,'0'0'15,"0"0"-15,0 0 0,0 0 16,24 15-16,-24-15 0,32 8 15,-15-4-15,-2 1 0,3 0 0,0-1 16,0 2-16,-1-1 0,-1 5 16,-4-1-16,-3 1 0,-3-2 0,-8 6 15,-3 3-15,-3 1 16,-1-1-16,-1 1 0,-1-1 16,2-2-16,-1-3 0,2-1 15,2-4-15,4 2 0,2-1 0,5-2 16,3-1-1,7-2-15,2-1 0,11-6 16,8-6-16,3-7 0,2-8 16,1 1-16,-8 4 0,-7 4 15</inkml:trace>
  <inkml:trace contextRef="#ctx0" brushRef="#br0" timeOffset="115936.087">17694 13718 0,'0'0'0,"0"0"0,0 0 0,-17 24 16,9-13-16,-6 2 15,-6 1-15,-1 3 0,-1 1 16,-9 4-16,-1-1 0,-5 2 0,0-1 16,2-6-16,0-2 0,6-3 15,6-3-15,4 0 0</inkml:trace>
  <inkml:trace contextRef="#ctx0" brushRef="#br0" timeOffset="116135.8862">17354 13950 0,'0'0'16,"0"0"-16,2 19 0,-2-4 16,-1 2-16,0 4 0,-1 3 15,-1 7-15,1 0 0,0-2 16,0 0-16,0 2 0,-1-4 0,1-4 15,0-2-15,0-5 16,0-3-16,-1-6 0,0-4 0,0-6 16,-1-4-16,1 2 15,1 0-15,0 2 0</inkml:trace>
  <inkml:trace contextRef="#ctx0" brushRef="#br0" timeOffset="116302.5986">17413 14015 0,'0'0'0,"0"0"15,20-4-15,-5 2 0,2-1 0,4 1 16,3-2-16,11 1 16,0 0-16,1 0 15,2 0-15,-2 0 0,-1 2 16,1 0-16,-9 1 0,-8-1 16,-7-1-16,-6 1 0,-6 1 15,0 0-15,0 0 0,0 0 16</inkml:trace>
  <inkml:trace contextRef="#ctx0" brushRef="#br0" timeOffset="116519.6877">17708 14083 0,'0'0'0,"0"0"16,0 0-16,7 21 0,-7-21 0,7 26 16,-4-8-16,1 1 15,-2 2-15,-1 3 0,-1 1 16,0 7-16,-1-1 0,0-2 15,0 0-15,0-2 0,-2-1 16,1 2-16,0-3 0,-1-7 0,-1-2 16,-1-6-1,-3-3-15,4-3 16,-1 0-16,2-1 0</inkml:trace>
  <inkml:trace contextRef="#ctx0" brushRef="#br0" timeOffset="116685.3268">17614 14245 0,'0'0'0,"0"0"16,0 0-16,29 1 0,-29-1 0,37 2 15,-12-2-15,3 2 16,2-1-16,10 2 0,0 0 16,-1 0-16,-2 1 0,4 0 0,-4 0 15,-9-1-15,-4 0 0,-5-1 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377.1958" units="1/cm"/>
          <inkml:channelProperty channel="Y" name="resolution" value="657.57574" units="1/cm"/>
          <inkml:channelProperty channel="T" name="resolution" value="1" units="1/dev"/>
        </inkml:channelProperties>
      </inkml:inkSource>
      <inkml:timestamp xml:id="ts0" timeString="2025-12-15T01:57:25.608"/>
    </inkml:context>
    <inkml:brush xml:id="br0">
      <inkml:brushProperty name="width" value="0.05292" units="cm"/>
      <inkml:brushProperty name="height" value="0.05292" units="cm"/>
      <inkml:brushProperty name="color" value="#FF0000"/>
    </inkml:brush>
  </inkml:definitions>
  <inkml:trace contextRef="#ctx0" brushRef="#br0">12889 2252 0,'0'0'0,"0"0"15,0 0-15,0 0 0,0 0 16,0 0-16,0 0 0,-9 22 15,9-22-15,0 0 0,-9 24 16,9-24-16,-6 22 0,1-9 16,-1 0-16,-1 2 0,1 1 0,0 1 15,-1 0-15,-1 2 16,1 2-16,-6 6 0,-2 4 0,2-2 16,0-1-16,0 1 0,-1 2 15,0 2-15,1-1 0,2-2 16,2-1-16,1-4 0,2-2 0,1 0 15,2 0-15,1-4 16,1-1-16,2 0 0,1-1 16,2-2-16,2-2 0,0 0 15,3 1-15,1-3 0,1-1 0,2-2 16,3 1-16,-5-4 0,0 0 16,8 0-16,3 0 0,-4-1 15,1-2-15,5 1 0,1-2 16,-2 1-16,-1 0 0,4-1 15,4 0-15,-3-1 0,-4-1 0,2 2 16,3 0-16,-2 2 0,2-2 16,-1 0-16,2 1 15,-1 0-15,0-2 0,8 1 16,3 2-16,-9-2 0,-2 0 0,11 0 16,4 0-16,-4-1 0,-5 0 15,4 0-15,5 0 0,-5 1 16,-4 1-16,10-2 0,4 1 15,-8-1-15,-4 1 0,7-5 16,4 0-16,-7 3 0,-5 3 0,6 0 16,4 2-16,-6-2 0,-5 0 15,4-1-15,5-2 16,-5 1-16,-5 0 0,5 2 16,4 0-16,-4 0 0,-4-1 0,8 0 15,2 0-15,-9 1 0,-2 0 16,6-2-16,0-2 0,-6 2 15,0 2-15,1-2 0,2 1 16,-2 3-16,-2-1 0,5 0 16,-2-4-16,-5 1 15,-2 0-15,13-2 16,9 1-16,-3 0 0,-2 2 16,-7-1-16,-7 1 0,2-1 0,3-1 15,-2 1-15,0-1 0,0 1 16,0 1-16,-2 0 0,-2-1 0,2 0 15,2 0-15,-2 0 16,-1 0 0,6 3-16,5-1 0,-8-1 0,-4 0 0,2 1 15,1 0-15,-3-2 0,-2-2 16,0 0-16,0 0 0,-1 0 16,1 1-16,-1-1 0,0 1 15,-6 0-15,0 0 0,1 0 16,0 0-16,-1-1 0,-2 2 15,1-3-15,0 0 0,-2 1 0,-2 0 16,1 0-16,-1-1 16,-1 0-16,-1 0 0,0-1 0,1 0 15,-2-1-15,0 0 0,-1 0 16,-1 1-16,0-1 0,-1 1 16,-2 0-16,0 1 0,1-1 15,0 1-15,1 0 0,0-2 16,0 0-16,1-1 0,-1 2 15,-1-2-15,0 1 0,-1-4 0,0 0 16,1 0-16,-1-1 0,0-1 16,-2-1-16,0-1 0,-1 0 15,1-1-15,0 1 0,1-1 16,0 0-16,0 0 0,1-1 16,1-2-16,0 2 0,-2 1 15,1-2-15,-1-1 0,-2 1 16,1 0-16,-2-2 0,1-1 15,-2-2-15,0 1 0,-1 5 16,1 1-16,-2-1 0,-1-1 0,0-1 16,0-1-16,-1 1 0,0 0 15,-1 1-15,0 2 16,1 0-16,0 2 0,0-1 0,-1-3 16,-1 1-16,1 1 0,1 0 15,1 1-15,-1 1 0,0 0 16,-1 1-16,-2 2 0,0 0 15,-1-1-15,-2 0 0,0-1 16,1 1-16,-1 1 0,-1 3 16,1 3-16,-1 0 0,-1-3 0,-1 2 15,0-1-15,-2 2 0,-1-1 16,0 0-16,-1 1 0,-3-1 16,-1 2-16,-2-1 0,-1 1 15,-1 0-15,-1-1 0,0 1 16,1 2-16,-1-2 0,-1 0 15,-3-1-15,0 1 0,1 1 16,2 0-16,-3-1 0,1-1 0,-7 0 16,0 1-16,1-2 0,1 2 15,0-1-15,-1 0 0,1-1 16,2 2-16,-3 0 0,-1-1 16,-2 0-16,1 1 0,2 0 15,2-1-15,-8 1 0,-3-1 16,2 2-16,3 0 0,-1 0 15,-2 0-15,3-3 0,1 1 0,1 0 16,0 1-16,-1 1 0,-3-1 16,2 1-16,0-2 0,-1 3 15,1 2-15,1-2 0,-1-2 16,0 1-16,-3 0 0,2 1 16,-1 1-16,1 0 0,-2 1 15,-3-1-15,4 1 0,-1-3 16,1-1-16,-1-1 0,2 0 15,0 2-15,3 0 0,-2 1 16,-2 0-16,4 1 0,2 0 0,-1-1 16,-2 0-16,3 0 0,1 0 15,-1 1-15,-1 0 0,4-1 16,0-2-16,-1 1 0,1 0 16,1 0-16,-1 0 0,-2 0 15,-1 1-15,1 0 0,1 0 16,-3 0-16,-2 0 0,3 1 15,2-1-15,-3 0 0,-1 0 16,1 1-16,0 0 0,-2 1 16,0 0-16,1 0 0,1 3 0,2-3 15,0 0-15,0 1 16,-1-1-16,0 0 0,0-1 0,4 3 16,1-1-16,-1 1 0,-3 0 15,2-1-15,3 0 0,0 2 16,3 0-16,-1-1 0,-2-1 0,1 3 15,0 0-15,2 0 16,2 1-16,-3 1 0,0 0 16,5-1-16,5-2 0,3-1 15</inkml:trace>
  <inkml:trace contextRef="#ctx0" brushRef="#br0" timeOffset="18800.821">14793 2947 0,'0'0'0,"0"0"0,0 0 0,0 0 16,0 0-16,0 0 0,0 0 15,0 0-15,27-9 0,-27 9 16,0 0-16,26-3 0,-26 3 16,20-4-16,-7 3 0,1 1 0,2-2 15,0 2-15,2 0 0,-1 0 16,0 2-16,1-2 16,0 0-16,0 0 0,0 1 0,4 2 15,-1-2-15,-3 0 0,-1 0 16,-3 0-16,-2 0 0,-2 2 15,-1 2-15,-3-2 0,-2 3 16,-1-2-16,1 1 0,-3-3 0,-1 1 16,-1-1-16,-2 1 0,-1-3 15,-2 0-15,-1 0 0,-2 0 16,-2 1-16,-1-1 0,-1 0 16,-1-1-16,0-1 0,0 0 15,-1 1-15,1 0 0,-4-1 16,2 2-16,1-1 0,2 0 15,2-1-15,1 1 0,4-2 16,0-1-16,3 1 0,1 0 16,2 1-16,0 2 0,4-4 15,2 2-15,0-1 0,3 2 0,2 0 16,2 0-16,2 0 0,1 2 16,3-1-16,2 1 0,4-1 15,-2 0-15,0 0 0,0 1 16,-3-1-16,0 1 0,-3-1 15,-3 1-15,-1-1 0,-2 0 16,-2 0-16,-2 0 0,-4 0 16,-3 0-16,-2-1 0,-5 1 15,-1-1-15,-2 1 0,-6-1 0,-5-1 16,-6 0-16,-1 0 0,-2 2 16,-1-2-16,2 2 0,1-1 15,-3 1-15,4 0 0,2-1 16,6-1-16,1 1 0,4-1 15,3 1-15,3 0 0,3 0 16,5 1-16,-1-4 0,4 2 16,2-1-16,4 2 0,1 0 0,2 0 15,2 1-15,3 1 0,-1-1 16,1 0-16,1 1 0,-1-1 16,0 1-16,-1-1 0,0 1 15,-2 1-15,-1-1 0,-2-1 16,-2 0-16,-1 1 0,-3 0 15,-1 0-15,-4-1 0,-3 2 16,-1-1-16,-3 0 0,-1 0 16,-5-1-16,1 0 0,-1 0 0,-7-1 15,-1 0-15,1 0 0,2 0 16,1-1-16,3 1 0,2 0 16,2 0-16,2-1 0,1 0 15,2 0-15,2 1 0,3 1 16,3-3-16,2 1 0,3 1 0,3 2 15,2 1-15,1-2 16,0 0-16,5 1 0,1 1 16,-2-1-16,0-1 0,-1 1 15,-1 0-15,-3 0 0,-2-2 0,-3 1 16,-4-1-16,-4 1 0,-2-2 16,-4 0-16,-4 1 0,-4-2 15,-1 2-15,-10-1 0,-5 1 16,0 0-16,-1-1 0,3 2 15,0-1-15,-2 0 0,4 0 16,5 0-16,4 0 0,6 1 0,4 1 16,7-1-16,5 2 15,3-2-15,3 1 0,4 0 0,5 3 16,2-1-16,1 1 0,0 0 16,-4-1-16,-3 1 0</inkml:trace>
  <inkml:trace contextRef="#ctx0" brushRef="#br0" timeOffset="60902.1333">3949 3087 0,'0'0'0,"0"0"0,0 0 0,0 0 16,0 0-16,0 0 15,0 0-15,0 0 0,0 0 0,25 7 16,-25-7-16,25 0 0,-25 0 0,34 0 16,-13-2-16,2 2 15,2 2-15,4-2 16,1 1-16,10 0 0,1 0 0,3 0 16,2 0-16,12 0 0,-1 1 0,-2-2 15,2 0-15,8 3 0,-1 0 16,-2 1-16,5-2 0,6-2 15,-1-1-15,-2 1 0,-1 1 16,5-1-16,-2 2 0,-3-2 16,2 0-16,0 0 0,-1-2 15,29-2-15,-5 1 0,-13 2 16,-5 1-16,-2 2 0,-2 0 16,-5 1-16,-3 2 0,-1-4 0,0 0 15,-2-7-15,0-3 0,-5 4 16,-3 3-16,-1 1 0,-1-1 15,-3-4-15,2-2 0,-6 4 16,-7 1-16,0-2 0,-2-2 16,-1 4-16,0 3 0,-4-6 15,-4-2-15,0 1 0,-1-2 0,-13 4 16,5-2-16,-2 3 0,2 2 16,0 1-16,0 1 15,-2-4-15,0-2 0,0 2 0,1 1 16,-1-1-16,-2 0 0,0-3 15,-1-2-15,-2 0 0,-3 3 16,0-3-16,-2-1 0,-1 0 16,-2-1-16,-1-1 0,0-2 15,0 0-15,0-2 0,-2-2 16,-2 0-16,0-3 0,-1 1 0,0-1 16,0 0-16,0-3 0,1-2 15,1-1-15,1-1 0,1-1 16,2-2-16,0 2 0,2 1 15,-1 3-15,-1-1 0,0-3 16,1-2-16,1 1 0,-3 0 0,1-1 16,0 2-16,-1 3 15,0 3-15,-1 2 0,0 1 16,-2 5-16,-1 3 0,-2 0 16,0 0-16,-3 2 0,-1 4 0,-3-2 15,-2 0-15,-5 2 16,-1 2-16,-2 1 0,-1 1 0,-2 2 15,-3 1-15,-3-1 0,-3 0 16,-1-1-16,-1-2 0,-3 4 16,-2 2-16,-7 0 0,0 1 0,-2-1 15,-4-3-15,3 0 16,1 0-16,-9 2 0,-1 1 16,1-1-16,0-2 0,-4-2 0,1 0 15,-8 1-15,5 1 0,-2 1 16,-2 0-16,1 2 0,-1-2 15,-32-2-15,10-3 0,4 6 16,3 4-16,7-4 0,4-2 16,7 0-16,2 0 0,1 1 15,0 2-15,1-2 0,2-1 0,-3 2 16,-2 0-16,9 4 0,6 1 16,-1-2-16,0-1 0,1-1 15,3-1-15,1 3 0,3 2 16,5 2-16,-1-1 0,5 1 15,2-2-15,4 4 0,6 2 16,0-2-16,3-1 0,3-4 16,4-1-16,9 0 0,-1 2 15,1 2-15,0 3 0,1 1 16,0 3-16,4 1 0,1 1 0,-1-1 16,0 1-16,2 4 0,-3 1 15,2 5-15,2 2 0,0 2 16,-1 2-16,0 1 0,-1 1 15,0 2-15,-2 1 0,2-1 16,-3 1-16,0 5 0,0-3 16,0-3-16,0-3 0,0-1 0,-3-1 15,3-9-15,0-6 16,0-3-16</inkml:trace>
  <inkml:trace contextRef="#ctx0" brushRef="#br0" timeOffset="69069.122">6740 2920 0,'0'0'0,"0"0"0,0 0 16,0 0-16,0 0 0,17 18 15,-17-18-15,7 24 0,-7-24 0,5 32 16,-3-10-16,0 3 0,1 5 16,-2 5-16,-1 5 15,-1 12-15,-2 2 0,-2 21 0,-3 3 16,-1 13-16,4-3 0,-2 22 16,0 4-16,-1 6 15,1-9-15,3 55 0,2-11 0,1-19 16,2-15-16,4 11 0,2 8 15,-3-12-15,-2-6 0,2 12 16,1 11-16,0-8 0,-1-3 16,-5 12-16,-4 10 0,2-18 0,1-11 15,1 16-15,1 11 0,-2-12 16,-2-8-16,7 8 0,3 7 16,1-18-16,1-9 0,-1 5 15,-1 5-15,0-12 0,1-9 0,1 7 16,-1 3-16,-1-14 15,-1-9-15,1 8 0,-3 6 16,2-13-16,0-9 0,1-4 16,-3 0-16,3-11 0,-1-5 0,3-4 15,-4-5-15,3-11 16,-1-7-16,2-4 0,-2-3 16,-1-9-16,1-5 0,-4-9 0,-2-5 15,0-3-15,0-1 0,0-2 16</inkml:trace>
  <inkml:trace contextRef="#ctx0" brushRef="#br0" timeOffset="69435.6749">7421 8999 0,'0'0'0,"0"0"16,0 0-16,32-4 0,-32 4 0,35-2 16,-12 2-16,3 0 0,1-2 15,9 1-15,1 2 0,-1 0 16,-1 0-16,4 0 0,-4 0 15,-6 4-15,-5 2 0,-5 3 16,-4 4-16,-7-2 0,-4 1 16,-8 2-16,-8 3 0,-4 1 15,-1 1-15,-9 0 0,-5 1 0,0 0 16,0-1-16,-8 0 0,-2-1 16,5-6-16,5-6 0,6-1 15,4-2-15,5 0 0</inkml:trace>
  <inkml:trace contextRef="#ctx0" brushRef="#br0" timeOffset="69825.7029">7566 9007 0,'0'0'0,"0"0"16,0 0-16,0 0 0,0 0 0,0 0 16,-25 25-16,25-25 0,-26 29 0,9-10 15,-4 2-15,0 2 16,0-1-16,-2 6 0,2-2 15,3-2-15,3-4 0,5-2 16,0-2-16,4-4 0,4-3 0,9-1 16,7-3-16,4-3 15,2-2-15,7-1 0,6-2 0,8 0 16,-3 0-16,2 1 0,3-1 16,-3 0-16,-4 1 0,7 3 15,-3 3-15,-7 1 0,-5 2 16,-6 5-16,-2 4 0,-8 1 0,-2 3 15,-6 1-15,-4 4 16,-4-1-16,-6 2 0,-2-2 16,-7 0-16,2-1 0,2-2 0,-7 3 15,-3 0-15,-2-1 0,1-2 16,-1-1-16,1 0 16,-2-4-16,1-3 0,-2-2 0,-4-3 15,4-1-15,3-4 0,5-1 16,4 0-16,4 0 0</inkml:trace>
  <inkml:trace contextRef="#ctx0" brushRef="#br0" timeOffset="69952.301">7267 9582 0,'0'0'0,"0"0"0,0 0 16,0 0-16,0 0 0,0 0 0,37-11 16,-37 11-16,39-6 0,-12 1 15,5-2-15,0 1 0,2 1 0,4-1 16,-7 2-16,-5 0 15</inkml:trace>
  <inkml:trace contextRef="#ctx0" brushRef="#br0" timeOffset="70385.6065">8464 8874 0,'0'0'0,"0"0"16,0 0-16,29-6 0,-29 6 0,30-3 16,-10 6-16,2-2 15,2 1-15,8 1 0,1-1 0,-1 2 16,0-1-16,-2 1 0,-2 0 16,0 1-16,-4-1 0,-4 0 15,-3 0-15,-7 2 0,-4 1 16,-9 1-16,-9 3 0,-5 2 15,-4 0-15,-15 5 0,-8 1 16,-2 1-16,-2-1 0,-9 3 16,0-1-16,6-4 0,5-2 0,3 1 15,8-1-15,10-4 16,10-3-16,8-6 0,4-2 0,9 1 16,9 0-16,8-3 0,9-2 15,0-1-15,3 0 0,3 3 16,1-1-16,-1 2 0,-2-1 15,2-1-15,-6 1 0,-10 0 16,-5 1-16,-6-1 0,-4-2 16,-3 2-16,1 0 0,-2 1 0</inkml:trace>
  <inkml:trace contextRef="#ctx0" brushRef="#br0" timeOffset="70635.027">8379 8936 0,'0'0'0,"0"0"16,0 0-16,0 0 0,3 23 0,-3-23 15,-7 38-15,2-11 0,-2 3 16,-2 9-16,-2 7 0,-3 14 16,1 1-16,-5 9 0,1-3 15,-4 2-15,1-9 0,-1 4 16,3-5-16,2-12 0,-1-7 15,4-6-15,2-6 0,1-4 16,1-4-16,0-6 0,0-5 16,2-9-16,-1-7 0,1 3 0,3-1 15,0 2-15</inkml:trace>
  <inkml:trace contextRef="#ctx0" brushRef="#br0" timeOffset="70819.2393">8418 9327 0,'0'0'0,"0"0"0,20-6 16,-7 3-16,4 0 0,3 1 16,3 0-16,7 0 0,1 1 0,-3 0 15,0-2-15,-2 2 0,-1 0 16,1 1-16,-2 1 0,-5 0 16,-5 1-16,-6-1 0,-5 0 15,0 1-15,-3-2 0,2 2 16</inkml:trace>
  <inkml:trace contextRef="#ctx0" brushRef="#br0" timeOffset="70986.1988">8393 9454 0,'0'0'0,"0"0"15,0 0-15,0 0 0,0 0 0,0 0 16,0 0-16,29-2 0,-29 2 16,34-4-16,-11 0 0,2 0 15,2 2-15,0-2 0,2 1 16,7-2-16,0 1 0,-3 2 15,-1 1-15,-6 3 0,-3 2 0,0-1 16,-4 1-16,-3-3 0</inkml:trace>
  <inkml:trace contextRef="#ctx0" brushRef="#br0" timeOffset="71168.2183">8365 9644 0,'0'0'0,"0"0"0,0 0 15,0 0-15,26-5 0,-26 5 16,34-6-16,-13 3 0,1-1 0,4-1 16,4 0-16,-1-1 0,-2 0 15,8-1-15,-2 1 16,-5 1-16,-2-2 0,0 2 0,-5 0 16,-3 1-16</inkml:trace>
  <inkml:trace contextRef="#ctx0" brushRef="#br0" timeOffset="71568.4574">8590 9340 0,'0'0'0,"0"0"0,0 0 0,0 0 16,0 0-16,0 0 0,0 0 15,0 30-15,0-30 0,-1 30 16,1-30-16,-3 37 0,1-19 15,0 1-15,-2 2 0,1 1 0,0-2 16,-2 5-16,1 0 16,-1-4-16,2-2 0,1 0 0,1 1 15,0-3-15,1-3 0,4 1 16,0-1-16,2 0 0,1-1 16,4-2-16,4 0 0,2-1 15,1-1-15,3-1 0,2-2 16,3-1-16,0 0 0,6-1 15,0-1-15,-2-2 0,-2-1 0,0 0 16,2 0-16,-3-2 16,-1-1-16,-4 1 0,-2 0 15,-4-1-15,-1 1 0,-1 0 16,-1-2-16,-1-2 0,0-1 0,1-7 16,0-6-16,-5 1 0,-3-4 0,1 0 15,-2 4-15,-1 4 16</inkml:trace>
  <inkml:trace contextRef="#ctx0" brushRef="#br0" timeOffset="82525.0527">11038 9246 0,'0'0'0,"0"0"0,0 0 0,0 0 16,-10 30-16,10-30 0,-13 39 15,5-14-15,-1 2 0,-5 12 16,-3 2-16,1 0 0,-1-3 15,-2 11-15,2 0 0,1-9 0,2-5 16,-4 2-16,1-2 16,2-6-16,4-4 0,1-6 15,2-3-15,1-5 0,3-5 0,0-1 16,2-2-16,0-1 0</inkml:trace>
  <inkml:trace contextRef="#ctx0" brushRef="#br0" timeOffset="82819.4692">11107 9114 0,'0'0'0,"8"-2"0,4 0 16,2 1-16,2 1 0,8 1 16,5 2-16,-1 2 0,2 2 0,8 3 15,0 1-15,-6-1 16,-3-2-16,-5 3 0,-2 2 15,-4 0-15,-3 0 0,-6 2 16,-6 1-16,-3 0 0,-3-1 0,-9 3 16,-9 5-16,-2-4 0,-2 1 15,-6 1-15,-4 1 0,-3 3 16,3-3-16,-2-5 0,0-5 16,5-2-16,5-2 0,4-7 15,4-4-15,5 1 0,3 1 0,2-2 16</inkml:trace>
  <inkml:trace contextRef="#ctx0" brushRef="#br0" timeOffset="83185.978">11778 9224 0,'0'0'0,"0"0"16,0 0-16,0 0 0,-24 27 0,24-27 15,-23 30-15,12-12 0,0 2 16,0 4-16,3 0 0,3-2 16,1-3-16,5-2 0,4-2 15,5-2-15,3-2 0,6-4 16,4-5-16,4-1 0,0-3 16,8-5-16,2-3 15,-2-2-15,-2-2 0,-2-5 0,-1-3 16,-1-5-16,-5 2 0,-8-3 15,-4-1-15,-7 5 0,-5 3 0,-10 1 16,-7 2-16,-2 3 16,-4 2-16,-8 5 0,-8 2 15,4 5-15,3 2 0,-2 4 0,-2 3 16,5 2-16,3-1 0,3 6 16,7 3-16,8-3 0,5 0 0,2-4 15,0-3-15,1-1 0</inkml:trace>
  <inkml:trace contextRef="#ctx0" brushRef="#br0" timeOffset="83587.0199">12475 9168 0,'0'0'0,"0"0"15,0 0-15,0 0 0,-12 26 16,12-26-16,-24 30 0,9-11 15,-2 2-15,-3 3 0,-1 1 16,-5 4-16,2-4 0,2-3 16,3-2-16,-1 0 0,3-5 0,4-6 15,3-4-15,5-2 0,0-3 16,6-5-16,5-6 0,2-2 16,0-3-16,5-5 0,2-3 15,2 2-15,1 0 0,8-3 16,1 2-16,-1 4 0,-3 1 15,-1 2-15,0 4 0,-1 3 16,0 2-16,0 3 0,1 2 16,-2 4-16,-4 4 0,-2 2 15,-1 5-15,-4-1 0,-1 2 0,-3 3 16,-3 2-16,-1 0 0,-1 0 16,-2 0-16,-2 1 15,-1-3-15,-2-2 0,0-1 0,-3-1 16,2-1-16,2-3 0,2-2 0,1-1 15,-1-1-15</inkml:trace>
  <inkml:trace contextRef="#ctx0" brushRef="#br0" timeOffset="84036.2701">13076 9161 0,'0'0'0,"0"0"16,0 0-16,0 0 0,-22 14 0,22-14 15,-26 23-15,9-6 16,-2 3-16,0 3 0,-1 5 0,-3 5 16,3-3-16,4-3 15,5-3-15,2 2 0,6-2 0,9-5 16,6-4-16,3-5 0,3-4 16,5-6-16,6-3 0,-1-4 15,1-4-15,2-5 0,3-4 16,-1-5-16,-1 0 0,2-4 15,-3 1-15,-5 5 0,-4 1 0,-5 5 16,-4 3-16,-4 3 0,-2 2 16,-5 7-16,-2 2 0,-5 4 15,-3 4-15,-3 4 0,-2 6 16,-3 5-16,-1 5 0,-3 7 16,-1 5-16,0 5 0,4-2 15,4-3-15,3-3 0,2-3 16,2-3-16,-1 2 0,3-5 15,0-7-15,2-4 0,-1-1 16,-1-2-16,-3-3 0,-3-4 0,-7-1 16,-5-2-16,1-3 0,-2-2 15,-4-5-15,-4-2 0,2-4 16,2-3-16,1 2 0,6 2 16,5 2-16</inkml:trace>
  <inkml:trace contextRef="#ctx0" brushRef="#br0" timeOffset="84369.4182">13827 9011 0,'0'0'0,"0"0"16,0 0-16,0 0 0,0 0 0,-9 24 16,9-24-16,-17 32 0,4-15 15,-3 7-15,-5 5 16,0 0-16,1 2 0,-4 10 0,2-1 16,0 2-16,3-4 0,7-7 15,4-4-15,5-5 0,2-6 16,5-3-16,5-4 0,5-1 15,4-3-15,3-6 0,2-4 16,1-2-16,2-2 0,-5 2 0,-5 1 16,-3 1-16</inkml:trace>
  <inkml:trace contextRef="#ctx0" brushRef="#br0" timeOffset="84551.9685">13505 9254 0,'0'0'0,"0"0"0,0 0 16,35-5-16,-35 5 0,43-6 15,-15 3-15,4 1 0,3 0 0,14 0 16,0 0-16,10-2 0,-4 1 16,-10 1-16,-9 0 0,-6 0 15</inkml:trace>
  <inkml:trace contextRef="#ctx0" brushRef="#br0" timeOffset="85069.2502">14452 9312 0,'0'0'0,"0"0"0,0 0 0,0 0 16,0 0-16,16-14 0,-16 14 15,0 0-15,7-20 0,-7 20 16,-4-21-16,1 11 0,-2 1 0,-1-1 16,-2 0-16,-3 0 15,-2 2-15,-4 2 0,-3 1 0,-1 3 16,0 1-16,-8 4 0,-5 2 16,4 2-16,0 3 0,-8 7 15,1 4-15,5 3 0,4 3 0,5 2 16,4 1-16,6-2 15,5-4-15,10 1 0,9-4 16,1-4-16,2-3 0,9-5 16,7-4-16,-1-4 0,-1-4 0,4-5 15,2-4-15,-2-2 0,-2-2 16,-1-6-16,0-5 0,-5 2 16,-3 0-16,-1 0 0,-5 5 15,-5 6-15,-2 3 0,-4 3 16,-1 1-16,-2 3 0,-2 2 0,-3 4 15,-3 4-15,1 4 16,-1 2-16,0 4 0,1 3 16,-1 2-16,2-1 0,1 1 15,2 0-15,2-1 0,1-2 0,4-2 16,2-2-16,4-2 16,4-5-16,-1-3 0,2-6 0,-3 1 15,-3 0-15,-1 0 0</inkml:trace>
  <inkml:trace contextRef="#ctx0" brushRef="#br0" timeOffset="85236.2065">14797 9309 0,'0'0'0,"0"0"0,0 0 16,-15 22-16,15-22 0,-15 28 0,7-9 15,-1 0-15,0-1 0,-2 3 16,2-2-16,1-2 0,3-4 15,2-3-15,3-3 0,0-2 0,0 0 16,0-2-16</inkml:trace>
  <inkml:trace contextRef="#ctx0" brushRef="#br0" timeOffset="85386.9052">14742 8992 0,'0'0'0,"0"0"0,0 0 16,0 0-16,0 0 0,21 19 16,-21-19-16,19 18 0,-19-18 0,22 18 15,-13-10-15,-2-2 0</inkml:trace>
  <inkml:trace contextRef="#ctx0" brushRef="#br0" timeOffset="85635.9811">15313 9014 0,'0'0'0,"0"0"0,-15 19 16,4-5-16,-1 4 0,-10 13 0,-5 3 16,3 0-16,2-3 0,0 8 15,4 0-15,3 1 0,5-6 0,8-4 16,6-2-16,6-6 15,5-3-15,7-2 0,7-3 16,2-2-16,1-4 0,5-6 0,4-7 16,-9 3-16,-7 0 0,-5 0 15</inkml:trace>
  <inkml:trace contextRef="#ctx0" brushRef="#br0" timeOffset="86152.5455">11267 9974 0,'0'0'0,"0"0"15,0 0-15,0 0 0,0 0 0,39 0 16,-39 0-16,43 1 0,-20 0 0,9 1 16,6-1-16,15 0 15,1-1-15,22 1 0,7-1 16,-4 0-16,-1 0 0,26 1 15,25 2-15,3-1 0,-17-2 0,58 3 16,-7 1-16,-27 1 0,-19 0 16,-5 3-16,-5 1 15,-21-2-15,-15-2 0,-23-2 0,-16 0 16,-11-2-16</inkml:trace>
  <inkml:trace contextRef="#ctx0" brushRef="#br0" timeOffset="103786.1529">17308 9164 0,'0'0'0,"0"0"0,0 0 15,0 0-15,0 0 0,-37 0 16,37 0-16,-36 6 0,14 0 0,-5 3 16,-4 2-16,0 3 15,2 0-15,-10 8 0,1 1 16,-3 6-16,7-1 0,6 0 15,6-1-15,8-4 0,6-3 0,10-1 16,9-2-16,8-2 0,5 0 16,10-5-16,8-5 0,-2 1 15,-9-2-15,-7-1 0</inkml:trace>
  <inkml:trace contextRef="#ctx0" brushRef="#br0" timeOffset="104102.5917">17650 9311 0,'0'0'0,"0"0"0,0 0 15,-23 15-15,23-15 0,-24 21 16,10-7-16,0 3 0,2 1 16,-1 7-16,2 1 0,3-2 15,4-4-15,7-1 0,8-3 16,5-2-16,2-3 0,14-3 15,7-6-15,-3-2 0,0-3 16,1-6-16,3-2 0,1-6 0,-7-2 16,-7-5-16,-5-4 0,-6 2 15,-5 0-15,-6 0 0,-5 1 16,-5 3-16,-6 3 0,-8 3 16,-7 4-16,-1 3 0,1 4 15,-4 5-15,-3 4 0,5-1 0,5 1 16,2 3-16,2 2 15,7 1-15,6 0 0,0-2 0,3-2 16,0-1-16</inkml:trace>
  <inkml:trace contextRef="#ctx0" brushRef="#br0" timeOffset="104386.7646">18533 9231 0,'0'0'0,"0"0"16,0 0-16,-27 4 0,27-4 0,-35 11 15,8 0-15,-3 1 0,-2 1 0,-9 9 16,-1 4-16,-5 5 16,5 0-16,3 3 0,7 0 15,11-5-15,9-5 0,12-2 16,9-1-16,7-8 0,7-4 0,10-1 15,8 0-15,3-3 0,2-4 16,6-4-16,5-4 16,1-8-16,-6-3 0,-14 4 0,-8 3 15,-8 4-15</inkml:trace>
  <inkml:trace contextRef="#ctx0" brushRef="#br0" timeOffset="104609.4125">18928 9131 0,'0'0'0,"0"0"16,0 0-16,0 0 0,0 0 0,-10 25 15,10-25-15,-15 29 0,5-9 16,-2 4-16,-2 5 16,2-1-16,1 1 0,-3 6 0,1 0 15,2-4-15,2-2 0,-1 2 16,1-3-16,0-3 0,2-4 0,1-5 15,3-4-15,2-5 0,2-5 16,-1-2-16,2 3 0,-2-3 16</inkml:trace>
  <inkml:trace contextRef="#ctx0" brushRef="#br0" timeOffset="104853.0038">19153 9257 0,'0'0'0,"0"0"16,0 0-16,-43 6 16,12 0-16,0 3 0,-1-1 0,-6 3 15,0 0-15,-3 3 0,6 1 16,7-1-16,4-1 0,8 0 16,5 0-16,8 0 0,6 0 15,6-2-15,5-1 0,7-1 16,4-1-16,1 1 0,0 0 0,3 0 15,3 0-15,-7 0 0,-4-4 16,-4 1-16</inkml:trace>
  <inkml:trace contextRef="#ctx0" brushRef="#br0" timeOffset="105152.8441">19711 9090 0,'0'0'0,"0"0"0,0 0 16,0 0-16,-6 25 0,6-25 16,-22 32-16,8-13 0,-1 1 0,-3 4 15,-1 4-15,-5 7 0,2-2 16,3-3-16,4-1 15,0 1-15,4-4 0,6-3 0,4-4 16,4-3-16,4-3 0,5-2 16,3-4-16,1-3 0,-2-1 15,3-5-15,1-1 0,-3-1 16,-3 2-16,-2 0 0</inkml:trace>
  <inkml:trace contextRef="#ctx0" brushRef="#br0" timeOffset="105353.8473">19351 9307 0,'0'0'0,"0"0"0,0 0 16,29-4-16,-29 4 0,37-1 16,-11-1-16,4-1 0,2 0 15,13 0-15,5 0 0,-3 0 0,-1 1 16,12 1-16,-2 1 15,2-1-15,-7-1 0,-11 1 0,-10-1 16,-5 1-16</inkml:trace>
  <inkml:trace contextRef="#ctx0" brushRef="#br0" timeOffset="105869.9869">20418 9313 0,'0'0'0,"0"0"15,0 0-15,0 0 0,0 0 0,0 0 16,0 0-16,0 0 16,-7-25-16,7 25 0,-19-17 15,19 17-15,-27-14 0,8 10 16,-4 2-16,0 0 0,-2 2 0,-8 1 15,-1 3-15,1 3 16,2 1-16,-6 8 0,0 2 16,8 3-16,3 2 0,6 0 0,6 3 15,4-4-15,3-2 0,13-1 16,10-2-16,0-5 0,2-1 16,10-4-16,6-3 0,-6-2 15,0-4-15,8-3 0,3-4 16,-8 1-16,-3 0 0,-3-5 15,0-2-15,-6-2 0,-3 1 0,-4-1 16,-3 2-16,-3 1 0,-1 3 16,-2 2-16,-1 4 15,0 1-15,-2 1 0,-2 6 0,0 4 16,-1 2-16,-2 1 0,1 4 16,0 4-16,1 0 0,2 0 15,2 2-15,3-1 0,0 0 16,1-1-16,2-4 0,3 0 15,0-3-15,1-1 0,5-6 0,2-4 16,-2 0-16,-4 0 0,-2 0 16</inkml:trace>
  <inkml:trace contextRef="#ctx0" brushRef="#br0" timeOffset="106052.6217">20753 9332 0,'0'0'0,"0"0"0,0 0 16,0 0-16,-10 31 0,10-31 0,-12 30 16,5-13-16,0-1 0,1 1 15,-1-2-15,3 0 0,0-2 0,2 2 16,2-3-16,1-5 16,2-2-16,-1 0 0,0-1 15,0 0-15</inkml:trace>
  <inkml:trace contextRef="#ctx0" brushRef="#br0" timeOffset="106208.4798">20658 9088 0,'0'0'0,"0"0"0,0 0 0,0 0 15,0 0-15,21 16 0,-21-16 16,15 14-16,-15-14 0,0 0 0,23 18 15,-23-18-15</inkml:trace>
  <inkml:trace contextRef="#ctx0" brushRef="#br0" timeOffset="106503.126">21165 8967 0,'0'0'0,"0"0"16,0 0-16,-5 24 0,5-24 0,-15 33 16,3-7-16,0 0 0,1 5 15,-6 9-15,0 3 0,0-3 16,2-2-16,-2 5 0,3-4 16,3-4-16,2-4 0,2 0 15,4-3-15,2-4 0,2-6 0,6-5 16,3-1-16,2-3 15,2-1-15,9-8 0,8-8 16,0-2-16,1-2 0,-7 1 0,-4 3 16,-4 1-16</inkml:trace>
  <inkml:trace contextRef="#ctx0" brushRef="#br0" timeOffset="112753.5535">21715 9256 0,'0'0'0,"0"0"0,0 0 16,0 0-16,29-10 0,-29 10 15,34-6-15,-12 4 0,2-2 0,4 2 16,3 1-16,8-2 15,2 0-15,0 0 0,1-2 16,5 1-16,-3 2 0,-4 1 0,-5 1 16,-5 0-16,-5 0 0,-5 3 15,-3 2-15,-5 2 0,-3 1 0,-6 4 16,-4 5-16,-7 1 16,-4 1-16,-8 4 0,-6 5 15,-5 0-15,-3 0 0,-7 6 16,1-1-16,3-5 0,0-3 0,-1 0 15,3-4-15,6-4 0,6-5 16,3-5-16,2-4 0,6-2 16,3 1-16,2-1 0</inkml:trace>
  <inkml:trace contextRef="#ctx0" brushRef="#br0" timeOffset="112919.4352">22019 9363 0,'0'0'0,"0"0"0,0 0 16,13 16-16,-13-16 0,13 22 0,-13-22 16,17 32-16,-7-15 0,1 1 15,0 2-15,0-2 0,0 0 0,3 2 16,-2-2-16,-1-3 16,-2-2-16,-2-2 0</inkml:trace>
  <inkml:trace contextRef="#ctx0" brushRef="#br0" timeOffset="113305.1944">22871 9065 0,'0'0'0,"0"0"0,0 0 0,0 0 15,0 0-15,0 0 0,0 0 16,-21 19-16,21-19 0,-32 20 15,8-5-15,0-2 0,-2 1 0,-1 0 16,0 0-16,-3 1 0,5-1 16,5-3-16,3 0 15,5-3-15,3-1 0,10-3 0,8-2 16,4-1-16,4 1 0,7-4 16,8-2-16,0 1 0,0 1 15,10-1-15,1 0 0,-4 3 0,-4 3 16,2 2-16,-2 2 15,-7 3-15,-4 0 0,-8 5 16,-7 4-16,-6-2 0,-4 0 0,-7 2 16,-3 3-16,-1-6 0,-2 0 15,-11 1-15,-4 1 0,1-4 16,2 0-16,-4-3 0,-3 1 16,2-3-16,1-2 0,7 0 15,5-3-15,4-1 0</inkml:trace>
  <inkml:trace contextRef="#ctx0" brushRef="#br0" timeOffset="113436.1313">22669 9358 0,'0'0'0,"0"0"0,0 0 0,0 0 15,0 0-15,30 8 0,-30-8 16,25 9-16,-25-9 0,26 14 16,-13-5-16,-1-1 0,0-1 15,-1-2-15,-2 1 0,-2-2 0</inkml:trace>
  <inkml:trace contextRef="#ctx0" brushRef="#br0" timeOffset="113836.6815">22696 9364 0,'0'0'0,"0"0"0,0 0 16,-19 25-16,9-13 0,-4 3 15,-1 2-15,-4 3 0,3 1 0,1-2 16,3 0-16,2-3 0,3-3 16,2-1-16,4-3 0,3-1 15,4-2-15,6-3 0,7-1 16,3-2-16,2-2 0,6 1 16,5-1-16,8 0 0,-1-1 15,-1 2-15,-3 1 0,0 1 0,-3 2 16,4 1-16,-4 3 15,-6 0-15,-5-1 0,-5 4 0,-5 2 16,-4 1-16,-3 0 0,-4 3 16,-6 4-16,-3-5 0,-5 2 15,-2-2-15,-4 0 0,2-1 16,0 0-16,-3 1 0,-4 2 16,-3-3-16,-1-2 0,-6 2 15,1-1-15,0-2 0,-1-2 0,7-2 16,6-2-16,4 0 0</inkml:trace>
  <inkml:trace contextRef="#ctx0" brushRef="#br0" timeOffset="113986.8877">22510 9774 0,'0'0'0,"0"0"16,0 0-16,24-4 0,-24 4 0,34-2 15,-9 1-15,1-3 16,3 1-16,13-3 0,4 0 15,-1 0-15,-1-1 0,2 1 0,-10 1 16,-6 0-16</inkml:trace>
  <inkml:trace contextRef="#ctx0" brushRef="#br0" timeOffset="114420.1942">23641 9040 0,'0'0'0,"0"0"15,0 0-15,0 0 0,27-5 0,-27 5 16,29 0-16,-12 0 16,1 0-16,3 3 0,2-1 15,0-1-15,1 0 0,6 3 16,0 1-16,-3 0 0,-1 0 0,-3 2 15,-2 0-15,-4 1 16,-2-2-16,-9 2 0,-6 2 0,-4 0 16,-4-1-16,-8 3 0,-8-1 15,-1 0-15,-3 0 0,-11 2 16,-6 0-16,3 0 0,3-4 16,-6 1-16,1 0 0,10-3 15,5-2-15,8 1 0,6-1 16,4-3-16,3 1 0,13-3 15,10-1-15,0-1 0,4 1 0,7-1 16,6 1-16,-1-2 0,-1 0 16,9 0-16,0 2 15,-4-3-15,-4-1 0,-5 2 0,-5-1 16,-5 1-16,-3 0 0,-3 1 16</inkml:trace>
  <inkml:trace contextRef="#ctx0" brushRef="#br0" timeOffset="114670.0623">23508 9130 0,'0'0'0,"0"0"16,0 0-16,0 0 0,0 26 0,0-26 16,-4 34-16,2-13 15,0 3-15,-1 6 0,-2 7 16,-1 9-16,-2 0 0,-2 10 15,-1-2-15,0-5 0,1-5 0,-1 2 16,0-6-16,2-5 0,0-4 16,1-4-16,-1-3 0,1-3 15,0-2-15,0-5 0,-1-6 16,3-2-16,2-2 0,-1 1 16</inkml:trace>
  <inkml:trace contextRef="#ctx0" brushRef="#br0" timeOffset="114836.406">23628 9442 0,'0'0'0,"0"0"0,15-5 15,-4 3-15,3-1 0,1-1 16,3 0-16,4 0 0,-1 1 16,1 0-16,1-1 0,-2 1 15,-2 1-15,-3 2 0,0 1 16,-4-1-16,-3-1 0,-2 0 15,0 1-15,-2-1 0</inkml:trace>
  <inkml:trace contextRef="#ctx0" brushRef="#br0" timeOffset="115020.2609">23575 9522 0,'0'0'0,"0"0"0,0 0 0,29-4 0,-29 4 16,33-1-16,-10-2 15,0 2-15,1-1 0,9 0 0,2 1 16,-5-1-16,-2 0 0,-4 1 16,-4 1-16,-3 1 0,-5 2 15,-1-2-15,-2 1 0,-2 0 16</inkml:trace>
  <inkml:trace contextRef="#ctx0" brushRef="#br0" timeOffset="115187.6371">23549 9681 0,'0'0'16,"0"0"-16,0 0 0,0 0 0,0 0 15,0 0-15,0 0 16,0 0-16,0 0 0,0 0 0,19 5 16,-19-5-16,37-2 0,-13-1 15,4-2-15,-1 1 0,1 1 16,8-1-16,0-2 0,-2 1 16,-5-2-16,1 0 0,-5 0 15,-4 1-15,-4 1 0,-4 1 16</inkml:trace>
  <inkml:trace contextRef="#ctx0" brushRef="#br0" timeOffset="115520.2192">23755 9492 0,'0'0'0,"0"0"0,0 0 0,0 0 15,-2 23-15,2-23 0,-9 29 16,3-11-16,1 3 0,-2 3 15,-1 1-15,1-1 0,-1 1 16,0 2-16,3 0 0,1-4 0,3-2 16,5-3-16,3-4 0,2 0 15,1-2-15,4-3 0,5 0 16,3-3-16,4-2 0,10 0 16,2-1-16,1-1 0,-1-3 0,-3 0 15,-2 0-15,-4-1 16,-4 1-16,0-1 0,-4 0 15,-8-2-15,-2 1 0,-6-4 16,-6-3-16,-5-1 0,-3 0 0,-7 1 16,-6-1-16,4 1 0,4 3 0,2 1 15</inkml:trace>
</inkml:ink>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2025/12/15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2025/12/15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2025/12/15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2025/12/15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2025/12/15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2025/12/15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2025/12/15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2025/12/15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2025/12/15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0.emf"/><Relationship Id="rId5" Type="http://schemas.openxmlformats.org/officeDocument/2006/relationships/customXml" Target="../ink/ink7.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image" Target="../media/image11.emf"/><Relationship Id="rId4" Type="http://schemas.openxmlformats.org/officeDocument/2006/relationships/customXml" Target="../ink/ink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14.emf"/><Relationship Id="rId4" Type="http://schemas.openxmlformats.org/officeDocument/2006/relationships/customXml" Target="../ink/ink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2.emf"/><Relationship Id="rId5" Type="http://schemas.openxmlformats.org/officeDocument/2006/relationships/customXml" Target="../ink/ink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image" Target="../media/image3.emf"/><Relationship Id="rId4" Type="http://schemas.openxmlformats.org/officeDocument/2006/relationships/customXml" Target="../ink/ink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4.emf"/><Relationship Id="rId4" Type="http://schemas.openxmlformats.org/officeDocument/2006/relationships/customXml" Target="../ink/ink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customXml" Target="../ink/ink4.xm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image" Target="../media/image8.emf"/><Relationship Id="rId4" Type="http://schemas.openxmlformats.org/officeDocument/2006/relationships/customXml" Target="../ink/ink5.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9.emf"/><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p:txBody>
          <a:bodyPr/>
          <a:lstStyle/>
          <a:p>
            <a:r>
              <a:rPr lang="zh-CN" altLang="zh-CN">
                <a:solidFill>
                  <a:srgbClr val="FF0000"/>
                </a:solidFill>
              </a:rPr>
              <a:t>《读后续写工具箱》</a:t>
            </a:r>
            <a:br>
              <a:rPr lang="zh-CN" altLang="zh-CN">
                <a:solidFill>
                  <a:srgbClr val="FF0000"/>
                </a:solidFill>
              </a:rPr>
            </a:br>
            <a:r>
              <a:rPr lang="zh-CN" altLang="zh-CN">
                <a:solidFill>
                  <a:srgbClr val="FF0000"/>
                </a:solidFill>
              </a:rPr>
              <a:t>十六</a:t>
            </a:r>
            <a:r>
              <a:rPr lang="en-US" altLang="zh-CN">
                <a:solidFill>
                  <a:srgbClr val="FF0000"/>
                </a:solidFill>
              </a:rPr>
              <a:t>+</a:t>
            </a:r>
            <a:r>
              <a:rPr lang="zh-CN" altLang="en-US">
                <a:solidFill>
                  <a:srgbClr val="FF0000"/>
                </a:solidFill>
              </a:rPr>
              <a:t>十七</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zh-CN" altLang="en-US" b="1">
                <a:solidFill>
                  <a:srgbClr val="FF0000"/>
                </a:solidFill>
              </a:rPr>
              <a:t>眨眼</a:t>
            </a:r>
          </a:p>
          <a:p>
            <a:pPr marL="0" indent="0">
              <a:buNone/>
            </a:pPr>
            <a:r>
              <a:rPr lang="en-US" altLang="zh-CN">
                <a:solidFill>
                  <a:schemeClr val="tx1"/>
                </a:solidFill>
              </a:rPr>
              <a:t>blink </a:t>
            </a:r>
            <a:r>
              <a:rPr lang="zh-CN" altLang="en-US">
                <a:solidFill>
                  <a:schemeClr val="tx1"/>
                </a:solidFill>
              </a:rPr>
              <a:t>眨眼（底下的例句不大行</a:t>
            </a:r>
            <a:r>
              <a:rPr lang="en-US" altLang="zh-CN">
                <a:solidFill>
                  <a:schemeClr val="tx1"/>
                </a:solidFill>
              </a:rPr>
              <a:t>) </a:t>
            </a:r>
          </a:p>
          <a:p>
            <a:pPr marL="0" indent="0">
              <a:buNone/>
            </a:pPr>
            <a:r>
              <a:rPr lang="zh-CN" altLang="en-US">
                <a:solidFill>
                  <a:schemeClr val="tx1"/>
                </a:solidFill>
              </a:rPr>
              <a:t>重要的两个短语：</a:t>
            </a:r>
          </a:p>
          <a:p>
            <a:pPr marL="0" indent="0">
              <a:buNone/>
            </a:pPr>
            <a:r>
              <a:rPr lang="en-US" altLang="zh-CN">
                <a:solidFill>
                  <a:schemeClr val="tx1"/>
                </a:solidFill>
              </a:rPr>
              <a:t>in the blink of an eye / on the blink </a:t>
            </a:r>
          </a:p>
          <a:p>
            <a:pPr marL="0" indent="0">
              <a:buNone/>
            </a:pPr>
            <a:r>
              <a:rPr lang="zh-CN" altLang="en-US">
                <a:solidFill>
                  <a:schemeClr val="tx1"/>
                </a:solidFill>
              </a:rPr>
              <a:t>对比：</a:t>
            </a:r>
            <a:r>
              <a:rPr lang="en-US" altLang="zh-CN">
                <a:solidFill>
                  <a:schemeClr val="tx1"/>
                </a:solidFill>
              </a:rPr>
              <a:t>wink</a:t>
            </a:r>
            <a:r>
              <a:rPr lang="zh-CN" altLang="en-US">
                <a:solidFill>
                  <a:schemeClr val="tx1"/>
                </a:solidFill>
              </a:rPr>
              <a:t>眨眼</a:t>
            </a:r>
          </a:p>
          <a:p>
            <a:pPr marL="0" indent="0">
              <a:buNone/>
            </a:pPr>
            <a:r>
              <a:rPr lang="en-US" altLang="zh-CN">
                <a:solidFill>
                  <a:schemeClr val="tx1"/>
                </a:solidFill>
              </a:rPr>
              <a:t>(</a:t>
            </a:r>
            <a:r>
              <a:rPr lang="zh-CN" altLang="en-US">
                <a:solidFill>
                  <a:schemeClr val="tx1"/>
                </a:solidFill>
              </a:rPr>
              <a:t>这两个单词在读续中使用频率较低</a:t>
            </a:r>
            <a:r>
              <a:rPr lang="en-US" altLang="zh-CN">
                <a:solidFill>
                  <a:schemeClr val="tx1"/>
                </a:solidFill>
              </a:rPr>
              <a:t>) </a:t>
            </a:r>
          </a:p>
          <a:p>
            <a:pPr marL="0" indent="0">
              <a:buNone/>
            </a:pPr>
            <a:r>
              <a:rPr lang="en-US" altLang="zh-CN">
                <a:solidFill>
                  <a:schemeClr val="tx1"/>
                </a:solidFill>
              </a:rPr>
              <a:t>rub one’s eyes</a:t>
            </a:r>
            <a:r>
              <a:rPr lang="zh-CN" altLang="en-US">
                <a:solidFill>
                  <a:schemeClr val="tx1"/>
                </a:solidFill>
              </a:rPr>
              <a:t>揉眼睛</a:t>
            </a:r>
          </a:p>
          <a:p>
            <a:pPr marL="0" indent="0">
              <a:buNone/>
            </a:pPr>
            <a:r>
              <a:rPr lang="en-US" altLang="zh-CN">
                <a:solidFill>
                  <a:schemeClr val="tx1"/>
                </a:solidFill>
              </a:rPr>
              <a:t>flutter one’s eyelids </a:t>
            </a:r>
            <a:r>
              <a:rPr lang="zh-CN" altLang="en-US">
                <a:solidFill>
                  <a:schemeClr val="tx1"/>
                </a:solidFill>
              </a:rPr>
              <a:t>眼睑颤动</a:t>
            </a:r>
            <a:r>
              <a:rPr lang="en-US" altLang="zh-CN">
                <a:solidFill>
                  <a:schemeClr val="tx1"/>
                </a:solidFill>
              </a:rPr>
              <a:t> / flicker one’s eyelids</a:t>
            </a:r>
            <a:r>
              <a:rPr lang="zh-CN" altLang="en-US">
                <a:solidFill>
                  <a:schemeClr val="tx1"/>
                </a:solidFill>
              </a:rPr>
              <a:t>眼睑颤动</a:t>
            </a:r>
          </a:p>
          <a:p>
            <a:pPr marL="0" indent="0">
              <a:buNone/>
            </a:pPr>
            <a:r>
              <a:rPr lang="en-US" altLang="zh-CN">
                <a:solidFill>
                  <a:schemeClr val="tx1"/>
                </a:solidFill>
              </a:rPr>
              <a:t>Her eyelids fluttered as she slowly regained consciousness. </a:t>
            </a:r>
          </a:p>
          <a:p>
            <a:pPr marL="0" indent="0">
              <a:buNone/>
            </a:pPr>
            <a:endParaRPr lang="en-US" altLang="zh-CN">
              <a:solidFill>
                <a:schemeClr val="tx1"/>
              </a:solidFill>
            </a:endParaRPr>
          </a:p>
        </p:txBody>
      </p:sp>
      <p:pic>
        <p:nvPicPr>
          <p:cNvPr id="4" name="图片 3"/>
          <p:cNvPicPr>
            <a:picLocks noChangeAspect="1"/>
          </p:cNvPicPr>
          <p:nvPr/>
        </p:nvPicPr>
        <p:blipFill>
          <a:blip r:embed="rId4"/>
          <a:stretch>
            <a:fillRect/>
          </a:stretch>
        </p:blipFill>
        <p:spPr>
          <a:xfrm>
            <a:off x="608330" y="4728210"/>
            <a:ext cx="7750810" cy="152146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650160" y="880200"/>
              <a:ext cx="3311640" cy="3308040"/>
            </p14:xfrm>
          </p:contentPart>
        </mc:Choice>
        <mc:Fallback>
          <p:pic>
            <p:nvPicPr>
              <p:cNvPr id="2" name="墨迹 1"/>
              <p:cNvPicPr/>
              <p:nvPr/>
            </p:nvPicPr>
            <p:blipFill>
              <a:blip r:embed="rId6"/>
              <a:stretch>
                <a:fillRect/>
              </a:stretch>
            </p:blipFill>
            <p:spPr>
              <a:xfrm>
                <a:off x="640800" y="870840"/>
                <a:ext cx="3330360" cy="3326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74650"/>
            <a:ext cx="10968990" cy="5875020"/>
          </a:xfrm>
          <a:ln>
            <a:solidFill>
              <a:schemeClr val="accent1"/>
            </a:solidFill>
          </a:ln>
        </p:spPr>
        <p:txBody>
          <a:bodyPr/>
          <a:lstStyle/>
          <a:p>
            <a:pPr marL="0" indent="0">
              <a:buNone/>
            </a:pPr>
            <a:r>
              <a:rPr lang="en-US" altLang="zh-CN" b="1">
                <a:solidFill>
                  <a:srgbClr val="FF0000"/>
                </a:solidFill>
              </a:rPr>
              <a:t>P</a:t>
            </a:r>
            <a:r>
              <a:rPr lang="en-US" altLang="zh-CN" b="1" baseline="-25000">
                <a:solidFill>
                  <a:srgbClr val="FF0000"/>
                </a:solidFill>
              </a:rPr>
              <a:t>207  </a:t>
            </a:r>
            <a:r>
              <a:rPr lang="en-US" altLang="zh-CN" b="1">
                <a:solidFill>
                  <a:srgbClr val="FF0000"/>
                </a:solidFill>
              </a:rPr>
              <a:t>16.2</a:t>
            </a:r>
            <a:r>
              <a:rPr lang="zh-CN" altLang="en-US" b="1">
                <a:solidFill>
                  <a:srgbClr val="FF0000"/>
                </a:solidFill>
              </a:rPr>
              <a:t>听觉</a:t>
            </a:r>
          </a:p>
          <a:p>
            <a:pPr marL="0" indent="0">
              <a:buNone/>
            </a:pPr>
            <a:r>
              <a:rPr lang="zh-CN" altLang="en-US" b="1">
                <a:solidFill>
                  <a:schemeClr val="tx1"/>
                </a:solidFill>
                <a:effectLst>
                  <a:outerShdw blurRad="38100" dist="38100" dir="2700000" algn="tl">
                    <a:srgbClr val="000000">
                      <a:alpha val="43137"/>
                    </a:srgbClr>
                  </a:outerShdw>
                </a:effectLst>
              </a:rPr>
              <a:t>被动听到（略）</a:t>
            </a:r>
          </a:p>
          <a:p>
            <a:pPr marL="0" indent="0">
              <a:buNone/>
            </a:pPr>
            <a:r>
              <a:rPr lang="zh-CN" altLang="en-US" b="1">
                <a:solidFill>
                  <a:schemeClr val="tx1"/>
                </a:solidFill>
                <a:effectLst>
                  <a:outerShdw blurRad="38100" dist="38100" dir="2700000" algn="tl">
                    <a:srgbClr val="000000">
                      <a:alpha val="43137"/>
                    </a:srgbClr>
                  </a:outerShdw>
                </a:effectLst>
              </a:rPr>
              <a:t>倾听</a:t>
            </a:r>
          </a:p>
          <a:p>
            <a:pPr marL="0" indent="0">
              <a:buNone/>
            </a:pPr>
            <a:r>
              <a:rPr lang="en-US" altLang="zh-CN">
                <a:solidFill>
                  <a:schemeClr val="tx1"/>
                </a:solidFill>
              </a:rPr>
              <a:t>tune in to</a:t>
            </a:r>
            <a:r>
              <a:rPr lang="zh-CN" altLang="en-US">
                <a:solidFill>
                  <a:schemeClr val="tx1"/>
                </a:solidFill>
              </a:rPr>
              <a:t>专注聆听、理解或体谅他人（底下的例句不行）</a:t>
            </a:r>
          </a:p>
          <a:p>
            <a:pPr marL="0" indent="0">
              <a:buNone/>
            </a:pPr>
            <a:r>
              <a:rPr lang="en-US" altLang="zh-CN">
                <a:solidFill>
                  <a:schemeClr val="tx1"/>
                </a:solidFill>
              </a:rPr>
              <a:t>Her words were cheerful, but I tuned in to the subtle tremor in her voice. </a:t>
            </a:r>
          </a:p>
          <a:p>
            <a:pPr marL="0" indent="0">
              <a:buNone/>
            </a:pPr>
            <a:r>
              <a:rPr lang="en-US" altLang="zh-CN">
                <a:solidFill>
                  <a:schemeClr val="tx1"/>
                </a:solidFill>
              </a:rPr>
              <a:t>Feeling ashamed of my ignorance about him, I was eager to make amends. I began to tune in to his emotions, carving out time just to be with him. </a:t>
            </a:r>
          </a:p>
          <a:p>
            <a:pPr marL="0" indent="0">
              <a:buNone/>
            </a:pPr>
            <a:r>
              <a:rPr lang="zh-CN" altLang="en-US">
                <a:solidFill>
                  <a:schemeClr val="tx1"/>
                </a:solidFill>
              </a:rPr>
              <a:t>更重要的是</a:t>
            </a:r>
            <a:r>
              <a:rPr lang="en-US" altLang="zh-CN">
                <a:solidFill>
                  <a:schemeClr val="tx1"/>
                </a:solidFill>
              </a:rPr>
              <a:t>tune out</a:t>
            </a:r>
            <a:r>
              <a:rPr lang="zh-CN" altLang="en-US">
                <a:solidFill>
                  <a:schemeClr val="tx1"/>
                </a:solidFill>
              </a:rPr>
              <a:t>不关注</a:t>
            </a:r>
          </a:p>
          <a:p>
            <a:pPr marL="0" indent="0">
              <a:buNone/>
            </a:pPr>
            <a:r>
              <a:rPr lang="en-US" altLang="zh-CN">
                <a:solidFill>
                  <a:schemeClr val="tx1"/>
                </a:solidFill>
              </a:rPr>
              <a:t>lend an ear to</a:t>
            </a:r>
            <a:r>
              <a:rPr lang="zh-CN" altLang="en-US">
                <a:solidFill>
                  <a:schemeClr val="tx1"/>
                </a:solidFill>
              </a:rPr>
              <a:t>倾听</a:t>
            </a:r>
          </a:p>
          <a:p>
            <a:pPr marL="0" indent="0">
              <a:buNone/>
            </a:pPr>
            <a:r>
              <a:rPr lang="en-US" altLang="zh-CN">
                <a:solidFill>
                  <a:schemeClr val="tx1"/>
                </a:solidFill>
              </a:rPr>
              <a:t>He lent a sympathetic ear to her worries. </a:t>
            </a:r>
          </a:p>
          <a:p>
            <a:pPr marL="0" indent="0">
              <a:buNone/>
            </a:pPr>
            <a:r>
              <a:rPr lang="en-US" altLang="zh-CN">
                <a:solidFill>
                  <a:schemeClr val="tx1"/>
                </a:solidFill>
              </a:rPr>
              <a:t>In Tim, I found a true confidant; to me, he never failed to lend a sympathetic ear.</a:t>
            </a:r>
          </a:p>
          <a:p>
            <a:pPr marL="0" indent="0">
              <a:buNone/>
            </a:pPr>
            <a:r>
              <a:rPr lang="en-US" altLang="zh-CN">
                <a:solidFill>
                  <a:schemeClr val="tx1"/>
                </a:solidFill>
              </a:rPr>
              <a:t>Although I was quite willing to lend him an ear, I couldn’t follow his train of thought.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60240" y="1835280"/>
              <a:ext cx="10798560" cy="3635280"/>
            </p14:xfrm>
          </p:contentPart>
        </mc:Choice>
        <mc:Fallback>
          <p:pic>
            <p:nvPicPr>
              <p:cNvPr id="2" name="墨迹 1"/>
              <p:cNvPicPr/>
              <p:nvPr/>
            </p:nvPicPr>
            <p:blipFill>
              <a:blip r:embed="rId5"/>
              <a:stretch>
                <a:fillRect/>
              </a:stretch>
            </p:blipFill>
            <p:spPr>
              <a:xfrm>
                <a:off x="650880" y="1825920"/>
                <a:ext cx="10817280" cy="365400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13080"/>
            <a:ext cx="10968990" cy="5736590"/>
          </a:xfrm>
          <a:ln>
            <a:solidFill>
              <a:schemeClr val="accent1"/>
            </a:solidFill>
          </a:ln>
        </p:spPr>
        <p:txBody>
          <a:bodyPr/>
          <a:lstStyle/>
          <a:p>
            <a:pPr marL="0" indent="0">
              <a:buNone/>
            </a:pPr>
            <a:endParaRPr lang="zh-CN" altLang="en-US"/>
          </a:p>
        </p:txBody>
      </p:sp>
      <p:pic>
        <p:nvPicPr>
          <p:cNvPr id="2" name="图片 1" descr="Screenshot_20251210_090356"/>
          <p:cNvPicPr>
            <a:picLocks noChangeAspect="1"/>
          </p:cNvPicPr>
          <p:nvPr/>
        </p:nvPicPr>
        <p:blipFill>
          <a:blip r:embed="rId4"/>
          <a:stretch>
            <a:fillRect/>
          </a:stretch>
        </p:blipFill>
        <p:spPr>
          <a:xfrm>
            <a:off x="29210" y="-635"/>
            <a:ext cx="12044680" cy="685863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34035"/>
            <a:ext cx="10968990" cy="5715635"/>
          </a:xfrm>
          <a:ln>
            <a:solidFill>
              <a:schemeClr val="accent1"/>
            </a:solidFill>
          </a:ln>
        </p:spPr>
        <p:txBody>
          <a:bodyPr/>
          <a:lstStyle/>
          <a:p>
            <a:pPr marL="0" indent="0">
              <a:buNone/>
            </a:pPr>
            <a:endParaRPr lang="zh-CN" altLang="en-US"/>
          </a:p>
        </p:txBody>
      </p:sp>
      <p:pic>
        <p:nvPicPr>
          <p:cNvPr id="2" name="图片 1" descr="Screenshot_20251210_090407"/>
          <p:cNvPicPr>
            <a:picLocks noChangeAspect="1"/>
          </p:cNvPicPr>
          <p:nvPr/>
        </p:nvPicPr>
        <p:blipFill>
          <a:blip r:embed="rId4"/>
          <a:stretch>
            <a:fillRect/>
          </a:stretch>
        </p:blipFill>
        <p:spPr>
          <a:xfrm>
            <a:off x="-635" y="0"/>
            <a:ext cx="12192635" cy="6748145"/>
          </a:xfrm>
          <a:prstGeom prst="rect">
            <a:avLst/>
          </a:prstGeom>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92760"/>
            <a:ext cx="10968990" cy="5976620"/>
          </a:xfrm>
          <a:ln>
            <a:solidFill>
              <a:schemeClr val="accent1"/>
            </a:solidFill>
          </a:ln>
        </p:spPr>
        <p:txBody>
          <a:bodyPr>
            <a:noAutofit/>
          </a:bodyPr>
          <a:lstStyle/>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next afternoon, Mike and Clara hid nearby with a small surprise. </a:t>
            </a:r>
            <a:r>
              <a:rPr lang="en-US" altLang="zh-CN" sz="2000" i="1">
                <a:solidFill>
                  <a:schemeClr val="tx1"/>
                </a:solidFill>
                <a:latin typeface="Sitka Small" charset="0"/>
                <a:cs typeface="Sitka Small" charset="0"/>
              </a:rPr>
              <a:t>When a girl with pigtails approached, tiptoeing nervously toward the mailbox, they stepped forward with warm smiles. "Are you Emma?" Mike asked gently. The girl nodded, clutching her schoolbag tightly against her chest. Clara knelt down, unveiling a delicate wooden swing with intricate carvings. "For Bunny," she said softly. Emma's eyes sparkled like stars. With a joyful, silent gasp, she gently took Bunny from the mailbox, placed it on the tiny seat, and gave it a soft push. The swing swayed gracefully. "It's absolutely perfect!" she breathed. Then, gazing thoughtfully at the crowded mailbox, she whispered, "I wish all my toys had a cottage to play in." </a:t>
            </a:r>
          </a:p>
          <a:p>
            <a:pPr marL="0" indent="0" algn="just">
              <a:lnSpc>
                <a:spcPts val="2100"/>
              </a:lnSpc>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Learning Emma's wish, the couple  decided to build a toy cottage.</a:t>
            </a:r>
            <a:r>
              <a:rPr lang="en-US" altLang="zh-CN" sz="2000">
                <a:solidFill>
                  <a:schemeClr val="tx1"/>
                </a:solidFill>
                <a:latin typeface="Times New Roman" panose="02020603050405020304" charset="0"/>
                <a:cs typeface="Times New Roman" panose="02020603050405020304" charset="0"/>
              </a:rPr>
              <a:t> </a:t>
            </a:r>
            <a:r>
              <a:rPr lang="en-US" altLang="zh-CN" sz="2000" i="1">
                <a:solidFill>
                  <a:schemeClr val="tx1"/>
                </a:solidFill>
                <a:latin typeface="Sitka Small" charset="0"/>
                <a:cs typeface="Sitka Small" charset="0"/>
              </a:rPr>
              <a:t>Mike disappeared into his dusty workshop, his hands rediscovering the familiar rhythm of measuring and cutting wood with loving precision. Clara sketched imaginative designs: little windows, flowers dancing across a sunny yellow door. Days later, a mini masterpiece stood beside the mailbox. When Emma arrived, her jaw dropped. "A real toy house!" she yelled, tenderly arranging Bunny and others inside. Sunlight streaming through the tiny windows seemed to illuminate her pure joy. Watching her play, Mike felt his retired heart awakening, while Clara's eyes glistened with tears. They'd created something magical: not just a toy cottage, but a sanctuary where childhood wonder bloomed eternal.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1421640" y="754200"/>
              <a:ext cx="7270560" cy="2860560"/>
            </p14:xfrm>
          </p:contentPart>
        </mc:Choice>
        <mc:Fallback>
          <p:pic>
            <p:nvPicPr>
              <p:cNvPr id="2" name="墨迹 1"/>
              <p:cNvPicPr/>
              <p:nvPr/>
            </p:nvPicPr>
            <p:blipFill>
              <a:blip r:embed="rId5"/>
              <a:stretch>
                <a:fillRect/>
              </a:stretch>
            </p:blipFill>
            <p:spPr>
              <a:xfrm>
                <a:off x="1412280" y="744840"/>
                <a:ext cx="7289280" cy="28792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44195"/>
            <a:ext cx="10968990" cy="5705475"/>
          </a:xfrm>
          <a:ln>
            <a:solidFill>
              <a:schemeClr val="accent1"/>
            </a:solidFill>
          </a:ln>
        </p:spPr>
        <p:txBody>
          <a:bodyPr>
            <a:noAutofit/>
          </a:bodyPr>
          <a:lstStyle/>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偷听（略）</a:t>
            </a:r>
          </a:p>
          <a:p>
            <a:pPr marL="0" indent="0">
              <a:lnSpc>
                <a:spcPts val="3500"/>
              </a:lnSpc>
              <a:buNone/>
            </a:pPr>
            <a:r>
              <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充耳不闻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plug one’s ears (</a:t>
            </a:r>
            <a:r>
              <a:rPr lang="zh-CN" altLang="en-US" sz="2400">
                <a:solidFill>
                  <a:schemeClr val="tx1"/>
                </a:solidFill>
                <a:latin typeface="Times New Roman" panose="02020603050405020304" charset="0"/>
                <a:cs typeface="Times New Roman" panose="02020603050405020304" charset="0"/>
              </a:rPr>
              <a:t>底下的例句不行）</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To block out the incessant noise outside, he plugged his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As he plugged his ears, the shrill noise outside muted into muffled hum.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deaf ear to</a:t>
            </a:r>
            <a:r>
              <a:rPr lang="zh-CN" altLang="en-US" sz="2400">
                <a:solidFill>
                  <a:schemeClr val="tx1"/>
                </a:solidFill>
                <a:latin typeface="Times New Roman" panose="02020603050405020304" charset="0"/>
                <a:cs typeface="Times New Roman" panose="02020603050405020304" charset="0"/>
              </a:rPr>
              <a:t>置若罔闻</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turn a blind eye to</a:t>
            </a:r>
            <a:r>
              <a:rPr lang="zh-CN" altLang="en-US" sz="2400">
                <a:solidFill>
                  <a:schemeClr val="tx1"/>
                </a:solidFill>
                <a:latin typeface="Times New Roman" panose="02020603050405020304" charset="0"/>
                <a:cs typeface="Times New Roman" panose="02020603050405020304" charset="0"/>
              </a:rPr>
              <a:t>熟视无睹</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who turns a deaf ear to advice must eventually lend a keen ear to regret.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He spilled out his grievances, but they just fell on deaf ears. </a:t>
            </a:r>
          </a:p>
          <a:p>
            <a:pPr marL="0" indent="0">
              <a:lnSpc>
                <a:spcPts val="3500"/>
              </a:lnSpc>
              <a:buNone/>
            </a:pPr>
            <a:r>
              <a:rPr lang="en-US" altLang="zh-CN" sz="2400">
                <a:solidFill>
                  <a:schemeClr val="tx1"/>
                </a:solidFill>
                <a:latin typeface="Times New Roman" panose="02020603050405020304" charset="0"/>
                <a:cs typeface="Times New Roman" panose="02020603050405020304" charset="0"/>
              </a:rPr>
              <a:t>drown out</a:t>
            </a:r>
            <a:r>
              <a:rPr lang="zh-CN" altLang="en-US" sz="2400">
                <a:solidFill>
                  <a:schemeClr val="tx1"/>
                </a:solidFill>
                <a:latin typeface="Times New Roman" panose="02020603050405020304" charset="0"/>
                <a:cs typeface="Times New Roman" panose="02020603050405020304" charset="0"/>
              </a:rPr>
              <a:t>（底下的例句不行）</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60375"/>
            <a:ext cx="10968990" cy="5789295"/>
          </a:xfrm>
          <a:ln>
            <a:solidFill>
              <a:schemeClr val="accent1"/>
            </a:solidFill>
          </a:ln>
        </p:spPr>
        <p:txBody>
          <a:bodyPr>
            <a:noAutofit/>
          </a:bodyPr>
          <a:lstStyle/>
          <a:p>
            <a:pPr marL="0" indent="0">
              <a:buNone/>
            </a:pPr>
            <a:r>
              <a:rPr lang="en-US" altLang="zh-CN" sz="2400">
                <a:solidFill>
                  <a:schemeClr val="tx1"/>
                </a:solidFill>
              </a:rPr>
              <a:t>The cheers of the crowd drowned out the referee’s whistle.</a:t>
            </a:r>
          </a:p>
          <a:p>
            <a:pPr marL="0" indent="0">
              <a:buNone/>
            </a:pPr>
            <a:r>
              <a:rPr lang="en-US" altLang="zh-CN" sz="2400">
                <a:solidFill>
                  <a:schemeClr val="tx1"/>
                </a:solidFill>
              </a:rPr>
              <a:t>The thrill of adventure drowned out his initial flicker of fear. </a:t>
            </a:r>
          </a:p>
          <a:p>
            <a:pPr marL="0" indent="0">
              <a:buNone/>
            </a:pPr>
            <a:r>
              <a:rPr lang="en-US" altLang="zh-CN" sz="2400">
                <a:solidFill>
                  <a:schemeClr val="tx1"/>
                </a:solidFill>
              </a:rPr>
              <a:t>Standing at the crossroads, she reminding herself: do not let others’ opinion drown out her inner voice. </a:t>
            </a:r>
          </a:p>
          <a:p>
            <a:pPr marL="0" indent="0">
              <a:buNone/>
            </a:pPr>
            <a:r>
              <a:rPr lang="en-US" altLang="zh-CN" sz="2400">
                <a:solidFill>
                  <a:schemeClr val="tx1"/>
                </a:solidFill>
              </a:rPr>
              <a:t>The crowd’s roar drowned out my gasps and stirred up my energy. </a:t>
            </a:r>
          </a:p>
          <a:p>
            <a:pPr marL="0" indent="0">
              <a:buNone/>
            </a:pPr>
            <a:r>
              <a:rPr lang="zh-CN" altLang="en-US" sz="2400" b="1">
                <a:solidFill>
                  <a:schemeClr val="tx1"/>
                </a:solidFill>
                <a:effectLst>
                  <a:outerShdw blurRad="38100" dist="38100" dir="2700000" algn="tl">
                    <a:srgbClr val="000000">
                      <a:alpha val="43137"/>
                    </a:srgbClr>
                  </a:outerShdw>
                </a:effectLst>
              </a:rPr>
              <a:t>分辨声源</a:t>
            </a:r>
          </a:p>
          <a:p>
            <a:pPr marL="0" indent="0">
              <a:buNone/>
            </a:pPr>
            <a:r>
              <a:rPr lang="en-US" altLang="zh-CN" sz="2400">
                <a:solidFill>
                  <a:schemeClr val="tx1"/>
                </a:solidFill>
              </a:rPr>
              <a:t>trace</a:t>
            </a:r>
            <a:r>
              <a:rPr lang="zh-CN" altLang="en-US" sz="2400">
                <a:solidFill>
                  <a:schemeClr val="tx1"/>
                </a:solidFill>
              </a:rPr>
              <a:t>追踪</a:t>
            </a:r>
          </a:p>
          <a:p>
            <a:pPr marL="0" indent="0">
              <a:buNone/>
            </a:pPr>
            <a:r>
              <a:rPr lang="en-US" altLang="zh-CN" sz="2400">
                <a:solidFill>
                  <a:schemeClr val="tx1"/>
                </a:solidFill>
              </a:rPr>
              <a:t>discern</a:t>
            </a:r>
            <a:r>
              <a:rPr lang="zh-CN" altLang="en-US" sz="2400">
                <a:solidFill>
                  <a:schemeClr val="tx1"/>
                </a:solidFill>
              </a:rPr>
              <a:t>观察、识别、了解、分辨出</a:t>
            </a:r>
          </a:p>
          <a:p>
            <a:pPr marL="0" indent="0">
              <a:buNone/>
            </a:pPr>
            <a:r>
              <a:rPr lang="en-US" altLang="zh-CN" sz="2400">
                <a:solidFill>
                  <a:schemeClr val="tx1"/>
                </a:solidFill>
              </a:rPr>
              <a:t>pinpoint</a:t>
            </a:r>
            <a:r>
              <a:rPr lang="zh-CN" altLang="en-US" sz="2400">
                <a:solidFill>
                  <a:schemeClr val="tx1"/>
                </a:solidFill>
              </a:rPr>
              <a:t>准确定位</a:t>
            </a:r>
          </a:p>
          <a:p>
            <a:pPr marL="0" indent="0">
              <a:buNone/>
            </a:pPr>
            <a:r>
              <a:rPr lang="en-US" altLang="zh-CN" sz="2400">
                <a:solidFill>
                  <a:schemeClr val="tx1"/>
                </a:solidFill>
              </a:rPr>
              <a:t>The dog quickly pinpointed the source of the rustling noise. </a:t>
            </a:r>
          </a:p>
          <a:p>
            <a:pPr marL="0" indent="0">
              <a:buNone/>
            </a:pPr>
            <a:endParaRPr lang="en-US" altLang="zh-CN" sz="2400">
              <a:solidFill>
                <a:schemeClr val="tx1"/>
              </a:solidFill>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586105"/>
            <a:ext cx="10968990" cy="5663565"/>
          </a:xfrm>
          <a:ln>
            <a:solidFill>
              <a:schemeClr val="accent1"/>
            </a:solidFill>
          </a:ln>
        </p:spPr>
        <p:txBody>
          <a:bodyPr/>
          <a:lstStyle/>
          <a:p>
            <a:pPr marL="0" indent="0">
              <a:buNone/>
            </a:pPr>
            <a:r>
              <a:rPr lang="en-US" altLang="zh-CN" sz="2400">
                <a:solidFill>
                  <a:schemeClr val="tx1"/>
                </a:solidFill>
              </a:rPr>
              <a:t>inhale</a:t>
            </a:r>
          </a:p>
          <a:p>
            <a:pPr marL="0" indent="0">
              <a:buNone/>
            </a:pPr>
            <a:r>
              <a:rPr lang="en-US" altLang="zh-CN" sz="2400">
                <a:solidFill>
                  <a:schemeClr val="tx1"/>
                </a:solidFill>
              </a:rPr>
              <a:t>He inhaled deeply, savoring the aroma of fresh bread. </a:t>
            </a:r>
          </a:p>
          <a:p>
            <a:pPr marL="0" indent="0">
              <a:buNone/>
            </a:pPr>
            <a:r>
              <a:rPr lang="en-US" altLang="zh-CN" sz="2400">
                <a:solidFill>
                  <a:schemeClr val="tx1"/>
                </a:solidFill>
              </a:rPr>
              <a:t>exhale a sigh of relief / resignation / defeat</a:t>
            </a:r>
          </a:p>
          <a:p>
            <a:pPr marL="0" indent="0">
              <a:buNone/>
            </a:pPr>
            <a:r>
              <a:rPr lang="en-US" altLang="zh-CN" sz="2400">
                <a:solidFill>
                  <a:schemeClr val="tx1"/>
                </a:solidFill>
              </a:rPr>
              <a:t>reek of</a:t>
            </a:r>
            <a:r>
              <a:rPr lang="zh-CN" altLang="en-US" sz="2400">
                <a:solidFill>
                  <a:schemeClr val="tx1"/>
                </a:solidFill>
              </a:rPr>
              <a:t>散发出气味</a:t>
            </a:r>
          </a:p>
          <a:p>
            <a:pPr marL="0" indent="0">
              <a:buNone/>
            </a:pPr>
            <a:r>
              <a:rPr lang="en-US" altLang="zh-CN" sz="2400">
                <a:solidFill>
                  <a:schemeClr val="tx1"/>
                </a:solidFill>
              </a:rPr>
              <a:t>The room reeked of cigarettes and stale coffee. </a:t>
            </a:r>
          </a:p>
          <a:p>
            <a:pPr marL="0" indent="0">
              <a:buNone/>
            </a:pPr>
            <a:r>
              <a:rPr lang="zh-CN" altLang="en-US" sz="2400">
                <a:solidFill>
                  <a:schemeClr val="tx1"/>
                </a:solidFill>
              </a:rPr>
              <a:t>对比：</a:t>
            </a:r>
            <a:r>
              <a:rPr lang="en-US" altLang="zh-CN" sz="2400">
                <a:solidFill>
                  <a:schemeClr val="tx1"/>
                </a:solidFill>
              </a:rPr>
              <a:t>rake, meek, leek </a:t>
            </a:r>
          </a:p>
          <a:p>
            <a:pPr marL="0" indent="0">
              <a:buNone/>
            </a:pPr>
            <a:r>
              <a:rPr lang="en-US" altLang="zh-CN" sz="2400">
                <a:solidFill>
                  <a:schemeClr val="tx1"/>
                </a:solidFill>
              </a:rPr>
              <a:t>The croupier raked in the chips. </a:t>
            </a:r>
          </a:p>
          <a:p>
            <a:pPr marL="0" indent="0">
              <a:buNone/>
            </a:pPr>
            <a:r>
              <a:rPr lang="zh-CN" altLang="en-US" sz="2400" b="1">
                <a:solidFill>
                  <a:srgbClr val="FF0000"/>
                </a:solidFill>
              </a:rPr>
              <a:t>下节课从</a:t>
            </a:r>
            <a:r>
              <a:rPr lang="en-US" altLang="zh-CN" sz="2400" b="1">
                <a:solidFill>
                  <a:srgbClr val="FF0000"/>
                </a:solidFill>
              </a:rPr>
              <a:t>P</a:t>
            </a:r>
            <a:r>
              <a:rPr lang="en-US" altLang="zh-CN" sz="2400" b="1" baseline="-25000">
                <a:solidFill>
                  <a:srgbClr val="FF0000"/>
                </a:solidFill>
              </a:rPr>
              <a:t>212</a:t>
            </a:r>
            <a:r>
              <a:rPr lang="en-US" altLang="zh-CN" sz="2400" b="1">
                <a:solidFill>
                  <a:srgbClr val="FF0000"/>
                </a:solidFill>
              </a:rPr>
              <a:t> </a:t>
            </a:r>
            <a:r>
              <a:rPr lang="zh-CN" altLang="en-US" sz="2400" b="1">
                <a:solidFill>
                  <a:srgbClr val="FF0000"/>
                </a:solidFill>
              </a:rPr>
              <a:t>味觉开始</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62585"/>
            <a:ext cx="10968990" cy="5887085"/>
          </a:xfrm>
          <a:ln>
            <a:solidFill>
              <a:schemeClr val="accent1"/>
            </a:solidFill>
          </a:ln>
        </p:spPr>
        <p:txBody>
          <a:bodyPr>
            <a:normAutofit/>
          </a:bodyPr>
          <a:lstStyle/>
          <a:p>
            <a:pPr marL="0" indent="0">
              <a:buNone/>
            </a:pPr>
            <a:r>
              <a:rPr lang="en-US" altLang="zh-CN" b="1">
                <a:solidFill>
                  <a:srgbClr val="FF0000"/>
                </a:solidFill>
              </a:rPr>
              <a:t>P</a:t>
            </a:r>
            <a:r>
              <a:rPr lang="en-US" altLang="zh-CN" b="1" baseline="-25000">
                <a:solidFill>
                  <a:srgbClr val="FF0000"/>
                </a:solidFill>
              </a:rPr>
              <a:t>202</a:t>
            </a:r>
            <a:r>
              <a:rPr lang="en-US" altLang="zh-CN" b="1">
                <a:solidFill>
                  <a:srgbClr val="FF0000"/>
                </a:solidFill>
              </a:rPr>
              <a:t> </a:t>
            </a:r>
            <a:r>
              <a:rPr lang="zh-CN" altLang="en-US" b="1">
                <a:solidFill>
                  <a:srgbClr val="FF0000"/>
                </a:solidFill>
              </a:rPr>
              <a:t>第</a:t>
            </a:r>
            <a:r>
              <a:rPr lang="en-US" altLang="zh-CN" b="1">
                <a:solidFill>
                  <a:srgbClr val="FF0000"/>
                </a:solidFill>
              </a:rPr>
              <a:t>16</a:t>
            </a:r>
            <a:r>
              <a:rPr lang="zh-CN" altLang="en-US" b="1">
                <a:solidFill>
                  <a:srgbClr val="FF0000"/>
                </a:solidFill>
              </a:rPr>
              <a:t>章</a:t>
            </a:r>
            <a:r>
              <a:rPr lang="en-US" altLang="zh-CN" b="1">
                <a:solidFill>
                  <a:srgbClr val="FF0000"/>
                </a:solidFill>
              </a:rPr>
              <a:t> </a:t>
            </a:r>
            <a:r>
              <a:rPr lang="zh-CN" altLang="en-US" b="1">
                <a:solidFill>
                  <a:srgbClr val="FF0000"/>
                </a:solidFill>
              </a:rPr>
              <a:t>感官行为</a:t>
            </a:r>
          </a:p>
          <a:p>
            <a:pPr marL="0" indent="0" algn="just">
              <a:buNone/>
            </a:pPr>
            <a:r>
              <a:rPr lang="en-US" altLang="zh-CN" sz="2400">
                <a:solidFill>
                  <a:schemeClr val="tx1"/>
                </a:solidFill>
                <a:latin typeface="Times New Roman" panose="02020603050405020304" charset="0"/>
                <a:cs typeface="Times New Roman" panose="02020603050405020304" charset="0"/>
              </a:rPr>
              <a:t>16.1 </a:t>
            </a:r>
            <a:r>
              <a:rPr lang="zh-CN" altLang="en-US" sz="2400">
                <a:solidFill>
                  <a:schemeClr val="tx1"/>
                </a:solidFill>
                <a:latin typeface="Times New Roman" panose="02020603050405020304" charset="0"/>
                <a:cs typeface="Times New Roman" panose="02020603050405020304" charset="0"/>
              </a:rPr>
              <a:t>视觉</a:t>
            </a:r>
          </a:p>
          <a:p>
            <a:pPr marL="0" indent="0" algn="just">
              <a:buNone/>
            </a:pPr>
            <a:r>
              <a:rPr lang="en-US" altLang="zh-CN" sz="2400">
                <a:solidFill>
                  <a:schemeClr val="tx1"/>
                </a:solidFill>
                <a:latin typeface="Times New Roman" panose="02020603050405020304" charset="0"/>
                <a:cs typeface="Times New Roman" panose="02020603050405020304" charset="0"/>
              </a:rPr>
              <a:t>gaze </a:t>
            </a:r>
            <a:r>
              <a:rPr lang="zh-CN" altLang="en-US" sz="2400">
                <a:solidFill>
                  <a:schemeClr val="tx1"/>
                </a:solidFill>
                <a:latin typeface="Times New Roman" panose="02020603050405020304" charset="0"/>
                <a:cs typeface="Times New Roman" panose="02020603050405020304" charset="0"/>
              </a:rPr>
              <a:t>凝视</a:t>
            </a:r>
          </a:p>
          <a:p>
            <a:pPr marL="0" indent="0" algn="just">
              <a:buNone/>
            </a:pPr>
            <a:r>
              <a:rPr lang="en-US" altLang="zh-CN" sz="2400">
                <a:solidFill>
                  <a:schemeClr val="tx1"/>
                </a:solidFill>
                <a:latin typeface="Times New Roman" panose="02020603050405020304" charset="0"/>
                <a:cs typeface="Times New Roman" panose="02020603050405020304" charset="0"/>
              </a:rPr>
              <a:t>She gazed at the old photo, a faint smile playing on her lips. </a:t>
            </a:r>
          </a:p>
          <a:p>
            <a:pPr marL="0" indent="0" algn="just">
              <a:buNone/>
            </a:pPr>
            <a:r>
              <a:rPr lang="en-US" altLang="zh-CN" sz="2400">
                <a:solidFill>
                  <a:schemeClr val="tx1"/>
                </a:solidFill>
                <a:latin typeface="Times New Roman" panose="02020603050405020304" charset="0"/>
                <a:cs typeface="Times New Roman" panose="02020603050405020304" charset="0"/>
              </a:rPr>
              <a:t>(play: </a:t>
            </a:r>
            <a:r>
              <a:rPr lang="zh-CN" altLang="en-US" sz="2400">
                <a:solidFill>
                  <a:schemeClr val="tx1"/>
                </a:solidFill>
                <a:latin typeface="Times New Roman" panose="02020603050405020304" charset="0"/>
                <a:cs typeface="Times New Roman" panose="02020603050405020304" charset="0"/>
              </a:rPr>
              <a:t>闪烁、浮现、略过</a:t>
            </a:r>
            <a:r>
              <a:rPr lang="en-US" altLang="zh-CN" sz="2400">
                <a:solidFill>
                  <a:schemeClr val="tx1"/>
                </a:solidFill>
                <a:latin typeface="Times New Roman" panose="02020603050405020304" charset="0"/>
                <a:cs typeface="Times New Roman" panose="02020603050405020304" charset="0"/>
              </a:rPr>
              <a:t>) Sunlight played on the surface of the lake. </a:t>
            </a:r>
          </a:p>
          <a:p>
            <a:pPr marL="0" indent="0" algn="just">
              <a:buNone/>
            </a:pPr>
            <a:r>
              <a:rPr lang="en-US" altLang="zh-CN" sz="2400">
                <a:solidFill>
                  <a:schemeClr val="tx1"/>
                </a:solidFill>
                <a:latin typeface="Times New Roman" panose="02020603050405020304" charset="0"/>
                <a:cs typeface="Times New Roman" panose="02020603050405020304" charset="0"/>
              </a:rPr>
              <a:t>Her gaze steadied me. With newfound confidence, I delivered my speech, my lines flowing so spellbindingly that the audience hung on every word. My conclusion was met with an immediate standing ovation. </a:t>
            </a:r>
          </a:p>
          <a:p>
            <a:pPr marL="0" indent="0" algn="just">
              <a:buNone/>
            </a:pPr>
            <a:r>
              <a:rPr lang="en-US" altLang="zh-CN" sz="2400">
                <a:solidFill>
                  <a:schemeClr val="tx1"/>
                </a:solidFill>
                <a:latin typeface="Times New Roman" panose="02020603050405020304" charset="0"/>
                <a:cs typeface="Times New Roman" panose="02020603050405020304" charset="0"/>
              </a:rPr>
              <a:t>When my gaze landed on the faded photo, a wave of nostalgia washed over me. </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lstStyle/>
          <a:p>
            <a:pPr marL="0" indent="0" algn="just">
              <a:buNone/>
            </a:pPr>
            <a:r>
              <a:rPr lang="en-US" altLang="zh-CN" sz="2400">
                <a:solidFill>
                  <a:schemeClr val="tx1"/>
                </a:solidFill>
                <a:latin typeface="Times New Roman" panose="02020603050405020304" charset="0"/>
                <a:cs typeface="Times New Roman" panose="02020603050405020304" charset="0"/>
              </a:rPr>
              <a:t>fix / </a:t>
            </a:r>
            <a:r>
              <a:rPr lang="en-US" altLang="zh-CN" sz="2400" u="sng">
                <a:solidFill>
                  <a:schemeClr val="tx1"/>
                </a:solidFill>
                <a:latin typeface="Times New Roman" panose="02020603050405020304" charset="0"/>
                <a:cs typeface="Times New Roman" panose="02020603050405020304" charset="0"/>
              </a:rPr>
              <a:t>fasten</a:t>
            </a:r>
            <a:r>
              <a:rPr lang="en-US" altLang="zh-CN" sz="2400">
                <a:solidFill>
                  <a:schemeClr val="tx1"/>
                </a:solidFill>
                <a:latin typeface="Times New Roman" panose="02020603050405020304" charset="0"/>
                <a:cs typeface="Times New Roman" panose="02020603050405020304" charset="0"/>
              </a:rPr>
              <a:t> one’s eyes on ... </a:t>
            </a:r>
          </a:p>
          <a:p>
            <a:pPr marL="0" indent="0" algn="just">
              <a:buNone/>
            </a:pPr>
            <a:r>
              <a:rPr lang="en-US" altLang="zh-CN" sz="2400">
                <a:solidFill>
                  <a:schemeClr val="tx1"/>
                </a:solidFill>
                <a:latin typeface="Times New Roman" panose="02020603050405020304" charset="0"/>
                <a:cs typeface="Times New Roman" panose="02020603050405020304" charset="0"/>
              </a:rPr>
              <a:t>glue one’s eyes to ... </a:t>
            </a:r>
          </a:p>
          <a:p>
            <a:pPr marL="0" indent="0" algn="just">
              <a:buNone/>
            </a:pPr>
            <a:r>
              <a:rPr lang="en-US" altLang="zh-CN" sz="2400">
                <a:solidFill>
                  <a:schemeClr val="tx1"/>
                </a:solidFill>
                <a:latin typeface="Times New Roman" panose="02020603050405020304" charset="0"/>
                <a:cs typeface="Times New Roman" panose="02020603050405020304" charset="0"/>
              </a:rPr>
              <a:t>(fasten</a:t>
            </a:r>
            <a:r>
              <a:rPr lang="zh-CN" altLang="en-US" sz="2400">
                <a:solidFill>
                  <a:schemeClr val="tx1"/>
                </a:solidFill>
                <a:latin typeface="Times New Roman" panose="02020603050405020304" charset="0"/>
                <a:cs typeface="Times New Roman" panose="02020603050405020304" charset="0"/>
              </a:rPr>
              <a:t>是</a:t>
            </a:r>
            <a:r>
              <a:rPr lang="en-US" altLang="zh-CN" sz="2400">
                <a:solidFill>
                  <a:schemeClr val="tx1"/>
                </a:solidFill>
                <a:latin typeface="Times New Roman" panose="02020603050405020304" charset="0"/>
                <a:cs typeface="Times New Roman" panose="02020603050405020304" charset="0"/>
              </a:rPr>
              <a:t>fast</a:t>
            </a:r>
            <a:r>
              <a:rPr lang="zh-CN" altLang="en-US" sz="2400">
                <a:solidFill>
                  <a:schemeClr val="tx1"/>
                </a:solidFill>
                <a:latin typeface="Times New Roman" panose="02020603050405020304" charset="0"/>
                <a:cs typeface="Times New Roman" panose="02020603050405020304" charset="0"/>
              </a:rPr>
              <a:t>的动词，</a:t>
            </a:r>
            <a:r>
              <a:rPr lang="en-US" altLang="zh-CN" sz="2400">
                <a:solidFill>
                  <a:schemeClr val="tx1"/>
                </a:solidFill>
                <a:latin typeface="Times New Roman" panose="02020603050405020304" charset="0"/>
                <a:cs typeface="Times New Roman" panose="02020603050405020304" charset="0"/>
              </a:rPr>
              <a:t>fast? He made the boat fast.  Breakfast</a:t>
            </a:r>
            <a:r>
              <a:rPr lang="zh-CN" altLang="en-US" sz="2400">
                <a:solidFill>
                  <a:schemeClr val="tx1"/>
                </a:solidFill>
                <a:latin typeface="Times New Roman" panose="02020603050405020304" charset="0"/>
                <a:cs typeface="Times New Roman" panose="02020603050405020304" charset="0"/>
              </a:rPr>
              <a:t>来源</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peer</a:t>
            </a:r>
            <a:r>
              <a:rPr lang="zh-CN" altLang="en-US" sz="2400">
                <a:solidFill>
                  <a:schemeClr val="tx1"/>
                </a:solidFill>
                <a:latin typeface="Times New Roman" panose="02020603050405020304" charset="0"/>
                <a:cs typeface="Times New Roman" panose="02020603050405020304" charset="0"/>
              </a:rPr>
              <a:t>费力看（底下的例句不大行</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peered at the fine print in the policy from the insurance company. </a:t>
            </a:r>
          </a:p>
          <a:p>
            <a:pPr marL="0" indent="0" algn="just">
              <a:buNone/>
            </a:pPr>
            <a:r>
              <a:rPr lang="en-US" altLang="zh-CN" sz="2400">
                <a:solidFill>
                  <a:schemeClr val="tx1"/>
                </a:solidFill>
                <a:latin typeface="Times New Roman" panose="02020603050405020304" charset="0"/>
                <a:cs typeface="Times New Roman" panose="02020603050405020304" charset="0"/>
              </a:rPr>
              <a:t>He peered into the fog, struggling to discern what lay ahead. </a:t>
            </a:r>
          </a:p>
          <a:p>
            <a:pPr marL="0" indent="0" algn="just">
              <a:buNone/>
            </a:pPr>
            <a:r>
              <a:rPr lang="zh-CN" altLang="en-US" sz="2400">
                <a:solidFill>
                  <a:schemeClr val="tx1"/>
                </a:solidFill>
                <a:latin typeface="Times New Roman" panose="02020603050405020304" charset="0"/>
                <a:cs typeface="Times New Roman" panose="02020603050405020304" charset="0"/>
              </a:rPr>
              <a:t>拓展：</a:t>
            </a:r>
            <a:r>
              <a:rPr lang="en-US" altLang="zh-CN" sz="2400">
                <a:solidFill>
                  <a:schemeClr val="tx1"/>
                </a:solidFill>
                <a:latin typeface="Times New Roman" panose="02020603050405020304" charset="0"/>
                <a:cs typeface="Times New Roman" panose="02020603050405020304" charset="0"/>
              </a:rPr>
              <a:t>blur / obscure / cloak / shroud one’s vision </a:t>
            </a:r>
          </a:p>
          <a:p>
            <a:pPr marL="0" indent="0" algn="just">
              <a:buNone/>
            </a:pPr>
            <a:r>
              <a:rPr lang="en-US" altLang="zh-CN" sz="2400">
                <a:solidFill>
                  <a:schemeClr val="tx1"/>
                </a:solidFill>
                <a:latin typeface="Times New Roman" panose="02020603050405020304" charset="0"/>
                <a:cs typeface="Times New Roman" panose="02020603050405020304" charset="0"/>
              </a:rPr>
              <a:t>look intently</a:t>
            </a:r>
            <a:r>
              <a:rPr lang="zh-CN" altLang="en-US" sz="2400">
                <a:solidFill>
                  <a:schemeClr val="tx1"/>
                </a:solidFill>
                <a:latin typeface="Times New Roman" panose="02020603050405020304" charset="0"/>
                <a:cs typeface="Times New Roman" panose="02020603050405020304" charset="0"/>
              </a:rPr>
              <a:t>（</a:t>
            </a:r>
            <a:r>
              <a:rPr lang="en-US" altLang="zh-CN" sz="2400">
                <a:solidFill>
                  <a:schemeClr val="tx1"/>
                </a:solidFill>
                <a:latin typeface="Times New Roman" panose="02020603050405020304" charset="0"/>
                <a:cs typeface="Times New Roman" panose="02020603050405020304" charset="0"/>
              </a:rPr>
              <a:t>intently</a:t>
            </a:r>
            <a:r>
              <a:rPr lang="zh-CN" altLang="en-US" sz="2400">
                <a:solidFill>
                  <a:schemeClr val="tx1"/>
                </a:solidFill>
                <a:latin typeface="Times New Roman" panose="02020603050405020304" charset="0"/>
                <a:cs typeface="Times New Roman" panose="02020603050405020304" charset="0"/>
              </a:rPr>
              <a:t>专注地</a:t>
            </a:r>
            <a:r>
              <a:rPr lang="en-US" altLang="zh-CN" sz="2400">
                <a:solidFill>
                  <a:schemeClr val="tx1"/>
                </a:solidFill>
                <a:latin typeface="Times New Roman" panose="02020603050405020304" charset="0"/>
                <a:cs typeface="Times New Roman" panose="02020603050405020304" charset="0"/>
              </a:rPr>
              <a:t>) </a:t>
            </a:r>
          </a:p>
          <a:p>
            <a:pPr marL="0" indent="0" algn="just">
              <a:buNone/>
            </a:pPr>
            <a:r>
              <a:rPr lang="en-US" altLang="zh-CN" sz="2400">
                <a:solidFill>
                  <a:schemeClr val="tx1"/>
                </a:solidFill>
                <a:latin typeface="Times New Roman" panose="02020603050405020304" charset="0"/>
                <a:cs typeface="Times New Roman" panose="02020603050405020304" charset="0"/>
              </a:rPr>
              <a:t>He looked intently at the chessboard, calculating his next move. </a:t>
            </a:r>
          </a:p>
          <a:p>
            <a:pPr marL="0" indent="0" algn="just">
              <a:buNone/>
            </a:pPr>
            <a:endParaRPr lang="en-US" altLang="zh-CN" sz="2400">
              <a:solidFill>
                <a:schemeClr val="tx1"/>
              </a:solidFill>
              <a:latin typeface="Times New Roman" panose="02020603050405020304" charset="0"/>
              <a:cs typeface="Times New Roman" panose="0202060305040502030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p:txBody>
          <a:bodyPr/>
          <a:lstStyle/>
          <a:p>
            <a:pPr marL="0" indent="0">
              <a:buNone/>
            </a:pPr>
            <a:endParaRPr lang="zh-CN" altLang="en-US"/>
          </a:p>
        </p:txBody>
      </p:sp>
      <p:pic>
        <p:nvPicPr>
          <p:cNvPr id="4" name="图片 3" descr="Screenshot_20251215_073634_com.tencent.mm_edit_52"/>
          <p:cNvPicPr>
            <a:picLocks noChangeAspect="1"/>
          </p:cNvPicPr>
          <p:nvPr/>
        </p:nvPicPr>
        <p:blipFill>
          <a:blip r:embed="rId4"/>
          <a:stretch>
            <a:fillRect/>
          </a:stretch>
        </p:blipFill>
        <p:spPr>
          <a:xfrm>
            <a:off x="0" y="0"/>
            <a:ext cx="12272010" cy="6858000"/>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墨迹 1"/>
              <p14:cNvContentPartPr/>
              <p14:nvPr/>
            </p14:nvContentPartPr>
            <p14:xfrm>
              <a:off x="2273760" y="3022560"/>
              <a:ext cx="6693480" cy="3609000"/>
            </p14:xfrm>
          </p:contentPart>
        </mc:Choice>
        <mc:Fallback>
          <p:pic>
            <p:nvPicPr>
              <p:cNvPr id="2" name="墨迹 1"/>
              <p:cNvPicPr/>
              <p:nvPr/>
            </p:nvPicPr>
            <p:blipFill>
              <a:blip r:embed="rId6"/>
              <a:stretch>
                <a:fillRect/>
              </a:stretch>
            </p:blipFill>
            <p:spPr>
              <a:xfrm>
                <a:off x="2264400" y="3013200"/>
                <a:ext cx="6712200" cy="362772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393700"/>
            <a:ext cx="10968990" cy="5855970"/>
          </a:xfrm>
          <a:ln>
            <a:solidFill>
              <a:schemeClr val="accent1"/>
            </a:solidFill>
          </a:ln>
        </p:spPr>
        <p:txBody>
          <a:bodyPr/>
          <a:lstStyle/>
          <a:p>
            <a:pPr marL="0" indent="0">
              <a:buNone/>
            </a:pPr>
            <a:r>
              <a:rPr lang="en-US" altLang="zh-CN">
                <a:solidFill>
                  <a:schemeClr val="tx1"/>
                </a:solidFill>
                <a:latin typeface="Times New Roman" panose="02020603050405020304" charset="0"/>
                <a:cs typeface="Times New Roman" panose="02020603050405020304" charset="0"/>
              </a:rPr>
              <a:t>regard</a:t>
            </a:r>
            <a:r>
              <a:rPr lang="zh-CN" altLang="en-US">
                <a:solidFill>
                  <a:schemeClr val="tx1"/>
                </a:solidFill>
                <a:latin typeface="Times New Roman" panose="02020603050405020304" charset="0"/>
                <a:cs typeface="Times New Roman" panose="02020603050405020304" charset="0"/>
              </a:rPr>
              <a:t>注视、凝视、端详</a:t>
            </a:r>
          </a:p>
          <a:p>
            <a:pPr marL="0" indent="0">
              <a:buNone/>
            </a:pPr>
            <a:r>
              <a:rPr lang="en-US" altLang="zh-CN">
                <a:solidFill>
                  <a:schemeClr val="tx1"/>
                </a:solidFill>
                <a:latin typeface="Times New Roman" panose="02020603050405020304" charset="0"/>
                <a:cs typeface="Times New Roman" panose="02020603050405020304" charset="0"/>
              </a:rPr>
              <a:t>She regarded the old photo, her fingers tracing the faded faces. </a:t>
            </a:r>
          </a:p>
          <a:p>
            <a:pPr marL="0" indent="0">
              <a:buNone/>
            </a:pPr>
            <a:r>
              <a:rPr lang="en-US" altLang="zh-CN">
                <a:solidFill>
                  <a:schemeClr val="tx1"/>
                </a:solidFill>
                <a:latin typeface="Times New Roman" panose="02020603050405020304" charset="0"/>
                <a:cs typeface="Times New Roman" panose="02020603050405020304" charset="0"/>
              </a:rPr>
              <a:t>The teacher regarded the repentant student sternly, but a hint of forgiveness softened his eyes. </a:t>
            </a:r>
          </a:p>
          <a:p>
            <a:pPr marL="0" indent="0">
              <a:buNone/>
            </a:pPr>
            <a:r>
              <a:rPr lang="en-US" altLang="zh-CN">
                <a:solidFill>
                  <a:schemeClr val="tx1"/>
                </a:solidFill>
                <a:latin typeface="Times New Roman" panose="02020603050405020304" charset="0"/>
                <a:cs typeface="Times New Roman" panose="02020603050405020304" charset="0"/>
              </a:rPr>
              <a:t>scan</a:t>
            </a:r>
            <a:r>
              <a:rPr lang="zh-CN" altLang="en-US">
                <a:solidFill>
                  <a:schemeClr val="tx1"/>
                </a:solidFill>
                <a:latin typeface="Times New Roman" panose="02020603050405020304" charset="0"/>
                <a:cs typeface="Times New Roman" panose="02020603050405020304" charset="0"/>
              </a:rPr>
              <a:t>扫视、仔细查看（来源于扫描</a:t>
            </a:r>
            <a:r>
              <a:rPr lang="en-US" altLang="zh-CN">
                <a:solidFill>
                  <a:schemeClr val="tx1"/>
                </a:solidFill>
                <a:latin typeface="Times New Roman" panose="02020603050405020304" charset="0"/>
                <a:cs typeface="Times New Roman" panose="02020603050405020304" charset="0"/>
              </a:rPr>
              <a:t>) </a:t>
            </a:r>
          </a:p>
          <a:p>
            <a:pPr marL="0" indent="0">
              <a:buNone/>
            </a:pPr>
            <a:r>
              <a:rPr lang="en-US" altLang="zh-CN">
                <a:solidFill>
                  <a:schemeClr val="tx1"/>
                </a:solidFill>
                <a:latin typeface="Times New Roman" panose="02020603050405020304" charset="0"/>
                <a:cs typeface="Times New Roman" panose="02020603050405020304" charset="0"/>
              </a:rPr>
              <a:t>She scanned the contract for any hidden clauses. </a:t>
            </a:r>
          </a:p>
          <a:p>
            <a:pPr marL="0" indent="0">
              <a:buNone/>
            </a:pP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查看、审视（</a:t>
            </a:r>
            <a:r>
              <a:rPr lang="en-US" altLang="zh-CN">
                <a:solidFill>
                  <a:schemeClr val="tx1"/>
                </a:solidFill>
                <a:latin typeface="Times New Roman" panose="02020603050405020304" charset="0"/>
                <a:cs typeface="Times New Roman" panose="02020603050405020304" charset="0"/>
              </a:rPr>
              <a:t>survey</a:t>
            </a:r>
            <a:r>
              <a:rPr lang="zh-CN" altLang="en-US">
                <a:solidFill>
                  <a:schemeClr val="tx1"/>
                </a:solidFill>
                <a:latin typeface="Times New Roman" panose="02020603050405020304" charset="0"/>
                <a:cs typeface="Times New Roman" panose="02020603050405020304" charset="0"/>
              </a:rPr>
              <a:t>动词第一个意思）</a:t>
            </a:r>
          </a:p>
          <a:p>
            <a:pPr marL="0" indent="0">
              <a:buNone/>
            </a:pPr>
            <a:r>
              <a:rPr lang="en-US" altLang="zh-CN">
                <a:solidFill>
                  <a:schemeClr val="tx1"/>
                </a:solidFill>
                <a:latin typeface="Times New Roman" panose="02020603050405020304" charset="0"/>
                <a:cs typeface="Times New Roman" panose="02020603050405020304" charset="0"/>
              </a:rPr>
              <a:t>The next morning we surveyed the damage caused by the fire. </a:t>
            </a:r>
          </a:p>
          <a:p>
            <a:pPr marL="0" indent="0">
              <a:buNone/>
            </a:pPr>
            <a:r>
              <a:rPr lang="en-US" altLang="zh-CN">
                <a:solidFill>
                  <a:schemeClr val="tx1"/>
                </a:solidFill>
                <a:latin typeface="Times New Roman" panose="02020603050405020304" charset="0"/>
                <a:cs typeface="Times New Roman" panose="02020603050405020304" charset="0"/>
              </a:rPr>
              <a:t>flick one’s eyes over</a:t>
            </a:r>
            <a:r>
              <a:rPr lang="zh-CN" altLang="en-US">
                <a:solidFill>
                  <a:schemeClr val="tx1"/>
                </a:solidFill>
                <a:latin typeface="Times New Roman" panose="02020603050405020304" charset="0"/>
                <a:cs typeface="Times New Roman" panose="02020603050405020304" charset="0"/>
              </a:rPr>
              <a:t>快速扫一眼</a:t>
            </a:r>
            <a:r>
              <a:rPr lang="en-US" altLang="zh-CN">
                <a:solidFill>
                  <a:schemeClr val="tx1"/>
                </a:solidFill>
                <a:latin typeface="Times New Roman" panose="02020603050405020304" charset="0"/>
                <a:cs typeface="Times New Roman" panose="02020603050405020304" charset="0"/>
              </a:rPr>
              <a:t> (flick</a:t>
            </a:r>
            <a:r>
              <a:rPr lang="zh-CN" altLang="en-US">
                <a:solidFill>
                  <a:schemeClr val="tx1"/>
                </a:solidFill>
                <a:latin typeface="Times New Roman" panose="02020603050405020304" charset="0"/>
                <a:cs typeface="Times New Roman" panose="02020603050405020304" charset="0"/>
              </a:rPr>
              <a:t>轻弹、轻触</a:t>
            </a:r>
            <a:r>
              <a:rPr lang="en-US" altLang="zh-CN">
                <a:solidFill>
                  <a:schemeClr val="tx1"/>
                </a:solidFill>
                <a:latin typeface="Times New Roman" panose="02020603050405020304" charset="0"/>
                <a:cs typeface="Times New Roman" panose="02020603050405020304" charset="0"/>
              </a:rPr>
              <a:t>) popcorn flick</a:t>
            </a:r>
            <a:r>
              <a:rPr lang="zh-CN" altLang="en-US">
                <a:solidFill>
                  <a:schemeClr val="tx1"/>
                </a:solidFill>
                <a:latin typeface="Times New Roman" panose="02020603050405020304" charset="0"/>
                <a:cs typeface="Times New Roman" panose="02020603050405020304" charset="0"/>
              </a:rPr>
              <a:t>爆米花电影</a:t>
            </a:r>
          </a:p>
          <a:p>
            <a:pPr marL="0" indent="0">
              <a:buNone/>
            </a:pPr>
            <a:r>
              <a:rPr lang="en-US" altLang="zh-CN">
                <a:solidFill>
                  <a:schemeClr val="tx1"/>
                </a:solidFill>
                <a:latin typeface="Times New Roman" panose="02020603050405020304" charset="0"/>
                <a:cs typeface="Times New Roman" panose="02020603050405020304" charset="0"/>
              </a:rPr>
              <a:t>flicker</a:t>
            </a:r>
            <a:r>
              <a:rPr lang="zh-CN" altLang="en-US">
                <a:solidFill>
                  <a:schemeClr val="tx1"/>
                </a:solidFill>
                <a:latin typeface="Times New Roman" panose="02020603050405020304" charset="0"/>
                <a:cs typeface="Times New Roman" panose="02020603050405020304" charset="0"/>
              </a:rPr>
              <a:t>闪烁、闪现、快速抖动</a:t>
            </a:r>
          </a:p>
          <a:p>
            <a:pPr marL="0" indent="0">
              <a:buNone/>
            </a:pPr>
            <a:r>
              <a:rPr lang="en-US" altLang="zh-CN">
                <a:solidFill>
                  <a:schemeClr val="tx1"/>
                </a:solidFill>
                <a:latin typeface="Times New Roman" panose="02020603050405020304" charset="0"/>
                <a:cs typeface="Times New Roman" panose="02020603050405020304" charset="0"/>
              </a:rPr>
              <a:t>eyes roam over</a:t>
            </a:r>
            <a:r>
              <a:rPr lang="zh-CN" altLang="en-US">
                <a:solidFill>
                  <a:schemeClr val="tx1"/>
                </a:solidFill>
                <a:latin typeface="Times New Roman" panose="02020603050405020304" charset="0"/>
                <a:cs typeface="Times New Roman" panose="02020603050405020304" charset="0"/>
              </a:rPr>
              <a:t>眼睛游移不定</a:t>
            </a:r>
          </a:p>
          <a:p>
            <a:pPr marL="0" indent="0">
              <a:buNone/>
            </a:pPr>
            <a:r>
              <a:rPr lang="zh-CN" altLang="en-US">
                <a:solidFill>
                  <a:schemeClr val="tx1"/>
                </a:solidFill>
                <a:latin typeface="Times New Roman" panose="02020603050405020304" charset="0"/>
                <a:cs typeface="Times New Roman" panose="02020603050405020304" charset="0"/>
              </a:rPr>
              <a:t>区分：</a:t>
            </a:r>
            <a:r>
              <a:rPr lang="en-US" altLang="zh-CN">
                <a:solidFill>
                  <a:schemeClr val="tx1"/>
                </a:solidFill>
                <a:latin typeface="Times New Roman" panose="02020603050405020304" charset="0"/>
                <a:cs typeface="Times New Roman" panose="02020603050405020304" charset="0"/>
              </a:rPr>
              <a:t>wander / roam / stroll / loiter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558720" y="667080"/>
              <a:ext cx="9626040" cy="5585040"/>
            </p14:xfrm>
          </p:contentPart>
        </mc:Choice>
        <mc:Fallback>
          <p:pic>
            <p:nvPicPr>
              <p:cNvPr id="2" name="墨迹 1"/>
              <p:cNvPicPr/>
              <p:nvPr/>
            </p:nvPicPr>
            <p:blipFill>
              <a:blip r:embed="rId5"/>
              <a:stretch>
                <a:fillRect/>
              </a:stretch>
            </p:blipFill>
            <p:spPr>
              <a:xfrm>
                <a:off x="549360" y="657720"/>
                <a:ext cx="9644760" cy="5603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29895"/>
            <a:ext cx="10968990" cy="5819775"/>
          </a:xfrm>
          <a:ln>
            <a:solidFill>
              <a:schemeClr val="accent1"/>
            </a:solidFill>
          </a:ln>
        </p:spPr>
        <p:txBody>
          <a:bodyPr>
            <a:noAutofit/>
          </a:bodyPr>
          <a:lstStyle/>
          <a:p>
            <a:pPr marL="0" indent="0" algn="just">
              <a:lnSpc>
                <a:spcPts val="3500"/>
              </a:lnSpc>
              <a:spcAft>
                <a:spcPts val="0"/>
              </a:spcAft>
              <a:buNone/>
            </a:pPr>
            <a:r>
              <a:rPr lang="zh-CN" altLang="en-US" sz="24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偷看</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peek / peep / peak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 </a:t>
            </a:r>
            <a:r>
              <a:rPr lang="en-US" altLang="zh-CN" sz="2400" b="1">
                <a:solidFill>
                  <a:schemeClr val="tx1"/>
                </a:solidFill>
                <a:latin typeface="Times New Roman" panose="02020603050405020304" charset="0"/>
                <a:cs typeface="Times New Roman" panose="02020603050405020304" charset="0"/>
              </a:rPr>
              <a:t>fertive</a:t>
            </a:r>
            <a:r>
              <a:rPr lang="en-US" altLang="zh-CN" sz="2400">
                <a:solidFill>
                  <a:schemeClr val="tx1"/>
                </a:solidFill>
                <a:latin typeface="Times New Roman" panose="02020603050405020304" charset="0"/>
                <a:cs typeface="Times New Roman" panose="02020603050405020304" charset="0"/>
              </a:rPr>
              <a:t> peek into the drawer revealed some coins. Immediately, he scooped them into his hands, unaware that they were Grandpa’s most treasured possession.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glimpse (</a:t>
            </a:r>
            <a:r>
              <a:rPr lang="zh-CN" altLang="en-US" sz="2400">
                <a:solidFill>
                  <a:schemeClr val="tx1"/>
                </a:solidFill>
                <a:latin typeface="Times New Roman" panose="02020603050405020304" charset="0"/>
                <a:cs typeface="Times New Roman" panose="02020603050405020304" charset="0"/>
              </a:rPr>
              <a:t>无意识地一瞥</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 caught a glimpse of her before she melted / blended into the crowd.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a:t>
            </a:r>
            <a:r>
              <a:rPr lang="zh-CN" altLang="en-US" sz="2400">
                <a:solidFill>
                  <a:schemeClr val="tx1"/>
                </a:solidFill>
                <a:latin typeface="Times New Roman" panose="02020603050405020304" charset="0"/>
                <a:cs typeface="Times New Roman" panose="02020603050405020304" charset="0"/>
              </a:rPr>
              <a:t>这个单词主要用在应用文里面</a:t>
            </a:r>
            <a:r>
              <a:rPr lang="en-US" altLang="zh-CN" sz="2400">
                <a:solidFill>
                  <a:schemeClr val="tx1"/>
                </a:solidFill>
                <a:latin typeface="Times New Roman" panose="02020603050405020304" charset="0"/>
                <a:cs typeface="Times New Roman" panose="02020603050405020304" charset="0"/>
              </a:rPr>
              <a:t>)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Ice core samples drilled from Antarctica offer a glimpse into the Earth’s climate history over thousands of years. </a:t>
            </a:r>
          </a:p>
          <a:p>
            <a:pPr marL="0" indent="0" algn="just">
              <a:lnSpc>
                <a:spcPts val="3500"/>
              </a:lnSpc>
              <a:spcAft>
                <a:spcPts val="0"/>
              </a:spcAft>
              <a:buNone/>
            </a:pPr>
            <a:r>
              <a:rPr lang="en-US" altLang="zh-CN" sz="2400">
                <a:solidFill>
                  <a:schemeClr val="tx1"/>
                </a:solidFill>
                <a:latin typeface="Times New Roman" panose="02020603050405020304" charset="0"/>
                <a:cs typeface="Times New Roman" panose="02020603050405020304" charset="0"/>
              </a:rPr>
              <a:t>Breakthroughs in genetic research offer a glimpse into the underlying causes of many hereditary diseases and potential pathways for treatment.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68160" y="722160"/>
              <a:ext cx="10833120" cy="5469840"/>
            </p14:xfrm>
          </p:contentPart>
        </mc:Choice>
        <mc:Fallback>
          <p:pic>
            <p:nvPicPr>
              <p:cNvPr id="2" name="墨迹 1"/>
              <p:cNvPicPr/>
              <p:nvPr/>
            </p:nvPicPr>
            <p:blipFill>
              <a:blip r:embed="rId5"/>
              <a:stretch>
                <a:fillRect/>
              </a:stretch>
            </p:blipFill>
            <p:spPr>
              <a:xfrm>
                <a:off x="658800" y="712800"/>
                <a:ext cx="10851840" cy="54885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custDataLst>
              <p:tags r:id="rId2"/>
            </p:custDataLst>
          </p:nvPr>
        </p:nvPicPr>
        <p:blipFill>
          <a:blip r:embed="rId4"/>
          <a:stretch>
            <a:fillRect/>
          </a:stretch>
        </p:blipFill>
        <p:spPr>
          <a:xfrm>
            <a:off x="5758180" y="402590"/>
            <a:ext cx="6099175" cy="5760720"/>
          </a:xfrm>
          <a:prstGeom prst="rect">
            <a:avLst/>
          </a:prstGeom>
          <a:ln>
            <a:solidFill>
              <a:schemeClr val="accent1"/>
            </a:solidFill>
          </a:ln>
        </p:spPr>
      </p:pic>
      <p:pic>
        <p:nvPicPr>
          <p:cNvPr id="4" name="图片 3" descr="Screenshot_20251209_211525_com.xingin.xhs_edit_29"/>
          <p:cNvPicPr>
            <a:picLocks noChangeAspect="1"/>
          </p:cNvPicPr>
          <p:nvPr/>
        </p:nvPicPr>
        <p:blipFill>
          <a:blip r:embed="rId5"/>
          <a:stretch>
            <a:fillRect/>
          </a:stretch>
        </p:blipFill>
        <p:spPr>
          <a:xfrm>
            <a:off x="516890" y="402590"/>
            <a:ext cx="5225415" cy="5901690"/>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墨迹 1"/>
              <p14:cNvContentPartPr/>
              <p14:nvPr/>
            </p14:nvContentPartPr>
            <p14:xfrm>
              <a:off x="821520" y="678600"/>
              <a:ext cx="10976400" cy="5856120"/>
            </p14:xfrm>
          </p:contentPart>
        </mc:Choice>
        <mc:Fallback>
          <p:pic>
            <p:nvPicPr>
              <p:cNvPr id="2" name="墨迹 1"/>
              <p:cNvPicPr/>
              <p:nvPr/>
            </p:nvPicPr>
            <p:blipFill>
              <a:blip r:embed="rId7"/>
              <a:stretch>
                <a:fillRect/>
              </a:stretch>
            </p:blipFill>
            <p:spPr>
              <a:xfrm>
                <a:off x="812160" y="669240"/>
                <a:ext cx="10995120" cy="587484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42595"/>
            <a:ext cx="10968990" cy="5807075"/>
          </a:xfrm>
          <a:ln>
            <a:solidFill>
              <a:schemeClr val="accent1"/>
            </a:solidFill>
          </a:ln>
        </p:spPr>
        <p:txBody>
          <a:bodyPr>
            <a:noAutofit/>
          </a:bodyPr>
          <a:lstStyle/>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roll one’s eyes</a:t>
            </a:r>
            <a:r>
              <a:rPr lang="zh-CN" altLang="en-US" sz="2400" b="1">
                <a:solidFill>
                  <a:schemeClr val="tx1"/>
                </a:solidFill>
                <a:latin typeface="Times New Roman" panose="02020603050405020304" charset="0"/>
                <a:cs typeface="Times New Roman" panose="02020603050405020304" charset="0"/>
              </a:rPr>
              <a:t>翻白眼</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She rolled her eyes at his lame excuse. </a:t>
            </a:r>
          </a:p>
          <a:p>
            <a:pPr marL="0" indent="0" algn="just">
              <a:lnSpc>
                <a:spcPts val="3500"/>
              </a:lnSpc>
              <a:buNone/>
            </a:pPr>
            <a:r>
              <a:rPr lang="en-US" altLang="zh-CN" sz="2400" b="1">
                <a:solidFill>
                  <a:schemeClr val="tx1"/>
                </a:solidFill>
                <a:latin typeface="Times New Roman" panose="02020603050405020304" charset="0"/>
                <a:cs typeface="Times New Roman" panose="02020603050405020304" charset="0"/>
              </a:rPr>
              <a:t>squint</a:t>
            </a:r>
            <a:r>
              <a:rPr lang="zh-CN" altLang="en-US" sz="2400" b="1">
                <a:solidFill>
                  <a:schemeClr val="tx1"/>
                </a:solidFill>
                <a:latin typeface="Times New Roman" panose="02020603050405020304" charset="0"/>
                <a:cs typeface="Times New Roman" panose="02020603050405020304" charset="0"/>
              </a:rPr>
              <a:t>眯着眼睛</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squinted into the blinding sun. </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He raised a hand to shield his eyes, squinting against the sudden glare.</a:t>
            </a:r>
          </a:p>
          <a:p>
            <a:pPr marL="0" indent="0" algn="just">
              <a:lnSpc>
                <a:spcPts val="3500"/>
              </a:lnSpc>
              <a:buNone/>
            </a:pPr>
            <a:r>
              <a:rPr lang="en-US" altLang="zh-CN" sz="2400">
                <a:solidFill>
                  <a:schemeClr val="tx1"/>
                </a:solidFill>
                <a:latin typeface="Times New Roman" panose="02020603050405020304" charset="0"/>
                <a:cs typeface="Times New Roman" panose="02020603050405020304" charset="0"/>
              </a:rPr>
              <a:t>The land dropped away and the sea appeared. It stretched all the way to the grey horizon. Rusty fishing boats lined the harbor, and men hauled crates off them. Gulls circled the catch with begging beaks, as ice sloshed everywhere. I looked into the distance, and my heart thudded. Sandwiched in between the sea and sky was an island. If I squinted, it looked a bit like an inky smudge beneath the sun.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42240" y="1464840"/>
              <a:ext cx="11026440" cy="4703760"/>
            </p14:xfrm>
          </p:contentPart>
        </mc:Choice>
        <mc:Fallback>
          <p:pic>
            <p:nvPicPr>
              <p:cNvPr id="2" name="墨迹 1"/>
              <p:cNvPicPr/>
              <p:nvPr/>
            </p:nvPicPr>
            <p:blipFill>
              <a:blip r:embed="rId5"/>
              <a:stretch>
                <a:fillRect/>
              </a:stretch>
            </p:blipFill>
            <p:spPr>
              <a:xfrm>
                <a:off x="632880" y="1455480"/>
                <a:ext cx="11045160" cy="472248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330" y="412115"/>
            <a:ext cx="10968990" cy="5837555"/>
          </a:xfrm>
          <a:ln>
            <a:solidFill>
              <a:schemeClr val="accent1"/>
            </a:solidFill>
          </a:ln>
        </p:spPr>
        <p:txBody>
          <a:bodyPr/>
          <a:lstStyle/>
          <a:p>
            <a:pPr marL="0" indent="0">
              <a:buNone/>
            </a:pPr>
            <a:r>
              <a:rPr lang="en-US" altLang="zh-CN" sz="2000">
                <a:solidFill>
                  <a:schemeClr val="tx1"/>
                </a:solidFill>
                <a:latin typeface="Times New Roman" panose="02020603050405020304" charset="0"/>
                <a:cs typeface="Times New Roman" panose="02020603050405020304" charset="0"/>
              </a:rPr>
              <a:t>Rex stood frozen, squinting up at the shrinking figure of the pigeon, his earlier sneer replaced by stunned silence.</a:t>
            </a:r>
          </a:p>
          <a:p>
            <a:pPr marL="0" indent="0">
              <a:buNone/>
            </a:pPr>
            <a:r>
              <a:rPr lang="en-US" altLang="zh-CN" sz="2000">
                <a:solidFill>
                  <a:schemeClr val="tx1"/>
                </a:solidFill>
                <a:latin typeface="Times New Roman" panose="02020603050405020304" charset="0"/>
                <a:cs typeface="Times New Roman" panose="02020603050405020304" charset="0"/>
              </a:rPr>
              <a:t>Together, they squinted into the distance, watching Blanche vanish into the horizon, until she became a tiny speck dancing with the clouds.</a:t>
            </a:r>
          </a:p>
          <a:p>
            <a:pPr marL="0" indent="0">
              <a:buNone/>
            </a:pPr>
            <a:r>
              <a:rPr lang="en-US" altLang="zh-CN"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lock eyes with</a:t>
            </a:r>
            <a:r>
              <a:rPr lang="zh-CN" altLang="en-US" sz="20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目光交汇</a:t>
            </a:r>
          </a:p>
          <a:p>
            <a:pPr marL="0" indent="0">
              <a:buNone/>
            </a:pPr>
            <a:r>
              <a:rPr lang="en-US" altLang="zh-CN" sz="2000">
                <a:solidFill>
                  <a:schemeClr val="tx1"/>
                </a:solidFill>
                <a:latin typeface="Times New Roman" panose="02020603050405020304" charset="0"/>
                <a:cs typeface="Times New Roman" panose="02020603050405020304" charset="0"/>
              </a:rPr>
              <a:t>They locked their eyes across the room, neither of them blinking. </a:t>
            </a:r>
          </a:p>
          <a:p>
            <a:pPr marL="0" indent="0">
              <a:buNone/>
            </a:pPr>
            <a:r>
              <a:rPr lang="en-US" altLang="zh-CN" sz="2000">
                <a:solidFill>
                  <a:schemeClr val="tx1"/>
                </a:solidFill>
                <a:latin typeface="Times New Roman" panose="02020603050405020304" charset="0"/>
                <a:cs typeface="Times New Roman" panose="02020603050405020304" charset="0"/>
              </a:rPr>
              <a:t>I locked eyes with my crush today, but there was no chemistry between us. </a:t>
            </a:r>
          </a:p>
          <a:p>
            <a:pPr marL="0" indent="0">
              <a:buNone/>
            </a:pPr>
            <a:r>
              <a:rPr lang="en-US" altLang="zh-CN" sz="2000">
                <a:solidFill>
                  <a:schemeClr val="tx1"/>
                </a:solidFill>
                <a:latin typeface="Times New Roman" panose="02020603050405020304" charset="0"/>
                <a:cs typeface="Times New Roman" panose="02020603050405020304" charset="0"/>
              </a:rPr>
              <a:t>Our eyes locked and I saw suspicion and greed warred in his eyes. </a:t>
            </a:r>
          </a:p>
          <a:p>
            <a:pPr marL="0" indent="0">
              <a:buNone/>
            </a:pPr>
            <a:r>
              <a:rPr lang="en-US" altLang="zh-CN" sz="2000">
                <a:solidFill>
                  <a:schemeClr val="tx1"/>
                </a:solidFill>
                <a:latin typeface="Times New Roman" panose="02020603050405020304" charset="0"/>
                <a:cs typeface="Times New Roman" panose="02020603050405020304" charset="0"/>
              </a:rPr>
              <a:t>Before stepping onto the stage, the nervous singer locked eyes with her teacher in the front row. Seeing the unwavering belief in those eyes, her fear melted away.</a:t>
            </a:r>
          </a:p>
          <a:p>
            <a:pPr marL="0" indent="0">
              <a:buNone/>
            </a:pPr>
            <a:r>
              <a:rPr lang="en-US" altLang="zh-CN" sz="2000">
                <a:solidFill>
                  <a:schemeClr val="tx1"/>
                </a:solidFill>
                <a:latin typeface="Times New Roman" panose="02020603050405020304" charset="0"/>
                <a:cs typeface="Times New Roman" panose="02020603050405020304" charset="0"/>
              </a:rPr>
              <a:t>A low growl echoed in the silence. He froze, then slowly turned to lock eyes with the wolf lurking in the shadows. </a:t>
            </a:r>
          </a:p>
        </p:txBody>
      </p:sp>
      <mc:AlternateContent xmlns:mc="http://schemas.openxmlformats.org/markup-compatibility/2006">
        <mc:Choice xmlns:p14="http://schemas.microsoft.com/office/powerpoint/2010/main" Requires="p14">
          <p:contentPart p14:bwMode="auto" r:id="rId4">
            <p14:nvContentPartPr>
              <p14:cNvPr id="2" name="墨迹 1"/>
              <p14:cNvContentPartPr/>
              <p14:nvPr/>
            </p14:nvContentPartPr>
            <p14:xfrm>
              <a:off x="612360" y="839520"/>
              <a:ext cx="8847720" cy="5549040"/>
            </p14:xfrm>
          </p:contentPart>
        </mc:Choice>
        <mc:Fallback>
          <p:pic>
            <p:nvPicPr>
              <p:cNvPr id="2" name="墨迹 1"/>
              <p:cNvPicPr/>
              <p:nvPr/>
            </p:nvPicPr>
            <p:blipFill>
              <a:blip r:embed="rId5"/>
              <a:stretch>
                <a:fillRect/>
              </a:stretch>
            </p:blipFill>
            <p:spPr>
              <a:xfrm>
                <a:off x="603000" y="830160"/>
                <a:ext cx="8866440" cy="5567760"/>
              </a:xfrm>
              <a:prstGeom prst="rect">
                <a:avLst/>
              </a:prstGeom>
            </p:spPr>
          </p:pic>
        </mc:Fallback>
      </mc:AlternateContent>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1417</Words>
  <Application>Microsoft Office PowerPoint</Application>
  <PresentationFormat>宽屏</PresentationFormat>
  <Paragraphs>99</Paragraphs>
  <Slides>17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17</vt:i4>
      </vt:variant>
    </vt:vector>
  </HeadingPairs>
  <TitlesOfParts>
    <vt:vector size="23" baseType="lpstr">
      <vt:lpstr>微软雅黑</vt:lpstr>
      <vt:lpstr>Arial</vt:lpstr>
      <vt:lpstr>Sitka Small</vt:lpstr>
      <vt:lpstr>Times New Roman</vt:lpstr>
      <vt:lpstr>Wingdings</vt:lpstr>
      <vt:lpstr>WPS</vt:lpstr>
      <vt:lpstr>《读后续写工具箱》 十六+十七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seewo</dc:creator>
  <cp:lastModifiedBy>³He</cp:lastModifiedBy>
  <cp:revision>203</cp:revision>
  <dcterms:created xsi:type="dcterms:W3CDTF">2019-06-19T02:08:00Z</dcterms:created>
  <dcterms:modified xsi:type="dcterms:W3CDTF">2025-12-15T04:36:49Z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4268AB6AADA34903863BC35096E710AE_11</vt:lpwstr>
  </property>
</Properties>
</file>