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ink/ink1.xml" ContentType="application/inkml+xml"/>
  <Override PartName="/ppt/tags/tag67.xml" ContentType="application/vnd.openxmlformats-officedocument.presentationml.tags+xml"/>
  <Override PartName="/ppt/tags/tag68.xml" ContentType="application/vnd.openxmlformats-officedocument.presentationml.tags+xml"/>
  <Override PartName="/ppt/ink/ink2.xml" ContentType="application/inkml+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DCDCDC"/>
    <a:srgbClr val="F0F0F0"/>
    <a:srgbClr val="E6E6E6"/>
    <a:srgbClr val="C8C8C8"/>
    <a:srgbClr val="FAFAFA"/>
    <a:srgbClr val="BEBE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78" autoAdjust="0"/>
    <p:restoredTop sz="94660"/>
  </p:normalViewPr>
  <p:slideViewPr>
    <p:cSldViewPr snapToGrid="0" showGuides="1">
      <p:cViewPr varScale="1">
        <p:scale>
          <a:sx n="30" d="100"/>
          <a:sy n="30" d="100"/>
        </p:scale>
        <p:origin x="426" y="24"/>
      </p:cViewPr>
      <p:guideLst>
        <p:guide orient="horz" pos="2160"/>
        <p:guide pos="3840"/>
      </p:guideLst>
    </p:cSldViewPr>
  </p:slideViewPr>
  <p:notesTextViewPr>
    <p:cViewPr>
      <p:scale>
        <a:sx n="3" d="2"/>
        <a:sy n="3" d="2"/>
      </p:scale>
      <p:origin x="0" y="0"/>
    </p:cViewPr>
  </p:notesTextViewPr>
  <p:notesViewPr>
    <p:cSldViewPr snapToGrid="0">
      <p:cViewPr varScale="1">
        <p:scale>
          <a:sx n="92" d="100"/>
          <a:sy n="92" d="100"/>
        </p:scale>
        <p:origin x="2550" y="10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ink/ink1.xml><?xml version="1.0" encoding="utf-8"?>
<inkml:ink xmlns:inkml="http://www.w3.org/2003/InkML">
  <inkml:definitions>
    <inkml:context xml:id="ctx0">
      <inkml:inkSource xml:id="inkSrc0">
        <inkml:traceFormat>
          <inkml:channel name="X" type="integer" max="32767" units="cm"/>
          <inkml:channel name="Y" type="integer" max="32767" units="cm"/>
          <inkml:channel name="T" type="integer" max="2.14748E9" units="dev"/>
        </inkml:traceFormat>
        <inkml:channelProperties>
          <inkml:channelProperty channel="X" name="resolution" value="377.1958" units="1/cm"/>
          <inkml:channelProperty channel="Y" name="resolution" value="657.57574" units="1/cm"/>
          <inkml:channelProperty channel="T" name="resolution" value="1" units="1/dev"/>
        </inkml:channelProperties>
      </inkml:inkSource>
      <inkml:timestamp xml:id="ts0" timeString="2025-12-12T03:47:29.675"/>
    </inkml:context>
    <inkml:brush xml:id="br0">
      <inkml:brushProperty name="width" value="0.05292" units="cm"/>
      <inkml:brushProperty name="height" value="0.05292" units="cm"/>
      <inkml:brushProperty name="color" value="#FF0000"/>
    </inkml:brush>
  </inkml:definitions>
  <inkml:trace contextRef="#ctx0" brushRef="#br0">2019 2317 0,'0'0'0,"0"0"0,0 0 15,0 0-15,0 0 0,0 0 16,26 3-16,-26-3 0,0 0 0,32 7 16,-32-7-16,35 8 0,-15-4 15,4 0-15,2 1 0,0-1 16,4-1-16,12 4 0,5 0 16,-3 0-16,2-3 0,13 3 15,4-2-15,-2-1 0,-2-3 16,8-2-16,-1-1 0,-4-5 0,-3-3 15,9-3-15,-4 2 16,-8 1-16,-8 0 0,2-7 0,-1-1 16,-6-4-16,-6-1 0,-5-2 15,-3-1-15,-3 1 0,1-1 16,-7-2-16,-2-3 0,-5-1 16,-7-1-16,-5-5 0,-4-3 15,-5 7-15,-1 2 0,-8-8 16,-3-1-16,-2 3 0,-1 1 0,-6-5 15,-2-2-15,3 6 16,3 3-16,-4-2 0,-6-4 0,3 3 16,0 3-16,-2 2 0,-1 2 15,1 2-15,3 3 0,-7-5 16,0-2-16,6 11 0,-3 3 16,-5 0-16,0 2 0,7 2 15,1-3-15,0 3 0,-3 3 16,3 3-16,4 3 0,-6 0 15,-1 1-15,6 4 0,2 1 0,-3 1 16,-1-1-16,6 1 0,-1 2 16,1 4-16,-3 6 0,2 1 15,-2 2-15,-1 1 0,-6 2 16,7 3-16,-1 4 0,-2 0 16,-3 2-16,4-2 0,5 1 15,0 5-15,3 6 0,1-7 16,1-3-16,4 4 0,1 4 15,3-3-15,1-3 0,3 4 16,4 3-16,0-3 0,-1-4 0,1 4 16,3 0-16,-1 2 15,2 0-15,2 1 0,-1 0 0,2-1 16,1 0-16,3-1 0,2-1 16,-1-4-16,2-2 0,2 1 15,2 0-15,-2-3 0,-1-2 0,3-1 16,2-1-16,0-2 0,3 1 15,3 0-15,0-2 16,-3-3-16,-3-5 0,0 0 0,0-3 16,-4-3-16,0-3 0,2 2 15,1 1-15,-2-3 0,-1 1 16,-4-2-16,3 0 0,-4-2 16,-1 0-16,0 0 0,-2-1 15,0 2-15,-1 2 0,-3-2 16,-4 4-16,1-2 0,2 0 0,-2 1 15</inkml:trace>
  <inkml:trace contextRef="#ctx0" brushRef="#br0" timeOffset="4682.6616">1948 5294 0,'0'0'0,"0"0"0,0 0 0,0 0 16,28 6-16,-28-6 0,38 6 15,-13-3-15,1-1 0,15 1 16,6 1-16,-2 2 0,2-1 0,20 2 16,11 0-16,10 1 0,-5-2 15,24 3-15,10-1 0,1-2 16,-10-2-16,59 4 0,-4 3 16,-22-1-16,-17 0 0,13-7 15,7-2-15,-14 0 0,-8-1 0,15 0 16,10-1-16,-16-3 0,-11-1 15,10-5-15,9-2 16,-17-2-16,-13 0 0,8-6 0,4-5 16,-21 1-16,-15 3 0,0-10 15,1-7-15,-19-1 0,-8-1 16,-10-9-16,-3-8 16,-15 3-16,-5 2 0,-16-12 0,-10-8 15,-7 13-15,-5 6 0,-14-7 16,-11-8-16,-5 10 0,-4 3 15,-18-3-15,-11-2 0,5 13 0,2 7 16,-17-1-16,-15 0 16,9-1-16,5 1 0,-15 5 15,-10 1-15,11 8 0,7 7 0,-17 2 16,-14 4-16,14-2 0,12 0 16,-19 6-16,-13 5 0,11 2 15,11 6-15,-19 5 0,-12 6 16,20 0-16,14-1 0,-10 3 15,-9 5-15,16 2 0,10 4 0,0 5 16,0 5-16,13-8 0,10-5 16,-6 12-16,-4 10 15,9-5-15,7-2 0,-3 9 0,-1 4 16,12-6-16,8-6 0,5 10 16,4 4-16,12-8 0,7-5 0,6 3 15,4 5-15,6-2 16,6 2-16,15-4 0,12 1 15,1-8-15,4-5 0,19 0 16,10 1-16,4-4 0,-3-2 0,24 1 16,15 0-16,-31-8 0,-20-8 15,-15-3-15</inkml:trace>
  <inkml:trace contextRef="#ctx0" brushRef="#br0" timeOffset="32483.0242">7493 4456 0,'0'0'0,"0"0"0,0 0 15,0 0-15,0 0 0,-2-23 16,2 23-16,0 0 0,-11-24 16,11 24-16,-12-17 0,3 7 15,-1 1-15,-2 0 0,-1-1 16,0 2-16,1 1 0,-4 2 15,1 1-15,-2 0 0,-2 3 0,-6 1 16,-3 5-16,3 1 0,2 4 16,-1 4-16,1 4 0,-2 3 15,3 0-15,-1 9 0,1 1 16,6 1-16,3 0 0,8-1 16,5-1-16,5-4 0,3-4 0,10-3 15,5-7-15,4-4 16,4-3-16,5-8 0,3-8 15,0-3-15,-2-5 0,0-2 0,-2-5 16,-1 3-16,0-1 0,1-1 16,-6 2-16,-6 2 0,-5 1 0,-6 7 15,-4 7-15,-3-2 16,0 1-16,-5 7 0,-7 5 16,0 5-16,-4 5 0,-4 7 15,-4 8-15,2 3 0,1 4 0,-6 15 16,-1 3-16,0-3 0,0-3 15,-1 6-15,2-4 0,3-10 16,2-7-16,-1 1 0,0-3 16,1-8-16,1-5 0,-3-6 15,-3-2-15,1-4 0,0-2 16,-2-3-16,-1-3 0,0-3 16,-2-1-16,5-7 0,1-6 15,2-2-15,2-2 0,4 5 16,2 3-16,2 3 0</inkml:trace>
  <inkml:trace contextRef="#ctx0" brushRef="#br0" timeOffset="32783.0564">8088 4057 0,'0'0'0,"0"0"0,-10 18 16,0-4-16,-2 4 0,-7 14 15,-5 10-15,-2 1 0,0 2 16,-5 12-16,1-1 0,3 2 16,2-9-16,4 1 0,5-6 15,5-5-15,3-6 0,5-7 16,3-5-16,5-5 0,4-5 0,8-6 15,7-4-15,2-4 0,3-3 16,-7 1-16,-4 2 0,-5-1 16</inkml:trace>
  <inkml:trace contextRef="#ctx0" brushRef="#br0" timeOffset="32953.9509">8492 4366 0,'0'0'0,"0"0"15,0 0-15,0 0 0,0 0 0,0 0 16,0 0-16,0 0 0,-20 20 15,20-20-15,-28 36 16,10-14-16,-1 2 0,3 1 0,-3 5 16,-1 5-16,3 0 0,0 2 15,2-5-15,4-6 0,3-6 16,3-7-16,5-4 0,0-2 0,0-2 16,0 0-16</inkml:trace>
  <inkml:trace contextRef="#ctx0" brushRef="#br0" timeOffset="33116.2688">8496 4104 0,'0'0'0,"0"0"0,0 0 16,24 3-16,-24-3 0,22 10 15,-9-1-15,0 3 0,2 1 0,-3-1 16,-1-1-16,-2-2 0</inkml:trace>
  <inkml:trace contextRef="#ctx0" brushRef="#br0" timeOffset="33667.096">8839 4429 0,'0'0'0,"0"0"16,0 0-16,-13 23 0,13-23 0,-15 33 15,5-9-15,-2 2 16,-1-1-16,-6 9 0,-1 0 15,2-3-15,2-5 0,-1 2 0,4-3 16,2-5-16,0-4 0,4-8 16,4-4-16,3-4 0,6-8 0,3-4 15,5-6-15,1-4 16,3-2-16,9-10 0,5-2 16,2 0-16,2 1 0,8-2 15,2 3-15,-6 6 0,-5 4 0,4-1 16,-5 6-16,-4 7 0,-5 5 15,-2 7-15,-2 3 16,-5 7-16,-5 4 0,-7 5 0,-4 5 16,-4 1-16,-4 1 0,-3-1 15,-2 1-15,-2-2 0,0 1 16,-1-4-16,1-3 0,1 0 16,2-3-16,-2-3 0,4-4 15,0-4-15,1 0 0,4-8 16,2-4-16,4-3 0,3-5 0,7-5 15,5-5-15,5 0 0,3 1 16,7-3-16,6-2 0,5 3 16,0 6-16,1 1 0,1 1 15,1 3-15,-6 4 0,-6 7 16,-4 2-16,-6 7 0,-3 3 0,-6 8 16,-3 5-16,-7 0 15,-4 4-15,-3 7 0,-5 6 16,-1-2-16,-1 0 0,-4 2 15,0-2-15,2-6 0,2-4 0,3-5 16,5-5-16,0-2 0,1-5 0,0-2 16</inkml:trace>
  <inkml:trace contextRef="#ctx0" brushRef="#br0" timeOffset="33883.7708">10010 4380 0,'0'0'0,"0"0"0,0 0 16,0 0-16,-3 22 0,3-22 16,-17 39-16,5-12 0,-2 4 0,-5 9 15,-5 10-15,-6 13 16,0-1-16,-4 11 0,-4 10 16,4-15-16,4-9 0,-1-2 15,3-10-15,7-12 0,5-7 0,2-11 16,1-9-16,3-6 0,3-5 15,1 1-15,2 1 0,2 0 16</inkml:trace>
  <inkml:trace contextRef="#ctx0" brushRef="#br0" timeOffset="34133.7752">9839 4395 0,'0'0'0,"9"-7"0,4 0 15,3-2-15,2 2 0,9-2 16,6 2-16,9 1 0,0 2 0,1 7 15,1 4-15,1 5 0,-4 3 16,-6 10-16,-4 5 0,-7 0 16,-5-1-16,-2 0 0,-5-5 15,-7-4-15,-1-1 0,-8 2 16,-4 2-16,-11-1 0,-8-4 0,-8 0 16,-7-1-16,1 0 0,2-1 15,-9-2-15,1-3 16,7-5-16,7-5 0,10-7 0,6-6 15,5 2-15,3 3 0,3 2 16</inkml:trace>
  <inkml:trace contextRef="#ctx0" brushRef="#br0" timeOffset="34483.3112">10940 4267 0,'0'0'0,"0"0"16,0 0-16,0 0 0,-29 2 0,29-2 16,-44 7-16,17-1 0,0 1 15,-4 3-15,-2 0 0,-8 5 16,4-1-16,-5 4 0,5-1 16,9 0-16,7 0 0,8 0 15,6 1-15,6-1 0,5-1 0,8 1 16,8 1-16,2-1 15,3 0-15,-1 0 0,0 0 16,-3-1-16,-2-1 0,-2-2 0,-3-3 16,-7-2-16,-2 0 0,-6 0 15,-6 3-15,-3-4 0,-2 0 16,-7 2-16,-5 0 0,2-1 16,0-1-16,1-1 0,1-2 15,2-3-15,3-2 0,3 1 0,2 0 16,1 0-16</inkml:trace>
  <inkml:trace contextRef="#ctx0" brushRef="#br0" timeOffset="34867.744">10977 4617 0,'0'0'0,"0"0"0,0 0 16,27-1-16,-15 0 0,4 0 15,4-1-15,5-1 0,1-1 0,1-2 16,3-1-16,-2-2 0,-1-1 16,5-4-16,-1-2 0,-4 0 15,-4-1-15,-5-1 0,-1 0 16,-4 1-16,-2 0 0,-5-2 16,-5-3-16,-4 3 0,-5 2 15,-8 2-15,-5 3 0,-4 3 16,-4 2-16,-5 7 0,-3 5 15,0 2-15,3 4 0,-7 9 0,2 6 16,5 2-16,4-1 0,7 8 16,8 0-16,11-3 0,7-4 15,9 0-15,7 0 0,6-6 16,6-6-16,8-1 0,6-2 16,-1-2-16,-1-4 0,1 3 15,2 0-15,-12-4 0,-9 0 0,-6-3 16</inkml:trace>
  <inkml:trace contextRef="#ctx0" brushRef="#br0" timeOffset="35582.9143">7443 5268 0,'0'0'0,"0"0"0,0 0 15,0 0-15,0 0 0,28-3 16,-28 3-16,35 5 0,-17-5 0,6 2 15,6 1-15,2-1 0,-2 0 16,17 1-16,7 0 16,3 0-16,1 2 0,21-3 0,21-3 15,-6 0-15,-2-1 0,23-1 16,3-1-16,6-1 0,-9 2 16,59-3-16,-5-3 0,-20 4 15,-14 3-15,5-2 0,2 0 16,-13 1-16,-10 1 0,10 0 0,7 1 15,-15 0-15,-9 0 0,6 0 16,5 2-16,-14-1 0,-10 0 16,8-1-16,6 0 0,-17 1 15,-12 1-15,-2 0 0,0 0 16,-11 0-16,-5 0 0,-4-1 16,-1-1-16,-14-1 0,-7 0 15,-7 0-15,-4 2 0,-7-1 0,-3-1 16,-8 1-16,-5 2 0,-2-1 15,-4 0-15,0 0 16,-3-2-16,3 2 0,0 0 0,0 0 16,-2 1-16,2-1 0,-2-1 15,-1 0-15,-2-1 0,-2-3 16,-3-1-16,-5 0 0,-2-1 16,2 4-16,4-1 0,2 1 15</inkml:trace>
  <inkml:trace contextRef="#ctx0" brushRef="#br0" timeOffset="40717.3012">12011 4432 0,'0'0'0,"12"-3"0,8-2 15,2 2-15,3-1 0,10-2 0,3 0 16,12-1-16,2 1 16,3 0-16,3 2 15,2-1-15,-10 2 0,-1 2 0,-7 1 16,-7 1-16,-4 2 0,-7-4 16,-5-1-16,-7 0 0,-2 1 0,-2 0 15</inkml:trace>
  <inkml:trace contextRef="#ctx0" brushRef="#br0" timeOffset="40950.4224">12464 4016 0,'0'0'0,"0"0"16,0 0-16,0 0 0,0 0 15,-14 32-15,14-32 0,-21 40 16,10-12-16,0 5 0,0 7 15,-3 13-15,0 3 0,-1 16 16,0 0-16,2-3 0,5-4 0,2 1 16,4-10-16,2-5 15,2-12-15,5-10 0,2-9 16,-2-11-16,0-9 0,-3 0 0,0 0 16,-2 0-16</inkml:trace>
  <inkml:trace contextRef="#ctx0" brushRef="#br0" timeOffset="41167.2768">13352 3713 0,'0'0'0,"0"0"16,20 4-16,-20-4 0,27 10 0,-10-2 15,3 3-15,3 3 16,0 0-16,-2 1 0,-1 1 0,-2-2 16,0-1-16,1 1 0,-5-3 15,-2-2-15</inkml:trace>
  <inkml:trace contextRef="#ctx0" brushRef="#br0" timeOffset="41366.876">13150 4080 0,'0'0'0,"0"0"0,0 0 0,0 0 15,-8 26-15,8-26 0,-6 36 16,1-15-16,1 3 0,0 0 16,-1 1-16,2 7 0,2-4 0,1-5 15,2-4-15,0-2 0,-1-4 16,0 0-16</inkml:trace>
  <inkml:trace contextRef="#ctx0" brushRef="#br0" timeOffset="41701.4611">13319 4078 0,'0'0'16,"0"0"-16,22-5 0,-7 0 15,3 1-15,6-1 0,6-1 16,10 0-16,-1 0 0,10 2 15,-2 1-15,-4 0 0,-3 2 0,3 2 16,-3 2-16,-8-1 0,-7 2 16,-7 1-16,-9-1 0,-7 3 15,-7 1-15,-10 5 0,-8 5 16,-7 1-16,-4 1 0,-16 5 16,-4-2-16,6-4 0,5-3 0,-7 2 15,2 0-15,10-3 16,6-4-16,9-3 0,7-4 15,6 0-15,5-2 0,10-2 0,9-1 16,4 0-16,6-3 0,9 0 16,9-2-16,-2 0 0,-1 2 15,1 2-15,0 1 0,-5 1 16,-6 0-16,-2 0 0,-7 0 16,-5 0-16</inkml:trace>
  <inkml:trace contextRef="#ctx0" brushRef="#br0" timeOffset="41885.7051">13414 4383 0,'0'0'0,"0"0"0,0 0 16,0 0-16,-6 27 0,6-27 16,-8 29-16,8-29 0,-7 34 0,3-15 15,2 2-15,0-2 16,0 1-16,1 0 0,3-1 15,0-5-15,0-2 0,0-1 0,0-3 16,-1 0-16</inkml:trace>
  <inkml:trace contextRef="#ctx0" brushRef="#br0" timeOffset="42033.7389">13454 4523 0,'0'0'0,"0"0"0,0 0 16,20-12-16,-20 12 0,29-11 15,-8 4-15,2-1 0,1 2 16,3-2-16,1 0 0,8 0 0,-2-2 15,-1 4-15,-1 0 16,0 2-16,-6 0 0,-4 1 0,-4 1 16,-4 0-16</inkml:trace>
  <inkml:trace contextRef="#ctx0" brushRef="#br0" timeOffset="42200.6424">13699 4514 0,'0'0'15,"0"0"-15,0 0 0,0 0 0,0 0 16,-8 28-16,8-28 0,-5 22 16,5-22-16,-8 25 0,5-10 15,-3-1-15,0 1 0,-1-2 16,1 0-16,0-2 0,1-1 0,0-1 16</inkml:trace>
  <inkml:trace contextRef="#ctx0" brushRef="#br0" timeOffset="42423.6653">13139 4782 0,'0'0'0,"0"0"0,0 0 16,0 0-16,32-9 0,-12 3 16,6 0-16,4 2 0,3-1 0,17-2 15,6-1-15,0 1 0,-1 1 16,13 1-16,-1 2 15,0-3-15,-10 2 0,2-2 0,-8 2 16,-12 3-16,-6 2 0,-9 0 16,-7 2-16,-9-3 0,-6 0 0,-2 0 15,2 0-15,-2 0 0</inkml:trace>
  <inkml:trace contextRef="#ctx0" brushRef="#br0" timeOffset="42616.6624">13539 4826 0,'0'0'0,"0"0"0,0 0 16,-22 13-16,22-13 0,-22 17 15,8-5-15,-2 1 0,-1 2 16,-5 3-16,0-1 0,2-1 16,3-3-16,3 0 0,1-2 15,2-3-15,2-2 0,1 0 0,2-2 16,0-1-16</inkml:trace>
  <inkml:trace contextRef="#ctx0" brushRef="#br0" timeOffset="42770.2887">13763 4999 0,'0'0'0,"7"6"15,2 3-15,0 1 0,2 1 0,4 4 16,0 3-16,0 0 0,-1 2 15,-3 1-15,-3 2 0,-1 0 16,0-5-16,-2-2 0</inkml:trace>
  <inkml:trace contextRef="#ctx0" brushRef="#br0" timeOffset="43299.9907">15083 3684 0,'0'0'0,"-7"11"0,-3 7 15,-3 4-15,-4 6 0,-10 21 16,-13 23-16,-7 16 0,0 3 16,-11 20-16,-3 4 0,2 3 15,7-14-15,-22 38 0,6-17 16,13-22-16,10-13 0,-2-8 15,1-5-15,7-11 0,7-9 0,-3-3 16,-2-1-16,4-17 0,4-11 16,10-8-16,6-5 0,4-4 15</inkml:trace>
  <inkml:trace contextRef="#ctx0" brushRef="#br0" timeOffset="43916.5931">15878 4635 0,'0'0'0,"0"0"0,3-15 16,-2 6-16,0 1 0,-1-3 0,-1-3 16,-1 0-16,-1-2 0,-4-3 15,-3 0-15,-3 2 0,-3 3 16,-2 2-16,-4 2 0,-4 2 16,-1 1-16,-4 5 0,-2 4 15,-8 5-15,1 1 0,0 7 16,1 5-16,4 3 0,3 3 0,-3 10 15,5 5-15,6-3 0,8-2 16,11 2-16,12-3 0,7-5 16,5-4-16,13-11 0,11-6 15,2-5-15,3-7 0,1-6 16,2-6-16,-6-4 0,-3-3 16,-1-6-16,-6-2 0,-6 2 15,-6 3-15,-8 3 0,-5 0 16,-3 6-16,-3 4 0,-4 5 15,-3 3-15,-2 5 0,-3 5 0,-5 5 16,-6 7-16,0 5 0,1 4 16,1 13-16,-1 10 0,3 0 15,0 0-15,0 12 0,2 0 16,3-10-16,3-8 0,-2 0 16,1-7-16,-1-3 0,0-5 0,-5-8 15,-3-5-15,3-4 0,-1-1 16,-1-3-16,-2-4 15,-3-3-15,-3-3 0,-1-5 0,-2-3 16,8-6-16,3-4 0,3 4 16,3 4-16,2 2 0</inkml:trace>
  <inkml:trace contextRef="#ctx0" brushRef="#br0" timeOffset="44167.8897">16538 4067 0,'0'0'0,"0"0"0,0 0 0,-9 25 16,9-25-16,-19 43 0,3-7 15,-2 2-15,0 3 0,-10 18 16,-2 5-16,-2 8 0,5-4 0,-2 4 15,3 4-15,6-12 0,5-8 16,8-2-16,6-8 0,-1-13 16,1-8-16,1-8 0</inkml:trace>
  <inkml:trace contextRef="#ctx0" brushRef="#br0" timeOffset="44633.1981">16998 4559 0,'0'0'0,"0"0"0,0 0 0,0 0 15,3-18-15,-3 18 0,-1-12 16,-1 7-16,-2-1 0,-4 1 16,-5 0-16,-2 0 0,-2 1 0,-2 2 15,-5 1-15,0 4 0,0 3 16,-9 2-16,0 0 15,0 3-15,0 2 0,-5 8 0,4 6 16,5-2-16,5 2 0,5 1 16,6 1-16,4-2 0,5-4 15,8-1-15,10-3 0,4-7 16,5-4-16,7-6 0,5-1 16,0-9-16,-1-5 0,2-4 15,3-2-15,-4-1 0,-1 1 0,6-8 16,-1-3-16,-7 3 0,-5 3 15,-4 3-15,-3 0 0,-4 6 16,-4 5-16,-7 2 0,-4 3 16,-1 5-16,2 7 0,-6 2 15,-5 4-15,-2 1 0,-2 3 16,0 3-16,1 3 0,1 3 16,1 2-16,3 3 0,4 1 15,5-6-15,5-4 0,6-4 16,7-3-16,2-6 0,1-7 0,-4-1 15,-5 2-15,-3-2 0</inkml:trace>
  <inkml:trace contextRef="#ctx0" brushRef="#br0" timeOffset="45003.4824">17495 4492 0,'0'0'16,"0"0"-16,0 0 0,-13 24 0,13-24 15,-20 30-15,6-9 0,-1 3 16,1 1-16,-4 9 0,2 0 16,1-4-16,2-3 0,1 0 15,3-4-15,3-8 0,1-4 16,4-6-16,1-5 0,2-8 16,2-1-16,1-4 0,4-5 15,2-3-15,2 0 0,8-9 16,2-4-16,0 1 0,2 4 0,4-2 15,3 4-15,-3 3 0,-4 0 16,2 8-16,-1 3 0,0 6 16,-2 3-16,-2 7 0,-1 4 15,-3 4-15,-3 3 0,-5 6 16,-5 6-16,-2 1 0,-3 3 16,-4 5-16,0 4 0,1-4 0,0-3 15,5-4-15,2-3 16,-1-6-16,-1-4 0,1-3 0</inkml:trace>
  <inkml:trace contextRef="#ctx0" brushRef="#br0" timeOffset="45233.3219">18364 4381 0,'0'0'0,"0"0"16,0 0-16,0 0 0,0 0 0,0 0 15,-27 15-15,27-15 0,-36 26 16,10-8-16,-3 5 0,-1 3 16,1 3-16,-6 10 0,3 3 15,1 4-15,7-5 0,6 2 16,9-5-16,9-7 0,7-7 16,8-10-16,9-4 0,1-4 15,3-2-15,-6-1 0,-5-1 16,-4 0-16</inkml:trace>
  <inkml:trace contextRef="#ctx0" brushRef="#br0" timeOffset="45601.5384">18344 4700 0,'0'0'0,"0"0"0,0 0 15,0 0-15,24-7 0,-24 7 16,32-4-16,-12 1 0,1 1 0,2-2 15,2-1-15,2-1 0,-1 0 16,7-2-16,-1 1 16,-4-3-16,-3-1 0,-3 0 0,-3-1 15,-4-1-15,-1 0 0,-4 1 16,-3 0-16,-2-1 0,-3-1 16,-5 1-16,-6 0 0,-2 3 15,-2 1-15,-4 5 0,-2 3 16,-1 2-16,-2 1 0,-5 8 0,-1 3 15,3 2-15,2-2 0,1 9 16,1 5-16,2 0 0,2 2 16,6 9-16,6 1 0,6-4 15,6-3-15,13-6 0,10-2 16,7-6-16,4-6 0,15-5 16,11-3-16,8-5 0,-3-3 0,-12 0 15,-17 2-15,-12 1 0</inkml:trace>
  <inkml:trace contextRef="#ctx0" brushRef="#br0" timeOffset="46049.9201">19974 4560 0,'0'0'0,"0"0"15,0 0-15,0 0 0,-6-19 0,6 19 16,0 0-16,-20-22 0,10 16 15,-5 0-15,-5-1 16,-1 3-16,-1-2 0,-11 3 0,-5 3 16,2 3-16,0 3 0,-10 5 15,-1 1-15,4 5 0,4 1 16,3 4-16,2 2 0,3 4 16,8 1-16,10 0 0,10 1 15,6-7-15,5-5 0,12-4 16,9-3-16,3-2 0,3-4 0,7-6 15,5-6-15,-2-1 0,1-3 16,3-5-16,-2-2 0,-9 0 16,-4-1-16,-1-1 0,1-2 15,-8 2-15,-5 4 0,-6 1 16,-4 3-16,-3 4 0,-2 4 16,-3 3-16,-3 1 0,-2 4 15,-6 3-15,-2 6 0,-3 6 16,4-2-16,2 3 0,2 4 15,-1 4-15,3-2 0,2-1 0,9-1 16,6-4-16,4-4 0,1-3 16,7-6-16,4-6 0,-7-1 15,-6 1-15,-2-1 0</inkml:trace>
  <inkml:trace contextRef="#ctx0" brushRef="#br0" timeOffset="46316.5507">20672 4248 0,'0'0'0,"0"0"15,0 0-15,0 0 0,-16 20 0,16-20 16,-29 30-16,9-8 0,-2 4 16,-2 8-16,-4 4 0,-4 11 15,4-5-15,0 9 0,8-5 16,6 0-16,6-10 0,8-7 15,7-7-15,4-3 0,4-4 0,8-8 16,6-4-16,0-2 0,-1 0 16,3-4-16,2-3 0,-6-4 15,-5-4-15,-4 3 0,-5 2 16,-3 1-16</inkml:trace>
  <inkml:trace contextRef="#ctx0" brushRef="#br0" timeOffset="46470.8768">20291 4539 0,'0'0'0,"0"0"16,0 0-16,32-8 0,-32 8 15,43-10-15,-10 7 0,3-2 16,4 2-16,15 0 0,3 2 16,1 1-16,-12-1 0,-8 1 15</inkml:trace>
  <inkml:trace contextRef="#ctx0" brushRef="#br0" timeOffset="57450.7308">2630 6905 0,'0'0'0,"0"0"16,0 0-16,20-9 0,-20 9 0,22-10 16,-7 6-16,-1-1 0,1 0 0,4 1 15,2 1-15,2 1 16,1-1-16,12 0 0,-2 0 15,2 1-15,2 0 0,11 0 16,3 2-16,1-2 0,-2-1 0,2 1 16,1 0-16,9 1 0,1-1 15,2 1-15,1 0 0,11-1 16,-4 1-16,3-2 0,3-1 16,8-1-16,-2-1 0,29 0 15,-12 1-15,-5-1 0,-3-1 0,2 3 16,1 1-16,-2-2 0,-2-3 15,4 1-15,0 1 0,-2 2 16,-2-1-16,-1 1 0,1 0 16,0 3-16,1 1 0,1 0 15,2 0-15,-2 1 0,-4 0 16,4 1-16,2 1 0,1-1 16,-3-2-16,6 0 0,1 0 15,1 3-15,-4-1 0,6 0 16,4 0-16,-5-1 0,-3-2 0,3-1 15,4-1-15,-1 4 0,0 1 16,2 2-16,2 1 0,-4-3 16,-1 1-16,6 0 0,4 3 15,-10-2-15,-7 0 0,8 1 16,5-2-16,1 0 0,0 0 16,-1 0-16,1-1 0,-4 2 15,-3 1-15,4 1 0,3 2 0,0-3 16,2-1-16,4 0 15,3 1-15,-4-3 0,-3-2 0,0 3 16,2 3-16,1-2 0,3-3 16,3 1-16,4-2 0,-5-2 15,-5 1-15,2 4 0,3-1 16,-2-1-16,-2-1 0,6 0 16,3 1-16,-2 3 0,-3 2 15,4-2-15,2-3 0,-2-2 16,0-4-16,2 2 0,2 3 15,-2 1-15,-2 1 0,4-3 16,2-2-16,-1 2 0,1 2 0,0-1 16,2 0-16,-7-2 0,-3-2 15,8 2-15,7 1 0,-4 1 16,-3 1-16,-1-5 0,-2-3 16,-1 6-16,-1 4 0,3-1 15,4 0-15,-5-4 0,-2-2 16,4 1-16,5 3 0,-7-3 0,-4-2 15,3 5-15,3 3 16,-2-5-16,-1-1 0,0-3 16,1-4-16,-4 4 0,-2 3 0,1 2 15,3 0-15,-1-3 0,0-2 16,3 0-16,3 0 0,-11 0 16,-6 2-16,1 1 0,0 2 15,0-4-15,0 0 0,-1 1 16,0 1-16,-4 0 0,0-1 0,-1 3 15,1 1-15,-4-1 0,-2 0 16,2 1-16,2-1 0,-3 1 16,-1-2-16,1 2 0,2 0 15,-5 2-15,-3-1 0,3 0 16,5-1-16,-4 3 0,-1 2 16,1-1-16,1 0 0,-8-1 15,-5-1-15,3 1 0,3-1 16,-3 3-16,-2 4 0,0-2 0,1-2 15,-5-2-15,-1-2 0,-1 5 16,0 1-16,-2-2 0,-1-2 16,4 5-16,1 3 0,-4-3 15,-2 1-15,2-5 0,2-1 16,0 4-16,-2 1 0,-1 1 16,0 1-16,-2-4 0,-1-1 15,4 5-15,3 3 0,-3-3 16,-1-5-16,1 0 0,2-1 15,-6 0-15,-4 1 0,1 0 16,-1-2-16,-7-1 0,-4 0 0,1 0 16,2 1-16,-4-4 0,-3-5 15,-4 3-15,-5 2 0,-4-3 16,-4-3-16,-5-5 0,-5-4 16,0 6-16,-1 5 0,-4-9 15,-4-6-15,-3-4 0,-3-2 0,-3 5 16,-4 2-16,-5-3 15,-2-5-15,3-6 0,1-4 0,-4-4 16,-4-1-16,1-3 16,-1-1-16,2-1 0,-2 0 0,-1-6 15,-2-1-15,4 2 0,0 4 16,2 1-16,-1 0 0,-2 2 16,-4 0-16,0 1 0,0 2 15,-2 5-15,-3 2 0,-5 3 16,-3 1-16,6 12 0,2-2 0,-6 3 15,-3-3-15,-5 1 0,-2-1 16,-2 7-16,-2 4 0,-1 2 16,0 2-16,1-1 0,-1 0 15,-1-1-15,1 1 0,-9 2 16,-7 0-16,0 4 0,0 0 16,-4 1-16,-5 0 0,-4 1 15,-4 2-15,-7 0 0,1-1 16,-1 3-16,0 0 0,-1-1 0,-2 0 15,-6 1-15,3 0 0,-23 3 16,4-1-16,6 2 0,5-3 16,-1 0-16,1-2 0,1 4 15,0 3-15,-2-2 0,-2 0 16,1-1-16,2-3 0,-3-1 16,-2-3-16,2 0 0,0 0 15,-3 2-15,-2 3 0,2-4 16,1 0-16,-7-4 0,-4 0 15,2 1-15,-1 1 0,-1 1 0,-1 0 16,1 0-16,0 1 0,0-2 16,0-1-16,-2 0 0,0-1 15,-5 0-15,-2 1 0,3-3 16,4-1-16,-3 4 0,-2 1 16,0 0-16,-1 0 0,-9 0 15,-3 2-15,4-1 0,5 0 0,-4-2 16,-4 0-16,1-2 0,-1-1 15,-3 1-15,-3 0 16,2 3-16,1 0 0,1 0 0,0-1 16,-3-5-16,-1-3 0,-3 4 15,-1 4-15,3 0 0,1 2 16,-5-3-16,-3-3 0,5 2 16,1 2-16,-4 1 0,-4 1 15,6-2-15,2-1 0,-7 1 16,-4 1-16,1-4 0,3 0 0,-1 1 15,0-1-15,0 3 0,-1 2 16,-3-5-16,-4-2 16,4-1-16,4 0 0,-7 0 15,-5 3-15,2 4 0,1 6 0,0-5 16,0-1-16,0-1 0,-1 0 16,-8 2-16,-5 1 0,2 5 15,0 2-15,-3-2 0,-3-2 16,4 1-16,3 1 0,-4 0 15,-5 2-15,5-3 0,4-1 0,-6 0 16,-5 0-16,3 1 0,2 0 16,-5 0-16,-3 0 0,8-1 15,6-1-15,-2-2 0,-1 1 16,3 0-16,1 1 0,-1-4 16,-1-2-16,6 0 0,6 0 15,-3 3-15,-3 2 0,7-1 16,6-3-16,-3-2 0,0-2 15,4 2-15,6-1 0,-3-1 16,-3-2-16,4 1 0,4 0 0,-1 1 16,3 0-16,-2 0 0,3 2 15,1 0-15,0 0 0,4-1 16,4 0-16,-5 3 0,-1 2 16,6 0-16,9 0 0,-6-4 15,-3-1-15,5 1 0,3 2 0,1-2 16,3 2-16,-2 1 15,4 0-15,2-1 0,2-1 16,-1-1-16,1-2 0,-2 4 16,-1 2-16,4 0 0,6-1 0,-1-4 15,0-5-15,5 4 0,2 3 16,-1 2-16,1 2 0,1-5 16,3-2-16,-5-6 0,1-2 15,5 4-15,3 3 0,1-1 16,2-1-16,3 2 0,-3 3 0,2-4 15,-2-2-15,3-2 0,1-1 16,-1 2-16,1 1 0,3 1 16,0 1-16,0-2 0,-1 3 15,3 0-15,5 2 0,-6-1 16,1 0-16,1-1 0,0 3 16,-7-4-16,-2 1 0,4 0 15,3 2-15,3 1 0,-2 1 16,-2 2-16,-3 1 0,0 3 15,-3 3-15,9 1 0,4 0 0,2 2 16,2 0-16,-1-3 16,2-4-16,4-5 0,3-7 15,2 12-15,1 6 0,2-1 16,2-2-16,2-3 0,-2-2 0,5 6 16,4 4-16,-1 2 0,4 2 15,-4-4-15,1-2 0,6 6 16,6 3-16,6-4 0,-2 1 15,-2 3-15,2 0 0,-3 4 16,-4 3-16,6-2 0,0 2 0,-2 3 16,2 4-16,1 3 0,4 1 15,0 4-15,1 2 0,0 1 16,2 2-16,-1 0 0,3 0 16,0 9-16,2 2 0,2-6 15,1-2-15,1-7 0,0-7 16,13-2-16,3-2 0,4-6 0,1-4 15,5-4-15,3-3 16,5-3-16,4-2 0,-5-2 16,5-2-16,2 0 0,1-1 0,10 8 15,1 6-15,-4 0 0,-5 0 16,-11-4-16,-12-5 0,-5-1 16</inkml:trace>
  <inkml:trace contextRef="#ctx0" brushRef="#br0" timeOffset="61568.6548">3689 7009 0,'0'0'0,"-16"-1"0,-2 1 15,-2 0-15,-6 2 0,-14 2 0,-18 4 16,-1 1-16,-2 2 0,-17 8 15,-5 6-15,-5 5 0,3 0 0,-16 10 16,-4 4-16,-21 17 16,21-6-16,8 6 0,6 3 15,17-2-15,9-1 0,4-2 16,4 1-16,11-5 0,7-3 0,7 2 16,5 2-16,8-8 0,6-4 15,9 4-15,10-1 0,5 0 16,7 0-16,7-5 0,8-5 15,3-4-15,3-5 0,18 3 16,13 1-16,-2-1 0,-2-2 16,20-4-16,10-2 0,-1-5 15,-1-4-15,19-1 0,14-1 16,-10-3-16,-4-3 0,20 2 16,12 0-16,-6 0 0,-3-1 15,16-1-15,9 0 0,-12 3 16,-9 1-16,14 1 0,10 4 15,-13-3-15,-8-2 0,16-5 0,13-1 16,-14 1-16,-11 4 0,13-2 16,7-1-16,-11 0 0,-10-2 0,16 2 15,10-1-15,-12-2 16,-9-2-16,11-1 0,9 0 16,-15 2-16,-10 1 0,13-6 15,10-3-15,-15 0 0,-12-3 0,11 6 16,8 3-16,-12-1 0,-8-2 15,11-3-15,7-4 0,-12 2 16,-8 0-16,10-2 0,6-1 16,-13 3-16,-7 1 0,6 1 15,4 0-15,-15-5 0,-10-2 0,3-1 16,3 1-16,-15-2 0,-8-3 16,1 6-16,3 3 15,-5-1-15,-5-2 0,2-6 0,3-1 16,-14 0-16,-11 0 0,-2-6 15,-3-4-15,-14 1 0,-11 2 0,-9-7 16,-6-2-16,-7-2 16,-4 1-16,-11-7 0,-7-5 15,-12-2-15,-7-1 0,-14-4 16,-10 0-16,-3 6 0,-3 7 0,-7-12 16,-5-8-16,-1 4 15,1 3-15,-12 2 0,-6 1 16,1 0-16,1 2 0,-9-2 0,-8-3 15,5 10-15,3 3 0,-11-1 16,-8-2-16,1 8 0,0 4 16,-15-3-16,-8-1 0,4 6 15,2 4-15,-13-3 0,-9 0 16,5 4-16,3 3 0,-20 6 16,-13 3-16,14 1 0,9 1 0,-17 2 15,-13 0-15,14-2 0,10-4 16,-18 17-16,-14 11 0,13-1 15,9-2-15,-11 2 0,-9-2 16,14 1-16,11 1 0,-14 1 16,-11 0-16,14 2 15,9-1-15,-7 5 0,-4 4 0,12-4 0,9-5 16,-11 0-16,-6-5 16,13 3-16,10 0 0,-9 2 15,-7 3-15,16 0 0,8 1 0,-7-4 16,-9-2-16,16 0 0,7-1 15,-7 3-15,-3 2 16,14-4-16,9 0 0,-8 5 0,-5 5 16,17 2-16,9 3 0,-9 2 15,-10 1-15,37-9 0,26-6 0,17-5 16</inkml:trace>
  <inkml:trace contextRef="#ctx0" brushRef="#br0" timeOffset="95975.2318">12588 8489 0,'0'0'16,"0"0"-16,0 0 0,0 0 0,0 0 16,26-4-16,-26 4 0,0 0 15,29-2-15,-17 1 0,2 0 16,1 1-16,-1-2 0,2 1 15,0-1-15,2 1 0,-1-2 0,3 1 16,2 0-16,6-2 16,-3-1-16,4 1 0,2 0 15,0 2-15,1 0 0,2 0 0,2-1 16,8-1-16,-2-1 0,3 2 16,3-1-16,-3 0 0,-1 1 15,11-3-15,1 1 0,-3 0 16,-2 2-16,10-1 0,-1-2 15,-2 5-15,-2 4 0,3 0 16,4-2-16,-5-5 0,-6-4 16,13 5-16,3 5 0,-5 1 0,-4 1 15,14-4-15,2-3 16,10-3-16,-14-2 0,3 4 0,2 3 16,-5 4-16,-4 4 0,3-2 15,2 0-15,-6-3 0,-4-2 16,5-1-16,4 0 0,-4 3 15,-3 3-15,7-4 0,5 1 16,-6 0-16,-1 0 0,6-2 16,4-1-16,-5-1 0,-3 0 0,6 1 15,4 1-15,-7 0 0,-4 3 16,8-2-16,8-2 16,-8 1-16,-4 2 0,4 5 0,4 0 15,-5-3-15,-2-5 0,11-2 16,8 0-16,-9 1 0,-6 2 0,5 0 15,3 2-15,-7 2 0,-4 1 16,10-2-16,7-1 16,-7-3-16,-3 0 0,7 2 0,6 3 15,-8-2-15,-4-2 0,7 1 16,5 2-16,-5-3 0,-4-2 16,6 0-16,4-3 0,-6 4 15,-5 1-15,6-1 0,5 1 16,-7-2-16,-4 2 0,5 2 15,6-2-15,-8 1 0,-7-1 0,10-1 16,5-2-16,-7 2 0,-4 0 16,6-1-16,4-1 15,-7 2-15,-5-1 0,7-2 16,5-3-16,-7 4 0,-4 2 0,4 3 16,2 1-16,-5-4 0,-4-3 15,7-1-15,7-2 0,-9 8 16,-4 5-16,5-4 0,4-2 15,-6-4-15,-5-4 0,7 7 16,5 4-16,-8 1 0,-7 0 0,8-2 16,5 0-16,-7-1 0,-4 1 15,3-2-15,4-1 0,-6 1 16,-6-1-16,8 1 0,4 2 16,-7-1-16,-4 0 0,9-2 15,5-2-15,-8 3 0,-6 0 0,5 3 16,4 2-16,-8-2 15,-5-1-15,8-3 0,5-1 16,-5-1-16,-3 0 0,6 3 0,3 0 16,-7-1-16,-5-1 0,5 2 15,3 2-15,-5-4 0,-4 1 16,4 0-16,4 2 0,-6-5 16,-4-2-16,7-1 0,3-4 15,-7 10-15,-6 4 0,7-2 16,6-1-16,-9 3 0,-5 4 15,8-6-15,5-5 0,-7 5 16,-5 2-16,4-3 0,1-1 16,-3-6-16,-1-3 0,3 3 15,5 1-15,-9 4 0,-5 0 0,6 4 16,5 0-16,-8 0 0,-4 0 16,4 0-16,4-1 0,-8-2 15,-3-1-15,7 1 0,5 0 16,-8 2-16,-4 2 0,4-2 15,3 0-15,-8 4 0,-4 2 0,10-8 16,6-4-16,-10 4 16,-5 5-16,3-4 0,0 0 0,-7-7 15,-6-7-15,-3 11 0,-2 6 16,-9 1-16,-7-1 0,-5-3 16,-5-1-16,-11 1 0,-6-1 15,1 1-15,2 0 0,-2 0 16</inkml:trace>
  <inkml:trace contextRef="#ctx0" brushRef="#br0" timeOffset="103602.0974">16512 7068 0,'0'0'0,"-16"-1"16,-3 1-16,3 0 0,-1 1 15,-12 5-15,-9 0 0,-4 4 16,-3 3-16,-15 5 0,0 5 16,-11 8-16,4 5 0,-9 9 0,1 3 15,5 5-15,4 2 0,-2 13 16,6 1-16,-7 27 0,17-10 16,14 1-16,11 1 0,13-9 15,8-9-15,16-2 0,10 0 16,8-5-16,7-4 0,10 2 15,7 2-15,4-7 0,3-5 16,14-7-16,10-4 0,1-7 0,-1-3 16,13 0-16,8-1 0,1-6 15,1-7-15,3-9 0,3-7 16,3-3-16,1-2 0,7-5 16,6-1-16,-13-4 0,-9-1 15,1-5-15,1-2 0,-3-8 16,-4-4-16,-1-3 0,-2-4 15,-10 2-15,-7 0 0,-2-8 16,1-5-16,-13 1 0,-7 0 0,-8-4 16,-5-4-16,-8-1 0,-7-1 15,-7-2-15,-5-5 16,-9 0-16,-6 1 0,-12 1 0,-6 4 16,-6 2-16,-6 2 0,-13-8 15,-11-5-15,-3 12 0,-3 7 16,-11 2-16,-7 1 0,-7 5 15,-5 4-15,-7 2 0,-3 3 16,-5 5-16,-1 7 0,-9 5 16,-6 3-16,5 4 0,2 3 0,-14 13 15,-10 7-15,5 6 0,2 3 16,-7 14-16,-6 9 0,5 4 16,2 5-16,-1 10 0,-1 7 15,41-20-15,29-17 0,20-9 16</inkml:trace>
  <inkml:trace contextRef="#ctx0" brushRef="#br0" timeOffset="108402.0208">16520 8373 0,'0'0'0,"0"0"0,0 0 0,0 0 16,0 0-16,0 0 0,0 0 15,0 0-15,26-1 0,-26 1 16,32 1-16,-32-1 0,45 5 0,-13-3 16,8-1-16,-2 1 0,0 1 15,16 0-15,5 0 16,13 1-16,-3-1 0,13 0 0,-3-1 16,-9-2-16,-7 0 0,4 2 15,-5 0-15,-12-1 0,-7-1 16,-7 1-16,-12 1 0,-10 0 15,-4-1-15,-8 5 0,-5 2 16,-6 0-16,-4-2 0,-8 5 16,-8 2-16,-4-1 0,-3 2 0,-8 1 15,-6 1-15,2 0 0,0-1 16,-14 4-16,-4 1 16,5 0-16,2-1 0,-6 1 0,2-4 15,9 1-15,7 0 0,6 0 16,5-1-16,6-3 0,5-5 0,7-1 15,7-3-15,3-7 16,4-6-16,7-2 0,6-3 16,4-7-16,3-3 0,6 1 15,6-4-15,3-1 0,1-1 0,11-10 16,3-3-16,0 5 0,-2 4 16,5-7-16,-1-1 0,-6 6 15,-5 5-15,-1 1 0,0 2 16,-8 5-16,-4 4 0,-6 3 15,-3 3-15,-3 4 0,-1 3 0,0 11 16,-1 7-16,-3 2 0,0 1 16,-3 8-16,0 5 15,-3-2-15,-1 2 0,-1 6 0,-1 7 16,-1 0-16,1-2 0,1 7 16,1 3-16,1-4 0,1-4 15,2 1-15,1 0 0,0-4 16,-2-5-16,-1 2 0,-1-2 15,-1-10-15,0-1 0,-1-6 16,-1-4-16,1-4 0,1-2 0,0-7 16,-2-8-16,-1-1 0,0-6 15,-5-6-15,-2-7 0,2 1 16,-2-3-16,-6-10 0,-2-3 16,-5 2-16,-1 2 0,-7-8 15,-2 0-15,2 3 0,2 0 16,-6 9-16,-2 3 0,1 6 15,-1 2-15,-4 2 0,3 1 16,10 6-16,8 4 0,6 4 16</inkml:trace>
  <inkml:trace contextRef="#ctx0" brushRef="#br0" timeOffset="125954.0341">1931 9333 0,'0'0'0,"0"0"0,0 0 15,0 0-15,0 0 0,0 0 16,-3 30-16,3-30 0,-2 24 0,2-24 16,0 35-16,0-13 15,0 0-15,0 5 0,0 4 16,0 7-16,-2 0 0,2 6 16,0 4-16,0 10 0,0-4 0,2 19 15,-2 5-15,2-7 0,-2-4 16,3 21-16,1 7 0,-1 1 15,0-14-15,1 44 0,-1-6 16,-1-16-16,1-13 16,-1 8-16,1 4 0,-1-17 0,-2-12 0,0 6 15,0 6-15,0-5 0,0-5 16,-2 6-16,1 2 16,-3-11-16,2-6 0,2 2 0,-1 2 15,-1-8-15,2-7 0,0 3 16,0 2-16,0-10 0,2-7 0,-1-3 15,-1-2-15,2-6 0,2-4 16,-1 0-16,2 0 16,1-3-16,3-5 0,3 4 15,0 3-15,3-10 0,0-6 0,-4-4 16,-4-2-16,-3-2 0</inkml:trace>
  <inkml:trace contextRef="#ctx0" brushRef="#br0" timeOffset="128386.3582">2639 9974 0,'0'0'0,"0"0"16,0 0-16,0 0 0,0 0 0,0 0 15,22-13-15,-22 13 16,20-5-16,-20 5 0,25-2 16,-9 1-16,-1 0 0,4 0 15,3 2-15,0-1 0,1 1 0,12 0 16,0 2-16,0-3 0,-1 0 16,5 0-16,4 0 15,8 0-15,-4 1 0,5-2 0,2-2 16,9 2-16,-2 2 0,15 0 15,2 0-15,-9 0 0,-6 0 16,18 0-16,4-1 0,-9-2 16,-6-2-16,43 2 0,0 2 15,-19-1-15,-15-2 0,12 3 0,10 2 16,-16-4-16,-8-1 0,10 3 16,9 1-16,-11-3 0,-11-2 15,13 6-15,5 4 0,-11-2 16,-10-2-16,13-3 0,9 0 15,-10-1-15,-7 0 0,12-2 16,9-2-16,-12 0 0,-11 1 0,10 2 16,8 2-16,-9 1 0,-6 1 15,10 0-15,7 1 16,-9-4-16,-8-3 0,7 3 16,5 2-16,-11-3 0,-6 0 0,8 2 15,6 2-15,-9-2 0,-6 1 0,9 0 16,6 3-16,-6 1 15,-5 1-15,6-3 0,6-2 16,-4-1-16,-5 1 0,12 0 16,5 0-16,-14 1 0,-6-1 0,11 1 15,7 1-15,-12 0 0,-6-1 16,15 3-16,8 2 0,-13-4 16,-11-3-16,12 3 0,7 4 15,-8-6-15,-6-3 0,7 3 16,6 1-16,-13 1 0,-8 0 0,7 0 15,6-1-15,-11-4 16,-7-4-16,9 3 0,4 1 16,-12 3-16,-8 4 0,5-2 15,3-2-15,-14-1 0,-9-2 0,1 3 16,0 1-16,-7-1 0,-6-2 16,-5 4-16,0 2 0,-8-1 15,-5 1-15,-12 0 0,-7 2 16,-6-6-16,-5-4 0,6 2 15,3 0-15,2 1 0</inkml:trace>
  <inkml:trace contextRef="#ctx0" brushRef="#br0" timeOffset="132086.7056">5651 8476 0,'0'0'16,"0"0"-16,0 0 0,27-4 0,-27 4 15,25-1-15,-7 0 0,0 1 16,-1 0-16,7 1 0,2 2 16,-4-1-16,-5-1 0,-1 1 15</inkml:trace>
  <inkml:trace contextRef="#ctx0" brushRef="#br0" timeOffset="132236.7206">5548 8663 0,'0'0'0,"0"0"16,0 0-16,24-3 0,-24 3 0,33-3 16,-8 0-16,3 0 0,2 1 0,15-1 15,5-1-15,-8 1 16,-4 1-16,-10 0 0</inkml:trace>
  <inkml:trace contextRef="#ctx0" brushRef="#br0" timeOffset="132504.0215">6466 8295 0,'0'0'0,"0"0"0,0 0 16,0 0-16,-30 8 0,30-8 0,-35 18 16,15-7-16,-4 2 0,1 5 15,-3 5-15,-6 6 0,4 1 16,-3 4-16,5 0 0,4-4 16,7-2-16,9-4 0,9-1 15,2-5-15,5-2 0,10-5 16,9-8-16,1-2 0,2-2 0,-1 0 15,-5 0-15,-9 0 0</inkml:trace>
  <inkml:trace contextRef="#ctx0" brushRef="#br0" timeOffset="132819.775">6684 8439 0,'0'0'0,"0"0"15,0 0-15,-17 15 0,17-15 0,-20 23 16,3-7-16,2 1 0,-1 2 15,3 1-15,2 1 16,0 3-16,4-3 0,10-4 0,5-2 16,5-4-16,2-5 0,5-2 15,5-4-15,1-3 0,-1-3 16,6-5-16,0-4 0,-3 0 16,-2-3-16,-8-3 0,-2-2 15,-6 1-15,-6 2 0,-5-1 16,-8 2-16,0 5 0,-1 3 0,-6 1 15,-6 3-15,0 5 0,-1 4 16,-4 3-16,4 1 16,3 1-16,3 1 0,0 4 0,5 1 15,8-4-15,5-5 0,-1 0 16,0 0-16,0-2 0</inkml:trace>
  <inkml:trace contextRef="#ctx0" brushRef="#br0" timeOffset="133336.7855">7145 8407 0,'0'0'15,"0"0"-15,-9 15 0,-1-1 0,-2 0 0,-2 5 16,-3 2-16,-3 6 16,3-3-16,0-1 0,2-1 15,-1 0-15,4-4 0,2-5 16,3-2-16,1-3 0,2-2 0,4-6 15,1-3-15,3-2 0,2-4 16,6-5-16,7-5 0,-1-1 16,4-2-16,5-5 0,1 2 15,2 2-15,0 4 0,2 1 16,-3 5-16,-6 3 0,-3 2 16,-4 5-16,-3 3 0,-2 3 15,-3 4-15,-2 4 0,-3 2 16,-2 5-16,-2 4 0,-2 0 15,-2 1-15,1-3 0,-1 0 0,-1-2 16,-2-1-16,0-4 0,1 0 0,-1-3 16,1-2-16,2-4 15,2-1-15,3-7 0,3-5 16,2-1-16,3-3 0,6-3 16,3-6-16,3 0 0,2-1 0,9-5 15,3 0-15,-4 6 16,-1 2-16,3 2 0,-3 2 15,-6 4-15,-4 0 0,-5 7 0,-3 4 16,-4 3-16,-2 2 0,-5 9 16,-3 5-16,-2 3 0,-2 2 15,-3 5-15,-2 2 0,1-2 16,2-3-16,0-1 0,3-6 16,0-3-16</inkml:trace>
  <inkml:trace contextRef="#ctx0" brushRef="#br0" timeOffset="133552.7788">7972 8444 0,'0'0'0,"0"0"16,0 0-16,-11 21 0,11-21 0,-19 34 15,-1-8-15,0 5 16,1 2-16,-10 14 0,0 5 15,-5 5-15,4-3 0,1 0 0,5-5 16,5-9-16,5-8 0,2-6 16,3-8-16,5-10 0,1-7 15,0 0-15,1 0 0,0-1 0</inkml:trace>
  <inkml:trace contextRef="#ctx0" brushRef="#br0" timeOffset="133803.268">7849 8375 0,'0'0'0,"0"0"0,20-2 16,-6 1-16,0 1 0,6 0 15,5 1-15,5 1 0,0 3 16,-1 1-16,2 4 0,-3 2 16,-3 1-16,2 5 0,-5-1 15,-6-1-15,-3 0 0,-8 1 16,-7 0-16,-6-1 0,-3-1 0,-6 0 15,-4 1-15,-3-1 16,-3-1-16,1-2 0,-1 0 0,7-3 16,1-4-16,3 1 0,3-2 15,2 0-15</inkml:trace>
  <inkml:trace contextRef="#ctx0" brushRef="#br0" timeOffset="134119.3785">8509 8418 0,'0'0'16,"0"0"-16,0 0 0,0 0 0,0 0 16,-31 22-16,17-8 0,-5 2 15,-1 2-15,0 2 0,0 5 16,4-4-16,1-1 0,4 3 16,6-1-16,5-4 0,6-3 0,8-4 15,6-3-15,3-3 16,2-4-16,7-2 0,1-5 15,-1-1-15,0-5 0,3-4 16,-3-6-16,-7 1 0,-8 3 0,-6-3 16,-4 1-16,-7-1 0,-5 2 15,-6 2-15,-5 2 0,-4 3 16,0 3-16,-6 2 0,-6 2 16,4 3-16,3 3 0,3 3 15,2 3-15,6 4 0,4 1 0,2-1 16,1-2-16,2-4 0</inkml:trace>
  <inkml:trace contextRef="#ctx0" brushRef="#br0" timeOffset="134419.786">9089 8297 0,'0'0'0,"0"0"16,0 0-16,-33 2 0,16-1 0,-3 3 15,-3 2-15,-7 1 16,0 3-16,4 2 0,3 1 0,3 0 16,6 2-16,3 3 0,5 2 15,6-1-15,3 0 0,5 1 16,4 0-16,-1-3 0,-1-3 0,-1 1 16,-1-1-16,-3 0 15,0-2-15,-4 0 0,-3 0 16,-3-3-16,-1 2 0,-7-1 15,-3 0-15,-2-3 0,1 1 0,-5-1 16,0-1-16,1-4 0,0 1 16,4-1-16,4-1 0,2 0 15</inkml:trace>
  <inkml:trace contextRef="#ctx0" brushRef="#br0" timeOffset="134738.4413">9082 8533 0,'0'0'15,"0"0"-15,0 0 0,26-1 0,-26 1 16,30 0-16,-11-1 16,1 1-16,1-2 0,7 1 0,2-2 15,-3-1-15,-3-1 0,-2 0 16,-1-1-16,-2-1 0,-3-1 16,-5-1-16,-3-2 0,-5 0 15,-3 0-15,-3 0 0,-4 1 16,-3 2-16,-3 1 0,-4 3 15,-4 0-15,-3 4 0,3 4 0,-6 3 16,-3 4-16,3 3 0,1 3 16,4 3-16,3 4 0,5-3 15,3-1-15,4 0 16,5 0-16,4 0 0,6-2 0,9-1 16,7-1-16,4-3 0,4-1 15,12-2-15,5-5 0,-10 0 0,-8-2 16,-7 0-16</inkml:trace>
  <inkml:trace contextRef="#ctx0" brushRef="#br0" timeOffset="135119.7008">9856 8447 0,'0'0'0,"0"0"0,0 0 0,-22-10 15,22 10-15,-27-5 0,9 5 16,-3 1-16,-1 1 0,-1 2 15,-3 3-15,-4 3 0,2 2 0,0 3 16,3 2-16,3 1 16,4-1-16,3 4 0,6-3 15,7 0-15,5-2 0,8-2 0,7-4 16,5-3-16,3-3 0,3-7 16,2-4-16,-1-2 0,-2-4 0,5-8 15,-1-6-15,-4-3 16,-3-3-16,1-6 0,-2-6 15,-2 4-15,-2 5 0,0-5 16,-4 3-16,-3 7 0,-3 4 0,-2 10 16,0 5-16,-4 4 0,-1 2 15,-1 8-15,-4 7 0,-3 4 16,-3 5-16,-6 10 0,-6 9 16,1 2-16,2 2 0,-2 9 15,0 7-15,-3 5 0,0-4 16,5-14-16,5-12 0,4-7 0</inkml:trace>
  <inkml:trace contextRef="#ctx0" brushRef="#br0" timeOffset="140703.4542">2581 11132 0,'0'0'0,"0"0"0,0 0 16,0 0-16,0 0 0,24 1 0,-24-1 16,23 1-16,-8-2 0,1 1 15,0 0-15,3 2 0,3 0 0,4-2 16,1 0-16,9-1 0,2 0 15,5 0-15,1 0 0,10 0 16,0-1-16,3 1 16,1-2-16,10 3 0,-5 2 0,1-2 15,2-2-15,6-1 0,-3 1 16,3-1-16,1 0 0,7 0 16,-6-1-16,4 0 0,1 1 15,-3-1-15,-3 3 0,37-3 16,-8-2-16,-7 2 0,-4 0 0,-2 2 15,2 2-15,-2-2 0,-7-3 16,7 0-16,5-2 0,-4 4 16,-3 1-16,4-1 0,0 0 15,-3 1-15,-3 0 0,8 2 16,3 1-16,-2-5 0,-3-1 0,4 3 16,3 0-16,-6 1 15,-3-1-15,7 0 0,4 1 16,-5-3-16,-3 0 0,5 0 15,5 3-15,-3 0 0,-1 0 0,2-2 16,3 0-16,-6-1 0,-2 1 16,5 4-16,1 3 0,-3-2 15,-1-2-15,5-3 0,3-2 16,-1 3-16,-2 1 0,4 2 16,3 1-16,-3 0 0,-2 0 15,6-1-15,4-1 0,-3 0 16,-1-1-16,5 2 0,4 0 15,-5 1-15,-3-1 0,4-1 0,3-1 16,-6 2-16,-3-1 0,5 2 16,4 1-16,-4 2 0,0-1 15,2-4-15,2-2 0,-8 0 16,-5-2-16,4 1 0,2 0 16,-3 4-16,-2 2 0,4 0 15,4 0-15,-5-5 0,-3 0 0,3 1 16,2 0-16,-3 1 0,-2 0 15,4-1-15,4-1 16,-4 2-16,-3 1 0,6 0 0,2 0 16,-7-2-16,-3-1 0,5 1 15,4 1-15,-3 0 0,-2 1 16,1-1-16,1 0 0,-7-1 16,-4-2-16,3 3 0,3 0 15,-8 0-15,-5-1 0,0 0 16,-1-1-16,-5 1 0,-2 1 0,0 0 15,0 0-15,-8 0 0,-4 0 16,1-2-16,1 1 0,-6-1 16,-5-1-16,0 1 0,-1-2 15,-8 2-15,-5 4 0,-1-4 16,2 0-16,-6 1 0,-4 1 16,1-2-16,0-2 0,-8-2 15,-4-1-15,-2 2 0,0 2 16,-5 0-16,-2-1 0,-4 2 15,-3 0-15,-3 0 0,-1 0 0,-3-2 16,-3-1-16,-4 5 0,1-4 16,-1 4-16,0 3 0,0-3 15,-1 3-15,-5-2 0,-4 1 16,3-1-16,0 0 0,3 1 16</inkml:trace>
  <inkml:trace contextRef="#ctx0" brushRef="#br0" timeOffset="150004.2718">3744 9635 0,'0'0'0,"0"0"16,0 0-16,0 0 0,-21 16 0,21-16 16,-31 16-16,13-7 15,2 2-15,-4 1 0,-5 0 16,-6 2-16,3 1 0,3-1 15,2 0-15,2-1 0,3-2 0,1 3 16,4-3-16,7-2 0,2 1 16,10-2-16,6 1 15,2-3-15,5 0 0,7-2 0,4 1 16,8-1-16,-3-1 0,6-1 16,3 1-16,-5-2 0,-4 0 15,5-2-15,-5 0 0,-4 0 16,-6 1-16,-5-1 0,-5 1 15,-2 0-15</inkml:trace>
  <inkml:trace contextRef="#ctx0" brushRef="#br0" timeOffset="150186.7224">3866 9767 0,'0'0'0,"0"0"16,0 0-16,0 0 0,0 0 0,0 0 16,0 0-16,0 0 15,0 0-15,10 18 0,-10-18 16,10 19-16,-10-19 0,12 24 0,-3-10 15,-2 0-15,1 0 0,0-1 16,1 0-16,0 1 0,0-2 16,-3-2-16,1-3 0,-4 0 15,2-1-15,-2-2 0</inkml:trace>
  <inkml:trace contextRef="#ctx0" brushRef="#br0" timeOffset="150386.4619">3459 10065 0,'0'0'0,"0"0"0,0 0 15,0 0-15,0 0 0,8 31 16,-8-31-16,7 26 0,-7-26 16,10 28-16,-4-13 0,3-1 0,-2 0 15,2-2-15,-3-3 16,2-2-16,0-3 0,-4 0 15,2-2-15,-2 1 0</inkml:trace>
  <inkml:trace contextRef="#ctx0" brushRef="#br0" timeOffset="150687.0233">3565 10094 0,'0'0'0,"0"0"0,0 0 15,26-2-15,-26 2 0,33-2 16,-12 4-16,2-1 0,1 2 0,7 0 15,1 2-15,-3-2 16,-3 0-16,2 1 0,-4 0 0,-3 1 16,-4 0-16,-4 2 0,-7 1 15,-6-2-15,-5 0 0,-9 1 16,-4 3-16,-4-3 0,0 1 0,-7 1 16,0-1-16,1-2 15,-1-1-15,7 1 0,4-1 16,5 0-16,1-3 0,11 3 15,5 1-15,6-1 0,4-3 0,9 1 16,6-1-16,2-2 0,0-2 16,2-1-16,7-1 0,-10 1 15,-5 0-15,-4 1 0</inkml:trace>
  <inkml:trace contextRef="#ctx0" brushRef="#br0" timeOffset="150854.9885">4286 9692 0,'0'0'0,"0"0"16,0 0-16,0 0 0,23 4 0,-23-4 16,0 0-16,25 19 15,-25-19-15,10 17 0,-5-9 16,-2-3-16</inkml:trace>
  <inkml:trace contextRef="#ctx0" brushRef="#br0" timeOffset="151136.7069">4185 9892 0,'0'0'0,"0"0"0,0 0 15,25 4-15,-13-2 0,2 1 16,1 1-16,0-1 0,2 1 0,-2 5 15,-1 0-15,-4 2 0,-2 1 16,-8 4-16,-3 5 0,-6-3 16,-3 1-16,-1 1 0,-3 0 15,0-2-15,-1 0 0,-1 3 16,0 0-16,4-4 0,3-3 0,6 0 16,6-1-16,5-3 15,3-4-15,11-3 0,8-3 16,1-3-16,0-1 0,1-8 15,5-6-15,-7 4 0,-6 1 0,-5 4 16</inkml:trace>
  <inkml:trace contextRef="#ctx0" brushRef="#br0" timeOffset="151490.2171">4598 9707 0,'0'0'0,"0"0"16,0 0-16,0 0 0,0 0 0,0 0 15,32-1-15,-32 1 0,32 5 16,-32-5-16,45 3 16,-20 0-16,-3 1 0,0 0 0,3 0 15,2 2-15,-2-1 0,-3-1 16,-1 1-16,-4 2 0,-3 0 16,-1 4-16,-5 2 0,-2 3 15,-1 2-15,-4 7 0,-2 4 16,-2 3-16,-1 3 0,-1 9 15,-1 1-15,2-4 0,0-2 0,0 8 16,-1-2-16,-1-6 0,3-5 16,-4-6-16,0-3 0,2-5 15,-1-5-15,-1 0 0,-2-2 16,-5-4-16,-4-6 0,-4-4 16,-3-5-16,-1-4 0,2-2 15,-6-8-15,-4-7 0,2 2 0,7 7 16,6 2-16</inkml:trace>
  <inkml:trace contextRef="#ctx0" brushRef="#br0" timeOffset="151653.1632">4447 9864 0,'0'0'0,"0"0"16,0 0-16,31-5 0,-18 3 16,4 2-16,7 0 0,-2 2 15,1 1-15,9 0 0,3-2 16,-4 1-16,0 0 0,4 2 15,-6 1-15,-4-1 0,-8-2 0,-1-1 16,-4 0-16,-2 0 0</inkml:trace>
  <inkml:trace contextRef="#ctx0" brushRef="#br0" timeOffset="151819.5328">4485 9994 0,'0'0'0,"0"0"0,0 0 15,0 23-15,0-23 0,0 25 0,0-25 16,1 33-16,1-18 0,-2 2 16,3 0-16,-2-1 0,2-2 15,0 0-15,-2-2 0,1-5 16,-1 0-16,0 0 0</inkml:trace>
  <inkml:trace contextRef="#ctx0" brushRef="#br0" timeOffset="152104.6577">4469 10043 0,'0'0'0,"0"0"0,0 0 16,26 3-16,-26-3 0,26 2 15,-26-2-15,40 4 0,-21-2 0,0 1 16,1 0-16,-1 1 16,-1-2-16,1 2 0,-2 1 15,-5-1-15,-4 1 0,-7 0 16,-7 1-16,-3 0 0,-5 1 0,-4 0 15,-7-1-15,1 0 0,1 1 16,-1-2-16,-1 0 0,1-2 16,4 0-16,7-1 0,3 0 15,9 0-15,4 2 0,9-3 16,9 0-16,3 0 0,3 2 16,12-1-16,3-1 0,-3-1 15,-1-1-15,-3 1 0,-7-1 16,-6 1-16</inkml:trace>
  <inkml:trace contextRef="#ctx0" brushRef="#br0" timeOffset="152313.0303">5187 9923 0,'0'0'0,"0"0"0,0 0 0,0 0 16,0 0-16,28 13 0,-28-13 15,11 20-15,-11-20 0,6 22 16,-4-14-16,1-1 0</inkml:trace>
  <inkml:trace contextRef="#ctx0" brushRef="#br0" timeOffset="152505.5031">5250 10229 0,'0'0'0,"0"0"15,0 0-15,0 0 0,10 24 16,-10-24-16,-2 19 0,-3-8 16,0 0-16,-3 1 0,-1 0 15,-1-3-15,-3-2 0,-4-1 16,-2 1-16,-5 0 0,-1-3 0,6 0 15,2-1-15,2 0 0</inkml:trace>
  <inkml:trace contextRef="#ctx0" brushRef="#br0" timeOffset="152698.8506">5661 9719 0,'0'0'0,"0"0"16,0 0-16,0 0 0,0 0 0,0 0 15,19 17-15,-19-17 0,0 0 0,2 22 16,-2-15-16,0-2 16</inkml:trace>
  <inkml:trace contextRef="#ctx0" brushRef="#br0" timeOffset="153004.8784">5441 9900 0,'0'0'0,"0"0"0,0 0 15,24 1-15,-24-1 0,22 3 16,-3-1-16,-3-1 0,2 2 16,-1-2-16,1 1 0,-4 0 15,1 1-15,-2 5 0,-1 4 16,-5 1-16,-3 1 0,-6 3 15,-5 3-15,0 0 0,-3 0 16,0 0-16,-5 1 0,4-1 0,1-1 16,2 3-16,1-3 15,2-3-15,2-2 0,9-2 0,6-2 16,0-5-16,0-1 0,5-4 16,3-2-16,1-2 0,2-4 15,8-6-15,-2-6 0,-1-1 16,-2-2-16,-5 4 0,-3 4 0,-4 2 15</inkml:trace>
  <inkml:trace contextRef="#ctx0" brushRef="#br0" timeOffset="153187.0993">5869 9662 0,'0'0'0,"0"0"15,0 0-15,0 0 0,0 0 0,38 0 16,-38 0-16,34 3 15,-34-3-15,43 2 0,-18-2 16,2 1-16,0 2 0,10-2 0,-3 1 16,-2-1-16,-6-1 0,-3 2 15,-5 2-15,-2-2 0,-3 0 0,-2 0 16</inkml:trace>
  <inkml:trace contextRef="#ctx0" brushRef="#br0" timeOffset="153387.0264">5797 9828 0,'0'0'0,"0"0"0,0 0 16,0 0-16,0 0 0,34 7 0,-12-5 15,2-1-15,3 1 0,5 1 16,1 0-16,3-1 0,-1-2 16,11 2-16,-3-1 0,2 1 15,-6-4-15,-7 0 0,-6 1 16,-6-2-16,-6 1 0,-2-1 15,-2 2-15,-2 0 0</inkml:trace>
  <inkml:trace contextRef="#ctx0" brushRef="#br0" timeOffset="153553.8421">6100 9765 0,'0'0'0,"0"0"16,0 0-16,0 0 0,0 0 0,0 0 15,0 0-15,0 0 0,11 21 16,-11-21-16,-1 24 15,1-24-15,-6 28 0,2-11 0,-3 2 16,-2 1-16,3 0 0,-4 0 16,0 0-16,-2 4 0,-4-4 15,4-3-15,2-2 0,2-3 16</inkml:trace>
  <inkml:trace contextRef="#ctx0" brushRef="#br0" timeOffset="153754.4881">5894 10067 0,'0'0'0,"0"0"16,0 0-16,0 0 0,0 0 0,21 25 15,-21-25-15,8 20 0,-4-7 16,-1-1-16,0 2 0,1 0 16,-1 0-16,0-1 0,0-2 15,-1 0-15,1-2 0,-2-3 16,-1-3-16,0-1 0,0-2 0,0 3 15</inkml:trace>
  <inkml:trace contextRef="#ctx0" brushRef="#br0" timeOffset="154037.2112">5944 10109 0,'0'0'0,"0"0"16,0 0-16,0 0 0,27-5 0,-27 5 16,34 1-16,-34-1 15,44 2-15,-18-1 0,2 0 16,-1 1-16,-1-1 0,7 3 15,-2 1-15,-3-2 0,-4 0 0,-3 1 16,-6 0-16,-6 1 0,-3 1 16,-8 2-16,-4 3 0,-10-1 15,-3-1-15,-6 0 0,-3-1 16,-7 1-16,1-1 0,3 2 16,4 1-16,3-4 0,5-3 15,5 0-15,4 0 0,4-2 16,3 0-16,15 0 0,11 1 15,4 0-15,2-2 0,7 0 16,1 1-16,2-4 0,-2 1 0,0 0 16,-10 0-16,-5-1 0</inkml:trace>
  <inkml:trace contextRef="#ctx0" brushRef="#br0" timeOffset="168037.19">4119 9246 0,'0'0'0,"0"0"16,0 0-16,-22 5 0,22-5 0,-25 7 16,8-3-16,-1 1 15,-1 0-15,-6 4 0,-1 2 16,0 0-16,-1-1 0,0 3 15,0 3-15,1 1 0,1 1 0,-9 5 16,-2 1-16,5-1 0,2 2 16,-5 0-16,-1 4 0,-2 6 15,4 2-15,-1 3 0,0 4 16,2-3-16,1-2 0,-5 13 16,2 2-16,8 0 0,4 0 15,-4 9-15,1 1 0,4-6 16,7-4-16,2 7 0,2 5 15,1 14-15,2-13 0,11 6 0,6 4 16,2-11-16,3-7 0,2-2 16,1 1-16,4-7 0,2-5 15,9-1-15,6 0 0,-6-4 16,-6-4-16,14 5 0,8 2 16,-4-4-16,0-4 0,2-1 15,3-1-15,4-5 0,0-5 0,5-1 16,8-1-16,-4-3 0,0-5 15,7-3-15,6-3 16,4-7-16,2-5 0,12-3 16,10-2-16,-19-3 0,-12 0 0,18-8 15,14-4-15,-7 4 0,-2 3 16,7-10-16,6-7 0,-9-2 16,-6 0-16,10-4 0,5-2 15,-11 1-15,-9 1 0,1-2 16,-1-2-16,-11 2 0,-8 0 0,3-7 15,2-5-15,-9 1 16,-7 4-16,1-3 0,2-3 0,-4 1 16,-1 2-16,-4-5 0,-6-3 15,-6 5-15,-7 6 0,-4-10 16,-3-6-16,-5 4 0,-2 4 16,-7-5-16,-4-4 0,-5 7 15,-4 2-15,-14 1 0,-8-1 16,0 6-16,0 2 0,-12-2 15,-8-3-15,-2 6 0,0 3 0,-12-2 16,-7-2-16,-3 7 0,-4 5 16,-7 0-16,-7 1 0,5 5 15,3 0-15,-11 5 0,-8 2 16,6 1-16,3 2 0,-15 1 16,-8 1-16,1 8 0,5 6 0,-9 3 15,-4 3-15,12 3 16,7 1-16,-17 4 0,-9 3 15,8 3-15,8 0 0,-12 11 0,-9 8 16,11 4-16,9 3 0,34-13 16,23-9-16,15-6 0</inkml:trace>
  <inkml:trace contextRef="#ctx0" brushRef="#br0" timeOffset="173070.5347">11258 9999 0,'0'0'0,"0"0"16,-21-6-16,21 6 0,-21-2 0,5 2 15,-6-1-15,-1 1 16,-2-1-16,-12 3 0,-5 1 16,0 3-16,0 1 0,-12 4 15,0 1-15,-6 5 0,3 0 0,0 3 16,0 4-16,-4 3 0,6 0 15,1 4-15,0 5 16,6-2-16,7-1 0,-7 13 0,2 2 16,8-5-16,6-2 0,-6 24 15,8 0-15,11-12 0,7-7 16,9 8-16,6 7 0,2-12 16,1-7-16,12 3 0,8 4 15,4-12-15,2-5 0,12-1 16,9-1-16,-4-6 0,-3-6 0,16 0 15,9 0-15,0-3 0,-2-3 16,12-3-16,5-2 0,-5-5 16,-1-1-16,9-5 0,7-5 15,-16 1-15,-10-2 0,3-5 16,3-4-16,-9 4 0,-4 2 0,0-8 16,1-5-16,-13 2 15,-7 0-15,4-2 0,0-3 16,-7 1-16,-6 0 0,-3-6 0,0-5 15,-1 6-15,0 4 0,-4-8 16,-4-5-16,-6 7 0,-3 5 0,0-10 16,0-6-16,-3 7 15,-2 4-15,-7-2 0,-4-2 16,-1 2-16,-2 3 0,-6-10 16,-5-5-16,2 10 0,0 7 0,-3-2 15,-4-1-15,0 4 0,0 4 16,-9-5-16,-5-3 15,1 6-15,1 2 0,-12 3 0,-6 0 16,-2 6-16,-1 5 0,-16-4 16,-10-3-16,8 10 0,6 7 0,-18 9 15,-13 5-15,31-3 16,20-3-16,15 0 0</inkml:trace>
  <inkml:trace contextRef="#ctx0" brushRef="#br0" timeOffset="176088.2259">12577 9862 0,'0'0'0,"0"0"15,0 0-15,0 0 0,0 0 0,-21 6 16,21-6-16,0 0 16,-25 7-16,25-7 0,0 0 15,-28 12-15,18-6 0,-1 1 0,-1 3 16,-2-1-16,-2 1 0,2 4 15,-1 2-15,1 1 0,1 1 16,-5 7-16,2 2 16,-1-2-16,2 1 0,-1 2 0,1 0 15,-2 6-15,3 1 0,0 0 16,0-1-16,2-1 0,2-1 16,3 2-16,0 1 0,2-2 15,-1 0-15,1 7 0,1 1 16,2-2-16,2 0 0,2-3 0,4 2 15,1-7-15,2-3 0,5 6 16,3 2-16,0-4 0,-1-5 0,8 7 16,3-3-16,-3-8 15,3-2-15,6 3 0,1-1 16,0-3-16,1-2 0,4-2 16,2-3-16,1-1 0,0-1 15,3 0-15,3-3 0,0-2 0,-3-3 16,11-1-16,1-1 15,-6-4-15,-5-1 0,6 0 0,3 2 16,-6-2-16,-4-1 0,0-3 16,2-2-16,-6-3 0,-2-1 15,2-4-15,0-1 0,-6 2 16,-4 0-16,2-4 0,1-2 16,-5-2-16,-5 1 0,-3-5 15,-2-4-15,-4 2 0,-1 0 16,2-2-16,1 0 0,-1 2 0,-2 3 15,-3-2-15,-2-4 16,-2 6-16,-2 0 0,1-6 0,-2 0 16,-3 9-16,-1 0 0,-1-3 15,-1-3-15,0 2 0,-2 1 0,-1 0 16,-3 0-16,-1 4 16,-2 0-16,-1-1 0,-1-3 15,-1 4-15,-1 3 0,-3-3 16,-4-2-16,2 6 0,-1 4 0,-9-3 15,-3-1-15,4 6 0,-2 3 16,-7-6-16,-3-1 16,-2 3-16,-2 2 0,-8 2 0,-4 1 15,-2 4-15,0 3 0,-23 0 16,-7 4-16,0 2 0,1 1 0,-11 2 16,31-3-16,20-1 0</inkml:trace>
  <inkml:trace contextRef="#ctx0" brushRef="#br0" timeOffset="180853.2747">13910 9829 0,'0'0'0,"0"0"0,0 0 15,0 0-15,1 27 0,-1-27 16,-2 26-16,-1-12 0,1 3 0,0 1 16,0 0-16,1-3 0,1-1 15,0 0-15,0-2 16,0-2-16</inkml:trace>
  <inkml:trace contextRef="#ctx0" brushRef="#br0" timeOffset="181103.9452">13879 9856 0,'0'0'0,"0"0"0,0 0 0,0 0 15,1-20-15,-1 20 0,0 0 16,12-16-16,-5 11 0,6 0 16,7 1-16,1-1 0,2 2 0,10-1 15,4 3-15,-2 2 16,-3 1-16,4 2 0,-2 2 15,-5 0-15,-5 2 0,-9 1 16,-6 2-16,-5 0 0,-5 3 0,-9 0 16,-8 3-16,-3-2 0,-3-1 0,-4 0 15,-2 1-15,2 0 16,0-1-16,-3-1 0,3-1 16,6-7-16,5-3 0,4 1 15,3-2-15,2 0 0</inkml:trace>
  <inkml:trace contextRef="#ctx0" brushRef="#br0" timeOffset="181304.1077">14758 9656 0,'0'0'0,"0"0"0,0 0 0,0 0 16,-12 28-16,1-10 0,-5 6 15,-4 3-15,-2 3 0,-12 19 16,-5 6-16,3-1 0,1-1 0,-8 9 15,-7 8-15,9-14 0,8-12 16,4-4-16,7-11 0,6-12 16,5-7-16,2-3 0,2-2 15,3-1-15</inkml:trace>
  <inkml:trace contextRef="#ctx0" brushRef="#br0" timeOffset="181688.6321">14772 9713 0,'0'0'0,"10"-2"0,4-2 0,0 2 16,1 1-16,8 1 0,2 2 16,0 0-16,-2 3 0,1 4 15,-2 2-15,-7 1 0,-4 1 0,-11 3 16,-8 2-16,-7 1 16,-3 0-16,-10 1 0,-8-1 15,0-1-15,1-3 0,-9 2 16,-1-1-16,7-2 0,6-2 0,8-2 15,6-1-15,7-4 0,5-4 16,12 2-16,12-1 0,5-2 16,5-2-16,9-1 0,8 0 15,-2 2-15,-3 0 0,-1 3 16,-2 2-16,-6 1 0,-6 0 16,-4 4-16,-5 0 0,-10 1 15,-3 2-15,-13 2 0,-9 0 16,-2 3-16,-1 1 0,-10-1 0,-7 1 15,3-1-15,3 0 0,-6-1 16,-1-3-16,3-1 0,4-3 16,-4-4-16,0-5 0,10 0 0,6 0 15,5 0-15</inkml:trace>
  <inkml:trace contextRef="#ctx0" brushRef="#br0" timeOffset="181837.9316">14580 10077 0,'0'0'0,"0"0"16,0 0-16,0 0 0,24 6 0,-24-6 15,26 13-15,-26-13 0,27 22 16,-11-8-16,0 1 0,1 3 16,-1 1-16,7 5 0,3 1 15,-2-4-15,0-3 0,2-3 16,-1-2-16,-4-2 0,-3-2 0,-3-1 16</inkml:trace>
  <inkml:trace contextRef="#ctx0" brushRef="#br0" timeOffset="182403.9955">15402 9703 0,'0'0'0,"0"0"0,0 0 0,28-3 0,-28 3 16,25 3-16,-11 2 15,-3 1-15,-1 2 0,-3 2 16,-1 2-16,-5 1 0,-2 0 0,-8 6 15,-5 1-15,-2-2 0,0-2 16,-8-2-16,-3-2 0,-1 1 16,1-3-16,-6 1 0,0-3 15,4-2-15,4-2 0,5-2 16,3-1-16,5 0 0,3-1 16,12 0-16,9-1 0,5 0 15,5 0-15,9-2 0,8 1 16,-2 2-16,1 1 0,6 3 0,-1 0 15,-8 2-15,-5-1 0,-7 2 16,-3 0-16,-8 0 0,-6 2 16,-11 0-16,-7 4 0,-6-3 15,-5 2-15,-8-2 0,-5 0 16,-8 2-16,0 0 0,-1-3 16,-1-2-16,6 0 0,3 0 0,3-2 15,8 0-15,7-3 0,7 0 16,12-2-16,9-4 15,7 2-15,7-2 0,11 1 0,8-2 16,-2 3-16,-1 1 0,1 5 16,3 2-16,-6 0 0,-8-1 0,-1 4 15,-7 2-15,-8 1 16,-4 1-16,-6 1 0,-5 1 16,-4-1-16,-4-1 0,-7-2 15,-5-2-15,1 0 0,1-1 0,-1-1 16,0-1-16,4-3 0,1-3 15,6-9-15,6-5 0,4-2 16,3-2-16,1 3 0,-2 2 16,0 3-16</inkml:trace>
  <inkml:trace contextRef="#ctx0" brushRef="#br0" timeOffset="182638.0211">15923 9754 0,'0'0'0,"0"0"0,0 0 16,-3 21-16,3-21 0,-9 33 16,1-5-16,-2 3 0,-2 3 15,-4 12-15,1 1 0,0 3 16,2-7-16,4-5 0,1-2 16,0-1-16,3-6 0,0-5 15,2-5-15,1-8 0,-1-2 0,1-9 16,1-6-16,3-4 0,3-3 15,-2 2-15,-1 2 0,1 1 16</inkml:trace>
  <inkml:trace contextRef="#ctx0" brushRef="#br0" timeOffset="182854.5965">16448 9681 0,'0'0'0,"0"0"0,0 0 15,-8 20-15,8-20 0,-18 31 0,4-6 16,-4 1-16,-3 2 0,-8 11 16,-3 3-16,0-3 0,1-3 15,-7 6-15,2-3 0,-3 0 16,5-5-16,-2-9 0,-2-3 16,6-8-16,4-4 0,4-2 0,7-2 15,4-2-15</inkml:trace>
  <inkml:trace contextRef="#ctx0" brushRef="#br0" timeOffset="183037.705">16286 10132 0,'0'0'0,"8"6"0,4 3 16,2 1-16,0 0 0,9 6 16,10 5-16,-2 0 0,-2 1 0,-1 0 15,1 2-15,1-2 0,-5-7 16,-4-2-16,-3-4 15,-5-2-15,-3-2 0,-7-7 0,-4-5 16,-2-4-16,-3-4 0,2 4 16,0 1-16,0 3 0</inkml:trace>
  <inkml:trace contextRef="#ctx0" brushRef="#br0" timeOffset="183388.1001">17151 9651 0,'0'0'0,"0"0"16,0 0-16,0 0 0,0 0 0,-28 21 15,28-21-15,-35 24 16,15-9-16,-4 2 0,-5 6 16,2-2-16,0 0 0,-7 10 15,-1 1-15,-2 5 0,7-6 0,0-1 16,7-5-16,7-10 0,4-2 15,2-2-15</inkml:trace>
  <inkml:trace contextRef="#ctx0" brushRef="#br0" timeOffset="183570.8767">16890 9947 0,'0'0'0,"0"0"16,0 0-16,6 34 0,-4-18 0,-2 5 15,-1 1-15,-1 6 0,-1 0 16,-2-3-16,0-2 0,2-4 16,0-1-16,0-4 0,-1-2 15,-2-4-15,1-2 0,0-2 16,2 0-16,0-1 0</inkml:trace>
  <inkml:trace contextRef="#ctx0" brushRef="#br0" timeOffset="183804.1492">16905 9913 0,'0'0'0,"0"0"15,0 0-15,0 0 0,0 0 0,28-12 16,-13 11-16,3 0 0,3-2 0,1 3 16,1 0-16,4 3 15,-1 3-15,-1 0 0,-1 2 16,-2-1-16,-1 2 0,-2 1 16,-1 3-16,-4 0 0,-3 2 0,-5 2 15,-5 2-15,-3-1 0,-2-1 16,-5 8-16,-3 3 15,0-4-15,0-4 0,-4-1 0,-4-2 16,0-3-16,0-3 0,-1-7 16,-1-6-16,4 0 0,4 1 0,3 0 15</inkml:trace>
  <inkml:trace contextRef="#ctx0" brushRef="#br0" timeOffset="183938.2661">16857 10079 0,'0'0'0,"0"0"0,0 0 16,0 0-16,0 0 0,0 0 0,27-4 15,-27 4-15,28-4 0,-28 4 16,39-2-16,-17 2 0,1-1 16,-1 0-16,-1 1 0,-3-1 15,-1 0-15,2 0 0,-4-1 16,-2 1-16</inkml:trace>
  <inkml:trace contextRef="#ctx0" brushRef="#br0" timeOffset="184071.3055">16959 10185 0,'0'0'0,"0"0"0,0 0 15,0 0-15,0 0 0,0 0 0,0 0 16,0 0-16,0 0 0,21 8 16,-21-8-16,31 4 0,-31-4 15,44-4-15,-17 1 0,-4-1 0,-4 1 16,-1 1-16</inkml:trace>
  <inkml:trace contextRef="#ctx0" brushRef="#br0" timeOffset="184470.8464">17744 9787 0,'0'0'0,"0"0"0,0 0 16,0 0-16,-23 9 0,23-9 16,-34 16-16,12-4 0,-3 1 0,0 3 15,-2-1-15,-5 3 0,3-2 16,5-1-16,3-3 15,4-1-15,4-2 0,7-2 0,8-1 16,3-1-16,5-2 0,8-2 16,6-1-16,1-1 0,2 1 15,10-1-15,4 0 0,-4 1 16,-2 1-16,3 4 0,-1 1 16,-8 3-16,-3-1 0,-8 7 15,-4 4-15,-8 0 0,-4 2 0,-8 6 16,-6 4-16,-1 0 0,-1-4 15,-3 4-15,-5-1 0,0-2 16,-2-3-16,0-4 0,0-3 16,-1-4-16,-1-4 0,-4-5 15,-3-2-15,1-2 0,1 0 16,-2-6-16,0-4 0,7 3 16,5 0-16,6 2 0</inkml:trace>
  <inkml:trace contextRef="#ctx0" brushRef="#br0" timeOffset="184571.2365">17403 10151 0,'0'0'0,"0"0"16,0 0-16,27 2 0,-27-2 0,31 4 16,-7-1-16,1-1 0,2 0 15,10 2-15,4 3 0,-7-2 16,-5 0-16,-5-1 0</inkml:trace>
  <inkml:trace contextRef="#ctx0" brushRef="#br0" timeOffset="190171.3813">4142 12382 0,'0'0'0,"0"0"16,0 0-16,0 0 0,24-11 0,-24 11 16,0 0-16,29-6 0,-17 5 15,-1-2-15,3 0 0,2 2 16,0-1-16,3 1 0,-2 0 16,3 0-16,3-1 0,9 1 15,1 1-15,3-1 0,3 1 0,6 0 16,7 0-16,8 1 0,0 0 15,19 0-15,3-1 0,-2 0 16,0 0-16,19 0 0,3 2 16,11-4-16,-9-1 0,54 1 15,-8 0-15,-23 2 0,-15 2 0,10-1 16,7 1-16,-10 0 16,-8-1-16,6 0 0,4-1 15,-13 1-15,-11 0 0,1 2 0,0 3 16,-13-6-16,-10-2 0,-2 1 15,-2 1-15,-16 3 0,-9-1 16,-10-3-16,-5 0 0,-14-2 16,-12 0-16,0 2 0,-2 0 15,-1 0-15</inkml:trace>
  <inkml:trace contextRef="#ctx0" brushRef="#br0" timeOffset="198572.1162">4774 12489 0,'0'0'16,"0"0"-16,0 0 0,0 0 0,0 0 15,-26 9-15,26-9 16,-26 12-16,7-6 0,-2 3 15,-1 1-15,2 1 0,-1 0 16,-2 2-16,4 0 0,6 0 0,3-1 16,6-1-16,4-1 0,4-1 15,4 0-15,5-1 16,6-1 0,-1 0-16,0 0 0,-4-1 0,-2-1 0,-4 1 15,0 2-15,-2-2 0,-3 0 16,-5 2-16,-5 2 15,-2 0-15,-2 0 0,-1 2 0,-5 1 16,2 0-16,2-2 0,1 0 16,-1 0-16,2 0 0,2 1 0,-1 0 15,-1 0-15,0-1 16,1 0-16,0 2 0,0 2 16,0 0-16,1-2 0,-1 1 15,2-2-15,1 1 0,4-2 0,-1 1 16,2-1-16,2-1 0,2 0 15,5 0-15,3-1 16,2-2-16,-2-1 0,3 0 0,1 0 16,1-1-16,-1-2 0,4-1 15,2-2-15,-1-2 0,1-1 0,-2 1 16,-5-1-16,-1 2 0</inkml:trace>
  <inkml:trace contextRef="#ctx0" brushRef="#br0" timeOffset="198773.0169">4874 12615 0,'0'0'0,"0"0"0,0 0 16,0 0-16,25 5 0,-25-5 15,34 6-15,-14-4 0,5 0 0,3 0 16,2 0-16,2 0 0,1 1 15,10 1-15,-1-1 16,1 0-16,-7 0 0,-7 0 0</inkml:trace>
  <inkml:trace contextRef="#ctx0" brushRef="#br0" timeOffset="198975.1957">5172 12526 0,'0'0'0,"0"0"0,0 0 0,0 0 16,0 0-16,2 32 0,-2-32 15,-4 29-15,2-16 0,-1 2 16,-1 0-16,-2 1 0,-1-1 16,0-1-16,-1 0 0,-1-2 0,3-1 15,-1-2-15</inkml:trace>
  <inkml:trace contextRef="#ctx0" brushRef="#br0" timeOffset="199123.2749">4882 12760 0,'0'0'0,"0"0"0,0 0 16,0 0-16,0 0 0,0 0 15,39-1-15,-39 1 0,39 1 16,-12 0-16,5-1 0,3 1 0,-2 1 16,13-1-16,-1 2 15,-1-1-15,-1 1 0,6-1 16,-3-2-16,-11 0 0,-5 0 0,-6 0 15</inkml:trace>
  <inkml:trace contextRef="#ctx0" brushRef="#br0" timeOffset="199305.278">5026 12933 0,'0'0'0,"0"0"0,0 0 16,-3 27-16,3-27 0,-1 27 0,1-11 15,1 1-15,1-1 0,1 2 16,4-1-16,-1-5 0,0-4 16,1 0-16,-3-2 0,2-1 15</inkml:trace>
  <inkml:trace contextRef="#ctx0" brushRef="#br0" timeOffset="199571.4333">5166 12965 0,'0'0'0,"8"0"16,2 1-16,2 2 0,1 1 0,6 2 16,1-2-16,-3 1 0,0 0 15,-2 1-15,1 0 16,-6 1-16,-6 0 0,-4 0 0,-4 3 16,-9 1-16,-3-1 0,-3 0 15,-6 1-15,0-1 0,-6 0 0,0 0 16,4 0-16,7-2 0,6-2 15,10-1-15,7 1 16,8-2-16,8-1 0,11-1 0,8-1 16,4-1-16,3 0 0,7-3 15,6-2 1,-2-1-16,-13 2 0,-9 2 0</inkml:trace>
  <inkml:trace contextRef="#ctx0" brushRef="#br0" timeOffset="199788.0006">5846 12460 0,'0'0'0,"0"0"15,29 0-15,-9 1 0,1-1 0,11 3 16,4 1-16,2 0 15,-1-2-15,9 1 0,1 1 16,-10-1-16,-6-1 0,-6 1 16</inkml:trace>
  <inkml:trace contextRef="#ctx0" brushRef="#br0" timeOffset="199954.8126">5846 12574 0,'0'0'0,"0"0"16,0 0-16,-2 23 0,2-23 16,-2 27-16,4-11 0,-1 1 15,2 1-15,5-1 0,-1 0 16,2 2-16,-2-4 0,0-1 0</inkml:trace>
  <inkml:trace contextRef="#ctx0" brushRef="#br0" timeOffset="200272.8813">5995 12630 0,'0'0'15,"0"0"-15,22 0 0,-5 0 16,1 1-16,6 0 0,3 0 16,7 1-16,-2 0 0,4 4 0,-4-1 15,-5 2-15,-2-1 0,-6-1 16,-6 1-16,-7-2 0,-6 1 15,-8-1-15,-5-1 0,-6 0 16,-4 1-16,-18 2 16,-4 0-16,0 1 0,1 0 0,-5 1 15,5-2-15,9 0 0,7-2 16,9 0-16,5 0 0,14 1 16,10 0-16,7 0 0,7-2 15,6-1-15,7 0 0,12 0 16,3 1-16,-7-1 0,-1 0 0,2-2 15,-4-2-15,-10 1 0,-8-1 16,-6 1-16</inkml:trace>
  <inkml:trace contextRef="#ctx0" brushRef="#br0" timeOffset="200705.2422">6119 12287 0,'0'0'0,"0"0"0,0 0 0,6 26 15,-6-26-15,4 34 0,-4-8 16,-2 6-16,1 7 0,0 13 0,-2 3 16,0 9-16,-2-6 0,3 10 15,2-4-15,0-9 0,-1-6 16,-1 3-16,-3-5 0,1-8 15,-3-7-15,-4-7 16,0-7-16,-3-6 0,-2-3 0,0-6 16,-3-2-16,-3-6 0,-3-4 0,-1-7 15,1-4-15,3 1 16,3 2-16,2 0 16,1 0-16,13 1 15,9 1-15,8 2 0,7 4 0,12 3 16,11 1-16,9 5 0,5 3 0,12 5 15,6 3-15,11 6 0,-6 3 16,11 8-16,-4 3 16,-18-2-16,-14-2 0,-3 12 15,-26-3-15,-33-2 0,-23-3 0,-37-15 16,-25-10-16,29-2 0,19-1 16,13-1-16</inkml:trace>
  <inkml:trace contextRef="#ctx0" brushRef="#br0" timeOffset="202271.813">8166 12247 0,'0'0'0,"0"0"0,0 0 16,33 4-16,-33-4 0,33 3 0,-8 0 16,3 0-16,2 0 0,10 0 15,3 1-15,-1-1 0,0 0 0,7 0 16,-3 0-16,-4 0 15,-5 0-15,-1 1 0,-9-2 16,-6 0-16</inkml:trace>
  <inkml:trace contextRef="#ctx0" brushRef="#br0" timeOffset="202455.1567">8546 12381 0,'0'0'0,"0"0"0,0 0 15,-11 17-15,11-17 0,-11 23 16,11-23-16,-16 32 0,5-16 0,1 5 16,0 0-16,-3 7 0,0-1 15,1 0-15,1-2 0,-1-5 16,-6-4-16,5-4 16,2-2-16,2 0 0</inkml:trace>
  <inkml:trace contextRef="#ctx0" brushRef="#br0" timeOffset="202621.5377">8068 12812 0,'0'0'0,"0"0"16,0 0-16,0 0 0,0 0 0,0 0 15,26-1-15,-26 1 0,39 1 16,-11-1-16,8 0 16,1 0-16,3 2 0,11-1 0,3 2 15,-1-1-15,-2-1 0,1-1 16,-9 1-16,-9-1 0</inkml:trace>
  <inkml:trace contextRef="#ctx0" brushRef="#br0" timeOffset="202905.119">9434 12418 0,'0'0'0,"0"0"16,0 0-16,0 0 0,0 0 0,-36 16 15,14-7-15,-1 2 0,-1 1 16,-4 5-16,-2 3 16,-10 7-16,2 2 0,-2 4 0,5-2 15,11-2-15,8-2 0,8-3 16,9-2-16,9-3 0,8-3 15,7 3-15,6 3 0,-3-2 16,-6-4-16,-4-4 0</inkml:trace>
  <inkml:trace contextRef="#ctx0" brushRef="#br0" timeOffset="203223.2318">9694 12589 0,'0'0'0,"0"0"0,-23 12 0,8-3 16,1 0-16,0 2 0,1 3 0,-3 4 16,3 3-16,5-1 0,6-1 15,7-2-15,9-4 0,4-3 16,6-2-16,4-5 0,5-3 16,9-5-16,1-5 15,0-4-15,-1-2 0,-7-1 16,-6-2-16,-4-7 0,-7-4 15,-7 5-15,-5 4 0,-13 1 16,-8 1-16,-4 4 0,-2 2 0,-9 4 16,-7 3-16,0 2 0,3 2 15,-6 4-15,3 2 16,6 2-16,6 0 0,6 4 16,7 0-16,7-3 0,6-2 0,1-2 15,-1 1-15,-1-2 0</inkml:trace>
  <inkml:trace contextRef="#ctx0" brushRef="#br0" timeOffset="203588.6527">10330 12554 0,'0'0'0,"0"0"16,0 0-16,-18 23 0,18-23 0,-27 28 15,8-9-15,-1 1 16,-1 2-16,-5 3 15,0-1-15,4-5 0,4-3 0,0 0 16,4-4-16,3-4 0,2-4 0,10-10 31,7-5-31,8-9 16,8-7-16,0 2 0,-1 0 0,9-3 0,3 2 16,7 0-16,-1 3 0,-2 4 15,0 4-15,-6 5 0,-4 3 16,-1 3-16,-3 2 0,-8 6 0,0 4 15,-5 4-15,-2 7 16,-6 1-16,-4 2 0,-3 2 16,-4 1-16,0 2 0,-1 1 0,0 0 15,0 0-15,1-5 0,0-3 16,1-3-16,-1-4 0,3-3 16,0-1-16,1-3 0</inkml:trace>
  <inkml:trace contextRef="#ctx0" brushRef="#br0" timeOffset="203838.1941">11179 12588 0,'0'0'0,"0"0"16,0 0-16,0 0 0,-31-8 0,31 8 15,-39-1-15,13 4 0,-4 1 16,-3 1-16,-1 3 0,-9 5 15,3 3-15,-2 6 0,6 2 16,8 0-16,6 0 16,9 0-16,7 0 0,11-5 0,9-2 0,11-4 15,8-2-15,5-4 0,5-5 16,14-4-16,3-5 0,-12 2 16,-12 0-16,-7 1 0</inkml:trace>
  <inkml:trace contextRef="#ctx0" brushRef="#br0" timeOffset="204055.379">11654 12308 0,'0'0'0,"0"0"16,0 0-16,0 0 0,-15 27 16,15-27-16,-27 31 0,10-9 15,-3 3-15,-2 5 0,-3 3 16,-4 9-16,1-3 0,-2 6 15,6-1-15,3-6 0,2-4 0,3 0 16,4-5-16,6-9 0,6-5 16,0-5-16,0-2 0,0-1 15</inkml:trace>
  <inkml:trace contextRef="#ctx0" brushRef="#br0" timeOffset="204421.8094">11873 12538 0,'0'0'0,"0"0"0,0 0 16,0 0-16,0 0 0,-28 22 0,28-22 15,-32 31-15,12-11 0,1 2 16,2 1-16,1-1 0,3-3 16,0 5-16,3-2 0,4-3 15,4-2-15,8-4 0,7-1 16,3-4-16,4-2 0,6-4 15,3-4-15,7-4 0,-2-4 0,2-5 16,3-4-16,-4-4 0,-1 0 16,0-5-16,-4 2 15,-6 4-15,-4 3 0,-4 6 0,-4 3 16,-3 2-16,-3 1 0,-6 7 16,-2 1-16,-2 5 0,-3 2 15,-4 6-15,-2 4 0,-2 1 16,0 1-16,2 3 0,2 2 15,3 0-15,4-1 0,6 0 16,6-2-16,4-5 0,3-4 0,-2-3 16,-3-1-16,-1-2 0</inkml:trace>
  <inkml:trace contextRef="#ctx0" brushRef="#br0" timeOffset="204871.5645">12728 12693 0,'0'0'0,"0"0"0,0 0 16,-7-20-16,7 20 0,-15-18 16,4 7-16,-4 1 0,-2 3 0,-4-1 15,-3 3-15,-8 0 0,-1 4 16,-3 4-16,0 2 0,1 6 16,0 2-16,-2 5 0,4 1 15,6 1-15,8-1 0,8 1 16,8-1-16,7-2 0,3 0 0,9-5 15,5-1-15,4-5 0,3-2 16,10-4-16,4-4 16,-1-5-16,-1-6 0,0-4 15,3-3-15,-4-7 0,-3-5 0,3-7 16,-4-2-16,-3 2 0,-3 1 16,-3 0-16,-4 4 0,-5 6 15,-4 5-15,-4 4 0,-3 3 16,-3 7-16,-1 3 0,-3 4 15,-1 4-15,-3 5 0,-1 5 16,-8 5-16,-3 8 0,-2 4 0,-1 4 16,0 7-16,-1 6 15,2-4-15,0-1 0,3-2 0,4 1 16,3 2-16,4-5 0,4-6 16,3-6-16,2-4 0,1-5 15,-2-3-15,1-2 16,-2-2-16</inkml:trace>
  <inkml:trace contextRef="#ctx0" brushRef="#br0" timeOffset="205172.0921">12940 12734 0,'0'0'0,"0"0"0,0 0 16,0 0-16,29 0 0,-29 0 15,32-2-15,-14 1 0,1 0 0,3 1 16,3-1-16,7 0 15,-2-3-15,1-1 0,1 1 16,-4-3-16,-2-1 0,-1-6 16,-4-3-16,-7 1 0,-4 0 0,-9 1 15,-6 0-15,-4 1 0,-2 1 16,-9 4-16,-7 3 0,-1 2 16,-1 3-16,-4 4 0,-3 5 15,4 3-15,2 1 0,0 9 16,5 1-16,6 0 0,6 2 0,6 2 15,6 4-15,8-4 0,7-1 16,11-1-16,8 0 16,6-4-16,5-1 0,-9-5 0,-8-2 15,-6-4-15</inkml:trace>
  <inkml:trace contextRef="#ctx0" brushRef="#br0" timeOffset="205588.809">13857 12657 0,'0'0'16,"0"0"-16,0 0 0,-35-10 0,19 8 15,-5 2-15,-5 2 0,-12 4 16,-1 2-16,0 3 0,0 2 16,-5 8-16,3 3 0,7 0 15,4 1-15,6 3 0,9-3 0,10-4 16,9-6-16,7 0 0,6-2 15,12-6-15,9-6 0,3-5 16,5-5-16,0-3 0,1-4 16,1-5-16,-2-3 0,12-16 15,4-6 1,-8-8-16,-5-6 0,-6 4 0,-10 10 16,-6 3-16,-7 6 0,-8 11 15,-3 4-15,-6-1 0,-6 10 16,0 7-16,-2-1 0,-2 9 15,-4 5-15,-1 5 0,-2 3 0,-6 14 16,-4 8-16,3 1 16,-1 4-16,0 7 0,3-1 15,6-1-15,3-1 0,5 2 16,3-2-16,4-9 0,3-5 0,-1-9 16,-1-7-16,-1-4 0</inkml:trace>
  <inkml:trace contextRef="#ctx0" brushRef="#br0" timeOffset="206172.1579">14807 12553 0,'0'0'0,"0"0"15,0 0-15,-15 22 0,15-22 0,-20 26 16,3-9-16,0 3 15,-3 1-15,-3 5 0,2-2 16,3-4-16,3-2 0,1-5 16,3-2-16,4-5 0,0-2 0,4-7 15,3-3-15,4-4 0,4-2 16,5-5-16,5-3 16,3-2-16,2-2 0,9-4 0,4 3 15,-3 2-15,-1 4 0,5 2 16,-2 4-16,-4 5 0,-3 6 15,-3 3-15,-4 3 0,-5 5 16,-3 2-16,-3 4 16,-2 6-16,-5-2 0,-2 0 0,-2 3 15,-2 0 1,-1-3-16,-3-1 0,2-5 0,1-1 16,0-4-16,-1-3 0,2-1 15,0-3-15,2-4 0,1-7 16,2 1-16,1 0 0,6-10 15,4-5-15,2 2 0,1 2 0,9-4 16,3-1-16,-3 5 0,-1 1 16,6 2-16,3 4 15,-3 3-15,-3 4 0,-4 5 0,-2 5 16,-5 2-16,-2 1 0,-5 6 16,-1 4-16,-3-2 0,-2 1 0,-3 4 15,-2 3-15,-2-2 16,0-1-16,-3 4 0,-1 0 15,1-8-15,1-2 0,1 0 16,1-3-16,4-4 0,3-2 0,-1-2 16,0 1-16,0-1 0</inkml:trace>
  <inkml:trace contextRef="#ctx0" brushRef="#br0" timeOffset="206605.6201">15788 12462 0,'0'0'0,"0"0"0,0 0 16,0 0-16,-14 24 0,14-24 16,-23 32-16,7-11 0,-2 1 15,0-1-15,1 0 0,1 5 16,4-2-16,5-2 0,5-1 16,5-3-16,5-1 0,4-5 0,4-3 15,3-6-15,5-2 0,8-6 16,4-6-1,3-10-15,1-7 0,-6 2 0,-4 1 16,1-3-16,-4 2 16,-6 4-16,-4 4 0,-4 4 0,-4 3 15,-2 3-15,-2 2 0,-5 6 16,-5 7-16,-2 3 0,-1 5 16,-6 12-16,-5 10 0,2 0 15,1 0-15,-1 8 0,1-1 16,3-3-16,1-1 0,0 2 15,2-3-15,1-7 0,1-5 0,-2-4 16,-1-3-16,-3-4 16,-4-5-16,-3-4 0,-4-2 15,2-5-15,2-4 0,-4-4 0,-2-5 16,4-6-16,2-5 0,8-5 16,5-5-16,2 8 0,0 5 0,3 6 15</inkml:trace>
  <inkml:trace contextRef="#ctx0" brushRef="#br0" timeOffset="206955.4064">16989 12555 0,'0'0'0,"0"0"0,0 0 16,0 0-16,-14-18 0,14 18 0,-30-19 15,11 9-15,-1 2 0,-4 1 16,-4 3-16,-5-2 0,2 3 16,3 5-16,0 2 15,6 3-15,3 2 0,5 5 0,6 5 16,5 0-16,4 3 0,7 2 16,5 0-16,1-1 0,2-2 0,0 2 15,3 2-15,-4-4 0,-3-2 16,-5 4-16,-3-1 15,-7-7-15,-3-5 0,-7-5 16,-7-2-16,-1 0 0,0-2 0,-4-4 16,-4-3-16,3-2 0,4-2 0,3-8 15,3-4-15,4 5 16,3 4-16,2 2 0</inkml:trace>
  <inkml:trace contextRef="#ctx0" brushRef="#br0" timeOffset="207188.3229">17235 12538 0,'0'0'0,"0"0"15,-9 21-15,1-6 0,-1 4 16,-8 17-16,-6 9 0,-7 13 16,-1 0-16,2 2 0,3-1 15,-1 0-15,5-13 0,4-3 16,4-9-16,2-10 0,2-7 15,4-4-15,2 0 0,3-9 0,1-4 16,6-17-16,3-11 16,-3-3-16,0-1 0,-2 6 0,-1 6 15,1 5-15</inkml:trace>
  <inkml:trace contextRef="#ctx0" brushRef="#br0" timeOffset="207388.2132">17169 12438 0,'0'0'0,"0"0"0,0 0 16,29-8-16,-29 8 0,33-4 15,-9 2-15,-1 2 0,1 2 0,6 4 16,0 3-16,-4 3 0,-3 1 16,-3 1-16,-3 0 0,-2 4 15,-5 0-15,-7 0 16,-5 3-16,-7-3 0,-4-2 0,-6 0 16,-5 2-16,0-1 0,-1-2 15,-3 0-15,-5-2 0,5-2 16,4-3-16,1-3 0,5-4 15,5 1-15,2-2 0,3 1 16</inkml:trace>
  <inkml:trace contextRef="#ctx0" brushRef="#br0" timeOffset="207705.7436">17496 12646 0,'0'0'0,"0"0"0,0 0 16,31 8-16,-31-8 0,32 5 15,-16-1-15,4-1 0,2-1 16,7-1-16,0 1 0,-2-2 0,0 0 15,0-4-15,1-1 16,-3 0-16,-2-2 0,-4-2 0,-5-1 16,-2-1-16,-3-1 0,-5-2 15,-5 0-15,-4 0 0,-2 2 16,-4 0-16,-2 2 0,-2 2 16,-3 2-16,-6 3 0,-3 4 15,3 2-15,2 4 0,0 4 16,1 5-16,2 1 0,2 2 0,5 2 15,4 3-15,5 1 0,4 0 16,6-1-16,6 2 0,4-2 16,5-2-16,14 1 15,7-4-15,0-4 0,-2-5 16,-8-2-16,-7-1 0,-6-2 0</inkml:trace>
  <inkml:trace contextRef="#ctx0" brushRef="#br0" timeOffset="208038.4271">17966 12703 0,'0'0'0,"0"0"16,0 0-16,0 0 0,0 0 15,0 0-15,0 0 0,24-3 16,-24 3-16,39-3 0,-15-1 16,2 1-16,3-1 0,1 2 15,1-1-15,7 0 0,1 0 0,-5-1 16,-3-3-16,-5 0 0,-3-1 15,-1-5-15,-3-4 0,-8 5 16,-3 1-16,-5 0 0,-3-2 16,-6 1-16,-7 1 0,-3 3 15,-4 2-15,-4 3 0,-4 2 0,-6 4 16,0 5-16,0 3 16,0 4-16,2 4 0,1 2 15,1 5-15,7 0 0,7 2 16,8 2-16,6-2 0,9-2 0,8-1 15,9-3-15,10-3 0,8-3 16,6-5-16,4-4 0,-5 0 16,-11-2-16,-10-1 0</inkml:trace>
  <inkml:trace contextRef="#ctx0" brushRef="#br0" timeOffset="208257.2345">18936 12641 0,'0'0'0,"0"0"0,0 0 16,-24-8-16,24 8 0,-36-1 0,13 2 16,-2 2-16,-2 1 0,0 3 15,-1 2-15,-7 6 0,1 2 0,3 4 16,4 4-16,2 3 16,7-3-16,13 0 0,9 1 15,8-4-15,6 0 0,10-6 16,7-2-16,13-4 0,5-5 0,-11-1 15,-10-1-15,-6-1 0</inkml:trace>
  <inkml:trace contextRef="#ctx0" brushRef="#br0" timeOffset="208638.9869">19385 12397 0,'0'0'16,"0"0"-16,0 0 0,0 0 0,-18 29 15,8-11-15,-3 3 0,-2 5 16,0 4-16,-4 4 0,-2 4 16,-3 7-16,2-3 0,0 3 15,4-7-15,4-5 0,2-6 16,1-2-16,2-6 0,3-7 0,2-2 16,1-6-16,1-4 15,2-6-15,2-3 0,2-2 0,4-5 16,5-3-16,6-3 0,10-6 15,4 0 1,2 5-16,2 3 0,-4 6 0,-3 5 16,7 5-16,-1 4 15,-5 2-15,-5 3 0,-4 9 0,-3 6 16,-6 2-16,-3 1 0,-4 5 16,-3 7-16,-2-2 0,-2-4 0,-6 2 15,-4 2-15,2-2 0,-3-1 16,1 3-16,0-2 15,4-8-15,0-5 0,3-5 0</inkml:trace>
  <inkml:trace contextRef="#ctx0" brushRef="#br0" timeOffset="208773.3764">20167 13129 0,'0'0'0,"0"0"15,0 0-15,0 0 0,-26-1 0,26 1 16,0 0-16,-23-2 0</inkml:trace>
  <inkml:trace contextRef="#ctx0" brushRef="#br0" timeOffset="209254.9444">18907 12258 0,'0'0'0,"0"0"0,23-1 16,-5-1-16,4 2 0,17 0 0,8 0 16,8 0-16,6 0 0,29-2 15,31-3-15,25 1 0,1 0 16,43-1-16,14-1 0,47 2 16,-49 1-16,5 3 0,1 1 15,1 2-15,3 3 0,2-2 16,2 0-16,-13-1 0,-8 1 0,1 0 15,2-1-15,-14-2 0,-9 0 16,-4 3-16,-2 3 0,-17-1 16,-12 1-16,0-4 0,0-3 15,-16 2-15,-10-1 0,-4 3 16,-3-1-16,-12 1 0,-8 0 16,-7 3-16,-3 3 0,-14-3 15,-6 0-15,-10-4 0,-4-2 16,-13 0-16,-10-1 0,-6 1 0</inkml:trace>
  <inkml:trace contextRef="#ctx0" brushRef="#br0" timeOffset="210090.1946">18456 11430 0,'0'0'0,"-1"14"0,0 4 0,-1 1 16,-1 5-16,-5 14 0,-2 10 15,-1 9-15,2 1 0,1 10 16,3-1-16,3-7 0,2-3 0,5 4 15,5-4-15,0-10 0,-1-4 16,1 0-16,-1-4 0,-3-7 16,1-5-16,-2-9 0,1-6 15,-3-5-15,-1-1 0,-2-10 16,-2-10-16,-1-2 0,-2-2 0,2 5 16,0 1-16,1 4 0</inkml:trace>
  <inkml:trace contextRef="#ctx0" brushRef="#br0" timeOffset="210755.9947">18282 11288 0,'0'0'15,"0"0"-15,0 0 0,24-8 16,-9 5-16,5-1 0,5 1 15,11-2-15,3 0 0,8 1 0,8 1 16,15-1-16,0 1 0,25 0 16,8-1-16,14 0 0,-5 0 15,25 0-15,3 2 0,46-4 16,-21 2-16,7 0 0,6 1 16,-16 0-16,-10 2 0,15-2 15,10 0-15,-12-1 0,-7 2 0,16-2 16,10-1-16,-15 2 0,-10 2 15,12 0-15,8 0 16,-15 0-16,-12-2 0,9 1 0,6 0 16,-16-2-16,-11 2 0,9 0 15,7-1-15,-20 3 0,-12-1 16,8-1-16,6 0 16,-11-2-16,-8 1 0,1-1 0,0-1 15,-14 5-15,-10 2 0,2 1 16,1 2-16,-15-4 0,-11-1 0,-2 1 15,1 0-15,-9-1 0,-6-2 16,-8 4-16,-6 2 0,-6 1 16,-3 0-16,-7 2 0,-6 3 15,-6-1-15,-2-1 0,-4 9 16,-2 6-16,-3 0 0,0 0 16,-6 8-16,-1 6 0,-1 3 15,-1 3-15,0 7 0,-1 8 16,-1-4-16,-2-1 0,0 5 15,0 5-15,4-8 0,1-3 16,3 5-16,1 5 0,-2-4 0,-1-3 16,1 1-16,0 1 0,0-12 15,0-6-15,-1-6 0,-2-2 16,0-5-16,-2-2 0,-4 1 16,-3 2-16,-1-6 0,1-3 0,-5-10 15,-2-6-15,5-4 0,-6 0 16,6 2-16,5-2 15,4 2-15</inkml:trace>
  <inkml:trace contextRef="#ctx0" brushRef="#br0" timeOffset="221138.4383">25741 11113 0,'0'0'0,"16"1"16,3 1-16,0 0 0,3 1 0,14-1 16,5 0-16,10 1 15,1 0-15,10 0 0,-1-1 16,-6-1-16,-5-1 0,1-1 15,-7 0-15,-11 0 0,-7 0 0,-8 1 16</inkml:trace>
  <inkml:trace contextRef="#ctx0" brushRef="#br0" timeOffset="221455.3525">26149 10960 0,'0'0'0,"0"0"0,0 0 15,0 0-15,0 0 0,1 30 0,-1-30 16,0 29-16,-3-11 0,-2 3 16,-3 1-16,0 1 0,0 0 15,-3 5-15,0-2 0,-1-4 16,-1-2-16,2-4 0,2-1 16,-3-2-16,-3-1 0,0 0 15,1-1-15,3 0 0,3-4 16,3-2-16,2-2 0,5 0 15,2 0-15,7-2 0,4 0 16,3-2-16,2 0 0,5 0 0,6 1 16,1-1-16,1 0 0,8-1 15,-1 0-15,-5 0 0,-4 0 16,-6 0-16,-4 0 0,-4 1 16</inkml:trace>
  <inkml:trace contextRef="#ctx0" brushRef="#br0" timeOffset="221639.113">26175 11379 0,'0'0'0,"0"0"16,-18 11-16,7-4 0,0 1 0,1-1 16,1 1-16,0 1 0,2-1 15,3 0-15,4 0 0,6 0 16,4 0-16,6-1 0,7-3 16,4 0-16,3-1 0,2-3 15,1-2-15,5-1 0,-2-1 0,-6-2 16,-2 1-16,-6 0 0,-4 1 15,-4 1-15</inkml:trace>
  <inkml:trace contextRef="#ctx0" brushRef="#br0" timeOffset="221808.3752">25961 11403 0,'0'0'15,"0"0"-15,0 0 0,0 0 16,-15 21-16,15-21 0,-11 20 15,5-9-15,-1 2 0,-1 1 0,0 3 16,-2 0-16,-1 0 0,-1-2 16,-2 0-16,-1 1 0,2-2 15,2-3-15,1-2 0,2-1 16</inkml:trace>
  <inkml:trace contextRef="#ctx0" brushRef="#br0" timeOffset="221990.1423">26147 11668 0,'0'0'0,"10"7"0,5 1 16,3 2-16,3 1 0,10 6 15,9 6-15,1-1 0,4 1 16,4 0-16,-3-2 0,-6-2 16,-5-2-16,3-9 0,-4-7 15,-11-8-15,-4-6 16,-4 3-16,-2 3 0,-5 1 0</inkml:trace>
  <inkml:trace contextRef="#ctx0" brushRef="#br0" timeOffset="222305.9766">26616 11322 0,'0'0'0,"0"0"0,0 0 0,30 0 15,-30 0-15,26 1 0,-13 0 16,0 2-16,-1 1 0,1 1 15,-2 2-15,-4 0 0,-2 1 0,-5 1 16,-5 0-16,-2 2 0,-3 0 16,-7 3-16,-3 0 0,0-1 15,2-2-15,1 0 0,4 0 16,2-1-16,2 2 0,5-1 16,4 0-16,6-1 0,6 0 15,7-1-15,4-1 0,5-3 16,4-1-16,6-3 0,1-2 15,-3-4-15,0-2 0,-5-3 16,-4-4-16,-2-2 0,-5 0 0,-4 4 16,-4 2-16,-2 3 15</inkml:trace>
  <inkml:trace contextRef="#ctx0" brushRef="#br0" timeOffset="222472.603">27333 11047 0,'0'0'0,"0"0"0,0 0 16,18 9-16,-11-4 0,-1 3 16,2 2-16,-3 1 0,0 0 0,-3 1 15,-2 1-15,-1 2 16,-2 1-16,-10 2 0,-3-1 16,2-4-16,1-1 0,4-2 0</inkml:trace>
  <inkml:trace contextRef="#ctx0" brushRef="#br0" timeOffset="222605.1214">27025 11310 0,'0'0'0,"0"0"16,0 0-16,21 2 0,-21-2 0,41 0 16,-11 1-16,4 0 15,4 0-15,12 1 0,0 0 16,10 1-16,-4 0 0,-5-2 0,-6 1 16,-2-2-16,-9-1 0,-7 0 15,-7 1-15,-4-1 0</inkml:trace>
  <inkml:trace contextRef="#ctx0" brushRef="#br0" timeOffset="222755.9764">27202 11392 0,'0'0'0,"0"0"16,0 0-16,0 0 0,0 26 0,0-26 16,2 23-16,-2-23 0,4 26 15,-1-11-15,2 0 0,3-2 16,3-1-16,-2-1 15,-1-2-15,-2-1 0</inkml:trace>
  <inkml:trace contextRef="#ctx0" brushRef="#br0" timeOffset="222974.9049">27549 11489 0,'0'0'0,"0"0"0,0 0 15,-24 12-15,24-12 0,-36 14 0,13-3 16,-4 0-16,-2 2 0,-7 2 15,0 2-15,3-1 0,1 0 16,1 1-16,7-1 16,8-1-16,7 0 0,10-2 0,9 0 15,7-5-15,6 0 0,17-1 16,7-3-16,3 1 0,2 0 0,10-2 16,1-2-16,-14-1 0,-11 0 15,-8 0-15</inkml:trace>
  <inkml:trace contextRef="#ctx0" brushRef="#br0" timeOffset="223172.5129">27932 11257 0,'0'0'0,"0"0"15,0 0-15,32-2 0,-32 2 16,37 0-16,-11 0 0,2 0 15,4 0-15,11 1 0,0-1 16,9 1-16,-3-1 0,-6 0 16,-5 0-16,-6 0 0,-6 0 0,-5 0 15</inkml:trace>
  <inkml:trace contextRef="#ctx0" brushRef="#br0" timeOffset="223362.5619">28197 11037 0,'0'0'0,"0"0"0,0 0 16,0 0-16,0 0 0,0 31 15,0-31-15,-4 25 0,4-25 0,-6 32 16,0-11-16,-2 0 0,0 0 16,-2-1-16,-1-1 0,-3 1 15,1-2-15,2-4 0,2-1 16,2-2-16</inkml:trace>
  <inkml:trace contextRef="#ctx0" brushRef="#br0" timeOffset="223488.9487">27974 11361 0,'0'0'0,"0"0"16,0 0-16,0 0 16,0 0-16,32-3 0,-32 3 15,38-2-15,-14 1 0,2 1 16,4 1-16,0-2 0,-1 0 0,9 0 16,-1 2-16,-3-2 0,-2-2 15,2 0-15,-8 1 0,-4 0 16</inkml:trace>
  <inkml:trace contextRef="#ctx0" brushRef="#br0" timeOffset="224005.5171">28043 11465 0,'0'0'0,"0"0"0,0 0 16,0 0-16,-16 10 0,12-7 15,2 1-15,1-1 0,2-1 16,5 1-16,5 0 0,2-2 15,2 0-15,4-1 16,3-1-16,3 1 0,0-2 0,6 0 16,-3 1-16,-1 0 0,-2 1 15,-5 0-15,-3 1 16,-5 0-16,-3 3 0,-7 0 0,-4 3 16,-8-1-16,-7 1 0,-4 2 15,-2 1-15,-5 1 0,-1 1 0,-7 0 16,2-1-16,2-2 0,2-3 15,4 1-15,3-1 16,4-2-16,5-1 0,7-1 16,7-2-16,5 4 0,3-2 0,8 2 15,5 1-15,3-4 0,4 0 16,1 1-16,3 2 0,0 0 16,0-3-16,-4 4 0,-5 2 15,-4-5-15,-4-2 0,-4 2 16,-3 1-16,-6 3 0,-5 1 0,-9 1 15,-9 0-15,-2 0 16,-2 0-16,-6 0 0,-3 0 0,3 0 16,3-1-16,-3 0 15,2 0-15,10-3 0,4-1 0,3 0 16,4 1-16,9-2 0,6-1 16,9 0-16,10 0 0,4-2 15,4-1-15,8-3 0,5-2 16,2-3-16,1-2 0,-1 0 0,-12 3 15,-8 2-15</inkml:trace>
  <inkml:trace contextRef="#ctx0" brushRef="#br0" timeOffset="224422.6914">28790 11275 0,'0'0'15,"0"0"-15,0 0 0,0 0 0,0 0 16,0 0-16,0 0 0,-29 17 16,29-17-16,-23 12 0,23-12 15,-26 15-15,12-6 0,-2 0 16,-3 1-16,0-1 0,0-1 0,3-1 16,0 1-16,2-1 0,1-1 15,-1 0-15,3 0 0,2-2 16,1-2-16,1 1 15,3 0-15,1-1 0,-1 0 0,4-2 16,-1 3-16,1-1 0,1 1 16,2-1-16,-1 0 0,1-1 15,0 1-15,1-1 0,-1 0 16,0 0-16,1 0 0,-2-1 16,-2 0-16,2 0 0,-2 0 0,0 0 15,0 0-15,0 0 16,0 0-16,0 0 0,-2-1 15,0 0-15,-1-1 0,2-1 0,0 0 16,-1-2-16,0-1 0,0 0 16,-1 2-16,2-1 0</inkml:trace>
  <inkml:trace contextRef="#ctx0" brushRef="#br0" timeOffset="224589.0653">28470 11358 0,'0'0'0,"0"0"0,0 0 16,0 0-16,0 0 0,0 0 15,0 0-15,0 0 0,0 0 0,0 0 16,36 2-16,-36-2 0,37-3 15,-14 2-15,3 0 16,2 1-16,1 0 0,1 0 0,2-1 16,7 1-16,-2 0 0,-3 2 15,-5 1-15,0-3 0,-5-3 16,-6-1-16,-6-1 0,-4 2 16,-2 1-16,0 0 0</inkml:trace>
  <inkml:trace contextRef="#ctx0" brushRef="#br0" timeOffset="224988.9713">28743 11164 0,'0'0'0,"0"0"16,0 0-16,0 0 0,0 0 16,-1 30-16,1-30 0,-9 31 15,9-31-15,-15 34 0,6-14 16,-1 2-16,-1 1 0,-1-1 15,-1 1-15,-3 2 0,1-2 0,1-2 16,-2-3-16,3-1 0,2-2 16,2-2-16,3-2 0,0-4 15,2-1-15,5-3 0,4-1 16,6-2-16,5 0 0,5 0 16,4-1-16,3-1 0,1 0 0,3 1 15,2 2-15,5-1 0,-3 1 16,-5 2-16,-4 1 0,-5-1 15,-5 1-15,-4 2 0,-6 3 16,-6 3-16,-5 1 0,-9-1 16,-8 0-16,-5 1 0,-2-1 15,-5 0-15,-4 0 0,0-3 16,-3 0-16,-5 0 0,2 0 16,1-3-16,1-2 0,4-3 15,3-4-15,7 2 0,6-1 0,5 1 16</inkml:trace>
  <inkml:trace contextRef="#ctx0" brushRef="#br0" timeOffset="225155.2403">28488 11575 0,'0'0'0,"0"0"15,0 0-15,19 16 0,-19-16 16,32 17-16,-12-5 0,3 0 16,4 3-16,11 2 0,4 1 15,0-2-15,1-1 0,10 2 16,0-1-16,-3-2 0,-4-3 0,6-6 15,-5-3-15,-10-1 0,-9 0 16,-5 0-16</inkml:trace>
  <inkml:trace contextRef="#ctx0" brushRef="#br0" timeOffset="225338.5338">29459 11096 0,'0'0'0,"0"0"0,0 0 16,0 0-16,0 0 0,-1 26 15,1-26-15,-4 24 0,4-24 0,-7 32 16,2-14-16,1-3 0,1 0 16,-1-3-16</inkml:trace>
  <inkml:trace contextRef="#ctx0" brushRef="#br0" timeOffset="225506.6829">29158 11104 0,'0'0'0,"0"0"0,0 0 16,25 15-16,-25-15 0,32 15 0,-12-7 15,5 1-15,4 1 0,4-1 16,5-2-16,2 2 0,-5-3 15,-7 0-15</inkml:trace>
  <inkml:trace contextRef="#ctx0" brushRef="#br0" timeOffset="225622.341">29957 11243 0,'0'0'0,"0"0"0,0 0 16,0 0-16,0 0 0,-35-7 0,35 7 16,-49 3-16,17-2 0,-6 1 15,-5 2-15,-14 1 0,-1 2 16,0 1-16,10-3 0,10-1 15</inkml:trace>
  <inkml:trace contextRef="#ctx0" brushRef="#br0" timeOffset="225794.8741">29156 11360 0,'0'0'0,"0"0"16,0 0-16,3 25 0,-3-25 15,0 24-15,-1-10 0,0 1 16,0 0-16,0 0 16,-1-1-16,1-2 0,0-1 0,0-2 15</inkml:trace>
  <inkml:trace contextRef="#ctx0" brushRef="#br0" timeOffset="226005.7312">29248 11340 0,'0'0'0,"0"0"16,0 0-16,30-5 0,-10 3 0,5 0 15,6 0-15,12 2 0,2 0 16,4 2-16,2 1 0,8 3 16,-3 0-16,4 0 0,-7-1 15,-11-1-15,-9-1 0,-9 1 16,-5-1-16,-12 0 0,-7 1 16,-13-1-16,-11-1 0,-4 1 15,-5 0-15,-11-3 0,-2-2 16,10 0-16,7 0 0,7 1 0</inkml:trace>
  <inkml:trace contextRef="#ctx0" brushRef="#br0" timeOffset="226424.8693">29321 11372 0,'0'0'16,"0"0"-16,0 0 0,0 0 16,0 0-16,12 24 0,-12-24 15,1 19-15,-1-19 0,-1 22 16,1-22-16,0 24 0,0-13 0,0-2 15,0-1-15,0-1 0,0-2 16,1-1-16,3-2 16,0-1-16,2-1 0,2-2 0,2-3 15,2 2-15,2 0 0,3 0 16,4-1-16,2 1 0,2 1 0,5-1 16,1 2-16,-2 1 15,-1 0-15,-5 1 0,-5 2 16,-3 1-16,-4 2 0,-8 0 0,-6 3 15,-6 0-15,-4 0 0,-6 0 16,-4 0-16,-4 0 0,-1 1 16,-10-1-16,-1 0 0,2-1 15,5-2-15,4-1 0,2-1 16,6-1-16,4-3 0,5 2 16,4 0-16,7-2 0,2 1 0,11 1 15,5-1-15,5 1 16,5-1-16,4 1 0,3 0 15,-1-1-15,-1 1 0,-2 1 0,-1 1 16,-1 1-16,-5 0 0,-7-1 16,-6 0-16,-4-2 0,-1 0 15,-2 0-15</inkml:trace>
  <inkml:trace contextRef="#ctx0" brushRef="#br0" timeOffset="226594.879">29182 11727 0,'0'0'0,"0"0"0,0 0 0,30 1 16,-30-1-16,36 1 0,-9-1 16,1 0-16,3 0 0,11 1 15,1 2-15,-3-2 0,-3 0 16,5 3-16,-3 2 0,-11-1 16,-5 1-16,-6-1 0,-2-2 15,-4 0-15</inkml:trace>
  <inkml:trace contextRef="#ctx0" brushRef="#br0" timeOffset="226760.2483">29165 11835 0,'0'0'15,"0"0"-15,0 0 0,34 4 16,-13-2-16,6 0 0,6-1 16,5 1-16,4 2 0,13 0 15,0 0-15,9-2 0,-5 0 16,1-6-16,-10-6 0,-12 3 15,-8 1-15,-7 1 0</inkml:trace>
  <inkml:trace contextRef="#ctx0" brushRef="#br0" timeOffset="226991.431">29608 11651 0,'0'0'0,"0"0"16,0 0-16,0 0 0,-11 21 15,11-21-15,-7 31 0,5-10 16,0 4-16,1 2 0,-1 4 15,2 0-15,2 1 0,-2 6 16,0-3-16,-3 2 0,0-2 0,-5-3 16,-2-2-16,-3-3 0,-2-3 15,-6-5-15,-6-2 16,-1-4-16,-3-4 0,-3-1 0,-3-4 16,-4-2-16,3-4 0,6-5 15,5-5-15,6 3 0,5 3 0,3-1 16</inkml:trace>
  <inkml:trace contextRef="#ctx0" brushRef="#br0" timeOffset="227114.8742">30152 12329 0,'0'0'0,"0"0"0,0 0 15,0 0-15,-37-14 0,37 14 16,-31-12-16,31 12 0</inkml:trace>
  <inkml:trace contextRef="#ctx0" brushRef="#br0" timeOffset="227922.4729">23163 12603 0,'0'0'0,"0"0"16,0 0-16,-3-20 0,3 20 0,-4-19 16,-1 6-1,-3 1-15,-2-2 0,-3 1 16,-4-1-16,-5-1 0,0 2 0,-4 4 16,-5 3-16,0 2 0,-1 2 0,-10 7 15,-2 6-15,3 4 0,3 3 16,-7 9-16,5 2 0,7 2 15,6-2-15,9-4 0,10-5 16,9-1-16,8-4 0,8-5 16,7-4-16,8-6 0,7-4 15,6-3-15,7-2 0,-6-4 16,-3-2-16,6-6 0,-1-3 16,-7 3-16,-7 1 0,-4 2 15,-5 0-15,-4 3 0,-4 3 0,-5 4 16,-2 1-16,-6 3 0,-4 4 15,-3 4-15,-6 8 0,-1 7 16,-1 3-16,-4 7 0,-3 7 16,-3 6-16,-2 8 0,3-1 15,2 1-15,0 2 0,5-6 0,2-5 16,3-4-16,1-6 0,2-3 16,0-5-16,2-4 15,-1-4-15,-2-1 0,-3-4 16,-2-2-16,-1-5 0,-2-3 0,-3-5 15,-1-5-15,0-4 0,0-4 16,5 4 0,2 3-16,2 2 15</inkml:trace>
  <inkml:trace contextRef="#ctx0" brushRef="#br0" timeOffset="228122.568">23490 12609 0,'0'0'0,"0"0"0,0 0 0,-2 28 15,2-28-15,-7 34 0,1-11 16,-2 1-16,-1 0 0,-2 4 16,1-1-16,2-5 0,3-2 0,3-6 15,2-5-15,0-4 0,0-5 16,0 0-16,0 0 0,0 0 15</inkml:trace>
  <inkml:trace contextRef="#ctx0" brushRef="#br0" timeOffset="228822.0709">23495 12320 0,'0'0'0,"0"0"0,0 0 16,0 0-16,0 0 0,11 22 0,-11-22 15,8 20-15,-8-20 0,15 21 16,-15-21-16,23 18 0,-11-9 16,-2-2-16,-1 0 0,2 2 15,2 2-15,0-2 0,-1 1 16,-1-1-16,-2-2 0,2 3 16,-1-2-16,-3 0 0,-1 0 0,-2 3 15,-3 3-15,-2 2 16,-2 1-16,-1 7 0,-1 3 15,-1 1-15,1 1 0,0-2 0,2-1 16,1-4-16,0-1 0,2 1 16,2-4-16,1-4 0,2-4 15,3-5-15,3-4 0,0-3 0,0-2 16,1-3-16,0-3 16,1-2-16,-2-1 0,-1-3 15,-1-2-15,1-2 0,0-1 0,4-5 16,-1 1-16,-2 2 0,-2 5 0,-1 4 15,1 3-15,-2 2 16,-3 1-16,1 6 16,-1 3-16,1 1 0,0 2 0,3 3 15,2 4-15,0 1 0,-1 0 0,6 0 16,2-1-16,4 2 16,4-2-16,9 1 0,3-2 15,-1-2-15,-3-4 0,-4-1 16,-1-3-16,-2 0 0,0-1 0,-3-1 15,-1-1-15,-3-3 0,-4-1 16,-3-4-16,-3-2 0,-6-2 16,-3-3-16,-5 1 0,-6-1 15,0 4-15,0 0 0,-7 5 16,-3 3-16,-3 2 0,-2 2 16,-2 3-16,0 4 0,1 4 15,-2 4-15,3 3 0,2 4 16,0 5-16,7 1 0,7 3 15,5 1-15,10-2 0,7-2 16,7-4-16,5-3 0,7-3 0,5-1 16,7-6-16,6-4 15,-3-3-15,-2-5 0,-4 1 0,-10 0 16,-8 1-16</inkml:trace>
  <inkml:trace contextRef="#ctx0" brushRef="#br0" timeOffset="229042.0097">24874 12430 0,'0'0'0,"0"0"0,0 0 15,0 0-15,0 0 0,-27 21 16,27-21-16,-27 33 0,9-12 16,-3 6-16,-2 4 0,-7 12 15,0 2-15,-3 9 0,2-2 16,4-5-16,3-5 0,1-1 15,4-6-15,4-7 0,4-6 0,4-4 16,1-6-16,3-2 0,0-2 16,0-3-16</inkml:trace>
  <inkml:trace contextRef="#ctx0" brushRef="#br0" timeOffset="229389.0635">25114 12562 0,'0'0'0,"0"0"16,0 0-16,-5 25 0,5-25 15,-14 35-15,2-13 0,-1 2 16,-1 2-16,0 1 0,2 0 16,-1 4-16,2-5 0,2-4 15,1-3-15,2-4 0,0-1 16,3-6-16,2-3 0,1-5 0,4-4 15,2-1-15,2-3 16,2-6-16,2-5 0,0-3 16,0-4-16,1-1 0,0-2 0,3-3 15,-1 4-15,0 5 0,-1 5 16,-1 2-16,-1 3 0,-1 3 16,0 3-16,1 3 0,1 3 15,-2 2-15,0 2 0,-3 2 16,2 4-16,1 2 0,0 1 0,-1-2 15,-1-2-15,-2-1 0</inkml:trace>
  <inkml:trace contextRef="#ctx0" brushRef="#br0" timeOffset="229756.0391">25327 12732 0,'0'0'0,"0"0"0,0 0 16,21 10-16,-21-10 0,23 8 0,-8-5 16,3-1-16,2 0 0,2-2 15,2-1-15,2-2 0,-1-1 16,6-2-16,-1-1 0,-5-1 16,-3-3-16,-1-2 0,-5-2 15,-3-1-15,-6-1 0,-6 1 0,-5 2 16,-4 3-16,-4 0 0,-6 0 15,-1 4-15,-5 2 0,-2 2 16,-2 4-16,0 5 0,-3 3 16,-1 5-16,0 4 0,1 3 15,5 4-15,4 3 0,2 7 16,5 1-16,9-3 0,5-2 16,13-4-16,11-3 0,6-5 15,5-5-15,9-3 0,6-3 16,-3-1-16,-13-1 0,-8-3 15</inkml:trace>
  <inkml:trace contextRef="#ctx0" brushRef="#br0" timeOffset="229973.0282">26200 12554 0,'0'0'0,"0"0"16,-23 7-16,23-7 0,-35 16 15,13-4-15,-4 3 0,-6 7 0,0-1 16,4 5-16,2 2 16,1 3-16,5-4 0,8 0 15,6-2-15,5-3 0,3-2 16,11-4-16,6-1 0,3-2 0,4-2 16,-5-1-16,-5-3 0,-2-1 15</inkml:trace>
  <inkml:trace contextRef="#ctx0" brushRef="#br0" timeOffset="230339.4829">26165 12786 0,'0'0'0,"0"0"0,0 0 0,0 0 16,0 0-16,33 10 0,-33-10 15,41 5-15,-16-1 0,4-2 16,3 0-16,0-3 0,0-2 0,8 1 15,1-1-15,-5-1 16,-1-3-16,0-1 0,-6-1 0,-6-1 16,-6-2-16,-7-1 15,-6-2-15,-7 1 0,-4 0 0,-8 3 16,-4 0-16,-5 2 0,-1 4 16,-5 4-16,-2 4 0,-2 3 15,-1 4-15,-5 7 16,3 5-16,7 3 0,6 1 0,6-1 15,6 1-15,6-2 0,7 0 16,10-1-16,7 2 0,4-4 16,5-3-16,8-5 0,8-4 15,3-2-15,4-2 0,7-5 16,-1-4-16,-14 2 0,-11 0 0,-8-1 16</inkml:trace>
  <inkml:trace contextRef="#ctx0" brushRef="#br0" timeOffset="230508.7545">27037 12702 0,'0'0'0,"0"0"15,0 0-15,-17 21 0,17-21 0,-20 29 16,8-12-16,0 1 0,0 0 16,2 2-16,0-1 0,0 4 15,3-1-15,0-4 16,2-2-16,4-6 0,4-4 0,-1-2 15,0 0-15,-1 0 0</inkml:trace>
  <inkml:trace contextRef="#ctx0" brushRef="#br0" timeOffset="230656.1324">26989 12405 0,'0'0'0,"0"0"16,0 0-16,0 0 0,0 0 15,0 0-15,0 0 0,0 0 16,20 14-16,-20-14 0,0 0 16,0 0-16</inkml:trace>
  <inkml:trace contextRef="#ctx0" brushRef="#br0" timeOffset="230922.6546">27186 12662 0,'0'0'0,"0"0"0,-4 22 0,4-22 15,-7 37-15,2-16 0,0 2 16,-1 8-16,2-2 0,0-4 16,3-2-16,1-2 0,1-5 15,4 0-15,3-5 0,-2-6 0,2-3 16,2-5-16,1-2 16,0-5-16,0-2 0,3-4 15,3-3-15,-1-4 0,1-4 0,2-8 16,-2-1-16,2 4 0,1 4 15,-3 5-15,-1 4 0,-1-1 16,-3 3-16,-5 7 0,-3 3 16,0 1-16,-1 1 0,-1 2 15</inkml:trace>
  <inkml:trace contextRef="#ctx0" brushRef="#br0" timeOffset="231256.7885">27437 12794 0,'0'0'0,"0"0"0,0 0 15,30 14-15,-17-8 0,3-1 0,4 1 16,1-2-16,1 0 0,9 0 16,2-1-16,-2-2 0,-2-1 0,-3-2 15,-3-3-15,-3-1 16,-2-2-16,-3-5 0,-4-2 0,-5 2 16,-4 0-16,-4-1 15,-4-2-15,-4 1 0,-3 2 0,-4 1 16,-3 2-16,-3 2 0,-3 2 15,-1 6-15,-2 1 0,3 5 16,1 2-16,1 7 16,1 5-16,3 2 0,3 3 0,4 3 15,6 1-15,9-4 0,7-3 16,8 2-16,6 2 0,7-6 0,5-4 16,9-4-16,8-3 0,2-2 15,1-1-15,-5 0 16,-14-2-16,-8 0 15</inkml:trace>
  <inkml:trace contextRef="#ctx0" brushRef="#br0" timeOffset="231672.7414">28890 12867 0,'0'0'0,"0"0"16,0 0-16,0 0 0,0 0 0,10-23 15,-10 23-15,-8-21 0,8 21 16,-17-23-16,6 12 16,-4 1-16,-1 2 0,-5 0 0,-5 1 15,-9 1-15,-2 1 0,-2 5 16,-1 4-16,-6 4 0,2 3 16,4 3-16,5 2 0,6 1 15,6 0-15,3 2 0,7 0 16,8-1-16,5 0 0,11-6 0,10-1 15,6 0-15,6 1 16,5-5-16,2-4 0,5-2 0,-5-1 16,6-5-16,-5-2 0,-4-5 15,-4-3-15,-7 1 0,-4 1 16,-5 2-16,-4 3 0,-4 2 16,-2 1-16,-4 3 15,-1 2-15,-2 0 0,-2 3 0,0 0 16,-2 1-16,2 5 0,1 5 15,1 2-15,2 2 0,4 0 16,2-3-16,4 0 0,2 0 0,-3-2 16,-2-4-16,-1-1 15</inkml:trace>
  <inkml:trace contextRef="#ctx0" brushRef="#br0" timeOffset="231873.8482">29593 12716 0,'0'0'0,"0"0"0,0 0 0,0 0 16,0 0-16,0 0 0,0 0 0,16 23 15,-16-23-15,0 0 16,10 19-16,-10-19 0,0 0 0,0 0 15</inkml:trace>
  <inkml:trace contextRef="#ctx0" brushRef="#br0" timeOffset="232044.7946">29946 12759 0,'0'0'16,"0"0"-16,0 0 0,0 0 15,0 0-15,0 0 0,11 22 0,-11-22 16,0 0-16,9 22 0,-9-22 16,0 0-16,0 0 0,15 18 15</inkml:trace>
  <inkml:trace contextRef="#ctx0" brushRef="#br0" timeOffset="232184.7976">30280 12791 0,'0'0'0,"0"0"0,0 0 16,0 0-16,0 0 0,17 25 0,-17-25 15,0 0-15,14 17 0,-14-17 16</inkml:trace>
  <inkml:trace contextRef="#ctx0" brushRef="#br0" timeOffset="232311.5886">30755 13100 0,'0'0'0,"0"0"0,0 0 16,0 0-16</inkml:trace>
  <inkml:trace contextRef="#ctx0" brushRef="#br0" timeOffset="242892.7711">2045 13460 0,'0'0'0,"0"0"0,0 0 15,0 0-15,0 0 0,0 0 16,25 9-16,-25-9 0,14 15 0,-14-15 16,16 31-16,-7-13 0,-2 1 15,-1 4-15,4 3 16,1-2-16,-1-2 0,3 4 15,3-2-15,-4-3 0,1-2 0,2-3 16,1-3-16,2-3 0,3-3 16,1-4-16,1-4 0,2-2 15,3-1-15,9-9 0,1-8 16,1-1-16,2-2 0,2-4 16,2-5-16,12-7 0,-2 0 0,10-7 15,-2 1-15,-6 2 16,-4 1-16,4-4 0,0 1 15,-11 6-15,-7 3 0,-7 6 0,-10 11 16,-6 6-16</inkml:trace>
</inkml:ink>
</file>

<file path=ppt/ink/ink2.xml><?xml version="1.0" encoding="utf-8"?>
<inkml:ink xmlns:inkml="http://www.w3.org/2003/InkML">
  <inkml:definitions>
    <inkml:context xml:id="ctx0">
      <inkml:inkSource xml:id="inkSrc0">
        <inkml:traceFormat>
          <inkml:channel name="X" type="integer" max="32767" units="cm"/>
          <inkml:channel name="Y" type="integer" max="32767" units="cm"/>
          <inkml:channel name="T" type="integer" max="2.14748E9" units="dev"/>
        </inkml:traceFormat>
        <inkml:channelProperties>
          <inkml:channelProperty channel="X" name="resolution" value="377.1958" units="1/cm"/>
          <inkml:channelProperty channel="Y" name="resolution" value="657.57574" units="1/cm"/>
          <inkml:channelProperty channel="T" name="resolution" value="1" units="1/dev"/>
        </inkml:channelProperties>
      </inkml:inkSource>
      <inkml:timestamp xml:id="ts0" timeString="2025-12-12T03:51:38.185"/>
    </inkml:context>
    <inkml:brush xml:id="br0">
      <inkml:brushProperty name="width" value="0.05292" units="cm"/>
      <inkml:brushProperty name="height" value="0.05292" units="cm"/>
      <inkml:brushProperty name="color" value="#FF0000"/>
    </inkml:brush>
  </inkml:definitions>
  <inkml:trace contextRef="#ctx0" brushRef="#br0">2011 2870 0,'0'0'0,"0"0"16,0 0-16,0 0 0,0 0 0,0 0 15,26-4-15,-26 4 0,0 0 16,28-3-16,-28 3 16,22-1-16,-10 0 0,2 0 0,4 1 15,1 1-15,-1 0 0,5 0 16,-1 0-16,3 1 0,0 0 0,11-2 15,1-1-15,-1 1 16,1 0-16,11 1 0,3-1 16,-4 2-16,0 1 0,10-2 15,4-2-15,-7 1 0,-5 1 0,14 2 16,0 0-16,-5 1 0,-2-3 16,4 1-16,6 1 15,-6-1-15,-3 1 0,16-1 0,4-2 16,-5 1-16,-8 0 0,37-2 15,-4 0-15,-12 0 0,-9 0 16,9 1-16,3 1 0,-12 0 16,-11 1-16,13-3 0,4-1 15,-9 0-15,-7-1 0,8 3 16,8 4-16,-10-2 0,-4 0 0,12-2 16,8-1-16,-11 1 0,-7 2 15,10-3-15,6-2 0,-10 2 16,-6 1-16,7 1 0,10 0 15,-11 0-15,-5 0 0,10 0 16,9-1-16,-10 0 0,-7-1 0,7 1 16,11 1-16,-13 1 0,-5-2 15,11 0-15,7 0 16,-9 1-16,-8 2 0,12-2 0,7 1 16,-11-3-16,-9 0 0,13-3 15,7 0-15,-10 5 0,-8 6 16,10-2-16,6-2 0,-8-4 15,-8-3-15,11 4 0,7 3 16,-12-2-16,-7 0 0,11-1 16,6 0-16,-10 0 0,-8 1 0,9 1 15,9 1-15,-13 0 16,-7 0-16,11 0 0,10-2 16,-15 2-16,-9-2 0,12 1 0,7-1 15,-11 2-15,-7-2 0,12 2 16,4 0-16,-10-2 0,-9-2 0,10 2 15,8 2-15,-9 2 16,-6 4-16,7-6 0,4-5 16,-10 4-16,-4 1 0,8 1 15,7 0-15,-13 0 0,-9 1 0,8-1 16,3-1-16,-7-1 0,-6-4 16,8 2-16,6 2 0,-9-1 15,-6 1-15,5 0 0,2-1 16,-7 0-16,-7 1 0,9 0 15,3 0-15,-9-1 0,-8 1 0,7 3 16,4 1-16,-9-3 16,-5-4-16,-2-1 0,-2-1 15,-6 3-15,-4 2 0,1 2 0,2 1 16,-7 1-16,-3 3 0,-7-7 16,-5-2-16,-4 1 0,-1 3 15,-11 4-15,-4 6 0,3-6 16,2-1-16,3-2 0</inkml:trace>
  <inkml:trace contextRef="#ctx0" brushRef="#br0" timeOffset="3712.9839">2683 1306 0,'0'0'0,"0"0"0,0 0 16,-22-1-16,22 1 0,-22 2 15,5 0-15,0 1 0,-2-2 0,-3 1 16,-2 2-16,-9 3 16,1 0-16,-4 3 0,-1 5 15,-7 2-15,3 0 0,-3 1 16,-2 2-16,4-1 0,3 0 0,-5 4 16,5 0-16,2 1 0,3 2 15,-3 4-15,1 2 0,8 0 16,6-3-16,0 0 0,0 0 15,3-1-15,2-2 0,3 5 16,1 3-16,-1-3 0,2-2 0,2 6 16,0 4-16,2-5 15,2-4-15,2 3 0,0 2 16,2-1-16,1 0 0,1 3 16,3 1-16,-3-5 0,2-2 0,1-1 15,2 1-15,5 0 0,-1-1 16,4 3-16,1-1 0,-2-1 15,0-2-15,7 0 0,3 2 16,-3-6-16,3-3 0,1 2 16,-1 2-16,1-1 0,1 2 0,4-3 15,4 1-15,-6-1 16,-1-1-16,4 2 0,2 2 16,0-4-16,1-3 0,2-1 0,1-2 15,3 0-15,-3-2 0,2 1 16,4-2-16,-2 2 0,-2 2 15,4-3-15,4 0 0,-1-3 16,-2-2-16,9 3 0,1-1 16,-4 1-16,-3 1 0,7-4 15,6-2-15,-8-1 0,-1-1 0,6 2 16,2-1-16,-3 0 0,0 0 16,28 0-16,-9-4 0,-9-2 15,-8 0-15,4-2 0,4 0 16,-7 0-16,-4 1 0,3-5 15,6-1-15,-3 5 0,1 3 16,2-2-16,3-2 0,-5-5 0,-5-4 16,6 2-16,1 2 15,-3 2-15,-2 2 0,3-2 16,2-4-16,-5 0 0,-5 0 0,3 0 16,3 1-16,-4-3 0,-2 0 15,6-7-15,-1-4 0,-4 3 16,-3-1-16,5 4 0,2-1 15,-4 3-15,-6-1 0,2 1 16,4-1-16,-5-4 0,-2-3 0,2-3 16,-1 0-16,-6 4 0,-4 2 15,3-3-15,1-2 16,-5 0-16,0-2 0,-1 2 16,-1 1-16,-4-2 0,-3-3 0,1-2 15,2-4-15,-6 9 0,-3 3 16,-3-8-16,-3-7 0,-3 3 15,1 2-15,-1-1 0,3 0 16,-9 14-16,2-6 0,-1-3 16,-4-3-16,-3 2 0,-3 1 0,-1-3 15,-2-5-15,-2 2 16,0 1-16,-3-3 0,0 0 16,-1 2-16,2 1 0,-5 0 0,-4 1 15,0 3-15,1 1 0,-2-6 16,-4-1-16,3 4 0,0 3 0,-5-6 15,1 0-15,-3 5 16,2 1-16,-5 4 0,-1 0 16,-2 0-16,2-2 0,-3-1 15,-6-2-15,0 5 0,0 1 0,-4 1 16,-2-1-16,-1 3 16,4 0-16,-9-1 0,-7 2 0,6 4 15,0 1-15,-31-3 0,-2 1 16,13 4-16,4 1 0,-6-3 15,-3-3-15,1 3 0,5 2 16,-15 7-16,-7 3 0,5 6 16,6 5-16,-18-3 0,-8-2 15,3 5-15,3 6 0,-17 6 16,-9 3-16,4 2 0,7 1 0,-21 20 16,-12 11-16,45-17 0,34-13 15,24-9-15</inkml:trace>
  <inkml:trace contextRef="#ctx0" brushRef="#br0" timeOffset="8863.6649">2191 4421 0,'0'0'0,"0"0"16,0 0-16,0 0 0,0 0 0,25-5 16,-25 5-16,22-3 0,-22 3 15,25-1-15,-8 0 0,2 1 16,-1-1-16,5 2 0,5 1 15,7 3-15,1 2 16,7-2-16,5 0 0,-2-1 0,0-2 16,13 1-16,12 3 0,0-1 15,1 0-15,14 1 0,-1-3 16,1-2-16,-3 0 0,17-1 0,1-1 16,38 1-16,-13-1 0,-2-1 15,2-3-15,-9 3 0,-2 2 16,7 0-16,4-1 0,-6-1 15,-3-2-15,7 3 0,6 1 16,-3 1-16,-2 1 0,4 0 16,2 4-16,0-1 0,0-2 0,5 1 15,3 2-15,-4 1 0,1 1 16,6 2-16,8-1 0,-9 1 16,-5-1-16,6-2 0,5-1 15,-6-1-15,-4-1 0,5 1 16,6 0-16,-11-1 0,-3 1 15,-1 1-15,3 0 0,-14 1 16,-8-1-16,-3-1 0,-2-1 16,-12-2-16,-10-1 0,-14-2 15,-9 0-15,-17-3 0,-10 0 0,-13 0 16,-9-1-16,-10-3 0,-7 0 16,-9-1-16,-6-1 0,-10-1 15,-8-2-15,11 4 0,9 3 16,3 2-16</inkml:trace>
  <inkml:trace contextRef="#ctx0" brushRef="#br0" timeOffset="10557.9807">8301 3323 0,'0'0'0,"0"0"15,-19 7-15,9-3 0,-2-1 0,-4 4 16,-1 0-16,-7 7 16,5 3-16,-4 1 0,0 3 15,1 1-15,0 0 0,-3 12 16,0 2-16,4 4 0,2 1 0,1 11 16,2 3-16,4-4 0,2-4 15,4 14-15,4 2 0,4-7 16,4-6-16,6 2 0,5 1 15,5 1-15,3-7 0,4-2 16,6-4-16,0-6 0,1-4 0,11-4 16,5 1-16,0-10 0,-1-5 15,35-5-15,0-4 16,-8-8-16,-5-2 0,0-11 0,0-7 16,-11-3-16,-8-2 0,2-4 15,-1-2-15,-8 2 0,-3-2 16,-5-10-16,-5-8 0,-9 5 15,-5 6-15,-6-9 0,-3-6 16,-6 7-16,-5 5 0,-11-7 16,-8-3-16,-3 3 0,-1 3 0,-9 1 15,-6 2-15,0 7 16,-1 7-16,-8-7 0,-6-2 16,2 6-16,2 5 0,-3 7 0,0 8 15,2-7-15,5-3 0,-2 3 16,2 1-16,4 7 0,1 5 15,3 1-15,0 1 0,2 3 16,2 0-16,-3 5 0,-4 4 16,5-1-16,-2-1 0,1 3 0,-2 4 15,3 6-15,2 7 0,-2 0 16,-3 1-16,18-7 0,1 4 16,-7 2-16,-4 2 0,5 0 15,3 0-15,1 10 0,1 8 16,1-5-16,2-2 0,0 4 15,5 4-15,3-2 0,3-4 16,2 4-16,6 2 0,0-5 0,1-6 16,5 5-16,3 2 15,0-1-15,1-2 0,4 3 16,5 2-16,0-9 0,0-3 0,2 1 16,3 2-16,0-3 0,3 1 15,3-2-15,3-2 0,-2-1 16,-1-2-16,2 0 0,3 2 15,-4-6-15,-2-3 0,6-3 16,5-1-16,-4 0 0,-3 0 0,3-6 16,7-3-16,-8 0 0,-2-3 15,4-5-15,2-2 16,-5-3-16,-2-1 0,3-3 0,1 0 16,-3-1-16,-3-2 0,-1-6 15,0-6-15,-3 1 0,-2 0 0,1-6 16,-1-5-16,-4 2 15,-3 1-15,-3-7 0,-2-6 16,-1 3-16,-1 4 0,-1-4 16,1-2-16,-3 4 0,-1 0 0,-3-4 15,1-1-15,-5 2 16,-3 3-16,-2-2 0,0-2 0,-2 4 16,1 5-16,-7-19 15,-1 6-15,4 21 0,-2 0 0,-7 0 16,-4-2-16,-1 3 0,-1 4 0,-7 1 15,-6-1-15,0 5 16,-4 4-16,-3 2 0,-2 3 16,3 0-16,2 1 0,-6 2 15,-5 2-15,5 5 0,4 2 0,-2 3 16,-2 0-16,5 3 0,4 2 16,1 4-16,-4 4 0,7-1 15,3 0-15,1 7 0,2 0 16,0-1-16,3-1 0,2 3 15,1 2-15,5 2 0,4 0 0,3 2 16,2 1-16,4-2 0,0 1 16,2 5-16,1-1 15,0-4-15,1 1 0,2 2 0,2 5 16,-1-2-16,1-3 0,2 2 16,0 2-16,4-3 0,2 1 15,4 2-15,3 2 0,-4-1 16,0-3-16,9 8 0,3-1 15,0-4-15,-1-7 0,3 4 16,2 2-16,-2-8 0,0-6 0,3 0 16,1-1-16,-1-2 0,-1-2 15,4 1-15,3 1 16,-5-4-16,-2-1 0,3-4 16,2-3-16,-3-2 0,-2-3 0,-2 2 15,-3 1-15,-3-2 0,-1 1 16,-1 1-16,-1 1 0,-3-3 15,-3 1-15,-2-4 0,-2-1 16,-2 1-16,-4-1 0,1 1 16,-2-1-16,-1 1 0,0 0 0,-2-1 15,3-2-15,-3 2 0,2 2 16,-2-2-16,2 0 0,-2 0 16,0 0-16,0 0 0,0 0 15,0 0-15,2 0 0,-2 0 16,0 0-16,1-2 0,-1 2 15,0 0-15,0 0 0,0 0 16,0 0-16,0 0 0,0 0 16,0-3-16,0 3 0,0 0 15,0 0-15,-2-1 0,0 2 16,2-1-16,-2 2 0,2-2 0</inkml:trace>
  <inkml:trace contextRef="#ctx0" brushRef="#br0" timeOffset="11830.2244">10756 2561 0,'0'0'0,"0"0"0,0 0 0,19 15 15,-11-9-15,3 3 0,1 3 16,2-2-16,0 0 0,5-1 16,4 3-16,6 0 0,-1 0 0,3-2 15,2-1-15,9 0 0,0-2 16,2-5-16,1-2 15,0-1-15,2 1 0,9-5 0,0-3 16,-1-3-16,0-2 0,6-5 16,-4-1-16,-4-4 0,-3 0 15,0-2-15,0-1 0,-5-2 16,-4 1-16,4-6 0,-2-2 16,-6 2-16,-6-1 0,-5 3 15,-3 3-15,-5-5 0,-5-5 0,-5 3 16,-4 2-16,-3-3 0,-2-4 15,-7 1-15,-3 0 0,-2 3 16,-1 0-16,-7 1 0,-4 0 16,-3 6-16,-2 5 0,-1-3 15,0-4-15,0 3 0,0 0 0,-6 4 16,-2 1-16,2 3 0,4 3 16,-8 0-16,-5 1 15,3 4-15,2 3 0,-4 2 0,-3 3 16,3 0-16,4 2 0,-4 5 15,-2 2-15,-1 2 0,-1 2 16,2 2-16,0 2 0,3 1 16,1 3-16,0 1 0,1 1 15,4 1-15,1 1 0,4 3 16,2 2-16,5 0 0,3 1 0,2 5 16,0 1-16,2-2 0,3-1 15,0 6-15,2 3 0,1 1 16,2 1-16,3 1 0,3 3 15,2 0-15,1 2 0,7-2 16,7-1-16,1-3 0,2-3 16,4-2-16,2 0 0,3-2 15,3-2-15,6-1 0,3 2 0,2-7 16,0-4-16,8-4 16,6-5-16,2-2 0,1-2 0,4-3 15,1-3-15,0-3 0,-2-2 16,31-6-16,-6-3 0,-10-2 15,-7-1-15,-4-4 0,-5-2 16,-7-3-16,-6-2 0,-8 5 16,-4 2-16,-5 2 0,-3 2 0,-7-1 15,-5-1-15,-11 4 16,-7 2-16,3 8 0,1 0 0,0 1 16</inkml:trace>
  <inkml:trace contextRef="#ctx0" brushRef="#br0" timeOffset="12413.9261">10444 3837 0,'0'0'0,"0"0"16,0 0-16,4 27 0,-4-27 0,-996 24 15,1999-6-15,-1002 3 0,0 4 16,-1 12-16,-1 3 0,0 0 16,-1 1-16,-1 12 0,0 1 15,0-3-15,-1-1 0,2 4 16,1-9-16,0-6 0,1-8 0,0-5 15,1-5-15,0-6 0,-1-4 16,0-5-16,0-6 0,-3-2 16,-1-6-16,2 2 0,0 2 15,0 0-15</inkml:trace>
  <inkml:trace contextRef="#ctx0" brushRef="#br0" timeOffset="12714.2151">10485 3909 0,'0'0'0,"7"-4"0,3-3 16,3 0-16,4-2 0,8-3 0,4-1 16,2 2-16,2 0 0,8 0 15,-1 1-15,-1 3 0,-2 2 16,-1 4-16,-2 3 0,-4 3 16,-5 2-16,3 8 0,-4 5 15,-7-2-15,0 3 0,1 8 16,-3 5-16,-4 1 0,-3 1 0,-3 4 15,0 2-15,-1 1 0,-1-2 16,-1-2-16,-2-1 0,-3 3 16,0-3-16,-3-2 0,1-4 15,-2-2-15,0-3 0,-1-6 16,-1-5-16,-1-5 0,-2-2 16,3-1-16,2-1 0,1-3 0</inkml:trace>
  <inkml:trace contextRef="#ctx0" brushRef="#br0" timeOffset="12880.0255">10631 4235 0,'0'0'16,"0"0"-16,0 0 0,0 0 16,0 0-16,30-16 0,-30 16 15,27-6-15,-9 5 0,1-1 0,1-1 16,-1 2-16,1 1 0,-2 0 15,-3 0-15,-1 0 0</inkml:trace>
  <inkml:trace contextRef="#ctx0" brushRef="#br0" timeOffset="13064.0755">10612 4416 0,'0'0'0,"0"0"0,0 0 15,29-9-15,-29 9 0,34-8 16,-11 3-16,3 1 0,-1 0 16,8 1-16,0 2 0,-2 0 15,-3 0-15,-4 1 0,-4-2 16,-4 2-16</inkml:trace>
  <inkml:trace contextRef="#ctx0" brushRef="#br0" timeOffset="13213.9726">10698 4578 0,'0'0'0,"0"0"16,0 0-16,30-11 0,-30 11 15,44-14-15,-14 3 0,4 0 16,2-1-16,15-4 0,2 0 16,1-1-16,-10 4 0,-9 2 15</inkml:trace>
  <inkml:trace contextRef="#ctx0" brushRef="#br0" timeOffset="13413.9099">11426 3988 0,'0'0'0,"0"0"0,22-6 15,-4 2-15,4-1 0,11-4 16,2 0-16,2 2 0,3 0 0,6 0 15,0 0-15,-4 2 0,-3 1 16,1 1-16,-6 1 0,-7 1 16,-7 0-16,-3 1 0</inkml:trace>
  <inkml:trace contextRef="#ctx0" brushRef="#br0" timeOffset="13663.7268">11748 4076 0,'0'0'0,"0"0"16,0 0-16,6 23 0,-3-8 16,-2 4-16,0 4 0,-1 4 15,-1 2-15,0 9 0,1 0 16,-2 0-16,1-2 0,0 3 16,-1-5-16,0-6 0,0-5 0,-1-2 15,1-5-15,0-3 0,1-2 16,-3-4-16,-4-5 0,0-2 15,-2 0-15,-2-2 0,-1-2 16,-4-3-16,-3-2 0,4 1 16,2 1-16,1 1 0</inkml:trace>
  <inkml:trace contextRef="#ctx0" brushRef="#br0" timeOffset="13930.5218">12430 3499 0,'0'0'0,"0"0"0,0 0 0,0 0 15,0 0-15,20 21 0,-20-21 16,9 22-16,-9-22 0,8 27 16,-4-9-16,-1-3 0,1-3 0,-2-2 15,0 0-15,0-2 16</inkml:trace>
  <inkml:trace contextRef="#ctx0" brushRef="#br0" timeOffset="14114.2221">12761 3549 0,'0'0'0,"0"0"0,0 0 16,0 0-16,0 0 0,0 0 15,0 0-15,-13 29 0,13-29 0,-19 21 16,19-21-16,-28 32 16,13-13-16,-6 2 0,-4 1 0,0-1 15,1 2-15,-2 1 0,3-4 16,4-2-16</inkml:trace>
  <inkml:trace contextRef="#ctx0" brushRef="#br0" timeOffset="14280.8602">12305 3883 0,'0'0'15,"0"0"-15,19-9 0,-3 2 0,1 2 16,8-2-16,6 0 16,8-2-16,1 0 0,10-2 0,-1-1 15,-5 3-15,-4 3 0,3 0 16,-4 2-16,-10 1 0,-4 2 15,-12 1-15,-9 2 0,-6 3 16,-4 1-16,2-1 0,1-2 16,-1 1-16</inkml:trace>
  <inkml:trace contextRef="#ctx0" brushRef="#br0" timeOffset="14463.6572">12428 3988 0,'0'0'0,"12"-4"15,5 0-15,3 1 0,2-1 0,11-2 16,12-1-16,-4-1 16,-3 1-16,3 1 0,-4 2 15,-8 2-15,-6 1 0,-12 3 16,-8 3-16,-8 0 0,-4 2 16,3-3-16,0 1 0,2-2 0</inkml:trace>
  <inkml:trace contextRef="#ctx0" brushRef="#br0" timeOffset="14640.1398">12130 4245 0,'0'0'0,"11"-5"15,7-1-15,4-1 0,3-2 0,20-4 16,10-3-16,10-2 0,-4 1 16,13-2-16,-1 2 15,2 2-15,-10 1 0,-1 0 0,-10 2 16,-15 2-16,-12 3 0,-10-1 15,-8 2-15,-8 4 0,-6 2 16,2 0-16,1 0 0,-1 0 0</inkml:trace>
  <inkml:trace contextRef="#ctx0" brushRef="#br0" timeOffset="14897.2809">12645 3899 0,'0'0'0,"0"0"0,0 0 0,-12 25 16,12-25-16,-19 33 0,5-8 16,-1 3-16,-2 3 0,-7 16 15,-3 6-15,-4 9 0,2-2 0,-3 8 16,3-5-16,6-9 0,4-10 16,0-1-16,4-8 15,3-10-15,3-6 0,1-6 0,3-6 16,1-6-16,2-4 0,4-8 15,4-6-15,0-1 0,0-2 0,0 1 16,-2 3-16,0 5 0</inkml:trace>
  <inkml:trace contextRef="#ctx0" brushRef="#br0" timeOffset="15080.9">12564 4260 0,'0'0'16,"0"0"-16,0 0 0,0 0 0,0 0 15,18 27-15,-18-27 0,8 31 16,-5-11-16,0 6 0,-1 3 15,0 1-15,0 2 0,1 3 16,1-2-16,-1-6 0,0-2 16,1-1-16,-2-5 0,0-4 15,-1-4-15,-2-5 0,-2-5 16,-2-2-16,0-3 0,-1 1 0,2 0 16,1 1-16</inkml:trace>
  <inkml:trace contextRef="#ctx0" brushRef="#br0" timeOffset="15330.1993">12563 4317 0,'0'0'16,"0"0"-16,0 0 0,29-14 16,-13 9-16,4-2 0,4 1 15,7-1-15,0 3 0,2 0 16,1 2-16,-3 1 0,-3 2 0,4 2 16,-2 1-16,-3 1 0,-4 0 15,-3 2-15,-2 3 16,-2 2-16,-4 0 0,-3 4 0,-5 2 15,-1 0-15,0 2 0,-6-1 16,-3 4-16,-2-3 0,0-1 16,-1 0-16,0 1 0,-1-1 15,0-2-15,-6-1 0,-4-3 16,1-4-16,-2-3 0,4 0 0,4-3 16,2 1-16</inkml:trace>
  <inkml:trace contextRef="#ctx0" brushRef="#br0" timeOffset="15498.0482">12609 4459 0,'0'0'0,"0"0"0,0 0 0,0 0 16,22-19-16,-22 19 0,34-12 15,-13 5-15,0-2 0,3 2 16,3 1-16,4-2 0,-3 1 16,-1 3-16,-2 0 0,-3 3 0,-4 1 15,-5 1-15,-3 3 0,-1-2 16,-3 0-16,0-1 0</inkml:trace>
  <inkml:trace contextRef="#ctx0" brushRef="#br0" timeOffset="15630.5068">12610 4566 0,'0'0'0,"0"0"16,0 0-16,0 0 0,0 0 0,35-14 15,-15 8-15,0 1 0,0 0 16,2 1-16,2 0 0,-1 2 15,-1 0-15,2 1 0,-4-2 16,-2 2-16</inkml:trace>
  <inkml:trace contextRef="#ctx0" brushRef="#br0" timeOffset="15797.5095">12630 4666 0,'0'0'0,"0"0"16,0 0-16,24-12 0,-24 12 0,35-11 15,-10 4-15,1-1 16,3 0-16,9-3 0,2 0 16,-7 2-16,-4 2 0,-5 1 0</inkml:trace>
  <inkml:trace contextRef="#ctx0" brushRef="#br0" timeOffset="16047.2324">13516 3745 0,'0'0'0,"0"0"0,0 0 16,0 0-16,27-12 0,-27 12 0,33-11 15,-13 6-15,0 0 16,7-1-16,5 0 0,6-1 0,-1-1 15,-3 3-15,-2-2 0,4 1 16,-3 3-16,-5 2 0,-4 2 16,-4 0-16,-4-1 0,-3 1 15</inkml:trace>
  <inkml:trace contextRef="#ctx0" brushRef="#br0" timeOffset="16247.7535">13426 3950 0,'0'0'0,"0"0"0,0 0 0,33-7 16,-13 4-16,4-2 0,5-2 15,10-3-15,2 1 0,2-1 16,2 2-16,8-2 0,-3 2 0,-7 1 16,-4 3-16,-1-2 0,-8 3 15,-12 3-15,-8 1 0,-9 3 16,-6 1-16,1-2 0,0 0 15,2 1-15</inkml:trace>
  <inkml:trace contextRef="#ctx0" brushRef="#br0" timeOffset="16463.7723">13288 4159 0,'0'0'0,"0"0"0,29-10 15,-6 3-15,4 0 0,16-5 0,7-3 16,15-2-16,4 0 0,13-2 15,-2 1-15,3-1 0,-10 1 16,-10 2-16,-7 3 0,-6-1 16,-12 5-16,-11-2 0,-10-2 15,-11 6-15,-11 2 0,-8 3 16,-7 1-16,-2-1 0,-4 1 0,5 0 16,4 0-16,5 0 0</inkml:trace>
  <inkml:trace contextRef="#ctx0" brushRef="#br0" timeOffset="16717.2952">13777 3732 0,'0'0'0,"0"0"15,0 0-15,0 0 0,0 0 0,0 0 16,-10 34-16,10-34 0,-15 37 16,3-11-16,-2 3 15,-2 5-15,1 2 0,-6 16 0,-1 5 16,-6 11-16,1-2 0,-3 8 15,1-8-15,6-9 0,4-8 16,1 0-16,3-7 0,2-9 16,2-9-16,1-5 0,1-4 15,3-3-15,0-5 0,1-5 16,-1-5-16,4-5 0,3-7 0,2-1 16,3-4-16,-2 4 0,1 2 15,-2 4-15</inkml:trace>
  <inkml:trace contextRef="#ctx0" brushRef="#br0" timeOffset="16914.4643">13646 4255 0,'0'0'0,"0"0"0,0 0 16,0 0-16,0 0 0,21 19 15,-21-19-15,12 25 0,-12-25 0,9 40 16,-6-12-16,0 0 0,-1 0 16,0 8-16,0 0 0,2-6 15,-1-5-15,-1-4 0,0-3 16,0-3-16,0-2 0,-1-3 15,0-3-15,-2-2 0,-2 0 16,-2-7-16,-3-2 0,1-4 16,-1-2-16,1 1 0,2 2 0,0 1 15</inkml:trace>
  <inkml:trace contextRef="#ctx0" brushRef="#br0" timeOffset="17197.4757">13668 4269 0,'0'0'0,"0"0"0,0 0 16,30-16-16,-15 11 0,5-1 0,3 2 15,9-4-15,2-1 0,0 2 16,1 2-16,-2-1 0,-2 3 0,3 1 16,-2 0-16,-5 5 0,-5 0 15,-3 4-15,-2 2 16,-5 2-16,-2 2 0,-4 5 0,-3 4 16,-2 3-16,-2 2 0,-2 4 15,-2 2-15,0-2 0,-2-1 16,1-3-16,2-2 0,0 3 15,-1-3-15,2-6 0,0-3 16,-1-4-16,1 0 0,-5-2 16,-3-2-16,-3-3 0,-3 0 0,0-4 15,-3-1-15,0-1 0,-1-2 16,5 0-16,2 1 0,3 0 16</inkml:trace>
  <inkml:trace contextRef="#ctx0" brushRef="#br0" timeOffset="17363.8115">13693 4421 0,'0'0'0,"0"0"16,0 0-16,18-14 0,-18 14 0,25-8 16,-8 3-16,3 1 0,-1000 0 15,2003 1-15,-999 0 16,6-2-16,-1 3 16,-2 1-16,0 2 0,-5 1 0,-5 4 15,-3-1-15,-4 1 0,-2-2 0,-1 1 16,-2-2-16</inkml:trace>
  <inkml:trace contextRef="#ctx0" brushRef="#br0" timeOffset="17530.4641">13724 4557 0,'0'0'0,"0"0"16,0 0-16,0 0 0,0 0 16,31-11-16,-31 11 0,33-8 15,-13 6-15,2-2 0,1 0 16,1 2-16,0 0 0,5-1 15,-2 2-15,-4 1 0,-2 1 0,-4 1 16,-3 1-16,-2-1 0,-2 0 16,-1 0-16</inkml:trace>
  <inkml:trace contextRef="#ctx0" brushRef="#br0" timeOffset="17665.2722">13790 4664 0,'0'0'0,"0"0"0,0 0 15,0 0-15,33-9 0,-33 9 0,33-6 16,-12 3-16,2 0 0,0-1 16,1 1-16,-3 0 0,-3 1 15,-3-1-15</inkml:trace>
  <inkml:trace contextRef="#ctx0" brushRef="#br0" timeOffset="17797.4156">14664 4553 0,'0'0'0,"0"0"0,0 0 16,0 0-16,0 0 0,0 0 15,0 0-15,-24 8 0</inkml:trace>
  <inkml:trace contextRef="#ctx0" brushRef="#br0" timeOffset="21814.4607">2156 5810 0,'0'0'0,"7"-3"0,0 0 16,1 1-16,1-1 0,4 0 15,1 2-15,1 0 0,4 0 16,6-1-16,4-1 0,-2-1 0,2 2 15,4 1-15,4 1 16,10 0-16,0 1 0,4 2 16,6 1-16,0 1 0,-2 0 0,16 2 15,3 1-15,13 0 0,-3-1 16,3-4-16,3 0 0,8-3 16,-5-1-16,39-2 0,-11-1 15,-16 0-15,-13 1 0,-4 0 16,-3 0-16,-11 1 0,-8 2 0,-3-2 15,-1-2-15,-10 1 0,-6 1 16,-6 1-16,-3 0 0,-9-2 16,-10 1-16,-7 0 0,-5 1 15,-6 1-15,-3 1 0,0-1 16,3 0-16,-1 0 0</inkml:trace>
  <inkml:trace contextRef="#ctx0" brushRef="#br0" timeOffset="22249.6873">1906 5779 0,'0'0'0,"0"0"0,0 0 0,0 0 16,0 0-16,0 0 0,17-14 16,-17 14-16,22-4 0,-22 4 0,40-4 15,-13 1-15,6 0 0,2 1 16,6 2-16,16 0 0,1 1 15,20 0-15,1 2 0,17-1 16,-1 1-16,18 0 0,0 2 16,7-1-16,-9-4 0,44-1 15,-16-2-15,-19 1 0,-17 1 0,-9 4 16,-3 3-16,-15-2 16,-7 1-16,-9-5 0,-6-3 15,-16 3-15,-7 4 0,-5-3 0,-4-1 16,-10-3-16,-9-3 0,-2 3 15,1 1-15,-2 2 0</inkml:trace>
  <inkml:trace contextRef="#ctx0" brushRef="#br0" timeOffset="22614.1505">2026 4927 0,'0'0'0,"0"0"16,-12 21-16,10-9 0,2 4 0,0 7 15,0 7-15,-1 11 0,1 0 16,3 17-16,0 5 0,3-1 16,1-3-16,0 12 0,4-3 15,-4 2-15,0-7 0,1-1 16,2-10-16,-3-9 0,-2-9 0,0-9 16,0-5-16,-4-7 15,2-5-15,-3-5 0,0-3 0,-4-4 16,4 4-16,-2-1 0</inkml:trace>
  <inkml:trace contextRef="#ctx0" brushRef="#br0" timeOffset="23047.0204">1888 5007 0,'0'0'0,"0"0"16,0 0-16,25-20 0,-10 11 0,7 0 15,7-1-15,13-2 0,5 1 16,7 0-16,9-2 0,19 1 16,2 3-16,26-5 0,21-4 15,-8 1-15,-8 2 0,55-6 16,13-1-16,-31 5 0,-20 4 0,-5 5 16,0 4-16,-17 1 15,-14 2-15,-2 5 0,-3 4 16,-17 2-16,-9 1 0,-8 4 0,0 2 15,-12 5-15,-4 3 0,-4 4 16,1 3-16,-6-1 0,-7 1 16,0 18-16,-3 14 0,-3-7 15,-4-3-15,0 8 0,-3 6 16,-5-7-16,-4-4 0,-3 0 16,-1 0-16,-8-6 0,-3-4 0,-4-1 15,-1 1-15,5-13 16,3-8-16,-4-4 0,-3-3 0,3-3 15,-3-3-15,7-9 0,-1-6 16,2-3-16,0-2 0,-1-4 16,-3-4-16,-1-3 0,-4-4 0,9 8 15,-1 4-15,4 2 0</inkml:trace>
  <inkml:trace contextRef="#ctx0" brushRef="#br0" timeOffset="23597.0103">3769 4809 0,'0'0'0,"0"0"0,0 0 16,0 0-16,6-18 0,-6 18 16,9-16-16,-3 7 0,1 0 15,2-3-15,1-3 0,-1 1 16,1-3-16,3-1 0,0-2 16,4-7-16,-1-1 0,1-3 15,4-2-15,-2-2 0,0-1 0,3-10 16,0-2-16,0 2 0,0-1 15,3-14-15,4-3 16,-4 3-16,-1 1 0,4-14 0,2-2 16,2-4-16,-2 6 0,1-12 15,-4 1-15,5-15 0,-6 14 16,2 0-16,-1 1 0,-1 11 16,1 8-16,-5-5 0,-3-1 15,2 6-15,-2 5 0,3 2 16,0 0-16,-2 9 0,-1 3 0,-4 3 15,-1 0-15,-5 13 0,-1 6 16,0 0-16,1 2 0,-4 3 16,0 3-16,-3 2 0,-5 1 15,1 6-15,2 4 0,-2 3 16,0-3-16,-1 5 0,3 2 0,-6-2 16,0 1-16,-1 2 15,0 5-15,1-4 0,-1-1 0,4 0 16</inkml:trace>
  <inkml:trace contextRef="#ctx0" brushRef="#br0" timeOffset="24397.7821">5851 5860 0,'0'0'0,"0"0"0,0 0 15,0 0-15,0 0 0,0 0 16,0 0-16,0 0 0,27-9 0,-27 9 15,26 1-15,-26-1 16,29 1-16,-7-1 0,7 0 16,1-1-16,2 0 0,11 1 0,4 1 15,5 0-15,2 3 0,19-3 16,4-2-16,18-2 0,0 1 16,15-1-16,-1 1 0,15 1 15,-7 0-15,51-1 0,-14 0 16,-18 1-16,-11 2 0,-1 0 15,3 3-15,-9-3 0,-6 1 0,2 1 16,1 1-16,-12 0 16,-5 2-16,-1 2 0,0 3 15,-5-4-15,-5-1 0,-3-4 0,-4-1 16,-10 4-16,-9 3 0,1-4 16,0 0-16,-11-5 0,-8-2 15,-10-1-15,-8-1 0,-6-1 16,-4 0-16,-4 1 0,-6 3 15,-8-1-15,-3-2 0,-24 2 16,-16 0-16,14 1 0,10 1 0,7 0 16</inkml:trace>
  <inkml:trace contextRef="#ctx0" brushRef="#br0" timeOffset="30647.629">11170 4811 0,'0'0'0,"0"0"16,0 0-16,-22-13 0,12 9 0,-3 2 15,-3-2-15,0 2 0,-2 1 16,-9 2-16,-5 2 16,2 2-16,1 0 0,-4 4 15,-3 3-15,-6 2 0,3 2 0,-3 8 16,-2 5-16,5-2 0,2-2 15,-7 9-15,0 3 16,6-2-16,3-1 0,2 14 16,5 5-16,4-6 0,7-5 0,2 6 15,7-1-15,5-3 0,6-3 0,7-1 16,6 0-16,7-3 16,5-3-16,7-2 0,6 0 15,5-2-15,5-1 0,10-5 16,7-3-16,1-6 0,3-3 0,40 4 15,-3-2-15,-6-4 0,-1-2 16,-3-9-16,-1-4 16,-3-1-16,-3 0 0,6-3 0,4-1 15,-14-3-15,-7-2 0,-1-7 16,1-5-16,-14 0 0,-8 2 16,-6-4-16,-5-3 0,-3-4 15,-2 0-15,-11-2 0,-8 2 0,-9-2 16,-6-1-16,-6-4 15,-6-6-15,-4-2 0,-6-1 0,-10 0 16,-6 0-16,-2 7 0,-1 5 16,-8-6-16,-5-1 0,0 5 15,-1 4-15,-5 1 0,-7 0 16,-3 4-16,-3 1 0,-6 11 16,-4 8-16,4 0 0,1 0 0,-8 9 15,-5 5-15,2 5 0,3 6 16,-1 5-16,-1 7 15,8 3-15,2 4 0,3 6 0,2 4 16,20-12-16,13-10 0,10-5 16</inkml:trace>
  <inkml:trace contextRef="#ctx0" brushRef="#br0" timeOffset="31764.7064">10437 5838 0,'0'0'0,"0"0"15,0 0-15,0 0 0,-4 26 0,4-26 16,-3 23-16,3-23 0,4 31 16,-3-11-16,0 1 0,1-2 15,0-1-15,2-2 0,-1 0 16,-1 1-16,-1-1 0,0-3 0,0-2 15,0-1-15</inkml:trace>
  <inkml:trace contextRef="#ctx0" brushRef="#br0" timeOffset="31947.9603">10594 5871 0,'0'0'0,"0"0"0,0 0 15,0 0-15,4 25 0,-4-25 16,1 26-16,-1-26 0,-2 37 0,1-17 16,0 2-16,0-1 0,1-1 15,-2 4-15,1-4 0,1-3 16,0-2-16,0-3 0</inkml:trace>
  <inkml:trace contextRef="#ctx0" brushRef="#br0" timeOffset="32197.0746">10822 5861 0,'0'0'0,"0"0"15,0 0-15,0 0 0,27-3 16,-15 3-16,3-1 0,0 0 16,1-1-16,-2 0 0,-1 1 15,-1 0-15,-1 0 0,-1 1 16,0 2-16,-2-1 0,-3 1 15,-1 3-15,-2 0 0,-2 2 0,-2 0 16,-5 3-16,-2 4 0,-3 0 16,-2 1-16,-5 6 15,-1-2-15,-2 2 0,-1-2 0,-1-2 16,-2 1-16,1-1 0,4-2 16,3-3-16</inkml:trace>
  <inkml:trace contextRef="#ctx0" brushRef="#br0" timeOffset="32364.0947">10698 6009 0,'0'0'0,"0"0"16,0 0-16,28-10 0,-28 10 0,33-5 15,-14 3-15,0 1 0,4 1 16,4 1-16,0 1 16,-3 0-16,-3 1 0,-3 0 0,-1 1 15,-5 1-15,-2 0 0,-2 0 16,-2-2-16,0 0 0</inkml:trace>
  <inkml:trace contextRef="#ctx0" brushRef="#br0" timeOffset="32897.1657">10700 6145 0,'0'0'0,"-5"2"0,-2 3 15,-2-1-15,0 0 0,-2 2 16,-2 0-16,2 1 0,1-1 16,-1 2-16,3-3 0,3 0 15,5-2-15,5 0 0,3-2 16,3-1-16,3-1 0,2-2 15,5-1-15,6-3 0,-1 0 0,1 1 16,-1-2-16,-1 0 0,0 1 16,1 0-16,-3 0 15,-5 3-15,-4 2 0,-6 2 0,-6 2 16,-5 2-16,-6 1 0,-4 4 16,-4 2-16,-4 1 0,-3 2 0,-10 5 15,-3 1-15,-1 0 16,-2 0-16,3 0 0,0 1 15,-2-1-15,2-2 0,6-2 0,4-1 16,7-3-16,6-2 0,4-3 16,4-4-16,6-3 0,7 3 15,6-5-15,7-1 0,3-1 16,5 0-16,3-3 0,3-1 16,2-2-16,3-1 0,5-3 15,0-2-15,-4 4 0,-4 1 16,-3 0-16,-2-1 0,-6 5 15,-4 1-15,-7 1 0,-4 0 16,-3 0-16,-4 0 0,-3 2 0,-2 1 16,-2 1-16,-1-1 0,-1 4 15,-1 2-15,2 0 0,0 3 16,2 1-16,1 1 0,1 2 16,2 1-16,3 1 0,5 1 15,1-2-15,1-1 0,-1-1 16,0 0-16,1 1 0,0-3 0,-1 0 15,-2-2-15,-1 0 0,-1-2 16,-1-1-16</inkml:trace>
  <inkml:trace contextRef="#ctx0" brushRef="#br0" timeOffset="33131.3904">10817 6421 0,'0'0'0,"0"0"15,0 0-15,0 0 0,0 0 0,14 23 16,-14-23-16,6 23 0,-3-10 16,1 2-16,-2 3 0,0 0 15,0 0-15,-1 0 0,1-3 16,-2 0-16,0-2 0,-2-1 16,0-2-16,-2 0 0,-2 0 15,-2-3-15,-3-2 0,-1-2 16,1 0-16,0-3 0,0-3 15,1 2-15,2 0 0,0 0 16</inkml:trace>
  <inkml:trace contextRef="#ctx0" brushRef="#br0" timeOffset="33280.9019">10677 6508 0,'0'0'0,"0"0"0,0 0 15,0 0-15,0 0 0,0 0 16,0 0-16,0 0 0,0 0 16,0 0-16,0 0 0,-7 21 15,7-21-15,-9 29 0,9-29 0,-15 37 16,8-18-16,-1-1 15,0 0-15,1-1 0,0-1 16,-1 1-16,2-3 0,0-1 16</inkml:trace>
  <inkml:trace contextRef="#ctx0" brushRef="#br0" timeOffset="33431.5055">10836 6581 0,'0'0'15,"0"0"-15,0 0 0,12 17 16,-12-17-16,12 19 0,-3-8 0,2 1 16,1 0-16,1 0 0,2 0 15,-2-1-15,-2-2 0,-1-1 16</inkml:trace>
  <inkml:trace contextRef="#ctx0" brushRef="#br0" timeOffset="33647.4692">11580 6147 0,'0'0'0,"0"0"0,0 0 0,0 0 16,0 0-16,-24 24 0,24-24 15,-23 22-15,23-22 0,-33 24 0,11-8 16,0 1-16,0 0 0,-6 4 15,2-3-15,4-4 0,3 0 16,2-3-16</inkml:trace>
  <inkml:trace contextRef="#ctx0" brushRef="#br0" timeOffset="33831.4052">11317 6342 0,'0'0'0,"0"0"0,0 0 16,0 0-16,0 0 0,12 29 0,-12-29 15,4 32-15,-2-13 0,0 3 16,-1 1-16,0 0 0,0-1 16,-1 4-16,0-3 0,0-3 15,1-2-15,-1-4 0,-1-2 16,0-6-16,0-3 0,0 0 16,-1-1-16,2-2 0</inkml:trace>
  <inkml:trace contextRef="#ctx0" brushRef="#br0" timeOffset="34065.1086">11344 6405 0,'0'0'0,"0"0"0,0 0 0,0 0 16,27-17-16,-13 11 0,3 0 15,0 0-15,1 0 0,2 0 16,2 1-16,4 0 0,0 2 0,-3 1 16,-2 2-16,-3 3 0,-1 1 15,-3 4-15,-2 3 16,-2-1-16,-2 3 0,-2 0 15,-3 3-15,-2-1 0,-1 1 0,-1-2 16,-1 1-16,-3-1 0,0-1 16,-3-1-16,-3-1 0,-2 0 15,-2-1-15,0 0 0,-2 0 16,3-2-16,2-1 0,2-1 16</inkml:trace>
  <inkml:trace contextRef="#ctx0" brushRef="#br0" timeOffset="34198.104">11337 6520 0,'0'0'15,"0"0"-15,0 0 0,0 0 16,0 0-16,0 0 0,0 0 0,23-19 16,-23 19-16,24-10 0,-24 10 15,31-7-15,-17 6 0,1 0 16,0 0-16,-2-1 0,-1 2 0,-2-1 16</inkml:trace>
  <inkml:trace contextRef="#ctx0" brushRef="#br0" timeOffset="34364.1736">11372 6632 0,'0'0'0,"0"0"15,0 0-15,0 0 0,0 0 16,0 0-16,29-6 0,-29 6 0,28-10 16,-28 10-16,38-14 15,-19 7-15,1-2 0,-2 1 16,-3 2-16,-1 1 0</inkml:trace>
  <inkml:trace contextRef="#ctx0" brushRef="#br0" timeOffset="34784.3212">11930 6124 0,'0'0'0,"0"0"15,0 0-15,0 0 0,0 0 0,0 0 16,-21 25-16,21-25 0,-18 23 15,18-23-15,-18 27 0,11-13 16,-1 0-16,1 0 0,2-1 16,0-1-16,2-4 0,3-1 15,2-2-15,5-1 0,3-2 0,2-2 16,3-2-16,1 0 16,0-2-16,8-1 0,1 3 15,0-2-15,0 0 0,-3 1 16,-1-1-16,-2 3 0,0 2 0,-2 3 15,-3 3-15,-1 1 0,-2 3 16,-2 4-16,-3 3 0,-3 3 16,-2 0-16,-2 3 0,-1-1 15,-2 4-15,0-1 0,0-1 16,-2 1-16,-1-4 0,1-2 0,-2-3 16,-1-1-16,-2-2 15,0-1-15,-3-3 0,-3-2 0,1-1 16,0-2-16,-1-1 15,-2-1-15,-3-3 0,-1-2 0,0-4 16,1-1-16,2-4 0,2-4 16,4 3-16,2 4 0,2 0 15</inkml:trace>
  <inkml:trace contextRef="#ctx0" brushRef="#br0" timeOffset="34881.536">11818 6431 0,'0'0'0,"0"0"16,0 0-16,0 0 0,0 0 0,28-5 15,-28 5-15,32 3 0,-32-3 16,38 7-16,-13-1 15,-4-1-15,-3 0 0,-1-1 0</inkml:trace>
  <inkml:trace contextRef="#ctx0" brushRef="#br0" timeOffset="36214.4351">12675 5897 0,'0'0'16,"0"0"-16,0 0 0,0 0 16,0 0-16,0 0 0,16-16 15,-16 16-15,0 0 0,30-7 0,-30 7 16,27-4-16,-11 3 0,5 0 15,3 0-15,2 0 0,0 1 0,12 0 16,3 1-16,2 0 16,2 0-16,14 1 0,4 1 15,-1 0-15,0-1 0,15 1 16,3 3-16,-1-3 0,-2-2 16,18 3-16,3 2 0,9-1 0,-7-3 15,42 3-15,-11-2 16,-12-1-16,-7-1 0,1 0 0,4 0 15,-4 3-15,-4 1 0,2-4 16,3-1-16,-3 1 0,-2 1 16,5-2-16,3 0 0,-4-1 15,-2-2-15,27 7 16,18 3-16,-27-3 0,-18-1 0,-5 1 16,-4-1-16,1-4 0,1-5 15,8 6-15,7 4 0,-2-1 16,-2 1-16,0-3 0,1-1 15,-5-1-15,-1 0 0,1 3 16,3 4-16,-2-2 0,-1-3 0,4 1 16,2-2-16,-4 1 0,-1 2 15,1 0-15,2 0 0,-5-4 16,-3-3-16,1 4 16,1 2-16,-2-1 0,-2-1 0,-1 1 15,-2 0-15,-4-3 0,-2-2 0,-3 0 16,-2 1-16,-5 3 15,-4 3-15,-5-5 0,-1 0 16,-6-3-16,-4-1 0,-5 2 16,-2 1-16,-12 1 0,-7 1 0,-6-1 15,-3-1-15,-8 2 0,-5 3 16,-9 0-16,-6 1 0,0 0 16,-1-1-16,-2-2 0</inkml:trace>
  <inkml:trace contextRef="#ctx0" brushRef="#br0" timeOffset="43214.3836">16008 6071 0,'0'0'0,"0"0"0,0 0 16,0 0-16,0 0 0,5 31 15,-5-31-15,-4 32 0,-1-13 0,0 4 16,-1 5-16,-1 1 0,-3 2 16,-3 11-16,-1-1 0,1-1 15,0-1-15,-3 8 0,1-2 16,1-6-16,-1-8 0,0 0 15,1-6-15,2-6 0,5-4 16,0-8-16,1-4 0,0-3 16,2-3-16,1-1 15,3-3-15,4-2 0,1-2 0,4-4 16,2-4-16,1-1 0,3-2 0,7-3 16,2 2-16,0 1 15,0 2-15,2 0 0,-1 4 16,2 1-16,1 2 0,3 5 15,-1 3-15,-7 5 0,-1 3 0,2 5 16,-2 5-16,-6 2 0,-3 5 16,-2 1-16,-1 3 0,-5 2 15,-1 1-15,-1 4 0,-1-1 16,3-4-16,0-5 0,1-1 16,-1-2-16,0-4 0,-2-3 0,-1-3 15</inkml:trace>
  <inkml:trace contextRef="#ctx0" brushRef="#br0" timeOffset="43582.685">16744 6442 0,'0'0'0,"0"0"15,0 0-15,0 0 0,-22 18 0,22-18 16,-22 23-16,9-7 0,0 0 15,-1 5-15,0 4 0,2 0 16,2-1-16,2 5 0,6-1 16,5-5-16,4-3 0,3-7 15,3-5-15,4-4 0,1-4 0,8-6 16,1-2-16,-2-1 16,-4 0-16,-1-4 0,3-3 15,-5-2-15,-1-1 0,-5-3 16,-4-2-16,-4 2 0,-3 1 0,-5 1 15,-4-1-15,-3 4 0,-3 1 16,-7 7-16,-6 5 0,2 3 16,0 1-16,-6 3 0,0 2 15,3 2-15,4 2 0,6 2 16,5 2-16,5-1 0,6-2 0,0-2 16,1-3-16,0-1 0</inkml:trace>
  <inkml:trace contextRef="#ctx0" brushRef="#br0" timeOffset="43814.7035">17293 6155 0,'0'0'0,"0"0"16,0 0-16,0 0 0,-19 20 15,19-20-15,-19 25 0,6-5 0,2 2 16,-2 4-16,-1 4 0,-5 10 16,1 0-16,2 4 0,-1 4 15,2-3-15,4-8 0,0-2 16,3-7-16,2-7 0</inkml:trace>
  <inkml:trace contextRef="#ctx0" brushRef="#br0" timeOffset="44265.212">17687 6424 0,'0'0'0,"0"0"16,0 0-16,0 0 0,-13-17 0,13 17 15,-25-11-15,9 7 0,-3 1 16,-3 2-16,-3 0 0,-1 1 15,0 1-15,-8 3 0,1 3 16,2 1-16,1 3 0,-3 6 16,3 3-16,6 3 0,4 3 0,8 1 15,6 2-15,6-4 0,6-6 16,6-4-16,6-4 16,5-3-16,4-3 0,11-8 0,3-3 15,-1-3-15,1-2 0,0-6 16,0-5-16,-3 0 0,-1 1 15,1-9-15,-5-5 0,-6 4 16,-5 2-16,-3-3 0,-4-4 16,-5 6-16,-3 5 0,-4 4 15,-2 4-15,-2 7 0,-2 5 0,-4 3 16,-2 5-16,-1 3 16,-1 2-16,-6 12 0,-4 5 15,1 2-15,1 2 0,1 9 0,2 6 16,4-5-16,3-3 0,5 5 15,5-4-15,-1-9 0,0-6 0,0-7 16</inkml:trace>
  <inkml:trace contextRef="#ctx0" brushRef="#br0" timeOffset="44548.0253">18646 6160 0,'0'0'16,"-9"5"-16,-1 2 0,-3 2 15,-3 2-15,-6 9 0,-2 8 16,-1 3-16,-1 0 0,-3 14 0,0 3 16,1 5-16,6-5 0,5-5 15,4-6-15,0-2 0,4-7 0,1-3 16,1-4-16,3-4 15,-1-2-15,0 0 0,-2-1 16,-3-3-16,-2-1 0,-7-3 16,-5 1-16,5-5 0,1-2 0,3-1 15,3 1-15,2 0 0</inkml:trace>
  <inkml:trace contextRef="#ctx0" brushRef="#br0" timeOffset="44681.6402">18273 6406 0,'0'0'0,"11"-1"16,5 0-16,2-1 0,5-1 0,12 0 16,14 0-16,-1 2 0,-3-2 15,-2 2-15,-9 0 16,-7 0-16</inkml:trace>
  <inkml:trace contextRef="#ctx0" brushRef="#br0" timeOffset="45131.914">19240 6462 0,'0'0'0,"0"0"0,0 0 15,0 0-15,0 0 0,0 0 16,-5-20-16,5 20 0,0 0 0,-22-20 16,22 20-16,-25-15 0,12 8 15,-5 1-15,-3 3 0,-1-1 16,0 2-16,-2 1 0,-2 2 15,-10 3-15,1 2 0,0 4 16,1 5-16,-6 3 0,2 1 16,7 4-16,2 4 0,6-3 15,4-1-15,6 3 0,7-2 16,8-7-16,5-2 0,10-5 16,5-2-16,1-6 0,3-1 0,10-6 15,1-7-15,-2 0 0,-2 0 16,0-2-16,1-4 0,-6 1 15,-4 0-15,0-1 0,-1-2 16,-5 3-16,-2 1 0,-5 3 16,-3 2-16,-3 2 0,1 2 0,-3 4 15,-3 3-15,0 3 0,-3 2 16,-3 6-16,-3 4 16,2 0-16,0 2 0,3 5 0,0 3 15,3 0-15,2 0 0,5-4 16,3-2-16,-2-3 0,-1-3 0,-1-3 15</inkml:trace>
  <inkml:trace contextRef="#ctx0" brushRef="#br0" timeOffset="45431.3299">19816 6322 0,'0'0'0,"0"0"0,0 0 16,0 0-16,-20-11 0,9 10 15,-5 0-15,-1 1 0,-3 2 16,-2 3-16,-2 0 0,-5 4 16,2 1-16,3 2 0,2 2 15,4 1-15,5-1 0,6 1 16,4-1-16,4 0 0,4 1 0,3-1 16,1 2-16,1-2 0,1 0 15,3 3-15,0 1 0,-3-4 16,-2 0-16,-6-2 0,-3-1 15,-3-2-15,-3 1 0,-3-1 16,-3 1-16,-3-2 0,-4-1 0,-1-1 16,-1 0-16,2-1 0,0-1 15,0 0-15,4-1 16,2 1-16</inkml:trace>
  <inkml:trace contextRef="#ctx0" brushRef="#br0" timeOffset="45698.3362">20147 6389 0,'0'0'16,"-5"8"-16,-4 4 0,0 2 0,-1 2 15,-5 9-15,-3 5 0,2-1 16,0 0-16,2 3 0,4-5 15,3-2-15,4-4 0,8-3 16,7-1-16,1-5 0,2-2 16,5-3-16,3-3 0,1-1 15,-1-2-15,-1-2 0,-1-3 16,-1-2-16,-2-1 0,-2 1 0,-4 1 16,-2 2-16</inkml:trace>
  <inkml:trace contextRef="#ctx0" brushRef="#br0" timeOffset="45864.3421">19928 6519 0,'0'0'0,"0"0"16,0 0-16,33-2 0,-33 2 0,40-5 16,-12 4-16,2 0 0,1-1 15,13 0-15,5-2 0,-8 2 16,-7-2-16,-6 2 0</inkml:trace>
  <inkml:trace contextRef="#ctx0" brushRef="#br0" timeOffset="46164.352">21327 6246 0,'0'0'0,"0"0"16,0 0-16,0 0 0,0 0 0,-29 25 15,29-25-15,-27 29 0,11-12 16,-3 4-16,-5 5 16,3-1-16,3 2 0,-3 6 0,3 1 15,-1 2-15,5-5 0,4-4 16,5-4-16,2-5 0,3-2 0,6-4 15,4-1-15,1-2 16,0-3-16,1-1 0,-1-4 16,-2 2-16,-1-2 0,-2 0 0</inkml:trace>
  <inkml:trace contextRef="#ctx0" brushRef="#br0" timeOffset="46348.5637">21011 6470 0,'0'0'0,"0"0"16,0 0-16,29-4 0,-13 2 0,3 1 15,3 0-15,10 0 0,1 1 16,2 1-16,2 1 16,8-1-16,-4 0 0,-7-1 0,-7 0 15,-5 0-15</inkml:trace>
  <inkml:trace contextRef="#ctx0" brushRef="#br0" timeOffset="46681.6376">21558 6510 0,'0'0'0,"0"0"15,0 0-15,-9 18 0,9-18 16,-8 23-16,8-23 0,-10 34 15,7-17-15,2-1 0,2-1 16,3-2-16,3 0 0,7 0 16,6-3-16,1-4 0,1-2 15,6-3-15,3-4 0,-1 1 16,-1-3-16,4-3 0,-2-2 0,-5-1 16,-3 0-16,-3-5 0,-2-2 15,-6 2-15,-4 1 0,-6-1 16,-5 0-16,-4 1 0,-2 1 15,-8 1-15,-9 5 0,0 2 16,-2 1-16,-2 3 0,-2 3 16,2 3-16,1 1 0,1 1 0,6-3 15,6 0-15</inkml:trace>
  <inkml:trace contextRef="#ctx0" brushRef="#br0" timeOffset="47681.8645">16369 7087 0,'0'0'15,"0"0"-15,0 0 0,0 0 0,0 0 16,0 0-16,-21-12 16,21 12-16,0 0 0,0 0 15,0 0-15,0 0 0,-8-18 0,8 18 16,0 0-16,0 0 0,0 0 15,25-2-15,-25 2 0,25 3 16,-25-3-16,37 2 0,-15-2 16,3 0-16,3 0 0,10-2 15,3 1-15,1-1 0,1 2 0,16-2 16,4 0-16,1-2 16,1-1-16,15-1 0,-1 1 15,10 3-15,-3 2 0,2-4 0,2-3 16,8 0-16,-5 3 0,39-4 15,-11 2-15,-13 1 0,-10 0 16,7 1-16,3-2 0,-10 3 16,-6 0-16,4 3 0,2 3 15,-4 0-15,-2 2 0,2-8 16,-1-4-16,-3 3 0,-4 2 0,5 2 16,4 2-16,-5-1 0,-1 1 15,3 1-15,4 1 0,-3 0 16,-2-2-16,4-1 0,2 0 15,-4-2-15,-4 0 0,1 1 16,1-1-16,-4-3 0,-2 0 0,5 1 16,5 2-16,-9-1 15,-6 0-15,3 0 0,2-2 16,-9 3-16,-4 1 0,-3 1 0,1 1 16,-6 0-16,-5 1 0,-5-3 15,-3-1-15,-4 0 0,-2 1 16,-3 0-16,-2 0 0,-4 0 15,0 0-15,-8-1 0,-2 0 16,-4 1-16,-3 2 0,-3-2 16,1-1-16,-3 0 0,-2 0 0,-3 2 15,-1 1-15,-6 0 0,-2-2 16,2 1-16,-2-1 0,0-3 16,-1 1-16,1 2 0,0-4 15,0 4-15,0 0 0,0 0 16,-2-2-16,2 2 0,-2-1 15,-1 0-15,1-1 0,0-1 16,-1 1-16,-1-1 0,1 1 16,-3 0-16,0-1 0,-4 2 15,-2 1-15,4 0 0,0 0 0,2 0 16</inkml:trace>
  <inkml:trace contextRef="#ctx0" brushRef="#br0" timeOffset="52381.5243">21753 5919 0,'0'0'0,"7"0"0,4 1 15,2 0-15,0 0 0,4 1 0,7-1 16,9 2-16,3 0 0,4 2 16,3-2-16,15 1 0,4-2 15,14 1-15,1 1 0,2-2 16,2-1-16,17 2 0,1 0 16,14 0-16,-3-2 0,49 2 15,-9 0-15,-14 2 0,-8 1 0,2-3 16,0 1-16,-3-2 0,-2-1 15,4-2-15,3-1 0,-2 4 16,-1 1-16,1 0 0,0 3 16,-1-4-16,-1-1 0,2 3 15,2 0-15,-7 0 0,-2 0 16,1-3-16,4-1 0,-9 2 16,-4 3-16,-3-2 0,-2-1 15,-2-4-15,-2-3 0,-2 6 16,-2 5-16,-3 1 0,-5 3 0,-6-1 15,-7 0-15,-8-2 0,-8-2 16,3-3-16,2-2 0,-10 0 16,-6 2-16,-3 3 0,-4 1 15,-6-2-15,-5-2 0,-2 2 16,-1 0-16,-6 4 0,-2 0 16,-4-1-16,-4-4 0,-5 1 0,-4 1 15,-2-1-15,-2-1 16,-2 1-16,-2 0 0,-6-1 0,-4-3 15,5-1-15,2 1 0,1 0 16</inkml:trace>
  <inkml:trace contextRef="#ctx0" brushRef="#br0" timeOffset="76332.7038">24294 4745 0,'0'0'0,"0"0"0,0 0 15,0 0-15,0 0 0,0 0 16,-19 15-16,19-15 0,-13 20 0,13-20 16,-12 29-16,7-12 0,1 1 15,-1 5-15,1 6 0,1 9 16,1-1-16,3 5 0,2 2 15,1 10-15,2-2 0,2 8 16,3 4-16,3 5 0,1-7 0,12 9 16,5 1-16,-3-13 15,-3-10-15,13 7 0,4-4 16,-5-8-16,-1-6 16,12-1-16,10-1 0,-8-8 0,-3-7 0,17-1 15,-10-8-15,-1-5 16,0-5-16,-2-6 0,-3-3 0,0-7 15,-2-1-15,0-7 0,-1-3 16,1-6-16,2-1 0,-1-1 16,0-4-16,-4-3 0,-3-3 15,-3-2-15,0-4 0,-2 2 16,-1-2-16,-7-1 0,-5-1 16,-6 1-16,-5 0 0,3-4 15,3-4-15,-9 4 0,-7 4 0,-7-2 16,-3-1-16,-6 1 15,0-1-15,-7 3 0,-4 2 16,-4 2-16,-2 1 0,-3 2 0,-2 3 16,-5 6-16,0 6 0,-3 2 15,-2-2-15,-3 5 0,0 2 16,2 6-16,3 2 0,-3 3 16,-3 1-16,-1 7 0,1 2 15,-1 2-15,1 0 0,-5 6 16,-3 3-16,4 4 0,2 3 0,0 5 15,1 5-15,1 0 0,0-2 16,-3 5-16,-2 4 0,3 6 16,3 5-16,0 4 0,1 3 15,4 2-15,2 2 0,5 7 16,3 4-16,2 0 0,2-2 0,9-21 16,7-13-16,4-11 15</inkml:trace>
  <inkml:trace contextRef="#ctx0" brushRef="#br0" timeOffset="77033.1213">24138 6447 0,'0'0'0,"25"-3"0,2-2 15,5 1-15,5 1 0,14-2 16,16-1-16,-8 0 0,-4-1 0,7-1 16,-4 1-16,-11 2 0,-9 2 15,-7-1-15,-10 1 0,-10 0 16,-4-2-16,-13 2 0,-9 0 15,-5-1-15,-7 1 0,8 0 16,3 1-16,4 0 0</inkml:trace>
  <inkml:trace contextRef="#ctx0" brushRef="#br0" timeOffset="77184.8749">24196 6229 0,'0'0'0,"0"0"0,0 0 0,6 22 15,-6-22-15,8 28 0,-2-8 16,-1 2-16,1 4 0,-1-1 16,1 2-16,0 5 0,1-6 0,1-5 15,-1-6-15,0-2 0,-2-1 16,1-3-16</inkml:trace>
  <inkml:trace contextRef="#ctx0" brushRef="#br0" timeOffset="77732.0722">24626 6179 0,'0'0'0,"0"0"15,0 0-15,0 0 0,-3 23 0,3-23 16,-12 29-16,2-11 0,-2 2 16,-2 4-16,-3 3 15,-2 6-15,0-1 0,-3-4 16,-4-3-16,1 1 0,4-5 0,-8 6 15,-7 4-15,4-5 0,2-4 16,6-4-16,5-5 0,4-3 16,3-2-16,4 0 0,7-2 15,6-2-15,5-1 0,10-4 16,8-3-16,0-3 0,3-2 0,4 2 16,2 0-16,-2 0 0,-1 2 15,4-1-15,-3 2 0,-2 2 16,-3 0-16,-5 5 0,-3 2 15,-5 4-15,-4 2 0,-6 1 16,-6 1-16,-3-3 0,-4-1 0,-4 5 16,-3 3-16,0-2 15,0-1-15,-2 0 0,-1 2 16,-1-4-16,1-2 0,0-3 0,1-3 16,3-2-16,2-2 0,1-4 15,0-3-15,2 1 0,2-3 16,1 3-16,-1 1 0,3 1 15,1 0-15,1 4 0,0 0 16,0 2-16,0 6 0,0 7 16,0 4-16,0 4 0,0 5 0,-1 6 15,0 5-15,0 5 0,-1 0 16,2-4-16,0-3 16,2-2-16,-1-6 0,-2-8 0,-3-5 15,2-3-15,0-3 0,1-1 16</inkml:trace>
  <inkml:trace contextRef="#ctx0" brushRef="#br0" timeOffset="78031.8901">25292 6171 0,'0'0'0,"0"0"0,0 0 0,0 0 15,0 0-15,-24 7 0,24-7 16,-38 18-16,17-4 0,0-1 16,0 2-16,0-2 0,0 2 0,-1 0 15,4 0-15,8-3 16,6-2-16,8-3 0,7 0 16,6-3-16,4-1 0,8-3 0,5-2 15,8 0-15,-1-2 0,0 2 16,1 0-16,-3 0 0,-3 2 15,0 1-15,-8 2 0,-7 0 16,-7 1-16,-2-2 0,-4 1 16,-1-2-16</inkml:trace>
  <inkml:trace contextRef="#ctx0" brushRef="#br0" timeOffset="78199.4883">25160 6513 0,'0'0'0,"0"0"0,0 0 16,26 1-16,-26-1 0,23 4 16,-9-2-16,2 0 0,0 1 0,1 2 15,-1 1-15,-3-1 0,0 0 16,-1-1-16,-1 0 0,-2-1 16</inkml:trace>
  <inkml:trace contextRef="#ctx0" brushRef="#br0" timeOffset="78432.2246">25038 6734 0,'0'0'0,"0"0"16,0 0-16,0 0 0,0 0 0,0 0 16,0 0-16,28-7 0,-28 7 15,39-11-15,-12 5 0,2-2 16,3 0-16,9-1 0,0 1 16,-1 1-16,-2 1 0,4 0 15,-4 3-15,-7 2 0,-5 2 16,-5 1-16,-5 4 0,-3-1 15,-5 2-15,-3 4 0,-5 3 16,-6-3-16,-4 2 0,-5 4 16,-4 2-16,-1-4 15,1-3-15,2-2 0,4-3 16,2 0-16</inkml:trace>
  <inkml:trace contextRef="#ctx0" brushRef="#br0" timeOffset="78582.6435">25164 6826 0,'0'0'16,"0"0"-16,0 0 0,0 0 0,32-12 16,-32 12-16,29-7 0,-11 3 15,1 1-15,0 0 0,-1 2 16,-1 1-16,-2 1 0,-2 1 16,-2-1-16,-1 1 0</inkml:trace>
  <inkml:trace contextRef="#ctx0" brushRef="#br0" timeOffset="78750.8491">25085 6929 0,'0'0'16,"0"0"-16,0 0 0,0 0 0,0 0 15,0 0-15,0 0 0,27-5 16,-27 5-16,40-13 0,-17 5 16,2 0-16,3 1 0,-1 0 15,0 1-15,5-3 0,-3 0 16,-3 2-16,-4 1 0,-5 1 0</inkml:trace>
  <inkml:trace contextRef="#ctx0" brushRef="#br0" timeOffset="79182.5524">25149 6837 0,'0'0'0,"0"0"16,0 0-16,-3 22 0,3-22 0,-2 30 15,2-10-15,1 0 0,0 4 16,0 0-16,0 0 16,1 6-16,2-2 0,0-3 0,3-2 15,0-4-15,2-3 0,2-6 16,1-3-16,3-4 0,2-4 16,4-1-16,4-4 0,2-3 15,3-2-15,9-6 0,1-1 16,-2 1-16,-4 0 0,-3 1 15,-2 3-15,-2-1 0,-5 1 0,-6 0 16,-4 0-16,-9 4 0,-4 0 16,-6 1-16,-4 1 15,-5 0-15,-5 1 0,-3 4 0,-2 1 16,0 2-16,-2 3 0,1 2 16,-1 2-16,5 2 0,2 1 15,4 2-15,5 3 0,6 1 16,3 1-16,9 1 0,6 0 15,5-1-15,2-2 0,8-1 16,5-2-16,1-1 0,1-2 0,7-4 16,0-3-16,-9 1 0,-7-2 15,-5-1-15</inkml:trace>
  <inkml:trace contextRef="#ctx0" brushRef="#br0" timeOffset="79332.4352">25987 7054 0,'0'0'0,"0"0"16,0 0-16,0 0 0,0 0 0,27 17 15,-27-17-15,16 17 0,-16-17 16,18 15-16,-8-11 0,-1 0 16,-2 0-16,0-1 0</inkml:trace>
  <inkml:trace contextRef="#ctx0" brushRef="#br0" timeOffset="79535.344">26425 6221 0,'0'0'0,"0"0"0,0 0 15,0 0-15,23 5 0,-23-5 16,14 15-16,-14-15 0,11 21 16,-6-12-16,-2-1 0,0-1 15</inkml:trace>
  <inkml:trace contextRef="#ctx0" brushRef="#br0" timeOffset="79884.4255">26207 6436 0,'0'0'0,"0"0"15,0 0-15,0 0 0,29-3 16,-9-1-16,8 1 0,2-2 16,3 1-16,3 1 0,5-1 15,9 0-15,-1 1 0,11-2 16,-3 3-16,-8-1 0,-6 2 16,4-2-16,-4 2 0,-9 0 0,-6 0 15,-9 0-15,-4 0 16,-9 1-16,-6 0 0,-4 3 0,-6-1 15,0 0-15,0-1 0,-4 2 16,-4 1-16,1 0 0,-1 0 0,0 3 16,-1 1-16,1 2 15,-1 1-15,-4 2 0,-5 3 16,2 2-16,0 2 0,-1 6 16,-3 6-16,-1-2 0,0-1 0,-2 7 15,5 1-15,2-7 0,5-3 16,0-3-16,4-5 0,6-8 15,2-3-15,2-1 0,2-3 16,0 0-16</inkml:trace>
  <inkml:trace contextRef="#ctx0" brushRef="#br0" timeOffset="80082.4498">26457 6554 0,'0'0'0,"0"0"0,0 0 15,26 17-15,-14-8 0,4 2 16,2 2-16,1 0 0,2 0 16,6 4-16,-1 2 0,1-1 15,-1-2-15,1 2 0,-5 0 16,-7-3-16,-5-4 0,-2-1 16,-2-2-16,0-2 0</inkml:trace>
  <inkml:trace contextRef="#ctx0" brushRef="#br0" timeOffset="80333.2131">26361 6836 0,'0'0'0,"0"0"16,0 0-16,33-7 0,-15 5 0,4 0 16,4-1-16,8 0 15,1 2-15,-4-1 0,0 2 16,0 2-16,-4 0 0,-5 0 0,-4 2 15,-5 0-15,-6 1 0,-6 1 16,-4 6-16,-5-2 0,-3-1 16,-7 3-16,-7 2 0,-8 3 15,-1 0-15,-2 1 0,-3 0 16,4-2-16,2-3 0,2 0 16,7-2-16,5-3 0</inkml:trace>
  <inkml:trace contextRef="#ctx0" brushRef="#br0" timeOffset="80466.0842">26221 7042 0,'0'0'0,"0"0"0,0 0 16,0 0-16,0 0 0,0 0 16,0 0-16,16 18 0,-16-18 0,14 19 15,-14-19-15,17 29 16,-9-14-16,0 0 0,1-1 16,-2-1-16,1 0 0,-1-1 0,-2-2 15,1-3-15</inkml:trace>
  <inkml:trace contextRef="#ctx0" brushRef="#br0" timeOffset="80715.5302">26346 7040 0,'0'0'0,"0"0"15,0 0-15,28-11 0,-28 11 0,37-10 16,-9 3-16,4 1 16,3-1-16,16-1 0,4 1 0,10 0 15,-2 0-15,4 2 0,-6 3 16,-8 0-16,-7 0 0,-2 3 15,-7 2-15,-9-1 0,-6 1 16,-12 3-16,-5 4 0,-6-1 16,-5 2-16,-7 4 0,-7 4 15,-5-3-15,-4-1 0,-4 3 16,-3 1-16,-1-4 0,1-2 0,7-4 16,7-2-16,5-1 0</inkml:trace>
  <inkml:trace contextRef="#ctx0" brushRef="#br0" timeOffset="80882.0282">26520 7048 0,'0'0'0,"0"0"0,0 0 16,0 0-16,0 0 0,0 0 16,0 0-16,11 23 0,-11-23 0,2 22 15,-2-22-15,1 30 0,0-11 16,0-1-16,1-1 0,1-3 15,-1-4-15,-1-2 0,0 0 16,0-2-16</inkml:trace>
  <inkml:trace contextRef="#ctx0" brushRef="#br0" timeOffset="81065.8712">26705 7004 0,'0'0'0,"0"0"16,0 0-16,0 0 0,4 28 15,-4-28-15,0 33 0,-1-12 16,-1 2-16,1 1 0,1-1 16,0-2-16,0-3 0,1 1 15,1-3-15,0-6 0,1-3 16,-1-1-16,-1-1 0,0-2 0</inkml:trace>
  <inkml:trace contextRef="#ctx0" brushRef="#br0" timeOffset="81316.1867">27367 6525 0,'0'0'0,"0"0"0,0 0 16,23 0-16,-23 0 0,28 0 0,-28 0 15,42 3-15,-19-3 0,4 1 16,4-1-16,6-1 0,-2 0 0,6-1 16,-2 1-16,-7-1 15,-6 1-15,-4 0 0,-4-1 16,-4 2-16</inkml:trace>
  <inkml:trace contextRef="#ctx0" brushRef="#br0" timeOffset="81549.6368">27043 6956 0,'0'0'15,"0"0"-15,0 0 0,0 0 16,0 0-16,39-6 0,-15 0 16,3 1-16,2 0 0,8-3 15,5-2-15,8-1 0,-1 0 16,3-1-16,2 0 0,4-3 15,-6 1-15,-1 0 0,-9 2 0,-9 3 16,-8 2-16,-12 1 0,-8 2 16,-9 1-16,-7 1 0,5 0 15,0 1-15,2 0 0</inkml:trace>
  <inkml:trace contextRef="#ctx0" brushRef="#br0" timeOffset="81765.9707">27348 6803 0,'0'0'0,"0"0"0,0 0 15,0 0-15,3 24 0,-3-24 16,1 30-16,-1-12 0,-1 1 0,0 2 16,0 3-16,0-2 15,1-2-15,0 3 0,0-4 16,0-3-16,0-3 0,-1-2 15,-1-6-15,1 2 0,1-3 0,0 0 16</inkml:trace>
  <inkml:trace contextRef="#ctx0" brushRef="#br0" timeOffset="81982.9036">27484 6807 0,'0'0'0,"0"0"0,0 0 15,0 0-15,12 23 0,-12-23 0,2 35 16,-4-13-16,0 2 0,0 1 16,1 2-16,-1 3 0,0-3 15,0-5-15,2-3 0,0-3 16,0-3-16,0-4 0,0-2 16,-1-4-16,1-3 0,-3-7 15,1-6-15,0 3 0,-1 1 0,2 3 16</inkml:trace>
  <inkml:trace contextRef="#ctx0" brushRef="#br0" timeOffset="82232.79">27622 6478 0,'0'0'15,"0"0"-15,0 0 0,6 29 0,-4-7 16,0 8-16,0 9 0,2 19 15,0 4-15,3 15 0,0-4 16,5 1-16,3-12 0,8-1 16,3-11-16,0-11 0,-2-9 15,-4-7-15,-2-6 0,-1-5 16,1-3-16,-2-5 0,1-4 16,-5-2-16,-1-3 0,-2-7 15,-3-6-15,0 5 0,-2 2 0,0 2 16</inkml:trace>
  <inkml:trace contextRef="#ctx0" brushRef="#br0" timeOffset="82417.1672">27969 6803 0,'0'0'0,"0"0"16,0 0-16,-24 14 0,24-14 0,-27 24 15,9-4-15,-3 5 16,-2 5-16,-7 13 0,0 4 0,-5 6 15,2-4-15,3-4 0,8-13 16,7-11-16,5-9 0,7-16 16,4-10-16,0 4 0,0 2 15,-1 1-15</inkml:trace>
  <inkml:trace contextRef="#ctx0" brushRef="#br0" timeOffset="82564.0382">28068 6291 0,'0'0'0,"0"0"15,22 4-15,-22-4 0,32 11 0,-18-6 16,-2 0-16,-1-1 0</inkml:trace>
  <inkml:trace contextRef="#ctx0" brushRef="#br0" timeOffset="95683.4373">1961 7789 0,'0'0'0,"0"0"0,0 0 16,26-8-16,-26 8 0,25-7 0,-25 7 16,31-4-16,-15 4 0,5-2 15,5 1-15,3 1 0,2 0 0,5 1 16,3-1-16,2 0 0,1 2 15,12-2-15,2 0 0,3 1 16,-1 2-16,15-5 0,1 0 16,1-1-16,1 1 0,13 1 15,-2-2-15,11 0 0,-6-1 16,-1 2-16,1-2 0,31 2 16,-11 1-16,-8-1 0,-3 2 15,-4 2-15,-3-1 0,2-2 16,1-3-16,-10 2 0,-3 0 0,6 0 15,2-2-15,-5 1 0,-5 0 16,2 2-16,3 1 0,-4-2 16,1 1-16,-1-2 0,-1-2 15,-9 1-15,-1 2 0,2 1 16,0 1-16,-6 1 0,-5 0 0,1-2 16,1-2-16,-1 1 0,1 2 15,-11 1-15,-4 2 16,-3-2-16,-1 0 0,-5 1 0,-3 1 15,-8-3-15,-1-3 0,-7 4 16,-5 2-16,-5 1 0,-8 0 16,-3-1-16,-4 0 0,-10-4 15,-7-1-15,12 1 0,3 1 16,1 0-16</inkml:trace>
  <inkml:trace contextRef="#ctx0" brushRef="#br0" timeOffset="96118.0095">2324 7866 0,'0'0'0,"0"0"15,0 0-15,35-5 0,-19 4 0,7 1 16,7 0-16,9-2 0,4 1 16,8-1-16,8 0 15,14-1-15,0 2 0,25-2 0,9 1 16,13-2-16,-6 0 0,32-4 15,29-2-15,25 0 0,-26 5 16,13-5-16,2-1 0,-17 0 16,-12 1-16,11 7 0,7 4 15,-21-1-15,-15 1 0,-2 4 16,-1 2-16,-20 0 0,-12 1 0,-16-1 16,-10-1-16,-20-2 0,-15-2 15,-15-1-15,-13-1 16,-10-4-16,-11-4 0,2 2 0,1 3 15,0 0-15</inkml:trace>
  <inkml:trace contextRef="#ctx0" brushRef="#br0" timeOffset="96918.4584">1976 7970 0,'0'0'0,"-13"-7"0,3 0 0,-2-1 16,0 1-16,-7-6 0,0-4 15,0-1-15,0-1 0,-3-9 16,-1-2-16,1-2 0,3 0 0,4-1 16,3-3-16,-2-5 0,2 3 15,3-5-15,3 0 16,3 1-16,1 1 0,6-3 0,-1-2 15,5-4-15,3 4 0,0-1 16,3-1-16,2 3 0,-3 2 16,6-1-16,3-1 0,6-3 15,-1 4-15,7 2 0,3 2 16,4 6-16,0 3 0,6-1 16,7 1-16,-5 5 0,0 3 0,29-8 15,0 4-15,0 6 0,-2 7 16,4 8-16,5 3 0,-6 7 15,-6 1-15,5 8 0,2 6 16,-7-2-16,-7-1 0,4 10 16,1 6-16,-11 2 0,-6 1 15,3 5-15,1 6 0,-12-2 16,-6 0-16,-3 6 0,-2 4 16,-8-4-16,-6-3 0,-7 4 0,-7 2 15,-5-4-15,-3-4 0,-7-1 16,-5-2-16,-6-4 0,-6-3 15,-12 5-15,-7 2 16,-3-4-16,-4-5 0,-16 1 0,-15 2 16,1-3-16,0-1 0,24-12 15,20-4-15,9-5 0</inkml:trace>
  <inkml:trace contextRef="#ctx0" brushRef="#br0" timeOffset="101210.2348">2756 6207 0,'0'0'0,"0"0"0,0 0 0,0 0 15,0 0-15,0 0 0,13 26 16,-13-26-16,9 28 0,-6-8 16,4 7-16,-3 0 0,2-1 0,-1 15 15,0 2-15,0-3 0,-1-4 16,0 2-16,1-7 16,-2-4-16,-2-6 0,1-3 0</inkml:trace>
  <inkml:trace contextRef="#ctx0" brushRef="#br0" timeOffset="101533.4776">2994 6108 0,'0'0'0,"9"-5"0,6-1 15,0 0-15,2-1 0,12-3 0,2-1 16,1 2-16,1 1 0,8 0 15,0 1-15,-4 4 0,-6 3 16,8 6-16,-1 5 0,-4 4 16,-3 3-16,-5 7 0,-4 6 15,-4 1-15,-1 1 0,-4 7 16,-1 5-16,-2-7 0,-1-3 16,-1 1-16,-1-1 0,-2-7 15,0-5-15,-1 0 0,-4-2 16,-6-5-16,-2-2 0,-4-2 0,-6 1 15,-3-2-15,-4-1 0,-2-3 16,-5-4-16,8 1 0,5-2 16,3-1-16</inkml:trace>
  <inkml:trace contextRef="#ctx0" brushRef="#br0" timeOffset="101683.3736">2966 6323 0,'0'0'15,"0"0"-15,0 0 0,0 0 0,0 0 16,15-25-16,-15 25 0,25-18 15,-11 9-15,4-2 0,7 0 16,-3 1-16,1 0 0,9-1 16,2 2-16,-8 0 0,-1 2 0,-6 1 15</inkml:trace>
  <inkml:trace contextRef="#ctx0" brushRef="#br0" timeOffset="101966.8469">3154 6414 0,'0'0'0,"0"0"16,0 0-16,0 0 0,3 27 16,-3-27-16,14 20 0,-14-20 15,18 18-15,-6-11 0,5-2 16,3-3-16,2-1 0,2-4 16,2-4-16,2-3 0,-2 1 15,-7-2-15,-1-1 0,-5-1 0,-3 0 16,-7 0-16,-4-1 15,-5 3-15,-3 0 0,-8 4 0,-5 4 16,-9 3-16,3 4 0,-4 3 16,-2 2-16,2 1 0,6-1 15,-1 4-15,7 3 0,5-3 16,2-3-16,12-3 0,8-1 16,0-3-16,-4 1 0,0-1 0</inkml:trace>
  <inkml:trace contextRef="#ctx0" brushRef="#br0" timeOffset="102184.1959">3930 6034 0,'0'0'0,"0"0"0,0 0 15,-11 22-15,11-22 0,-15 28 16,2-8-16,0 3 0,0 3 15,-2 9-15,-3 3 0,3-3 16,0-5-16,3 3 0,2-4 16,1-6-16,4-7 0,1-5 0,0-6 15,1-2-15,3-3 0,0 0 16,0 0-16,0 0 0</inkml:trace>
  <inkml:trace contextRef="#ctx0" brushRef="#br0" timeOffset="102349.9088">3886 6168 0,'0'0'0,"0"0"0,0 0 15,0 0-15,0 0 0,0 0 16,14 24-16,-14-24 0,10 22 16,-10-22-16,9 36 0,-6-16 15,1 1-15,2 0 0,0 1 16,1-4-16,0-1 0,4 0 16,-1-5-16,-1-4 0,1-5 0,-3 1 15,-1-2-15,0 0 0</inkml:trace>
  <inkml:trace contextRef="#ctx0" brushRef="#br0" timeOffset="102506.7947">4144 5943 0,'0'0'0,"0"0"15,0 0-15,0 0 0,0 0 0,9 22 16,-9-22-16,15 19 15,-15-19-15,18 17 0,-10-9 0,-2-3 16</inkml:trace>
  <inkml:trace contextRef="#ctx0" brushRef="#br0" timeOffset="102735.0926">4637 5937 0,'0'0'0,"0"0"16,0 0-16,0 0 0,-29 7 0,29-7 15,-44 17-15,15-6 0,-3 3 16,-12 5-16,-5 3 15,4-4-15,0 0 0,-4 4 0,7 0 16,7-4-16,7-4 0,3-1 16,6-4-16,9 0 0,5-1 0,13-7 15,9-3 1,5-1-16,3-3 0,6-1 0,5-1 16,-1 1-16,-1-1 0,8-1 15,1 1-15,-9 0 0,-5 3 0,-7 0 16,-7 1-16,-2 2 0</inkml:trace>
  <inkml:trace contextRef="#ctx0" brushRef="#br0" timeOffset="102933.1949">4047 6368 0,'0'0'16,"0"0"-16,0 0 0,0 0 16,0 0-16,0 0 0,0 0 15,25-4-15,-25 4 0,43-10 0,-11 4 16,3-1-16,0 1 0,12-5 15,3 0-15,-3 0 0,-2 1 16,8-3-16,-5 2 0,-9 0 16,-5 1-16,-6-1 0,-6-1 15,-6 4-15,-3 1 0,-3 2 0</inkml:trace>
  <inkml:trace contextRef="#ctx0" brushRef="#br0" timeOffset="103168.5797">4273 5955 0,'0'0'16,"0"0"-16,0 0 0,0 0 15,0 0-15,13 33 0,-13-33 16,9 41-16,-6-13 0,1 8 16,-3 8-16,2 11 0,2-2 0,1 11 15,-1-4-15,0-7 0,2-4 16,-1 1-16,3-4 0,-4-8 15,-1-4-15,-1-2 16,1-2-16,-4-3 0,0-5 0,-5-4 16,-3-5-16,2-2 0,-1-2 0,4-2 15</inkml:trace>
  <inkml:trace contextRef="#ctx0" brushRef="#br0" timeOffset="104016.6022">3130 7843 0,'0'0'0,"0"0"15,0 0-15,0 0 0,31 0 16,-31 0-16,23 0 0,-7-2 0,5 0 16,1 0-16,5 0 15,13 0-15,5-2 0,8 2 0,4 0 16,18-2-16,2-1 0,27-3 15,4 2-15,17-3 16,-1-1-16,35 4 0,10 1 16,38-2-16,-41 2 0,-12 2 0,-7 0 15,-14 3-15,-8 2 0,-12 2 16,-8 1-16,-10 0 0,-10 2 16,-9-5-16,-6 0 0,-20 1 15,-9 3-15,-12-3 0,-12-3 16,-6-4-16,-7-2 0,-6 1 0,-5 2 15,-5 0-15,-5 1 0,-16 1 16,-12 0-16,-5 1 0,-1-1 16,-11 1-16,-5 0 0,-7 0 15,-5 0-15,-10 1 0,-8 1 16,-5 5-16,-6 2 0,-8-2 16,-7 0-16,-1 0 0,-3 3 0,-5 1 15,-4 3-15,4 0 0,2 1 16,-5 2-16,-3 1 0,13-3 15,5 0-15,13-2 0,9-2 16,21 0-16,17 1 0,14-6 16,7-3-16,15-5 0,10-1 15,13-3-15,8 0 0,15-4 16,10-2-16,16-3 0,14-1 16,9 0-16,10 0 0,12 1 15,9 2-15,3 1 0,2 2 0,12 1 16,9-1-16,-3 0 0,-3 1 15,-37 2-15,-27 4 0,-18-1 16</inkml:trace>
  <inkml:trace contextRef="#ctx0" brushRef="#br0" timeOffset="105366.4764">2094 7998 0,'0'0'0,"0"0"16,0 0-16,25 2 0,-15 0 0,5-2 16,6-3-16,1 1 0,1-1 15,13-1-15,7 0 16,1-1-16,1 1 0,18-3 0,3-2 15,7-1-15,-4 0 0,7 0 16,2 1-16,6 1 0,-9 2 16,17-1-16,0-3 0,-13 3 15,-15 1-15,24 1 0,-10 4 16,-21 0-16,-10-3 0,-9 3 16,-4 0-16,-15 3 0,-6 0 0,-21 2 15,-14 1-15,12-4 0,3 0 16,4 0-16</inkml:trace>
  <inkml:trace contextRef="#ctx0" brushRef="#br0" timeOffset="105666.6449">2112 7953 0,'0'0'0,"12"-3"0,4-1 15,1-1-15,2 2 0,15-2 0,7 1 16,11-3-16,3 0 0,18 0 15,3 0-15,-3 1 0,-4 1 16,12 1-16,-1 3 0,-14 0 16,-18 0-16,-13 0 0</inkml:trace>
  <inkml:trace contextRef="#ctx0" brushRef="#br0" timeOffset="105982.7712">2277 7754 0,'0'0'16,"0"0"-16,25-7 0,-10 2 16,5 0-16,18-2 0,9-1 15,3 1-15,4-1 0,20 0 16,23 1-16,-11 3 0,-5 1 0,15 3 16,14 3-16,-30-1 0,-22 0 15,-18-1-15</inkml:trace>
  <inkml:trace contextRef="#ctx0" brushRef="#br0" timeOffset="107233.0872">3218 6847 0,'0'0'0,"0"0"0,0 0 16,0 0-16,0 0 0,0 0 16,0 0-16,0 0 0,22-12 0,-22 12 15,25-7-15,-25 7 0,32-7 16,-10 4-16,6-4 15,1 3-15,-1-1 0,18-4 16,6-3-16,1 0 0,2-1 0,20-4 16,17-6-16,-6 4 0,-4 3 15,16-5-15,3 0 0,1 2 16,-12 3-16,34 0 0,-13 5 16,-30-1-16,-18 0 0,-11 11 15,-7 9-15,-14-3 0,-9 0 0,-8-3 16</inkml:trace>
  <inkml:trace contextRef="#ctx0" brushRef="#br0" timeOffset="108049.8043">4295 7765 0,'0'0'16,"19"-1"-16,2 1 0,0-1 16,2-2-16,20-1 0,16-4 15,2 2-15,-4 0 0,22-1 0,17 0 16,-13 2-16,-7-1 0,14 3 15,-1-1-15,-10 7 0,-16 3 16,8 5-16,-13 0 0,-20-7 16,-14-3-16,-7-1 0,-6 0 15,-4 0-15</inkml:trace>
  <inkml:trace contextRef="#ctx0" brushRef="#br0" timeOffset="113616.6932">7314 7793 0,'0'0'0,"0"0"0,29-6 16,-14 3-16,4 0 0,12-1 15,12 1-15,3-1 0,0 2 0,21-1 16,7-2-16,11 1 0,-3 0 16,25-2-16,7-3 15,4 0-15,-12 2 0,58-4 0,-6 3 16,-18 1-16,-11 2 15,40-6-15,29-4 0,-36 5 16,-26 6-16,-2-3 0,-2 2 0,12-6 16,7-1-16,2 2 0,4 2 15,-1 1-15,1 0 0,5 0 16,3-3-16,-2 2 0,-1 2 16,0 0-16,1 2 0,-5 0 15,-1-2-15,2 2 0,2 1 0,-8 2 16,-6 1-16,-2 1 0,-3 2 15,-5-3-15,-5 0 0,-2 3 16,-2 1-16,-9-1 0,-6-1 16,-6 0-16,-4-1 0,-10 0 15,-7 1-15,-5 0 0,-1-1 16,-9 2-16,-3-2 0,-5 1 16,-4-1-16,-10 1 0,-8-1 0,-5-2 15,-5-1-15,-10 0 0,-8 0 16,-4-1-16,-3 2 0,-1-1 15</inkml:trace>
  <inkml:trace contextRef="#ctx0" brushRef="#br0" timeOffset="119801.2139">2573 9535 0,'0'0'0,"0"0"0,0 0 15,22 5-15,-15-7 0,5 0 0,1 1 16,3-1-16,0 0 0,6 1 15,0 0-15,1 0 0,3-1 16,0 1-16,-1-2 0,1 2 16,-1-1-16,4 1 0,3 1 15,3 0-15,0-1 0,2 1 16,-2 0-16,0 1 0,1 0 0,0-1 16,-1 0-16,1-1 0,-1 1 15,6-1-15,-2-1 0,1 4 16,0 0-16,-2-1 0,1-2 15,1 0-15,-2 1 0,3 0 16,-4 0-16,4 0 0,-1-1 0,3 1 16,-2 0-16,1 0 0,-1 0 15,9 0-15,0-2 0,-3 2 16,-3 0-16,5 2 0,0-2 16,-1 1-16,-4 0 0,7 2 15,0 1-15,2-2 0,-2-4 16,5 4-16,-2 0 0,0-2 15,-2-1-15,3 0 0,3-1 16,-8 1-16,-1 1 0,3-2 16,3 0-16,-5 0 0,0 1 0,6 0 15,3-1-15,-4 4 0,-1-1 16,19-1-16,-7-1 0,-6-1 16,-1 0-16,-1 2 0,-2 1 15,-3-1-15,-3 1 0,6-2 16,3-1-16,-6 1 0,-4 2 15,5-1-15,2-2 0,3-2 16,-1-2-16,1 2 0,-1 4 16,-4-2-16,-2 1 0,2-2 15,2-2-15,0 4 0,2 2 0,-2-2 16,-4-4-16,-1 1 0,-2-2 16,3 4-16,1 1 0,-6-2 15,-4 0-15,6-1 0,4 2 16,-5 1-16,0-1 0,-1-2 15,3-3-15,-2 5 0,2 0 16,-2 4-16,2 0 0,-2-2 0,0-2 16,5 2-16,3 0 15,-8-2-15,-1-1 0,3 2 16,3 1-16,-1-1 0,-1-1 0,2 2 16,-1 0-16,1 2 0,1-2 15,0 0-15,0-2 0,-1 1 16,-1-1-16,5 4 0,1 3 15,-3-4-15,-2-2 0,2 0 16,1-2-16,3 1 0,-1 1 0,1 1 16,-1 0-16,-5 1 0,-3 0 15,2 3-15,5 0 16,-2-1-16,-3-2 0,1-2 16,0-2-16,0 2 0,2-1 0,2 4 15,1 3-15,-6-2 0,-4-2 16,5 1-16,4-1 0,-4 0 15,-2 1-15,1-3 0,1-2 16,0 3-16,0 1 0,0 3 16,1 1-16,-2-4 0,-2-2 0,7 0 15,6 1-15,-8 1 0,-6 0 16,3 0-16,1 1 0,3-1 16,3 0-16,-1-1 0,1 0 15,-6 0-15,-5-1 0,5 3 16,4 0-16,-3-1 0,-2-1 15,-1-2-15,-1-2 0,0 2 16,3 4-16,0-2 0,1 0 16,-2-2-16,-2 1 0,1 6 15,3 1-15,-2-5 0,-2-3 0,3-2 16,3 1-16,0 0 0,-1 4 16,0-1-16,1 2 0,-2-2 15,-1-2-15,2 0 0,1-1 16,-5 1-16,-5 2 0,3-1 15,4-2-15,-4 2 0,-3 0 0,2 0 16,-1-3-16,3 3 16,3 2-16,-1-1 0,1 2 15,-1-6-15,-2-1 0,3 3 16,1 0-16,-5 4 0,-1 0 0,4-3 16,2-5-16,-3-1 0,0-1 15,-1 4-15,-1 3 0,-1-1 16,-1-3-16,2 0 0,1 0 15,0 1-15,-1 0 0,1 0 16,2 2-16,-5-2 0,-2 0 0,2 1 16,4-1-16,-6 2 0,-2 0 15,5-3-15,5-2 0,-2-1 16,-1 0-16,-3 1 16,-2 3-16,3 1 0,1 1 0,3 0 15,2-1-15,-4 4 0,-4 3 16,4-8-16,3-4 0,-6 4 15,-2 2-15,5 1 0,3 0 16,-5 2-16,-3 0 0,4-3 16,2-4-16,-4 2 0,-3 0 15,6 5-15,3 5 0,1-2 16,0-1-16,-3-5 0,0-3 0,-2 3 16,-2 3-16,4 1 0,2 2 15,-1-1-15,-2 0 0,3 2 16,1 0-16,-1-3 0,0-2 15,5-1-15,3 0 0,-6 3 16,-3 3-16,3 0 0,4 1 16,-1-2-16,3-1 0,3-3 15,4-1-15,-6 1 0,-4 1 0,5 3 16,2 0-16,-1 3 0,-2-1 16,1 1-16,-1-1 0,0-1 15,0 0-15,3-5 0,3-4 16,2 7-16,-1 2 0,2 4 15,-1 0-15,-2-1 0,-2-3 16,3 1-16,4 0 0,-3 0 16,0-1-16,3 1 0,2 0 15,-4-1-15,-1 1 0,5-2 16,3-3-16,-3 1 0,0-1 0,2 3 16,4 1-16,-1-2 0,-1 0 15,3 4-15,1 4 0,-5-5 16,-2-3-16,8-5 0,5-3 15,-3 5-15,-3 5 0,3-2 16,3-2-16,-3-2 0,-2 0 0,5 0 16,4 0-16,-7 1 15,-5 2-15,5-1 0,4-1 16,-5-1-16,-3-1 0,6-1 0,5-3 16,-5 3-16,-3 1 0,4 0 15,3 0-15,-6 1 0,-4-2 16,2-3-16,5-3 0,-6 3 15,-1 2-15,1-1 0,2-1 16,-5 3-16,-1-1 0,3 3 16,1 1-16,-3-1 0,-2 0 0,4-3 15,2-2-15,-3 2 0,-1 1 16,0 2-16,3 0 0,-4-1 16,0-1-16,1 1 0,3 0 15,-3-1-15,-2-1 0,3 0 16,-1 0-16,-3 3 0,-4-2 15,6 0-15,2-2 0,-5 2 16,-3 2-16,2 1 0,2 0 16,-5 0-16,-3-2 0,4 1 15,3-1-15,-2 4 0,-2 0 0,2 0 16,1 1-16,-5 3 0,-2 1 16,4-2-16,3-3 0,-1 1 15,0-1-15,1 2 0,2 2 16,-4-3-16,-4 0 0,3 1 15,3 2-15,-2 1 0,-2 0 0,4 0 16,2 0-16,-1-2 16,0-1-16,1 1 0,1 0 15,-7 2-15,-2 2 0,6-2 16,4-1-16,-4-1 0,-1-1 0,1 3 16,0 3-16,-1-3 0,-3-4 15,4 2-15,2 0 0,-7 0 16,-4-3-16,4 3 0,0 1 15,-4-2-15,-4-1 0,2 3 16,1 0-16,-3-3 0,-3-1 0,-1-1 16,-2 0-16,-6 4 15,-5 3-15,3-5 0,3-3 16,-7 0-16,-3 0 0,2-2 0,2 2 16,-9-1-16,-5 1 0,1-3 15,2-2-15,-3 0 0,-2 0 16,-6-1-16,-4-1 0,-1-3 15,-2-1-15,-4-2 0,3-3 16,-8 4-16,-1-1 0,1-6 16,3-4-16,-2 2 0,0-3 0,0-4 15,-1-3-15,-2-2 0,-4 0 16,2-3-16,0-2 0,-3 0 16,-1-4-16,1-3 0,2-2 15,1 1-15,-1 3 0,-3-2 16,-3-4-16,3-2 0,2 2 15,-1 3-15,-2 3 0,3 1 16,2 3-16,-3 2 0,-3 1 16,3 3-16,1 3 0,-3 1 15,-2 0-15,-3 7 0,-2 0 0,-3 4 16,-3 2-16,-1 0 16,0-2-16,-3 1 0,0 2 0,-5-2 15,-5 2-15,-1 5 0,-3 7 16,2-1-16,-1 0 0,-8 0 15,-2 2-15,-1 1 0,0 2 16,-3-1-16,-3 0 0,0 2 16,-2 0-16,-4 1 0,-4 0 15,2-2-15,1-1 0,-12 0 16,-3 0-16,4 2 0,1 2 0,-5-2 16,-3 1-16,-31 0 0,10 0 15,3-4-15,3-1 0,5 2 16,3 4-16,-1-3 0,-2 0 15,2-1-15,3 1 0,-5-2 16,-1-1-16,2-2 0,0 0 0,-8 0 16,-3-1-16,1-1 0,3 1 15,-8 3-15,-5-1 16,0 0-16,1 1 0,-2-3 0,0 1 16,1-3-16,1-1 0,-8 4 15,-4 1-15,6-1 0,4 0 16,-5-1-16,-5 0 0,3 2 15,3 2-15,-6-1 0,-2 0 16,4-5-16,5-3 0,-9 7 16,-5 4-16,3 0 0,2 0 0,-5-4 15,-4-2-15,3-1 0,5-2 16,-5 8-16,-5 3 0,6-2 16,3-3-16,-9 1 0,-4 0 15,5 4-15,5 3 0,-5-3 16,-3 1-16,3-4 0,0-1 15,-3 1-15,-2 1 0,4 3 16,4-1-16,-8 2 0,-3 0 16,5 0-16,4-2 0,-6 2 15,-6-1-15,6 0 0,3 0 0,-2 2 16,-1 1-16,1-1 0,0-2 16,-5 2-16,-1 1 0,5-1 15,4 0-15,-4-1 0,-3 2 16,6-1-16,5 2 0,-7-7 15,-5-2-15,9 3 0,7 1 0,-7-1 16,-6-1-16,8-5 16,5-2-16,-7 9 0,-4 4 15,3 3-15,3-2 0,-2-5 16,-1-5-16,6-1 0,4-1 0,-4 2 16,-3 0-16,5 0 0,4 0 15,-7-2-15,-3 2 0,5-6 16,5-1-16,-4 1 0,-2 3 15,8 2-15,5 1 0,-7-4 16,-3 0-16,6 0 0,5 1 0,-1 1 16,0 1-16,4-1 15,5 0-15,-4-4 0,-2 0 0,5-1 16,6 2-16,-5 1 16,-2 2-16,4 1 0,3 1 0,-1 0 15,0 0-15,3-1 0,3-1 16,-3 0-16,0 1 0,1-1 15,3 1-15,1 1 0,0 1 16,2 0-16,0-1 0,-5 0 16,-5 0-16,8 1 0,5 0 0,-7 1 15,-5 1-15,7-1 0,3 0 16,-2-1-16,-2 0 0,2 0 16,2 0-16,-6-2 0,-4 1 15,5 2-15,4 2 0,-3-3 16,-1 0-16,1 0 0,4 0 15,-2 2-15,0 0 0,2 1 16,2 1-16,-4-2 0,-3 1 16,5 0-16,5-1 0,-5 4 15,-1 2-15,3-9 0,4-5 0,-4 5 16,-3 3-16,4 0 0,4 2 16,-2-2-16,-3 0 0,5 0 15,4 2-15,-3-3 0,0 0 16,0-3-16,0-1 0,-1-1 15,-2 2-15,5 2 0,4 0 16,-2 0-16,1-2 0,1 0 0,2 0 16,-5-2-16,-2-4 15,6 7-15,4 3 0,-5-3 16,-4-3-16,1 1 0,1-2 0,-4 3 16,0-1-16,-2 3 0,3 0 15,-3 1-15,-1 2 0,3-1 16,3-1-16,-5-2 0,-7-1 15,0 3-15,0 3 16,-14 0-16,-10 0 16,22-1-16,17 2 0,1-2 0,-1-1 15,-3 3-15,-2 1 0,-2-1 16,-1-2-16,6 1 0,4-3 0,-5 2 16,-2 2-16,4-1 0,3 2 15,-1 0-15,-4-2 0,1 2 16,2-2-16,0-2 0,5 0 15,0 3-15,-1 3 0,-3-8 16,-4-4-16,8 2 0,8 3 16,-6-2-16,-4 1 0,3 0 0,1 0 15,0 2-15,-2 1 0,0-4 16,2-3-16,-3 1 16,-3 1-16,4 1 0,-1 3 0,3-1 15,0 1-15,3-5 0,2 0 16,-1-2-16,-3-1 0,5 3 15,2 2-15,-1 1 0,-2-1 16,8-2-16,2-2 0,-1 2 16,0 2-16,1 1 0,1-2 0,3 3 15,3 3-15,-3-3 16,-2 0-16,1 2 0,1 3 16,2-3-16,5 0 0,2 4 0,0 1 15,0-2-15,0-3 0,0 2 16,-1 3-16,4 4 0,3 1 15,9-3-15,-5 0 0,1-3 16,1-1-16,-3 2 0,-4 3 16,4 1-16,-3 1 0,7 1 15,1 2-15,7-5 0,-1-2 0,4 4 16,3 2-16,-2-3 0,1-3 16,2 0-16,2 2 0,1 0 15,-2 1-15,3 1 0,3 0 16,1 0-16,1 2 0,4-1 15,-2 0-15,1 2 0,2 1 16,0 1-16,-2 3 0,2 1 16,-1 3-16,1-1 0,-1-1 15,-3 0-15,0 0 0,-2 3 0,3 1 16,1-1-16,1-1 0,-3 4 16,1 4-16,2-3 0,-1 0 15,2 0-15,0 1 0,1 1 16,-1 1-16,1 4 0,1-3 15,-1 2-15,-1-1 0,-3 1 16,2 0-16,-4-1 0,1-2 16,-3 2-16,1 1 0,-2 0 0,-4 0 15,-1-1-15,0-1 0,1-3 16,-1-2-16,0-2 0,1-3 16,1-2-16,3-1 0,1-3 15,4-1-15,-1-5 0,1 0 16,2-3-16,0-1 0,3-2 15,3 0-15,-2-3 0,2-2 16,-1 0-16,4-2 0,5 1 16,4 1-16,-1-3 0,-1-1 0,3 0 15,3-1-15,1 0 0,-1 1 16,3-3-16,1 0 0,3 0 16,1-1-16,3 1 0,3 0 15,11-2-15,-2 2 0,3-2 16,1 0-16,-3 0 0,-1 1 15,9 1-15,1-2 0,0 3 16,0 0-16,-1 4 0,0 4 16,3 3-16,-9 1 0,-13-2 0,-12 0 15,-10-1-15</inkml:trace>
  <inkml:trace contextRef="#ctx0" brushRef="#br0" timeOffset="138317.756">9385 7942 0,'0'0'0,"0"0"0,-23-1 16,9 1-16,-2 0 0,-9 2 16,-5 4-16,0-1 0,2 1 0,-15 5 15,-2 4-15,3-2 16,2 2-16,-7 4 0,-6 8 16,-2 1-16,5-3 0,-5 6 15,2 1-15,4 0 0,5 0 0,0 4 16,1 3-16,5-1 0,3-1 15,-1 5-15,5 1 0,4-6 16,7-3-16,3 1 0,8 1 16,5-4-16,8 0 0,4 0 15,6-2-15,1-2 0,3-2 16,5-3-16,5-1 0,2-1 16,2-1-16,5 1 0,5 2 15,2-4-15,3-2 0,9 3 16,2-2-16,3 2 0,0-2 0,4 0 15,0 3-15,-1-3 0,0-2 16,32 4-16,-6-4 0,-3 0 16,-3-1-16,1-2 0,1-4 15,-4 0-15,-1-3 0,2 0 16,0-1-16,-1 1 0,-3-1 0,5-2 16,2-1-16,-1-1 0,-1 0 15,3-1-15,3 1 16,-3-2-16,-2-1 0,2 0 0,3 0 15,-5-1-15,-3-1 0,0-4 16,-1-2-16,0 0 0,-3 1 16,-1 0-16,-1 0 0,-3-3 15,-3-3-15,-2-5 0,-1-3 16,-3 0-16,-1 1 0,-3 2 16,-3 2-16,-6 0 0,-5-2 0,0-5 15,0-2-15,-8-1 0,-7 0 16,-5 1-16,0 1 15,-3-2-15,-2-2 0,-7-1 0,-3 0 16,-8 0-16,-5 0 0,-8-1 16,-5 0-16,-5 3 0,-3-1 15,-7-1-15,-5 0 0,-5-2 16,-2 0-16,-5-5 0,-5-3 16,-3 7-16,-4 6 0,-7-2 15,-3-2-15,-3 0 0,1-4 0,-8 7 16,-2 4-16,-1 3 0,0 2 15,-2-2-15,-2-3 0,1 5 16,0 4-16,-6 1 0,-2 0 16,2 3-16,3 1 0,-6 0 15,-2 1-15,6 5 0,3 4 16,-1 3-16,-1 5 0,3-1 16,2 1-16,3 4 0,3 1 15,4 5-15,5 4 0,1-2 16,2 0-16,5 0 0,2 0 0,8 0 15,6 1-15,10-3 0,8-1 16,8-1-16,4 1 0,6 3 16,4 3-16,5 3 0,4 3 15,8 1-15,6 0 0,-6-9 16,-3-5-16,-3-6 0</inkml:trace>
  <inkml:trace contextRef="#ctx0" brushRef="#br0" timeOffset="138784.1157">9734 9628 0,'0'0'0,"0"0"0,0 0 15,0 0-15,14-21 0,-14 21 16,11-18-16,-6 9 0,1 1 0,1 1 16,-1 1-16,-1 0 0,-1 1 15,-1 3-15,1 0 16,-2 2-16,-1 3 0,-1 3 15,0 3-15,0 3 0,1 3 0,-1 6 16,0 5-16,2 7 0,2-1 0,1 3 16,1 3-16,0 2 15,0-3-15,-1-2 0,1 1 16,-2-7-16,-1-6 0,1 1 16,-2-4-16,-1-5 0,1 1 0,-1-4 15,-1-3-15,0-2 0,0-2 16,-5-3-16,-6-4 15,1-1-15,-1 0 0,-3-4 0,-4-2 16,0-1-16,2-2 0,-2 0 16,4 4-16,3 0 0</inkml:trace>
  <inkml:trace contextRef="#ctx0" brushRef="#br0" timeOffset="138983.713">9560 9778 0,'0'0'0,"0"0"0,0 0 0,0 0 16,0 0-16,-5 31 0,5-31 16,-7 29-16,4-13 0,-1 0 15,-1 3-15,0-1 0,-1-1 0,-2 4 16,1-1-16,0-3 0,3-2 16,2-4-16,0-4 15,1 0-15,0-2 0,1 0 0</inkml:trace>
  <inkml:trace contextRef="#ctx0" brushRef="#br0" timeOffset="139167.3319">10000 9912 0,'0'0'16,"0"0"-16,0 0 0,0 0 0,14 22 15,-14-22-15,8 22 16,-2-10-16,1 0 0,-1 0 0,1 2 15,-1-3-15,1-2 0,1 0 16,1-3-16,-2 0 0,0-3 0,-2 0 16,0 0-16,-1-1 0</inkml:trace>
  <inkml:trace contextRef="#ctx0" brushRef="#br0" timeOffset="139361.8047">10616 9500 0,'0'0'15,"0"0"-15,0 0 0,24 11 16,-24-11-16,19 10 0,-10-1 16,1-1-16,1 1 0,-1 1 0,0-2 15,-1 1-15,-1-3 0,0 1 16,-2-2-16,0 0 0</inkml:trace>
  <inkml:trace contextRef="#ctx0" brushRef="#br0" timeOffset="139767.3774">10387 9654 0,'0'0'0,"0"0"16,0 0-16,0 0 0,-8 24 0,8-24 15,-5 29-15,4-13 0,0 1 16,0 0-16,1 1 0,0-1 16,1-2-16,0 2 0,1-3 15,0-3-15,1-2 0,-1-5 16,1-1-16,-2-6 0,-1-2 0,0-2 16,0 0-16,0 1 15,0-2-15,1 0 0,0-2 16,1 0-16,-1 1 0,1-3 0,1-1 15,0 3-15,3 1 0,7-3 16,5 1-16,2 0 0,2 0 16,5 0-16,7 1 0,3 0 15,1 0-15,12 2 0,2 1 16,-3 3-16,0 0 0,3 1 16,-6 2-16,-5 2 0,-6 2 0,-3-2 15,-3 2-15,-6 0 0,-5 2 16,-11 5-16,-7 5 0,-6-1 15,-5 1-15,3-5 0,1-2 16,2-2-16</inkml:trace>
  <inkml:trace contextRef="#ctx0" brushRef="#br0" timeOffset="140200.7183">10653 9788 0,'0'0'0,"0"0"0,0 0 15,0 0-15,29-2 0,-16 3 16,5 1-16,-2-1 0,1 1 16,-1 2-16,2-1 0,1 2 15,-3 1-15,-2 0 0,-1 0 16,-5 1-16,-1 0 0,-5-1 16,-3 0-16,-2 2 0,-3 2 0,-3-1 15,-2-1-15,-2 1 0,-1-4 16,2 1-16,1-1 15,2 0-15,1-1 0,3 1 0,1 0 16,3-1-16,2-2 0,6 2 16,4 2-16,1 0 0,1-2 15,8 4-15,4-1 0,-1 1 16,0 1-16,-1 0 0,-1 4 16,-2-2-16,-1-1 0,0 4 0,-3 0 15,-4-2-15,-2-1 0,-4-1 16,-3-1-16,-3-1 0,-2 1 15,-4 0-15,-1 0 0,-4-2 16,-3-1-16,-3 0 0,-3-1 16,0 0-16,1-3 0,-3 0 15,-3-1-15,-1-1 0,0 0 0,0 0 16,4 0-16,4 0 16</inkml:trace>
  <inkml:trace contextRef="#ctx0" brushRef="#br0" timeOffset="140533.856">10581 9975 0,'0'0'0,"0"0"0,0 0 15,32-3-15,-32 3 0,36-4 16,-10 1-16,3 0 0,1-1 0,11 2 16,4-1-16,-1 2 0,0 0 15,9-1-15,-3-3 16,-3 3-16,-4 1 0,4 1 0,-3 1 15,-9-1-15,-6-2 0,-6 1 16,-3-1-16,-4 1 0,-3 0 16,-3 1-16,-3 1 0,-2-1 15,-3-1-15,0 1 0,0 0 16,-2 0-16,3-1 0,-3 1 16,0 0-16,2-2 0,-2 2 0,0 0 15,0 0-15,0 0 0,0 0 16,2-1-16,-2 1 0,0 0 15,0 0-15,0 0 0,-2-2 16,-1 1-16,-2 0 0,2 0 16,-1 0-16,2 0 0</inkml:trace>
  <inkml:trace contextRef="#ctx0" brushRef="#br0" timeOffset="141419.6405">15075 9238 0,'0'0'0,"0"0"16,0 0-16,0 0 0,0 0 0,0 0 16,0 0-16,0 0 0,25-3 15,-25 3-15,0 0 16,26-5-16,-26 5 0,25-4 0,-7 3 15,2 0-15,1 0 0,6-1 16,5-1-16,2 2 0,4-1 16,17 0-16,7-1 0,13-1 15,-2 0-15,20 1 0,3 1 16,6-1-16,-8-1 0,14 4 16,-2 2-16,-12 0 0,-9-1 0,39 1 15,-8 2-15,-22 0 0,-15 1 16,-9-3-16,-8 1 0,-10-1 15,-8-1-15,-4 0 0,-4 1 16,-9 0-16,-6 1 0,-11 2 16,-7 0-16,0-1 0,-1-1 0,-2-3 15</inkml:trace>
  <inkml:trace contextRef="#ctx0" brushRef="#br0" timeOffset="141850.7835">15268 9299 0,'0'0'0,"18"-2"15,3-1-15,-1 2 0,5-1 0,19-1 16,20-3-16,1 2 16,2-1-16,23-1 0,9 0 15,5 1-15,-9 1 0,50-3 16,12-2-16,-26 2 0,-18 2 0,2 3 16,1 1-16,-20-1 0,-13 2 15,-1 3-15,-2 1 16,-18 0-16,-14 0 0,-8-3 0,-6 0 15,-11 1-15,-7-1 0,-11-4 16,-5-4-16,0 7 0,-3-1 0,-7 5 16,-7 0-16,-2-2 15,-2-2-15,3-2 0,-5 1 16,2 0-16,2 0 0,-4 3 16,-3 3-16,2-3 0,-1-1 15,6-1-15,5 1 0,4 0 0</inkml:trace>
  <inkml:trace contextRef="#ctx0" brushRef="#br0" timeOffset="142184.3411">15332 9381 0,'0'0'0,"0"0"0,0 0 16,0 0-16,0 0 0,-23 25 16,23-25-16,-25 27 0,13-11 0,-3 6 15,-4 3-15,-1 0 0,0 0 16,-3 10-16,1 3 0,-1 7 15,4-2-15,1-3 0,0 0 16,0-1-16,5-8 0,2-6 16,1-8-16,5-5 0,1-5 0,2-2 15,1-2-15,0 0 0</inkml:trace>
  <inkml:trace contextRef="#ctx0" brushRef="#br0" timeOffset="142384.0989">15356 9610 0,'0'0'0,"0"0"0,0 0 16,-1 21-16,1-21 0,1 30 15,0-5-15,0 1 0,2 2 0,-1 11 16,0 3-16,0-2 0,1-4 16,1 4-16,-1-3 15,0-8-15,1-4 0,1-4 0,2-9 16,-2-8-16,1-5 0,-2 1 15,0-2-15,-1 2 0</inkml:trace>
  <inkml:trace contextRef="#ctx0" brushRef="#br0" timeOffset="142551.0289">15635 9410 0,'0'0'16,"0"0"-16,0 0 0,0 0 0,1 25 0,-1-25 15,5 29-15,-5-29 16,7 36-16,-2-15 0,0 4 16,1-2-16,-1-3 0,1 3 15,-2-4-15,1-3 0</inkml:trace>
  <inkml:trace contextRef="#ctx0" brushRef="#br0" timeOffset="142868.9971">15763 9375 0,'0'0'0,"0"0"16,0 0-16,0 0 0,31 0 0,-31 0 15,27 3-15,-12 0 16,-1 2-16,1-1 0,2 2 16,-3-1-16,0 2 0,-1 1 15,-2 0-15,-6 1 0,-4 1 0,-6 0 16,-7 1-16,-3 0 0,-1-1 15,-6 1-15,-6 0 16,3 0-16,1-1 0,-4 0 0,3-1 16,3 0-16,3-4 0,7 2 15,4-3-15,6 0 0,5-2 0,8-1 16,7-1-16,4 0 0,4 0 16,12 2-16,4-1 15,-4 0-15,-2 2 0,6 0 0,-3 1 16,-8 0-16,-7-1 0,-5-1 15</inkml:trace>
  <inkml:trace contextRef="#ctx0" brushRef="#br0" timeOffset="143067.6637">15456 9793 0,'0'0'0,"0"0"15,0 0-15,0 0 0,0 0 0,26-7 16,-3 1-16,1-1 0,3 1 15,6-1-15,6-1 0,12-1 16,-1 2-16,12-1 0,-1 0 16,-6 2-16,-4 2 0,1 0 15,-7 1-15,-11 1 0,-7 1 0,-7 0 16,-5-1-16,-3 1 0</inkml:trace>
  <inkml:trace contextRef="#ctx0" brushRef="#br0" timeOffset="143401.6995">15799 9649 0,'0'0'0,"0"0"0,0 0 15,0 0-15,0 0 0,23 20 16,-23-20-16,14 35 0,-7-14 0,2 4 16,2 4-16,0 0 0,1 1 15,3 7-15,-2 1 16,0 1-16,-1-6 0,-4-7 0,-4-4 15,-2-4-15,-5-2 0,-7-5 16,-5-4-16,-2 0 0,0-4 0,-6-4 16,-5-3-16,4-2 15,2-1-15,3-3 0,3-3 16,2 3-16,3 2 0,5-1 16,2-1-16,5 0 0,5 0 0,13 0 15,10-1-15,5 0 0,1 2 16,9 0-16,8 3 0,6 0 15,-4 2-15,9-3 0,-2-2 16,-16 4-16,-11 0 0,-9 1 16</inkml:trace>
  <inkml:trace contextRef="#ctx0" brushRef="#br0" timeOffset="143867.0996">16438 9499 0,'0'0'0,"0"0"0,0 0 0,29 3 15,-18-1-15,4 2 0,2 2 16,7 4-16,-1 1 0,-3 0 16,-2 2-16,-2-3 0,-3-1 0,-2 0 15,-1-2-15,-2 0 0,-3 0 16,-2-1-16,-3-1 0,-3 1 15,-5 0-15,-4-2 0,-5 0 16,-1-1-16,-1-2 0,-1-4 16,-2-1-16,0 0 0,-1-1 0,2-3 15,3 0-15,1-2 16,3 0-16,-1-3 0,4-1 16,4 6-16,1 2 0,2 2 0,0 2 15,1 2-15,0 3 0,1 4 16,-1 4-16,2 3 0,1 5 15,0 4-15,0 6 0,1 3 16,2 3-16,2 8 0,2-1 16,0-4-16,2-3 0,1 1 15,-2-5-15,0-5 0,-2-4 0,0-5 16,-2-4-16,-1-4 0,1-2 16,-4-7-16,-7 0 0,0-7 15,1-2-15,1 2 0,1 2 16,1 0-16</inkml:trace>
  <inkml:trace contextRef="#ctx0" brushRef="#br0" timeOffset="144117.376">17057 9332 0,'0'0'0,"0"0"15,0 0-15,0 0 0,0 0 0,0 0 16,-23 20-16,23-20 0,-24 25 15,24-25-15,-30 23 0,15-11 16,0 0-16,4-1 0,4 0 16,2-3-16,3 0 0,6-2 15,6-2-15,5 0 0,2 0 0,10 0 16,2 0-16,2-1 0,1 0 16,0 0-16,1 0 15,2 0-15,-7 1 0,-8 1 0,-8 0 16,-2-2-16,-1 0 0,-2-1 15</inkml:trace>
  <inkml:trace contextRef="#ctx0" brushRef="#br0" timeOffset="144300.5857">16753 9656 0,'0'0'0,"0"0"15,0 0-15,28-6 0,-28 6 0,33-1 16,-10 2-16,2 0 0,3 2 15,1-1-15,2 1 0,5 2 16,-4 2-16,-4-1 0,-2 0 16,-5-1-16,-4 0 0,-1-2 15</inkml:trace>
  <inkml:trace contextRef="#ctx0" brushRef="#br0" timeOffset="144467.2673">16775 9786 0,'0'0'0,"0"0"16,0 0-16,22 3 0,-22-3 0,23 4 15,-23-4-15,33 5 16,-13-3-16,0 0 0,0 0 16,-1 1-16,-2-1 0,2 0 15,-3 1-15,-2-2 0</inkml:trace>
  <inkml:trace contextRef="#ctx0" brushRef="#br0" timeOffset="144651.1421">16688 9897 0,'0'0'0,"0"0"0,0 0 15,0 0-15,24 8 0,-24-8 0,30 6 16,-12-3-16,0 1 0,5 1 15,5-2-15,-3 2 0,0-1 16,1 0-16,-4-1 0,-3 0 16</inkml:trace>
  <inkml:trace contextRef="#ctx0" brushRef="#br0" timeOffset="144901.3588">17317 9887 0,'0'0'0,"0"0"15,0 0-15,0 0 0,0 0 0,-29 7 16,29-7-16,-38 8 0,14-3 15,-6 3-15,-3 3 0,-1 2 16,0 2-16,-7 3 0,3 0 16,-1-2-16,5-8 0,6 0 15,5-2-15,5 3 0,4 3 0,8-2 16,7-2-16,8-3 0,7-2 16,9-2-16,8-1 0,11 1 15,4 0-15,1-2 0,3-1 16,7-3-16,-4 0 0,-5 0 15,-2-2-15,-6 1 0,-10 1 16,-9 1-16</inkml:trace>
  <inkml:trace contextRef="#ctx0" brushRef="#br0" timeOffset="145117.1718">17531 9280 0,'0'0'0,"0"0"0,0 0 0,0 0 15,0 0-15,0 0 0,18 19 16,-18-19-16,13 19 0,-13-19 16,16 31-16,-9-13 0,1-1 0,1-3 15,1-4-15,-1 0 0,-2-2 16,0-1-16</inkml:trace>
  <inkml:trace contextRef="#ctx0" brushRef="#br0" timeOffset="145300.6681">18111 9313 0,'0'0'0,"0"0"15,0 0-15,0 0 0,0 0 0,-33 20 16,33-20-16,-33 23 0,13-10 0,-4 1 15,-5 2-15,1-1 16,-1-1-16,-10 2 0,1-2 16,-3 1-16,6-5 0,6-1 15,5-2-15,5-2 0</inkml:trace>
  <inkml:trace contextRef="#ctx0" brushRef="#br0" timeOffset="145468.0026">17543 9497 0,'0'0'0,"0"0"0,0 0 15,0 0-15,0 0 0,0 0 0,19 21 16,-19-21-16,13 21 0,-6-6 16,1 3-16,-2 2 0,1 3 0,0-1 15,-2 1-15,2 3 16,-1-2-16,2-3 0,0-2 16,-2-6-16,1-4 0,-1-2 15,-2-1-15,-1-1 0</inkml:trace>
  <inkml:trace contextRef="#ctx0" brushRef="#br0" timeOffset="146040.8503">17709 9581 0,'0'0'0,"0"0"15,0 0-15,26-9 0,-26 9 0,30-4 16,-8 1-16,1 2 0,0-1 16,7 2-16,0 2 15,-3 3-15,0 0 0,-3 1 0,-1 0 16,-3 1-16,-3 1 0,-3 6 15,-5-1-15,-5 1 0,-3-1 16,-5 1-16,-5 1 0,-2-2 16,-1 0-16,-9 0 0,-4 0 15,-3-2-15,1-2 0,-4-1 16,-1-1-16,2-3 0,1-4 0,4-1 16,3-2-16,3 0 15,4-1-15,3-2 0,3-1 16,4-1-16,3 0 0,8 1 0,6 1 15,3 0-15,3 2 0,4 2 16,3 2-16,1 1 0,-1 2 16,-1 1-16,1 2 0,-5 1 15,-1 2-15,-4 0 0,-3 0 16,-5 1-16,-2-3 0,-6 3 0,-6 3 16,-6 0-16,-6 1 0,-6-1 15,-6-1-15,-3 0 0,-3 1 16,0-3-16,-2-1 0,-4 0 15,4-1-15,4-1 0,7 1 16,6-1-16,5-2 0,6-1 16,4-2-16,7-2 0,10-1 15,10 1-15,10 1 0,5-1 16,6-1-16,15 0 0,7 0 16,-4-1-16,-4 0 0,6-1 0,-2-1 15,-7 0-15,-6 2 0,-2-3 16,-6 0-16,-15 2 0,-6 2 15,-9-4-15,-8-1 0,-9-3 16,-7-2-16,-4-2 0,-5-3 16,6 3-16,3 3 0,4 3 15</inkml:trace>
  <inkml:trace contextRef="#ctx0" brushRef="#br0" timeOffset="146252.3476">17833 9622 0,'0'0'0,"0"0"16,0 0-16,0 0 0,0 0 0,0 0 15,11 29-15,-11-29 0,7 37 16,-4-11-16,1 4 0,0 1 16,0 3-16,2 12 0,-2 4 15,1-3-15,-1-1 0,1 6 16,-1-3-16,-1 1 0,0-9 0,-2-6 16,-1-7-16,-1-6 0,-2-5 15,-3-3-15,-4-4 16,0-7-16,-1-4 0,2 1 0,1 0 15,2 0-15</inkml:trace>
  <inkml:trace contextRef="#ctx0" brushRef="#br0" timeOffset="146378.8211">18465 10081 0,'0'0'0,"0"0"0,-26-3 15,26 3-15,-29-3 0,29 3 0</inkml:trace>
  <inkml:trace contextRef="#ctx0" brushRef="#br0" timeOffset="147351.3504">9466 8193 0,'0'0'0,"-7"-1"16,-2-1-16,-1 2 0,0 0 0,-8-1 15,-4-1-15,-2 1 0,0 1 0,-3 3 16,-3 1-16,-8 2 0,2 0 15,-4 3-15,-2 2 0,1 1 16,0 0-16,-11 5 0,-1 2 16,5 2-16,1-1 0,1 6 15,-2 3-15,-1 8 0,6 1 16,-1 1-16,0 0 0,5-1 16,4-3-16,1 8 0,4 3 15,6-2-15,4 1 0,5 1 16,8-1-16,7-2 0,5-3 0,7 0 15,5 1-15,6-5 0,5-3 16,7-2-16,6 0 0,6-7 16,7-5-16,7-4 0,5-2 15,10-4-15,-1-4 0,27-4 16,-6-5-16,-3-5 0,-3-4 0,-1-6 16,-2-3-16,-11 4 15,-7 1-15,0 0 0,-3-2 16,-8 0-16,-3 1 0,-1-4 15,0 0-15,-7-3 0,-6-1 0,-4 0 16,-4 1-16,-4 0 0,-4 1 16,-5-3-16,-5-2 0,-2-1 15,-1 0-15,-5-1 0,-1-1 16,-4 0-16,-2-4 0,-3-1 16,-4-3-16,-2 13 0,-3-2 15,-3 1-15,-5-1 0,-4 0 16,-4 0-16,-2 1 0,-1-1 15,-6 5-15,-5 0 0,-7 5 0,-3 5 16,-5 2-16,-1 2 0,-16 4 16,-4 5-16,-23 1 0,9 2 15,-1 8-15,1 3 0,0 3 16,2 0-16,-2 7 0,1 6 16,7 5-16,7 2 0,24-11 15,16-7-15,12-7 0</inkml:trace>
  <inkml:trace contextRef="#ctx0" brushRef="#br0" timeOffset="151084.291">10582 7915 0,'0'0'0,"0"0"0,0 0 16,0 0-16,0 0 0,-14 28 16,14-28-16,-17 23 0,17-23 15,-26 28-15,10-13 0,0 1 16,1-1-16,0 0 0,3-2 16,-2 1-16,3-3 0,2-1 15,2-1-15,4-2 0,2-1 0,5-3 16,5-3-16,2-2 0,3 0 15,5-3-15,2-1 0,1 0 16,2 1-16,-1 0 0,0 1 16,-3 0-16,-4 0 0,-1 2 15,-3 1-15,-3 2 0,-3 0 16,-6 5-16,-5 4 0,-6 1 16,-5 2-16,-5 4 0,-5 3 15,-2-1-15,0-1 0,-7 5 0,3 2 16,4-3-16,2 0 0,2 0 15,4-5-15,7-3 0,4-3 16,9-5-16,6-3 0,3-3 16,3-3-16,10-4 0,7-4 15,2-1-15,1 2 0,4-3 16,2 0-16,3 0 0,-6-1 0,-7 4 16,-7 3-16,-5 1 0</inkml:trace>
  <inkml:trace contextRef="#ctx0" brushRef="#br0" timeOffset="151255.5131">10326 8523 0,'0'0'0,"0"0"16,0 0-16,29-12 0,-13 6 0,5-3 15,4-2-15,4 0 0,2-3 16,11-2-16,3 1 0,1 0 15,-8 3-15,-9 2 0</inkml:trace>
  <inkml:trace contextRef="#ctx0" brushRef="#br0" timeOffset="151484.1097">10829 8067 0,'0'0'0,"0"0"15,0 0-15,0 0 0,0 0 0,0 0 16,0 0-16,6 33 0,-6-33 16,2 36-16,0-12 0,-1 1 15,1 0-15,-1 2 0,1 2 16,0 4-16,0-2 0,2-5 16,-1-4-16,0-4 0,-1-4 0,1 0 15,-1-3-15,-1-3 0</inkml:trace>
  <inkml:trace contextRef="#ctx0" brushRef="#br0" timeOffset="151755.3181">10858 8130 0,'0'0'0,"0"0"16,0 0-16,22-10 0,-22 10 0,28-7 16,-11 1-16,2 1 0,1-1 15,3 2-15,2 0 16,6 1-16,-1 0 0,0 3 15,0 1-15,-3 1 0,-1 1 0,0 4 16,-3 4-16,-4 4 0,-4 2 16,-3 3-16,-2 2 0,-3 0 15,-4 2-15,-2-1 0,-2 0 16,-3-1-16,-4-1 0,-2-1 16,-1 1-16,-2-3 0,-1-2 0,-4 0 15,-1-1-15,-2-3 16,-1-2-16,5-3 0,2 0 0,3-1 15</inkml:trace>
  <inkml:trace contextRef="#ctx0" brushRef="#br0" timeOffset="151903.6362">10813 8367 0,'0'0'0,"0"0"16,0 0-16,0 0 0,0 0 0,24-20 16,-24 20-16,30-14 0,-11 7 15,2-1-15,2-2 0,2 2 16,2 2-16,6-4 15,0 1-15,-1 2 0,-3 0 0,6-1 16,-3-2-16,-7 3 0,-4 0 0,-5 3 16</inkml:trace>
  <inkml:trace contextRef="#ctx0" brushRef="#br0" timeOffset="152101.1161">11069 8144 0,'0'0'0,"0"0"0,0 0 16,0 0-16,0 0 0,4 29 16,-4-29-16,3 28 0,-3-28 0,1 35 15,-1-14-15,0 0 16,0 0-16,0 4 0,0 0 16,-1-4-16,0-2 0,0-2 15,0-4-15,0-2 0</inkml:trace>
  <inkml:trace contextRef="#ctx0" brushRef="#br0" timeOffset="152217.8746">10961 8476 0,'0'0'0,"0"0"0,0 0 16,0 0-16,0 0 0,0 0 15,26-6-15,-26 6 0,32-9 0,-11 3 16,3 0-16,3-2 16,0 0-16,-2 1 0,-5 1 0,-1 1 15</inkml:trace>
  <inkml:trace contextRef="#ctx0" brushRef="#br0" timeOffset="152435.9078">11825 7945 0,'0'0'0,"0"0"0,0 0 16,0 0-16,-12 21 0,12-21 0,-23 24 15,8-8-15,0 2 0,-2 2 16,-1 3-16,-1-2 0,-1-2 16,-4 3-16,1-3 0,3-3 15,3-2-15,3-3 0</inkml:trace>
  <inkml:trace contextRef="#ctx0" brushRef="#br0" timeOffset="152618.7013">11630 8197 0,'0'0'0,"0"0"0,0 0 0,0 0 16,8 25-16,-6-10 0,-1 4 15,-1 1-15,0 0 0,0 4 16,0 1-16,0 4 0,1-4 16,0-2-16,0-3 0,-1-4 0,-1-3 15,-1-5-15,-1-5 0,-1 0 16,2 0-16,0-2 0</inkml:trace>
  <inkml:trace contextRef="#ctx0" brushRef="#br0" timeOffset="152851.552">11555 8304 0,'0'0'0,"0"0"15,0 0-15,0 0 0,21-15 0,-21 15 16,24-12-16,-9 5 0,2 0 16,3 0-16,3-1 15,-1 2-15,0 0 0,6 1 16,-2 2-16,-1 1 0,-1 1 0,-2 1 15,-2 2-15,-3 3 0,-1 1 16,-4 5-16,-2 5 0,-4 0 16,-1 0-16,-4 2 0,-2 1 15,-2-2-15,-1 0 0,-3 3 16,0 0-16,-3-3 0,-1-2 16,-1-1-16,-3 1 0,0-5 0,-2-3 15,4 0-15,2-3 0,2 0 16</inkml:trace>
  <inkml:trace contextRef="#ctx0" brushRef="#br0" timeOffset="153002.7732">11587 8410 0,'0'0'0,"0"0"15,0 0-15,0 0 0,0 0 0,25-12 16,-25 12-16,30-11 16,-30 11-16,39-9 0,-19 3 15,1 2-15,0 0 0,1 3 0,3 0 16,2 0-16,-3 0 0,-4-1 15,-3 2-15,-3-1 0</inkml:trace>
  <inkml:trace contextRef="#ctx0" brushRef="#br0" timeOffset="153168.2964">11667 8497 0,'0'0'0,"0"0"0,0 0 16,0 0-16,0 0 0,36-11 0,-36 11 15,36-14-15,-16 6 0,4-3 16,3-3-16,-4 3 0,-2 1 0,-4 1 16</inkml:trace>
  <inkml:trace contextRef="#ctx0" brushRef="#br0" timeOffset="153551.5425">12182 7977 0,'0'0'0,"0"0"0,0 0 16,0 0-16,0 0 0,-23 26 16,23-26-16,-25 26 0,11-10 0,1 1 15,0 3-15,1-3 0,1-1 16,0 1-16,2-2 16,5-4-16,2-1 0,6-6 0,5-2 15,0-2-15,3-2 0,1-1 16,2-2-16,1-1 0,0-1 15,3-1-15,1 0 0,0 2 16,-1-1-16,0 3 0,-1 4 16,-3 0-16,0 2 0,-3 4 15,-2 3-15,-3 3 0,-1 3 0,-4 4 16,-3 4-16,-1 2 0,-2 2 16,-2 7-16,-3 1 15,0-3-15,0-2 0,-2-3 0,-2-3 16,1-2-16,1-3 0,-4 1 15,-1-3-15,3-5 0,0-2 0,-3-1 16,-1 0-16,-1-4 16,-1-4-16,5 0 0,2 0 15,2-1-15</inkml:trace>
  <inkml:trace contextRef="#ctx0" brushRef="#br0" timeOffset="153685.0432">12019 8428 0,'0'0'0,"0"0"0,0 0 16,0 0-16,0 0 0,29-4 0,-29 4 15,28-3-15,-28 3 0,34 0 16,-13 0-16,0 1 0,0 2 16,1-2-16,2 1 0,-5-2 15,-1 1-15,-3-1 0</inkml:trace>
  <inkml:trace contextRef="#ctx0" brushRef="#br0" timeOffset="153820.8857">12513 8494 0,'0'0'0,"0"0"16,0 0-16,0 0 0,0 0 0,0 0 15,21 17-15,-21-17 16,0 0-16,24 11 0,-24-11 16,0 0-16</inkml:trace>
  <inkml:trace contextRef="#ctx0" brushRef="#br0" timeOffset="154417.6145">13020 7813 0,'0'0'0,"0"0"0,0 0 15,0 0-15,0 0 0,0 0 0,-20 21 16,20-21-16,-24 23 0,7-9 16,0-1-16,-1 2 0,2-3 0,0 2 15,3-1-15,1-1 16,1 0-16,3 0 16,4-3-16,1 1 0,5-1 0,4-2 15,5 0-15,6 0 0,0-1 0,4-1 16,4 0-16,-2 0 0,0-2 15,-2 1-15,-4-1 16,-2 0-16,-4 0 0,-7 2 0,-5 2 16,-7 3-16,-3 0 0,-4 2 15,-4 2-15,-4-1 0,-2 1 0,-5 2 16,1-1-16,5 1 16,3-1-16,3-3 0,3-2 15,4-1-15,3-1 0,5-1 16,4-3-16,7 0 0,4-2 0,3-1 15,5-2-15,-1 2 0,0 0 16,3 0-16,0-1 0,-4 2 16,-2 1-16,-6 3 0,-5 1 15,-4 1-15,-3 0 0,-3 3 16,-3 2-16,-3 2 0,-3 0 0,-3 2 16,-2 1-16,-2 2 0,4 0 15,2-2-15,4 0 0,3-5 16,2-2-16,5-2 0,4-1 15,8-3-15,6-2 0,2-6 16,5-2-16,9-6 0,3-3 16,-6 1-16,-6 4 0,-4 1 15</inkml:trace>
  <inkml:trace contextRef="#ctx0" brushRef="#br0" timeOffset="154601.6237">13622 7768 0,'0'0'0,"0"0"15,0 0-15,-31 24 16,2-3-16,-1 0 0,-2-1 0,-10 15 16,-1 4-16,0 0 15,7-7-15,8-6 0</inkml:trace>
  <inkml:trace contextRef="#ctx0" brushRef="#br0" timeOffset="154784.7734">13107 8289 0,'0'0'0,"0"0"0,0 0 0,0 0 15,0 0-15,31-8 0,-31 8 16,37-9-16,-14 5 0,3 1 16,5-2-16,2 1 0,3-1 0,12-2 15,1-1-15,10-2 0,-4 0 16,-6 1-16,-2 0 0,1 0 15,-6 2-15,-11 0 0,-10 2 16,-4 0-16,-4 1 0,-3 1 16</inkml:trace>
  <inkml:trace contextRef="#ctx0" brushRef="#br0" timeOffset="155034.7366">13582 7995 0,'0'0'0,"0"0"0,0 0 16,-4 28-16,4-28 0,-10 38 15,2-7-15,-1 5 0,-1 1 16,-3 19-16,1 5 0,-1 7 16,3-6-16,0 7 0,3-8 0,2-8 15,2-8-15,-1 1 16,2-10-16,1-8 0,0-8 0,0-9 15,0-4-15,1-7 0,0-10 0,0 5 16,0 0-16,0 1 16</inkml:trace>
  <inkml:trace contextRef="#ctx0" brushRef="#br0" timeOffset="155551.3442">14264 7787 0,'0'0'0,"0"0"0,0 0 0,0 0 0,0 0 15,-27 25-15,10-13 16,-1 2-16,-1 2 0,-1 1 16,0 0-16,3-3 0,2-1 0,0 4 15,2-1-15,4-3 0,3 0 16,6-2-16,5-3 15,1-1-15,3 0 0,2-1 0,4-2 16,0-1-16,1 0 0,-2 1 16,0 1-16,-3 1 0,-2 0 0,-7 3 15,-4 0-15,-3 2 0,-4 0 16,-5 1-16,-3 2 16,-1-2-16,-1 0 0,1 0 0,-1 0 15,2 0-15,4-2 0,2 0 16,6-1-16,5-4 0,4-1 15,6 1-15,4 0 0,1-2 16,-1 0-16,1 0 0,2 1 16,-4 1-16,-2 1 0,-6 0 15,-6 2-15,-4 1 0,-3 0 16,-4 3-16,-3 3 0,-2-1 0,1-1 16,-5 4-16,0 0 15,4-3-15,4-1 0,4-1 0,5 1 16,4-3-16,3-3 0,6-5 15,6-2-15,3-2 0,2-3 16,4-2-16,4-5 0,4-4 16,-3-1-16,-4 4 0,-5 3 15,-4 1-15</inkml:trace>
  <inkml:trace contextRef="#ctx0" brushRef="#br0" timeOffset="155770.0638">14380 7954 0,'0'0'0,"0"0"0,0 0 16,0 0-16,-11 24 0,11-24 15,-13 36-15,5-15 0,0 4 0,-1 3 16,0 2-16,-2 6 16,2-2-16,1-5 0,3-4 15,1-3-15,-1-4 0,2-1 0,2-5 16,1-8-16,0-4 0,0-3 15,0-6-15,-1-1 0,0-2 16,-1 1-16,1 2 0,1 2 0</inkml:trace>
  <inkml:trace contextRef="#ctx0" brushRef="#br0" timeOffset="156003.7834">14264 7964 0,'0'0'16,"0"0"-16,0 0 0,27-7 0,-27 7 15,34-6-15,-9 3 0,1 1 16,2-1-16,10 1 0,3 2 15,-2 0-15,-3 0 0,7 5 16,-2 2-16,-5 3 0,-4 1 16,-3 2-16,-4 4 0,-5-1 15,-3-1-15,-6 4 0,-5 0 16,-3 2-16,-3 1 0,-2 0 16,-2-3-16,-2 0 0,0 2 0,-3-2 15,-3 1-15,1 0 0,0 0 16,-6-2-16,-4-2 0,4-4 15,2-1-15,4-3 0</inkml:trace>
  <inkml:trace contextRef="#ctx0" brushRef="#br0" timeOffset="156167.584">14365 8197 0,'0'0'0,"0"0"15,0 0-15,0 0 0,0 0 0,28-11 16,-28 11-16,32-11 0,-15 5 15,3 0-15,1 1 0,0 1 16,0 1-16,6-3 0,1 1 16,-4 1-16,-2 4 0,-4 0 0,-3 0 15,-1 0-15</inkml:trace>
  <inkml:trace contextRef="#ctx0" brushRef="#br0" timeOffset="156351.5141">14538 8018 0,'0'0'0,"0"0"0,0 0 0,0 0 16,0 0-16,5 27 0,-5-27 15,0 25-15,0-25 0,0 36 0,-2-14 16,1-1-16,0 1 0,-1 0 16,0 2-16,-1 2 0,-1-2 15,1-3-15,1-4 0,-1-2 16</inkml:trace>
  <inkml:trace contextRef="#ctx0" brushRef="#br0" timeOffset="156484.5515">14400 8372 0,'0'0'16,"0"0"-16,0 0 0,0 0 15,0 0-15,0 0 0,0 0 16,0 0-16,36-10 0,-36 10 0,43-5 16,-17 4-16,3-1 0,3-1 15,3-4-15,4 1 0,-6-1 16,-6 2-16</inkml:trace>
  <inkml:trace contextRef="#ctx0" brushRef="#br0" timeOffset="156701.4654">15359 7856 0,'0'0'0,"0"0"0,0 0 15,0 0-15,0 0 0,-24 18 16,24-18-16,-26 26 0,11-12 0,-2 4 16,-5 3-16,0 0 15,0 0-15,-5 6 0,3 2 16,2-5-16,2-3 0,0 1 16,5-5-16,2-3 0</inkml:trace>
  <inkml:trace contextRef="#ctx0" brushRef="#br0" timeOffset="156901.1327">15198 8124 0,'0'0'15,"0"0"-15,0 0 0,0 0 0,8 21 16,-8-21-16,4 25 16,-3-9-16,-1 0 0,-1 3 0,-3 3 15,2-3-15,0-2 0,0 3 16,-1-2-16,1-4 0,-1-2 15,-4-5-15,-3-5 0,3-1 0,0 1 16,1-1-16</inkml:trace>
  <inkml:trace contextRef="#ctx0" brushRef="#br0" timeOffset="157134.8069">15222 8107 0,'0'0'0,"0"0"0,0 0 15,19-8-15,-19 8 0,26-7 0,-10 4 16,1 2-16,-1-2 0,2 3 15,0 0-15,3 1 0,-3 1 16,-1 1-16,-2 2 0,-1 2 16,-3 2-16,-5 4 0,-1 4 15,-3 0-15,-2 0 0,-2 3 16,-4 1-16,1-1 0,-2 0 0,2-3 16,-1-1-16,0-2 0,1-2 15,-2-1-15,0 0 0,-2-4 16,-2 0-16,2-2 0,1 0 15,2-2-15</inkml:trace>
  <inkml:trace contextRef="#ctx0" brushRef="#br0" timeOffset="157284.9654">15149 8268 0,'0'0'0,"0"0"0,0 0 15,0 0-15,0 0 0,24-5 16,-24 5-16,27-2 0,-27 2 0,32 0 15,-16 2-15,1-1 0,-2-1 16,-2 0-16,-1 0 0,-2 0 16</inkml:trace>
  <inkml:trace contextRef="#ctx0" brushRef="#br0" timeOffset="157434.6488">15195 8375 0,'0'0'0,"0"0"0,0 0 16,0 0-16,0 0 0,0 0 0,0 0 15,0 0-15,0 0 0,31 9 16,-31-9-16,32 2 0,-32-2 0,38-3 16,-18 0-16,-1-1 0,-2 1 15,-3 1-15</inkml:trace>
  <inkml:trace contextRef="#ctx0" brushRef="#br0" timeOffset="157835.1023">15763 7915 0,'0'0'15,"0"0"-15,0 0 0,0 0 0,0 0 16,-17 22-16,17-22 16,-16 23-16,16-23 0,-22 27 0,8-14 15,0 1-15,2-2 0,1-2 16,2 0-16,3-1 0,0-1 15,5-1-15,3-2 0,4-1 16,0 0-16,4-3 0,1-1 16,3 0-16,0 0 0,8 0 15,2 1-15,-2 0 0,-2-1 0,-1 2 16,0 3-16,-3 1 0,-2 1 16,0 4-16,-2 3 15,-3 1-15,-4 0 0,-3 3 0,-2 3 16,-2 0-16,-1 0 0,-2-1 15,0 1-15,-3 1 0,-1-1 16,-3-2-16,-2-2 0,0 0 16,-1-1-16,0-3 0,-2-2 15,1-1-15,-1 0 0,-3-3 16,-3-2-16,1-2 0,1-3 0,4 1 16,2 0-16,4-1 0</inkml:trace>
  <inkml:trace contextRef="#ctx0" brushRef="#br0" timeOffset="157952.7616">15675 8257 0,'0'0'0,"0"0"0,0 0 16,0 0-16,0 0 0,31 4 15,-31-4-15,25 9 0,-25-9 0,34 13 16,-14-6-16,-3-1 0,-3 0 16,-1-1-16</inkml:trace>
  <inkml:trace contextRef="#ctx0" brushRef="#br0" timeOffset="158099.7846">16216 8425 0,'0'0'16,"0"0"-16,0 0 0,0 0 0,0 0 15,0 0-15,0 0 0,0 0 16</inkml:trace>
  <inkml:trace contextRef="#ctx0" brushRef="#br0" timeOffset="190552.3327">2817 11111 0,'0'0'15,"0"0"-15,0 0 0,23-3 0,-23 3 16,24-3-16,-8 2 16,2 0-16,2 0 0,2 1 0,1 2 15,10 1-15,0 0 0,7-1 16,1-1-16,1 1 0,0 0 15,16 1-15,4 2 0,0-2 0,-4-2 16,23 1-16,1 0 16,10 1-16,-7-2 0,16-1 15,5-1-15,-10 0 0,-7 0 0,50-1 16,-7 0-16,-15 0 0,-14-1 16,16 0-16,8 0 15,-12 1-15,-7-1 0,9 2 0,3 0 16,-8 1-16,-9 0 0,18 0 15,8-1-15,-9 1 0,-7 2 16,9-6-16,4-2 0,-7 6 0,-7 3 16,10-1-16,8-2 15,-9-1-15,-5 0 0,13 0 0,6 2 16,-7-1-16,-8 0 0,12-1 16,8-1-16,-11 4 15,-9 1-15,14 1 0,7-2 0,-10-1 16,-6 1-16,10-1 0,10 0 15,-12 2-15,-8 1 0,13-5 16,10-3-16,-12 4 0,-8 2 16,11 1-16,8 0 0,-10-2 15,-6 1-15,13 0 0,9 0 16,-18 1-16,-11 0 0,13-1 0,9 0 16,-9 1-16,-7 2 0,11 0 15,9 1-15,-10-1 0,-7-4 16,11 1-16,7 1 0,-10 1 15,-7-1-15,13 1 0,7 1 16,-13-5-16,-9-2 0,12 3 16,8 1-16,-10-1 0,-6 2 15,7-1-15,7 0 0,-12-1 16,-9-2-16,12-2 0,9-1 16,-10 7-16,-6 3 0,4-4 0,6-2 15,-12 0-15,-7 0 0,12-1 16,11 0-16,-13-5 0,-11-3 15,15 7-15,11 2 0,-14 3 0,-9 1 16,9-4-16,9-2 16,-12-1-16,-6 1 0,12-1 15,10 3-15,-16-1 0,-10-2 0,11 3 16,7 2-16,-11 0 0,-6 1 16,8-1-16,8-1 15,-12-2-15,-9-1 0,11 2 0,8 1 16,-14 1-16,-8-1 0,6-2 15,5-1-15,-8 1 0,-5 1 16,8-1-16,7 1 0,-10 0 16,-7 1-16,10-1 0,9-1 15,-12-1-15,-6 1 0,7 1 0,6 3 16,-12-3-16,-6-2 0,9 0 16,8 0-16,-14 5 0,-8 3 15,5-2-15,3 0 0,-10-4 16,-6-3-16,8 3 0,6 1 15,-11 2-15,-8 1 0,6-1 16,4 2-16,-9 0 0,-4-1 16,6-4-16,3-1 0,-9-1 15,-6 1-15,6-1 0,5 4 16,-12-4-16,-7 1 0,5-2 0,5-2 16,-10 5-16,-6 3 0,1 1 15,2 0-15,-8-2 0,-6-1 16,0-3-16,0 1 0,-7 3 15,-4 4-15,-5-5 0,-4-1 16,-9 2-16,-6 0 0,-5-2 16,-2-2-16,-8 2 0,-7 2 15,1-2-15,-1 3 0,1-3 0</inkml:trace>
  <inkml:trace contextRef="#ctx0" brushRef="#br0" timeOffset="191885.3549">16849 10122 0,'0'0'0,"0"0"0,0 0 15,-25-3-15,25 3 0,-24 2 16,9-1-16,0 1 0,-1 0 0,-3 3 16,-2-1-16,-6 4 15,-1 0-15,0 2 0,-2 1 16,0 0-16,0 0 0,-7 5 16,2 0-16,0 0 0,3-2 0,-2 5 15,-1 2-15,4 2 0,3 0 16,-2 6-16,2 1 0,4-2 15,2 0-15,3 3 0,4 3 16,4-2-16,4-2 0,6 3 16,5 1-16,4-2 0,3 1 0,7 1 15,4 1-15,2-2 0,4-2 16,12 6-16,8 3 0,-2-6 16,-1-5-16,15 6 15,5 1-15,-2-7 0,-3-4 0,8-3 16,4-3-16,25 12 0,-13 0 0,4-5 15,3-3-15,-12-9 16,-7-4-16,4 0 0,4 0 16,-5-5-16,-3-1 0,3-2 15,2-2-15,-3 0 0,-4 1 0,7-5 16,2-2-16,-9-1 0,-4 0 16,3-2-16,4-2 0,-10 2 15,-7 3-15,3-9 0,4-6 16,-3 3-16,-3 3 0,-1 0 15,0-2-15,-4 1 0,-4-1 16,-2-4-16,-1-2 0,-6 1 0,-4 1 16,-5-1-16,-5 0 15,-2-1-15,0-3 0,-4-1 0,-3-1 16,-1 0-16,-1 0 0,-5-1 16,-3-1-16,-5 5 0,-2 3 15,-1-3-15,-2-3 0,-1 10 16,-2-3-16,-2-2 0,-1-1 15,-2-1-15,-2 3 0,-5-3 16,-3 0-16,3 4 0,0 3 0,-9-4 16,-5-1-16,0 0 0,1 1 15,-9-2-15,-6-1 0,-3 3 16,-1 2-16,-17-4 0,-8 0 16,4 0-16,3 1 0,-51-5 15,-4 8-15,7 3 0,6 4 16,-17-1-16,-12 3 0,3 1 0,2 3 15,41 3-15,30 0 16,20 2-16</inkml:trace>
  <inkml:trace contextRef="#ctx0" brushRef="#br0" timeOffset="203836.5831">18955 9701 0,'0'0'0,"0"0"0,25-1 0,-25 1 15,29-1-15,-7-1 0,6-1 16,10-2-16,-2 1 0,6 1 15,4-3-15,7 1 0,-3 0 0,7-3 16,-2 0-16,-8 1 16,-8 1-16,-4 0 0,-5 1 15,-9 0-15,-7 1 0,-4 1 16,-3 0-16,0 2 0</inkml:trace>
  <inkml:trace contextRef="#ctx0" brushRef="#br0" timeOffset="204004.4019">19363 9530 0,'0'0'0,"0"0"15,0 0-15,0 0 0,4 26 0,-4-26 16,0 33-16,0-11 0,0 2 16,-1 2-16,-1 3 15,-1 7-15,2-2 0,1-6 0,0-4 16,0-4-16,0-3 0,0-2 15</inkml:trace>
  <inkml:trace contextRef="#ctx0" brushRef="#br0" timeOffset="204269.1763">19414 9667 0,'0'0'15,"0"0"-15,0 0 0,-23 5 16,23-5-16,-32 11 0,12-1 15,-1 0-15,-2 0 0,-4 1 16,0 0-16,4 0 0,3-1 0,4-4 16,2 1-16,6-1 0,1-1 15,8-1-15,6-1 0,6-1 16,6-2-16,7-2 0,7-1 16,0 0-16,2-1 0,11-1 15,2 0-15,-4 1 0,-3 2 16,6 0-16,-4 1 0,-12 1 0,-7 0 15,-6 0-15,-3 0 0,-4 0 16</inkml:trace>
  <inkml:trace contextRef="#ctx0" brushRef="#br0" timeOffset="204435.7083">19214 9903 0,'0'0'0,"0"0"0,0 0 15,0 0-15,5 22 0,-5-22 16,6 28-16,-6-28 0,7 32 0,-2-16 16,-1 1-16,1-5 0,0-2 15,0-1-15,-2-2 0,0-1 16</inkml:trace>
  <inkml:trace contextRef="#ctx0" brushRef="#br0" timeOffset="204936.4057">19423 9900 0,'0'0'0,"0"0"16,0 0-16,29-3 0,-29 3 0,28-1 15,-11 2-15,0 2 0,-1 0 16,6 2-16,1-1 0,-2 2 16,-2 0-16,-4-1 0,-2 2 15,-4-1-15,-2 1 0,-6 0 16,-4 0-16,-4 1 0,-4 1 0,-5 1 15,-6 1-15,-3-1 16,0-1-16,-1-2 0,-2 1 16,-3-3-16,1-1 0,5-2 0,3-4 15,5 0-15,4 0 0,7-3 16,4-3-16,7 1 0,5 0 16,3 1-16,4-1 0,0 1 15,3 2-15,5 0 0,2 1 16,-5 2-16,-2 1 0,-4 2 15,-1 3-15,-5 0 0,-4 2 0,-7 4 16,-6 2-16,-5-1 0,-4 0 16,-8 4-16,-4 4 0,-3-2 15,-1-2-15,1 0 0,3-2 16,2-2-16,4-2 0,2 0 16,6-2-16,6-3 0,5 0 15,9-2-15,6-1 0,7 0 16,8-1-16,8-4 0,9-3 15,2-1-15,1 0 0,12-2 16,2-1-16,-2 1 0,-2-1 0,1-1 16,-6 0-16,-9-2 0,-5-1 15,-11 4-15,-6 1 0,-5 3 16</inkml:trace>
  <inkml:trace contextRef="#ctx0" brushRef="#br0" timeOffset="205136.0149">20074 9621 0,'0'0'0,"0"0"15,18-1-15,-3 0 0,2 1 16,3 0-16,2 0 0,7 2 16,0 1-16,-2-1 0,0 1 15,-5 3-15,-3 1 0,0-2 16,-4-2-16,-9-3 0,-3 0 0,0-1 15,-1 1-15,0-1 0</inkml:trace>
  <inkml:trace contextRef="#ctx0" brushRef="#br0" timeOffset="205287.4329">19946 9769 0,'0'0'0,"0"0"0,0 0 0,0 0 16,0 0-16,0 0 0,0 0 16,0 0-16,0 0 0,39 0 15,-14-1-15,4-2 0,6-1 16,11-1-16,2 0 0,1 0 15,-1 2-15,6-1 0,-5-2 0,-3 2 16,-9 0-16,-9 2 0</inkml:trace>
  <inkml:trace contextRef="#ctx0" brushRef="#br0" timeOffset="205469.9403">19853 9946 0,'0'0'0,"0"0"16,27-6-16,-5 2 0,4 1 0,15-4 16,4 2-16,2-4 0,3 2 15,13-4-15,0 1 0,5-2 16,-5 0-16,-4-4 0,-9 0 16,-14 4-16,-8 3 0,-7 2 15</inkml:trace>
  <inkml:trace contextRef="#ctx0" brushRef="#br0" timeOffset="205652.9013">20156 9730 0,'0'0'0,"0"0"0,0 0 0,-4 24 16,4-24-16,-7 36 0,2-11 15,-1 4-15,0 3 0,-2 10 16,0 0-16,0-5 0,2-3 0,-1 0 15,2-4-15,1-7 16,2-6-16,0-3 0,1-3 0,0-3 16</inkml:trace>
  <inkml:trace contextRef="#ctx0" brushRef="#br0" timeOffset="205821.6415">20237 9967 0,'0'0'16,"0"0"-16,0 0 0,3 24 15,-3-24-15,3 31 0,-3-10 16,0 3-16,0 1 0,0 2 16,1 3-16,-1 4 0,0-2 0,2-4 15,0-5-15,0-4 0,0-6 16,0-1-16,1-3 0,-2 0 16</inkml:trace>
  <inkml:trace contextRef="#ctx0" brushRef="#br0" timeOffset="206069.0641">20369 9981 0,'0'0'0,"8"-2"0,3-2 15,1 1-15,2 0 0,4 1 16,2 2-16,5-2 0,0 1 16,1 4-16,-1 0 0,-2 3 15,-2 3-15,-1 2 0,-2 1 16,-4 0-16,-2 3 0,-1 3 15,-3 4-15,-3-3 0,-2 0 0,-4 1 16,-5-1-16,-4-2 0,-3-2 16,-1-1-16,-3-2 0,-2-3 15,-2-5-15,5 1 0,1-2 16,4-1-16</inkml:trace>
  <inkml:trace contextRef="#ctx0" brushRef="#br0" timeOffset="206219.1155">20274 10104 0,'0'0'15,"0"0"-15,0 0 0,0 0 0,0 0 16,29-3-16,-29 3 0,33-4 16,-13 1-16,3 2 0,2-2 15,1 1-15,-1 0 0,0-1 16,2 1-16,3-1 0,-5-1 16,-4 0-16,-3 1 0,-3 1 15</inkml:trace>
  <inkml:trace contextRef="#ctx0" brushRef="#br0" timeOffset="206371.5526">20310 10197 0,'0'0'0,"0"0"16,0 0-16,0 0 0,0 0 0,37 0 16,-37 0-16,36-4 0,-12 2 15,1 0-15,0-2 0,1 0 16,-2-2-16,2 2 0,-3-2 15,-4 3-15</inkml:trace>
  <inkml:trace contextRef="#ctx0" brushRef="#br0" timeOffset="206519.6405">20384 10306 0,'0'0'0,"0"0"15,0 0-15,0 0 0,30 10 0,-30-10 16,40-2-16,-14-2 15,4 0-15,-3 1 0,-4 0 16,-3 0-16</inkml:trace>
  <inkml:trace contextRef="#ctx0" brushRef="#br0" timeOffset="206678.1802">20941 10179 0,'0'0'0,"0"0"16,0 0-16,0 0 0,0 0 0,18 23 16,-18-23-16,0 0 0,21 19 15,-21-19-15,12 10 0,-7-6 16</inkml:trace>
  <inkml:trace contextRef="#ctx0" brushRef="#br0" timeOffset="206886.1038">21380 9485 0,'0'0'0,"0"0"0,0 0 15,18 12-15,-18-12 0,13 18 16,-7-4-16,0-2 0,-2 1 0,1-2 15,-2-1-15,0-2 0</inkml:trace>
  <inkml:trace contextRef="#ctx0" brushRef="#br0" timeOffset="207071.0218">21151 9728 0,'0'0'0,"0"0"0,0 0 16,32 0-16,-32 0 0,42-3 15,-10 1-15,1-2 0,0 2 0,14-2 16,4 2-16,6-2 0,-5 1 16,3 0-16,-4 1 15,-13-4-15,-7-2 0,-7 2 0,-5 1 16,-4 2-16</inkml:trace>
  <inkml:trace contextRef="#ctx0" brushRef="#br0" timeOffset="207204.7905">21322 9783 0,'0'0'0,"0"0"0,0 0 16,0 0-16,0 0 0,4 28 15,-4-28-15,9 24 0,-9-24 0,14 20 16,-2-13-16,-1 0 0,-1-1 16,-2 0-16</inkml:trace>
  <inkml:trace contextRef="#ctx0" brushRef="#br0" timeOffset="207452.9314">21712 9764 0,'0'0'0,"0"0"0,0 0 0,-26 10 15,26-10-15,-37 16 0,9-4 16,0 1-16,-3 2 0,-10 3 16,-1 0-16,-3 2 0,6 0 15,7-3-15,7-4 0,7-2 16,6-2-16,11-2 0,9-2 15,5-1-15,5-1 0,9-3 16,9-4-16,1 0 0,3 0 0,9-3 16,2 0-16,-3-1 0,-4 2 15,0 1-15,-7 0 0,-10 2 16,-9-2-16,-3 1 0,-4 2 16,-3 1-16</inkml:trace>
  <inkml:trace contextRef="#ctx0" brushRef="#br0" timeOffset="207836.7016">21200 10142 0,'0'0'0,"0"0"0,0 0 15,0 0-15,0 0 0,38-5 0,-15 2 16,3-2-16,4 0 0,3-2 16,4 0-16,9-3 0,-1-1 15,8-1-15,-3 1 0,-6 1 16,-3 2-16,-7-2 0,-6 0 15,-7 2-15,-5 1 0,-10 0 16,-6-2-16,-6 2 0,-6-1 0,-4 0 16,-1 1-16,-3 1 0,-2 1 15,0 2-15,0 1 0,3 1 16,2 0-16,4 2 0,2 1 16,2 3-16,2 2 0,3 4 15,3 5-15,2 1 0,3 2 16,4 5-16,4 4 0,1 0 15,0 0-15,0 1 0,1 1 16,-1-3-16,-4-2 0,1 0 0,-3-4 16,-3-3-16,-1-3 0,-8-5 15,-5-1-15,-4-3 0,-4-1 16,-4-3-16,-3-2 0,4 0 16,4 0-16,3 0 0</inkml:trace>
  <inkml:trace contextRef="#ctx0" brushRef="#br0" timeOffset="208252.5045">21873 9845 0,'0'0'0,"0"0"15,0 0-15,5 26 0,-5-26 0,5 25 16,-3-7-16,1-1 0,1-2 16,-1-1-16,1-2 0,2 2 15,-1-4-15,0 0 0,-2-3 16,0 0-16</inkml:trace>
  <inkml:trace contextRef="#ctx0" brushRef="#br0" timeOffset="208536.1084">21991 9625 0,'0'0'0,"0"0"0,0 0 15,0 0-15,0 0 0,0 0 16,19 25-16,-19-25 0,6 28 0,-3-9 16,1 6-16,-1-2 0,0 1 15,2 0-15,-1 0 0,2 5 16,-2-4-16,2 0 0,-1-2 16,0-2-16,-1 0 0,1-3 15,1-3-15,-2-2 0,-1-2 16,-1-2-16,1 0 0,-2-3 15,-1-1-15,-2-3 0,-1 0 16,-1-4-16,0-1 0,0-2 0,0 1 16,1 2-16</inkml:trace>
  <inkml:trace contextRef="#ctx0" brushRef="#br0" timeOffset="209219.481">22039 9928 0,'0'0'0,"0"0"0,0 0 0,0 0 15,0 0-15,0 0 0,15 21 16,-15-21-16,6 22 0,-6-22 15,5 35-15,-3-16 0,1 0 0,-2 1 16,0 2-16,0-2 16,1-2-16,-1 4 0,0-1 0,-1-3 15,0-3-15,-1-4 0,0-2 16,-2-1-16,1-3 0,-1-2 16,-3-3-16,2 0 0,1 0 0,-1 0 15</inkml:trace>
  <inkml:trace contextRef="#ctx0" brushRef="#br0" timeOffset="209553.1061">22346 9482 0,'0'0'0,"0"0"0,0 0 0,0 0 16,0 0-16,10 24 0,-10-24 15,5 20-15,-5-20 0,5 23 16,-3-11-16,-1 1 0,-1-1 0,0-1 16,0-1-16,0-2 0</inkml:trace>
  <inkml:trace contextRef="#ctx0" brushRef="#br0" timeOffset="209719.3235">22156 9695 0,'0'0'16,"0"0"-16,0 0 0,0 0 0,0 0 15,0 0-15,28-8 16,-28 8-16,36-6 0,-11 2 16,5 1-16,0-2 0,0 1 0,11-3 15,2 0-15,-5 2 0,-3 2 16,3-2-16,-5 0 0,-7 0 16,-6 2-16,-3-1 0,-4 1 15,-2 1-15</inkml:trace>
  <inkml:trace contextRef="#ctx0" brushRef="#br0" timeOffset="209870.099">22373 9669 0,'0'0'16,"0"0"-16,0 0 0,0 0 0,0 0 15,0 0-15,-16 22 0,16-22 16,-7 19-16,5-8 0,0 2 16,1 0-16,0 0 0,1 1 15,2 1-15,0 3 0,1 1 0,2 4 16,-2-4-16,0-4 0</inkml:trace>
  <inkml:trace contextRef="#ctx0" brushRef="#br0" timeOffset="210136.0905">22668 9735 0,'0'0'0,"0"0"16,0 0-16,0 0 0,-26 9 0,26-9 15,-38 17-15,13-6 16,-1 0-16,-6 3 0,-4 3 15,-10 2-15,5-2 0,-7 4 16,5-2-16,7-3 0,6-4 0,2-1 16,9-3-16,9-3 0,4-2 15,11-1-15,7-2 0,5-1 16,7-3-16,7-1 0,8-1 16,-1-2-16,-2-1 0,14-1 15,4 0-15,-8 1 0,-5 1 0,4 0 16,-3 1-16,-10 1 0,-7 0 15,-6 2-15,-5 0 16,-3 2-16</inkml:trace>
  <inkml:trace contextRef="#ctx0" brushRef="#br0" timeOffset="210339.9504">22283 10104 0,'0'0'0,"0"0"0,20-5 15,-4 1-15,3 1 0,13-4 16,7-1-16,-1-1 0,1 1 0,8-2 16,1 1-16,-7 3 0,-3 0 15,-1-2-15,-5-1 16,-10 3-16,-6 0 0,-9 1 0,-7 0 16,0 1-16,0 1 0,0 1 15</inkml:trace>
  <inkml:trace contextRef="#ctx0" brushRef="#br0" timeOffset="210552.5331">22499 9956 0,'0'0'0,"0"0"0,0 0 15,0 0-15,9 22 0,-9-22 0,6 28 16,-1-9-16,0 3 0,0 2 16,-1 2-16,1 2 0,0 1 15,2 7-15,-1-1 0,0-3 16,-3-4-16,0 1 0,1-5 15,-4-5-15,-2-4 0,-3-7 16,-1-1-16,-1-1 0,0-3 0,2-6 16,-1-5-16,2 1 0,1 1 15,-1 1-15</inkml:trace>
  <inkml:trace contextRef="#ctx0" brushRef="#br0" timeOffset="210774.9829">23130 9664 0,'0'0'0,"0"0"16,0 0-16,0 0 0,24 14 0,-24-14 15,25 11-15,-12-4 0,0 2 16,-2-1-16,-1-2 16,-2 0-16</inkml:trace>
  <inkml:trace contextRef="#ctx0" brushRef="#br0" timeOffset="211069.9461">23048 9883 0,'0'0'0,"0"0"0,0 0 16,32-1-16,-32 1 0,26 1 0,-10 3 16,-1 1-16,1-1 0,3 3 15,-3 1-15,-4 3 0,-4 1 16,-7 6-16,-5 5 0,-3 0 16,-2-1-16,-1 1 0,-1 0 15,0-2-15,1-2 0,0 1 16,3 0-16,2-4 0,5-3 15,5-3-15,3-3 0,5-5 0,3 0 16,6-8-16,6-4 16,8-5-16,3-3 0,1-4 0,2-6 15,-1 2-15,-10 6 0,-7 5 16</inkml:trace>
  <inkml:trace contextRef="#ctx0" brushRef="#br0" timeOffset="211255.6175">23693 9725 0,'0'0'0,"0"0"16,-9 18-16,4-3 0,-2 2 0,-2 8 15,-2 6-15,-4 10 0,-2 1 0,-3 11 16,1-3 0,1-8-16,4-8 0,-1 0 0,4-7 15,1-6-15,1-4 0,-2-6 16,-2-4-16,2-4 0,0-3 0,2 0 15,2 0-15,1 0 0</inkml:trace>
  <inkml:trace contextRef="#ctx0" brushRef="#br0" timeOffset="211436.5723">23646 10028 0,'0'0'0,"0"0"0,26 9 0,-8-3 15,2 0-15,10 4 0,7 1 16,-1 1-16,1-1 0,9 3 15,1 1-15,-4-2 0,-4-2 0,3 0 16,-4-4-16,-7 1 16,-5-3-16,-7-1 0,-4-1 0,-6-3 15,-6-2-15,-1 1 0,0 0 16,-2 1-16</inkml:trace>
  <inkml:trace contextRef="#ctx0" brushRef="#br0" timeOffset="211595.7815">24762 10108 0,'0'0'0,"0"0"0,0 0 16,0 0-16,0 0 0,-21 7 15,21-7-15,0 0 0</inkml:trace>
  <inkml:trace contextRef="#ctx0" brushRef="#br0" timeOffset="217919.4227">20613 11619 0,'0'0'0,"0"0"16,0 0-16,0 0 0,-10-26 0,10 26 16,-10-23-16,4 11 0,0 2 15,-4-1-15,-2 1 16,-3 0-16,0 1 0,-5-2 0,-1 3 16,2 1-16,1 2 0,-4 4 15,-4 3-15,2 1 0,2 2 0,0 6 16,1 6-16,2 2 15,3-1-15,-2 9 0,3 2 16,4-1-16,3-4 0,7 0 0,4 0 16,3-3-16,2-3 0,11-4 15,9-3-15,0-6 0,1-3 16,13-5-16,6-4 16,-1-5-16,-2-5 0,10-7 0,1-4 15,-6-1-15,-6-1 0,4-8 16,-2-5-16,-7 5 0,-3 2 0,-3 2 15,-1 0-15,-9 5 0,-7 4 16,-5 6-16,-4 4 16,-5 5-16,-3 4 0,-9 6 0,-6 3 15,-2 1-15,-2 3 0,-5 10 16,-5 8-16,2-1 0,-1 3 16,-5 15-16,-1 8 0,8-4 15,4-5-15,3 7 0,5-3 16,9-5-16,5-6 0,8-1 15,9-1-15,6-5 0,4-4 0,11-7 16,6-8-16,-4-3 0,-1-3 16,-12-1-16,-7-1 0,-4 1 15</inkml:trace>
  <inkml:trace contextRef="#ctx0" brushRef="#br0" timeOffset="218103.1161">21389 11700 0,'0'0'16,"0"0"-16,0 0 0,-8 26 0,8-26 15,-10 27-15,1-8 0,-1 0 16,1 1-16,-2 3 0,1-3 16,5-4-16,4-6 0,0 0 15,0-2-15,1-2 0</inkml:trace>
  <inkml:trace contextRef="#ctx0" brushRef="#br0" timeOffset="218257.7741">21444 11355 0,'0'0'0,"0"0"0,0 0 15,0 0-15,25 19 0,-25-19 16,23 22-16,-9-7 0,1 0 0,-2-1 15,-2-1-15,-1-2 16</inkml:trace>
  <inkml:trace contextRef="#ctx0" brushRef="#br0" timeOffset="218536.3536">21896 11492 0,'0'0'0,"-12"1"0,-6 0 0,-1 3 15,0 2-15,-11 5 0,-9 9 16,4-1-16,3 2 0,3 2 16,8-1-16,15-4 0,7 1 15,10 2-15,7-2 0,6-1 0,6-1 16,4-1-16,4 0 16,-2-1-16,-3 0 0,-4 0 15,-5-2-15,-10-1 0,-7-2 0,-14 1 16,-8 3-16,-4-4 15,-1 1-15,-7-3 0,-3-3 0,-1 1 16,1 0-16,7 0 16,4-2-16,5-1 0</inkml:trace>
  <inkml:trace contextRef="#ctx0" brushRef="#br0" timeOffset="218794.373">22701 11539 0,'0'0'0,"0"0"16,0 0-16,0 0 0,-28-2 15,28 2-15,-41 13 0,13-3 16,-4 2-16,-4 6 16,-1 3-16,-8 9 0,4 1 15,8-5-15,8-2 0,8 1 16,12-1-16,7-5 0,5-2 15,11-5-15,9-1 0,-1-5 16,-1-3-16,11-5 0,2-3 16,-8 1-16,-7-1 0,-4 2 15</inkml:trace>
  <inkml:trace contextRef="#ctx0" brushRef="#br0" timeOffset="219169.9518">22637 11780 0,'0'0'16,"11"-1"-16,4 0 0,4-1 0,2 1 16,12-3-16,6-1 15,6 0-15,-2 1 0,3-2 0,3-1 16,1-2-16,-6 0 0,-5-1 16,-6-2-16,-6 1 0,-6 0 15,-7-2-15,-4-1 0,-8-2 16,-4-2-16,-11 1 0,-8 0 15,-4 5-15,-1 4 0,-7 4 16,-5 3-16,-1 2 0,-2 2 16,-1 6-16,0 6 0,5 2 0,3 1 15,1 11-15,5 4 16,7-2-16,6 0 0,10 2 0,6 0 16,11-4-16,9-3 0,9-7 15,6-4-15,6-5 0,6-6 16,7-4-16,6-6 0,-3 1 15,-5-1-15,5-7 0,-4-4 16,-3-4-16,-3-3 0,-12 8 16,-11 3-16,-6 5 0</inkml:trace>
  <inkml:trace contextRef="#ctx0" brushRef="#br0" timeOffset="219436.8799">23607 11612 0,'0'0'0,"0"0"0,0 0 16,0 0-16,-23 19 0,23-19 0,-24 29 15,10-10-15,1 1 0,-1 2 16,-3 2-16,-1 4 0,1-3 16,4-4-16,3-5 0,2-3 15,3-3-15,2-7 0,3-5 16,3-4-16,1-2 0,2-6 0,-1-4 16,2-3-16,-1-3 0,5-3 15,3 1-15,-1 2 0,0 2 0,-2 4 16,-1 6-16,1 1 15,1 2-15,1 4 0,2 5 16,-2 3-16,-1 0 0,5 2 16,2 3-16,-3-2 15,-3-2-15,-3 1 0</inkml:trace>
  <inkml:trace contextRef="#ctx0" brushRef="#br0" timeOffset="219821.1951">24067 11563 0,'0'0'0,"0"0"15,0 0-15,-22 26 0,10-12 16,-5 5-16,-4 6 16,0 1-16,-1 2 0,-2 6 0,-3 4 15,6-8-15,5-5 0,3-7 16,3-4-16,2-5 0,2-5 15,6-4-15,0-4 0,4-5 16,0-4-16,5-4 16,4-3-16,6-5 0,4-3 15,6-5-15,1 3 0,5 0 0,0 4 16,-2 7-16,-3 3 0,1 7 16,0 4-16,-4 3 0,-2 5 15,-6 5-15,-2 5 0,-4 2 16,-3 5-16,-4 4 0,-3 6 15,-2-1-15,-1-2 0,-2 1 16,-3 0-16,2-4 0,0-2 0,-1-4 16,0-1-16,0-4 0,0-2 15,2-7-15,2-4 16,-2-2-16,2 2 0,0 0 0</inkml:trace>
  <inkml:trace contextRef="#ctx0" brushRef="#br0" timeOffset="220004.8602">24747 11691 0,'0'0'0,"0"0"0,-7 18 0,0-5 0,-4 1 16,-7 12-16,-2 5 16,0 0-16,2 0 0,-2 2 0,3-5 15,5-6-15,4-5 0,4-9 16,4-8-16,-1 2 0,1-2 0,0 0 15</inkml:trace>
  <inkml:trace contextRef="#ctx0" brushRef="#br0" timeOffset="220153.5198">24734 11317 0,'0'0'0,"0"0"0,0 0 0,29 6 15,-13-3-15,3 3 0,2 2 16,2 0-16,-5-1 0,-1-1 0</inkml:trace>
  <inkml:trace contextRef="#ctx0" brushRef="#br0" timeOffset="220453.7304">25061 11748 0,'0'0'0,"0"0"0,-17 17 15,5-4-15,0 2 0,-5 6 16,-2 1-16,1-1 0,3-3 0,-1 0 16,5-4-16,3-4 15,2-4-15,6-6 0,6-3 16,-1-3-16,3-5 0,3-2 0,3-1 16,3-3-16,3-3 0,7-6 15,3-1-15,-1 4 0,-1 3 16,4-2-16,-2 5 0,-6 5 15,-4 3-15,-3 6 0,-4 5 16,-4 2-16,-2 2 0,-3 8 16,-4 6-16,-1 2 0,-2 3 0,-1 5 15,-3 4-15,3 0 16,1-1-16,-1-1 0,2-8 16,0-5-16</inkml:trace>
  <inkml:trace contextRef="#ctx0" brushRef="#br0" timeOffset="220903.5845">25894 11618 0,'0'0'16,"0"0"-16,0 0 0,-35 0 0,18 1 16,-9 2-16,-6 3 0,-11 4 15,-1 3-15,1 5 0,1 6 16,-3 6-16,5 0 0,5 3 15,10-2-15,11-5 0,7-4 0,15-4 16,11-4-16,7-6 16,4-3-16,7-7 0,7-5 15,-2-2-15,-2-1 0,6-10 16,-1-3-16,-6-3 0,-5-2 0,-5 3 16,-5 2-16,-6 3 0,-5 1 15,-4 3-15,-4 3 0,-4 7 16,-1 6-16,-6 1 0,-2 4 15,-1 4-15,0 4 0,-3 8 16,-2 8-16,-2 6 0,2 4 0,0 10 16,0 5-16,3-1 15,4-3-15,1 4 0,4-3 16,1-5-16,2-6 0,-3 1 0,-3-4 16,-2-11-16,-3-3 0,-6-3 15,-4-2-15,-7-6 0,-6-3 16,-13-3-16,-10-5 0,2-1 15,1-4-15,-6-7 0,-5-6 16,10 3-16,15 4 0,12 2 0</inkml:trace>
  <inkml:trace contextRef="#ctx0" brushRef="#br0" timeOffset="221270.0484">26261 11661 0,'0'0'0,"0"0"0,24 2 16,-10-1-16,2 1 0,3 0 0,5-1 15,5 1-15,2-1 0,2 3 16,3-1-16,3 2 0,-2 0 0,-9-1 15,-3 0-15,-7-1 0</inkml:trace>
  <inkml:trace contextRef="#ctx0" brushRef="#br0" timeOffset="221403.3659">26393 11815 0,'0'0'0,"16"2"15,10 2-15,11 0 0,4 0 16,1 0-16,-3-1 0,-9 0 0</inkml:trace>
  <inkml:trace contextRef="#ctx0" brushRef="#br0" timeOffset="224901.4323">27114 11855 0,'0'0'0,"0"0"16,0 0-16,-10 28 0,10-28 0,-11 29 15,2-7-15,-1 1 0,0 0 16,-2 7-16,0-1 0,2-7 15,2-4-15,3-8 0,2-6 16,-1 0-16,2-1 0,0 0 16</inkml:trace>
  <inkml:trace contextRef="#ctx0" brushRef="#br0" timeOffset="225069.5571">27176 11489 0,'0'0'0,"0"0"0,0 0 0,0 0 16,0 0-16,27 11 0,-27-11 16,32 16-16,-13-4 15,4 2-15,2 1 0,-1-2 0,-5-1 0,-1-2 16</inkml:trace>
  <inkml:trace contextRef="#ctx0" brushRef="#br0" timeOffset="225386.6022">27545 11872 0,'0'0'16,"0"0"-16,-11 18 0,2-5 0,-3 2 15,-7 10-15,-1 5 0,2-2 16,0 0-16,0 2 0,4-5 16,3-5-16,2-5 0,4-5 15,1-4-15,4-6 0,6-5 0,2-2 16,3-3-16,1-3 15,1-2-15,6-9 0,1-3 16,4 0-16,2 2 0,3-2 16,2-1-16,2 1 0,-3 5 0,-4 5 15,-3 6-15,-2 4 0,-1 3 16,-4 8-16,-4 6 0,-5 5 16,-2 4-16,-6 1 0,-5 6 15,-2 1-15,-3 2 0,0 10 16,1 2-16,3-8 0,1-8 15,2-5-15</inkml:trace>
  <inkml:trace contextRef="#ctx0" brushRef="#br0" timeOffset="225719.9043">28459 11758 0,'0'0'0,"0"0"15,-21-3-15,6 2 0,-3 2 0,-5 1 16,-5 2-16,-9 3 0,-2 3 16,1 5-1,-1 4-15,1 7 0,10 2 16,8-3-16,7-2 0,12-1 16,8 2-16,4-4 0,3-2 0,12 2 15,9-2-15,-5-2 0,-2 0 16,-4-2-16,-3 1 0,-5-2 15,-2-1-15,-8-2 0,-4-1 16,-3 0-16,-2-2 0,-15 1 16,-9 0-16,5-3 0,0-1 0,-10 0 15,-5-1-15,5-2 16,5-1-16,5-9 0,4-5 16,4 2-16,3 4 0,2 1 0</inkml:trace>
  <inkml:trace contextRef="#ctx0" brushRef="#br0" timeOffset="225937.0883">28688 11926 0,'0'0'0,"0"0"0,0 0 16,0 0-16,-7 32 0,7-32 16,-20 39-16,6-14 0,-1 1 0,-4 7 15,2-3-15,2-3 0,4-5 16,0-1-16,2-5 15,4-7-15,2-4 0,3-5 0,6-9 16,0-3-16,0-5 0,2-3 16,1-7-16,1-9 0,-1-2 15,-3 6-15,0 7 0,-2 3 0</inkml:trace>
  <inkml:trace contextRef="#ctx0" brushRef="#br0" timeOffset="226054.8856">28770 11494 0,'0'0'16,"0"0"-16,0 0 0,0 0 0,0 0 15,0 0-15,0 0 0,19 21 16,-19-21-16,13 32 0,-4-8 16,2 0-16,1 2 0,-1-4 15,-2-3-15,-2-2 0</inkml:trace>
  <inkml:trace contextRef="#ctx0" brushRef="#br0" timeOffset="226505.082">29319 11978 0,'0'0'15,"0"0"-15,0 0 0,0 0 0,2-20 16,-2 20-16,0 0 0,-20-24 16,5 16-16,-6 1 0,-6 3 15,0 1-15,-2 2 0,-8 4 16,-2 2-16,0 4 0,2 4 0,-4 8 16,7 4-16,6-2 15,8-3-15,6 3 0,9 0 0,10-5 16,9-2-16,6-7 0,8-3 15,-3-5-15,4-2 0,4-5 16,-1-1-16,-2-1 0,-3 0 16,3-7-16,1-4 0,-6 0 15,-4-3-15,-4 3 0,-5 2 16,-2 4-16,-2 5 0,-3 2 16,-1 2-16,-4 4 0,-4 2 0,-2 7 15,-5 8-15,-2 2 0,-1 6 16,-1 8-16,-1 8 0,2 2 15,1 1-15,-2 11 16,2 0-16,2-8 0,1-6 16,0 1-16,1-6 0,-1-8 0,-1-6 15,-1-7-15,-1-6 16,-2 0-16,-2-4 0,2-3 0,-3-2 16,-1-5-16,-1-3 0,-2-8 15,-2-6-15,8-6 0,5-4 16,3 8-16,1 4 0,2 5 15</inkml:trace>
  <inkml:trace contextRef="#ctx0" brushRef="#br0" timeOffset="226887.5404">29744 11776 0,'0'0'0,"-6"9"0,-5 4 15,-1 6-15,-3 3 0,-10 11 0,-5 3 16,-4 7-16,2-3 0,0 4 16,5-4-16,6-8 0,4-9 15,3-3-15,3-2 0,2-5 16,2-3-16,4-7 16,2-9-16,3-3 0,4-3 0,2-5 15,4-3-15,6-3 0,4-4 16,4 1-16,0 1 0,5 2 0,-1 4 15,0 5-15,1 4 16,-4 3-16,-5 1 0,-2 6 16,-3 5-16,-1 2 0,-2 3 0,-4 7 15,-4 5-15,-4-4 0,0 3 16,-3 2-16,-1 5 0,-2 3 16,1-2-16,0-4 15,-1-1 1,6-11-16,2-4 0,3-5 0,0-4 15,0 0-15,-2 0 0,0 0 0</inkml:trace>
  <inkml:trace contextRef="#ctx0" brushRef="#br0" timeOffset="227103.8118">30344 11778 0,'0'0'16,"-6"8"-16,-4 6 0,-4 4 15,-2 4-15,-11 13 0,-3 6 16,-7 10-16,1-2 0,3 4 16,10-7-16,7-8 0,6-6 0,8-7 15,6-3-15,3-6 0,2-4 16,6-3-16,5-3 0,1-5 16,2-4-16,-5 2 0,-4 0 15,-3-1-15</inkml:trace>
  <inkml:trace contextRef="#ctx0" brushRef="#br0" timeOffset="227253.195">30081 11979 0,'0'0'0,"0"0"0,22-6 16,-5 5-16,5 1 0,9 0 15,8 0 1,19 0-16,7 0 0,1 1 0,-12-1 0,-9 0 15</inkml:trace>
  <inkml:trace contextRef="#ctx0" brushRef="#br0" timeOffset="227536.4991">31028 11747 0,'0'0'0,"0"0"0,0 0 15,-27 8-15,27-8 0,-26 13 0,7-1 16,-1 5-16,-2 4 0,-8 12 16,1 7-16,0 2 0,1 1 15,0 9-15,2-4 0,3 2 0,7-7 16,2-3-16,3-4 16,3-7-16,0-5 0,1-4 15,2-3-15,-1-4 0,1-3 0,-6-1 16,-4-1-16,1-6 0,-4-1 15,-3-7-15,-2-5 0,2-6 16,1-4-16,5 5 0,2 1 16,2 4-16</inkml:trace>
  <inkml:trace contextRef="#ctx0" brushRef="#br0" timeOffset="227653.8178">30435 12044 0,'0'0'0,"0"0"0,28-4 15,-7 1-15,2 2 0,15-2 0,6 0 16,2 1-16,3-1 0,11 1 15,2 1-15,4-2 0,-6 0 16,-7 0-16,-14 1 0,-9 1 0</inkml:trace>
  <inkml:trace contextRef="#ctx0" brushRef="#br0" timeOffset="228020.398">31232 11980 0,'0'0'0,"0"0"0,0 0 0,0 0 16,-22 30-16,22-30 0,-24 33 16,11-12-16,0 1 0,0 3 15,0 2-15,-1 5 0,3-2 16,4-5-16,1-3 0,3-1 16,2-3-16,5 1 0,5-2 15,1-8-15,3-5 0,4-4 0,2-3 16,0-3-16,0-1 0,6-9 15,3-4-15,-2-1 0,1-2 16,-3-3-16,-1-1 0,-2 6 16,-2 2-16,0 2 0,-3 3 15,-4 3-15,-4 3 0,-4 3 16,-1 4-16,-3 1 0,0 4 0,-5 6 16,-1 8-16,0-1 15,0 2-15,0 7 0,-1 2 16,3-1-16,1-1 0,1-3 0,4-3 15,2-5-15,3-2 0,-2-3 16,-1-2-16,1-1 0</inkml:trace>
  <inkml:trace contextRef="#ctx0" brushRef="#br0" timeOffset="228270.732">31793 11705 0,'0'0'0,"0"0"0,0 0 16,-16 33-16,10-13 0,-5 6 0,-4 7 15,-6 9-15,-1 0 0,-1 8 16,4-3-16,6-5 0,4-5 0,6 1 16,6-6-16,6-5 15,4-5-15,8-4 0,7-4 16,1-5-16,0-3 0,5-6 0,0-4 15,-7 1-15,-6 1 0,-4 0 16</inkml:trace>
  <inkml:trace contextRef="#ctx0" brushRef="#br0" timeOffset="242987.6777">22830 12385 0,'0'0'0,"0"0"0,0 0 0,0 21 15,0-21-15,-2 30 0,-1-6 16,0 1-16,-1 1 0,-4 13 16,-1 2-16,0 0 0,-1-1 15,-1 9-15,0-4 0,1-5 0,2-5 16,0 0-16,1-4 16,1-6-16,-1-5 0,3-7 15,0-3-15,2-1 0</inkml:trace>
  <inkml:trace contextRef="#ctx0" brushRef="#br0" timeOffset="243253.9151">22817 12268 0,'0'0'0,"0"0"0,22 1 15,-7 1-15,4-1 0,3 2 16,2 3-16,8 4 0,1 0 0,-2 4 15,-1 2-15,2 2 0,-3-1 16,-2 3-16,-3 3 0,-5 0 16,-6-1-16,-6-1 0,-6-3 15,-4 0-15,-5 0 0,-4-3 16,-5 0-16,-5-2 0,-4 1 16,-4-5-16,-2-1 0,-2-3 15,-2-1-15,-2-2 0,3-6 16,5-3-16,4-5 0,7 4 0,3 2 15,4 1-15</inkml:trace>
  <inkml:trace contextRef="#ctx0" brushRef="#br0" timeOffset="243604.3575">23353 12562 0,'0'0'0,"0"0"16,24 7-16,-10-4 0,0 0 0,3-2 15,3 1-15,3-2 16,0 1-16,0-3 0,0-2 16,-1 0-16,0-1 0,0-5 15,-1-2-15,-3 0 0,-4-2 0,0-4 16,-6-1-16,-1 2 0,-2 1 16,-6 3-16,-4 2 15,-3 1-15,-1 2 0,-6 2 0,-6 5 16,2 3-16,-2 4 0,-5 6 15,-2 7-15,1 3 0,-1 3 0,3 3 16,3 3-16,2 3 0,6-2 16,10-1-16,10-1 15,7-5-15,6-2 0,9-6 0,9-3 16,1-7-16,2-4 0,4-6 16,5-4-16,-11 1 0,-8 1 15,-7 1-15</inkml:trace>
  <inkml:trace contextRef="#ctx0" brushRef="#br0" timeOffset="243871.1297">23990 12476 0,'0'0'0,"0"0"16,0 0-16,-17 30 0,7-14 16,-3 4-16,-3 3 0,-2 5 15,0 0-15,4-3 0,2-2 16,-1-1-16,5-4 0,1-6 15,3-5-15,1-5 0,3-2 16,0-6-16,0-2 0,2-3 16,0-3-16,1-4 0,3-2 15,0-1-15,2-1 0,1 0 0,0 4 16,-1 2-16,0 4 0,3 3 16,2 4-16,1 2 0,1 2 15,5 3-15,3 2 0,-3-2 16,-4 1-16,-2-1 0</inkml:trace>
  <inkml:trace contextRef="#ctx0" brushRef="#br0" timeOffset="244154.3005">24623 12420 0,'0'0'0,"0"0"15,0 0-15,-24-6 0,7 4 16,-5 4-16,-3 1 0,-1 3 15,-1 1-15,-5 4 0,3 1 16,4 0-16,4 2 0,6 0 16,4 2-16,4 4 0,6-2 0,8-1 15,6 0-15,5 3 0,0-1 16,0-2-16,0-3 0,-4-1 16,-3-1-16,-5 1 0,-6 1 15,-6-2-15,-4 1 0,-10-2 16,-7 0-16,-3 0 0,-1-1 15,-1 0-15,-2-2 0,6-1 16,6-3-16,5 1 0</inkml:trace>
  <inkml:trace contextRef="#ctx0" brushRef="#br0" timeOffset="244387.3891">24924 12596 0,'0'0'16,"-3"9"-16,-3 7 0,-3 3 0,-1 5 16,-7 16-16,-3 7 0,-4 14 15,0 2-15,-6 12 0,0-3 16,2 2-16,3-9 0,7-15 16,3-10-16,2-5 0,4-12 15,3-11-15,1-9 0,3-9 16,2-8-16,0 6 15,0 1-15,0 1 16</inkml:trace>
  <inkml:trace contextRef="#ctx0" brushRef="#br0" timeOffset="244604.2622">24887 12487 0,'0'0'16,"10"-3"-16,5-1 0,3 1 15,2 0-15,7 3 0,2 1 16,7 4-16,1 1 0,-3 5 15,-2 3-15,-7 3 0,-4 1 0,-3 6 16,-6 0-16,-8 0 0,-6-1 16,-10 1-16,-9 0 0,-3 0 15,-3-3-15,-9 2 0,-7-1 16,1-3-16,1-2 0,-4-4 16,1-3-16,7-5 0,3-3 0,10 0 15,5-1-15,5 0 16</inkml:trace>
  <inkml:trace contextRef="#ctx0" brushRef="#br0" timeOffset="244937.4979">25327 12719 0,'0'0'0,"0"0"0,0 0 16,25 11-16,-14-7 0,2 1 15,3-2-15,3 1 0,2-2 0,6-1 16,1-2-16,0-1 0,2-1 15,0-4-15,-1-1 16,-5-4-16,-3 0 0,-3-5 16,-3 1-16,-6 0 0,-5 0 0,-8 3 15,-7-1-15,-5 5 0,-4 1 16,-5 2-16,-5 3 16,-1 3-16,0 4 0,0 5 0,-1 4 15,1 3-15,0 2 0,1 4 16,7 1-16,7 3 0,9 1 15,11 0-15,10 0 16,18-3-16,15-2 0,0-5 16,1-3-16,19-6 0,9-5 15,-19-2-15,-14 1 0,-11-1 0</inkml:trace>
  <inkml:trace contextRef="#ctx0" brushRef="#br0" timeOffset="245120.4927">26241 12666 0,'0'0'0,"0"0"16,-23-2-16,6 2 0,-1 2 0,-9 5 16,-5 3-16,1 1 0,0 4 15,-3 8-15,3 3 16,7 0-16,4 0 16,11 1-16,8-1 0,9-2 0,7-3 0,10-5 15,6-7-15,-1 1 0,-7-2 16,-4-3-16</inkml:trace>
  <inkml:trace contextRef="#ctx0" brushRef="#br0" timeOffset="245338.257">26707 12505 0,'0'0'16,"0"0"-16,-21 16 0,6-4 0,-2 3 15,-9 12-15,-4 5 16,1 2-16,2 3 0,-1 4 0,3 5 16,8-6-16,7-3 0,11-4 15,9-4-15,5-5 0,2-6 0,7-4 16,3-3-16,2-4 0,1-3 16,-7 0-16,-5-1 0,-3-1 15</inkml:trace>
  <inkml:trace contextRef="#ctx0" brushRef="#br0" timeOffset="245520.9213">26406 12696 0,'0'0'16,"0"0"-16,26-2 0,-26 2 15,37-1-15,-12 2 0,6 0 16,13 0-16,4 0 0,10 2 0,1-2 15,-12 0-15,-8 0 0,-9 0 16</inkml:trace>
  <inkml:trace contextRef="#ctx0" brushRef="#br0" timeOffset="245704.0132">26942 12789 0,'0'0'0,"0"0"0,0 0 0,-12 23 15,12-23-15,-11 22 0,5-7 16,2 0-16,-1-1 0,2 1 16,0 0-16,1-2 0,-1-2 0,2-4 15,1-7-15,0 2 0,0-2 16,0 3-16</inkml:trace>
  <inkml:trace contextRef="#ctx0" brushRef="#br0" timeOffset="245851.0173">27071 12446 0,'0'0'0,"0"0"15,0 0-15,0 0 0,0 0 0,0 0 16,16 19-16,-16-19 16,0 0-16,15 26 0,-15-26 0,14 19 15,-8-11-15,-1-2 0</inkml:trace>
  <inkml:trace contextRef="#ctx0" brushRef="#br0" timeOffset="246087.5085">27207 12713 0,'0'0'0,"0"0"16,0 0-16,0 29 0,0-29 15,-2 30-15,1-12 0,0 3 0,0 0 16,0 5-16,0-1 16,1-3-16,0-3 0,2-4 15,1-2-15,3-4 0,2-1 16,2-5-16,1-4 0,1-5 0,1-2 15,0-5-15,2-3 0,-2 0 16,0 0-16,2-7 16,3-4-16,0-1 0,-1 2 15,5-4-15,-1 4 0,-3 3 16,-3 1-16,-2 5 0,-4 3 16,0 3-16</inkml:trace>
  <inkml:trace contextRef="#ctx0" brushRef="#br0" timeOffset="246406.4903">27506 12859 0,'0'0'0,"0"0"0,0 0 15,25 10-15,-11-6 0,5-1 16,3-1-16,9 0 0,2 0 0,0-2 16,1 0-16,-2-3 0,-1 0 15,4-2-15,-4-4 16,-7 1-16,-5-2 0,-7-3 0,-5-3 15,-6-1-15,-5 0 0,-5 1 16,-6 3-16,-1 2 0,-3 3 0,-5 3 16,-5-1-16,0 6 15,0 3-15,-2 5 0,-1 6 16,-2 5-16,4 1 0,2 4 0,3 1 16,5 1-16,4 0 0,6-1 15,5-1-15,7-1 0,6-2 16,12-1-16,9-3 0,5-2 15,5-1-15,10-10 0,6-7 16,-12 0-16,-10 1 0,-6 0 16</inkml:trace>
  <inkml:trace contextRef="#ctx0" brushRef="#br0" timeOffset="246653.7396">28469 12762 0,'0'0'16,"0"0"-16,-20-7 0,5 5 0,-3-1 15,-4 0-15,-3 0 0,-7 2 16,2 1-16,3 3 0,5-1 16,5 5-16,3 3 0,11 5 15,8 3-15,7 2 0,5 0 16,10 4-16,3-1 0,-1-1 16,1 0-16,1 1 0,-6-2 15,-7-3-15,-6-5 0,-15-5 16,-12-4-16,-3 2 0,-7 0 0,-10-4 15,-9-3-15,-17-3 0,-5 0 16,14 0-16,12 1 16,9 1-16</inkml:trace>
  <inkml:trace contextRef="#ctx0" brushRef="#br0" timeOffset="249637.794">3780 12672 0,'0'0'0,"0"0"0,0 0 16,0 0-16,0 0 0,0 0 16,0 0-16,0 0 0,0 0 15,32-1-15,-32 1 0,22 5 16,-22-5-16,23 8 0,-7-5 0,3 2 15,3 0-15,2 0 0,1-1 16,4 2-16,0 0 0,11 2 16,2 0-16,1 1 0,2 0 15,16 1-15,5-1 16,-1-1-16,-1 0 0,13 2 16,1 0-16,5 1 0,-3-1 0,10-2 15,-2-3-15,-3 1 0,-2 1 16,37 1-16,-6 0 0,-11 0 15,-6-2-15,3-1 0,-1-1 16,-2-2-16,-2 0 0,2 3 16,4 1-16,-2-2 0,-1-1 0,0 0 15,1 1-15,2-3 0,3 0 16,6 1-16,5 3 0,-3-2 16,-5-1-16,7-1 15,3 1-15,-2 1 0,-2 1 0,5 1 16,4 0-16,-4-6 0,-2-2 15,7 2-15,6 3 0,-5 0 16,-8 0-16,8-2 0,5-2 16,-2 3-16,-4 1 0,6-2 15,3-1-15,-3-3 0,-3-2 0,4 5 16,4 3-16,-6 1 0,-5-1 16,7-3-16,6-3 0,-6 6 15,-2 2-15,5-1 0,5-1 16,-7-4-16,-3-3 0,6 3 15,5 0-15,-5 0 0,-5 0 16,2-1-16,1 0 0,-2 4 0,-2 1 16,3-6-16,3-6 15,-7 5-15,-5 4 0,5-4 16,3-1-16,-6-2 0,-2-1 0,2 3 16,4 3-16,-4-1 0,-4 0 15,3-2-15,3 0 0,-4 1 16,-2 2-16,15 0 15,9 0-15,-14-2 0,-8-1 0,-5 4 16,-4 2-16,2-4 0,-2-1 16,4-2-16,2 0 0,-3 4 15,-2 3-15,1-1 0,3 0 16,-5-1-16,-5 2 0,4 0 0,3-2 16,-4 4-16,-2 1 0,15-4 15,10-1-15,-20-1 0,-14 1 16,2-1-16,0 0 0,2 1 15,1 4-15,5-4 16,5-1-16,22-1 0,18-1 16,-34-1-16,-24 1 0,15 0 15,11 0-15,-13 2 0,-7 2 16,6-2-16,5-1 0,-16 0 0,-12 0 16,19 3-16,12 2 15,-12 0-15,-8-1 0,3-3 16,3-3-16,-17 4 0,-11 2 0,15 1 15,11-1-15,-17-4 0,-11-3 0,11 6 16,7 6-16,-9-3 16,-7-4-16,-1 1 0,-2-2 15,-8 5-15,-5 3 0,0 0 16,2 1-16,-11-5 0,-8-2 0,1 3 16,0 2-16,-8-2 0,-5 0 15,-8 2-15,-5 1 16,-7-2-16,-5-1 0,-10-2 0,-6-2 15,3 1-15,3-1 0,2 2 16</inkml:trace>
  <inkml:trace contextRef="#ctx0" brushRef="#br0" timeOffset="251920.8829">5780 12554 0,'0'0'0,"0"0"16,0 0-16,0 0 0,0 0 0,0 0 16,0 0-16,-9 26 0,9-26 15,0 0-15,-13 21 16,13-21-16,-12 18 0,3-8 0,0 1 15,2 0-15,-4 2 0,1-1 16,-1 1-16,0 0 0,0 1 16,-2 1-16,-1 0 0,1 1 15,0 1-15,-3 4 0,3 0 16,0-2-16,1-1 0,0 1 16,-1-1-16,2-1 0,-1 0 0,0-2 15,2 0-15,0-1 0,0-2 16,2-1-16,-1-3 0,1-1 15,2-3-15,0-3 0,3-3 16,-2 0-16,2 1 0,1 0 16</inkml:trace>
  <inkml:trace contextRef="#ctx0" brushRef="#br0" timeOffset="252259.0144">5500 12480 0,'0'0'0,"0"0"16,0 0-16,0 0 0,0 0 0,0 0 15,0 0-15,20 20 16,-20-20-16,0 0 0,20 26 0,-20-26 15,20 22-15,-10-6 16,2 2-16,-2 0 0,2 0 0,0 4 16,3 2-16,3 6 0,-3 1 0,2-1 15,2-1-15,-2 0 16,1 0-16,2 7 0,-1-1 16,-3-2-16,0-1 0,-1 1 0,1 2 15,-2-3-15,-1-1 16,-2-5-16,-1-6 0,-4-2 15</inkml:trace>
  <inkml:trace contextRef="#ctx0" brushRef="#br0" timeOffset="253388.8584">8962 12632 0,'0'0'0,"0"0"0,0 0 0,0 0 15,0 0-15,0 0 0,0 0 16,0 0-16,0 0 0,0 0 16,0 0-16,0 0 0,0 0 0,0 0 15,0 0-15,0 0 0,0 0 16,-27 14-16,27-14 0,0 0 15,-13 25-15,13-25 0,-12 19 16,5-8-16,1 1 0,-1 1 16,1 1-16,-1-2 0,0 0 15,0 1-15,-2 0 0,0 0 16,1-2-16,1 1 0,-2-2 16,0 0-16,1 1 0,0 1 15,1-1-15,-1 0 0,0 1 0,1-1 16,-1 0-16,0-3 0,0-1 0,2 0 15,0-2-15,1 0 0</inkml:trace>
  <inkml:trace contextRef="#ctx0" brushRef="#br0" timeOffset="253757.3352">8612 12614 0,'0'0'16,"0"0"-16,0 0 0,0 0 0,0 0 15,0 0-15,0 0 16,29-5-16,-29 5 0,0 0 0,24 11 15,-24-11-15,20 15 0,-8-4 16,-2 1-16,1 2 0,0-2 0,1 2 16,2 1-16,-1 0 15,0 0-15,1 1 0,3 1 16,2 3-16,-2-4 0,2 1 16,1 0-16,-2-2 0,1 0 0,1 0 15,0 1-15,-2-1 0,-2-2 16,1 0-16,0-1 0,-2-1 15,-3-2-15,-1-3 0</inkml:trace>
  <inkml:trace contextRef="#ctx0" brushRef="#br0" timeOffset="258421.3446">7141 11301 0,'0'0'0,"0"0"16,0 0-16,33-3 0,-33 3 16,35-6-16,-12 3 0,2 0 0,3 1 15,11-2-15,1 0 0,0 1 16,-1-1-16,8 1 0,-2-1 15,-3 2-15,-3 1 0,-7 2 16,-7 0-16,-4 1 0,-3-1 16,-3 1-16</inkml:trace>
  <inkml:trace contextRef="#ctx0" brushRef="#br0" timeOffset="258620.8007">6998 11498 0,'0'0'0,"0"0"0,0 0 16,36-8-16,-15 4 0,6-2 16,8 0-16,3-1 0,5 0 15,16-4-15,4 1 0,12-3 0,-2 2 16,3-3-16,-6-1 16,-1 0-16,-13 4 0,-17-3 15,-17-3-15,-7 5 0,-1 3 0,-5 2 16</inkml:trace>
  <inkml:trace contextRef="#ctx0" brushRef="#br0" timeOffset="258821.5931">7461 11273 0,'0'0'0,"0"0"16,0 0-16,0 0 0,0 0 15,-5 28-15,5-28 0,-10 30 0,3-10 16,-1 5-1,-2 6-15,-3-1 0,1 0 0,-3 8 16,-1-3-16,2-1 0,-2-3 0,-3 4 16,0-6-16,5-5 0,3-7 15,2-2-15,2-4 0,0-1 16</inkml:trace>
  <inkml:trace contextRef="#ctx0" brushRef="#br0" timeOffset="259057.0654">7504 11473 0,'0'0'16,"0"0"-16,0 0 0,0 0 0,3 24 16,-3-24-16,-6 33 15,3-13-15,-1 1 0,3 1 16,1 2-16,5-3 0,1-1 0,7 2 16,2-1-16,1-3 15,3-3-15,3-3 0,3-4 0,-1-1 16,0-4-16,3-2 15,-3-1-15,-2 0 0,-1-2 0,-6-3 16,-2-3-16,-3-2 0,-3-2 0,-5-4 16,-5-3-16,0 6 15,0 3-15,2 1 0</inkml:trace>
  <inkml:trace contextRef="#ctx0" brushRef="#br0" timeOffset="259248.0518">8371 11107 0,'0'0'0,"0"0"0,0 0 15,0 0-15,-9 22 0,9-22 16,-19 24-16,6-8 0,-1 2 0,-5 2 16,-4 1-16,0 1 0,0 1 15,-7 4-15,0-2 0,5-5 16,4-2-16,3-3 0</inkml:trace>
  <inkml:trace contextRef="#ctx0" brushRef="#br0" timeOffset="259507.1326">8258 11300 0,'0'0'0,"0"0"0,0 0 0,34-2 15,-17-1-15,2 2 0,0 0 16,5 1-16,0 2 0,-1-1 15,-1 1-15,-2 1 0,-2 0 16,-4 3-16,-3-1 0,-3 2 16,-6 1-16,-4 4 0,-9 4 15,-1 1-15,-1 1 0,-7 4 16,-5 3-16,-1 2 0,-3 0 16,-9 4-16,-3-1 0,-3 4 0,3-3 15,-1-3-15,-1 0 16,3-4-16,4-4 0,4-1 0,8-5 15,6-4-15</inkml:trace>
  <inkml:trace contextRef="#ctx0" brushRef="#br0" timeOffset="259688.0463">8251 11368 0,'0'0'0,"0"0"0,0 0 0,23 6 15,-23-6-15,22 8 0,-7-3 16,1 2-16,0 2 0,-1-1 16,0 1-16,-1-1 0,0-1 15,1-1-15,-4 0 0,0-1 0</inkml:trace>
  <inkml:trace contextRef="#ctx0" brushRef="#br0" timeOffset="259888.0765">8355 11682 0,'0'0'0,"0"0"16,0 0-16,12 19 0,-12-19 0,7 16 15,-1-6-15,-2 1 0,1 1 16,-2-1-16,-1-1 0,0-2 15,0-1-15,1 0 0</inkml:trace>
  <inkml:trace contextRef="#ctx0" brushRef="#br0" timeOffset="260171.0789">8413 11642 0,'0'0'0,"0"0"0,15-3 15,-2 2-15,4 0 0,0 1 16,0 0-16,5 2 0,0 1 0,0 1 16,2-2-16,-4 3 0,-2 0 15,-4-1-15,-1 2 0,-5 1 16,-2 0-16,-7 1 0,-7 2 16,-2 0-16,-2 1 0,-5-2 15,-3 1-15,-3 1 0,-1 0 16,-3 1-16,0-2 0,2-2 15,2-2-15,4-4 0,4-6 16,3 0-16,6-3 0,0 2 16,2 1-16,1 1 0</inkml:trace>
  <inkml:trace contextRef="#ctx0" brushRef="#br0" timeOffset="260371.5491">9234 11253 0,'0'0'16,"0"0"-16,0 0 0,0 0 0,-11 19 0,11-19 15,-22 23-15,8-8 16,-2 1-16,-5 3 0,-1 1 16,1 1-16,0 0 0,-4 4 15,1-2-15,4-2 0,2-4 0,4-3 16</inkml:trace>
  <inkml:trace contextRef="#ctx0" brushRef="#br0" timeOffset="260554.5865">9003 11521 0,'0'0'15,"0"0"-15,0 0 0,2 32 16,-1-17-16,-2 4 0,-1 2 0,-1 6 15,3-1-15,2-2 16,-1-2-16,2-5 0,0-3 0,2-6 16,0-6-16,0 0 0,-2-1 15,0 1-15</inkml:trace>
  <inkml:trace contextRef="#ctx0" brushRef="#br0" timeOffset="260803.9727">9062 11501 0,'0'0'0,"0"0"0,0 0 16,20-8-16,-20 8 0,26-7 0,-9 4 16,-2 0-16,1 2 0,2 0 15,1 1 1,0 1-16,-1 2 0,2 3 0,-2 2 16,-2 3-16,-3 4 0,-3 0 15,-3 2-15,-4 1 0,-3 2 16,0-1-16,-1 1 0,-3-1 0,0 1 15,0-2-15,-1-2 16,1-2-16,-1 0 0,0-2 0,-3 0 16,0-5-16,1-2 0,0-1 15,2-2-15,0 1 0</inkml:trace>
  <inkml:trace contextRef="#ctx0" brushRef="#br0" timeOffset="260971.0102">9080 11633 0,'0'0'0,"0"0"16,0 0-16,0 0 0,0 0 0,0 0 16,0 0-16,27-1 0,-27 1 15,27 0-15,-27 0 0,26 1 16,-26-1-16,27 3 0,-14-3 16,-1 1-16,-2-1 0,-1 1 15</inkml:trace>
  <inkml:trace contextRef="#ctx0" brushRef="#br0" timeOffset="261104.8002">9091 11739 0,'0'0'0,"0"0"0,0 0 15,0 0-15,0 0 0,0 0 0,0 0 16,0 0-16,30 11 0,-30-11 16,33-4-16,-33 4 0,39-10 0,-21 4 15,-3 2-15,0 0 0</inkml:trace>
  <inkml:trace contextRef="#ctx0" brushRef="#br0" timeOffset="261538.3347">9573 11335 0,'0'0'0,"0"0"15,0 0-15,0 0 0,0 0 0,-13 25 16,13-25-16,-15 26 0,15-26 15,-22 30-15,10-13 0,0 0 16,1-1-16,1-2 0,1-1 16,1-3-16,2-2 0,0 0 15,2-1-15,3-1 0,3-3 16,2-2-16,4-2 16,2-1-16,1-2 0,2-1 0,3-1 15,5-1-15,1 1 0,1 0 16,0 2-16,-2 2 0,-4 2 15,0 1-15,-2 1 0,0 3 0,-3 2 16,-2 6 0,-2 2-16,-4 5 0,-3 3 15,-1 1-15,-1-2 0,-2 6 0,-1-2 16,-1-1-16,-2-4 0,-3 0 16,-1 0-16,0-3 0,1 0 15,-2-2-15,-1 0 0,-1-3 16,-1-2-16,-3-5 0,-5-3 15,3-3-15,1-3 0,0-5 16,-1-6-16,5 3 0,2 1 16,3 3-16</inkml:trace>
  <inkml:trace contextRef="#ctx0" brushRef="#br0" timeOffset="261638.3039">9457 11632 0,'0'0'0,"0"0"0,0 0 0,0 0 15,0 0-15,27 14 0,-27-14 16,29 13-16,-29-13 0,31 12 15,-18-7-15,-2-1 0</inkml:trace>
  <inkml:trace contextRef="#ctx0" brushRef="#br0" timeOffset="271671.0569">9499 12335 0,'0'0'16,"0"0"-16,0 0 0,0 0 0,24 4 16,-24-4-16,22 4 0,-22-4 15,30 8-15,-13-3 0,2 0 16,2 0-16,1 0 0,9 2 16,3 0-16,0 1 0,-1 2 0,5-2 15,2 1-15,9 4 16,1-1-16,5 1 0,5 2 15,6 1-15,-6-3 0,15 1 16,2 1-16,1 0 0,0-1 0,15 5 16,1 0-16,-3-3 0,-4-3 15,41 8-15,-9 2 0,-10-6 16,-7-3-16,15 7 16,10 4-16,-17 0 0,-12-1 0,3-3 15,0 0-15,-2-1 0,-2 3 16,8 2-16,4 4 15,-2 0-15,-1 0 0,0-1 0,1 0 16,-6-2-16,-3-2 0,-1 2 16,0 2-16,-4 0 0,-3-1 15,11 4-15,6 4 0,-17-11 16,-12-6-16,5 1 0,2 2 16,-6 1-16,-3 3 0,-3-2 15,-2 0-15,-6-7 0,-2-2 0,-1-1 16,1 1-1,-9-1-15,-5 0 0,-14-6 0,-10-3 16,-6-4-16,-4-1 0,-9 1 16,-4 1-16,-2-1 0,3 2 15,-3-2-15</inkml:trace>
  <inkml:trace contextRef="#ctx0" brushRef="#br0" timeOffset="272189.4166">15094 13185 0,'0'0'0,"17"1"16,3 0-16,-3-1 0,0 2 0,12-1 15,6 0-15,13 1 0,2 1 0,10 1 16,-2-1 0,-5-1-16,-4-2 0,-3 2 0,-8-2 15,-9 0-15,-4-2 0,-7 1 0,-4 1 16,-4-1-16</inkml:trace>
  <inkml:trace contextRef="#ctx0" brushRef="#br0" timeOffset="272506.8224">15409 13166 0,'0'0'0,"0"0"15,0 0-15,0 24 0,0-24 0,-1 40 16,-1-16-16,0 4 0,-2 2 16,-1 15-16,-1 3 15,0-1-15,-1-1 0,0 6 0,1-4 16,-1 4-16,1-8 0,-1-5 15,0-4-15,0-4 0,-1-2 16,-1-6-16,-1-4 0,-1-5 16,-1-4-16,0-6 0,0-3 15,0-3-15,-2-3 0,-2-5 16,-2-6-16,1 0 0,0 0 0,3-6 16,0-4-16,6-1 0,2-2 15,5 0-15,2 0 0,0 1 16,0 7-16,0 4 0</inkml:trace>
  <inkml:trace contextRef="#ctx0" brushRef="#br0" timeOffset="273922.1524">15813 13537 0,'0'0'0,"0"0"15,0 0-15,0 0 0,0 0 0,0 0 16,-5 22-16,5-22 0,-10 20 15,10-20-15,-14 33 16,7-14-16,2 1 0,0-3 16,1-1-16,1 0 0,2 0 0,2-1 15,2 0-15,5 1 0,3-2 16,1-3-16,1-1 0,1-2 16,2-4-16,3-2 0,2-3 15,-1-2-15,1-1 0,0-2 16,-1-2-16,1-4 0,0-3 0,0-3 15,0-2-15,3-3 16,-2 1-16,-3 2 0,-4 2 16,-2 4-16,-3 3 0,-3 2 0,0 2 15,-2 2-15,1-1 0,-4 4 16,-2 2-16,1 4 0,-2 1 16,-2 3-16,-3 4 0,2 4 15,-1 4-15,2 0 0,1 1 16,3 0-16,2 1 0,4-1 15,2 1-15,2-1 0,3-2 0,6 0 16,3-3-16,-4-4 16,-4-1-16,-3-3 0</inkml:trace>
  <inkml:trace contextRef="#ctx0" brushRef="#br0" timeOffset="274371.1694">16749 13705 0,'0'0'0,"0"0"16,0 0-16,0 0 0,0 0 0,-4-29 16,4 29-16,-10-17 0,10 17 15,-15-19-15,6 9 0,-5 2 16,-4 0-16,-2 2 0,-2 1 16,-2 3-16,-3 3 0,-7 5 15,1 2-15,1 5 0,1 2 0,-4 10 16,2 3-16,5 1 0,6-1 15,8-1-15,5-2 16,9-4-16,6-2 0,7-3 16,7-5-16,5-4 0,4-4 0,7-7 15,1-6-15,1-4 0,2-3 16,-1-3-16,-3-3 0,-1-3 16,-1-3-16,2-4 0,-5-3 15,-4-2-15,-3-4 0,-3 3 16,-4 2-16,-4 3 0,-2 3 15,-4 4-15,-4 4 0,-2 5 16,-1 5-16,-1 5 16,-2 3-16,-3 5 0,-2 5 0,1 10 15,-1 9-15,0 1 0,-1 2 16,-3 8-16,-3 5 16,1 10-16,0 7 0,2-9 0,1-9 15,1-3-15,4-10 16,0-6-16</inkml:trace>
  <inkml:trace contextRef="#ctx0" brushRef="#br0" timeOffset="274705.06">16989 13784 0,'0'0'15,"0"0"-15,0 0 0,21 6 0,-21-6 16,26 1-16,-26-1 15,38 2-15,-18-2 0,1-2 16,2 0-16,5-2 0,1-2 0,-2-1 16,-3-1-16,-2-2 0,-1-2 15,-5-1-15,-2-1 0,-6-1 16,-3 1-16,-5-1 0,-2-1 16,-6 2-16,-3 2 0,-6 4 15,-4 2-15,-2 5 0,-3 3 0,-8 6 16,-3 2-16,5 9 0,4 4 15,4 2-15,7 1 16,0 5-16,6-1 0,9 0 0,7-1 16,11-5-16,8-4 0,10-4 15,9-2-15,0-6 16,1-2-16,-4-1 0,-10-1 0,-8-1 16</inkml:trace>
  <inkml:trace contextRef="#ctx0" brushRef="#br0" timeOffset="274854.5941">17816 13962 0,'0'0'0,"0"0"15,0 0-15,-7 19 0,7-19 0,-11 20 16,0-9-16,-2 0 0,-1 0 16,1-1-16,2-3 15,3 0-15</inkml:trace>
  <inkml:trace contextRef="#ctx0" brushRef="#br0" timeOffset="275121.1586">18440 13496 0,'0'0'15,"0"0"-15,0 0 0,0 0 16,0 0-16,6 26 0,-6-26 15,-7 32-15,-2-13 0,-4 8 16,-4 5-16,2-2 0,1-2 0,1 6 16,2-3-16,2 3 0,4-5 15,4-5-15,4-3 0,5-5 16,4-4-16,3-2 0,3-2 16,-2-4-16,0-3 0,-1-8 15,1-7-15,-4 2 0,-2 3 0,-1 1 16</inkml:trace>
  <inkml:trace contextRef="#ctx0" brushRef="#br0" timeOffset="275288.778">18217 13673 0,'0'0'0,"0"0"0,0 0 15,34-1-15,-17 0 0,5 0 16,4 0-16,11 0 0,1 0 0,2-1 15,2 0-15,5-4 0,-4-2 0,-8 1 16,-6 1 0,-6 2-16</inkml:trace>
  <inkml:trace contextRef="#ctx0" brushRef="#br0" timeOffset="275688.0533">18890 13373 0,'0'0'0,"0"0"0,0 0 16,0 0-16,0 0 0,4 21 0,-4-21 16,-4 28-16,-3-10 0,-3 6 15,-3 5-15,0 3 16,-2 2-16,-2 10 0,-1-2 16,0 3-16,4-6 0,1-4 0,1-5 15,2-5-15,2-4 0,1-5 16,1-4-16,2-5 0,3-4 15,5-9-15,2-9 16,3-3-16,2-7 16,0 1-16,0 0 0,9-3 15,5 2-15,0 4 0,-3 3 0,2 2 16,-3 6-16,-2 3 16,-3 4-16,0 7 15,-2 9-15,-6 5 16,-3 6-16,-3 0 0,-1-1 0,-1 7 15,-2 2-15,0-4 0,1-4 0,0-4 16,1-2-16,1-4 0,1-2 16,0-6-16,-2-6 15,3 2-15,-3-2 0,2 1 0</inkml:trace>
  <inkml:trace contextRef="#ctx0" brushRef="#br0" timeOffset="275971.5078">19229 13878 0,'0'0'0,"0"0"16,16 2-16,-4-2 0,3 1 0,3-2 16,2 0-16,5-2 0,-1 0 15,2-2-15,1-1 0,-2-4 16,-1 0-16,0-4 0,-3 0 16,-5-3-16,-4-1 0,-4-3 15,-3-1-15,-6 0 0,-6 1 0,-6 2 16,-5 1-16,-2 5 15,-1 5-15,-4 3 0,-5 3 16,1 5-16,2 5 0,-1 5 0,2 6 16,3 4-16,2 2 0,6 11 15,11 5-15,7-4 0,7-4 16,15-2-16,9-3 16,9-4-16,7-4 0,-4-1 0,-12-5 15,-9-4-15</inkml:trace>
  <inkml:trace contextRef="#ctx0" brushRef="#br0" timeOffset="276405.7082">20521 13356 0,'0'0'0,"0"0"15,0 0-15,0 0 0,0 0 0,0 0 16,-22-13-16,22 13 0,-21 3 16,21-3-16,-35 19 0,13-4 15,-2 3-15,-13 16 0,-4 10 16,4 1-16,3 0 0,0 12 16,1 10-16,8-11 0,8-9 0,13 3 15,14-6-15,8-5 16,5-4-16,15-7 0,9-3 15,-1-7-15,-1-3 0,16-10 0,4-8 16,-5-5-16,-5-4 0,25-21 16,-7-5-16,-19-5 0,-12-4 15,-12-15-15,-9-13 0,-9 15 16,-6 10-16,-10-3 0,-8-2 16,-6 12-16,-3 6 0,-20 2 15,-13 0-15,2 9 0,-1 8 0,-10 7 16,-6 6-16,14 1 0,9 2 15,6 6-15,5 4 16,6 3-16,5 1 0,8-4 0,3-2 16,6-2-16</inkml:trace>
  <inkml:trace contextRef="#ctx0" brushRef="#br0" timeOffset="276921.5415">21318 13502 0,'0'0'16,"0"0"-16,-16 23 0,16-23 15,-19 27-15,6 0 0,-3 9 16,-2 10-16,-1 1 0,-1 6 0,3-5 16,2 1-16,3-9 0,2-7 15,3-6-15,2-5 0,0-4 16,1-5-16,1-3 16,2-6-16,1-4 0,3-4 0,0-6 15,3-4-15,-1-3 0,5-9 16,3-7-1,5 3-15,3 2 0,1 4 0,1 6 16,9 0-16,3 6 0,-1 5 16,-1 3-16,0 4 0,0 2 15,-5 1-15,-3 2 0,-3 4 16,-2 3-16,-6 0 0,-4 1 0,-10 1 16,-8 1-16,-3-2 15,-2 0-15,-10-2 0,-9 0 16,0-2-16,1 0 0,-7-2 15,-3-1-15,3 0 0,4-1 0,0-5 16,5-5-16,10 2 0,4-1 16,4 2-16</inkml:trace>
  <inkml:trace contextRef="#ctx0" brushRef="#br0" timeOffset="277221.4269">22080 13721 0,'0'0'16,"0"0"-16,0 0 0,-37-1 0,16 1 0,-12 2 15,-5 4-15,2 0 16,0 0-16,-1 4 0,5-1 16,7 1-16,6 0 0,8 2 15,5 1-15,10 0 0,7 1 16,10 1-16,7 2 0,4-3 15,2 0-15,2-1 0,-1 1 16,1 2-16,-4-1 0,-7 0 0,-6-2 16,-9-1-16,-7-3 0,-9 1 15,-7 0-15,-3-3 0,-3-2 16,-8 0-16,-5 0 0,-9 0 16,-1-1-16,9-1 0,8 0 15,5 0-15</inkml:trace>
  <inkml:trace contextRef="#ctx0" brushRef="#br0" timeOffset="277488.4551">22584 13743 0,'0'0'0,"0"0"0,-20 3 16,6 0-16,-2 1 0,-4 3 16,-3 2-16,-5 5 0,0 3 0,-3 5 15,5 2-15,5-1 0,4-1 16,10 1-16,7 1 0,3-2 16,3-3-16,12-1 0,7-1 15,3-7-15,1-5 0,-2 0 16,-5 0-16,-5-3 0</inkml:trace>
  <inkml:trace contextRef="#ctx0" brushRef="#br0" timeOffset="277887.8788">22974 13766 0,'0'0'0,"0"0"0,0 0 16,0 0-16,-24 14 0,24-14 0,-27 22 15,27-22-15,-27 30 0,14-13 16,1 2-16,2-1 0,2-2 16,2 6-16,4 1 0,2-2 15,3-3-15,10-4 0,5-4 16,1-3-16,1-2 0,3-5 16,4-3-16,-1-2 0,0-3 15,4-5-15,-1-3 0,-3-4 16,0-5-16,-3 0 0,-1 0 15,-3 4-15,-4 3 0,-2 2 16,-3 5-16,-3 1 0,-3 2 0,-5 6 16,-4 2-16,-3 2 15,-2 2-15,-1 8 0,0 4 16,0 2-16,1 3 0,1 3 0,1 1 16,4 0-16,1 1 0,4-2 15,2-2-15,4-4 0,3-3 16,3-5-16,3-3 0,-2 0 15,-3-3-15,-2 0 0</inkml:trace>
  <inkml:trace contextRef="#ctx0" brushRef="#br0" timeOffset="278221.6314">23501 13831 0,'0'0'0,"-2"8"15,-2 2-15,-1 2 0,1 0 0,-4 4 16,-2 2-16,-2 7 0,1 0 16,2-4-16,2-2 0,1-4 15,0-3-15,4-2 0,2-3 16,2-4-16,3-6 0,1-4 16,2-2-16,0-4 0,0-1 0,-1-3 15,2-4-15,1-2 0,1-3 16,3-3-16,1 0 0,-2 4 15,0 4-15,-2 3 0,-2 3 16,0 5-16,0 2 0,-1 3 16,2 2-16,-1 3 0,1 2 15,-1 2-15,2 2 0,0 3 16,0 3-16,0 2 0,0 2 16,-2-2-16,-1-2 0,-2-2 0</inkml:trace>
  <inkml:trace contextRef="#ctx0" brushRef="#br0" timeOffset="278588.4452">23651 13911 0,'0'0'0,"0"0"16,0 0-16,0 0 0,22 15 0,-22-15 15,32 10-15,-32-10 16,38 7-16,-16-4 0,2-1 0,0 0 15,-1-2-15,8 0 0,1-2 16,-3 1-16,-3-3 0,-1-2 16,-3-2-16,-5-2 0,-2-3 15,-6-2-15,-3-2 0,-5 1 16,-3 1-16,-5 1 0,-4 0 16,-2 3-16,-2 0 0,-10 2 15,-4 3-15,0 5 0,1 3 0,1 5 16,-2 3-16,3 3 0,0 4 15,4 4-15,3 1 0,6 3 16,4 0-16,7 8 0,8 0 16,6-3-16,6-4 0,10 1 15,10 1-15,2-3 16,3-1-16,-8-4 0,-9-5 0,-5-4 16</inkml:trace>
  <inkml:trace contextRef="#ctx0" brushRef="#br0" timeOffset="278805.3343">24401 13532 0,'0'0'0,"0"0"16,0 0-16,0 0 0,0 0 0,0 0 15,-17 29-15,17-29 0,-11 22 16,11-22-16,-13 22 0,7-9 16,2 0-16,0-1 0,0-2 15,1-2-15</inkml:trace>
  <inkml:trace contextRef="#ctx0" brushRef="#br0" timeOffset="278971.7183">24619 13652 0,'0'0'0,"0"0"0,0 0 0,-4 20 15,4-20-15,-12 23 0,-2-7 16,-1 3-16,-3 2 0,-1 1 16,3-2-16,3-4 0</inkml:trace>
  <inkml:trace contextRef="#ctx0" brushRef="#br0" timeOffset="279624.2421">14863 13036 0,'0'0'16,"0"0"-16,0 0 0,6 21 16,-6-21-16,4 19 0,-4-19 15,5 23-15,-3-10 0,-1-1 16,-1 0-16,0-1 0,0-2 0,0-1 15</inkml:trace>
  <inkml:trace contextRef="#ctx0" brushRef="#br0" timeOffset="279774.0082">14947 13082 0,'0'0'16,"0"0"-16,-3 26 0,1-6 15,-1 2-15,1 3 0,0-4 16,0-4-16</inkml:trace>
  <inkml:trace contextRef="#ctx0" brushRef="#br0" timeOffset="382641.6598">16331 14504 0,'0'0'0,"0"0"0,0 0 0,0 0 0,0 0 0,0 0 16,0 0-16,-29-3 15,29 3-15,-25 1 0,25-1 16,-32 4-16,13-3 0,-2 1 16,-2 2-16,0 0 0,0 1 15,-2 0-15,0 1 0,-4 1 16,3 1-16,4 0 0,3 1 16,4 1-16,4 2 0,4 2 15,5 2-15,4-1 0,4-2 0,2 1 16,6 0-16,1 1 0,4-1 15,-4-1-15,-2-3 0,-2-1 16</inkml:trace>
  <inkml:trace contextRef="#ctx0" brushRef="#br0" timeOffset="382907.7321">16718 14502 0,'0'0'0,"0"0"15,0 0-15,0 0 0,0 0 0,0 0 16,0 0-16,0 0 16,0 0-16,-26 20 0,26-20 0,-34 14 15,14-5-15,2 2 16,-1 2-16,2-1 0,2 0 0,-1 3 16,4 0-16,5 1 0,3-1 15,5 0-15,5-1 16,7 0-16,6-2 0,4 1 0,3 0 15,5-3-15,4-3 0,-1 0 16,-6-1-16,-4-2 0</inkml:trace>
  <inkml:trace contextRef="#ctx0" brushRef="#br0" timeOffset="383108.3155">17332 14357 0,'0'0'0,"0"0"16,0 0-16,36 2 0,-20 0 0,3 2 15,3 0-15,9 2 0,1-1 16,2 2-16,2 2 0,-3-3 16,-1 0-16,0-2 0,-7-1 15,-4 0-15</inkml:trace>
  <inkml:trace contextRef="#ctx0" brushRef="#br0" timeOffset="383290.98">17174 14642 0,'0'0'0,"16"-1"15,7-1-15,10-1 0,2 0 0,20 0 16,18 0-1,1 2-15,1 0 0,5-4 16,-7-6-16,-18 4 0,-14 1 0,-10 2 16</inkml:trace>
  <inkml:trace contextRef="#ctx0" brushRef="#br0" timeOffset="383531.1817">17492 14410 0,'0'0'0,"0"0"0,0 0 16,0 0-16,4 24 0,-4-24 0,0 34 15,-2-9-15,0 1 0,-5 7 16,-3 5-16,-4 8 0,-3 1 0,-4 10 16,1-2-16,3-7 15,0-8-15,-4 2 0,-2-6 16,1-9-16,1-6 15,1-6-15,3-5 0,1-6 0,4-6 0,2 1 16,2 0-16,3 0 16</inkml:trace>
  <inkml:trace contextRef="#ctx0" brushRef="#br0" timeOffset="383742.0351">17435 14706 0,'0'0'0,"0"0"15,0 0-15,0 0 0,0 0 0,20 27 16,-20-27-16,8 32 0,-5-14 15,1 4-15,0 3 0,0 2 16,2 0-16,5 5 0,3-3 16,1-4-16,-1-2 0,5 1 15,-1-3-15,0-4 0,-1-3 0,-2-3 16,0-3-16,2-5 0,1-3 16,-1-6-16,1-6 0,-5-2 15,-1-4-15,1-2 0,-3 4 16,-1 4-16</inkml:trace>
  <inkml:trace contextRef="#ctx0" brushRef="#br0" timeOffset="383974.7487">18513 14291 0,'0'0'15,"0"0"-15,0 0 16,-9 25-16,9-25 0,-17 24 16,2-7-16,-4 0 0,-2 2 0,-4 3 15,2 1-15,0-4 0,1-2 0,-2 2 16,2-5-16,4-3 16,4-1-16,2-2 0</inkml:trace>
  <inkml:trace contextRef="#ctx0" brushRef="#br0" timeOffset="384241.4039">18357 14426 0,'0'0'0,"0"0"0,0 0 15,22 1-15,-22-1 0,28 1 16,-28-1-16,35 1 0,-17 2 0,-1-1 16,1 1-16,-2-1 0,0 0 15,-2 0-15,0-1 0,0 2 16,-2 1-16,-2 3 0,-1 1 15,-3 0-15,-1 2 0,-4 1 16,-2 3-16,-4 1 0,-1 2 0,-12 10 16,-5 5-1,-3 1-15,-1 0 0,-9 5 0,-2-1 16,1-3-16,-1-2 0,-7 0 16,1-5-16,8-6 15,9-4-15,6-3 0</inkml:trace>
  <inkml:trace contextRef="#ctx0" brushRef="#br0" timeOffset="384391.8285">18283 14612 0,'0'0'0,"0"0"0,0 0 15,0 0-15,17 18 0,-17-18 16,18 18-16,-7-9 0,1 0 15,-3 1-15,0-3 0,-1-1 0</inkml:trace>
  <inkml:trace contextRef="#ctx0" brushRef="#br0" timeOffset="384608.3549">18332 14940 0,'0'0'0,"0"0"0,0 0 15,11 21-15,-11-21 0,11 16 16,-5-7-16,1-1 0,1 1 0,-2-3 16,1-1-16,-2-1 0,1 0 15,-2 0-15</inkml:trace>
  <inkml:trace contextRef="#ctx0" brushRef="#br0" timeOffset="384941.3557">18449 14843 0,'0'0'16,"0"0"-16,0 0 15,23 4-15,-23-4 0,29 4 0,-11-1 16,1 0-16,0-1 0,2 3 15,2 0-15,-2-1 0,-2-1 16,4 2-16,-5 0 0,-2-1 0,-4 1 16,-4 2-16,-5 2 0,-5-1 15,-5 0-15,-4-1 0,-4 2 16,-2 0-16,-1 1 0,-4-3 16,-3-1-16,2-2 0,2 1 15,0 0-15,4 0 0,4-1 16,3-1-16,8-1 15,5 0 1,10 0-16,7-1 0,2-1 0,2 0 16,10 0-16,4-1 0,-6 1 15,-6 0-15,-5 0 0</inkml:trace>
  <inkml:trace contextRef="#ctx0" brushRef="#br0" timeOffset="385358.2583">19269 14693 0,'0'0'0,"0"0"16,0 0-16,0 0 0,0 0 0,-11 29 15,11-29-15,-12 25 0,5-11 16,0-2-16,2-1 15,-1 0-15,1-2 0,-2-2 16,1 0-16,-2-2 0,-1-2 0,0-2 16,0-3-16,2-2 0,-1-2 15,0-1-15,1-3 0,-1 1 16,1-2-16,2 1 16,0 0-16,3 2 0,1-1 0,2 0 15,4 0-15,2 2 0,4 1 16,4 1-16,2 2 0,9 2 15,0 1-15,3 3 16,1 1-16,-4 1 0,-3 0 0,2 2 16,-1 1-16,-3 1 0,-3 1 0,-2 1 15,-3 1-15,-4 0 0,-3 1 16,-1-1-16,-3-1 0,-3-1 16,-2 0-16,-2-3 0,0-3 15,-1 0-15,2 0 0,0-1 16</inkml:trace>
  <inkml:trace contextRef="#ctx0" brushRef="#br0" timeOffset="385641.8492">19715 14491 0,'0'0'0,"0"0"15,0 0-15,0 0 0,0 0 16,29 3-16,-29-3 16,35 0-16,-35 0 0,48 0 0,-16 0 15,1 1-15,0 1 0,12 1 0,2-1 16,-1 2-16,-3 0 16,7 0-16,-2-1 0,-10-1 0,-6 1 15,-2-3-15,-8 0 16,-9-2-16,-3-1 0,-2 0 0,-1 1 15,-2 0-15</inkml:trace>
  <inkml:trace contextRef="#ctx0" brushRef="#br0" timeOffset="385908.5769">20075 14173 0,'0'0'0,"0"0"15,0 0-15,0 0 0,0 0 0,14 18 16,-14-18 0,9 23-16,-9-23 0,5 36 0,-4-9 15,-1 1-15,-1 1 0,-1 10 16,-1 2-16,1-1 0,1-1 0,-1 6 16,1-3-1,0-3-15,1-6 0,-1-3 0,1-4 16,-1-2-16,0-4 0,-1-2 15,0-2-15,-2-4 0,1-2 16,0-2-16,0-2 0,1-1 16</inkml:trace>
  <inkml:trace contextRef="#ctx0" brushRef="#br0" timeOffset="386225.0213">19777 14536 0,'0'0'0,"0"0"0,0 0 0,0 0 16,0 0-16,0 0 0,25 8 15,-25-8-15,24 8 0,-24-8 16,26 15-16,-14-6 0,0-1 0,-1 2 16,0 1-16,0 0 0,-1-1 15,-2 1-15,-3 0 0,-3 1 16,-4-2-16,-1 0 0,-2 1 15,-4 0-15,-2-1 0,-2 0 16,-2-2-16,-2 0 0,1-2 0,4 0 16,2-2-16,5-1 0,5-3 15,0 0-15,7-3 16,-2 1-16,-2 1 0,0 0 16</inkml:trace>
  <inkml:trace contextRef="#ctx0" brushRef="#br0" timeOffset="386491.2571">20392 14717 0,'0'0'0,"0"0"0,0 0 15,0 0-15,0 0 0,-32-4 0,32 4 16,-33-1-16,33 1 0,-38-1 16,13 0-16,2 1 0,1 0 0,-3 1 15,2 1-15,3 0 16,3 0-16,5 1 0,4 0 15,3 2-15,2 0 0,6 3 16,6 1-16,4 2 0,3-2 16,5 4-16,4 1 0,0-2 0,1-1 15,8 2-15,-2-1 16,-3 0-16,0-1 0,-1-1 0,-2 0 16,-3-3-16,-3-3 0,-5-5 15,-1-5-15,-4 1 0,-2 2 0,-1 0 16</inkml:trace>
  <inkml:trace contextRef="#ctx0" brushRef="#br0" timeOffset="386708.1478">20346 14247 0,'0'0'15,"0"0"-15,0 0 0,0 0 16,14 28-16,-14-28 0,11 31 16,-5-12-16,-1 0 0,1 2 0,-1 3 15,3 3-15,0-4 0,-2-3 16,0-3-16,-2-3 0</inkml:trace>
  <inkml:trace contextRef="#ctx0" brushRef="#br0" timeOffset="386910.5813">19918 14764 0,'0'0'0,"0"0"0,0 0 16,16 15-16,-16-15 0,19 14 0,-6-5 15,-1 2-15,1-1 0,-1 1 16,-1 1-16,-1-1 0,-1-3 0,-1 0 16</inkml:trace>
  <inkml:trace contextRef="#ctx0" brushRef="#br0" timeOffset="387124.6588">19757 14894 0,'0'0'0,"0"0"0,0 0 15,0 0-15,40 4 0,-19-1 0,5 0 16,2 0-16,1 0 0,14 0 16,5-1-16,-4-1 0,-3 2 15,7 0-15,1-1 0,-10 1 16,-8-2-16,-5 0 0</inkml:trace>
  <inkml:trace contextRef="#ctx0" brushRef="#br0" timeOffset="387324.4686">20018 15005 0,'0'0'0,"0"0"0,0 0 0,-27 2 15,16-1-15,-5 2 0,-2 0 16,-3 2-16,-2 2 0,-7 5 15,-1 3-15,1 0 0,3 1 0,-6 1 16,2-1-16,6-3 16,6-1-16,3-3 0,5-2 15,5-5-15,2-3 0,2 0 0,0 1 16,2 0-16</inkml:trace>
  <inkml:trace contextRef="#ctx0" brushRef="#br0" timeOffset="387558.149">20041 15076 0,'0'0'0,"0"0"15,0 0-15,-13 26 0,6-16 0,-1 1 16,0 2-16,2 0 0,0 1 16,2 5-16,3 1 0,4-2 15,5-3-15,4-2 16,4-2-16,4-1 0,2 0 0,4-5 15,2 0-15,3-2 0,1-2 16,8-7-16,-1-4 16,-6 1-16,-6 2 0,-5 1 15</inkml:trace>
  <inkml:trace contextRef="#ctx0" brushRef="#br0" timeOffset="387808.6472">20444 15076 0,'0'0'0,"0"0"0,0 0 0,0 0 16,-19-12-16,19 12 0,-20-8 16,6 4-16,-2-1 0,-3 2 15,-2 0 1,-1 2-16,0-1 0,3 4 0,4-1 16,-1 7-16,6 4 0,5-1 15,4 1-15,5 3 0,5 2 16,3 0-16,5 1 0,8 6 15,5 1-15,1-3 0,-1-3 0,3-3 16,3-4-16,3-1 0,-2-3 16,-9-1-16,-5-2 0,-6-1 15</inkml:trace>
  <inkml:trace contextRef="#ctx0" brushRef="#br0" timeOffset="388092.2477">20903 14550 0,'0'0'0,"0"0"0,0 0 15,4 30-15,-3-12 0,-1 6 0,-1 7 16,-2 11-16,-1 2 0,0 10 15,0 1-15,0-6 0,2-6 0,0 2 16,0-4-16,-1-8 16,2-6-16,0-6 0,0-5 15,0-3-15,0-4 0,-1-8 16,-2-7-16,2 3 0,0-1 0,1 2 16</inkml:trace>
  <inkml:trace contextRef="#ctx0" brushRef="#br0" timeOffset="388291.9352">21160 14444 0,'0'0'16,"0"0"-16,22 0 0,-5-1 0,5-1 16,14 2-16,4 3 15,0-1-15,0 0 0,13 1 0,1 1 16,7 0-16,-3 2 0,-6-1 15,-6 1-15,-9-2 0,-6 0 0,-8-2 16,-6-4-16,-4 2 0,-3-1 16,-2 1-16</inkml:trace>
  <inkml:trace contextRef="#ctx0" brushRef="#br0" timeOffset="388511.5728">21573 14262 0,'0'0'0,"0"0"16,0 0-16,0 0 0,0 0 16,4 22-16,-4-22 0,-3 24 15,3-24-15,-8 35 0,3-14 0,-3 1 16,-2 1-16,-2 1 0,-1 2 16,-4 5-16,2-1 0,-1-3 15,2-3-15,0-3 0,-1-2 16,1-5-16,-1-5 0,1 0 15,3-2-15,3-2 0</inkml:trace>
  <inkml:trace contextRef="#ctx0" brushRef="#br0" timeOffset="388708.6706">21128 14552 0,'0'0'0,"0"0"0,0 0 15,4 23-15,-4-23 0,4 29 16,0-12-16,0 4 0,2 3 15,0 5-15,2-2 0,-1-1 16,0-1-16,1-4 0,0-3 16,-2-3-16,1-3 0,0-4 15,0-5-15,-1 0 0,-1 1 0,0-3 16</inkml:trace>
  <inkml:trace contextRef="#ctx0" brushRef="#br0" timeOffset="388974.872">21147 14629 0,'0'0'0,"0"0"0,0 0 0,25-3 16,-25 3-16,34 1 0,-10 0 15,5 1-15,4 1 0,14 1 16,6 1-16,-2 1 0,-4 1 16,11 1-16,-2-1 0,2 2 0,-6-2 15,-6 1 1,-3 2-16,-7-6 0,-7-1 0,-5 2 15,-7 1-15,-6 0 0,-5 0 0,-11 2 16,-7 1-16,-1-3 0,-2 0 16,-9 2-16,-4 2 15,-1-2-15,0-1 0,-11 1 16,-7 0-16,1-2 0,1-2 16,10-1-16,7-1 0,6 1 15</inkml:trace>
  <inkml:trace contextRef="#ctx0" brushRef="#br0" timeOffset="389175.361">21384 14633 0,'0'0'0,"0"0"0,0 0 0,0 0 15,0 0-15,0 0 0,0 0 16,0 0-16,0 0 0,5 27 16,-5-27-16,0 29 15,0-29-15,0 32 0,-1-13 0,0 0 16,1 1-16,0-1 0,0 0 15,0-3-15,1-2 0,2-3 16,1-7-16,0 0 0,-2-1 0,0-1 16</inkml:trace>
  <inkml:trace contextRef="#ctx0" brushRef="#br0" timeOffset="389341.2042">21574 14664 0,'0'0'0,"0"0"15,0 0-15,0 0 0,4 23 0,-4-23 16,0 0-16,2 31 0,-4-17 16,0 1-16,-1 0 15,-1-1-15,-1 0 0,1-2 16,-2 0-16,0-3 0,-2-2 0,1-1 16,2-1-16,0 0 0</inkml:trace>
  <inkml:trace contextRef="#ctx0" brushRef="#br0" timeOffset="389507.9219">21365 14858 0,'0'0'15,"0"0"-15,0 0 0,0 0 16,0 0-16,0 0 0,0 0 16,0 0-16,0 0 0,0 0 15,29 4-15,-29-4 0,35 4 16,-35-4-16,39 5 0,-17-3 16,1 1-16,1-2 0,-2 1 15,4 0-15,-2 0 0,-4-1 16,-2 1-16,-3-2 0,-3 1 0,-1-1 15</inkml:trace>
  <inkml:trace contextRef="#ctx0" brushRef="#br0" timeOffset="389842.2288">21230 14967 0,'0'0'0,"0"0"0,0 0 16,0 0-16,29 4 0,-29-4 15,39 6-15,-12-4 16,3-1-16,-2 1 0,0-1 0,8 0 16,1 2-16,-4-1 15,-5 1-15,2 0 0,-6-1 0,-8-1 16,-3 1-16,-3-1 0,-3 2 16,-4 0-16,-3 2 0,-9 2 15,-7 4-15,-1 0 0,0 2 0,-7 3 16,-6 3-16,-4 4 15,3 0-15,-3 4 0,-2 3 16,-2 1-16,5-6 0,7-4 0,4-2 16,4-4-16,5-2 0,3-4 15,3-2-15,4-5 0,3-2 16,6-2-16,5-5 0,-3 2 16,-1 0-16,-1 1 0</inkml:trace>
  <inkml:trace contextRef="#ctx0" brushRef="#br0" timeOffset="390191.1622">21432 15187 0,'0'0'16,"0"0"-16,0 0 0,0 0 15,-2 23-15,2-23 0,4 23 0,-4-23 16,13 22-16,-3-12 16,2 0-16,4-2 0,1 1 0,4-2 15,2 1-15,6-2 0,-1-1 0,0-1 16,1-2-1,-3-1-15,-1-1 0,-4 0 0,-3-2 16,-3-3-16,-3-4 0,-5-2 16,-5-4-16,-4-1 0,-4 0 15,-4 0-15,-3-1 16,0 3-16,-2 4 0,3 0 16,2 2-16,1 0 0,3 2 15,1 2-15,2 1 0,3 3 16,6 1-16,0 1 0,3 1 0,8 0 15,5 1-15,-1 1 16,-2 0-16,6 0 0,2 0 16,-1 0-16,-2-2 0,3 1 0,-2 0 15,-6 0-15,-3-1 0,-3-1 16</inkml:trace>
  <inkml:trace contextRef="#ctx0" brushRef="#br0" timeOffset="390510.237">22122 14826 0,'0'0'16,"0"0"-16,0 0 0,0 0 0,21 18 15,-21-18-15,18 17 0,-18-17 16,26 26-16,-9-11 0,0 1 15,0-1-15,-2 1 0,-1 0 16,0-1-16,1 2 0,-2-2 0,-2-1 16,-2 1-16,-2 0 0,-2-2 15,-2-1-15,-3-2 16,-3-2-16,0 0 0,-8-1 0,-4 1 16,-3-2-16,-1-1 0,-2-1 15,0-2-15,-1-1 0,0-1 16,1-6-16,1-2 0,4 0 15,2 2-15,1 1 0</inkml:trace>
  <inkml:trace contextRef="#ctx0" brushRef="#br0" timeOffset="390725.5204">22527 14888 0,'0'0'0,"0"0"16,18 14-16,-7-4 0,0 2 15,5 5-15,-1 1 0,-2 0 16,0 0-16,-3 2 0,-2-1 0,-2 1 16,-3-2-16,-4 0 15,-4-1-15,-6-1 0,-5 0 0,-10 1 16,-6 0-16,-6-3 0,-3-1 16,8-2-16,6-3 15,5-1-15</inkml:trace>
  <inkml:trace contextRef="#ctx0" brushRef="#br0" timeOffset="395925.4848">23164 14567 0,'0'0'15,"0"0"-15,0 0 0,0 0 0,0 0 16,0 0-16,0 0 16,0 0-16,0 0 0,0 0 0,0 0 15,0 0-15,0 31 0,0-31 16,0 35-16,0-15 0,0 2 16,0 3-16,0 2 0,1 1 15,0-1-15,0 7 0,0 0 16,0-5-16,2-2 0,2 0 15,2-5-15,-1-8 0,0-4 0,-2-2 16,1-1-16,-2-1 0</inkml:trace>
  <inkml:trace contextRef="#ctx0" brushRef="#br0" timeOffset="396260.0923">23297 14641 0,'0'0'0,"0"0"0,0 0 16,0 0-16,27 3 0,-27-3 0,25 4 15,-11 0-15,1 1 0,-2 0 16,0 0-16,-1 1 0,-1 0 0,-1 1 16,-1 1-16,0 0 15,-1 2-15,-4 1 0,-2 1 16,-1 0-16,-1-1 0,-4 4 15,-4 1-15,-3-3 0,-2 0 0,-1-2 16,-2-1-16,3-1 16,1 0-16,1-2 0,1-2 15,2 1-15,2-2 0,0 0 0,2-1 16,0 0-16,2-2 0,4 0 16,3-2-16,2 1 0,3 0 15,5-3-15,2 1 0,2-1 16,1 0-16,2 0 0,-4 1 15,-3-1-15</inkml:trace>
  <inkml:trace contextRef="#ctx0" brushRef="#br0" timeOffset="396510.6669">24082 14475 0,'0'0'0,"0"0"0,0 0 16,0 0-16,0 0 0,0 0 16,-22 12-16,22-12 0,-27 19 0,7-5 15,-3 7-15,-3 2 16,-1 3-16,-3-1 0,-2 0 16,-6 5-16,5-4 0,-1 4 0,5-4 15,5-4-15,3-6 0,4-3 16,2-2-16,4-3 15</inkml:trace>
  <inkml:trace contextRef="#ctx0" brushRef="#br0" timeOffset="396674.8108">24114 14642 0,'0'0'0,"0"0"0,0 0 0,18 20 15,-7-11-15,3 2 16,3 1-16,-2-1 0,-1 0 0,4 3 15,0 1-15,-1-1 0,1 1 16,-1-3-16,-3-2 0,-3-1 16,-3-1-16,-3-2 0,1 0 15,-2-1-15</inkml:trace>
  <inkml:trace contextRef="#ctx0" brushRef="#br0" timeOffset="396891.9426">23725 14838 0,'0'0'16,"0"0"-16,0 0 0,25 1 15,-25-1-15,33 2 0,-8 0 16,1-1-16,3 0 0,4 1 16,3 0-16,11 0 0,-2 1 15,5-2-15,-3 1 0,-6-1 16,-5 2-16,-6-2 0,-6 1 15,-4-1-15,-4-1 16,-2 1-16</inkml:trace>
  <inkml:trace contextRef="#ctx0" brushRef="#br0" timeOffset="397075.4976">23819 15004 0,'0'0'15,"0"0"-15,0 0 0,0 0 0,0 0 16,3 33-16,-1-15 16,-2-18-16,6 34 0,-2-14 0,1 1 15,-1 0-15,0 0 0,2 2 16,-2-4-16,0-3 0</inkml:trace>
  <inkml:trace contextRef="#ctx0" brushRef="#br0" timeOffset="397358.7665">23963 15066 0,'0'0'0,"0"0"16,0 0-16,33 2 0,-16-1 0,9 0 16,4 2-16,-1-2 0,-1 0 15,0 1-15,-1 3 0,3 0 16,-5 0-16,-1 0 0,-2-2 15,-5 1-15,-1 1 0,-11 1 16,-6 4-16,-3-4 0,-4 2 0,-6-1 16,-7 1-16,-3 0 0,-4 0 15,-12 3-15,-3 1 16,6-4-16,3-1 0,-8-3 0,-1-1 16,7-3-16,7-1 0,6 0 15,4 1-15,4-1 0</inkml:trace>
  <inkml:trace contextRef="#ctx0" brushRef="#br0" timeOffset="397608.3219">24931 14648 0,'0'0'0,"0"0"0,0 0 15,0 0-15,0 0 0,-22 28 16,22-28-16,-30 25 0,14-9 16,-5 2-16,-5 2 0,2 0 0,1-1 15,-7 8-15,2 1 0,-8 3 16,3-4-16,2-4 16,3-3-16,3-4 0,7-3 0,2-2 15,4-3-15,2-1 0</inkml:trace>
  <inkml:trace contextRef="#ctx0" brushRef="#br0" timeOffset="397791.721">24801 14867 0,'0'0'0,"0"0"0,0 0 0,9 23 16,-9-23-16,6 30 0,-3-12 15,-2 3-15,-1 1 0,-1 1 16,-2 1-16,0 5 0,1-2 15,1-2-15,0-2 0,1-1 16,0-1-16,0-3 0,0-4 16,0-2-16</inkml:trace>
  <inkml:trace contextRef="#ctx0" brushRef="#br0" timeOffset="398026.6212">24939 14879 0,'0'0'16,"0"0"-16,0 0 0,24-3 16,-24 3-16,38-3 0,-14 2 0,2-2 15,2 0-15,6 0 16,6-1-16,5 0 0,-3 1 0,8-1 16,1 1-16,-6 0 0,-4 0 15,0-1-15,-7 1 16,-12 3-16,-4 0 0,-6-3 0,-4-4 15,-3 2-15,0 1 0,-1 0 16</inkml:trace>
  <inkml:trace contextRef="#ctx0" brushRef="#br0" timeOffset="398343.8756">25246 14558 0,'0'0'0,"0"0"16,0 0-16,8 25 0,-8-25 0,7 36 15,-4-11-15,0 6 0,1 2 16,2 13-16,3 2 0,1-4 16,1-3-16,3 8 0,4 8 15,-3-8-15,1-5 0,-1-1 16,1 0-16,-2-7 0,0-6 0,5 1 15,1-3-15,-5-10 16,1-4-16,-1-3 0,1-2 16,-3-6-16,-1-1 0,0-7 15,0-6-15,2-7 0,2-10 0,6-17 16,1-8 0,-5 11-16,-5 10 0,-2 6 15</inkml:trace>
  <inkml:trace contextRef="#ctx0" brushRef="#br0" timeOffset="398531.2057">25728 14600 0,'0'0'15,"0"0"-15,0 0 0,29 19 16,-16-12-16,2 4 0,3 3 15,9 8-15,2 5 0,-3-5 16,-5-4-16,-4-2 0</inkml:trace>
  <inkml:trace contextRef="#ctx0" brushRef="#br0" timeOffset="409358.9254">10989 12657 0,'0'0'0,"0"0"0,0 0 16,0 0-16,0 0 0,0 0 0,23 7 16,-23-7-16,0 0 0,29 10 15,-15-5-15,1 0 0,-1 0 16,5 0-16,2 2 0,2-1 16,1 1-16,3-2 15,1 1-15,10 2 0,-1-1 16,10 1-16,-1-1 0,0 0 0,2 0 0,3-1 15,6 0 1,-6 0-16,-2 0 0,9-1 0,0 0 0,7 1 16,-2 0-16,-3-1 15,0 1-15,-2-4 0,-2-3 16,6 0-16,-2 1 0,-10-4 16,-5 0-16,-2 0 0,0-1 15,-5-4-15,-2-1 0,-2 1 0,-4-1 16,1 0-16,0-1 0,-2 0 15,-1-2-15,-5 3 0,-4-1 16,3-3-16,3-2 16,-3 0-16,-1 1 0,-3-2 0,0-2 15,-1 2-15,-3 2 0,0-1 16,-1-1-16,0 2 0,-1-2 16,-2 0-16,0 1 0,1-2 15,2-1-15,0 0 0,0 1 16,-2-1-16,-1-1 0,-1 1 15,-1-1-15,-2 5 0,0 0 0,-1 1 16,1-1-16,-1-1 0,1-1 16,-2-3-16,-1-1 15,-1 1-15,0 2 0,-1 2 0,0 0 16,-1 1-16,-1-1 0,0-1 16,-1-3-16,-2 4 0,1 0 15,0-1-15,0 0 0,-1 0 16,0 1-16,-3-2 15,-2-1-15,1 3 0,-2 0 16,2 0-16,1 0 0,-3-2 0,-1 2 16,0-1-16,1-1 0,-1 1 15,0-1-15,0 2 0,1 1 16,-2 1-16,-3 1 0,-1-1 16,1 1-16,-3-2 0,-1 0 15,1 1-15,1 2 0,-1-2 16,-2 1-16,-1 2 0,0 2 0,-2-2 15,-2 0-15,2 2 0,1 0 16,-2 1-16,-4 1 16,2 0-16,1 3 0,-2-1 0,0-1 15,-1 2-15,2 0 0,-7 0 16,-2 2-16,9 0 0,-1 0 0,-8 1 16,-3 1-16,4 0 15,5 0-15,-7 2 0,-3 2 16,3 0-16,4 1 0,-3-1 15,-3 0-15,2 0 0,3-2 0,-8 3 16,0 4-16,6-2 0,2 1 16,-5 2-16,-2 0 0,3 0 15,1 0-15,-1 1 0,-2 2 16,2-2-16,1 0 0,0 2 16,0 2-16,3-3 0,2-1 0,-2 4 15,-3 2-15,6 1 16,1 0-16,-3-1 0,-2 1 15,4-1-15,2-1 0,1 4 0,-1 3 16,2-2-16,0 2 0,1-1 16,-1 1-16,5-2 0,3-1 15,3 3-15,-1 2 0,2-2 16,0-2-16,-2 2 0,1 2 16,1 0-16,5-1 0,1-1 15,1 2-15,4-7 0,1-2 0,2 2 16,2 2-16,0-2 15,0 0-15,6-1 0,5-1 16,-2 1-16,0 2 0,1-1 16,2 0-16,2-2 0,3-2 0,3 1 15,2-1-15,-1 0 0,1-3 16,0 0-16,1 1 0,0-3 16,2 2-16,-4-1 0,-2-1 15,-4-2-15,-4-1 0,-3-1 16</inkml:trace>
  <inkml:trace contextRef="#ctx0" brushRef="#br0" timeOffset="411577.4086">10857 11425 0,'0'0'0,"0"0"16,23-3-16,-6 1 0,0-3 0,8 0 15,4-1-15,11-2 0,1 1 16,11-3-16,-1-1 0,0 2 15,1 0-15,6-1 0,-2 1 16,-5 1-16,-2 1 0,-7-1 16,-6 1-16,-4-1 0,-8 1 0,-7 3 15,-5-1-15,-2 2 0</inkml:trace>
  <inkml:trace contextRef="#ctx0" brushRef="#br0" timeOffset="411792.3831">11311 11151 0,'0'0'0,"0"0"0,0 0 16,0 0-16,0 0 0,7 30 0,-7-30 16,3 37-16,-2-13 0,0 3 15,-1 5-15,0 1 0,1 1 16,-1 7-16,0-3 0,0 5 15,-1-3-15,0-5 0,-1-5 16,-1-5-16,-3-4 0,2-4 16,0-3-16,2-3 0</inkml:trace>
  <inkml:trace contextRef="#ctx0" brushRef="#br0" timeOffset="411959.2194">11058 11571 0,'0'0'0,"0"0"16,0 0-16,0 0 0,0 0 0,26-4 15,-26 4-15,31-7 16,-10 1-16,2 0 0,4 0 16,0-1-16,3 0 0,7-3 15,1 2-15,-2-2 0,-1 0 0,-5 1 16,-4 2-16,-5 1 0</inkml:trace>
  <inkml:trace contextRef="#ctx0" brushRef="#br0" timeOffset="412158.783">11690 11283 0,'0'0'0,"0"0"16,0 0-16,0 0 0,0 0 15,-3 28-15,3-28 0,-5 30 16,1-11-16,1 4 0,-1 2 16,0 2-16,1-1 0,-1 6 15,0-4-15,1-2 0,0-2 0,0-4 16,2-2-16,0-4 0,0-4 15,-2-4-15,-2-3 0,2-1 16,1 0-16,0 0 0</inkml:trace>
  <inkml:trace contextRef="#ctx0" brushRef="#br0" timeOffset="412375.7946">11713 11323 0,'0'0'15,"0"0"-15,0 0 0,38-12 0,-19 5 16,4 0-16,3 0 15,11-1-15,0-1 0,2 2 0,-1-2 16,9 2-16,-3 3 0,-2 0 16,-1 1-16,-6 1 0,-5 0 15,-1 2-15,-3 3 0,-10 1 16,-2-2-16,-8 4 0,-4 0 16,-7 2-16,-6 1 0,-8 0 15,-5-2-15,-2 0 0,0-2 0,4 0 16,4-1-16,4-2 0</inkml:trace>
  <inkml:trace contextRef="#ctx0" brushRef="#br0" timeOffset="412827.0302">11937 10997 0,'0'0'0,"0"0"0,0 0 15,0 0-15,0 0 0,0 0 0,22 13 16,-22-13-16,9 22 0,-9-22 15,7 35-15,-5-13 0,-1 2 16,-1 2-16,-1 0 0,-1 7 16,0-2-16,-3-1 0,-1-1 15,-3-3-15,-2-4 0,0-1 16,0-2-16,-1-1 0,-2-2 0,-1 0 16,2 0-1,4-6-15,1 0 0,2-4 0,1-2 16,3-3-16,2-1 15,4-3-15,2 0 0,7-3 16,7-4-16,-1 2 0,-2 2 0,4-1 16,4 0-16,-1 2 15,0-1-15,4 2 0,-3 1 16,-4 1-16,-2 1 0,-3 4 0,-1 3 16,-4 1-16,-3 1 0,-3 6 15,-4 4-15,-2-2 0,-1 2 0,-6 8 16,-4 3-16,-1-2 15,-1-3-15,-2 1 0,-3 0 16,2-4-16,2-2 0,-5-1 16,-1-3-16,0-4 0,0-2 0,0-5 15,2-4-15,5 0 0,3 0 16,2 0-16</inkml:trace>
  <inkml:trace contextRef="#ctx0" brushRef="#br0" timeOffset="412975.6329">11878 11578 0,'0'0'15,"0"0"-15,0 0 0,0 0 0,31 13 16,-31-13-16,27 12 16,-10-4-16,2 1 0,0 1 15,3 0-15,-1 1 0,-1-1 0,8 4 16,0 0-16,-2-2 0,-3-2 0,-3-1 16,-4-2-16,-1-1 15</inkml:trace>
  <inkml:trace contextRef="#ctx0" brushRef="#br0" timeOffset="413225.6712">12621 11188 0,'0'0'0,"0"0"0,0 0 0,2 24 16,-2-24-16,1 33 0,-2-7 15,-1 1-15,-1 3 0,-3 10 16,1 3-16,-1-3 0,1-4 16,-1 4-16,2-5 0,1-7 0,1-4 15,1-5-15,0-4 16,0-4-16,0-3 0,-2-7 0,-2-5 16,3 1-16,0 1 0,0 0 15</inkml:trace>
  <inkml:trace contextRef="#ctx0" brushRef="#br0" timeOffset="413559.0289">12629 11267 0,'0'0'15,"0"0"-15,19-9 0,-3 4 0,2-2 16,3 1-16,3-1 0,9 0 16,1-2-16,2 1 0,2 0 15,7 1-15,-1 2 16,-1 3-16,-1 1 0,-6 1 15,-4 1-15,0 5 0,-6 5 0,-6 3 16,-4 3-16,-7 5 0,-6 6 16,-7 0-16,-7 5 0,-5 11 15,0 5-15,0-3 0,3-2 0,-1 2 16,0-2 0,7-11-16,4-1 0,2-1 15,2-7-15,2-2 0,2-3 16,1-4-16,1-3 0,5-4 15,3-4-15,3-3 0,0-3 0,1-5 16,-1-3-16,-5-4 0,-1-4 16,-1 2-16,-2 3 15,-2 3-15</inkml:trace>
  <inkml:trace contextRef="#ctx0" brushRef="#br0" timeOffset="413811.1528">13042 11350 0,'0'0'0,"0"0"15,0 0-15,0 0 0,0 0 0,0 0 16,0 0-16,0 0 16,-19 28-16,19-28 0,-14 27 0,5-10 15,-1 1-15,-2 2 16,-1 2-16,-3-2 0,0 0 0,-4 3 15,0 0 1,3-2-16,0-3 0,3-5 16,1-3-16,0-8 0,3-4 15,2 0-15,1 0 0,2 1 0</inkml:trace>
  <inkml:trace contextRef="#ctx0" brushRef="#br0" timeOffset="413959.316">12806 11390 0,'0'0'0,"0"0"0,0 0 15,0 0-15,0 0 0,0 0 16,29 15-16,-29-15 0,28 18 0,-10-5 16,2 1-16,2 2 0,1 1 15,1 1-15,1 2 0,1 1 16,-3-3-16,-4-3 0</inkml:trace>
  <inkml:trace contextRef="#ctx0" brushRef="#br0" timeOffset="424082.5422">14625 11485 0,'0'0'0,"-6"-3"15,-3-1-15,-2 2 0,-1 0 16,-13 4-16,-4 1 0,-1-3 16,0-3-16,-12 9 0,-4 8 15,1 3-15,-1 3 0,-12 9 16,-4 3-16,7 0 0,6 0 0,-13 13 15,-1 6-15,10-2 0,8-2 16,-8 15-16,1 8 16,-4 16-16,15-15 0,19-2 0,13 1 15,8-16-15,6-9 0,27 0 16,18 1-16,3-8 0,1-6 16,30-6-16,20-4 0,-3-5 15,-1-4-15,29 3 0,20 2 16,-17-6-16,-10-2 0,19-6 15,13-2-15,-22 0 0,-14 1 16,10-7-16,7-3 0,-20-1 16,-15 0-16,3-11 0,4-4 15,-15 0-15,-11 2 0,2-11 16,1-6-16,-10-6 0,-7-2 16,-17-6-16,-12-3 15,-12-13-15,-9-8 0,-13 15 16,-11 12-16,-13-3 0,-9-2 15,-8 5-15,-6 4 0,-23-3 16,-16-3-16,5 4 0,2 2 0,-29 5 16,-19 1-16,2 7 0,1 6 15,-41 9-15,-28 7 0,19 3 16,14 2-16,49 1 0,33 2 16,23-1-16</inkml:trace>
  <inkml:trace contextRef="#ctx0" brushRef="#br0" timeOffset="439409.703">16213 12370 0,'0'0'0,"0"0"0,0 0 16,28-6-16,-28 6 0,24-3 15,-9 3-15,3 0 0,1-1 16,6 1-16,2 1 0,10 2 16,1 2-16,5-1 0,5 1 15,9-2-15,0-1 0,7 1 16,5 0-16,10 2 0,-2 2 0,20-1 15,5-2-15,-6 3 0,-5 1 16,53 3-16,16 1 16,-19-1-16,-12-2 0,32 5 15,24 4-15,-9-1 16,-5-3-16,-14-2 0,-9-2 0,-5 3 16,-3 2-16,8 1 0,5 0 15,-4-1-15,-2 0 0,3 4 16,2 2-16,-5-4 0,-4-1 0,21 3 15,16 2 1,22 9-16,14 8 0,-53-10 0,-36-6 16,13 0-16,7-1 15,-9 4-15,-7 3 0,6-3 0,4-1 16,7 3-16,6 2 16,8 4-16,7 6 0,-39-11 15,-27-6-15,1 2 0,3 0 0,3 1 16,3 1-16,13 5 15,8 3-15,14 4 16,10 2-16,-40-14 0,-27-8 0,20 8 16,15 7-1,-2-4-15,-2 0 0,-16-7 0,-11-4 16,-13-1-16,-7 1 0,0-1 16,0 0-16,-5-4 0,-5-3 0,-7 2 15,-3 2-15,-5-5 0,-4-4 16,-8-1-16,-6-3 0,-11 0 15,-7 1-15,-2 0 0,-1 1 16,-3-1-16,-4 0 0,0-1 16</inkml:trace>
  <inkml:trace contextRef="#ctx0" brushRef="#br0" timeOffset="439943.6218">26289 13354 0,'0'0'0,"0"0"0,0 0 16,0 0-16,-10 28 0,10-28 15,-11 34-15,5-13 0,-1 2 0,-1 6 16,0 4-16,-3 8 0,-2 0 16,-1 9-16,1 0 0,3-7 15,2-4-15,2-2 0,0-7 16,2-7-16,0-4 0,2-6 16,1-3-16,1-5 0,1-2 0,-1-3 15,-1-4-15,1-3 16,0-4-16,3-3 0,3-5 15,-1 0-15,1 2 0,3-8 16,3-1-16,0 3 0,1 2 16,6 5-16,5 5 15,-1 3-15,-1 3 0,0 3 0,2 4 16,-1 5-16,0 2 0,-1 4 16,-1 4-16,-3 2 0,-4 5 0,-2 4 15,-3 2-15,-6-4 0,-3-1 16,-6 0-16,-6-1 15,-1-5-15,-2-1 0,-3-4 0,-1-1 16,-4-5-16,-4-3 0,-2-4 16,-1-4-16,2-1 0,0-2 15,6 1-15,4 2 0,5-1 16</inkml:trace>
  <inkml:trace contextRef="#ctx0" brushRef="#br0" timeOffset="440293.3596">26718 13880 0,'0'0'0,"10"3"0,4 1 15,4 0-15,2-1 0,-1 0 16,-1 0-16,9-2 16,1-2-16,-2-2 0,-3-3 0,3-3 15,-1-4-15,-4 0 0,-4 0 0,-2-8 16,-4-5-1,-5-1-15,-2 1 0,-6 3 16,-2 2-16,-6 4 0,-3 3 0,-7 4 16,-5 4-16,-4 5 0,-2 3 15,-1 11-15,-1 10 0,-1 9 16,3 3-16,8 2 0,4-1 16,8 0-16,5 0 0,6 5 15,5-1-15,13-5 0,8-5 16,8-5-16,6-4 0,3-3 0,3-3 15,4-3-15,2-3 0,-13-2 16,-9-2-16,-8-1 0</inkml:trace>
  <inkml:trace contextRef="#ctx0" brushRef="#br0" timeOffset="440642.9096">27463 14012 0,'0'0'0,"0"0"0,0 0 16,0 0-16,29 9 0,-29-9 16,34 8-1,-9-5-15,2-3 0,0 0 0,-1-2 16,9-5-16,2-1 16,-3-3-16,-2 1 0,5-6 0,0-3 15,-8 0-15,-3 1 0,-9-3 16,-4-2-16,-6 3 0,-2 3 0,-11 2 15,-7 1-15,-3 3 16,0 1-16,-10 9 0,-10 7 16,3 4-16,1 3 0,-3 9 15,2 6-15,5 0 0,4 2 0,9 3 16,6 3 0,8-2-16,6-1 0,8 1 0,6-4 15,8-5-15,7-3 0,4-10 16,5-10-16,4-4 0,0-5 0,-11 3 15,-9 0-15,-7 2 0</inkml:trace>
  <inkml:trace contextRef="#ctx0" brushRef="#br0" timeOffset="441027.9386">28223 13846 0,'0'0'0,"0"0"0,-11 20 16,4-7-16,1 2 0,-2 4 0,-1 4 15,-2 8-15,0 0 0,1-2 16,0-3-16,4-3 16,1-3-16,3-1 0,2-4 0,2-4 15,4-4-15,-2-7 0,1-5 16,-1-3-16,2-2 0,0-10 16,3-6-16,2-1 0,1-2 15,5-5-15,-1 0 0,1 5 16,-1 2-16,1 1 0,-3 5 15,-1 7-15,0 4 0,-4 6 16,2 3-16,-1 5 0,0 4 0,-1 6 16,-1 5-16,-4 4 0,-3 4 15,-3 2-15,-3 4 16,-1 1-16,2-1 0,-1 3 0,1-2 16,1-6-16,-1-2 0,2-7 15,1-3-15,0-4 0,1-4 16,1-5-16,-1-3 0,5-3 15,3-8-15,-1 3 0,-2 1 0,0 2 16</inkml:trace>
  <inkml:trace contextRef="#ctx0" brushRef="#br0" timeOffset="441310.155">28603 13840 0,'0'0'16,"0"0"-16,0 0 0,0 36 0,0-36 15,-4 43-15,0-16 0,-2 9 0,1 1 16,1-4-16,4-1 16,2 0-16,4-5 0,1-6 0,0-4 15,2-4-15,0-4 0,0-4 16,1-3-16,0-4 0,1-4 16,2-5-16,2-5 0,2-5 15,-1-3-15,4-10 0,-1-3 16,-1 2-16,-2 0 0,3-2 15,0 5-15,-5 5 0,-2 5 0,-2 5 16,-1 3-16,-4 3 16,-3 3-16,1 3 0,-1 1 0,0 1 15,0 1-15,-1 0 0</inkml:trace>
  <inkml:trace contextRef="#ctx0" brushRef="#br0" timeOffset="441677.5964">28880 14106 0,'0'0'0,"0"0"16,0 0-16,22 11 0,-22-11 15,24 9-15,-8-3 16,5-4-16,3 0 16,-1-3-16,-2-1 0,8-2 15,2-3-15,-4-1 0,-1-1 0,-2-3 16,-1-5-16,-3 0 0,-4 1 15,1-8-15,-4-2 0,-3 4 16,-3 2-16,-6 3 0,-5 2 16,-2 3-16,-3 3 0,-8 5 15,-6 5-15,-1 4 0,0 3 0,-5 7 16,-3 5-16,5 3 0,2 3 16,0 7-16,4 3 15,6-5-15,5-2 0,8 0 0,6 0 16,6-6-16,3-5 0,10-1 15,9-2-15,5-4 0,2-2 16,9-9-16,0-6 0,-11 1 16,-10 2-16,-6 1 15</inkml:trace>
  <inkml:trace contextRef="#ctx0" brushRef="#br0" timeOffset="441893.7315">29624 13680 0,'0'0'0,"0"0"0,-6 24 0,-3-4 15,-3 5-15,-4 5 0,-1 5 16,-7 13-16,2-1 0,-3 12 16,2-4-16,1 2 0,5-10 15,8-4-15,6-5 0,4-5 16,5-4-16,3-8 0,2-8 15,-3-2-15,-1-3 0,-1-2 0</inkml:trace>
  <inkml:trace contextRef="#ctx0" brushRef="#br0" timeOffset="442209.4653">29658 14095 0,'0'0'0,"0"0"15,0 0-15,-11 23 0,6-9 0,-1 1 16,1 1-16,2 0 0,1-1 16,5 0-16,1-1 0,8 1 15,6-2-15,3-3 0,3-2 16,2-3-16,2-2 0,0-4 16,0-2-16,3-5 0,-3-1 15,-6-8-15,-4-7 0,-5-1 16,-7-3-16,-7 0 0,-5 0 15,-7 2-15,-4 1 0,-12 0 16,-5 4-16,-4 6 0,-1 5 0,-1 5 16,1 3-16,2 5 0,2 4 15,1 4-15,5 3 0,8 0 16,7 0-16,5-6 0,1-1 16,3-1-16</inkml:trace>
  <inkml:trace contextRef="#ctx0" brushRef="#br0" timeOffset="442493.4365">30155 13994 0,'0'0'0,"0"0"0,-7 22 15,7-22-15,-10 32 0,0-7 0,-4 8 16,-6 16-16,-2 7 0,-2 13 15,0 2-15,-1 4 0,3-7 16,2 1-16,5-11 0,3-9 16,3-6-16,1-10 0,3-6 15,0-8-15,2-5 0,0-9 16,-1-8-16,1-8 0,-3-7 0,3-11 16,2-10-16,1 9 0,0 6 15,0 6-15</inkml:trace>
  <inkml:trace contextRef="#ctx0" brushRef="#br0" timeOffset="442709.9278">29963 13944 0,'0'0'16,"0"0"-16,0 0 0,23-8 15,-23 8-15,27-7 0,-8 5 16,2 3-16,2 1 0,9 6 16,2 5-1,-3 5-15,-2 3 0,-6-1 16,-5-2-16,-1 6 0,-3 0 0,-7 1 15,-2-2-15,-5-2 0,-4-1 16,-2-3-16,-3-1 0,-4-3 16,-4-1-16,-2-3 0,-1-1 0,-1-3 15,0-3-15,0-3 0,0-1 16,3 0-16,4 1 0,3 0 16</inkml:trace>
  <inkml:trace contextRef="#ctx0" brushRef="#br0" timeOffset="443044.2751">30425 14165 0,'0'0'0,"0"0"15,16 7-15,-5-3 0,1 0 0,4 2 16,1-2-16,5 2 0,0 0 16,4-2-16,1-3 15,-1-2-15,-2-1 0,-2-2 0,0-2 16,-3-1-16,-3-3 0,1-3 15,-5-2-15,-5 3 0,-4-1 16,-3-2-16,-2-2 0,-6 0 0,-5 1 16,-7-3-16,-4 2 15,-2 5-15,0 3 0,-4 3 16,-2 1-16,1 7 0,3 4 16,-4 10-16,3 3 0,4 1 0,1-1 15,9 5-15,6 6 16,8-2-16,8-1 0,14 2 15,11 1-15,7-2 16,9-2-16,-12-6 0,-7-5 0,-7-2 16</inkml:trace>
  <inkml:trace contextRef="#ctx0" brushRef="#br0" timeOffset="443493.6748">31150 14103 0,'0'0'0,"0"0"0,0 0 16,-21-16-16,12 10 0,-4-1 16,-5-1-16,-1 3 0,-3 0 15,-8 2-15,-1 4 0,1 2 0,1 3 16,3 6-16,2 4 16,-1 5-16,6 0 0,5 1 0,6 2 15,3-1-15,5 1 0,10-3 16,9 1-16,1-4 15,1-2-15,8-2 0,4-4 0,-1-7 16,-1-4-16,1-8 0,1-6 16,-2-5-16,-1-4 0,-2-8 15,-3-7-15,-2-5 0,0-2 0,1-8 16,-1 4-16,-9 4 16,-5 5-16,-4 7 0,0 7 0,-2 3 15,-1 4-15,0 4 0,1 4 16,-2 4-16,1 2 0,-4 8 15,-4 3-15,-1 6 0,1 6 16,-2 5-16,-2 7 0,0 5 16,0 5-16,-3 13 15,-2 3-15,2-3 0,1-1 0,5 4 16,1-5-16,4-7 0,3-6 16,1-5-16,3-3 0,2-7 15,3-6-15,-2-4 0,-2-2 16,-2-3-16</inkml:trace>
  <inkml:trace contextRef="#ctx0" brushRef="#br0" timeOffset="443694.9646">31813 14238 0,'0'0'0,"0"0"15,0 0-15,-16 27 0,8-14 16,1 2-16,-1 1 0,-3 3 16,-1-1-16,0-1 0,1-1 15,2-6-15,1-4 0,3-1 0,-1 0 16,2-1-16</inkml:trace>
  <inkml:trace contextRef="#ctx0" brushRef="#br0" timeOffset="443860.0317">31845 13793 0,'0'0'0,"0"0"0,0 0 16,25 11-16,-14-5 0,2 2 0,2 1 16,0 2-16,0 0 0,2 2 15,-3-3-15,-2-2 0</inkml:trace>
  <inkml:trace contextRef="#ctx0" brushRef="#br0" timeOffset="444193.5292">32004 14186 0,'0'0'0,"0"0"16,0 0-16,-9 25 0,9-25 0,-11 25 16,3-6-16,-1 0 0,0 0 15,-1 3-15,1-4 0,2-3 16,0-2-16,3-3 0,0-3 15,2-2-15,1-2 0,1-3 16,4-4-16,0-4 0,-1-2 0,3-3 16,1-2-16,4-6 0,1-1 15,2-3-15,0-1 16,0 1-16,2 1 0,6 1 0,2 4 16,1 7-16,1 3 0,-2 8 15,0 5-15,-2 5 0,-1 3 16,-1 4-16,-1 3 0,-4 3 15,-4 4-15,-4 2 0,-3 4 16,-5 0-16,-4 0 0,-6 9 16,-4 1-16,1-2 0,-1-2 0,4-8 15,2-7-15,1-5 0</inkml:trace>
  <inkml:trace contextRef="#ctx0" brushRef="#br0" timeOffset="444664.5613">32195 15051 0,'0'0'0,"0"0"0,-27-6 15,8 3-15,-2-1 0,-17-5 0,-8-4 16,-3-1-16,-4 0 0,-22-5 15,-8-1-15,-13-1 0,3 1 0,-18-1 16,-16-1-16,10 4 16,7 2-16,-58-8 0,2-1 15,22 9-15,14 5 0,-9 1 0,-5-1 16,-1 1-16,-2 0 16,-13 0-16,-7 1 0,28-1 0,20 1 15,-21-2-15,-15 0 0,6 2 16,3 2-16,-9-3 0,-7-2 15,15 2-15,10 2 0,-15-1 16,-10-1-16,19 1 0,14 2 0,-7-4 16,-4-2-16,9-1 15,5 0-15,13 1 0,8 2 16,20 2-16,13-1 0,3 2 16,-1 0-16,13 3 0,8 1 0,11 0 15,9 1-15,11-1 0,7 1 16,5 2-16,6 1 0,0 0 15,0 0-15,3 0 0,1 2 16,-3-5-16,-2-1 0,1 0 0,0 2 16,0 2-16</inkml:trace>
  <inkml:trace contextRef="#ctx0" brushRef="#br0" timeOffset="460326.8852">14954 16327 0,'0'0'0,"0"0"0,0 0 15,0 0-15,0 0 0,0 0 0,0 0 16,0 0-16,0 0 0,0 0 16,0 0-16,10 23 0,-10-23 0,-5 20 15,5-20-15,-10 31 16,4-12-16,-1 0 15,0 0-15,1-2 0,0-2 0,2-1 16,0-3-16,0 0 0,2-4 16,0 1-16,0-2 0,1-2 15,1-4-15,0 0 0,1-4 16,2-2-16,2-4 0,6-3 16,5-3-16,0-2 15,1 0-15,6-4 0,2 0 0,2 5 16,1 4-16,2 0 0,-1 3 15,-1 4-15,-1 4 0,-1 4 16,-2 4-16,-3 1 0,-4 1 0,-1 5 16,-3 5-1,-3 3-15,-2 0 16,-3-2-16,-2-4 0,-3 0 0,-2 1 16,-2-4-16,-2-2 0,2-3 0,1-1 15,-1-1-15,1 0 0,1-3 16,0-1-16,2-1 0,4-1 15,-1-5-15,2-2 0,2-5 16,4-2-16,3-2 0,2-1 16,4 0-16,3 1 0,5 2 15,2 0-15,7 1 0,-1 2 16,-2 1-16,-4 1 0,-2 5 16,-3 2-16,0 0 0,-2 3 15,-2 3-15,-3 3 0,-3 3 16,-3 4-16,-6 1 0,-2 3 0,-5 6 15,-4 4 1,0-1-16,-2 0 16,1-4-16,0-3 0,2 0 0,0-1 15,2-5-15,1 0 0,0-3 16,0-2-16,0-2 0</inkml:trace>
  <inkml:trace contextRef="#ctx0" brushRef="#br0" timeOffset="460512.1735">16149 16455 0,'0'0'0,"0"0"15,0 0-15,0 0 0,-10 29 0,10-29 16,-16 25-16,8-11 0,-2 2 16,0 1-16,1 2 0,0-1 15,1-2-15,2-2 0,1-3 16,0 2-16,0-2 0,1-2 15</inkml:trace>
  <inkml:trace contextRef="#ctx0" brushRef="#br0" timeOffset="460657.5011">16193 16140 0,'0'0'0,"0"0"0,0 0 0,0 0 16,0 0-16,0 0 15,14 25-15,-14-25 0,17 25 16,-17-25-16,14 19 0,-7-10 16</inkml:trace>
  <inkml:trace contextRef="#ctx0" brushRef="#br0" timeOffset="460977.4568">16764 16351 0,'0'0'0,"0"0"16,0 0-16,0 0 0,0 0 15,-29-18-15,29 18 0,-28-7 0,8 6 16,-2 2-16,0 0 16,0 2-16,0 0 0,-6 4 0,3 3 15,3-1-15,3 1 0,7 2 16,5 3-16,5 1 16,4 2-16,3 0 0,1 1 0,3-2 15,2 0-15,6 2 0,1-2 16,-2-2-16,-2 1 0,-4-3 15,-2-1-15,-7 0 0,-6 1 16,-2-4-16,-4 0 0,-3-2 16,0 0-16,-7-1 0,-4-1 15,-5-1-15,2-2 0,2-3 0,2-2 16,3-5-16,3-4 0,7-4 16,7 0-16,-1 2 0,2 3 15,1 1-15</inkml:trace>
  <inkml:trace contextRef="#ctx0" brushRef="#br0" timeOffset="461226.6018">17153 16255 0,'0'0'0,"0"0"0,0 0 16,0 0-16,-9 25 0,9-25 15,-27 33-15,10-8 0,0 5 16,-5 2-16,-4-1 0,-2 10 15,1-2-15,1 4 0,5-6 16,4-4-16,4-4 0,5-3 16,4 0-16,5-5 0,4-4 0,8-2 15,5-3-15,0-6 16,0-7-16,5-4 0,4-4 0,-1-2 16,-2-3-16,-4 2 0,-4 3 15,-3 2-15</inkml:trace>
  <inkml:trace contextRef="#ctx0" brushRef="#br0" timeOffset="461393.746">16822 16485 0,'0'0'16,"0"0"-16,0 0 0,0 0 0,0 0 16,31 15-16,-31-15 0,42 9 15,-18-4-15,6 0 16,3 0-16,0-2 0,0-1 0,4-1 15,-6 0-15,-5 1 0</inkml:trace>
  <inkml:trace contextRef="#ctx0" brushRef="#br0" timeOffset="461560.842">17349 16628 0,'0'0'15,"0"0"-15,24 1 0,-24-1 16,29 2-16,-9-2 0,3 0 0,8-1 16,1 0-16,-4 0 0,-5 0 15,-3 0-15</inkml:trace>
  <inkml:trace contextRef="#ctx0" brushRef="#br0" timeOffset="461945.3358">18277 16466 0,'0'0'0,"0"0"0,0 0 16,0 0-16,0 0 0,-11-18 16,11 18-16,-25-11 0,25 11 0,-34-10 15,11 6 1,-1 1-16,1 0 0,1 1 0,1 1 15,-4 2-15,3 2 0,7 6 16,4 7 0,7 2-16,8 2 0,4-2 0,3-1 15,4 3-15,5 2 0,5 4 16,1-3-16,-3-2 0,-2-2 16,-6-3-16,-4-3 0,-9 1 15,-9 0-15,-1-6 0,-2-1 0,-7-3 16,-5-1-16,-2-3 0,-2 0 15,-1-3-15,2-1 0,1-1 16,-1 0-16,3-14 0,6-7 16,8 5-16,6-1 0,10-11 15,8-6-15,-4 9 0,-2 6 0,-2 5 16</inkml:trace>
  <inkml:trace contextRef="#ctx0" brushRef="#br0" timeOffset="462344.0058">18715 16061 0,'0'0'0,"0"0"0,0 0 16,0 0-16,0 0 0,-7 40 15,-4-14-15,0 3 0,-2 2 0,-4 10 16,-3 2-16,-1-1 0,0-1 16,-1 5-16,2-4 0,0 0 15,3-5-15,2-6 0,3-3 16,2-6-16,3-3 0,1-4 15,3-4-15,-1-6 0,1-3 0,0-6 16,1-5-16,2-3 0,2-5 16,2-6-16,3-5 0,4 1 15,2 2-15,6 5 16,5 3-16,0 3 16,2 3-16,-3 2 0,-1 2 0,1 5 15,1 2-15,-3 3 0,-3 3 16,-3 6-16,-1 6 0,-3 0 15,-4 0-15,-1 4 0,-2 1 16,-2 1-16,1-1 0,-3 3 16,-1-1-16,-1-4 0,1-1 15,-1-6-15,-1-4 0,1-4 0,1-3 16,-1-1-16,2-2 16,0 4-16</inkml:trace>
  <inkml:trace contextRef="#ctx0" brushRef="#br0" timeOffset="462643.7651">19114 16406 0,'0'0'0,"0"0"0,0 0 16,-4 24-16,4-24 0,-10 30 16,1-9-16,-1 0 0,-1 1 0,-1 6 15,1-3-15,1-3 0,3-2 16,-1-5-16,2-2 0,2-3 15,1-2-15,3-8 0,-1-3 16,2-5-16,1-3 0,3-6 16,4-5-16,1-3 0,2-3 15,-1 4-15,-1 1 0,0-1 16,-1 3-16,0 5 0,-2 2 16,2 4-16,0 4 0,3 2 0,3 4 15,-3 0-15,0 0 0,1 5 16,1 3-16,3 1 0,3 4 15,-4-2-15,-1-3 0,-4 0 16</inkml:trace>
  <inkml:trace contextRef="#ctx0" brushRef="#br0" timeOffset="462993.5322">19597 16430 0,'0'0'0,"0"0"16,0 0-16,0 0 0,-14 22 0,14-22 16,-23 30-16,10-12 0,-2 2 15,3 1-15,2 3 0,3-3 0,2-2 16,6 5-16,7-2 16,3-3-16,3-3 0,4-3 0,3-3 15,1-3-15,2-3 0,4-3 16,-2-5-16,-2-5 0,-2-5 15,-2-6-15,-2-4 0,-4-1 16,-3 0-16,-8-3 0,-8-4 16,-3 0-16,0 4 0,-10 3 15,-6 2-15,-2 3 0,1 3 0,1 5 16,1 4-16,2 2 16,1 3-16,3 6 0,3 4 15,6 0-15,6 0 0,1-2 0,0 0 16,0-3-16</inkml:trace>
  <inkml:trace contextRef="#ctx0" brushRef="#br0" timeOffset="463393.7732">20130 16368 0,'0'0'0,"0"0"0,0 0 16,0 0-16,0 0 0,0 0 0,-19 23 15,19-23-15,-16 26 0,3-9 16,-1 3-16,0-1 0,-1-1 16,3 2-16,2 2 0,2 3 15,2-3-15,7-3 0,5-2 16,1-2-16,2-3 0,2-2 16,4-2-16,0-4 0,2-1 0,2-6 15,3-4-15,-1-3 0,-1-3 16,9-7-16,2-3 0,-4-1 15,-1-1-15,-4 2 0,-4 2 16,-2 3-16,-4 5 16,-2 1-16,-2 3 0,-3 2 0,-2 2 15,-3 5-15,-3 5 0,-1 5 16,-3 6-16,-2 2 0,-2 3 16,-1 6-16,2 1 0,4 0 15,2 1-15,7-5 0,4-3 0,4-2 16,5-1-16,1-2 0,3-5 15,-4-1-15,-3-3 0,-3 0 16</inkml:trace>
  <inkml:trace contextRef="#ctx0" brushRef="#br0" timeOffset="464060.053">20876 16652 0,'0'0'16,"0"0"-16,0 0 0,6-21 16,-6 21-16,3-17 0,-2 7 0,-1-3 15,0-2-15,-2 1 16,-1 1-16,-2-1 0,-1 0 0,-8-2 15,-2 2-15,-1 3 0,0 1 16,-4 8-16,-4 6 16,1 3-16,1 4 0,-5 8 0,3 3 15,4 2-15,4-2 0,3 1 16,5 0-16,5-3 0,3-2 0,8-5 16,6-1-16,4-4 0,4-3 15,5-3-15,2-2 16,3-7-16,1-4 0,5-8 0,-3-5 15,0-1-15,0-1 0,-2-6 16,-2-5-16,-5-3 0,-2-3 16,2-2-16,-4 4 15,-6 10-15,-5 8 0,-1 5 0,-2 4 16,-1 4-16,0 5 0,-9 2 16,-3 2-16,-3 5 0,0 4 15,0 7-15,-1 9 0,0 2 16,-1 5-16,-3 13 15,-1 6-15,0-4 0,3-3 0,2 1 16,4-5-16,2-4 0,3-5 16,-1-4-16,0-3 0,0-6 15,0-5-15,1-2 0</inkml:trace>
  <inkml:trace contextRef="#ctx0" brushRef="#br0" timeOffset="464379.9129">21097 16586 0,'0'0'0,"0"0"16,0 0-16,32 9 0,-32-9 0,31 7 15,-11-3-15,3-1 16,1 0-16,8 0 0,1 0 16,-1-1-16,0 0 0,-4-2 15,-1-2-15,-4-2 0,-2-3 0,0-3 16,-3-2-16,-7 1 0,-4-3 15,-3-3-15,-5-1 16,-6 1-16,-4 1 0,-8 0 0,-3 3 16,-2 3-16,-4 3 0,-3 4 15,-2 5-15,2 3 0,2 5 16,-5 9-16,2 5 0,7 0 16,7 1-16,9 2 0,9 3 15,5-4-15,6-3 0,7 0 0,5-1 16,-4-4-16,-5-4 0,-3-3 15</inkml:trace>
  <inkml:trace contextRef="#ctx0" brushRef="#br0" timeOffset="464810.7404">22038 16681 0,'0'0'0,"0"0"0,0 0 16,-6-23-16,6 23 0,-16-21 0,3 10 15,-3 1-15,-1 1 0,-4 2 16,-2 1-16,-8 2 0,-1 1 16,1 6-16,1 3 0,3 5 15,-1 4-15,1 4 0,3 1 16,8 0-16,5 1 0,8 3 16,6 0-16,5-2 0,4-3 0,9-3 15,7-3-15,3-3 0,2-4 16,9-5-16,1-5 0,1-7 15,0-7-15,-3-2 0,-2-3 16,0-12-16,-3-4 0,-3-4 16,-1-2-16,-5 0 0,-1 0 15,-4-2-15,-5 3 0,-5 10 16,-3 8-16,-3 5 0,-2 4 16,-2 7-16,1 4 0,-3 6 15,-6 0-15,-1 8 0,-2 5 0,-6 8 16,-2 7-16,-1 6 0,1 5 15,4 9-15,1 8 16,4-1-16,4 1 16,2-2-16,3-11 0,0-6 0,-1-10 15,0-8-15</inkml:trace>
  <inkml:trace contextRef="#ctx0" brushRef="#br0" timeOffset="465077.6513">22957 16457 0,'0'0'0,"0"0"16,0 0-16,-9 31 0,3-17 0,-4 7 15,-3 7-15,0 5 16,0 6-16,-6 15 0,-2 3 15,0 7-15,3-8 0,2 9 0,1-3 16,2-3-16,3-13 0,5-7 16,3-6-16,-1-10 0,1-9 15,-1-12-15,0-9 0,0 3 16,1 0-16,0 1 0</inkml:trace>
  <inkml:trace contextRef="#ctx0" brushRef="#br0" timeOffset="465311.2901">22936 16291 0,'0'0'0,"8"-1"0,6 2 15,1 2-15,3 1 0,9 7 0,4 5 16,0 0-16,0 1 0,5 10 16,0 6-16,-8-3 0,-2-2 15,-4 4-15,-6-3 0,-5-4 16,-4-2-16,-9-2 0,-6 0 15,-5-3-15,-6-4 0,-5-3 16,-5-3-16,-1-2 0,-2 0 0,0-5 16,0-4-16,3 0 0,2-1 15,6 0-15,5 1 0,2 1 16</inkml:trace>
  <inkml:trace contextRef="#ctx0" brushRef="#br0" timeOffset="465677.4843">23455 16639 0,'0'0'0,"0"0"15,0 0-15,0 0 0,19 12 16,-19-12-16,24 7 0,-9-4 16,3-1-16,3-1 0,3-1 15,1-1-15,2 1 0,8-3 16,2-2-16,-3-1 0,-1 0 0,3-6 15,-3-3-15,-6 2 0,-5 0 16,-5-3-16,-3-2 0,-6 0 16,-2 0-16,-7 0 0,-7 0 15,-5 4-15,-5 2 0,-5 1 16,-4 2-16,-2 4 0,-2 1 0,-2 4 16,-1 4-16,-5 6 15,4 2-15,4 4 0,6 4 16,6-1-16,6 0 0,7 7 15,7 3-15,6-2 0,4-1 0,6-1 16,5 0-16,5-1 0,6 2 16,-3-5-16,-8-4 0,-5-5 15</inkml:trace>
  <inkml:trace contextRef="#ctx0" brushRef="#br0" timeOffset="466115.1256">24467 16575 0,'0'0'16,"0"0"-16,0 0 0,0 0 0,-4-19 15,4 19-15,-12-16 0,4 7 16,-3 1-16,-5 1 0,-3 3 16,-3 2-16,-2 1 0,-9 5 15,0 4-15,2 1 0,2 1 0,-5 7 16,0 5-16,5 0 0,5 1 15,7-2-15,4 0 0,7 0 16,5 1-16,6 1 0,7 0 16,2-2-16,0-3 0,11-2 15,7-4-15,-3-5 0,-3-3 16,3-7-16,2-5 0,-1-4 16,-2-3-16,-3-4 0,-4-2 15,-5-2-15,-3 0 0,-3-2 16,-3 2-16,-2 3 0,-1 4 0,-2 2 15,-2 2-15,0 4 0,0 4 16,-2 4-16,-2 4 0,1 6 16,-1 5-16,1 3 15,2 3-15,0-2 0,1 0 0,2 2 16,4 3-16,-1-1 0,2 0 16,5-4-16,4-3 0,-1-3 15,2-3-15,-4-2 0,-2-2 16,-2 0-16</inkml:trace>
  <inkml:trace contextRef="#ctx0" brushRef="#br0" timeOffset="466361.9748">24777 16218 0,'0'0'0,"0"0"16,0 0-16,0 0 0,0 0 0,-1 33 15,1-33-15,-7 36 0,1-16 16,-1 6-16,-3 6 0,0 1 16,0-1-16,-2 11 0,1 0 15,-1 6-15,2-5 0,2-3 16,3-3-16,0-5 0,2-4 0,3-4 16,2-6-16,-1-6 0,0-2 15,0-3-15</inkml:trace>
  <inkml:trace contextRef="#ctx0" brushRef="#br0" timeOffset="466610.1978">25086 16557 0,'0'0'0,"0"0"16,0 0-16,0 0 0,0 0 0,-33-5 15,33 5-15,-38-10 16,14 5-16,-4-1 0,-2 2 15,-1 0-15,-1 3 0,-6 1 16,3 2-16,5 1 0,6 1 0,-1 5 16,8 2-16,6 2 0,5 2 15,9 2-15,7 3 0,5 3 16,1-2-16,7 1 0,7 1 16,0-5-16,0-1 0,-3-2 15,-5-4-15,-4-1 0</inkml:trace>
  <inkml:trace contextRef="#ctx0" brushRef="#br0" timeOffset="466896.1863">25629 16612 0,'0'0'0,"0"0"0,0 0 0,0 0 16,-6-18-16,6 18 0,-13-19 15,13 19-15,-28-23 0,9 12 16,-3 0-16,-1 3 0,-2 1 0,-7-3 15,0 2-15,5 4 0,3 4 16,4 6-16,3 5 0,5 1 16,3 0-16,7 9 0,4 5 15,6 4-15,2-3 0,2 3 16,2 4-16,-2-4 0,-2-2 16,-2 1-16,-4-4 0,-2-4 15,-5-5-15,-8-4 0,-7-4 16,-1-5-16,-2-1 0,-11-5 15,-8-2-15,8 1 0,6 1 0,5 0 16</inkml:trace>
  <inkml:trace contextRef="#ctx0" brushRef="#br0" timeOffset="480077.8446">3737 14315 0,'0'0'16,"0"0"-16,0 0 0,0 0 0,-3-21 16,3 21-16,0 0 15,-12-21-15,9 15 0,-2-2 0,-1 1 16,-2 0-16,0 1 0,1 0 16,2 2-16,1 0 0,1 0 0,3 4 15,0 0-15,3 2 0,3 2 16,2-1-16,3 2 0,3 1 15,5 1-15,5 2 16,2 2-16,12 5 0,3 0 0,16 2 16,6 0-16,3-1 0,4-1 15,16 3-15,4 1 16,13 0-16,-3-2 0,17 2 16,0-3-16,40 4 0,-17-2 0,-14-5 15,-12-3-15,-12-7 0,-7-4 16,5-2-16,4-3 15,-18 1-15,-11 1 0,-6-10 0,-1-8 16,-3-4-16,-1-1 0,-9-7 16,-4-4-16,-11-2 0,-8 0 0,-8-9 15,-4-5-15,-5 3 0,-5 3 16,-6-7-16,-3-4 0,-2 0 16,-1 0-16,-6 0 0,-3 1 15,-3 2-15,-2 2 0,-10-1 16,-8-1-16,2 6 0,2 3 0,-1 1 15,-4 0-15,-2 4 0,-1 0 16,-3 1-16,-1 1 16,-2 6-16,0 8 0,-13 1 0,-6 2 15,0-3-15,3-2 0,-7 9 16,-6 7-16,4 5 0,3 4 16,-9 3-16,-2 2 0,-1 5 15,2 4-15,-4 5 0,-4 3 16,7 4-16,2 2 0,-8 8 15,-3 4-15,9 0 0,9-2 16,2 3-16,-1 4 0,10 0 0,6 2 16,5 0-16,4 1 0,5 0 15,5 4-15,1 1 0,5 5 16,6-5-16,5-2 0,5-4 16,8-4-16,3 3 0,5 1 0,4-2 15,4-1-15,6 1 16,4 0-16,5 0 0,0 1 15,8-1-15,5-1 0,6-4 16,7-3-16,-1-4 0,4-4 0,6-1 16,7 0-16,-5-5 0,-2-5 15,-19-5-15,-15-3 0,-8-3 16</inkml:trace>
  <inkml:trace contextRef="#ctx0" brushRef="#br0" timeOffset="481264.5013">7920 14381 0,'0'0'0,"0"0"0,0 0 16,24 2-16,-24-2 0,27 3 15,-3-2-15,2 0 0,4 1 16,11-1-16,3 1 0,4 0 16,2 1-16,16 1 0,4 1 0,13-1 15,-1 0-15,17 1 16,3 1-16,6 0 0,-6 1 0,3-2 16,1-1-16,37 0 0,-16-1 15,-5 1-15,-2 2 0,-9-3 16,-5 0-16,4-2 0,4-1 15,-5 0-15,-3 0 0,6 3 16,5 2-16,-5 1 0,-3 1 0,3 1 16,0 1-16,-2-3 0,-2-2 15,1-4-15,-1-4 0,3 7 16,2 5-16,4 1 16,2 0-16,-11-3 0,-7-2 0,16 5 15,11 5-15,-17-5 0,-11-3 16,-4-3-16,-3-2 0,4 4 15,2 4-15,8-4 16,5 0-16,-15-4 0,-11-2 0,-4-4 16,-2-3-16,-6-1 0,-2 0 0,1-5 15,-1-4 1,-9 1-16,-8 2 0,-3-11 0,-3-6 16,-8 3-16,-5 2 0,-2-4 15,-1-3-15,-3 1 0,-4-1 0,-6 0 16,-5 0-16,-8 1 0,-2-1 15,-3-2-15,-2-1 0,-3 1 16,-3 2-16,-7-2 0,-7-1 16,-6 1-16,-6 1 0,-4-2 15,0-2-15,-8-2 0,-6 0 0,-4 5 16,-2 4-16,-1 1 16,-2 2-16,-7-4 0,-4-2 15,-2 7-15,-2 5 0,-5-1 0,-4-3 16,0 2-16,-1 2 0,-2 0 15,-2-1-15,-2 4 0,-2 2 16,-7-3-16,-6-2 16,4 4-16,2 3 0,-3 3 0,1 3 15,-3-2-15,0 0 0,-14-2 16,-8 0-16,10 0 16,7 1-16,-5 1 0,-1 0 0,2 5 15,4 2-15,-20 0 16,-12-2-16,-9 0 0,-7-1 15,42 3-15,27 1 0,-18 4 16,-12 3-16,17 2 0,14 2 0,-17-1 16,-13 1-16,19-2 0,12-3 15,-7 11-15,-8 5 0,9-2 16,7-1-16,-6 2 0,-5 3 16,17-2-16,10-1 0,-9 6 15,-8 5-15,13-4 0,8-4 16,-2 5-16,-4 1 0,17 1 0,12 0 15,-4 8-15,-4 6 16,12-8-16,7-5 0,2 8 0,4 7 16,6-5-16,7-5 0,12 4 15,8 4-15,5-8 0,5-4 0,10 2 16,9 2 0,0-6-16,3-3 0,7-1 0,6 0 15,-4-3-15,-3-4 0,5 5 16,3 3-16,-18-7 0,-11-6 0,-7-3 15</inkml:trace>
  <inkml:trace contextRef="#ctx0" brushRef="#br0" timeOffset="486211.0218">6167 14777 0,'0'0'0,"0"0"0,0 0 16,2-19-16,-2 19 0,0 0 15,0-21-15,0 11 0,-2 0 0,1-1 16,-3-1-16,-2 0 0,-2-1 16,-3 1-16,-3 0 0,-3 3 15,0 2-15,-12 1 0,-4 4 16,1 5-16,1 4 0,-11 6 16,-2 3-16,5 3 0,2 1 15,4 6-15,3 3 0,-3 6 16,6-5-16,11 1 0,10-2 15,5-1-15,5-3 0,9-6 16,9-4-16,1-5 0,5-5 0,6-6 16,6-6-16,0-3 0,-4-4 15,0-3-15,-3-3 16,4-2-16,-4 2 0,-5-5 0,-1-2 16,-6 4-16,-5 4 0,-2 4 15,-7 2-15,0 5 0,-3 2 0,-3 4 16,-1 2-16,-2 2 15,0 4-15,-3 7 0,-4 8 16,0-2-16,-1-1 0,2 5 0,1 3 16,2 0-16,5-2 0,2-2 15,6-2-15,1-4 0,1-5 0,-1-2 16,-3-1-16,-1-2 16</inkml:trace>
  <inkml:trace contextRef="#ctx0" brushRef="#br0" timeOffset="486461.6827">6644 14543 0,'0'0'0,"0"0"0,0 0 16,-22 27-16,10-11 0,-5 7 15,-4 5-15,-6 11 0,-1-1 16,-4 10-16,2 1 0,8-8 0,5-6 15,7-2-15,5-7 16,8-4-16,7-4 0,4-6 16,4-6-16,2-3 0,1-4 0,5-8 15,6-8-15,-3-6 16,-4-5-16,-5 6 0,-4 4 0,-4 5 16</inkml:trace>
  <inkml:trace contextRef="#ctx0" brushRef="#br0" timeOffset="486610.7839">6472 14665 0,'0'0'0,"0"0"0,0 0 16,32 7-16,-32-7 0,41 3 0,-18-2 16,5 0-16,2 1 0,3-1 15,-5-1-15,-5 1 0</inkml:trace>
  <inkml:trace contextRef="#ctx0" brushRef="#br0" timeOffset="486777.6104">6793 14729 0,'0'0'0,"0"0"16,0 0-16,0 0 0,37-2 15,-37 2-15,39-1 0,-13 0 16,1 1-16,2-2 0,1 1 15,8-1-15,1-1 0,-5 0 16,-7 0-16,-4 1 0</inkml:trace>
  <inkml:trace contextRef="#ctx0" brushRef="#br0" timeOffset="487027.8284">7180 14536 0,'0'0'0,"0"0"0,0 0 0,-15 21 16,6-10-16,-3 7 0,-5 4 0,-6 13 15,0 3-15,1 3 0,2 3 16,0 4-16,5-4 0,3 0 16,5-5-16,4-8 0,3-4 15,8-6-15,5-3 0,4-7 16,4-5-16,1-7 0,-1-4 15,4-2-15,0-1 0,-5 1 16,-5 3-16,-3 0 0</inkml:trace>
  <inkml:trace contextRef="#ctx0" brushRef="#br0" timeOffset="487361.4329">7241 14858 0,'0'0'0,"0"0"0,0 0 16,0 0-16,0 0 0,31 3 15,-31-3-15,35 2 0,-35-2 0,44 1 16,-21-2-16,5 0 0,-1-2 16,8 1-16,-2-4 15,-4 0-15,-1-1 0,-6-1 0,-3-3 16,-4-1-16,-6-2 0,-5 1 16,-5 2-16,-3 0 0,-4 3 15,-7 1-15,-7 1 0,-1 3 16,-3 3-16,-8 5 0,-1 4 15,2 5-15,2 5 0,3 2 16,4 3-16,2 5 0,7 0 0,8-1 16,7 0-16,9-5 15,6-2-15,9-5 0,7-3 0,7-6 16,6-2-16,4-3 16,3-3-16,-11 0 0,-9 1 0,-7-1 15</inkml:trace>
  <inkml:trace contextRef="#ctx0" brushRef="#br0" timeOffset="487679.9266">7881 14784 0,'0'0'0,"0"0"16,0 0-16,-21 30 0,21-30 0,-22 31 16,11-10-16,0 0 15,-1-1-15,-2 3 0,2-1 16,0-4-16,3-2 0,1-4 0,2-2 15,1-5-15,3-3 0,2-2 16,1-4-16,3-6 0,3-5 16,4-4-16,5-3 0,0-1 15,5-2-15,5-1 0,2 2 16,1 7-16,-3 3 0,3 6 16,-1 4-16,-2 4 0,-4 3 0,-2 5 15,-2 3-15,-1 3 0,-6 4 16,-3 4-16,-5 5 15,0-1-15,-3 0 0,-2 3 0,0-1 16,0-3-16,0-4 0,-1-3 16,1-4-16,1-4 0,0-2 15,0-2-15</inkml:trace>
  <inkml:trace contextRef="#ctx0" brushRef="#br0" timeOffset="487928.4092">8557 14615 0,'0'0'0,"0"0"15,0 0-15,-12 32 0,2-17 0,-2 7 16,-2 6-16,-5 11 0,0 3 16,-1 5-16,5-3 15,4-8-15,3-4 0,7 0 0,3-4 16,6-8-16,4-5 0,0-7 15,5-1-15,2-6 0,-2-5 16,2-4-16,0-5 0,-4 2 16,-3 3-16,-2 2 0</inkml:trace>
  <inkml:trace contextRef="#ctx0" brushRef="#br0" timeOffset="488095.5817">8267 14831 0,'0'0'0,"0"0"0,0 0 0,32 2 16,-32-2-16,45-1 16,-13 1-16,3 1 0,0 1 0,10 1 15,0 0-15,6-1 0,-4 0 16,-8-1-16,-7 0 16,-7 0-16</inkml:trace>
  <inkml:trace contextRef="#ctx0" brushRef="#br0" timeOffset="488261.0471">8875 14852 0,'0'0'0,"0"0"16,0 0-16,-5 25 0,5-25 0,-5 28 16,-2-11-16,1 1 0,-2 1 15,-2 5-15,0 0 0,3-3 16,4-2-16,0-4 0,1-1 15,-1-3-15</inkml:trace>
  <inkml:trace contextRef="#ctx0" brushRef="#br0" timeOffset="488415.515">8974 14568 0,'0'0'16,"0"0"-16,0 0 0,0 0 15,0 0-15,0 0 0,13 21 0,-13-21 16,0 0-16,10 27 16,-10-27-16,0 0 0</inkml:trace>
  <inkml:trace contextRef="#ctx0" brushRef="#br0" timeOffset="488694.7964">9135 14915 0,'0'0'0,"0"0"16,-2 18-16,0-6 0,-1 1 0,1 1 16,1 1-16,1 2 0,2-2 15,2-2-15,0-3 0,1-2 16,1-3-16,1-5 0,0-2 16,2-4-16,1 0 0,0-6 15,0-2-15,1-4 0,2-2 0,3-2 16,1-3-16,1 0 15,1 0-15,0-4 0,0 2 0,-2 5 16,-3 3-16,0 2 0,0 3 16,-3 3-16,-3 0 0,0 3 15,-1 2-15,-1-1 16</inkml:trace>
  <inkml:trace contextRef="#ctx0" brushRef="#br0" timeOffset="489044.2105">9427 14943 0,'0'0'16,"0"0"-16,20 7 0,-6-2 0,3-1 15,2-1-15,4 0 0,8-1 16,-1 0-16,4-3 16,1-3-16,-2-1 0,-2 1 0,1-6 15,-4-1-15,-3-2 0,-4 0 0,-5-4 16,-3-2-1,-5-1-15,-5-2 0,-4 1 0,-4 1 16,-7 4-16,-6 1 0,-4 4 16,-5 3-16,-3 2 0,-5 5 0,-5 6 15,0 8 1,2 5-16,3 3 0,4 4 0,4 1 16,6 3-16,5 4 0,9 6 15,8-2-15,8-6 0,5-4 0,7-3 16,6-1-16,6-3 0,6-3 15,5-3-15,5-4 16,-5-3-16,-3-4 0,-7-1 0,-9 0 16,-7-1-16</inkml:trace>
  <inkml:trace contextRef="#ctx0" brushRef="#br0" timeOffset="489261.4689">10227 14589 0,'0'0'0,"0"0"16,0 0-16,-7 25 0,7-25 0,-10 28 15,0-8-15,-2 2 0,-3 4 16,1 3-16,0 4 0,-2 6 16,3 0-16,1 4 0,3-4 15,5-3-15,3-3 0,3-7 16,2-5-16,0-3 0,-1-4 0,-1-3 15</inkml:trace>
  <inkml:trace contextRef="#ctx0" brushRef="#br0" timeOffset="489695.015">10356 14855 0,'0'0'0,"0"0"0,0 0 16,0 0-16,-11 28 0,11-28 15,-11 30-15,7-11 0,0-1 0,1 1 16,2 0-16,5 1 16,1-1-16,7 4 0,4-4 0,4-4 15,3-2-15,3-5 16,3-2-16,-1-5 0,0-2 0,4-6 16,-2-6-16,-4-3 0,-2-1 0,-1-8 15,-4-5 1,-2 4-16,-3 5 0,-2-1 0,-3 4 15,-3 4-15,-2 3 0,-4 4 16,-2 3-16,-1 4 0,-2 3 0,1 9 16,-2 8-16,0 5 0,-2 3 15,-3 5-15,-1 4 16,1 0-16,0-2 0,-4 7 16,-1 1-16,0-5 0,1-5 0,1-2 15,0-2 1,0-5-16,-1-3 0,-5-4 0,-3 0 0,0-7 15,-1-5-15,-1-6 0,-3-6 16,-2-6-16,-5-4 0,1-8 16,0-6-16,2-2 0,1-2 0,5 3 15,6 9 1,4 6-16</inkml:trace>
  <inkml:trace contextRef="#ctx0" brushRef="#br0" timeOffset="489866.8136">11069 15004 0,'0'0'0,"0"0"0,0 0 0,0 0 15,0 0-15,0 0 0,-26 5 16,26-5-16</inkml:trace>
  <inkml:trace contextRef="#ctx0" brushRef="#br0" timeOffset="495281.0231">15755 15994 0,'0'0'16,"0"0"-16,0 0 0,0 0 0,0 0 15,0 0-15,0 0 0,0 0 16,0 0-16,-27-6 0,27 6 15,-20-7-15,20 7 0,-23-5 16,8 4-16,0-2 0,-1 1 0,0-1 16,-3 0-16,0 1 15,0 0-15,-2 1 0,-1 0 0,-2-1 16,0 0-16,-9 0 0,0 1 16,1 1-16,1 0 0,-2 1 15,0-1-15,0 1 0,1 1 16,-7 1-16,1 0 0,-1-1 15,2 0-15,-2-1 0,1 2 16,0-1-16,1-1 0,-7 0 16,1 1-16,0-1 0,1 2 0,-1-2 15,0-1-15,1 0 0,1-3 16,-1 1-16,-1-1 0,1 0 16,0 0-16,-7 0 0,-1 1 15,3-1-15,0 1 0,-1 1 16,-2-1-16,2 0 0,0-1 0,-2 0 15,-2-2-15,1 2 16,1 2-16,-8 1 0,0 2 0,1-3 16,2-1-16,-1-3 15,0 0-15,2 6 0,1 5 0,-1-2 16,-2-1-16,2-1 0,1-2 16,-22 2-16,9-1 0,4 1 15,5 0-15,1-3 0,2-4 16,5 0-16,2 0 0,-1 0 15,-1-1-15,3 1 0,1 2 0,14 1 16,10 0-16,7 1 0</inkml:trace>
</inkml:ink>
</file>

<file path=ppt/slideLayouts/_rels/slideLayout1.xml.rels><?xml version="1.0" encoding="UTF-8" standalone="yes"?>
<Relationships xmlns="http://schemas.openxmlformats.org/package/2006/relationships"><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slideMaster" Target="../slideMasters/slideMaster1.xml"/><Relationship Id="rId5" Type="http://schemas.openxmlformats.org/officeDocument/2006/relationships/tags" Target="../tags/tag11.xml"/><Relationship Id="rId4" Type="http://schemas.openxmlformats.org/officeDocument/2006/relationships/tags" Target="../tags/tag10.xml"/></Relationships>
</file>

<file path=ppt/slideLayouts/_rels/slideLayout10.xml.rels><?xml version="1.0" encoding="UTF-8" standalone="yes"?>
<Relationships xmlns="http://schemas.openxmlformats.org/package/2006/relationships"><Relationship Id="rId3" Type="http://schemas.openxmlformats.org/officeDocument/2006/relationships/tags" Target="../tags/tag56.xml"/><Relationship Id="rId2" Type="http://schemas.openxmlformats.org/officeDocument/2006/relationships/tags" Target="../tags/tag55.xml"/><Relationship Id="rId1" Type="http://schemas.openxmlformats.org/officeDocument/2006/relationships/tags" Target="../tags/tag54.xml"/><Relationship Id="rId5" Type="http://schemas.openxmlformats.org/officeDocument/2006/relationships/slideMaster" Target="../slideMasters/slideMaster1.xml"/><Relationship Id="rId4" Type="http://schemas.openxmlformats.org/officeDocument/2006/relationships/tags" Target="../tags/tag57.xml"/></Relationships>
</file>

<file path=ppt/slideLayouts/_rels/slideLayout11.xml.rels><?xml version="1.0" encoding="UTF-8" standalone="yes"?>
<Relationships xmlns="http://schemas.openxmlformats.org/package/2006/relationships"><Relationship Id="rId3" Type="http://schemas.openxmlformats.org/officeDocument/2006/relationships/tags" Target="../tags/tag60.xml"/><Relationship Id="rId2" Type="http://schemas.openxmlformats.org/officeDocument/2006/relationships/tags" Target="../tags/tag59.xml"/><Relationship Id="rId1" Type="http://schemas.openxmlformats.org/officeDocument/2006/relationships/tags" Target="../tags/tag58.xml"/><Relationship Id="rId6" Type="http://schemas.openxmlformats.org/officeDocument/2006/relationships/slideMaster" Target="../slideMasters/slideMaster1.xml"/><Relationship Id="rId5" Type="http://schemas.openxmlformats.org/officeDocument/2006/relationships/tags" Target="../tags/tag62.xml"/><Relationship Id="rId4" Type="http://schemas.openxmlformats.org/officeDocument/2006/relationships/tags" Target="../tags/tag61.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14.xml"/><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slideMaster" Target="../slideMasters/slideMaster1.xml"/><Relationship Id="rId5" Type="http://schemas.openxmlformats.org/officeDocument/2006/relationships/tags" Target="../tags/tag16.xml"/><Relationship Id="rId4" Type="http://schemas.openxmlformats.org/officeDocument/2006/relationships/tags" Target="../tags/tag15.xml"/></Relationships>
</file>

<file path=ppt/slideLayouts/_rels/slideLayout3.xml.rels><?xml version="1.0" encoding="UTF-8" standalone="yes"?>
<Relationships xmlns="http://schemas.openxmlformats.org/package/2006/relationships"><Relationship Id="rId3" Type="http://schemas.openxmlformats.org/officeDocument/2006/relationships/tags" Target="../tags/tag19.xml"/><Relationship Id="rId2" Type="http://schemas.openxmlformats.org/officeDocument/2006/relationships/tags" Target="../tags/tag18.xml"/><Relationship Id="rId1" Type="http://schemas.openxmlformats.org/officeDocument/2006/relationships/tags" Target="../tags/tag17.xml"/><Relationship Id="rId6" Type="http://schemas.openxmlformats.org/officeDocument/2006/relationships/slideMaster" Target="../slideMasters/slideMaster1.xml"/><Relationship Id="rId5" Type="http://schemas.openxmlformats.org/officeDocument/2006/relationships/tags" Target="../tags/tag21.xml"/><Relationship Id="rId4" Type="http://schemas.openxmlformats.org/officeDocument/2006/relationships/tags" Target="../tags/tag20.xml"/></Relationships>
</file>

<file path=ppt/slideLayouts/_rels/slideLayout4.xml.rels><?xml version="1.0" encoding="UTF-8" standalone="yes"?>
<Relationships xmlns="http://schemas.openxmlformats.org/package/2006/relationships"><Relationship Id="rId3" Type="http://schemas.openxmlformats.org/officeDocument/2006/relationships/tags" Target="../tags/tag24.xml"/><Relationship Id="rId7" Type="http://schemas.openxmlformats.org/officeDocument/2006/relationships/slideMaster" Target="../slideMasters/slideMaster1.xml"/><Relationship Id="rId2" Type="http://schemas.openxmlformats.org/officeDocument/2006/relationships/tags" Target="../tags/tag23.xml"/><Relationship Id="rId1" Type="http://schemas.openxmlformats.org/officeDocument/2006/relationships/tags" Target="../tags/tag22.xml"/><Relationship Id="rId6" Type="http://schemas.openxmlformats.org/officeDocument/2006/relationships/tags" Target="../tags/tag27.xml"/><Relationship Id="rId5" Type="http://schemas.openxmlformats.org/officeDocument/2006/relationships/tags" Target="../tags/tag26.xml"/><Relationship Id="rId4" Type="http://schemas.openxmlformats.org/officeDocument/2006/relationships/tags" Target="../tags/tag25.xml"/></Relationships>
</file>

<file path=ppt/slideLayouts/_rels/slideLayout5.xml.rels><?xml version="1.0" encoding="UTF-8" standalone="yes"?>
<Relationships xmlns="http://schemas.openxmlformats.org/package/2006/relationships"><Relationship Id="rId8" Type="http://schemas.openxmlformats.org/officeDocument/2006/relationships/tags" Target="../tags/tag35.xml"/><Relationship Id="rId3" Type="http://schemas.openxmlformats.org/officeDocument/2006/relationships/tags" Target="../tags/tag30.xml"/><Relationship Id="rId7" Type="http://schemas.openxmlformats.org/officeDocument/2006/relationships/tags" Target="../tags/tag34.xml"/><Relationship Id="rId2" Type="http://schemas.openxmlformats.org/officeDocument/2006/relationships/tags" Target="../tags/tag29.xml"/><Relationship Id="rId1" Type="http://schemas.openxmlformats.org/officeDocument/2006/relationships/tags" Target="../tags/tag28.xml"/><Relationship Id="rId6" Type="http://schemas.openxmlformats.org/officeDocument/2006/relationships/tags" Target="../tags/tag33.xml"/><Relationship Id="rId5" Type="http://schemas.openxmlformats.org/officeDocument/2006/relationships/tags" Target="../tags/tag32.xml"/><Relationship Id="rId4" Type="http://schemas.openxmlformats.org/officeDocument/2006/relationships/tags" Target="../tags/tag31.xml"/><Relationship Id="rId9"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tags" Target="../tags/tag36.xml"/><Relationship Id="rId5" Type="http://schemas.openxmlformats.org/officeDocument/2006/relationships/slideMaster" Target="../slideMasters/slideMaster1.xml"/><Relationship Id="rId4" Type="http://schemas.openxmlformats.org/officeDocument/2006/relationships/tags" Target="../tags/tag39.xm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42.xml"/><Relationship Id="rId2" Type="http://schemas.openxmlformats.org/officeDocument/2006/relationships/tags" Target="../tags/tag41.xml"/><Relationship Id="rId1" Type="http://schemas.openxmlformats.org/officeDocument/2006/relationships/tags" Target="../tags/tag40.xml"/><Relationship Id="rId4"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tags" Target="../tags/tag45.xml"/><Relationship Id="rId7" Type="http://schemas.openxmlformats.org/officeDocument/2006/relationships/slideMaster" Target="../slideMasters/slideMaster1.xml"/><Relationship Id="rId2" Type="http://schemas.openxmlformats.org/officeDocument/2006/relationships/tags" Target="../tags/tag44.xml"/><Relationship Id="rId1" Type="http://schemas.openxmlformats.org/officeDocument/2006/relationships/tags" Target="../tags/tag43.xml"/><Relationship Id="rId6" Type="http://schemas.openxmlformats.org/officeDocument/2006/relationships/tags" Target="../tags/tag48.xml"/><Relationship Id="rId5" Type="http://schemas.openxmlformats.org/officeDocument/2006/relationships/tags" Target="../tags/tag47.xml"/><Relationship Id="rId4" Type="http://schemas.openxmlformats.org/officeDocument/2006/relationships/tags" Target="../tags/tag46.xml"/></Relationships>
</file>

<file path=ppt/slideLayouts/_rels/slideLayout9.xml.rels><?xml version="1.0" encoding="UTF-8" standalone="yes"?>
<Relationships xmlns="http://schemas.openxmlformats.org/package/2006/relationships"><Relationship Id="rId3" Type="http://schemas.openxmlformats.org/officeDocument/2006/relationships/tags" Target="../tags/tag51.xml"/><Relationship Id="rId2" Type="http://schemas.openxmlformats.org/officeDocument/2006/relationships/tags" Target="../tags/tag50.xml"/><Relationship Id="rId1" Type="http://schemas.openxmlformats.org/officeDocument/2006/relationships/tags" Target="../tags/tag49.xml"/><Relationship Id="rId6" Type="http://schemas.openxmlformats.org/officeDocument/2006/relationships/slideMaster" Target="../slideMasters/slideMaster1.xml"/><Relationship Id="rId5" Type="http://schemas.openxmlformats.org/officeDocument/2006/relationships/tags" Target="../tags/tag53.xml"/><Relationship Id="rId4" Type="http://schemas.openxmlformats.org/officeDocument/2006/relationships/tags" Target="../tags/tag5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custDataLst>
              <p:tags r:id="rId1"/>
            </p:custDataLst>
          </p:nvPr>
        </p:nvSpPr>
        <p:spPr>
          <a:xfrm>
            <a:off x="1198800" y="914400"/>
            <a:ext cx="9799200" cy="2570400"/>
          </a:xfrm>
        </p:spPr>
        <p:txBody>
          <a:bodyPr lIns="90000" tIns="46800" rIns="90000" bIns="46800" anchor="b" anchorCtr="0">
            <a:normAutofit/>
          </a:bodyPr>
          <a:lstStyle>
            <a:lvl1pPr algn="ctr">
              <a:defRPr sz="6000"/>
            </a:lvl1pPr>
          </a:lstStyle>
          <a:p>
            <a:r>
              <a:rPr lang="zh-CN" altLang="en-US" dirty="0"/>
              <a:t>单击此处编辑母版标题样式</a:t>
            </a:r>
          </a:p>
        </p:txBody>
      </p:sp>
      <p:sp>
        <p:nvSpPr>
          <p:cNvPr id="3" name="副标题 2"/>
          <p:cNvSpPr>
            <a:spLocks noGrp="1"/>
          </p:cNvSpPr>
          <p:nvPr>
            <p:ph type="subTitle" idx="1"/>
            <p:custDataLst>
              <p:tags r:id="rId2"/>
            </p:custDataLst>
          </p:nvPr>
        </p:nvSpPr>
        <p:spPr>
          <a:xfrm>
            <a:off x="1198800" y="3560400"/>
            <a:ext cx="9799200" cy="1472400"/>
          </a:xfrm>
        </p:spPr>
        <p:txBody>
          <a:bodyPr lIns="90000" tIns="46800" rIns="90000" bIns="46800">
            <a:normAutofit/>
          </a:bodyPr>
          <a:lstStyle>
            <a:lvl1pPr marL="0" indent="0" algn="ctr">
              <a:lnSpc>
                <a:spcPct val="110000"/>
              </a:lnSpc>
              <a:buNone/>
              <a:defRPr sz="2400" spc="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单击此处编辑母版副标题样式</a:t>
            </a:r>
          </a:p>
        </p:txBody>
      </p:sp>
      <p:sp>
        <p:nvSpPr>
          <p:cNvPr id="16" name="日期占位符 15"/>
          <p:cNvSpPr>
            <a:spLocks noGrp="1"/>
          </p:cNvSpPr>
          <p:nvPr>
            <p:ph type="dt" sz="half" idx="10"/>
            <p:custDataLst>
              <p:tags r:id="rId3"/>
            </p:custDataLst>
          </p:nvPr>
        </p:nvSpPr>
        <p:spPr/>
        <p:txBody>
          <a:bodyPr/>
          <a:lstStyle/>
          <a:p>
            <a:fld id="{760FBDFE-C587-4B4C-A407-44438C67B59E}" type="datetimeFigureOut">
              <a:rPr lang="zh-CN" altLang="en-US" smtClean="0"/>
              <a:t>2025/12/12</a:t>
            </a:fld>
            <a:endParaRPr lang="zh-CN" altLang="en-US"/>
          </a:p>
        </p:txBody>
      </p:sp>
      <p:sp>
        <p:nvSpPr>
          <p:cNvPr id="17" name="页脚占位符 16"/>
          <p:cNvSpPr>
            <a:spLocks noGrp="1"/>
          </p:cNvSpPr>
          <p:nvPr>
            <p:ph type="ftr" sz="quarter" idx="11"/>
            <p:custDataLst>
              <p:tags r:id="rId4"/>
            </p:custDataLst>
          </p:nvPr>
        </p:nvSpPr>
        <p:spPr/>
        <p:txBody>
          <a:bodyPr/>
          <a:lstStyle/>
          <a:p>
            <a:endParaRPr lang="zh-CN" altLang="en-US" dirty="0"/>
          </a:p>
        </p:txBody>
      </p:sp>
      <p:sp>
        <p:nvSpPr>
          <p:cNvPr id="18" name="灯片编号占位符 17"/>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2025/12/12</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
        <p:nvSpPr>
          <p:cNvPr id="7" name="内容占位符 6"/>
          <p:cNvSpPr>
            <a:spLocks noGrp="1"/>
          </p:cNvSpPr>
          <p:nvPr>
            <p:ph sz="quarter" idx="13"/>
            <p:custDataLst>
              <p:tags r:id="rId4"/>
            </p:custDataLst>
          </p:nvPr>
        </p:nvSpPr>
        <p:spPr>
          <a:xfrm>
            <a:off x="608400" y="774000"/>
            <a:ext cx="10972800" cy="5482800"/>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2025/12/12</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
        <p:nvSpPr>
          <p:cNvPr id="2" name="标题 1"/>
          <p:cNvSpPr>
            <a:spLocks noGrp="1"/>
          </p:cNvSpPr>
          <p:nvPr>
            <p:ph type="title" hasCustomPrompt="1"/>
            <p:custDataLst>
              <p:tags r:id="rId4"/>
            </p:custDataLst>
          </p:nvPr>
        </p:nvSpPr>
        <p:spPr>
          <a:xfrm>
            <a:off x="1198800" y="2484000"/>
            <a:ext cx="9799200" cy="1018800"/>
          </a:xfrm>
        </p:spPr>
        <p:txBody>
          <a:bodyPr vert="horz" lIns="90000" tIns="46800" rIns="90000" bIns="46800" rtlCol="0" anchor="t" anchorCtr="0">
            <a:normAutofit/>
          </a:bodyPr>
          <a:lstStyle>
            <a:lvl1pPr algn="ctr">
              <a:defRPr sz="6000"/>
            </a:lvl1pPr>
          </a:lstStyle>
          <a:p>
            <a:pPr lvl="0"/>
            <a:r>
              <a:rPr lang="zh-CN" altLang="en-US" smtClean="0"/>
              <a:t>单击此处编辑标题</a:t>
            </a:r>
            <a:endParaRPr lang="zh-CN" altLang="en-US"/>
          </a:p>
        </p:txBody>
      </p:sp>
      <p:sp>
        <p:nvSpPr>
          <p:cNvPr id="7" name="文本占位符 6"/>
          <p:cNvSpPr>
            <a:spLocks noGrp="1"/>
          </p:cNvSpPr>
          <p:nvPr>
            <p:ph type="body" sz="quarter" idx="13"/>
            <p:custDataLst>
              <p:tags r:id="rId5"/>
            </p:custDataLst>
          </p:nvPr>
        </p:nvSpPr>
        <p:spPr>
          <a:xfrm>
            <a:off x="1198800" y="3560400"/>
            <a:ext cx="9799200" cy="471600"/>
          </a:xfrm>
        </p:spPr>
        <p:txBody>
          <a:bodyPr lIns="90000" tIns="46800" rIns="90000" bIns="46800">
            <a:normAutofit/>
          </a:bodyPr>
          <a:lstStyle>
            <a:lvl1pPr algn="ctr">
              <a:lnSpc>
                <a:spcPct val="110000"/>
              </a:lnSpc>
              <a:buNone/>
              <a:defRPr sz="2400" spc="200"/>
            </a:lvl1pPr>
          </a:lstStyle>
          <a:p>
            <a:pPr lvl="0"/>
            <a:r>
              <a:rPr lang="zh-CN" altLang="en-US" dirty="0"/>
              <a:t>单击此处编辑母版文本样式</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idx="1"/>
            <p:custDataLst>
              <p:tags r:id="rId2"/>
            </p:custDataLst>
          </p:nvPr>
        </p:nvSpPr>
        <p:spPr>
          <a:xfrm>
            <a:off x="608400" y="1490400"/>
            <a:ext cx="10969200" cy="4759200"/>
          </a:xfrm>
        </p:spPr>
        <p:txBody>
          <a:bodyPr vert="horz" lIns="90000" tIns="46800" rIns="90000" bIns="4680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2025/12/12</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custDataLst>
              <p:tags r:id="rId1"/>
            </p:custDataLst>
          </p:nvPr>
        </p:nvSpPr>
        <p:spPr>
          <a:xfrm>
            <a:off x="1990800" y="3848400"/>
            <a:ext cx="7768800" cy="766800"/>
          </a:xfrm>
        </p:spPr>
        <p:txBody>
          <a:bodyPr lIns="90000" tIns="46800" rIns="90000" bIns="46800" anchor="b" anchorCtr="0">
            <a:normAutofit/>
          </a:bodyPr>
          <a:lstStyle>
            <a:lvl1pPr>
              <a:defRPr sz="4400"/>
            </a:lvl1pPr>
          </a:lstStyle>
          <a:p>
            <a:r>
              <a:rPr lang="zh-CN" altLang="en-US" dirty="0"/>
              <a:t>单击此处编辑标题</a:t>
            </a:r>
          </a:p>
        </p:txBody>
      </p:sp>
      <p:sp>
        <p:nvSpPr>
          <p:cNvPr id="3" name="文本占位符 2"/>
          <p:cNvSpPr>
            <a:spLocks noGrp="1"/>
          </p:cNvSpPr>
          <p:nvPr>
            <p:ph type="body" idx="1" hasCustomPrompt="1"/>
            <p:custDataLst>
              <p:tags r:id="rId2"/>
            </p:custDataLst>
          </p:nvPr>
        </p:nvSpPr>
        <p:spPr>
          <a:xfrm>
            <a:off x="1990800" y="4615200"/>
            <a:ext cx="7768800" cy="867600"/>
          </a:xfrm>
        </p:spPr>
        <p:txBody>
          <a:bodyPr lIns="90000" tIns="46800" rIns="90000" bIns="46800">
            <a:normAutofit/>
          </a:bodyPr>
          <a:lstStyle>
            <a:lvl1pPr marL="0" indent="0">
              <a:buNone/>
              <a:defRPr sz="1800">
                <a:solidFill>
                  <a:schemeClr val="tx1">
                    <a:lumMod val="65000"/>
                    <a:lumOff val="3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单击此处编辑文本</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2025/12/12</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sz="half" idx="1"/>
            <p:custDataLst>
              <p:tags r:id="rId2"/>
            </p:custDataLst>
          </p:nvPr>
        </p:nvSpPr>
        <p:spPr>
          <a:xfrm>
            <a:off x="608400" y="1501200"/>
            <a:ext cx="5176800" cy="4748400"/>
          </a:xfrm>
        </p:spPr>
        <p:txBody>
          <a:bodyPr vert="horz" lIns="90000" tIns="46800" rIns="90000" bIns="4680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custDataLst>
              <p:tags r:id="rId3"/>
            </p:custDataLst>
          </p:nvPr>
        </p:nvSpPr>
        <p:spPr>
          <a:xfrm>
            <a:off x="6411600" y="1501200"/>
            <a:ext cx="5176800" cy="4748400"/>
          </a:xfrm>
        </p:spPr>
        <p:txBody>
          <a:bodyPr lIns="90000" tIns="46800" rIns="90000" bIns="4680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日期占位符 4"/>
          <p:cNvSpPr>
            <a:spLocks noGrp="1"/>
          </p:cNvSpPr>
          <p:nvPr>
            <p:ph type="dt" sz="half" idx="10"/>
            <p:custDataLst>
              <p:tags r:id="rId4"/>
            </p:custDataLst>
          </p:nvPr>
        </p:nvSpPr>
        <p:spPr/>
        <p:txBody>
          <a:bodyPr/>
          <a:lstStyle/>
          <a:p>
            <a:fld id="{760FBDFE-C587-4B4C-A407-44438C67B59E}" type="datetimeFigureOut">
              <a:rPr lang="zh-CN" altLang="en-US" smtClean="0"/>
              <a:t>2025/12/12</a:t>
            </a:fld>
            <a:endParaRPr lang="zh-CN" altLang="en-US"/>
          </a:p>
        </p:txBody>
      </p:sp>
      <p:sp>
        <p:nvSpPr>
          <p:cNvPr id="6" name="页脚占位符 5"/>
          <p:cNvSpPr>
            <a:spLocks noGrp="1"/>
          </p:cNvSpPr>
          <p:nvPr>
            <p:ph type="ftr" sz="quarter" idx="11"/>
            <p:custDataLst>
              <p:tags r:id="rId5"/>
            </p:custDataLst>
          </p:nvPr>
        </p:nvSpPr>
        <p:spPr/>
        <p:txBody>
          <a:bodyPr/>
          <a:lstStyle/>
          <a:p>
            <a:endParaRPr lang="zh-CN" altLang="en-US"/>
          </a:p>
        </p:txBody>
      </p:sp>
      <p:sp>
        <p:nvSpPr>
          <p:cNvPr id="7" name="灯片编号占位符 6"/>
          <p:cNvSpPr>
            <a:spLocks noGrp="1"/>
          </p:cNvSpPr>
          <p:nvPr>
            <p:ph type="sldNum" sz="quarter" idx="12"/>
            <p:custDataLst>
              <p:tags r:id="rId6"/>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文本占位符 2"/>
          <p:cNvSpPr>
            <a:spLocks noGrp="1"/>
          </p:cNvSpPr>
          <p:nvPr>
            <p:ph type="body" idx="1" hasCustomPrompt="1"/>
            <p:custDataLst>
              <p:tags r:id="rId2"/>
            </p:custDataLst>
          </p:nvPr>
        </p:nvSpPr>
        <p:spPr>
          <a:xfrm>
            <a:off x="608400" y="1429200"/>
            <a:ext cx="5342400" cy="38160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p>
        </p:txBody>
      </p:sp>
      <p:sp>
        <p:nvSpPr>
          <p:cNvPr id="4" name="内容占位符 3"/>
          <p:cNvSpPr>
            <a:spLocks noGrp="1"/>
          </p:cNvSpPr>
          <p:nvPr>
            <p:ph sz="half" idx="2"/>
            <p:custDataLst>
              <p:tags r:id="rId3"/>
            </p:custDataLst>
          </p:nvPr>
        </p:nvSpPr>
        <p:spPr>
          <a:xfrm>
            <a:off x="608400" y="1854000"/>
            <a:ext cx="5342400" cy="4395600"/>
          </a:xfrm>
        </p:spPr>
        <p:txBody>
          <a:bodyPr vert="horz" lIns="101600" tIns="0" rIns="82550" bIns="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hasCustomPrompt="1"/>
            <p:custDataLst>
              <p:tags r:id="rId4"/>
            </p:custDataLst>
          </p:nvPr>
        </p:nvSpPr>
        <p:spPr>
          <a:xfrm>
            <a:off x="6235750" y="1421729"/>
            <a:ext cx="5342400" cy="38160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单击此处编辑文本</a:t>
            </a:r>
            <a:endParaRPr lang="zh-CN" altLang="en-US"/>
          </a:p>
        </p:txBody>
      </p:sp>
      <p:sp>
        <p:nvSpPr>
          <p:cNvPr id="6" name="内容占位符 5"/>
          <p:cNvSpPr>
            <a:spLocks noGrp="1"/>
          </p:cNvSpPr>
          <p:nvPr>
            <p:ph sz="quarter" idx="4"/>
            <p:custDataLst>
              <p:tags r:id="rId5"/>
            </p:custDataLst>
          </p:nvPr>
        </p:nvSpPr>
        <p:spPr>
          <a:xfrm>
            <a:off x="6235750" y="1854000"/>
            <a:ext cx="5342400" cy="4395600"/>
          </a:xfrm>
        </p:spPr>
        <p:txBody>
          <a:bodyPr vert="horz" lIns="101600" tIns="0" rIns="82550" bIns="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custDataLst>
              <p:tags r:id="rId6"/>
            </p:custDataLst>
          </p:nvPr>
        </p:nvSpPr>
        <p:spPr/>
        <p:txBody>
          <a:bodyPr/>
          <a:lstStyle/>
          <a:p>
            <a:fld id="{760FBDFE-C587-4B4C-A407-44438C67B59E}" type="datetimeFigureOut">
              <a:rPr lang="zh-CN" altLang="en-US" smtClean="0"/>
              <a:t>2025/12/12</a:t>
            </a:fld>
            <a:endParaRPr lang="zh-CN" altLang="en-US"/>
          </a:p>
        </p:txBody>
      </p:sp>
      <p:sp>
        <p:nvSpPr>
          <p:cNvPr id="8" name="页脚占位符 7"/>
          <p:cNvSpPr>
            <a:spLocks noGrp="1"/>
          </p:cNvSpPr>
          <p:nvPr>
            <p:ph type="ftr" sz="quarter" idx="11"/>
            <p:custDataLst>
              <p:tags r:id="rId7"/>
            </p:custDataLst>
          </p:nvPr>
        </p:nvSpPr>
        <p:spPr/>
        <p:txBody>
          <a:bodyPr/>
          <a:lstStyle/>
          <a:p>
            <a:endParaRPr lang="zh-CN" altLang="en-US"/>
          </a:p>
        </p:txBody>
      </p:sp>
      <p:sp>
        <p:nvSpPr>
          <p:cNvPr id="9" name="灯片编号占位符 8"/>
          <p:cNvSpPr>
            <a:spLocks noGrp="1"/>
          </p:cNvSpPr>
          <p:nvPr>
            <p:ph type="sldNum" sz="quarter" idx="12"/>
            <p:custDataLst>
              <p:tags r:id="rId8"/>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t>2025/12/12</a:t>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1"/>
            </p:custDataLst>
          </p:nvPr>
        </p:nvSpPr>
        <p:spPr/>
        <p:txBody>
          <a:bodyPr/>
          <a:lstStyle/>
          <a:p>
            <a:fld id="{760FBDFE-C587-4B4C-A407-44438C67B59E}" type="datetimeFigureOut">
              <a:rPr lang="zh-CN" altLang="en-US" smtClean="0"/>
              <a:t>2025/12/12</a:t>
            </a:fld>
            <a:endParaRPr lang="zh-CN" altLang="en-US"/>
          </a:p>
        </p:txBody>
      </p:sp>
      <p:sp>
        <p:nvSpPr>
          <p:cNvPr id="3" name="页脚占位符 2"/>
          <p:cNvSpPr>
            <a:spLocks noGrp="1"/>
          </p:cNvSpPr>
          <p:nvPr>
            <p:ph type="ftr" sz="quarter" idx="11"/>
            <p:custDataLst>
              <p:tags r:id="rId2"/>
            </p:custDataLst>
          </p:nvPr>
        </p:nvSpPr>
        <p:spPr/>
        <p:txBody>
          <a:bodyPr/>
          <a:lstStyle/>
          <a:p>
            <a:endParaRPr lang="zh-CN" altLang="en-US"/>
          </a:p>
        </p:txBody>
      </p:sp>
      <p:sp>
        <p:nvSpPr>
          <p:cNvPr id="4" name="灯片编号占位符 3"/>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1"/>
            </p:custDataLst>
          </p:nvPr>
        </p:nvSpPr>
        <p:spPr>
          <a:xfrm>
            <a:off x="608400" y="1555200"/>
            <a:ext cx="5233077" cy="4608000"/>
          </a:xfrm>
        </p:spPr>
        <p:txBody>
          <a:bodyPr vert="horz" lIns="90000" tIns="46800" rIns="90000" bIns="46800" rtlCol="0">
            <a:normAutofit/>
          </a:bodyPr>
          <a:lstStyle>
            <a:lvl1pPr>
              <a:buNone/>
              <a:defRPr sz="1600"/>
            </a:lvl1pPr>
          </a:lstStyle>
          <a:p>
            <a:pPr lvl="0"/>
            <a:endParaRPr lang="zh-CN" altLang="en-US"/>
          </a:p>
        </p:txBody>
      </p:sp>
      <p:sp>
        <p:nvSpPr>
          <p:cNvPr id="4" name="文本占位符 3"/>
          <p:cNvSpPr>
            <a:spLocks noGrp="1"/>
          </p:cNvSpPr>
          <p:nvPr>
            <p:ph type="body" sz="half" idx="2"/>
            <p:custDataLst>
              <p:tags r:id="rId2"/>
            </p:custDataLst>
          </p:nvPr>
        </p:nvSpPr>
        <p:spPr>
          <a:xfrm>
            <a:off x="6350400" y="1555200"/>
            <a:ext cx="5227200" cy="4608000"/>
          </a:xfrm>
        </p:spPr>
        <p:txBody>
          <a:bodyPr vert="horz" lIns="90000" tIns="46800" rIns="90000" bIns="46800" rtlCol="0">
            <a:normAutofit/>
          </a:bodyPr>
          <a:lstStyle>
            <a:lvl1pPr>
              <a:buNone/>
              <a:defRPr sz="1600"/>
            </a:lvl1pPr>
          </a:lstStyle>
          <a:p>
            <a:pPr lvl="0"/>
            <a:r>
              <a:rPr lang="zh-CN" altLang="en-US" smtClean="0"/>
              <a:t>单击此处编辑母版文本样式</a:t>
            </a:r>
            <a:endParaRPr lang="zh-CN" altLang="en-US"/>
          </a:p>
        </p:txBody>
      </p:sp>
      <p:sp>
        <p:nvSpPr>
          <p:cNvPr id="5" name="日期占位符 4"/>
          <p:cNvSpPr>
            <a:spLocks noGrp="1"/>
          </p:cNvSpPr>
          <p:nvPr>
            <p:ph type="dt" sz="half" idx="10"/>
            <p:custDataLst>
              <p:tags r:id="rId3"/>
            </p:custDataLst>
          </p:nvPr>
        </p:nvSpPr>
        <p:spPr/>
        <p:txBody>
          <a:bodyPr/>
          <a:lstStyle/>
          <a:p>
            <a:fld id="{9EFD9D74-47D9-4702-A33C-335B63B48DBF}" type="datetimeFigureOut">
              <a:rPr lang="zh-CN" altLang="en-US" smtClean="0"/>
              <a:t>2025/12/12</a:t>
            </a:fld>
            <a:endParaRPr lang="zh-CN" altLang="en-US" dirty="0"/>
          </a:p>
        </p:txBody>
      </p:sp>
      <p:sp>
        <p:nvSpPr>
          <p:cNvPr id="6" name="页脚占位符 5"/>
          <p:cNvSpPr>
            <a:spLocks noGrp="1"/>
          </p:cNvSpPr>
          <p:nvPr>
            <p:ph type="ftr" sz="quarter" idx="11"/>
            <p:custDataLst>
              <p:tags r:id="rId4"/>
            </p:custDataLst>
          </p:nvPr>
        </p:nvSpPr>
        <p:spPr/>
        <p:txBody>
          <a:bodyPr/>
          <a:lstStyle/>
          <a:p>
            <a:endParaRPr lang="zh-CN" altLang="en-US" dirty="0"/>
          </a:p>
        </p:txBody>
      </p:sp>
      <p:sp>
        <p:nvSpPr>
          <p:cNvPr id="7" name="灯片编号占位符 6"/>
          <p:cNvSpPr>
            <a:spLocks noGrp="1"/>
          </p:cNvSpPr>
          <p:nvPr>
            <p:ph type="sldNum" sz="quarter" idx="12"/>
            <p:custDataLst>
              <p:tags r:id="rId5"/>
            </p:custDataLst>
          </p:nvPr>
        </p:nvSpPr>
        <p:spPr/>
        <p:txBody>
          <a:bodyPr/>
          <a:lstStyle/>
          <a:p>
            <a:fld id="{FABC47A4-756D-490B-A52F-7D9E2C9FC05F}" type="slidenum">
              <a:rPr lang="zh-CN" altLang="en-US" smtClean="0"/>
              <a:t>‹#›</a:t>
            </a:fld>
            <a:endParaRPr lang="zh-CN" altLang="en-US"/>
          </a:p>
        </p:txBody>
      </p:sp>
      <p:sp>
        <p:nvSpPr>
          <p:cNvPr id="9" name="标题 8"/>
          <p:cNvSpPr>
            <a:spLocks noGrp="1"/>
          </p:cNvSpPr>
          <p:nvPr>
            <p:ph type="title"/>
            <p:custDataLst>
              <p:tags r:id="rId6"/>
            </p:custDataLst>
          </p:nvPr>
        </p:nvSpPr>
        <p:spPr/>
        <p:txBody>
          <a:bodyPr/>
          <a:lstStyle/>
          <a:p>
            <a:r>
              <a:rPr lang="zh-CN" altLang="en-US"/>
              <a:t>单击此处编辑母版标题样式</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1"/>
            </p:custDataLst>
          </p:nvPr>
        </p:nvSpPr>
        <p:spPr>
          <a:xfrm>
            <a:off x="10234800" y="914400"/>
            <a:ext cx="1044000" cy="5029200"/>
          </a:xfrm>
        </p:spPr>
        <p:txBody>
          <a:bodyPr vert="eaVert" lIns="90000" tIns="46800" rIns="90000" bIns="46800" rtlCol="0" anchor="ctr" anchorCtr="0">
            <a:normAutofit/>
          </a:bodyPr>
          <a:lstStyle>
            <a:lvl1pPr>
              <a:buNone/>
              <a:defRPr sz="2800"/>
            </a:lvl1pPr>
          </a:lstStyle>
          <a:p>
            <a:pPr lvl="0"/>
            <a:r>
              <a:rPr lang="zh-CN" altLang="en-US" smtClean="0"/>
              <a:t>单击此处编辑标题</a:t>
            </a:r>
            <a:endParaRPr lang="zh-CN" altLang="en-US"/>
          </a:p>
        </p:txBody>
      </p:sp>
      <p:sp>
        <p:nvSpPr>
          <p:cNvPr id="3" name="竖排文字占位符 2"/>
          <p:cNvSpPr>
            <a:spLocks noGrp="1"/>
          </p:cNvSpPr>
          <p:nvPr>
            <p:ph type="body" orient="vert" idx="1"/>
            <p:custDataLst>
              <p:tags r:id="rId2"/>
            </p:custDataLst>
          </p:nvPr>
        </p:nvSpPr>
        <p:spPr>
          <a:xfrm>
            <a:off x="914400" y="914400"/>
            <a:ext cx="9169200" cy="5029200"/>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2025/12/12</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1.xml"/><Relationship Id="rId18" Type="http://schemas.openxmlformats.org/officeDocument/2006/relationships/tags" Target="../tags/tag6.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tags" Target="../tags/tag5.xml"/><Relationship Id="rId2" Type="http://schemas.openxmlformats.org/officeDocument/2006/relationships/slideLayout" Target="../slideLayouts/slideLayout2.xml"/><Relationship Id="rId16" Type="http://schemas.openxmlformats.org/officeDocument/2006/relationships/tags" Target="../tags/tag4.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ags" Target="../tags/tag3.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custDataLst>
              <p:tags r:id="rId14"/>
            </p:custDataLst>
          </p:nvPr>
        </p:nvSpPr>
        <p:spPr>
          <a:xfrm>
            <a:off x="608400" y="608400"/>
            <a:ext cx="10969200" cy="705600"/>
          </a:xfrm>
          <a:prstGeom prst="rect">
            <a:avLst/>
          </a:prstGeom>
        </p:spPr>
        <p:txBody>
          <a:bodyPr vert="horz" lIns="90170" tIns="46990" rIns="90170" bIns="46990" rtlCol="0" anchor="ctr" anchorCtr="0">
            <a:normAutofit/>
          </a:bodyPr>
          <a:lstStyle/>
          <a:p>
            <a:r>
              <a:rPr lang="zh-CN" altLang="en-US" dirty="0"/>
              <a:t>单击此处编辑母版标题样式</a:t>
            </a:r>
          </a:p>
        </p:txBody>
      </p:sp>
      <p:sp>
        <p:nvSpPr>
          <p:cNvPr id="3" name="文本占位符 2"/>
          <p:cNvSpPr>
            <a:spLocks noGrp="1"/>
          </p:cNvSpPr>
          <p:nvPr>
            <p:ph type="body" idx="1"/>
            <p:custDataLst>
              <p:tags r:id="rId15"/>
            </p:custDataLst>
          </p:nvPr>
        </p:nvSpPr>
        <p:spPr>
          <a:xfrm>
            <a:off x="608400" y="1490400"/>
            <a:ext cx="10969200" cy="4759200"/>
          </a:xfrm>
          <a:prstGeom prst="rect">
            <a:avLst/>
          </a:prstGeom>
        </p:spPr>
        <p:txBody>
          <a:bodyPr vert="horz" lIns="90000" tIns="46800" rIns="90000" bIns="4680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custDataLst>
              <p:tags r:id="rId16"/>
            </p:custDataLst>
          </p:nvPr>
        </p:nvSpPr>
        <p:spPr>
          <a:xfrm>
            <a:off x="612000" y="6314400"/>
            <a:ext cx="2700000" cy="316800"/>
          </a:xfrm>
          <a:prstGeom prst="rect">
            <a:avLst/>
          </a:prstGeom>
        </p:spPr>
        <p:txBody>
          <a:bodyPr vert="horz" lIns="91440" tIns="45720" rIns="91440" bIns="45720" rtlCol="0" anchor="ctr">
            <a:normAutofit/>
          </a:bodyPr>
          <a:lstStyle>
            <a:lvl1pPr algn="l">
              <a:defRPr sz="1000" baseline="0">
                <a:solidFill>
                  <a:schemeClr val="tx1">
                    <a:tint val="75000"/>
                  </a:schemeClr>
                </a:solidFill>
              </a:defRPr>
            </a:lvl1pPr>
          </a:lstStyle>
          <a:p>
            <a:fld id="{760FBDFE-C587-4B4C-A407-44438C67B59E}" type="datetimeFigureOut">
              <a:rPr lang="zh-CN" altLang="en-US" smtClean="0"/>
              <a:t>2025/12/12</a:t>
            </a:fld>
            <a:endParaRPr lang="zh-CN" altLang="en-US"/>
          </a:p>
        </p:txBody>
      </p:sp>
      <p:sp>
        <p:nvSpPr>
          <p:cNvPr id="5" name="页脚占位符 4"/>
          <p:cNvSpPr>
            <a:spLocks noGrp="1"/>
          </p:cNvSpPr>
          <p:nvPr>
            <p:ph type="ftr" sz="quarter" idx="3"/>
            <p:custDataLst>
              <p:tags r:id="rId17"/>
            </p:custDataLst>
          </p:nvPr>
        </p:nvSpPr>
        <p:spPr>
          <a:xfrm>
            <a:off x="4116000" y="6314400"/>
            <a:ext cx="3960000" cy="316800"/>
          </a:xfrm>
          <a:prstGeom prst="rect">
            <a:avLst/>
          </a:prstGeom>
        </p:spPr>
        <p:txBody>
          <a:bodyPr vert="horz" lIns="91440" tIns="45720" rIns="91440" bIns="45720" rtlCol="0" anchor="ctr">
            <a:normAutofit/>
          </a:bodyPr>
          <a:lstStyle>
            <a:lvl1pPr algn="ctr">
              <a:defRPr sz="1000" baseline="0">
                <a:solidFill>
                  <a:schemeClr val="tx1">
                    <a:tint val="75000"/>
                  </a:schemeClr>
                </a:solidFill>
              </a:defRPr>
            </a:lvl1pPr>
          </a:lstStyle>
          <a:p>
            <a:endParaRPr lang="zh-CN" altLang="en-US" dirty="0"/>
          </a:p>
        </p:txBody>
      </p:sp>
      <p:sp>
        <p:nvSpPr>
          <p:cNvPr id="6" name="灯片编号占位符 5"/>
          <p:cNvSpPr>
            <a:spLocks noGrp="1"/>
          </p:cNvSpPr>
          <p:nvPr>
            <p:ph type="sldNum" sz="quarter" idx="4"/>
            <p:custDataLst>
              <p:tags r:id="rId18"/>
            </p:custDataLst>
          </p:nvPr>
        </p:nvSpPr>
        <p:spPr>
          <a:xfrm>
            <a:off x="8877600" y="6314400"/>
            <a:ext cx="2700000" cy="316800"/>
          </a:xfrm>
          <a:prstGeom prst="rect">
            <a:avLst/>
          </a:prstGeom>
        </p:spPr>
        <p:txBody>
          <a:bodyPr vert="horz" lIns="91440" tIns="45720" rIns="91440" bIns="45720" rtlCol="0" anchor="ctr">
            <a:normAutofit/>
          </a:bodyPr>
          <a:lstStyle>
            <a:lvl1pPr algn="r">
              <a:defRPr sz="1000" baseline="0">
                <a:solidFill>
                  <a:schemeClr val="tx1">
                    <a:tint val="75000"/>
                  </a:schemeClr>
                </a:solidFill>
              </a:defRPr>
            </a:lvl1pPr>
          </a:lstStyle>
          <a:p>
            <a:fld id="{49AE70B2-8BF9-45C0-BB95-33D1B9D3A854}" type="slidenum">
              <a:rPr lang="zh-CN" altLang="en-US" smtClean="0"/>
              <a:t>‹#›</a:t>
            </a:fld>
            <a:endParaRPr lang="zh-CN" altLang="en-US" dirty="0"/>
          </a:p>
        </p:txBody>
      </p:sp>
    </p:spTree>
    <p:custDataLst>
      <p:tags r:id="rId13"/>
    </p:custData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fontAlgn="auto" latinLnBrk="0" hangingPunct="1">
        <a:lnSpc>
          <a:spcPct val="100000"/>
        </a:lnSpc>
        <a:spcBef>
          <a:spcPct val="0"/>
        </a:spcBef>
        <a:buNone/>
        <a:defRPr sz="3600" b="0"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64.xml"/><Relationship Id="rId1" Type="http://schemas.openxmlformats.org/officeDocument/2006/relationships/tags" Target="../tags/tag63.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82.xml"/><Relationship Id="rId1" Type="http://schemas.openxmlformats.org/officeDocument/2006/relationships/tags" Target="../tags/tag81.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84.xml"/><Relationship Id="rId1" Type="http://schemas.openxmlformats.org/officeDocument/2006/relationships/tags" Target="../tags/tag83.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86.xml"/><Relationship Id="rId1" Type="http://schemas.openxmlformats.org/officeDocument/2006/relationships/tags" Target="../tags/tag85.xml"/><Relationship Id="rId4" Type="http://schemas.openxmlformats.org/officeDocument/2006/relationships/image" Target="../media/image9.jpe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88.xml"/><Relationship Id="rId1" Type="http://schemas.openxmlformats.org/officeDocument/2006/relationships/tags" Target="../tags/tag87.xml"/><Relationship Id="rId4" Type="http://schemas.openxmlformats.org/officeDocument/2006/relationships/image" Target="../media/image10.jpe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90.xml"/><Relationship Id="rId1" Type="http://schemas.openxmlformats.org/officeDocument/2006/relationships/tags" Target="../tags/tag89.xml"/><Relationship Id="rId4" Type="http://schemas.openxmlformats.org/officeDocument/2006/relationships/image" Target="../media/image11.jpe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92.xml"/><Relationship Id="rId1" Type="http://schemas.openxmlformats.org/officeDocument/2006/relationships/tags" Target="../tags/tag91.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94.xml"/><Relationship Id="rId1" Type="http://schemas.openxmlformats.org/officeDocument/2006/relationships/tags" Target="../tags/tag93.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96.xml"/><Relationship Id="rId1" Type="http://schemas.openxmlformats.org/officeDocument/2006/relationships/tags" Target="../tags/tag95.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98.xml"/><Relationship Id="rId1" Type="http://schemas.openxmlformats.org/officeDocument/2006/relationships/tags" Target="../tags/tag97.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6.xml"/><Relationship Id="rId1" Type="http://schemas.openxmlformats.org/officeDocument/2006/relationships/tags" Target="../tags/tag65.xml"/><Relationship Id="rId5" Type="http://schemas.openxmlformats.org/officeDocument/2006/relationships/image" Target="../media/image1.emf"/><Relationship Id="rId4" Type="http://schemas.openxmlformats.org/officeDocument/2006/relationships/customXml" Target="../ink/ink1.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8.xml"/><Relationship Id="rId1" Type="http://schemas.openxmlformats.org/officeDocument/2006/relationships/tags" Target="../tags/tag67.xml"/><Relationship Id="rId5" Type="http://schemas.openxmlformats.org/officeDocument/2006/relationships/image" Target="../media/image2.emf"/><Relationship Id="rId4" Type="http://schemas.openxmlformats.org/officeDocument/2006/relationships/customXml" Target="../ink/ink2.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0.xml"/><Relationship Id="rId1" Type="http://schemas.openxmlformats.org/officeDocument/2006/relationships/tags" Target="../tags/tag69.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2.xml"/><Relationship Id="rId1" Type="http://schemas.openxmlformats.org/officeDocument/2006/relationships/tags" Target="../tags/tag71.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4.xml"/><Relationship Id="rId1" Type="http://schemas.openxmlformats.org/officeDocument/2006/relationships/tags" Target="../tags/tag73.xml"/><Relationship Id="rId5" Type="http://schemas.openxmlformats.org/officeDocument/2006/relationships/image" Target="../media/image4.jpe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6.xml"/><Relationship Id="rId1" Type="http://schemas.openxmlformats.org/officeDocument/2006/relationships/tags" Target="../tags/tag75.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8.xml"/><Relationship Id="rId1" Type="http://schemas.openxmlformats.org/officeDocument/2006/relationships/tags" Target="../tags/tag77.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80.xml"/><Relationship Id="rId1" Type="http://schemas.openxmlformats.org/officeDocument/2006/relationships/tags" Target="../tags/tag7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custDataLst>
              <p:tags r:id="rId2"/>
            </p:custDataLst>
          </p:nvPr>
        </p:nvSpPr>
        <p:spPr/>
        <p:txBody>
          <a:bodyPr/>
          <a:lstStyle/>
          <a:p>
            <a:r>
              <a:rPr lang="zh-CN" altLang="zh-CN">
                <a:solidFill>
                  <a:srgbClr val="FF0000"/>
                </a:solidFill>
              </a:rPr>
              <a:t>《读后续写工具箱》</a:t>
            </a:r>
            <a:br>
              <a:rPr lang="zh-CN" altLang="zh-CN">
                <a:solidFill>
                  <a:srgbClr val="FF0000"/>
                </a:solidFill>
              </a:rPr>
            </a:br>
            <a:r>
              <a:rPr lang="zh-CN" altLang="zh-CN">
                <a:solidFill>
                  <a:srgbClr val="FF0000"/>
                </a:solidFill>
              </a:rPr>
              <a:t>十六</a:t>
            </a:r>
            <a:r>
              <a:rPr lang="en-US" altLang="zh-CN">
                <a:solidFill>
                  <a:srgbClr val="FF0000"/>
                </a:solidFill>
              </a:rPr>
              <a:t>+</a:t>
            </a:r>
            <a:r>
              <a:rPr lang="zh-CN" altLang="en-US">
                <a:solidFill>
                  <a:srgbClr val="FF0000"/>
                </a:solidFill>
              </a:rPr>
              <a:t>十七</a:t>
            </a:r>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custDataLst>
              <p:tags r:id="rId2"/>
            </p:custDataLst>
          </p:nvPr>
        </p:nvSpPr>
        <p:spPr>
          <a:xfrm>
            <a:off x="608330" y="412115"/>
            <a:ext cx="10968990" cy="5837555"/>
          </a:xfrm>
          <a:ln>
            <a:solidFill>
              <a:schemeClr val="accent1"/>
            </a:solidFill>
          </a:ln>
        </p:spPr>
        <p:txBody>
          <a:bodyPr/>
          <a:lstStyle/>
          <a:p>
            <a:pPr marL="0" indent="0">
              <a:buNone/>
            </a:pPr>
            <a:r>
              <a:rPr lang="zh-CN" altLang="en-US" b="1">
                <a:solidFill>
                  <a:srgbClr val="FF0000"/>
                </a:solidFill>
              </a:rPr>
              <a:t>眨眼</a:t>
            </a:r>
          </a:p>
          <a:p>
            <a:pPr marL="0" indent="0">
              <a:buNone/>
            </a:pPr>
            <a:r>
              <a:rPr lang="en-US" altLang="zh-CN">
                <a:solidFill>
                  <a:schemeClr val="tx1"/>
                </a:solidFill>
              </a:rPr>
              <a:t>blink </a:t>
            </a:r>
            <a:r>
              <a:rPr lang="zh-CN" altLang="en-US">
                <a:solidFill>
                  <a:schemeClr val="tx1"/>
                </a:solidFill>
              </a:rPr>
              <a:t>眨眼（底下的例句不大行</a:t>
            </a:r>
            <a:r>
              <a:rPr lang="en-US" altLang="zh-CN">
                <a:solidFill>
                  <a:schemeClr val="tx1"/>
                </a:solidFill>
              </a:rPr>
              <a:t>) </a:t>
            </a:r>
          </a:p>
          <a:p>
            <a:pPr marL="0" indent="0">
              <a:buNone/>
            </a:pPr>
            <a:r>
              <a:rPr lang="zh-CN" altLang="en-US">
                <a:solidFill>
                  <a:schemeClr val="tx1"/>
                </a:solidFill>
              </a:rPr>
              <a:t>重要的两个短语：</a:t>
            </a:r>
          </a:p>
          <a:p>
            <a:pPr marL="0" indent="0">
              <a:buNone/>
            </a:pPr>
            <a:r>
              <a:rPr lang="en-US" altLang="zh-CN">
                <a:solidFill>
                  <a:schemeClr val="tx1"/>
                </a:solidFill>
              </a:rPr>
              <a:t>in the blink of an eye / on the blink </a:t>
            </a:r>
          </a:p>
          <a:p>
            <a:pPr marL="0" indent="0">
              <a:buNone/>
            </a:pPr>
            <a:r>
              <a:rPr lang="zh-CN" altLang="en-US">
                <a:solidFill>
                  <a:schemeClr val="tx1"/>
                </a:solidFill>
              </a:rPr>
              <a:t>对比：</a:t>
            </a:r>
            <a:r>
              <a:rPr lang="en-US" altLang="zh-CN">
                <a:solidFill>
                  <a:schemeClr val="tx1"/>
                </a:solidFill>
              </a:rPr>
              <a:t>wink</a:t>
            </a:r>
            <a:r>
              <a:rPr lang="zh-CN" altLang="en-US">
                <a:solidFill>
                  <a:schemeClr val="tx1"/>
                </a:solidFill>
              </a:rPr>
              <a:t>眨眼</a:t>
            </a:r>
          </a:p>
          <a:p>
            <a:pPr marL="0" indent="0">
              <a:buNone/>
            </a:pPr>
            <a:r>
              <a:rPr lang="en-US" altLang="zh-CN">
                <a:solidFill>
                  <a:schemeClr val="tx1"/>
                </a:solidFill>
              </a:rPr>
              <a:t>(</a:t>
            </a:r>
            <a:r>
              <a:rPr lang="zh-CN" altLang="en-US">
                <a:solidFill>
                  <a:schemeClr val="tx1"/>
                </a:solidFill>
              </a:rPr>
              <a:t>这两个单词在读续中使用频率较低</a:t>
            </a:r>
            <a:r>
              <a:rPr lang="en-US" altLang="zh-CN">
                <a:solidFill>
                  <a:schemeClr val="tx1"/>
                </a:solidFill>
              </a:rPr>
              <a:t>) </a:t>
            </a:r>
          </a:p>
          <a:p>
            <a:pPr marL="0" indent="0">
              <a:buNone/>
            </a:pPr>
            <a:r>
              <a:rPr lang="en-US" altLang="zh-CN">
                <a:solidFill>
                  <a:schemeClr val="tx1"/>
                </a:solidFill>
              </a:rPr>
              <a:t>rub one’s eyes</a:t>
            </a:r>
            <a:r>
              <a:rPr lang="zh-CN" altLang="en-US">
                <a:solidFill>
                  <a:schemeClr val="tx1"/>
                </a:solidFill>
              </a:rPr>
              <a:t>揉眼睛</a:t>
            </a:r>
          </a:p>
          <a:p>
            <a:pPr marL="0" indent="0">
              <a:buNone/>
            </a:pPr>
            <a:r>
              <a:rPr lang="en-US" altLang="zh-CN">
                <a:solidFill>
                  <a:schemeClr val="tx1"/>
                </a:solidFill>
              </a:rPr>
              <a:t>flutter one’s eyelids </a:t>
            </a:r>
            <a:r>
              <a:rPr lang="zh-CN" altLang="en-US">
                <a:solidFill>
                  <a:schemeClr val="tx1"/>
                </a:solidFill>
              </a:rPr>
              <a:t>眼睑颤动</a:t>
            </a:r>
            <a:r>
              <a:rPr lang="en-US" altLang="zh-CN">
                <a:solidFill>
                  <a:schemeClr val="tx1"/>
                </a:solidFill>
              </a:rPr>
              <a:t> / flicker one’s eyelids</a:t>
            </a:r>
            <a:r>
              <a:rPr lang="zh-CN" altLang="en-US">
                <a:solidFill>
                  <a:schemeClr val="tx1"/>
                </a:solidFill>
              </a:rPr>
              <a:t>眼睑颤动</a:t>
            </a:r>
          </a:p>
          <a:p>
            <a:pPr marL="0" indent="0">
              <a:buNone/>
            </a:pPr>
            <a:r>
              <a:rPr lang="en-US" altLang="zh-CN">
                <a:solidFill>
                  <a:schemeClr val="tx1"/>
                </a:solidFill>
              </a:rPr>
              <a:t>Her eyelids fluttered as she slowly regained consciousness. </a:t>
            </a:r>
          </a:p>
          <a:p>
            <a:pPr marL="0" indent="0">
              <a:buNone/>
            </a:pPr>
            <a:endParaRPr lang="en-US" altLang="zh-CN">
              <a:solidFill>
                <a:schemeClr val="tx1"/>
              </a:solidFill>
            </a:endParaRPr>
          </a:p>
        </p:txBody>
      </p:sp>
      <p:pic>
        <p:nvPicPr>
          <p:cNvPr id="4" name="图片 3"/>
          <p:cNvPicPr>
            <a:picLocks noChangeAspect="1"/>
          </p:cNvPicPr>
          <p:nvPr/>
        </p:nvPicPr>
        <p:blipFill>
          <a:blip r:embed="rId4"/>
          <a:stretch>
            <a:fillRect/>
          </a:stretch>
        </p:blipFill>
        <p:spPr>
          <a:xfrm>
            <a:off x="608330" y="4728210"/>
            <a:ext cx="7750810" cy="1521460"/>
          </a:xfrm>
          <a:prstGeom prst="rect">
            <a:avLst/>
          </a:prstGeom>
        </p:spPr>
      </p:pic>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custDataLst>
              <p:tags r:id="rId2"/>
            </p:custDataLst>
          </p:nvPr>
        </p:nvSpPr>
        <p:spPr>
          <a:xfrm>
            <a:off x="608330" y="374650"/>
            <a:ext cx="10968990" cy="5875020"/>
          </a:xfrm>
          <a:ln>
            <a:solidFill>
              <a:schemeClr val="accent1"/>
            </a:solidFill>
          </a:ln>
        </p:spPr>
        <p:txBody>
          <a:bodyPr/>
          <a:lstStyle/>
          <a:p>
            <a:pPr marL="0" indent="0">
              <a:buNone/>
            </a:pPr>
            <a:r>
              <a:rPr lang="en-US" altLang="zh-CN" b="1">
                <a:solidFill>
                  <a:srgbClr val="FF0000"/>
                </a:solidFill>
              </a:rPr>
              <a:t>P</a:t>
            </a:r>
            <a:r>
              <a:rPr lang="en-US" altLang="zh-CN" b="1" baseline="-25000">
                <a:solidFill>
                  <a:srgbClr val="FF0000"/>
                </a:solidFill>
              </a:rPr>
              <a:t>207  </a:t>
            </a:r>
            <a:r>
              <a:rPr lang="en-US" altLang="zh-CN" b="1">
                <a:solidFill>
                  <a:srgbClr val="FF0000"/>
                </a:solidFill>
              </a:rPr>
              <a:t>16.2</a:t>
            </a:r>
            <a:r>
              <a:rPr lang="zh-CN" altLang="en-US" b="1">
                <a:solidFill>
                  <a:srgbClr val="FF0000"/>
                </a:solidFill>
              </a:rPr>
              <a:t>听觉</a:t>
            </a:r>
          </a:p>
          <a:p>
            <a:pPr marL="0" indent="0">
              <a:buNone/>
            </a:pPr>
            <a:r>
              <a:rPr lang="zh-CN" altLang="en-US" b="1">
                <a:solidFill>
                  <a:schemeClr val="tx1"/>
                </a:solidFill>
                <a:effectLst>
                  <a:outerShdw blurRad="38100" dist="38100" dir="2700000" algn="tl">
                    <a:srgbClr val="000000">
                      <a:alpha val="43137"/>
                    </a:srgbClr>
                  </a:outerShdw>
                </a:effectLst>
              </a:rPr>
              <a:t>被动听到（略）</a:t>
            </a:r>
          </a:p>
          <a:p>
            <a:pPr marL="0" indent="0">
              <a:buNone/>
            </a:pPr>
            <a:r>
              <a:rPr lang="zh-CN" altLang="en-US" b="1">
                <a:solidFill>
                  <a:schemeClr val="tx1"/>
                </a:solidFill>
                <a:effectLst>
                  <a:outerShdw blurRad="38100" dist="38100" dir="2700000" algn="tl">
                    <a:srgbClr val="000000">
                      <a:alpha val="43137"/>
                    </a:srgbClr>
                  </a:outerShdw>
                </a:effectLst>
              </a:rPr>
              <a:t>倾听</a:t>
            </a:r>
          </a:p>
          <a:p>
            <a:pPr marL="0" indent="0">
              <a:buNone/>
            </a:pPr>
            <a:r>
              <a:rPr lang="en-US" altLang="zh-CN">
                <a:solidFill>
                  <a:schemeClr val="tx1"/>
                </a:solidFill>
              </a:rPr>
              <a:t>tune in to</a:t>
            </a:r>
            <a:r>
              <a:rPr lang="zh-CN" altLang="en-US">
                <a:solidFill>
                  <a:schemeClr val="tx1"/>
                </a:solidFill>
              </a:rPr>
              <a:t>专注聆听、理解或体谅他人（底下的例句不行）</a:t>
            </a:r>
          </a:p>
          <a:p>
            <a:pPr marL="0" indent="0">
              <a:buNone/>
            </a:pPr>
            <a:r>
              <a:rPr lang="en-US" altLang="zh-CN">
                <a:solidFill>
                  <a:schemeClr val="tx1"/>
                </a:solidFill>
              </a:rPr>
              <a:t>Her words were cheerful, but I tuned in to the subtle tremor in her voice. </a:t>
            </a:r>
          </a:p>
          <a:p>
            <a:pPr marL="0" indent="0">
              <a:buNone/>
            </a:pPr>
            <a:r>
              <a:rPr lang="en-US" altLang="zh-CN">
                <a:solidFill>
                  <a:schemeClr val="tx1"/>
                </a:solidFill>
              </a:rPr>
              <a:t>Feeling ashamed of my ignorance about him, I was eager to make amends. I began to tune in to his emotions, carving out time just to be with him. </a:t>
            </a:r>
          </a:p>
          <a:p>
            <a:pPr marL="0" indent="0">
              <a:buNone/>
            </a:pPr>
            <a:r>
              <a:rPr lang="zh-CN" altLang="en-US">
                <a:solidFill>
                  <a:schemeClr val="tx1"/>
                </a:solidFill>
              </a:rPr>
              <a:t>更重要的是</a:t>
            </a:r>
            <a:r>
              <a:rPr lang="en-US" altLang="zh-CN">
                <a:solidFill>
                  <a:schemeClr val="tx1"/>
                </a:solidFill>
              </a:rPr>
              <a:t>tune out</a:t>
            </a:r>
            <a:r>
              <a:rPr lang="zh-CN" altLang="en-US">
                <a:solidFill>
                  <a:schemeClr val="tx1"/>
                </a:solidFill>
              </a:rPr>
              <a:t>不关注</a:t>
            </a:r>
          </a:p>
          <a:p>
            <a:pPr marL="0" indent="0">
              <a:buNone/>
            </a:pPr>
            <a:r>
              <a:rPr lang="en-US" altLang="zh-CN">
                <a:solidFill>
                  <a:schemeClr val="tx1"/>
                </a:solidFill>
              </a:rPr>
              <a:t>lend an ear to</a:t>
            </a:r>
            <a:r>
              <a:rPr lang="zh-CN" altLang="en-US">
                <a:solidFill>
                  <a:schemeClr val="tx1"/>
                </a:solidFill>
              </a:rPr>
              <a:t>倾听</a:t>
            </a:r>
          </a:p>
          <a:p>
            <a:pPr marL="0" indent="0">
              <a:buNone/>
            </a:pPr>
            <a:r>
              <a:rPr lang="en-US" altLang="zh-CN">
                <a:solidFill>
                  <a:schemeClr val="tx1"/>
                </a:solidFill>
              </a:rPr>
              <a:t>He lent a sympathetic ear to her worries. </a:t>
            </a:r>
          </a:p>
          <a:p>
            <a:pPr marL="0" indent="0">
              <a:buNone/>
            </a:pPr>
            <a:r>
              <a:rPr lang="en-US" altLang="zh-CN">
                <a:solidFill>
                  <a:schemeClr val="tx1"/>
                </a:solidFill>
              </a:rPr>
              <a:t>In Tim, I found a true confidant; to me, he never failed to lend a sympathetic ear.</a:t>
            </a:r>
          </a:p>
          <a:p>
            <a:pPr marL="0" indent="0">
              <a:buNone/>
            </a:pPr>
            <a:r>
              <a:rPr lang="en-US" altLang="zh-CN">
                <a:solidFill>
                  <a:schemeClr val="tx1"/>
                </a:solidFill>
              </a:rPr>
              <a:t>Although I was quite willing to lend him an ear, I couldn’t follow his train of thought. </a:t>
            </a:r>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custDataLst>
              <p:tags r:id="rId2"/>
            </p:custDataLst>
          </p:nvPr>
        </p:nvSpPr>
        <p:spPr>
          <a:xfrm>
            <a:off x="608330" y="513080"/>
            <a:ext cx="10968990" cy="5736590"/>
          </a:xfrm>
          <a:ln>
            <a:solidFill>
              <a:schemeClr val="accent1"/>
            </a:solidFill>
          </a:ln>
        </p:spPr>
        <p:txBody>
          <a:bodyPr/>
          <a:lstStyle/>
          <a:p>
            <a:pPr marL="0" indent="0">
              <a:buNone/>
            </a:pPr>
            <a:endParaRPr lang="zh-CN" altLang="en-US"/>
          </a:p>
        </p:txBody>
      </p:sp>
      <p:pic>
        <p:nvPicPr>
          <p:cNvPr id="4" name="图片 3" descr="Screenshot_20251208_151936_com.xingin.xhs_edit_23"/>
          <p:cNvPicPr>
            <a:picLocks noChangeAspect="1"/>
          </p:cNvPicPr>
          <p:nvPr/>
        </p:nvPicPr>
        <p:blipFill>
          <a:blip r:embed="rId4"/>
          <a:stretch>
            <a:fillRect/>
          </a:stretch>
        </p:blipFill>
        <p:spPr>
          <a:xfrm>
            <a:off x="415925" y="346075"/>
            <a:ext cx="11351895" cy="6070600"/>
          </a:xfrm>
          <a:prstGeom prst="rect">
            <a:avLst/>
          </a:prstGeom>
        </p:spPr>
      </p:pic>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custDataLst>
              <p:tags r:id="rId2"/>
            </p:custDataLst>
          </p:nvPr>
        </p:nvSpPr>
        <p:spPr>
          <a:xfrm>
            <a:off x="608330" y="534035"/>
            <a:ext cx="10968990" cy="5715635"/>
          </a:xfrm>
          <a:ln>
            <a:solidFill>
              <a:schemeClr val="accent1"/>
            </a:solidFill>
          </a:ln>
        </p:spPr>
        <p:txBody>
          <a:bodyPr/>
          <a:lstStyle/>
          <a:p>
            <a:pPr marL="0" indent="0">
              <a:buNone/>
            </a:pPr>
            <a:endParaRPr lang="zh-CN" altLang="en-US"/>
          </a:p>
        </p:txBody>
      </p:sp>
      <p:pic>
        <p:nvPicPr>
          <p:cNvPr id="4" name="图片 3" descr="Screenshot_20251210_090356"/>
          <p:cNvPicPr>
            <a:picLocks noChangeAspect="1"/>
          </p:cNvPicPr>
          <p:nvPr/>
        </p:nvPicPr>
        <p:blipFill>
          <a:blip r:embed="rId4"/>
          <a:stretch>
            <a:fillRect/>
          </a:stretch>
        </p:blipFill>
        <p:spPr>
          <a:xfrm>
            <a:off x="309880" y="328295"/>
            <a:ext cx="11626850" cy="6243320"/>
          </a:xfrm>
          <a:prstGeom prst="rect">
            <a:avLst/>
          </a:prstGeom>
        </p:spPr>
      </p:pic>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custDataLst>
              <p:tags r:id="rId2"/>
            </p:custDataLst>
          </p:nvPr>
        </p:nvSpPr>
        <p:spPr>
          <a:xfrm>
            <a:off x="608330" y="492125"/>
            <a:ext cx="10968990" cy="6756400"/>
          </a:xfrm>
        </p:spPr>
        <p:txBody>
          <a:bodyPr/>
          <a:lstStyle/>
          <a:p>
            <a:pPr marL="0" indent="0">
              <a:buNone/>
            </a:pPr>
            <a:endParaRPr lang="zh-CN" altLang="en-US"/>
          </a:p>
        </p:txBody>
      </p:sp>
      <p:pic>
        <p:nvPicPr>
          <p:cNvPr id="4" name="图片 3" descr="Screenshot_20251210_090407"/>
          <p:cNvPicPr>
            <a:picLocks noChangeAspect="1"/>
          </p:cNvPicPr>
          <p:nvPr/>
        </p:nvPicPr>
        <p:blipFill>
          <a:blip r:embed="rId4"/>
          <a:stretch>
            <a:fillRect/>
          </a:stretch>
        </p:blipFill>
        <p:spPr>
          <a:xfrm>
            <a:off x="201930" y="225425"/>
            <a:ext cx="11788140" cy="6407150"/>
          </a:xfrm>
          <a:prstGeom prst="rect">
            <a:avLst/>
          </a:prstGeom>
        </p:spPr>
      </p:pic>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custDataLst>
              <p:tags r:id="rId2"/>
            </p:custDataLst>
          </p:nvPr>
        </p:nvSpPr>
        <p:spPr>
          <a:xfrm>
            <a:off x="608330" y="492760"/>
            <a:ext cx="10968990" cy="5976620"/>
          </a:xfrm>
          <a:ln>
            <a:solidFill>
              <a:schemeClr val="accent1"/>
            </a:solidFill>
          </a:ln>
        </p:spPr>
        <p:txBody>
          <a:bodyPr>
            <a:noAutofit/>
          </a:bodyPr>
          <a:lstStyle/>
          <a:p>
            <a:pPr marL="0" indent="0" algn="just">
              <a:lnSpc>
                <a:spcPts val="2100"/>
              </a:lnSpc>
              <a:buNone/>
            </a:pPr>
            <a:r>
              <a:rPr lang="en-US" altLang="zh-CN" sz="2000" b="1">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rPr>
              <a:t>The next afternoon, Mike and Clara hid nearby with a small surprise. </a:t>
            </a:r>
            <a:r>
              <a:rPr lang="en-US" altLang="zh-CN" sz="2000" i="1">
                <a:solidFill>
                  <a:schemeClr val="tx1"/>
                </a:solidFill>
                <a:latin typeface="Sitka Small" charset="0"/>
                <a:cs typeface="Sitka Small" charset="0"/>
              </a:rPr>
              <a:t>When a girl with pigtails approaches, tiptoeing nervously toward the mailbox, they stepped forward with warm smiles. "Are you Emma?" Mike asked gently. The girl nodded, clutching her schoolbag tightly against her chest. Clara knelt down, unveiling a delicate wooden swing with intricate carvings. "For Bunny," she said softly. Emma's eyes sparkled like stars. With a joyful, silent gasp, she gently took Bunny from the mailbox, placed it on the tiny seat, and gave it a soft push. The swing swayed gracefully. "It's absolutely perfect!" she breathed. Then, gazing thoughtfully at the crowded mailbox, she whispered, "I wish all my toys had a cottage to play in." </a:t>
            </a:r>
          </a:p>
          <a:p>
            <a:pPr marL="0" indent="0" algn="just">
              <a:lnSpc>
                <a:spcPts val="2100"/>
              </a:lnSpc>
              <a:buNone/>
            </a:pPr>
            <a:r>
              <a:rPr lang="en-US" altLang="zh-CN" sz="2000" b="1">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rPr>
              <a:t>Learning Emma's wish, the couple  decided to build a toy cottage.</a:t>
            </a:r>
            <a:r>
              <a:rPr lang="en-US" altLang="zh-CN" sz="2000">
                <a:solidFill>
                  <a:schemeClr val="tx1"/>
                </a:solidFill>
                <a:latin typeface="Times New Roman" panose="02020603050405020304" charset="0"/>
                <a:cs typeface="Times New Roman" panose="02020603050405020304" charset="0"/>
              </a:rPr>
              <a:t> </a:t>
            </a:r>
            <a:r>
              <a:rPr lang="en-US" altLang="zh-CN" sz="2000" i="1">
                <a:solidFill>
                  <a:schemeClr val="tx1"/>
                </a:solidFill>
                <a:latin typeface="Sitka Small" charset="0"/>
                <a:cs typeface="Sitka Small" charset="0"/>
              </a:rPr>
              <a:t>Mike disappeared into his dusty workshop, his hands rediscovering the familiar rhythm of measuring and cutting wood with loving precision. Clara sketched imaginative designs: little windows, flowers dancing across a sunny yellow door. Days later, a mini masterpiece stood beside the mailbox. When Emma arrived, her jaw dropped. "A real toy house!" she yelled, tenderly arranging Bunny and others inside. Sunlight streaming through the tiny windows seemed to illuminate her pure joy. Watching her play, Mike felt his retired heart awakening, while Clara's eyes glistened with tears. They'd created something magical: not just a toy cottage, but a sanctuary where childhood wonder bloomed eternal. </a:t>
            </a:r>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custDataLst>
              <p:tags r:id="rId2"/>
            </p:custDataLst>
          </p:nvPr>
        </p:nvSpPr>
        <p:spPr>
          <a:xfrm>
            <a:off x="608330" y="544195"/>
            <a:ext cx="10968990" cy="5705475"/>
          </a:xfrm>
          <a:ln>
            <a:solidFill>
              <a:schemeClr val="accent1"/>
            </a:solidFill>
          </a:ln>
        </p:spPr>
        <p:txBody>
          <a:bodyPr>
            <a:noAutofit/>
          </a:bodyPr>
          <a:lstStyle/>
          <a:p>
            <a:pPr marL="0" indent="0">
              <a:lnSpc>
                <a:spcPts val="3500"/>
              </a:lnSpc>
              <a:buNone/>
            </a:pPr>
            <a:r>
              <a:rPr lang="zh-CN" altLang="en-US" sz="2400" b="1">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rPr>
              <a:t>偷听（略）</a:t>
            </a:r>
          </a:p>
          <a:p>
            <a:pPr marL="0" indent="0">
              <a:lnSpc>
                <a:spcPts val="3500"/>
              </a:lnSpc>
              <a:buNone/>
            </a:pPr>
            <a:r>
              <a:rPr lang="zh-CN" altLang="en-US" sz="2400" b="1">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rPr>
              <a:t>充耳不闻</a:t>
            </a:r>
          </a:p>
          <a:p>
            <a:pPr marL="0" indent="0">
              <a:lnSpc>
                <a:spcPts val="3500"/>
              </a:lnSpc>
              <a:buNone/>
            </a:pPr>
            <a:r>
              <a:rPr lang="en-US" altLang="zh-CN" sz="2400">
                <a:solidFill>
                  <a:schemeClr val="tx1"/>
                </a:solidFill>
                <a:latin typeface="Times New Roman" panose="02020603050405020304" charset="0"/>
                <a:cs typeface="Times New Roman" panose="02020603050405020304" charset="0"/>
              </a:rPr>
              <a:t>plug one’s ears (</a:t>
            </a:r>
            <a:r>
              <a:rPr lang="zh-CN" altLang="en-US" sz="2400">
                <a:solidFill>
                  <a:schemeClr val="tx1"/>
                </a:solidFill>
                <a:latin typeface="Times New Roman" panose="02020603050405020304" charset="0"/>
                <a:cs typeface="Times New Roman" panose="02020603050405020304" charset="0"/>
              </a:rPr>
              <a:t>底下的例句不行）</a:t>
            </a:r>
          </a:p>
          <a:p>
            <a:pPr marL="0" indent="0">
              <a:lnSpc>
                <a:spcPts val="3500"/>
              </a:lnSpc>
              <a:buNone/>
            </a:pPr>
            <a:r>
              <a:rPr lang="en-US" altLang="zh-CN" sz="2400">
                <a:solidFill>
                  <a:schemeClr val="tx1"/>
                </a:solidFill>
                <a:latin typeface="Times New Roman" panose="02020603050405020304" charset="0"/>
                <a:cs typeface="Times New Roman" panose="02020603050405020304" charset="0"/>
              </a:rPr>
              <a:t>To block out the incessant noise outside, he plugged his ears. </a:t>
            </a:r>
          </a:p>
          <a:p>
            <a:pPr marL="0" indent="0">
              <a:lnSpc>
                <a:spcPts val="3500"/>
              </a:lnSpc>
              <a:buNone/>
            </a:pPr>
            <a:r>
              <a:rPr lang="en-US" altLang="zh-CN" sz="2400">
                <a:solidFill>
                  <a:schemeClr val="tx1"/>
                </a:solidFill>
                <a:latin typeface="Times New Roman" panose="02020603050405020304" charset="0"/>
                <a:cs typeface="Times New Roman" panose="02020603050405020304" charset="0"/>
              </a:rPr>
              <a:t>As he plugged his ears, the shrill noise outside muted into muffled hum. </a:t>
            </a:r>
          </a:p>
          <a:p>
            <a:pPr marL="0" indent="0">
              <a:lnSpc>
                <a:spcPts val="3500"/>
              </a:lnSpc>
              <a:buNone/>
            </a:pPr>
            <a:r>
              <a:rPr lang="en-US" altLang="zh-CN" sz="2400">
                <a:solidFill>
                  <a:schemeClr val="tx1"/>
                </a:solidFill>
                <a:latin typeface="Times New Roman" panose="02020603050405020304" charset="0"/>
                <a:cs typeface="Times New Roman" panose="02020603050405020304" charset="0"/>
              </a:rPr>
              <a:t>turn a deaf ear to</a:t>
            </a:r>
            <a:r>
              <a:rPr lang="zh-CN" altLang="en-US" sz="2400">
                <a:solidFill>
                  <a:schemeClr val="tx1"/>
                </a:solidFill>
                <a:latin typeface="Times New Roman" panose="02020603050405020304" charset="0"/>
                <a:cs typeface="Times New Roman" panose="02020603050405020304" charset="0"/>
              </a:rPr>
              <a:t>置若罔闻</a:t>
            </a:r>
          </a:p>
          <a:p>
            <a:pPr marL="0" indent="0">
              <a:lnSpc>
                <a:spcPts val="3500"/>
              </a:lnSpc>
              <a:buNone/>
            </a:pPr>
            <a:r>
              <a:rPr lang="en-US" altLang="zh-CN" sz="2400">
                <a:solidFill>
                  <a:schemeClr val="tx1"/>
                </a:solidFill>
                <a:latin typeface="Times New Roman" panose="02020603050405020304" charset="0"/>
                <a:cs typeface="Times New Roman" panose="02020603050405020304" charset="0"/>
              </a:rPr>
              <a:t>turn a blind eye to</a:t>
            </a:r>
            <a:r>
              <a:rPr lang="zh-CN" altLang="en-US" sz="2400">
                <a:solidFill>
                  <a:schemeClr val="tx1"/>
                </a:solidFill>
                <a:latin typeface="Times New Roman" panose="02020603050405020304" charset="0"/>
                <a:cs typeface="Times New Roman" panose="02020603050405020304" charset="0"/>
              </a:rPr>
              <a:t>熟视无睹</a:t>
            </a:r>
          </a:p>
          <a:p>
            <a:pPr marL="0" indent="0">
              <a:lnSpc>
                <a:spcPts val="3500"/>
              </a:lnSpc>
              <a:buNone/>
            </a:pPr>
            <a:r>
              <a:rPr lang="en-US" altLang="zh-CN" sz="2400">
                <a:solidFill>
                  <a:schemeClr val="tx1"/>
                </a:solidFill>
                <a:latin typeface="Times New Roman" panose="02020603050405020304" charset="0"/>
                <a:cs typeface="Times New Roman" panose="02020603050405020304" charset="0"/>
              </a:rPr>
              <a:t>He who turns a deaf ear to advice must eventually lend a keen ear to regret. </a:t>
            </a:r>
          </a:p>
          <a:p>
            <a:pPr marL="0" indent="0">
              <a:lnSpc>
                <a:spcPts val="3500"/>
              </a:lnSpc>
              <a:buNone/>
            </a:pPr>
            <a:r>
              <a:rPr lang="en-US" altLang="zh-CN" sz="2400">
                <a:solidFill>
                  <a:schemeClr val="tx1"/>
                </a:solidFill>
                <a:latin typeface="Times New Roman" panose="02020603050405020304" charset="0"/>
                <a:cs typeface="Times New Roman" panose="02020603050405020304" charset="0"/>
              </a:rPr>
              <a:t>He spilled out his grievances, but they just fell on deaf ears. </a:t>
            </a:r>
          </a:p>
          <a:p>
            <a:pPr marL="0" indent="0">
              <a:lnSpc>
                <a:spcPts val="3500"/>
              </a:lnSpc>
              <a:buNone/>
            </a:pPr>
            <a:r>
              <a:rPr lang="en-US" altLang="zh-CN" sz="2400">
                <a:solidFill>
                  <a:schemeClr val="tx1"/>
                </a:solidFill>
                <a:latin typeface="Times New Roman" panose="02020603050405020304" charset="0"/>
                <a:cs typeface="Times New Roman" panose="02020603050405020304" charset="0"/>
              </a:rPr>
              <a:t>drown out</a:t>
            </a:r>
            <a:r>
              <a:rPr lang="zh-CN" altLang="en-US" sz="2400">
                <a:solidFill>
                  <a:schemeClr val="tx1"/>
                </a:solidFill>
                <a:latin typeface="Times New Roman" panose="02020603050405020304" charset="0"/>
                <a:cs typeface="Times New Roman" panose="02020603050405020304" charset="0"/>
              </a:rPr>
              <a:t>（底下的例句不行）</a:t>
            </a:r>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custDataLst>
              <p:tags r:id="rId2"/>
            </p:custDataLst>
          </p:nvPr>
        </p:nvSpPr>
        <p:spPr>
          <a:xfrm>
            <a:off x="608330" y="460375"/>
            <a:ext cx="10968990" cy="5789295"/>
          </a:xfrm>
          <a:ln>
            <a:solidFill>
              <a:schemeClr val="accent1"/>
            </a:solidFill>
          </a:ln>
        </p:spPr>
        <p:txBody>
          <a:bodyPr>
            <a:noAutofit/>
          </a:bodyPr>
          <a:lstStyle/>
          <a:p>
            <a:pPr marL="0" indent="0">
              <a:buNone/>
            </a:pPr>
            <a:r>
              <a:rPr lang="en-US" altLang="zh-CN" sz="2400">
                <a:solidFill>
                  <a:schemeClr val="tx1"/>
                </a:solidFill>
              </a:rPr>
              <a:t>The cheers of the crowd drowned out the referee’s whistle.</a:t>
            </a:r>
          </a:p>
          <a:p>
            <a:pPr marL="0" indent="0">
              <a:buNone/>
            </a:pPr>
            <a:r>
              <a:rPr lang="en-US" altLang="zh-CN" sz="2400">
                <a:solidFill>
                  <a:schemeClr val="tx1"/>
                </a:solidFill>
              </a:rPr>
              <a:t>The thrill of adventure drowned out his initial flicker of fear. </a:t>
            </a:r>
          </a:p>
          <a:p>
            <a:pPr marL="0" indent="0">
              <a:buNone/>
            </a:pPr>
            <a:r>
              <a:rPr lang="en-US" altLang="zh-CN" sz="2400">
                <a:solidFill>
                  <a:schemeClr val="tx1"/>
                </a:solidFill>
              </a:rPr>
              <a:t>Standing at the crossroads, she reminding herself: do not let others’ opinion drown out your inner voice. </a:t>
            </a:r>
          </a:p>
          <a:p>
            <a:pPr marL="0" indent="0">
              <a:buNone/>
            </a:pPr>
            <a:r>
              <a:rPr lang="en-US" altLang="zh-CN" sz="2400">
                <a:solidFill>
                  <a:schemeClr val="tx1"/>
                </a:solidFill>
              </a:rPr>
              <a:t>The crowd’s roar drowned out my gasps and stirred up my energy. </a:t>
            </a:r>
          </a:p>
          <a:p>
            <a:pPr marL="0" indent="0">
              <a:buNone/>
            </a:pPr>
            <a:r>
              <a:rPr lang="zh-CN" altLang="en-US" sz="2400" b="1">
                <a:solidFill>
                  <a:schemeClr val="tx1"/>
                </a:solidFill>
                <a:effectLst>
                  <a:outerShdw blurRad="38100" dist="38100" dir="2700000" algn="tl">
                    <a:srgbClr val="000000">
                      <a:alpha val="43137"/>
                    </a:srgbClr>
                  </a:outerShdw>
                </a:effectLst>
              </a:rPr>
              <a:t>分辨声源</a:t>
            </a:r>
          </a:p>
          <a:p>
            <a:pPr marL="0" indent="0">
              <a:buNone/>
            </a:pPr>
            <a:r>
              <a:rPr lang="en-US" altLang="zh-CN" sz="2400">
                <a:solidFill>
                  <a:schemeClr val="tx1"/>
                </a:solidFill>
              </a:rPr>
              <a:t>trace</a:t>
            </a:r>
            <a:r>
              <a:rPr lang="zh-CN" altLang="en-US" sz="2400">
                <a:solidFill>
                  <a:schemeClr val="tx1"/>
                </a:solidFill>
              </a:rPr>
              <a:t>追踪</a:t>
            </a:r>
          </a:p>
          <a:p>
            <a:pPr marL="0" indent="0">
              <a:buNone/>
            </a:pPr>
            <a:r>
              <a:rPr lang="en-US" altLang="zh-CN" sz="2400">
                <a:solidFill>
                  <a:schemeClr val="tx1"/>
                </a:solidFill>
              </a:rPr>
              <a:t>discern</a:t>
            </a:r>
            <a:r>
              <a:rPr lang="zh-CN" altLang="en-US" sz="2400">
                <a:solidFill>
                  <a:schemeClr val="tx1"/>
                </a:solidFill>
              </a:rPr>
              <a:t>观察、识别、了解、分辨出</a:t>
            </a:r>
          </a:p>
          <a:p>
            <a:pPr marL="0" indent="0">
              <a:buNone/>
            </a:pPr>
            <a:r>
              <a:rPr lang="en-US" altLang="zh-CN" sz="2400">
                <a:solidFill>
                  <a:schemeClr val="tx1"/>
                </a:solidFill>
              </a:rPr>
              <a:t>pinpoint</a:t>
            </a:r>
            <a:r>
              <a:rPr lang="zh-CN" altLang="en-US" sz="2400">
                <a:solidFill>
                  <a:schemeClr val="tx1"/>
                </a:solidFill>
              </a:rPr>
              <a:t>准确定位</a:t>
            </a:r>
          </a:p>
          <a:p>
            <a:pPr marL="0" indent="0">
              <a:buNone/>
            </a:pPr>
            <a:r>
              <a:rPr lang="en-US" altLang="zh-CN" sz="2400">
                <a:solidFill>
                  <a:schemeClr val="tx1"/>
                </a:solidFill>
              </a:rPr>
              <a:t>The dog quickly pinpointed the source of the rustling noise. </a:t>
            </a:r>
          </a:p>
          <a:p>
            <a:pPr marL="0" indent="0">
              <a:buNone/>
            </a:pPr>
            <a:endParaRPr lang="en-US" altLang="zh-CN" sz="2400">
              <a:solidFill>
                <a:schemeClr val="tx1"/>
              </a:solidFill>
            </a:endParaRPr>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custDataLst>
              <p:tags r:id="rId2"/>
            </p:custDataLst>
          </p:nvPr>
        </p:nvSpPr>
        <p:spPr>
          <a:xfrm>
            <a:off x="608330" y="586105"/>
            <a:ext cx="10968990" cy="5663565"/>
          </a:xfrm>
          <a:ln>
            <a:solidFill>
              <a:schemeClr val="accent1"/>
            </a:solidFill>
          </a:ln>
        </p:spPr>
        <p:txBody>
          <a:bodyPr/>
          <a:lstStyle/>
          <a:p>
            <a:pPr marL="0" indent="0">
              <a:buNone/>
            </a:pPr>
            <a:r>
              <a:rPr lang="en-US" altLang="zh-CN" sz="2400">
                <a:solidFill>
                  <a:schemeClr val="tx1"/>
                </a:solidFill>
              </a:rPr>
              <a:t>inhale</a:t>
            </a:r>
          </a:p>
          <a:p>
            <a:pPr marL="0" indent="0">
              <a:buNone/>
            </a:pPr>
            <a:r>
              <a:rPr lang="en-US" altLang="zh-CN" sz="2400">
                <a:solidFill>
                  <a:schemeClr val="tx1"/>
                </a:solidFill>
              </a:rPr>
              <a:t>He inhaled deeply, savoring the aroma of fresh bread. </a:t>
            </a:r>
          </a:p>
          <a:p>
            <a:pPr marL="0" indent="0">
              <a:buNone/>
            </a:pPr>
            <a:r>
              <a:rPr lang="en-US" altLang="zh-CN" sz="2400">
                <a:solidFill>
                  <a:schemeClr val="tx1"/>
                </a:solidFill>
              </a:rPr>
              <a:t>exhale a sigh of relief / resignation / defeat</a:t>
            </a:r>
          </a:p>
          <a:p>
            <a:pPr marL="0" indent="0">
              <a:buNone/>
            </a:pPr>
            <a:r>
              <a:rPr lang="en-US" altLang="zh-CN" sz="2400">
                <a:solidFill>
                  <a:schemeClr val="tx1"/>
                </a:solidFill>
              </a:rPr>
              <a:t>reek of</a:t>
            </a:r>
            <a:r>
              <a:rPr lang="zh-CN" altLang="en-US" sz="2400">
                <a:solidFill>
                  <a:schemeClr val="tx1"/>
                </a:solidFill>
              </a:rPr>
              <a:t>散发出气味</a:t>
            </a:r>
          </a:p>
          <a:p>
            <a:pPr marL="0" indent="0">
              <a:buNone/>
            </a:pPr>
            <a:r>
              <a:rPr lang="en-US" altLang="zh-CN" sz="2400">
                <a:solidFill>
                  <a:schemeClr val="tx1"/>
                </a:solidFill>
              </a:rPr>
              <a:t>The room reeked of cigarettes and stale coffee. </a:t>
            </a:r>
          </a:p>
          <a:p>
            <a:pPr marL="0" indent="0">
              <a:buNone/>
            </a:pPr>
            <a:r>
              <a:rPr lang="zh-CN" altLang="en-US" sz="2400">
                <a:solidFill>
                  <a:schemeClr val="tx1"/>
                </a:solidFill>
              </a:rPr>
              <a:t>对比：</a:t>
            </a:r>
            <a:r>
              <a:rPr lang="en-US" altLang="zh-CN" sz="2400">
                <a:solidFill>
                  <a:schemeClr val="tx1"/>
                </a:solidFill>
              </a:rPr>
              <a:t>rake, meek, leek </a:t>
            </a:r>
          </a:p>
          <a:p>
            <a:pPr marL="0" indent="0">
              <a:buNone/>
            </a:pPr>
            <a:r>
              <a:rPr lang="en-US" altLang="zh-CN" sz="2400">
                <a:solidFill>
                  <a:schemeClr val="tx1"/>
                </a:solidFill>
              </a:rPr>
              <a:t>The croupier raked in the chips. </a:t>
            </a:r>
          </a:p>
          <a:p>
            <a:pPr marL="0" indent="0">
              <a:buNone/>
            </a:pPr>
            <a:r>
              <a:rPr lang="zh-CN" altLang="en-US" sz="2400" b="1">
                <a:solidFill>
                  <a:srgbClr val="FF0000"/>
                </a:solidFill>
              </a:rPr>
              <a:t>下节课从</a:t>
            </a:r>
            <a:r>
              <a:rPr lang="en-US" altLang="zh-CN" sz="2400" b="1">
                <a:solidFill>
                  <a:srgbClr val="FF0000"/>
                </a:solidFill>
              </a:rPr>
              <a:t>P</a:t>
            </a:r>
            <a:r>
              <a:rPr lang="en-US" altLang="zh-CN" sz="2400" b="1" baseline="-25000">
                <a:solidFill>
                  <a:srgbClr val="FF0000"/>
                </a:solidFill>
              </a:rPr>
              <a:t>212</a:t>
            </a:r>
            <a:r>
              <a:rPr lang="en-US" altLang="zh-CN" sz="2400" b="1">
                <a:solidFill>
                  <a:srgbClr val="FF0000"/>
                </a:solidFill>
              </a:rPr>
              <a:t> </a:t>
            </a:r>
            <a:r>
              <a:rPr lang="zh-CN" altLang="en-US" sz="2400" b="1">
                <a:solidFill>
                  <a:srgbClr val="FF0000"/>
                </a:solidFill>
              </a:rPr>
              <a:t>味觉开始</a:t>
            </a:r>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custDataLst>
              <p:tags r:id="rId2"/>
            </p:custDataLst>
          </p:nvPr>
        </p:nvSpPr>
        <p:spPr>
          <a:xfrm>
            <a:off x="608330" y="362585"/>
            <a:ext cx="10968990" cy="5887085"/>
          </a:xfrm>
          <a:ln>
            <a:solidFill>
              <a:schemeClr val="accent1"/>
            </a:solidFill>
          </a:ln>
        </p:spPr>
        <p:txBody>
          <a:bodyPr>
            <a:normAutofit/>
          </a:bodyPr>
          <a:lstStyle/>
          <a:p>
            <a:pPr marL="0" indent="0">
              <a:buNone/>
            </a:pPr>
            <a:r>
              <a:rPr lang="en-US" altLang="zh-CN" b="1">
                <a:solidFill>
                  <a:srgbClr val="FF0000"/>
                </a:solidFill>
              </a:rPr>
              <a:t>P</a:t>
            </a:r>
            <a:r>
              <a:rPr lang="en-US" altLang="zh-CN" b="1" baseline="-25000">
                <a:solidFill>
                  <a:srgbClr val="FF0000"/>
                </a:solidFill>
              </a:rPr>
              <a:t>202</a:t>
            </a:r>
            <a:r>
              <a:rPr lang="en-US" altLang="zh-CN" b="1">
                <a:solidFill>
                  <a:srgbClr val="FF0000"/>
                </a:solidFill>
              </a:rPr>
              <a:t> </a:t>
            </a:r>
            <a:r>
              <a:rPr lang="zh-CN" altLang="en-US" b="1">
                <a:solidFill>
                  <a:srgbClr val="FF0000"/>
                </a:solidFill>
              </a:rPr>
              <a:t>第</a:t>
            </a:r>
            <a:r>
              <a:rPr lang="en-US" altLang="zh-CN" b="1">
                <a:solidFill>
                  <a:srgbClr val="FF0000"/>
                </a:solidFill>
              </a:rPr>
              <a:t>16</a:t>
            </a:r>
            <a:r>
              <a:rPr lang="zh-CN" altLang="en-US" b="1">
                <a:solidFill>
                  <a:srgbClr val="FF0000"/>
                </a:solidFill>
              </a:rPr>
              <a:t>章</a:t>
            </a:r>
            <a:r>
              <a:rPr lang="en-US" altLang="zh-CN" b="1">
                <a:solidFill>
                  <a:srgbClr val="FF0000"/>
                </a:solidFill>
              </a:rPr>
              <a:t> </a:t>
            </a:r>
            <a:r>
              <a:rPr lang="zh-CN" altLang="en-US" b="1">
                <a:solidFill>
                  <a:srgbClr val="FF0000"/>
                </a:solidFill>
              </a:rPr>
              <a:t>感官行为</a:t>
            </a:r>
          </a:p>
          <a:p>
            <a:pPr marL="0" indent="0" algn="just">
              <a:buNone/>
            </a:pPr>
            <a:r>
              <a:rPr lang="en-US" altLang="zh-CN" sz="2400">
                <a:solidFill>
                  <a:schemeClr val="tx1"/>
                </a:solidFill>
                <a:latin typeface="Times New Roman" panose="02020603050405020304" charset="0"/>
                <a:cs typeface="Times New Roman" panose="02020603050405020304" charset="0"/>
              </a:rPr>
              <a:t>16.1 </a:t>
            </a:r>
            <a:r>
              <a:rPr lang="zh-CN" altLang="en-US" sz="2400">
                <a:solidFill>
                  <a:schemeClr val="tx1"/>
                </a:solidFill>
                <a:latin typeface="Times New Roman" panose="02020603050405020304" charset="0"/>
                <a:cs typeface="Times New Roman" panose="02020603050405020304" charset="0"/>
              </a:rPr>
              <a:t>视觉</a:t>
            </a:r>
          </a:p>
          <a:p>
            <a:pPr marL="0" indent="0" algn="just">
              <a:buNone/>
            </a:pPr>
            <a:r>
              <a:rPr lang="en-US" altLang="zh-CN" sz="2400">
                <a:solidFill>
                  <a:schemeClr val="tx1"/>
                </a:solidFill>
                <a:latin typeface="Times New Roman" panose="02020603050405020304" charset="0"/>
                <a:cs typeface="Times New Roman" panose="02020603050405020304" charset="0"/>
              </a:rPr>
              <a:t>gaze </a:t>
            </a:r>
            <a:r>
              <a:rPr lang="zh-CN" altLang="en-US" sz="2400">
                <a:solidFill>
                  <a:schemeClr val="tx1"/>
                </a:solidFill>
                <a:latin typeface="Times New Roman" panose="02020603050405020304" charset="0"/>
                <a:cs typeface="Times New Roman" panose="02020603050405020304" charset="0"/>
              </a:rPr>
              <a:t>凝视</a:t>
            </a:r>
          </a:p>
          <a:p>
            <a:pPr marL="0" indent="0" algn="just">
              <a:buNone/>
            </a:pPr>
            <a:r>
              <a:rPr lang="en-US" altLang="zh-CN" sz="2400">
                <a:solidFill>
                  <a:schemeClr val="tx1"/>
                </a:solidFill>
                <a:latin typeface="Times New Roman" panose="02020603050405020304" charset="0"/>
                <a:cs typeface="Times New Roman" panose="02020603050405020304" charset="0"/>
              </a:rPr>
              <a:t>She gazed at the old photo, a faint smile playing on her lips. </a:t>
            </a:r>
          </a:p>
          <a:p>
            <a:pPr marL="0" indent="0" algn="just">
              <a:buNone/>
            </a:pPr>
            <a:r>
              <a:rPr lang="en-US" altLang="zh-CN" sz="2400">
                <a:solidFill>
                  <a:schemeClr val="tx1"/>
                </a:solidFill>
                <a:latin typeface="Times New Roman" panose="02020603050405020304" charset="0"/>
                <a:cs typeface="Times New Roman" panose="02020603050405020304" charset="0"/>
              </a:rPr>
              <a:t>(play: </a:t>
            </a:r>
            <a:r>
              <a:rPr lang="zh-CN" altLang="en-US" sz="2400">
                <a:solidFill>
                  <a:schemeClr val="tx1"/>
                </a:solidFill>
                <a:latin typeface="Times New Roman" panose="02020603050405020304" charset="0"/>
                <a:cs typeface="Times New Roman" panose="02020603050405020304" charset="0"/>
              </a:rPr>
              <a:t>闪烁、浮现、略过</a:t>
            </a:r>
            <a:r>
              <a:rPr lang="en-US" altLang="zh-CN" sz="2400">
                <a:solidFill>
                  <a:schemeClr val="tx1"/>
                </a:solidFill>
                <a:latin typeface="Times New Roman" panose="02020603050405020304" charset="0"/>
                <a:cs typeface="Times New Roman" panose="02020603050405020304" charset="0"/>
              </a:rPr>
              <a:t>) Sunlight played on the surface of the lake. </a:t>
            </a:r>
          </a:p>
          <a:p>
            <a:pPr marL="0" indent="0" algn="just">
              <a:buNone/>
            </a:pPr>
            <a:r>
              <a:rPr lang="en-US" altLang="zh-CN" sz="2400">
                <a:solidFill>
                  <a:schemeClr val="tx1"/>
                </a:solidFill>
                <a:latin typeface="Times New Roman" panose="02020603050405020304" charset="0"/>
                <a:cs typeface="Times New Roman" panose="02020603050405020304" charset="0"/>
              </a:rPr>
              <a:t>Her gaze steadied me. With newfound confidence, I delivered my speech, my lines flowing so spellbindingly that the audience hung on every word. My conclusion was met with an immediate standing ovation. </a:t>
            </a:r>
          </a:p>
          <a:p>
            <a:pPr marL="0" indent="0" algn="just">
              <a:buNone/>
            </a:pPr>
            <a:r>
              <a:rPr lang="en-US" altLang="zh-CN" sz="2400">
                <a:solidFill>
                  <a:schemeClr val="tx1"/>
                </a:solidFill>
                <a:latin typeface="Times New Roman" panose="02020603050405020304" charset="0"/>
                <a:cs typeface="Times New Roman" panose="02020603050405020304" charset="0"/>
              </a:rPr>
              <a:t>When my gaze landed on the faded photo, a wave of nostalgia washed over me. </a:t>
            </a:r>
          </a:p>
        </p:txBody>
      </p:sp>
      <mc:AlternateContent xmlns:mc="http://schemas.openxmlformats.org/markup-compatibility/2006">
        <mc:Choice xmlns:p14="http://schemas.microsoft.com/office/powerpoint/2010/main" Requires="p14">
          <p:contentPart p14:bwMode="auto" r:id="rId4">
            <p14:nvContentPartPr>
              <p14:cNvPr id="2" name="墨迹 1"/>
              <p14:cNvContentPartPr/>
              <p14:nvPr/>
            </p14:nvContentPartPr>
            <p14:xfrm>
              <a:off x="645480" y="384840"/>
              <a:ext cx="10426680" cy="4578480"/>
            </p14:xfrm>
          </p:contentPart>
        </mc:Choice>
        <mc:Fallback>
          <p:pic>
            <p:nvPicPr>
              <p:cNvPr id="2" name="墨迹 1"/>
              <p:cNvPicPr/>
              <p:nvPr/>
            </p:nvPicPr>
            <p:blipFill>
              <a:blip r:embed="rId5"/>
              <a:stretch>
                <a:fillRect/>
              </a:stretch>
            </p:blipFill>
            <p:spPr>
              <a:xfrm>
                <a:off x="636120" y="375480"/>
                <a:ext cx="10445400" cy="4597200"/>
              </a:xfrm>
              <a:prstGeom prst="rect">
                <a:avLst/>
              </a:prstGeom>
            </p:spPr>
          </p:pic>
        </mc:Fallback>
      </mc:AlternateContent>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custDataLst>
              <p:tags r:id="rId2"/>
            </p:custDataLst>
          </p:nvPr>
        </p:nvSpPr>
        <p:spPr>
          <a:xfrm>
            <a:off x="608330" y="442595"/>
            <a:ext cx="10968990" cy="5807075"/>
          </a:xfrm>
          <a:ln>
            <a:solidFill>
              <a:schemeClr val="accent1"/>
            </a:solidFill>
          </a:ln>
        </p:spPr>
        <p:txBody>
          <a:bodyPr/>
          <a:lstStyle/>
          <a:p>
            <a:pPr marL="0" indent="0" algn="just">
              <a:buNone/>
            </a:pPr>
            <a:r>
              <a:rPr lang="en-US" altLang="zh-CN" sz="2400">
                <a:solidFill>
                  <a:schemeClr val="tx1"/>
                </a:solidFill>
                <a:latin typeface="Times New Roman" panose="02020603050405020304" charset="0"/>
                <a:cs typeface="Times New Roman" panose="02020603050405020304" charset="0"/>
              </a:rPr>
              <a:t>fix / </a:t>
            </a:r>
            <a:r>
              <a:rPr lang="en-US" altLang="zh-CN" sz="2400" u="sng">
                <a:solidFill>
                  <a:schemeClr val="tx1"/>
                </a:solidFill>
                <a:latin typeface="Times New Roman" panose="02020603050405020304" charset="0"/>
                <a:cs typeface="Times New Roman" panose="02020603050405020304" charset="0"/>
              </a:rPr>
              <a:t>fasten</a:t>
            </a:r>
            <a:r>
              <a:rPr lang="en-US" altLang="zh-CN" sz="2400">
                <a:solidFill>
                  <a:schemeClr val="tx1"/>
                </a:solidFill>
                <a:latin typeface="Times New Roman" panose="02020603050405020304" charset="0"/>
                <a:cs typeface="Times New Roman" panose="02020603050405020304" charset="0"/>
              </a:rPr>
              <a:t> one’s eyes on ... </a:t>
            </a:r>
          </a:p>
          <a:p>
            <a:pPr marL="0" indent="0" algn="just">
              <a:buNone/>
            </a:pPr>
            <a:r>
              <a:rPr lang="en-US" altLang="zh-CN" sz="2400">
                <a:solidFill>
                  <a:schemeClr val="tx1"/>
                </a:solidFill>
                <a:latin typeface="Times New Roman" panose="02020603050405020304" charset="0"/>
                <a:cs typeface="Times New Roman" panose="02020603050405020304" charset="0"/>
              </a:rPr>
              <a:t>glue one’s eyes to ... </a:t>
            </a:r>
          </a:p>
          <a:p>
            <a:pPr marL="0" indent="0" algn="just">
              <a:buNone/>
            </a:pPr>
            <a:r>
              <a:rPr lang="en-US" altLang="zh-CN" sz="2400">
                <a:solidFill>
                  <a:schemeClr val="tx1"/>
                </a:solidFill>
                <a:latin typeface="Times New Roman" panose="02020603050405020304" charset="0"/>
                <a:cs typeface="Times New Roman" panose="02020603050405020304" charset="0"/>
              </a:rPr>
              <a:t>(fasten</a:t>
            </a:r>
            <a:r>
              <a:rPr lang="zh-CN" altLang="en-US" sz="2400">
                <a:solidFill>
                  <a:schemeClr val="tx1"/>
                </a:solidFill>
                <a:latin typeface="Times New Roman" panose="02020603050405020304" charset="0"/>
                <a:cs typeface="Times New Roman" panose="02020603050405020304" charset="0"/>
              </a:rPr>
              <a:t>是</a:t>
            </a:r>
            <a:r>
              <a:rPr lang="en-US" altLang="zh-CN" sz="2400">
                <a:solidFill>
                  <a:schemeClr val="tx1"/>
                </a:solidFill>
                <a:latin typeface="Times New Roman" panose="02020603050405020304" charset="0"/>
                <a:cs typeface="Times New Roman" panose="02020603050405020304" charset="0"/>
              </a:rPr>
              <a:t>fast</a:t>
            </a:r>
            <a:r>
              <a:rPr lang="zh-CN" altLang="en-US" sz="2400">
                <a:solidFill>
                  <a:schemeClr val="tx1"/>
                </a:solidFill>
                <a:latin typeface="Times New Roman" panose="02020603050405020304" charset="0"/>
                <a:cs typeface="Times New Roman" panose="02020603050405020304" charset="0"/>
              </a:rPr>
              <a:t>的动词，</a:t>
            </a:r>
            <a:r>
              <a:rPr lang="en-US" altLang="zh-CN" sz="2400">
                <a:solidFill>
                  <a:schemeClr val="tx1"/>
                </a:solidFill>
                <a:latin typeface="Times New Roman" panose="02020603050405020304" charset="0"/>
                <a:cs typeface="Times New Roman" panose="02020603050405020304" charset="0"/>
              </a:rPr>
              <a:t>fast? He made the boat fast.  Breakfast</a:t>
            </a:r>
            <a:r>
              <a:rPr lang="zh-CN" altLang="en-US" sz="2400">
                <a:solidFill>
                  <a:schemeClr val="tx1"/>
                </a:solidFill>
                <a:latin typeface="Times New Roman" panose="02020603050405020304" charset="0"/>
                <a:cs typeface="Times New Roman" panose="02020603050405020304" charset="0"/>
              </a:rPr>
              <a:t>来源</a:t>
            </a:r>
            <a:r>
              <a:rPr lang="en-US" altLang="zh-CN" sz="2400">
                <a:solidFill>
                  <a:schemeClr val="tx1"/>
                </a:solidFill>
                <a:latin typeface="Times New Roman" panose="02020603050405020304" charset="0"/>
                <a:cs typeface="Times New Roman" panose="02020603050405020304" charset="0"/>
              </a:rPr>
              <a:t>) </a:t>
            </a:r>
          </a:p>
          <a:p>
            <a:pPr marL="0" indent="0" algn="just">
              <a:buNone/>
            </a:pPr>
            <a:r>
              <a:rPr lang="en-US" altLang="zh-CN" sz="2400">
                <a:solidFill>
                  <a:schemeClr val="tx1"/>
                </a:solidFill>
                <a:latin typeface="Times New Roman" panose="02020603050405020304" charset="0"/>
                <a:cs typeface="Times New Roman" panose="02020603050405020304" charset="0"/>
              </a:rPr>
              <a:t>peer</a:t>
            </a:r>
            <a:r>
              <a:rPr lang="zh-CN" altLang="en-US" sz="2400">
                <a:solidFill>
                  <a:schemeClr val="tx1"/>
                </a:solidFill>
                <a:latin typeface="Times New Roman" panose="02020603050405020304" charset="0"/>
                <a:cs typeface="Times New Roman" panose="02020603050405020304" charset="0"/>
              </a:rPr>
              <a:t>费力看（底下的例句不大行</a:t>
            </a:r>
            <a:r>
              <a:rPr lang="en-US" altLang="zh-CN" sz="2400">
                <a:solidFill>
                  <a:schemeClr val="tx1"/>
                </a:solidFill>
                <a:latin typeface="Times New Roman" panose="02020603050405020304" charset="0"/>
                <a:cs typeface="Times New Roman" panose="02020603050405020304" charset="0"/>
              </a:rPr>
              <a:t>) </a:t>
            </a:r>
          </a:p>
          <a:p>
            <a:pPr marL="0" indent="0" algn="just">
              <a:buNone/>
            </a:pPr>
            <a:r>
              <a:rPr lang="en-US" altLang="zh-CN" sz="2400">
                <a:solidFill>
                  <a:schemeClr val="tx1"/>
                </a:solidFill>
                <a:latin typeface="Times New Roman" panose="02020603050405020304" charset="0"/>
                <a:cs typeface="Times New Roman" panose="02020603050405020304" charset="0"/>
              </a:rPr>
              <a:t>He peered at the fine print in the policy from the insurance company. </a:t>
            </a:r>
          </a:p>
          <a:p>
            <a:pPr marL="0" indent="0" algn="just">
              <a:buNone/>
            </a:pPr>
            <a:r>
              <a:rPr lang="en-US" altLang="zh-CN" sz="2400">
                <a:solidFill>
                  <a:schemeClr val="tx1"/>
                </a:solidFill>
                <a:latin typeface="Times New Roman" panose="02020603050405020304" charset="0"/>
                <a:cs typeface="Times New Roman" panose="02020603050405020304" charset="0"/>
              </a:rPr>
              <a:t>He peered into the fog, struggling to discern what lay ahead. </a:t>
            </a:r>
          </a:p>
          <a:p>
            <a:pPr marL="0" indent="0" algn="just">
              <a:buNone/>
            </a:pPr>
            <a:r>
              <a:rPr lang="zh-CN" altLang="en-US" sz="2400">
                <a:solidFill>
                  <a:schemeClr val="tx1"/>
                </a:solidFill>
                <a:latin typeface="Times New Roman" panose="02020603050405020304" charset="0"/>
                <a:cs typeface="Times New Roman" panose="02020603050405020304" charset="0"/>
              </a:rPr>
              <a:t>拓展：</a:t>
            </a:r>
            <a:r>
              <a:rPr lang="en-US" altLang="zh-CN" sz="2400">
                <a:solidFill>
                  <a:schemeClr val="tx1"/>
                </a:solidFill>
                <a:latin typeface="Times New Roman" panose="02020603050405020304" charset="0"/>
                <a:cs typeface="Times New Roman" panose="02020603050405020304" charset="0"/>
              </a:rPr>
              <a:t>blur / obscure / cloak / shroud one’s vision </a:t>
            </a:r>
          </a:p>
          <a:p>
            <a:pPr marL="0" indent="0" algn="just">
              <a:buNone/>
            </a:pPr>
            <a:r>
              <a:rPr lang="en-US" altLang="zh-CN" sz="2400">
                <a:solidFill>
                  <a:schemeClr val="tx1"/>
                </a:solidFill>
                <a:latin typeface="Times New Roman" panose="02020603050405020304" charset="0"/>
                <a:cs typeface="Times New Roman" panose="02020603050405020304" charset="0"/>
              </a:rPr>
              <a:t>look intently</a:t>
            </a:r>
            <a:r>
              <a:rPr lang="zh-CN" altLang="en-US" sz="2400">
                <a:solidFill>
                  <a:schemeClr val="tx1"/>
                </a:solidFill>
                <a:latin typeface="Times New Roman" panose="02020603050405020304" charset="0"/>
                <a:cs typeface="Times New Roman" panose="02020603050405020304" charset="0"/>
              </a:rPr>
              <a:t>（</a:t>
            </a:r>
            <a:r>
              <a:rPr lang="en-US" altLang="zh-CN" sz="2400">
                <a:solidFill>
                  <a:schemeClr val="tx1"/>
                </a:solidFill>
                <a:latin typeface="Times New Roman" panose="02020603050405020304" charset="0"/>
                <a:cs typeface="Times New Roman" panose="02020603050405020304" charset="0"/>
              </a:rPr>
              <a:t>intently</a:t>
            </a:r>
            <a:r>
              <a:rPr lang="zh-CN" altLang="en-US" sz="2400">
                <a:solidFill>
                  <a:schemeClr val="tx1"/>
                </a:solidFill>
                <a:latin typeface="Times New Roman" panose="02020603050405020304" charset="0"/>
                <a:cs typeface="Times New Roman" panose="02020603050405020304" charset="0"/>
              </a:rPr>
              <a:t>专注地</a:t>
            </a:r>
            <a:r>
              <a:rPr lang="en-US" altLang="zh-CN" sz="2400">
                <a:solidFill>
                  <a:schemeClr val="tx1"/>
                </a:solidFill>
                <a:latin typeface="Times New Roman" panose="02020603050405020304" charset="0"/>
                <a:cs typeface="Times New Roman" panose="02020603050405020304" charset="0"/>
              </a:rPr>
              <a:t>) </a:t>
            </a:r>
          </a:p>
          <a:p>
            <a:pPr marL="0" indent="0" algn="just">
              <a:buNone/>
            </a:pPr>
            <a:r>
              <a:rPr lang="en-US" altLang="zh-CN" sz="2400">
                <a:solidFill>
                  <a:schemeClr val="tx1"/>
                </a:solidFill>
                <a:latin typeface="Times New Roman" panose="02020603050405020304" charset="0"/>
                <a:cs typeface="Times New Roman" panose="02020603050405020304" charset="0"/>
              </a:rPr>
              <a:t>He looked intently at the chessboard, calculating his next move. </a:t>
            </a:r>
          </a:p>
          <a:p>
            <a:pPr marL="0" indent="0" algn="just">
              <a:buNone/>
            </a:pPr>
            <a:endParaRPr lang="en-US" altLang="zh-CN" sz="2400">
              <a:solidFill>
                <a:schemeClr val="tx1"/>
              </a:solidFill>
              <a:latin typeface="Times New Roman" panose="02020603050405020304" charset="0"/>
              <a:cs typeface="Times New Roman" panose="02020603050405020304" charset="0"/>
            </a:endParaRPr>
          </a:p>
        </p:txBody>
      </p:sp>
      <mc:AlternateContent xmlns:mc="http://schemas.openxmlformats.org/markup-compatibility/2006">
        <mc:Choice xmlns:p14="http://schemas.microsoft.com/office/powerpoint/2010/main" Requires="p14">
          <p:contentPart p14:bwMode="auto" r:id="rId4">
            <p14:nvContentPartPr>
              <p14:cNvPr id="2" name="墨迹 1"/>
              <p14:cNvContentPartPr/>
              <p14:nvPr/>
            </p14:nvContentPartPr>
            <p14:xfrm>
              <a:off x="608760" y="386640"/>
              <a:ext cx="11013480" cy="5804640"/>
            </p14:xfrm>
          </p:contentPart>
        </mc:Choice>
        <mc:Fallback>
          <p:pic>
            <p:nvPicPr>
              <p:cNvPr id="2" name="墨迹 1"/>
              <p:cNvPicPr/>
              <p:nvPr/>
            </p:nvPicPr>
            <p:blipFill>
              <a:blip r:embed="rId5"/>
              <a:stretch>
                <a:fillRect/>
              </a:stretch>
            </p:blipFill>
            <p:spPr>
              <a:xfrm>
                <a:off x="599400" y="377280"/>
                <a:ext cx="11032200" cy="5823360"/>
              </a:xfrm>
              <a:prstGeom prst="rect">
                <a:avLst/>
              </a:prstGeom>
            </p:spPr>
          </p:pic>
        </mc:Fallback>
      </mc:AlternateContent>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custDataLst>
              <p:tags r:id="rId2"/>
            </p:custDataLst>
          </p:nvPr>
        </p:nvSpPr>
        <p:spPr>
          <a:xfrm>
            <a:off x="608330" y="393700"/>
            <a:ext cx="10968990" cy="5855970"/>
          </a:xfrm>
          <a:ln>
            <a:solidFill>
              <a:schemeClr val="accent1"/>
            </a:solidFill>
          </a:ln>
        </p:spPr>
        <p:txBody>
          <a:bodyPr/>
          <a:lstStyle/>
          <a:p>
            <a:pPr marL="0" indent="0">
              <a:buNone/>
            </a:pPr>
            <a:r>
              <a:rPr lang="en-US" altLang="zh-CN">
                <a:solidFill>
                  <a:schemeClr val="tx1"/>
                </a:solidFill>
                <a:latin typeface="Times New Roman" panose="02020603050405020304" charset="0"/>
                <a:cs typeface="Times New Roman" panose="02020603050405020304" charset="0"/>
              </a:rPr>
              <a:t>regard</a:t>
            </a:r>
            <a:r>
              <a:rPr lang="zh-CN" altLang="en-US">
                <a:solidFill>
                  <a:schemeClr val="tx1"/>
                </a:solidFill>
                <a:latin typeface="Times New Roman" panose="02020603050405020304" charset="0"/>
                <a:cs typeface="Times New Roman" panose="02020603050405020304" charset="0"/>
              </a:rPr>
              <a:t>注视、凝视、端详</a:t>
            </a:r>
          </a:p>
          <a:p>
            <a:pPr marL="0" indent="0">
              <a:buNone/>
            </a:pPr>
            <a:r>
              <a:rPr lang="en-US" altLang="zh-CN">
                <a:solidFill>
                  <a:schemeClr val="tx1"/>
                </a:solidFill>
                <a:latin typeface="Times New Roman" panose="02020603050405020304" charset="0"/>
                <a:cs typeface="Times New Roman" panose="02020603050405020304" charset="0"/>
              </a:rPr>
              <a:t>She regarded the old photo, her fingers tracing the faded faces. </a:t>
            </a:r>
          </a:p>
          <a:p>
            <a:pPr marL="0" indent="0">
              <a:buNone/>
            </a:pPr>
            <a:r>
              <a:rPr lang="en-US" altLang="zh-CN">
                <a:solidFill>
                  <a:schemeClr val="tx1"/>
                </a:solidFill>
                <a:latin typeface="Times New Roman" panose="02020603050405020304" charset="0"/>
                <a:cs typeface="Times New Roman" panose="02020603050405020304" charset="0"/>
              </a:rPr>
              <a:t>The teacher regarded the repentant student sternly, but a hint of forgiveness softened his eyes. </a:t>
            </a:r>
          </a:p>
          <a:p>
            <a:pPr marL="0" indent="0">
              <a:buNone/>
            </a:pPr>
            <a:r>
              <a:rPr lang="en-US" altLang="zh-CN">
                <a:solidFill>
                  <a:schemeClr val="tx1"/>
                </a:solidFill>
                <a:latin typeface="Times New Roman" panose="02020603050405020304" charset="0"/>
                <a:cs typeface="Times New Roman" panose="02020603050405020304" charset="0"/>
              </a:rPr>
              <a:t>scan</a:t>
            </a:r>
            <a:r>
              <a:rPr lang="zh-CN" altLang="en-US">
                <a:solidFill>
                  <a:schemeClr val="tx1"/>
                </a:solidFill>
                <a:latin typeface="Times New Roman" panose="02020603050405020304" charset="0"/>
                <a:cs typeface="Times New Roman" panose="02020603050405020304" charset="0"/>
              </a:rPr>
              <a:t>扫视、仔细查看（来源于扫描</a:t>
            </a:r>
            <a:r>
              <a:rPr lang="en-US" altLang="zh-CN">
                <a:solidFill>
                  <a:schemeClr val="tx1"/>
                </a:solidFill>
                <a:latin typeface="Times New Roman" panose="02020603050405020304" charset="0"/>
                <a:cs typeface="Times New Roman" panose="02020603050405020304" charset="0"/>
              </a:rPr>
              <a:t>) </a:t>
            </a:r>
          </a:p>
          <a:p>
            <a:pPr marL="0" indent="0">
              <a:buNone/>
            </a:pPr>
            <a:r>
              <a:rPr lang="en-US" altLang="zh-CN">
                <a:solidFill>
                  <a:schemeClr val="tx1"/>
                </a:solidFill>
                <a:latin typeface="Times New Roman" panose="02020603050405020304" charset="0"/>
                <a:cs typeface="Times New Roman" panose="02020603050405020304" charset="0"/>
              </a:rPr>
              <a:t>She scanned the contract for any hidden clauses. </a:t>
            </a:r>
          </a:p>
          <a:p>
            <a:pPr marL="0" indent="0">
              <a:buNone/>
            </a:pPr>
            <a:r>
              <a:rPr lang="en-US" altLang="zh-CN">
                <a:solidFill>
                  <a:schemeClr val="tx1"/>
                </a:solidFill>
                <a:latin typeface="Times New Roman" panose="02020603050405020304" charset="0"/>
                <a:cs typeface="Times New Roman" panose="02020603050405020304" charset="0"/>
              </a:rPr>
              <a:t>survey</a:t>
            </a:r>
            <a:r>
              <a:rPr lang="zh-CN" altLang="en-US">
                <a:solidFill>
                  <a:schemeClr val="tx1"/>
                </a:solidFill>
                <a:latin typeface="Times New Roman" panose="02020603050405020304" charset="0"/>
                <a:cs typeface="Times New Roman" panose="02020603050405020304" charset="0"/>
              </a:rPr>
              <a:t>查看、审视（</a:t>
            </a:r>
            <a:r>
              <a:rPr lang="en-US" altLang="zh-CN">
                <a:solidFill>
                  <a:schemeClr val="tx1"/>
                </a:solidFill>
                <a:latin typeface="Times New Roman" panose="02020603050405020304" charset="0"/>
                <a:cs typeface="Times New Roman" panose="02020603050405020304" charset="0"/>
              </a:rPr>
              <a:t>survey</a:t>
            </a:r>
            <a:r>
              <a:rPr lang="zh-CN" altLang="en-US">
                <a:solidFill>
                  <a:schemeClr val="tx1"/>
                </a:solidFill>
                <a:latin typeface="Times New Roman" panose="02020603050405020304" charset="0"/>
                <a:cs typeface="Times New Roman" panose="02020603050405020304" charset="0"/>
              </a:rPr>
              <a:t>动词第一个意思）</a:t>
            </a:r>
          </a:p>
          <a:p>
            <a:pPr marL="0" indent="0">
              <a:buNone/>
            </a:pPr>
            <a:r>
              <a:rPr lang="en-US" altLang="zh-CN">
                <a:solidFill>
                  <a:schemeClr val="tx1"/>
                </a:solidFill>
                <a:latin typeface="Times New Roman" panose="02020603050405020304" charset="0"/>
                <a:cs typeface="Times New Roman" panose="02020603050405020304" charset="0"/>
              </a:rPr>
              <a:t>The next morning we surveyed the damage caused by the fire. </a:t>
            </a:r>
          </a:p>
          <a:p>
            <a:pPr marL="0" indent="0">
              <a:buNone/>
            </a:pPr>
            <a:r>
              <a:rPr lang="en-US" altLang="zh-CN">
                <a:solidFill>
                  <a:schemeClr val="tx1"/>
                </a:solidFill>
                <a:latin typeface="Times New Roman" panose="02020603050405020304" charset="0"/>
                <a:cs typeface="Times New Roman" panose="02020603050405020304" charset="0"/>
              </a:rPr>
              <a:t>flick one’s eyes over</a:t>
            </a:r>
            <a:r>
              <a:rPr lang="zh-CN" altLang="en-US">
                <a:solidFill>
                  <a:schemeClr val="tx1"/>
                </a:solidFill>
                <a:latin typeface="Times New Roman" panose="02020603050405020304" charset="0"/>
                <a:cs typeface="Times New Roman" panose="02020603050405020304" charset="0"/>
              </a:rPr>
              <a:t>快速扫一眼</a:t>
            </a:r>
            <a:r>
              <a:rPr lang="en-US" altLang="zh-CN">
                <a:solidFill>
                  <a:schemeClr val="tx1"/>
                </a:solidFill>
                <a:latin typeface="Times New Roman" panose="02020603050405020304" charset="0"/>
                <a:cs typeface="Times New Roman" panose="02020603050405020304" charset="0"/>
              </a:rPr>
              <a:t> (flick</a:t>
            </a:r>
            <a:r>
              <a:rPr lang="zh-CN" altLang="en-US">
                <a:solidFill>
                  <a:schemeClr val="tx1"/>
                </a:solidFill>
                <a:latin typeface="Times New Roman" panose="02020603050405020304" charset="0"/>
                <a:cs typeface="Times New Roman" panose="02020603050405020304" charset="0"/>
              </a:rPr>
              <a:t>轻弹、轻触</a:t>
            </a:r>
            <a:r>
              <a:rPr lang="en-US" altLang="zh-CN">
                <a:solidFill>
                  <a:schemeClr val="tx1"/>
                </a:solidFill>
                <a:latin typeface="Times New Roman" panose="02020603050405020304" charset="0"/>
                <a:cs typeface="Times New Roman" panose="02020603050405020304" charset="0"/>
              </a:rPr>
              <a:t>) popcorn flick</a:t>
            </a:r>
            <a:r>
              <a:rPr lang="zh-CN" altLang="en-US">
                <a:solidFill>
                  <a:schemeClr val="tx1"/>
                </a:solidFill>
                <a:latin typeface="Times New Roman" panose="02020603050405020304" charset="0"/>
                <a:cs typeface="Times New Roman" panose="02020603050405020304" charset="0"/>
              </a:rPr>
              <a:t>爆米花电影</a:t>
            </a:r>
          </a:p>
          <a:p>
            <a:pPr marL="0" indent="0">
              <a:buNone/>
            </a:pPr>
            <a:r>
              <a:rPr lang="en-US" altLang="zh-CN">
                <a:solidFill>
                  <a:schemeClr val="tx1"/>
                </a:solidFill>
                <a:latin typeface="Times New Roman" panose="02020603050405020304" charset="0"/>
                <a:cs typeface="Times New Roman" panose="02020603050405020304" charset="0"/>
              </a:rPr>
              <a:t>flicker</a:t>
            </a:r>
            <a:r>
              <a:rPr lang="zh-CN" altLang="en-US">
                <a:solidFill>
                  <a:schemeClr val="tx1"/>
                </a:solidFill>
                <a:latin typeface="Times New Roman" panose="02020603050405020304" charset="0"/>
                <a:cs typeface="Times New Roman" panose="02020603050405020304" charset="0"/>
              </a:rPr>
              <a:t>闪烁、闪现、快速抖动</a:t>
            </a:r>
          </a:p>
          <a:p>
            <a:pPr marL="0" indent="0">
              <a:buNone/>
            </a:pPr>
            <a:r>
              <a:rPr lang="en-US" altLang="zh-CN">
                <a:solidFill>
                  <a:schemeClr val="tx1"/>
                </a:solidFill>
                <a:latin typeface="Times New Roman" panose="02020603050405020304" charset="0"/>
                <a:cs typeface="Times New Roman" panose="02020603050405020304" charset="0"/>
              </a:rPr>
              <a:t>eyes roam over</a:t>
            </a:r>
            <a:r>
              <a:rPr lang="zh-CN" altLang="en-US">
                <a:solidFill>
                  <a:schemeClr val="tx1"/>
                </a:solidFill>
                <a:latin typeface="Times New Roman" panose="02020603050405020304" charset="0"/>
                <a:cs typeface="Times New Roman" panose="02020603050405020304" charset="0"/>
              </a:rPr>
              <a:t>眼睛游移不定</a:t>
            </a:r>
          </a:p>
          <a:p>
            <a:pPr marL="0" indent="0">
              <a:buNone/>
            </a:pPr>
            <a:r>
              <a:rPr lang="zh-CN" altLang="en-US">
                <a:solidFill>
                  <a:schemeClr val="tx1"/>
                </a:solidFill>
                <a:latin typeface="Times New Roman" panose="02020603050405020304" charset="0"/>
                <a:cs typeface="Times New Roman" panose="02020603050405020304" charset="0"/>
              </a:rPr>
              <a:t>区分：</a:t>
            </a:r>
            <a:r>
              <a:rPr lang="en-US" altLang="zh-CN">
                <a:solidFill>
                  <a:schemeClr val="tx1"/>
                </a:solidFill>
                <a:latin typeface="Times New Roman" panose="02020603050405020304" charset="0"/>
                <a:cs typeface="Times New Roman" panose="02020603050405020304" charset="0"/>
              </a:rPr>
              <a:t>wander / roam / stroll / loiter </a:t>
            </a:r>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custDataLst>
              <p:tags r:id="rId2"/>
            </p:custDataLst>
          </p:nvPr>
        </p:nvSpPr>
        <p:spPr>
          <a:xfrm>
            <a:off x="608330" y="429895"/>
            <a:ext cx="10968990" cy="5819775"/>
          </a:xfrm>
          <a:ln>
            <a:solidFill>
              <a:schemeClr val="accent1"/>
            </a:solidFill>
          </a:ln>
        </p:spPr>
        <p:txBody>
          <a:bodyPr>
            <a:noAutofit/>
          </a:bodyPr>
          <a:lstStyle/>
          <a:p>
            <a:pPr marL="0" indent="0" algn="just">
              <a:lnSpc>
                <a:spcPts val="3500"/>
              </a:lnSpc>
              <a:spcAft>
                <a:spcPts val="0"/>
              </a:spcAft>
              <a:buNone/>
            </a:pPr>
            <a:r>
              <a:rPr lang="zh-CN" altLang="en-US" sz="2400" b="1">
                <a:solidFill>
                  <a:srgbClr val="FF0000"/>
                </a:solidFill>
                <a:effectLst>
                  <a:outerShdw blurRad="38100" dist="38100" dir="2700000" algn="tl">
                    <a:srgbClr val="000000">
                      <a:alpha val="43137"/>
                    </a:srgbClr>
                  </a:outerShdw>
                </a:effectLst>
                <a:latin typeface="Times New Roman" panose="02020603050405020304" charset="0"/>
                <a:cs typeface="Times New Roman" panose="02020603050405020304" charset="0"/>
              </a:rPr>
              <a:t>偷看</a:t>
            </a:r>
          </a:p>
          <a:p>
            <a:pPr marL="0" indent="0" algn="just">
              <a:lnSpc>
                <a:spcPts val="3500"/>
              </a:lnSpc>
              <a:spcAft>
                <a:spcPts val="0"/>
              </a:spcAft>
              <a:buNone/>
            </a:pPr>
            <a:r>
              <a:rPr lang="en-US" altLang="zh-CN" sz="2400">
                <a:solidFill>
                  <a:schemeClr val="tx1"/>
                </a:solidFill>
                <a:latin typeface="Times New Roman" panose="02020603050405020304" charset="0"/>
                <a:cs typeface="Times New Roman" panose="02020603050405020304" charset="0"/>
              </a:rPr>
              <a:t>peek / peep / peak </a:t>
            </a:r>
          </a:p>
          <a:p>
            <a:pPr marL="0" indent="0" algn="just">
              <a:lnSpc>
                <a:spcPts val="3500"/>
              </a:lnSpc>
              <a:spcAft>
                <a:spcPts val="0"/>
              </a:spcAft>
              <a:buNone/>
            </a:pPr>
            <a:r>
              <a:rPr lang="en-US" altLang="zh-CN" sz="2400">
                <a:solidFill>
                  <a:schemeClr val="tx1"/>
                </a:solidFill>
                <a:latin typeface="Times New Roman" panose="02020603050405020304" charset="0"/>
                <a:cs typeface="Times New Roman" panose="02020603050405020304" charset="0"/>
              </a:rPr>
              <a:t>A fertive peek into the drawer revealed some coins. Immediately, he scooped them into his hands, unaware that they were Grandpa’s most treasured possession. </a:t>
            </a:r>
          </a:p>
          <a:p>
            <a:pPr marL="0" indent="0" algn="just">
              <a:lnSpc>
                <a:spcPts val="3500"/>
              </a:lnSpc>
              <a:spcAft>
                <a:spcPts val="0"/>
              </a:spcAft>
              <a:buNone/>
            </a:pPr>
            <a:r>
              <a:rPr lang="en-US" altLang="zh-CN" sz="2400">
                <a:solidFill>
                  <a:schemeClr val="tx1"/>
                </a:solidFill>
                <a:latin typeface="Times New Roman" panose="02020603050405020304" charset="0"/>
                <a:cs typeface="Times New Roman" panose="02020603050405020304" charset="0"/>
              </a:rPr>
              <a:t>glimpse (</a:t>
            </a:r>
            <a:r>
              <a:rPr lang="zh-CN" altLang="en-US" sz="2400">
                <a:solidFill>
                  <a:schemeClr val="tx1"/>
                </a:solidFill>
                <a:latin typeface="Times New Roman" panose="02020603050405020304" charset="0"/>
                <a:cs typeface="Times New Roman" panose="02020603050405020304" charset="0"/>
              </a:rPr>
              <a:t>无意识地一瞥</a:t>
            </a:r>
            <a:r>
              <a:rPr lang="en-US" altLang="zh-CN" sz="2400">
                <a:solidFill>
                  <a:schemeClr val="tx1"/>
                </a:solidFill>
                <a:latin typeface="Times New Roman" panose="02020603050405020304" charset="0"/>
                <a:cs typeface="Times New Roman" panose="02020603050405020304" charset="0"/>
              </a:rPr>
              <a:t>) </a:t>
            </a:r>
          </a:p>
          <a:p>
            <a:pPr marL="0" indent="0" algn="just">
              <a:lnSpc>
                <a:spcPts val="3500"/>
              </a:lnSpc>
              <a:spcAft>
                <a:spcPts val="0"/>
              </a:spcAft>
              <a:buNone/>
            </a:pPr>
            <a:r>
              <a:rPr lang="en-US" altLang="zh-CN" sz="2400">
                <a:solidFill>
                  <a:schemeClr val="tx1"/>
                </a:solidFill>
                <a:latin typeface="Times New Roman" panose="02020603050405020304" charset="0"/>
                <a:cs typeface="Times New Roman" panose="02020603050405020304" charset="0"/>
              </a:rPr>
              <a:t>I caught a glimpse of her before she melted / blended into the crowd. </a:t>
            </a:r>
          </a:p>
          <a:p>
            <a:pPr marL="0" indent="0" algn="just">
              <a:lnSpc>
                <a:spcPts val="3500"/>
              </a:lnSpc>
              <a:spcAft>
                <a:spcPts val="0"/>
              </a:spcAft>
              <a:buNone/>
            </a:pPr>
            <a:r>
              <a:rPr lang="en-US" altLang="zh-CN" sz="2400">
                <a:solidFill>
                  <a:schemeClr val="tx1"/>
                </a:solidFill>
                <a:latin typeface="Times New Roman" panose="02020603050405020304" charset="0"/>
                <a:cs typeface="Times New Roman" panose="02020603050405020304" charset="0"/>
              </a:rPr>
              <a:t>(</a:t>
            </a:r>
            <a:r>
              <a:rPr lang="zh-CN" altLang="en-US" sz="2400">
                <a:solidFill>
                  <a:schemeClr val="tx1"/>
                </a:solidFill>
                <a:latin typeface="Times New Roman" panose="02020603050405020304" charset="0"/>
                <a:cs typeface="Times New Roman" panose="02020603050405020304" charset="0"/>
              </a:rPr>
              <a:t>这个单词主要用在应用文里面</a:t>
            </a:r>
            <a:r>
              <a:rPr lang="en-US" altLang="zh-CN" sz="2400">
                <a:solidFill>
                  <a:schemeClr val="tx1"/>
                </a:solidFill>
                <a:latin typeface="Times New Roman" panose="02020603050405020304" charset="0"/>
                <a:cs typeface="Times New Roman" panose="02020603050405020304" charset="0"/>
              </a:rPr>
              <a:t>) </a:t>
            </a:r>
          </a:p>
          <a:p>
            <a:pPr marL="0" indent="0" algn="just">
              <a:lnSpc>
                <a:spcPts val="3500"/>
              </a:lnSpc>
              <a:spcAft>
                <a:spcPts val="0"/>
              </a:spcAft>
              <a:buNone/>
            </a:pPr>
            <a:r>
              <a:rPr lang="en-US" altLang="zh-CN" sz="2400">
                <a:solidFill>
                  <a:schemeClr val="tx1"/>
                </a:solidFill>
                <a:latin typeface="Times New Roman" panose="02020603050405020304" charset="0"/>
                <a:cs typeface="Times New Roman" panose="02020603050405020304" charset="0"/>
              </a:rPr>
              <a:t>Ice core samples drilled from Antarctica offer a glimpse into the Earth’s climate history over thousands of years. </a:t>
            </a:r>
          </a:p>
          <a:p>
            <a:pPr marL="0" indent="0" algn="just">
              <a:lnSpc>
                <a:spcPts val="3500"/>
              </a:lnSpc>
              <a:spcAft>
                <a:spcPts val="0"/>
              </a:spcAft>
              <a:buNone/>
            </a:pPr>
            <a:r>
              <a:rPr lang="en-US" altLang="zh-CN" sz="2400">
                <a:solidFill>
                  <a:schemeClr val="tx1"/>
                </a:solidFill>
                <a:latin typeface="Times New Roman" panose="02020603050405020304" charset="0"/>
                <a:cs typeface="Times New Roman" panose="02020603050405020304" charset="0"/>
              </a:rPr>
              <a:t>Breakthroughs in genetic research offer a glimpse into the underlying causes of many hereditary diseases and potential pathways for treatment.  </a:t>
            </a:r>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内容占位符 4"/>
          <p:cNvPicPr>
            <a:picLocks noGrp="1" noChangeAspect="1"/>
          </p:cNvPicPr>
          <p:nvPr>
            <p:ph idx="1"/>
            <p:custDataLst>
              <p:tags r:id="rId2"/>
            </p:custDataLst>
          </p:nvPr>
        </p:nvPicPr>
        <p:blipFill>
          <a:blip r:embed="rId4"/>
          <a:stretch>
            <a:fillRect/>
          </a:stretch>
        </p:blipFill>
        <p:spPr>
          <a:xfrm>
            <a:off x="5758180" y="402590"/>
            <a:ext cx="6099175" cy="5760720"/>
          </a:xfrm>
          <a:prstGeom prst="rect">
            <a:avLst/>
          </a:prstGeom>
          <a:ln>
            <a:solidFill>
              <a:schemeClr val="accent1"/>
            </a:solidFill>
          </a:ln>
        </p:spPr>
      </p:pic>
      <p:pic>
        <p:nvPicPr>
          <p:cNvPr id="4" name="图片 3" descr="Screenshot_20251209_211525_com.xingin.xhs_edit_29"/>
          <p:cNvPicPr>
            <a:picLocks noChangeAspect="1"/>
          </p:cNvPicPr>
          <p:nvPr/>
        </p:nvPicPr>
        <p:blipFill>
          <a:blip r:embed="rId5"/>
          <a:stretch>
            <a:fillRect/>
          </a:stretch>
        </p:blipFill>
        <p:spPr>
          <a:xfrm>
            <a:off x="516890" y="402590"/>
            <a:ext cx="5225415" cy="5901690"/>
          </a:xfrm>
          <a:prstGeom prst="rect">
            <a:avLst/>
          </a:prstGeom>
        </p:spPr>
      </p:pic>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custDataLst>
              <p:tags r:id="rId2"/>
            </p:custDataLst>
          </p:nvPr>
        </p:nvSpPr>
        <p:spPr>
          <a:xfrm>
            <a:off x="608330" y="381000"/>
            <a:ext cx="10968990" cy="5868670"/>
          </a:xfrm>
          <a:ln>
            <a:solidFill>
              <a:schemeClr val="accent1"/>
            </a:solidFill>
          </a:ln>
        </p:spPr>
        <p:txBody>
          <a:bodyPr/>
          <a:lstStyle/>
          <a:p>
            <a:pPr marL="0" indent="0">
              <a:buNone/>
            </a:pPr>
            <a:r>
              <a:rPr lang="zh-CN" altLang="en-US" b="1">
                <a:solidFill>
                  <a:srgbClr val="FF0000"/>
                </a:solidFill>
              </a:rPr>
              <a:t>目光变化</a:t>
            </a:r>
          </a:p>
          <a:p>
            <a:pPr marL="0" indent="0">
              <a:buNone/>
            </a:pPr>
            <a:r>
              <a:rPr lang="en-US" altLang="zh-CN">
                <a:solidFill>
                  <a:schemeClr val="tx1"/>
                </a:solidFill>
              </a:rPr>
              <a:t>avert one’s eyes</a:t>
            </a:r>
            <a:r>
              <a:rPr lang="zh-CN" altLang="en-US">
                <a:solidFill>
                  <a:schemeClr val="tx1"/>
                </a:solidFill>
              </a:rPr>
              <a:t>避开视线</a:t>
            </a:r>
          </a:p>
          <a:p>
            <a:pPr marL="0" indent="0">
              <a:buNone/>
            </a:pPr>
            <a:endParaRPr lang="zh-CN" altLang="en-US">
              <a:solidFill>
                <a:schemeClr val="tx1"/>
              </a:solidFill>
            </a:endParaRPr>
          </a:p>
        </p:txBody>
      </p:sp>
      <p:pic>
        <p:nvPicPr>
          <p:cNvPr id="4" name="图片 3"/>
          <p:cNvPicPr>
            <a:picLocks noChangeAspect="1"/>
          </p:cNvPicPr>
          <p:nvPr/>
        </p:nvPicPr>
        <p:blipFill>
          <a:blip r:embed="rId4"/>
          <a:stretch>
            <a:fillRect/>
          </a:stretch>
        </p:blipFill>
        <p:spPr>
          <a:xfrm>
            <a:off x="608330" y="1401445"/>
            <a:ext cx="8239125" cy="1616075"/>
          </a:xfrm>
          <a:prstGeom prst="rect">
            <a:avLst/>
          </a:prstGeom>
        </p:spPr>
      </p:pic>
      <p:pic>
        <p:nvPicPr>
          <p:cNvPr id="5" name="图片 4"/>
          <p:cNvPicPr>
            <a:picLocks noChangeAspect="1"/>
          </p:cNvPicPr>
          <p:nvPr/>
        </p:nvPicPr>
        <p:blipFill>
          <a:blip r:embed="rId5"/>
          <a:stretch>
            <a:fillRect/>
          </a:stretch>
        </p:blipFill>
        <p:spPr>
          <a:xfrm>
            <a:off x="648335" y="3065780"/>
            <a:ext cx="8724900" cy="1479550"/>
          </a:xfrm>
          <a:prstGeom prst="rect">
            <a:avLst/>
          </a:prstGeom>
        </p:spPr>
      </p:pic>
      <p:pic>
        <p:nvPicPr>
          <p:cNvPr id="6" name="图片 5"/>
          <p:cNvPicPr>
            <a:picLocks noChangeAspect="1"/>
          </p:cNvPicPr>
          <p:nvPr/>
        </p:nvPicPr>
        <p:blipFill>
          <a:blip r:embed="rId6"/>
          <a:stretch>
            <a:fillRect/>
          </a:stretch>
        </p:blipFill>
        <p:spPr>
          <a:xfrm>
            <a:off x="705485" y="4674870"/>
            <a:ext cx="8486775" cy="1464945"/>
          </a:xfrm>
          <a:prstGeom prst="rect">
            <a:avLst/>
          </a:prstGeom>
        </p:spPr>
      </p:pic>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custDataLst>
              <p:tags r:id="rId2"/>
            </p:custDataLst>
          </p:nvPr>
        </p:nvSpPr>
        <p:spPr>
          <a:xfrm>
            <a:off x="608330" y="442595"/>
            <a:ext cx="10968990" cy="5807075"/>
          </a:xfrm>
          <a:ln>
            <a:solidFill>
              <a:schemeClr val="accent1"/>
            </a:solidFill>
          </a:ln>
        </p:spPr>
        <p:txBody>
          <a:bodyPr>
            <a:noAutofit/>
          </a:bodyPr>
          <a:lstStyle/>
          <a:p>
            <a:pPr marL="0" indent="0" algn="just">
              <a:lnSpc>
                <a:spcPts val="3500"/>
              </a:lnSpc>
              <a:buNone/>
            </a:pPr>
            <a:r>
              <a:rPr lang="en-US" altLang="zh-CN" sz="2400" b="1">
                <a:solidFill>
                  <a:schemeClr val="tx1"/>
                </a:solidFill>
                <a:latin typeface="Times New Roman" panose="02020603050405020304" charset="0"/>
                <a:cs typeface="Times New Roman" panose="02020603050405020304" charset="0"/>
              </a:rPr>
              <a:t>roll one’s eyes</a:t>
            </a:r>
            <a:r>
              <a:rPr lang="zh-CN" altLang="en-US" sz="2400" b="1">
                <a:solidFill>
                  <a:schemeClr val="tx1"/>
                </a:solidFill>
                <a:latin typeface="Times New Roman" panose="02020603050405020304" charset="0"/>
                <a:cs typeface="Times New Roman" panose="02020603050405020304" charset="0"/>
              </a:rPr>
              <a:t>翻白眼</a:t>
            </a:r>
          </a:p>
          <a:p>
            <a:pPr marL="0" indent="0" algn="just">
              <a:lnSpc>
                <a:spcPts val="3500"/>
              </a:lnSpc>
              <a:buNone/>
            </a:pPr>
            <a:r>
              <a:rPr lang="en-US" altLang="zh-CN" sz="2400">
                <a:solidFill>
                  <a:schemeClr val="tx1"/>
                </a:solidFill>
                <a:latin typeface="Times New Roman" panose="02020603050405020304" charset="0"/>
                <a:cs typeface="Times New Roman" panose="02020603050405020304" charset="0"/>
              </a:rPr>
              <a:t>She rolled her eyes at his lame excuse. </a:t>
            </a:r>
          </a:p>
          <a:p>
            <a:pPr marL="0" indent="0" algn="just">
              <a:lnSpc>
                <a:spcPts val="3500"/>
              </a:lnSpc>
              <a:buNone/>
            </a:pPr>
            <a:r>
              <a:rPr lang="en-US" altLang="zh-CN" sz="2400" b="1">
                <a:solidFill>
                  <a:schemeClr val="tx1"/>
                </a:solidFill>
                <a:latin typeface="Times New Roman" panose="02020603050405020304" charset="0"/>
                <a:cs typeface="Times New Roman" panose="02020603050405020304" charset="0"/>
              </a:rPr>
              <a:t>squint</a:t>
            </a:r>
            <a:r>
              <a:rPr lang="zh-CN" altLang="en-US" sz="2400" b="1">
                <a:solidFill>
                  <a:schemeClr val="tx1"/>
                </a:solidFill>
                <a:latin typeface="Times New Roman" panose="02020603050405020304" charset="0"/>
                <a:cs typeface="Times New Roman" panose="02020603050405020304" charset="0"/>
              </a:rPr>
              <a:t>眯着眼睛</a:t>
            </a:r>
          </a:p>
          <a:p>
            <a:pPr marL="0" indent="0" algn="just">
              <a:lnSpc>
                <a:spcPts val="3500"/>
              </a:lnSpc>
              <a:buNone/>
            </a:pPr>
            <a:r>
              <a:rPr lang="en-US" altLang="zh-CN" sz="2400">
                <a:solidFill>
                  <a:schemeClr val="tx1"/>
                </a:solidFill>
                <a:latin typeface="Times New Roman" panose="02020603050405020304" charset="0"/>
                <a:cs typeface="Times New Roman" panose="02020603050405020304" charset="0"/>
              </a:rPr>
              <a:t>He squinted into the blinding sun. </a:t>
            </a:r>
          </a:p>
          <a:p>
            <a:pPr marL="0" indent="0" algn="just">
              <a:lnSpc>
                <a:spcPts val="3500"/>
              </a:lnSpc>
              <a:buNone/>
            </a:pPr>
            <a:r>
              <a:rPr lang="en-US" altLang="zh-CN" sz="2400">
                <a:solidFill>
                  <a:schemeClr val="tx1"/>
                </a:solidFill>
                <a:latin typeface="Times New Roman" panose="02020603050405020304" charset="0"/>
                <a:cs typeface="Times New Roman" panose="02020603050405020304" charset="0"/>
              </a:rPr>
              <a:t>He raised a hand to shield his eyes, squinting against the sudden glare.</a:t>
            </a:r>
          </a:p>
          <a:p>
            <a:pPr marL="0" indent="0" algn="just">
              <a:lnSpc>
                <a:spcPts val="3500"/>
              </a:lnSpc>
              <a:buNone/>
            </a:pPr>
            <a:r>
              <a:rPr lang="en-US" altLang="zh-CN" sz="2400">
                <a:solidFill>
                  <a:schemeClr val="tx1"/>
                </a:solidFill>
                <a:latin typeface="Times New Roman" panose="02020603050405020304" charset="0"/>
                <a:cs typeface="Times New Roman" panose="02020603050405020304" charset="0"/>
              </a:rPr>
              <a:t>The land dropped away and the sea appeared. It stretched all the way to the grey horizon. Rusty fishing boats lined the harbor, and men hauled crates off them. Gulls circled the catch with begging beaks, as ice sloshed everywhere. I looked into the distance, and my heart thudded. Sandwiched in between the sea and sky was an island. If I squinted, it looked a bit like an inky smudge beneath the sun. </a:t>
            </a:r>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custDataLst>
              <p:tags r:id="rId2"/>
            </p:custDataLst>
          </p:nvPr>
        </p:nvSpPr>
        <p:spPr>
          <a:xfrm>
            <a:off x="608330" y="412115"/>
            <a:ext cx="10968990" cy="5837555"/>
          </a:xfrm>
          <a:ln>
            <a:solidFill>
              <a:schemeClr val="accent1"/>
            </a:solidFill>
          </a:ln>
        </p:spPr>
        <p:txBody>
          <a:bodyPr/>
          <a:lstStyle/>
          <a:p>
            <a:pPr marL="0" indent="0">
              <a:buNone/>
            </a:pPr>
            <a:r>
              <a:rPr lang="en-US" altLang="zh-CN" sz="2000">
                <a:solidFill>
                  <a:schemeClr val="tx1"/>
                </a:solidFill>
                <a:latin typeface="Times New Roman" panose="02020603050405020304" charset="0"/>
                <a:cs typeface="Times New Roman" panose="02020603050405020304" charset="0"/>
              </a:rPr>
              <a:t>Rex stood frozen, squinting up at the shrinking figure of the pigeon, his earlier sneer replaced by stunned silence.</a:t>
            </a:r>
          </a:p>
          <a:p>
            <a:pPr marL="0" indent="0">
              <a:buNone/>
            </a:pPr>
            <a:r>
              <a:rPr lang="en-US" altLang="zh-CN" sz="2000">
                <a:solidFill>
                  <a:schemeClr val="tx1"/>
                </a:solidFill>
                <a:latin typeface="Times New Roman" panose="02020603050405020304" charset="0"/>
                <a:cs typeface="Times New Roman" panose="02020603050405020304" charset="0"/>
              </a:rPr>
              <a:t>Together, they squinted into the distance, watching Blanche vanish into the horizon, until she became a tiny speck dancing with the clouds.</a:t>
            </a:r>
          </a:p>
          <a:p>
            <a:pPr marL="0" indent="0">
              <a:buNone/>
            </a:pPr>
            <a:r>
              <a:rPr lang="en-US" altLang="zh-CN" sz="2000" b="1">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rPr>
              <a:t>lock eyes with</a:t>
            </a:r>
            <a:r>
              <a:rPr lang="zh-CN" altLang="en-US" sz="2000" b="1">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rPr>
              <a:t>目光交汇</a:t>
            </a:r>
          </a:p>
          <a:p>
            <a:pPr marL="0" indent="0">
              <a:buNone/>
            </a:pPr>
            <a:r>
              <a:rPr lang="en-US" altLang="zh-CN" sz="2000">
                <a:solidFill>
                  <a:schemeClr val="tx1"/>
                </a:solidFill>
                <a:latin typeface="Times New Roman" panose="02020603050405020304" charset="0"/>
                <a:cs typeface="Times New Roman" panose="02020603050405020304" charset="0"/>
              </a:rPr>
              <a:t>They locked their eyes across the room, neither of them blinking. </a:t>
            </a:r>
          </a:p>
          <a:p>
            <a:pPr marL="0" indent="0">
              <a:buNone/>
            </a:pPr>
            <a:r>
              <a:rPr lang="en-US" altLang="zh-CN" sz="2000">
                <a:solidFill>
                  <a:schemeClr val="tx1"/>
                </a:solidFill>
                <a:latin typeface="Times New Roman" panose="02020603050405020304" charset="0"/>
                <a:cs typeface="Times New Roman" panose="02020603050405020304" charset="0"/>
              </a:rPr>
              <a:t>I locked eyes with my crush today, but there was no chemistry between us. </a:t>
            </a:r>
          </a:p>
          <a:p>
            <a:pPr marL="0" indent="0">
              <a:buNone/>
            </a:pPr>
            <a:r>
              <a:rPr lang="en-US" altLang="zh-CN" sz="2000">
                <a:solidFill>
                  <a:schemeClr val="tx1"/>
                </a:solidFill>
                <a:latin typeface="Times New Roman" panose="02020603050405020304" charset="0"/>
                <a:cs typeface="Times New Roman" panose="02020603050405020304" charset="0"/>
              </a:rPr>
              <a:t>Our eyes locked and I saw suspicion and greed warred in his eyes. </a:t>
            </a:r>
          </a:p>
          <a:p>
            <a:pPr marL="0" indent="0">
              <a:buNone/>
            </a:pPr>
            <a:r>
              <a:rPr lang="en-US" altLang="zh-CN" sz="2000">
                <a:solidFill>
                  <a:schemeClr val="tx1"/>
                </a:solidFill>
                <a:latin typeface="Times New Roman" panose="02020603050405020304" charset="0"/>
                <a:cs typeface="Times New Roman" panose="02020603050405020304" charset="0"/>
              </a:rPr>
              <a:t>Before stepping onto the stage, the nervous singer locked eyes with her teacher in the front row. Seeing the unwavering belief in those eyes, her fear melted away.</a:t>
            </a:r>
          </a:p>
          <a:p>
            <a:pPr marL="0" indent="0">
              <a:buNone/>
            </a:pPr>
            <a:r>
              <a:rPr lang="en-US" altLang="zh-CN" sz="2000">
                <a:solidFill>
                  <a:schemeClr val="tx1"/>
                </a:solidFill>
                <a:latin typeface="Times New Roman" panose="02020603050405020304" charset="0"/>
                <a:cs typeface="Times New Roman" panose="02020603050405020304" charset="0"/>
              </a:rPr>
              <a:t>A low growl echoed in the silence. He froze, then slowly turned to lock eyes with the wolf lurking in the shadows. </a:t>
            </a:r>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1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2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3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4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5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3.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64.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NOCLEAR" val="0"/>
  <p:tag name="KSO_WM_UNIT_SHOW_EDIT_AREA_INDICATION" val="1"/>
  <p:tag name="KSO_WM_UNIT_VALUE" val="28"/>
  <p:tag name="KSO_WM_UNIT_HIGHLIGHT" val="0"/>
  <p:tag name="KSO_WM_UNIT_COMPATIBLE" val="0"/>
  <p:tag name="KSO_WM_UNIT_DIAGRAM_ISNUMVISUAL" val="0"/>
  <p:tag name="KSO_WM_UNIT_DIAGRAM_ISREFERUNIT" val="0"/>
  <p:tag name="KSO_WM_UNIT_TYPE" val="a"/>
  <p:tag name="KSO_WM_UNIT_INDEX" val="1"/>
  <p:tag name="KSO_WM_UNIT_ID" val="custom20205081_1*a*1"/>
  <p:tag name="KSO_WM_TEMPLATE_CATEGORY" val="custom"/>
  <p:tag name="KSO_WM_TEMPLATE_INDEX" val="20205081"/>
  <p:tag name="KSO_WM_UNIT_LAYERLEVEL" val="1"/>
  <p:tag name="KSO_WM_TAG_VERSION" val="1.0"/>
  <p:tag name="KSO_WM_BEAUTIFY_FLAG" val="#wm#"/>
</p:tagLst>
</file>

<file path=ppt/tags/tag65.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6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67.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6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69.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7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1.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7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3.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7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5.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7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7.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7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9.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8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81.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8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83.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8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85.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8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87.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8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89.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9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91.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9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93.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9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95.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9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97.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9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heme/theme1.xml><?xml version="1.0" encoding="utf-8"?>
<a:theme xmlns:a="http://schemas.openxmlformats.org/drawingml/2006/main" name="WPS">
  <a:themeElements>
    <a:clrScheme name="WPS">
      <a:dk1>
        <a:sysClr val="windowText" lastClr="000000"/>
      </a:dk1>
      <a:lt1>
        <a:sysClr val="window" lastClr="FFFFFF"/>
      </a:lt1>
      <a:dk2>
        <a:srgbClr val="44546A"/>
      </a:dk2>
      <a:lt2>
        <a:srgbClr val="E7E6E6"/>
      </a:lt2>
      <a:accent1>
        <a:srgbClr val="4874CB"/>
      </a:accent1>
      <a:accent2>
        <a:srgbClr val="EE822F"/>
      </a:accent2>
      <a:accent3>
        <a:srgbClr val="F2BA02"/>
      </a:accent3>
      <a:accent4>
        <a:srgbClr val="75BD42"/>
      </a:accent4>
      <a:accent5>
        <a:srgbClr val="30C0B4"/>
      </a:accent5>
      <a:accent6>
        <a:srgbClr val="E54C5E"/>
      </a:accent6>
      <a:hlink>
        <a:srgbClr val="0026E5"/>
      </a:hlink>
      <a:folHlink>
        <a:srgbClr val="7E1FAD"/>
      </a:folHlink>
    </a:clrScheme>
    <a:fontScheme name="WPS">
      <a:majorFont>
        <a:latin typeface="Arial"/>
        <a:ea typeface="微软雅黑"/>
        <a:cs typeface=""/>
      </a:majorFont>
      <a:minorFont>
        <a:latin typeface="Arial"/>
        <a:ea typeface="微软雅黑"/>
        <a:cs typeface=""/>
      </a:minorFont>
    </a:fontScheme>
    <a:fmtScheme name="WPS">
      <a:fillStyleLst>
        <a:solidFill>
          <a:schemeClr val="phClr"/>
        </a:solidFill>
        <a:gradFill>
          <a:gsLst>
            <a:gs pos="0">
              <a:schemeClr val="phClr">
                <a:lumOff val="17500"/>
              </a:schemeClr>
            </a:gs>
            <a:gs pos="100000">
              <a:schemeClr val="phClr"/>
            </a:gs>
          </a:gsLst>
          <a:lin ang="2700000" scaled="0"/>
        </a:gradFill>
        <a:gradFill>
          <a:gsLst>
            <a:gs pos="0">
              <a:schemeClr val="phClr">
                <a:hueOff val="-2520000"/>
              </a:schemeClr>
            </a:gs>
            <a:gs pos="100000">
              <a:schemeClr val="phClr"/>
            </a:gs>
          </a:gsLst>
          <a:lin ang="2700000" scaled="0"/>
        </a:gradFill>
      </a:fillStyleLst>
      <a:lnStyleLst>
        <a:ln w="12700" cap="flat" cmpd="sng" algn="ctr">
          <a:solidFill>
            <a:schemeClr val="phClr"/>
          </a:solidFill>
          <a:prstDash val="solid"/>
          <a:miter lim="800000"/>
        </a:ln>
        <a:ln w="12700" cap="flat" cmpd="sng" algn="ctr">
          <a:solidFill>
            <a:schemeClr val="phClr"/>
          </a:solidFill>
          <a:prstDash val="solid"/>
          <a:miter lim="800000"/>
        </a:ln>
        <a:ln w="12700" cap="flat" cmpd="sng" algn="ctr">
          <a:gradFill>
            <a:gsLst>
              <a:gs pos="0">
                <a:schemeClr val="phClr">
                  <a:hueOff val="-4200000"/>
                </a:schemeClr>
              </a:gs>
              <a:gs pos="100000">
                <a:schemeClr val="phClr"/>
              </a:gs>
            </a:gsLst>
            <a:lin ang="2700000" scaled="1"/>
          </a:gradFill>
          <a:prstDash val="solid"/>
          <a:miter lim="800000"/>
        </a:ln>
      </a:lnStyleLst>
      <a:effectStyleLst>
        <a:effectStyle>
          <a:effectLst>
            <a:outerShdw blurRad="101600" dist="50800" dir="5400000" algn="ctr" rotWithShape="0">
              <a:schemeClr val="phClr">
                <a:alpha val="60000"/>
              </a:schemeClr>
            </a:outerShdw>
          </a:effectLst>
        </a:effectStyle>
        <a:effectStyle>
          <a:effectLst>
            <a:reflection stA="50000" endA="300" endPos="40000" dist="25400" dir="5400000" sy="-100000" algn="bl" rotWithShape="0"/>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52</TotalTime>
  <Words>1424</Words>
  <Application>Microsoft Office PowerPoint</Application>
  <PresentationFormat>宽屏</PresentationFormat>
  <Paragraphs>101</Paragraphs>
  <Slides>18</Slides>
  <Notes>0</Notes>
  <HiddenSlides>0</HiddenSlides>
  <MMClips>0</MMClips>
  <ScaleCrop>false</ScaleCrop>
  <HeadingPairs>
    <vt:vector size="6" baseType="variant">
      <vt:variant>
        <vt:lpstr>已用的字体</vt:lpstr>
      </vt:variant>
      <vt:variant>
        <vt:i4>5</vt:i4>
      </vt:variant>
      <vt:variant>
        <vt:lpstr>主题</vt:lpstr>
      </vt:variant>
      <vt:variant>
        <vt:i4>1</vt:i4>
      </vt:variant>
      <vt:variant>
        <vt:lpstr>幻灯片标题</vt:lpstr>
      </vt:variant>
      <vt:variant>
        <vt:i4>18</vt:i4>
      </vt:variant>
    </vt:vector>
  </HeadingPairs>
  <TitlesOfParts>
    <vt:vector size="24" baseType="lpstr">
      <vt:lpstr>微软雅黑</vt:lpstr>
      <vt:lpstr>Arial</vt:lpstr>
      <vt:lpstr>Sitka Small</vt:lpstr>
      <vt:lpstr>Times New Roman</vt:lpstr>
      <vt:lpstr>Wingdings</vt:lpstr>
      <vt:lpstr>WPS</vt:lpstr>
      <vt:lpstr>《读后续写工具箱》 十六+十七</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空白演示</dc:title>
  <dc:creator>seewo</dc:creator>
  <cp:lastModifiedBy>³He</cp:lastModifiedBy>
  <cp:revision>194</cp:revision>
  <dcterms:created xsi:type="dcterms:W3CDTF">2019-06-19T02:08:00Z</dcterms:created>
  <dcterms:modified xsi:type="dcterms:W3CDTF">2025-12-12T04:39:13Z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2052-12.1.0.22529</vt:lpwstr>
  </property>
  <property fmtid="{D5CDD505-2E9C-101B-9397-08002B2CF9AE}" pid="3" name="ICV">
    <vt:lpwstr>4268AB6AADA34903863BC35096E710AE_11</vt:lpwstr>
  </property>
</Properties>
</file>