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ink/ink2.xml" ContentType="application/inkml+xml"/>
  <Override PartName="/ppt/tags/tag71.xml" ContentType="application/vnd.openxmlformats-officedocument.presentationml.tags+xml"/>
  <Override PartName="/ppt/tags/tag72.xml" ContentType="application/vnd.openxmlformats-officedocument.presentationml.tags+xml"/>
  <Override PartName="/ppt/ink/ink3.xml" ContentType="application/inkml+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28" d="100"/>
          <a:sy n="28" d="100"/>
        </p:scale>
        <p:origin x="626" y="1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8T01:47:44.119"/>
    </inkml:context>
    <inkml:brush xml:id="br0">
      <inkml:brushProperty name="width" value="0.05292" units="cm"/>
      <inkml:brushProperty name="height" value="0.05292" units="cm"/>
      <inkml:brushProperty name="color" value="#FF0000"/>
    </inkml:brush>
  </inkml:definitions>
  <inkml:trace contextRef="#ctx0" brushRef="#br0">2760 5045 0,'0'0'16,"-8"-3"-16,-6-3 0,1 2 0,-3 3 16,-10-2-16,-1 2 0,-2-1 15,-3 0-15,-4 2 0,-1 3 16,-9 3-16,2 5 0,-1 6 15,-5 5-15,-4 5 0,3 0 0,1 7 16,0 5-16,-2 5 0,6-1 16,-1 5-16,1 4 0,-1 8 15,9-1-15,-3 3 0,0-1 16,7 0-16,5-3 0,-6 33 16,7-2-16,8-8 0,6-2 15,0-6-15,-1-1 0,8-4 16,4 0-16,7-1 0,2-1 15,0 1-15,0 0 0,1 2 16,2 2-16,3-3 16,-1-1-16,10 22 0,4 15 15,1-18-15,-4-14 0,0-7 0,0-6 16,0-2-16,0-1 0,10-1 16,6 0-16,-3-1 0,-7-1 15,13-1-15,6-1 0,-2-8 16,0-6-16,5 0 0,6-2 15,1-1-15,2-3 0,12-4 0,7-4 16,-5-1-16,0-1 0,6-2 16,6-1-16,-1-3 0,1-4 15,6-3-15,4-2 0,-1-3 16,-3-1-16,4-2 0,4-1 16,2-4-16,0-1 0,6-3 15,3-1-15,-5 1 16,-6 0-16,7-2 0,2-1 15,-1-3-15,-1-1 0,0 1 0,-4-1 0,-4 4 16,-3 1-16,0-5 0,1-5 16,-3-1-16,-2-3 0,-2 0 15,3 2-15,-11-2 0,-5-1 16,6-4-16,2-4 0,-7-1 16,-8 0-16,1-4 0,-1-3 15,-2 1-15,-4 0 0,-2-4 16,-1-1-16,-7 1 0,-2 0 0,0-1 15,-1-1-15,-6-3 16,-5 0-16,-2 0 0,-2-1 16,-6 2-16,-6 0 0,-2-8 15,-1-7-15,0 6 0,-1 2 0,-5 2 16,-2-1-16,-2 0 0,0 0 16,-5-7-16,-2-4 0,-1 5 15,-2 2-15,-4 2 0,0 1 16,-4-2-16,2-1 0,-5-2 15,-3 1-15,-4 6 0,-3 4 0,-1-2 16,-2-2-16,2 6 0,-2 1 16,-7-3-16,-5-2 0,2 5 15,3 4-15,-8-1 0,-5-4 16,6 4-16,0 2 0,-8 2 16,-8 0-16,5 2 0,2 1 15,-4 3-15,-3 2 0,-4 2 16,-5-3-16,2 2 0,3-1 15,1 4-15,0 3 0,-6 4 16,-3 2-16,0-2 0,-1-4 0,-3 0 16,1 1-16,-1 1 0,4 4 15,-3 4-15,-3 4 16,7 3-16,3 3 0,-2-5 16,-1-2-16,-3 1 0,-1 1 0,-2 0 15,0 2-15,5 1 0,2-2 16,-1 5-16,-2 3 0,3-1 15,1 1-15,-3 4 0,-2 4 16,-1-6-16,0-4 0,0 7 16,-1 3-16,7 5 0,1 3 0,-1 0 15,-5-1-15,5 2 0,1 0 16,-5 3-16,0 3 0,-2 1 16,3 1-16,-4 2 0,2-1 15,3 7-15,3 2 0,-2 3 16,-4 1-16,23-13 0,13-7 0,10-5 15</inkml:trace>
  <inkml:trace contextRef="#ctx0" brushRef="#br0" timeOffset="10716.8843">7642 7204 0,'0'0'0,"0"0"0,0 0 15,0 0-15,0 0 0,0 0 16,13 27-16,-13-27 0,3 21 0,-3-21 15,3 29-15,-3-12 0,1 1 16,-1 0-16,0 2 16,-1-1-16,1 0 0,-3 5 15,-3 2-15,2-5 0,0-3 0,1-1 16,0-1-16,1-3 0,-1-2 16,2-3-16,-1-1 0,1-3 15,1-4-15,-2 0 0,1-4 16,1-2-16,0 0 0,0-3 15,0-2-15,0-1 0,0-1 0,2-7 16,2-3-16,1 1 0,-1 1 16,4-1-16,2 1 15,1 1-15,2 1 0,1-4 0,3 0 16,-1 5-16,-3 6 0,1 1 16,1 1-16,1 3 0,0 1 0,2 6 15,-4 3-15,-1 4 16,1 0-16,0 5 0,-1 4 15,-4-4-15,-1-1 0,0 6 16,-3 1-16,-1-1 0,0 0 0,-2 0 16,-1-1-16,-1-1 0,0 0 15,0 0-15,-1 1 0,0-5 16,0-1-16,0-1 0,0-2 16,-1-1-16,2-1 0,0-5 15,0 0-15,-1-4 0,-1 0 0,2-5 16,2-6-16,1 1 0,0-1 15,2-1-15,3-3 16,2 0-16,2 1 0,1-1 0,4-1 16,-2 1-16,1 0 0,4 0 15,-1 2-15,-2 5 0,-3 2 0,3 2 16,3 2-16,-6 4 16,0 3-16,2 4 0,-1 5 15,-2 2-15,-2 1 0,1 3 16,-5 3-16,0-2 0,-2-1 0,1 2 15,-2 0-15,0-1 0,-2-1 16,0-1-16,-1 0 16,0-3-16,-1 0 0,-1-1 0,0-2 15,0 0-15,1-1 0,-1 0 16,-1 0-16,-1-3 0,2 0 0,0-2 16,0 0-16,0-1 0</inkml:trace>
  <inkml:trace contextRef="#ctx0" brushRef="#br0" timeOffset="11283.3738">8574 7147 0,'0'0'15,"0"0"-15,0 0 0,0 0 0,0 0 16,0 0-16,0 0 15,-6 21-15,6-21 0,-4 20 0,4-20 16,-8 29-16,8-29 0,-11 30 16,7-14-16,0 0 0,1 1 15,0 1-15,1 0 0,-2-1 16,1-2-16,3 5 0,3-1 16,2-3-16,0-2 0,3-2 15,1-3-15,0 0 0,0-3 0,5-1 16,1 0-16,1-3 15,0-1-15,1-4 0,0-4 16,0 2-16,-2-1 0,3-3 16,3-2-16,-2-2 0,-2-1 0,-1-1 15,-2-2-15,-1-1 0,-1 0 0,0-6 16,-4 0-16,-1 1 16,-3 4-16,0 1 0,-1 1 15,-1 3-15,-1 3 0,0 1 16,-1 2-16,0 2 0,-1 1 0,0 2 15,1 3-15,-2 2 0,-3 0 16,2 5-16,-1 4 16,0 3-16,2 1 0,0 4 0,0 0 15,0 0-15,0 1 0,2 1 16,2 1-16,1-1 0,1-3 16,2 3-16,0-2 0,2-1 15,0-2-15,1-2 0,1-1 16,-2-6-16,1-1 0,2-1 15,2-1-15,1-4 0,0-4 0,-3 2 16,-1 0-16,-1 0 0</inkml:trace>
  <inkml:trace contextRef="#ctx0" brushRef="#br0" timeOffset="12006.6782">9212 7168 0,'0'0'0,"0"0"16,0 0-16,0 0 0,0 0 0,0 24 16,0-24-16,-1 27 0,1-27 15,-6 31-15,3-11 0,0-2 16,0 0-16,0 1 0,-2-2 16,0-1-16,1-1 0,0 2 15,1-1-15,2-6 0,-1-1 0,0-1 16,1-2-16,0-3 15,0 0-15,1-3 0,-3 0 16,2-3-16,0 0 0,1-5 0,1-1 16,2-1-16,-1-2 0,1-1 15,0-1-15,2-1 0,0 1 16,3-6-16,1-2 0,1 2 16,1 2-16,-1 1 0,3 0 15,1 4-15,1 0 0,0 1 16,2-1-16,-2 5 0,-2 2 0,0 4 15,1 1-15,-1 2 16,-1 3-16,0 2 0,0 4 0,-1-1 16,1 2-16,-3 3 0,-1 1 15,-1 2-15,-2-1 0,-1 0 16,1 1-16,-2-1 0,-1-2 16,0 1-16,-2-2 0,0-1 15,0 2-15,0-4 0,1-1 16,-1 0-16,0-3 0,0 0 15,0-3-15,0-3 0,0 0 16,2-2-16,-1-4 0,1 0 0,1-3 16,2-1-16,1-3 0,2 0 15,0-1-15,4-6 0,1 1 16,2-1-16,0 4 0,2-1 16,-1 2-16,0-1 0,-1 1 15,-1 3-15,0 2 0,-2 2 16,-1 2-16,0 3 0,1 3 15,-1 2-15,-2 2 0,-2 5 16,0 3-16,-3 1 0,0 1 0,-2 2 16,0 1-16,0-1 0,1-2 15,-2 2-15,0 1 0,-1 0 16,0-2-16,-1 0 0,0-2 16,-1-2-16,2-1 0,-1-1 15,0 3-15,-1-4 0,0-1 16,0-2-16,-2-2 0,2-2 15,0 1-15,0-1 0</inkml:trace>
  <inkml:trace contextRef="#ctx0" brushRef="#br0" timeOffset="12583.7442">10154 6887 0,'0'0'0,"0"0"0,0 0 16,0 0-16,0 0 0,0 0 0,-6 27 15,6-27-15,-10 22 0,10-22 16,-13 35-16,5-14 0,1 0 16,0 2-16,0 4 0,2-2 15,-1 0-15,0 6 0,0-1 16,2-1-16,0-2 0,1 6 15,1-1-15,0-3 0,-1-3 0,1-2 16,1-3-16,0-3 0,0-2 16,1-3-16,0-2 15,0-1-15,0-3 0,0-3 0,0-4 16,0 0-16,0 0 0,-2-5 16,2-3-16,0-2 0,0-3 0,2-3 15,2-2-15,2 3 16,-1 0-16,3-1 0,2 0 15,1 0-15,0 1 0,2 0 16,3 0-16,-1 3 0,2 2 0,6 0 16,2 2-16,0 3 0,-2 3 15,0 2-15,0 4 0,-2 0 16,-2 3-16,-2 3 0,1 5 16,-3-2-16,-1 0 0,-2 1 15,-1 0-15,-2 1 0,-3-2 0,-4 1 16,-3 1-16,-2-1 0,-3-3 15,-5 0-15,-3-1 16,-2 0-16,-2-2 0,-6-1 16,-6-2-16,2 1 0,3-2 0,-5 0 15,-2 0-15,4-2 0,1 0 0,2 0 16,6-1-16,4 0 16</inkml:trace>
  <inkml:trace contextRef="#ctx0" brushRef="#br0" timeOffset="13020.2061">10769 6786 0,'0'0'0,"0"0"0,0 0 15,0 0-15,0 0 0,0 24 16,0-24-16,-4 26 0,4-26 0,-6 35 15,1-11-15,1 2 0,0 0 16,-1 2-16,1 0 0,-2 8 16,2-1-16,-1-2 0,1 0 15,0 4-15,0-7 0,2 0 16,0-2-16,0-3 0,1-2 16,0-3-16,-1 1 0,2-3 15,0-2-15,0-1 0,0-2 16,0-2-16,0-3 0,0 0 15,0 1-15,0-2 0,-1-1 0,1 0 16,0-2-16,0 1 0</inkml:trace>
  <inkml:trace contextRef="#ctx0" brushRef="#br0" timeOffset="13599.6961">10891 7352 0,'0'0'0,"0"0"0,0 0 0,0 0 15,27-2-15,-27 2 0,22 0 16,-22 0-16,25-2 0,-11 1 15,2 0-15,0 0 0,3 1 0,-1-1 16,-1-3-16,1 2 0,-1-1 16,5-1-16,0-2 15,-1-1-15,-2-1 0,-1 0 0,-1-2 16,-3 0-16,-1 2 0,-2-3 16,0 0-16,-2 1 0,-1 1 15,-4-1-15,-3 0 0,-2 1 16,-2 2-16,-2 0 0,-1 0 15,-2-2-15,-1 1 0,-2 2 0,-1-1 16,-1 3-16,0 2 0,-4 2 16,-3 0-16,2 0 0,-2 2 15,0 2-15,-1 5 0,1-1 16,1 0-16,1 5 0,-1 3 16,1-1-16,3-1 0,-2 6 15,3-1-15,3 1 0,3-1 16,4 0-16,2 3 0,2-3 0,0-1 15,6-3-15,6 0 16,2-2-16,0 2 0,2-4 16,4-2-16,2 0 0,1-2 0,1-3 15,-1-1-15,0-1 0,0-2 16,-2 0-16,-1-2 0,-3 1 16,0 1-16,-4-1 0,-2 0 15,-2 1-15</inkml:trace>
  <inkml:trace contextRef="#ctx0" brushRef="#br0" timeOffset="14516.9524">7922 7911 0,'0'0'16,"0"0"-16,0 0 0,0 0 15,0 0-15,0 0 0,26 9 0,-26-9 16,22 7-16,-22-7 0,29 3 16,-13-2-16,0 0 0,2-1 15,2 1-15,2-1 0,1 1 16,2 0-16,3 0 0,8-2 16,2-1-16,0 0 0,4 1 15,6-1-15,-4-1 0,3 1 16,2 0-16,-3 2 0,-2 0 0,11 1 15,1-1-15,-1 0 0,-3 0 16,1 0-16,1 0 0,8-1 16,-1-1-16,-2 1 0,1 1 15,-4-1-15,-1 1 0,10-2 16,1 4-16,-5-2 0,-5 0 16,2 0-16,1 0 0,0-2 15,-3 1-15,24 2 0,-7 2 16,-9-2-16,-6-1 0,1-1 15,-1-3-15,-5 7 0,-4 2 0,0-2 16,1 1-16,-2-5 0,0-2 16,-3 0-16,0 1 0,3 0 15,1 1-15,-16 3 16,7 3-16,-6-4 0,-3-1 16,13 0-16,-6-2 0,-2 1 0,1 0 15,-16 0-15,1-1 0,0 1 16,-1 1-16,1-2 0,1 2 15,-3 0-15,3 0 0,-5-1 16,-2-2-16,-3 0 0,-2 1 16,-2-1-16,-2 1 0,0 0 15,0 0-15,-2 2 0,0-1 16,-3 1-16,0-1 0,0-1 16,-2 2-16,2-1 0,-2 1 0,3-1 15,-3 1-15,0 0 0,-4-1 16,-1 1-16,-2 1 0,3 0 15,-1 0-15,2 0 0</inkml:trace>
  <inkml:trace contextRef="#ctx0" brushRef="#br0" timeOffset="20553.8618">6866 7343 0,'0'0'15,"0"0"-15,0 0 0,0 0 0,0 0 16,0 0-16,0 0 0,24-4 16,-24 4-16,22-1 0,-22 1 15,30-3-15,-13 1 0,1 0 16,3 0-16,0 0 0,-1-1 0,2 0 16,2 2-16,5-2 0,-1 0 15,-3-1-15,-2 3 16,-1-1-16,-3 0 0,-1 0 15,-3 2-15,-1-1 0,0-1 0,-2 1 16,-5 0-16,1 0 0,-1 0 0,-2-1 16</inkml:trace>
  <inkml:trace contextRef="#ctx0" brushRef="#br0" timeOffset="20833.166">7096 7157 0,'0'0'15,"0"0"-15,0 0 0,0 0 0,0 0 16,0 0-16,9 32 16,-9-32-16,7 23 0,-7-23 15,7 34-15,-5-15 0,0 2 0,0 1 16,0 2-16,-1 0 0,1-2 15,-1 6-15,-1 1 16,1-4-16,0-2 0,0 0 0,1-3 16,-1-1-16,1 0 0,2-4 15,0-1-15,0-5 0,-2-3 0,0-1 16,1 0-16,-3-1 0</inkml:trace>
  <inkml:trace contextRef="#ctx0" brushRef="#br0" timeOffset="21477.4047">11915 7268 0,'0'0'0,"0"0"15,0 0-15,0 0 0,0 0 0,0 0 16,28 2-16,-28-2 0,0 0 16,30 4-16,-30-4 0,29 3 15,-12-2-15,1 0 0,0-2 16,1 1-16,1 1 0,2-1 16,1 2-16,-2-2 0,-1-2 0,2 1 15,-3 0-15,-4 1 0</inkml:trace>
  <inkml:trace contextRef="#ctx0" brushRef="#br0" timeOffset="21666.9396">12029 7491 0,'0'0'0,"0"0"0,0 0 16,0 0-16,26-3 0,-26 3 0,31-3 15,-31 3-15,39-4 0,-15 3 16,4 1-16,-1-1 0,0 0 16,1-2-16,-3 2 0,-4-1 15</inkml:trace>
  <inkml:trace contextRef="#ctx0" brushRef="#br0" timeOffset="22404.129">13063 7209 0,'0'0'16,"0"0"-16,0 0 0,0 0 0,0 0 15,4 32-15,-4-32 0,-3 28 16,1-12-16,-1 1 0,-3 2 16,1 0-16,0 0 0,-1 5 15,0-1-15,1-1 0,0-4 0,1 0 16,-1-2-16,2-3 16,1-3-16,0 0 0,-1-4 15,1-1-15,0-2 0,2-3 16,1-6-16,0 0 0,0-1 0,1-3 15,2-2-15,0-1 0,2-1 16,5-6-16,2-3 0,0 2 16,0 1-16,3 1 0,2-1 15,-1 2-15,1 3 0,4-1 16,0 1-16,-2 4 0,-3 3 0,1 4 16,0 4-16,-3 3 0,-2 2 15,1 3-15,-1 4 16,-2 1-16,-2 0 0,-3 2 0,-1 0 15,-2 0-15,-1-1 0,-2 1 16,-1 1-16,-1-3 0,0-1 16,-1 0-16,2 0 15,0-4-15,0-1 0,0-1 0,0-1 16,-1-3-16,0 0 0,-1-3 16,2-2-16,0-4 0,0-1 0,4-5 15,4-5-15,3-1 0,3 1 16,4-2-16,2 0 15,1 2-15,1 1 0,7-3 0,0 1 16,-3 5-16,-4 2 0,-1 3 16,-1 5-16,0 3 0,-1 3 0,-1 5 15,1 3-15,-3 3 16,-1 1-16,-3 2 0,-2 1 16,-2 2-16,0 1 0,-3-1 15,0 0-15,-3-2 0,0-1 0,-1-1 16,0 0-16,-1-3 0,0 0 15,-1-1-15,1 1 16,1-5-16,1-1 0,-1-3 0,0 0 16,0-1-16</inkml:trace>
  <inkml:trace contextRef="#ctx0" brushRef="#br0" timeOffset="22883.2728">14060 7197 0,'0'0'0,"0"0"0,0 0 15,0 0-15,-9 28 0,9-28 16,-13 27-16,13-27 0,-16 35 16,7-15-16,1 2 0,0-1 15,1 0-15,2 2 0,1-1 16,2-2-16,2 0 0,3-4 15,3-3-15,3-1 0,3-2 0,2-4 16,2-6-16,0-2 0,3-1 16,2-3-16,1-1 0,-1-3 15,-1-3-15,5-6 0,0-3 16,-1-1-16,-2 1 0,0-2 16,-1-1-16,-4 2 0,-1 1 0,-3 2 15,-1 4-15,-3 3 0,-1 3 16,-3 2-16,-2 1 15,0 3-15,-1 2 0,-2 2 0,-3 5 16,-1 0-16,0 4 0,-3 5 16,-2 2-16,1 4 0,-1 1 0,1 3 15,1 3-15,0 3 16,1-2-16,3 0 0,2 0 16,0-6-16,1-3 0,3-3 15,4-3-15,1-1 0,3 0 0,2-3 16,1-3-16,-2-1 0,-2-3 15,-2 1-15</inkml:trace>
  <inkml:trace contextRef="#ctx0" brushRef="#br0" timeOffset="23250.1714">14738 7199 0,'0'0'0,"0"0"15,0 0-15,0 0 0,-4 21 16,4-21-16,-5 32 0,0-13 16,1 2-16,-3 2 0,-1 2 15,0-1-15,0-2 0,-1 5 16,2-2-16,0-5 0,1-2 0,2-3 16,1-3-16,1-4 0,0-2 15,2-6-15,-1-3 16,1-3-16,1-2 0,3-5 15,1-4-15,1 0 0,0-2 0,2 0 16,1-1-16,-1 2 0,-2 1 16,3-3-16,0 4 0,-1 1 15,-3 3-15,4 2 0,1 2 16,-1 4-16,0 0 0,3 3 16,2 1-16,0 1 0,0 0 0,0 2 15,0 1-15,-2-1 0,-1 0 16,-2-1-16</inkml:trace>
  <inkml:trace contextRef="#ctx0" brushRef="#br0" timeOffset="23786.528">15197 6922 0,'0'0'0,"0"0"16,0 0-16,0 0 0,0 0 0,-5 30 15,5-30-15,-8 32 0,2-13 0,-2 5 16,0 6-16,-1 1 16,-1 1-16,-2 10 0,0 0 15,1-4-15,2-3 0,-1 5 0,3-4 16,0-5-16,0-3 0,2-5 15,0-2-15,1-5 0,1-2 16,-1-1-16,1-3 0,1-3 16,0-2-16,0-5 0,-1-4 15,1-2-15,1-1 0,1-1 16,1-5-16,1 0 0,1-3 16,0 1-16,1-3 0,3 1 15,1 1-15,4 1 0,3 0 16,3 1-16,2 1 0,2 0 0,3 2 15,5 0-15,-2 2 0,1 4 16,0 2-16,-4 4 0,-3 2 16,-1 3-16,-2 4 0,-4 0 15,-3 2-15,-3 0 0,-3 2 16,-4 1-16,-2 0 0,-4 0 16,-3-1-16,-4 0 0,-3-2 0,-6-1 15,-3 2-15,-2-4 0,1 1 16,-3 0-16,-2-3 0,1-1 15,2-1-15,2-2 0,2-1 16,3-4-16,3-4 0,4 2 16,2 0-16,2 1 0</inkml:trace>
  <inkml:trace contextRef="#ctx0" brushRef="#br0" timeOffset="24117.4069">15824 6861 0,'0'0'0,"0"0"16,0 0-16,-3 24 0,3-24 0,-6 32 15,-1-6-15,1 1 16,-1 2-16,-3 14 0,-1 5 0,1-4 16,1-4-16,0 6 0,2-1 15,0 1-15,2-7 0,1-4 16,1-4-16,1-4 0,0-3 0,0-4 16,2 0-16,-1-6 15,0-2-15,-1-4 0,-1-1 16,1-2-16,-1-1 0,1-1 0</inkml:trace>
  <inkml:trace contextRef="#ctx0" brushRef="#br0" timeOffset="24567.2891">15916 7345 0,'0'0'15,"0"0"-15,0 0 0,23-1 0,-23 1 16,24-1-16,-11 2 0,1-1 16,1 0-16,3 0 0,1-1 15,4-2-15,0 1 0,-1-3 16,0 1-16,-1-1 0,-1-1 16,-1 1-16,-2-3 0,0 0 15,-3-1-15,-3-1 0,-2-3 16,-3 2-16,-2 0 0,-4-1 0,-4-1 15,-3 1-15,-2 1 0,-1 1 16,-1 0-16,-1 0 0,-1 1 16,-4 3-16,-1 2 0,-1 2 15,1 2-15,1 2 0,-2 1 16,1 4-16,1 2 0,-7 10 16,0 4-16,3 1 0,3 2 0,1 3 15,4 1-15,3-2 0,3 0 16,8 5-16,7 1 15,4-6-15,5-5 0,6-2 0,6-1 16,1-5-16,3-3 0,5-2 16,2-1-16,-5-3 0,-3-2 15,-7-1-15,-5 1 0,-4-2 0</inkml:trace>
  <inkml:trace contextRef="#ctx0" brushRef="#br0" timeOffset="25200.3454">13092 7872 0,'0'0'16,"0"0"-16,0 0 0,28-3 16,-16 2-16,4 1 0,4-1 0,2 1 15,3 1-15,9-1 16,2 0-16,3 0 0,4 0 0,14 3 16,2-1-16,1-1 0,-1-1 15,15 0-15,0 1 0,11-1 16,-3 2-16,2-2 0,0 1 15,9 1-15,-5 2 0,12 2 16,-2 0-16,21 1 0,-12-3 0,-5-1 16,-5 1-16,-7 0 0,-4 0 15,1 1-15,0-2 0,-3-1 16,-3-1-16,-1 2 0,-1 0 16,-4-5-16,-3-3 0,0 3 15,0 2-15,-3-1 0,-5-1 16,-6-1-16,-3 1 0,-8 0 15,-7 0-15,-2-1 0,-3 1 16,-7-3-16,-6-1 0,-8 3 16,-4 0-16,-7 2 0,-5-1 0,-13-1 15,-8-2-15,13 4 0,3-1 16,3 1-16</inkml:trace>
  <inkml:trace contextRef="#ctx0" brushRef="#br0" timeOffset="28767.3962">17443 7225 0,'0'0'0,"0"0"15,0 0-15,-13 18 0,13-18 0,-16 20 16,5-6-16,0 2 0,0 1 16,-2 4-16,-2 1 0,-5 6 15,0-1-15,0 0 0,-1 0 16,2-1-16,3-1 0,-5 2 16,-1 0-16,2-1 0,1-4 15,2 2-15,-1-2 0,4-6 0,1-4 16,2-4-16,2 1 0,2-4 15</inkml:trace>
  <inkml:trace contextRef="#ctx0" brushRef="#br0" timeOffset="29017.0503">17039 7357 0,'0'0'0,"0"0"16,0 0-16,23 11 0,-23-11 16,26 11-16,-10-2 0,0 0 15,2 1-15,8 3 0,4 2 16,0 0-16,-1 0 0,3 2 16,3 2-16,2 1 0,-3-1 0,0 1 15,1 1-15,-4-3 16,-4-2-16,1 4 0,-4-2 15,-9-6-15,-1-2 0,-3-2 0</inkml:trace>
  <inkml:trace contextRef="#ctx0" brushRef="#br0" timeOffset="30450.2132">13773 6370 0,'0'0'16,"-12"4"-16,-5 0 0,-5 3 0,-2 0 15,-13 5-15,-8 4 0,2-1 16,0 2-16,-9 9 0,-2 3 16,2-1-16,2-1 0,-5 8 15,4 0-15,2 0 0,0-1 0,-4 9 16,5 3-16,6-4 16,5-2-16,-10 22 0,6-3 15,19-20-15,5 0 0,-7 18 0,6-2 16,2-9-16,4-5 0,4 2 15,5-1-15,2-3 0,2-2 16,7 3-16,3 4 0,-2-20 16,1 3-16,9 18 0,3-3 15,-4-16-15,4-1 0,9 6 16,3-1-16,-4-5 0,1 1 16,10 1-16,6 2 0,0-6 0,1-4 15,28 15-15,-3 0 16,-9-3-16,-6-6 0,8-2 0,6 0 15,-6-5-15,-3-3 0,6 4 16,5 2-16,-8-4 0,-4-2 16,14 0-16,10 2 0,-7-8 15,-5-5-15,7 4 0,3 4 16,-5-2-16,-2-3 0,6 1 16,4 0-16,-7 0 0,-5 0 15,8-1-15,6-2 0,-6 0 16,-6-3-16,11-4 0,7-6 15,-8 3-15,-5 2 0,8-1 0,7 0 16,-7 0-16,-7-2 0,7-1 16,3-1-16,-7 0 0,-6 0 0,4 1 15,3 1-15,-7 0 16,-4-1-16,7-2 0,4-3 16,-9-1-16,-6-2 0,3-1 15,3-2-15,-7 2 0,-6 0 16,2-1-16,1-2 0,-10 4 15,-8 1-15,4-9 0,4-6 0,-9 4 16,-5 5-16,-2-5 0,-1-5 16,-4 1-16,-4-1 0,2-3 15,1-4-15,-8 7 0,-7 3 0,-1-5 16,-3-4-16,0 4 16,-2 4-16,0-5 0,0-2 15,-5 2-15,-2 2 0,-5-3 16,-2-1-16,-3 3 0,-3 2 0,-7-7 15,-4-3-15,-2 4 0,1 3 16,-3-3-16,-1 0 0,4 15 16,-3 0-16,-12-9 0,-5-3 15,4 5-15,0-1 0,-25-15 16,0 2-16,17 16 0,-2 1 0,-23-14 16,0 2-16,5 5 15,5 5-15,-3-4 0,-4-2 16,8 6-16,5 4 0,-5 3 0,-4 1 15,0-1-15,-2-2 0,-2 2 16,-1 1-16,9 0 0,7 0 16,-6 2-16,-5 2 0,4 0 15,3 2-15,-4 0 0,-1 0 16,3 1-16,3 0 0,-3 4 16,-3-1-16,9 2 0,8 2 0,-8-3 15,-4-3-15,6 7 16,4 3-16,-6 1 0,-4 1 15,0-1-15,0-1 0,-5 1 0,-5 1 16,4 3-16,0 3 0,-9 1 16,-7 3-16,0 2 0,1 0 15,-15 8-15,-7 7 0,2-3 16,4-2-16,28-7 0,19-5 16,13-4-16</inkml:trace>
  <inkml:trace contextRef="#ctx0" brushRef="#br0" timeOffset="32467.7979">9463 7992 0,'0'0'0,"0"0"0,0 0 0,0 0 16,0 0-16,0 0 0,0 0 15,0 0-15,0 0 0,0 0 16,0 0-16,0 0 0,-22 12 16,22-12-16,0 0 0,0 0 15,0 0-15,0 0 0,-19 17 16,19-17-16,0 0 0,0 0 15,-16 18-15,16-18 0,-10 10 0,5-4 16,-2 0-16,0 0 0,0 0 0,-2 0 16,0 0-16,0 0 15,2 0-15,-4 1 0,1 1 16,0-1-16,1 2 0,1-2 16,0 1-16,1 0 0,0-1 15,1-1-15,-1 0 0,2 0 0,2 1 16,1-2-16,1-1 15,0 2-15,1-1 0,1 1 0,2-1 16,2-1-16,0-1 0,2 1 16,2-2-16,0 1 0,2-1 15,2 0-15,0-1 0,0 1 16,0-1-16,2 1 0,0 0 16,1-2-16,-1 0 0,0 1 15,2 0-15,-2 0 0,0-1 0,2-1 16,1-1-16,-3 2 0,0 0 15,-1 0-15,-1-2 0,-4 1 16,0 1-16,-1-1 0,-1 0 16,0 0-16,-2 0 0,0-1 15,-2 0-15,-1 0 0,-2 2 16,2-4-16,-4 0 0,0-1 16,-1 0-16,-2 0 0,1-2 15,0 0-15,-1 0 0,0-3 16,-2 0-16,2 1 0,-3 0 0,-1 0 15,-1-1-15,-1 0 0,1 2 16,-2-1-16,1-1 0,0 1 16,1-2-16,-2-2 0,1 1 15,2 4-15,1-1 0,-3 0 16,0 0-16,4 2 0,0-2 0,2 1 16,-1 2-16,2 0 0</inkml:trace>
  <inkml:trace contextRef="#ctx0" brushRef="#br0" timeOffset="46351.4177">7924 6456 0,'0'0'0,"0"0"0,0 0 0,0 0 16,0 0-16,0 0 0,7 25 15,-7-25-15,0 0 0,8 34 16,-8-34-16,1 35 0,-1-17 0,0 2 16,0 1-16,0 0 0,0-1 15,0 4-15,-1-1 0,1-4 16,-2-3-16,2-2 0,0-3 16,0 0-16</inkml:trace>
  <inkml:trace contextRef="#ctx0" brushRef="#br0" timeOffset="46684.7069">7958 6497 0,'0'0'0,"0"0"0,0 0 0,0 0 16,23-12-16,-23 12 0,21-8 15,-21 8-15,22-4 0,-11 2 0,0-2 16,0 0-16,0 2 15,0 0-15,0-1 0,0 2 16,-1 0-16,0 1 0,-2-1 0,1 1 16,0 0-16,1 1 15,-3 0-15,0 0 0,1 2 0,-2-1 16,0 1-16,0 3 0,-2-2 16,-1 1-16,1 1 0,-2 0 15,-1 0-15,-1 4 0,-1 1 16,0 2-16,-1 1 0,-3 1 15,0 2-15,-1-1 0,1 1 0,-2 3 16,-2-1-16,2 0 16,-1-2-16,1-1 0,1-2 0,0-1 15,2-2-15,-2-3 0</inkml:trace>
  <inkml:trace contextRef="#ctx0" brushRef="#br0" timeOffset="46851.7569">7971 6785 0,'0'0'0,"0"0"0,0 0 15,0 0-15,0 0 0,0 0 0,0 0 16,0 0-16,0 0 0,0 0 16,0 0-16,0 0 0,23-14 0,-23 14 15,24-9-15,-24 9 16,24-9-16,-24 9 0,28-11 16,-14 5-16,-4 2 0,0 0 15</inkml:trace>
  <inkml:trace contextRef="#ctx0" brushRef="#br0" timeOffset="47084.7558">8370 6568 0,'0'0'0,"0"0"16,0 0-16,21-9 0,-21 9 0,26-7 15,-5 2-15,-1 0 16,3 1-16,9-3 0,3-1 15,-3 2-15,-1 0 0,0 1 0,0 0 16,3-2-16,-3 2 0,-3 0 16,-2 3-16,-6-1 0,-2 1 15,-5-1-15,-3 0 0,-5 3 16,0 0-16,-2 1 0,0-1 16,1 1-16</inkml:trace>
  <inkml:trace contextRef="#ctx0" brushRef="#br0" timeOffset="47317.3757">8639 6325 0,'0'0'0,"0"0"16,0 0-16,0 0 0,0 0 0,0 0 16,0 0-16,0 0 0,0 0 0,-2 29 15,2-29-15,-5 30 16,5-30-16,-7 37 0,2-14 15,1 0-15,-2 1 0,1-2 16,-1 1-16,0 4 0,-1-1 0,-1-1 16,-1-1-16,2-2 0,0-1 15,-1-5-15,3-1 0,-1-3 0</inkml:trace>
  <inkml:trace contextRef="#ctx0" brushRef="#br0" timeOffset="47534.1921">8433 6775 0,'0'0'0,"0"0"0,0 0 15,0 0-15,0 0 0,0 0 0,6 22 16,-6-22-16,0 0 0,9 25 16,-9-25-16,9 24 0,-6-12 0,1 0 15,-2 1 1,0-1-16,1-1 0,-1-1 0,2-1 15,-2-1-15,1-1 0,1-2 16,-4-1-16,1-1 0,0-1 0,0 0 16</inkml:trace>
  <inkml:trace contextRef="#ctx0" brushRef="#br0" timeOffset="47867.3152">8482 6821 0,'0'0'0,"0"0"15,0 0-15,0 0 0,0 0 0,10-17 16,-10 17-16,0 0 15,24-18-15,-24 18 0,21-11 16,-10 6-16,-1 0 0,2 0 0,2 1 16,-1-1-16,0 3 0,2-2 15,-1 1-15,-1 1 0,0 1 16,1 0-16,-2 1 0,-1 0 16,0 0-16,0 1 0,0 0 15,-1 0-15,-2 0 0,1 0 16,-1 2-16,0 0 0,-1-1 0,0 0 15,-1 1-15,-2 0 0,-1 0 16,2 0-16,-1 2 0,-1 0 16,-3 1-16,-3 1 0,0 0 15,-2 1-15,1 0 0,-2 3 16,0 2-16,-1-1 0,0 1 16,-1 0-16,0 0 0,-1-1 0,-1 0 15,-1 0-15,4-2 16,-2-2-16</inkml:trace>
  <inkml:trace contextRef="#ctx0" brushRef="#br0" timeOffset="48017.282">8584 6983 0,'0'0'0,"0"0"0,0 0 15,0 0-15,0 0 0,0 0 0,0 0 16,0 0-16,0 0 0,0 0 16,0 0-16,28-15 0,-28 15 0,25-3 15,-25 3-15,28-4 0,-13 0 16,2 1-16,1 0 15,1-1-15,-1 0 0,0 1 0,-5 1 16,0-1-16</inkml:trace>
  <inkml:trace contextRef="#ctx0" brushRef="#br0" timeOffset="48284.4801">9174 6518 0,'0'0'0,"0"0"16,0 0-16,0 0 0,0 0 0,0 0 16,0 0-16,0 0 0,15 27 15,-15-27-15,4 24 0,-4-24 16,0 28-16,0-14 0,1 0 15,1-1-15,-1-2 0,1-3 16,1-3-16,-1-1 0,1 0 0,-1-2 16</inkml:trace>
  <inkml:trace contextRef="#ctx0" brushRef="#br0" timeOffset="48667.6582">9202 6543 0,'0'0'0,"0"0"0,0 0 0,0 0 16,0 0-16,0 0 0,29-9 16,-29 9-16,20-4 0,-20 4 15,29-5-15,-13 2 0,-2-1 16,1 1-16,-2 1 0,0 1 16,-1 1-16,0 0 0,0 1 15,-1-1-15,-1 1 0,-2 2 16,-1-2-16,-2 2 0,0 1 15,-3 2-15,-2 2 0,-1 0 16,-3 1-16,-1 0 0,-2 1 16,0 0-16,-2 0 0,-3-1 15,-2 2-15,1-1 0,0 1 0,-4 1 16,2 0-16,2-2 0,2-3 16,1 0-16,2-2 0,1 1 15,2-2-15,2-2 0,3-2 16,0 3-16,2-3 0,2 0 15,3-1-15,1 0 0,0-1 0,3-1 16,3 1-16,-2-1 0,0-1 16,-2 0-16,-1 1 0,-2 0 15</inkml:trace>
  <inkml:trace contextRef="#ctx0" brushRef="#br0" timeOffset="48934.5658">9684 6361 0,'0'0'0,"0"0"0,0 0 0,0 0 16,0 0-16,0 0 0,2 26 16,-2-26-16,-5 24 0,5-24 15,-8 35-15,2-16 0,1 1 0,-1 0 16,2 0-16,0 0 15,-1-4-15,1 4 0,0-4 16,2-3-16,1-3 0,0-2 16,0-3-16,1-1 0,0-2 0,0 2 15</inkml:trace>
  <inkml:trace contextRef="#ctx0" brushRef="#br0" timeOffset="49252.0739">9648 6473 0,'0'0'15,"0"0"-15,0 0 0,0 0 0,0 0 16,30-13-16,-30 13 0,26-9 16,-11 5-16,3 0 0,2 0 15,1 0-15,1 0 0,3-1 16,3-1-16,5 0 0,-4 1 16,2 0-16,0-1 0,-2 0 15,-2 2-15,5-2 0,-3 1 16,-5 0-16,-4 2 0,-1 0 0,-1 1 15,-6 1-15,0-1 0,-3 1 16,-3 1-16,0 1 0,-2 2 16,-3 2-16,-2 3 0,-1 1 15,-1 1-15,-3 4 0,0 2 16,-3 1-16,-2-1 0,-1 1 16,-2 1-16,2-1 0,1-1 0,0-2 15,0-2-15,1 7 16,1 5-16,1-1 0,0-4 15,2-3-15</inkml:trace>
  <inkml:trace contextRef="#ctx0" brushRef="#br0" timeOffset="49557.0396">10005 6229 0,'0'0'0,"0"0"0,0 0 16,0 0-16,0 0 0,0 0 0,0 0 16,0 0-16,0 0 0,-8 31 15,8-31-15,-15 32 0,6-13 0,-2 6 16,-1 5-16,-2 0 16,1 1-16,-6 10 0,-1 2 15,-4 4-15,3-7 0,2-1 16,0-2-16,0 1 0,3-8 0,0-1 15,2-1-15,2-3 0,2-5 16,-1-1-16,0-3 16,2-5-16,1-2 0,2-2 15,0-2-15,2 0 0</inkml:trace>
  <inkml:trace contextRef="#ctx0" brushRef="#br0" timeOffset="49817.3074">9842 6637 0,'0'0'16,"0"0"-16,0 0 0,0 0 0,0 0 16,6 23-16,-6-23 0,1 24 15,-1-24-15,-3 34 0,0-13 16,-1-1-16,0 1 0,1-1 16,0 0-16,1-1 0,1-1 15,1 2-15,1-2 0,1-3 16,2-3-16,0-2 0,2-2 15,-2-3-15,2 0 0,0-3 0,3-1 16,2-3-16,2-2 0,2-1 16,1-2-16,4-4 0,-1-3 15,-4 1-15,-2 3 0,-2 1 16</inkml:trace>
  <inkml:trace contextRef="#ctx0" brushRef="#br0" timeOffset="50017.7268">10380 6608 0,'0'0'0,"0"0"0,0 0 15,0 0-15,0 0 0,-21 20 0,21-20 16,-20 18-16,20-18 0,-26 21 16,12-12-16,1 1 0,0 0 15,-1-1-15,0 0 0,0-1 16,-1-1-16,1 0 0,0-1 15,1-2-15,0-1 0,4-1 0,0 0 16,1 1-16</inkml:trace>
  <inkml:trace contextRef="#ctx0" brushRef="#br0" timeOffset="50267.8968">10013 6722 0,'0'0'0,"0"0"15,0 0-15,0 0 0,0 0 0,0 0 16,0 0-16,0 0 0,0 0 15,23 18-15,-23-18 0,0 0 16,22 19-16,-22-19 0,21 16 16,-9-7-16,1-1 0,1-1 15,2 1-15,-1-2 0,2-1 16,1-1-16,3 2 16,1 1-16,2-2 0,5 0 0,0-1 15,1-1-15,0-2 0,-3 0 16,0 1-16,-2 0 0,-1 0 15,-1-2-15,-1-1 0,-4 0 16,-2 0-16,-3 0 0</inkml:trace>
  <inkml:trace contextRef="#ctx0" brushRef="#br0" timeOffset="79284.9858">2966 9356 0,'0'0'16,"0"0"-16,0 0 0,0 0 0,0 0 16,0 0-16,22-10 15,-22 10-15,0 0 0,27 0 0,-27 0 16,23 2-16,-23-2 0,29 0 15,-10 0-15,-1 0 0,1 0 0,3 1 16,4 1-16,-1-1 16,0 0-16,11-1 0,3 1 15,1-1-15,0 1 0,10 1 16,4 1-16,-3 0 0,-3 0 0,12-1 16,5-1-16,-4 1 0,-5 1 15,15-1-15,1 0 16,-8 1-16,-5-1 0,14 2 0,6-1 15,-7 0-15,-5 1 0,35-1 16,-1 0-16,-18-1 0,-9-2 0,9-1 16,7-2-16,-14 2 15,-9 1-15,9 1 0,10 3 16,-11-1-16,-10 1 0,15-2 16,8-1-16,-12 0 0,-13 2 0,13 0 15,4 0-15,-8-1 0,-5 0 16,5 3-16,4 1 0,-9 0 15,-7-1-15,10 0 0,6 0 16,-11-3-16,-8 0 0,7 0 16,4-1-16,-7-1 0,-5-3 0,5 5 15,3 3-15,-14-5 16,-10-1-16,4-1 0,4 2 16,-9 0-16,-4-1 0,0-1 0,1 0 15,-7-1-15,-9 0 0,-4 1 16,-1 0-16,-9 1 0,-2-1 15,-9 0-15,-4-1 0,5 2 16,1 1-16,0-1 0</inkml:trace>
  <inkml:trace contextRef="#ctx0" brushRef="#br0" timeOffset="82418.8641">6093 7796 0,'0'0'0,"0"0"0,0 0 16,0 0-16,0 0 0,16 14 0,-16-14 15,0 0-15,13 26 0,-13-26 16,7 21-16,-5-8 0,-1-1 15,-1 1-15,-1 2 0,-3-1 16,0 1-16,-3 0 0,-1-1 16,0-2-16,1-2 0,2 0 15</inkml:trace>
  <inkml:trace contextRef="#ctx0" brushRef="#br0" timeOffset="82618.8634">6245 7882 0,'0'0'0,"0"0"0,17-4 0,-7 1 16,1 1-16,3-3 0,4 1 15,1-2-15,-3 1 0,6 1 16,0 1-16,-1-1 0,-1-2 0,-1-1 16,-3 0-16,-1-1 0,-2 1 15,-5-1-15,-2 1 0,0 1 16,-1-1-16,-1 3 0</inkml:trace>
  <inkml:trace contextRef="#ctx0" brushRef="#br0" timeOffset="82784.8659">6327 7668 0,'0'0'0,"0"0"16,0 0-16,0 0 0,0 24 0,0-24 15,0 23-15,0-23 0,0 30 16,0-14-16,0 4 15,0 1-15,0-2 0,0-1 0,0 0 16,-1-1-16,0-1 0,0 0 16,0-2-16,-1-2 0</inkml:trace>
  <inkml:trace contextRef="#ctx0" brushRef="#br0" timeOffset="82952.0213">6199 8004 0,'0'0'0,"0"0"15,0 0-15,0 0 0,0 0 0,0 0 16,27-4-16,-27 4 0,27-5 15,-7 1-15,3 0 0,0-1 16,0 0-16,3 0 0,1 2 16,6-3-16,-1 0 0,-4-1 15,-4 2-15,-4-1 0,-3 2 0,-3 1 16</inkml:trace>
  <inkml:trace contextRef="#ctx0" brushRef="#br0" timeOffset="83302.2079">6224 8082 0,'0'0'15,"0"0"-15,0 0 0,0 0 16,0 0-16,-1 26 0,1-26 16,0 22-16,0-22 0,1 22 0,-1-22 15,3 19-15,-1-11 0,-1-1 16,0-1-16,0-1 0,-1-2 15,0-3-15,-2 1 0,2-1 16,-3-2-16,0-1 0,0-3 16,2 1-16,-1 0 0,2-1 15,0-1-15,2 0 0,2 3 16,3-2-16,2 1 0,1 0 16,1-2-16,1 3 0,1 0 15,-1 0-15,-1 0 0,-1 2 0,1 2 16,-1 0-16,1 2 0,-3 2 15,-3 1-15,-3 2 0,-5 1 16,-1 2-16,-5 2 0,-1-1 16,-5 0-16,-1 0 0,3-3 15,3 1-15</inkml:trace>
  <inkml:trace contextRef="#ctx0" brushRef="#br0" timeOffset="83468.966">5937 8330 0,'0'0'0,"0"0"15,0 0-15,21-8 0,-21 8 0,18-9 16,-18 9-16,36-11 0,-16 5 0,0 0 16,3 0-16,0 0 15,1 2-15,2 0 0,1-2 16,-4 2-16,-6 1 0,-4 1 0,-4 1 16,-1 0-16,-2-1 0,-1 1 15</inkml:trace>
  <inkml:trace contextRef="#ctx0" brushRef="#br0" timeOffset="83620.1638">5951 8395 0,'0'0'0,"0"0"16,0 0-16,0 0 15,0 0-15,0 0 0,0 0 0,0 0 16,32-4-16,-32 4 0,34-6 16,-34 6-16,39-10 0,-19 6 15,4 0-15,-2 0 0,0 1 16,0 1-16,-2 0 0,-4 0 15</inkml:trace>
  <inkml:trace contextRef="#ctx0" brushRef="#br0" timeOffset="83801.609">5980 8493 0,'0'0'0,"0"0"0,0 0 15,0 0-15,0 0 0,28-16 16,-28 16-16,29-10 0,-29 10 15,38-16-15,-20 9 0,3 0 16,1-1-16,0 0 0,0 0 16,1-2-16,-3 3 0,-3 1 0</inkml:trace>
  <inkml:trace contextRef="#ctx0" brushRef="#br0" timeOffset="84020.7484">6341 8186 0,'0'0'16,"0"0"-16,0 0 0,0 0 16,6 24-16,-6-24 0,-1 26 15,1-26-15,-2 35 0,0-14 16,1 0-16,0 1 0,1 1 0,0 0 16,0-3-16,0 4 0,0-4 15,0-5-15,-2-1 0,1-5 16,1 1-16,0-5 0,0-2 15,0-3-15,0-5 0,0 2 16,0-1-16,0 1 0</inkml:trace>
  <inkml:trace contextRef="#ctx0" brushRef="#br0" timeOffset="84236.238">6515 8071 0,'0'0'0,"0"0"0,0 0 16,0 0-16,0 0 0,0 0 15,14 30-15,-14-30 0,3 35 0,-3-13 16,-1 5-16,-1-2 16,0 0-16,2 0 0,0 1 0,0 5 15,1-5-15,0-2 16,0-4-16,0-3 0,-1-1 0,1-4 16,0-1-16,-2-3 15,-1-2-15,0 0 0,1-3 0,-2 1 16</inkml:trace>
  <inkml:trace contextRef="#ctx0" brushRef="#br0" timeOffset="84400.7789">6618 8195 0,'0'0'0,"0"0"0,0 0 0,0 0 15,20-7-15,-20 7 0,16-2 16,-7 2-16,0 0 0,0 1 15,1 2-15,-3 0 0,-1 2 0,0-2 16,-2 0-16,-1 0 16</inkml:trace>
  <inkml:trace contextRef="#ctx0" brushRef="#br0" timeOffset="84568.2975">6560 8300 0,'0'0'0,"0"0"0,0 0 15,0 0-15,29-7 0,-29 7 16,24-3-16,-11 2 0,1 0 0,1 0 16,3 2-16,-2-1 0,-2 1 15,-1-1-15,-3 0 0,-1 0 16</inkml:trace>
  <inkml:trace contextRef="#ctx0" brushRef="#br0" timeOffset="84718.8494">6599 8432 0,'0'0'0,"0"0"16,0 0-16,0 0 0,0 0 0,31-10 15,-31 10-15,32-10 0,-14 6 16,3-2-16,1 0 0,-2-1 16,-3 1-16,-2 2 0</inkml:trace>
  <inkml:trace contextRef="#ctx0" brushRef="#br0" timeOffset="84918.5747">7335 7899 0,'0'0'0,"0"0"15,0 0-15,0 0 0,0 0 0,0 0 16,-17 19-16,17-19 0,-16 16 15,16-16-15,-30 26 16,12-11-16,-1-1 0,3-1 0,3-2 16,-1-3-16</inkml:trace>
  <inkml:trace contextRef="#ctx0" brushRef="#br0" timeOffset="85118.4407">7052 8108 0,'0'0'0,"0"0"16,0 0-16,0 0 0,0 0 0,18 25 16,-18-25-16,4 25 0,-1-12 15,-1 2-15,-1-1 0,0 1 16,0-1-16,-1 1 0,0-1 16,0-1-16,1 0 0,-1-2 15,-1-1-15,0-2 0,-1-3 0,0 0 16,-1-2-16,2 1 0</inkml:trace>
  <inkml:trace contextRef="#ctx0" brushRef="#br0" timeOffset="85269.659">7117 8251 0,'0'0'0,"0"0"15,0 0-15,0 0 0,19-12 16,-19 12-16,29-11 0,-14 5 16,2-2-16,-1 1 0,2-1 15,0 1-15,1 1 0,5-1 16,-2-1-16,-4 2 0,-1 1 15,-4-2-15,-2 0 0,-2 1 16,-1-1-16,-2 3 0</inkml:trace>
  <inkml:trace contextRef="#ctx0" brushRef="#br0" timeOffset="85485.4835">7300 8281 0,'0'0'16,"0"0"-16,0 0 0,0 0 0,0 0 15,7 24-15,-7-24 0,4 18 16,-4-18-16,5 19 0,-2-9 16,0-1-16,1 0 0,-1 0 15,0-1-15,0 1 0,-1-2 16,0-1-16,0-1 0,-1 0 16,-1-2-16,-2-1 0,-2-2 15,-1 1-15,3-1 0,-1 1 16</inkml:trace>
  <inkml:trace contextRef="#ctx0" brushRef="#br0" timeOffset="85676.564">6813 8047 0,'0'0'16,"0"0"-16,0 0 0,0 0 0,0 0 15,0 0-15,0 0 0,0 0 16,0 0-16,0 0 0,0 0 16,0 0-16,0 0 0,11 21 15,-11-21-15,0 0 0</inkml:trace>
  <inkml:trace contextRef="#ctx0" brushRef="#br0" timeOffset="86068.9959">6906 8214 0,'0'0'0,"0"0"16,0 0-16,0 0 0,0 0 0,20 18 15,-20-18-15,11 22 0,-11-22 16,11 30-16,-6-13 0,1-1 16,-1-1-16,0 2 0,-1 1 15,0-2-15,0 1 0,-2-1 16,-1 0-16,-1 1 0,0-3 0,-1-2 16,-1-2-16,0-1 0,-1-2 15,-1 0-15,-2 1 0,0-2 16,-1 0-16,1-2 0,-4-3 15,2 1-15,0-1 0,2 0 16,0 0-16,3 1 0,3 2 16,1-1-16,4 1 0,4-1 15,-1 0-15,6 0 0,5 0 16,3-1-16,2 0 0,14 1 16,5 0-16,1-1 0,0 1 0,11-2 15,-1-1-15,-3-1 0,-3-2 16,6 1-16,-3 1 0,-9-1 15,-3 2-15,-6-2 0,-4 0 16,-4 1-16,-10 0 0,-4 0 16,-5 0-16,-11-3 0,-7 0 0,4 1 15,2 1-15,0 0 0</inkml:trace>
  <inkml:trace contextRef="#ctx0" brushRef="#br0" timeOffset="89452.0221">11373 9340 0,'0'0'0,"0"0"0,0 0 0,23-1 16,-23 1-16,27-3 0,-9 2 16,3-1-16,1 1 0,10 0 15,4 0-15,-1-1 0,1 2 0,14-1 16,4 0-16,-5 1 0,-2 0 16,16-1-16,3 1 15,-3 0-15,-3 0 0,15-1 0,2-2 16,-7 1-16,-6-2 0,16 2 15,5-1-15,-10 1 0,-7 1 16,40-2-16,-4 2 0,-13 0 16,-10-2-16,5 1 0,3 1 15,-8-1-15,-6 0 0,4 1 16,4-1-16,-9 3 0,-7 1 0,10 0 16,7-1-16,-11 0 15,-7-1-15,4 2 0,4 1 16,-10-3-16,-6 0 0,8-2 15,6 0-15,-6 1 0,-7-1 0,8 2 16,5-1-16,-14 0 0,-7 0 16,10 0-16,6 1 0,-7-1 15,-6 1-15,5-1 0,4-1 16,-10 2-16,-6 2 0,6-5 16,6 0-16,-8 0 0,-3 2 0,0 1 15,1 1-15,-4-4 0,-2-1 16,2 2-16,2 1 15,-7-2-15,-1-2 0,-4 1 16,-1 3-16,-7 1 0,-6 0 0,2-2 16,0-1-16,-5 1 0,-4-1 0,-5 2 15,-4 0-15,-5 1 16,-1-2-16,1 2 0,0 0 16,-1-3-16</inkml:trace>
  <inkml:trace contextRef="#ctx0" brushRef="#br0" timeOffset="90921.3482">16982 9194 0,'0'0'0,"0"0"0,0 0 16,0 0-16,0 0 0,25 5 16,-25-5-16,22 6 0,-8-4 0,2 2 15,4 2-15,2-2 0,3-3 16,7 2-16,2 0 0,2 1 16,3-1-16,2 1 0,2-1 15,9 0-15,1 1 0,4-2 16,2 0-16,9 0 0,-1-1 15,0 3-15,1-1 0,6 2 16,-6 1-16,2-1 0,-1-2 16,9-3-16,-4-2 0,-1 1 0,0 3 15,-7 0-15,-4 1 0,25 2 16,-9-4-16,-2 0 0,-1-1 16,-2 2-16,-3 2 0,-8-1 15,-4 1-15,0-3 0,2-1 16,0 1-16,1 1 0,1-1 15,-1-1-15,-2 1 0,-4 0 16,1-2-16,1 0 0,-1 0 16,-1-1-16,-1 3 0,1 1 15,-2-3-15,0-1 0,0 2 0,1 0 16,-3 1-16,0 1 0,2-2 16,0 0-16,-4 0 0,-3 0 15,-1 2-15,0 0 0,2 3 16,0-1-16,-1-3 0,1-2 15,-2 0-15,-1 2 0,2 0 16,2 0-16,-1 1 0,-1-1 0,-2 0 16,-2-1-16,1 0 0,0 0 15,1 1-15,2 3 0,-3-4 16,-2-3-16,-11 3 0,5 3 16,-3-3-16,2 1 0,2-1 15,3 0-15,-3 0 0,0-1 0,0 1 16,0 2-16,0-1 15,2-3-15,-2 1 0,-2-3 16,1 5-16,-1 2 0,0-5 16,1-1-16,-4 2 0,1 2 0,0 0 15,1 0-15,-1-1 0,0-1 16,0 3-16,1 2 16,-3-4-16,-2-2 0,2 2 0,1 1 15,1 0-15,0-2 0,0 0 16,0-2-16,-2 2 0,-2 1 0,2-1 15,0-1-15,-4 0 16,2 1-16,2-1 0,1 0 16,-3 1-16,-1 0 0,0 0 15,2 0-15,0-1 0,-1 1 0,-1 1 16,-3-1-16,2 1 0,2-2 16,0 1-16,0 0 0,-2 0 15,-4 0-15,2 0 0,1-1 16,1 1-16,-1 0 0,-1-1 15,0 1-15,0-2 0,-2 0 16,1 1-16,1-1 0,-3 1 16,0 1-16,-1 0 0,-3 1 15,1 1-15,0 2 0,2-3 0,1 0 16,-2 0-16,1 0 0,-1 1 16,0-1-16,-3 1 0,1 0 15,2 0-15,0 0 0,0-2 16,0 0-16,0 0 0,-1 1 15,-1 0-15,-2 1 0,0 0 16,-2 1-16,-1-1 0,1 0 16,2 0-16,0 1 0,-2-2 0,-1 0 15,0 0-15,1-1 0,-2 1 16,-1 1-16,-2-1 0,0-1 16,-1 0-16,-2 1 0,1-1 15,-2 1-15,-1 1 0,0-1 16,-1 0-16,0 0 15,0 0-15,-2 0 0,0 0 0,0 0 16,-2 1-16,-2 1 0,-3-2 16,-2-1-16,1-1 0,2 1 0,0 0 15</inkml:trace>
  <inkml:trace contextRef="#ctx0" brushRef="#br0" timeOffset="93303.1344">25258 9347 0,'0'0'0,"0"0"16,0 0-16,0 0 0,28 2 0,-28-2 15,33 1-15,-13-1 0,1 1 16,4 0-16,4 0 16,7 0-16,1 0 0,13 0 0,6-1 15,-4 1-15,-2 1 0,15-1 16,2-2-16,-4 1 0,-4 1 0,17-2 16,4-2-16,-7 1 15,-6-1-15,19 3 0,6 0 16,-12 1-16,-6 0 0,44 0 15,-2-1-15,-20-2 0,-14-1 0,9-2 16,6 1-16,-13 3 0,-9 1 16,12 1-16,7 2 15,-11-3-15,-8-1 0,11 2 0,7 5 16,-10-5-16,-5-1 0,11-1 16,8-2-16,-13 0 0,-9 2 0,9 2 15,6 2-15,-9-6 16,-6-3-16,8 2 0,6 1 15,-11-1-15,-8-1 0,11 2 16,8-2-16,-12 3 0,-7 1 0,7-3 16,5-3-16,-11 0 0,-9-1 15,2 2-15,1-1 0,-10 1 16,-8 2-16,3 0 0,-1 1 16,-6 1-16,-5 0 0,-3-1 15,-1 0-15,-5 1 0,-4 2 0,2-2 16,-1 1-16,-6 0 0,-5 2 15,-1-1-15,0 0 16,-3 0-16,-1 1 0,-1 2 0,0 0 16,-4 0-16,2-1 0,-3 1 15,0-1-15,-2-1 0</inkml:trace>
  <inkml:trace contextRef="#ctx0" brushRef="#br0" timeOffset="96152.1577">2539 10298 0,'0'0'0,"0"0"16,0 0-16,0 0 0,0 0 0,23-17 16,-23 17-16,0 0 0,30-4 15,-17 3-15,2 0 0,1 0 16,0-2-16,1 2 0,4 2 16,-2-1-16,1 1 0,7 1 15,3-2-15,1 0 0,-3 1 0,4-2 16,3-1-16,-1 2 0,-1 0 15,11 0-15,2 2 0,-4-2 16,-1 1-16,3-1 0,0 2 16,7 1-16,-3 0 0,2 1 15,1-2-15,-2 2 0,-1 1 0,9-3 16,1-1-16,-2 2 16,-5 0-16,4 1 0,3 0 15,-4-3-15,-3-1 0,9 2 16,3 2-16,0-1 0,-4-1 0,3-2 15,1-1-15,-4-1 0,-1 1 16,29-3-16,-4 1 0,-7 2 16,-7 2-16,1 0 0,2 1 15,-9-2-15,-3 0 0,7-1 16,4 0-16,-5 1 0,-1 1 16,2 0-16,6 0 0,-7 0 15,-3-1-15,3 1 0,3-1 16,-6 1-16,-2 0 0,2 2 15,5 3-15,-4-3 0,0-2 0,2 0 16,3-1-16,-7 0 0,-6 0 16,6 2-16,4 1 0,-2-1 15,-3 1-15,6-2 0,4-3 16,-7 4-16,-5 0 0,5 0 16,2-2-16,-4-2 0,-4 0 0,6 3 15,5 1-15,-5 0 0,-4-2 16,3-1-16,2 1 15,-6 3-15,-6 2 0,5 0 16,4 1-16,-3-3 0,-1 0 0,-1 1 16,2 0-16,-6-3 0,-1-1 15,5-1-15,5 1 0,-4 1 16,-8 1-16,8 0 0,2 0 16,-5-2-16,-2-1 0,-1 3 15,0 4-15,-4-3 0,-2-1 16,5 0-16,6-1 0,-8-1 15,-4 2-15,7-1 0,3 1 0,-5-1 16,-5 0-16,7 0 0,5 0 16,-4-1-16,-3 1 0,1-2 15,0 1-15,-3-3 0,-3-1 16,8-2-16,5-1 0,-6 10 16,-4 2-16,0 0 0,3-3 15,-4 0-15,-2 1 0,4-2 16,3-3-16,-5 0 0,-1 1 0,3-1 15,-1-1-15,-2 2 0,-4 2 16,3 1-16,2-1 0,-1-1 16,0-3-16,4 2 0,4-1 15,-7 1-15,-6 0 0,4 1 16,4-1-16,-5 1 0,-3 1 16,6-3-16,2 1 0,-4 1 0,-3 0 15,3-1-15,3-1 16,-3 1-16,-1 0 0,1 0 15,1-1-15,-2 3 0,-1 1 0,3-2 16,1-2-16,-16 2 0,2 1 16,21-2-16,0-1 0,-22 2 15,2 1-15,23 3 0,-3 2 16,-21-4-16,2-2 0,26 1 16,-2-2-16,-28 1 0,0-1 15,26 2-15,3 2 16,-27-3-16,0 0 0,25-2 0,-1 1 15,-25 1-15,0 0 0,25 1 0,0 1 16,-24-1-16,3 2 0,7-2 16,3 0-16,-6-2 0,0-1 0,25 0 15,-1 5-15,-27-3 16,-1 1-16,26-1 0,-3-1 16,-24 1-16,-1-1 0,25 2 15,1 1-15,-27-2 0,-1 1 0,27-2 16,3-2-16,-29 1 0,0 1 15,26 1-15,-1 1 16,-25-1-16,1-1 0,26 4 0,-2 1 16,-25-2-16,3-1 0,22-2 15,-1-3-15,-22 3 0,2 1 0,24-3 16,-3 0-16,-19 4 16,-1 3-16,21-2 0,-1-1 15,-7-4-15,-5-3 0,7 2 16,3 0-16,-5 1 0,-5 2 0,4 0 15,2 0-15,-3 0 0,-1-1 16,1-1-16,4-2 16,-4 2-16,-2 2 0,4-1 0,3-2 15,-4 2-15,-4-1 0,5 1 16,2 0-16,-6 2 0,-5 1 16,9-2-16,4-2 0,-6 2 15,-2 0-15,1 0 0,3 1 16,-4-2-16,0 1 0,2 0 0,3 1 15,-5 0-15,-1 0 0,1 0 16,2 0-16,-2 0 0,-1 0 16,4 0-16,3 0 0,-7-1 15,-4-1-15,6 2 0,5 2 16,-9-1-16,-5-1 0,5 2 16,6 1-16,-5-2 0,-3-1 0,3 0 15,2 1-15,1-1 0,-1 0 16,1-1-16,0 1 15,-3-2-15,-3-1 0,2 0 0,0 0 16,-14 2-16,3 0 0,19 1 16,1 1-16,-22 0 0,3-1 15,23-1-15,-1 0 0,-26 0 16,3-1-16,23 1 0,-2-1 16,-25 2-16,2-1 0,3 0 15,5-2-15,-3 1 0,0 1 0,0-1 16,2 1-16,-4-1 0,-2-1 15,2 1-15,1-1 0,-2-1 16,-1 2-16,1-1 0,1 0 16,-6 2-16,-2-2 0,3 1 15,1 1-15,-5-1 0,-2 0 16,-2-1-16,-2 0 0,-3 2 16,-3 2-16,-3 0 0,-3 1 15,0-2-15,-1-1 0,-3 1 0,-1-1 16,-2 1-16,0 0 0,0 0 15,-7-2-15,2 1 0,-2 2 16,2-1-16,0 1 0,1-1 16</inkml:trace>
  <inkml:trace contextRef="#ctx0" brushRef="#br0" timeOffset="106318.6047">24094 8732 0,'0'0'15,"0"0"-15,0 0 0,0 0 16,0 0-16,0 0 0,0 0 16,0 0-16,0 0 0,0 0 0,0 0 15,0 0-15,0 0 0,0 0 16,2 22-16,-2-22 0,0 0 15,0 0-15,0 0 0,0 0 16,0 0-16,0 0 0,0 0 16,0 0-16,0 0 0,0 0 15,0 0-15,0 0 0,0 0 0,0 0 16,0 0-16,0 0 0,0 0 16,0 0-16,0 0 0,-6-25 15,6 25-15,0 0 0,0 0 16,3-24-16,-3 24 0,0 0 15,0-23-15,0 23 0,0 0 16,3-22-16,-3 22 0,0 0 16,4-27-16,-3 18 0,1-1 15,0-1-15,1 1 0,-1-2 16,0 0-16,0-1 0,0 1 0,1-3 16,-1-1-16,0 1 0,0 0 15,0 0-15,1 0 0,0 0 16,0-1-16,2-7 0,0-3 15,1 4-15,-1 3 0,1-1 16,-1 0-16,0-1 0,-2-1 0,1-1 16,1-2-16,-2 3 15,0 1-15,0-6 0,-1 0 16,0 2-16,0 3 0,0-2 16,1 1-16,-1 1 0,-1 1 0,1-1 15,0-1-15,0 2 16,1 1-16,-1-1 0,0-1 0,0 4 15,0 0-15,1 1 0,-1 0 16,0 2-16,0 2 0,-1 2 16,0 0-16,-1 3 0,0 1 0,0 1 15,0 2-15,0 1 0,0 3 16,0 0-16,0 0 16,-2 6-16,1 0 0,0 2 0,-1 4 15,1 1-15,0 0 0,0 9 16,-1 4-16,1 0 0,-1 1 15,1 2-15,1 4 0,0 1 16,0-1-16,-2 12 0,0 4 16,-1-5-16,1-2 0,-2 14 15,-3 4-15,1-3 0,-1-4 0,-1 13 16,-1 0-16,2-7 0,0-5 16,-1 13-16,2 4 15,0-9-15,1-8 0,-2 29 0,2-8 16,0-14-16,2-10 0,1-6 15,0-3-15,-1-4 0,0-4 16,-1-8-16,-2-6 0,2-7 16,-1-4-16,-6-6 0,-4-4 15,5-7-15,-2-5 0,4 5 16,3 2-16,0 1 0</inkml:trace>
  <inkml:trace contextRef="#ctx0" brushRef="#br0" timeOffset="106668.5798">24220 7561 0,'0'0'0,"0"0"0,0 0 16,0 0-16,0 0 0,0 0 16,0 0-16,-12 18 0,12-18 0,-14 20 15,14-20-15,-19 32 16,9-14-16,-3 1 0,-3 3 0,1-1 16,-1 3-16,-2 4 0,-1-1 15,2-1-15,2-3 0,-3 2 16,1-3-16,1-4 0,2-3 15,2-4-15,2-5 0,4-4 16,2-5-16,1 1 0,-1 1 16,2 0-16</inkml:trace>
  <inkml:trace contextRef="#ctx0" brushRef="#br0" timeOffset="106824.6131">24287 7592 0,'0'0'0,"0"0"0,0 0 0,19 12 15,-19-12-15,20 19 0,-7-3 16,0 1-16,0 0 0,3 7 16,-1 3-16,0-2 0,-1 1 15,1-5-15,2-2 0,-4-5 16,-3-1-16,0-1 0,-1-2 16,-3-1-16</inkml:trace>
  <inkml:trace contextRef="#ctx0" brushRef="#br0" timeOffset="107135.9455">23176 6695 0,'0'0'0,"0"0"0,0 0 0,0 0 16,0 0-16,26-14 0,-26 14 15,43-8-15,-15 5 0,6-2 16,5-1-16,9 0 0,0-1 0,11 1 16,2 2-16,-7-1 15,-5 2-15,4 1 0,-5-2 16,-12 2-16,-7-1 0,-7 1 0,-5 0 15,-3 0-15</inkml:trace>
  <inkml:trace contextRef="#ctx0" brushRef="#br0" timeOffset="107369.3064">23632 6497 0,'0'0'0,"0"0"0,0 0 0,1 32 15,-1-32-15,2 45 0,-2-11 16,0 12-16,0 0 0,-2 11 16,1-1-16,1-8 0,0-4 15,0 2-15,0-5 0,-1-5 16,0-5-16,-3-5 0,-3-3 16,-3-4-16,-3-4 0,-7-4 0,-5-3 15,-2-5-15,0-3 0,6 0 16,4 0-16,4 0 0</inkml:trace>
  <inkml:trace contextRef="#ctx0" brushRef="#br0" timeOffset="107488.0075">23338 7019 0,'0'0'0,"0"0"15,26-9-15,-6 2 0,2-1 0,14-3 16,3-2-16,2 2 16,1 0-16,10-4 0,0-1 0,3 1 15,-7-1-15,-10 5 0,-8 1 16,-7 3-16</inkml:trace>
  <inkml:trace contextRef="#ctx0" brushRef="#br0" timeOffset="107686.3228">24201 6625 0,'0'0'0,"11"-1"0,4-1 16,1 1-16,2-2 0,9 1 0,5 1 15,6 0-15,-2 0 0,-3-1 16,-1 1-16,-6 2 0,-4 1 16,-8-4-16,-6 1 0,-3-1 15,1 1-15,-2 0 0</inkml:trace>
  <inkml:trace contextRef="#ctx0" brushRef="#br0" timeOffset="107869.3679">24230 6507 0,'0'0'0,"0"0"16,0 0-16,0 0 0,4 23 0,-4-23 15,1 28-15,-1-9 16,-1 1-16,-1 2 0,0 2 16,1-1-16,1-2 0,1 3 15,2-6-15,2-2 0,0-5 0,1 0 16,-2-4-16,-1 0 0</inkml:trace>
  <inkml:trace contextRef="#ctx0" brushRef="#br0" timeOffset="108056.4194">24518 6411 0,'0'0'15,"0"0"-15,0 0 0,0 0 0,-4 23 16,4-23-16,-11 33 0,5-11 15,-2 2-15,-2 2 0,-2 2 16,-2 5-16,-1-1 0,-1-1 16,-3-2-16,-2 0 0,1-6 15,5-3-15,2-4 0,1-4 0</inkml:trace>
  <inkml:trace contextRef="#ctx0" brushRef="#br0" timeOffset="108268.6446">23987 6967 0,'0'0'0,"0"0"0,0 0 16,7 17-16,-7-17 0,9 23 15,-4-6-15,1-1 0,0 1 0,2-2 16,0 2-16,-2-1 16,1-3-16,0 2 0,-2-3 15,0-2-15,-2-3 0,-2-4 16,-1-3-16,-3 0 0,-1-2 0,1 0 15,0 1-15,1 0 0</inkml:trace>
  <inkml:trace contextRef="#ctx0" brushRef="#br0" timeOffset="108602.6509">24049 6983 0,'0'0'15,"0"0"-15,0 0 0,0 0 16,29-12-16,-29 12 0,37-11 0,-10 5 16,5 1-16,1 1 15,1 1-15,13 1 0,4 2 16,5 0-16,-5 2 0,-4 2 0,-1 2 15,0 3-15,-5 1 0,-8 1 16,-6 3-16,-7 0 0,-4 0 16,-6 3-16,-5 2 0,-6-2 15,-5-1-15,-10 0 0,-9-3 16,-1-1-16,-1 0 0,-12-1 16,-4-1-16,1-4 0,1-2 0,-2-3 15,-1-1-15,3-1 16,4-4-16,-1-3 0,6-1 15,8 0-15,6 1 0,6 1 0,7 1 16,7-1-16,6-1 0,10 0 16,6 0-16,3 2 0,3 0 15,4 1-15,5 0 0,-4 3 16,-2 0-16,1-2 0,2-3 16,-9 2-16,-6 1 0,-4 1 15</inkml:trace>
  <inkml:trace contextRef="#ctx0" brushRef="#br0" timeOffset="108768.9853">24422 6997 0,'0'0'0,"0"0"16,0 0-16,-1 24 0,1-24 0,-4 27 15,2-11-15,1-1 0,0 2 16,1-3-16,2 0 15,-1-2-15,0-2 0,0 0 0</inkml:trace>
  <inkml:trace contextRef="#ctx0" brushRef="#br0" timeOffset="109286.0573">25001 6439 0,'0'0'0,"0"0"0,0 0 0,0 0 15,0 0-15,8 31 0,-8-31 16,-3 23-16,3-23 0,-7 30 16,4-14-16,0-1 0,1 0 0,-2-3 15,1-1-15,1-1 0,1-3 16,0-2-16,-1-2 15,1 1-15,0-1 0,1-3 0,4-4 16,-1 0-16,2-2 0,4-1 16,3 1-16,2-1 0,-1-1 15,4 1-15,3 0 0,7-1 16,-1 1-16,1 2 0,-1 3 16,-1-1-16,1 1 0,-3 2 15,-2 2-15,-2 1 0,-3 0 0,-3 1 16,-2 2-16,-3 2 0,-2-1 15,-5 3-15,-3-1 0,-5 2 16,-3 1-16,-3 0 0,-3 0 16,0 1-16,-2-1 0,-7 4 15,-2-2-15,4 0 0,2-2 16,4-2-16,1 0 0,2-2 16,2-3-16,3 0 0,3-2 15,5-1-15,2 1 0,7-2 16,4 0-16,3-1 0,0 1 0,2-2 15,1-3-15,0 2 0,0-1 16,-4 0-16,-2 0 0,-1 2 16</inkml:trace>
  <inkml:trace contextRef="#ctx0" brushRef="#br0" timeOffset="109669.3466">25095 6724 0,'0'0'0,"0"0"0,0 0 16,0 0-16,-13 26 0,13-26 0,-15 25 16,6-11-16,0 0 0,0 1 15,0 2-15,2-3 0,0 0 16,2-2-16,1-3 0,1 0 16,1-2-16,4 0 0,3-2 15,3-1-15,2-2 0,2-2 16,1-1-16,3-1 0,1 0 0,7 0 15,0 1-15,-2 1 0,-1 1 16,-1 4-16,0 1 0,-2 1 16,-1 2-16,-3 3 0,-2 1 15,-2 2-15,-2-1 0,-5 5 16,-2 4-16,-2-3 0,-1 0 0,-2 3 16,-2 1-16,1-3 0,0-3 15,-1 0-15,-3 3 16,-2-5-16,-1-1 0,-7-3 0,-4-2 15,1-2-15,1 0 0,-5-5 16,-2-2-16,5 1 0,4-2 0,3 1 16</inkml:trace>
  <inkml:trace contextRef="#ctx0" brushRef="#br0" timeOffset="109786.3171">24934 7153 0,'0'0'15,"0"0"-15,0 0 16,32-6-16,-12 3 0,3 1 0,4 0 15,7-1-15,0-1 0,1 0 16,2 0-16,-1 0 0,-6 1 0,-6 1 16</inkml:trace>
  <inkml:trace contextRef="#ctx0" brushRef="#br0" timeOffset="110051.876">26079 6793 0,'0'0'0,"0"0"0,0 0 15,0 0-15,0 0 0,-15 20 0,15-20 16,-23 29-16,8-8 0,-3 1 16,-2 4-16,-2 1 0,-1 0 15,-6 9-15,2-3 0,-3 5 16,5-3-16,2-2 0,2-3 15,1-6-15,0-4 0,0-3 16,0-2-16,2-5 0,0-2 0,4-2 16,1-1-16,4-1 0</inkml:trace>
  <inkml:trace contextRef="#ctx0" brushRef="#br0" timeOffset="110285.804">25712 6939 0,'0'0'0,"0"0"16,0 0-16,32 10 0,-15-5 16,4 4-16,2 1 0,2 2 15,1 0-15,8 8 0,0-1 16,2 2-16,0-2 0,8 2 16,-1 0-16,-1-3 0,-1-1 15,5 2-15,-2-1 0,-6-3 16,-5-1-16,-5-2 0,-2-1 15,-6-2-15,-5-2 0,-6-4 16,-6-4-16,-1 1 0,1 0 0,-1 0 16</inkml:trace>
  <inkml:trace contextRef="#ctx0" brushRef="#br0" timeOffset="126102.8754">19250 10346 0,'0'0'15,"0"0"-15,0 0 0,0 0 0,21 5 16,-21-5-16,28 5 0,-12-3 16,3 1-16,4 1 0,5 0 15,0 0-15,2-1 0,14 1 16,5 2-16,12 0 0,2 1 0,6-3 16,3-2-16,10 3 15,-6-1-15,19-1 0,3-2 0,4 2 16,-8 0-16,42-1 0,-10 0 15,-15-4-15,-11 0 0,7 2 16,3 1-16,-9 0 0,-9 1 16,12-5-16,6-1 0,-7 0 15,-6 0-15,8 2 0,9 2 16,-9 2-16,-7 1 0,9-4 16,5-2-16,-10 2 0,-9 0 0,13 4 15,10 2-15,-7-2 0,-3-3 16,6 1-16,6 1 0,-12 3 15,-8-1-15,9 3 0,6 2 16,-10-6-16,-3-2 0,9 1 16,9 1-16,-10 1 0,-6 1 15,7-3-15,6 0 0,-9 0 16,-7-1-16,10 2 0,8 2 16,-10-1-16,-6-3 0,8 0 0,5-2 15,-7 3-15,-4 2 0,8 0 16,6-2-16,-11 0 0,-7-1 15,7 0-15,4-1 16,-7 5-16,-5 3 0,7-8 0,8-5 16,-11 2-16,-6 0 0,9 4 15,8 3-15,-11-3 0,-4-2 16,3-1-16,0-2 0,-6 3 0,-5 1 16,8 2-16,7 1 15,-10-2-15,-8-2 0,6-2 16,4 1-16,-11 0 0,-6 0 0,7 0 15,5-2-15,-9 1 0,-4 0 16,4 1-16,3 0 0,-7 2 16,-8 2-16,7-6 0,2-2 15,-8 1-15,-6 0 0,2-1 16,3-2-16,-6 1 0,-3 3 0,-1 0 16,2 0-16,-7-3 15,-3 0-15,7 0 0,5 0 16,-8 2-16,-6 1 0,-1 1 0,-2-2 15,-3 1-15,-2-3 0,-1 6 16,0 2-16,-5-1 0,0 0 16,-3 0-16,-1 2 0,-3 3 15,-5-1-15,-1 0 0,-1-2 16,-11 5-16,-8 1 0,3-2 16,2-4-16,-9-2 0,-4-1 0,2 0 15,2 1-15,-2-1 0</inkml:trace>
  <inkml:trace contextRef="#ctx0" brushRef="#br0" timeOffset="128972.3475">2984 11494 0,'0'0'0,"0"0"16,0 0-16,0 0 0,0 0 0,29 4 16,-29-4-16,23 0 15,-23 0-15,30-1 0,-14-1 16,4 1-16,2 2 0,3-1 16,0-1-16,1 1 0,2 0 0,13-1 15,0-2-15,-1 2 0,0 1 16,13-2-16,4-1 0,-4 1 15,-3-1-15,14 1 0,3 1 16,-4 0-16,-4 0 0,14 1 16,0 0-16,-6-1 0,-4-1 0,13 2 15,3 1-15,-7-1 16,-6-1-16,42-2 0,3 0 16,-20 2-16,-12 2 0,7-1 15,6-1-15,-12-1 0,-7 1 0,14 0 16,11 1-16,-14 0 0,-11-1 0,12 0 15,11 1-15,-11 0 16,-9 0-16,12 0 0,9 1 16,-13 0-16,-8-1 0,12 0 15,9 0-15,-11-2 0,-4 1 0,10-1 16,10 1-16,-12-1 0,-10 1 16,10-3-16,5-1 15,-9 2-15,-6 2 0,13 0 16,7 2-16,-13-2 0,-8-1 0,9 3 15,3 2-15,-5-3 0,-6-2 16,14 0-16,8-2 0,-12 2 16,-8 1-16,10 0 0,7 0 15,-10 0-15,-8 0 0,12-1 16,9 1-16,-11 0 0,-10 0 0,13 1 16,9 1-16,-12-3 0,-8 0 15,8 0-15,7 1 16,-9-1-16,-8-1 0,15-1 0,9-1 15,-13-1-15,-6-1 0,13 6 16,7 2-16,-13-1 0,-9-2 0,13-1 16,8-3-16,-12 4 15,-7 2-15,16 1 0,10 1 16,-14-2-16,-9-1 0,8-1 16,7 0-16,-10 1 0,-7 2 0,16 0 15,11 1-15,-13-3 0,-12-3 16,11 4-16,7 3 0,-12 0 15,-9 0-15,12-2 0,8-1 16,-15 0-16,-8 0 0,15 4 16,10 3-16,-13-1 0,-10-2 0,12 0 15,9 0-15,-11-1 16,-9 1-16,11-1 0,6 0 16,-11 1-16,-8 1 0,9 0 15,8-2-15,-12-2 0,-6-1 0,12 4 16,11 1-16,-13-3 0,-9-3 0,9 1 15,8 2-15,-11 1 16,-8 1-16,8-1 0,6 2 16,-7-3-16,-5-1 0,10 2 15,6 1-15,-13-1 0,-8 1 0,14-2 16,12-1-16,-14-2 0,-7-1 16,13 4-16,8 1 15,-13 1-15,-10-1 0,10-1 0,5-1 16,-8-3-16,-5-2 0,12 5 15,7 4-15,-11-2 0,-9 0 0,10-3 16,9-3-16,-13 6 16,-7 1-16,10-4 0,9-2 15,-13-3-15,-8-1 0,9 5 16,6 3-16,-8-2 0,-4-1 0,10-1 16,6-3-16,-12 0 15,-8 0-15,13 5 0,9 3 0,-16-1 16,-10-1-16,12-1 0,10-2 15,-11 3-15,-7 2 0,12-4 16,8-5-16,-12 4 0,-8 1 0,9 2 16,7 2-16,-7-2 15,-4-2-15,6 0 0,4-1 16,-12 2-16,-6 1 0,16-1 0,11 0 16,-13 0-16,-7 0 0,8-1 15,6 1-15,-12-1 0,-9 1 16,13 2-16,10 2 15,-15 1-15,-9 0 0,16-7 0,9-3 16,-8 3-16,-6 1 0,4-1 16,5 1-16,-10 3 0,-6 2 0,10 0 15,8 1-15,-11-4 0,-5-3 16,15 1-16,10 2 16,-16 2-16,-9 2 0,12-5 0,11-2 15,-12 0-15,-7 1 0,10 0 16,8 0-16,-14 0 0,-9 1 15,15 2-15,10 3 0,-13-5 16,-9-2-16,14 2 0,9 2 16,-14 2-16,-12-1 0,11-3 15,7-2-15,-8 4 0,-6 3 0,12 0 16,7-1-16,-13 0 0,-12 3 16,15-2-16,9 1 15,-14-1-15,-9 0 0,14 2 0,12-1 16,-15-1-16,-8-3 0,6 0 15,4 1-15,-9 1 0,-4 3 16,6 0-16,4 2 0,-9-5 16,-6-3-16,8 0 0,4 0 15,-10-1-15,-5 0 0,9 0 16,7 2-16,-9-1 0,-7 1 0,8 0 16,7 2-16,-11-1 0,-6-1 15,8 0-15,5-1 0,-12 1 16,-9 1-16,7 2 0,5 2 15,-9-3-15,-6-2 0,6-3 16,5-2-16,-11 3 0,-9 2 0,8-3 16,4-1-16,-9 1 15,-6-1-15,2 2 0,0 0 16,-4-3-16,-2-1 0,1 0 0,1 0 16,-7 1-16,-5 0 0,-1 1 15,-2 1-15,0 0 0,-1 0 16,0 0-16,2 0 0,-8 0 15,-5 1-15,1 0 0,2 2 16,-1-4-16,-1-4 0,-10 4 16,4 0-16,-1 0 0,0 1 0,-3 1 15,0 1-15,-1-1 16,-3 0-16,-1 2 0,1-2 16,-2 0-16,-2 0 0,2 0 0,-2 0 15,0 0-15</inkml:trace>
  <inkml:trace contextRef="#ctx0" brushRef="#br0" timeOffset="150603.1229">2437 12717 0,'0'0'0,"0"0"15,0 0-15,0 0 0,0 0 0,0 0 16,0 0-16,0 0 0,0 0 16,0 0-16,2-19 0,-2 19 15,0 0-15,0 0 16,0 0-16,24-12 0,-24 12 15,0 0-15,30-1 0,-16 1 16,-2 0-16,5 1 0,1 0 16,1 0-16,3 1 0,1-2 0,3 0 15,8 0-15,1 0 0,3 0 16,-1 0-16,2-1 0,3-1 16,10 1-16,2 2 0,-1 0 15,-4 1-15,16-2 16,1-1-16,10 1 15,4 1-15,-8-1 0,-6 0 0,16-1 16,13 1-16,-16-1 0,-12 0 0,45 1 16,0 2-16,-24-3 15,-15-2-15,10 1 0,8 1 16,-11 1-16,-9 1 0,9-1 0,5 1 16,-9-2-16,-7-2 0,11 0 15,6 0-15,-8 3 0,-5 2 0,8 1 16,7 2-16,-8-3 15,-10-1-15,16-1 0,11-1 16,-14 2-16,-10 0 0,14 1 16,8-1-16,-15 1 0,-7-1 0,15-1 15,10-1-15,-11 1 16,-11-2-16,19 2 0,9 2 0,-13-1 16,-8 1-16,5-3 0,4 0 15,-7 1-15,-5 1 0,14 0 16,11-1-16,-19-2 0,-10 0 0,14 0 15,12 1-15,-12-1 16,-6-1-16,11-1 0,7 0 16,-15 1-16,-11 2 0,13 1 15,11 0-15,-10 0 0,-6-1 0,5-3 16,4 1-16,-8 0 0,-6 2 16,7 0-16,6 0 15,-11 1-15,-6 0 0,9-1 0,6 1 16,-9 1-16,-8-1 0,8 0 15,5-1-15,-8 0 0,-6 1 0,9 2 16,7 1-16,-11-2 16,-8-2-16,6 2 0,6 3 15,-7-1-15,-5 1 0,11-1 16,6-1-16,-14 2 0,-7 0 0,10 0 16,8-1-16,-11-2 0,-7-1 15,6 1-15,5 0 0,-8 0 16,-7-1-16,12 1 0,8 1 15,-7-1-15,-4 0 0,5-1 16,3-1-16,-8 0 0,-6-1 0,11 4 16,8-1-16,-13-1 15,-12-1-15,10-1 0,4 0 16,-8 0-16,-6 1 0,4-2 0,6-1 16,-7 1-16,-2-2 0,6 2 15,3 0-15,-11 3 0,-10 0 16,7-1-16,4 1 0,-11 1 15,-9 1-15,5-3 0,4 0 16,-12 0-16,-8-1 0,3 1 16,2-1-16,-5 0 0,-5 0 0,-6-1 15,-3 1-15,-5 1 0,-3 1 16,-5 0-16,0 0 16,-5 0-16,0 0 0,1 0 0,2 0 15,0 0-15</inkml:trace>
  <inkml:trace contextRef="#ctx0" brushRef="#br0" timeOffset="152953.4459">14728 12633 0,'0'0'0,"0"0"0,0 0 15,0 0-15,22-3 0,-12 2 0,4 0 16,1-1-16,2 0 0,2 0 15,3 1-15,6-2 0,3 1 0,2 0 16,3-1-16,0 1 0,2 0 16,11 1-16,3 0 0,0 1 15,1-1-15,12-2 0,1 0 16,0 0-16,-1 2 0,13 0 16,2 1-16,-3 0 0,-2 0 0,12 0 15,-1-1-15,-2 2 16,-2 0-16,38 1 0,-10-2 0,-10-3 15,-6-1-15,-3 2 0,-1 2 16,-4 2-16,-3-1 0,3 2 16,3 2-16,-7-2 0,-1 1 15,-1 3-15,2 1 0,-2-4 16,1-2-16,-1-4 0,1 0 16,-3 1-16,-1 0 0,1 1 15,3 0-15,-5 2 0,-2 3 16,4-4-16,3-1 0,-6-1 15,-3 0-15,3 1 0,1 1 0,2 0 16,-1 0-16,0 0 0,0 0 16,-2 1-16,-1 0 0,4 2 15,3 1-15,-5-3 0,-2 0 16,3 3-16,2-1 0,-2-1 16,-1-1-16,4-3 0,2-1 15,-3 3-15,-3 1 0,8 1 16,5-1-16,-12-1 0,-7-2 0,3 6 15,3 1-15,1-2 16,0-2-16,2-1 0,2-2 0,-3 0 16,-2 0-16,0-1 0,1 0 15,-1 0-15,0 2 0,3 0 16,0 0-16,-3-1 0,-2-2 16,2 0-16,2 1 0,-5 1 15,-4 0-15,0 1 0,-1 1 16,2 0-16,-1 1 0,3 0 15,2-2-15,-6-2 0,-4 0 0,8 3 16,5 3-16,-2-4 16,0-1-16,0-2 0,1 2 15,-7 2-15,-3 0 0,2 2 0,0-1 16,-5-1-16,-4 0 0,3-2 16,2 0-16,1 0 0,0 2 15,6-2-15,4-1 16,5 0-16,6 1 0,-24 1 15,-16 0-15,18-2 0,13 1 16,-12 0-16,-7 2 0,3 0 16,4 1-16,-6-2 0,-4-2 0,3 2 15,3 1-15,-7-2 16,-2 0-16,6-4 0,6-2 16,-9 3-16,-5 4 0,6-1 0,5-1 15,-7-3-15,-2 1 0,6-1 16,5-1-16,-8 5 0,-5 3 15,6-4-15,6-2 0,-10 2 16,-3 1-16,6-1 0,4 1 16,-7-3-16,-2 0 0,5 2 15,5 2-15,-8-1 0,-6 1 0,8-1 16,4-1-16,-8 2 0,-7 0 16,7-3-16,5-4 15,-8 6-15,-5 3 0,8 2 0,5 0 16,-5-3-16,-3-3 0,2 0 15,4 1-15,-5-4 0,-3 0 0,3 1 16,3 1-16,-2-1 16,-3 0-16,7-2 15,4 1-15,-5 0 0,-4 3 0,-2-2 16,-2 1-16,-1-1 0,0 2 16,0 1-16,0 0 0,0-2 15,1-2-15,-2 0 0,0 3 16,-1-1-16,2-1 0,0 4 15,0 2-15,-2-2 0,0-2 0,-2 1 16,-1-2-16,-11 0 0,4-1 16,-3 2-16,3 1 0,1 0 15,1-2-15,2 1 0,2-1 16,-2 0-16,0-1 0,1-1 16,-1 0-16,-2 2 0,-1 2 0,2-2 15,4 0-15,-8-1 0,1-3 16,1 4-16,1 2 0,2-2 15,-1 1-15,4-2 16,4 0 0,1-1-16,1-3 0,-4 2 0,-5 1 15,1-1-15,-2 1 0,-3-1 0,-4 3 16,5-3-16,3-2 0,-1 4 16,-4 0-16,5-2 0,2-2 15,-3 4-15,-1 3 0,1 2 16,2 1-16,-4-1 15,-3-3-15,1 5 0,-1 1 16,-4-2-16,0-4 0,-1 2 0,1 0 16,-5 2-16,-2 0 0,-2 1 15,0 3-15,-3-4 0,-2 0 16,-3 0-16,-2-1 0,0 0 16</inkml:trace>
  <inkml:trace contextRef="#ctx0" brushRef="#br0" timeOffset="169687.6182">28466 11507 0,'0'0'0,"0"0"16,0 0-16,-35-3 0,20 5 0,-7 2 16,-5 2-16,-8 6 15,0 1-15,-6 6 0,-4 2 16,-9 7-16,2 0 0,-9 12 0,2 4 15,6-1-15,4 0 0,1 10 16,5 1-16,11-4 0,7-1 16,9 7-16,11 1 0,11-5 15,10-5-15,21-1 0,16-1 16,9-6-16,7-4 0,57 11 0,6-7 16,-2-7-16,0-7 0,20-3 15,14-2-15,-10-5 0,-6-3 16,29-1-16,22 0 15,-9-5-15,-4-2 0,20 2 16,14-1 0,11-12-16,7-9 0,-63-1 0,-42 1 15,-4-1-15,-2-2 0,-18-3 0,-11-3 16,-1-12 0,-1-10-16,-17-4 0,-13-1 0,-24-4 15,-17-1-15,-14 3 0,-9 2 16,-14 0-16,-10-2 0,-14 4 15,-11 0-15,-17-2 0,-14-2 16,-9 6-16,-5 2 0,-21 7 16,-13 4-16,-6 1 0,-5 3 15,-18 5-15,-14 5 0,-2 6 0,-2 3 16,-12 9-16,-8 6 16,9 7-16,7 5 0,-3 5 15,-2 3-15,11 5 0,8 4 0,12 2 16,6 0-16,31-3 15,19-1-15,17-1 0,13 0 0,18-6 16,14-3-16,19-3 0,12-2 16,15-3-16,9-2 0,-7-2 0,-4-4 15,-3 0-15</inkml:trace>
  <inkml:trace contextRef="#ctx0" brushRef="#br0" timeOffset="170277.4759">29015 11805 0,'0'0'16,"0"0"-16,0 0 0,0 0 0,0 0 16,-20-13-16,20 13 0,0 0 15,-25-24-15,14 11 0,-2-3 16,0-2-16,-1-2 0,-1-3 15,1-5-15,-7-10 0,-1-2 0,-7-16 16,-2-5 0,-1-14-16,-2-11 15,-2-8-15,3 8 0,-4-23 0,4-3 16,0-1-16,6 14 0,-10-50 16,4 6-16,7 16 0,3 14 0,2-9 15,1-4-15,4 18 0,3 12 16,-1-13-16,-3-8 0,3 14 15,2 13-15,-6-11 16,-2-5-16,3 12 0,1 9 0,3-6 16,1-3-16,2 13 0,2 11 15,-2 2-15,-1 0 16,3 8-16,-1 5 0,2 5 0,3 3 16,-2 8-16,0 8 0,1 1 0,1 5 15,3 7-15,2 8 0,-1 2 16,0 3-16,-5 2 0,-1 4 15,0 5-15,2 4 0,1-3 16,0-3-16,1 0 0</inkml:trace>
  <inkml:trace contextRef="#ctx0" brushRef="#br0" timeOffset="170576.6264">28187 7236 0,'0'0'0,"0"0"0,0 0 15,0 0-15,0 0 0,-28 22 16,28-22-16,-32 27 0,16-10 15,-5 3-15,-5 5 0,-7 7 16,-1 0-16,-12 9 0,-4 2 16,5-5-16,3 0 0,-7 4 15,2-4-15,8-10 0,8-6 16,3-2-16,7-5 0,6-4 0</inkml:trace>
  <inkml:trace contextRef="#ctx0" brushRef="#br0" timeOffset="170770.6746">28057 7470 0,'0'0'0,"0"0"0,0 0 0,7 25 0,-7-25 16,4 32-16,-3-11 16,-1 1-16,-1 1 0,-2 9 15,1 1-15,1-1 0,0-2 0,0-3 16,0-2-16,2-2 15,1-7-15,0-3 0,0-2 0,0-2 16</inkml:trace>
  <inkml:trace contextRef="#ctx0" brushRef="#br0" timeOffset="170954.0667">28543 7195 0,'0'0'0,"0"0"0,0 0 16,9 19-16,-9-19 0,6 20 0,-3-7 15,0 0-15,-1 1 0,0-3 16,-1-1-16,0-2 0</inkml:trace>
  <inkml:trace contextRef="#ctx0" brushRef="#br0" timeOffset="171170.2085">28988 7236 0,'0'0'0,"0"0"0,-3 22 16,-2-5-16,0 0 0,-7 13 16,-5 5-16,0 2 0,-2-2 0,-5 7 15,-1-2-15,0-5 0,0-3 16,-7 1-16,0-4 0,0-5 15,0-4-15,-2-5 0,-3-3 16,3-4-16,2-5 0,8 0 16,5-1-16,4 0 0</inkml:trace>
  <inkml:trace contextRef="#ctx0" brushRef="#br0" timeOffset="171337.3914">28394 7623 0,'0'0'0,"0"0"15,0 0-15,32 16 0,-17-8 0,6 2 16,6 3-16,0-1 0,2 1 15,13 4-15,4 2 16,9 2-16,-2-1 0,8 1 0,-3 0 16,-6-6-16,-3-1 0,-5-7 15,-1-3-15,-8 8 0,-4 7 0,-4-2 16,-7-5-16,-4-3 0</inkml:trace>
  <inkml:trace contextRef="#ctx0" brushRef="#br0" timeOffset="171536.8416">29449 7183 0,'0'0'0,"0"0"0,0 0 0,0 0 0,25-6 15,-25 6-15,26 1 0,-26-1 16,28 4-16,-13-1 0,0 1 15,-1-2-15,0 0 0,-2 1 16,-2-2-16,-1 2 0</inkml:trace>
  <inkml:trace contextRef="#ctx0" brushRef="#br0" timeOffset="171687.5572">29323 7355 0,'0'0'0,"0"0"0,0 0 0,37 0 15,-37 0-15,40-2 0,-10 1 16,0-2-16,0 1 0,11 0 16,2-1-16,5-2 0,-4 0 0,-9 1 15,-6 2-15,-6 0 0</inkml:trace>
  <inkml:trace contextRef="#ctx0" brushRef="#br0" timeOffset="171887.3368">29510 7092 0,'0'0'0,"0"0"0,0 0 0,0 19 0,0-19 16,2 27-16,-2-5 15,0 1-15,0 2 0,-1 2 16,-2 2-16,1 2 0,0-5 0,1-4 15</inkml:trace>
  <inkml:trace contextRef="#ctx0" brushRef="#br0" timeOffset="172141.8846">29274 7592 0,'0'0'16,"0"0"-16,0 0 0,0 0 0,24-9 15,-24 9-15,36-8 0,-14 3 16,0-1-16,4-1 0,1 0 15,0 2-15,-3 1 0,6-1 16,-3 0-16,-5 1 0,-3 1 0,-5 1 16,-1 1-16,-7 4 15,-4 2-15,-7 4 0,-7 3 0,-5 2 16,-2-1-16,-5 4 0,-6 2 16,-5 4-16,1-1 0,-2 0 15,-2-2-15,-4 6 0,4 0 0,4-4 16,2-3-16,6-5 15,6-1-15,5-4 0</inkml:trace>
  <inkml:trace contextRef="#ctx0" brushRef="#br0" timeOffset="172469.9998">29469 7714 0,'0'0'0,"0"0"0,0 0 16,0 0-16,-2 29 0,2-29 15,-5 36-15,3-16 0,0-2 0,1 0 16,1 1-16,1 2 0,2-4 16,6-5-16,4-2 0,4-5 15,3-4-15,3-3 0,3-6 16,1-1-16,-1-2 0,4-7 16,-3-5-16,-3-1 0,-4-1 0,-4-1 15,-4-1-15,-3 4 0,-4 2 16,-4 4-16,-4 5 0,-5 5 15,-3 0-15,-4 5 0,-4 8 16,3 1-16,1 2 0,2 3 16,1 4-16,3 0 0,4 2 0,5 0 15,4 1-15,6-2 16,4-4-16,8-2 0,8-6 0,3-3 16,4-4-16,-3-1 0,-8 2 15,-5 0-15</inkml:trace>
  <inkml:trace contextRef="#ctx0" brushRef="#br0" timeOffset="175137.6687">29931 12397 0,'0'0'0,"0"0"0,0 0 16,0 0-16,0 0 0,0 0 15,0 0-15,0 0 0,0 0 16,0 0-16,-2-20 16,2 20-16,24-6 0,-24 6 0,41-6 15,-16 3-15,4 1 0,6 0 16,6-1-16,14 1 0,2 1 15,16 1-15,1 1 0,11 1 16,-5 1-16,9 1 0,-4 2 16,-4-2-16,-5 1 0,0-1 15,-10 1-15,-10-2 0,-6-1 0,-12 0 16,-6 1-16,-8-1 0,-7 0 16,-4-2-16,-4 1 0,-4-1 15,-3-1-15,-4 1 0,-4 0 16,-4-2-16,-3 1 0,-9 0 15,-7-1-15,-3-2 0,-3 0 0,-7 1 16,-5 2-16,-5-2 0,-3 0 16,-7-1-16,-4 1 15,-10-1-15,1 1 0,-9 3 0,3 2 16,8 1-16,6 1 0,-19-2 16,14 0-16,19 0 0,12 3 15,14-2-15,9-1 16,14-1-16,7-1 0,11 1 0,8-1 15,8 0-15,8 0 0,11 0 16,11-1-16,6 1 0,5 1 16,18 0-16,2 0 0,-2 4 0,0 2 15,36 1-15,-11 1 0,-17-3 16,-12-2-16,-15 0 0,-8 0 16,-16-2-16,-9-2 0,-15-1 15,-11-1-15,-8 2 0,-6 0 16,-21-5-16,-14-6 0,20 6 15,6 1-15,5 2 0</inkml:trace>
  <inkml:trace contextRef="#ctx0" brushRef="#br0" timeOffset="181754.1282">28060 6000 0,'0'0'0,"0"0"15,0 0-15,0 0 0,0 0 0,0 0 16,-5 39-16,5-39 16,-9 40-16,2-9 0,-2 9 15,-1 1-15,0-1 0,-4 17 16,-4 15-16,4-5 0,1-5 0,-1 6 16,0 4-16,4-17 0,2-14 15,1-4-15,-2-6 0,2-8 16,2-5-16,0-5 0,2-4 15,1-1-15</inkml:trace>
  <inkml:trace contextRef="#ctx0" brushRef="#br0" timeOffset="182021.3753">27951 5988 0,'0'0'0,"10"-5"0,6 0 16,3 1-16,1 1 0,13-1 15,7 3-15,6 3 0,-2 2 16,8 9-16,0 4 0,-9 3 16,-7 2-16,-5 1 0,-6 1 15,-5-3-15,-6-2 0,-7 4 16,-6 5-16,-6-6 0,-6-2 0,-7 1 16,-5 1-16,-4 0 0,-1-3 15,-7 2-15,-3-1 0,-1-3 16,0-5-16,-4-1 0,4-3 15,8-5-15,6-4 0,5 0 16,6 1-16,3-1 0</inkml:trace>
  <inkml:trace contextRef="#ctx0" brushRef="#br0" timeOffset="182487.7511">29172 6062 0,'0'0'0,"0"0"0,0 0 0,0 0 16,-15-22-16,15 22 0,-23-13 16,6 6-16,-3 1 0,-2 2 0,-3 1 15,-9 2-15,0 2 0,-3 5 16,-1 4-16,0 2 0,2 3 15,-8 9-15,3 5 0,4 3 16,5-1-16,3 6 0,7-2 16,7-4-16,8-3 0,11-5 15,9-5-15,6-6 0,4-5 0,7-5 16,5-4-16,3-6 0,1-4 16,0-4-16,-2-4 0,3-6 15,-2 1-15,-4-3 0,-2-3 16,-8 3-16,-5 1 0,-7 6 15,-4 5-15,-4 3 0,-2 1 16,-4 6-16,-5 4 0,-1 4 16,-2 1-16,-3 8 0,1 6 15,2 2-15,0 1 0,3 5 0,0 3 16,4 4-16,2-1 0,7 0 16,6 0-16,-3-9 0,-2-3 15,-2-5-15</inkml:trace>
  <inkml:trace contextRef="#ctx0" brushRef="#br0" timeOffset="189471.6536">29428 5974 0,'0'0'0,"0"0"0,0 0 16,0 0-16,0 0 0,-4 30 16,4-30-16,-11 31 0,4-13 0,-1 3 15,-2 5-15,0-1 0,0 2 16,-4 6-16,0 4 16,1-6-16,-1-3 0,-1 2 0,-1-2 15,4-4-15,2-5 0,3-5 16,1-3-16,2-4 0,0-5 0,4-2 15,3-6-15,0-1 16,3-3-16,1-6 0,2-5 16,2-1-16,1 0 0,8-8 15,4-2-15,-1 3 0,1 2 0,4-1 16,2 3-16,-4 4 0,-1 4 16,-1 5-16,0 3 15,-4 2-15,-3 2 0,-3 6 0,-1 6 16,-3 0-16,-1 3 0,-4 5 15,-2 6-15,-2 0 0,-1-2 0,-1 6 16,0 2-16,-2 0 16,1-2-16,0 3 0,0-2 15,1-3-15,0-3 0,1 1 0,1 1 16,0-1-16,-1 4 0,0-1 16,0-6-16,0-3 0</inkml:trace>
  <inkml:trace contextRef="#ctx0" brushRef="#br0" timeOffset="189804.4463">29780 6267 0,'0'0'0,"0"0"0,0 0 16,21-7-16,-21 7 0,23-9 0,-7 4 16,2 1-16,0 0 0,3-3 15,2-1-15,3-2 0,-2 0 0,0-1 16,-3-3-16,-3 1 15,-1 1-15,-4-2 0,-2-1 16,-2-1-16,-4-1 0,-2 3 16,-3-1-16,-6 0 0,-4 1 0,-5 4 15,-4 2-15,-2 4 0,-2 3 16,-9 5-16,-3 6 16,4 4-16,3 2 0,2 5 0,-1 4 15,5-1-15,3 0 0,6 10 16,8 5-16,5-6 0,5-1 15,11-4-15,8-1 0,5-8 16,3-4-16,8-6 0,9-6 16,5-3-16,-3-3 0,-14 0 0,-8 1 15,-8 0-15</inkml:trace>
  <inkml:trace contextRef="#ctx0" brushRef="#br0" timeOffset="190054.4165">30570 5714 0,'0'0'15,"0"0"-15,0 0 0,-11 24 0,11-24 16,-19 36-16,3-6 0,-3 4 16,-2 2-16,-8 15 0,1 3 15,-2 7-15,6-5 0,2 5 16,6-4-16,6-9 0,6-7 15,8 1-15,7-8 0,8-5 16,4-5-16,7-4 0,3-1 16,-7-6-16,-8-2 0,-3-4 0</inkml:trace>
  <inkml:trace contextRef="#ctx0" brushRef="#br0" timeOffset="191187.9597">28149 4963 0,'0'0'0,"0"0"0,0 0 16,0 0-16,8 26 0,-8-26 0,1 40 16,-2-15-16,0-1 15,-4 7-15,-1 5 0,-5 8 16,-1-3-16,-4 7 0,2-4 0,1-6 15,0-5-15,1-1 0,4-5 16,2-11-16,2-3 0,1-5 16,3-4-16,4-8 0,2-6 0,4-5 15,3-6-15,3-3 0,2-4 16,0-3-16,2-2 0,1-1 16,1 0-16,7-4 0,1 1 15,-3 4-15,0 3 0,-1 5 16,-1 6-16,1 1 0,-2 2 15,-3 5-15,-2 6 0,-4 6 16,-2 5-16,-2 5 0,-1 5 16,-4 6-16,-3 5 0,-2 3 15,-2 4-15,0-2 0,-1-4 0,-2-4 16,0-3-16,0-2 0,-1-2 16,0-3-16,-2-3 15,-1-2 1,0-4-16,1-5 0,0-2 0,2-6 0,0-3 0,4-4 15,5-2-15,3-6 0,4-5 16,4 1-16,1-1 0,3 1 16,2 1-16,2 2 0,2 1 15,5 1-15,-1 5 0,1 6 16,1 4-16,-5 6 0,-2 5 0,-4 3 16,-2 4-16,-5 3 0,-2 2 15,-3 6-15,-3 3 0,-1 3 16,-3 3-16,-1-2 0,-1-1 15,-3 1-15,0-1 0,0-2 16,1-1-16,1-5 0,1-1 0,0-6 16,0-2-16,0-6 15,1 1-15,0-2 0</inkml:trace>
  <inkml:trace contextRef="#ctx0" brushRef="#br0" timeOffset="191487.9795">28957 5265 0,'0'0'15,"0"0"-15,0 0 0,28-9 0,-28 9 16,34-7-16,-13 2 0,1-1 16,2 0-16,7-1 0,0-1 15,-2-1-15,-3-1 0,-2-2 16,-2 0-16,-3-1 0,-2 0 0,-4-1 16,-4-1-16,-5 1 0,-4 0 15,-3 2-15,-4 1 0,-3 3 16,-2 3-16,-5 2 0,-6 3 15,-1 3-15,-2 5 0,-8 6 16,-2 5-16,5 3 0,4 3 0,0 5 16,3 0-16,2 6 15,6-1-15,6-2 0,6 1 16,7-7-16,3-2 0,12-6 16,8-4-16,7-7 0,6-7 0,-8 1 15,-8-1-15,-4 0 0</inkml:trace>
  <inkml:trace contextRef="#ctx0" brushRef="#br0" timeOffset="191754.5776">29936 4868 0,'0'0'0,"0"0"0,0 0 16,-25 20-16,13-9 0,-5 7 0,-4 7 15,-7 12-15,-3 5 0,-7 16 16,1 4-16,5-5 0,4-5 16,6 2-16,9-9 0,7-4 0,8-11 15,4-8-15,6-6 16,4-7-16,2-5 0,2-5 0,3-4 16,0-4-16,-3-2 0,1-4 15,0-4-15,-3-1 0,-4 0 0,-3 4 16,-2 4-16,-2 2 15</inkml:trace>
  <inkml:trace contextRef="#ctx0" brushRef="#br0" timeOffset="191921.1779">29589 5159 0,'0'0'0,"0"0"0,22-8 0,-7 5 16,3 0-16,10-2 0,4-1 15,1 1-15,1-1 0,9 1 16,0 4-16,-2-2 0,-4-1 16,-6 0-16,-6 1 0,-5 1 0</inkml:trace>
  <inkml:trace contextRef="#ctx0" brushRef="#br0" timeOffset="192321.0027">29976 5324 0,'0'0'0,"10"-2"0,6-2 15,2 1-15,1 0 0,8 0 0,4-2 16,0-1-16,1-1 0,8-2 16,1-2-16,-5 0 0,-3 1 15,0-3-15,-4-3 0,-8 1 16,-6-1-16,-5-1 0,-4 1 15,-4 3-15,-3 2 0,-7 0 16,-5 0-16,-3 2 0,-1 3 0,-3 2 16,-2 1-16,-3 6 0,1 3 15,-2 3-15,-3 2 16,3 4-16,1 2 0,-2 10 16,0 6-16,5-2 0,5-2 0,6 3 15,5 2-15,5-3 0,4-6 16,7-4-16,6-2 15,4-6-15,2-5 0,8-3 0,8-5 16,1-2-16,-1-1 0,2-5 16,1-2-16,-1-5 0,-5-1 0,-9 5 15,-6 2-15,-6 3 0</inkml:trace>
  <inkml:trace contextRef="#ctx0" brushRef="#br0" timeOffset="192603.7062">30680 5099 0,'0'0'0,"0"0"16,0 0-16,0 0 0,-15 28 0,15-28 16,-17 33-16,9-13 0,-1 2 15,0 1-15,-1 0 0,0 4 16,2-2-16,2-4 0,0-6 16,1-1-16,0-3 0,3-5 15,2-3-15,0-3 0,3-4 16,1-4-16,0-2 0,2-3 15,-1-2-15,5-5 0,3-2 16,3-1-16,0-1 0,7-3 16,3 4-16,0 3 0,3 4 0,4 2 15,5 5-15,-1 1 0,2 3 16,8 7-16,0 5 16,-3 2-16,-2-1 0,-9-2 0,-7-1 15,-6 0-15</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8T01:53:32.109"/>
    </inkml:context>
    <inkml:brush xml:id="br0">
      <inkml:brushProperty name="width" value="0.05292" units="cm"/>
      <inkml:brushProperty name="height" value="0.05292" units="cm"/>
      <inkml:brushProperty name="color" value="#FF0000"/>
    </inkml:brush>
  </inkml:definitions>
  <inkml:trace contextRef="#ctx0" brushRef="#br0">8193 6943 0,'0'0'0,"0"0"0,0 0 0,0 0 16,0 0-16,0 0 0,0 0 16,-12 21-16,12-21 0,-13 20 15,13-20-15,-19 27 0,8-9 0,-3 3 16,-3 4-16,0 3 0,-2 1 15,-5 12-15,0 3 16,-1-2-16,1 2 0,-4 7 0,3-3 16,0 0-16,4-10 0,6-7 15,6-6-15,5-6 0,5-5 0,-1-4 16,0-2-16,0-1 0</inkml:trace>
  <inkml:trace contextRef="#ctx0" brushRef="#br0" timeOffset="366.8547">8261 6949 0,'0'0'0,"0"0"16,0 0-16,0 0 0,-1 29 0,1-29 16,-6 37-16,3-12 0,1 4 15,-1 4-15,1 1 16,1 8-16,1-2 0,2 3 0,3-6 15,1-6-15,2-5 0,4-7 16,6-3-16,1-5 0,1-4 16,5-8-16,1-6 0,3-8 15,2-4-15,5-12 0,-1-6 16,-2-2-16,-1-2 0,4-9 16,1-1-16,-7 8 0,-6 6 0,-2 3 15,-2 3-15,-4 6 0,-5 5 0,-4 6 16,-2 5-1,-3 2-15,0 3 0,-7 7 0,-3 8 16,-1 4-16,-2 3 0,-3 10 16,-4 6-16,0 2 0,2 3 0,2 7 15,0 6-15,2 2 16,3-7-16,6-5 0,4-4 16,5-5-16,5-5 0,-4-6 0,-1-7 15,-2-2-15</inkml:trace>
  <inkml:trace contextRef="#ctx0" brushRef="#br0" timeOffset="782.9619">9257 7143 0,'0'0'15,"0"0"-15,0 0 0,0 0 0,-29 4 16,29-4-16,-38 14 0,15-3 15,-2 2-15,-9 8 0,0 4 16,3 1-16,4 2 0,-3 5 16,5 2-16,6-6 0,5-5 0,6-3 15,7-5-15,4-2 16,5-4-16,7-6 0,7-3 16,2-4-16,-1-4 0,4-4 0,4-2 15,-1-3-15,-3-2 0,4-5 16,-1-5-16,-3 1 0,-2-1 0,-3 4 15,-2 0-15,-5 6 16,-3 5-16,-3 2 0,-2 4 16,-3 2-16,-2 4 0,-6 5 15,-4 4-15,1 6 0,-2 3 0,-1 6 16,-1 5-16,2 0 16,1 0-16,3-1 0,1 1 0,6 0 15,4-4-15,5-5 0,7-4 16,1-9-16,0-7 0,-3 0 15,-4 0-15,-2 1 0</inkml:trace>
  <inkml:trace contextRef="#ctx0" brushRef="#br0" timeOffset="1001.022">9767 7032 0,'0'0'0,"0"0"16,0 0-16,-23 28 0,9-12 15,-3 7-15,-4 7 0,-4 9 16,3 2-16,-1 4 0,4-2 16,6-8-16,4-6 0,5 0 15,4-3-15,4-8 0,4-5 0,5-8 16,6-4-16,1-2 16,0 0-16,1-7 0,2-3 15,-2-6-15,-2-3 0,-2 0 0,-2 5 16,-4 3-16</inkml:trace>
  <inkml:trace contextRef="#ctx0" brushRef="#br0" timeOffset="1167.3943">9479 7221 0,'0'0'16,"0"0"-16,0 0 0,0 0 0,30-3 15,-30 3-15,39-4 0,-14 1 16,0-1-16,5 1 0,3 1 15,7-3-15,-2 0 0,-6 1 16,-4-1-16,-5 1 0</inkml:trace>
  <inkml:trace contextRef="#ctx0" brushRef="#br0" timeOffset="1366.8185">10053 7224 0,'0'0'0,"0"0"0,0 0 0,30-4 16,-17 2-16,4-1 0,3 0 15,0-1-15,-1 0 0,9-1 16,1-2-16,-3 0 0,-3 0 0,7-1 16,1 0-16,-6 1 0,-5 2 15,-3 0-15</inkml:trace>
  <inkml:trace contextRef="#ctx0" brushRef="#br0" timeOffset="1600.0315">10275 7041 0,'0'0'0,"0"0"0,0 0 15,0 0-15,-8 31 0,8-31 0,-11 39 16,5-15-16,-1 2 0,0 3 15,1 2-15,-1 5 0,0-4 16,4-3-16,1-2 0,3 2 16,1-4-16,8-5 0,7-3 15,3-3-15,2-4 0,5-3 16,4-5-16,1-3 0,0-3 0,-6 1 16,-5 1-16,-3 0 0</inkml:trace>
  <inkml:trace contextRef="#ctx0" brushRef="#br0" timeOffset="2517.3773">9803 7807 0,'0'0'0,"0"0"16,-22 4-16,7 0 0,-3-2 0,-15 3 16,-9-1-16,-2 1 15,-1 0-15,-25-1 0,-10 0 16,5 1-16,4-1 0,-17-1 0,-13-2 15,-11 0-15,6 1 0,-36-5 16,14-2-16,16 0 0,8 1 16,5-4-16,4-1 0,9-4 15,8-1-15,2-5 0,1-2 16,11 0-16,4 1 0,6-6 16,1-4-16,12-2 0,5 0 0,4-10 15,3-7-15,13 3 0,9 3 16,11-3-16,8-2 0,10-2 15,7-4-15,9-4 0,7-4 16,8 5-16,7 3 0,15-3 16,10 0-16,4 7 0,6 4 15,12 5-15,7 2 0,3 5 16,2 3-16,9 7 16,8 5-16,-3 4 0,0 2 0,8 9 15,5 5-15,-8 7 0,-8 4 0,2 7 16,2 4-16,-7 3 0,-6 1 15,-4 7-15,-4 2 0,-8 4 16,-5 1-16,-6 5 0,-5 6 16,-13-2-16,-8 1 0,-12 1 15,-6 0-15,-14 3 0,-7 2 16,-14-3-16,-7-2 0,-16-5 16,-10-5-16,-8 1 0,-6-1 15,-14 1-15,-8-1 0,-15 3 16,-9 4-16,-1-11 0,-2-8 0,-5 4 15,-3-1-15,5-4 0,4-2 16,0-4-16,3-2 0,4-5 16,4-4-16,6-5 0,5-5 15,4 0-15,4-4 0,6 1 16,4 0-16,6-2 0,4-1 0,6-1 16,3-1-16,4 1 0,4 1 15,4-1-15,2-2 0,1 1 16,2 2-16,3 1 0,1 3 15,1-5-15,-1-1 0,0 2 16,1 1-16,1 0 0,1 2 16,-2-1-16,-1-1 15,0 3-15,4 0 0,-4 0 16,2 1-16,-2-1 0,2 3 0,-2-3 16,1 2-16,-1-2 0,0 3 0,-3-2 15,-3 0-15,1-1 0,-2 0 16,3 0-16,0 0 0,0 0 15</inkml:trace>
  <inkml:trace contextRef="#ctx0" brushRef="#br0" timeOffset="3472.9763">11210 5652 0,'0'0'0,"-10"1"16,-7 2-16,-1 1 0,-3 2 0,-12 6 15,-6 6-15,-13 5 0,-2 4 0,-14 11 16,-2 3-16,4 4 15,3 1-15,-8 9 0,0 2 16,1 7-16,7-3 0,-9 26 16,18-6-16,18-10 0,11-10 0,13-5 31,8-5-31,9-3 0,9-3 0,12-3 0,10-1 0,6-6 16,5-5-16,13-3 0,11-1 15,4-4-15,4-1 0,13-4 16,9 0-16,4-5 0,3-1 0,4-8 15,4-4-15,0-3 16,1-2-16,5-1 0,4 0 16,-7-3-16,-6 0 0,-1-4 0,-2-2 15,-6-2-15,-5-1 0,-8 1 16,-4 0-16,-12-5 0,-6-4 16,-6-4-16,-4-2 0,-13-5 15,-8-3-15,-8-1 0,-5-2 16,-8-1-16,-6 1 0,-9-6 15,-8-5-15,-9 1 0,-6 1 0,-9 1 16,-5-1-16,-7 1 0,-4 2 16,-12 2-16,-6 1 15,-3 4-15,-1-1 0,-8 4 16,-5 0-16,2 9 0,1 7 0,-8 1 16,-6 2-16,2 6 0,0 4 15,-2 1-15,-4 4 0,8 0 16,5 1-16,5 4 0,3 1 15,8 4-15,6 5 0,9-1 16,6-1-16,9 1 0,8 5 0,5 0 16,5 2-16,5 0 0,4 2 15,7 6-15,5 5 0,6 4 16,4 1-16,-4-9 0,-3-8 16,-1-4-16</inkml:trace>
  <inkml:trace contextRef="#ctx0" brushRef="#br0" timeOffset="6816.8427">16524 5914 0,'0'0'0,"0"0"0,0 0 16,13 29-16,-9-16 0,2 7 15,0 5-15,0 2 0,-1 3 0,2 12 16,1 4-16,-1 5 0,1-2 15,0-3-15,1-2 16,-2-1-16,0-8 0,1-6 0,1-5 16,-2-7-16,1-5 0,0-6 15,-1-5-15,1-3 0,0-4 0,4-7 16,2-7-16,4-8 16,2-6-16,1-7 0,1-5 15,5-8-15,2 2 0,7-14 16,2-3-16,-3 6 0,-1 2 0,6-2 15,0 5-15,-7 8 0,-4 7 16,5-12-16,-9 11 0,-7 13 16,-6 10-16,-4 6 0</inkml:trace>
  <inkml:trace contextRef="#ctx0" brushRef="#br0" timeOffset="7249.6839">17231 6472 0,'0'0'0,"0"0"16,0 0-16,29-2 0,-29 2 0,22-4 15,-6 0-15,0 1 0,3-1 16,2-3-16,2-2 0,7-2 16,1-1-16,-1-2 0,1-3 15,-2 0-15,-3 0 0,3-5 16,-4-1-16,-1 1 0,-3 0 16,-7 1-16,-5 0 0,-6 0 15,-3 4-15,-5 1 0,-5 3 16,-6 5-16,-3 2 0,-6 9 0,-6 5 15,-2 3-15,-2 4 0,-5 9 16,3 5-16,6 3 0,4-1 0,6 3 16,4 3-16,6-5 15,5 0-15,8 2 0,7-2 16,8-5-16,7-4 0,9-6 16,7-5-16,1-7 0,0-7 0,-10 1 15,-7-1-15,-7 1 0</inkml:trace>
  <inkml:trace contextRef="#ctx0" brushRef="#br0" timeOffset="7617.0962">18189 6160 0,'0'0'0,"0"0"0,0 0 0,-15 18 15,15-18-15,-21 25 0,5-6 0,-2 1 16,-1 1-16,-3 9 0,1 2 15,2-4-15,3-4 0,-1 1 16,4-6-16,2-4 0,1-5 16,4-6-16,1-4 0,3-3 15,2-3-15,2-4 0,3-3 16,1-1-16,4-3 0,7-4 16,4-3-16,5-4 0,1 3 15,3 2-15,5 0 0,-3 4 16,-3 4-16,5 0 0,-2 4 15,-3 4-15,-4 2 0,-1 6 0,-3 4 16,-6 2-16,-4 4 0,-5 5 16,-4 6-16,-4-2 0,-3 4 0,-5 2 15,-2 2-15,3-5 16,0 1-16,1 2 0,1-3 16,3-5-16,1-2 0,1-4 0,1-2 15,0-2-15</inkml:trace>
  <inkml:trace contextRef="#ctx0" brushRef="#br0" timeOffset="7985.6595">18788 6157 0,'0'0'0,"0"0"0,0 0 15,0 0-15,-13 28 0,13-28 16,-23 36-16,10-15 0,-2 3 0,3 1 15,1 2-15,0 3 0,2-2 16,6-5-16,4-2 0,4-4 16,5-2-16,7-5 0,5-5 15,8-2-15,2-6 0,2-4 16,1-7-16,-2 1 0,-1 0 0,7-12 16,-2-6-16,-4 1 15,-3-1-15,-2 3 0,-3 3 16,-4 2-16,-3 5 0,-3 2 0,-4 5 15,-4 5-15,-3 0 0,-4 6 16,-5 1-16,-3 4 0,-2 3 16,-1 5-16,-1 7 0,1 3 15,0 4-15,0 3 0,0 3 16,4-4-16,3-1 0,7-1 16,6-4-16,-3-5 0,0-3 0,-2-5 15</inkml:trace>
  <inkml:trace contextRef="#ctx0" brushRef="#br0" timeOffset="8283.5182">19838 6102 0,'0'0'0,"0"0"0,0 0 16,0 0-16,0 0 0,-38-5 15,38 5-15,-41 5 0,19 0 0,0 2 16,0 4-16,1 0 0,1 0 15,1 6-15,4 1 0,8 2 16,3-2-16,8 1 0,4 3 16,5-2-16,2 0 0,5 1 15,1-2-15,-5 0 0,-1 2 16,-4-5-16,-3-3 0,-2-1 16,-4 0-16,-10-2 0,-7 0 15,-4-1-15,-3 0 0,-9-2 16,-7 0-16,-3-1 0,-1-1 0,2 0 15,10-1-15,5 0 0</inkml:trace>
  <inkml:trace contextRef="#ctx0" brushRef="#br0" timeOffset="10767.1009">22067 9671 0,'0'0'0,"-9"1"16,-4 0-16,-5 1 0,-3 2 15,-15 5-15,-8 4 0,-10 5 16,2 2-16,-20 10 0,-5 4 16,9 0-16,7-3 0,-14 15 15,-12 12-15,13-8 0,10-4 0,-15 27 16,17-2-16,19-9 16,13-7-16,16 1 0,11 2 15,10-11-15,9-7 0,21 5 16,16 3-16,3-8 0,4-7 0,29 0 15,20-1-15,-3-5 0,-3-4 16,32-5-16,24-2 0,-14-4 16,-12-2-16,28-1 0,19 0 15,-19-4-15,-11-2 0,22-3 16,16-2-16,-18-3 0,-14-1 0,3 0 16,1-1-16,-23-2 0,-16 1 15,5-7-15,4-4 16,-23 0-16,-18 1 0,0-10 15,-1-5-15,-21 1 0,-16 1 0,-14-5 16,-11-6-16,-9 0 0,-7-2 16,-11-5-16,-8-5 0,-10 3 15,-6 2-15,-15-5 0,-8-2 16,-3 3-16,-1 4 0,-12-2 16,-8 1-16,0 4 0,-2 4 0,-13 2 15,-9 1-15,5 4 16,4 5-16,-12-2 0,-8-3 0,6 10 15,4 7-15,-14 0 0,-8-1 16,6 3-16,3 2 0,-7 5 16,-3 3-16,10 3 0,9 2 15,-4 4-15,-1 1 0,12 2 16,8 1-16,3 5 0,2 3 16,12 1-16,6 1 0,7 2 15,4 1-15,4 1 0,1 4 0,16-9 16,9-4-16,8-5 0</inkml:trace>
  <inkml:trace contextRef="#ctx0" brushRef="#br0" timeOffset="12902.2547">21962 9969 0,'0'0'0,"0"0"15,0 0-15,1-19 0,-1 19 0,2-19 16,1 5-16,-1-3 0,1-1 16,0-4-16,1-5 0,0-7 15,1-2-15,-1-5 0,0-6 16,1-10-16,-1 0 0,1-16 16,-1-6-16,0 2 0,2 0 0,1-18 15,-1-1-15,1-8 16,-1 7-16,4-51 0,0 1 15,-1 22-15,0 14 0,-1-1 0,0-2 16,-1 12-16,-3 6 0,0 0 16,-2-1-16,-2 11 0,-1 6 15,-5 3-15,0 1 0,0 13 16,2 9-16,-3 4 0,-2 2 16,2 14-16,0 9 0,2 5 15,1 2-15,0 8 0,-2 3 0,-1 4 16,-1 0-16,0 6 0,3 3 15,0-1-15,3-3 0,0 0 16</inkml:trace>
  <inkml:trace contextRef="#ctx0" brushRef="#br0" timeOffset="13267.0056">22665 6521 0,'0'0'0,"0"0"15,0 0-15,4 33 0,-4-33 0,1 39 16,-1-8-16,0 1 0,-1 5 15,-1 13-15,-2 4 16,0 4-16,-1-7 0,2 7 0,1-3 16,-1-6-16,0-6 0,-1 1 15,-1-6-15,-2-11 0,-2-2 16,-2-6-16,-1-3 0,-1-5 16,-2-4-16,1-2 0,0-4 15,-1-2-15,0-2 0,-2-10 16,-1-8-16,2 4 0,4 4 0,2 2 15</inkml:trace>
  <inkml:trace contextRef="#ctx0" brushRef="#br0" timeOffset="13434.6027">22464 6859 0,'0'0'0,"0"0"0,0 0 16,0 0-16,0 0 0,3 29 15,-3-29-15,-9 34 0,3-16 0,-3 5 16,-1 2-16,1-2 0,0 1 15,-1 2-15,1-1 0,2-5 16,1-3-16,3-6 0,2-6 16,0 0-16,0-2 0,0 0 15</inkml:trace>
  <inkml:trace contextRef="#ctx0" brushRef="#br0" timeOffset="13583.4691">22856 6922 0,'0'0'15,"0"0"-15,0 0 0,12 20 0,-12-20 16,14 19-16,-8-9 0,1 1 16,-1 2-16,2-2 0,0-2 15,0-2-15,-1-4 0,0 1 16,0-2-16,-2 1 0</inkml:trace>
  <inkml:trace contextRef="#ctx0" brushRef="#br0" timeOffset="14017.2962">23358 6505 0,'0'0'0,"0"0"16,0 0-16,-13 22 0,13-22 0,-14 26 15,4-8-15,1 0 0,-1 1 16,-1 4-16,2 0 0,3-2 15,3-2-15,5-3 0,4-3 16,0-1-16,2-3 16,3-2-16,3-2 0,0-1 0,-2-1 15,-3 1-15,-4 0 0,-4 2 16,-4-1-16,-4 4 0,-3 2 16,-3 0-16,-2 2 0,-1 0 15,2 2-15,1 1 0,2 0 0,2 3 16,2 2-16,4 0 0,3 1 15,2 4-15,2-1 0,1-2 16,0 1-16,1-1 0,-1 0 16,0-3-16,-3-1 0,-2 1 15,-1-1-15,-2-1 0,-2 0 0,-2-3 16,-3 0-16,-1-3 16,0-4-16,0 0 0,-1-3 15,4-1-15,0-2 0,2-6 16,2-3-16,1 0 0,-1 1 0,2 2 15</inkml:trace>
  <inkml:trace contextRef="#ctx0" brushRef="#br0" timeOffset="14317.0512">23796 6664 0,'0'0'0,"0"0"0,0 0 16,22 3-16,-13-2 0,3 1 0,-1 0 15,-2 0-15,-1 2 0,-2 0 16,-3 0-16,-5 3 0,-5-1 0,-3 1 16,-4 0-16,-3 1 15,0-1-15,-6 4 0,-2-3 16,5 1-16,3-2 0,4 0 16,3 0-16,6 0 0,7-1 0,8 0 15,8-2-15,7 0 0,6 0 16,4-2-16,6 1 0,7-2 15,-3 1-15,6 0 0,-3-1 16,-8 0-16,-6-1 0,-9-1 16,-9 0-16,-3 0 0,-3 0 0,-3 0 15</inkml:trace>
  <inkml:trace contextRef="#ctx0" brushRef="#br0" timeOffset="14533.9534">24030 6884 0,'0'0'0,"0"0"0,0 0 16,0 0-16,-10 20 0,10-20 0,-7 28 15,2-10-15,1 2 0,-1 3 16,1 4-16,0 0 0,-1 1 0,1 6 16,1-1-16,-1-3 15,2-3-15,-1 2 0,0-4 16,1-3-16,1-5 0,-2-5 16,-3-2-16,-2-4 0,-3-2 0,-4-6 15,0-3-15,0-3 0,1-4 16,2-7-16,2-7 0,1 5 15,2 3-15,0 2 0</inkml:trace>
  <inkml:trace contextRef="#ctx0" brushRef="#br0" timeOffset="14734.0453">24601 6486 0,'0'0'0,"0"0"15,0 0-15,0 21 0,0-21 0,-4 22 16,4-22-16,-11 36 0,4-16 0,2-1 16,-1-1-16,2-1 15,0 0-15,-2 1 0,2-2 16,1-3-16,3-3 0,0-1 16,0-3-16,0 0 0</inkml:trace>
  <inkml:trace contextRef="#ctx0" brushRef="#br0" timeOffset="15821.4756">24898 6518 0,'0'0'0,"0"0"0,0 0 15,0 0-15,25 12 0,-25-12 16,16 17-16,-9-5 0,1-1 0,-2 3 16,-2 0-16,-2-1 0,-2 0 15,-2 3-15,-1 1 0,-2-2 16,0 1-16,-6-1 0,-6-1 15,-1 0-15,-4-2 0,-2-1 16,0 0-16,-2-2 0,-2-1 0,-1-2 16,4-3-16,5-4 15,5-2-15,7-3 0,6-2 16,5 2-16,5-2 0,5 1 16,5 1-16,3 2 0,2 2 0,6 1 15,-1 0-15,-2 2 0,-4 2 16,-3 2-16,-1 4 0,-6-2 15,-3 2-15,-7 3 0,-4 1 16,-7 3-16,-5 0 0,-6 1 16,-4 0-16,-3-2 0,0 0 15,-6-1-15,-4 0 0,0-2 16,-1 0-16,-4 0 0,3-1 16,8-1-16,6-3 0,6-2 15,4 0-15,6-3 0,2 2 0,11-3 16,8 0-16,6-2 0,5 1 15,8-1-15,6-1 0,2 0 16,3 2-16,9-2 0,0 0 16,-4 0-16,-2 0 0,3-1 15,-5 3-15,-9-1 0,-8 0 0,-6 1 16,-6 0-16,-6 0 16,-2-2-16,-8-1 0,-4-2 15,-4 2-15,-3 2 16,-5-4-16,-3-4 0,2 2 0,2-2 15,1 2-15,2-1 0,3 4 16,2 0-16,1 1 0,3 2 0,0 3 16,2 3-16,2 2 15,1 4-15,-1 1 0,0 2 0,0 3 16,0 3-16,0 1 0,-2 2 16,0 1-16,0 2 0,-2 3 15,2-3-15,0-1 0,-1-1 16,0-5-16,0-2 0,-1-3 15,1-3-15,-2-1 0,-1-1 0,-1-5 16,-2 0-16,-2-2 0,-1-1 16,-3-1-16,0-1 0,-1-2 15,1-1-15,0-1 0,3 0 16,1-2-16,2 1 0,2 0 16,3 2-16,3 1 0,5 0 15,3-1-15,5-1 0,5 2 16,4 1-16,3 0 0,3-1 15,1 3-15,-1 0 0,1 0 16,-2 3-16,4-1 0,-4 0 0,-4 0 16,-3 1-16,-5 1 0,-4-1 15,-7 3-15,-7 2 0,-2-2 16,-4 1-16,-9 2 0,-7 1 16,0 0-16,-3-2 0,-7 3 15,-3 2-15,5-2 0,4-1 16,3 0-16,3 1 0,2-2 15,5-2-15,7-1 0,3-1 16,7-2-16,4 1 0,8 1 16,7-2-16,4 0 0,4-2 0,3 0 15,5-1-15,2 3 0,1 1 16,2-1-16,2 2 0,3-1 16,-5-2-16,-2-1 15,-2-1-15,-5 1 0,-4 1 0,-5-1 16,-4 0-16,-5 0 0,-4 0 0,-6-1 15,-2 0-15,-9-3 0,-4 1 16,-7 0-16,-7 0 16,6 1-16,4 0 0,3-1 0</inkml:trace>
  <inkml:trace contextRef="#ctx0" brushRef="#br0" timeOffset="20000.4615">2703 8422 0,'0'0'0,"0"0"0,0 0 16,20-3-16,-20 3 0,22 1 15,-4 0-15,0-1 0,2 1 0,6 1 16,5 0-16,6 1 0,2 0 15,15 1-15,5 0 0,0 1 16,-1-1-16,19 1 0,7-1 16,-7-2-16,-2-1 0,24 1 15,20-1-15,-14-1 0,-10-1 0,57 1 16,-1 1-16,-22-6 0,-15-4 16,10 1-16,9-2 15,-18 6-15,-9 3 0,18-2 0,10-1 16,-14-2-16,-12-1 0,19 4 15,12 3-15,-17-5 0,-14-3 16,19 3-16,12 5 0,-17 1 16,-11 0-16,19-3 0,13-3 15,-16 2-15,-12-3 0,16 2 16,11-1-16,-14 4 0,-10 1 0,17 2 16,13 1-16,-17-5 0,-10 0 15,20 0-15,11 0 0,-18 0 16,-12-1-16,15-1 15,12 0-15,-18 1 0,-12 2 0,17 3 16,12 3-16,-17-4 0,-11-2 16,17-2-16,11 2 0,-18-4 15,-13-1-15,14 5 0,11 3 16,-16 3-16,-11 2 0,18-5 16,10-4-16,-16 1 0,-11 0 0,17-2 15,12-3-15,-17 3 0,-12 1 16,18 1-16,12 0 0,-18 0 15,-13 1-15,13-1 0,8 0 16,-11 0-16,-9 0 0,10 0 16,10 0-16,-18 3 0,-12 2 0,16-4 15,12-2-15,-21 1 16,-13 1-16,21-1 0,12 1 16,-16 0-16,-11 1 0,9-1 0,9 0 15,-16 2-15,-9 1 0,16-2 16,9-1-16,-17 0 0,-13 0 15,9 1-15,6 0 0,-14 1 16,-11 1-16,4-3 0,0-3 16,-15 3-16,-11 0 0,2 4 15,1-1-15,-12-3 0,-9-2 0,-8 1 16,-7 2-16,-9 1 0,-5 1 16,-11 1-16,-6 1 15,-7 0-15,-3 0 0,3-1 16,4-1-16,0-2 0</inkml:trace>
  <inkml:trace contextRef="#ctx0" brushRef="#br0" timeOffset="28450.1172">8012 13022 0,'0'0'16,"0"0"-16,0 0 0,-29 5 0,29-5 15,-29 10-15,6-3 0,-1 2 16,-2 0-16,-11 8 0,-4 2 15,-3 1-15,0 1 16,-16 9-16,-1 2 0,-5 6 0,7 0 16,-7 9-16,2 2 0,10-3 15,8 1-15,4 9 16,10-1-16,6-8 0,10-6 0,12-1 16,9 2-16,13-1 0,8 1 15,16-4-15,12-2 0,9-4 0,6-2 16,54 5-16,1-9 15,-1-6-15,-3-3 0,10-3 0,8-2 16,-2-1-16,3-3 0,12-2 16,9-3-16,-3-3 0,-3 0 15,9-2-15,6 1 0,-7-2 16,-5-1-16,4 0 0,3 0 16,-9-2-16,-6 1 0,-2-3 15,-1-2-15,-16-2 0,-10 0 0,-10-6 16,-5-3-16,-15-3 0,-11-2 15,-11-7-15,-9-3 0,-9-2 16,-7 0-16,-14-6 0,-9-4 16,-10 4-16,-6 4 0,-8-11 15,-4-8-15,-4 7 0,-2 4 0,-17 3 16,-10 0-16,-3-4 0,-2-2 16,-12 0-16,-10 1 15,-4 3-15,-5 3 0,-13-1 0,-9-1 16,-4 6-16,-3 2 0,-13 4 15,-8 2-15,-2 8 0,0 4 16,-11 4-16,-9 2 0,2 2 16,2 0-16,-20 13 15,-11 10-15,22 7 0,15 4 0,-9 11 16,-6 7-16,6 2 0,6 2 16,8 7-16,7 6 0,18-3 15,12-1-15,7 11 16,4 6-16,30-8 0,19-7 0,30-10 15,18-6-15,17-7 0,12-5 0,24-9 16,17-6-16,-24-4 0,-19-3 16,-11-1-1</inkml:trace>
  <inkml:trace contextRef="#ctx0" brushRef="#br0" timeOffset="28785.5124">11713 13821 0,'0'0'0,"0"0"15,0 0-15,34 2 0,-34-2 16,28 4-16,-7-1 0,2 0 16,2 0-16,12 2 0,5 0 15,-1-1-15,0 1 0,10 1 0,2-2 16,-5 0-16,-5 0 0,2 2 15,-5-1-15,-9 0 0,-7-3 0,-4 0 16</inkml:trace>
  <inkml:trace contextRef="#ctx0" brushRef="#br0" timeOffset="29001.7737">11427 14077 0,'0'0'0,"0"0"16,0 0-16,0 0 0,0 0 15,0 0-15,36 12 0,-10-8 16,5 1-16,10-2 16,11 0-16,20-1 0,3-1 0,22 0 15,2 0-15,7 1 0,-11 2 16,4-1-16,1-1 0,-13-4 0,-18-2 16,-7-1-1,-21 1-15,-11 2 0</inkml:trace>
  <inkml:trace contextRef="#ctx0" brushRef="#br0" timeOffset="29233.6914">12092 13841 0,'0'0'0,"0"0"15,0 0-15,1 23 0,-1-23 16,-7 26-16,-2-7 0,-2 5 15,-1 4-15,-3 4 16,-3 4-16,-6 8 0,-1-2 0,-5 7 16,2-3-16,-4 2 0,1-7 15,2-8-15,0-6 0,4-6 16,3-7-16,4-5 0,4-6 0,3 0 16,2-2-16,2 1 0</inkml:trace>
  <inkml:trace contextRef="#ctx0" brushRef="#br0" timeOffset="29400.9145">12125 14353 0,'0'0'0,"0"0"15,0 0-15,21 24 0,-10-12 16,1 2-16,2 3 0,3 4 16,-1-3-16,-1 1 0,-2-2 15,-1-2-15,-1-3 0,2-7 16,3-5-16,-4-1 0,-1 1 0,-2 0 15</inkml:trace>
  <inkml:trace contextRef="#ctx0" brushRef="#br0" timeOffset="29567.4114">12962 13784 0,'0'0'0,"0"0"0,0 0 0,15 14 16,-15-14-16,0 0 0,19 27 0,-15-15 16,-2 0-16,1 0 0,-1-4 15,0 0-15</inkml:trace>
  <inkml:trace contextRef="#ctx0" brushRef="#br0" timeOffset="29752.611">12755 14001 0,'0'0'0,"0"0"16,29 3-16,-7-2 0,4 1 0,12 2 15,5 1-15,12 1 0,1 2 16,0-1-16,-2 2 0,5 0 16,-3 0-16,-8-2 15,-7-3-15,-9-1 0,-7 0 0,-5-1 16</inkml:trace>
  <inkml:trace contextRef="#ctx0" brushRef="#br0" timeOffset="29967.611">13091 14115 0,'0'0'0,"0"0"0,0 0 16,0 0-16,0 29 0,0-29 15,-4 33-15,0-13 0,-3 1 16,0 2-16,-3 1 0,-3 5 15,2-1-15,0-2 0,2 1 16,0-4-16,0-3 0,-1-2 16,0-4-16,-1-2 0,0-2 0,-3-4 15,-4-4-15,1-3 16,1-4-16,3 1 0,2 0 0,1 2 16</inkml:trace>
  <inkml:trace contextRef="#ctx0" brushRef="#br0" timeOffset="30150.8884">12943 14243 0,'0'0'16,"0"0"-16,0 0 0,23 22 15,-11-10-15,2 2 0,2 2 16,-1-1-16,1 2 0,4 4 0,1 1 16,1-1-16,1-1 0,-1-2 15,0-3-15,2-1 0,-2-2 16,-2-20-16,-1-14 0,-4 4 15,-3 3-15,-2 4 0</inkml:trace>
  <inkml:trace contextRef="#ctx0" brushRef="#br0" timeOffset="30350.609">13699 13846 0,'0'0'0,"0"0"16,0 0-16,0 0 0,9 22 0,-8-13 16,1 1-16,0 1 15,1 0-15,0 0 16,1-2-16,1-3 0,-1-3 0,1-1 0,-2 1 16,0-2-16</inkml:trace>
  <inkml:trace contextRef="#ctx0" brushRef="#br0" timeOffset="30533.4195">13855 13773 0,'0'0'0,"0"0"16,0 0-16,0 0 0,8 24 0,-8-24 16,5 21-16,-3-9 15,0 0-15,0 0 0,2-1 0,-1-3 16,1-1-16,0-1 0,-1-1 15,-1 0-15</inkml:trace>
  <inkml:trace contextRef="#ctx0" brushRef="#br0" timeOffset="30666.8582">14164 13873 0,'0'0'0,"0"0"15,0 0-15,0 0 0,0 0 0,-7 25 0,7-25 16,-15 17-16,15-17 0,-23 22 15,7-9-15,-3-1 0,-2 1 16,3-1-16,3-3 0,1-1 16</inkml:trace>
  <inkml:trace contextRef="#ctx0" brushRef="#br0" timeOffset="31050.9146">13599 14007 0,'0'0'0,"0"0"0,0 0 0,0 22 16,0-22-16,-1 23 0,0-10 16,0 2-16,-1 2 0,1-1 15,1 1-15,-1-2 0,1-2 0,0 2 16,1-2-16,0-6 0,1-2 16,0-3-16,0-4 15,0 1-15,0-1 0,1-3 0,-2-6 16,1 1-16,1-1 0,2 1 15,0 1-15,3-1 0,1 0 16,2 0-16,2 2 0,2 0 16,2 1-16,5 1 0,4 1 15,2 3-15,2 1 0,3 2 16,3 2-16,-2 0 0,-1 0 16,4 1-16,-4 1 0,-5 1 15,-2 2-15,-6 1 0,-4 0 0,-4 0 16,-4-1-16,-8 2 15,-5 0-15,-6 0 0,-5-1 0,-6-4 16,-6-2-16,6-1 0,5 0 16,2-1-16</inkml:trace>
  <inkml:trace contextRef="#ctx0" brushRef="#br0" timeOffset="31434.3186">13641 14196 0,'0'0'15,"0"0"-15,0 0 0,28 4 0,-28-4 16,32 7-16,-12-3 0,2 0 15,1 0-15,2 0 0,-1 1 16,6 1-16,-3 1 0,-1 1 16,-3 0-16,-5-2 0,-2 0 15,-7 0-15,-5-1 0,-5 1 16,-4-1-16,-4 1 0,-3-1 16,-4 1-16,-1-1 0,-2 0 15,0-1-15,2 0 0,3 1 0,3-2 16,2 0-16,3 1 0,0 0 15,6 3-15,6 0 16,4 2-16,3-1 0,2 1 16,2 1-16,2 1 0,0 0 0,1 1 15,0 1-15,-2 0 0,-2 1 16,0 2-16,-4-2 0,-3 0 16,-4 0-16,-4-2 0,-3 1 15,-3-1-15,-3 0 0,-3-1 16,-2 0-16,-2-2 0,-1-1 0,-6-3 15,-4-2-15,2-2 16,2-1-16,-3-5 0,0-5 0,6 2 16,3 1-16,3 3 0</inkml:trace>
  <inkml:trace contextRef="#ctx0" brushRef="#br0" timeOffset="31567.6644">13656 14422 0,'0'0'0,"0"0"0,0 0 16,39 1-16,-39-1 0,46 2 0,-13-1 15,12 2-15,3-2 0,4 1 16,3 0-16,9-2 0,-5 0 16,-3-1-16,-12 1 0,-8 0 0</inkml:trace>
  <inkml:trace contextRef="#ctx0" brushRef="#br0" timeOffset="141586.4882">2539 15511 0,'0'0'0,"0"0"0,0 0 0,0 0 16,0 0-16,20-8 0,-20 8 16,0 0-16,21-8 0,-21 8 15,22-5-15,-9 1 0,2-1 0,1 0 16,-1 1-16,2 0 0,2-1 16,0 0-16,6 1 0,-2 0 15,1 0-15,11-4 0,4 0 16,-2 0-16,1 2 0,10-1 15,3 0-15,-1 1 0,-1 0 16,2 2-16,0 0 0,8-1 16,2 1-16,-2 0 0,2 0 15,5-2-15,-5 0 0,2 3 16,3 1-16,-3-1 0,1 2 0,15 0 16,7 0-1,-11 0-15,-8-1 0,29 0 0,-10 0 16,-6 0-16,-2-1 0,11 3 15,11 2-15,5-1 16,2 0-16,-30 0 0,-19-1 0,11 2 16,10 0-16,-9 2 0,-6 1 15,13-4-15,8-2 16,-8 0-16,-5 0 0,4 0 0,5 1 16,-7 0-16,-2 3 0,7 0 15,6 1-15,-9-1 0,-5-2 0,9-1 16,4-1-16,-6-1 15,-3-1-15,7 2 0,7 1 16,-11 3-16,-5 2 0,10-4 16,6-2-16,-5 0 0,-5 3 0,10-4 15,4-2-15,-9 4 0,-8 3 16,10 0-16,9 1 0,-11-2 16,-7 0-16,13-1 0,8 2 15,-12-1-15,-8-1 0,11 0 16,10 0-16,-13 1 0,-8 1 0,14 0 15,8-1-15,-14 1 16,-9 1-16,10-2 0,8 0 16,-8 0-16,-5 2 0,5-2 15,3-3-15,-6 1 0,-5 1 0,9-1 16,7 0-16,-12-2 0,-7-2 16,9 1-16,7 0 0,-12 1 15,-6 0-15,12 1 0,8 1 16,-14-4-16,-7-1 0,12 1 15,9 1-15,-12 1 0,-7 0 0,14 0 16,9-1-16,-16-1 0,-9 1 16,13 3-16,8 3 15,-8-7-15,-7-4 0,13 7 0,9 4 16,-14 0-16,-10 0 0,13-5 16,8-1-16,-12 2 0,-7 2 15,10-1-15,8 0 0,-11 3 16,-5 1-16,12-1 0,9-2 15,-15-2-15,-10-2 0,16 4 16,9 1-16,-11 1 0,-11 1 0,12-1 16,8 0-16,-14-1 0,-8 0 15,12 1-15,7-1 16,-8-1-16,-5-1 0,8 2 16,7 1-16,-13 0 0,-8-1 0,11 0 15,7-1-15,-10 1 0,-8 0 16,11-2-16,5 0 0,-13-1 15,-10 0-15,13 0 0,9 0 16,-10 2-16,-8 0 0,13-1 16,10-2-16,-18 1 0,-10-1 0,10 1 15,8 1-15,-7 1 16,-4 1-16,5-1 0,4 1 16,-11-1-16,-9 0 0,14-2 0,12 0 15,-17 1-15,-10 1 0,14 2 16,12 0-16,-13-2 0,-8-1 15,10 0-15,5-1 0,-13 2 16,-7 3-16,8 0 0,7-1 16,-8-3-16,-3 0 0,7-2 15,4-1-15,-7 1 0,-7 2 0,9-1 16,7 0-16,-14 3 0,-9 1 16,9-1-16,7-1 0,-11-2 15,-7 0-15,5-1 0,4 0 16,-6 3-16,-5 1 0,0-2 15,0 0-15,-10-3 0,-6 0 0,-1 1 16,1-1-16,-5-1 16,-2 0-16,-1 1 0,1-1 15,-10 2-15,-8 0 0,-4 1 0</inkml:trace>
  <inkml:trace contextRef="#ctx0" brushRef="#br0" timeOffset="142969.3462">20946 16884 0,'0'0'15,"0"0"-15,0 0 0,0 0 0,-19 10 16,19-10-16,-20 8 16,7-4-16,-2 1 0,-1-1 0,-3 1 15,-1 1-15,-1-2 0,-8 4 16,-4 1-16,2-2 0,1-2 16,-5 2-16,-5 0 0,-6-1 15,2-1-15,-5-1 0,-2-2 16,0-1-16,-1-1 0,-13 2 15,-1-1-15,5-2 0,4-3 16,-14-1-16,-2 0 0,5 0 16,3 1-16,-13-1 0,-1 1 15,10-1-15,6 1 0,-35 0 0,2 3 16,12-3-16,10 1 0,-5-1 16,-4-3-16,4 5 0,3 4 15,-6-2-15,-3 0 0,5-1 16,3-1-16,-9 1 0,-6 1 15,10 0-15,5 0 0,-7 2 16,-7 1-16,10 0 0,4-2 0,-9 0 16,-5 0-16,6 0 15,6 2-15,-12-5 0,-5-1 16,8 2-16,6 3 0,-12-1 0,-8-2 16,9-1-16,3 1 0,-2 1 15,-3 1-15,5-2 0,4-1 0,-16-3 16,-9-4-16,9 1 15,8 2-15,-10 1 0,-4 2 16,9-2-16,5-2 0,-17 3 16,-12-1-16,12 3 0,7 0 0,-6-1 15,-6-1-15,6 2 0,3 0 16,-8 1-16,-5-1 0,8 0 16,5 0-16,-12-3 0,-10-2 15,8 4-15,4 2 0,-17-4 16,-9-3-16,13 7 0,10 5 15,-7-2-15,-4-1 0,7 0 16,7 1-16,-9 0 0,-9 0 16,15-1-16,9 1 0,-10 1 15,-4 0-15,7 1 0,6-1 0,-6 3 16,-4 1-16,11-2 0,7-1 16,-13 1-16,-7-1 0,10-1 15,9-1-15,-14 5 0,-10 3 16,9 0-16,7 0 0,-4-3 15,-1-2-15,10 2 0,6 1 16,-15-3-16,-10-1 0,13-1 16,9 1-16,-8 0 0,-7-1 15,7 1-15,5-1 0,-6-4 0,-2-3 16,8 3-16,6 1 0,-9 1 16,-7-1-16,10-1 0,6 0 15,-12-3-15,-10-1 0,12 0 16,8-1-16,-12 2 0,-7 0 15,9-2-15,7 2 0,-4-2 16,-4-2-16,3 3 0,2 0 16,-12 4-16,-7 2 0,18-5 15,11-3-15,-12 0 0,-8 1 16,8 3-16,4 2 0,-9 2 0,-5 0 16,11-2-16,12-2 0,-17 2 15,-7 0-15,9 0 0,8 0 16,-4 0-16,-3 2 0,11-1 15,5 0-15,-6 1 0,-7 3 16,13-2-16,8-1 0,-1-1 16,0-2-16,6 3 0,5 2 0,0-1 15,-2 0-15,9-1 0,2 2 16,-3-6-16,-2-4 16,16 4-16,10 1 0,-1 0 0,2 0 15,1 0-15,1 1 0,4-2 16,1 0-16,0 0 0,3 2 15,-3-2-15,2-3 0,5 3 0,2 1 16,-5-7-16,-6-4 16,4 3-16,4 1 0,-9-1 15,-6 0-15,3-4 0,-1-1 0,15 4 16,11 4-16,7 2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18T02:01:34.106"/>
    </inkml:context>
    <inkml:brush xml:id="br0">
      <inkml:brushProperty name="width" value="0.05292" units="cm"/>
      <inkml:brushProperty name="height" value="0.05292" units="cm"/>
      <inkml:brushProperty name="color" value="#FF0000"/>
    </inkml:brush>
  </inkml:definitions>
  <inkml:trace contextRef="#ctx0" brushRef="#br0">14167 3591 0,'0'0'0,"0"0"0,0 0 0,21-12 16,-21 12-16,22-8 0,-7 4 0,4 0 15,2 1-15,3 3 0,2 2 16,11-1-16,1-2 0,5 1 16,4 0-16,14 5 0,3 2 15,3-1-15,2-2 0,15 0 16,0 1-16,16-3 0,-1-5 16,12 7-16,-4 4 0,46-3 15,-12-4-15,-11-4 0,-6-4 0,0 9 16,-1 5-16,2-2 0,-1-1 15,4-2-15,3-2 0,0 0 16,-2 1-16,7 3 0,6 2 16,-3-2-16,-1-2 0,4 2 15,4 0-15,-2-2 0,0-1 16,5 0-16,4 0 0,-1 4 0,-2 2 16,5-3-16,4 1 15,-3-3-15,-4-1 0,3-1 0,3 0 16,-8 0-16,-4 2 0,4 0 15,5 2-15,-7-6 0,-1-3 16,0 2-16,0 2 0,0 1 16,-1 1-16,-2 0 0,0-1 15,-4-1-15,-2-1 0,3-3 16,2-1-16,-5 1 0,-2 3 0,2-1 16,2 2-16,-2-2 0,-3-1 15,5 1-15,5 2 0,-7-2 16,-5-1-16,-1 0 0,2 1 15,-8 0-15,-2 1 0,-5 4 16,-1 3-16,-10-3 0,-7-1 16,-4 2-16,-4 1 0,-14 0 15,-7 3-15,-15-3 0,-8 0 16,-13 1-16,-9 0 0,-11-1 16,-7 2-16,-3-3 0,-3 0 0,0-1 15</inkml:trace>
  <inkml:trace contextRef="#ctx0" brushRef="#br0" timeOffset="3261.6116">2751 4730 0,'0'0'16,"0"0"-16,0 0 0,28 2 0,-28-2 16,29 3-16,-7-2 15,2 1-15,2 0 0,14 1 0,6 0 16,-2-1-16,0-1 0,19-1 16,6-1-16,10 0 0,-5 0 0,20 0 15,4-1-15,-9 0 16,-5-1-16,46-5 0,16-4 15,-27-1-15,-17-2 0,14 5 16,5 5-16,-13 0 0,-9 2 0,13 0 16,9 0-16,-14 1 0,-10 0 15,20-2-15,13-1 16,-15 1-16,-9 2 0,14 1 0,11 2 16,-12-3-16,-9-2 0,14 3 15,11 1-15,-17 0 0,-13-1 0,20 1 16,15 1-16,-21 3 15,-13 2-15,17 3 0,12 1 16,-15-2-16,-9-2 0,16-2 16,12 0-16,-16-1 0,-10-1 0,16 2 15,12 0-15,-17 0 0,-10 2 16,13-1-16,10 0 0,-17 0 16,-10-1-16,15 2 0,10-1 15,-15 5-15,-9 2 0,14-5 16,12-2-16,-16-2 0,-9 1 0,12 4 15,12 2-15,-18-3 16,-11-4-16,14 5 0,10 4 16,-14-2-16,-10-3 0,13-4 15,10-2-15,-15-1 0,-9-3 0,18 6 16,13 1-16,-19 2 0,-12 0 16,15-3-16,11-3 0,-15 2 15,-9-1-15,15 0 0,10 1 16,-15-1-16,-10 2 0,14 0 15,12 1-15,-20 1 0,-12-2 0,15 0 16,11 0-16,-17 1 0,-12 0 16,15 2-16,9 1 15,-14-2-15,-8 0 0,12-1 16,10 1-16,-17-3 0,-10 2 0,11-2 16,8 0-16,-10 1 0,-8 0 15,4 3-15,3 6 0,-13-6 16,-8 0-16,5-3 0,4 0 15,-10 3-15,-6 2 16,8 0-16,6-3 0,-20 0 0,-11-3 16,-8 0-16,-4-2 0,-3 0 15,0 0-15,-8 0 0,-6 1 16,-6-1-16,-4 0 0,-3 1 0,-4 3 16,-8 1-16,-5 2 0,0-3 15,0-1-15,0-3 0</inkml:trace>
  <inkml:trace contextRef="#ctx0" brushRef="#br0" timeOffset="5261.1122">17323 4570 0,'0'0'15,"0"0"-15,0 0 0,24 0 0,-24 0 16,22 0-16,-5 0 0,2 1 0,1 0 16,6 1-16,2 0 0,13 2 15,1 0-15,6-1 0,5-1 16,14 2-16,1-1 0,16 1 15,1 0-15,1-1 0,1 0 16,18-1-16,2 0 0,14-1 16,-3 0-16,48 3 0,-11 1 15,-12 0-15,-7-2 0,1 0 16,2 0-16,-3 0 0,-3 3 0,7-3 16,4-2-16,-4-1 0,-2 1 15,5 1-15,1 3 0,-1 1 16,2 1-16,6-1 0,5-2 15,-4-1-15,-5 1 0,6-2 16,5-1-16,-5-1 0,-2-1 16,5 2-16,3 3 0,-3-2 0,0-1 15,2 0-15,3-1 16,-5 5-16,-5 1 0,3 2 16,4 0-16,-4-2 0,-1-2 0,5-1 15,4 1-15,-4 0 0,-3 3 16,5 1-16,3 2 0,-4-4 15,-4-4-15,3 9 0,3 2 16,0-6-16,0-6 0,1 6 16,0 3-16,-4-4 0,-2 0 0,4-1 15,2-2-15,-10-1 0,-5-2 16,2 1-16,3 0 16,-3 1-16,-3 2 0,1-2 15,0 0-15,-1-1 0,1-2 0,-2 2 16,1 1-16,-9 1 0,-6-1 15,-2 0-15,-2 1 0,-7 2 16,-3 1-16,-6-2 0,-3 2 16,-13-3-16,-10 0 0,-9-1 15,-5-1-15,-9-1 0,-6-1 0,-5 1 16,-5 2-16,-9-5 0,-7-4 16,-11 1-16,-5 4 0,-5 0 15,-3 1-15,-1-1 0</inkml:trace>
  <inkml:trace contextRef="#ctx0" brushRef="#br0" timeOffset="7646.9824">2789 5977 0,'0'0'0,"0"0"16,0 0-16,0 0 0,28-6 0,-28 6 15,22-1-15,-7 1 16,-2 0-16,6 0 0,4 1 16,2 0-16,0 1 0,6-1 15,7 1-15,10-2 0,-4 0 16,14-1-16,4-1 0,-1-1 0,2 0 16,12 0-16,1 2 0,11-2 15,-2 1-15,-1-3 0,1-1 16,10 2-16,-7 2 0,34-3 15,-13-2-15,-8 1 0,-5-1 16,4 4-16,3 2 0,-4 1 16,-1 0-16,0 0 0,-3-2 15,6 2-15,1 0 0,5-1 16,3-2-16,-3-1 0,-2 1 0,2-5 16,1-4-16,1 1 0,2 1 15,2 3-15,0 1 0,-1 1 16,-3 0-16,4 1 0,4 2 15,-5 1-15,-5-1 0,3 2 16,1 1-16,-3-2 0,-4-4 16,1 1-16,0 2 0,1 0 0,0 2 15,3 2-15,4-1 16,-6-2-16,-4-2 0,3 1 16,2-2-16,-4 1 0,-3 0 0,2 2 15,0 0-15,-1-2 0,-3 0 16,4 2-16,2 1 0,-2 0 15,-3 2-15,3-2 0,0 0 16,-3-1-16,-4 0 0,3 4 16,3 3-16,-1-3 0,-2-1 0,1 1 15,2-1-15,-4 1 0,-1 1 16,6 1-16,5 0 16,-5-2-16,-4 0 0,3-1 0,0 0 15,-4 0-15,-3 0 0,4 1 16,3 0-16,0 1 0,1 0 15,-2-2-15,1 0 0,-2 1 16,0 2-16,8 0 0,5 2 16,-6-6-16,-4-2 0,2 1 15,1 2-15,-1 2 0,-1-1 0,8 3 16,5 1-16,-7 0 0,-4 0 16,2-5-16,3-3 0,-3 4 15,-1 3-15,4-4 0,4-2 16,-4 2-16,-3 1 0,4 1 15,0 1-15,-5 0 0,-3 2 16,-3-4-16,-2-1 0,0 2 16,-2 0-16,2 0 0,2-1 15,-5-1-15,-4-2 0,-3 1 16,-1 1-16,-7 0 0,-6-2 0,0 0 16,0-3-16,-5 2 0,-3 1 15,-3 0-15,-1 0 0,-4-3 16,-3 0-16,-3-8 0,-3-4 15,-3 8-15,-3 6 0,1 1 16,0 1-16,-3-1 0,-2-1 0,-1 3 16,1 2-16,-3-2 15,-2 0-15,-1-5 0,0-3 16,1 6-16,2 3 0,3 1 0,0 1 16,1-2-16,1-2 0,3-3 15,3-2-15,-1 2 0,-1 0 16,4 1-16,3 1 0,-1 2 15,-1 2-15,2-3 0,3-2 16,-2 0-16,0 1 0,4-2 16,4-1-16,-2 3 0,1 3 0,3 0 15,3-2-15,4 2 16,2-2-16,1 0 0,5 0 0,-2 3 16,0 4-16,5-5 0,3-2 15,-4-1-15,0-1 0,0 5 16,2 4-16,-2-3 0,1 0 15,0-1-15,1 1 0,-1-2 16,-1-1-16,0 2 0,3 1 16,-4 0-16,-1 1 0,-1-1 15,1-1-15,0 3 0,-1 0 16,1-4-16,2-3 0,-11 6 0,-5 5 16,1-2-16,2-3 0,4-9 15,6-4-15,1-1 0,1-2 16,-5 9-16,-4 6 0,1 4 15,0 3-15,-1-5 0,0-6 0,-2 5 16,2 1-16,0 0 16,2 0-16,-2-5 0,-2-1 15,-3-1-15,-2-1 0,0 2 16,0 4-16,-4-2 0,-3 0 0,-2 1 16,-1-1-16,-7-1 0,-1-2 15,-5-2-15,0 0 0,-13 0 16,-9 0-16,-6 1 0</inkml:trace>
  <inkml:trace contextRef="#ctx0" brushRef="#br0" timeOffset="12611.8258">16028 8238 0,'0'0'0,"14"-1"16,2-2-16,0 0 0,3-1 0,14-2 15,6 0-15,2 2 16,2 2-16,18-3 0,6 1 16,12 2-16,-1 3 0,21-3 15,6-3-15,-5 1 0,-3-1 0,57 3 16,18 4-16,-21 0 0,-14-2 16,15 0-16,10 0 15,-6 1-15,-6-1 0,16 0 0,12 0 16,-12-4-16,-7 1 0,20-2 15,15 1-15,-9 4 0,-9 2 16,16-3-16,10-2 0,-15-1 16,-10 1-16,21 0 0,13-2 15,-15 1-15,-13 0 0,16 1 0,12 1 16,-15-6-16,-11-1 0,15 1 16,8 5-16,-19-2 0,-15 2 15,18-4-15,12-1 0,-17-4 16,-11-1-16,20 2 0,12 1 15,-20 3-15,-13 3 0,15-3 16,12-3-16,-17 1 0,-10 2 0,10-2 16,9 0-16,-19 4 15,-12 3-15,17 2 0,12 3 16,-15-4-16,-9-1 0,15 0 0,11 2 16,-14 3-16,-11 1 0,22 3 15,14 0-15,-17 4 0,-12 1 16,15 7-16,8 6 0,-19 0 15,-16 1-15,18 6 0,12 6 16,-24-5-16,-15-1 0,1 3 16,-1 2-16,-22 0 0,-17 0 15,-12-11-15,-9-8 0,-21-16 0,-15-9 16,-18 1-16,-12 3 0,-9 1 16</inkml:trace>
  <inkml:trace contextRef="#ctx0" brushRef="#br0" timeOffset="13794.8204">2409 9218 0,'0'0'0,"0"0"0,0 0 16,19-13-16,-19 13 0,23-7 0,-2 3 15,2 0-15,5 2 0,15 0 16,6 2-16,5 2 0,6-1 16,16 0-16,5-1 0,18-3 15,5-2-15,25-2 16,7-1-16,12-1 0,-5 1 0,63 1 16,-14 4-16,-13 0 0,-8-2 0,0 6 15,0 4-15,-5 4 0,-2 2 16,2 6-16,3 3 0,-9 11 15,-10 6-15,-47-11 0,-31-8 16,-21-6-16</inkml:trace>
  <inkml:trace contextRef="#ctx0" brushRef="#br0" timeOffset="15196.9575">4058 8047 0,'0'0'0,"-15"-2"0,-3 0 16,4 1-16,-2-1 0,-9 1 15,-4 2-15,-8 1 0,-2 1 0,-2 1 16,-2 3-16,1 2 0,2 2 16,-11 7-16,-3 1 0,4 4 15,2 4-15,-6 9 0,3 3 16,7 2-16,4 2 0,3 5 15,2 6-15,-3 7 0,5 3 0,8 2 16,6 6-16,0 27 0,9-11 16,10-5-16,7-4 0,9-14 15,10-9-15,20-9 0,11-6 16,7-8-16,5-8 0,16-3 16,14-3-16,4-4 0,2-4 15,12-4-15,4-5 0,5-2 0,3-2 16,3-4-16,-1-2 15,-5-5-15,-4-1 0,-5-7 0,-5-4 16,-9-5-16,-5-4 0,-2-2 16,1-3-16,-14-3 0,-8 0 15,-12-4-15,-8-2 16,-12 0-16,-11-3 0,-15-8 0,-12-5 16,-22 3-16,-12 4 0,-23-3 15,-14-3-15,-14 4 0,-8 5 16,-23 0-16,-17 1 0,0 13 15,0 8-15,-18 9 0,-14 3 16,5 13-16,5 6 0,5 13 0,6 8 16,44-5-16,29-5 0,20-4 15</inkml:trace>
  <inkml:trace contextRef="#ctx0" brushRef="#br0" timeOffset="15763.5123">4239 8785 0,'0'0'0,"0"0"16,0 0-16,20-10 0,-20 10 0,0 0 16,21-4-16,-21 4 0,12-4 15,-4 4-15,0 1 0,2-1 16,0 0-16,2 0 0,4 2 15,-1-1-15,2 0 0,5 1 16,5 1-16,2 1 0,3 0 16,15 1-16,6 2 0,15-1 15,-1-2-15,21 4 0,6 3 16,-5 0-16,0-2 0,25 3 0,20 0 16,-7 0-16,-6 3 0,65 8 15,-7 3-15,-18-4 16,-12-1-16,5 1 0,6 0 0,-9 1 15,-6 1-15,19 6 0,15 3 16,-14-3-16,-8-3 0,21 2 16,17 3-16,-18 1 0,-13 3 0,19 2 15,12 4-15,-16-7 16,-12-3-16,9 5 0,7 3 16,-20-3-16,-13-3 0,4 2 0,4 3 15,-21-8-15,-13-5 0,1-2 16,1 0-16,-15-3 0,-12-4 15,-2 0-15,-1-1 0,-14 0 16,-7-2-16,-6-3 0,-5-4 16,-13 1-16,-6-1 0,-6 3 15,-2-2-15,-5-3 0,-4-3 0,-7 1 16,-5-2-16,-4 0 16,-3 1-16,-2 3 0,1 5 0,-4-3 15,1 0-15,-2-1 0,-1-4 16,-1 0-16</inkml:trace>
  <inkml:trace contextRef="#ctx0" brushRef="#br0" timeOffset="16428.6445">11849 9705 0,'0'0'0,"0"0"16,0 0-16,-13-20 0,13 20 16,-12-14-16,2 4 0,-4 3 0,-3-1 15,-4 1-15,-2-1 16,-10-1-16,-2 4 0,-5 3 0,-3 2 16,-9 4-16,2 5 0,0 7 15,-2 7-15,-6 6 0,4 1 0,3 8 16,2 5-16,3 7 15,10 1-15,8 3 0,7 2 16,8 4-16,10-3 0,14 1 16,12 2-16,11-4 0,8-3 0,38 24 15,6-10 1,7-8-16,5-8 0,16-3 0,9-3 0,2-3 16,0-1-16,12-3 0,7 0 15,-4-7-15,-2-7 0,6-3 16,2-1-16,-8-6 0,-6-4 15,1-8-15,-1-5 0,-9-12 16,-7-5-16,-1-10 0,-1-5 16,-14-5-16,-10-3 0,-13-7 15,-8-5-15,-13-1 0,-9-1 0,-8-8 16,-6-6-16,-9 4 16,-6 3-16,-11-4 0,-5-1 0,-11 1 15,-7 1-15,-13-1 0,-12 0 16,-6 4-16,-2 4 0,-18 3 15,-12 2-15,-10 8 0,-7 6 16,-13-4-16,-9-4 0,-4 10 16,-4 7-16,-20 6 0,-11 6 15,-3 4-15,-1 4 0,-13 4 0,-10 6 16,3 5-16,1 4 0,-12 9 16,-8 6-16,8 3 0,6 4 15,-5 10-15,-3 7 0,18 1 16,13 3-16,18 6 0,10 5 15,43-20-15,28-12 0,20-10 16</inkml:trace>
  <inkml:trace contextRef="#ctx0" brushRef="#br0" timeOffset="26544.8016">20109 11597 0,'0'0'0,"0"0"0,0 0 16,0 0-16,26 0 0,-26 0 16,22 0-16,-22 0 0,27 5 15,-10-2-15,6 1 0,0 1 16,1 0-16,15-1 0,5 0 16,2 0-16,2 0 0,21 0 0,6 3 15,-1-2-15,-2 1 0,26-1 16,24 0-16,-9-3 0,-4-1 15,57 2-15,12 1 0,-21 0 16,-16 1-16,12-2 0,8 2 16,-11 2-16,-8 3 0,17-4 0,11-4 15,-12 0-15,-8 0 0,18 4 16,15 2-16,-12 0 0,-8 0 16,21-4-16,15-1 15,-14-2-15,-7-2 0,16 2 0,11 3 16,-12-2-16,-8 0 0,18-4 15,14-3-15,-20 4 0,-13 0 0,21-3 16,14 0-16,-12 2 16,-8 0-16,19-1 0,11-2 15,-22 1-15,-14 0 0,13 0 0,10-1 16,-19-2-16,-13-3 0,9 1 16,5 1-16,-18 2 0,-14 3 15,6 6-15,2 4 16,-26 6-16,-20 2 0,-10-7 0,-7-2 15,-35-4-15,-23 0 0,-16 0 16</inkml:trace>
  <inkml:trace contextRef="#ctx0" brushRef="#br0" timeOffset="30411.5062">2274 12915 0,'0'0'0,"0"0"0,25-1 16,-25 1-16,25-2 0,-6 3 0,4 0 15,9 0-15,2 0 0,7-1 16,5 1-16,11 0 0,1-1 15,5 1-15,6 2 0,13 0 16,-2 0-16,21-1 0,6 0 16,7-1-16,-9 2 0,56 0 0,-4-2 15,-16 0-15,-7 0 0,8-5 16,7-3-16,-13 8 16,-10 6-16,15-4 0,9-1 0,-15 0 15,-11-1-15,16 2 0,10 0 16,-10-1-16,-7 2 0,11-2 15,8 0-15,-15 0 0,-11 1 0,13 0 16,6 1-16,-8 0 0,-6-1 16,11-1-16,8 0 0,-11 2 15,-8 2-15,9-3 0,7-2 16,-9-1-16,-5 0 0,13 0 16,9-1-16,-16 2 0,-10 2 0,12-2 15,5 2-15,-1-5 16,0 1-16,-1 2 0,1 2 15,-16-2-15,-12 2 0,19 0 16,11 0-16,-15 1 0,-10 3 16,25-2-16,17 0 0,-28-4 0,-22-1 15,12 0-15,7 1 0,-8 4 16,-8 0-16,11 1 0,7-1 16,-12-1-16,-10 1 0,11-1 15,5-3-15,-4-2 0,-1-2 16,9-1-16,8 0 0,-27 1 15,-20 3-15,7 0 0,5 0 16,1-3-16,1-2 0,-1 1 16,0 1-16,-5-1 0,-1 1 0,2-2 15,4 1-15,-6-1 16,-6 0-16,3 3 0,0 1 0,0-1 16,-1-2-16,1 1 0,2-2 15,-4 0-15,-2 1 0,1-1 16,2 0-16,-5 2 0,-2 2 0,3-4 15,3-2-15,-4 0 0,-5 2 16,4 1-16,4-1 16,-2 1-16,-2-2 0,5 0 15,2 0-15,-4 2 0,-3-1 0,5 1 16,4 1-16,-6 2 0,-2 2 16,4-2-16,3-3 0,-3 3 15,-2 1-15,6-2 0,4-1 16,-7 2-16,-6 0 0,2 2 15,2 2-15,-6-4 0,-3-2 0,2 1 16,2 1-16,-9-3 0,-6 1 16,-3 0-16,-3 0 15,-1 3-15,-1 0 0,-4 2 0,0 2 16,-11-5-16,-8-2 0,-3 3 16,-4 1-16,-9 1 0,-5 0 15,-13-7-15,-8-5 0,-1 4 16,1 1-16,-2 2 0</inkml:trace>
  <inkml:trace contextRef="#ctx0" brushRef="#br0" timeOffset="32695.7166">20192 12780 0,'0'0'0,"0"0"0,25 1 15,-12 0-15,3-1 0,10 1 16,6-1-16,2 0 0,3-1 16,8 0-16,7-1 0,9 1 15,0-1-15,21 1 0,6-1 16,15 0-16,1-3 15,14 1-15,10-1 0,2 0 0,-14 1 16,51 1-16,-12 1 0,-8 1 16,-3 1-16,22 1 15,17 2 1,21-7-16,14-3 0,-48 3 0,-33 1 0,18 3 16,14 1-16,-22 0 0,-17 1 15,27-3-15,21 0 0,-16-3 16,-10-1-16,22 0 0,14 2 15,-21 2-15,-15 2 0,24 1 16,16-1-16,-22-1 0,-12-1 0,20 0 16,12 1-16,-22 3 0,-16 4 15,22 1-15,14 2 16,-21-2-16,-15 0 0,27 3 0,17 2 16,-21 2-16,-12 0 0,20 10 15,14 5-15,-22-4 0,-16-4 0,12 9 16,7 5-16,-32-4 15,-24-3-15,3 6 0,1 4 16,-29-11-16,-18-8 0,-25-6 0,-17-4 16,-11-5-16</inkml:trace>
  <inkml:trace contextRef="#ctx0" brushRef="#br0" timeOffset="35278.983">2820 13923 0,'0'0'0,"0"0"16,29 0-16,-14 0 0,1 0 15,6 0-15,3 0 16,10 0-16,1 1 0,7 0 16,4 0-16,11 0 0,-1 1 0,9-1 15,3 0-15,11 0 0,-5 0 0,19 0 16,2 1-16,15 0 15,-5 0-15,6-1 0,4 0 16,24 0-16,-27-2 0,-2-2 16,-1-1-16,1 2 0,3 2 0,18 1 15,13 2 1,-13-1-16,-10-1 0,-5 2 0,-4 0 16,4-3-16,2-3 0,15 2 15,8 0-15,-10 2 0,-5 1 16,-4 0-16,1-2 0,-3-2 15,-2-1-15,11 2 16,8 1-16,11 2 0,9 0 16,-42 1-16,-24 0 0,20 1 0,16 1 15,-21-1-15,-11 0 0,19 0 16,13-2-16,-17 0 0,-12 0 0,19-2 16,15-1-16,-22 1 15,-14 1-15,18-2 0,11 0 16,-19-3-16,-13 1 0,18 2 15,14 3-15,-10-5 16,-6-2-16,1 4 0,1 1 0,-15 0 16,-9 0-16,12-1 0,8-1 15,-13 2-15,-11 2 0,12 0 16,9 2-16,-15-3 0,-9-1 0,10 0 16,7-1-16,-11 1 0,-7 1 15,7 0-15,4 0 0,-8-3 16,-7-2-16,6 5 0,4 4 15,-11-1-15,-8 0 0,8 0 16,6 0-16,-9-6 0,-7-5 0,4 7 16,3 4-16,-10-1 0,-7-1 15,8-2-15,6-1 0,-9 3 16,-6 1-16,4-2 0,4 0 16,-5 0-16,-3 0 0,7 1 15,3 0-15,-12-1 0,-8-2 0,5 1 16,6 1-16,-6 1 0,-3 1 15,5 0-15,3 0 16,-4-2-16,-4-2 0,4 1 16,1 2-16,-6-1 0,-6 0 15,6 0-15,5 0 0,-6-1 16,-4-1-16,11 2 0,7 1 16,-11-2-16,-6 0 0,7-1 15,5 0-15,-6-1 0,-3 0 0,11 3 16,8 3-16,-7-4 0,-3-3 15,7 2-15,4 1 0,-10-1 16,-7-1-16,7 2 0,6 1 16,-5 1-16,-2 1 0,8-2 15,7-2-15,-10 1 0,-6 0 0,9 2 16,5 0-16,-7-1 0,-5-1 16,9-1-16,5 0 0,-9-1 15,-6-1-15,10 2 0,5 1 16,-5 1-16,-5 2 0,11-3 15,7-2-15,-10-2 0,-7-1 0,13 5 16,7 4-16,-10-3 16,-10-3-16,7 1 0,5 0 15,1 3-15,-1 3 0,6 0 0,4-2 16,-12 0-16,-7-1 0,8 2 16,3 1-16,-9 1 15,-7 1-15,12-3 0,8 0 0,-6-2 0,-6-4 16,5 4-1,5-1-15,-6 3 0,-6 1 0,7-3 16,7-2-16,-9-3 0,-9-1 16,11 4-16,6 3 0,-10-5 15,-7-3-15,7 1 0,6 2 16,-8 0-16,-6-1 0,6-3 16,4 0-16,-11 3 0,-6 0 0,7-3 15,6 0-15,-5-2 0,-7 1 16,8 2-16,4 1 0,-7-1 15,-4 0-15,8-1 0,4 0 16,-8 0-16,-6 1 0,7-1 16,5 1-16,-7 0 0,-3 1 0,5 1 15,1-1-15,-9 2 0,-6 0 16,8-2-16,6-3 0,-4 3 16,-3 2-16,2-2 0,2-1 15,-3-2-15,-4-2 0,7 2 16,5 2-16,-6 2 0,-3 1 0,11 4 15,10 3 1,-10-5-16,-6-4 0,10 1 0,7 0 16,-5 3-16,-2 2 0,5 0 0,4-2 15,-9 3-15,-4 2 0,12-1 16,7 2-16,-7-5 0,-7-1 0,6 0 16,4 0-16,-10 1 15,-8 1-15,15 0 16,11 0-16,-14 1 0,-8 1 0,13-3 15,9-2-15,-5 1 0,-4 3 16,10-2-16,6-1 0,-8 4 16,-7 3-16,15-3 0,8 0 15,-14 0-15,-9-3 0,16 3 16,9 0-16,-12-2 0,-10-2 0,7 2 16,5 2-16,-13-2 0,-8-1 15,-1-2-15,2-2 0,-16-2 16,-10 1-16,-15 1 0,-9 1 15,-7 1-15</inkml:trace>
  <inkml:trace contextRef="#ctx0" brushRef="#br0" timeOffset="37561.978">2960 15034 0,'0'0'0,"0"0"0,28 2 0,-28-2 0,28 4 0,-7-3 16,6 2-16,8 0 15,1 1-15,6-1 0,2 1 16,13-1-16,-3-1 0,15 4 16,0-1-16,-2 0 0,-3-1 0,14 1 15,1 0-15,-5 0 16,-2 0-16,13 1 0,3-2 0,-8 1 16,-5-1-16,39 4 15,-3 0-15,-14 0 0,-11 0 0,6-1 16,6-1-16,-13-1 0,-9-1 15,10 0-15,7-2 0,-8 2 16,-4 0-16,10 1 0,6 1 16,-7 0-16,-5-2 0,-1 2 15,5 2-15,-7-2 0,-1-1 0,6 1 16,2 0-16,1-3 0,-2-2 16,3 3-16,3 1 0,-17-2 15,-12-3-15,12 3 0,10 3 16,-8-3-16,-5 0 0,7 0 15,5 2-15,-3-4 0,-3-2 16,-3 0-16,-2-1 0,5 3 16,1 1-16,1-1 0,0 1 15,-19-2-15,-11 1 0,13-2 0,9-2 16,-4-1-16,-5 0 0,5 2 16,4 1-16,-6 2 0,-1 2 0,0-3 15,3-3 1,-7 2-16,-5-1 0,4 4 0,6 4 15,-3-5-15,-1-2 0,0 0 16,0-1-16,-3 2 0,-1-2 16,5 4-16,4 2 0,-10-3 15,-9-1-15,6-4 0,0-2 16,0 2-16,0 2 0,13 0 16,8 0-16,-11 1 0,-8 0 15,-2 0-15,-4 0 0,1 0 16,0-1-16,7 0 0,4-1 15,-8 2-15,-4-2 0,-3 0 0,0 0 16,-1-1-16,2 1 0,2 1 16,1 1-16,-5-1 0,-1-2 15,3 2-15,4 1 0,-4-3 16,-3-3-16,0 6 0,-1 4 16,2-1-16,2-1 0,10-1 15,7-1-15,1 1 16,2 1-16,-14 1 0,-9 1 15,12 0-15,6 1 0,-9-3 16,-6-1-16,3 2 0,1 2 0,3-2 16,1 1-16,5 2 15,2 0-15,-7 4 0,-7 2 0,7-5 16,2-3-16,2 0 0,1 0 16,-1-2-16,-1-1 0,-1 4 15,-3 2-15,7-3 16,4-2-16,-5-1 0,-4-1 0,3 2 15,0 2-15,-3 0 0,-3-2 0,12-1 16,8 0-16,-8 0 16,-8 1-16,-1-3 0,-3-2 0,0 3 15,-1 1-15,10-2 16,7-3-16,-8 2 0,-5-1 0,-1 0 16,-2 0-16,0-2 0,1 0 15,10 3-15,7 2 16,-12-1-16,-6-2 0,-2 2 0,-1 1 15,-1-2-15,1-1 0,10 2 16,7 2-16,-5-3 16,-4-3-16,-5 1 0,-6 2 0,2 3 0,0 2 15,17-1 1,12-1-16,-11-1 0,-5 0 0,-5 2 16,-4 1-16,-2-3 0,-1-4 15,4 4-15,4 1 0,0 0 0,-1 0 16,-1 1-16,-3-1 15,0 5-15,0 3 0,6-8 16,3-3-16,-3-1 0,-2 1 0,-4 0 16,-2 2-16,1 1 0,0 1 15,11 0-15,8 0 16,3 1-16,3 2 16,-20 1-16,-12 2 0,2 1 15,3 3-15,-10-4 0,-6-4 0,-2 3 16,-2 1-16,-7 1 0,-3 0 15,-12-8-15,-8-4 0,-1 1 0,-1 0 16,-1 3-16</inkml:trace>
  <inkml:trace contextRef="#ctx0" brushRef="#br0" timeOffset="39482.6657">16274 15137 0,'0'0'0,"0"0"0,24-4 16,-13 4-16,1-1 0,5-1 16,5-1-16,8 1 0,0-3 0,5 1 15,5 1-15,9-1 0,-1-1 16,4 3-16,3 1 0,9 0 16,-2-2-16,5 3 0,6 0 15,7 1-15,-5 2 0,13 0 16,0 2-16,-4-2 0,-3 0 0,38 5 15,-6 1-15,-12-2 16,-10-1-16,4 1 0,1 3 16,-6-3-16,-3-3 0,10-2 0,7-2 15,-9 2-15,-6 3 0,12-2 16,5-1-16,-12-2 0,-9-1 0,5 1 16,5 0-16,4 1 15,4 0-15,2-3 0,-1-2 16,-20 1-16,-14 2 0,14-1 15,10 0-15,-10 0 0,-7 0 0,8 0 16,4-1-16,-4 0 16,-4 0-16,5-1 0,3 1 0,-12 1 15,-8 2-15,5-3 0,4 0 16,-5 0-16,-5 2 0,9-1 16,6-1-16,-12 3 0,-8 3 15,6-4-15,2-2 0,0 1 16,-2 1-16,5-1 0,2-2 15,-9-1-15,-5 1 0,7 1 16,2 2-16,-5 0 0,-3 2 0,3-3 16,3-4-16,-4 3 0,-2 1 15,6 1-15,6 0 16,-10 1-16,-6-2 0,7 0 0,5-1 16,-5-1-16,-4-2 0,8 1 15,5 0-15,-7 4 0,-4 1 0,5 1 16,5-1-16,-10 1 15,-6 0-15,5-1 0,6-2 16,-5-3-16,-3-2 0,8 2 0,4 1 16,-4 5-16,-1 4 0,3-1 15,3 1-15,-7-5 0,-3-3 16,8 2-16,4 1 0,-3-2 16,-3-1-16,4 5 0,3 4 15,-1-4-15,0-4 0,6 4 16,4 3-16,-10 4 0,-4 2 0,6-6 15,6-2-15,-6 2 16,-3 3-16,9-4 0,5-1 16,-4-1-16,-4 1 0,7 1 0,3 0 15,-6 1-15,-5 0 0,10-3 16,6-4-16,-8 1 0,-4 0 16,7 1-16,6 2 0,-12-1 15,-10-2-15,11 3 0,5 1 16,-8 2-16,-8 1 0,4-2 15,4-2-15,-7 1 0,-4-1 0,2 1 16,1 2-16,-7-1 0,-3 2 16,-3-2-16,-4 1 15,-3 1-15,-2 1 0,-10-4 0,-6-3 16,-12 0-16,-8 0 0,-5 0 16</inkml:trace>
  <inkml:trace contextRef="#ctx0" brushRef="#br0" timeOffset="46128.5268">27832 15064 0,'0'0'16,"0"0"-16,17-7 0,-9 4 0,1 0 0,4 0 16,4 0-1,-1 0-15,1 1 0,9-1 0,4 0 16,-1 1-16,-1-1 0,14 1 16,6 0-16,-3 0 0,-2 2 15,7 0-15,7 0 0,9 3 16,-2 1-16,21 4 0,7 1 15,-7-1-15,-6 0 0,23 3 16,6 1-16,30 6 0,-20-2 0,7-2 16,7-1-16,-19-5 0,-11-2 15,16-2-15,11-1 0,-15-2 16,-9-1-16,5 1 0,5 0 16,-16 0-16,-10-1 0,11-7 15,5-4-15,-17 0 0,-14 1 0,7-1 16,3-1-16,-16 4 15,-11 4-15,0-3 0,-1 0 16,-10 1-16,-5 1 0,-2 0 0,-2-2 16,-7 0-16,-5-2 0,-5 11 15,-2 8-15,-4-6 0,-3-3 16,-5-3-16,-5-3 0,-7 0 16,-3 1-16,4 1 0,0 1 15,3 2-15</inkml:trace>
  <inkml:trace contextRef="#ctx0" brushRef="#br0" timeOffset="47412.4764">2542 16102 0,'0'0'0,"0"0"0,0 0 0,0 0 16,0 0-16,38-1 16,-38 1-16,38 1 0,-16 0 0,6-1 15,2 0-15,4 0 0,3 1 16,14 0-16,3-1 0,13 0 15,-1-1-15,18-1 0,2-1 16,2 1-16,-3 1 0,17 1 16,-1 1-16,11-1 0,-3-1 0,43 0 15,-13 0-15,-10 0 0,-8 0 16,5 0-16,4-1 16,-8 1-16,-4 1 0,1 2 0,0-1 15,2-1-15,3-1 0,6 1 16,7 0-16,-9 0 0,-5 0 15,1 1-15,0 1 0,-1-2 16,-4 0-16,2-2 0,2 1 16,-7-1-16,-5 0 0,5-4 15,2-1-15,-5 0 0,-5 1 0,0 0 16,-1-1-16,-7 2 0,-4 1 16,-3-4-16,-3-1 0,-7 0 15,-6 1-15,-2 2 0,0 1 16,-8-2-16,-3-2 0,-20 4 15,-13 1-15,-10 1 0</inkml:trace>
  <inkml:trace contextRef="#ctx0" brushRef="#br0" timeOffset="48912.4958">9171 15988 0,'0'0'0,"0"0"0,0 0 16,22 3-16,-22-3 0,21 7 0,-21-7 15,34 12-15,-14-5 0,3 2 16,4 2-16,1-1 0,0 1 16,21 1-16,8-1 15,3-1-15,0-2 0,25-2 16,23-5-16,-11-2 0,-9 0 0,17-3 15,14-3-15,40-8 0,-12-2 16,-11-4-16,-6-3 0,-14 3 16,-10 1-16,-5 5 0,-4 5 15,-8 3-15,-8 2 0,0 4 16,-2 1-16,-10 0 0,-5 1 0,-2 4 16,-1 2-16,-3 2 0,-2 2 15,4 2-15,3 1 16,-3-2-16,1 0 0,9-2 0,4 1 15,1-7-15,0-5 0,9 0 16,8 0-16,-3-5 0,-1-1 16,3-1-16,1-2 0,-1-1 15,-2 0-15,2 1 0,4 1 16,-7 0-16,-4 1 0,1 4 16,1 2-16,-7 8 0,-2 5 0,-2 0 15,1 1-15,-1 2 0,0 2 16,1 2-16,1 0 0,0 0 15,1-2-15,6-4 0,3-3 16,3-5-16,2-1 0,4 0 16,2 0-16,3-4 0,2-4 0,6-1 15,5-1-15,-3 1 16,-3 0-16,8-6 0,4-3 16,-3 0-16,-4-1 0,5 5 0,3 2 15,-9 4-15,-4 0 0,1 4 16,3 4-16,2 8 0,4 5 15,0-4-15,1-5 0,-6 4 16,-5 2-16,7 0 0,8 1 16,2-6-16,4-5 0,4 0 15,2 0-15,3 0 0,1 1 0,8-1 16,5-1-16,-7-4 0,-3-4 16,9 1-16,6 0 0,-5-1 15,-4 0-15,3-8 0,3-7 16,-5-2-16,-2-2 0,2 4 15,3 4-15,-13 2 0,-8 4 16,38 3-16,24 3 16,-5 2-16,-3 3 15,-46 2-15,-31 1 0,16 2 0,8 1 16,-8 2-16,-8 3 0,20-1 16,14-2-16,-9-3 0,-8-3 15,13 2-15,8 4 0,-11-4 16,-10-2-16,16 0 0,11 0 15,-16-3-15,-9-1 0,17-5 16,12-3-16,-12 1 0,-6-1 0,8 1 16,7-1-16,-14 2 0,-10 3 15,14 1-15,8 2 16,-18 3-16,-11 3 0,6 0 0,4 1 16,-3 3-16,-2 2 0,3 0 15,2 1-15,-24 1 0,-18-1 0,10 6 16,8 2-16,-3 0 0,-1-2 15,9-3-15,6-4 16,-13-2-16,-6-2 0,11 5 0,8 2 16,-13-4-16,-11-5 0,25-5 15,19-5 1,-17 3-16,-12 1 0,26-8 16,19-4-16,-5-2 15,-2 0-15,-43-1 0,-30 1 0,19-1 16,15 0-16,-20 4 0,-13 1 0,4 0 15,3 2-15,-5 0 16,-5 0-16,2 1 0,1 0 0,-10 5 16,-7 3-16,2 0 15,4-1-15,-2 2 0,-2 3 16,-2-1-16,-2 0 0,-14 0 0,-10 1 16,-4 1-16,-1 2 0,-1 3 15,0 2-15,-7-7 16,-5-4-16,-8 1 0,-4-1 0,-3 0 15</inkml:trace>
  <inkml:trace contextRef="#ctx0" brushRef="#br0" timeOffset="50229.5277">16501 17116 0,'0'0'0,"-16"0"16,-3-1-16,4 1 0,-2 0 0,-11 1 16,-6 0-16,-5-2 15,-2 0-15,-8 1 0,0 1 16,-2 1-16,1-1 0,-17 1 15,-2-1-15,3 0 0,2 0 0,-18 2 16,-5 3-16,-16-3 16,-1-3-16,1 1 0,2 0 15,-28 4-15,22 4 0,-2 0 0,-2 1 16,5-4-16,3 0 0,-15 8 16,-11 5-16,21-4 15,15-2-15,-3 0 0,-1-1 0,-5 3 16,-3 1-16,-3-4 0,-3-4 15,1-3-15,1-2 0,-8 1 16,-4 1-16,6-1 0,5 0 0,-12 2 16,-7 2-16,7-2 0,4-2 15,-7 1-15,-4 1 0,3 0 16,2 0-16,-5-4 0,-3-5 16,5 2-16,5 0 0,-27-1 15,-16-1-15,26 0 0,20 0 16,1-1-16,1-1 0,-2 1 15,-4 0-15,-12-5 0,-11-2 16,8 4-16,5 2 0,-4 0 16,-1 0-16,19 2 0,14 2 0,-8 1 15,-4 1-15,3 1 0,0 1 16,-62 4 0,-44 3-1,22 3-15,14 3 0,54-5 0,37-2 0,-13 0 16,-10 1-16,-3-1 0,-1-2 15,-3 1-15,-1 0 0,5-1 0,4 1 16,-5-2-16,-3 1 16,5-4-16,4 0 0,-29-3 15,-20 0-15,35-2 0,25 1 0,-5-2 16,1-1-16,-9 3 0,-5 2 16,-52 0-1,-36 1-15,15 1 16,12 2-16,51-1 0,35 0 0,-21 1 15,-13 0-15,6 1 0,6-1 16,-6 1-16,-8 2 0,-1 0 0,2 2 16,5-4-16,6-4 15,13-1-15,12-2 0,-9-1 0,-10 0 16,13-1-16,9 1 0,-6-4 16,-3-2-16,7 1 0,8 1 0,-6 2 15,-5 1-15,14 0 16,6 1-16,-4 2 0,-1 0 15,12 4-15,7 2 0,-3-5 0,0-4 16,5 2-16,5 2 0,3 5 16,4 2-16,6 2 0,7 0 15,2 2-15,3 1 0,9-5 16,9-2-16,3-2 0</inkml:trace>
  <inkml:trace contextRef="#ctx0" brushRef="#br0" timeOffset="51512.7272">15410 16457 0,'0'0'0,"0"0"0,0 0 0,0 0 16,0 0-16,0 0 0,22-9 15,-22 9-15,0 0 0,0 0 16,0 0-16,26-1 0,-15 0 0,6 1 15,7 1-15,3 1 16,1 0-16,12 3 0,11 4 16,15 3-16,1 1 0,28 3 0,26 4 15,-8-1-15,-7 0 0,23 7 16,17 4-16,19 4 0,-37-9 16,-18-9-16,-11-6 0,-22-2 15,-15 0-15,-7-4 0,-4-2 16,-16 1-16,-11 2 0,-10-2 15,-9 1-15,-3-4 0,-1-2 16,-4 1-16,-2 2 0,-3 1 0,0 1 16,-11 3-16,-9 2 0,2 1 15,0 2-15,-15 3 0,-11 2 16,-5 0-16,-5-1 0,-18 6 16,-4 2-16,2 4 0,4 1 15,-44 14-15,4-3 0,20-6 0,14-4 16,4 2-16,3 3 15,12-8-15,9-4 0,14-4 16,10-2-16,13-7 0,12-4 0,4-4 16,3-1-16,3-5 0,-1 0 15,5-14-15,2-10 0,-1 6 16,2-3-16,6-9 0,2-6 16,2-6-16,0-4 0,-2-4 15,-2-4-15,-2 8 0,0 5 16,7-22-16,-2 4 0,5 3 15,0 3-15,-3 6 0,-1 5 16,-6 6-16,-2 3 0,-2 6 16,0 4-16,0 9 0,1 6 0,-1 4 15,0 2-15,-4 7 0,3 1 16,4 7-16,3 4 0,-3 3 16,0 6-16,4 7 0,2 5 15,2 7-15,2 5 0,1 7 16,1 5-16,-2 4 0,0 1 0,5 16 15,2 3-15,-3-3 16,-1-3-16,7 33 0,-8-9 16,-6-13-16,-5-10 0,1-7 15,0-5-15,-5-12 0,-3-9 0,-5-8 16,-3-7-16,-1-9 0,-2-8 16,-5-5-16,-4-2 0,0-8 15,0-3-15,4-7 0,-2-6 16,-8-6-16,-5-5 0,-3-7 15,-2-8-15,-2-1 0,-2-2 0,-16-22 16,-10-16 0,5 9-16,3 8 0,-31-31 0,4 11 15,4 6-15,5 5 0,-12-6 16,-6-3-16,-1 4 0,0 5 16,-11-7-16,-7-2 0,33 27 15,23 19-15,16 14 0</inkml:trace>
  <inkml:trace contextRef="#ctx0" brushRef="#br0" timeOffset="82613.3572">8433 8274 0,'0'0'0,"0"0"15,0 0-15,0 0 0,0 0 0,0 0 16,28-4-16,-28 4 16,29 0-16,-29 0 0,37 2 15,-14 0-15,0-1 0,1 1 0,1 2 16,1-2-16,-2 1 0,6 4 15,-2 1-15,-2 2 0,-4 1 16,-5 2-16,-4 1 0,-4 0 16,-4-1-16,-7 4 0,-7 1 15,-3-1-15,-4 1 0,-11 4 16,-6 0-16,-2-1 0,3 0 16,-11 3-16,-2 0 0,7-2 15,5-2-15,0-3 0,2-2 16,8-1-16,6 0 0,7-3 15,7-3-15,6-1 0,7-2 0,10-5 16,5-2-16,5-2 0,2 0 16,14-6-16,5-2 0,0 1 15,-2 0-15,7-2 0,-1-1 16,-6 0-16,-3-1 0,-10 4 16,-10 2-16,-6 4 0</inkml:trace>
  <inkml:trace contextRef="#ctx0" brushRef="#br0" timeOffset="83063.1281">9336 8139 0,'0'0'0,"0"0"0,0 0 0,0 0 0,0 0 15,0 0-15,0 0 16,0 0-16,-18 26 0,18-26 0,-18 24 15,18-24-15,-17 29 0,7-13 16,-1 1-16,-1-1 0,-2-1 16,2-2-16,0-1 0,1-2 15,1-1-15,-1 1 0,2-1 16,4-3-16,2-1 0,3-1 16,3-1-16,2-2 0,4 0 0,4-1 15,1-1-15,3 0 16,3 0-16,7-1 0,-1 2 15,0 0-15,0 2 0,-1 3 0,2 2 16,-4 1-16,-1 1 0,1 8 16,-3 3-16,-5 2 0,-3 0 0,-3 3 15,-5 1-15,-2-3 16,-2-2-16,-5-2 0,-2 2 16,-3-5-16,-1-1 0,-4-3 15,-2-2-15,-1-2 0,0-2 0,-6-4 16,-7-1-16,3-2 0,1-1 15,-3-5-15,-2-2 0,4-6 16,2-2-16,2 1 0,5 3 16,5 4-16</inkml:trace>
  <inkml:trace contextRef="#ctx0" brushRef="#br0" timeOffset="83246.7208">9337 8108 0,'0'0'15,"0"0"-15,15-4 0,-6 2 0,1 0 16,3 1-16,4-2 0,0 2 16,2-1-16,5-1 0,1 1 15,-2 2-15,0 2 0,1 0 16,0 0-16,-3 0 0,-2-1 0,-6 1 16</inkml:trace>
  <inkml:trace contextRef="#ctx0" brushRef="#br0" timeOffset="83913.233">9217 9072 0,'0'0'15,"-12"3"-15,-4 1 0,-2-2 0,0-1 0,-15 1 16,-6 0-16,-10-1 16,1 0-16,-17-4 0,-5-1 15,9-3-15,6 0 0,-16-8 16,-4-2-16,7 1 0,3 1 0,-11-7 16,1-6-16,13 1 0,10 0 15,-25-16-15,4-2 16,20 6-16,10 4 0,8-5 0,5-4 15,9 4-15,6 2 0,11-6 16,9-7-16,5 8 0,3 6 16,10-8-16,8-6 0,2 7 15,3 5-15,20-8 0,13-7 16,-4 9-16,-6 5 0,16 1 16,9-1-16,-5 5 0,-5 5 0,16 1 15,12 0-15,-11 4 0,-8 3 16,11 7-16,10 7 15,-17 3-15,-11 3 0,8 6 0,5 5 16,-10 3-16,-8 3 16,12 13-16,8 11 0,-21-6 0,-16-3 15,-2 4-15,-4 7 0,2 1 16,-1 4-16,-3 5 0,-5 4 16,-4-1-16,-4 1 0,-5 0 15,-4 0-15,-7 1 0,-2-2 0,-8-4 16,-4-3-16,-10-4 0,-5-1 15,-10 2-15,-6 1 16,0-6-16,-1-5 0,-9-2 16,-6-2-16,-1-2 0,-1-1 15,-17-1-15,-11 0 0,9-7 16,7-2-16,-4-5 0,-1-1 0,-2-1 16,0-1-16,-2 0 0,0 1 15,3-4-15,-1 0 0,5 0 16,3-1-16,17 0 0,12-2 0,10-2 15</inkml:trace>
  <inkml:trace contextRef="#ctx0" brushRef="#br0" timeOffset="115596.9979">14237 8380 0,'0'0'0,"0"0"16,0 0-16,-4 28 0,4-28 0,-9 29 16,-1-8-16,-1 4 0,-1 0 15,-7 13-15,-1 5 0,0-3 16,-1-2-16,-3 9 0,0-4 15,4-4-15,4-4 0,2 1 16,7-9-16,6-4 0,6-5 0,8-4 16,7-5-16,2-4 15,5-5-15,12-5 0,7-4 16,-1-2-16,0-1 0,0-3 16,0 1-16,3-5 0,-5 1 0,-7-1 15,-4-1-15,-7 2 0,-4 0 16,-9-2-16,-6 0 0,-5 2 15,-3 2-15,-5-2 0,-3 0 16,-3 3-16,-4 2 0,-2-3 16,-2 0-16,4 3 0,3 2 15,1 6-15,1 4 0,-1 2 16,2 4-16,-2 6 0,-3 6 16,0 2-16,1 4 0,-1 8 15,2 9-15,-1 11 0,1 3 0,2 9 16,1 8-16,1 4 0,3-4 15,-2 7-15,2-4 16,3-12-16,0-11 0,2 11 0,3-15 16,3-14-16,0-11 0,0-16 15,1-9-15,-5 3 0,2-3 0,-2 3 16</inkml:trace>
  <inkml:trace contextRef="#ctx0" brushRef="#br0" timeOffset="115830.6038">14744 8635 0,'0'0'0,"0"0"16,28-11-16,-12 6 0,3-1 0,11-1 16,4 1-16,-1-1 0,0 3 15,11-1-15,4 2 0,-6 0 16,-5-1-16,6 0 0,-2 1 15,-7 1-15,-5 0 0,-8-1 16,-7-3-16,-5 1 0,-4-2 0,-1 3 16,-1 1-16,-1 0 0</inkml:trace>
  <inkml:trace contextRef="#ctx0" brushRef="#br0" timeOffset="116015.4835">15105 8383 0,'0'0'0,"0"0"0,0 0 15,0 0-15,0 0 0,0 0 0,-6 31 16,6-31-16,-6 35 0,1-9 16,0 4-16,-2 3 0,1 3 15,-2 12-15,1 2 0,2-4 16,0-2-16,0 1 0,-1-6 16,-3-2-16,-1-6 0,-1-10 0,-2-3 15,4-8-15,3-1 0,0 0 16</inkml:trace>
  <inkml:trace contextRef="#ctx0" brushRef="#br0" timeOffset="116463.5975">14738 8849 0,'0'0'0,"0"0"15,0 0-15,0 0 0,0 0 0,34-11 16,-13 5-16,4 2 0,4-2 16,4 1-16,4-2 0,11-1 15,-3-1-15,9 1 0,-2 2 16,-8 2-16,-6 3 0,-6 2 15,-5 2-15,-9 1 0,-7 0 16,-15 4-16,-11 4 0,-9 0 16,-7 1-16,-13 5 0,-10 3 15,-9 2-15,1 1 0,-9-1 16,4-3-16,10 1 0,8-2 0,4-2 16,10-5-16,12-3 15,10-5-15,21-2 0,17-2 16,4-3-16,9-3 0,16-3 0,12-2 15,0-1-15,-1-1 0,11-1 16,-1 1-16,-11 4 0,-8 1 16,7 1-16,-21 1 0,-16 5 15,-14 5-15,-17 2 0,-11 2 16,-5-3-16,-7 0 0,-9 4 16,-11 4-16,1 2 0,1 3 0,-13 9 15,-1 5-15,5 0 0,7 0 16,-3 8-16,5 1 15,11-2-15,8-2 0,2 16 0,9-2 16,9-8-16,5-7 0,6-7 16,5-4-16,0-16 0,4-3 15,-4-1-15,-3-1 0,0-2 0</inkml:trace>
  <inkml:trace contextRef="#ctx0" brushRef="#br0" timeOffset="116713.6301">15095 9129 0,'0'0'0,"0"0"0,0 0 0,32 1 15,-32-1-15,26 6 0,-10-2 16,0 3-16,2-1 0,4 7 16,-2 3-16,-4 1 0,-1 0 0,-2 2 15,-1 1-15,-3 0 0,-3 1 16,-2 1-16,-4 1 0,-4 3 15,-2-3-15,-6 2 0,-4 2 16,-1-3-16,-1 0 0,-6-5 16,-5-3-16,3-4 0,1-2 0,7-1 15,2-4-15,3 1 0</inkml:trace>
  <inkml:trace contextRef="#ctx0" brushRef="#br0" timeOffset="116846.4601">14939 9282 0,'0'0'0,"0"0"0,0 0 0,28-7 16,-28 7-16,30-6 0,-10 2 16,1 2-16,-1-1 0,7-1 15,-2 1-15,-4 1 0,-3 0 0,-3-1 16</inkml:trace>
  <inkml:trace contextRef="#ctx0" brushRef="#br0" timeOffset="116981.4707">14917 9420 0,'0'0'0,"0"0"16,27-6-16,-27 6 0,40-15 0,-12 4 15,9-1-15,12-5 16,3-2-16,1 0 0,-10 4 0,-9 1 16</inkml:trace>
  <inkml:trace contextRef="#ctx0" brushRef="#br0" timeOffset="117180.7688">15806 8776 0,'0'0'0,"13"-1"0,6-2 15,3-1-15,3 0 0,17 0 16,19-2-16,1-2 0,0 0 0,15-1 15,8 1-15,-14 2 0,-13 1 16,-9 1-16,-14 2 0,-9-1 16</inkml:trace>
  <inkml:trace contextRef="#ctx0" brushRef="#br0" timeOffset="117381.0924">15996 8510 0,'0'0'0,"0"0"0,0 0 0,0 0 15,2 25-15,-2-25 0,-7 34 16,2-11-16,-1 4 0,1 2 16,0 2-16,3 6 0,2-4 0,0-6 15,0-3-15,0-5 0</inkml:trace>
  <inkml:trace contextRef="#ctx0" brushRef="#br0" timeOffset="117564.0719">16388 8424 0,'0'0'16,"0"0"-16,0 0 0,0 0 0,-4 27 15,4-27-15,-14 38 0,4-14 16,-1 2-16,-3 3 0,-2 4 15,-4 5-15,1-1 0,-6 3 16,-3-5-16,5-5 0,4-7 16,5-3-16</inkml:trace>
  <inkml:trace contextRef="#ctx0" brushRef="#br0" timeOffset="117797.0178">15770 9036 0,'0'0'15,"0"0"-15,0 0 0,32 0 0,-32 0 16,40-3-16,-8 1 0,5-2 15,3 0-15,18-1 0,2 1 16,11 0-16,-4 0 0,5 1 16,-8 0-16,-8 0 0,-6 2 0,-4 2 15,-10 2-15,-9 5 16,-10 3-16,-12 2 0,-10 1 16,-4 2-16,-6 1 0,-9 1 0,-8 1 15,-1-2-15,-1-2 0,-4-3 16,-1-1-16,8-3 0,6-2 15,7-1-15</inkml:trace>
  <inkml:trace contextRef="#ctx0" brushRef="#br0" timeOffset="117964.0835">16088 9151 0,'0'0'0,"0"0"0,0 0 15,-3 33-15,0-15 0,-2 5 0,1 5 16,-1 9-16,1 0 0,1 0 15,0-1-15,1 3 0,1-4 16,3-5-16,3-4 0,0-6 16,2-5-16,-2-3 0,0-2 15,-1-1-15</inkml:trace>
  <inkml:trace contextRef="#ctx0" brushRef="#br0" timeOffset="118112.9968">16839 9427 0,'0'0'16,"0"0"-16,0 0 0,16 13 15,-9-8-15,1 0 0,1 3 16,-2-1-16,1 1 0,-1-2 0,-2 0 16,0-1-16</inkml:trace>
  <inkml:trace contextRef="#ctx0" brushRef="#br0" timeOffset="118330.2555">17492 8919 0,'0'0'0,"0"0"15,0 0-15,3 36 0,-2-19 0,0 8 16,0 6-16,0 10 0,0 0 15,2 5-15,1-2 0,2-6 16,-1-7-16,3-3 0,1-4 16,-2-5-16,0-4 0,-2-3 15,0-2-15,-2-1 0</inkml:trace>
  <inkml:trace contextRef="#ctx0" brushRef="#br0" timeOffset="118647.4653">17537 8988 0,'0'0'0,"13"-3"0,8-1 0,4-3 16,5 0-16,19-3 0,18-3 15,1 1-15,1 0 0,15 0 16,13 1-16,-12 3 0,-9 5 0,5 2 16,-7 1-16,-16 3 0,-10 2 15,2 12-15,-14 3 16,-19-3-16,-6 4 0,-10 11 0,-5 9 15,-6 0-15,-4 1 0,-6 3 16,-4 7-16,3-4 0,2 0 16,-10 15-16,3-10 0,11-29 15,2-5-15,-9 0 0,-2-6 16,11-8-16,-1-3 0,-4-5 16,-4-5-16,0-4 0,-1-3 0,-4-15 15,-2-10-15,8 10 0,6 7 16,3 7-16</inkml:trace>
  <inkml:trace contextRef="#ctx0" brushRef="#br0" timeOffset="118830.1186">18075 8637 0,'0'0'0,"0"0"0,0 0 16,0 0-16,0 0 0,-5 24 0,5-24 15,-17 43-15,6-16 0,-4 8 16,-2 7-16,-6 11 0,1 0 15,-5 5-15,2-4 0,3-8 16,3-4-16,-2-3 0,1-7 16,0-12-16,2-8 0,2-3 15,4-1-15,3-3 0</inkml:trace>
  <inkml:trace contextRef="#ctx0" brushRef="#br0" timeOffset="118979.8913">18131 9028 0,'0'0'0,"7"5"0,1 4 16,4 0-16,0 1 0,5 3 16,3 1-16,0-1 0,-1-1 15,2-3-15,1-2 0,1 1 0,-4-3 16,-4 0-16</inkml:trace>
  <inkml:trace contextRef="#ctx0" brushRef="#br0" timeOffset="119179.9907">19306 8362 0,'0'0'15,"0"0"-15,20 9 0,-8-1 0,1-1 16,0 3-16,-1 3 0,1 3 15,-1 1-15,-2-3 0,-1-2 16,-1-2-16</inkml:trace>
  <inkml:trace contextRef="#ctx0" brushRef="#br0" timeOffset="119364.0548">18956 8638 0,'0'0'0,"0"0"16,0 0-16,-3 23 0,3-23 0,-4 26 16,2-7-16,-1 0 15,0 1-15,0 2 0,0-3 16,1-3-16,-1-3 0,1 0 0</inkml:trace>
  <inkml:trace contextRef="#ctx0" brushRef="#br0" timeOffset="119563.9251">19327 8562 0,'0'0'0,"17"-2"16,8-4-16,10 2 0,4 3 15,16-3-15,16 1 0,6 1 16,-4 0-16,2 1 0,-8 1 16,-14 1-16,-12 2 0,-12 3 0,-8 2 15,-10 0-15,-6 1 0,-17 1 16,-13 4-16,-4-2 0,-3 1 15,-11 2-15,-8 2 0,1-3 16,1-2-16,7-2 0,12-2 16,8-2-16</inkml:trace>
  <inkml:trace contextRef="#ctx0" brushRef="#br0" timeOffset="119763.5306">19279 8750 0,'0'0'0,"0"0"0,0 0 16,-9 28-16,4-16 0,-1 4 16,-2 1-16,-1 2 0,-1 0 0,-3 6 15,0 0-15,-1-1 16,-1-2-16,-3 5 0,-2-1 16,2-5-16,2-2 0,1-5 15,4-3-15,2-1 0</inkml:trace>
  <inkml:trace contextRef="#ctx0" brushRef="#br0" timeOffset="119980.4403">19488 8801 0,'0'0'0,"0"0"0,0 0 16,0 0-16,20 7 0,-20-7 0,0 0 16,0 0-16,-1 24 0,1-24 15,-19 25-15,4-10 0,-4 1 16,-5 4-16,-5 3 0,-12 7 15,-1-1-15,-15 14 0,-5 5 16,-2 3-16,8-4 0,-4 5 16,3-3-16,12-8 0,8-7 0,4-7 15,7-11-15,11-10 0,7-9 16,4 2-16,0 0 0,1 0 16</inkml:trace>
  <inkml:trace contextRef="#ctx0" brushRef="#br0" timeOffset="120113.9809">19260 9074 0,'0'0'0,"12"-2"0,2 1 15,14-1-15,8 1 0,12 2 16,0 2-16,17 4 0,5-1 16,-4 1-16,-2 0 0,6 3 15,-3 1-15,-13-1 0,-9 0 0,-7-1 16,-10-2-16,-8-3 0</inkml:trace>
  <inkml:trace contextRef="#ctx0" brushRef="#br0" timeOffset="120479.9916">19334 9297 0,'0'0'15,"0"0"-15,0 0 0,-23 22 0,23-22 16,-22 27-16,8-10 16,0-2-16,0 0 0,-4 4 15,2-2-15,2-1 0,3-3 0,4-4 16,2-3-16,5-2 0,3-2 15,6-3-15,5-3 0,2-3 16,4-2-16,5-4 0,7-3 16,0 2-16,1 2 0,10-2 15,1 2-15,-3 3 0,-2 4 0,2 2 16,-5 4-16,-7 3 16,-5 3-16,-9 4 0,-5 2 15,-9 3-15,-6 1 0,-8 0 0,-6 1 16,0-5-16,-2 0 0,-11 2 15,-4 1-15,1-4 0,-1-1 16,0-4-16,-2 0 0,6-4 16,6-2-16,3-6 0,3-6 15,6-3-15,4-3 0,2 4 16,1 2-16,3 3 0</inkml:trace>
  <inkml:trace contextRef="#ctx0" brushRef="#br0" timeOffset="120618.778">20322 9474 0,'0'0'0,"0"0"15,0 0-15,24 17 0,-15-11 0,-2 2 16,1 1-16,-1-1 0,-2 0 16,0-2-16,-1-1 0,-1 0 15</inkml:trace>
  <inkml:trace contextRef="#ctx0" brushRef="#br0" timeOffset="120799.6183">21155 8708 0,'0'0'0,"0"0"0,0 0 0,28 2 16,-16 1-16,2 2 0,3 5 15,1 2-15,0 0 0,-4-1 16,-1-2-16,-4-2 0</inkml:trace>
  <inkml:trace contextRef="#ctx0" brushRef="#br0" timeOffset="121114.0456">20947 9040 0,'0'0'0,"0"0"15,0 0-15,27-2 0,-27 2 0,36-5 16,-9 4-16,1 0 16,0-1-16,11 2 0,1 3 15,-4 0-15,-4 2 0,1 4 16,-5 2-16,-9 2 0,-4 3 0,-9 5 16,-3 6-16,-9 0 0,-4 2 15,-5 0-15,-4 1 0,2-1 16,3 0-16,1 2 0,3-3 15,2-5-15,4-8 0,7-3 16,7-3-16,9-8 0,6-5 16,6-7-16,8-10 0,6-5 15,0-3-15,2-7 0,4-5 16,-6 3-16,-10 10 0,-10 8 0</inkml:trace>
  <inkml:trace contextRef="#ctx0" brushRef="#br0" timeOffset="121396.7009">21739 8639 0,'0'0'0,"0"0"16,0 0-16,0 0 0,0 0 0,0 0 15,38-7-15,-38 7 16,40-2-16,-16 1 0,2-2 16,0 2-16,-1 1 0,8 0 15,1 3-15,-3-2 0,-3 1 0,-5 2 16,-3 0-16,-5 3 0,-3 0 0,-4 4 15,-5 4-15,-3 3 16,-3 1-16,-5 5 0,-2 4 16,-3 6-16,0-3 0,2 0 15,0-2-15,2-4 0,1-5 0,-1-1 16,1 0-16,-1-3 0,-1-3 16,-4-5-16,-4-4 0,4-2 15,3 1-15,2-1 0</inkml:trace>
  <inkml:trace contextRef="#ctx0" brushRef="#br0" timeOffset="121980.5572">21844 8933 0,'0'0'0,"10"-2"0,7-1 0,1 0 16,3-2-16,15 1 0,4 1 16,12-1-16,0 1 0,-3 2 0,-2 2 15,5-1-15,-5-1 0,-9 2 16,-9 0-16,-10 2 0,-8 2 15,-12 5-15,-9 2 0,-13 4 16,-9 2-16,-10 1 0,-8 2 16,-2 3-16,-4 3 0,-11 4 15,-1-2-15,6-2 0,6-5 0,4 2 16,11-4-16,13-4 0,9-6 16,10-2-16,8-3 0,12-3 15,10-1-15,18-6 0,13-5 16,8-1-16,4-2 0,6 1 15,5-1-15,3-2 0,-8 2 16,24-5-16,-15 4 0,-23 7 16,-15 6-16,-20 2 0,-12 2 15,-13 0-15,-10 1 0,-9 2 16,-10 5-16,-9 5 0,-6 4 0,-2 2 16,-6 5-16,-5 2 0,5 1 15,6 5-15,6 3 0,4 2 16,8-3-16,4 5 15,14-10-15,16-9 0,11-6 0,4-12 16,7-3-16,11-3 0,8-3 16,8-7-16,5-5 0,-2-2 15,-1 1-15,-1-1 0,0-1 16,-6 1-16,-3-1 0,-9 0 16,-6 1-16,-12 2 0,-7 1 0,-13 2 15,-12 0-15,-4 2 0,-3 2 16,-10 3-16,-10 2 0,0 4 15,-1 1-15,1 5 0,1 1 16,6 1-16,3 2 0,5-3 16,6 0-16,11-3 0,9-3 0,14-6 15,10-4-15,-8 4 16,-3 1-16,-2 0 0</inkml:trace>
  <inkml:trace contextRef="#ctx0" brushRef="#br0" timeOffset="122180.2">23328 8499 0,'0'0'15,"0"0"-15,0 0 0,28 9 0,-16-3 16,2 1-16,2 0 0,0 2 15,1 1-15,0 0 0,-1 0 16,-3-3-16</inkml:trace>
  <inkml:trace contextRef="#ctx0" brushRef="#br0" timeOffset="122363.551">23162 8797 0,'0'0'0,"12"-1"16,6-2-16,1 2 0,1 1 0,12-3 16,4 0-16,7 1 0,-2-1 15,-1 0-15,0 1 16,-10 0-16,-5 2 0,-2-1 0,-6 1 16,-2-1-16</inkml:trace>
  <inkml:trace contextRef="#ctx0" brushRef="#br0" timeOffset="122529.8592">23008 8974 0,'0'0'0,"0"0"0,0 0 0,35-2 0,-35 2 16,44-4-16,-11 2 16,3 0-16,4-1 0,14 0 0,2 1 15,7-3-15,-6 2 0,-3-1 16,-12 2-16,-9 0 0</inkml:trace>
  <inkml:trace contextRef="#ctx0" brushRef="#br0" timeOffset="122730.65">22934 9131 0,'0'0'0,"0"0"16,0 0-16,39-6 0,-17 2 0,10 0 15,9-2-15,14-1 0,3 1 0,19-2 16,1 0-16,9 0 16,-8 2-16,6 1 0,-8 2 15,-14 0-15,-10 2 0,-9 0 16,-12 0-16,-9 1 0</inkml:trace>
  <inkml:trace contextRef="#ctx0" brushRef="#br0" timeOffset="123063.3756">23185 9356 0,'0'0'16,"0"0"-16,-11 20 0,4-9 0,0 2 16,0 3-16,-2 3 15,2 3-15,4-1 0,6-2 0,7 1 16,6-5-16,5-1 0,17-2 15,11-6-15,-1-5 0,1-3 16,11-4-16,3-4 0,-8 1 16,-5-1-16,-2-5 0,-7-1 15,-12 3-15,-9 2 0,-19-5 16,-14-3-16,-6 1 0,-4 3 0,-15 0 16,-10 3-16,-2 6 0,1 3 15,-8 6-15,-4 3 0,0 2 16,8 0-16,10 4 15,8 2-15,12-2 0,8-2 0,20-3 16,13-1-16,-4-1 0,-4-3 16,-4 0-16</inkml:trace>
  <inkml:trace contextRef="#ctx0" brushRef="#br0" timeOffset="123183.9888">24503 9548 0,'0'0'0,"-4"-1"0,4 1 0,-2-1 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2025/12/18</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2025/12/18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2025/12/18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2025/12/18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2025/12/18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2025/12/18</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2025/12/18</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2025/12/18</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2025/12/18</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2025/12/18</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2025/12/18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2025/12/18</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2.emf"/><Relationship Id="rId4" Type="http://schemas.openxmlformats.org/officeDocument/2006/relationships/customXml" Target="../ink/ink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3.emf"/><Relationship Id="rId4" Type="http://schemas.openxmlformats.org/officeDocument/2006/relationships/customXml" Target="../ink/ink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sz="6600">
                <a:solidFill>
                  <a:srgbClr val="FF0000"/>
                </a:solidFill>
              </a:rPr>
              <a:t>《读后续写工具箱》</a:t>
            </a:r>
            <a:br>
              <a:rPr lang="zh-CN" altLang="zh-CN" sz="6600">
                <a:solidFill>
                  <a:srgbClr val="FF0000"/>
                </a:solidFill>
              </a:rPr>
            </a:br>
            <a:r>
              <a:rPr lang="zh-CN" altLang="zh-CN" sz="6600">
                <a:solidFill>
                  <a:srgbClr val="FF0000"/>
                </a:solidFill>
              </a:rPr>
              <a:t>十八</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786130"/>
            <a:ext cx="10968990" cy="5180330"/>
          </a:xfrm>
          <a:ln>
            <a:solidFill>
              <a:schemeClr val="accent1"/>
            </a:solidFill>
          </a:ln>
        </p:spPr>
        <p:txBody>
          <a:bodyPr/>
          <a:lstStyle/>
          <a:p>
            <a:pPr marL="0" indent="0" algn="just">
              <a:buNone/>
            </a:pPr>
            <a:r>
              <a:rPr lang="en-US" altLang="zh-CN" sz="2000" b="1">
                <a:solidFill>
                  <a:schemeClr val="tx1"/>
                </a:solidFill>
                <a:effectLst>
                  <a:outerShdw blurRad="38100" dist="38100" dir="2700000" algn="tl">
                    <a:srgbClr val="000000">
                      <a:alpha val="43137"/>
                    </a:srgbClr>
                  </a:outerShdw>
                </a:effectLst>
              </a:rPr>
              <a:t>P</a:t>
            </a:r>
            <a:r>
              <a:rPr lang="en-US" altLang="zh-CN" sz="2000" b="1" baseline="-25000">
                <a:solidFill>
                  <a:schemeClr val="tx1"/>
                </a:solidFill>
                <a:effectLst>
                  <a:outerShdw blurRad="38100" dist="38100" dir="2700000" algn="tl">
                    <a:srgbClr val="000000">
                      <a:alpha val="43137"/>
                    </a:srgbClr>
                  </a:outerShdw>
                </a:effectLst>
              </a:rPr>
              <a:t>217</a:t>
            </a:r>
            <a:r>
              <a:rPr lang="en-US" altLang="zh-CN" sz="2000" b="1">
                <a:solidFill>
                  <a:schemeClr val="tx1"/>
                </a:solidFill>
                <a:effectLst>
                  <a:outerShdw blurRad="38100" dist="38100" dir="2700000" algn="tl">
                    <a:srgbClr val="000000">
                      <a:alpha val="43137"/>
                    </a:srgbClr>
                  </a:outerShdw>
                </a:effectLst>
              </a:rPr>
              <a:t> </a:t>
            </a:r>
            <a:r>
              <a:rPr lang="zh-CN" altLang="en-US" sz="2000" b="1">
                <a:solidFill>
                  <a:schemeClr val="tx1"/>
                </a:solidFill>
                <a:effectLst>
                  <a:outerShdw blurRad="38100" dist="38100" dir="2700000" algn="tl">
                    <a:srgbClr val="000000">
                      <a:alpha val="43137"/>
                    </a:srgbClr>
                  </a:outerShdw>
                </a:effectLst>
              </a:rPr>
              <a:t>表达行为</a:t>
            </a:r>
          </a:p>
          <a:p>
            <a:pPr marL="0" indent="0" algn="just">
              <a:buNone/>
            </a:pPr>
            <a:r>
              <a:rPr lang="en-US" altLang="zh-CN" sz="2000">
                <a:solidFill>
                  <a:schemeClr val="tx1"/>
                </a:solidFill>
              </a:rPr>
              <a:t>17.1</a:t>
            </a:r>
            <a:r>
              <a:rPr lang="zh-CN" altLang="en-US" sz="2000">
                <a:solidFill>
                  <a:schemeClr val="tx1"/>
                </a:solidFill>
              </a:rPr>
              <a:t>语言表达</a:t>
            </a:r>
          </a:p>
          <a:p>
            <a:pPr marL="0" indent="0" algn="just">
              <a:buNone/>
            </a:pPr>
            <a:r>
              <a:rPr lang="en-US" altLang="zh-CN" sz="2000">
                <a:solidFill>
                  <a:schemeClr val="tx1"/>
                </a:solidFill>
              </a:rPr>
              <a:t>whisper</a:t>
            </a:r>
            <a:r>
              <a:rPr lang="zh-CN" altLang="en-US" sz="2000">
                <a:solidFill>
                  <a:schemeClr val="tx1"/>
                </a:solidFill>
              </a:rPr>
              <a:t>低语</a:t>
            </a:r>
            <a:r>
              <a:rPr lang="en-US" altLang="zh-CN" sz="2000">
                <a:solidFill>
                  <a:schemeClr val="tx1"/>
                </a:solidFill>
              </a:rPr>
              <a:t> </a:t>
            </a:r>
            <a:endParaRPr lang="zh-CN" altLang="en-US" sz="2000">
              <a:solidFill>
                <a:schemeClr val="tx1"/>
              </a:solidFill>
            </a:endParaRPr>
          </a:p>
          <a:p>
            <a:pPr marL="0" indent="0" algn="just">
              <a:buNone/>
            </a:pPr>
            <a:r>
              <a:rPr lang="en-US" altLang="zh-CN" sz="2000">
                <a:solidFill>
                  <a:schemeClr val="tx1"/>
                </a:solidFill>
              </a:rPr>
              <a:t>murmur</a:t>
            </a:r>
            <a:r>
              <a:rPr lang="zh-CN" altLang="en-US" sz="2000">
                <a:solidFill>
                  <a:schemeClr val="tx1"/>
                </a:solidFill>
              </a:rPr>
              <a:t>低语</a:t>
            </a:r>
          </a:p>
          <a:p>
            <a:pPr marL="0" indent="457200" algn="just">
              <a:buNone/>
            </a:pPr>
            <a:r>
              <a:rPr lang="en-US" altLang="zh-CN" sz="2000">
                <a:solidFill>
                  <a:schemeClr val="tx1"/>
                </a:solidFill>
              </a:rPr>
              <a:t>Leaning in, I heard a faint whisper: “Please, help me…” Without hesitation, I scooped her up and carried her to my truck. Once inside, the warm air blowing from the heater brought color to her pale cheeks. “Thank you, young man,” she murmured, her voice still feeble. As she spoke, my eyes drifted to the dashboard: the gas was running low and the outside temperature was dipping. We needed to find shelter, or we would freeze to death in this bone-chilling weather. (</a:t>
            </a:r>
            <a:r>
              <a:rPr lang="zh-CN" altLang="en-US" sz="2000">
                <a:solidFill>
                  <a:schemeClr val="tx1"/>
                </a:solidFill>
              </a:rPr>
              <a:t>济南</a:t>
            </a:r>
            <a:r>
              <a:rPr lang="en-US" altLang="zh-CN" sz="2000">
                <a:solidFill>
                  <a:schemeClr val="tx1"/>
                </a:solidFill>
              </a:rPr>
              <a:t>2022</a:t>
            </a:r>
            <a:r>
              <a:rPr lang="zh-CN" altLang="en-US" sz="2000">
                <a:solidFill>
                  <a:schemeClr val="tx1"/>
                </a:solidFill>
              </a:rPr>
              <a:t>届高三一模）</a:t>
            </a:r>
            <a:endParaRPr lang="en-US" altLang="zh-CN" sz="2000">
              <a:solidFill>
                <a:schemeClr val="tx1"/>
              </a:solidFill>
            </a:endParaRPr>
          </a:p>
          <a:p>
            <a:pPr marL="0" indent="0" algn="just">
              <a:buNone/>
            </a:pPr>
            <a:endParaRPr lang="en-US" altLang="zh-CN" sz="2000">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67000" y="1649160"/>
              <a:ext cx="10927080" cy="2929320"/>
            </p14:xfrm>
          </p:contentPart>
        </mc:Choice>
        <mc:Fallback>
          <p:pic>
            <p:nvPicPr>
              <p:cNvPr id="2" name="墨迹 1"/>
              <p:cNvPicPr/>
              <p:nvPr/>
            </p:nvPicPr>
            <p:blipFill>
              <a:blip r:embed="rId5"/>
              <a:stretch>
                <a:fillRect/>
              </a:stretch>
            </p:blipFill>
            <p:spPr>
              <a:xfrm>
                <a:off x="557640" y="1639800"/>
                <a:ext cx="10945800" cy="29480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9580"/>
            <a:ext cx="10968990" cy="5800090"/>
          </a:xfrm>
          <a:ln>
            <a:solidFill>
              <a:schemeClr val="accent1"/>
            </a:solidFill>
          </a:ln>
        </p:spPr>
        <p:txBody>
          <a:bodyPr>
            <a:normAutofit fontScale="92500"/>
          </a:bodyPr>
          <a:lstStyle/>
          <a:p>
            <a:pPr marL="0" indent="457200" algn="just">
              <a:buNone/>
            </a:pPr>
            <a:r>
              <a:rPr lang="en-US" altLang="zh-CN" sz="2000">
                <a:solidFill>
                  <a:schemeClr val="tx1"/>
                </a:solidFill>
                <a:latin typeface="Sitka Small" charset="0"/>
                <a:cs typeface="Sitka Small" charset="0"/>
              </a:rPr>
              <a:t>My Dad, Matt, lost his job and when Christmas came, we had no money at all. On Christmas Eve, Dad took me into our yard. I was five that year and I sat next to Dad and we looked up at the sky. “Pick out your favorite star,” Dad said. He told me I could have one star for keeps. He said it was my Christmas present. </a:t>
            </a:r>
          </a:p>
          <a:p>
            <a:pPr marL="0" indent="457200" algn="just">
              <a:buNone/>
            </a:pPr>
            <a:r>
              <a:rPr lang="en-US" altLang="zh-CN" sz="2000">
                <a:solidFill>
                  <a:schemeClr val="tx1"/>
                </a:solidFill>
                <a:latin typeface="Sitka Small" charset="0"/>
                <a:cs typeface="Sitka Small" charset="0"/>
              </a:rPr>
              <a:t>“You can’t give me a star! No one owns the stars,” “That’s right, Betty. No one else owns them. You just have to claim it before anyone else does.” </a:t>
            </a:r>
          </a:p>
          <a:p>
            <a:pPr marL="0" indent="457200" algn="just">
              <a:buNone/>
            </a:pPr>
            <a:r>
              <a:rPr lang="en-US" altLang="zh-CN" sz="2000">
                <a:solidFill>
                  <a:schemeClr val="tx1"/>
                </a:solidFill>
                <a:latin typeface="Sitka Small" charset="0"/>
                <a:cs typeface="Sitka Small" charset="0"/>
              </a:rPr>
              <a:t>I looked up to the stars and tried to figure out which was the best one. I could see hundreds, maybe thousands or even millions, hanging in the clear sky. There was one in particular, in the west above the mountains but low in the sky, which shone more brightly than the rest. I pointed and claimed it. Dad smiled, telling me I chose Venus. It looked bigger and brighter because it was much closer than other stars. It reflected the light of the sun. “I like it anyway,” I said. “Alright,” Dad agreed. “It’s Christmas. You can have a planet if you want.”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lstStyle/>
          <a:p>
            <a:pPr marL="0" indent="457200" algn="just">
              <a:buNone/>
            </a:pPr>
            <a:r>
              <a:rPr lang="en-US" altLang="zh-CN" sz="2000">
                <a:solidFill>
                  <a:schemeClr val="tx1"/>
                </a:solidFill>
                <a:latin typeface="Bookman Old Style" panose="02050604050505020204" charset="0"/>
                <a:cs typeface="Bookman Old Style" panose="02050604050505020204" charset="0"/>
              </a:rPr>
              <a:t>From then on, Venus got a new name in our family, Betty’s Planet. After Christmas, Dad found another job in the mine and he worked like mad. Gradually, we could make ends meet and there were presents under the Christmas tree and cakes when it was my birthday. But deep down, no present could match Betty’s Planet. </a:t>
            </a:r>
          </a:p>
          <a:p>
            <a:pPr marL="0" indent="457200" algn="just">
              <a:buNone/>
            </a:pPr>
            <a:r>
              <a:rPr lang="en-US" altLang="zh-CN" sz="2000">
                <a:solidFill>
                  <a:schemeClr val="tx1"/>
                </a:solidFill>
                <a:latin typeface="Bookman Old Style" panose="02050604050505020204" charset="0"/>
                <a:cs typeface="Bookman Old Style" panose="02050604050505020204" charset="0"/>
              </a:rPr>
              <a:t>Years later, I entered university, majoring in engineering, but I stuck to my passion for astronomy in my spare time. In my junior year, I became the first undergraduate ever to discover an asteroid when examining images of thousands of asteroids on my computer, due to which I was given the right to name this asteroid according to the tradition of International Astronomical Union. </a:t>
            </a:r>
          </a:p>
          <a:p>
            <a:pPr marL="0" indent="0" algn="just">
              <a:buNone/>
            </a:pPr>
            <a:r>
              <a:rPr lang="en-US" altLang="zh-CN" sz="2000" b="1" i="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This time, I decided to give Dad a present. </a:t>
            </a:r>
          </a:p>
          <a:p>
            <a:pPr marL="0" indent="0" algn="just">
              <a:buNone/>
            </a:pPr>
            <a:r>
              <a:rPr lang="en-US" altLang="zh-CN" sz="2000" b="1" i="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Dad said he owed me an apology for that Christmas.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27640" y="2004480"/>
              <a:ext cx="8236080" cy="4113720"/>
            </p14:xfrm>
          </p:contentPart>
        </mc:Choice>
        <mc:Fallback>
          <p:pic>
            <p:nvPicPr>
              <p:cNvPr id="2" name="墨迹 1"/>
              <p:cNvPicPr/>
              <p:nvPr/>
            </p:nvPicPr>
            <p:blipFill>
              <a:blip r:embed="rId5"/>
              <a:stretch>
                <a:fillRect/>
              </a:stretch>
            </p:blipFill>
            <p:spPr>
              <a:xfrm>
                <a:off x="818280" y="1995120"/>
                <a:ext cx="8254800" cy="41324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9580"/>
            <a:ext cx="10968990" cy="5758180"/>
          </a:xfrm>
          <a:ln>
            <a:solidFill>
              <a:schemeClr val="accent1"/>
            </a:solidFill>
          </a:ln>
        </p:spPr>
        <p:txBody>
          <a:bodyPr>
            <a:noAutofit/>
          </a:bodyPr>
          <a:lstStyle/>
          <a:p>
            <a:pPr marL="0" indent="0" algn="just">
              <a:buNone/>
            </a:pPr>
            <a:r>
              <a:rPr lang="en-US" altLang="zh-CN" sz="2000">
                <a:solidFill>
                  <a:schemeClr val="tx1"/>
                </a:solidFill>
                <a:latin typeface="Mongolian Baiti" panose="03000500000000000000" charset="0"/>
                <a:cs typeface="Mongolian Baiti" panose="03000500000000000000" charset="0"/>
              </a:rPr>
              <a:t>This time, I decided to give Dad a present. I submitted the name "Matt's Star" to the International Astronomical Union. When the official certificate arrived, I immediately called Father and told him the big news. "Betty, this is definitely the greatest gift I've ever received!" came Father's exciting and trembling voice. I could easily imagine he must have been delighted to claim his own planet. "Dad, now, we both have our own stars," I exclaimed, a grin radiating from my face. It was at this moment that Dad said he was sorry. </a:t>
            </a:r>
          </a:p>
          <a:p>
            <a:pPr marL="0" indent="0" algn="just">
              <a:buNone/>
            </a:pPr>
            <a:r>
              <a:rPr lang="en-US" altLang="zh-CN" sz="2000">
                <a:solidFill>
                  <a:schemeClr val="tx1"/>
                </a:solidFill>
                <a:latin typeface="Mongolian Baiti" panose="03000500000000000000" charset="0"/>
                <a:cs typeface="Mongolian Baiti" panose="03000500000000000000" charset="0"/>
              </a:rPr>
              <a:t>Dad said he owed me an apology for that Christmas. "I was poor at that time," he murmured, "I should have given you a decent gift..." Just as he was about to pour out more apologies, I gently cut in to comfort him. I told him that Betty's Planet was the most precious present, adding that without it, I would never have found true joy in astronomy or discovered the asteroid. Dad laughed, his voice light with relief, and said he was proud of me. I realized that our stars, one born of love and the other of discovery, kept us connected across any distance.</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340560" y="1281600"/>
              <a:ext cx="11062080" cy="5077080"/>
            </p14:xfrm>
          </p:contentPart>
        </mc:Choice>
        <mc:Fallback>
          <p:pic>
            <p:nvPicPr>
              <p:cNvPr id="2" name="墨迹 1"/>
              <p:cNvPicPr/>
              <p:nvPr/>
            </p:nvPicPr>
            <p:blipFill>
              <a:blip r:embed="rId5"/>
              <a:stretch>
                <a:fillRect/>
              </a:stretch>
            </p:blipFill>
            <p:spPr>
              <a:xfrm>
                <a:off x="331200" y="1272240"/>
                <a:ext cx="11080800" cy="5095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noAutofit/>
          </a:bodyPr>
          <a:lstStyle/>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roar</a:t>
            </a:r>
            <a:r>
              <a:rPr lang="zh-CN" altLang="en-US" sz="2000">
                <a:solidFill>
                  <a:schemeClr val="tx1"/>
                </a:solidFill>
                <a:latin typeface="Mongolian Baiti" panose="03000500000000000000" charset="0"/>
                <a:cs typeface="Mongolian Baiti" panose="03000500000000000000" charset="0"/>
              </a:rPr>
              <a:t>咆哮</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roared in fury when he saw the damage. </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sym typeface="+mn-ea"/>
              </a:rPr>
              <a:t>He slid the key in and turned. Then the car roared to life.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wanted badly to deliver an impressive speech, but tripped over some pronunciations, drawing roars of laughter. </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Tim’s stomach roared in protest. With ten minutes to go, he made a discreet exit from the classroom to find something to eat.</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stammer / stutter</a:t>
            </a:r>
            <a:r>
              <a:rPr lang="zh-CN" altLang="en-US" sz="2000">
                <a:solidFill>
                  <a:schemeClr val="tx1"/>
                </a:solidFill>
                <a:latin typeface="Mongolian Baiti" panose="03000500000000000000" charset="0"/>
                <a:cs typeface="Mongolian Baiti" panose="03000500000000000000" charset="0"/>
              </a:rPr>
              <a:t>结巴</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He stammered an apology. </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“Thanks for saving my life,” Jack stammered, panting for air. </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sob, weep</a:t>
            </a:r>
            <a:r>
              <a:rPr lang="zh-CN" altLang="en-US" sz="2000">
                <a:solidFill>
                  <a:schemeClr val="tx1"/>
                </a:solidFill>
                <a:latin typeface="Mongolian Baiti" panose="03000500000000000000" charset="0"/>
                <a:cs typeface="Mongolian Baiti" panose="03000500000000000000" charset="0"/>
              </a:rPr>
              <a:t>抽泣</a:t>
            </a: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rPr>
              <a:t>She sobbed out her story. </a:t>
            </a:r>
          </a:p>
          <a:p>
            <a:pPr marL="0" indent="0" algn="just">
              <a:buNone/>
            </a:pPr>
            <a:endParaRPr lang="en-US" altLang="zh-CN" sz="2000">
              <a:solidFill>
                <a:schemeClr val="tx1"/>
              </a:solidFill>
              <a:latin typeface="Mongolian Baiti" panose="03000500000000000000" charset="0"/>
              <a:cs typeface="Mongolian Baiti" panose="03000500000000000000"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7670"/>
            <a:ext cx="10968990" cy="5662930"/>
          </a:xfrm>
          <a:ln>
            <a:solidFill>
              <a:schemeClr val="accent1"/>
            </a:solidFill>
          </a:ln>
        </p:spPr>
        <p:txBody>
          <a:bodyPr/>
          <a:lstStyle/>
          <a:p>
            <a:pPr marL="0" indent="0">
              <a:spcAft>
                <a:spcPts val="0"/>
              </a:spcAft>
              <a:buNone/>
            </a:pPr>
            <a:r>
              <a:rPr lang="zh-CN" altLang="en-US" sz="20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本节课重点句子（阅读</a:t>
            </a:r>
            <a:r>
              <a:rPr lang="en-US" altLang="zh-CN" sz="20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3</a:t>
            </a:r>
            <a:r>
              <a:rPr lang="zh-CN" altLang="en-US" sz="2000" b="1">
                <a:solidFill>
                  <a:schemeClr val="tx1"/>
                </a:solidFill>
                <a:effectLst>
                  <a:outerShdw blurRad="38100" dist="38100" dir="2700000" algn="tl">
                    <a:srgbClr val="000000">
                      <a:alpha val="43137"/>
                    </a:srgbClr>
                  </a:outerShdw>
                </a:effectLst>
                <a:latin typeface="Mongolian Baiti" panose="03000500000000000000" charset="0"/>
                <a:cs typeface="Mongolian Baiti" panose="03000500000000000000" charset="0"/>
              </a:rPr>
              <a:t>分钟）</a:t>
            </a:r>
          </a:p>
          <a:p>
            <a:pPr marL="0" indent="0">
              <a:spcAft>
                <a:spcPts val="0"/>
              </a:spcAft>
              <a:buNone/>
            </a:pPr>
            <a:r>
              <a:rPr lang="en-US" altLang="zh-CN" sz="2000">
                <a:solidFill>
                  <a:schemeClr val="tx1"/>
                </a:solidFill>
                <a:latin typeface="Mongolian Baiti" panose="03000500000000000000" charset="0"/>
                <a:cs typeface="Mongolian Baiti" panose="03000500000000000000" charset="0"/>
                <a:sym typeface="+mn-ea"/>
              </a:rPr>
              <a:t>1. Without hesitation, I scooped her up and carried her to my truck. Once inside, the warm air blowing from the heater brought color to her pale cheeks.</a:t>
            </a:r>
          </a:p>
          <a:p>
            <a:pPr marL="0" indent="0">
              <a:spcAft>
                <a:spcPts val="0"/>
              </a:spcAft>
              <a:buNone/>
            </a:pPr>
            <a:r>
              <a:rPr lang="en-US" altLang="zh-CN" sz="2000">
                <a:solidFill>
                  <a:schemeClr val="tx1"/>
                </a:solidFill>
                <a:latin typeface="Mongolian Baiti" panose="03000500000000000000" charset="0"/>
                <a:cs typeface="Mongolian Baiti" panose="03000500000000000000" charset="0"/>
              </a:rPr>
              <a:t>2. </a:t>
            </a:r>
            <a:r>
              <a:rPr lang="en-US" altLang="zh-CN" sz="2000">
                <a:solidFill>
                  <a:schemeClr val="tx1"/>
                </a:solidFill>
                <a:latin typeface="Mongolian Baiti" panose="03000500000000000000" charset="0"/>
                <a:cs typeface="Mongolian Baiti" panose="03000500000000000000" charset="0"/>
                <a:sym typeface="+mn-ea"/>
              </a:rPr>
              <a:t>I realized that our stars, one born of love and the other of discovery, kept us connected across any distance.</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sym typeface="+mn-ea"/>
              </a:rPr>
              <a:t>3. He roared in fury when he saw the damage.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sym typeface="+mn-ea"/>
              </a:rPr>
              <a:t>4. He slid the key in and turned. Then the car roared to life.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sym typeface="+mn-ea"/>
              </a:rPr>
              <a:t>5. He wanted badly to deliver an impressive speech, but tripped over some pronunciations, drawing roars of laughter. </a:t>
            </a:r>
            <a:endParaRPr lang="en-US" altLang="zh-CN" sz="2000">
              <a:solidFill>
                <a:schemeClr val="tx1"/>
              </a:solidFill>
              <a:latin typeface="Mongolian Baiti" panose="03000500000000000000" charset="0"/>
              <a:cs typeface="Mongolian Baiti" panose="03000500000000000000" charset="0"/>
            </a:endParaRPr>
          </a:p>
          <a:p>
            <a:pPr marL="0" indent="0" algn="just">
              <a:spcAft>
                <a:spcPts val="0"/>
              </a:spcAft>
              <a:buNone/>
            </a:pPr>
            <a:r>
              <a:rPr lang="en-US" altLang="zh-CN" sz="2000">
                <a:solidFill>
                  <a:schemeClr val="tx1"/>
                </a:solidFill>
                <a:latin typeface="Mongolian Baiti" panose="03000500000000000000" charset="0"/>
                <a:cs typeface="Mongolian Baiti" panose="03000500000000000000" charset="0"/>
                <a:sym typeface="+mn-ea"/>
              </a:rPr>
              <a:t>6. Tim’s stomach roared in protest. With ten minutes to go, he made a discreet exit from the classroom to find something to eat.</a:t>
            </a:r>
            <a:endParaRPr lang="en-US" altLang="zh-CN" sz="2000">
              <a:solidFill>
                <a:schemeClr val="tx1"/>
              </a:solidFill>
              <a:latin typeface="Mongolian Baiti" panose="03000500000000000000" charset="0"/>
              <a:cs typeface="Mongolian Baiti" panose="03000500000000000000" charset="0"/>
            </a:endParaRPr>
          </a:p>
          <a:p>
            <a:pPr marL="0" indent="0">
              <a:spcAft>
                <a:spcPts val="0"/>
              </a:spcAft>
              <a:buNone/>
            </a:pPr>
            <a:endParaRPr lang="en-US" altLang="zh-CN" sz="2000">
              <a:solidFill>
                <a:schemeClr val="tx1"/>
              </a:solidFill>
              <a:latin typeface="Mongolian Baiti" panose="03000500000000000000" charset="0"/>
              <a:cs typeface="Mongolian Baiti" panose="03000500000000000000"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1006</Words>
  <Application>Microsoft Office PowerPoint</Application>
  <PresentationFormat>宽屏</PresentationFormat>
  <Paragraphs>32</Paragraphs>
  <Slides>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7</vt:i4>
      </vt:variant>
    </vt:vector>
  </HeadingPairs>
  <TitlesOfParts>
    <vt:vector size="14" baseType="lpstr">
      <vt:lpstr>微软雅黑</vt:lpstr>
      <vt:lpstr>Arial</vt:lpstr>
      <vt:lpstr>Bookman Old Style</vt:lpstr>
      <vt:lpstr>Mongolian Baiti</vt:lpstr>
      <vt:lpstr>Sitka Small</vt:lpstr>
      <vt:lpstr>Wingdings</vt:lpstr>
      <vt:lpstr>WPS</vt:lpstr>
      <vt:lpstr>《读后续写工具箱》 十八</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169</cp:revision>
  <dcterms:created xsi:type="dcterms:W3CDTF">2019-06-19T02:08:00Z</dcterms:created>
  <dcterms:modified xsi:type="dcterms:W3CDTF">2025-12-18T02:17:11Z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2672126D2AE94D369DEE5DAA7BA6BEF2_11</vt:lpwstr>
  </property>
</Properties>
</file>