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ink/ink2.xml" ContentType="application/inkml+xml"/>
  <Override PartName="/ppt/tags/tag77.xml" ContentType="application/vnd.openxmlformats-officedocument.presentationml.tags+xml"/>
  <Override PartName="/ppt/tags/tag78.xml" ContentType="application/vnd.openxmlformats-officedocument.presentationml.tags+xml"/>
  <Override PartName="/ppt/ink/ink3.xml" ContentType="application/inkml+xml"/>
  <Override PartName="/ppt/tags/tag79.xml" ContentType="application/vnd.openxmlformats-officedocument.presentationml.tags+xml"/>
  <Override PartName="/ppt/tags/tag80.xml" ContentType="application/vnd.openxmlformats-officedocument.presentationml.tags+xml"/>
  <Override PartName="/ppt/ink/ink4.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0" d="100"/>
          <a:sy n="30" d="100"/>
        </p:scale>
        <p:origin x="426" y="2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37:38.029"/>
    </inkml:context>
    <inkml:brush xml:id="br0">
      <inkml:brushProperty name="width" value="0.05292" units="cm"/>
      <inkml:brushProperty name="height" value="0.05292" units="cm"/>
      <inkml:brushProperty name="color" value="#FF0000"/>
    </inkml:brush>
  </inkml:definitions>
  <inkml:trace contextRef="#ctx0" brushRef="#br0">2092 4137 0,'0'0'15,"0"0"-15,0 0 0,0 0 16,20-3-16,-20 3 0,31-4 15,-14 2-15,1 2 0,6 0 0,4-2 16,2 1-16,-1-1 0,15 0 16,4 2-16,10-1 0,-3-2 15,17 0-15,2-1 0,-2 2 16,-6 2-16,23-2 0,4-1 16,-6 0-16,-7 1 0,50-4 15,17-1-15,-23 0 0,-13 2 0,13 2 16,7 6-16,-13-5 0,-10 1 15,13-3-15,10 1 16,-12 3-16,-8 2 0,16-4 16,18-3-16,-16 4 0,-9 2 0,20 1 15,14 2-15,-17-2 0,-9-2 16,15 0-16,12-1 0,-16 2 16,-10 0-16,17 6 0,14 1 15,-19-3-15,-10-1 0,18-2 16,13 1-16,-21 0 0,-15 1 0,15 0 15,11-1-15,-16-1 0,-11-2 16,11 1-16,10 2 0,-21-2 16,-13-1-16,9 3 0,7 0 15,-17-5-15,-9-2 0,1 5 16,3 6-16,-18-2 0,-12-2 0,-5-1 16,-7 0-16,-14 3 0,-11-1 15,-11 0-15,-9-1 16,-6-2-16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20:43.174"/>
    </inkml:context>
    <inkml:brush xml:id="br0">
      <inkml:brushProperty name="width" value="0.05292" units="cm"/>
      <inkml:brushProperty name="height" value="0.05292" units="cm"/>
      <inkml:brushProperty name="color" value="#FF0000"/>
    </inkml:brush>
  </inkml:definitions>
  <inkml:trace contextRef="#ctx0" brushRef="#br0">2090 2724 0,'0'0'0,"0"0"0,0 0 16,23 1-16,-23-1 0,30-1 16,-10 1-16,4 0 0,2 2 15,10 0-15,5 2 0,2-1 0,1-1 16,13 2-16,3-2 15,-2 1-15,2 0 0,12 2 0,4-2 16,9 2-16,-5-2 0,6-1 16,4 0-16,6 0 0,-6 1 15,47 0-15,-6 1 0,-13-3 16,-10 1-16,5-3 0,1-2 16,-5-1-16,-6 1 0,11 2 15,5-1-15,-8 3 0,-5 2 0,12-4 16,10-1-16,-12 1 0,-8 0 15,13-3-15,10-1 0,-11 4 16,-6 2-16,14 1 0,9 1 16,-9-2-16,-6-1 0,6 1 15,7 2-15,-8-4 0,-6-3 16,13 3-16,5 1 0,-13-2 16,-7 0-16,15-1 0,6 0 15,-7 1-15,-5-2 0,12 2 0,9 1 16,-14-1-16,-8 0 0,13-2 15,9 1-15,-11-1 0,-8 0 16,13-1-16,11 3 0,-14 3 16,-9 4-16,10 1 0,8-1 15,-14-3-15,-10-1 0,7 3 16,6-1-16,-17 3 0,-10-1 0,3 2 16,5 0-16,-16 0 0,-11 0 15,3-2-15,2-1 16,-11 0-16,-8 0 0,1 1 15,0 0-15,-13 0 0,-8-3 0,-1 3 16,0 2-16,-7-3 0,-6-2 0,-1 0 16,-1-1-16,-8 4 15,-4 3-15,-3-3 0,0-1 16,-5-3-16,-3-1 0,-4 0 16,-2 0-16,-3-1 0,-2-1 0,-3 1 15,0 1-15,-1 2 0,2 3 16,-3-7-16,-2-3 0,-1 5 15,0 0-15,0 4 0,-1 0 16,1-4-16,0 0 0,0 0 16,0 0-16,0-3 0</inkml:trace>
  <inkml:trace contextRef="#ctx0" brushRef="#br0" timeOffset="21933.854">1833 5054 0,'0'0'0,"0"0"0,0 0 0,0 0 16,-8 20-16,8-20 0,-6 22 0,5-5 15,-2 4-15,3 2 0,-3 1 16,2 3-16,-1 2 0,1 11 16,-3 0-16,2 3 0,-1 0 15,-2 13-15,-2 1 0,0-1 16,1-1-16,-1 10 0,1-2 15,-3-7-15,-1-6 0,2 7 16,4-3-16,0-5 0,4-3 0,-3-7 16,1-4-16,4-4 0,2-3 15,3-1-15,1-1 0,2-2 16,0-5-16,3-4 0,1-4 16,3-2-16,2-1 0,3-1 15,3-1-15,1-2 0,4-3 16,2 1-16,6-1 0,-3-1 0,2 0 15,3-1-15,4-1 16,2 1-16,3-2 0,10 2 16,2 2-16,1-1 0,-2 0 0,1-2 15,4 0-15,9-1 0,1 0 16,4 0-16,0-1 0,34 4 16,-8 0-16,-4-1 0,-5-3 15,1 1-15,0-2 0,3 3 16,1 2-16,0 1 0,1 2 0,4 0 15,1-2-15,1 0 0,-4 0 16,8-1-16,1 0 16,1 4-16,-1 1 0,6-3 15,2-3-15,-1-1 0,-6-1 0,10 3 16,5 2-16,-8 1 0,-5 2 16,6-2-16,6 0 0,-5-1 15,-4 1-15,5-1 0,5 3 16,-5-3-16,-2-2 0,4 0 15,3 1-15,-5 0 0,-4 1 0,7-2 16,1 0-16,-1 5 0,-2 2 16,2-4-16,2-3 15,-2 2-15,-1 3 0,1-5 0,1-1 16,-4 2-16,0 1 0,3 4 16,5 1-16,-4 1 0,-4-2 15,2-3-15,-2-3 0,0 2 16,-2 0-16,2 1 0,0-1 15,-4 0-15,-3 1 0,2 2 16,2-1-16,-2 1 0,0-1 0,0 1 16,2-2-16,-6 1 0,-6 0 15,1-2-15,0 0 0,-2 0 16,-2-1-16,7 3 0,3 2 16,-7-3-16,-8-2 0,1 2 15,2 2-15,-6-1 0,-4 0 16,3-2-16,2 0 0,-4 0 0,-4 3 15,-1-4-15,-2 0 16,-3-1-16,-1 0 0,-2 2 16,0 2-16,-3-3 0,0-1 0,-4 0 15,0 0-15,-7 0 0,-4 0 16,-1 1-16,-2 1 0,-5 2 16,-6 2-16,-2-8 0,-3-5 15,-7-3-15,-2-1 0,-9 1 16,-5 0-16,-1-5 0,0-6 0,-4-4 15,-3-4-15,-8-3 16,-5-2-16,-6-7 0,-1-4 0,-3-3 16,-2-4-16,-1 1 15,-2-1-15,3 0 0,0 0 0,2 1 16,0 0-16,1 4 0,0 2 16,-2-1-16,-2 0 0,3 3 15,2 4-15,-2 4 0,0 2 16,1 1-16,1 2 0,-2-2 15,-1 1-15,-1 4 0,0 2 16,4 9-16,-1-4 0,0-1 0,-2 0 16,-4-1-16,0 1 0,-2 0 15,-2 1-15,0 3 0,-1-2 16,-2 3-16,0 1 0,-5-1 16,-1 1-16,-3 1 0,-2 3 15,1-3-15,0-2 0,-3 4 16,-1 1-16,-3 1 0,-1 1 15,-2 0-15,0 3 0,-5 0 16,-4 1-16,3-1 0,0 0 0,-3 2 16,-4 2-16,-1 1 0,-2 0 15,-8-3-15,1-1 0,1 3 16,3 2-16,-4-2 0,-3 2 16,-30-1-16,7 1 0,3-4 15,2-2-15,6 5 0,2 4 0,-1-2 16,-2-2-16,4 2 15,3 2-15,-8-2 0,-7 0 16,0-1-16,1 1 0,0-4 0,-1 0 16,2-1-16,1 2 0,-5 4 15,-4 2-15,-1-3 0,-1-2 16,-7 1-16,-5 1 0,3-5 16,2-3-16,1 4 0,-2 3 15,2 3-15,0 2 0,-6-4 16,-4-2-16,4 2 0,3 3 0,-5-3 15,-3-1-15,5 2 16,2 0-16,1-1 0,-1 1 16,-1-3-16,0-1 0,-4-4 15,-3-3-15,8 6 0,4 4 0,-5-1 16,-5-1-16,3-1 0,-2-1 16,3-1-16,2 2 0,0-2 15,4-2-15,-3 0 0,-1 1 16,5-2-16,2 1 0,-1 1 15,-1 3-15,4-4 0,3-1 0,-3 0 16,-2 0-16,2 1 0,4 2 16,-2 2-16,2-1 15,1 0-15,3-2 0,-2 1 0,1 3 16,2-3-16,0 2 0,-4-2 16,-1-1-16,5 1 0,3 2 15,1 0-15,-1-1 0,4 1 16,3 0-16,-2-2 0,-3 0 15,2 4-15,0 2 0,1 0 16,1-1-16,2 1 0,4-1 0,0-3 16,3 0-16,-1 2 0,3 4 15,-3-2-15,0-1 0,3 1 16,2 0-16,4 0 0,4 0 16,-2-2-16,0-1 0,-2 1 15,-1 0-15,5 0 0,-1 1 0,4-2 16,2 0-16,-1 1 0,0 3 15,-3 0-15,0 2 16,4-3-16,5 0 0,-2-2 16,-3 0-16,7 0 0,2 4 0,-3-6 15,0-2-15,0 6 0,2 2 16,2 0-16,4 0 0,4-4 16,1-1-16,-1 2 0,-3 3 15,3-1-15,0 1 0,0-2 16,1 1-16,6-1 0,2-1 0,10 2 15,-6 0-15,-3 4 0,-1 1 16,2-4-16,2 1 16,-1-2-16,-5-1 0,8 1 0,-2-2 15,1-1-15,1 0 0,4 0 16,0 4-16,1-2 0,2 1 16,-2-2-16,4-2 0,0 2 15,4 0-15,-2 0 0,2-1 16,1 0-16,0 0 0,3 1 15,-1-1-15,1 1 0,1 1 16,1-1-16,-3-2 0,4 1 0,-2-1 16,2 1-16,-1 0 0,1 0 15,0 0-15,0 0 0,0 0 16,0 2-16,0-2 0,0 4 16,0-4-16,0 3 0,0-3 15,0 3-15</inkml:trace>
  <inkml:trace contextRef="#ctx0" brushRef="#br0" timeOffset="23074.9061">14672 5473 0,'0'0'0,"0"0"0,0 0 15,35-8-15,-16 6 0,4-1 0,4 1 16,13-1-16,2 1 0,4 1 16,3 2-16,11-1 0,1-1 15,11-1-15,-3 0 0,-3 1 16,-2 1-16,2 1 0,-7 3 16,-10-2-16,-6 3 0,-10-5 15,-7-4-15,-6 2 0,-6 1 0,-3-2 16</inkml:trace>
  <inkml:trace contextRef="#ctx0" brushRef="#br0" timeOffset="23257.7105">15157 5518 0,'0'0'0,"0"0"16,0 0-16,-16 17 0,16-17 15,-14 24-15,5-8 0,0 5 0,-1 4 16,-1 3-16,-1 5 0,-3 9 15,1-2-15,1 6 0,3-5 16,6-8-16,3-8 0,0-4 16,0-3-16,-1-5 0</inkml:trace>
  <inkml:trace contextRef="#ctx0" brushRef="#br0" timeOffset="23842.6516">15864 5189 0,'0'0'0,"0"0"15,0 0-15,-14 32 0,4-15 0,-4 11 16,-4 7-16,-7 15 16,-2 2-16,-5 16 0,2 3 15,-1 1-15,5-11 0,3-1 16,5-7-16,4-12 0,2-8 0,1-5 15,3-8-15,2-9 0,-1-4 16,0-8-16,1-8 0,3-2 16,1-6-16,6-9 0,2-6 15,3-1-15,1-1 0,3 1 16,3 1-16,0 5 0,2 3 0,3 2 16,1 3-16,-7 7 15,0 4-15,-1 4 0,1 5 0,-1 3 16,-2 2-16,0 9 0,0 9 15,-5 0-15,-5 4 0,-2 5 16,-2 5-16,1-2 0,1-2 16,5-2-16,4 0 0,3-4 15,1-3-15,7-9 0,5-6 16,4-6-16,3-4 0,6-8 16,3-6-16,0-4 0,0-2 15,8-9-15,-1-4 0,-6-1 16,-5 1-16,-3-6 0,-8 0 0,-7 8 15,-6 5-15,-6 7 0,-6 6 16,-5 5-16,-2 5 0,-12 5 16,-6 5-16,2 0 0,-1 5 15,-3 7-15,0 8 0,2 1 16,3 0-16,3 14 0,5 6 16,8-6-16,8-2 0,12-3 15,10-4-15,8-7 0,7-8 16,12-8-16,11-7 0,-10 1 0,-16-2 15,-10-1-15</inkml:trace>
  <inkml:trace contextRef="#ctx0" brushRef="#br0" timeOffset="24291.3804">17240 5267 0,'0'0'15,"0"0"-15,0 0 0,-11 19 0,11-19 16,-21 36-16,3-6 0,-3 7 16,-1 4-16,-10 20 0,-4 3 15,-2 6-15,2-10 0,1 6 16,5-5-16,5-5 0,6-11 0,5-13 16,4-9-16,2-6 15,2-6-15,1-14 0,2-11 16,3-2-16,2-5 0,7-8 15,5-9-15,3 3 0,3 1 0,12-8 16,6-1-16,3 11 0,1 6 16,6 8-16,5 3 0,-7 8 15,-7 5-15,8 6 0,-2 7 16,-8 6-16,-5 5 0,-9 7 16,-6 5-16,-6 0 0,-3-2 0,-6-2 15,-3-4-15,-6-5 0,-4-3 16,-11-1-16,-9 3 15,-5-1-15,-5 0 0,-9 0 0,-7-2 16,4-2-16,4 0 0,-2-5 16,5-8-16,9-5 0,6-7 15,18-16-15,12-11 0,0 10 0,0 8 16,1 5-16</inkml:trace>
  <inkml:trace contextRef="#ctx0" brushRef="#br0" timeOffset="24591.6198">17980 5492 0,'0'0'0,"0"0"0,0 0 16,1 25-16,-1-25 0,-8 35 15,-3-6-15,-2 2 0,-3 2 16,-5 8-16,0 1 0,1-2 16,1-2-16,-3 2 0,0-5 15,0-1-15,4-8 0,4-10 16,3-6-16,3-6 0,2-2 0,1-8 15,3-7-15,2-4 0,2-4 16,6-6-16,4-5 0,0-2 16,0-1-16,4-3 0,-1 5 15,0 7-15,-2 4 0,3 5 16,2 5-16,0 3 0,-1 3 0,1 6 16,1 4-16,-1 4 15,2 4-15,4 8 0,5 8 16,-1-6-16,-1-3 0,-6-4 0,-4-4 15,-4-2-15</inkml:trace>
  <inkml:trace contextRef="#ctx0" brushRef="#br0" timeOffset="25024.9525">18756 5634 0,'0'0'0,"0"0"0,0 0 0,0 0 15,0 0-15,0 0 0,-17-11 16,17 11-16,-24-1 0,24 1 16,-31 2-16,12 1 0,-3 1 15,-5 3-15,-3 3 0,-8 5 16,-1 0-16,2 6 0,1 3 16,-3 3-16,2-1 0,10 0 0,6 0 15,7-5-15,5-2 0,8-3 16,7-5-16,6-4 0,7-2 15,10-9-15,8-4 0,2-3 16,2-4-16,7-4 16,0 0-16,-7 0 0,-2 1 0,0-6 15,-5-3-15,-7 4 0,-4 3 0,-6 6 16,-6 3-16,-3 4 16,-4 2-16,-6 6 0,-4 4 15,-1 6-15,-3 5 0,-3 4 16,-4 3-16,5-2 0,2 0 0,2 7 15,4 3-15,5-3 0,4-5 0,9-3 16,6-3-16,4-7 16,4-5-16,-5-2 0,-6 0 15,-4 0-15</inkml:trace>
  <inkml:trace contextRef="#ctx0" brushRef="#br0" timeOffset="25340.9462">19273 5657 0,'0'0'0,"0"0"0,0 0 16,-15 21-16,15-21 0,-23 31 15,6-8-15,2 0 0,0 3 0,-2 4 16,0-1-16,3-6 16,2-2-16,0-1 0,3-4 15,2-6-15,3-4 0,3-9 16,3-5-16,2-4 0,3-4 0,3-4 15,3-5-15,2 0 0,2-3 0,6-7 16,2 0-16,2 6 16,-1 5-16,6-1 0,0 5 15,-4 6-15,-5 4 0,-2 6 16,-2 7-16,-4 4 0,-2 4 0,-5 8 16,-3 6-16,-4 0 0,-4 0 15,-1 10-15,-3 4 0,3-1 16,1-2-16,-1-9 0,2-5 15,0-5-15</inkml:trace>
  <inkml:trace contextRef="#ctx0" brushRef="#br0" timeOffset="25590.7716">20204 5616 0,'0'0'0,"0"0"0,0 0 0,0 0 15,0 0-15,-32-10 0,32 10 16,-43 3-16,17 0 0,-5 5 16,-3 3-16,-10 7 0,2 1 15,-8 10-15,1 3 0,7 2 16,7-1-16,3 10 0,9-2 16,11-4-16,8-4 0,14-7 0,10-6 15,9-6-15,7-6 0,-3-1 16,-8-1-16,-7-2 0</inkml:trace>
  <inkml:trace contextRef="#ctx0" brushRef="#br0" timeOffset="25974.6942">20575 5340 0,'0'0'0,"0"0"0,0 0 16,-12 31-16,3-14 0,-5 11 16,-5 8-16,-6 16 0,-1 4 15,-4 9-15,1-2 0,0 3 16,5-8-16,3-2 0,6-9 16,3-12-16,2-8 0,3-9 15,4-6-15,5-9 0,4-7 0,4-9 16,4-8-16,0-2 0,1-2 15,7-10-15,6-7 0,1 2 16,0 3-16,12-2 0,3 3 16,-4 10-16,-2 6 0,-3 6 15,-2 6-15,-4 3 0,-3 5 16,-2 9-16,-2 7 0,-8 5 0,-8 5 16,-10 11-16,-9 7 15,-3 1-15,-2 1 0,-4 4 16,-3 2-16,6-11 0,5-12 0,3-6 15</inkml:trace>
  <inkml:trace contextRef="#ctx0" brushRef="#br0" timeOffset="26474.6593">21926 5647 0,'0'0'0,"0"0"0,0 0 16,-16-13-16,16 13 0,-20-10 0,4 6 15,-3 1-15,-3 0 0,-3 1 16,-4 2-16,-7 0 0,0 1 0,1 3 16,-1 2-16,-3 3 0,6 1 15,7 4-15,6 1 16,9 3-16,6 2 0,9-1 0,7 0 15,6 0-15,5 1 0,4 0 16,1 1-16,-1-3 0,-3-2 16,1 3-16,-3-1 0,-7-2 15,-5-2-15,-9 1 0,-6-2 16,-4-3-16,-5 1 0,-6-1 16,-6 0-16,-3 0 0,-1-2 0,-2-1 15,-1-2-15,-1-2 0,5-1 16,7-1-16,4 0 0,5 0 15</inkml:trace>
  <inkml:trace contextRef="#ctx0" brushRef="#br0" timeOffset="26874.3659">22272 5673 0,'0'0'0,"0"0"0,0 0 0,-12 20 16,12-20-16,-18 28 0,4-4 16,-4 1-16,-2 0 0,-6 10 15,1 1-15,2-4 0,4-4 0,-2 1 16,3-5-16,4-4 16,3-5-16,2-4 0,2-2 15,4-5-15,3-4 0,1-7 0,2-4 16,2-4-16,1-2 0,5-6 15,4-4-15,5-4 0,2-1 16,3 2-16,4 1 0,-1 4 16,2 4-16,6 0 0,2 5 15,-3 4-15,-1 2 0,-1 8 16,-2 4-16,-5 6 0,-5 4 0,-5 2 16,-3 4-16,-4 4 15,-2 3-15,-4 3 0,-3 1 16,0 0-16,0 0 0,-1-1 0,-1 0 15,1-4-15,0-1 0,0-5 16,-1-3-16,2-5 0</inkml:trace>
  <inkml:trace contextRef="#ctx0" brushRef="#br0" timeOffset="27275.0217">23330 5748 0,'0'0'0,"0"0"0,0 0 0,0 0 16,0 0-16,-18-10 0,18 10 15,-38-9-15,16 6 0,-7 1 16,-5 2-16,-2 2 0,-4 1 0,-14 5 16,-3 4-16,-6 3 0,7 0 15,-3 8-15,7 2 16,12-2-16,8-1 0,12-2 0,10-2 15,7-2-15,5-3 0,13-2 16,12-4-16,4-5 0,4-4 16,6-6-16,5-3 0,-2-2 15,-2-2-15,5-5 0,-1-1 16,-10 1-16,-5 1 0,-6 1 16,-4 1-16,-4 3 0,-4 0 0,-3 6 15,-4 2-15,-1 0 16,-3 2-16,-4 7 0,-4 7 0,-1 0 15,-1 1-15,2 3 0,2 2 16,1 1-16,2 2 0,3 4 16,4-1-16,4 0 0,3-3 0,-1-2 15,-4-4-15,-1-2 16</inkml:trace>
  <inkml:trace contextRef="#ctx0" brushRef="#br0" timeOffset="27525.1188">23694 5614 0,'0'0'0,"0"0"0,0 0 16,0 0-16,-8 23 0,8-23 16,-13 39-16,3-12 0,-1 2 0,-3 9 15,-3 6-15,-3 10 0,2-3 16,-3 11-16,2-3 0,0 2 15,5-7-15,1-4 0,2-12 16,3-10-16,2-9 0,2-13 16,1-11-16,-1-3 0,1-3 0,0 2 15,1 2-15,-1 2 16</inkml:trace>
  <inkml:trace contextRef="#ctx0" brushRef="#br0" timeOffset="27757.67">23686 5651 0,'0'0'0,"14"0"0,7 1 16,1 0-16,2 0 0,6 5 0,-1 3 15,2 4-15,-4 4 0,-5 2 16,-4 2-16,-4 2 0,-5 1 0,-5-1 16,-3-2-16,-5 1 0,-6-1 15,-7 1-15,-6-2 0,-5-2 16,-3-1-16,-10 4 0,-1-1 15,1-6-15,2-2 0,6-4 16,5-4-16,6-6 0,5-8 0,4 4 16,3 0-16,2 2 0</inkml:trace>
  <inkml:trace contextRef="#ctx0" brushRef="#br0" timeOffset="27991.1718">24254 5729 0,'0'0'0,"0"0"0,0 0 0,-9 34 16,0-13-16,-3 8 0,-3 7 15,-8 12-15,-4 1 0,-4 12 16,2 0-16,-2 3 0,4-5 0,6-9 16,4-6-16,-1-4 0,4-9 15,3-8-15,2-6 0,3-8 16,1-7-16,-1-6 0,1-7 15,2-18-15,1-13 0,2 10 16,0 7-16,0 5 0</inkml:trace>
  <inkml:trace contextRef="#ctx0" brushRef="#br0" timeOffset="28224.9902">24171 5681 0,'0'0'0,"0"0"0,24-12 0,-9 6 15,3 2-15,9 1 0,5 0 16,0 3-16,0 3 0,7 4 15,-3 5-15,-4 1 0,-3 4 16,-7 2-16,-5 0 0,-3 2 16,-6 1-16,-4-1 0,-5 1 15,-7-2-15,-4 0 0,-4-1 16,-2 1-16,-7-1 0,-2-1 0,-7 1 16,-2-1-16,2-3 0,1-2 15,3-3-15,4-3 0,4-3 16,4-4-16,5 0 0,3 0 15,2 0-15</inkml:trace>
  <inkml:trace contextRef="#ctx0" brushRef="#br0" timeOffset="28575.0278">24770 5877 0,'0'0'0,"0"0"15,0 0-15,31 3 0,-18-4 0,3 2 16,1 0-16,8-2 0,1-1 16,0-1-16,1 0 15,-3-2-15,-2-2 0,-2-1 0,-2-1 16,-2-2-16,-1 0 0,-8 1 16,-1-1-16,-3 0 0,-2-2 0,-3 0 15,-4 0-15,-5 1 16,-4 1-16,-3 2 0,-1 1 15,-6 4-15,-2 3 0,-9 5 16,0 3-16,0 3 0,0 1 0,2 5 16,2 3-16,0 5 0,7 2 15,6 0-15,6 1 0,6 0 16,7 1-16,10-1 16,8-1-16,8-4 0,7-4 0,10-3 15,7-3-15,-6-2 0,-11-2 16,-9-3-16</inkml:trace>
  <inkml:trace contextRef="#ctx0" brushRef="#br0" timeOffset="29044.1756">25710 5850 0,'0'0'0,"0"0"0,0 0 15,-15-18-15,6 9 0,-2 0 16,-2-1-16,-4 2 0,-2 1 0,-11-3 15,-3 2-15,-4 3 0,-1 2 16,-1 4-16,1 2 16,-6 5-16,2 2 0,-4 7 0,5 3 15,7 3-15,7 0 0,6 2 16,6 4-16,6-1 0,4-3 16,11 0-16,7-2 0,9-5 15,8-3-15,7-7 0,7-3 16,3-6-16,1-5 0,11-9 15,0-4-15,-4 1 0,-3-1 0,1-8 16,-6-5-16,-4-3 0,-3-4 16,-7 0-16,-5 1 15,-6-2-15,-5 1 0,-2 1 0,-3 3 16,-3 6-16,-2 4 0,-1 6 16,-2 5-16,0 3 0,-1 2 15,-2 4-15,-1 2 0,-2 5 16,0 4-16,-3 5 0,0 4 15,-5 5-15,-2 5 0,-6 6 0,-3 6 16,-1 5-16,0 2 0,3 0 16,2-1-16,-1 5 0,3-3 15,4-6-15,2-5 0,3-3 16,3-5-16,0-5 0,0-6 16,2-4-16</inkml:trace>
  <inkml:trace contextRef="#ctx0" brushRef="#br0" timeOffset="29176.0385">25993 6257 0,'0'0'0,"0"0"0,0 0 0,-30 12 16,30-12-16,0 0 0</inkml:trace>
  <inkml:trace contextRef="#ctx0" brushRef="#br0" timeOffset="30159.153">18337 6683 0,'0'0'0,"11"0"0,7-1 15,2-2-15,2 1 0,14-3 16,8-1-16,8-1 0,-2 0 0,11-1 15,1 2-15,-9 1 0,-7 0 16,2 2-16,-7 0 0,-8 1 16,-7 2-16,-13-16 0,-8-11 15,-2 9-15,-1 4 0,0 3 16</inkml:trace>
  <inkml:trace contextRef="#ctx0" brushRef="#br0" timeOffset="30390.8816">18788 6477 0,'0'0'0,"0"0"16,0 0-16,0 0 0,0 0 0,6 23 15,-6-23-15,0 32 0,0-8 0,-3 6 16,1 9-16,-1 3 16,0 4-16,-3 16 0,1 2 15,-2 4-15,3-8 0,-3 5 16,1-4-16,-2-3 0,-3-12 0,0-8 15,-2-8-15,-1-9 0,-1-7 16,-3-3-16,-1-2 0,7-3 16,2-1-16,3-3 0</inkml:trace>
  <inkml:trace contextRef="#ctx0" brushRef="#br0" timeOffset="30524.7677">18381 7131 0,'0'0'0,"0"0"15,0 0-15,17-17 0,-17 17 0,30-21 16,-4 7-16,4-1 0,2-1 15,17-8-15,8-2 0,12-5 16,-1 2-16,16-8 0,1 1 16,6-4-16,-10 2 0,-13 7 15,-18 8-15,-15 7 0</inkml:trace>
  <inkml:trace contextRef="#ctx0" brushRef="#br0" timeOffset="30657.6516">19683 6479 0,'0'0'0,"0"0"16,0 0-16,0 0 0,0 0 0,-36 13 15,16-5-15,-2 0 0,-1 2 0,-6 4 16,-5 3-16,-10 6 16,-1 2-16,-13 7 0,0 5 15,4-6-15,3-4 0,3-1 16,10-6-16,10-5 0</inkml:trace>
  <inkml:trace contextRef="#ctx0" brushRef="#br0" timeOffset="30857.8019">19136 6875 0,'0'0'0,"0"0"15,0 0-15,5 29 0,-4-16 0,0 5 16,0 3-16,0 2 16,0-1-16,-1 6 0,2 0 15,-2-5-15,-2-1 0,1-6 0,-1-2 16,0-7-16,0-3 0,-1-1 15,1 0-15,1-2 0</inkml:trace>
  <inkml:trace contextRef="#ctx0" brushRef="#br0" timeOffset="31008.4953">19253 6881 0,'0'0'0,"0"0"0,22-10 16,-5 4-16,3 0 0,14-4 15,8 0-15,0 0 0,1 0 0,10 0 16,-2 0-16,-2 1 0,-4 0 15,5 1-15,-5 3 16,-12 2-16,-8 2 0,-5 1 0,-4-1 16,-4 1-16</inkml:trace>
  <inkml:trace contextRef="#ctx0" brushRef="#br0" timeOffset="31191.5923">19576 6897 0,'0'0'15,"0"0"-15,0 0 0,0 0 0,0 0 16,-12 19-16,12-19 15,-4 26-15,1-8 0,-1 3 0,1 6 16,1 1-16,0 1 0,-2 12 16,1 2-16,0-4 0,0-3 15,1 7-15,1-4 0,1-6 16,0-4-16,2-8 0,0-6 16,1-3-16,-2-1 0,0-4 15</inkml:trace>
  <inkml:trace contextRef="#ctx0" brushRef="#br0" timeOffset="31355.7226">20168 6495 0,'0'0'15,"0"0"-15,0 0 0,0 0 16,0 0-16,0 0 0,18 23 0,-18-23 15,6 28-15,-6-28 0,4 24 16,-4-24-16</inkml:trace>
  <inkml:trace contextRef="#ctx0" brushRef="#br0" timeOffset="31691.1869">20723 6664 0,'0'0'0,"0"0"15,0 0-15,0 0 0,-23 9 0,23-9 16,-45 14-16,16-4 0,-3 2 16,-6 1-16,-3 1 0,-11 4 15,1 2-15,-7 1 0,2-2 16,10-2-16,7 0 0,1-1 16,9-4-16,11-3 0,7-4 0,11-5 15,12-1-15,5-2 0,8-1 16,10-3-16,10-3 15,9 0-15,-1 2 0,1-3 0,0-1 16,2-1-16,-6 3 0,-9 1 16,-7 2-16,-9 1 0,-6-1 15,-9 4-15,-6 2 0,-7-2 16,-5 2-16,-5 1 0,-6 0 16,5 0-16,3 0 0,2 0 15</inkml:trace>
  <inkml:trace contextRef="#ctx0" brushRef="#br0" timeOffset="31924.9576">20466 6427 0,'0'0'0,"0"0"0,0 0 16,0 0-16,0 0 0,0 0 16,17 30-16,-17-30 0,5 32 0,-4-9 15,-1 7-15,-1 3 0,-1 3 16,-2 16-16,-1 5 15,2-5-15,1-2 0,-1 7 16,2 5-16,0-10 0,0-6 0,-1-5 16,0-3-16,-2-6 0,1-5 0,-4-5 15,-1-4-15,0-5 0,0-3 16,3-3-16,0-2 16,2-1-16</inkml:trace>
  <inkml:trace contextRef="#ctx0" brushRef="#br0" timeOffset="32077.0889">20499 6929 0,'0'0'0,"0"0"15,0 0-15,0 0 0,-22 13 16,22-13-16,-27 19 0,27-19 16,-36 23-16,16-8 0,-2 1 15,1 0-15,0-1 0,-2 0 16,5-1-16,1-3 0</inkml:trace>
  <inkml:trace contextRef="#ctx0" brushRef="#br0" timeOffset="32224.5508">20343 7093 0,'0'0'0,"7"-3"16,4 0-16,8-2 0,8-1 15,8-2-15,1 3 0,8-3 16,-1 2-16,-5 0 0,-5 1 16,0 1-16,-4-1 0,-6 4 0,-6 3 15,-9-1-15,-6 0 16,-4 2-16,-5-1 0,2 0 0,1-1 15,0 1-15</inkml:trace>
  <inkml:trace contextRef="#ctx0" brushRef="#br0" timeOffset="32458.4578">20039 6999 0,'0'0'0,"0"0"0,0 0 15,-6 21-15,6-21 0,-4 30 0,6-8 16,1 3-16,1 0 0,5 2 16,3-1-16,7 3 0,3-2 15,6-4-15,5-2 0,9-2 16,-1-5-16,6-4 0,2-2 16,7-3-16,-6-5 0,2-3 15,0-4-15,-9-1 0,-6-2 0,-2 3 16,-10 0-16,-6 3 0</inkml:trace>
  <inkml:trace contextRef="#ctx0" brushRef="#br0" timeOffset="32626.83">21300 6565 0,'0'0'15,"0"0"-15,0 0 0,0 0 0,0 0 16,0 0-16,-23 16 0,23-16 15,-39 21-15,11-5 0,-5 4 16,0 0-16,-1 0 0,-2 3 16,5-3-16,4-5 0</inkml:trace>
  <inkml:trace contextRef="#ctx0" brushRef="#br0" timeOffset="32841.8497">20872 6826 0,'0'0'0,"0"0"16,0 0-16,11 21 0,-8-10 0,-1 6 16,-1 4-16,-1 5 15,0 2-15,-3 11 0,-1 2 16,-2-2-16,1-1 0,-3 4 16,0-5-16,2-5 0,-1-4 0,0-2 15,2-4-15,-1-10 0,0-4 16,0-2-16,2-1 0,1-1 15</inkml:trace>
  <inkml:trace contextRef="#ctx0" brushRef="#br0" timeOffset="33010.7813">20947 7008 0,'0'0'16,"0"0"-16,23-6 0,-7 2 0,3-1 15,10-3-15,5-2 16,1 0-16,2 0 0,7-3 0,0 0 15,-4 4-15,-3-1 0,3 2 16,-5 2-16,-6-1 0,-6 0 16,-4 1-16,-5 1 0,-3 1 15</inkml:trace>
  <inkml:trace contextRef="#ctx0" brushRef="#br0" timeOffset="33258.07">21340 6996 0,'0'0'0,"0"0"0,0 0 15,0 0-15,-2 26 0,2-26 0,-3 34 16,-2-12-16,1 3 0,-2 4 16,1 3-16,-2 10 0,2-1 15,0 0-15,2-1 0,0 6 16,0-4-16,-1-4 0,2-3 16,0-4-16,0-2 0,-4 1 15,-1-3-15,3-9 0,1-3 0,-2-3 16,1-3-16,0-2 0,0 0 15,0-4-15,-1-2 0,3-4 16,0-1-16,1 1 0,0 0 16,0 1-16</inkml:trace>
  <inkml:trace contextRef="#ctx0" brushRef="#br0" timeOffset="33370.0244">21790 7543 0,'0'0'0,"0"0"0,0 0 16,-21 13-16,21-13 0,0 0 16</inkml:trace>
  <inkml:trace contextRef="#ctx0" brushRef="#br0" timeOffset="50658.8983">9902 6286 0,'0'0'0,"0"0"16,27-5-16,-9 3 0,3-2 0,14 2 16,6 0-16,4-1 0,1 2 15,19-2-15,7-1 0,11 0 16,-1 2-16,20-1 0,4-2 16,7 0-16,-8-1 0,47 4 15,-9 3-15,-21 0 0,-13 0 16,2-3-16,0-3 0,-13 1 0,-7 1 15,0 2-15,2 0 16,-16 1-16,-11 1 0,-3 1 0,-1 3 16,-9-6-16,-8-3 0,-6 2 15,-3 2-15,-10-1 0,-5-3 16,-8 3-16,-6 1 0,-3 0 16,-1 0-16,-3 0 0,-2-3 15,2 1-15,0-3 0,0 5 0,-2 2 16,0-2-16,0-1 0,0-1 15,-1-2-15,1 3 16,0 1-16,0 0 0,-1 0 16,-2 0-16,-2 0 0,-1 1 0,-2 1 15,3-1-15,2 0 0,-1 0 16</inkml:trace>
  <inkml:trace contextRef="#ctx0" brushRef="#br0" timeOffset="52024.9821">2204 6188 0,'0'0'0,"0"0"16,0 0-16,0 0 0,22-4 0,-22 4 15,22-2-15,-9 1 0,3-1 16,0 1-16,5 0 15,-2 1-15,1-1 0,10 0 16,6-3-16,-2 2 0,-1 0 16,7 0-16,5-2 0,8 0 0,-5-1 15,11 0-15,-1 0 0,1 1 16,-2 1-16,0-1 0,3 1 16,7 0-16,1 2 0,0-4 15,-4 0-15,1 1 0,-3 1 0,15 0 16,0 2-16,-5 1 0,0 3 15,30-3-15,-7-2 0,-4 4 16,-6-1-16,3-1 0,-1 0 16,-3-1-16,-1-1 0,1 1 15,6 0-15,-1-1 0,1 1 0,2 2 16,4 3-16,-6-1 16,-4-2-16,6-8 0,5-4 15,-2 9-15,-1 7 0,2-1 16,5 1-16,-5-8 0,-2-5 0,8 8 15,4 6-15,-5-1 0,-4 0 16,3-3-16,3-2 0,-2 0 16,-1 0-16,5 1 0,6 0 15,-7 1-15,-6-1 0,4 0 16,0-1-16,-2-1 0,-1 0 16,2 5-16,3 1 0,-8 0 15,-5-3-15,4 1 0,4 1 0,-8-2 16,-3-1-1,27 2-15,18 0 0,-29 0 0,-21 1 16,2 1-16,0 3 0,3-3 16,3 0-16,-1-3 0,0-1 0,-1 0 15,0 1-15,5-1 0,3 2 16,-7-1-16,-4-1 0,0 3 16,1-1-16,-4 6 0,-4 3 15,3-5-15,1-5 0,-6 0 16,-3 0-16,0 1 0,-1-2 15,-5-1-15,-5 0 0,0-1 16,3 1-16,-7 2 0,-4 2 0,-7 1 16,-5 2-16,-9 3 0,-6 2 15,-8-5-15,-5-1 0,-7-1 16</inkml:trace>
  <inkml:trace contextRef="#ctx0" brushRef="#br0" timeOffset="59592.0072">5313 2745 0,'0'0'0,"0"0"16,0 0-16,0 0 0,0 0 0,0 0 15,-11 22-15,11-22 16,0 0-16,-23 25 0,23-25 16,-23 25-16,14-12 0,-6 3 15,1 2-15,-4 0 0,2 0 0,-9 8 16,2 2-16,2-1 0,2-3 15,-8 9-15,-1-1 16,3 0-16,1-2 0,1 3 16,-3 0-16,2-4 0,2-3 0,-4 5 15,-3-2-15,1-2 0,5-4 16,-1 1-16,2-1 0,2-1 16,5-4-16,-2 0 0,3 1 15,-1-6-15,3-1 16,1-3-16,4-2 0,0-1 0</inkml:trace>
  <inkml:trace contextRef="#ctx0" brushRef="#br0" timeOffset="60025.8401">4375 3348 0,'0'0'0,"0"0"15,0 0-15,0 0 0,0 0 16,0 0-16,0 0 0,0 0 16,0 0-16,0 0 0,0 0 0,0 0 15,6 21-15,-6-21 16,0 0-16,0 0 0,3 23 0,-3-23 15,0 0-15,9 22 16,-5-14-16,0 2 16,3 1-16,-2 0 0,1-2 0,0 2 15,0 0-15,0-1 0,1-1 0,0 0 16,-1 1-16,1-1 0,2 0 16,-3 0-16,3-1 0,-2-2 15,-1-2-15,3 1 0,-2-3 16,0 2-16,1-2 0,2-1 15,2 1-15,1-1 0,3 0 0,-2-2 16,4-3-16,1 2 0,0-2 16,6 0-16,1 2 0,3-1 15,-5-1-15,-4 2 0</inkml:trace>
  <inkml:trace contextRef="#ctx0" brushRef="#br0" timeOffset="61928.6931">12747 4206 0,'0'0'0,"0"0"0,0 0 0,0 0 16,0 0-16,19-8 0,-19 8 15,0 0-15,24-9 0,-14 7 16,2 0-16,1 2 0,0-1 0,1 1 16,3 1-16,1-1 15,-1-1-15,4 2 0,3 2 16,5-2-16,-1 0 0,4 0 16,3 1-16,-2-2 0,-2 0 0,11 0 15,2-2-15,-3 2 0,-3 1 16,5 1-16,2 0 15,4 1-15,-5 1 0,5 0 0,1 1 16,-2-1-16,-5-3 0,12 0 16,1-1-16,-4 0 0,-5 0 0,5 1 15,2 0-15,-5 2 16,-4-1-16,13 3 0,4-1 16,-9-2-16,-7-3 0,6 2 15,4 1-15,-4-2 0,-3-3 0,28 2 16,-1 1-16,-34 4 0,-2-1 15,32-2-15,0-4 0,-13 5 16,-6 5-16,5-6 0,3-2 16,-7 0-16,-5 1 0,6-2 15,6-3-15,-8 4 0,-6 2 0,7 1 16,4 1-16,-6-3 0,-3-3 16,5 3-16,5 1 15,-6 2-15,-5-3 0,5 0 0,4 0 16,-6 0-16,-4 1 0,6 0 15,5 0-15,-8 2 0,-7 1 0,8-4 16,4-1-16,-6-1 16,-2 1-16,3 0 0,4 1 15,-6 2-15,-6 2 0,8-2 16,7-1-16,-8 0 0,-4-1 0,6-3 16,2-2-16,-7 7 0,-6 3 15,10 2-15,5 0 0,-8-5 16,-6-2-16,4 1 0,4 0 15,-4 1-15,-2 3 0,5-3 16,5-1-16,-5-1 0,-5 0 0,5 1 16,6 2-16,-6-2 15,-6 1-15,7 1 0,6 2 16,-5-2-16,-3 0 0,2 2 16,0 1-16,-4-6 0,-5-4 15,8 5-15,4 2 0,-7 0 0,-4-1 16,6-2-16,6-1 0,-8 1 15,-4 1-15,-1-2 0,0 0 16,-5-3-16,-5 1 0,3-2 16,2 2-16,-18-1 0,2-1 15,-1 3-15,-2 2 0,-1 1 0,-3 0 16,-7-1-16,-3 0 16,-2 0-16,3-1 0,-3 1 0</inkml:trace>
  <inkml:trace contextRef="#ctx0" brushRef="#br0" timeOffset="62519.7546">14912 3396 0,'0'0'0,"0"0"16,0 0-16,0 0 0,0 0 0,-16 16 15,16-16-15,0 0 0,-16 21 16,10-13-16,1 1 0,-1 2 15,2 2-15,0 3 0,-1 3 16,2 0-16,0 0 0,0 4 16,1 3-16,1 6 0,2 2 0,0 3 15,1 2-15,2 5 16,-1-1-16,0-1 0,1 3 16,-1-4-16,0-3 0,-1 7 0,0-3 15,-1-5-15,1-3 0,0 0 16,0 0-16,0-8 0,1-2 15,-1-2-15,0 3 0,-1-8 16,-1-4-16,-1-2 0,-1-1 16,1-4-16,0-4 0,0 0 15,1-2-15,-2 3 0</inkml:trace>
  <inkml:trace contextRef="#ctx0" brushRef="#br0" timeOffset="63359.3692">14937 3464 0,'0'0'0,"0"0"16,0 0-16,0 0 0,18-16 15,-18 16-15,21-15 0,-8 7 16,0 2-16,4-3 0,3 2 16,1 0-16,0 0 0,8-1 15,4 1-15,-1 0 0,-2 0 16,9-1-16,6 1 0,8-1 16,-4 2-16,13-1 0,1 1 15,-1 0-15,-2 0 0,12-2 0,-1 0 16,-2-1-16,-1 0 0,13-1 15,-1 1-15,-5 2 0,-3 0 16,2 0-16,2 0 0,30 4 16,-9 3-16,-4-1 0,-2-3 15,-6 0-15,-5 0 0,1 0 16,-1-1-16,-5 3 0,-5 1 0,4 3 16,3 3-16,-2-3 0,-4-1 15,4 2-15,2 1 0,-3-1 16,-4 1-16,4-2 0,2-1 15,-6 3-15,-2 2 0,0-1 16,1 0-16,0 0 0,-1-1 0,-4 5 16,-2 2-16,-7-3 15,-3-1-15,-1 0 0,1 0 16,-5-1-16,-3 0 0,-1 0 16,0 1-16,-6 1 0,-3-1 0,-3 0 15,-2 1-15,-4 0 0,-2 1 16,-3 4-16,-3 3 0,-3 0 15,-1-2-15,-3-8 0,3-1 16,-3 1-16,-1 0 0,-1 2 16,-1 1-16,-1 1 15,2 1-15,0 1 16,0 3-16,-2 2 0,-3 2 16,-1-5-16,0-1 0,1 0 0,1 0 15,0 0-15,-2-1 0,0 1 16,0 2-16,-1 0 0,0 0 15,0 2-15,1 0 0,-1-2 16,0 0-16,0 2 0,0 4 16,-1-2-16,-1 1 0,0-1 15,0 2-15,0-2 0,-1-1 0,1 3 16,0 0-16,-3-1 16,-3 0-16,0 0 0,-1 2 15,0-4-15,1 0 0,-1 0 0,-2 2 16,-1-3-16,0 0 0,1 0 15,1 1-15,1-3 0,2-2 16,1-3-16</inkml:trace>
  <inkml:trace contextRef="#ctx0" brushRef="#br0" timeOffset="65025.7605">16395 4500 0,'0'0'0,"0"0"0,0 0 15,0 0-15,0 0 0,34-12 0,-34 12 16,38-9-16,-12 4 0,5-1 15,5-2-15,11-2 0,1-1 16,15-1-16,2-1 0,-2 2 16,-4 2-16,9-1 0,-2 0 15,-10 3-15,-6 2 0,0 7 16,-9 4-16,-10-2 0,-8 2 0,-8 1 16,-5 4-16,-8 1 0,-3 1 15,-12 8-15,-10 8 0,-5-4 16,-4 0-16,-8 2 0,-8 6 15,-4 0-15,5-3 0,-2 4 16,1 3-16,-3-6 0,7-6 16,6-9-16,5-6 0,7-4 15,7-4-15,6 0 0,3-1 0,4-1 16</inkml:trace>
  <inkml:trace contextRef="#ctx0" brushRef="#br0" timeOffset="65209.245">16972 4432 0,'0'0'0,"0"0"15,0 0-15,0 0 0,0 0 16,-2 27-16,2-27 0,-11 27 16,11-27-16,-21 37 0,6-13 15,-1 0-15,1 3 0,-6 6 16,0-1-16,-1-2 0,0-2 0,-5 5 16,2-2-16,1-6 0,0-4 15,4-6-15,4-1 0,3-3 16</inkml:trace>
  <inkml:trace contextRef="#ctx0" brushRef="#br0" timeOffset="65342.8063">16607 4674 0,'0'0'0,"0"0"0,0 0 16,32-1-16,-16 1 0,6 2 16,5 2-16,10 1 0,-1 1 0,3 1 15,2 1-15,0 0 0,-7-2 0,-7-1 16</inkml:trace>
  <inkml:trace contextRef="#ctx0" brushRef="#br0" timeOffset="65527.0387">16789 5002 0,'0'0'0,"0"0"16,-15 17-16,6-4 0,-1 1 0,-4 11 15,-3 5-15,1-1 16,-1-1-16,-3 0 16,-1 3-16,-1 0 0,4-4 0,-1-3 15,5-5-15,3-4 0</inkml:trace>
  <inkml:trace contextRef="#ctx0" brushRef="#br0" timeOffset="65858.9141">16890 5180 0,'0'0'0,"0"0"16,20 5-16,-6 0 0,1 2 15,5-1-15,3 0 0,7 1 16,-1 2-16,-1-3 0,1-1 16,4-2-16,-3 0 0,-5-3 15,-4 0-15,-5-1 0,-4-2 0,-8 0 16,-5-2-16,-4 1 0,-5-2 15,-5 0-15,-2 0 0,-4 1 16,-2 0-16,-7-5 0,0-5 16,4 3-16,1 2 0,7 2 15,4 1-15,6-1 0,1-4 16,11-2-16,11-2 0,7 2 16,6-1-16,9 2 0,6 1 15,1-2-15,1 2 0,11-1 16,2 2-16,0 0 0,2 1 0,-8 1 15,-12 2-15,-10 2 0</inkml:trace>
  <inkml:trace contextRef="#ctx0" brushRef="#br0" timeOffset="66309.2592">18236 4384 0,'0'0'0,"0"0"15,0 0-15,0 0 0,-31 6 0,31-6 16,-41 16-16,16-4 0,-2 4 15,-5 2-15,-4 2 0,-10 5 16,2 1-16,-9 4 0,1-1 16,7-2-16,6-3 0,0-2 15,9-4-15,6-5 0,8-3 0,5-5 16,4-5-16,5-5 16,3-2-16,0 1 0,0 2 0,0-1 15</inkml:trace>
  <inkml:trace contextRef="#ctx0" brushRef="#br0" timeOffset="66458.9039">17844 4626 0,'0'0'0,"0"0"16,0 0-16,0 0 0,0 0 0,13 23 15,-13-23-15,9 21 16,-4-11-16,0 2 0,1 1 16,1-1-16,0-2 0,1-1 0,1-3 15,-2 1-15,0-2 0,0 0 16</inkml:trace>
  <inkml:trace contextRef="#ctx0" brushRef="#br0" timeOffset="66629.24">18177 4520 0,'0'0'0,"0"0"0,0 0 15,0 0-15,0 0 0,0 0 0,0 0 16,6 28-16,-6-28 0,2 22 15,-2-22-15,2 25 0,-1-11 0,2-5 16,1 0-16,-1-1 16,1-1-16,-2-1 0</inkml:trace>
  <inkml:trace contextRef="#ctx0" brushRef="#br0" timeOffset="66792.0172">18596 4481 0,'0'0'0,"0"0"15,0 0-15,0 0 0,0 0 0,-18 18 16,18-18-16,-30 21 0,11-9 16,-4 3-16,-4 2 0,1 1 15,-2 0-15,-9 7 0,-2 2 16,6-4-16,6-3 0,4-5 16</inkml:trace>
  <inkml:trace contextRef="#ctx0" brushRef="#br0" timeOffset="66978.3993">17893 4857 0,'0'0'15,"0"0"-15,0 0 0,0 0 16,0 0-16,-20 22 0,20-22 16,-11 23-16,11-23 0,-9 27 15,5-14-15,-1 2 0,2-1 0,0 0 16,1-1-16,-1-3 0,2-1 15,0-1-15,0-1 0,0-2 16</inkml:trace>
  <inkml:trace contextRef="#ctx0" brushRef="#br0" timeOffset="67442.4861">17922 4981 0,'0'0'0,"0"0"15,0 0-15,23-23 0,-10 11 0,5 0 16,4-1-16,2 1 16,2 1-16,11-4 0,0 3 15,1 1-15,-1 1 0,5 1 0,-2 1 16,-6 3-16,-4 2 0,-6 2 15,-4 3-15,-6 0 0,-5 2 16,-7 5-16,-6 2 0,-8 1 16,-6 2-16,-5 1 0,-5 4 15,-1-1-15,-5 0 0,-3 2 16,-5-1-16,-4 4 0,3-1 0,4-2 16,4-2-16,4-4 0,5-3 15,2-3-15,8-2 0,10-3 16,6-3-16,10-2 0,5-6 15,3-2-15,7-3 0,4-1 16,4-2-16,10-1 0,3 2 16,-3 3-16,-1 2 0,-3 1 15,-1 1-15,1 3 0,-4 1 16,-8 4-16,-5 4 0,-6 1 16,-4 5-16,-5 0 0,-2 0 0,-5 3 15,-2 4-15,-6 1 0,-4 1 16,-5-3-16,-5-1 0,-1 2 15,-1 1-15,-9 2 0,-4-2 16,2 0-16,1-1 0,-2-2 16,-2-1-16,3-3 0,2-2 15,2-2-15,2 0 0,1-3 16,0-2-16,5-4 0,3-4 16,5 2-16,2 1 0,3 1 0</inkml:trace>
  <inkml:trace contextRef="#ctx0" brushRef="#br0" timeOffset="67592.938">17995 5102 0,'0'0'0,"0"0"16,0 0-16,31 3 0,-31-3 16,36 9-16,-14-2 0,1 1 15,1 2-15,8 4 0,-1 4 16,0-1-16,-1 1 0,5 3 16,-1-1-16,-3-2 0,-4-4 0,-2-1 15,-4-3-15,-5-2 0,-2-2 16,-2 0-16</inkml:trace>
  <inkml:trace contextRef="#ctx0" brushRef="#br0" timeOffset="74676.0286">19080 3308 0,'0'0'0,"0"0"0,0 0 0,0 0 15,0 0-15,0 0 0,0 0 16,-7-19-16,7 19 0,0 0 16,0 0-16,11-23 0,-11 23 15,17-16-15,-17 16 0,34-23 0,-15 11 16,3-3-16,2 0 0,10-7 15,0-2-15,2 2 0,3 1 16,7-6-16,-1 2 0,0 0 16,1-2-16,2-2 0,-4 3 15,-5 4-15,-5 2 0,-3 4 16,-3 1-16,-5 4 0,-6 3 16,-4 1-16</inkml:trace>
  <inkml:trace contextRef="#ctx0" brushRef="#br0" timeOffset="75127.0402">20258 2745 0,'0'0'15,"0"0"-15,0 0 0,27 1 0,-27-1 0,27 2 16,-10 0-16,2-2 16,1 0-16,3-1 0,4 0 15,7-2-15,0 0 0,1-2 16,2-1-16,-3 0 0,-2 0 16,4-1-16,-2-2 0,-4-5 0,-3 0 15,-7-2-15,-3 2 16,-5-1-16,-4 2 0,-8-2 0,-7 1 15,-3 2-15,-4 1 0,-6 2 16,-4 1-16,-3 3 0,-1 3 16,-6 3-16,-4 2 0,2 2 15,-1 2-15,-7 9 0,-1 7 16,5 2-16,6 0 0,0 7 16,6 2-16,7-4 0,7 0 0,8 3 15,4 4-15,7-4 16,5-2-16,12-5 0,9-3 15,4-6-15,5-5 0,8-4 16,7-5-16,-2-4 0,-2-4 0,-8 1 16,-12 1-16,-9 1 0</inkml:trace>
  <inkml:trace contextRef="#ctx0" brushRef="#br0" timeOffset="75525.937">21047 2684 0,'0'0'0,"0"0"0,0 0 0,-9 22 15,6-11-15,-1 5 0,-2 4 16,2 1-16,-1 0 0,-1 8 16,-1 0-16,3-4 0,0-5 0,1-4 15,1-5-15,0-2 0,-1-5 16,1-5-16,0-5 0,2-4 15,1-3-15,1-4 0,0-3 16,2-1-16,0-1 0,5-6 16,2 1-16,0 2 0,1 2 15,4 1-15,2 3 0,1 2 0,0 3 16,1 6-16,-1 2 16,1 4-16,-1 4 0,0 6 15,0 5-15,-5 1 0,-3 0 0,-2 7 16,-2 4-16,-1 0 0,-2 0 15,1 4-15,-1 3 0,0-2 16,-1 0-16,3 2 0,2-2 16,2-3-16,2-5 0,-3-4 15,-1-4-15,-3-3 0</inkml:trace>
  <inkml:trace contextRef="#ctx0" brushRef="#br0" timeOffset="76009.6018">21991 2839 0,'0'0'0,"0"0"0,0 0 16,9-20-16,-9 20 0,2-20 16,-3 6-16,-3 1 0,0 0 15,-5-1-15,-3 2 0,-1 2 16,-2-1-16,-7-1 0,-2 1 16,-2 3-16,-3 2 0,-3 5 0,-2 3 15,-7 3-15,3 5 0,0 4 16,1 5-16,2 1 0,3 2 15,2 12-15,4 6 0,9-3 16,4-4-16,11-1 0,9-2 16,5-6-16,3-4 0,11-8 15,8-5-15,1-5 0,2-7 0,9-6 16,3-5-16,-3-2 0,-4-3 16,-2-7-16,0-4 15,-6-3-15,-4 1 0,0-13 0,-4-4 16,-4 4-16,-3 3 0,-4-3 15,-1 0-15,-4 6 0,-3 4 16,-1 6-16,-3 5 0,3 3 16,0 4-16,-2 5 0,-2 6 15,-2 8-15,0 0 0,-1 7 16,-3 5-16,0 2 0,-3 4 0,-3 7 16,-2 9-16,0 0 0,-1 2 15,1 6-15,0 5 0,1-2 16,1 0-16,1 5 15,2-2-15,4-7 0,2-6 0,2-4 16,2-3-16,2-4 0,0-4 0,0-5 16,-2-4-16,-1-3 0</inkml:trace>
  <inkml:trace contextRef="#ctx0" brushRef="#br0" timeOffset="76442.2846">22362 2635 0,'0'0'0,"0"0"0,0 0 15,0 0-15,-15 28 0,15-28 16,-22 35-16,9-12 0,-1 3 16,1 3-16,1 4 0,-1 5 15,2-3-15,1 4 0,4-4 16,4-7-16,2-6 0,9-5 0,6-5 15,2-7-15,2-6 0,4-4 16,5-4-16,0-4 0,-2-1 16,2-7-16,1-3 0,3-8 15,-3-1-15,0-2 0,0-1 16,-6 4-16,-3 2 0,-1-2 16,-5 1-16,-2 7 0,-3 6 0,-4 8 15,-1 5-15,-4 2 0,-3 1 16,-4 7-16,-4 5 0,0 2 15,-1 1-15,-4 8 0,-3 3 16,3-1-16,1 1 0,1 10 16,3 5-16,3-4 0,4-3 0,3-3 15,3-4-15,2-4 16,4-3-16,5-8 0,6-4 16,0-7-16,0-4 0,-4 0 0,-3 3 15,-3-1-15</inkml:trace>
  <inkml:trace contextRef="#ctx0" brushRef="#br0" timeOffset="76776.0411">22938 2598 0,'0'0'16,"0"0"-16,0 0 0,0 0 16,-12 20-16,12-20 0,-18 28 15,8-8-15,0 3 0,-1 4 0,-1 3 16,1-1-16,0 1 0,-1 5 15,1-2-15,-1 0 0,1-7 16,4-5-16,3-5 0,0-5 16,2-6-16,2-5 0,0 0 15,-1-3-15,1-5 0,2-4 16,2-4-16,-1-2 0,0 0 0,2-5 16,0-4-16,1 2 0,0 1 15,3-2-15,0 5 16,-1 3-16,-2 3 0,1 0 0,-1 2 15,3 4-15,2 1 0,1 4 16,1 4-16,-2 0 0,0 2 16,0 1-16,0 5 0,1 0 15,0 1-15,-2-1 0,-1-1 16,-2-1-16</inkml:trace>
  <inkml:trace contextRef="#ctx0" brushRef="#br0" timeOffset="77128.0691">23038 2896 0,'0'0'0,"0"0"0,0 0 15,0 0-15,0 0 0,0 0 16,31 6-16,-31-6 0,23-2 16,-23 2-16,34-6 0,-14 2 0,2 1 15,0-4-15,0-4 16,0-1-16,0 0 0,5-5 0,-2 0 15,-3 0-15,-3 3 0,-4-4 16,-2-1-16,-5 1 0,-2 0 0,-6 2 16,-5 2-16,-2 1 15,-3 2-15,-7 4 0,-5 5 16,-4 4-16,-3 4 0,-12 5 16,-4 4-16,4 4 0,4 3 0,-3 9 15,5 6-15,5-1 0,5 3 16,9 7-16,12-1 15,8-7-15,6-8 0,13-2 0,12-4 16,2-7-16,3-6 0,-10-3 16,-8-1-16,-6-3 0</inkml:trace>
  <inkml:trace contextRef="#ctx0" brushRef="#br0" timeOffset="77579.2422">19130 3608 0,'0'0'0,"0"0"16,0 0-16,37-4 0,-20 3 0,4 0 15,5 1-15,11-3 0,0 2 16,6 2-16,5 2 0,12 1 16,2-3-16,14 2 0,1 2 15,-1 3-15,-1 1 0,-9 0 0,-16-3 16,-13-1-16</inkml:trace>
  <inkml:trace contextRef="#ctx0" brushRef="#br0" timeOffset="83410.0094">20652 3414 0,'0'0'0,"0"0"15,0 0-15,0 0 0,-10 24 16,10-24-16,-15 36 0,5-14 0,-1 2 16,-3 3-16,-3 4 15,-4 8-15,1 1 0,-1 10 16,4 0-16,5-7 0,3-6 0,7 0 15,6-7-15,6-3 0,5-5 16,4-5-16,2-6 16,-1-5-16,0-6 0,1-4 0,1-2 15,-5-3-15,-3 1 0,-4 0 16,-3 4-16,0-1 0</inkml:trace>
  <inkml:trace contextRef="#ctx0" brushRef="#br0" timeOffset="83576.5248">20382 3696 0,'0'0'0,"0"0"15,21-3-15,-4 1 0,3-2 0,6 0 16,6 1-16,10-3 0,0 0 16,13 2-16,2-1 15,-10 2-15,-10 0 0,-6 0 0</inkml:trace>
  <inkml:trace contextRef="#ctx0" brushRef="#br0" timeOffset="83926.4838">20963 3778 0,'0'0'16,"0"0"-16,0 0 0,-11 19 0,11-19 15,-10 22-15,6-4 0,2-1 16,1-2-16,5 4 0,5-1 16,2-2-16,3-4 0,6-5 15,4-5-15,3-3 0,1-2 0,10-9 16,0-4-16,-3 0 16,-6 2-16,2-9 0,-4-3 15,-6 1-15,-6 0 0,-9 0 0,-9 1 16,-5 2-16,-4 2 0,-6 3 15,-4 2-15,-4 2 0,-1 3 16,-5 4-16,-3 3 0,3 4 16,2 3-16,0 3 15,0 3-15,8 0 0,7-2 0,12 3 16,9 0-16,0-1 0,-2-3 16,-1-2-16</inkml:trace>
  <inkml:trace contextRef="#ctx0" brushRef="#br0" timeOffset="84143.0424">21764 3345 0,'0'0'0,"0"0"0,0 0 0,0 0 16,-12 24-16,12-24 0,-16 34 15,5-12-15,-2 3 0,-1 5 16,-2 2-16,-4 12 0,2 2 15,1 0-15,2 0 0,-1 8 16,3-5-16,-1 2 0,1-5 16,3-9-16,3-9 0,1-7 0</inkml:trace>
  <inkml:trace contextRef="#ctx0" brushRef="#br0" timeOffset="84493.3114">21765 3828 0,'0'0'0,"0"0"0,20-4 0,-5 1 15,4 1-15,1 0 0,2-1 16,5-1-16,1 1 0,-1-2 16,1 0-16,-2-2 0,0-1 15,1-3-15,-1-1 0,-6-1 16,-4 1-16,-5 0 0,-3-1 15,-6 3-15,-2-1 0,-6 0 16,-2-1-16,-4 3 0,-2 3 0,-3 3 16,-5 4-16,-3 1 15,-2 3-15,-8 6 0,-1 4 0,2 2 16,1 2-16,3 5 0,3 3 16,0 5-16,6 2 0,8 0 15,5 2-15,9-5 0,7-2 0,13-2 16,10-4-16,9-5 15,6-4-15,13-5 0,5-6 16,-15-1-16,-13 1 0,-9-1 0</inkml:trace>
  <inkml:trace contextRef="#ctx0" brushRef="#br0" timeOffset="84842.7961">22540 3664 0,'0'0'0,"0"0"0,0 0 16,0 0-16,-13 24 0,13-24 0,-13 26 15,7-8-15,-1 3 0,1 1 16,0 3-16,-1 3 0,2-3 0,2-3 16,0-3-16,1-3 0,0-3 15,1-4-15,0-3 0,1-4 16,0-2-16,1-3 0,0-6 15,1-1-15,0-1 0,3-5 16,0-6-16,3 2 0,1-1 16,2 1-16,3 0 0,2 1 15,0 2-15,4-1 0,1 4 16,0 3-16,0 3 0,2 5 16,4 1-16,-2 6 0,1 3 0,2 1 15,1 2-15,-6-2 0,-5-2 16,-2-1-16</inkml:trace>
  <inkml:trace contextRef="#ctx0" brushRef="#br0" timeOffset="85278.1532">23320 3763 0,'0'0'0,"0"0"15,0 0-15,0 0 0,0 0 0,-16-23 16,16 23-16,-22-16 0,22 16 15,-30-13-15,13 8 0,-1 1 16,-2 0-16,-1 1 0,-2 3 16,0 3-16,1 1 15,-10 6-15,-3 5 0,5 0 0,2 1 16,-1 7-16,5 3 0,4-1 16,5 1-16,4-2 0,4 1 15,7-2-15,5-3 0,6-2 0,4-1 16,5-6-16,4-4 0,4-5 15,4-6-15,-3-2 0,1-2 16,3-6-16,-2-2 0,-1-3 16,-1-4-16,-4-3 0,-2 1 15,-4 2-15,-4 2 0,-3 3 16,-3 1-16,-2 5 0,-2 2 0,-1 4 16,-2 2-16,-2 4 0,-5 7 15,0 1-15,-3 4 16,0 1-16,2 4 0,-1 3 0,1 2 15,2 0-15,3-1 0,3 0 16,3-2-16,1-2 0,3 0 16,3-4-16,4-3 0,1-5 15,3-3-15,-4-1 0,-3 0 16,-2-1-16</inkml:trace>
  <inkml:trace contextRef="#ctx0" brushRef="#br0" timeOffset="85559.653">23821 3480 0,'0'0'16,"0"0"-16,0 0 16,0 0-16,-19 42 0,8-18 0,0 0 15,-1 6-15,-2 7 16,-3 6-16,3-6 0,2 8 15,4-2-15,2-7 0,2-6 0,4-1 16,5-6-16,2-7 0,2-4 0,5-8 16,6-4-16,-4-3 15,-2 0-15,5-6 0,4-1 16,-2-2-16,-1 0 0,-2 1 0,-3 3 16,-4 2-16</inkml:trace>
  <inkml:trace contextRef="#ctx0" brushRef="#br0" timeOffset="85743.954">23514 3709 0,'0'0'0,"0"0"0,0 0 16,0 0-16,35-2 0,-35 2 0,45-3 15,-19 1-15,2 0 0,4 0 16,4-1-16,7 2 0,-4 1 15,6-1-15,-1-1 16,-9-1-16,-6 2 0,-6 1 0</inkml:trace>
  <inkml:trace contextRef="#ctx0" brushRef="#br0" timeOffset="86095.9085">24033 3856 0,'0'0'0,"0"0"0,0 0 16,30-3-16,-30 3 0,31-5 16,-9 4-16,0-1 0,0 0 0,8-2 15,0-1-15,-1-2 0,-1 1 16,4-2-16,-3-3 16,-5-1-16,-3 0 0,-3-2 15,-3 0-15,-3 1 0,-3 0 0,-4-1 16,-4 0-16,-4 5 0,-2 3 0,-7 0 15,-7 2-15,-2 1 16,-2 3-16,-11 5 0,-5 4 16,3 4-16,2 3 0,-2 5 15,1 4-15,0 8 0,4 1 0,10-2 16,8 0-16,8-3 16,9-1-16,11-4 0,10-2 0,10-5 15,7-5-15,17-4 0,8-6 16,-5-2-16,-6-2 0,-8 1 15,-14-1-15,-10 1 0</inkml:trace>
  <inkml:trace contextRef="#ctx0" brushRef="#br0" timeOffset="98676.89">25432 3788 0,'0'0'0,"0"0"0,0 0 16,0 0-16,0 0 0,9-26 15,-6 16-15,-2-1 0,0 1 0,-2-1 16,-1-3-16,-2 1 0,1 1 16,-4-1-16,-3 0 15,-2 1-15,-1 0 0,-7 0 0,-2 3 16,-1 1-16,0 2 15,-5 6-15,-3 7 0,2-1 16,1 0-16,-8 6 0,-2 3 0,5 3 16,3 4-16,3 3 0,3 7 15,0 6-15,8-1 0,5 1 16,4-3-16,5-4 0,4-1 0,8-8 16,6-4-16,3-6 0,5-4 15,2-9-15,4-6 0,1-6 16,1-6-16,0-3 0,1-4 15,-1-2-15,0-1 0,3-11 16,-1-3-16,-4 2 0,-4 1 16,3-3-16,2 0 0,-4 1 0,-1 3 15,-2-1-15,-3 5 16,-4 8-16,-4 4 0,-2 5 16,-2 3-16,-3 5 0,0 4 0,-3 5 15,-1 4-15,-3 6 0,-1 4 16,-2 7-16,-2 3 0,-5 8 15,-3 4-15,-4 6 0,-1 5 16,2-1-16,0-3 0,1 7 16,1-2-16,4-7 0,4-5 15,2-5-15,3-3 0,2-7 0,1-2 16,0-5-16,0-4 16,-1-1-16</inkml:trace>
  <inkml:trace contextRef="#ctx0" brushRef="#br0" timeOffset="99043.555">25789 3654 0,'0'0'0,"0"0"16,0 0-16,-17 20 0,17-20 0,-20 28 15,6-7-15,0 2 0,0 2 16,-1 10-16,2 0 0,4-5 15,3-5-15,8 2 0,4-6 16,4-4-16,3-6 0,8-6 16,7-7-16,-1-4 0,2-2 0,0-4 15,-1-4-15,-1 0 0,-1-1 16,3-5-16,-3-1 16,-5-1-16,-3 0 0,-6-1 15,-3 0-15,-3 2 0,-4 3 0,-7 4 16,-5 1-16,-3 3 0,-2 0 15,-4 5-15,-3 1 0,1 4 16,-2 3-16,-5 3 0,1 2 16,4 3-16,4 0 0,4 3 15,4 2-15,6-3 0,2 0 0,0-3 16,1 0-16,0-3 0</inkml:trace>
  <inkml:trace contextRef="#ctx0" brushRef="#br0" timeOffset="99243.2882">26342 3620 0,'0'0'0,"0"0"0,0 0 15,0 0-15,-21 22 0,21-22 16,-24 28-16,10-10 0,-2 5 0,0 1 16,-2 3-16,-2 3 0,3-3 15,2-4-15,3 0 0,1-1 16,3-4-16,4-7 0,3-5 15,1-6-15,2-1 0,-1-2 16,-1 3-16,2-2 0</inkml:trace>
  <inkml:trace contextRef="#ctx0" brushRef="#br0" timeOffset="99380.6591">26346 3405 0,'0'0'0,"0"0"15,0 0-15,22 1 0,-22-1 0,26 6 16,-26-6-16,29 9 0,-17-5 16,-1-1-16</inkml:trace>
  <inkml:trace contextRef="#ctx0" brushRef="#br0" timeOffset="99710.2366">26524 3717 0,'0'0'0,"0"0"0,0 0 15,-14 23-15,7-12 0,-2 4 16,-2 1-16,1 1 0,0 0 0,-1 2 16,3-2-16,0-3 15,1-2-15,2-4 0,0-5 16,2-3-16,1-1 0,3-5 16,4-2-16,3-3 0,1-3 0,4-1 15,4-5-15,0 2 0,2-3 16,7-3-16,2 0 0,0 2 15,-1 4-15,2 2 0,0 2 16,-4 7-16,-3 3 0,0 2 16,0 2-16,-3 3 0,-3 2 0,-2 3 15,-4 4-15,-4 1 0,-3 4 16,-4 4-16,-3 1 0,-3 1 16,0-2-16,-1 0 0,-1 0 15,6 1-15,4-2 0,0-4 16,0-2-16,0-4 0</inkml:trace>
  <inkml:trace contextRef="#ctx0" brushRef="#br0" timeOffset="100179.3549">27388 3614 0,'0'0'0,"0"0"15,0 0-15,-25 2 0,25-2 0,-34 9 16,9 0-16,-2 2 16,0 3-16,-11 8 0,1 3 15,2 2-15,6 1 0,-1 3 16,7 0-16,7-7 0,7-3 0,9-2 16,10-6-16,6-7 0,5-2 15,7-5-15,8-4 0,-1-4 16,0-2-16,9-6 0,0-3 15,-4-1-15,-5 1 0,2-5 16,-5-1-16,-8 3 0,-6 2 16,-6 6-16,-3 3 0,-4 6 15,-2 2-15,-5 6 0,-4 4 0,-5 4 16,-3 4-16,-3 5 0,-5 6 16,0 4-16,0 4 15,-5 11-15,1 3 0,2-5 0,4-5 16,-1 6-16,3-3 0,5-8 15,2-6-15,3-6 0,2-7 16,2-2-16,1-4 0,-2-3 16,0-2-16,-4 0 0,-2 0 15,-6-2-15,-5 0 0,-2-3 0,-1-1 16,-8-2-16,-7-2 0,8 2 16,7 2-16,4 0 0</inkml:trace>
  <inkml:trace contextRef="#ctx0" brushRef="#br0" timeOffset="101063.2479">19278 4282 0,'0'0'0,"0"0"0,28 14 15,-7-6-15,2 2 0,14 7 16,6 4-16,10 4 0,0 1 0,9 4 16,0-1-16,-13-7 0,-12-5 0,-7-4 15</inkml:trace>
  <inkml:trace contextRef="#ctx0" brushRef="#br0" timeOffset="102593.8245">20196 4602 0,'0'0'0,"0"0"0,0 0 16,-10 21-16,10-21 0,-11 27 15,2-8-15,0 2 0,1 2 0,-2 6 16,1 2-16,2-6 16,3-3-16,3-4 0,3-2 15,3-4-15,5-4 0,5-5 16,5-7-16,2-2 0,3-2 0,7-9 16,1-5-16,-3 0 0,-3-1 15,9-7-15,0-4 0,-3 2 16,-2 2-16,-4 2 0,0 1 15,-7 3-15,-5 3 0,-3 7 16,-3 6-16,-3 5 0,-4 3 16,-5 6-16,-5 3 0,-2 6 0,-2 3 15,-6 10-15,-5 7 16,-2 8-16,1-2 0,8-3 16,4-1-16,5-7 0,4-4 0,10-4 15,7-5-15,3-11 0,4-3 0,9-9 16,8-6-16,-2-2 15,-1-2-15,8-7 0,0-4 16,-5 0-16,-4-1 0,-5-3 16,-4-1-16,-4 2 0,-3 2 15,-5 3-15,-4 1 0,-4 4 16,-3 3-16,-5 7 0,-4 5 16,-1 3-16,-2 4 0,-4 2 0,-1 3 15,3 0-15,1 0 0,3-1 16,2-2-16,0-1 0</inkml:trace>
  <inkml:trace contextRef="#ctx0" brushRef="#br0" timeOffset="102760.421">21172 4711 0,'0'0'0,"-7"9"0,-2 3 16,-1 4-16,-1 1 0,-3 7 15,1 1-15,2-4 0,1-2 16,2-1-16,3-5 0,0-2 16,2-2-16,0-2 0</inkml:trace>
  <inkml:trace contextRef="#ctx0" brushRef="#br0" timeOffset="102898.5629">21228 4400 0,'0'0'0,"0"0"16,0 0-16,0 0 0,0 0 0,0 0 16,23 20-16,-23-20 15,28 9-15,-28-9 0,25 6 0,-14-3 16</inkml:trace>
  <inkml:trace contextRef="#ctx0" brushRef="#br0" timeOffset="103109.7991">21631 4511 0,'0'0'0,"-7"9"0,-5 3 0,-2 3 16,0 2-16,-8 12 0,-3 6 15,-4 8-15,2-2 0,4 6 16,7-1-16,5-9 0,4-7 0,7-7 16,7-5-16,3-7 0,2-3 0,3-6 15,3-4-15,-3-2 16,-3-3-16,-2-3 0,-2-3 15,-4 3-15,1 2 0,-2 2 16</inkml:trace>
  <inkml:trace contextRef="#ctx0" brushRef="#br0" timeOffset="103262.0876">21284 4663 0,'0'0'0,"0"0"0,0 0 15,0 0-15,0 0 0,23-7 0,-23 7 16,34-6-16,-12 2 0,5 0 15,4 0-15,1 0 0,0 0 0,11-1 16,1 1-16,-3 1 16,-3 3-16,1-1 0,-8 1 0,-6-1 15</inkml:trace>
  <inkml:trace contextRef="#ctx0" brushRef="#br0" timeOffset="103660.3361">22034 4406 0,'0'0'0,"0"0"0,0 0 16,-18 29-16,8-12 0,-5 4 0,-4 6 16,-6 11-16,-2 2 0,-7 12 15,1-1-15,4-5 0,4-6 16,1 0-16,4-6 0,4-8 15,4-4-15,2-5 0,4-4 16,1-4-16,3-6 0,2-3 16,6-7-16,0-4 0,4-4 0,8-8 15,5-2-15,1-4 0,2-1 16,9-7-16,5 1 16,-4 4-16,-2 7 0,4 0 0,-3 7 15,-6 6-15,-5 2 0,-4 7 16,-3 4-16,-6 4 0,-3 2 0,-5 7 15,-4 4-15,-3 1 16,-3 4-16,-5 4 0,-3 5 16,1 0-16,2 0 0,2-1 15,3 0-15,4-5 0,6-5 0,-1-5 16,-1-3-16,0-4 0</inkml:trace>
  <inkml:trace contextRef="#ctx0" brushRef="#br0" timeOffset="104010.0129">22780 4539 0,'0'0'0,"0"0"16,0 0-16,-27-3 0,27 3 0,-33 3 16,7-3-16,0 3 0,-1-1 15,-8 4-15,0 2 0,2 1 16,3 0-16,-1 4 0,7 1 15,5 1-15,6 2 0,7 0 16,7 0-16,6-2 0,5-1 0,5 2 16,2 1-16,4-2 0,0-1 15,-1 0-15,0-2 16,-5-1-16,-2-1 0,-5 0 0,-5 0 16,-5 0-16,-4 1 0,-7-2 15,-6 0-15,0 0 0,-2 0 16,-4-1-16,-5 0 0,4-3 15,1-3-15,4-1 0,5-3 16,4-1-16,4 0 0,2-1 16,0 2-16,2 0 0</inkml:trace>
  <inkml:trace contextRef="#ctx0" brushRef="#br0" timeOffset="104243.3119">23226 4405 0,'0'0'0,"0"0"0,0 0 16,-23 29-16,11-12 0,-5 6 15,-6 6-15,-8 11 0,0 2 0,-3 11 16,3-1-16,5-7 0,7-5 0,3 0 16,8-5-16,7-8 15,6-9-15,9-6 0,8-5 16,2-4-16,2-4 0,1-5 15,3-3-15,-2 0 0,-2 0 16,-5 1-16,-6 3 0,-2-1 0</inkml:trace>
  <inkml:trace contextRef="#ctx0" brushRef="#br0" timeOffset="104411.7081">22867 4672 0,'0'0'0,"0"0"0,0 0 0,27-9 16,-27 9-16,36-9 0,-9 4 16,1 0-16,3 1 0,11-1 15,2 2-15,1 1 0,0 0 0,1 2 16,-9-1-16,-7 1 0</inkml:trace>
  <inkml:trace contextRef="#ctx0" brushRef="#br0" timeOffset="104927.14">23813 4630 0,'0'0'0,"0"0"0,0 0 15,0 0-15,0 0 0,-9-19 16,9 19-16,0 0 0,-15-19 0,15 19 15,-19-12-15,8 7 16,-1 1-16,-2 3 0,-4-1 16,-1 4-16,-1-2 0,-3 5 15,-3 2-15,-8 5 0,1 1 0,-3 4 16,1 3-16,-5 6 0,6 0 16,3 2-16,4 0 0,2 0 15,9-6-15,9-3 0,8-3 16,5-3-16,4-4 0,15-5 15,13-4-15,-7-2 0,-1-3 0,11-8 16,2-5-16,-4 1 16,-4 2-16,6-8 0,0-1 15,-9 2-15,-7 1 0,-5 2 16,-5-1-16,-4 5 0,-2 2 0,-3 7 16,-4 2-16,-2 2 0,-1 0 15,-5 4-15,-4 5 16,1 1-16,1 4 0,-4 4 0,-3 3 15,1 2-15,1 0 0,3 1 16,2 3-16,2-4 0,3 0 0,6 0 16,6 0-16,1-9 0,2-2 15,7-5-15,4-5 16,2-1-16,-1-3 0,-1 1 16,-5 2-16,-4-2 0</inkml:trace>
  <inkml:trace contextRef="#ctx0" brushRef="#br0" timeOffset="105310.4102">24152 4584 0,'0'0'0,"0"0"15,0 0-15,-17 27 0,17-27 0,-20 31 16,7-12-16,-1 2 0,-1 2 16,-1 4-16,1-1 0,3-3 15,2-2-15,2-3 0,1-4 16,1-3-16,1-2 0,2-4 15,0-4-15,3-1 0,3-6 0,1-3 16,3-3-16,1-3 0,4-1 16,1-5-16,1 0 0,3-1 15,1 0-15,9-4 0,1 3 16,0 1-16,-1 3 0,-1 4 16,0 2-16,-1 4 0,-3 3 15,-1 4-15,-1 1 0,-2 4 16,-1 5-16,-5 1 0,-4 5 15,-6 2-15,-3 0 0,-5 5 16,-4 4-16,-1 1 0,0 2 0,0-1 16,1-1-16,3-2 0,1-1 15,3 3-15,2-2 0,3-9 16,3-5-16,0-1 0,-2-2 16,0-1-16</inkml:trace>
  <inkml:trace contextRef="#ctx0" brushRef="#br0" timeOffset="105760.0465">24942 4793 0,'0'0'0,"0"0"0,0 0 0,16-23 15,-10 12-15,0 0 0,-1-1 16,-2-3-16,-1 1 0,-5-5 16,-2-1-16,-3 4 0,-1 2 15,-7 1-15,-7 1 0,-2 4 16,0 1-16,-5 4 0,-3 6 15,-7 4-15,1 5 0,-1 3 16,-1 3-16,4 4 0,3 4 0,-2 7 16,8 3-16,7-4 0,6-1 15,9-5-15,5-3 0,8-3 16,8-2-16,8-8 0,8-5 16,4-5-16,4-4 0,3-5 15,2-3-15,5-5 0,-2-3 0,-4-7 16,-3-7-16,-1 0 15,-2-1-15,-4-4 0,-4-3 16,-3-4-16,-7 3 0,-1 0 0,-1 1 16,-4 7-16,-2 6 0,-2 4 15,-3 4-15,-1 5 0,-2 3 16,-1 6-16,-1 2 0,-4 5 16,-4 5-16,-4 8 0,-4 6 15,-7 6-15,-6 6 0,-4 11 16,-3 9-16,0 5 0,-2 3 15,3 4-15,5-4 0,5-1 0,8-6 16,4-13-16,3-13 0,3-6 16</inkml:trace>
  <inkml:trace contextRef="#ctx0" brushRef="#br0" timeOffset="111760.1194">9332 7885 0,'0'0'16,"0"0"-16,0 0 0,0 0 0,-26 1 15,26-1-15,0 0 0,-24 2 0,24-2 16,-16 1-16,8 0 0,2 0 16,0-1-16,2 1 0,1-1 15,0 2-15,2 0 0,1 1 16,1-1-16,4 0 0,-1 1 15,6 0-15,4 1 0,3 0 16,2-2-16,4-1 0,3 1 16,5-1-16,2 0 0,16 0 15,4 1-15,12 0 0,0 1 0,2 0 16,2-2-16,14 0 0,-2 0 16,11-1-16,-2 0 0,5 3 15,-5 1-15,-1-3 0,0-1 16,29 0-16,-15 0 0,-8 4 15,-6 3-15,-7-3 0,-5-1 0,-1 3 16,0 1-16,-6-3 16,-3-2-16,-5 2 0,-1-1 15,-5 1-15,-2 0 0,0 1 16,0 0-16,-3 0 0,-4-1 0,0-1 16,-2-2-16,-5 1 0,-4 1 15,-4-2-15,-2-1 0,-2-1 16,0-3-16,-2 1 0,1 1 15,-7 3-15,-5 2 0,-6-4 16,2-1-16,0-5 0,0-1 0,-1 2 16,0 1-16,-2 1 15,-3-1-15,1 0 0,-1-3 16,0 0-16,-1 0 0,3-3 0,1-2 16,-1 2-16,-1-2 0,-1-3 15,1-2-15,-1-2 0,2 1 16,-1-5-16,1-3 0,1-2 15,0 0-15,4-3 0,0 0 16,-1 0-16,0 2 0,4-10 16,3-1-16,-3-1 0,0 2 0,2 0 15,4 2-15,-2 1 0,-1 2 16,2-8-16,3 3 0,-6 1 16,-3 3-16,-1 2 0,-2 1 15,-3 3-15,0 0 0,-3 1 16,-2 0-16,-2 8 0,-1 4 15,0-2-15,-1-2 0,-1 5 16,-2 0-16,-3 1 0,-3 0 16,-2 1-16,-2 3 0,-3-1 15,-5 1-15,3 6 0,0 2 0,-5-2 16,-4-1-16,0 0 0,-1 1 16,-8-1-16,-4 1 0,0 2 15,0 0-15,-4 0 0,-2-1 16,0-2-16,3-3 0,-10 2 15,-2 1-15,0 0 0,-1 0 16,0 1-16,-1 0 0,-1 0 16,1-1-16,-10-3 0,0-3 15,4 3-15,1 0 0,-2 1 0,-1 2 16,-27-6-16,7 0 0,4 3 16,4 2-16,6-4 0,6 1 15,-6 0-15,-4 2 0,3 0 16,4 0-16,0-1 0,-2-2 15,5 2-15,3 2 0,0 1 16,0 1-16,4 3 0,0-1 0,4 0 16,2-1-16,4 3 15,2 1-15,0-4 0,0-1 16,5 5-16,5 2 0,2-3 16,2-1-16,2 2 0,2 3 0,4 1 15,6 1-15,1-2 0,0 0 16,5 1-16,-5 1 0,0 1 15,2 0-15,2 6 0,1 5 16,3-5-16,-1 0 0,0 5 16,0 2-16,0 2 0,0-1 0,0 0 15,0 2-15,1 2 0,2 2 16,0 1-16,0 0 16,0 4-16,3-1 0,-4 2 15,1 3-15,2-2 0,0 1 0,2 0 16,-1 2-16,0 1 0,1 1 15,-4 4-15,1 1 0,1-4 16,-2-1-16,1 1 0,1 0 16,-2 0-16,-1 0 0,2-2 15,2 0-15,1-3 0,-1-3 0,1 1 16,0-2-16,1-2 0,0-4 16,2 0-16,-2 1 0,2-6 15,0-1 1,1-2-16,0-1 0,0-3 0,1-2 15,-1-1-15,-1-1 0,0-3 0,0 0 16,-2-1-16,-2-1 0,1-1 16,1 0-16,0-1 0</inkml:trace>
  <inkml:trace contextRef="#ctx0" brushRef="#br0" timeOffset="118382.9938">2375 9517 0,'0'0'0,"0"0"0,0 0 16,0 0-16,0 0 0,0 0 16,18-12-16,-18 12 0,0 0 0,0 0 15,27-9-15,-27 9 0,21-3 16,-8 2-16,2 2 0,1 0 16,-1 1-16,4 1 0,2-1 15,0 0-15,1-1 0,9 2 16,2 1-16,1-2 0,-2-1 15,6 2-15,2 0 0,6 1 16,-3 0-16,5-1 0,5 0 16,-2 1-16,-3 1 0,17-2 15,1-1-15,-5-1 0,-1 0 0,16 0 16,3 1-16,-4-2 0,-2-1 16,11 0-16,3 1 15,-8-1-15,-4 1 0,40-2 16,-4 0-16,-14 0 0,-11 2 0,8 2 15,4-1-15,-9-2 0,-4-3 16,4 2-16,3-1 0,-7 2 16,-4 0-16,9-2 0,7-4 15,-10 4-15,-4 2 0,12-1 16,6 2-16,-11 0 0,-6 2 0,8-2 16,9-1-16,-12 0 0,-3 1 15,6-1-15,5 0 0,-6-1 16,-2 1-16,6 2 0,4 1 15,-6-2-15,-5 0 0,5 1 16,5 3-16,-7-2 0,-3 0 0,11-3 16,8 0-16,-10-1 15,-6 1-15,10 1 0,5-1 16,-9 3-16,-5 4 0,7-3 0,7-1 16,-9-2-16,-5-1 0,5 2 15,4 1-15,-7-1 0,-5-2 16,8 1-16,4-1 0,-6 2 15,-3 2-15,4-1 16,5-1-16,-9 1 0,-6 1 0,8-2 16,7 1-16,-11 2 0,-5 1 0,5 1 15,5 0 1,-9-1-16,-6-2 0,7 0 0,6-1 16,-5 3-16,-7 0 0,8 1 15,5 1-15,-3-3 0,-3 0 0,3-1 16,4 1-16,-9 1 0,-4 0 15,8-1-15,7 0 0,-7-3 16,-4 1-16,6 2 0,4 4 16,-8-6-16,-4-3 0,7 3 15,6 3-15,-7-1 0,-5-1 16,7 0-16,6 0 0,-7 1 0,-6 0 16,6-2-16,4-1 0,-8 4 15,-5 3-15,5-6 0,4 0 16,-5-1-16,-3 1 0,8 2 15,6-1-15,-7 1 0,-7 1 0,11-1 16,9 2-16,-13-4 16,-6-1-16,7 0 0,6 2 15,-8-1-15,-8-1 0,7-1 0,4-1 16,-6 1-16,-5 1 0,5 0 16,4-1-16,-6 0 0,-4-1 15,7 2-15,6 2 0,-10-2 16,-5-2-16,8 0 0,5 0 15,-9 0-15,-7 1 0,8-1 16,8 0-16,-11 0 0,-5 1 16,8-3-16,5 0 0,-8 0 15,-7 1-15,9 1 0,6-2 16,-7 0-16,-5-2 0,5 1 16,5 2-16,-8-2 0,-7-1 0,6 2 15,5-2-15,-6 1 0,-3 1 16,5 0-16,4 0 0,-6-3 15,-4-2-15,7 3 0,1 3 16,-4 2-16,-2 0 0,4-2 16,3-2-16,-7 1 0,-6 2 0,5 0 15,2 1-15,-5-4 0,0-2 16,3 5-16,2 3 0,-7 0 16,-4-2-16,4-4 0,4-2 15,-3 5-15,-2 4 0,2-1 16,3-2-16,-10 0 0,-5 0 15,7-1-15,5-1 16,-5 1-16,-2 0 0,3 1 0,3 1 16,-8 1-16,-7 2 0,5-6 15,5-3-15,-4 0 0,-1 1 0,2-1 16,3 2-16,-8 3 16,-6 3-16,3-1 0,1 0 0,-4-5 15,-1-3-15,2 4 0,4 2 16,-4-3-16,-3 0 0,0-1 15,-1 0-15,-3 1 0,-1 4 16,5 1-16,3 0 0,-8-1 16,-6 0-16,5-3 0,2-4 15,-6 4-15,-1 1 0,-1 0 16,1 1-16,-1-1 0,-2 0 0,0 3 16,0 2-16,-16-5 0,2-1 15,4 1-15,5 1 16,-4 1-16,-2-1 0,2 0 0,3-2 15,-7 2-15,-3 0 0,2 0 16,0-1-16,-4 2 0,0 1 0,0-2 16,2 0-16,-6-3 0,-3-2 15,2 3-15,1 2 16,-2-1-16,-1 1 0,-3-2 0,1 1 16,-1 0-16,0-2 0,-1 3 15,1-1-15,-2 1 0,0 0 16,0 0-16,-3 0 0,0-2 15,0 2-15,0 0 0,-4 0 16,0 0-16,-4 0 0,1 0 16,2 0-16,-1 0 0</inkml:trace>
  <inkml:trace contextRef="#ctx0" brushRef="#br0" timeOffset="122677.6061">3537 9981 0,'0'0'15,"0"0"-15,0 0 0,0 0 16,-3-22-16,0 15 0,0-1 0,-4 0 16,1 1-16,-3 0 0,-1-1 15,-1 1-15,0 0 0,-2 2 16,-3-1-16,-2 2 0,-1 0 0,-10 0 16,-3 2-1,-2 2-15,-4 2 0,-9-1 0,-3 0 16,2 4-16,0 3 0,-14 1 0,-5 2 15,3 1-15,2 1 0,-12 8 16,-1 4-16,6 0 0,6 0 0,-8 8 16,2 2-16,3-2 15,6-1-15,-16 16 0,12-3 0,9-1 16,9-1-16,8 0 0,4-1 16,9-2-16,7-3 0,10 1 15,5 2-15,0-5 0,3-3 0,9 0 16,7-1-16,0 0 15,3-1-15,13 6 0,11 4 16,-18-24-16,1-2 0,16 7 16,5 2-16,-3-2 0,0 0 0,33 9 15,4-5-15,-5-7 0,0-7 16,6 0-16,4 0 0,-5-2 16,-1 0-16,8-5 0,3-4 15,-5 3-15,-6 0 0,6-2 16,4-2-16,-7-5 0,-5-1 15,2-3-15,4-2 0,-13 1 16,-6-1-16,-3-7 0,0-3 16,-8-2-16,-4 1 0,-6-7 15,-2-4-15,-6 5 0,-4 2 0,-6-5 16,-4-4-16,-6 0 16,1 2-16,-9-8 0,-7-5 0,-2 1 15,-4 0-15,-9-1 0,-12-3 16,-4 4-16,-6 4 0,-10 2 15,-6 0-15,-2 2 0,1 1 16,-16 4-16,-14 3 0,7 3 16,3 3-16,-17 4 0,-12 5 15,7 10-15,4 6 0,-6 10 16,-2 5-16,13 2 0,8 2 0,25-6 16,16-6-16,13-1 0</inkml:trace>
  <inkml:trace contextRef="#ctx0" brushRef="#br0" timeOffset="123344.0817">5044 11124 0,'0'0'0,"0"0"0,0 0 16,0 0-16,0 0 0,28-7 0,-28 7 15,24-3-15,-11 2 0,4-1 16,2 0-16,2 0 0,2 0 15,4 1-15,1 1 0,11-1 16,1 1-16,4 0 0,3 1 16,9 0-16,2 0 0,1 0 15,5 0-15,7 2 0,-3-1 16,11 0-16,3 0 0,-9 0 0,-4 0 16,11-1-16,-1-1 15,-5 1-15,-6 2 0,36 1 0,-5 3 16,-15-5-16,-10-2 0,4 1 15,4 2-15,-7-4 0,-4-1 16,2 1-16,2-1 0,-12 4 16,-5 0-16,7-1 0,5-1 15,-7 1-15,-5 0 0,5-3 16,1-1-16,-7 1 0,-4 5 0,0-1 16,0 0-16,-2-2 0,-2-3 15,3 2-15,0 2 0,-9-2 16,-7-2-16,2 0 0,1 0 15,-3 1-15,-3 1 0,0-1 16,-1 2-16,-4-3 0,-1-2 16,-2 0-16,-1-2 0,-11 4 0,-1 1 15,-3-1-15,-1 0 16,-1 1-16,-1-1 0,-3 2 0,-1-2 16,0 2-16,-2 1 0,0 0 15,0 0-15,-3 2 0,-1 0 16,-1-1-16,2 1 0,1-2 15</inkml:trace>
  <inkml:trace contextRef="#ctx0" brushRef="#br0" timeOffset="124011.2669">4927 11146 0,'0'0'0,"0"0"16,0 0-16,26-3 0,-26 3 0,23 0 15,-8-2-15,1 2 0,3 0 16,6 1-16,3-1 16,1 0-16,-3 0 0,5 0 0,3-1 15,-2 1-15,2 1 0,10-1 16,5 0-16,-3-1 0,-1 1 15,12-1-15,0 1 0,-1 0 16,-1 0-16,5-3 0,3 1 16,4 0-16,-5 1 0,4 1 15,2-1-15,4 3 0,-6 1 0,5 1 16,4-2-16,-8-3 16,-4-3-16,35 0 0,-5 1 15,-10 3-15,-7 0 0,0-1 0,0 1 16,-6-1-16,-4-1 0,6 4 15,1 1-15,-4-2 0,-9-2 16,5 0-16,4-3 0,-7 4 16,-4 3-16,5-4 0,4-2 15,-11 2-15,-6 0 0,2 1 0,2-1 16,-7 1-16,-3-1 0,-2 0 16,0 0-16,-9 2 0,-3 0 15,-5 0-15,-3-1 0,-4-1 16,-5-1-16,-5 1 0,-5 0 15,-3 1-15,-3-1 0,-4 3 16,-3 2-16,-4 0 0,-4 0 0,5-1 16,3-1-16,3 0 0</inkml:trace>
  <inkml:trace contextRef="#ctx0" brushRef="#br0" timeOffset="124827.7654">2715 11089 0,'0'0'0,"0"0"16,0 0-16,0 0 0,0 0 0,0 0 16,0 0-16,0 0 0,0 0 15,-17 22-15,17-22 0,-8 22 16,8-22-16,-12 36 0,9-13 15,-4 1-15,0 0 0,2 3 16,-2 2-16,1 8 0,-1-1 0,1-1 16,1 0-16,0 4 15,2-5-15,0-1 0,1-3 16,-2-4-16,1-4 0,0-3 0,-1-4 16,4-3-16,-2-2 0,1-5 15,-1-3-15,1-1 0,-2 0 16,0-4-16,0-4 0,1 0 15,1-2-15,1-3 0,3-2 16,0 0-16,3-1 0,4-1 16,3 0-16,2 1 0,2-1 0,4 1 15,4 0-15,1 2 0,-1 2 16,7 1-16,-1 4 16,1 2-16,-4 2 0,1 5 15,0 3-15,-4 0 0,-1 3 0,-5 0 16,-2 4-16,-4 0 0,-3 0 15,-5 1-15,-2 0 0,-9 0 16,-3-2-16,-4 1 0,-7 2 16,-2-1-16,-3-1 0,-5-1 15,-5 0-15,-1-2 0,-2 0 0,-6 0 16,1-3-16,4-1 16,1-4-16,3-3 0,3-4 15,7-3-15,6-3 0,4 3 0,3 1 16,4 1-16</inkml:trace>
  <inkml:trace contextRef="#ctx0" brushRef="#br0" timeOffset="125310.9948">3260 11410 0,'0'0'0,"0"0"0,0 0 0,-4 26 16,4-26-16,-9 31 0,2-9 16,-2-1-16,3 1 0,-6 4 15,0 1-15,4-3 0,1-1 0,4-3 16,3-1-16,3-2 0,0-4 16,7-1-16,0-3 0,6-3 15,2-1-15,8-6 16,0-6-16,1 0 0,-1 0 0,8-7 15,2-2-15,-2-4 0,-2-3 16,5-7-16,-3-2 16,-1 3-16,-2 4 0,-5-1 0,-4 0 15,-7 4-15,-4 2 0,0 4 16,-4 5-16,-1 3 0,-2 1 0,-4 7 16,1 3-16,-6 5 0,-1 4 15,-6 1-15,0 2 0,-2 4 16,-1 5-16,2 4 15,1 5-15,2-4 0,3-2 16,0 2-16,5-2 0,5-5 16,4-5-16,4-2 0,3-2 15,1-7-15,1-2 0,3-4 0,1-2 16,2-4-16,2-1 0,-5 1 16,-5 1-16,-2 1 0</inkml:trace>
  <inkml:trace contextRef="#ctx0" brushRef="#br0" timeOffset="125611.243">4040 11466 0,'0'0'0,"0"0"0,0 0 0,-13 22 16,13-22-16,-23 30 16,11-13-16,-2 3 15,0 3-15,4-2 0,1-1 0,-4 1 16,5-2-16,0-6 0,1-2 0,3-6 15,1-5-15,1-2 16,0-2-16,2-5 0,0-2 16,2-2-16,-2-1 0,4-2 15,2-3-15,0 1 0,0 1 0,1 2 16,3 2-16,0 1 0,0 1 16,4 1-16,3 0 0,-4 5 15,1 0-15,5 4 0,4 3 16,-1 2-16,0 3 0,0 0 15,-3-2-15,-6-1 0</inkml:trace>
  <inkml:trace contextRef="#ctx0" brushRef="#br0" timeOffset="125944.1304">4642 11436 0,'0'0'0,"0"0"0,0 0 15,-18-13-15,18 13 0,-25-8 16,9 5-16,-5 0 0,1 1 0,-5 0 16,-3 4-16,3 0 15,2 3-15,2 2 0,4 1 0,1 1 16,4 0-16,5 3 0,5 2 16,4 3-16,1 0 0,4 1 15,5 0-15,1 1 0,3-2 16,2 4-16,4 0 0,-3-3 15,-2-2-15,-2-2 0,-4 0 16,-2-3-16,0 0 0,-6 0 16,-3-1-16,-3-1 0,-4-1 0,-2-4 15,-4-1-15,-2 0 0,-1-3 16,0-1-16,-3-3 0,0-1 16,4-5-16,2 2 0,2 1 15,1 1-15</inkml:trace>
  <inkml:trace contextRef="#ctx0" brushRef="#br0" timeOffset="126227.5446">4975 11289 0,'0'0'0,"0"0"0,0 0 16,-10 22-16,10-22 0,-14 28 15,3-9-15,-3 4 0,-1 0 0,-3 10 16,-1 1-16,-1-1 16,5-3-16,-4 7 0,5-1 15,4-6-15,3-3 0,9-2 16,6-3-16,3-4 0,3-3 0,7-2 16,1-1-16,1-3 0,0-1 15,1-3-15,-1-2 0,-1-3 16,-1-2-16,-5 0 15,-2 1-15,-3-1 0</inkml:trace>
  <inkml:trace contextRef="#ctx0" brushRef="#br0" timeOffset="126410.9987">4619 11545 0,'0'0'0,"0"0"0,0 0 16,0 0-16,28-8 0,-28 8 15,37-3-15,-15 1 0,5-1 16,4 3-16,3 1 0,8-1 16,-4 0-16,3 2 0,2 0 15,-2 0-15,-6 1 0,-8-2 0</inkml:trace>
  <inkml:trace contextRef="#ctx0" brushRef="#br0" timeOffset="126877.349">2889 12021 0,'0'0'0,"0"0"0,0 0 16,24 2-16,-24-2 0,28 0 0,-7 1 15,1 0-15,0 0 0,16 1 16,2 1-16,3-1 0,-3 0 15,19 0-15,4 2 0,-1-2 16,2-1-16,18 2 0,3 1 16,9 0-16,-7 2 0,18-1 15,0 0-15,-7-2 0,-5 0 16,48 2-16,-5 0 0,-32 4 16,-22 2-16,-3-7 0,-3-4 0,-13-1 15,-5-1-15,-12 5 0,-8 4 16,-9-4-16,-10-3 0,-6-2 15,-4-2 1,-6-1-16,-6-3 0,0 3 0,3 1 16,-3 1-16</inkml:trace>
  <inkml:trace contextRef="#ctx0" brushRef="#br0" timeOffset="127410.6494">6652 11310 0,'0'0'0,"0"0"15,0 0-15,0 0 0,0 0 16,-26 2-16,26-2 0,-33 10 0,14-4 16,-5 2-16,-2 4 15,0 1-15,0 4 0,-5 3 0,1 3 16,3-1-16,5 2 0,0 3 15,3 1-15,10-2 0,2 0 16,10-3-16,4 0 16,8-3-16,4-1 0,10-2 0,3-1 15,3-4-15,1-3 0,-2 0 16,-7-2-16,-6-2 0</inkml:trace>
  <inkml:trace contextRef="#ctx0" brushRef="#br0" timeOffset="127877.5856">7260 11418 0,'0'0'0,"0"0"0,0 0 16,0 0-16,-15-18 0,15 18 16,-21-10-16,9 6 0,-3 0 0,-3 3 15,-2 1-15,-2 2 0,-1 2 16,-10 5-16,1 3 0,-1 1 15,0 2-15,3 1 16,2 3-16,-2 6 0,5 1 0,8-1 16,5 0-16,4-3 0,5-3 15,7-2 1,8-1-16,10-9 16,7-6-16,-1 0 0,-2-2 0,3-3 0,1-2 15,5-3-15,-3-3 0,0-3 16,-2-3-16,-2-3 0,-3 2 0,-3-1 15,-2 3-15,-5 1 16,-2 1-16,-3 2 0,-3 4 16,-1 1-16,-2 3 0,-1 2 15,-2 1-15,-1 2 0,-5 2 0,0 5 16,-3 4-16,0-1 0,-2 3 16,1 3-16,0 2 0,1 0 15,1-1-15,5 4 0,4-2 16,5-1-16,2-2 0,5-1 15,5 0-15,4-5 0,2-1 16,-4-2-16,-4-1 0,-3-2 0</inkml:trace>
  <inkml:trace contextRef="#ctx0" brushRef="#br0" timeOffset="128194.3501">7915 11375 0,'0'0'0,"0"0"0,0 0 0,-20-5 16,20 5-16,-26-2 0,9 4 16,-3 1-16,-3 2 0,0 0 15,-1 2-15,-3 3 0,3 2 0,3 2 16,2 0 0,3 1-16,5 0 0,5 1 0,4 2 15,5-1-15,4-1 0,5 1 16,3-1-16,2 0 15,-1-2-15,2 3 0,-3-2 0,-2 0 0,-4-1 16,-3 0-16,-4-2 16,-3 1-16,-2 3 0,-8-7 15,-6-1-15,-3-1 0,-2-2 16,3-2-16,4 2 0,-6-4 16,2-4-16,4 2 0,2-1 0,3 1 15</inkml:trace>
  <inkml:trace contextRef="#ctx0" brushRef="#br0" timeOffset="128460.8173">8244 11292 0,'0'0'0,"0"0"0,0 0 15,0 0-15,0 0 0,-15 25 0,15-25 16,-26 26-16,12-9 0,-3 4 15,-1 5-15,-1-1 0,1 1 16,-3 8-16,4-3 0,4 0 16,3-3-16,2 5 0,5-2 15,5-5-15,4-1 0,4-4 16,4-2-16,1-6 0,4-3 16,2-3-16,1-2 0,-4-3 15,1-2-15,-4 1 0,-3-1 16,-2 0-16</inkml:trace>
  <inkml:trace contextRef="#ctx0" brushRef="#br0" timeOffset="128645.5882">7928 11504 0,'0'0'0,"0"0"0,0 0 15,0 0-15,0 0 0,26 0 16,-26 0-16,41 1 0,-17-1 15,4 0-15,3 1 0,2 1 0,2 1 16,10 1-16,0 2 16,1-2-16,-9 0 0,-7 0 0</inkml:trace>
  <inkml:trace contextRef="#ctx0" brushRef="#br0" timeOffset="129460.5602">7692 11985 0,'0'0'0,"0"0"0,0 0 16,-26 4-16,18-2 0,-7 2 15,-1-2-15,-4 0 0,-2-1 0,-11-1 16,-4 1-16,1-2 16,0-2-16,-14-2 0,-4 0 15,3 0-15,3-2 0,-16-1 16,-3 0-16,3 0 0,2 0 0,-11-3 16,0 0-16,5-1 0,3-1 15,-8-5-15,3 0 0,7 0 16,4 0-16,2-2 0,2-2 15,-14-7-15,11 4 0,5 0 16,3-2-16,9 4 0,5 2 0,11-4 16,6-3-16,8 10 0,0-1 15,5-4-15,1-3 16,2-2-16,2 0 0,6-2 16,5-3-16,2 0 0,2-1 0,11-1 15,7 0-15,2 0 16,1 3-16,12-3 0,7 1 0,-2 4 15,-2 3-15,36-11 0,0 4 16,-7 6-16,-7 3 0,9 4 16,2 5-16,-5 8 0,-5 6 0,6-1 15,7-1-15,-8 6 0,-5 4 16,9 0-16,6 1 0,-10-1 16,-4 0-16,2 9 0,6 7 15,-8-2-15,-3 1 0,3 2 16,1 2-16,-13 0 0,-9-1 15,-1 4-15,1 2 0,-5-3 16,-4 0-16,-6 4 0,-2 6 16,-8-6-16,-2-3 0,-3 3 15,0 4-15,-5-3 0,-4 0 0,-6-2 16,-3-2-16,-1-6 0,-3-5 16,-6 6-16,-4 5 0,0-5 15,-2-1-15,-6 0 16,-4 0-16,8-10 0,-2 1 0,-2 2 15,-3 1-15,-3-4 0,-1-1 0,-6 0 16,-3 2-16,3-4 16,-2 0-16,-3-2 0,-4 0 15,1 1-15,-1 0 0,-4-1 16,-2 0-16,6 0 0,3 1 0,-7-1 16,0 2-16,9-3 0,2 0 15,-1-1-15,1 0 0,7-2 16,7 0-16,4-1 0</inkml:trace>
  <inkml:trace contextRef="#ctx0" brushRef="#br0" timeOffset="134678.2575">9174 11317 0,'0'0'0,"0"0"0,0 0 16,0 0-16,0 0 0,0 0 16,0 0-16,0 0 0,30 2 0,-30-2 15,21 3-15,-21-3 16,31 5-16,-11-3 0,4 1 15,-1-1-15,0 0 0,0 1 16,2-2-16,6 0 0,-1 1 0,-1 1 16,1 1-16,-1-2 0,-2 1 15,-1 0-15,-4-1 0,-2-3 16,-3-1-16,-2-1 0,-3 2 16,-1 0-16</inkml:trace>
  <inkml:trace contextRef="#ctx0" brushRef="#br0" timeOffset="135261.0605">10076 11186 0,'0'0'0,"0"0"0,0 0 15,0 0-15,0 0 0,0 0 0,0 0 16,0 0-16,0 0 0,0 0 16,-4 26-16,4-26 0,0 0 15,-10 23-15,10-23 0,-9 19 16,4-11-16,-2 2 0,-1 0 16,1-2-16,-1 1 0,-2 0 15,0 0-15,0-1 0,0 1 0,0-2 16,2-1-16,-1 0 15,1 1-15,1-2 0,2 1 16,1-2-16,-1 1 0,3-2 0,1 2 16,2-2-16,2-1 0,3-1 15,3-1-15,0 2 0,4-1 16,1 0-16,4 1 0,0-1 16,1 1-16,7 2 0,2 0 15,-1 2-15,-2 0 0,1 2 0,2 1 16,-4 1-16,-2 1 0,4 5 15,-4 1-15,-4 2 16,-1 0-16,-4 0 0,-3 1 0,-1 0 16,-3 0-16,-1 1 0,-2 1 15,-3-3-15,-1-1 0,-3-1 16,-3 1-16,-2-3 0,-2-1 16,-4-1-16,-3-2 0,1-1 0,-1-5 15,-3 1-15,-2-1 16,-3-2-16,-1-3 0,0-1 0,2-3 15,0-1-15,0 0 0,0-3 16,0-2-16,4-1 0,3-2 16,4 3-16,3 2 0,2 1 15</inkml:trace>
  <inkml:trace contextRef="#ctx0" brushRef="#br0" timeOffset="135796.0647">10039 11186 0,'0'0'0,"0"0"0,0 0 15,0 0-15,0 0 0,0 0 0,0 0 16,0 0-16,0 0 0,0 0 16,32 1-16,-32-1 0,24 5 0,-24-5 15,30 4-15,-14-2 0,2 0 16,2 0-16,1 0 0,-1 0 16,0 0-16,-1 0 0,2-1 15,4 2-15,-2-1 0,-1 0 16,-1 1-16,-2-1 0,-2 0 15,-1 0-15,-2 0 0,-2-1 16,-2 1-16,-1-1 0,-3 0 16,-1 0-16,-1-1 0,0 0 15,-1 0-15,-1 1 0,-2-1 0,2 1 16,-2-1-16,2 2 0,1-2 16,-3 0-16,2 0 0,-2 0 15,2-1-15,-2 1 0,2-1 16,-2 1-16,3 0 0,-3 0 15,2-1-15,-2 1 0,0 0 0,0 0 16,0 0-16,0 0 16,0 0-16,0 0 0,0 0 15,0 0-15,0 0 0,0 0 16,-7 3-16,7-3 0,-8 1 0,8-1 16</inkml:trace>
  <inkml:trace contextRef="#ctx0" brushRef="#br0" timeOffset="139545.1918">12118 11181 0,'0'0'0,"0"0"0,0 0 15,0 0-15,0 0 0,0 0 0,0 0 16,0 0-16,0 0 0,0 0 15,-14 20-15,14-20 0,-14 26 16,6-9-16,0 2 0,-1 2 16,0 0-16,1 3 0,-1 1 15,-2 8-15,2 1 0,1-3 16,3-1-16,1-4 0,2-2 0,3-1 16,4-3-16,2-4 15,4-4-15,5-10 0,5-3 16,1-3-16,0-2 0,8-5 0,2-4 15,-3-2-15,-1-2 0,2-3 16,2-3-16,3-3 0,-3 2 16,-6 0-16,-3 0 0,-6 2 15,-2 4-15,-4 3 0,-3 2 16,-1 2-16,-3 2 0,-1 4 16,-2 4-16,-1 3 0,-4 5 0,-2 5 15,-4 2-15,-2 4 16,-2 2-16,0 6 0,1 4 15,1-2-15,2-3 0,4-1 16,4-1-16,2-1 0,3-3 0,6-1 16,5-1-16,1-5 0,1-4 15,7-3-15,3-6 0,3-1 16,0-2-16,2-2 0,1-2 16,4-2-16,-3-1 0,-1-3 15,-3-4-15,-1 1 0,-3 0 16,-4 0-16,-4 0 0,-5 2 15,-3 4-15,-4 2 0,-3 2 16,-3 1-16,-1 0 0,-3 3 16,-3 0-16,0 2 0,0 3 0,1-1 15,0 1-15,3-1 0,2 0 16,-1 0-16,1-1 0,0 1 16</inkml:trace>
  <inkml:trace contextRef="#ctx0" brushRef="#br0" timeOffset="139910.7907">13277 11263 0,'0'0'16,"0"0"-16,0 0 0,0 0 16,0 0-16,0 0 0,-8 26 0,8-26 15,-15 26-15,3-9 0,-4 2 16,2-1-16,0 0 0,0 2 15,1-1-15,1-1 0,1-1 16,-2 2-16,1-2 0,2-2 16,1-3-16,2-2 15,2-2-15,0-5 0,2-3 16,1-1-16,1-1 0,3-5 16,3-3-16,1 0 0,-1 0 0,9-8 15,4-1-15,2 1 0,0 0 16,1 1-16,1 2 0,3-1 15,0 3-15,0 2 0,1 2 16,-1 1-16,-3 2 0,-1 3 16,0 1-16,0 2 0,-2 2 15,5-1-15,1-1 0,-5 0 0,-4 0 16,-2 0-16</inkml:trace>
  <inkml:trace contextRef="#ctx0" brushRef="#br0" timeOffset="140128.8006">13812 11393 0,'0'0'0,"0"0"15,0 0-15,0 0 0,-13 27 0,13-27 16,-16 22-16,5-10 0,-1 1 16,-1 2-16,-1 1 15,2-1-15,0 0 0,-1 2 0,1-1 16,3-3-16,2-1 0,4-4 15,2-3-15,3-4 16,4-3-16,-3 1 0,0 0 16,-1-1-16</inkml:trace>
  <inkml:trace contextRef="#ctx0" brushRef="#br0" timeOffset="140282.4129">13828 11102 0,'0'0'0,"0"0"0,0 0 0,0 0 16,0 0-16,0 0 0,20 15 16,-20-15-16,0 0 0,28 19 15,-28-19-15,23 14 0,-13-9 16,-3 0-16</inkml:trace>
  <inkml:trace contextRef="#ctx0" brushRef="#br0" timeOffset="140528.9033">14334 11206 0,'0'0'0,"0"0"16,-14 15-16,4-5 0,0 1 0,-4 4 16,-4 2-16,-4 6 0,0 2 15,2-1-15,1 0 0,1 3 16,2-2-16,5-2 15,3-1-15,3-3 0,2-2 0,5-3 16,4-3-16,5-1 0,4-2 16,1-4-16,2-3 0,0-2 0,-1-3 15,-2 0-15,-3 1 0,-2 1 16</inkml:trace>
  <inkml:trace contextRef="#ctx0" brushRef="#br0" timeOffset="140728.4668">14074 11269 0,'0'0'0,"0"0"16,0 0-16,0 0 0,0 0 0,33 0 16,-33 0-16,39 0 0,-17 0 15,4 0-15,4-1 0,2 0 16,1 0-16,3-1 0,-5 0 15,-4 1-15</inkml:trace>
  <inkml:trace contextRef="#ctx0" brushRef="#br0" timeOffset="140944.8718">14576 11304 0,'0'0'0,"0"0"15,0 0-15,0 0 0,0 0 0,36 1 16,-36-1-16,35-1 16,-14 1-16,5-1 15,2 1-15,0-2 0,-2 1 0,6 0 16,-1 1-16,-3-2 0,-3 0 16,-4-1-16,-3 1 0,-3 0 15</inkml:trace>
  <inkml:trace contextRef="#ctx0" brushRef="#br0" timeOffset="141210.9574">14900 11114 0,'0'0'0,"0"0"0,0 0 15,0 0-15,-12 20 0,12-20 0,-19 23 16,19-23-16,-29 35 0,13-13 15,-1 1-15,1 1 0,-2 2 16,-3 5-16,2-2 0,4-2 16,3 0-16,3 3 15,4-1-15,5-4 0,4-3 0,3-4 16,5-3-16,3-4 0,4-1 0,9-7 31,9-3-31,6-8 16,5-6-16,-8 2 0,-8 3 0,-6 1 0</inkml:trace>
  <inkml:trace contextRef="#ctx0" brushRef="#br0" timeOffset="141429.0631">15444 11357 0,'0'0'15,"0"0"-15,0 0 0,0 0 0,-17 18 16,17-18-16,-17 21 0,7-12 15,-1 2-15,0 1 0,0 2 16,1-1-16,0-1 0,2-1 16,0 0-16,1-2 0,1-1 15,1-2-15,2-3 0,0-3 16,0-3-16,2 1 0,0 0 16,1 2-16</inkml:trace>
  <inkml:trace contextRef="#ctx0" brushRef="#br0" timeOffset="141594.5811">15400 11045 0,'0'0'0,"0"0"15,0 0-15,0 0 0,0 0 16,34 0-16,-34 0 0,27 2 16,-27-2-16,31 8 0,-13-2 15,2-1-15,1 0 0,-3-2 0,-3-1 16,0 1-16</inkml:trace>
  <inkml:trace contextRef="#ctx0" brushRef="#br0" timeOffset="141944.9776">15736 11305 0,'0'0'16,"0"0"-16,0 0 0,-15 24 0,7-13 16,-3 3-16,-3 1 0,0 1 15,-2 0-15,-1 4 16,1-2-16,3-3 15,2-2-15,2-2 0,2-2 0,3-3 16,1-3-16,3-3 0,2 0 16,3-4-16,4-3 0,1-2 15,0-2-15,3-5 0,2-2 16,0 0-16,2 1 0,3-3 16,2 0-16,3-2 0,-2 2 0,-1 4 15,-1 3-15,-1 3 16,0 2-16,-3 3 0,1 3 0,-4 2 15,-2 2-15,0 3 0,-3 1 16,-3 3-16,-3 1 0,-2 3 16,-2 2-16,-1 0 0,0 1 15,-1 1-15,-2 2 0,1-1 16,0 1-16,2 5 0,2-1 16,1-2-16,2-4 0,-1-3 0,0-2 15,-1-3-15</inkml:trace>
  <inkml:trace contextRef="#ctx0" brushRef="#br0" timeOffset="142461.1447">16663 11382 0,'0'0'0,"0"0"16,0 0-16,0 0 0,0 0 0,-5-21 15,5 21-15,-20-13 0,20 13 16,-35-9-16,12 5 0,-4 2 15,-1 1-15,-13 4 0,-3 2 16,3 5-16,4 2 0,-6 5 16,4 1-16,7-2 0,6-1 0,6 0 15,4-1 1,7-2-16,5 1 0,6-2 0,6-3 16,4-2-16,5-2 0,4-3 15,3-2-15,0-1 0,1-1 0,2-3 16,0-1-16,1-4 15,0-2-15,1-1 0,-1 0 0,-3-1 16,0-1-16,-7 0 0,-3 3 16,-4 3-16,-1 3 0,-4 3 15,0 1-15,-3 2 0,-3 1 16,-2 6-16,-5 4 0,1 1 16,-2 4-16,-1 5 0,-1 4 15,-3 6-15,-1 3 0,-1-2 16,1 1-16,2-2 0,2 0 15,-2 1-15,1-1 0,1-4 16,2-3-16,0-3 0,1-3 16,-1-1-16,-1-1 0,1-4 15,0-2-15,-5-3 0,-2-1 0,-6-4 16,-4-2 0,-2-6-16,0-5 0,5-1 15,4 0-15,4 1 0,3 3 0,2 1 16</inkml:trace>
  <inkml:trace contextRef="#ctx0" brushRef="#br0" timeOffset="142794.5415">17015 11459 0,'0'0'16,"0"0"-16,0 0 0,0 0 0,36-4 15,-36 4-15,34 1 0,-13-1 16,2-1-16,3 0 15,5-2-15,-1 2 0,0 0 0,7 0 16,0 1-16,-3-2 0,-2 0 16,4 0-16,-3-1 0,-5 0 15,-5-1-15,-7 0 0,-4-2 16,-4 1-16,0 1 0,-1 1 0</inkml:trace>
  <inkml:trace contextRef="#ctx0" brushRef="#br0" timeOffset="143311.7757">17961 11194 0,'0'0'0,"0"0"0,0 0 0,0 0 16,0 0-16,0 0 0,0 0 15,0 0-15,-17 28 0,17-28 16,-25 22-16,25-22 0,-27 27 16,12-13-16,1 1 0,0-1 0,1 0 15,-1-2-15,1 1 16,-1 1-16,2-1 0,2-3 16,1-2-16,2 1 0,2-3 0,1-2 15,4-4-15,-1 3 0,4-2 0,2-1 16,3 0-16,1 1 15,1-1-15,3 0 0,4-2 16,2 1-16,0 0 0,6 4 16,1 1-16,-3 0 0,0 2 0,-1 1 15,0 2-15,-2 2 16,-1 0-16,-3 3 0,-2 3 0,-2 0 16,-4-1-16,0 5 0,-2 1 15,-4-2-15,-3-1 16,-3-5-16,-1 0 0,-3-2 0,0 0 15,-5-1-15,-1-3 0,1-4 16,-1 0-16,-2-3 0,-4-2 16,-1 0-16,-2-3 0,-4-1 15,2-2-15,0-1 0,0 1 0,0-4 16,0-1-16,3-4 0,3-3 16,5 4-16,2 3 0,2 2 15</inkml:trace>
  <inkml:trace contextRef="#ctx0" brushRef="#br0" timeOffset="143578.3225">17887 11160 0,'0'0'0,"0"0"0,0 0 16,0 0-16,0 0 0,0 0 0,0 0 15,0 0-15,26 1 0,-26-1 16,0 0-16,36 4 0,-36-4 16,38 5-16,-17-3 0,1 0 15,1 1-15,1 1 0,0 0 16,6 1-16,-2 1 0,-3-1 16,-2 1-16,-3-1 0,-3 1 0,-3-1 15,-2-1-15,-2-1 0</inkml:trace>
  <inkml:trace contextRef="#ctx0" brushRef="#br0" timeOffset="148111.8786">19882 10990 0,'0'0'16,"0"0"-16,0 0 0,0 0 0,14-19 15,-14 19-15,0 0 0,0 0 16,9-12-16,-9 12 0,-1 3 15,-2 3-15,-3 2 0,-4 3 16,-3 2-16,-1 3 0,-3 3 16,-2 3-16,-1 5 0,-7 8 15,-1 4-15,-3 6 0,5 0 16,3-2-16,3-4 0,2 6 16,5-3-16,5-5 0,5-4 0,5-5 15,4-2-15,7-4 0,6-5 16,5-3-16,5-4 0,3-3 15,3-3-15,-8 0 0,-6-2 16,-4 0-16</inkml:trace>
  <inkml:trace contextRef="#ctx0" brushRef="#br0" timeOffset="148332.2036">20464 11334 0,'0'0'0,"0"0"0,0 0 15,0 0-15,0 0 0,-9 27 16,9-27-16,-13 22 0,13-22 16,-15 29-16,7-12 0,-2 2 0,-1 0 15,1 1-15,0 1 16,-2 1-16,1-2 0,3-3 16,2-4-16,4-3 0,2-3 0,2-4 15,3-3-15,-2 0 0,1 0 16,-2 0-16</inkml:trace>
  <inkml:trace contextRef="#ctx0" brushRef="#br0" timeOffset="148511.9685">20454 10971 0,'0'0'0,"0"0"0,0 0 15,0 0-15,0 0 0,0 0 16,18 16-16,-18-16 0,13 20 15,-13-20-15,20 32 0,-7-15 16,1 1-16,-2-3 0,-1-2 16,-1-1-16</inkml:trace>
  <inkml:trace contextRef="#ctx0" brushRef="#br0" timeOffset="149012.1021">21210 11350 0,'0'0'0,"0"0"0,0 0 15,0 0-15,0 0 0,0 0 0,-25-11 16,25 11-16,-32-6 0,10 5 16,-5 1-16,0 3 0,-3 2 0,-3 5 15,-2 0-15,-8 6 16,2 2-16,-5 6 0,4 2 16,6-1-16,6 0 0,6-2 15,8-1-15,8-3 0,8-2 0,6-3 16,4-4-16,6-2 0,6-1 15,4-7-15,2-4 0,2-2 16,1-2-16,6-8 16,1-2-16,-5-1 0,-2-2 0,-3-3 15,0-2-15,-5 1 0,-2 1 0,-4 4 16,-4 0-16,-3 5 0,-3 3 16,-1 3-16,-2 2 15,-4 2-15,-2 5 0,-4 2 0,-4 3 16,-2 5-16,-3 3 0,-1 7 15,-2 4-15,2 3 0,0 2 16,0 0-16,-1 2 16,2-2-16,0 0 0,1 6 0,3-2 15,0-4-15,0-5 0,2-2 16,1-2-16,-1-3 0,1-1 16,-7-2-16,-3-4 15,-3-5-15,-4-2 16,4-3-16,3 0 0,-4-4 0,-3-3 15,4-3-15,3-1 0,6-8 16,6-8-16,2 6 0,-1 4 0,2 3 16</inkml:trace>
  <inkml:trace contextRef="#ctx0" brushRef="#br0" timeOffset="149445.9068">21528 11185 0,'0'0'0,"0"0"0,-10 19 15,1-5-15,-2 1 0,-6 11 16,-1 5-16,-1-2 0,1 0 0,-3 5 16,0 0-16,4-5 0,2-4 15,1-1-15,2-1 0,1-5 16,1-3-16,2-4 0,3-2 15,-1-3-15,1-2 0,1-6 16,3-6-16,2 0 0,2-3 16,4-4-16,6-3 0,1 0 15,0-2-15,9-3 0,4 1 16,-2 2-16,1 4 0,-2 2 0,0 1 16,-2 4-16,-1 1 0,-1 6 15,0 2-15,-4 3 0,0 2 16,-4 5-16,-2 4 15,-3 0-15,-1 1 0,-4 4 0,-1 3 16,-2 0-16,-1 0 0,-2 1 16,-2 0-16,2-3 0,0-3 15,2-3-15,1-2 0,1-1 16,2-2-16,4-5 0,3-4 16,-4 0-16,-1 0 0,1 0 15</inkml:trace>
  <inkml:trace contextRef="#ctx0" brushRef="#br0" timeOffset="149664.1542">22172 11176 0,'0'0'0,"0"0"0,0 0 16,-24 28-16,24-28 0,-27 35 0,10-13 15,-1 3-15,-2 2 0,-7 10 16,2 0-16,3-1 15,3 1-15,1 0 0,5-4 0,3 0 16,5-4-16,7-6 0,6-2 16,1-7-16,0-1 0,4-3 15,0-3-15,1-3 0,2-4 0,-4 0 16,-2 0-16,-3 0 0</inkml:trace>
  <inkml:trace contextRef="#ctx0" brushRef="#br0" timeOffset="149861.8226">21890 11352 0,'0'0'15,"0"0"-15,0 0 0,0 0 0,0 0 16,0 0-16,36-6 16,-36 6-16,33-6 0,-12 5 0,3-2 15,2 2-15,2-1 0,2 1 16,3-1-16,9-2 0,-1 0 15,-7 0-15,-6 1 0,-3 0 16</inkml:trace>
  <inkml:trace contextRef="#ctx0" brushRef="#br0" timeOffset="150294.9422">22648 11098 0,'0'0'0,"0"0"0,0 0 16,-11 20-16,11-20 0,-18 25 0,5-6 16,-1 5-16,-2 2 0,-6 9 15,0 3-15,-1-2 0,0-2 16,-1 7-16,4-6 0,3-4 16,3-3-16,2-5 0,2-2 15,2-5-15,1-3 0,2-3 16,1-3-16,0-2 0,2-3 0,2-2 15,-2-3 1,3-5-16,2-3 0,6-3 0,4-2 16,4-2-16,3 0 0,2 1 15,3 0-15,7-2 0,0 4 0,-2 3 16,-2 3-16,0 2 0,-3 4 16,-2 3-16,0 4 0,-5 2 15,-2 1-15,-4 4 16,-3 3-16,-4 2 0,-2 2 0,-4 2 15,-2 3-15,-2-2 0,-2 0 16,0-4-16,3 0 0,0-2 16,-1-2-16,6-5 0,4-4 15,-1-2-15,-1 0 0,0 0 16</inkml:trace>
  <inkml:trace contextRef="#ctx0" brushRef="#br0" timeOffset="150645.511">23068 11431 0,'0'0'15,"0"0"-15,0 0 0,-23 22 16,13-11-16,-2 3 0,-3 5 16,-2 5-16,0-3 0,6 0 15,3-1-15,4-3 0,2-3 0,4-2 16,5-1-16,3-2 0,2-2 15,4-2-15,4-4 16,0-2-16,0-3 0,5-2 0,0-2 16,-1-4-16,-1-3 0,-1-4 15,0-3-15,-3 2 0,-4 2 16,-3-1-16,-3 1 0,-2 0 0,-3 3 16,-3-1-16,-3 0 0,-4 4 15,-2 2-15,-6 1 0,-2 2 16,-1 2-16,2 2 0,-3 2 15,-1 1-15,1 2 0,0 1 16,4 1-16,3 0 0,2 0 16,2-1-16,2 0 0</inkml:trace>
  <inkml:trace contextRef="#ctx0" brushRef="#br0" timeOffset="151078.6842">23618 11357 0,'0'0'0,"0"0"16,0 0-16,-17 21 0,17-21 0,-22 23 16,9-8-16,0 2 0,1 1 15,0 2-15,1 1 0,0 3 16,2-1-16,4-5 15,4-3-15,4-1 0,3-3 0,5-1 16,5-5-16,-1 0 0,2-4 16,1-2-16,2-2 0,0-2 15,1-3-15,5-6 0,1-2 16,-3-1-16,-2-1 0,0-1 16,0-2-16,0 1 0,0-2 15,-3 3-15,-3 1 0,-3 4 0,-2 3 16,-2 1-16,-3 1 0,0 4 15,-3 2-15,-3 3 0,-2 4 16,-1 2-16,-3 4 0,-3 2 16,-3 2-16,1 3 0,0 2 15,0 2-15,1 3 0,0 2 16,2-1-16,5-4 0,3-1 16,3-5-16,3-3 0,-1-3 15,0-1-15,-2-3 0</inkml:trace>
  <inkml:trace contextRef="#ctx0" brushRef="#br0" timeOffset="151394.9015">24435 11350 0,'0'0'0,"0"0"16,0 0-16,0 0 0,-23-14 0,23 14 15,-30-4-15,11 3 0,-2 1 16,-2 2-16,-2 2 0,2 3 15,1 2-15,-5 5 0,3 2 16,4-2-16,2-2 0,6 3 16,3 2-16,5 1 0,2 1 15,3 0-15,2 1 0,3-1 16,3-1-16,2 2 16,1-2-16,-5-5 0,0 0 15,-2-1-15,-3 0 0,-4-3 16,-5 1-16,0-3 0,0 0 0,-3-3 15,-1-1-15,-2-1 0,1 0 16,0-5-16,1-3 16,2 1-16,2 1 0,0 0 0</inkml:trace>
  <inkml:trace contextRef="#ctx0" brushRef="#br0" timeOffset="151747.9593">24393 11552 0,'0'0'0,"0"0"0,0 0 16,28 2-16,-16 0 0,4-1 0,4 0 16,4 1-16,0-4 0,2 0 15,4-1-15,-3-2 0,-1 1 16,2-3-16,-1-1 0,-3 1 16,-2 0-16,-3-1 0,-3-1 15,-2 0-15,-4 1 0,-5-2 16,-3-4-16,-1 0 0,-2 0 0,-1 1 15,-2 1-15,-3 2 0,-2 2 16,-4 2-16,-4 2 0,-1 1 16,-2 3-16,-1 3 0,-1 2 15,-6 6-15,2 2 0,-1 3 16,2 2-16,4 2 0,3 2 16,5 2-16,3 0 0,5-1 0,1 0 15,9 0 1,6 2-16,5-2 0,6-3 0,7 2 15,1-2-15,2-5 0,2-2 16,-7-3-16,-7-2 0,-3-2 16</inkml:trace>
  <inkml:trace contextRef="#ctx0" brushRef="#br0" timeOffset="151978.304">25172 11545 0,'0'0'0,"0"0"0,0 0 16,23-3-16,-23 3 0,23 0 0,-7 0 16,3 1-16,2 0 0,2-1 15,2-1-15,7 1 16,0 1-16,-1-3 0,-1-3 0,-5 2 15,-4-1-15,-3 2 0</inkml:trace>
  <inkml:trace contextRef="#ctx0" brushRef="#br0" timeOffset="152462.4221">25938 11325 0,'0'0'0,"0"0"0,0 0 0,0 0 16,0 0-16,0 0 0,-15 29 16,15-29-16,-16 19 0,16-19 15,-25 23-15,12-11 0,0 1 0,0-1 16,1-1-16,1-1 0,1 0 15,1-3-15,2 0 16,2-2-16,-1 0 0,3 0 16,2-1-16,1 0 0,2-1 0,4-1 15,3-2-15,3 0 0,1 0 16,3 0-16,5 1 0,0 0 16,1 0-16,7 3 0,0 2 15,-3 0-15,-1 2 0,1 2 16,-1 1-16,-2 2 0,-1-1 15,-1 6-15,-4 0 0,-6 0 0,-5 0 16,-3 2-16,-4-1 0,-4-1 16,-2-1-16,-2-3 0,-4-1 15,1 0-15,0 1 0,-2-4 16,-4-3-16,-2-1 0,-1-1 16,-2-4-16,-1-4 0,0 0 0,-2-2 15,1-2-15,-1-2 16,5 2-16,3 1 0,4 1 0</inkml:trace>
  <inkml:trace contextRef="#ctx0" brushRef="#br0" timeOffset="152678.8013">26010 11323 0,'0'0'0,"0"0"0,0 0 15,25 1-15,-25-1 0,22 0 0,-9 0 16,1 0-16,2 1 0,0-1 16,1 1-16,5-1 0,0-1 15,0 1-15,1 0 0,-3-1 16,-1-1-16,-4-1 0,-2 2 16,-2 0-16</inkml:trace>
  <inkml:trace contextRef="#ctx0" brushRef="#br0" timeOffset="157319.1441">4397 11135 0,'0'0'0,"0"0"0,0 0 0,0 0 15,0 0-15,32-10 0,-32 10 16,22-3-16,-22 3 0,25-2 0,-10 1 15,1 0-15,0-2 0,1 1 16,4 0-16,-1-1 0,1-1 16,7 0-16,2-2 0,1 1 15,0 0-15,2 0 0,3 1 16,-3 0-16,1 0 0,11-2 16,0 1-16,-2 0 0,-1 1 15,8 0-15,3 1 0,-5-2 16,-1-1-16,3 1 0,4-1 15,-6 3-15,0 3 0,8-4 0,-2-1 16,-2 2-16,-3 0 0,4-1 16,3 1-16,-3-1 0,-1 1 15,6-1-15,0 1 0,-6 0 16,-5 1-16,7 0 0,2 1 16,-5 0-16,-5-1 0,3 1 15,2 1-15,-4 0 0,-3 0 0,23 1 16,-3 0-16,-27-2 0,-1-2 15,24 3-15,-3 2 0,-23-2 16,3-1-16,21 0 0,-2 0 16,-26 2-16,1 2 0,12-2 15,5-3-15,-9 3 0,-2 1 16,4 2-16,2-2 0,-3 0 16,-2-1-16,2 0 0,1 2 15,-1-1-15,-2-1 0,4 0 16,2 2-16,-4-1 0,-1-1 0,2 2 15,4-1-15,-5-1 0,-2 0 16,4-1-16,0 1 16,-2 1-16,-1-1 0,2-1 0,2 0 15,-5 0-15,0 1 0,0-1 16,4 1-16,-5-2 0,-4 0 16,3 1-16,4 2 0,-4-2 15,-2-1-15,3 0 0,1 1 16,-5 0-16,0 0 0,7-1 0,1 1 15,-6 0-15,1 1 0,8-1 16,1 1-16,-8-2 0,0 1 16,7-1-16,2 2 15,-8-1-15,-2 0 0,9 0 0,3 1 16,-9-2-16,0 1 0,8 0 16,3 3-16,-7-2 0,-3-1 0,4 0 15,3 1-15,-3 1 16,-2 1-16,3-5 0,3 0 15,-5 0-15,-3 2 0,3 3 16,2 1-16,-5-2 0,-2 0 0,1 0 16,3 0-16,-2-1 0,-1 0 0,1 0 15,2 1-15,-2-1 16,-1 2-16,0-2 0,2 1 16,-1-2-16,-2-2 0,3 3 15,2 0-15,-4 0 0,-3-1 0,2 1 16,0 1-16,-1-1 0,-3 1 15,4-1-15,3 0 16,-8 0-16,0-1 0,8 1 0,2 1 16,-8-1-16,-2 0 0,10 2 15,3 0-15,-11-2 0,-3 0 16,9 1-16,2-4 0,-8 4 16,-1-1-16,7 1 0,2 1 15,-8-2-15,0-1 0,3 1 16,1 0-16,-3-1 0,-1 0 0,8 0 15,1-1-15,-6 0 0,-1 1 16,5 0-16,-1 0 0,-8 1 16,-1 0-16,2 1 0,1 0 15,0-2-15,-1-1 0,1 0 16,1-1-16,-1 1 0,-1 0 0,2 0 16,3 0-16,-3 0 15,-1-1-15,3 1 0,0 0 16,-1 1-16,-2 0 0,3 0 15,0-2-15,-3 4 0,0-1 0,0-1 16,1 0-16,-1-1 0,-2-2 16,2 0-16,2 0 0,-2 1 15,-4 2-15,4-2 0,1 1 16,-1-1-16,0-2 0,-1 2 16,1 2-16,-2-2 0,-2 0 15,2 0-15,1 2 0,-3 0 0,-1 0 16,3 0-16,3-3 15,-2 2-15,-1 1 0,4-4 0,0-2 16,-2 3-16,-5 0 0,5 2 16,0-1-16,-1 0 0,0 0 15,0 0-15,2-2 0,-2 2 16,0 2-16,1-1 0,3-1 16,-4-2-16,-3 0 0,3 0 15,3 3-15,-2-1 0,-3 1 0,2-2 16,1 0-16,-1 0 0,-1 2 15,2-5-15,1-1 16,-3 3-16,-1 3 0,1 1 0,1-1 16,-2-1-16,-1 2 0,2-1 15,1-1-15,2 0 0,0 0 16,-1 1-16,1-1 0,-6 1 16,-1-2-16,2 1 0,3 0 15,-1 0-15,-1 3 0,2-1 16,3 0-16,-3 0 0,-2 0 0,1 1 15,0 0-15,-1-1 0,-1 0 16,1 0-16,1 1 16,-6 0-16,1 0 0,6 1 0,1-1 15,-8 0-15,-2-1 0,6 0 16,1 0-16,-5 2 0,-1-1 16,3 1-16,-1 0 0,0-2 15,-3 0-15,3 2 0,0-1 16,-1 1-16,-3-2 0,4 0 0,0 0 15,0 1-15,-2-1 0,1 1 16,0 1-16,-1-4 0,-2-2 16,3 4-16,0 3 0,-2-2 15,-1 1-15,1-1 0,3-1 16,-1 3-16,0-1 0,-1 1 16,0 3-16,0-4 0,-1-1 15,3-1-15,0 1 0,-2 2 16,-3-1-16,2-3 0,1-1 15,-1 2-15,-1 2 0,0 1 0,1 3 16,-5-2-16,-2 1 0,3-3 16,1-1-16,-3 3 0,-2 2 15,-2-1-15,0 0 0,0-1 16,-2-1-16,-2 0 0,-2 0 16,-5 1-16,-1 1 0,-2-2 15,0-1-15,0 0 0</inkml:trace>
  <inkml:trace contextRef="#ctx0" brushRef="#br0" timeOffset="159462.1308">2935 11939 0,'0'0'16,"0"0"-16,0 0 0,0 0 15,0 0-15,0 0 0,0 0 0,0 0 16,0 0-16,0 0 16,0 0-16,0 0 0,-23 2 0,23-2 15,-28 3-15,28-3 0,-33 7 16,8-3-16,-3-2 0,-4 1 16,0 1-16,-21 4 15,-6 3-15,-1 2 0,-1 2 0,-16 5 16,-14 6-16,4-2 0,6 0 15,-18 12-15,0 6 16,2 7-16,2 4 16,9-2-16,20-7 0,-8 31 15,18 1-15,20-11 0,14-9 0,22-8 16,15-5-16,14 1 0,10 1 16,21-10-16,13-5 0,15-5 15,6-5-15,21 4 0,14 3 16,1-8-16,2-3 0,17 1 15,9 2-15,4-4 0,4-3 0,12 0 16,8-2-16,-2-1 16,-2-1-16,30 3 15,18 1-15,-24-4 0,-19-4 0,-15-1 16,-11-2-16,-8-2 0,-4-3 16,-7-8-16,-7-6 0,-14 0 15,-12-2-15,-8-6 0,-6-4 16,-13-5-16,-9-2 0,-5-5 15,-4-2-15,-11 1 0,-12 2 0,-10-3 16,-5-2-16,-13-3 0,-4-1 16,-9 1-16,-7 1 0,-7 2 15,-7 1-15,-15-4 0,-10-1 16,-8 3-16,-2 2 0,-13 0 16,-10-3-16,-3 8 0,-3 4 0,-11 0 15,-10 1-15,0 1 16,-1 1-16,-11 7 0,-7 2 15,1 5-15,2 5 0,-8 2 16,-8-1-16,3 8 0,3 6 0,-17 1 16,-8 2-16,23 0 0,17 3 15,1 2-15,0 5 0,4 2 16,2 3-16,9 3 0,9 4 16,16 0-16,11-1 0,20 0 15,10-2-15,19-1 0,13-3 0,0-6 16,0-3-16,2-4 0</inkml:trace>
  <inkml:trace contextRef="#ctx0" brushRef="#br0" timeOffset="162028.5616">15235 11706 0,'0'0'0,"0"0"0,-22-5 15,11 4-15,-2-1 0,-5 0 16,-3 0-16,-2 1 0,-3 1 0,-9 1 16,-3 1-16,-2 0 0,-1 1 15,-12 3-15,-1 3 16,3 0-16,2-1 0,-14 6 0,-3 3 16,4 1-16,4 2 0,-12 6 15,2 1-15,6 0 0,6-2 0,-8 9 16,2 4-16,9-1 15,8 0-15,-14 17 0,8-7 16,10-4-16,8-3 0,8 1 0,6 0 16,8-5-16,6-2 0,8 2 15,2 4-15,5-15 0,6 1 0,10 4 16,9 2-16,-1-5 16,4 1-16,12-3 0,7 1 15,-1-3-15,-1 1 0,41 13 16,2-3-16,-1-7 0,0-5 15,12-2-15,8-4 0,-15-3 16,-12-4-16,14 3 0,9 1 16,1 3-16,-1-1 0,14 2 0,10-1 15,-9-6-15,-7-2 0,12 1 16,9 2-16,-15-3 0,-6-1 16,8 1-16,5 1 0,-14-6 15,-9-3-15,2-1 0,4-1 16,-19 0-16,-12 1 0,2-10 15,3-6-15,-11 0 0,-7-2 0,0-9 16,-2-5-16,-9 5 0,-8 6 16,-2-6-16,-2-4 0,-10 0 15,-5-1-15,-7-4 0,-2-2 16,-7-2-16,-3 1 16,-11-2-16,-7-2 0,-6 2 0,-3 3 15,-6 2-15,-4-2 0,-9 3 16,-6 0-16,-7-5 0,-4-3 15,-3 3-15,-3 2 0,-11 2 16,-7 2-16,1 4 0,-1 2 16,-4-5-16,-2-5 0,-5 9 0,-3 3 15,-3 8-15,-1 2 0,1 2 16,1 1-16,-9-2 0,-6-1 16,2 0-16,1 2 0,-8-2 15,-3 1-15,3-4 0,3-1 16,-7 7-16,-5 3 0,2 5 15,2 0-15,-5-4 0,-2-2 16,-1 5-16,0 4 0,-5 3 16,-3 1-16,40 1 0,27-2 0,19 1 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23:32.470"/>
    </inkml:context>
    <inkml:brush xml:id="br0">
      <inkml:brushProperty name="width" value="0.05292" units="cm"/>
      <inkml:brushProperty name="height" value="0.05292" units="cm"/>
      <inkml:brushProperty name="color" value="#FF0000"/>
    </inkml:brush>
  </inkml:definitions>
  <inkml:trace contextRef="#ctx0" brushRef="#br0">1985 3946 0,'0'0'0,"0"0"16,0 0-16,0 0 0,23-5 0,-23 5 16,19-3-16,-7 3 15,1 0-15,3-1 0,1 1 16,1-2-16,3 2 0,1-1 15,0 0-15,10 1 0,-2 1 0,4 0 16,4 1-16,0-1 16,2 0-16,12-1 0,4-1 15,-4 1-15,0 0 0,15 1 0,0 1 16,-2-2-16,-2-2 0,13 1 16,4-2-16,-5 2 0,-3 1 15,15-1-15,7 0 0,-11 0 16,-5 0-16,46 1 0,-4 0 15,-13-2-15,-9-1 0,0-1 16,1 0-16,-5 5 0,-6 5 0,10-9 16,4-7-16,-9 2 0,-6-1 15,8 8-15,6 4 0,-10 3 16,-3 1-16,8-3 0,9-1 16,-9-3-16,-6-4 0,7 1 15,5 0-15,-5 1 0,-2-2 0,4 6 16,5 0-16,-10 1 15,-8 1-15,11-5 0,8-4 16,-8-1-16,-6-2 0,8 6 16,0 5-16,-9-4 0,-9-4 0,9 7 15,5 5-15,-11-3 0,-6-1 16,8-6-16,5-2 0,-12 6 16,-10 3-16,9-1 0,3-3 15,-6-9-15,-5-6 0,4 12 16,2 8-16,-16 1 0,-8 2 15,-5-3-15,-1 0 0,-6-2 16,-3 0-16,-1-3 0,1-3 0,-11 3 16,-10 4-16,-8 1 0,-7 1 15,-4-4-15,-3-4 0,3 1 16,1 0-16,0 1 0</inkml:trace>
  <inkml:trace contextRef="#ctx0" brushRef="#br0" timeOffset="1083.9404">2636 2726 0,'0'0'0,"0"0"16,-24-1-16,8 2 16,-4 4-16,-2-3 0,4 1 0,-14 3 15,-6 2-15,6 5 0,0 2 16,-11 7-16,-2 1 16,1-4-16,1-1 0,-9 10 0,-1 7 15,8-4-15,2-1 0,-6 11 16,2 6-16,7-7 0,7-6 0,-4 14 15,2 4-15,4-7 16,5-6-16,6 9 0,2 8 16,6-5-16,3-3 0,1 21 15,0-11-15,11-1 0,5-3 0,2 5 16,6 2-16,0-8 0,4-5 16,8 3-16,3 3 0,-2-6 15,4-4-15,9-3 0,9-2 16,2-5-16,2-1 0,10-3 15,8-1-15,-7-6 0,-4-5 0,10-3 16,10-3-16,-4-5 0,-2-3 16,10-5-16,8-2 15,-6-7-15,-4-2 0,10-4 0,7-2 16,-8 0-16,-5 2 0,12-10 16,7-3-16,-12 0 15,-9 1-15,3-4 0,2-3 0,-9 1 16,-3 1-16,0-2 0,3 0 15,-17 2-15,-9 5 0,4-8 16,-1-3-16,-8 3 0,-7 0 0,-4-6 16,-1-5-16,-11 4 15,-7 6-15,0-14 0,-3-7 0,-3 4 16,-3 3-16,-3-2 0,-4-3 16,-4 1-16,-2 0 0,-8-3 15,-8-2-15,0 8 0,1 6 16,-9-3-16,0-2 0,-4 7 15,-1 1-15,-9-2 0,-3-1 16,1 7-16,4 9 0,-11-6 16,-6-2-16,1 11 0,2 7 0,-13 5 15,-6 6-15,2-9 0,1-5 16,-14 5-16,-5 2 16,3 12-16,1 8 0,-13 9 0,-12 6 15,7-5-15,4-3 0,-11 12 16,-10 6-16,10 5 0,9 7 0,-2 2 15,-2 3-15,33-14 0,21-9 16,15-9-16</inkml:trace>
  <inkml:trace contextRef="#ctx0" brushRef="#br0" timeOffset="1817.0515">3585 3079 0,'0'0'0,"0"0"0,0 0 16,21-11-16,-21 11 0,0 0 15,25-13-15,-14 8 0,4 0 0,-2-2 16,4-3-16,0-1 0,0 3 16,3-3-16,1-4 0,7-2 15,-1 0-15,2 0 0,1 1 16,1-1-16,0-1 0,11-4 15,-1 1-15,3 0 0,-2-1 16,4 2-16,-1 0 0,8-2 0,-1 4 16,1-2-16,1-2 0,9-3 15,-4 1-15,2 6 0,-1 2 16,1 2-16,1-2 0,8-2 16,2 0-16,-5 3 0,-1 0 15,35-2-15,-3 3 0,-12 4 16,-5 5-16,5-2 0,4 0 15,-5 3-15,-2 3 0,3 1 16,7 2-16,-3-3 0,0-1 0,3-1 16,6-1-16,-5 4 0,1 2 15,5 1-15,5 3 16,-3-1-16,-4-1 0,3 1 0,4 2 16,-5 2-16,-2 0 0,7 1 15,5 0-15,-7 2 0,-6 2 16,8 3-16,4 1 0,-1 2 15,-1-1-15,18 9 16,18 5-16,-26-7 0,-18-5 0,-1 3 16,-1-2-16,-1 5 0,-1 2 15,-5-1-15,-4 0 0,-8 1 16,-5 0-16,-8 6 0,-5 3 16,-9-1-16,-3-2 0,-7 0 15,-5-2-15,-8-2 0,-5-1 0,-9 6 16,-4 2-16,-6 0 0,-3-2 15,1-10-15,-1-9 0,-1-5 16</inkml:trace>
  <inkml:trace contextRef="#ctx0" brushRef="#br0" timeOffset="2667.5837">10487 3502 0,'0'0'0,"0"0"0,0 0 0,0 0 16,0 0-16,-17-20 0,6 15 15,0 1-15,-1 1 0,-4 0 0,-2 1 16,-3 2-16,-1 2 0,-11 4 16,-3 4-16,1 3 0,0 4 15,-10 8-15,-1 3 0,4-2 16,3 2-16,-2 9 0,5 2 15,5-2-15,4-2 0,7-1 16,7-1-16,7-6 0,4-6 0,9 0 16,6-4-16,4-11 15,5-3-15,8-10 0,6-7 16,3-3-16,1-1 0,10-10 0,1-2 16,-5-1-16,-3-2 0,2 1 15,2-1-15,-2-2 0,-6 0 16,-10 6-16,-6 3 0,-7 6 15,-6 7-15,-4 6 0,-2 6 16,-4 5-16,-3 3 0,-5 9 16,-7 5-16,1-2 0,-3 2 0,0 5 15,-2 5-15,4-3 0,2-2 16,6 0-16,2 3 16,5-4-16,2-2 0,8-8 0,7-4 15,3-4-15,1-3 0,-5 0 16,-3-2-16,-3 0 0</inkml:trace>
  <inkml:trace contextRef="#ctx0" brushRef="#br0" timeOffset="2935.0718">11199 3137 0,'0'0'0,"0"0"15,0 0-15,0 0 0,-15 20 0,15-20 16,-29 37-16,9-12 16,-2 2-16,-4 10 0,-1 8 15,-6 9-15,2-2 0,-3 9 0,-2 6 16,10-8-16,6-7 0,8-2 16,9-9-16,3-8 0,3-7 15,11-10-15,9-5 0,1-6 16,2-2-16,8-5 0,7-4 15,-9 2-15,-8 0 0,-4 1 16</inkml:trace>
  <inkml:trace contextRef="#ctx0" brushRef="#br0" timeOffset="3124.8444">11624 3588 0,'0'0'0,"0"0"15,0 0-15,0 0 0,-18 21 0,18-21 16,-20 27-16,10-10 15,0 0-15,-1 1 0,0 3 16,-2 2-16,0-2 0,5-2 16,1-2-16,0-5 0,1-4 0,-1-4 15,2-3-15,-1-5 0,1-3 16,-1 2-16,2-1 0,0 3 16</inkml:trace>
  <inkml:trace contextRef="#ctx0" brushRef="#br0" timeOffset="3284.0011">11584 3257 0,'0'0'16,"0"0"-16,0 0 0,26 13 0,-16-9 16,3 5-16,3 2 0,0 0 15,1 0-15,0 2 0,-1-2 16,-3-2-16</inkml:trace>
  <inkml:trace contextRef="#ctx0" brushRef="#br0" timeOffset="3733.7726">11909 3713 0,'0'0'0,"0"0"0,0 0 15,0 0-15,0 0 0,27 15 16,-27-15-16,26 4 0,-11-3 0,4-2 16,2-1-16,1-3 15,1 1-15,1-2 0,2 0 0,3-3 16,-1 1-16,-4-3 0,-2 0 16,-3-2-16,-2 0 0,-3-1 15,-2-1-15,-2 0 0,-3 3 16,-3-2-16,-3-1 0,-3 2 15,-3 2-15,-3 3 0,-6 2 16,-1 3-16,-3 1 0,-4 4 16,-2 5-16,-2 3 0,-2 3 0,-5 5 15,1 2-15,1 0 0,1 1 16,1 8-16,3 4 0,6 0 16,5-2-16,7 1 0,7 0 15,7-6-15,5-4 0,7-7 16,7-7-16,3-3 0,5-2 15,8-4-15,7-1 0,-4-2 16,-1 1-16,11-6 0,1-3 16,-7 0-16,-4-2 0,-11 4 0,-7 2 15,-7 3-15</inkml:trace>
  <inkml:trace contextRef="#ctx0" brushRef="#br0" timeOffset="4134.0037">12746 3559 0,'0'0'16,"0"0"-16,0 0 0,-18 21 0,18-21 16,-19 27-16,8-6 15,0 0-15,-1 1 0,-2 6 0,-1 0 16,2-4-16,1-2 0,0 1 16,2-4-16,3-6 0,2-2 15,0-2-15,2-3 0,0-2 16,-1-3-16,4-4 0,3-1 15,1-3-15,2-2 0,1-4 16,2-5-16,2-2 0,2-2 0,6-2 16,4-3-16,6-3 0,-2 3 15,4 0-15,4 3 0,-4 1 16,-1 3-16,6 0 0,-3 4 16,-4 7-16,-2 2 0,-4 5 15,-2 4-15,-3 2 0,-4 3 16,-4 7-16,-2 7 0,-6-2 15,-3 3-15,-4 2 0,-4 4 16,2-3-16,1 0 0,-2 2 16,2 0-16,0-2 0,1-3 0,-1 2 15,1-2-15,0-2 16,1-3-16,1-3 0,0-3 0,1-2 16</inkml:trace>
  <inkml:trace contextRef="#ctx0" brushRef="#br0" timeOffset="4683.9369">10502 4287 0,'0'0'0,"0"0"0,0 0 16,22-2-16,-22 2 0,29-3 0,-9 1 15,1 1-15,2 0 16,12 0-16,5-1 0,3 2 0,2-2 16,17-1-16,3 0 0,0-2 15,0 1-15,16 1 0,2-1 16,11 1-16,-3 1 0,14-2 15,0 1-15,-7-1 0,-6 1 16,37-1-16,-14 1 0,-15 3 16,-10 2-16,-7 0 0,-4 0 15,-9-1-15,-6-1 0,-3 0 0,-3-1 16,-6 1-16,-5 0 0,-9-3 16,-7-4-16,-7 4 0,-5 2 15,-6 0-15,-4-1 0,-11-1 16,-6-3-16,2 2 0,3 2 15,1-1-15</inkml:trace>
  <inkml:trace contextRef="#ctx0" brushRef="#br0" timeOffset="5917.4035">13248 3691 0,'0'0'0,"0"0"15,0 0-15,0 0 0,0 0 0,0 0 16,0 0-16,0 0 16,0 0-16,26-15 0,-26 15 15,22-2-15,-22 2 0,26-2 0,-9 2 16,-1-1-16,1 0 16,4-1-16,4 0 0,-1 2 0,-1 0 15,3 0-15,-5 0 0,-4 0 16</inkml:trace>
  <inkml:trace contextRef="#ctx0" brushRef="#br0" timeOffset="6438.767">14192 3653 0,'0'0'0,"0"0"0,0 0 0,0 0 0,0 0 16,0 0-16,0 0 15,4-19-15,-4 19 0,0 0 16,-16-21-16,16 21 0,-19-15 0,9 9 16,-1 2-16,-1 0 0,-1 0 15,-2 2-15,-1 1 16,-2 3-16,0 4 0,-3 1 0,-1 1 15,-8 6-15,0 2 0,2 0 16,3 4-16,3 2 0,2 2 16,0 6-16,5-1 0,4-3 15,5-4-15,7-3 0,6-1 16,6-4-16,6-3 0,5-7 16,5-5-16,1-3 0,2-3 0,0-4 15,0-3-15,3-3 0,-3 2 16,-3-4-16,-3-1 0,-3-2 15,-2-1-15,-5 1 0,-4 1 16,-3 4-16,-4 2 0,-1 6 16,-1 6-16,-4 1 0,-2 0 0,-3 3 15,-5 2-15,0 4 16,-1 4-16,1 4 0,-1 5 16,3-1-16,0-1 0,4 2 15,4-2-15,2 0 0,3 0 0,4-2 16,6 0-16,2-5 0,3-4 15,-4 0-15,-2-2 0,-4-1 16</inkml:trace>
  <inkml:trace contextRef="#ctx0" brushRef="#br0" timeOffset="6716.7919">14812 3325 0,'0'0'0,"0"0"16,0 0-16,-20 21 0,20-21 0,-23 29 15,4-6-15,-2 4 0,0 4 16,-9 13-16,-1 2 0,-1 6 16,6-4-16,2 4 0,5-6 15,7-8-15,4-5 0,7-7 16,5-8-16,3-2 0,3-4 15,3-3-15,5-1 0,-1-3 16,1-3-16,0-4 0,-1-4 0,-5 2 16,-2 1-16,-2 1 0</inkml:trace>
  <inkml:trace contextRef="#ctx0" brushRef="#br0" timeOffset="6916.7448">14495 3597 0,'0'0'0,"0"0"16,0 0-16,27-6 0,-27 6 0,29-6 15,-7 2-15,0 0 16,2 0-16,2-1 0,4 1 0,6 0 16,-2 0-16,2 1 0,0 2 15,0 0-15,-6 1 0,-6-1 16</inkml:trace>
  <inkml:trace contextRef="#ctx0" brushRef="#br0" timeOffset="7334.1475">14949 3803 0,'0'0'0,"0"0"15,0 0-15,21-3 0,-21 3 0,26-3 16,-10-1-16,2 0 15,1-1-15,0-2 0,2-1 16,5-4-16,-3 1 0,1-2 16,1 0-16,-1 0 0,-5 1 0,0 0 15,-2 1-15,-4-2 0,-2 0 16,-1-1-16,-2 0 0,-3 0 16,0 1-16,-4 1 0,-2 1 15,-2 1-15,-1 2 0,-4 1 16,-3 3-16,-1 4 0,-1 2 15,-6 3-15,-4 1 0,0 4 0,0 3 16,-2 4-16,0 5 16,-6 3-16,3 1 0,4 2 15,6 1-15,3-2 0,5-3 0,5 3 16,4-1-16,3-5 0,3-4 16,8-3-16,3-3 0,1-2 15,3-3-15,3-3 0,3-1 16,-1-1-16,-1 0 0,3-1 15,0-2-15,-9-1 0,-1 1 0,-4 1 16,-2 0-16,-2-1 0</inkml:trace>
  <inkml:trace contextRef="#ctx0" brushRef="#br0" timeOffset="8619.1442">15613 3818 0,'0'0'0,"0"0"0,0 0 0,0 0 0,0 0 16,22-17-16,-22 17 16,19-10-16,-19 10 0,23-12 0,-8 3 15,3 2-15,1 0 0,3-3 16,3 2-16,1-2 0,-1 0 16,13-2-16,4 1 0,2 0 15,2 1-15,14-1 0,4-2 16,-2 4-16,-1 0 0,11 4 15,0 2-15,1-1 0,-8 1 0,-7 3 16,-5 1-16,-9 1 0,-6 1 16,-4 5-16,-8 5 15,-8-4-15,-5-3 0,-3-1 0</inkml:trace>
  <inkml:trace contextRef="#ctx0" brushRef="#br0" timeOffset="9667.1102">17690 3525 0,'0'0'0,"0"0"16,0 0-16,0 0 0,0 0 0,0 0 15,0 0-15,-12 25 16,12-25-16,-8 20 0,8-20 15,-12 33-15,5-17 0,-1 4 16,-3 3-16,0-1 0,1-1 0,-5 8 16,1 1-16,1-4 0,2-6 15,0 0-15,2-2 0,1-3 16,0-3-16,3-3 0,1 0 16,-2-3-16,2-2 0,-2-3 15,1-2-15,-1 0 0,2-2 0,0 1 16,1 0-16,1 1 0</inkml:trace>
  <inkml:trace contextRef="#ctx0" brushRef="#br0" timeOffset="9900.8924">17640 3199 0,'0'0'0,"0"0"0,0 0 0,0 0 0,25 15 16,-25-15-16,25 14 16,-11-5-16,1-1 0,1 2 15,3 1-15,-1 1 0,-1 0 0,5 3 16,0-1-16,-3 1 0,-1-1 16,-4 0-16,-2-5 0,-1 0 15</inkml:trace>
  <inkml:trace contextRef="#ctx0" brushRef="#br0" timeOffset="10718.0682">17837 4220 0,'0'0'0,"0"0"16,0 0-16,0 0 0,0 0 0,0 0 16,0 0-16,0 0 15,27-10-15,-27 10 0,0 0 16,28-1-16,-28 1 0,21-3 15,-9 2-15,1-2 0,0 1 0,4 0 16,2-1-16,0 0 0,1 1 16,2 0-16,2-2 0,1 2 15,1-2-15,11 0 0,0 1 16,1 0-16,-1 0 0,11 0 16,0 2-16,-2-1 0,0-1 15,3 1-15,4 2 0,8-3 16,-3 0-16,5 0 0,3 0 15,7 0-15,-6 1 0,5-1 16,3 0-16,5 2 0,-4 2 0,6-4 16,3 0-16,28 1 0,-13 0 15,0 1-15,0-3 16,-8 3-16,-7 1 0,5 0 0,6 2 16,-9-4-16,-5-1 0,9-2 15,7 3-15,-8-1 0,-8-1 16,10 3-16,5 1 0,-9 1 15,-8 0-15,9-1 0,3 0 16,-10-2-16,-7 0 0,2 2 0,2 3 16,-10-1-16,-9 1 0,1-2 15,0 1-15,-8-1 0,-5 1 16,-3 1-16,-3-1 0,-5-2 16,-6-1-16,1 2 0,2 0 15,-10 2-15,-5 0 0,-3-1 16,1 1-16,-3-2 0,-1 0 0,0 3 15,0-1-15,-5 0 16,0 0-16,-5-2 0,2 0 16,-3 0-16,-2-1 0,2 2 15,-2-2-15,0 0 0,0 0 0,0 0 16,2 0-16,-2 0 0,3 0 16,-3 0-16,0 0 0,-3-1 15,3 1-15,0-2 0,0 0 16,-1-1-16,-1 0 0,0 0 15,-1-1-15,-1 1 0,0-1 0,-3 1 16,-2 0-16,1 1 16,-2 3-16,1-1 0,1 0 0,2 0 15</inkml:trace>
  <inkml:trace contextRef="#ctx0" brushRef="#br0" timeOffset="20623.0336">2317 12191 0,'0'0'0,"0"0"16,0 0-16,38-4 0,-22 3 0,7 0 15,7-1-15,9 1 16,2-1-16,9 1 0,10 0 15,9-1-15,-1 0 0,23 0 0,5-1 16,13-1-16,-6-2 0,28 2 16,4 2-16,43-2 0,-27-1 15,8 0-15,0-2 0,-4 3 16,-2 1-16,4 1 0,5 0 16,-22-1-16,-16-2 0,15-1 15,11-3-15,-8 3 0,-7 1 0,8 2 16,6 1-16,-19-1 15,-13-2-15,0 2 0,0 1 16,-11 2-16,-7 0 0,-1-1 16,-2-2-16,-12-4 0,-10-1 0,-11 5 15,-6 5-15,-10-6 0,-5-4 16,-12 3-16,-11 2 0,-5 0 16</inkml:trace>
  <inkml:trace contextRef="#ctx0" brushRef="#br0" timeOffset="27717.6135">18142 3488 0,'0'0'0,"0"0"15,0 0-15,0 0 0,0 0 0,0 0 16,0 0-16,0 0 16,0 0-16,0 0 0,-11 21 15,11-21-15,0 0 0,-19 31 16,19-31-16,-20 28 0,9-16 0,-1 4 15,-1 1-15,0-2 16,1 0-16,-5 7 0,1 1 16,0 0-16,3-2 0,-1-1 0,-1-1 15,3-2-15,1-3 0,2 0 16,2-3-16,0 0 0,2-2 0,0-3 16,2-4-16,1-2 15,2 0-15,-3-7 0,3 0 16,1 0-16,3-1 0,1-5 15,3-3-15,1-2 0,0 0 0,3-2 16,2 0-16,3-1 0,0 1 16,9-6-16,1 2 0,-1 2 15,-3 2-15,2 5 0,2 0 16,-3 5-16,-2 2 0,-2 6 16,-2 3-16,-2 3 0,-3 5 0,-2 3 15,-2 4-15,-2 1 16,-3 2-16,-4 8 0,-4 6 15,-2-2-15,1 0 0,-5 6 0,-4 2 16,4-8-16,3-8 0,0-4 16</inkml:trace>
  <inkml:trace contextRef="#ctx0" brushRef="#br0" timeOffset="30419.2586">23291 3404 0,'0'0'0,"0"0"0,0 0 16,0 0-16,0 0 0,-24 19 0,24-19 15,-17 13-15,17-13 0,-20 16 16,10-8-16,1 0 0,0 1 0,1-2 15,-1-1-15,1-1 0,1 0 16,2-2-16,-1 1 16,2-1-16,1-1 0,-1 0 0,1 1 15,1-2-15,0 0 0,-1 0 16,1-1-16,2 0 0,-2 0 16,2 0-16,0 0 0,0 0 15,0 0-15,0 0 0,0 0 16,-2 1-16,2-1 0,0 0 15,0 0-15,0 0 0,0 0 0,0 0 16,0 0-16,0 0 0,0 0 16,0 0-16,-8 1 0,8-1 15,-13 5-15,2 0 0,-2 2 16,-2 0-16,1 2 0,-4-1 16,-3 4-16,0 0 0,-1 1 0,0 1 15,1-1-15,-4 4 16,2-1-16,3-3 0,5-1 0,2-2 15,6 0-15,5-4 0,4-2 16,5-4-16,7-3 0,4-3 16,7-1-16,2-1 0,3-2 15,8-1-15,0 0 0,-2 2 16,0 2-16,-4 0 0,-3 1 16,-5 2-16,-6 2 0,-7 3 15,-6 2-15,-10 6 0,-7 3 0,-9 5 16,-6 4-16,-4 2 0,-2 2 15,-10 9-15,-2 4 0,5-4 16,6-4-16,2-5 0,8-10 16,7-3-16,6-3 0,13-4 15,10-4-15,8-6 0,9-5 16,9-6-16,8-3 0,0 0 16,1 0-16,5-1 0,-2 2 15,-11 5-15,-7 5 0,-13 6 16,-9 2-16,-12 8 0,-10 7 0,-14 4 15,-11 6-15,-7 6 0,-6 3 16,-13 11-16,-3 2 0,-4 2 16,5-6-16,14-6 0,10-5 15,0 1-15,17-11 0,13-8 16,9-4-16,12-7 0,10-2 0,14-13 16,11-9-16,2-2 15,8-5-15,17-9 0,6-4 16,-21 11-16,-17 8 0,-11 7 0</inkml:trace>
  <inkml:trace contextRef="#ctx0" brushRef="#br0" timeOffset="31087.6873">23789 3355 0,'0'0'0,"-14"5"0,-3 2 15,-2 3-15,-2 2 0,-12 9 16,-5 4-16,-9 4 0,3 1 0,-2 4 16,6-2-16,11-5 0,5-2 15,11-5-15,11-4 0,10-9 16,7-3-16,14-6 0,9-2 16,3-4-16,2-1 0,5 0 15,3 1-15,1 1 0,-8 1 0,-5 0 16,-5 4-16,-11 2 0,-6 2 15,-19 6-15,-14 1 16,-6 4-16,-7 3 0,-8 6 16,-8 5-16,-1-1 0,1 1 0,-4 3 15,2-1-15,10-2 0,6-2 16,7-2-16,7-3 0,13-9 16,7-3-16,13-7 0,9-6 15,7-1-15,5-3 0,11 0 16,6-2-16,-4 3 0,-2 0 0,-1 2 15,0 2-15,-10 4 0,-7 2 16,-4 3-16,-6 2 16,-8 0-16,-4 3 0,-9 0 0,-8 2 15,-6-3-15,-6 1 0,-5 2 16,-6 3-16,-2-1 0,-1-1 16,-9 4-16,-1-2 0,3-1 15,2-3-15,6 0 0,3-1 16,8-5-16,4-5 0,5-6 15,4-3-15,5 1 0,3-2 0,6-3 16,3-4-16,1 3 0,1 0 16,-1 3-16,-1 1 0,-2 3 15,-3 0-15,0 5 0,0 2 16,-2 0-16,0 5 0,-2 2 16,-1 4-16,-1 1 0,1 1 0,3 4 15,2 2-15,4 0 0,3 1 16,8 2-16,6-1 15,6-6-15,3-2 0,8-5 0,5-3 16,0-1-16,-1-2 0,-2 0 16,-9 0-16,-7-1 0</inkml:trace>
  <inkml:trace contextRef="#ctx0" brushRef="#br0" timeOffset="35300.9243">24868 3646 0,'0'0'0,"0"0"0,0 0 15,0 0-15,-20 18 0,20-18 16,-16 20-16,7-9 0,-1 1 16,-2 3-16,-1 3 0,-2-2 0,1 1 15,-5 3-15,-1 1 0,3-1 16,0-2-16,2 0 0,-1 1 16,2-1-16,1-1 0,0 0 15,-1-1-15,4-2 0,3-4 0,0 0 16,2-2-16,0-2 0</inkml:trace>
  <inkml:trace contextRef="#ctx0" brushRef="#br0" timeOffset="35584.9331">24614 3777 0,'0'0'15,"0"0"-15,0 0 0,0 0 16,0 0-16,0 0 0,26 15 16,-26-15-16,22 15 0,-22-15 15,25 21-15,-11-8 0,-1 0 0,2 0 16,2 1-16,-1 0 0,1 0 15,5 4-15,1 3 16,-2-5-16,-1 0 0,-4-3 0,-1 0 16,-3-5-16</inkml:trace>
  <inkml:trace contextRef="#ctx0" brushRef="#br0" timeOffset="48618.883">18847 3521 0,'0'0'15,"0"0"-15,0 0 0,0 0 0,0 0 16,0 0-16,0 0 15,0 0-15,0 0 0,6-22 0,-6 22 16,0 0-16,0 0 0,-12-18 16,12 18-16,0 0 0,-20-15 15,10 9-15,-2 0 0,-2 0 16,-2 1-16,0 0 0,-2 2 16,-1 1-16,1 1 0,-2 2 15,-2 0-15,-5 3 0,3 2 0,1 3 16,1 0-16,1 1 0,2-1 15,4 2-15,2 3 0,3 1 16,3-1-16,6 1 0,4-1 16,4-1-16,2-3 0,5 0 15,6 0-15,0 0 0,0 0 16,5 2-16,0 1 0,-2-2 0,-1-1 16,-1 1-16,-2 0 15,-3-1-15,-4-1 0,-3 0 0,-3-1 16,-5 0-16,-3-2 0,-7 1 15,-5 1-15,-4-2 0,-2-2 16,-5 1-16,-6 1 0,-5 2 16,2-1-16,-2-1 0,1-1 15,6-2-15,6 0 0,4 0 16</inkml:trace>
  <inkml:trace contextRef="#ctx0" brushRef="#br0" timeOffset="52268.0026">19241 3520 0,'0'0'0,"0"0"0,0 0 0,0 0 15,0 0-15,0 0 0,0 0 0,0 0 16,0 0-16,-10-17 0,10 17 16,0 0-16,0 0 0,0 0 15,0 0-15,0 0 0,-23 0 16,23 0-16,0 0 0,-20 17 15,20-17-15,-16 22 0,16-22 16,-19 27-16,9-12 0,-2 0 16,-1 2-16,1 1 0,1 1 0,-2 2 15,4 0-15,1-2 0,2 0 16,3-1-16,3-1 0,2-3 16,3 0-16,2-5 0,4-4 15,4-1-15,2-2 0,4-4 16,2-2-16,2-1 0,-1-3 15,1 0-15,3-2 0,3-5 16,-3-1-16,0-2 0,0-1 16,-3 1-16,-1 1 0,-2 1 15,-2-1-15,-2 1 0,-2 2 0,-3 0 16,-2 4-16,-3 2 0,-2 2 16,-3 4-16,0 2 0,-5 1 15,-3 3-15,-2 2 0,-1 1 16,1 2-16,-1 3 0,-1 1 15,0 3-15,3 2 0,0 0 16,4 0-16,2 0 0,2-2 16,2 0-16,4-3 0,3-1 15,4-2-15,1-4 0,4-2 16,3-2-16,5-4 0,-1-4 0,-5 1 16,-4 1-16,-4 0 0</inkml:trace>
  <inkml:trace contextRef="#ctx0" brushRef="#br0" timeOffset="52502.2138">20216 3230 0,'0'0'0,"0"0"15,0 0-15,-10 21 0,10-21 0,-16 26 16,5-5-16,0 1 15,-1 3-15,-3 10 0,1 4 0,0-2 16,1-1-16,-5 9 0,1-4 16,1-2-16,3-1 0,-1 5 15,2-2-15,3-7 0,2-4 0,2-6 16,1-5-16,1-5 16</inkml:trace>
  <inkml:trace contextRef="#ctx0" brushRef="#br0" timeOffset="52985.1368">20709 3568 0,'0'0'0,"0"0"0,0 0 0,0 0 15,0 0-15,-10-17 0,10 17 16,-23-9-16,23 9 0,-34-4 15,11 4-15,0 1 0,-1 1 0,-11 6 16,-3 2-16,2 2 0,-1 2 16,-5 7-16,4 3 15,4 1-15,4 2 0,7-2 0,5 0 16,7-4-16,5-1 0,7-1 16,6-2-16,4-7 0,5-3 0,7-5 15,6-4-15,1-3 0,2 0 16,7-8-16,0-2 15,-6-1-15,-5 0 0,2-2 16,0-5-16,-5 2 0,-3 1 0,-4 1 16,-4-1-16,-3 5 0,-2 4 15,-2 2-15,-3 2 0,-2 5 16,-2 2-16,-2 5 0,-1 2 16,-3 3-16,0 1 0,1 3 15,2 4-15,1 1 0,1 2 0,2 0 16,2 0-16,2-3 0,0-1 15,4-5-15,2-1 16,1-5-16,1-2 0,4-8 0,3-3 16,-5 0-16,-2 1 0,-2 3 15</inkml:trace>
  <inkml:trace contextRef="#ctx0" brushRef="#br0" timeOffset="53218.3875">21123 3329 0,'0'0'0,"0"0"16,0 0-16,-18 31 0,18-31 0,-20 39 15,4-6-15,-4 8 16,0 0-16,-2 8 0,1-3 16,5-6-16,4-4 0,3 0 15,7-5-15,5-8 0,6-6 0,7-7 16,8-6-16,-3-5 15,1-2-15,4-4 0,4-4 0,3-4 16,-3 1-16,-7 2 16,-4 4-16,-5 1 0</inkml:trace>
  <inkml:trace contextRef="#ctx0" brushRef="#br0" timeOffset="53387.205">20790 3546 0,'0'0'0,"0"0"0,0 0 16,0 0-16,29-5 0,-29 5 0,38-6 15,-14 3-15,1 0 0,4-1 16,3 1-16,7-1 0,0 2 16,-7-2-16,-5 2 0,-3-1 0</inkml:trace>
  <inkml:trace contextRef="#ctx0" brushRef="#br0" timeOffset="53868.6818">21348 3684 0,'0'0'0,"0"0"0,17-3 0,-5 0 16,1 2-16,3-2 0,3-1 15,5-2-15,1 1 0,-1-1 16,0-1-16,-2 0 0,-1-1 0,2-4 16,-2-1-16,-5-1 0,-4 1 15,-5-3-15,-5 0 0,-3 3 16,-2 1-16,-4 1 0,-4 1 16,-3 1-16,0 4 0,-7 0 15,-3 5-15,0 1 0,-1 1 16,0 8-16,0 5 0,0 2 0,3 2 15,1 2-15,0 0 16,4 1-16,3-1 0,4 4 16,5 0-16,5-7 0,2-1 0,5-3 15,3-2-15,2-1 0,1 0 16,3-2-16,1-2 16,1-2-16,0 0 0,-1-3 0,0-1 15,-3-1-15,-2 2 0,-1-2 16,-2-2-16,-1 2 0,0 2 0,-4-2 15,0-2-15,0 1 16,-1 0-16,-1-1 0,-1-1 0,-1 3 16,1-2-16,-1 2 15,-4 6-15,2-3 0,0 1 0,-1-1 16</inkml:trace>
  <inkml:trace contextRef="#ctx0" brushRef="#br0" timeOffset="117536.9419">18184 5585 0,'0'0'0,"0"0"0,0 0 15,0 0-15,0 0 0,-22-12 0,22 12 16,-22-2-16,22 2 0,-33 2 16,14 4-16,-2 0 0,-1 1 15,-1 1-15,-1 1 0,-4 3 16,3 2-16,4 0 0,4 4 16,4-1-16,4-2 0,7 2 15,5 1-15,5 1 0,3-1 0,2-1 16,3-2-16,2 2 0,1-1 15,0-1-15,0-2 0,-5 0 16,-3 0-16,-5 0 0,-5 1 16,-6 0-16,-2 0 0,-6-2 15,-2 2-15,1-6 0,-3 1 0,-5 2 16,-2-1-16,3-3 16,3-2-16,5-6 0,3-5 0,2 2 15,2 0-15,0 1 0</inkml:trace>
  <inkml:trace contextRef="#ctx0" brushRef="#br0" timeOffset="117770.4633">18709 5456 0,'0'0'0,"0"0"15,0 0-15,-18 21 0,18-21 0,-23 34 16,5-9-16,-2 4 0,0 5 15,-5 9-15,3 3 0,-1 4 16,4-5-16,4 0 0,5-9 16,7-5-16,4-8 0,9-5 15,6-8-15,4-6 0,2-5 0,-2-3 16,1-3-16,-2-2 16,-3 0-16,1-1 0,-5 3 0,-2 1 15</inkml:trace>
  <inkml:trace contextRef="#ctx0" brushRef="#br0" timeOffset="117937.1209">18311 5703 0,'0'0'0,"0"0"0,0 0 16,32-9-16,-32 9 0,44-9 0,-13 1 15,2 4-15,2-1 0,14-2 16,1-1-16,1 1 0,-9 1 15,-9 1-15</inkml:trace>
  <inkml:trace contextRef="#ctx0" brushRef="#br0" timeOffset="118294.492">18829 5840 0,'0'0'0,"0"0"0,0 0 15,27 0-15,-27 0 0,31-4 0,-9 1 16,2-1-16,1-1 0,10-2 16,3 0-16,-3-2 0,-1-1 15,-2-2-15,-1-1 0,3-4 16,-3 2-16,-7 0 0,-5 1 16,-7-2-16,-5 0 0,-6 2 15,-4 2-15,-5 1 0,-4 4 16,-13 1-16,-8 2 15,1 4-15,0 2 0,-2 6 0,-2 1 16,-8 7-16,1 5 0,4 3 16,5 4-16,6 0 0,6-1 0,8 7 15,9-1-15,9-2 0,8-2 16,10-6-16,8-3 0,11-7 16,7-6-16,8-6 0,7-4 15,2-6-15,1-2 0,-9 3 16,-17 1-16,-11 1 0</inkml:trace>
  <inkml:trace contextRef="#ctx0" brushRef="#br0" timeOffset="118622.1133">19695 5610 0,'0'0'0,"0"0"0,0 0 16,-19 27-16,10-11 0,0 4 15,0-1-15,-2 10 0,1 3 0,1-4 16,2-2-16,0-3 0,2-4 16,-1 1-16,2-3 0,-1-6 15,1-5-15,0-3 0,2-3 16,0-3-16,0-3 0,2-5 16,2-6-16,1-2 0,2-1 0,1 0 15,2-1-15,1 0 16,1 2-16,4-3 0,3 4 15,0 2-15,1 3 0,1 4 0,1 2 16,2 3-16,1 1 0,2 2 16,1 2-16,0 1 0,2 3 15,-6-1-15,-5-2 0,-2 1 16</inkml:trace>
  <inkml:trace contextRef="#ctx0" brushRef="#br0" timeOffset="118812.4367">20236 5646 0,'0'0'0,"0"0"0,0 0 0,-9 25 15,9-25-15,-16 33 0,5-14 16,1 1-16,1 1 0,0 0 16,1 1-16,-1 2 0,3-2 0,0-3 15,2-3-15,0-2 16,2-3-16,2-6 0,2-5 15,-2 0-15,3 2 0,-3-2 0</inkml:trace>
  <inkml:trace contextRef="#ctx0" brushRef="#br0" timeOffset="118970.787">20193 5316 0,'0'0'0,"0"0"15,0 0-15,0 0 0,23 9 0,-23-9 16,20 13-16,-20-13 0,25 15 16,-13-7-16,-1-2 0,-2 0 15</inkml:trace>
  <inkml:trace contextRef="#ctx0" brushRef="#br0" timeOffset="119220.3963">20626 5371 0,'0'0'0,"0"0"0,-13 22 15,3-5-15,-1 2 0,-7 13 16,-3 7-16,-3 9 0,0-1 0,4-2 16,3-3-16,3 3 0,4-5 15,5-4-15,2-3 0,6-6 16,3-5-16,4-7 0,3-4 15,3 0-15,0 0 0,1-5 16,-2-2-16,-3-2 0,-2 0 16,-2 0-16</inkml:trace>
  <inkml:trace contextRef="#ctx0" brushRef="#br0" timeOffset="119570.865">20725 5834 0,'0'0'0,"0"0"16,0 0-16,23-1 0,-23 1 0,28-4 16,-12 2-16,3-2 0,2 0 0,2-1 15,3 1-15,6-5 16,-3 0-16,1-1 0,0-1 16,-3 0-16,-1 0 0,0-3 15,-3-1-15,-5-1 0,-4-3 16,-9 3-16,-6-2 15,-5 3-15,-3 2 0,-6 0 0,-4 4 16,-5 0-16,-6 2 0,-2 4 16,-2 4-16,-1 4 0,-1 2 0,-3 9 15,0 5-15,4 4 0,2 2 16,7 2-16,8 0 0,8-1 16,6-2-16,9 0 0,6-2 15,10-2-15,8-4 0,8-4 16,7-3-16,2-3 0,2-3 15,-6-1-15,-10 0 0,-8-1 16</inkml:trace>
  <inkml:trace contextRef="#ctx0" brushRef="#br0" timeOffset="120053.9733">18314 6435 0,'0'0'16,"0"0"-16,25 0 0,-7-1 0,3 1 15,16-1-15,10 0 16,2 1-16,4-1 0,24-2 0,8-3 15,16 0-15,-3-2 0,23-1 16,19-1-16,-12 3 0,-9 1 16,54-2-16,-13 0 0,-25-1 15,-19 0-15,1 5 0,-1 2 16,-18 1-16,-12 2 0,-7 0 16,-4 0-16,-12 1 0,-8 1 0,-12 0 15,-8 0-15,-12-1 0,-7 0 16,-5-1-16</inkml:trace>
  <inkml:trace contextRef="#ctx0" brushRef="#br0" timeOffset="135137.3553">21823 5509 0,'0'0'0,"0"0"0,0 0 16,0 0-16,24-13 0,-24 13 0,35-10 15,-13 3-15,3 2 0,5-1 0,3 1 16,10-4-16,0 2 0,-1 0 16,0 1-16,4-3 0,-4 4 15,-6 2-15,-4 0 0,-6 5 16,-8 2-16,-7 4 0,-7 2 15,-7 5-15,-3 2 0,-9 6 16,-4 2-16,-6 5 0,-2 2 0,-14 9 16,-4 2-16,3 0 15,2 1-15,-7 2 0,1-4 16,6-6-16,6-4 0,5-4 0,8-9 16,6-6-16</inkml:trace>
  <inkml:trace contextRef="#ctx0" brushRef="#br0" timeOffset="135305.8456">22189 5781 0,'0'0'0,"0"0"16,0 20-16,0-20 0,0 31 0,-1-9 16,0 4-16,-1 9 0,0 0 15,1 1-15,-1 0 0,1 1 16,1-6-16,0-6 15,0-4-15,0-5 0</inkml:trace>
  <inkml:trace contextRef="#ctx0" brushRef="#br0" timeOffset="135487.5207">22471 5746 0,'0'0'0,"0"0"16,0 0-16,0 20 0,0-20 0,0 23 15,0-23-15,4 28 0,0-15 16,2-1-16,1-2 0,3-3 16,2-3-16,-2 0 0,-1-2 15,-1 0-15</inkml:trace>
  <inkml:trace contextRef="#ctx0" brushRef="#br0" timeOffset="135788.0547">23120 5256 0,'0'0'0,"0"0"0,0 0 16,-28 11-16,15-3 0,-3 2 15,0 4-15,-1 1 0,2 1 16,0 3-16,5-2 0,6-4 16,7-1-16,5-2 0,6-3 15,4-4-15,5-1 0,2-1 16,0-2-16,-2 2 0,-1 2 0,-1 4 15,-5 1-15,-10 2 0,-6 2 16,-9 2-16,-6 4 0,-6 1 16,-4 1-16,-5 4 0,-3-1 15,-1 1-15,-2 1 0,0 2 16,5-4-16,6-3 0,4-5 16,8-6-16,5-7 0,1 1 15,2-2-15,1 1 0</inkml:trace>
  <inkml:trace contextRef="#ctx0" brushRef="#br0" timeOffset="135937.9108">23013 5664 0,'0'0'0,"0"0"0,0 0 16,0 0-16,-2 22 0,2-22 15,-5 28-15,2-10 0,-2 4 16,0 3-16,-2 5 0,1 1 16,-2 1-16,0 6 0,2-3 15,1-5-15,4-2 0,0-1 16,1-5-16,0-4 0,0-3 0,0-3 15</inkml:trace>
  <inkml:trace contextRef="#ctx0" brushRef="#br0" timeOffset="136187.4226">23132 5689 0,'0'0'0,"0"0"0,15 0 16,-4 2-16,1 0 0,3 2 15,0 2-15,1 0 0,-1 1 0,3 4 16,-1 3-16,-1 1 0,-3 4 16,-2 1-16,-1 1 0,-1-1 15,-2 2-15,-1-1 0,-3-2 16,-2 0-16,-2 1 0,-1-1 16,-2-1-16,-1-3 0,0 0 15,-5 1-15,-3 0 0,-4 0 0,-3-1 16,0-1-16,5-3 0,2-1 15</inkml:trace>
  <inkml:trace contextRef="#ctx0" brushRef="#br0" timeOffset="136321.2353">23016 5913 0,'0'0'0,"0"0"0,0 0 16,24-12-16,-24 12 0,30-10 15,-12 4-15,0 1 0,1 0 0,0 2 16,0 3-16,2-1 0,-4 1 15,-2-1-15</inkml:trace>
  <inkml:trace contextRef="#ctx0" brushRef="#br0" timeOffset="136437.6286">22994 6043 0,'0'0'0,"0"0"0,0 0 15,31-15-15,-10 5 0,5-2 16,7-1-16,3-1 0,1 0 0,5-2 15,-7 3-15,-5 2 0</inkml:trace>
  <inkml:trace contextRef="#ctx0" brushRef="#br0" timeOffset="136661.2958">23820 5423 0,'0'0'0,"0"0"0,0 0 0,0 0 16,0 0-16,-26 15 0,26-15 16,-27 16-16,11-7 0,1 1 15,-2-1-15,1 1 0,-1 0 0,0-2 16,-2 0-16,-2 1 16,1-1-16,4-3 0,1-2 0,3-2 15,1 1-15,2 0 0</inkml:trace>
  <inkml:trace contextRef="#ctx0" brushRef="#br0" timeOffset="136787.7456">23396 5578 0,'0'0'0,"0"0"16,0 0-16,0 0 0,3 17 0,-3-17 15,8 25-15,-8-25 0,15 30 16,-3-15-16,3 0 16,4 1-16,3 1 0,10-1 0,3-1 15,-5-3-15,-4-2 0,-6-1 16</inkml:trace>
  <inkml:trace contextRef="#ctx0" brushRef="#br0" timeOffset="136923.8955">23836 5811 0,'0'0'16,"0"0"-16,0 0 0,0 0 15,-22 12-15,22-12 0,-28 13 16,10-4-16,-1 0 0,-2 1 0,-1 0 16,0 1-16,1-3 0,-4 3 15,1-1-15,3-4 0,3 0 16,3-1-16,1-1 0,3-1 15</inkml:trace>
  <inkml:trace contextRef="#ctx0" brushRef="#br0" timeOffset="137088.4575">23484 5985 0,'0'0'0,"0"0"0,0 0 15,5 29-15,-1-16 0,3 0 16,3 3-16,5 3 0,3-2 15,4-2-15,3-3 0,3-3 16,1-3-16,-1-1 0,-5 1 16,-4-3-16</inkml:trace>
  <inkml:trace contextRef="#ctx0" brushRef="#br0" timeOffset="137354.5972">24293 5381 0,'0'0'0,"0"0"16,0 0-16,0 0 0,-20 21 0,20-21 15,-28 27-15,14-10 16,2 0-16,3-1 0,5 3 16,4-3-16,4-3 0,9 2 0,7-4 15,3-2-15,5-3 0,5-3 16,5-4-16,8-3 0,-2 0 15,0-2-15,0-2 0,1-2 0,-5 1 16,-10-2-16,-7 0 16,-6 2-16,-2 2 0,-4 1 0</inkml:trace>
  <inkml:trace contextRef="#ctx0" brushRef="#br0" timeOffset="137554.3696">24583 5449 0,'0'0'0,"0"0"0,0 0 16,0 0-16,-7 27 0,7-27 16,-8 35-16,2-13 0,-2 4 0,0 1 15,1 6-15,-3 6 16,1-2-16,1 3 0,3-3 16,0-8-16,1-5 0,-2-4 0,0-3 15,0-4-15,1-1 0,0-3 16,1-3-16,1 0 0</inkml:trace>
  <inkml:trace contextRef="#ctx0" brushRef="#br0" timeOffset="137837.3324">24296 5799 0,'0'0'0,"0"0"15,0 0-15,0 0 0,0 0 0,25-6 16,-25 6-16,37-5 0,-17 2 16,3 2-16,3 0 0,0 0 15,-2 1-15,6 2 0,-2 2 16,-1 0-16,-3 1 0,-7 2 15,-6 2-15,-7 1 0,-4 1 16,-8 3-16,-5 4 0,-6-2 16,-3 0-16,-10 7 0,-3 1 15,2-2-15,2-3 0,0 2 16,6-3-16,6-2 0,5-3 0,6 1 16,5 0-16,7-4 0,6-2 15,10-2-15,7-4 0,7-1 16,2-2-16,12-1 0,4-3 15,-3 2-15,-3 2 0,1-8 16,2-5-16,-5 2 0,-11 3 0,-9 2 16</inkml:trace>
  <inkml:trace contextRef="#ctx0" brushRef="#br0" timeOffset="138025.4175">25299 5192 0,'0'0'0,"0"0"0,0 0 0,25 6 16,-25-6-16,17 10 0,-7-2 16,-2 2-16,-3 1 0,1-2 0,-2-1 15,0-1-15</inkml:trace>
  <inkml:trace contextRef="#ctx0" brushRef="#br0" timeOffset="138487.8545">25123 5452 0,'0'0'0,"0"0"0,0 0 15,25-2-15,-25 2 0,34-2 0,-13 1 16,4-1-16,1-2 0,3 2 15,1 1-15,7-2 0,-1-2 16,-3 0-16,-3 3 0,2-1 16,-5 1-16,-6 1 0,-5 1 15,-6 0-15,-4 2 0,-8 2 16,-5 0-16,-6 3 0,-6 0 0,-4 2 16,-4 2-16,-4 3 15,-3 2-15,-10 2 0,-2 1 16,5 1-16,3-2 0,1 4 0,5-1 15,7-2-15,5-2 0,8-3 16,5-2-16,6-3 0,3-2 16,9-5-16,8-3 0,3-3 15,4-3-15,6-1 0,5-2 16,4-2-16,-4 0 0,-3 0 16,-2 2-16,-2-1 0,-2 0 0,-5 3 15,-3 4-15,-7 0 16,-3 3-16,-6 4 0,-3 3 0,-3 2 15,-2 3-15,-6 5 0,-4 4 16,0 1-16,0 1 0,1 1 16,-1 1-16,1 1 0,-1 1 15,-1-2-15,4-4 0,3-5 16</inkml:trace>
  <inkml:trace contextRef="#ctx0" brushRef="#br0" timeOffset="138674.0817">25167 5971 0,'0'0'0,"0"0"0,0 0 0,4 24 15,-4-24-15,4 30 0,-1-10 16,-2 1-16,-1-1 0,0 2 16,0-2-16,1 4 0,3-4 0,-2-3 15,0-3-15,-2-6 0,-1-4 16,0-2-16,1 1 0,0-3 15</inkml:trace>
  <inkml:trace contextRef="#ctx0" brushRef="#br0" timeOffset="138970.5163">25249 5893 0,'0'0'16,"0"0"-16,18-6 0,-4 1 0,2 0 15,3 0-15,1 2 0,7 0 16,2 0-16,-2 1 0,1 3 15,-4 3-15,-2 1 0,3 4 16,-4 0-16,-3 5 0,0 4 16,-4 3-16,-2 2 0,-2-2 15,-2-1-15,-3 1 0,0-2 16,-3 1-16,-1 0 0,-2-2 16,-2 0-16,-2-1 0,-1-1 0,-1-1 15,-1-1-15,-3-2 0,-2-1 16,-2-1-16,-4-2 0,-1-2 15,-1-4-15,-1-1 0,1-2 16,4 0-16,2 0 0,4 1 16</inkml:trace>
  <inkml:trace contextRef="#ctx0" brushRef="#br0" timeOffset="139087.3082">25247 6041 0,'0'0'0,"0"0"15,0 0-15,18-10 0,-18 10 0,27-7 16,-11 4-16,2-1 0,-1 0 15,2 2-15,0 0 0,-3 0 16,-1 1-16,-3 0 0</inkml:trace>
  <inkml:trace contextRef="#ctx0" brushRef="#br0" timeOffset="139237.4797">25304 6142 0,'0'0'0,"0"0"15,0 0-15,28-6 0,-28 6 16,37-7-16,-11 0 0,1-1 16,0 0-16,3-2 0,-5 0 15,-4 4-15</inkml:trace>
  <inkml:trace contextRef="#ctx0" brushRef="#br0" timeOffset="139437.5263">26309 5495 0,'0'0'0,"0"0"15,0 0-15,0 0 0,0 0 0,0 0 16,-24 16-16,24-16 0,-29 23 16,10-8-16,-3 3 0,0 3 15,1 0-15,-8 5 0,-1-1 16,2-1-16,4-3 0,0 2 15,4-5-15,3-3 0</inkml:trace>
  <inkml:trace contextRef="#ctx0" brushRef="#br0" timeOffset="139604.0688">25972 5789 0,'0'0'0,"0"0"15,0 0-15,5 18 0,-5-18 0,5 23 16,-3-6-16,-1 3 0,0 1 15,-1 2-15,0 3 0,0 3 16,1-4-16,-1-2 0,0-2 16,0-4-16,-1-3 0,1-3 15,0-3-15,0 0 0</inkml:trace>
  <inkml:trace contextRef="#ctx0" brushRef="#br0" timeOffset="139854.3595">25994 5847 0,'0'0'0,"0"0"0,0 0 16,26-9-16,-15 6 0,4 0 16,2 0-16,2 1 0,0-1 0,4 1 15,-1 0-15,-1 2 16,-1 3-16,-2 3 0,0 1 0,-1 2 16,-3 2-16,-3 1 0,-3 2 15,-2 1-15,0 1 0,-4 0 16,-1 1-16,-1 0 0,-1-1 15,-2 1-15,-2 0 0,0-2 16,-1-2-16,-1-2 0,-2-2 16,-2 0-16,0-1 0,2-2 15,1 0-15,2-1 0</inkml:trace>
  <inkml:trace contextRef="#ctx0" brushRef="#br0" timeOffset="139987.855">26035 6029 0,'0'0'0,"0"0"0,0 0 16,0 0-16,0 0 0,0 0 15,0 0-15,0 0 0,0 0 0,29-6 16,-29 6-16,26-2 16,-26 2-16,27 0 0,-12 0 15,-3 0-15,-1 0 0,-1 0 16</inkml:trace>
  <inkml:trace contextRef="#ctx0" brushRef="#br0" timeOffset="140157.6718">26036 6169 0,'0'0'16,"0"0"-16,0 0 0,0 0 15,26-8-15,-26 8 0,31-9 16,-13 3-16,-1 1 0,3-2 0,2-2 16,-1 1-16,-1-1 0,2-2 15,-3 3-15,-4 1 0</inkml:trace>
  <inkml:trace contextRef="#ctx0" brushRef="#br0" timeOffset="140537.7872">26585 5639 0,'0'0'0,"0"0"16,0 0-16,0 0 0,0 0 15,-11 21-15,11-21 0,-15 24 16,15-24-16,-18 27 0,7-11 15,1-1-15,2-1 0,1-2 16,3 1-16,3-5 0,2-2 16,4-1-16,4-2 0,2-2 15,3-1-15,1-2 0,4-3 16,3 0-16,-1 1 0,0-1 0,1 1 16,-2 2-16,-1 1 0,0 2 15,0 3-15,-4-1 0,-1 1 16,-3 3-16,-2 4 0,-2 2 15,-1 3-15,-6 5 0,-4 3 16,-1 3-16,-2 1 0,-3 5 16,-1-2-16,2-3 0,2-2 15,-1-4-15,1-2 0,0-4 16,-1-1-16,-3-2 0,-3-2 0,-4-1 16,-2-2-16,-1-2 15,-1-4-15,4 0 0,4-1 0,2 1 16</inkml:trace>
  <inkml:trace contextRef="#ctx0" brushRef="#br0" timeOffset="140655.2242">26436 6000 0,'0'0'0,"0"0"15,0 0-15,0 0 0,27-6 0,-27 6 16,32 0-16,-13 0 0,2 0 16,2 0-16,4 2 0,-4-1 15,-3 1-15,-3-1 0</inkml:trace>
  <inkml:trace contextRef="#ctx0" brushRef="#br0" timeOffset="140805.2283">27334 6129 0,'0'0'0,"0"0"16,0 0-16,0 0 0,0 0 15,0 0-15</inkml:trace>
  <inkml:trace contextRef="#ctx0" brushRef="#br0" timeOffset="152088.4695">2823 5066 0,'0'0'0,"0"0"0,0 0 0,0 0 15,0 0-15,0 0 0,0 0 16,0 0-16,0 0 0,-23 12 16,23-12-16,-15 13 0,15-13 0,-25 22 15,9-8-15,1 0 16,-2 1-16,-2 2 0,1 3 0,-7 5 16,2-1-16,-2 4 0,-3 1 15,3-3-15,2 0 0,-8 4 16,3-2-16,3-5 0,2-2 15,4-5-15,6-3 0,1-1 0</inkml:trace>
  <inkml:trace contextRef="#ctx0" brushRef="#br0" timeOffset="152288.1245">2420 5184 0,'0'0'0,"0"0"0,0 0 0,24 2 16,-24-2-16,32 9 0,-8-3 15,2 2-15,-3 2 0,11 5 0,3 0 16,2 2-16,-1-1 0,9 8 16,4 3-16,-6-3 0,-5-2 15,-2-1-15,-7-4 0,-9-5 16</inkml:trace>
  <inkml:trace contextRef="#ctx0" brushRef="#br0" timeOffset="156222.2589">18586 6435 0,'0'0'0,"0"0"16,0 0-16,0 0 0,0 0 0,0 0 15,0 0-15,-31-8 16,31 8-16,-22-5 0,22 5 16,-28-1-16,10 0 0,-2 1 15,-3 0-15,0 0 0,-1 0 16,-4 1-16,-2-1 0,-7 1 0,1 1 16,-3 0-16,-2 0 0,-5 1 15,4-3-15,-1 0 0,-1 0 16,4-2-16,4 2 0,-8-2 15,1-1-15,4-1 0,4-2 16,1-2-16,-1 0 0,5-1 16,0 1-16,2-5 0,2-3 15,3 0-15,3 1 0,1-2 16,0 1-16,5-2 0,3 0 0,1-2 16,1-2-16,3-1 0,0 2 15,4-4-15,1-3 0,1 2 16,1 1-16,2-2 0,3-2 15,-1 1-15,1 0 0,-1-1 16,1-1-16,0 3 0,2 5 0,0-6 16,2-2-16,0 1 0,1 2 15,1-2-15,0 0 16,0 2-16,0 1 0,0-2 16,0 1-16,0 4 0,-3 4 0,1-2 15,2 0-15,0 1 0,0 0 16,2 0-16,1-2 0,1 5 15,-1 1-15,2 2 0,0 0 16,1 2-16,0 1 0,3 0 16,4 2-16,-4 0 0,0 0 0,3 1 15,4-1-15,0 4 0,1 0 16,11-4-16,3-1 0,0 3 16,0 1-16,5 2 0,5 1 15,1-1-15,0-1 0,16-1 16,2-1-16,-3 0 0,-3 1 15,17-4-15,3 1 0,-6 4 16,-4 1-16,42-5 0,-4-2 16,-15 0-16,-10 0 0,7 0 15,3-2-15,-8 4 0,-6 0 0,6 1 16,6-1-16,-9 0 0,-6-1 16,6 3-16,4 3 0,-10-3 15,-5 2-15,4-6 16,2-1-16,-9 6 0,-6 2 0,4 0 15,1 0-15,-9 5 0,-5 3 16,0-2-16,2 0 0,-7-4 16,-6-2-16,-5 10 0,-3 8 15,-6-6-15,-3-1 0,-3 2 16,-3 1-16,-5 1 0,-5 3 0,0-3 16,-2 0-16,-3 2 0,-2 0 15,-5 6-15,-2 2 0,-1-12 16,0 0-16,1 5 0,0 7 15,0-6-15,0 1 0,1 3 16,-1 0-16,0 0 0,0 0 0,-1 10 16,0 8-16,0-10 0,0-3 15,0 6-15,-1 6 16,1-5-16,0-3 0,-1 11 0,0 3 16,-1-4-16,1-5 0,0 5 15,1 5-15,0-6 0,0-5 16,0 7-16,0 5 0,0-7 15,-1-4-15,0 2 0,0 1 16,0-3-16,-1-1 0,-3-3 16,-1 0-16,-2-2 0,-1-3 0,-3 0 15,-4 1-15,0-1 0,-3-2 16,-2-2-16,-1-1 16,-1-1-16,0-4 0,-6 2 0,-4-2 15,6-2-15,-1-4 0,-9 4 16,-5-1-16,2-3 0,1-2 15,-5-3-15,-4-2 0,-1-1 16,1-2-16,11 0 0,10 1 16,7 1-16</inkml:trace>
  <inkml:trace contextRef="#ctx0" brushRef="#br0" timeOffset="157001.1366">16614 5875 0,'0'0'0,"0"0"16,0 0-16,0 0 0,0 0 0,0 0 16,0 0-16,0 0 0,0 0 15,0 0-15,0 0 0,0 0 0,0 0 16,0 0-16,-21 16 0,21-16 16,-18 11-16,18-11 0,-26 17 15,26-17-15,-32 20 0,16-7 16,-2 0-16,1-1 0,2-1 15,-3 3-15,2-2 0,2-1 16,3 0-16,4-1 0,1 0 16,4-2-16,2 0 0,6-1 15,5-2-15,2-1 0,3-1 0,11 1 16,4 0-16,1 0 0,1 2 16,10-3-16,2-4 15,-1 1-15,-1 1 0,6-1 0,-3 0 16,-4 0-16,-4-1 0,-2 1 15,-3 0-15,-6-1 0,-5-1 16,-4 1-16,-5 1 0,-3-1 16,-2-2-16,-5-1 0,-3 0 15,-2-2-15,-1 1 0,-6-5 16,-4-3-16,-3-2 0,-2-1 0,-1 0 16,-3-1-16,1 3 0,1 2 15,2-2-15,3-4 0,-2 1 16,2 0-16,0 0 0,1 0 15,2 4-15,1 1 0,2 1 16,2 0-16,2 3 0,1 1 0,0 0 16,2 2-16,0 3 15,0 1-15,-1 1 0,1 0 16,2 0-16,-2 1 0,2-1 0</inkml:trace>
  <inkml:trace contextRef="#ctx0" brushRef="#br0" timeOffset="173107.5343">2270 6640 0,'0'0'0,"0"0"0,0 0 0,0 0 16,0 0-16,0 0 0,0 0 15,25 10-15,-25-10 0,0 0 16,32 0-16,-32 0 0,28-2 15,-12 1-15,3 1 0,1 0 16,2-1-16,2-1 0,3 1 16,7-3-16,1 2 0,5-1 0,2 1 15,-1 1-15,3 0 0,13 0 16,2 1-16,-1-1 0,-4-2 16,17-1-16,3 1 15,8 1-15,-8 1 0,6-1 0,4-1 16,6-1-16,-7 1 0,49-2 15,-3 2-15,-12-2 0,-12 1 16,10 2-16,5-1 0,-8 0 16,-4-1-16,10 1 0,10 0 15,-15-2-15,-8-1 0,12 5 0,8 3 16,-12 0-16,-7 0 0,3-5 16,4-3-16,-12-1 0,-6 1 15,1 7-15,4 4 0,-11-3 16,-11 0-16,5-2 0,0-1 15,-8 0-15,-7 0 0,1 1 16,3-1-16,-5-2 0,-2 1 16,4 0-16,1-1 0,-6 0 15,-2 0-15,1 0 0,5-3 16,-9 6-16,-5 2 0,9-4 0,5-1 16,-4-2-16,-3 0 0,7 1 15,6 2-15,-4 0 0,-5-2 16,4 1-16,3 1 0,-4 1 15,-5-1-15,1 2 0,0 1 16,-9 1-16,-5-1 0,-4 1 16,-2-1-16,-10 1 0,-7 1 0,-10-1 15,-4-1-15,-5 0 0</inkml:trace>
  <inkml:trace contextRef="#ctx0" brushRef="#br0" timeOffset="174090.713">2154 6286 0,'0'0'15,"0"0"-15,0 0 0,0 0 0,0 0 16,0 0-16,0 0 0,0 0 16,0 0-16,-23 21 0,23-21 15,-15 15-15,15-15 0,-26 21 16,11-7-16,-1-2 0,2-1 15,-4 2-15,2 2 0,-3-1 16,0 0-16,-6 5 0,3 0 16,0-3-16,2-2 0,5 0 15,-1-3-15,3-2 0,2-1 0,3-1 16,2-1-16,0-2 0,3-2 16,1 3-16,4 0 0,3-3 15,2-1-15,3-1 0,5 0 16,-2-1-16,3 0 0,6-1 15,3 2-15,1-3 0,-3 0 16,1-1-16,-2 0 0,1 0 16,-1-1-16,4 0 0,-2-1 0,-5 0 15,-1 0-15,-1-2 0,-2 0 16,-5 0-16,0 1 0,-1-1 16,-3-3-16,-3 3 0,1-1 15,-2 0-15,-2 1 0,-2-3 16,-1-2-16,-4-1 0,-6 1 15,3 1-15,-2 3 0,-2 3 16,-4 4-16,3 1 0,-3 2 0,4 1 16,2-1-16,2 1 0</inkml:trace>
  <inkml:trace contextRef="#ctx0" brushRef="#br0" timeOffset="174889.0053">3272 6405 0,'0'0'0,"0"0"0,0 0 15,0 0-15,0 0 0,0 0 16,0 0-16,0 0 0,0 0 0,0 0 16,0 0-16,0 0 0,-15 21 15,15-21-15,-20 23 0,20-23 16,-22 28-16,7-9 0,1 3 16,-1 1-16,1 1 0,-4 7 15,0-2-15,1-2 0,1-3 0,-3 5 16,0-1-16,4-5 15,2-2-15,1-2 0,2 1 16,0-4-16,4-3 0,0-1 0,2-2 16,1-3-16,1 0 0,-1-4 15,-1-2-15,-1-3 16,1-2-16,1 2 0,2-1 16,-2 0-16</inkml:trace>
  <inkml:trace contextRef="#ctx0" brushRef="#br0" timeOffset="175088.7069">2889 6529 0,'0'0'0,"0"0"0,0 0 16,0 0-16,32 11 0,-32-11 16,35 14-16,-16-5 0,2 0 0,5 3 15,-1 1-15,7 4 0,-1 0 16,2 1-16,1 3 0,0-1 15,-1 2-15,4 7 0,-5 0 16,-7-6-16,-5-3 0,-2-5 16</inkml:trace>
  <inkml:trace contextRef="#ctx0" brushRef="#br0" timeOffset="176055.3227">2620 7979 0,'0'0'0,"15"-1"0,7-1 16,11-3-16,3-1 0,26-1 15,26-2-15,-4 1 0,0 0 0,33-3 16,13-1-16,9-2 0,-13 1 16,74-3-16,-5 3 15,-33 8-15,-23 3 0,10 1 16,8 0-16,-31 1 0,-19 2 0,-12 4 16,-7 3-16,-16-6 15,-14-3-15,-26-3 0,-18-3 16,-6 2-16,-1 2 0,-2 1 15</inkml:trace>
  <inkml:trace contextRef="#ctx0" brushRef="#br0" timeOffset="176359.7944">4139 7862 0,'0'0'0,"0"0"0,0 0 15,-11 22-15,11-22 0,-13 18 0,7-6 16,-1 1-16,2 1 0,-2 1 16,0-1-16,1 1 0,0-1 15,-4 4-15,2-1 0,1-1 16,1-2-16,2 0 0,-3 0 15,3-1-15,1-1 0,-1-3 16,1 0-16,0-3 0,-1-1 0,0-1 16,-1-2-16,1-1 0,-1 2 15,1-2-15</inkml:trace>
  <inkml:trace contextRef="#ctx0" brushRef="#br0" timeOffset="176522.8274">3941 7963 0,'0'0'16,"0"0"-16,0 0 0,39 3 0,-20 0 16,3 0-16,6 3 15,6 4-15,2 1 0,9 7 0,2 2 16,-3 1-16,-1 0 0,-4 0 16,-8-5-16,-6-3 0</inkml:trace>
  <inkml:trace contextRef="#ctx0" brushRef="#br0" timeOffset="177988.4738">2271 9404 0,'0'0'0,"0"0"0,0 0 16,0 0-16,0 0 0,24-3 15,-24 3-15,32 0 0,-32 0 0,45 5 16,-8-2-16,1-1 15,6-2-15,24 1 0,8 0 16,18 0-16,-5 1 0,35-1 0,32 0 16,5 1-16,-18 0 0,78 1 15,-6 0-15,-31 0 0,-21-1 16,17 4-16,14 3 0,-24-6 16,-13-4-16,23 0 0,17 0 15,-26 1-15,-18 1 0,18-1 16,12 0-16,-21-1 0,-19-1 0,18 2 15,13 0-15,-26-1 0,-15-4 16,2 0-16,4-1 16,-27 1-16,-17 0 0,2-3 0,0-4 15,-16 0-15,-12-1 0,1-2 16,-2-1-16,-13 1 0,-7-1 16,-4 1-16,-1 0 0,-9 6 15,-4 3-15,-8 1 0,-6-1 16,-1 2-16,-8 3 0,1 0 15,-1 0-15,-4-2 0,0 0 0,0 2 16,-3 1-16,2 2 0,0-2 16,-2 0-16,-3-2 15,3 2-15,0 0 0,0 0 0,0 0 16,2 1-16,2 0 0,0-2 16,1 0-16,-2-2 0,3-1 15,-2-3-15,2-3 0,-1-1 16,1-2-16,-3-6 0,-1-6 15,1 0-15,-1 0 0,-1-7 16,-1-7-16,-1 3 0,0 1 0,-3-9 16,-1-5-16,-1 6 0,2 4 15,-7-8-15,-5 0 0,1 8 16,1 7-16,-7-5 0,-5-3 16,1 5-16,1 4 0,-7 1 15,-4 0-15,-3 5 0,0 3 16,-16-3-16,-5 2 0,5 2 15,3 4-15,-13 2 0,-8 2 16,4 2-16,6 3 0,-46-3 16,1 1-16,12 4 0,11 2 0,-10 3 15,-6 1-15,12 2 0,8 2 16,-17 2-16,-10 1 0,14-1 16,8-2-16,-15 6 0,-11 3 15,11-3-15,10-3 0,-20 0 16,-8 0-16,10 2 0,9 2 0,-15-1 15,-10 0-15,16-2 0,9-3 16,-16 2-16,-11 3 16,14-2-16,6-1 0,-12 0 15,-12-2-15,17 3 0,9 0 0,-13-6 16,-10-2-16,16 5 0,11 0 16,-17 2-16,-10-1 0,13-5 15,13-2-15,-9 2 0,-7 3 16,22-2-16,16-1 0,-12 3 15,-5 0-15,11 0 0,13 0 0,0-2 16,3-1-16,10-1 0,6-1 16,11 2-16,8 2 15,6 1-15,5 2 0,1-3 0,4-1 16,4 3-16,2 2 0,6 4 16,2 3-16,6 3 0,1 4 15,8 10-15,5 8 0,3 1 16,-2-1-16,8 16 0,6 11 15,0-9-15,-5-6 0,0 10 16,-1 5-16,-3-8 0,-1-6 0,-5-1 16,-2-4-16,-4-10 0,-3-6 15,-3-10-15,-1-7 0,0-5 16</inkml:trace>
  <inkml:trace contextRef="#ctx0" brushRef="#br0" timeOffset="178472.517">8449 8714 0,'0'0'0,"0"0"0,28-6 15,-15 5-15,2 1 0,9 1 16,4-1-16,10 0 0,-1 0 0,16 2 15,4 2-15,-1 0 0,-3 2 16,8 1-16,-2-1 16,-13 0-16,-10-3 0,-8 0 0</inkml:trace>
  <inkml:trace contextRef="#ctx0" brushRef="#br0" timeOffset="178639.2981">8619 9003 0,'0'0'0,"0"0"16,29-2-16,-6 2 0,4-1 0,21 0 15,9-3-15,14-3 0,-1 0 16,-4-1-16,-14 2 0,-11 2 16</inkml:trace>
  <inkml:trace contextRef="#ctx0" brushRef="#br0" timeOffset="179240.9467">9551 8687 0,'0'0'0,"0"0"0,0 0 0,0 0 15,0 0-15,0 0 0,5 29 16,-5-29-16,-1 27 0,-1-9 15,-2 4-15,0-1 0,-1 3 0,-2-1 16,-1 2-16,0 4 16,4-3-16,-1-3 0,-1-3 15,1-4-15,-1-2 0,3-4 0,1-3 16,0-5-16,2-2 0,3-5 16,1-5-16,3 1 0,1-4 15,3-4-15,4-5 0,2 1 16,3-2-16,7-5 0,0 2 15,-1 3-15,-3 3 0,-1 3 16,-1 3-16,-2 4 0,-3 5 0,0 5 16,-1 3-16,-2 4 0,-2 0 15,-2 5-15,-2 3 16,-3 2-16,-2 1 0,-2 1 0,-1 2 16,-1-1-16,0-1 0,-2-4 15,0-2-15,1-4 0,1-2 16,0-1-16,2-2 0,-1-1 15,1-3-15,-2-2 0,2-4 16,2-3-16,3-2 0,4-4 16,2-2-16,3-2 0,2-1 0,4 1 15,3-1-15,4-2 0,-2 2 16,-2 3-16,-1 3 0,-2 2 16,-1 3-16,0 5 0,0 4 15,-3 4-15,-2 2 0,-3 6 16,-2 5-16,-2 1 0,-2 3 15,-2 2-15,-3 2 0,-2 2 16,0-1-16,-1-1 0,-1-1 16,2-4-16,5-3 0,2-6 15,2-2-15,-2-3 0,0-1 0,-2 0 16</inkml:trace>
  <inkml:trace contextRef="#ctx0" brushRef="#br0" timeOffset="179409.4705">10531 8849 0,'0'0'0,"0"0"0,0 0 15,-8 24-15,2-12 0,0 1 0,-3 4 16,0-1-16,-1 1 0,-1 4 16,2-1-16,2-5 0,1-2 15,2-3-15,0-1 0,1-2 16</inkml:trace>
  <inkml:trace contextRef="#ctx0" brushRef="#br0" timeOffset="179588.9658">10531 8526 0,'0'0'0,"0"0"15,0 0-15,0 0 0,0 0 0,24 21 16,-24-21-16,33 23 15,-13-10-15,4 1 0,6 0 16,-5-2-16,-3-2 0,-2 0 0</inkml:trace>
  <inkml:trace contextRef="#ctx0" brushRef="#br0" timeOffset="179872.0855">11184 8734 0,'0'0'0,"0"0"0,-19 1 0,2-1 16,-3 1-16,-11 2 0,-5 3 15,1 1-15,2 2 0,-5 3 16,4 1-16,5 2 0,5-2 0,9 1 16,7-1-16,8 0 15,6 2-15,10-2 0,7 2 0,2-2 16,2-1-16,-1 1 0,1-2 16,-2-1-16,-1 0 0,-3-1 15,-4-1-15,-10-2 0,-5 2 16,-8-1-16,-6 0 0,-3-3 15,-3 0-15,-6 0 0,-7-2 16,1 0-16,1-1 0,2-3 16,-1-1-16,5-2 0,4-2 0,4 1 15,3 1-15,2 2 0</inkml:trace>
  <inkml:trace contextRef="#ctx0" brushRef="#br0" timeOffset="180106.6877">11383 8727 0,'0'0'16,"0"0"-16,0 0 0,-11 31 0,5-13 15,-1 7-15,-3 5 0,-5 11 16,-1 2-16,-1 1 0,0 1 16,-3 7-16,2-4 0,2 1 15,2-9-15,3-8 0,4-5 16,0-5-16,3-5 0,-1-5 15,2-4-15,-2-6 0,0-5 16,-1-5-16,0-4 0,1-11 16,1-8-16,1 7 0,1 5 0,-1 2 15</inkml:trace>
  <inkml:trace contextRef="#ctx0" brushRef="#br0" timeOffset="180321.9593">11224 8797 0,'0'0'0,"0"0"16,9-11-16,1 2 0,3-2 15,4 0-15,4 0 0,8-1 16,4 0-16,3 2 0,1 4 0,7 1 15,-2 5-15,-4 1 0,-4 2 16,-2 5-16,-2 6 16,-6 1-16,-4 3 0,-6 4 15,-7-1-15,-8-5 0,-5-4 0,-4 2 16,-3 1-16,-7-2 0,-5-1 16,-5-2-16,-3-2 0,-8 0 15,0-2-15,4-2 0,3-2 16,4-2-16,4-4 0,9-5 15,5-5-15,2 3 0,2 2 0,3 3 16</inkml:trace>
  <inkml:trace contextRef="#ctx0" brushRef="#br0" timeOffset="180521.857">12162 8338 0,'0'0'15,"0"0"-15,0 0 0,-12 30 16,4-13-16,-5 6 0,-3 4 16,-6 12-16,1 3 0,-5 12 15,2 4-15,1-8 0,1-3 0,0 4 16,4-5-16,4-5 0,3-5 16,1-4-16,3-8 0,2-6 15</inkml:trace>
  <inkml:trace contextRef="#ctx0" brushRef="#br0" timeOffset="180922.7344">12617 8727 0,'0'0'0,"0"0"16,0 0-16,0 0 0,0 0 0,-30-13 15,30 13-15,-41 1 16,13 1-16,-2 2 0,-4 2 15,-10 5-15,0 3 0,3 4 16,3 0-16,-3 4 0,7-1 0,6-1 16,6 0-16,8-2 0,6-1 15,7-4-15,7 0 0,7-3 16,7-2-16,6-3 0,5-4 16,2-3-16,1-3 0,6-5 15,0-1-15,-3-2 0,-2-1 16,0-2-16,-2-6 0,-7 3 15,-5 3-15,-5 1 0,-4 4 16,-2 3-16,-3 2 0,-1 2 16,-2 1-16,-2 5 0,0 1 0,-2 4 15,-2 3-15,1 1 0,0 4 16,0 1-16,1 3 0,0 2 16,1-2-16,3 3 0,1 1 15,5-7-15,3-6 0,-3-1 16,-1-2-16,-2-1 0</inkml:trace>
  <inkml:trace contextRef="#ctx0" brushRef="#br0" timeOffset="181172.4848">13212 8623 0,'0'0'0,"0"0"0,0 0 16,-32 9-16,32-9 0,-40 16 15,14-4-15,-2 3 0,0 2 0,-8 9 16,2 3-16,-1 5 0,5-2 16,8-4-16,5-4 15,7 0-15,6-2 0,7-1 0,7-2 16,4-4-16,2-5 0,3-2 16,2-3-16,0-3 0,-1-4 15,-4 1-15,-3 0 0,-2 0 0</inkml:trace>
  <inkml:trace contextRef="#ctx0" brushRef="#br0" timeOffset="181506.1377">13137 8870 0,'0'0'16,"0"0"-16,0 0 0,25-2 0,-25 2 16,29-1-16,-29 1 0,37 0 15,-16-2-15,2 1 0,2-1 16,6-1-16,-1 1 0,1-3 15,0 0-15,-3-1 0,-3-1 0,-4-2 16,-2-1-16,-5-1 0,-2-1 16,-4-1-16,-4 2 0,-2-1 15,-5-1-15,-4 2 0,-6 1 16,0 2-16,-2-1 0,-4 3 16,-4 3-16,-6 0 0,-1 3 15,1 3-15,-1 4 0,2 1 16,2 3-16,2 6 0,2 5 15,4-3-15,4 0 0,7 0 16,8 3-16,6-1 0,4 3 0,6-2 16,8-1-16,3-2 0,4-1 15,14-4-15,3-3 0,-10-2 16,-10-2-16,-5-2 0</inkml:trace>
  <inkml:trace contextRef="#ctx0" brushRef="#br0" timeOffset="181973.0453">14119 8840 0,'0'0'0,"0"0"0,0 0 15,0 0-15,0 0 0,-11-25 0,11 25 16,-15-19-16,4 11 0,-5-2 16,-2 3-16,-5 0 0,-1 3 15,-9-1-15,-1 1 0,1 5 16,1 2-16,-1 5 0,0 4 15,-4 5-15,5-1 0,7 5 16,5 0-16,5 2 0,3 1 0,5-3 16,6-1-16,5 0 0,6-1 15,8-4-15,5-5 0,4-1 16,2-3-16,7-5 0,-1-5 16,0-2-16,-1-2 0,-1-7 15,2-6-15,-7-4 0,-4-3 0,-1-4 16,-4-5-16,-1-1 15,-1-3-15,0-6 0,-1 1 16,-1 6-16,-1 5 0,-1 4 16,-5 3-16,0 6 0,-2 5 0,-3 4 15,-1 3-15,-1 4 0,-1 6 16,-3 2-16,-3 5 0,-4 4 16,-3 5-16,0 5 0,-1 7 15,0 5-15,1 4 0,-1 8 16,2 1-16,1-5 0,2-3 0,2 8 15,3-3-15,3-4 16,2-4-16,-1-8 0,0-9 0,0-3 16</inkml:trace>
  <inkml:trace contextRef="#ctx0" brushRef="#br0" timeOffset="186839.3797">8422 9453 0,'0'0'0,"0"0"0,0 0 0,26 0 16,-26 0-16,34 0 0,-8 0 16,-1 0-16,3 1 0,13-1 15,4-1-15,-2 1 0,-3-1 16,15 0-16,3-1 0,-6 2 15,-5 0-15,5 1 0,-5 0 16,-8 1-16,-6-2 0,-3 1 0,-8-1 16,-6 1-16</inkml:trace>
  <inkml:trace contextRef="#ctx0" brushRef="#br0" timeOffset="187072.4261">8879 9563 0,'0'0'16,"0"0"-16,0 0 15,-20 16-15,20-16 0,-28 21 0,9-6 16,-1 1-16,-4 3 0,-6 8 16,0 2-16,1 0 0,-2 1 0,-2 2 15,4-5-15,7-5 0,5-2 16,9-9-16,5-6 0,2-1 15,0 0-15,0-1 0</inkml:trace>
  <inkml:trace contextRef="#ctx0" brushRef="#br0" timeOffset="187240.0202">8874 9634 0,'0'0'0,"0"0"15,0 0-15,0 0 0,0 0 0,6 31 16,-6-31-16,0 31 0,0-14 15,-1 3-15,-1 1 0,0 0 16,0 0-16,0-2 0,2-1 16,0 0-16,-1-5 0,0-3 15,0-1-15,1-2 0</inkml:trace>
  <inkml:trace contextRef="#ctx0" brushRef="#br0" timeOffset="187406.0505">9077 9616 0,'0'0'0,"0"0"16,0 0-16,0 0 0,13 26 15,-13-26-15,12 22 0,-6-8 0,1 0 16,2-1-16,0-2 16,0-1-16,-2-1 0,0-2 0</inkml:trace>
  <inkml:trace contextRef="#ctx0" brushRef="#br0" timeOffset="187672.7198">9859 9289 0,'0'0'0,"0"0"0,0 0 15,0 0-15,0 0 0,0 0 0,-35 7 16,35-7-16,-34 15 0,17-5 15,1 0-15,0 1 0,1 0 16,4 0-16,3 1 0,5-2 16,3-2-16,4 1 0,4-2 15,5 0-15,5-2 0,9 0 16,5 0-16,1-3 0,2 0 0,4 1 16,-1 1-16,-4-1 0,-2-1 15,-7 0-15,-4 0 0,-4-1 16</inkml:trace>
  <inkml:trace contextRef="#ctx0" brushRef="#br0" timeOffset="187844.5972">9626 9640 0,'0'0'0,"9"-1"15,6 1-15,4-1 0,4 1 16,9-3-16,2 0 0,2-1 15,2 1-15,5 0 0,-3 0 16,-2 2-16,-3 1 0,-6 0 16,-6 0-16,-4 0 0</inkml:trace>
  <inkml:trace contextRef="#ctx0" brushRef="#br0" timeOffset="188055.7617">9762 9765 0,'0'0'16,"0"0"-16,0 0 0,0 0 0,-1 23 15,1-23-15,-2 23 16,2-23-16,-2 26 0,1-14 0,0-2 16,1 0-16,1 2 0,-1-6 15,-1 1-15,-2-4 0,1-2 0,0 0 16,0 0-16,2-1 15</inkml:trace>
  <inkml:trace contextRef="#ctx0" brushRef="#br0" timeOffset="188256.2317">9734 9804 0,'0'0'0,"0"0"0,0 0 0,0 0 15,30-8-15,-30 8 0,32-6 16,-11 5-16,4 0 0,-2 0 16,0 1-16,6 1 0,-2 0 15,-3 1-15,-3 1 0,-3 0 16,-4 0-16,-5 2 0,-6 1 0,-6 2 15,-6 2-15,-4 0 16,-5 0-16,-1 0 0,-3 1 16,-3 0-16,0-3 0,-3 3 15,4-1-15,5-5 0,5-2 0,2-2 16,2 1-16,2-1 0</inkml:trace>
  <inkml:trace contextRef="#ctx0" brushRef="#br0" timeOffset="188489.451">10533 9343 0,'0'0'15,"0"0"-15,0 0 0,0 0 16,31-3-16,-31 3 0,35-2 15,-14 0-15,1 2 0,4 0 16,4-1-16,7 1 0,-3 0 0,-1 1 16,-1 1-16,-5-2 0,-3-2 15,-1 2-15,-5-1 0,-2-1 16</inkml:trace>
  <inkml:trace contextRef="#ctx0" brushRef="#br0" timeOffset="188688.6295">10366 9553 0,'0'0'0,"0"0"16,0 0-16,28-4 0,-28 4 0,39-5 15,-11 0-15,3-1 0,1 1 16,14-2-16,4 3 0,-3-1 16,0 0-16,7 1 0,-4 0 15,-7-1-15,-6 1 0,-4-1 16,-8 0-16,-7-1 0,-5 0 0,-4 1 15,-2 2-15,-2 0 0</inkml:trace>
  <inkml:trace contextRef="#ctx0" brushRef="#br0" timeOffset="188872.1039">10727 9403 0,'0'0'0,"0"0"0,0 0 16,0 0-16,-7 28 0,7-28 15,-5 25-15,5-25 0,-7 32 16,3-14-16,-2 4 0,1-1 0,-2-1 16,-1 7-16,2-2 15,-1-2-15,1-5 0,0-2 0,1-3 16,0-2-16</inkml:trace>
  <inkml:trace contextRef="#ctx0" brushRef="#br0" timeOffset="189039.5032">10575 9732 0,'0'0'16,"0"0"-16,0 0 0,0 0 0,0 0 15,6 22-15,-6-22 16,0 0-16,11 26 0,-11-26 0,8 18 16,-2-10-16,-1-2 0,0 1 15,-1-1-15,-1-2 0</inkml:trace>
  <inkml:trace contextRef="#ctx0" brushRef="#br0" timeOffset="189322.9391">10683 9696 0,'0'0'0,"0"0"16,0 0-16,0 0 0,27-4 0,-27 4 16,27-1-16,-13 2 0,0-1 15,3 1-15,1 0 0,-2 0 16,-1 3-16,-1-1 0,-1 2 15,-3 1-15,-3 0 0,-6 3 16,-5-1-16,0 0 0,-3 1 0,-6 3 16,-4 2-16,-2-2 0,0 0 15,1-1-15,2 1 16,0-3-16,3-2 0,3-1 0,3-1 16,2-2-16,4 1 0,7-3 15,6 0-15,3-3 0,5-1 0,4-3 16,4-2-16,-1 0 0,2-2 15,0-1-15,-6 3 16,-4 1-16</inkml:trace>
  <inkml:trace contextRef="#ctx0" brushRef="#br0" timeOffset="189561.4064">10199 9340 0,'0'0'0,"0"0"0,0 0 16,0 0-16,0 0 0,0 0 15,24 12-15,-24-12 0,0 0 0,28 23 16,-28-23-16,13 18 15,-8-11-15,0 0 0</inkml:trace>
  <inkml:trace contextRef="#ctx0" brushRef="#br0" timeOffset="189906.3028">10307 9612 0,'0'0'0,"0"0"15,0 0-15,0 0 0,0 0 16,9 31-16,-9-31 16,2 28-16,-2-28 0,2 32 0,-1-12 15,0-2-15,0 1 0,1-1 16,0 0-16,0 1 0,-1-2 0,-1-4 15,0-1-15,-1-2 16,0 0-16,-4-2 0,-2 0 16,0-5-16,-1 1 0,0-1 0,-2-1 15,0-1-15,1-1 0,1 1 16,0-1-16,2 1 0,0-1 16,2 2-16,2-2 0,2 0 15,0 0-15,5 2 0,8 0 16,3-1-16,3 1 0,7-1 15,7-1-15,13 0 0,3 0 0,19-1 16,7-2-16,-1-1 0,-1-1 16,18 0-16,19 0 15,-17 3-15,-11 1 0,26-4 0,-3-1 16,-27-1-16,-17 2 0,-16 1 16,-9-1-16,-11 2 0,-8 0 15,-5 3-15</inkml:trace>
  <inkml:trace contextRef="#ctx0" brushRef="#br0" timeOffset="195539.0355">2121 9965 0,'0'0'0,"0"0"16,0 0-16,0 0 0,0 0 0,0 0 16,0 0-16,0 0 0,0 0 0,0 0 15,0 0-15,0 0 0,0 0 16,0 0-16,0 0 16,-14 20-16,14-20 0,-19 29 0,6-11 15,0 1-15,-3 1 0,3 2 16,-3 2-16,-1003 6 0,2001-1 15,-1002 2-15,-1-1 0,-2 8 16,-1-3-16,4-5 0,4-5 16,1-4-16,3-2 0,2-1 15,2-1-15,-1-3 0,4-3 0,1-2 16,0-2-16,4-3 0,-2-2 16,2-2-16,2-5 0,-2 1 15,0 0-15,0 1 0</inkml:trace>
  <inkml:trace contextRef="#ctx0" brushRef="#br0" timeOffset="195756.2678">1897 10064 0,'0'0'0,"0"0"15,0 0-15,0 0 0,0 0 0,31 15 16,-31-15-16,27 14 0,-9-4 15,1 1-15,3 2 0,0 0 16,4 1-16,6 4 0,3 0 16,1 3-16,3 3 0,5 3 15,-3 0-15,1 0 0,-1 1 0,-1-1 16,-8-7-16,-9-4 0</inkml:trace>
  <inkml:trace contextRef="#ctx0" brushRef="#br0" timeOffset="200877.5238">3123 11947 0,'0'0'0,"0"0"0,0 0 16,0 0-16,0 0 0,0 0 0,0 0 15,0 0-15,0 0 0,0 0 16,-10 25-16,10-25 0,0 0 0,-15 23 16,15-23-16,-18 17 0,10-8 15,-7-1 1,-1 0-16,-7 0 15,-2-1-15,0-1 0,1 0 0,-12 2 16,-1-1-16,1-1 0,1-2 0,-9-2 16,-3-3-16,0 1 0,3-1 15,-1-1-15,-2 0 16,-6 0-16,5 0 0,0-5 0,0-2 16,5-4-16,6-3 0,-4-2 15,3 1-15,6-1 0,3-1 0,0-7 16,1-7-16,3 3 0,6 2 15,3-6-15,4-6 16,3 4-16,3 2 0,1-8 16,2-4-16,-1 5 0,4 5 0,4-12 15,0-4-15,3 6 0,1 4 16,9-4-16,9-1 16,-2 5-16,-1 5 0,7-5 0,2-2 15,0 5-15,-1 4 0,26-21 16,2 4-16,-7 10 0,-5 7 0,10-2 15,9-1-15,-9 9 0,-4 4 16,13 2-16,10-1 16,-12 4-16,-4 4 0,17-7 0,13-2 15,-10 5-15,-7 3 0,15 2 16,13 3-16,-8 1 0,-6 0 16,14-2-16,10-3 0,-10 5 15,-8 3-15,16 2 0,12 3 16,-12-1-16,-6 1 0,19 2 15,12 2-15,-15 0 0,-11 0 0,17 4 16,13 2-16,-17 0 0,-10-1 16,13 4-16,10 2 15,-15 2-15,-9 1 0,7 5 0,4 3 16,-13-5-16,-10-2 0,8 5 16,4 5-16,-14 1 0,-10 2 0,1-1 15,2 1-15,-16-7 16,-4-6-16,0 12 0,-2 7 15,-10-5-15,-10-2 0,3 7 16,1 5-16,-12-7 0,-8-5 0,3 1 16,2 1-16,-6-2 0,-4-1 15,-7 6-15,-2 4 0,-3-3 16,-2 1-16,-3 3 16,-1 3-16,-6-10 0,0-7 0,-5 0 15,-4 1-15,-6 4 0,-3 3 16,-4 0-16,-3 0 0,-6-7 15,-4-6-15,-11 4 0,-9 4 16,-3-4-16,-4-1 0,-14-8 16,-11-3-16,-7-3 0,-5-2 0,-17-2 15,-11 0-15,39-1 0,26-1 16,19-1-16</inkml:trace>
  <inkml:trace contextRef="#ctx0" brushRef="#br0" timeOffset="202439.2529">2153 12482 0,'0'0'0,"0"0"0,0 0 15,0 0-15,0 0 0,0 0 16,0 0-16,0 0 0,-12 25 16,12-25-16,0 0 15,-17 24-15,17-24 0,-15 19 16,5-7-16,-2 1 0,-1 1 0,-3 2 15,3 1-15,-2 1 0,-1 1 16,-5 8-16,1 2 16,0 0-16,-2 0 0,-3 5 0,3-4 15,3-1-15,1-2 0,0-1 16,1-1-16,4-3 0,0-4 16,-3 1-16,2 0 15,3-3-15,5-1 0,0 4 0,4 4 16,1-4-16,-2-4 0,2-3 15</inkml:trace>
  <inkml:trace contextRef="#ctx0" brushRef="#br0" timeOffset="202846.2062">1716 12709 0,'0'0'0,"0"0"16,0 0-16,0 0 0,0 0 0,0 0 15,0 0-15,0 0 0,24 3 16,-24-3-16,0 0 0,22 12 16,-22-12-16,22 12 15,-9-4-15,1 0 0,3-1 16,-2 4-16,1 0 0,0 0 0,3 0 15,3 2-15,0 1 0,7 5 16,-3 0-16,4 0 0,-1 0 16,0 1-16,2 0 0,7 5 15,-1 0-15,-2-1 16,3 0-16,1 2 0,-2-2 0,-4-1 16,1-3-16,0-1 15,1 0-15,-3 0 16,-4 1-16,-6-3 0,-3-1 0,-2-2 15,-2-2-15,-2-2 0,-1-2 0,-10 0 16,-6-2-16,3-2 16,-2 1-16,3-3 0</inkml:trace>
  <inkml:trace contextRef="#ctx0" brushRef="#br0" timeOffset="227307.6623">1825 14163 0,'0'0'16,"0"0"-16,0 0 0,0 0 0,0 0 15,0 0-15,0 0 16,0 0-16,0 0 0,0 0 0,0 0 16,0 0-16,0 0 0,-16 16 15,16-16-15,-13 17 0,13-17 16,-21 19-16,8-7 0,-4 3 15,2 1-15,-4 1 0,-3 1 16,-1 1-16,-2-1 0,-6 10 16,2 1-16,-2-2 0,2-3 0,-3 4 15,4-1-15,2-6 0,8-3 16,2-2-16,6-1 0,4-1 16,6 0-16,4-2 0,6 0 15,4-2-15,3-3 0,7-2 16,5 0-16,1 0 0,4-1 15,3 2-15,4 1 0,-2-2 16,-5 1-16,10-1 0,3 1 16,-5-2-16,-3 1 0,4 0 15,1-1-15,-6-1 0,0 1 16,-3-1-16,-3-1 0,-1-1 0,-5-1 16,-1-1-16,-3-1 15,-9 1-15,-1 0 0,-3 0 0,-2 1 16,-3-2-16,-1-2 0,-1-4 15,0-2-15,-2-1 0,-2-1 16,-1-4-16,-3-3 16,-4 0-16,-6-2 15,1-5-15,-2 1 0,2-3 0,-1-2 16,3 1-16,-1 1 0,-3-7 16,-3 0-16,2 2 0,-1 3 15,-2-2-15,1 0 0,-1 4 16,4 3-16,1 6 0,6 4 15,1 3-15</inkml:trace>
  <inkml:trace contextRef="#ctx0" brushRef="#br0" timeOffset="247490.5288">7808 14565 0,'0'0'0,"0"0"0,0 0 16,0 0-16,0 0 0,0 0 0,-22 12 16,22-12-16,-20 7 0,6-5 15,-4-2-15,0 0 0,0 2 0,0-1 16,-4-2-16,-4 2 0,0 0 15,-12-1-15,-1-3 16,-2 2-16,-1-1 0,-12 1 16,0 0-16,-1-1 0,0-2 0,-11 0 15,2 0-15,1 1 0,0 0 16,-12 0-16,0 1 0,1 0 16,0 1-16,-7-1 0,-1 2 15,6 0-15,3-1 0,-31 0 16,6-1-16,14-1 0,8 1 0,-3-4 15,0-1-15,5 2 16,1 2-16,-3 0 0,-2 2 16,2 1-16,1 1 0,-2-2 15,-4-2-15,4-2 0,-2 0 0,0 2 16,1 2-16,4 0 0,1 0 16,-3 0-16,0 0 0,5-1 15,2 1-15,1 2 0,-5 1 16,7-1-16,3 0 0,-3 1 15,-2 1-15,0-2 0,5-2 0,-4 1 16,-1 0-16,7 1 0,7 0 16,-5 1-16,-1 3 15,2 0-15,1-1 0,-3 1 0,0 2 16,8-4-16,6-1 0,-7-4 16,-2 1-16,8 1 0,4 0 0,-2 1 15,-5 1 1,5-1-16,1 0 0,9-2 0,1-1 15,9 2-15,5 2 0,2-1 16,-5 1-16,4-1 0,-3 0 0,9 1 16,-3-1-16,7 1 15,2-2-15,2 1 0</inkml:trace>
  <inkml:trace contextRef="#ctx0" brushRef="#br0" timeOffset="250158.4852">13131 13587 0,'0'0'0,"0"0"0,0 0 15,0 0-15,7 22 0,-7-22 16,8 34-16,-4-11 0,1 1 16,-1 6-16,0 4 0,2 10 15,0 1-15,1 11 0,0 0 16,-1-3-16,1-4 0,1 11 15,-1 0-15,1-5 0,0-5 0,0 2 16,-1-4-16,-1-8 0,-1-5 16,0-5-16,-1-1 15,-1-4-15,1-3 0,-2-5 0,0-3 16,0-8-16,-2-6 0,3 0 16,-3 0-16,2 0 0</inkml:trace>
  <inkml:trace contextRef="#ctx0" brushRef="#br0" timeOffset="251842.2848">13073 13629 0,'0'0'0,"0"0"15,0 0-15,0 0 0,0 0 0,21-10 16,-21 10-16,-977-4 0,1995 3 16,-998 0-16,3 2 15,2-1-15,3 1 0,13 0 0,6-1 16,0 2-16,1-1 0,14-1 16,6 0-16,-1 1 0,0 1 15,18-1-15,15 1 0,-5 0 16,-5 0-16,15-3 0,1-1 15,36 0-15,-14 1 0,-1 0 0,-1-1 16,-15 0-16,-9 1 0,11-2 16,9-3-16,-8 1 0,-6 0 15,17 3-15,12 1 16,-23 1-16,-17 0 0,11 0 0,7 1 16,-7-3-16,-6-1 0,5-1 15,2 1-15,-9-1 0,-8 0 0,5 0 16,2 0-16,-9-1 0,-8 0 15,4-1-15,4 1 16,-9-2-16,-6-1 0,7 3 0,4 5 16,-9-2-16,-6-1 0,2-4 15,2-3-15,-5 7 0,-5 3 16,1 0-16,-1-1 0,-9-2 16,-5-4-16,2 0 0,3 1 15,-7 3-15,-6 2 0,1 0 16,1 0-16,-6-1 0,-4 1 0,0 1 15,2 2-15,-8-1 16,-3 0-16,1-1 0,3 1 16,-5 0-16,-4 0 0,-1 2 0,-1 3 15,-5-2-15,-2-1 0,7 3 16,5 0-16,-13 0 0,-2 1 0,3 2 16,3 1-16,-4 0 15,-1 1-15,-1 4 0,3 2 16,-3-1-16,0 1 0,-1-2 15,1 3-15,1 0 0,1 0 0,2 4 16,2 3-16,-1-1 0,-2 1 16,0 0-16,0 0 15,-2 0-15,-1-1 0,1 1 0,0 1 16,0 1-16,-1 0 0,1 0 16,1-1-16,0-2 0,-1-1 15,-1 4-15,0 3 0,-1-3 16,-3-1-16,0 1 0,-1 0 15,-1-3-15,1-1 0,-1-1 0,0-1 16,-1 0-16,1 0 0,-2 1 16,0 1-1,0-5-15,-1-1 0,0-1 0,0 1 16,-1-2-16,0 0 0,-1 0 16,-1 0-16,1 0 0,0-1 0,0 0 15,-2 2-15,0-2 16,-1 1-16,-2-3 0,0 0 0,-2-1 15,-2-2-15,2 0 16,-3 1-16,1 0 0,-1 1 0,-3-2 16,-3 1-16,0 0 0,-2-3 15,-7 2-15,0-2 0,-2 2 16,-2 0-16,0-3 0,0-2 16,-2 2-16,-1-1 0,-1-1 15,-3-1-15,1 1 0,0 0 0,-5 1 16,0-1-16,-1 0 0,-1-1 15,-3 0-15,0-2 16,-4-1-16,-3 1 0,7 1 16,5-1-16,-10 1 0,-3 1 15,2 0-15,1 0 0,-1 0 16,0 0-16,5-2 0,4-1 0,-13 1 16,-3 1-16,9 1 15,8-2-15,-31 1 0,-1-3 16,37 3-16,3 1 0,-30-2 15,-2 0-15,10 1 0,5 1 0,-3-2 16,-2 0-16,6-6 0,5-5 16,-12 9-16,-5 4 15,8-1-15,7 0 0,-5-1 0,-3 0 16,9-1-16,9-1 0,-11 1 16,-6 3-16,4-1 0,4-1 0,-6-1 15,-4-1-15,6-4 16,5-1-16,-6 1 0,-4 2 15,9-1-15,8-1 0,-11 2 0,-6 0 16,10 3-16,7 2 0,-8-4 16,-6-2-16,6 1 0,7 3 0,-7-6 15,-3-1-15,3 0 16,3-1-16,-2 4 0,-2 4 16,4-2-16,2 0 0,-4-2 15,-3-2-15,2 2 0,2 3 0,-1-4 16,1 1-16,0 0 0,4 2 15,-1 0-15,-1-1 16,1-1-16,1 0 0,-5-1 0,-5 0 16,9 2-16,6 2 0,-10-2 15,-4 0-15,8 0 0,7 0 0,-8-1 16,-5 0-16,7 1 16,6 1-16,-9-1 0,-7-2 15,23 6-15,0 2 0,-26-5 16,-5-2-16,23 0 0,3 0 0,-20-1 15,0 0-15,8 1 0,7 0 16,-8 2-16,-3 0 16,19 0-16,1-1 0,-20-3 0,-3-1 15,25 4-15,1 0 0,-20-4 16,3 3-16,23 3 0,3 0 0,4 0 16,2 0-16,3 0 15,2-2-15,2 1 0,2 1 16,0 1-16,2 0 0,-3 3 15,0-3-15,3 0 0,0 0 0,-2-10 16,0-7-16,0 3 0,1 4 16,0 1-16</inkml:trace>
  <inkml:trace contextRef="#ctx0" brushRef="#br0" timeOffset="253491.0745">17204 13926 0,'0'0'0,"0"0"0,0 0 16,0 0-16,0 0 0,0 0 0,0 0 15,0 0-15,0 0 0,0 0 16,0 0-16,0 0 0,0 0 0,0 0 16,-8-24-16,8 24 15,0 0-15,-2-22 0,2 22 16,-4-22-16,4 22 0,-5-25 15,3 7-15,0 0 0,0-1 0,-1-3 16,0-3-16,0-1 16,-1 1-16,0-14 0,0-4 15,-3 0-15,-1-1 0,-2-15 0,0-2 16,-1 0-16,0 0 0,-3-10 16,-1 2-16,-1-3 0,2 8 15,-1-10-15,2 2 0,0 7 16,1 6-16,-2-3 0,-3-1 15,0 7-15,2 4 0,-9-24 16,0 5-16,6 15 0,5 9 0,-3 0 16,-2-3-16,-7 10 0,-3 6 15,8 12-15,7 6 0,3 5 16</inkml:trace>
  <inkml:trace contextRef="#ctx0" brushRef="#br0" timeOffset="255891.6515">16309 11024 0,'0'0'16,"0"0"-16,0 0 0,0 0 0,0 0 16,0 0-16,-35 5 0,35-5 15,-30 20-15,9-5 0,-5 4 16,-1 2-16,-3 5 0,-13 12 15,-4 5-15,-12 8 0,2-1 0,-5 6 16,6-2-16,0 1 0,8-9 16,11-8-16,8-8 0,9-12 15,8-8-15,8-8 0,6-5 16,0 0-16,-2 3 0,2-4 16</inkml:trace>
  <inkml:trace contextRef="#ctx0" brushRef="#br0" timeOffset="256107.3673">16079 11194 0,'0'0'0,"0"0"0,0 0 16,0 0-16,0 0 0,6 26 0,-6-26 15,-2 39-15,-3-12 0,-1 9 16,-2 6-16,-4 16 0,-1 3 16,-5 19-16,-1 4 0,2 4 15,2-9-15,3-1 0,3-10 16,4-14-16,3-10 0,3-9 15,4-12-15,1-14 0,0-12 0,3-16 16,3-13 0,-4 11-16,-3 4 0,0 5 0</inkml:trace>
  <inkml:trace contextRef="#ctx0" brushRef="#br0" timeOffset="256257.7877">16499 10968 0,'0'0'0,"0"0"16,0 0-16,0 0 0,18 17 16,-18-17-16,11 23 0,-5-8 15,-2 1-15,-1 1 0,-2 2 16,1-3-16,-1-2 0,0-1 16</inkml:trace>
  <inkml:trace contextRef="#ctx0" brushRef="#br0" timeOffset="256443.0615">16170 11226 0,'0'0'15,"0"0"-15,0 0 0,30-1 16,-30 1-16,45-2 0,-17 2 16,3 2-16,2-2 0,13 1 15,1 0-15,-2 0 0,-2 0 0,6 2 16,-5 3-16,-8-4 0,-6-2 15,-6 0-15,-5 0 0,-4 0 16</inkml:trace>
  <inkml:trace contextRef="#ctx0" brushRef="#br0" timeOffset="256608.5834">16040 11357 0,'0'0'0,"-4"2"16,1-1-16,1 0 0,2-1 0,0 0 15,-1001 0-15,2010 2 0,-997-2 16,9 1-16,7-1 0,16-1 15,7 0-15,5 0 0,5 0 16,12-2-16,-3 0 0,10 0 16,-4 2-16,-8-2 0,-17 2 15,-13 1-15</inkml:trace>
  <inkml:trace contextRef="#ctx0" brushRef="#br0" timeOffset="256808.3297">16005 11517 0,'0'0'0,"0"0"15,0 0-15,30-1 0,-30 1 0,44-2 16,-12 2-16,6-1 0,5 0 16,17 0-16,4 0 15,14 0-15,-2 0 0,6 0 0,-6-1 16,-7 1-16,-19-1 0,-11 1 15</inkml:trace>
  <inkml:trace contextRef="#ctx0" brushRef="#br0" timeOffset="257141.6446">16249 11642 0,'0'0'0,"0"0"16,-12 13-16,7-2 0,-1 2 15,2 2-15,0 2 0,4 1 16,4 0-16,8 4 0,8-1 16,5-4-16,7-3 0,6-4 15,7-3-15,10-2 0,0-2 0,10-5 16,-2-4-16,-14-2 0,-9 0 16,-9-1-16,-13-1 0,-15-3 15,-10-2-15,-13-2 0,-9 1 16,-9 2-16,-5 2 0,-9 1 15,-5 2-15,-9 0 0,1 1 0,10 2 16,6 2-16,6 0 16,11 0-16,10 1 15,8 0-15,26-4 16,18-6-16,5-2 0,5-3 0,-11 5 16,-7 2-16,-5 4 0</inkml:trace>
  <inkml:trace contextRef="#ctx0" brushRef="#br0" timeOffset="257340.8008">17491 11137 0,'0'0'0,"0"0"15,-28 9-15,9-2 0,-1 0 0,-14 7 16,-7 4-16,-2 0 0,-1 0 15,-12 7-15,-11 4 16,10-6-16,8-4 0,6-3 0,10-3 16,9-3-16</inkml:trace>
  <inkml:trace contextRef="#ctx0" brushRef="#br0" timeOffset="257509.125">17577 11261 0,'0'0'0,"8"6"16,3 0-16,0 3 0,0-2 0,6 5 16,1 2-16,-1-1 0,0 1 15,-1-1-15,1 1 0,-5-2 16,-3-3-16,1 1 0,-3-1 16,0-3-16</inkml:trace>
  <inkml:trace contextRef="#ctx0" brushRef="#br0" timeOffset="257708.3093">17321 11324 0,'0'0'0,"0"0"0,0 0 0,18 12 16,-18-12-16,23 14 0,-23-14 15,26 18-15,-13-8 0,-1 0 16,0 2-16,-2-1 0,-2 0 0,-3-1 15,-4-2-15,0 0 0,0-1 16,0-1-16</inkml:trace>
  <inkml:trace contextRef="#ctx0" brushRef="#br0" timeOffset="257941.6595">17035 11584 0,'0'0'0,"0"0"16,0 0-16,-13-2 0,10 0 16,3 2-16,-3-1 0,7 2 15,3 0-15,13 0 16,11-1-16,0 0 0,1 1 0,12 1 15,4-1-15,9-1 0,-2 1 16,6 1-16,-5 0 16,-10 2-16,-7 3 0,-11-2 0,-4 1 15,-10 2-15,-6 1 0,-14 2 16,-9 1-16,-18 4 16,-14 2-16,3-2 0,3-3 0,-6-3 15,-5-2-15,0-1 16,8-2-16,7-1 0,10-1 15,7-1-15</inkml:trace>
  <inkml:trace contextRef="#ctx0" brushRef="#br0" timeOffset="258094.9945">17099 11761 0,'0'0'0,"0"0"0,0 0 0,0 0 15,1 23-15,-1-23 0,-9 26 16,9-26-16,-15 32 0,6-16 0,-1-3 15,0 1-15,0-1 16,2-3-16,0 0 0,1-1 0,2-1 16,0-2-16</inkml:trace>
  <inkml:trace contextRef="#ctx0" brushRef="#br0" timeOffset="258308.1091">17170 12040 0,'0'0'15,"0"0"-15,18 9 0,-3-3 0,1 1 16,5 1-16,4 1 0,8-1 16,2-1-16,3 0 0,3 1 15,6-2-15,-6 0 0,-2-1 16,-4-1-16,-3-2 0,-2-1 0,-1-1 16,-5-2-16,-9-3 15,-4-2-15,-7-5 16,-8-6-16,2 4 0,0 3 0,1 2 15</inkml:trace>
  <inkml:trace contextRef="#ctx0" brushRef="#br0" timeOffset="258476.899">17410 11826 0,'0'0'0,"0"0"0,0 0 15,0 0-15,0 0 0,0 0 16,25 20-16,-25-20 15,0 0-15,25 21 0,-25-21 0,22 13 16,-8-7-16,-1-5 0,-1-1 16,-1-1-16,-1 1 0,-1 0 15</inkml:trace>
  <inkml:trace contextRef="#ctx0" brushRef="#br0" timeOffset="258632.1843">17754 11818 0,'0'0'0,"0"0"15,0 0-15,14 21 16,-14-21-16,10 21 0,-4-9 0,-1 2 16,1 0-16,-1 0 0,2 0 15,1-2-15,0 1 0,1-1 16,-1-2-16,-1-1 0</inkml:trace>
  <inkml:trace contextRef="#ctx0" brushRef="#br0" timeOffset="258842.8058">18216 11973 0,'0'0'0,"0"0"16,0 0-16,16 14 0,-1015-14 0,2011 14 15,-1007-4-15,1-2 0,-1 0 0,1-1 16,0-1-16,0-1 0,-2 0 16,1-1-16</inkml:trace>
  <inkml:trace contextRef="#ctx0" brushRef="#br0" timeOffset="259092.3124">18946 11393 0,'0'0'0,"0"0"16,0 0-16,-13 21 0,13-21 16,-24 28-16,6-6 0,-6 1 15,-2 5-15,-10 10 0,-3 3 16,-4 4-16,3-5 0,-3 4 15,4-3-15,6-9 0,5-6 16,4-7-16,2-9 0,5-1 16,4-2-16,3-2 0</inkml:trace>
  <inkml:trace contextRef="#ctx0" brushRef="#br0" timeOffset="259308.4029">18830 11654 0,'0'0'0,"3"10"16,1 5-16,-3 5 0,-1 4 0,-4 14 16,-2 5-16,-2 11 0,0 0 15,2 0-15,0-1 0,1 1 16,0-8-16,1-1 0,2-11 16,0-7-16,0-8 0,2-12 15,0-7-15,4-9 0,-2-6 16,0 3-16,-1 3 0,0 1 15</inkml:trace>
  <inkml:trace contextRef="#ctx0" brushRef="#br0" timeOffset="259494.1942">19431 11183 0,'0'0'0,"0"0"0,0 0 16,0 0-16,17 26 0,-17-26 0,8 22 16,-8-22-16,6 24 0,-4-12 15,-1-1-15,0-1 0,0-1 0,0-2 16</inkml:trace>
  <inkml:trace contextRef="#ctx0" brushRef="#br0" timeOffset="259690.9084">19095 11455 0,'0'0'0,"0"0"0,0 0 15,26 3-15,-26-3 0,43 3 16,-15-2-16,1 2 0,2-2 16,10 2-16,1 0 0,-2 1 15,-3-1-15,4 1 0,-6 0 16,-7 1-16,-7-3 0,-5 0 15,-3 0-15,-2-1 0</inkml:trace>
  <inkml:trace contextRef="#ctx0" brushRef="#br0" timeOffset="259891.7091">18987 11681 0,'0'0'0,"0"0"16,0 0-16,25 2 0,-25-2 0,36 4 15,-10-4-15,2 1 0,3 0 16,4 0-16,5-1 16,11 0-16,-2-1 0,10 1 0,-3 0 15,-6 1-15,-6 2 0,-3-2 16,-12 1-16,-5-1 0,-7-1 16,-2 1-16</inkml:trace>
  <inkml:trace contextRef="#ctx0" brushRef="#br0" timeOffset="260074.5963">18927 11830 0,'0'0'0,"0"0"0,0 0 16,0 0-16,31 6 0,-9-5 16,8 0-16,5 0 0,6-1 0,5 1 15,6 0-15,14-1 16,-1 0-16,13 2 0,-3 2 15,5 2-15,-10 0 0,-6-1 0,-16-1 16,-13-1-16</inkml:trace>
  <inkml:trace contextRef="#ctx0" brushRef="#br0" timeOffset="260408.4997">19259 11956 0,'0'0'16,"0"0"-16,-20 6 0,7 1 0,-2 2 15,1 3-15,0 1 0,2 2 16,2 0-16,0 5 0,4 0 16,6 0-16,6-1 0,7-2 15,8-2-15,7-4 0,6-1 16,11-3-16,3-2 0,-1-2 16,-2-1-16,5-2 0,-4-2 15,-9 0-15,-6-3 0,-11-1 16,-8-3-16,-10-2 0,-7-1 0,-8-4 15,-6 0 1,-6 3-16,-9 2 0,-4-3 0,2 3 16,-2 2-16,-1 1 15,7 0-15,5 2 0,0-1 0,7 4 16,7 1-16,6 1 0,9-5 16,7-3-16,-2 1 0,-1 3 0,-2 0 15</inkml:trace>
  <inkml:trace contextRef="#ctx0" brushRef="#br0" timeOffset="260624.5655">20479 11633 0,'0'0'16,"0"0"-16,0 0 0,-27 4 0,27-4 15,-39 9-15,9-3 16,-3 2-16,-2 1 0,-15 6 16,-1 1-16,-8 3 0,7 0 0,-7 4 15,3 2-15,12-6 0,9-4 16,9-3-16</inkml:trace>
  <inkml:trace contextRef="#ctx0" brushRef="#br0" timeOffset="260841.2747">20160 11814 0,'0'0'0,"0"0"0,0 0 16,-3 32-16,0-17 0,-1 6 0,-2 5 16,-2 6-16,1-1 0,0 3 15,0 2-15,1 3 0,0-5 16,2-5-16,1-4 0,0-6 0,2-3 15,2-8-15,2-6 16,-1 0-16,-2-2 16,2 3-16</inkml:trace>
  <inkml:trace contextRef="#ctx0" brushRef="#br0" timeOffset="261090.8799">20900 11490 0,'0'0'0,"0"0"0,0 0 0,0 0 0,0 0 15,-17 25-15,17-25 0,-38 27 16,14-11-16,-6 2 16,-3 2-16,-3 1 0,-3-2 15,-8 6-15,-7 2 0,4-4 0,4-2 16,-5-3-1,5-2-15,11-8 16,8-6-16,8-1 0,6-2 0,3 1 0,3 0 16,1 0-16</inkml:trace>
  <inkml:trace contextRef="#ctx0" brushRef="#br0" timeOffset="261341.2525">20529 11732 0,'0'0'0,"0"0"16,0 0-16,-12 21 0,12-21 0,-15 26 16,8-8-16,-1 2 0,0-2 15,-1 6-15,1-1 0,1-2 16,2-1-16,2-3 0,3 0 16,4-3-16,2-1 0,4-2 15,2-1-15,2-2 0,-1-2 0,2-3 16,3-3-16,2-2 15,1-2-15,1-2 0,1-6 16,-2 0-16,-1 1 0,-1-2 0,-3 4 16,-3 1-16</inkml:trace>
  <inkml:trace contextRef="#ctx0" brushRef="#br0" timeOffset="261590.999">20823 11680 0,'0'0'0,"0"0"0,0 0 15,0 0-15,0 0 0,0 0 16,0 0-16,-6 29 0,6-29 0,-10 31 16,4-9-16,0 5 0,-1 1 15,0 2-15,1 3 0,-2 13 16,1 0-16,0 8 0,1-4 16,1-4-16,0-3 0,2 3 15,0-4-15,0-8 0,1-3 0,0-9 16,0-3-16,0-6 15,-1-3-15,-1-5 0,-3-3 16,1-6-16,-1-3 0,2 0 16,0 2-16,2 1 0</inkml:trace>
  <inkml:trace contextRef="#ctx0" brushRef="#br0" timeOffset="261893.2699">20963 11651 0,'0'0'0,"0"0"16,20-1-16,-9 0 0,0 0 0,4 0 16,1 2-16,6-1 0,1 2 15,-1-1-15,-2 1 0,0 3 16,-1 1-16,-2 2 16,1 2-16,-3 2 0,0 2 0,-4 2 15,-2 4-15,-4 0 0,-2 3 0,0 7 16,-4-1-16,-2 1 15,0 0-15,-1-2 0,-2-2 16,1-2-16,-2-3 0,-1-1 16,-1 0-16,-3-2 0,-2-1 0,-6-6 15,-4-3-15,-4-4 16,-1-3-16,-6-8 0,-1-6 0,2 1 16,6 2-16,7 2 0</inkml:trace>
  <inkml:trace contextRef="#ctx0" brushRef="#br0" timeOffset="277725.4296">22714 11745 0,'0'0'16,"0"0"-16,0 0 0,0 0 0,0 0 15,2-22-15,-2 22 0,0 0 16,-20-18-16,20 18 0,-37-5 16,13 5-16,-3 1 0,-5 5 15,-3 2-15,-12 5 0,-2 4 16,-12 10-16,1 4 0,-2 7 16,10-2-16,11 3 15,8 1-15,11-6 0,8-3 0,14 5 16,13-1-16,10-7 0,7-6 0,14-2 15,10-3-15,8-5 16,4-3-16,-10-2 0,-15-2 16,-12-1-16</inkml:trace>
  <inkml:trace contextRef="#ctx0" brushRef="#br0" timeOffset="278058.7153">23069 11804 0,'0'0'0,"0"0"0,0 0 16,-26 7-16,26-7 0,-30 18 16,11-5-16,-1 4 0,0 2 0,-3 8 15,3 3-15,4-2 16,3-2-16,4 3 0,4-3 0,10-4 16,7-1-16,8-7 0,5-4 15,6-5-15,3-3 0,3-3 16,0-3-16,-1-2 0,1-4 15,1-7-15,-2-6 0,-7-1 0,-3-2 16,-8-3-16,-3-4 0,-7-1 16,-8 3-16,-8 5 0,-7 2 15,-4 8-15,-8 3 0,-4 4 16,-2 3-16,-3 2 0,-3 3 16,-6 3-16,1 2 0,4 6 15,5 3-15,7 3 0,7 4 16,6-5-16,3-4 0,3-3 15</inkml:trace>
  <inkml:trace contextRef="#ctx0" brushRef="#br0" timeOffset="278458.5134">23606 11910 0,'0'0'15,"0"0"-15,-13 17 0,3-4 0,-1 2 16,-5 6-16,1 3 0,-1-1 16,2-2-16,-1 4 0,0-5 15,4-2-15,2-5 0,2-4 16,1-5-16,3-4 0,1-3 16,3-5-16,3-4 0,1-6 15,-1-2-15,3-5 0,1-3 16,7-5-16,1 1 0,3 1 15,3 2-15,-1 6 0,-1 3 0,9 2 16,3 5-16,-3 5 16,0 3-16,-4 5 0,-3 3 0,-3 7 15,-3 7-15,-4 7 16,-3 5 0,-7 3-16,-3 4 0,-3 4 0,1-3 0,-4 0 15,-1 3-15,0-8 16,0-4-16,2-1 0,0-3 15,3-10-15,1-5 0,0-4 0,1-1 16,0-1-16</inkml:trace>
  <inkml:trace contextRef="#ctx0" brushRef="#br0" timeOffset="278775.2515">24235 11879 0,'0'0'0,"0"0"0,-12 25 16,3-6-16,0 2 0,-4 10 0,2 2 16,0 5-16,3-2 15,2-6-15,3-2 0,1-6 0,0-5 16,6-3-16,2-4 0,4-2 16,2-2-16,3-7 0,1-6 15,2-7-15,1-6 0,5-9 16,5-8-16,-3 1 0,-1 3 15,3-6-15,-4 3 0,-2 3 0,-1 3 16,0 4-16,-2 7 16,-6 4-16,-2 1 0,-3 3 15,-4 3-15,-4 2 0,-3 3 16,-1 1-16,-3 1 0,2 1 0,1 0 16,1 0-16</inkml:trace>
  <inkml:trace contextRef="#ctx0" brushRef="#br0" timeOffset="278975.8421">24821 12040 0,'0'0'0,"-2"8"0,-3 4 15,1 1-15,-2 1 0,0 6 16,-2 2-16,0-2 0,0 0 0,2-4 15,-1-2-15,2-3 16,1-4-16,1-5 0,1-6 0,1 1 16,0 1-16,0 0 0</inkml:trace>
  <inkml:trace contextRef="#ctx0" brushRef="#br0" timeOffset="279125.8657">24863 11582 0,'0'0'16,"0"0"-16,0 0 0,0 0 16,20 27-16,-20-27 0,18 28 0,-7-11 15,3 0-15,-3-2 0,-2-3 16,0 0-16</inkml:trace>
  <inkml:trace contextRef="#ctx0" brushRef="#br0" timeOffset="279358.3508">25427 11897 0,'0'0'0,"0"0"0,0 0 15,-26 8-15,26-8 0,-39 14 16,16-1-16,-1 1 0,-2 2 16,-2 7-16,1 0 0,5 0 15,3 0-15,5 0 16,3 0-16,8-1 0,6 0 0,9 1 15,6-3-15,4-3 0,3-5 16,7-3-16,4-5 16,-3-3-16,-3-3 0,-1 0 0,-6 1 15,-5 0-15</inkml:trace>
  <inkml:trace contextRef="#ctx0" brushRef="#br0" timeOffset="279608.2733">26032 11696 0,'0'0'0,"0"0"0,0 0 16,-14 19-16,14-19 0,-23 32 15,6-7-15,-2 3 0,-4 4 0,-4 9 16,0 2-16,5-3 16,4-2-16,0 4 0,4-3 15,2 0-15,3-4 0,7-5 16,3-2-16,6-4 0,6-2 0,0-7 15,2 0-15,0-5 0,-1-2 16,2-6-16,2-7 0,-4 2 16,-2 0-16,-2 1 0</inkml:trace>
  <inkml:trace contextRef="#ctx0" brushRef="#br0" timeOffset="279794.1906">25692 12047 0,'0'0'0,"0"0"0,18-4 16,-2 2-16,3-2 0,3 0 15,3 0-15,9-1 0,0-2 0,0 1 16,-1-2-16,4-1 0,-2 0 16,-4 2-16,-3 2 15,-5 1-15,-4 1 0,-4 0 0,-2 1 16,-3-1-16</inkml:trace>
  <inkml:trace contextRef="#ctx0" brushRef="#br0" timeOffset="280309.5514">22667 12658 0,'0'0'0,"0"0"16,0 0-16,0 0 0,0 0 0,0 0 15,0 0-15,0 0 0,18 18 0,-18-18 16,31 6-16,-10-3 16,3-1-16,11 0 0,6-1 15,9 0-15,5-1 0,28 0 16,8 0-16,15 0 0,10-1 0,30 3 15,22 1-15,49 2 0,-23-1 16,-4 6-16,-4 4 16,-19 1-16,-15 3 0,7 4 0,5 3 15,-21-5-15,-13-4 0,5 2 16,2 3-16,-14 1 0,-8 3 16,-15-9-16,-10-5 0,-27-5 15,-17-5-15,-13-11 0,-8-8 16,-7 5-16,-6 4 0,-5 3 0</inkml:trace>
  <inkml:trace contextRef="#ctx0" brushRef="#br0" timeOffset="316114.9892">18113 15046 0,'0'0'0,"0"0"16,0 0-16,0 0 0,0 0 15,0 0-15,0 0 0,0 0 16,0 0-16,0 0 0,0 0 16,11 26-16,-11-26 0,2 32 15,-4-10-15,0 1 0,-2 1 0,-2 2 16,0 1-16,-3 8 15,-1 0-15,4-5 0,4-4 16,1-5-16,1-4 0,0-2 16,0-4-16,0-1 15</inkml:trace>
  <inkml:trace contextRef="#ctx0" brushRef="#br0" timeOffset="316294.059">18370 15123 0,'0'0'0,"0"0"0,0 0 0,0 0 16,0 25-16,0-25 0,-10 28 15,4-10-15,0-1 0,1-1 16,-1 1-16,2-2 16,0-1-16,2-5 0,0-5 15,1 0-15,0 0 0,0-1 0</inkml:trace>
  <inkml:trace contextRef="#ctx0" brushRef="#br0" timeOffset="316526.4237">18690 15041 0,'0'0'0,"0"0"0,20 4 0,-6 1 16,2 0-16,0 1 0,2-1 15,4 4-15,0 1 0,-3 0 16,-3 2-16,-3-2 0,-2 0 15,-5 2-15,-5 2 16,-5 2-16,-5 1 0,-4 2 0,-5 1 16,-5-1-16,-5-1 0,-9 7 15,-4 0-15,-3-2 16,-2-3-16,5-3 0,4-4 0,3-1 16,8-2-16,5-2 0</inkml:trace>
  <inkml:trace contextRef="#ctx0" brushRef="#br0" timeOffset="316676.0407">18504 15225 0,'0'0'0,"0"0"0,0 0 0,24 16 15,-24-16-15,21 17 0,-10-5 16,0 1-16,-1-1 0,0 3 16,1 2-16,1 5 0,-1-3 0,-4-4 15,-4-3-15,0-2 0,-1-2 16,1-1-16</inkml:trace>
  <inkml:trace contextRef="#ctx0" brushRef="#br0" timeOffset="316843.582">18272 15491 0,'0'0'0,"0"0"15,19 4-15,-6-1 0,3 1 0,9 1 16,5 1-16,1 0 15,2 0-15,6-1 0,0-2 16,-5 0-16,-3 0 0,-6 0 16,-4-1-16,-4 0 0</inkml:trace>
  <inkml:trace contextRef="#ctx0" brushRef="#br0" timeOffset="317026.2581">18378 15430 0,'0'0'15,"0"0"-15,0 0 0,0 0 0,0 33 16,0-33-16,0 37 16,1-18-16,0-1 0,0 4 15,0 5-15,-2-2 16,-1 0-16,0 3 0,0-5 0,1-3 16</inkml:trace>
  <inkml:trace contextRef="#ctx0" brushRef="#br0" timeOffset="317159.6028">18248 15746 0,'0'0'0,"0"0"0,0 0 15,34 6-15,-15-3 0,11-1 0,5-1 16,3-3-16,4-2 0,15-3 16,2-2-16,-10 2 0,-11 1 0,-6 1 15</inkml:trace>
  <inkml:trace contextRef="#ctx0" brushRef="#br0" timeOffset="317360.3438">19349 15218 0,'0'0'16,"0"0"-16,0 0 0,0 0 15,0 0-15,-32 13 0,32-13 16,-33 23-16,13-11 0,-2 3 15,-1 2-15,-2 3 0,-3 2 0,-6 5 16,1 0-16,3-1 0,4 0 16,-1 0-16,6-4 0,4-5 15</inkml:trace>
  <inkml:trace contextRef="#ctx0" brushRef="#br0" timeOffset="317576.8221">19155 15498 0,'0'0'0,"0"0"16,-5 31-16,0-8 0,1 5 15,-4 17-15,-2 6 16,-3 8-16,-1-4 0,-2 5 0,3-5 16,1-4-16,4-10 0,3-11 15,0-7-15,2-8 0,1-5 16,2-15-16,2-10 0,1-8 15,1-6-15,-1 6 0,-1 5 0,0 4 16</inkml:trace>
  <inkml:trace contextRef="#ctx0" brushRef="#br0" timeOffset="317743.278">19570 14946 0,'0'0'15,"0"0"-15,0 0 0,12 23 0,-9-12 16,1 2-16,-1 2 16,-1 2-16,0 0 0,0 2 0,1-4 15,-2-1-15</inkml:trace>
  <inkml:trace contextRef="#ctx0" brushRef="#br0" timeOffset="317929.1275">19334 15238 0,'0'0'0,"0"0"0,0 0 0,25 3 15,-25-3-15,30 7 0,-30-7 16,40 7-16,-18-3 0,4 1 16,4-1-1,-4-1-15,-1-1 0,1 1 16,-4 0-16,-3-2 0</inkml:trace>
  <inkml:trace contextRef="#ctx0" brushRef="#br0" timeOffset="318126.6668">19278 15437 0,'0'0'0,"0"0"0,0 0 16,38 3-16,-21-1 0,4 0 0,4 0 15,7-1-15,-1-1 0,4 1 16,4 1-16,-4-1 16,-3 0-16,0 1 15,-6-2-15,-4 1 0</inkml:trace>
  <inkml:trace contextRef="#ctx0" brushRef="#br0" timeOffset="318293.4609">19211 15570 0,'0'0'0,"0"0"16,0 0-16,0 0 0,0 0 0,0 0 16,0 0-16,36 10 0,-36-10 15,42 7-15,-14-7 0,3 0 16,3 0-16,13 0 0,1 0 16,-3-1-16,-3-1 0,1 1 15,-7 0-15,-8 1 0</inkml:trace>
  <inkml:trace contextRef="#ctx0" brushRef="#br0" timeOffset="318494.5327">19268 15834 0,'0'0'0,"0"0"16,-3 21-16,2-7 0,0 0 0,0 1 15,-1 1-15,0 3 0,1-1 16,1-4-16,1 1 0,0-5 16,0-3-16,0-4 0,1-5 15,-2 2-15,2-3 0,-2 3 16</inkml:trace>
  <inkml:trace contextRef="#ctx0" brushRef="#br0" timeOffset="318759.7071">19265 15830 0,'0'0'0,"0"0"0,0 0 16,0 0-16,0 0 0,0 0 15,0 0-15,39 2 16,-39-2-16,35 5 0,-15-1 0,2 2 16,1-1-16,1 2 0,-1-1 15,-3 0-15,-3 0 0,2 2 16,-5 1-16,-7-1 16,-7 2-16,-5-3 0,-1-1 0,-8 5 15,-5 0-15,-2 1 0,-1 0 16,-1-1-16,-1 0 15,5-3-15,2 0 0,3 2 0,4 0 16,9 0-16,7 0 0,9-5 16,7 0-16,4-3 0,5-3 15,13-6-15,5-5 0,-11 2 16,-6 2-16,-6 1 0</inkml:trace>
  <inkml:trace contextRef="#ctx0" brushRef="#br0" timeOffset="319478.0064">19422 13766 0,'0'0'0,"0"0"0,0 0 16,0 0-16,0 0 0,0 0 15,0 0-15,-14 31 0,14-31 0,-21 40 16,8-14-16,-1 2 0,1 4 16,-3 16-1,0 5-15,2-1 16,2 1-16,1 4 0,4-9 0,5 6 16,4-3-16,6-8 0,3-4 0,13-4 15,10-3-15,3-4 0,1-3 16,23 3-16,10-1 15,-2-3-15,-4-3 0,21-2 0,8-3 16,20-2-16,-21-3 0,-4-7 16,-3-2-16,-18-3 0,-11 0 15,0-7-15,0-4 0,-14-3 16,-9-1-16,-2-11 0,-1-6 16,-5 1-16,-5-1 0,-4-10 15,-1-5-15,-6 2 0,-5 3 0,-2-4 16,0-3-16,-2 5 0,-2 2 15,-2-3-15,0-1 16,0 2-16,0 4 0,-8 0 0,-4 0 16,2 7-16,1 6 0,-7 0 15,-4 1-15,1 0 0,2 2 0,-12-2 16,-8-4-16,1 10 0,-1 5 16,-18 1-16,-14 3 15,29 9-15,1 3 0,-46 2 16,-13 2-16,7 3 15,2-2-15,13 3 0,6 0 0,6 8 16,3 6-16,1 7 0,0 6 16,20-11-16,13-8 0,9-5 15</inkml:trace>
  <inkml:trace contextRef="#ctx0" brushRef="#br0" timeOffset="331093.3821">25255 13477 0,'0'0'15,"0"0"-15,0 0 0,0 0 0,0 27 16,0-27-16,0 28 15,0-28-15,0 42 0,0-14 0,0 6 16,0 10-16,0 0 0,0 7 16,0 4-16,0 12 0,-1-4 15,0 11-15,0-3 0,1-7 16,0-7-16,0 7 0,0-2 16,0-10-16,0-8 0,1 1 15,1-7-15,-1-6 0,-1-5 0,0-6 16,1-4-16,-1-8 0,-1-4 15,-1-8-15,-1-6 16,1 4-16,0 0 0,1 1 0</inkml:trace>
  <inkml:trace contextRef="#ctx0" brushRef="#br0" timeOffset="332076.9183">25266 13582 0,'0'0'0,"0"0"0,21-10 0,-5 5 16,1-1-16,6 0 0,5 1 16,9-4-16,2 1 0,14-2 15,5 2-15,4 1 0,2 0 16,20 0-16,5 2 0,-8-1 15,-8 0-15,21-1 0,18-1 0,3 0 16,-7 1-16,35-1 0,-7 2 16,-24 0-16,-19 2 0,2-2 15,2 1-15,2 1 0,3 2 16,-5 0-16,-2-1 0,-19-1 16,-12 0-16,3 1 0,2 2 0,-1 1 15,-3-1-15,0 1 16,0 1-16,-7-1 0,-3-1 0,-1 0 15,0-1-15,-10 2 0,-6 1 16,-1 2-16,1 1 0,-6 3 16,-5-1-16,-3 2 0,-4 0 15,-2-3-15,-4-2 0,-1 5 16,-3 2-16,-1 0 0,0 0 16,-5-1-16,-1 5 15,-1 2-15,-1 2 0,1 0 0,1 2 16,-3 2-16,0 2 0,0 3 15,-2 2-15,2 1 0,0 1 0,0 3 16,-1 2-16,1-3 0,0 0 16,-1 2-16,1 1 15,0 0-15,1-1 0,-1 2 16,0 0-16,0-2 0,0-4 0,0 0 16,0-1-16,-1-1 0,-1-2 15,0 1-15,1 1 0,-4-2 16,-1 0-16,-1-5 0,1-3 15,0-2-15,-1 3 0,0-1 16,-2 2-16,1-3 0,0-3 0,1 1 16,-1 0-16,0 0 15,1 0-15,-1-3 0,-2 1 16,-1 1-16,0 1 0,-1-3 0,-1-1 16,-3-2-16,0-1 0,-1 0 15,0 1-15,0-1 0,-3-1 16,-3-1-16,-4-2 0,3-1 15,1-2-15,-4-2 0,-1-2 16,-3 1-16,-1 0 0,-2 0 16,-3-1-16,1 0 0,-1 0 0,-10 0 15,0-1-15,-1 1 0,2 0 16,-3-2-16,-4 1 0,-1-1 16,0 1-16,-10-1 0,1 1 15,2-1-15,2-1 0,-15 1 16,-2-1-16,2 5 15,2 5-15,-30-3 0,10-1 0,12 1 16,8 0-16,-10 1 16,-6 0-16,13 0 0,9 0 0,-2-1 15,-1 0-15,1 3 0,1 0 0,-9 5 16,-7-1 0,-2-2-16,0-2 0,14-6 0,9-2 15,-6 2-15,-4 3 16,9 0-16,7 0 0,-10-6 0,-7-5 15,22 4-15,17 1 0,10 1 16</inkml:trace>
  <inkml:trace contextRef="#ctx0" brushRef="#br0" timeOffset="333727.0633">25828 15002 0,'0'0'0,"0"0"0,0 0 16,0 0-16,0 0 0,-22-19 0,22 19 15,-24-8-15,24 8 0,-36-3 16,14 4-16,-1 1 0,-1 2 0,-1 1 15,-1 0 1,-4 2-16,4 0 0,6 2 0,2-1 16,6 4-16,4 1 0,9 3 15,8 2-15,3-2 0,2 0 0,8 6 16,4 0-16,-1-1 16,1 0-16,-6-2 0,-2-2 15,-6-2-15,-3-2 0,-7-1 16,-5 0-16,-9-2 0,-7 0 15,-5-2-15,-5-1 0,2-2 16,1 0-16,2-2 0,0-2 0,4-1 16,3 1-16,4 0 0</inkml:trace>
  <inkml:trace contextRef="#ctx0" brushRef="#br0" timeOffset="333960.3085">26418 14932 0,'0'0'0,"0"0"0,-10 18 0,0-5 15,-2 2-15,-9 10 0,-4 5 16,1 2-16,-1 1 0,0 10 16,3 0-16,2-4 0,3-3 0,6 3 15,8-2-15,6-6 0,2-5 16,4-6-16,1-4 0,2-5 15,1-4-15,-3-1 16,-2-1-16,-2-1 0</inkml:trace>
  <inkml:trace contextRef="#ctx0" brushRef="#br0" timeOffset="334113.2855">26084 15129 0,'0'0'0,"0"0"16,0 0-16,39-4 0,-17 2 15,4 0-15,5 0 0,3 1 16,4 1-16,9 0 0,2 0 16,8 0-16,-2 0 0,-10 0 15,-8 0-15,-7 0 0</inkml:trace>
  <inkml:trace contextRef="#ctx0" brushRef="#br0" timeOffset="334296.3148">26864 15251 0,'0'0'0,"0"0"16,0 0-16,-15 25 0,15-25 15,-17 24-15,5-9 0,1 0 16,0 1-16,1-1 0,2-1 16,-1 1-16,2-3 0,3-4 15,2-3-15,1-2 0,0 0 0,0-1 16</inkml:trace>
  <inkml:trace contextRef="#ctx0" brushRef="#br0" timeOffset="334443.3156">26898 14862 0,'0'0'0,"0"0"0,0 0 15,19 10-15,-19-10 0,24 20 16,-9-7-16,5 1 0,3 1 0,-3-2 15,-2-2-15,-3-1 0</inkml:trace>
  <inkml:trace contextRef="#ctx0" brushRef="#br0" timeOffset="334643.0935">27323 15133 0,'0'0'0,"0"0"0,-28 7 16,7-2-16,-2 2 0,-8 7 15,0 4-15,3 1 0,5 1 16,2 3-16,6-2 0,7 0 0,6-1 16,13 0-16,11 0 15,6-5-15,3-1 0,11-4 0,4-4 16,1-5-16,1-5 0,-9 0 16,-9 1-16,-7 2 0</inkml:trace>
  <inkml:trace contextRef="#ctx0" brushRef="#br0" timeOffset="334860.1422">27864 14858 0,'0'0'0,"0"0"0,0 0 16,-14 37-16,6-17 0,-5 8 15,-3 7 1,-5 14-16,1 3 0,4-5 0,1-5 15,1 6-15,0 6 16,3-10-16,3-8 0,5-9 0,3-9 16,0-3-16,0-3 0,0-2 15</inkml:trace>
  <inkml:trace contextRef="#ctx0" brushRef="#br0" timeOffset="335077.4572">28161 15182 0,'0'0'0,"0"0"0,0 0 16,0 0-16,-29-5 0,29 5 16,-39-4-16,14 4 0,-4 0 15,0 2-15,1 0 0,-7 5 16,3 2-16,6 3 0,3 5 16,5-1-16,5 1 0,7 1 15,8 2-15,2 3 0,4-1 0,8 1 16,8 0-16,1-2 0,0-5 15,-4-3-15,-4-1 16,-4-4-16</inkml:trace>
  <inkml:trace contextRef="#ctx0" brushRef="#br0" timeOffset="335343.656">28843 14973 0,'0'0'0,"0"0"16,0 0-16,0 0 0,-11 23 0,11-23 15,-26 34-15,9-12 16,-3 3-16,-1 3 16,-1 2-16,-3 6 0,3-3 0,0 4 15,5-3-15,4-5 0,3-4 16,5-3-16,6-2 0,4-3 15,2 0-15,2-6 0,0-2 16,3-8-16,4-4 0,-4 0 16,-2 1-16,-3-1 0</inkml:trace>
  <inkml:trace contextRef="#ctx0" brushRef="#br0" timeOffset="335543.2083">28547 15154 0,'0'0'0,"0"0"0,0 0 16,27-5-16,-27 5 0,32 0 15,-8 2-15,0 1 0,0-1 16,9 1-16,2 0 0,-2 1 0,-1-2 16,3 0-16,-3 1 15,-10-1-15,-4 0 0,-3-1 16</inkml:trace>
  <inkml:trace contextRef="#ctx0" brushRef="#br0" timeOffset="335844.109">29038 15194 0,'0'0'0,"0"0"0,0 0 16,0 0-16,-16 17 0,16-17 16,-14 26-16,5-9 0,-1 2 0,1 1 15,2 1-15,0 1 0,3-1 16,5 5-16,5 0 15,7-2-15,2-2 0,7-2 0,4-3 16,2-2-16,2-4 0,7 0 16,2-4-16,-3-5 0,-2-2 15,5-7-15,-4-5 0,-6-4 16,-7-3-16,-9-2 0,-7-2 16,-8 1-16,-6 1 0,-11 1 15,-10 0-15,-5 3 0,-7 2 0,-7 3 16,-7 3-16,-12 4 15,-1 6-15,5 4 0,5 4 0,14-2 16,11-2-16,7-1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29:13.197"/>
    </inkml:context>
    <inkml:brush xml:id="br0">
      <inkml:brushProperty name="width" value="0.05292" units="cm"/>
      <inkml:brushProperty name="height" value="0.05292" units="cm"/>
      <inkml:brushProperty name="color" value="#FF0000"/>
    </inkml:brush>
  </inkml:definitions>
  <inkml:trace contextRef="#ctx0" brushRef="#br0">3099 4639 0,'0'0'0,"0"0"0,0 0 0,0 0 16,0 0-16,0 0 0,-14 30 16,14-30-16,-15 26 0,15-26 15,-25 31-15,12-12 0,-3-1 0,1 3 16,-2 2-16,-7 5 0,1-2 16,1 2-16,-4 1 15,1 3-15,3 0 0,1-4 0,0-1 16,4-4-16,1-2 0,2-3 15,-1-4-15,6-2 0,-1-3 16,0-4-16,2-3 0,4-1 16,-2 0-16,2 1 0</inkml:trace>
  <inkml:trace contextRef="#ctx0" brushRef="#br0" timeOffset="350.0476">2646 4838 0,'0'0'0,"0"0"15,0 0-15,0 0 0,0 0 0,0 0 16,23 13-16,-23-13 16,0 0-16,28 16 0,-28-16 15,22 17-15,-22-17 0,26 19 0,-8-8 16,0 0-16,1 0 0,2 0 15,1 0-15,8 4 0,-4-2 16,3 3-16,2-1 0,-2-1 16,-2-3-16,8 2 0,0 0 15,-2 1-15,-2 0 0,-2-1 16,1-3-16,-1 0 0,-4 0 16,-2-1-16,2 0 0,-3 0 15,-4-1-15,-3 3 0,-1-1 16,-3 1-16,0 0 0,-8 2 0,-3 0 15,0-1-15,0-3 0,0-3 16</inkml:trace>
  <inkml:trace contextRef="#ctx0" brushRef="#br0" timeOffset="1567.5275">2112 6493 0,'0'0'16,"0"0"-16,0 0 0,0 0 0,26-2 15,-26 2-15,28-5 0,-9 4 16,0 1-16,3-1 0,4-1 16,2 2-16,0 0 0,15 0 15,5 0-15,0-2 0,2 0 0,19-1 16,4 1-16,10 0 16,-7-2-16,20 1 0,3 0 15,-6-1-15,-4 2 0,18-2 16,15-1-16,18 1 0,-14 0 0,0 0 15,2-1-15,-13 1 0,-7-1 16,11 3-16,8 2 0,-7 2 16,-3-1-16,8-5 0,7-4 15,-6 4-15,-8 3 0,12-5 16,9-3-16,-15-1 0,-9 1 0,9 7 16,4 4-16,-16 0 15,-10 2-15,4-2 0,3-1 16,-12-1-16,-8 1 0,-5 0 0,0 0 15,-13-1-15,-8 0 0,-3 0 16,1 2-16,-10-4 0,-7 1 16,-5 2-16,-2 2 0,-7 0 15,-6 1-15,-2-7 0,0-1 16,-8 4-16,-5 4 0,-5 0 16,-1 1-16,0-3 0,0 1 0,-3-3 15,1-6-15,-2 2 16,-4 3-16,5 1 0,2 0 15,-2 0-15,-2 4 0,0-2 0,2-2 16,-3 1-16,3-1 0,0 0 16,0 0-16,0 0 0,0 3 15,0-3-15,0 0 0,0 0 16,4-3-16,-1 2 0,-2 0 16,-1 1-16,0 0 0,0 0 15,0 0-15,2-2 0,-2 2 0,2-2 16,-2 2-16,0 0 0,0 0 15,0 0-15,0 0 0,0 0 16,0 0-16,0 0 0,3-1 16,-3 1-16,0 0 0,0 0 15,0 0-15,0 0 0,0 0 16,0 0-16,0 0 0,0 3 16,0-1-16,-1 0 0,-1 2 15,1-2-15,0 0 0,1-2 0</inkml:trace>
  <inkml:trace contextRef="#ctx0" brushRef="#br0" timeOffset="4800.2711">8630 5756 0,'0'0'0,"0"0"0,0 0 15,0 0-15,-17-20 0,17 20 0,-23-9 16,23 9-16,-35-8 0,11 6 15,-2 2-15,-1 3 0,-2 3 0,-7 2 16,-4 3-16,4 0 16,0 0-16,0 3 0,6-1 15,7 0-15,6 1 0,9 0 0,8 0 16,9-2-16,6 1 0,6-1 16,5 0-16,3 0 0,2-1 15,2 3-15,1 1 0,2 2 16,-7 0-16,-6-2 0,-5-2 15,-11 0-15,-9 2 0,-8 1 16,-9 2-16,-2-2 0,-6 2 0,-6 2 16,-1-1-16,0-3 0,1-3 15,3-4-15,4-2 0,8-7 16,8-7-16,2 1 0,2 3 16,0-1-16</inkml:trace>
  <inkml:trace contextRef="#ctx0" brushRef="#br0" timeOffset="5199.6379">8934 5577 0,'0'0'0,"-3"9"0,-1 7 15,-2 3-15,1 2 0,-8 14 16,-2 5-16,-4 11 0,1 1 0,-1 7 15,4-6-15,1-8 0,3-7 16,-2-2-16,4-8 0,0-10 16,3-5-16,1-5 0,1-1 15,-1-6-15,1-2 0,1-7 16,0-5-16,5-5 0,2-4 0,4-4 16,0-3-16,6 1 15,1 0-15,4 1 0,1 3 16,3 1-16,0 4 0,1 5 15,2 2-15,-1 6 0,1 2 0,-1 5 16,-3 4-16,-2 4 0,-3 3 16,-1 5-16,-3 5 0,-3 3 15,-2 1-15,-2 3 0,0 0 16,-3-1-16,-1-2 0,-2-1 16,0-3-16,1-1 0,2-3 0,5-4 15,7-4-15,-7-3 0,0-1 16,-1-1-16</inkml:trace>
  <inkml:trace contextRef="#ctx0" brushRef="#br0" timeOffset="5616.599">9886 5807 0,'0'0'0,"0"0"15,0 0-15,0 0 0,0 0 0,-20-8 16,20 8-16,-33-2 0,10 4 15,-4 1-15,-3 2 0,-4 4 16,-2 0-16,-10 8 0,0 1 16,-5 8-16,3 3 0,8 1 15,7 1-15,4 2 0,8-4 16,11-5-16,10-2 0,6-5 16,8-4-16,7-6 0,6-3 15,5-4-15,3-5 0,4-4 16,2-2-16,-3-4 0,-1-3 0,-2-2 15,-1 0-15,3-3 0,-6 0 16,-5 0-16,-5 2 0,-6 5 16,-3 5-16,-3 1 0,-3 2 15,-3 4-15,-1 2 0,-2 2 16,-3 6-16,0 2 0,-3 3 16,-1 3-16,0 3 0,1 2 0,3 3 15,3-1-15,3 0 16,4-1-16,3-2 0,7-2 0,7-4 15,1-4-15,1-5 0,-4 1 16,-4-2-16,-4-1 0</inkml:trace>
  <inkml:trace contextRef="#ctx0" brushRef="#br0" timeOffset="5867.0948">10514 5528 0,'0'0'0,"0"0"0,0 0 16,-12 17-16,12-17 0,-18 27 0,3-6 15,-2 5-15,1 3 0,-6 14 16,-1 3-16,2-1 0,3-2 16,4 6-16,5-3 0,2 0 0,4-7 15,6-10-15,6-7 16,2-1-16,2-3 0,8-10 0,5-7 15,0-3-15,2-5 0,-7 2 16,-5 0-16,-3 2 0</inkml:trace>
  <inkml:trace contextRef="#ctx0" brushRef="#br0" timeOffset="6066.9619">11198 5388 0,'0'0'0,"0"0"0,0 0 15,0 0-15,0 0 0,0 0 0,-15 29 16,15-29-16,-24 32 0,6-6 16,-1 8-16,-1 0 0,0 1 0,-5 12 15,0 3-15,1 4 16,5-5-16,6 3 0,6-5 16,4-7-16,2-5 0,8-10 15,6-6-15,-2-4 0,-3-4 0,-2-2 16</inkml:trace>
  <inkml:trace contextRef="#ctx0" brushRef="#br0" timeOffset="6406.0672">11489 5811 0,'0'0'15,"0"0"-15,0 0 0,-26 20 0,26-20 16,-23 27-16,10-8 0,1 2 15,1 1-15,0 6 0,3-2 16,5-3-16,4-2 0,5-5 16,6-3-16,3-4 0,4-2 15,8-4-15,5-7 0,-1-2 16,-1-3-16,0-3 0,-1-2 16,-3-3-16,-3-1 0,-1-4 15,-4-3-15,-8 1 0,-6 0 0,-8 3 16,-6 2-16,-4 2 0,0 3 15,-8 4-15,-6 0 0,1 4 16,0 3-16,-1 2 0,-3 3 16,8 0-16,4 0 0,7 2 15,4 2-15,5 1 0,4 0 16,0-2-16,0-1 0,-1-1 0</inkml:trace>
  <inkml:trace contextRef="#ctx0" brushRef="#br0" timeOffset="6889.4615">12042 5770 0,'0'0'0,"0"0"16,0 0-16,-18 25 0,12-13 0,-2 4 16,-1 2-16,2 1 0,-1 1 15,1 6-15,3-1 16,2-4-16,1-3 0,4-6 0,2-5 15,6-1-15,5-4 0,3-3 16,3-4-16,0-3 0,-1-1 16,7-5-16,1-3 0,-1-4 15,-1 0-15,0-2 0,-2-2 16,-1 2-16,-2 0 0,-1 1 16,-5 4-16,-5 5 0,-4 3 0,-1 7 15,-2 4-15,-3 2 0,-1 3 16,-4 7-16,-3 7 15,0 1-15,-1 3 0,1 4 0,2 2 16,1-1-16,3-2 0,5-2 16,3 0-16,3-5 0,2-3 15,9-7-15,7-5 16,-2-1-16,1-4 0,6-5 0,2-4 16,-2-3-16,-2-5 0,0-3 15,1-5-15,-3-3 0,-4-4 0,-4 0 16,-4-2-16,-2-2 0,-3 2 15,-4 4-15,-4 1 0,-2 10 16,-2 6-16,-4 2 0,-4 4 16,-3 2-16,-2 4 0,3 0 15,2 1-15,2-1 0</inkml:trace>
  <inkml:trace contextRef="#ctx0" brushRef="#br0" timeOffset="7333.6687">9042 6615 0,'0'0'0,"0"0"16,0 0-16,30-11 0,-13 9 0,8-2 15,8 2-15,13-5 0,3 0 16,12 2-16,10 0 15,18 1-15,2 0 0,27-2 0,24-3 16,7 0-16,-12 0 0,68-1 16,-8 3-16,-27 0 0,-19 0 15,1 1-15,2 3 0,-16 3 16,-11 3-16,-1 0 0,-2 0 16,-16 0-16,-12 1 0,-8-1 15,-5 0-15,-17-6 0,-12-5 0,-16 3 16,-13 1-16,-7 2 0</inkml:trace>
  <inkml:trace contextRef="#ctx0" brushRef="#br0" timeOffset="7558.391">13288 5481 0,'0'0'0,"0"0"0,0 0 15,0 0-15,26 0 0,-26 0 16,0 0-16,26 10 0,-26-10 0,0 0 16,16 23-16,-14-15 0,1-1 15,-1 0-15</inkml:trace>
  <inkml:trace contextRef="#ctx0" brushRef="#br0" timeOffset="7750.5419">13117 5829 0,'0'0'15,"0"0"-15,23 2 0,-5 1 0,2 1 16,9 1-16,5 4 15,-3-1-15,0 0 0,5 4 0,-4 0 16,-7-2-16,-4-2 0,-5-2 16</inkml:trace>
  <inkml:trace contextRef="#ctx0" brushRef="#br0" timeOffset="7900.0246">13095 6225 0,'0'0'0,"0"0"15,0 0-15,25-4 0,-25 4 0,36-5 16,-10-1-16,3-1 0,2-1 16,12-5-16,2 1 0,-2-2 15,-1 0-15,0 0 0,-8 3 16,-7 2-16</inkml:trace>
  <inkml:trace contextRef="#ctx0" brushRef="#br0" timeOffset="8083.1001">13796 5725 0,'0'0'0,"0"0"0,26-4 0,-9 1 0,2 0 16,11-2-16,3 0 16,-1 3-16,-1-1 0,7 2 15,1 0-15,-5 1 0,-3 0 0,-7 0 16,-4 0-16,-4 0 0</inkml:trace>
  <inkml:trace contextRef="#ctx0" brushRef="#br0" timeOffset="8255.6497">13773 5937 0,'0'0'0,"0"0"0,25-4 15,-7 1-15,2 0 0,13 0 0,6-2 16,0 1-16,1 0 0,7-3 15,0-1-15,-8-1 0,-3 2 16,-2-5-16,-7-2 0,-7-1 16,-7-1-16,-2 3 0,-3 3 15,-1 2-15</inkml:trace>
  <inkml:trace contextRef="#ctx0" brushRef="#br0" timeOffset="8500.5576">13906 5591 0,'0'0'0,"0"0"16,0 0-16,0 0 0,5 29 0,-5-29 16,2 41-16,-1-14 15,1 2-15,3 15 0,1 4 16,3-3-16,2-1 0,6 7 16,3-1-16,-2-6 0,1-5 0,2 3 15,0-6-15,-1-5 0,-3-5 16,-2-3-16,-3-3 15,-1-6-15,0-3 0,-2-3 0,-3-1 16,-2-7-16,-2-3 0,0 1 16,-2 2-16,2-4 0</inkml:trace>
  <inkml:trace contextRef="#ctx0" brushRef="#br0" timeOffset="8701.2929">14267 5978 0,'0'0'0,"0"0"0,0 0 16,0 0-16,0 0 0,0 0 0,0 0 15,-22 15-15,22-15 0,-29 19 16,10-6-16,-1 2 0,-3 1 16,-1 2-16,-2 1 0,-5 5 15,3-1-15,-6 4 0,1-2 16,4-4-16,4-2 0,3-4 16,2-2-16,4-5 0,1-2 0,4-7 15,2-6-15,2 1 0,1 1 16,2 2-16</inkml:trace>
  <inkml:trace contextRef="#ctx0" brushRef="#br0" timeOffset="8853.2034">14178 5361 0,'0'0'0,"0"0"0,0 0 16,16 14-16,-16-14 0,16 21 0,-10-8 15,1 4-15,-2 3 0,0-5 16,-1 0-16,-1-2 0</inkml:trace>
  <inkml:trace contextRef="#ctx0" brushRef="#br0" timeOffset="9450.5019">3597 6005 0,'0'0'0,"0"0"0,0 0 16,0 0-16,0 0 0,30 9 16,-30-9-16,21 11 0,-21-11 15,22 11-15,-12-3 0,2-1 16,0 0-16,-2-1 0,-2-1 0,0 0 16</inkml:trace>
  <inkml:trace contextRef="#ctx0" brushRef="#br0" timeOffset="9617.347">3274 6227 0,'0'0'0,"0"0"0,0 0 15,-4 22-15,4-22 0,-5 19 0,5-19 16,-3 29-16,3-13 0,0 0 15,1 0-15,1-4 0,2-3 0,-1 1 16,0-2-16,0-1 0</inkml:trace>
  <inkml:trace contextRef="#ctx0" brushRef="#br0" timeOffset="9833.1714">3304 6238 0,'0'0'0,"0"0"15,0 0-15,25-15 0,-10 8 0,8-2 16,6-2-16,11-1 0,2-1 15,8 1-15,4-1 0,12-1 16,-5 2-16,10-1 0,-3 1 16,-9 3-16,-9 3 0,4 0 15,-6 3-15,-10 3 0,-12 1 16,-5 1-16,-9 2 0,-7 0 0,-6 2 16,-12 2-16,-6 2 15,-3 0-15,-3 1 0,-6 2 0,-5 1 16,6-3-16,7-4 0,7 0 15</inkml:trace>
  <inkml:trace contextRef="#ctx0" brushRef="#br0" timeOffset="10017.1779">3573 6229 0,'0'0'0,"0"0"15,0 0-15,0 0 0,-19 18 0,19-18 16,-22 21-16,22-21 0,-24 27 0,12-13 15,1 1-15,1 0 16,2 0-16,2-1 0,0-1 16,3 1-16,-1-3 0,1-1 0,1-3 15,1-1-15</inkml:trace>
  <inkml:trace contextRef="#ctx0" brushRef="#br0" timeOffset="10150.1023">3795 6262 0,'0'0'0,"0"0"0,0 0 16,29-3-16,-18 3 0,4 0 15,3 2-15,-1-1 0,-2 0 0,4 2 16,-1 2-16,-3 2 16,1 0-16,-6 1 0,-4 1 15,0-2-15,-1-2 0,0 0 0</inkml:trace>
  <inkml:trace contextRef="#ctx0" brushRef="#br0" timeOffset="10316.9871">3551 6519 0,'0'0'0,"0"0"15,0 0-15,29-7 0,-15 5 0,2-2 16,5 0-16,1 1 0,2-1 16,7 1-16,0 3 15,-5-1-15,-4 1 0,-3-1 0</inkml:trace>
  <inkml:trace contextRef="#ctx0" brushRef="#br0" timeOffset="10500.1377">3731 6613 0,'0'0'0,"0"0"0,0 0 15,0 0-15,0 21 0,0-21 16,0 20-16,0-20 0,-1 25 0,1-9 15,-4 2-15,2-3 16,0-1-16,1-2 0,-3-1 16,2-2-16</inkml:trace>
  <inkml:trace contextRef="#ctx0" brushRef="#br0" timeOffset="10633.4859">3544 6830 0,'0'0'0,"0"0"0,0 0 15,0 0-15,0 0 0,40-11 0,-19 5 16,5 1-16,1 0 0,5-1 15,4 0-15,6 0 0,-1 2 16,7 0-16,-1-2 0,-10 2 16,-5 0-16,-9 1 0</inkml:trace>
  <inkml:trace contextRef="#ctx0" brushRef="#br0" timeOffset="11120.8778">1806 6838 0,'0'0'0,"0"0"0,0 0 15,0 0-15,0 0 0,0 0 16,5 25-16,-5-25 0,-2 27 0,1-7 16,-1 5-16,2 0 0,-4 0 15,2 8-15,1 4 0,-2 10 16,1-3-16,-2 15 0,0 4 15,0-3-15,-1-3 0,0 17 16,0 3-16,0 7 0,1-7 0,-2 14 16,-1-1-16,1-11 0,-2-8 15,-2 39-15,2-5 16,3-23-16,-1-16 0,2-1 0,-3 1 16,2-9-16,2-10 0,0-3 15,-1-3-15,-2-13 0,3-6 16,0-5-16,-1-1 0,2-9 15,1-6-15,-2 1 0,-4 3 16,4-3-16,0-3 0,0 0 16,3 1-16,-2-1 0</inkml:trace>
  <inkml:trace contextRef="#ctx0" brushRef="#br0" timeOffset="15184.0404">1796 6863 0,'0'0'0,"0"0"16,0 0-16,0 0 0,22-9 0,-22 9 15,25-4-15,-9 2 0,0 1 16,3-1-16,6 0 16,1 0-16,-1 0 0,14-1 15,7-1-15,-2-1 0,-3-1 0,13 0 16,-2 1-16,1-2 0,-2 0 15,14 0-15,2 2 0,-5-1 16,-4-2-16,9 2 0,1 1 16,-5-1-16,-1 2 0,7-3 15,0 0-15,-5 4 0,-1 2 0,-1-1 16,1-2-16,-1 0 0,3-2 16,24 0-16,-7-2 15,-8 9-15,-6 6 0,2-5 16,-4-2-16,-2 0 0,-4 1 0,-1-2 15,-2-3-15,3 4 0,-3 3 16,1 0-16,1 2 0,-4 0 16,-2 0-16,0-2 0,1-2 15,-1 5-15,1-1 0,0-2 16,0-2-16,-1 3 0,-2-1 0,0 2 16,0 0-16,2 0 0,-3-2 15,5-1-15,1-1 0,-6-1 16,1-1-16,4 0 0,4 0 15,-2 0-15,-1 0 0,-4 0 16,1 1-16,-1 1 0,1 0 16,3 2-16,0 1 0,-2-3 15,0-1-15,2-1 0,5 1 16,-6 1-16,-2 1 0,1-2 16,0 0-16,2-1 0,2-1 0,1-1 15,4 1-15,-4 1 0,-1 3 16,-1-1-16,3 2 0,-3 0 15,-1 0-15,2-1 0,0 2 16,-3-2-16,-4 1 0,6-3 16,5 0-16,-1 2 0,-2 3 15,3-4-15,0-1 0,-2 3 16,-3-1-16,3 0 0,1-1 16,1 3-16,-1 2 0,3-5 15,2-3-15,2-2 0,-1-1 0,0 4 16,0 4-16,2-5 0,-1 1 15,3 4-15,1 2 0,-2-1 16,-1-1-16,1-2 0,1 0 16,0-1-16,-2 0 0,3 0 15,3-1-15,-4-1 0,-3 0 16,3 2-16,1 2 0,1 0 16,1 1-16,1-1 0,1-2 15,-1 3-15,-1 0 0,3-1 0,2 0 16,1 0-16,-1-1 0,3-2 15,0 0-15,-2-1 0,-3 2 16,5 3-16,2 4 0,0-3 16,-1-4-16,4 2 0,2 1 15,-2 1-15,-1-2 0,4 0 16,1-1-16,1-1 0,-2 0 0,-1 0 16,0 0-16,-1-2 0,-1 0 15,5-3-15,4 0 0,-1 1 16,0 1-16,2 1 0,2-1 15,-2 1-15,0-1 0,-1 0 16,0-2-16,-3 4 0,-4 2 16,10-1-16,6 0 0,-3-3 15,1-4-15,0 2 0,0 0 16,-5 3-16,-2 1 0,8-3 16,6-1-16,-4-1 0,-4 1 0,2 3 15,1 0-15,-3 1 0,-1 1 16,3-4-16,4-3 0,-4 2 15,-2 0-15,-2 1 0,0-3 16,0 1-16,1 1 0,2 2 16,3 2-16,-1-1 0,-1-2 15,3 0-15,3 0 0,-2-1 16,0 2-16,7-3 0,4 0 16,-1-5-16,-2-2 0,8 9 15,3 4-15,-4-5 0,-3-3 0,3-2 16,0-1-16,0 4 0,-1 3 15,0 1-15,2 0 0,-6-1 16,-4-2-16,4-2 0,1-2 16,-4 4-16,-4 0 0,4 5 15,2 3-15,-3-2 0,-2 2 16,0-8-16,2-2 0,-6 5 0,-1 3 16,2-2-16,4 1 15,-5-2-15,-3-1 0,1-1 0,0-1 16,0 1-16,1 0 0,0 3 15,0 2-15,-4-5 0,0-3 16,1 4-16,-1 2 0,1-1 16,-1-2-16,1-1 0,0-2 15,-6 1-15,-3 3 0,3-1 16,2 1-16,-1-1 0,1 1 0,-1-1 16,0-1-16,-5 0 0,-4 2 15,2 0-15,1 1 0,-2-2 16,-3-4-16,3 4 0,3 2 15,-5-1-15,-1 0 0,1 0 16,2-2-16,2 7 0,1 4 16,-3-2-16,0 1 0,-5-3 15,-4 0-15,5-1 0,4 2 16,-2-4-16,-1 2 0,3-5 16,1-2-16,-4 1 0,-2 2 0,0 0 15,0-2-15,0 9 0,0 4 16,3-5-16,1-5 0,-5 1 15,-4 0-15,3 0 0,2 1 16,-5-1-16,-4 2 0,3-1 16,3 1-16,-5 0 0,-3 1 0,1 0 15,0 0-15,-1-3 16,-1-2-16,2 3 0,3 2 16,-3-1-16,-2-1 0,1 1 15,-1-2-15,-4 5 0,-6 1 0,4-8 16,4-7-16,-3 0 0,1 3 15,-3 4-15,-2 4 0,-1-2 16,-2-1-16,2 1 0,2-2 16,-2-2-16,0 0 0,0 2 15,1 4-15,-4-1 0,-1-1 0,2 1 16,3 0-16,-3-1 16,-2-2-16,0 3 0,-1 0 15,-1 0-15,-3-2 0,2 2 0,3 0 16,-3-2-16,-2 0 0,1 3 15,2 2-15,-2-2 0,-1-1 16,3-1-16,2-2 0,-2 4 16,0 2-16,0 3 0,3 0 15,-1-3-15,2-1 0,1 0 16,1 0-16,-5 4 0,-2 3 0,-1-1 16,2 1-16,0-3 0,-1-4 15,-3 2-15,-2 2 0,-4 1 16,-1 2-16,-3-2 0,-2-1 15,-2-2-15,-1-2 0,-4 1 16,-2-1-16,-3-4 0,-1 0 16,-1 1-16,0 2 0,0 0 15,-1 2-15,-10-5 0,2 0 16,2 3-16,0 2 0,0-1 16,1-2-16,-1 0 0,4-2 0,0 2 15,1 2-15,1 2 0,-1 0 16,0 2-16,0 2 0,2 0 15,0-1-15,0-2 0,3 2 16,-1-1-16,-1 2 0,2-1 16,1 1-16,0-1 0,0-1 0,1 2 15,1 1-15,-2-2 16,-1-3-16,0 3 0,1 3 16,-3 0-16,-2 1 0,1-2 15,0-1-15,-2 0 0,-3 2 0,-1-1 16,-1 0-16,1-2 0,0-1 15,0 1-15,0-2 0,-2 2 16,-2 1-16,-2 0 0,0-2 16,-4 1-16,0-3 0,-1 1 15,-1-3-15,0 4 0,-1 2 0,-1 3 16,0 0-16,-1-2 0,-1-1 16,1 1-16,1 1 15,-2 0-15,1 1 0,-1 3 0,1 1 16,0 1-16,-1 2 0,1 1 15,-2 1-15,1 2 0,-1 2 16,0 3-16,-2 0 0,2 7 16,0-2-16,1 2 0,0 0 15,-2 1-15,-3 0 0,1 4 16,0 1-16,-1 0 0,-1-1 0,-1 7 16,0 1-16,1 0 0,0 0 15,0 2-15,0 1 0,0 6 16,1-4-16,-2 1 0,-2 1 15,-4-2-15,-2-1 0,0-4 16,1-3-16,-5 2 0,0-4 16,-1 6-16,0 4 0,-1-6 15,1-4-15,-5-3 0,-1-1 16,-1-1-16,0-4 0,-1 1 16,-2-1-16,0-2 0,-3-1 0,-2 2 15,-4 3-15,1-5 0,1-2 16,-2 0-16,-3 0 0,0-2 15,0-3-15,-6 0 0,-2-1 16,0-3-16,1-1 0,-6 0 16,-2-1-16,-2 2 0,-1-2 15,-4-3-15,-4-5 0,-1 1 16,1 0-16,-34 0 0,4-2 16,6-3-16,5-1 0,-3-2 15,-2-1-15,1-6 0,1-3 0,-7 0 16,-8 1-16,5-5 15,1-3-15,-6 4 0,-5 4 0,3-1 16,2-3-16,-10 0 0,-4-3 16,0 2-16,3 1 0,-2 1 15,-3-2-15,-2 3 0,-1 3 0,-2-2 16,-1-2-16,1-3 0,1 1 16,-4 2-16,-2 1 0,0 1 15,0 0-15,-1 2 0,-2-2 16,4 0-16,3-3 0,-4 2 15,-2 2-15,0 8 0,0 7 16,-8-7-16,-3-3 0,0 3 16,1 4-16,-4-2 0,-5 0 15,5-3-15,2-2 0,-8 2 16,-7 2-16,8-2 0,4-1 0,-11 0 16,-5 1-16,0 0 15,1 0-15,2 2 0,1 1 16,2-3-16,0-2 0,-7 1 0,-7-1 15,5 2-15,4 0 0,-3 1 16,-2 0-16,1-1 0,1-1 16,-5 3-16,-4 1 0,2-1 15,2-1-15,-4 1 0,-3 1 16,5-1-16,0-1 0,-7-1 16,-6-1-16,5 3 0,3 1 0,2 1 15,2 0-15,1 1 0,3 1 16,-6-2-16,-3 0 0,4-2 15,4 0-15,-5 0 0,-2 0 16,4 1-16,1 2 0,-2-1 16,0-1-16,1-4 0,3-4 15,-7 5-15,-4 5 0,9 0 16,5 1-16,-4-1 0,-1-1 16,5 2-16,4 2 0,-8-4 0,-6-4 15,4 2-15,6 1 0,-2 3 16,-3 4-16,4-4 0,2 1 15,-3-2-15,-1 0 0,5 2 16,3 2-16,-5 0 0,-2 1 16,7 0-16,6 1 0,0-2 15,0 1-15,2-2 0,4 0 0,-1-7 16,2-3-16,3 4 0,2 4 16,-3 2-16,-2 1 15,10-4-15,5-3 0,-2 1 0,-3-4 16,3 2-16,2 0 0,0-2 15,0-1-15,6 3 0,2 3 16,-1-5-16,-1-1 0,5 3 16,4 3-16,-1 3 0,1-2 15,1-3-15,2-3 0,-6 0 16,-3-1-16,10 5 0,5 2 0,-2 1 16,-2 1-16,3-3 0,3-2 15,1-2-15,-1-1 0,1 0 16,-1 0-16,1 0 0,-1 3 15,2 0-15,5 1 0,-2 0 16,-1 1-16,4 1 0,3 2 16,-4-6-16,-2-3 0,1-1 15,2 1-15,1 2 0,1 1 16,3-2-16,-1 1 0,0 0 16,0 1-16,1-3 0,3-2 0,-1 3 15,-1 1-15,2 2 0,2-1 16,-2 0-16,-3-1 0,2 0 15,2 2-15,0-1 0,-4 1 16,3 0-16,1 1 0,-2-1 16,-1-1-16,4 1 0,0 2 15,-1-1-15,-1 0 0,3 1 16,3 2-16,-3 0 0,0-1 16,0-1-16,4 0 0,-5 4 15,0-1-15,6 1 0,3-3 0,-4-2 16,0-1-16,4 2 0,3 0 15,-1 0-15,-2-1 0,3 1 16,4 0-16,-3-3 0,2-1 16,1 1-16,5 1 0,-2 0 15,-1-1-15,4-1 0,3-2 16,1-2-16,3-1 0,1 2 16,1 3-16,-3-3 0,3-2 15,4 0-15,0 1 0,1-2 0,-1-3 16,6 4-16,6 2 0,-3 1 15,-3 2-15,6-6 0,2-3 16,2 5-16,-1 1 0,1 0 16,2-2-16,3 5 0,-2 2 15,4 1-15,0 0 0,2-2 16,1-1-16,7 4 0,-5 2 0,3 3 16,-1 0-16,8-2 0,2-1 15,3-3-15</inkml:trace>
  <inkml:trace contextRef="#ctx0" brushRef="#br0" timeOffset="29616.9598">2151 8590 0,'0'0'0,"0"0"16,19-2-16,-10 2 0,3-2 0,7 1 15,6-1-15,3 0 0,1-1 16,6-1-16,3 0 0,9-2 16,4-1-16,1 1 0,3 0 15,7-2-15,-1 2 0,-3-1 16,-2 1-16,2 2 0,-5 3 0,-5 0 15,-8 2-15,-2 0 0,-3 1 16,-10 0-16,-6 0 0,-6-2 16</inkml:trace>
  <inkml:trace contextRef="#ctx0" brushRef="#br0" timeOffset="33516.3464">3812 7961 0,'0'0'16,"0"0"-16,0 0 0,0 0 0,19 20 15,-19-20-15,10 19 0,-10-19 16,10 27-16,-5-12 0,-1 1 16,0 0-16,0-1 0,1-2 15,-2-1-15,0-2 0</inkml:trace>
  <inkml:trace contextRef="#ctx0" brushRef="#br0" timeOffset="33817.7691">3942 7998 0,'0'0'0,"0"0"0,0 0 15,25-5-15,-12 2 0,2 1 16,1 1-16,0 0 0,1 1 0,2 0 16,-1 2-16,3 2 0,-3 2 15,-4 0-15,-6 3 0,-6-1 16,-5 3-16,-4 2 0,-5 2 15,-4-1-15,-3 1 0,-2-1 16,-1 0-16,0 0 0,2-2 0,-2 2 16,3-2-16,6-4 0,2-2 15,6-2-15,5-4 16,5 1-16,6-3 0,8-2 0,6-2 16,4-2-16,0-3 0,2-1 15,-5 3-15,-5 2 0</inkml:trace>
  <inkml:trace contextRef="#ctx0" brushRef="#br0" timeOffset="34084.4063">4232 7963 0,'0'0'0,"0"0"0,0 0 0,0 0 16,31-7-16,-31 7 0,39-9 15,-14 4-15,4 1 0,2-1 16,4 1-16,7-1 0,1 1 15,-4 2-15,-1 1 0,3 1 16,-6 2-16,-5 0 0,-5 2 16,-5 1-16,-8-1 0,-5 1 15,-7 2-15,-6-2 0,-1 2 0,-8 0 16,-4 3-16,-3-2 0,-1 3 16,-11 3-16,-1 0 0,0 0 15,-2 0-15,4-4 0,-1-3 16,3-1-16,8-1 0,4-1 15</inkml:trace>
  <inkml:trace contextRef="#ctx0" brushRef="#br0" timeOffset="34284.2389">4302 7971 0,'0'0'0,"0"0"0,0 0 16,0 0-16,6 26 0,-6-26 15,5 34-15,-3-12 16,0 2-16,1 3 0,-3 2 0,0 10 0,0 0 0,-2 1 15,1 1-15,1 5 16,1-5-16,1-8 0,2-5 16,-1-4-16,-2-5 0,1-3 0,-2-5 15,4-5-15,-3-4 0,1 0 16,-2-2-16,2 2 0</inkml:trace>
  <inkml:trace contextRef="#ctx0" brushRef="#br0" timeOffset="34451.1135">4899 7963 0,'0'0'0,"14"-4"16,6-1-16,9 0 0,4-1 0,13-1 15,5 1-15,7-1 0,-2 3 16,-4-1-16,0 1 0,1 1 16,-7 2-16,-9 3 0,-5 3 15,-8-4-15,-5-2 0,-5 1 16,-4-1-16,-2 0 0</inkml:trace>
  <inkml:trace contextRef="#ctx0" brushRef="#br0" timeOffset="34684.2597">5282 8045 0,'0'0'16,"0"0"-16,0 0 0,0 0 0,-7 25 16,7-25-16,-9 34 0,6-12 15,0 4-15,-1 1 0,1 2 16,1 9-16,1 1 0,-2-1 15,3-3-15,-4 4 0,4-3 16,-3-5-16,1-3 0,0-7 16,-2-3-16,0-4 0,-3-2 15,-4-2-15,0-2 0,-4-4 16,-3-2-16,-2-4 0,-2-2 0,-6-5 16,-1-3-16,6 3 0,4 2 15,4 1-15</inkml:trace>
  <inkml:trace contextRef="#ctx0" brushRef="#br0" timeOffset="34859.8351">4703 8209 0,'0'0'16,"0"0"-16,0 0 0,0 0 15,0 0-15,0 0 0,0 0 16,0 0-16,3 24 0,-3-24 16,4 25-16,-4-25 0,1 31 0,2-14 15,1 0-15,1-1 0,0-1 16,-1-1-16,-1-2 0,-1-6 15,-1-2-15,-1-4 0,0 0 16,0 0-16,0 0 0,0 0 16</inkml:trace>
  <inkml:trace contextRef="#ctx0" brushRef="#br0" timeOffset="35133.9744">4744 8268 0,'0'0'0,"0"0"0,0 0 0,0 0 16,28-9-16,-28 9 15,32-8-15,-13 5 0,1 0 0,1 0 16,1 1-16,0 1 0,-1 1 15,4-1-15,-3 2 0,-3 2 16,-1 1-16,-9 4 0,-3-1 16,-6 3-16,-3 1 0,-6 1 15,-7 1-15,-3 1 0,-2-1 0,-2-1 16,-5 0-16,-3 2 0,3-2 16,5-1-16,4-4 0,6 0 15,0-2-15,10-2 0,6-2 16,6-4-16,7-3 0,8-2 15,7-2-15,11-6 0,4 0 16,6 0-16,4-1 0,9-1 16,-1 0-16,-7 2 0,-14 5 0,-11 2 15</inkml:trace>
  <inkml:trace contextRef="#ctx0" brushRef="#br0" timeOffset="35351.2201">6037 7767 0,'0'0'0,"0"0"15,0 0-15,0 0 0,0 0 0,12 30 16,-12-30-16,3 30 0,-3-30 16,2 41-16,-4-16 0,0 3 15,1 2-15,-4 9 0,-1 3 16,2-4-16,0-4 0,-1 8 15,0-2-15,2-8 0,0-6 0,1-5 16</inkml:trace>
  <inkml:trace contextRef="#ctx0" brushRef="#br0" timeOffset="35509.4225">5955 8560 0,'0'0'0,"0"0"0,0 0 15,0 0-15,0 0 0,16 22 0,-16-22 16,0 0-16,0 0 0,16 19 16,-16-19-16,0 0 0,0 0 15,18 9-15</inkml:trace>
  <inkml:trace contextRef="#ctx0" brushRef="#br0" timeOffset="35767.5808">6465 7988 0,'0'0'0,"0"0"0,0 0 0,0 0 16,0 0-16,16 30 0,-16-30 0,10 31 15,-5-13-15,0 3 0,-2-1 16,2 0-16,-1-2 0,3 4 15,-3-4-15,2-3 0,-1-1 16,1-5-16,-1-5 0,-1-2 16,-1-1-16,0 0 0,-1-1 15,1 1-15</inkml:trace>
  <inkml:trace contextRef="#ctx0" brushRef="#br0" timeOffset="36034.151">6539 8070 0,'0'0'16,"0"0"-16,0 0 0,22-9 0,-22 9 15,26-6-15,-6 1 0,1 2 16,0 1-16,1 1 0,1 1 16,2 0-16,0 0 0,-3 1 15,-2 1-15,-4 1 0,-2 1 0,-6 0 16,-6 2-16,-4 3 0,-4 1 16,-10-1-16,-6 2 0,-1-1 15,-1 0-15,-4 2 0,-3 1 16,-3 3-16,3-1 0,6-5 15,4-1-15,4-3 0,5 0 16,9-2-16,7-3 0,10-1 16,4-2-16,9-3 0,7-2 15,1-2-15,2-3 0,-2 0 16,-10 2-16,-3 3 0</inkml:trace>
  <inkml:trace contextRef="#ctx0" brushRef="#br0" timeOffset="36280.0403">7017 7824 0,'0'0'15,"0"0"-15,0 0 0,36-3 0,-18-1 16,5 0-16,6-1 0,10 2 15,-1 1-15,10-5 16,4-1-16,7-1 0,-7 1 0,-3 0 16,-9-2-16,-10 4 0,-7 2 15,-12 3-15,-9 2 0,-2-1 16,2 2-16,-2-2 0</inkml:trace>
  <inkml:trace contextRef="#ctx0" brushRef="#br0" timeOffset="36517.9651">7212 7653 0,'0'0'16,"0"0"-16,0 0 0,0 0 16,0 0-16,0 0 0,22 12 15,-22-12-15,7 20 0,-7-20 0,3 29 16,-3-29-16,0 38 0,-2-15 15,-1 2-15,0-1 0,2-3 16,0 3-16,1-2 0,0-3 16,0-4-16,0-1 0,0-3 15,0-2-15</inkml:trace>
  <inkml:trace contextRef="#ctx0" brushRef="#br0" timeOffset="36684.7561">7373 7690 0,'0'0'0,"0"0"0,0 0 0,4 24 15,-4-24-15,-3 31 0,-1-11 16,-1 3-16,1 1 0,-1 8 16,0 2-16,2-6 0,0-5 0,0-3 15</inkml:trace>
  <inkml:trace contextRef="#ctx0" brushRef="#br0" timeOffset="36900.9767">7324 8141 0,'0'0'0,"0"0"0,0 0 16,-7 29-16,7-29 0,-9 31 15,3-8-15,-3-3 0,-1 1 0,-5 4 16,0 0-16,-2 0 0,1-3 15,-4 1-15,0-1 0,-1-4 16,1-3-16,-5-2 0,-5-3 16,3-3-16,0 0 0,0-5 15,-1-3-15,6 1 0,2-1 0,5 1 16</inkml:trace>
  <inkml:trace contextRef="#ctx0" brushRef="#br0" timeOffset="37134.0567">7016 8251 0,'0'0'0,"0"0"0,20 9 0,-7-3 16,1 0-16,5 4 0,4 1 15,8 3-15,0 1 0,4 1 16,5 0-16,6 1 0,-3-3 16,3 2-16,-2 0 0,6-1 15,-6-2-15,4-3 0,-1 0 16,-4 0-16,-4-2 0,4 1 0,0-5 15,-13-2-15,-3-1 0,-2 1 16,-5 2-16,-8-1 0,-3 2 16,-1-2-16,-2-1 0,-1 0 15</inkml:trace>
  <inkml:trace contextRef="#ctx0" brushRef="#br0" timeOffset="37567.607">8275 7854 0,'0'0'15,"0"0"-15,0 0 0,0 0 0,0 0 16,17 26-16,-17-26 0,5 26 16,-3-13-16,-1 4 0,-1 1 15,-1 2-15,0-3 0,0 3 16,0 1-16,-1 5 0,0-1 0,-2-1 16,0 1-16,1-1 0,-1-3 15,1-2-15,1-4 16,1-1-16</inkml:trace>
  <inkml:trace contextRef="#ctx0" brushRef="#br0" timeOffset="37715.0119">8158 8478 0,'0'0'0,"0"0"0,0 0 15,0 0-15,0 0 0,23 10 0,-23-10 16,0 0-16,18 19 0,-18-19 15,0 0-15,14 15 0</inkml:trace>
  <inkml:trace contextRef="#ctx0" brushRef="#br0" timeOffset="53369.5864">2045 8610 0,'0'0'0,"0"0"16,0 0-16,0 0 0,0 0 15,0 0-15,0 0 0,0 0 0,0 0 16,20-17-16,-20 17 16,0 0-16,25-5 0,-25 5 0,23-6 15,-8 5-15,0-1 0,3-1 16,3 1-16,1 0 16,0 0-16,3-1 0,4 0 15,6-1-15,1-1 0,3 3 0,2 0 16,-3 1-16,3-3 0,7 2 15,0-1-15,-2 1 0,0 1 16,7-1-16,-1 0 0,-4-1 0,-5-2 16,0 4-16,1 3 15,-3-3-15,-5-2 0,7 1 0,-2-1 16,-12 1-16,-3-1 0,3 0 16,-2 0-16,-8 2 0,-2 0 15,-3 0-15,-4 0 0,-4-1 16,1 1-16,-5-1 0,-2-1 15,-2 4-15,-2 4 0,-4-2 16,-3-3-16,2 1 0,-1 1 0,-4 1 16,-3 1-16,-1 0 0,-2 1 15,-6-2-15,1-1 16,-8 2-16,0-2 0,-7 2 16,-3 2-16,2-3 0,-2-1 0,-8 0 15,-6 0-15,7 1 0,0 1 0,-2-1 16,-5 0-16,-3 3 15,6 0-15,-1-1 0,3 2 16,3-3-16,1-1 0,-2 3 16,4 1-16,3-4 0,5-2 0,0 2 15,2 0-15,12-2 0,4 0 16,4 1-16,4 0 16,2 0-16,4-2 0,2 0 0,2-2 15,2 2-15,2 0 0,8-1 16,7 1-16,2 0 0,3 3 0,5-5 15,2 0-15,4-1 16,3 1-16,13-2 0,5 2 16,-3-1-16,-4 0 0,8 0 15,4 1-15,7-3 0,-4 1 0,1 2 16,4 1-16,-5-1 0,-4-3 16,-4 4-16,0 1 0,-8-1 15,-7-2-15,-1 1 0,2 4 16,-11-4-16,-7 1 0,-5 2 15,-2 2-15,-8-4 0,-2-2 16,-5 3-16,0 0 0,-6-2 0,-4 1 16,-7-1-16,-6-1 15,-3 1-15,-2 0 0,-9 0 0,-6-2 16,-3 1-16,-2-1 0,-6 4 16,-5 1-16,-5 2 0,3-1 15,-2 2-15,-5-2 0,-2 1 16,7 1-16,-1 1 15,1 0-15,10 4 0,9 0 0,-13-2 16,9-4-16,24-3 0,3 1 16,7-1-16,4 1 0,3-1 0,2 0 15,10-1-15,5 1 16,9-1-16,3-2 0,5 0 0,9-3 16,1 1-16,2 0 0,13-1 15,6 0-15,-1 1 0,3 0 16,3 0-16,4 0 0,6 1 15,-7 0-15,1 1 0,5 0 16,-9 1-16,-8 1 0,20-1 16,-12 1-16,-15 0 0,-8-2 15,-14 0-15,-7-1 0,-7 4 0,-8 3 16,-4-3-16,-1-3 16,-2 2-16,0-2 0,-13 2 0,-9 1 15,1-1-15,1-1 0,-13-1 16,-8-1-16,1 4 0,1 3 15,-14 3-15,-5 2 0,14-1 0,13-3 16,8-1-16</inkml:trace>
  <inkml:trace contextRef="#ctx0" brushRef="#br0" timeOffset="66870.982">2036 8625 0,'0'0'16,"0"0"-16,0 0 0,0 0 16,0 0-16,0 0 0,0 0 15,0 0-15,0 0 0,0 0 16,0 0-16,-19-13 0,19 13 0,0 0 16,0 0-16,-24-16 0,24 16 15,0 0-15,-20-13 0,14 9 16,-3 0-16,2-1 0,-3 0 15,4-2-15,-3 0 0,0-1 16,1-1-16,0 0 0,-1 1 0,1-2 16,0-1-16,1 1 15,-2 1-15,2-3 0,-2-2 16,3 0-16,1 1 0,0-3 0,-2 0 16,4 0-16,-3 1 0,3-6 15,0-2-15,-1 2 0,1 1 16,1 0-16,4 1 0,-2 0 15,0 1-15,0-1 0,0-1 16,0 1-16,0 0 0,3-1 16,1 0-16,-1 1 0,0 2 15,3-1-15,1-1 0,-1 1 0,3 1 16,-1 0-16,3 1 16,-1 1-16,0-1 0,-1 1 0,4 1 15,-1 0-15,1 1 0,0 1 16,5-2-16,1 3 0,3 1 15,3-2-15,1-1 0,0 0 16,-1 1-16,4 1 0,3 0 16,1-1-16,2 1 0,0 0 15,4 1-15,1 2 0,-3 2 0,14-4 16,1 2-16,-2 0 0,0 0 16,1 0-16,2-1 0,5 0 15,-4 1-15,2-2 0,4 2 16,-7 1-16,-6 1 0,10 0 15,-2 1-15,-8 3 0,-5 0 0,2 2 16,2 0-16,-9 1 0,-4 1 16,-1 1-16,0 2 15,-4 1-15,-2 1 0,-4 0 0,-4 2 16,-2 0-16,-4 3 0,2 1 16,1-1-16,-2 1 0,-1 1 15,-1-1-15,0 3 0,-3 0 16,-3 1-16,2 2 0,0 0 15,-1 2-15,0 2 0,-1 2 16,-2 3-16,1-1 0,-1-1 0,-2 0 16,1 2-16,-2-1 0,-2-1 15,1 1-15,-2 1 16,-1-2-16,2-1 0,-2-1 0,-4 1 16,0 0-16,2-2 0,-6-2 15,-2-1-15,2-2 0,-2 0 0,0 0 16,-5-1-16,0-1 15,-3 1-15,-2 0 0,-3 0 16,-1 0-16,-4 0 0,8-3 16,5-4-16,3-2 0</inkml:trace>
  <inkml:trace contextRef="#ctx0" brushRef="#br0" timeOffset="103386.2067">9307 7875 0,'0'0'0,"11"0"16,7 0-16,-1 0 0,3-1 0,11 0 16,5 0-16,12-3 0,2-1 15,3-1-15,4 0 0,5 0 16,-2 3-16,-4-2 0,-2 0 15,0 1-15,-6 3 0,-6-1 16,-5-1-16,-11-2 0,-7-2 0,-4 2 16,-4 2-16,-4-1 0</inkml:trace>
  <inkml:trace contextRef="#ctx0" brushRef="#br0" timeOffset="103669.6566">9717 7875 0,'0'0'0,"0"0"16,0 0 0,0 0-16,3 29 0,-3-29 0,1 26 15,-1-26-15,0 37 16,0-16-16,0 1 0,-1 8 0,0 3 15,1-1-15,0 1 0,0-2 16,0 1-16,1 5 0,0-5 0,1 0 16,0 0-16,0-4 0,0-4 15,1 2-15,3 0 16,0-5-16,-1-3 0,-1-5 0,0 0 16,-2-5-16</inkml:trace>
  <inkml:trace contextRef="#ctx0" brushRef="#br0" timeOffset="104356.0912">10323 8039 0,'0'0'0,"0"0"0,0 0 0,0 0 0,0 0 16,20 4-16,-20-4 16,0 0-16,0 0 0,23 11 0,-23-11 15,0 0-15,21 11 0,-14-6 16,0 0-16,-2 1 0,-2-1 16,0 0-16,-2 0 0,-1-1 15,0-1-15,-3 1 0,0 1 16,-1-2-16,-2-1 0,0-1 15,-2-1-15,0 0 0,0 0 16,0-1-16,-1 0 0,-1-2 16,0 0-16,0-2 0,1 1 15,3 0-15,0 0 0,2 0 0,0-1 16,3 0-16,1 0 0,4-1 16,1 2-16,2 0 0,0 0 0,1 3 15,1 0-15,-1 2 16,1 0-16,-1 0 0,1 2 15,0-2-15,-1 2 0,-1 1 0,1 0 16,-2 0-16,-2 2 0,-2 0 16,-1-2-16,-1 3 0,-1-2 15,-2-1-15,-1 0 0,-2-1 16,-1 2-16,0-3 0,-3-1 16,0-1-16,-1 0 0,1-3 15,0 0-15,2-1 0,1 1 16,1-1-16,2-1 0,0 1 15,2 0-15,3-1 0,3 0 16,0 0-16,1 0 0,2 2 0,1 0 16,-2 2-16,1 0 0,0 2 15,-1 0-15,1 2 16,-2-2-16,1 2 0,-1 2 16,0 0-16,-2-1 0,-1-2 0,1 2 15,-2-1-15,-1-3 0,-1 4 16,-2-2-16,1-1 0,-1 1 15,0-2-15,-1 0 0,2 0 16,0 0-16,0 0 0</inkml:trace>
  <inkml:trace contextRef="#ctx0" brushRef="#br0" timeOffset="104919.2852">11263 7829 0,'0'0'16,"0"0"-16,0 0 0,0 0 0,-12-22 16,12 22-16,-13-14 0,5 7 15,-1 0-15,-4 2 0,-4-2 16,-2 1-16,-1 2 0,0 0 16,-3 3-16,-5-1 0,-2 4 0,1 0 15,1 3-15,1 1 0,3 4 16,2 2-16,2 0 0,-1 7 15,5 2-15,3 1 0,6 0 16,3 1-16,3 1 0,4-1 0,1 1 16,3-2-16,1 0 0,8 3 15,3 1-15,2-3 0,1-1 16,-1 0-16,-1-1 0,0-1 16,-1 0-16,1 1 0,-2 0 15,-5-5-15,-3 0 0,-5-5 16,-3 0-16,-4-1 0,-4 1 0,-4-3 15,-4 0-15,-2-2 0,-3-4 16,-6 0-16,-4-2 0,0 0 16,2-1-16,-2-1 0,-1 0 15,3-3-15,2-1 0,4-4 16,4-5-16,4 3 0,2 4 16,2 0-16</inkml:trace>
  <inkml:trace contextRef="#ctx0" brushRef="#br0" timeOffset="105505.4175">11554 7978 0,'0'0'0,"0"0"0,0 0 15,0 0-15,0 0 0,0 0 16,0 0-16,0 0 0,-25 10 0,25-10 16,0 0-16,-12 20 0,12-20 15,0 0-15,-7 24 16,7-24-16,0 0 0,0 19 0,0-19 16,5 12-16,-2-7 0,4-1 15,2-1-15,0 0 0,0-2 0,-1-2 16,1-1-16,-1 0 15,-1 0-15,-2-2 0,-1-2 16,1 0-16,-2 0 0,-2 0 0,-2-2 16,-2 1-16,-2 0 0,1 2 15,-1 1-15,-1 0 0,-1 1 16,1 1-16,-2 2 16,0-1-16,2 1 0,-1 1 15,0 1-15,1 1 0,-1 1 0,1-1 16,0 1-16,2-1 0,-1 0 0,3-2 15,2-1-15,0 0 0,2 4 16,1-3-16,0 0 16,0 0-16,2-1 0,-1-2 0,1-1 15,1 0-15,-1-1 0,1 0 16,0 1-16,-2-1 0,0-1 0,0 2 16,-1 0-16,0 2 15,1 0-15,-4 1 0,0 2 16,-2 2-16,1-1 0,0 3 15,-1 1-15,1-1 0,0 0 0,1-1 16,1 2-16,1-2 0,0 0 16,1-2-16,-1 1 0,0-1 15</inkml:trace>
  <inkml:trace contextRef="#ctx0" brushRef="#br0" timeOffset="105870.1868">12150 7695 0,'0'0'0,"0"0"15,0 0-15,0 0 0,0 0 16,26-3-16,-26 3 0,30-1 16,-30 1-16,37-2 0,-13 0 15,0 1-15,1 0 0,7 1 16,-1 1-16,-1 0 0,-1 1 0,-4-1 15,-2 0-15,-5-1 0,-6 1 16,-1-1-16,-2 0 0,-1 0 16</inkml:trace>
  <inkml:trace contextRef="#ctx0" brushRef="#br0" timeOffset="106156.8726">12136 7796 0,'0'0'0,"0"0"0,0 0 16,-10 20-16,10-20 0,-12 23 16,1-5-16,0 3 0,0 4 0,-4 8 15,1 2-15,2-1 0,1 0 16,0 6-16,3 0 0,2-6 16,1-5-16,4-3 0,1-3 15,3-1-15,3-3 0,6-3 16,6-5-16,0-2 0,2 0 0,3-5 15,4-3-15,0-1 16,2-2-16,-1-1 0,-1 0 0,-1 0 16,-2-2-16,3-3 0,-1-2 15,-10 4-15,-4 0 0,-2 2 16,-1 0-16,-2 2 0</inkml:trace>
  <inkml:trace contextRef="#ctx0" brushRef="#br0" timeOffset="106352.4928">12043 7993 0,'0'0'0,"0"0"16,0 0-16,30-8 0,-30 8 0,35-6 16,-10 4-16,0 0 0,2-1 15,11 0-15,3-1 0,-3 0 16,-1 0-16,8-1 0,0 0 15,-5-2-15,-4-1 0,-2 0 16,-7 3-16,-6 0 0</inkml:trace>
  <inkml:trace contextRef="#ctx0" brushRef="#br0" timeOffset="106653.5364">12857 7605 0,'0'0'0,"0"0"0,0 0 0,0 0 0,0 0 16,0 0-16,10 27 15,-10-27-15,-6 26 0,1-6 0,-2 3 16,-1 3-16,0 3 0,-3 9 16,0 2-16,-2-1 15,0-2-15,-3 10 0,-1-2 0,3-5 16,1-4-16,0 4 0,4-4 15,2-4-15,1-4 0,4-4 16,1-2-16,2-5 0,2-4 0,5 0 16,3-3-16,2-2 0,2-5 15,-3 1-15,-3-1 0,-2-1 16</inkml:trace>
  <inkml:trace contextRef="#ctx0" brushRef="#br0" timeOffset="106870.1384">13189 8067 0,'0'0'0,"0"0"0,0 0 15,0 0-15,0 0 0,-14 25 0,14-25 16,-13 28-16,13-28 0,-11 32 16,6-14-16,-1 0 0,2-2 15,-1 0-15,2-3 0,0 0 16,1-3-16,-1 0 0,1-3 15,1-2-15,1-1 0,0-4 0,-2-7 16,2 3-16,0 1 0,0 0 16</inkml:trace>
  <inkml:trace contextRef="#ctx0" brushRef="#br0" timeOffset="107036.7233">13227 7774 0,'0'0'0,"0"0"0,0 0 16,0 0-16,0 0 0,28 15 16,-28-15-16,17 18 0,-7-8 0,1 1 15,2 1-15,-1 0 0,0-1 16,-2-1-16,-1-1 0,-2-1 16</inkml:trace>
  <inkml:trace contextRef="#ctx0" brushRef="#br0" timeOffset="107386.3674">13448 8085 0,'0'0'0,"0"0"0,0 0 16,-10 18-16,10-18 0,-12 22 0,3-5 16,2-1-16,2 2 0,1-1 15,2 1-15,2-2 0,2-1 16,5 1-16,4-2 0,3-3 15,3-2-15,4-4 0,4-2 16,2-1-16,-1-2 0,6-3 0,-1-3 16,-3-3-16,-3-2 0,-3-3 15,-3-3-15,-5-1 0,-2-3 16,-4 0-16,-4 0 16,-1 2-16,-3 2 0,-7 0 0,-5 2 15,-6 4-15,-3 2 0,-3 1 16,-2 3-16,-1 0 0,1 3 15,-1 4-15,1 3 0,3-1 16,3 2-16,0 0 0,3 2 16,7-4-16,4-2 0,0 0 0,2-1 15,1 1-15</inkml:trace>
  <inkml:trace contextRef="#ctx0" brushRef="#br0" timeOffset="107736.6888">14227 7837 0,'0'0'0,"0"0"0,0 0 15,0 0-15,0 0 0,0 0 16,-12 27-16,12-27 0,-16 29 0,5-10 15,-3 4-15,1 1 0,1 2 16,-3 7-16,0 0 16,2-2-16,1-3 0,0 1 15,3-3-15,1-2 0,3-4 0,2-1 16,5-2-16,0-5 0,1-1 16,4 0-16,1 0 0,5-2 15,1-3-15,2-1 0,4-2 16,-1-2-16,-1 0 0,3-2 15,2-2-15,-3 0 0,-4 1 0,-3 0 16</inkml:trace>
  <inkml:trace contextRef="#ctx0" brushRef="#br0" timeOffset="108042.1294">13939 8070 0,'0'0'0,"0"0"15,0 0-15,0 0 0,27-5 0,-27 5 16,28-4-16,-13 3 0,1-1 0,4 0 16,3 0-16,0 1 15,-1-1-15,5 0 0,2 0 16,-4-1-16,-2 1 0,3-1 15,0 2-15,-3 1 0,-3-1 0,-2 0 16,-3 0-16,-2 1 0,0 1 16,-4-1-16,0 0 15,-1 0-15,-1 0 0,-3-1 0,-1 0 16,-3 1-16,0 0 0,1-2 16,-1 2-16,0 0 0</inkml:trace>
  <inkml:trace contextRef="#ctx0" brushRef="#br0" timeOffset="113736.8946">14651 7681 0,'0'0'0,"0"0"0,22-3 16,-7 2-16,3-1 0,3-1 15,4 0-15,10-2 0,4-1 0,1 0 16,0-1-16,12 0 0,0-2 16,-2 1-16,-3-2 0,5 0 15,-5 3-15,-5 0 0,-6 1 16,-6 1-16,-4 0 0,-9 4 15,-5 1-15,-6 0 0,-6 0 0,0 0 16,0 0-16,1 2 0</inkml:trace>
  <inkml:trace contextRef="#ctx0" brushRef="#br0" timeOffset="113936.7117">14838 7565 0,'0'0'16,"0"0"-16,0 0 0,14 14 15,-14-14-15,11 17 0,-11-17 0,11 28 16,-5-10-16,-2 1 0,1 1 16,-1 0-16,1-1 0,0 1 15,-1-2-15,0-4 0</inkml:trace>
  <inkml:trace contextRef="#ctx0" brushRef="#br0" timeOffset="114136.3495">15097 7571 0,'0'0'0,"0"0"16,0 0-16,-1 19 0,1-19 0,-6 25 15,2-5-15,0 2 0,-1 2 16,0 2-16,-1 0 0,1 4 16,1-6-16,2-4 0,0-3 15,0-2-15</inkml:trace>
  <inkml:trace contextRef="#ctx0" brushRef="#br0" timeOffset="114319.768">15100 7918 0,'0'0'0,"0"0"0,0 0 16,0 0-16,0 0 0,5 25 15,-5-25-15,-2 31 0,2-31 0,-6 36 16,1-13-16,-2 0 0,0 0 16,-6 9-16,-3 1 15,-3-3-15,-1-1 0,-3-3 0,-1-1 16,-7 0-16,-1-4 0,0-7 16,1-7-16,6-2 0,4 0 0,4-2 15</inkml:trace>
  <inkml:trace contextRef="#ctx0" brushRef="#br0" timeOffset="114486.4779">14643 8138 0,'0'0'0,"0"0"0,0 0 16,0 0-16,0 0 0,34 1 0,-34-1 15,31 10-15,-31-10 0,40 15 16,-18-7-16,1 1 0,0 0 16,8 5-16,0 0 0,-2 0 15,-1 0-15,2-1 0,1-1 16,-2 0-16,0-2 0,3-2 15,-2-1-15,-6-2 0,-4 0 0,-5-1 16</inkml:trace>
  <inkml:trace contextRef="#ctx0" brushRef="#br0" timeOffset="114686.4934">15410 7896 0,'0'0'0,"0"0"16,0 0-16,6 21 0,-6-21 0,2 26 16,-1-6-16,0 2 0,0 0 15,1 2-15,1 0 0,0 4 16,0-5-16,3-4 0,0-3 16,-1-5-16,-2-3 0,-1-1 15,0-2-15,1 0 0</inkml:trace>
  <inkml:trace contextRef="#ctx0" brushRef="#br0" timeOffset="115086.3855">15512 7822 0,'0'0'0,"0"0"0,18-5 0,-3 3 16,1-1-16,4 1 0,2-1 15,8 2-15,0 0 0,1 2 16,0 1-16,6 2 0,-4 1 0,-1 3 15,-1 5-15,-4 1 16,-2 0-16,-4 4 0,-3 1 16,-2 3-16,-4 1 0,-7 1 15,-2 4-15,-6-3 0,-2-4 0,-11 6 16,-5 0-16,-1-4 0,-1-3 16,-8-3-16,-7-3 0,1-3 15,3-3-15,-2-3 0,-2-5 16,6-3-16,5-3 0,1-4 15,2-2-15,4-2 0,5 2 0,5-1 16,6-1-16,5 2 16,5 0-16,10-1 0,6-2 0,3 0 15,4 1-15,3 0 0,3 1 16,-3 1-16,-1 0 0,-2 2 16,-2 2-16,-4 1 0,-3-1 15,-3 0-15,-3-2 0,-2 2 16,-3 3-16,-2 0 0</inkml:trace>
  <inkml:trace contextRef="#ctx0" brushRef="#br0" timeOffset="115257.7792">15725 7884 0,'0'0'0,"0"0"0,0 0 15,0 28-15,0-28 16,-1 35-16,0-11 0,0 3 0,0 2 0,1 5 15,0-2-15,1-4 0,0-4 0,5-4 16,1-5-16,2-7 0,1-4 16,-3 0-16,-2-2 0,0-1 15</inkml:trace>
  <inkml:trace contextRef="#ctx0" brushRef="#br0" timeOffset="115719.7532">16354 7585 0,'0'0'0,"0"0"0,0 0 16,0 0-16,0 0 0,0 0 0,-32 22 15,32-22-15,-27 27 0,15-11 16,1 1-16,2-1 0,3 0 0,4-2 16,4 1-16,1-3 15,3 0-15,4-1 0,3-3 16,-1-2-16,-1-1 0,-1 1 15,-1-1-15,-2 1 0,1-1 0,-2 1 16,-3 1-16,-1 2 0,-2 1 16,-2 1-16,-2 4 0,-3 0 15,-1 0-15,-6 8 0,-3 1 16,1 0-16,-1-1 0,-3 5 16,1-2-16,1-3 0,1-3 0,0-4 15,-1-3-15,1-2 0,0-3 16,0-6-16,2-3 15,2-2-15,2-3 0,2-6 16,1-4-16,4 2 0,0-3 0,3-3 16,2 0-16,2 3 0,1 5 15,7 0-15,5 1 0,2 2 16,3 0-16,6 4 0,5 4 16,0-1-16,0-1 0,4 3 15,4 2-15,-2 0 0,-1 0 16,7 5-16,-1 0 0,-9 0 0,-8-2 15,-5-2-15</inkml:trace>
  <inkml:trace contextRef="#ctx0" brushRef="#br0" timeOffset="116020.4134">16209 8267 0,'0'0'0,"0"0"16,0 0-16,-6 27 0,4-17 0,2 1 15,1 2-15,3-2 0,3 0 16,8-3-16,6-1 16,2-4-16,2-3 0,3-5 0,5-4 15,-3-1-15,-3-1 0,1-2 16,-2-2-16,-6 2 0,-3 0 16,-7 0-16,-6-2 0,-4 2 15,-3 1-15,-9 2 0,-8 3 16,-2 2-16,-1 2 0,-5 4 15,-1 3-15,0 0 0,2 1 0,4 0 16,2 0-16,5-2 0,4-1 16,7-3-16,7-2 0,0 1 15,-1-1-15,-1 3 0</inkml:trace>
  <inkml:trace contextRef="#ctx0" brushRef="#br0" timeOffset="116253.411">16958 7743 0,'0'0'0,"0"0"0,0 0 15,0 0-15,-23 16 0,23-16 16,-16 27-16,10-11 0,1 0 16,5-1-16,4-1 15,3 0-15,4-3 0,6-2 0,4-1 16,9-2-16,1-5 0,4-1 15,2-1-15,6-2 0,-4 1 0,-5-4 16,-4 0-16,-6 1 0,-4 0 0,-3 1 16</inkml:trace>
  <inkml:trace contextRef="#ctx0" brushRef="#br0" timeOffset="116586.6229">17149 7761 0,'0'0'15,"0"0"-15,0 0 0,0 0 0,0 29 16,0-29-16,0 35 0,0-11 16,0 2-16,-1 5 0,-2 2 15,0 11-15,-1 1 0,2 9 16,2-5-16,-2-7 0,1-6 16,1-5-16,0-4 0,-2-6 15,-1-3-15,-4-7 0,-2-5 16,1-3-16,-2-1 0,2-1 15,1 0-15,-6-10 0,-5-9 0,-1-3 16,-2-3-16,5 5 0,5 5 16,2 3-16,2 2 0,1 2 15,2-1-15,5 1 0,4 1 16,5-2-16,3-3 0,8-1 16,6 1-16,0 0 0,2 0 15,4-1-15,4-1 0,-8 3 16,-4 2-16,-6 0 0</inkml:trace>
  <inkml:trace contextRef="#ctx0" brushRef="#br0" timeOffset="116790.5747">17475 7778 0,'0'0'0,"0"0"15,0 0-15,25 1 0,-25-1 0,30 3 16,-10-3-16,0 0 0,1 0 16,2 0-16,1 1 0,5 0 15,-4 0-15,-2-3 0,-3-2 16,-2 2-16,-4-1 0,-2 0 16</inkml:trace>
  <inkml:trace contextRef="#ctx0" brushRef="#br0" timeOffset="117103.544">17633 7645 0,'0'0'0,"0"0"15,0 0-15,0 0 0,0 0 0,0 0 16,0 26-16,0-26 0,-1 24 16,1-24-16,-6 35 0,2-13 15,-2 0-15,0 0 0,-2 0 16,0-1-16,0-2 0,-1 4 15,-1-4-15,0-1 0,1-3 0,0-2 16,1-3-16,2-3 16,0-1-16,1-1 0,0-3 15,2-1-15,1-1 0,2 0 0,1-5 16,4 2-16,3-1 0,5 0 16,5 1-16,2-1 0,1 1 15,9-1-15,3-1 0,-4 2 16,-1 0-16,4 0 0,-2 1 15,-5 1-15,-3-1 0,-4 1 0,-4-1 16,-2 1-16</inkml:trace>
  <inkml:trace contextRef="#ctx0" brushRef="#br0" timeOffset="117287.226">17449 8158 0,'0'0'0,"10"-1"0,5-3 16,3 0-16,3 1 0,8-2 0,3 0 16,0 0-16,1 0 0,6-1 15,-3 1-15,-4 0 0,-4-2 16,-6 1-16,-3 2 0,-4 1 0</inkml:trace>
  <inkml:trace contextRef="#ctx0" brushRef="#br0" timeOffset="117653.614">17748 8046 0,'0'0'0,"0"0"16,0 0-16,6 22 0,-6-22 16,3 28-16,-2-8 0,-1 3 15,0-1-15,-1 10 0,0 0 16,0-2-16,0-2 0,0-4 15,0-1-15,0-2 0,-2-2 0,-2 1 16,-4-3-16,0-6 0,-1-3 16,-3-2-16,-1-2 15,-4-2-15,-2-2 0,-2-2 0,-1-2 16,2-2-16,2 1 0,-1-5 16,1 0-16,4 1 0,4 2 15,6 0-15,3-3 0,4 2 16,3 0-16,11-1 0,8 0 15,3 0-15,1 2 0,14-1 16,3-1-16,2 3 0,-1 0 0,10 0 16,-1 0-16,-6-1 0,-7-3 0,-5 1 15,-8 3-15,-8 1 16</inkml:trace>
  <inkml:trace contextRef="#ctx0" brushRef="#br0" timeOffset="117782.5346">18384 8325 0,'0'0'0,"0"0"15,0 0-15,0 0 0,0 0 16,0 0-16,-26 9 0,26-9 16</inkml:trace>
  <inkml:trace contextRef="#ctx0" brushRef="#br0" timeOffset="147954.9748">14808 9012 0,'0'0'0,"0"0"0,0 0 0,0 0 16,0 0-16,0 0 0,-21-6 16,21 6-16,0 0 0,0 0 15,0 0-15,-22-6 0,22 6 0,0 0 16,0 0-16,0 0 0</inkml:trace>
  <inkml:trace contextRef="#ctx0" brushRef="#br0" timeOffset="148876.0743">14733 9029 0,'0'0'0,"0"0"15,0 0-15,0 0 0,0 0 0,23-4 16,-23 4-16,28 0 0,-28 0 16,32-3-16,-13 2 0,1-1 15,0 2-15,4 0 0,0-1 16,5-1-16,-2 0 0,2 0 15,1 1-15,-3-2 0,-2 1 16,-2 0-16,-4 1 0,-2-1 0,-3 2 16,-2-1-16</inkml:trace>
  <inkml:trace contextRef="#ctx0" brushRef="#br0" timeOffset="149174.0653">14828 9056 0,'0'0'0,"0"0"16,0 0-16,-11 16 0,11-16 15,-11 19-15,2-3 0,0 1 16,2 1-16,-5 9 0,-2 3 16,1-2-16,0-2 0,0 9 15,2-2-15,2-3 0,3-2 0,6-4 16,4-5-16,2-2 0,2-2 15,6-2-15,6-2 16,1-3-16,2-2 0,5-5 0,3-4 16,-1 1-16,0-2 0,6-2 15,-1 0-15,-4 1 0,-4 0 16,-5-1-16,-4-1 0,-5 1 16,-2 1-16,-3 2 0</inkml:trace>
  <inkml:trace contextRef="#ctx0" brushRef="#br0" timeOffset="149337.9006">14740 9253 0,'0'0'0,"0"0"0,0 0 0,0 0 16,0 0-16,32-9 0,-32 9 16,40-5-16,-17 4 0,3-1 15,4 1-15,1 1 0,1-1 0,3 0 16,-5 1-16,-5-1 0</inkml:trace>
  <inkml:trace contextRef="#ctx0" brushRef="#br0" timeOffset="149671.06">15383 9154 0,'0'0'0,"0"0"16,0 0-16,0 0 0,0 0 0,33 4 15,-33-4-15,33 5 0,-17-3 16,4 0-16,3 2 16,-1-1-16,0-1 0,4 3 0,-4 0 15,-5 2-15,-2-1 0,-8 2 16,-4 2-16,-6 0 0,-4 1 0,-6 2 16,-5-1-16,-3 1 15,-2 2-15,-1 1 0,-3 1 16,-3 3-16,4-1 0,3-3 15,3-2-15,6-1 0,4-2 0,6-2 16,7 0-16,3-1 0,4-2 16,10-2-16,7-3 15,3 1-15,1-2 0,4-2 0,3-2 16,0 0-16,1 2 0,-3-2 16,-7 2-16,-7 0 0</inkml:trace>
  <inkml:trace contextRef="#ctx0" brushRef="#br0" timeOffset="150021.1355">15934 9121 0,'0'0'0,"0"0"15,0 0-15,0 0 0,-10 22 0,10-22 16,-10 28-16,10-28 15,-12 35-15,4-14 0,0 2 16,1 0-16,0-1 0,-2 4 0,2-1 16,0-7-16,1-3 0,1-2 15,1-4-15,-1-2 0,2 0 16,-1-6-16,1-2 0,2-4 16,1-1-16,1-4 0,2-3 15,3-4-15,1-3 0,0 1 16,2 0-16,0 2 0,1 2 15,1 3-15,2 1 0,-1 0 0,0 1 16,2 4-16,0 1 16,-1 3-16,-1 1 0,3 3 0,1 3 15,-3-2-15,-2 0 0,-1 0 16</inkml:trace>
  <inkml:trace contextRef="#ctx0" brushRef="#br0" timeOffset="150471.3661">16642 9140 0,'0'0'0,"0"0"0,0 0 16,0 0-16,0 0 0,-24-13 0,24 13 15,-25-8-15,11 4 0,-4 3 16,-3 0-16,0 2 0,-1 1 0,-9 4 15,-2 3-15,2 3 0,3 2 16,0 5-16,2 3 16,-2 5-16,6-1 0,6 1 0,3-3 15,6-1-15,2-2 0,9-4 16,6-4-16,3-2 0,2-2 16,5-5-16,4-5 0,1-1 15,0-2-15,0-4 0,2-3 16,-4-2-16,-2 1 0,4-7 15,1-4-15,-4 1 0,-3 2 0,-3 1 16,-4 0-16,-3 5 16,-3 2-16,-3 5 0,-3 3 0,-3 3 15,-1 4-15,-4 2 0,-2 6 16,3 3-16,1 0 0,3 5 16,2 2-16,2 2 0,2-1 0,6 1 15,5 1-15,2-9 16,0-5-16,-1-3 0,-4 0 15,-3-3-15</inkml:trace>
  <inkml:trace contextRef="#ctx0" brushRef="#br0" timeOffset="150737.8024">17413 8920 0,'0'0'16,"0"0"-16,0 0 0,-12 20 0,12-20 16,-14 29-16,4-5 0,-1 1 15,-1 3-15,-6 11 0,-1 1 16,1 2-16,0 1 0,-2 4 16,4-5-16,0-2 0,4-10 0,3-7 15,3-7-15,1-6 16,2-3-16,1-8 0,0-4 15,-1-7-15,2-6 0,0 4 16,0 2-16,0 2 0</inkml:trace>
  <inkml:trace contextRef="#ctx0" brushRef="#br0" timeOffset="150987.8678">17231 8903 0,'0'0'0,"0"0"0,22-10 0,-6 5 15,0 0-15,13-2 0,6 0 16,3 2-16,2 4 0,10 2 15,3 2-15,-4 1 0,-4 1 0,2 7 16,-6 3-16,-6-1 16,-3-1-16,-7 1 0,-7 0 0,-6 0 15,-4 0-15,-8 0 0,-6 1 16,-5-1-16,-4-1 0,-9 1 16,-8 1-16,1-2 0,0 0 15,-5-2-15,-4-2 0,5-1 16,2-1-16,0-1 0,-1-3 15,7-3-15,5-2 0,4 0 0,5 1 16,3 0-16</inkml:trace>
  <inkml:trace contextRef="#ctx0" brushRef="#br0" timeOffset="151404.8528">18185 9207 0,'0'0'0,"0"0"0,0 0 15,0 0-15,0 0 0,0 0 0,-23-10 16,23 10-16,-24 4 0,24-4 16,-36 13-16,18-4 0,-1 1 15,-1 4-15,0 4 0,-3 6 16,2 0-16,8-1 0,5 1 15,6-4-15,4-3 0,7-4 16,4-4-16,6-3 0,4 0 0,10-6 16,5-3-16,-3-3 0,-1-1 15,6-8-15,-3-4 0,-3 1 16,-2-2-16,-3-3 0,-4-4 16,-7 4-16,-6 3 0,-4-2 15,-5 0-15,-5 2 0,-3 3 0,-8 3 16,-4 3-16,-1 3 15,2 0-15,-5 5 0,-3 0 16,1 6-16,1 1 0,2 3 0,3-1 16,5 2-16,2 0 0,4 1 15,5 0-15,0-2 0,0-1 16,0-1-16</inkml:trace>
  <inkml:trace contextRef="#ctx0" brushRef="#br0" timeOffset="151804.9469">18808 9083 0,'0'0'0,"0"0"0,0 0 0,0 0 16,-21 19-16,21-19 0,-31 23 16,15-9-16,-1 1 0,-1 4 15,0 3-15,-4 6 0,1 0 0,5-1 16,6-3-16,5-2 15,3-2-15,5 0 0,5-5 0,4-4 16,4-2-16,6-7 0,4-4 16,-2-4-16,-1-1 0,4-4 15,2-3-15,-1 0 0,-3-2 16,4-7-16,-3-2 0,-1 3 16,-3 1-16,-4 4 0,-2 1 15,-5 4-15,-3 3 0,-4 4 16,-2 3-16,-4 1 0,-2 2 0,-4 4 15,-2 4-15,0 3 16,0 1-16,-1 5 0,0 3 0,1 1 16,2 0-16,4 0 0,2 1 15,3-5-15,3-1 0,4-6 16,3-7-16,-2-1 0,-1 1 0,-3-2 16</inkml:trace>
  <inkml:trace contextRef="#ctx0" brushRef="#br0" timeOffset="152154.6768">19272 9192 0,'0'0'0,"0"0"0,0 0 0,-12 23 16,12-23-16,-17 23 0,5-9 15,0 0-15,1-1 0,-2 4 16,2 0-16,2-4 0,2 0 15,1-5-15,0-4 0,2-2 0,1-4 16,3-1-16,1-3 16,2 0-16,1-4 0,6-5 0,2-3 15,2 0-15,0-1 0,3 2 16,1 1-16,1 0 0,0 3 0,3-2 16,0 4-16,-3 3 15,-4 2-15,-2 3 0,-2 3 16,-3 3-16,-1 1 0,-3 4 15,-1 4-15,-3 2 0,-1 2 0,-3 4 16,-4 3-16,2 1 0,0 2 16,-1 6-16,3 1 15,4-4-15,4-3 0,0-5 0,-2-5 16,0-1-16</inkml:trace>
  <inkml:trace contextRef="#ctx0" brushRef="#br0" timeOffset="152540.352">20068 9197 0,'0'0'0,"0"0"15,0 0-15,0 0 0,-29-10 0,29 10 16,-37-3-16,13 3 0,-4 1 16,-3 4-16,-3 4 0,-8 5 15,1 2-15,-4 8 0,4 5 16,7-3-16,4 1 0,5 1 15,9-3-15,8-3 0,6-4 0,10-3 16,10-4-16,1-3 16,4-4-16,11-3 0,5-3 0,-3-5 15,-1-2-15,5-9 0,4-6 16,-3-2-16,-2-3 0,8-13 16,1-6-16,-5 8 0,-4 4 15,4-6-15,-2 0 0,-8 9 16,-7 8-16,-7 7 0,-7 5 15,-5 3-15,-3 2 0,-8 7 16,-7 3-16,-6 3 0,-4 2 0,-3 9 16,-6 7-16,-1 5 0,1 3 15,-12 13-15,-3 7 16,6 1-16,6 2 0,4-11 0,8-11 16,7-9-16</inkml:trace>
  <inkml:trace contextRef="#ctx0" brushRef="#br0" timeOffset="153070.7778">14588 9728 0,'0'0'0,"0"0"0,0 0 15,0 0-15,0 0 0,-4 30 16,4-30-16,-7 31 0,1-12 0,-2 4 15,-1 6-15,-1 0 0,0 0 16,-4 7-16,2 1 16,2-5-16,2-4 0,0-1 0,1-5 15,2-7-15,-1-6 0,3-8 16,1-7-16,1-2 0,0 0 16,-1-10-16,2-5 0,0-4 15,0 0-15,0 6 0,0 5 16,0 2-16</inkml:trace>
  <inkml:trace contextRef="#ctx0" brushRef="#br0" timeOffset="153488.0391">14598 9704 0,'0'0'0,"0"0"16,0 0-16,29-10 0,-5 6 15,0 2-15,2 1 0,14 1 0,3 1 16,-4 1-16,-3 0 0,4 6 16,-4 2-16,-6 0 0,-5 1 0,-5 4 15,-8 1-15,-7-3 16,-4 1-16,-16 1 0,-10 3 15,-6-1-15,-4-1 0,-15 3 16,-5 1-16,4-4 0,4-3 0,-7 3 16,1 1-16,10-5 0,8-4 15,5-1-15,8-1 16,12-4-16,6-1 0,13-4 0,12-2 16,-1 1-16,3 0 0,12 1 15,9 0-15,0 2 0,0 1 0,11 5 16,2 3-16,-7 1 15,-7 1-15,-1 7 0,-6 1 16,-10-4-16,-9 0 0,-7-1 0,-5 2 16,-7-4-16,-1 1 0,-17 2 15,-13 3-15,1-2 0,0-1 16,-12 1-16,-9-1 0,3 0 16,1-2-16,-7-3 0,1-4 15,9-2-15,9-2 0,4-6 16,4-4-16,11-3 0,4-2 0,10-8 15,7-6-15,-1 11 16,0 4-16,-1 3 0</inkml:trace>
  <inkml:trace contextRef="#ctx0" brushRef="#br0" timeOffset="153871.4214">15213 10150 0,'0'0'0,"0"0"0,0 0 15,27-4-15,-27 4 0,29-3 0,-12-3 16,0 2-16,1-1 0,5-4 16,2 0-16,-1-1 0,-2 0 15,-4-2-15,-1-4 0,-4 1 16,-2-1-16,-5-1 0,-5 0 15,-2 1-15,-3 2 0,-6 1 16,-4 5-16,-2 2 0,-3 2 0,-9 4 16,-2 4-16,3 3 0,2 2 15,0 6-15,1 6 16,2 1-16,2 0 0,5 7 0,6 3 16,6-1-16,5-2 0,7-2 15,6-1-15,6-6 0,4-6 16,8-2-16,6-6 0,2-5 15,1-4-15,3-6 0,2-3 0,-5 2 16,-10 1-16,-8 3 16</inkml:trace>
  <inkml:trace contextRef="#ctx0" brushRef="#br0" timeOffset="154154.5073">15928 9907 0,'0'0'0,"0"0"0,0 0 15,-10 18-15,10-18 0,-12 25 0,5-7 16,-2 3-16,0 1 0,-4 9 16,-2 1-16,3-5 0,1-3 15,2-3-15,4-3 16,-1-3-16,2-4 0,1-3 0,0-4 16,3-4-16,-1-2 0,2-5 15,3-4-15,-1-2 0,0 1 0,2-5 16,0-1-16,1 1 15,0 1-15,1 1 0,0 1 16,-1 2-16,1 2 0,2 3 16,2 1-16,1 3 0,1 1 0,4 3 15,0 1-15,-1 0 0,-3-1 16,-2 1-16</inkml:trace>
  <inkml:trace contextRef="#ctx0" brushRef="#br0" timeOffset="154438.0593">16529 9776 0,'0'0'0,"0"0"0,0 0 0,-16 22 15,16-22-15,-24 28 0,7-6 16,-1 2-16,1 3 0,-5 10 15,1 3-15,3-2 0,2-1 0,3 2 16,6-7-16,4-7 16,6-6-16,1-3 0,4-3 0,0-4 15,4-5-15,0-1 0,3-1 16,-1-4-16,2-2 0,-4-4 16,-1-5-16,-2 3 0,-1 2 0,-3 2 15</inkml:trace>
  <inkml:trace contextRef="#ctx0" brushRef="#br0" timeOffset="154588.8028">16195 9959 0,'0'0'0,"0"0"0,0 0 16,0 0-16,30-3 0,-30 3 0,41-3 16,-15 1-16,4 1 0,4 0 15,5-3-15,9 2 0,0 1 0,0-1 16,-8 1-16,-8-1 0</inkml:trace>
  <inkml:trace contextRef="#ctx0" brushRef="#br0" timeOffset="154904.8246">16923 9914 0,'0'0'0,"0"0"0,0 0 0,0 0 16,-20 14-16,20-14 0,-18 26 15,18-26-15,-23 29 0,11-11 16,-1 2-16,0 0 0,-1 0 0,-1 3 16,2-1-16,3-4 0,2-3 15,1-4-15,2-3 16,2-4-16,3-4 0,1-5 0,4-3 16,1-1-16,-1 1 0,4-5 15,1-3-15,0-2 0,-1 0 0,3-1 16,2 0-16,0 1 15,2 3-15,2 1 0,-2 5 16,1 1-16,-1 3 0,3 2 0,2 4 16,-5 4-16,1 1 0,6 5 15,2 2-15,-4-2 0,-4-1 16,-4-3-16</inkml:trace>
  <inkml:trace contextRef="#ctx0" brushRef="#br0" timeOffset="155304.4814">17489 9926 0,'0'0'0,"0"0"0,0 0 16,0 0-16,-29-3 0,29 3 0,-37 2 16,16 2-16,-1 1 0,-3 4 15,-2 3-15,-5 4 0,3 2 16,0 1-16,1 4 0,1 2 0,5 0 15,9-2-15,6-2 16,6-3-16,4-3 0,6-2 16,5-4-16,3-3 0,3-2 0,2-4 15,3-4-15,1 0 16,-1-3-16,2-3 0,2-2 0,-4-1 16,-1-1-16,2-5 0,-2-1 15,-2 0-15,-3 1 0,-3 1 16,-3 3-16,-3 4 0,-3 3 15,-2 4-15,-3 1 0,-2 3 0,-1 3 16,-2 5-16,-2 3 16,1 0-16,-1 2 0,1 4 0,1 5 15,0 1-15,2 1 0,5-4 16,2 0-16,2-7 0,1-4 0,-1-1 16,-2-2-16,0 0 15</inkml:trace>
  <inkml:trace contextRef="#ctx0" brushRef="#br0" timeOffset="155671.454">17817 9935 0,'0'0'0,"0"0"0,0 0 15,-11 22-15,11-22 0,-16 25 16,5-8-16,0 1 0,0 0 15,-1 5-15,1-1 0,2-3 16,2-3-16,1-6 0,3-2 16,1-4-16,2-4 0,2-1 0,2-4 15,0 0-15,0 0 0,3-10 16,1-4-16,2-1 0,1-1 16,0 1-16,3 2 15,0 0-15,1 0 0,5-1 0,2 3 16,-2 4-16,-1 3 0,-3 3 15,0 3-15,-3 4 0,-1 3 0,-1 2 16,-1 1-16,-3 4 0,-2 4 16,-1 3-16,-3 5 0,-1 0 15,0-1-15,1 8 0,0-1 16,1-3-16,1-4 0,0-5 16,-1-3-16,0-2 0</inkml:trace>
  <inkml:trace contextRef="#ctx0" brushRef="#br0" timeOffset="156104.3207">18542 9975 0,'0'0'0,"0"0"16,0 0-16,0 0 0,0 0 0,-18-15 16,7 12-16,-4 0 15,-1 2-15,-5 1 0,-4 1 16,0 3-16,-1 1 0,-10 6 15,0 5-15,3 2 0,2 3 0,-1 5 16,6 1-16,7-3 0,6-2 16,7-3-16,6 0 0,8-4 15,6-3-15,7-4 0,7-4 16,3-3-16,2-1 0,7-7 16,2-5-16,-2-1 0,-1-3 15,-1-5-15,0-3 0,-3-2 0,-2-3 16,3-7-16,-1-3 15,-8 5-15,-4 1 0,-5 4 0,-5 4 16,-4 5-16,-2 4 0,-4 5 16,-1 6-16,-3 3 0,-2 1 15,-4 5-15,-3 5 0,-2 3 16,-1 4-16,-2 7 16,0 5-16,4-2 0,1 2 0,1 10 15,3 3-15,2-2 0,4 0 0,8-6 16,5-7-16,6-6 0,3-6 15,-4-3-15,-5-3 0,-3 0 16</inkml:trace>
  <inkml:trace contextRef="#ctx0" brushRef="#br0" timeOffset="156388.1428">19501 9665 0,'0'0'0,"0"0"16,0 0-16,-12 21 0,12-21 15,-17 29-15,5-4 0,-2 2 16,1 0-16,-6 14 0,1 3 16,1-2-16,3-4 0,3 3 15,6-5-15,2-6 0,2-6 0,3 0 16,4-5-16,-2-8 0,0-4 15,1-1-15,0-3 16,-1-3-16,-1-3 0,-1-4 0,-1-6 16,0 5-16,0 1 0,-1 1 15</inkml:trace>
  <inkml:trace contextRef="#ctx0" brushRef="#br0" timeOffset="156871.2483">19426 9662 0,'0'0'0,"0"0"0,0 0 16,0 0-16,31 0 0,-17 0 15,2 1-15,0 0 0,-1 1 0,3 0 16,3 2-16,4 0 0,-2 3 16,-1 1-16,0 2 0,-3 0 15,-4 1-15,-1 0 0,-5 3 16,-1 0-16,-2 0 0,-6 3 16,-6 1-16,-3-2 0,-2 0 0,-7 3 15,-4-2-15,-2-1 16,0-3-16,-3-2 0,-4-1 15,3-3-15,3-1 0,-2-4 0,1-2 16,3-1-16,3 1 0,-1 0 16,3 0-16,7-1 0,2 0 15,6-2-15,3 0 0,3 0 16,4 1-16,2 4 0,2 1 16,1 0-16,0 2 0,5 5 15,3 5-15,-3-1 0,0 0 0,4 8 16,1 1-16,-1-1 0,-3-1 15,4-3-15,3 0 16,-4-2-16,-3-1 0,0 0 0,-4-4 16,-3-2-16</inkml:trace>
  <inkml:trace contextRef="#ctx0" brushRef="#br0" timeOffset="157288.4444">19935 9882 0,'0'0'0,"0"0"15,0 0-15,0 0 0,0 0 0,-8 28 16,8-28-16,-10 30 0,3-10 0,1 1 16,-1 1-16,2 0 15,0-1-15,3 1 0,2-1 16,2-3-16,3-4 0,1-2 15,3-2-15,3-6 0,4-2 0,0-4 16,3-2-16,-3-2 0,0 0 16,0-4-16,2-3 0,0-1 15,-1-1-15,4-7 0,-1 0 16,-2-1-16,-3 4 0,0 2 16,-3 2-16,-3 3 0,-3 2 0,-1 5 15,-3 2-15,-2 3 16,-1 4-16,-4 3 0,-1 4 15,-1 3-15,0 1 0,1 3 16,0 3-16,2 1 0,1-1 0,4 5 16,3 0-16,4-5 0,3-4 15,4-4-15,5-5 0,-3-1 16,-4-2-16,-2 0 0</inkml:trace>
  <inkml:trace contextRef="#ctx0" brushRef="#br0" timeOffset="157571.0681">20762 9847 0,'0'0'0,"0"0"0,0 0 15,-24-4-15,12 1 0,-4 3 0,-5 0 16,-1 3-16,-1 0 0,-9 5 16,0 3-16,4 0 0,5 0 0,1 5 15,5 2-15,7 0 16,5 1-16,7 2 0,8 1 15,2-2-15,1-2 0,2-1 0,0 1 16,-2-4-16,-1 1 0,-2-1 16,-2 1-16,-3-2 0,-3 2 15,-4-4-15,-3-1 0,0-1 16,-2-2-16,-1-1 0,-2-2 16,-1-1-16,0-2 0,2 1 15,2-1-15,0 0 0</inkml:trace>
  <inkml:trace contextRef="#ctx0" brushRef="#br0" timeOffset="157876.8725">21200 9864 0,'0'0'0,"0"0"0,0 0 15,0 0-15,0 0 0,-35 1 16,35-1-16,-37 7 0,16-1 0,-1 2 15,-2 2-15,2 1 0,3 0 16,-4 5-16,5 2 16,3-1-16,4-1 0,5 2 0,2 0 15,4-2-15,3-1 0,1 0 16,3-2-16,-1 0 0,1 1 16,-2-2-16,0 0 0,-3-3 15,-1 0-15,-4 0 0,-4 1 16,-1-2-16,0-2 0,-3-1 15,0 0-15,0-1 0,0 0 0,1-2 16,1-2-16,1 0 0,3 0 16,-1 0-16</inkml:trace>
  <inkml:trace contextRef="#ctx0" brushRef="#br0" timeOffset="158205.1798">21168 10038 0,'0'0'0,"0"0"0,0 0 15,22 1-15,-22-1 0,22 2 16,-7 0-16,-1-1 0,2 1 0,-1-1 16,2-2-16,0-1 0,1 0 15,4-4-15,0-1 0,-2-1 16,-3-2-16,-1-1 0,-2-2 16,-3 2-16,-2 0 0,-6-1 15,-3-2-15,-4 1 0,-3 2 16,-3-1-16,-1 2 0,-2 0 15,0 4-15,-5 3 0,-2 4 16,1 2-16,-1 1 0,1 4 0,1 3 16,3 3-16,1 3 0,0 7 15,4 2-15,3 0 0,2-1 16,4 1-16,3-2 0,6-1 16,4-4-16,7 0 15,3-2-15,1-4 0,0-2 0,-1-1 16,-4-2-16,-5-1 0</inkml:trace>
  <inkml:trace contextRef="#ctx0" brushRef="#br0" timeOffset="158471.5982">21937 9717 0,'0'0'0,"0"0"15,0 0-15,0 0 0,-20 28 0,10-12 16,-2 6-16,-2 2 0,-2 0 16,-4 11-16,0 4 0,4-4 15,2-2-15,1 4 0,5-4 16,2-5-16,4-4 0,6-2 16,6-3-16,1-3 0,1-3 0,3-2 15,1-1-15,2-3 16,1 0-16,-4-2 0,-3-1 15,-2 0-15</inkml:trace>
  <inkml:trace contextRef="#ctx0" brushRef="#br0" timeOffset="167472.0456">16036 8378 0,'0'0'0,"0"0"0,0 0 16,0 0-16,0 0 0,0 0 15,0 0-15,0 0 0,0 0 0,0 0 16,0 0-16,0 0 16,0 0-16,0 0 0,0 0 15,0 0-15,0 0 0,0 0 16,0 0-16,0 0 0,0 0 0,0 0 15,0 0-15,0 0 0,0 0 16,0 0-16,0 0 0,0 0 16,0 0-16,1 28 0,-1-28 15,0 0-15,0 0 0,0 26 16,0-26-16,0 0 0,0 25 16,0-25-16,0 20 0,2-11 15,-1 1-15,0 1 0,0 2 16,0-2-16,0-1 0,0 2 0,0 0 15,0 1-15,2 1 0,-1 0 16,0 0-16,0-1 0,0 1 16,1-1-16,-1 1 0,0-1 15,0 0-15,0 1 0,1-1 16,-2 0-16,0-1 0,0 0 16,-1 1-16,0-1 0,0 1 15,1-2-15,0 0 0,-1-1 0,1-1 16,0 1-16,0 0 15,1-1-15,-1 0 0,0 0 0,1-1 16,-1 0-16,0-1 0,0-2 16,1 1-16,0 0 0,-1 1 15,0-1-15,0-1 0,0 0 16,0-1-16,0-2 0,-1-2 16,2 3-16,-2 0 0,0-3 15,4 0-15,-4 0 0,-1-3 16,-2 1-16,1-2 0,0 2 0,1-1 15,0 1-15</inkml:trace>
  <inkml:trace contextRef="#ctx0" brushRef="#br0" timeOffset="167938.5234">15938 8842 0,'0'0'0,"0"0"16,0 0-16,0 0 0,0 0 0,0 0 16,0 0-16,0 0 0,0 0 15,20 16-15,-20-16 16,0 0-16,0 0 0,20 15 0,-20-15 15,0 0-15,16 17 0,-16-17 16,13 14-16,-8-7 16,1 0-16,0 1 0,1-2 0,-1 1 15,1 0-15,0 0 0,-1-2 16,2 0-16,0-1 0,-2 0 16,1 0-16,-2-2 0,1 0 0,0 0 15,0-1-15,0-1 16,-1 0-16,1-1 0,0-3 0,0 2 15,-1-1-15,1-1 0,-1-1 16,0-2-16,-1-1 0,1-1 16,-1-1-16,0 0 0,1 1 15,-2-1-15,0-1 0,1 0 16,-1 1-16,-1-1 0,0-2 16,0 2-16,-2 1 0,0 1 15,0 1-15,0 2 0</inkml:trace>
  <inkml:trace contextRef="#ctx0" brushRef="#br0" timeOffset="168737.8139">15382 9658 0,'0'0'15,"0"0"-15,0 0 0,0 0 0,0 0 16,0 0-16,0 0 0,25-3 16,-25 3-16,0 0 0,27-2 15,-16 0-15,2 1 0,-1 0 16,1 0-16,1 0 0,1-1 0,2 1 15,2 1-15,2-1 0,1 0 16,2-1-16,4 1 0,8-1 16,2-1-16,1 0 0,4 0 15,0 1-15,0 1 0,11-2 16,0 0-16,3 0 0,0-1 16,11 0-16,1-1 0,-2 1 15,-1 1-15,11 0 0,-1 2 16,-3-1-16,-4 1 0,12 0 15,-2 0-15,-4 0 0,-2 0 0,30-2 16,-11 0-16,-6 0 0,-5-1 16,-6 1-16,-6 1 0,-3 0 15,-3 2-15,2-1 0,1-1 16,-5-1-16,-5 0 0,-3 0 16,-3 3-16,-5-6 0,-3-2 0,-6-2 15,-4-1-15,-9 2 0,-5 1 16,-3 6-16,0 4 15,-6-2-15,-5-1 0,-4 1 0,0 0 16,0 0-16</inkml:trace>
  <inkml:trace contextRef="#ctx0" brushRef="#br0" timeOffset="173188.051">15643 10401 0,'0'0'16,"0"0"-16,0 0 0,0 0 0,0 0 15,27-1-15,-27 1 16,0 0-16,35 4 0,-20-1 0,3 0 15,-1-1-15,1 0 0,4 0 16,3 1-16,7 2 0,0 0 16,5-1-16,2 3 15,1-2-15,1 1 0,14 2 0,3 2 16,1-4-16,-1-1 0,17 3 16,5 3-16,4-1 0,-6-3 0,20-1 15,5 0-15,-7-2 16,-5 1-16,45-2 0,-6 0 15,-14-2-15,-10 2 0,9-1 0,6-1 16,-12 0-16,-7 1 0,6-4 16,4-1-16,-14 2 0,-9 1 0,3 2 15,1 2-15,-13-3 16,-8-2-16,-11-7 0,-5-3 16,-19 4-16,-10 1 0,-10 3 15</inkml:trace>
  <inkml:trace contextRef="#ctx0" brushRef="#br0" timeOffset="178223.0076">13650 8524 0,'0'0'0,"0"0"0,0 0 15,0 0-15,0 0 0,0 0 16,18 15-16,-18-15 0,0 0 0,15 23 16,-15-23-16,11 20 15,-5-8-15,1 2 0,-1 2 16,1 0-16,0 1 0,0 2 0,1 4 15,2 5-15,0-1 0,3 1 16,2 1-16,-2 1 0,-1-1 16,4 8-16,2 1 0,-1-1 15,-2-3-15,3 3 0,2 2 16,-1-2-16,1 0 0,3 5 16,-1 1-16,-1-4 0,-2-3 0,1 1 15,0 0-15,-1-3 0,-1-3 16,4 7-16,-1 0 15,-2-7-15,-1-4 0,-2 3 0,0 3 16,-2-5-16,-2-4 0,1-2 16,2-1-16,-4-3 0,-1-2 15,-2-4-15,1-2 0,-2 2 16,-1-1-16,-1-1 0,-1 0 16,-2-4-16,-2 0 0,2-1 15,-1 0-15,0-1 0,-1-1 0,0-3 16,0 0-16,-2 0 0,2 0 15,-3-3-15,3 3 0,-2-3 16</inkml:trace>
  <inkml:trace contextRef="#ctx0" brushRef="#br0" timeOffset="178655.1439">14340 9695 0,'0'0'0,"0"0"0,0 0 16,0 0-16,0 0 0,0 0 15,0 0-15,0 0 0,0 0 0,0 0 16,5 22-16,-5-22 0,0 0 15,-3 23-15,3-23 0,0 0 16,-1 27-16,1-27 0,2 16 16,-1-7-16,0-1 0,0 3 15,0 0-15,2 0 0,-1-1 0,-1 1 16,0 1-16,0-1 16,0-1-16,0-1 0,0 0 15,1-1-15,-1 0 0,0-3 16,-1 1-16,0-1 0,1 0 0,-1 0 15,-1-1-15,0-1 0,-2-1 16,-2-1-16,-4-2 0,-1-1 16,-2-2-16,-7-4 0,-5-3 15,-2-2-15,-2 0 0,-3-3 16,5 4-16,4 1 0</inkml:trace>
  <inkml:trace contextRef="#ctx0" brushRef="#br0" timeOffset="208656.6007">13740 9976 0,'0'0'0,"0"0"0,0 0 0,0 0 16,0 0-16,0 0 0,0 0 15,0 0-15,0 0 0,0 0 16,0 0-16,0 0 0,0 0 0,0 0 16,-29 2-16,29-2 0,0 0 15,-23 12-15,23-12 16,-22 10-16,12-3 0,-2-2 0,-2 3 15,-2 0-15,1 0 0,-2-1 16,1 1-16,1 0 0,2-2 0,2 1 16,1 0-16,3 1 15,0-2-15,5 2 0,4 0 16,3 0-16,4-1 0,3 1 16,3 0-16,5 1 0,2-1 0,3-1 15,3 0-15,-2-2 0,-1 1 16,11-1-16,2 0 0,-5-1 15,-3 1-15,0-2 0,1 1 16,-4 0-16,-3-1 0,-1-1 16,-4 0-16,-1-2 0,-3 1 0,-4-2 15,-2 1-15,-1-4 0,-2 1 16,-5-3-16,-5-3 16,0 1-16,-3-2 0,-4-1 0,-3-1 15,0 0-15,0 0 0,-5-5 16,-4-2-16,1 1 0,0 2 15,0 0-15,0-3 0,1 4 16,1 3-16,1 2 0,-1 2 16,2 0-16,2 2 0,2 5 15,4 2-15,2 0 0,1 0 0,2 0 16</inkml:trace>
  <inkml:trace contextRef="#ctx0" brushRef="#br0" timeOffset="262791.5977">4690 8875 0,'0'0'0,"0"0"16,0 0-16,-26 1 0,26-1 15,-27 3-15,5 0 0,-2 3 16,-3 0-16,-9 8 0,-3 3 15,1 0-15,-1 0 0,-12 12 16,-1 7-16,4 1 0,2 3 16,-8 10-16,2 4 0,1 8 0,7 0 15,3 8-15,10-1 0,8-7 16,4-6-16,11 24 0,11-6 16,10-13-16,8-8 0,20-6 15,13-6-15,5-10 0,6-7 16,16-3-16,7-4 0,-2-6 0,-1-4 15,16-8-15,13-7 16,-13-5-16,-8-4 0,1-7 16,1-5-16,-14-2 0,-5 0 15,-6-7-15,-1-5 0,-14 1 0,-7-1 16,-5-6-16,-6-5 16,-8 2-16,-8 2 0,-9-9 0,-7-4 15,-3 6-15,-4 2 0,-15-1 16,-11-3-16,-5 6 0,-3 5 15,-15-4-15,-8-2 0,-8 11 16,-2 6-16,-13 5 0,-7 2 16,1 6-16,3 4 0,-13 10 15,-9 6-15,9 8 0,5 8 0,28-6 16,21 0-16,14-3 0</inkml:trace>
  <inkml:trace contextRef="#ctx0" brushRef="#br0" timeOffset="263391.0921">5480 10004 0,'0'0'15,"0"0"-15,0 0 0,22-1 0,-22 1 0,26 3 16,-4-3 0,3 0-16,2 0 0,19-2 0,9 0 15,1 1-15,2 0 0,25-1 16,25 0-16,-4 0 0,-5 1 0,34-1 15,27 1-15,37-4 0,-31 1 16,8 1-16,2 0 16,-25 2-16,-18 2 0,13-2 15,7 0-15,-22 3 0,-15 3 0,9-2 16,8-1-16,-21 3 0,-15-1 16,-3 1-16,-4-1 0,-15-6 15,-11-2-15,-6 1 16,-5 1-16,-12 1 0,-5 1 0,-12-5 15,-8-1-15,-9 0 0,-6 1 0,-18-2 16,-14-1-16,10 4 16,6-1-16,5 3 0</inkml:trace>
  <inkml:trace contextRef="#ctx0" brushRef="#br0" timeOffset="265024.9871">4232 9915 0,'0'0'16,"0"0"-16,0 0 0,29-2 0,-29 2 16,34-1-16,-9 0 0,1 0 15,3-1-15,15 0 0,3 2 16,2-1-16,0-1 0,15 0 15,2 1-15,5 0 0,-6-1 0,8-1 16,-2-2-16,-9 2 0,-8 0 16,-3 2-16,-3 0 15,-8 1-15,-7-2 0,-4-2 0,-7-3 16,-9 5-16,-3 2 0,-7 1 16,-4-1-16,-6-2 0,-1-4 15,-9 3-15,-6 1 0,0 2 16,-1 1-16,-8-2 0,-6-4 15,2 4-15,0 1 0,-4 1 16,-4 0-16,-1 2 0,1-2 0,-6 0 16,0 0-16,5 1 15,2 0-15,0 0 0,-1-2 16,4 2-16,4-2 0,1 2 0,0 1 16,9 0-16,4 0 0,7-1 15,4-1-15,5 0 0,1-1 16,9 0-16,6-1 0,3 0 15,4-2-15,1 1 0,4 1 16,2-1-16,2 0 0,2 2 16,3-1-16,6 0 0,-1 0 0,-1-3 15,3 0-15,-7 1 0,-3-1 16,1 2-16,-4 0 0,-2 0 16,-2 1-16,-3-1 0,-4 1 15,-3 0-15,-3-1 0,-5 1 16,-3 1-16,0 0 0,-5 2 15,-5 0-15,-3 0 0,1 0 16,-2-1-16,-4 0 0,-8-2 16,2 0-16,-1-1 0,-11 0 15,-1 1-15,2 1 0,-1 0 0,-1 0 16,-1 1-16,3 0 16,3 0-16,-2 0 0,2 0 15,7-1-15,0 0 0,7 0 0,2 1 16,9 1-16,0-2 0,7 0 15,1-2-15,6 1 0,1 0 16,8 0-16,4 0 0,2 0 16,2 0-16,10-1 0,8 1 15,-4-2-15,-1 2 0,10 0 0,2 1 16,-5 1-16,-6 1 0,0-2 16,1-2-16,-7 3 0,-5 2 0,-6-3 15,-4-3-15,-5 2 16,-2-1-16,-5 2 0,-1 2 15,-7-2-15,-2-1 0,-9 0 16,-8 0-16,-1 0 0,-3 0 16,-6-1-16,-4-1 0,-4 1 0,-1 1 15,-11 0-15,-2-1 16,1 1-16,4 1 0,-3 0 0,5 1 16,8 1-16,8-1 0,8 1 15,8-2-15,6 0 16,5-1-16,12-1 0,10-1 0,10 0 15,10 0-15,9 2 0,12 0 16,2 3-16,2 2 0,14 4 16,4 1-16,-2 0 0,-12 0 15,-19-3-15,-14-2 0,-8-1 0</inkml:trace>
  <inkml:trace contextRef="#ctx0" brushRef="#br0" timeOffset="266942.4615">2732 11266 0,'0'0'0,"0"0"15,0 0-15,27-3 0,-12 2 0,3 1 16,5 0-16,1 0 0,2 0 16,14 0-16,4 0 0,0 0 15,0 1-15,15 0 0,3-1 16,8 1-16,-4 0 0,5-1 15,6 1-15,6-2 0,-7 0 0,15-2 16,2 1-16,-6-1 16,-7 1-16,48-5 0,-4 1 15,-19 1-15,-9 1 0,7-1 16,4-2-16,-9 0 0,-3 0 0,6 4 16,6 2-16,-11-1 0,-4 0 15,13 1-15,10 1 0,-8 1 16,-9 1-16,16-2 0,6 0 15,-13-1-15,-6 0 0,7-4 16,7-2-16,-6 7 0,-8 5 0,14 0 16,7-2-16,-7 0 15,-5 1-15,13 0 0,4 0 0,-8-2 16,-6-1-16,16 0 16,10 0-16,-8-1 0,-7-1 0,12 0 15,9 1-15,-10 1 0,-7 1 16,15 0-16,9 1 15,-9 0-15,-6 1 0,14 2 0,8-1 16,-12-2-16,-7-1 0,11 2 16,7-1-16,-11-1 0,-8 0 0,13 0 15,10 0-15,-13-4 0,-8-4 16,11 0-16,8-1 0,-14 1 16,-8-1-16,10-1 0,6-2 15,-9-2-15,-9-1 0,12 2 16,6 2-16,-14 0 0,-10-1 0,12-2 15,6-3-15,-12 6 0,-9 1 16,2 1-16,1-1 16,-15 4-16,-12 4 0,5 2 15,5 3-15,-21 0 0,-11 1 0,-6 1 16,-4 0-16,-12-1 0,-8-1 16,-16 2-16,-10 1 15,-8-3-15,-5-1 0,-4-2 0</inkml:trace>
  <inkml:trace contextRef="#ctx0" brushRef="#br0" timeOffset="274825.0733">9820 9078 0,'0'0'0,"2"-9"0,-1 2 16,-1 2-16,-1 0 0,-1 0 0,-2 0 16,-1 2-16,-3-1 0,-2 5 15,-2 3-15,-2 1 0,-2 3 0,-3 6 16,-1 3-16,-6 10 16,2 4-16,-1 6 0,-2 6 15,-4 11-15,1 2 0,-2 8 16,4-4-16,2-7 0,4-4 0,0 1 15,5-4-15,1-8 0,3-4 16,1-4 0,2-4-16,-1-5 0,0-2 0,0-4 0,0-3 15,0-5-15,-2-2 0,-3-4 16,-1-2-16,-4-4 0,-4-3 0,1-7 16,0-3-16,5 3 0,4 4 15,3 3-15</inkml:trace>
  <inkml:trace contextRef="#ctx0" brushRef="#br0" timeOffset="274942.4615">9239 9410 0,'0'0'16,"12"-4"-16,8-2 0,4 1 15,3 0-15,14 0 0,12-2 16,0 3-16,1-1 0,9 3 16,-3 1-16,-5-1 0,-7 1 0,-5-2 15,-10 1-15,-9 1 0</inkml:trace>
  <inkml:trace contextRef="#ctx0" brushRef="#br0" timeOffset="275141.1778">10041 9454 0,'0'0'16,"0"0"-16,0 0 0,-10 26 15,3-12-15,-3 4 0,-3 2 16,0 1-16,0 1 0,-2 4 15,0-1-15,3-4 0,2-1 0,1-5 16,2-3-16,1-7 0,2-7 16,0 1-16,2 0 0,0 0 15</inkml:trace>
  <inkml:trace contextRef="#ctx0" brushRef="#br0" timeOffset="275276.5094">10134 9154 0,'0'0'0,"0"0"0,0 0 16,0 0-16,0 0 0,0 0 16,19 18-16,-19-18 0,15 17 15,-15-17-15,0 0 0,19 21 0</inkml:trace>
  <inkml:trace contextRef="#ctx0" brushRef="#br0" timeOffset="275507.8681">10587 9165 0,'0'0'0,"0"0"15,0 0-15,-23 29 0,10-10 16,-5 4-16,-3 6 0,-7 10 16,1 3-16,-5 6 0,1 0 15,4-4-15,5-2 0,5 0 16,7-4-16,7-6 0,4-4 0,9-6 15,5-5-15,9-5 0,8-3 16,5-9-16,2-4 0,-8-1 16,-7 3-16,-5-1 0</inkml:trace>
  <inkml:trace contextRef="#ctx0" brushRef="#br0" timeOffset="275725.4897">11235 9200 0,'0'0'0,"0"0"0,0 0 0,0 0 16,-25 27-16,12-9 0,-5 3 16,-2 6-16,-2 6 0,-8 10 15,0 1-15,4-3 0,4 0 16,1 6-16,4-2 0,6-2 16,7-6-16,6-5 0,7-5 15,4-6-15,6-3 0,8-10 16,6-7-16,-8 0 0,-5-1 0,-5 1 15</inkml:trace>
  <inkml:trace contextRef="#ctx0" brushRef="#br0" timeOffset="275925.2225">11998 9322 0,'0'0'0,"0"0"16,-20 17-16,4-3 0,-3 2 15,-8 11-15,0 4 0,0 2 16,2 0-16,1 7 0,6-2 16,7-1-16,9-5 0,7-6 15,6-5-15,8-5 0,5-3 0,3-6 16,2-5-16,-6 1 0,-6-2 16,-3 0-16</inkml:trace>
  <inkml:trace contextRef="#ctx0" brushRef="#br0" timeOffset="276109.0789">11577 9485 0,'0'0'0,"0"0"16,23-5-16,-1 2 0,7 0 0,6 1 16,7-1-16,15 1 15,3 1-15,13 0 0,-2 0 16,6 0-16,-6 2 0,3-5 0,-8-6 15,-16 4-15,-13 0 0,-9 3 16</inkml:trace>
  <inkml:trace contextRef="#ctx0" brushRef="#br0" timeOffset="276691.7524">12629 9172 0,'0'0'0,"0"0"15,0 0-15,0 0 0,0 0 16,-11 27-16,11-27 0,-25 31 16,10-11-16,-5 8 15,-3 4-15,0 2 0,0 1 0,-5 6 16,-3 3-16,6-4 0,4-4 0,-1-1 16,3-7-1,5-7-15,2-6 0,4-5 0,2-2 16,3-4-16,2-1 0,2-8 15,2-5-15,4-2 0,3-3 0,5-3 16,5-1-16,6-5 0,-1 1 16,-1 2-16,2 1 0,-2 7 15,-1 3-15,-3 1 0,-4 4 16,-1 2-16,-3 4 0,-3 4 16,-4 3-16,-2 3 0,0 3 0,-4 3 15,-3 3-15,0 1 16,-1 1-16,4 0 0,2-1 0,4-1 15,3-2-15,3-3 0,3-2 16,8-3-16,6-4 0,2-1 16,6-3-16,0-3 15,2-5-15,-2-3 0,0-5 0,6-4 16,-2-2-16,-6-5 0,-3-5 16,-8-1-16,-5 2 0,-6 1 15,-4 0-15,-7 6 0,-6 4 0,-7 5 16,-7 2-16,-2 6 0,-2 6 15,-2 6-15,-2 3 0,2 5 16,1 2-16,4 7 16,5 3-16,5 2 0,4 1 0,8 2 15,6 2-15,6 0 0,6-1 16,8 2-16,3-3 0,0-4 16,-1-2-16,-6-7 0,-7-5 15,-4-4-15</inkml:trace>
  <inkml:trace contextRef="#ctx0" brushRef="#br0" timeOffset="277108.6316">11075 10093 0,'0'0'0,"0"0"15,0 0-15,0 0 0,4 25 0,-4-25 16,3 32-16,-3-32 0,2 40 0,3-19 16,1 3-16,1-3 15,0-3-15,3 1 16,0-2-16,0-3 0,0-3 15,4-3-15,4-4 0,0-2 0,-1-3 0,2-4 16,1-6-16,0 0 16,1-2-16,1-1 0,1 0 15,3-4-15,-1 0 0,-4 0 16,-4 2-16,-2 1 0,-4 2 16,-3 3-16,0 1 0,-2 2 0,-2 2 15,-2 3-15,-2 2 0,1-3 16,-1 3-16,1 3 0,1 1 15,-1-1-15,0 1 0,-1-2 16</inkml:trace>
  <inkml:trace contextRef="#ctx0" brushRef="#br0" timeOffset="277444.0013">11718 10172 0,'0'0'16,"0"0"-16,0 0 0,-17 15 15,17-15-15,-14 19 0,5-5 16,2 1-16,0 1 0,1 3 16,4-2-16,2-1 0,2-3 0,6-2 15,5-2-15,5-2 0,4-4 16,3-3-16,3-3 0,0-2 16,-2-1-16,4-4 0,-2-3 15,-4 0-15,-6-1 0,-3-3 16,-4-2-16,-5-1 0,-2 0 15,-9 0-15,-6 2 0,-2 1 16,-2 2-16,-5 4 0,-5 2 16,0 3-16,-1 1 0,-1 1 15,1 3-15,5 2 0,3 4 16,3 1-16,3 3 0,6-4 0,5 2 16,11 0-16,10 2 0,-5-4 15,-2 1-15,-3-2 0</inkml:trace>
  <inkml:trace contextRef="#ctx0" brushRef="#br0" timeOffset="277642.0058">12269 10145 0,'0'0'0,"0"0"16,0 0-16,-17 22 0,17-22 0,-18 25 15,8-7-15,1 1 16,0 1-16,-1 3 0,2-2 15,0-2-15,2-2 0,2-4 16,1-4-16,1-4 0,2-5 0,-3 4 16,3-4-16,-1 2 15</inkml:trace>
  <inkml:trace contextRef="#ctx0" brushRef="#br0" timeOffset="277791.8535">12263 9874 0,'0'0'16,"0"0"-16,0 0 0,0 0 16,0 0-16,22 24 0,-22-24 0,15 25 15,-5-10-15,2 3 0,2 2 16,-1-3-16,-2-2 0,-3-1 16</inkml:trace>
  <inkml:trace contextRef="#ctx0" brushRef="#br0" timeOffset="278242.032">12809 10174 0,'0'0'16,"0"0"-16,0 0 0,0 0 0,0-21 15,0 21-15,-5-18 0,5 18 16,-10-21-16,-1 11 0,-3 0 16,-2 3-16,0-1 0,-4 5 15,-3 2-15,-7 1 0,0 1 16,3 5-16,0 5 0,4 3 15,2 2-15,-1 5 0,3-1 16,5-1-16,4-1 0,8 0 0,5-2 16,5 0-16,4-2 15,7-3-15,6 0 0,0-5 0,1-3 16,5-5-16,3-4 16,-2-4-16,-2-3 0,6-6 0,0-3 15,-3-4-15,-3-1 0,-3-9 16,-3-4-16,-3 5 0,-2 2 0,-1-2 15,-2 4-15,-4 5 0,-2 5 16,-5 6-16,0 5 16,-3 3-16,-2 1 0,-5 7 15,-2 5-15,-4 7 0,-1 6 0,-1 2 16,0 5-16,-1 2 0,0 1 0,-3 6 16,1 3-16,3-4 15,3 0-15,4-1 0,1 3 16,2-3-16,0-2 0,0 3 15,0-3-15,1-10 0,1-5 0,0-3 16</inkml:trace>
  <inkml:trace contextRef="#ctx0" brushRef="#br0" timeOffset="282558.9737">3179 11209 0,'0'0'0,"-8"-4"16,-6 0-16,-1 0 0,-4 0 15,-15 1-15,-7 2 0,-3 3 16,-1 3-16,-21 6 0,-4 8 15,-11 5-15,0 4 0,-16 9 16,-4 5-16,-1 10 0,12 3 0,-35 29 16,13 0-16,20-9 0,15-4 15,14 1-15,13 3 16,18-10-16,13-5 0,19 2 0,15 3 16,8-17-16,6-11 0,25-5 15,18-2-15,10-5 0,4-5 16,20-7-16,15-6 15,-3-4-15,-3-3 0,15-10 0,13-6 16,-14-1-16,-11-2 0,8-6 16,6-2-16,-18-4 0,-10 0 0,-2-6 15,1-5-15,-13-4 0,-9 1 16,-12-5-16,-7-3 0,-12-1 16,-10 0-16,-9-3 0,-6 0 15,-11 3-15,-10 4 0,-11-5 16,-12-4-16,-9 7 0,-5 5 0,-13 0 15,-10 1-15,-3 9 16,-3 7-16,-18 9 0,-15 7 16,0 4-16,1 4 0,-17 7 15,-9 6-15,1 10 0,4 7 0,-8 13 16,-6 10-16,14 2 16,8 0-16,35-15 0,21-11 15,17-7-15</inkml:trace>
  <inkml:trace contextRef="#ctx0" brushRef="#br0" timeOffset="283419.1741">6340 11768 0,'0'0'0,"0"0"16,0 0-16,0 0 0,0 0 15,-6-20-15,6 20 0,0 0 16,0 0-16,0 0 0,0 0 15,15-19-15,-15 19 0,26-1 16,-3 2-16,2 2 0,4 0 16,4 2-16,5 1 0,10 2 15,-1-1-15,11 6 0,2 2 0,-8-2 16,-6-1-16,-2 0 0,-10-3 16,-7-2-16</inkml:trace>
  <inkml:trace contextRef="#ctx0" brushRef="#br0" timeOffset="283592.3146">6470 11961 0,'0'0'15,"0"0"-15,0 0 0,0 0 0,0 0 16,0 0-16,26 6 0,-26-6 16,49 11-16,-13-6 15,7 0-15,0 0 0,1 1 0,3 0 16,3 1-16,-12-2 0</inkml:trace>
  <inkml:trace contextRef="#ctx0" brushRef="#br0" timeOffset="284091.555">7661 11468 0,'0'0'0,"0"0"0,0 0 15,-9 22-15,9-22 0,-8 33 0,3-6 16,-2 3-16,0 3 16,-4 18-16,-4 6 0,4-2 0,-2-3 15,1 7-15,-4 8 0,4-10 16,2-7-16,4-4 0,2-12 15,1-8-15,3-7 0,-1-8 16,-1-4-16,0-11 0,-1-6 0,0-8 16,-1-7-16,3 3 0,1-5 15,1-6-15,2-3 0,3-2 16,3 1-16,1 2 0,2 4 16,2 5-16,1 5 0,2 4 15,3 4-15,3 5 0,3 5 16,5 7-1,4 9-15,-1 3 0,-3 2 0,-2 4 16,-3 3-16,-5 0 0,-4 2 0,-4 3 16,-5-2-16,-7-3 0,-4-3 15,-11-6-15,-4-1 0,-3-4 16,-4-3-16,-8-1 16,-7-3-16,-9-4 15,-4-4-15,10-1 0,7-2 0,4 1 16,8 1-16,7 2 0</inkml:trace>
  <inkml:trace contextRef="#ctx0" brushRef="#br0" timeOffset="284375.3603">8091 12014 0,'0'0'0,"11"1"16,4 2-16,2-1 0,-1 1 0,10-2 15,9 0-15,0-1 0,0-2 0,-2-2 16,-1-3-16,2-3 15,-4-2-15,-2-7 0,-2-4 16,-9-2-16,-2 0 0,-8-3 16,-5-2-16,-5 3 0,-5 3 15,-4 3-15,-3 3 0,-2 7 0,0 4 16,-6 7-16,-5 4 0,1 4 16,3 1-16,1 10 15,2 6-15,5 4 0,0 4 16,11 3-16,6 4 0,3-3 0,3-3 0,16 7 15,11-1-15,8-2 16,7-2-16,-13-10 0,-9-5 16,-6-6-16</inkml:trace>
  <inkml:trace contextRef="#ctx0" brushRef="#br0" timeOffset="284742.0448">9057 12238 0,'0'0'0,"0"0"16,0 0-16,34-1 0,-17 1 0,10 0 15,7 1-15,10 0 0,3 0 16,21 2-16,10 1 16,-3 0-16,-3-1 0,26 1 0,24 3 15,3 0-15,-15 0 0,54 1 16,-6-1-16,-25-2 0,-16-2 0,1-1 15,1 1-15,-14-3 16,-9-2-16,6-2 0,7 0 16,-21-1-16,-13 0 0,11 1 15,5-1-15,-13 1 0,-8 2 0,8-1 16,6-1-16,-10 1 0,-8-1 16,-1 4-16,0 2 15,-12 3-15,-9 1 0,1 2 0,2-2 16,-10-2-16,-5-2 0,-3-2 15,-4 0-15,-5 1 0,-2-1 0,-6 1 16,-5-1-16,-1 0 0</inkml:trace>
  <inkml:trace contextRef="#ctx0" brushRef="#br0" timeOffset="285158.7824">13220 11897 0,'0'0'0,"0"0"15,0 0-15,0 0 0,0 0 0,0 0 16,0 0-16,-25 13 0,25-13 0,-24 18 16,9-3-16,0 2 15,1 0-15,1 4 16,2 4-16,1 4 0,3-2 0,8-1 15,7 0-15,4-3 0,5-2 16,11 1-16,9-3 0,-1-5 16,0-3-16,7-5 0,-1-6 15,-6-3-15,-5-2 0,-7-11 16,-4-7-16,-6-4 0,-4 0 0,-12-8 16,-8-5-16,-4 2 0,-1 3 15,-17-4-15,-9 2 0,2 5 16,0 6-16,-5 1 0,0 5 15,10 6-15,7 6 0,3 6 16,2 5-16,9 1 0,6 0 0,14 9 16,8 9-16,9-2 0,6-1 15,-7-5-15,-6-3 16,-4-2-16</inkml:trace>
  <inkml:trace contextRef="#ctx0" brushRef="#br0" timeOffset="285425.3315">13987 11717 0,'0'0'15,"0"0"-15,0 0 0,-21 2 16,21-2-16,-21 11 0,4 0 0,1 4 16,-2 3-16,-4 11 15,2 6-15,2 3 0,1 3 16,1 11-16,3 0 0,5-7 15,2-4-15,2 2 0,1-3 0,2-4 16,1-4-16,-1-4 0,0-2 16,-1-6-16,0-4 0,-6-7 15,-3-2-15,-7-7 0,-4-3 0,7 0 16,3 2-16,2-1 0</inkml:trace>
  <inkml:trace contextRef="#ctx0" brushRef="#br0" timeOffset="285541.7211">13568 11976 0,'0'0'0,"10"-1"0,6-1 16,5 0-16,5-1 0,15 3 16,6 3-16,11 2 0,0 3 0,8 2 15,-2 0-15,-15-2 0,-10-2 16,-8-1-16</inkml:trace>
  <inkml:trace contextRef="#ctx0" brushRef="#br0" timeOffset="288192.1389">9631 11689 0,'0'0'0,"0"0"16,0 0-16,0 0 0,0 0 0,0 0 15,0 0-15,-4-20 0,4 20 16,0 0-16,-26-16 0,26 16 15,-26-9-15,7 5 16,-4 0-16,0 0 0,1 0 0,-8 2 0,-1 3 16,4 1-16,0 1 0,5 1 15,3 2-15,4 2 0,3 3 16,5 3-16,5 3 16,6 0-16,6 2 0,3-1 15,4 1-15,6 6 0,4 0 0,0-1 16,2-1-1,-4 0-15,-2-3 0,-5-3 16,-5-3-16,-4-2 0,-5-2 16,-2-2-16,-4 0 0,-11-5 15,-10-4-15,0 0 0,-1-1 0,-9-5 16,-8-3-16,1-1 0,0 1 16,3 0-16,8 1 0,6 3 15</inkml:trace>
  <inkml:trace contextRef="#ctx0" brushRef="#br0" timeOffset="291478.9123">10073 11354 0,'0'0'0,"0"0"16,0 0-16,0 0 0,0 0 0,0 0 16,0 0-16,-12 25 0,12-25 15,-13 30-15,1-7 0,-3 2 16,-1 2-16,-3 7 0,-2 5 15,-3 6-15,1-3 0,-2 6 16,3-3-16,3 0 0,4-7 0,4-10 16,3-7-1,3-4-15,3-4 0,2-4 0,1-1 16,3-5-16,2-3 0,1-8 16,3-5-16,3-6 0,0-1 0,4-4 15,5-1 1,1 1-16,1 2 0,0 5 0,0 3 15,7 1-15,1 5 0,-1 4 0,-1 3 16,-4 4-16,-2 3 0,1 3 16,-2 3-16,-3 2 0,-4 2 15,-3 3-15,-3 2 0,-4 1 16,-4 0-16,-3 2 16,-3 1-16,-1-7 0,0 0 0,-2 0 15,2-3-15,2-8 0,4-5 0,-1-2 31,2 4-31,-2-4 16</inkml:trace>
  <inkml:trace contextRef="#ctx0" brushRef="#br0" timeOffset="291775.7258">10565 11775 0,'0'0'15,"0"0"-15,0 0 0,0 0 16,-12 29-16,12-29 0,-7 28 0,5-13 15,1 0-15,3 0 16,5-1-16,5-2 0,4 0 0,3-4 16,3-2-16,6 0 0,-1-4 15,0-3-15,-2-5 16,-3-4-16,-3-5 0,0-7 0,-4-1 16,-5 1-16,-5 1 0,-5 0 15,-4 1-15,-7 1 0,-6 3 16,-4 2-16,-2 3 0,-2 2 15,-1 3-15,0 2 0,2 3 16,4 3-16,4 4 0,5 2 16,5 5-16,8-2 0,7-1 0,-1-2 15,-3-1-15,1-3 0</inkml:trace>
  <inkml:trace contextRef="#ctx0" brushRef="#br0" timeOffset="292075.8502">11167 11655 0,'0'0'0,"0"0"0,0 0 16,0 0-16,-13 21 0,13-21 15,-21 27-15,8-11 0,0 5 0,0 1 16,0 5-16,1-5 0,0 0 16,-2 2-16,3-4 0,4-3 15,1-4-15,3-4 0,2-2 16,1-7-16,0 0 0,3-7 15,0-2-15,3-4 0,1-2 0,3 0 16,3-2 0,0 2-16,1 2 0,-1 3 15,-1 2-15,4 1 0,2 5 16,-1 0-16,2 1 0,2 3 0,3 1 16,-1 0-16,-1 0 0,1-2 15,-4 1-15,-3-1 0</inkml:trace>
  <inkml:trace contextRef="#ctx0" brushRef="#br0" timeOffset="292309.0275">11699 11506 0,'0'0'16,"0"0"-16,0 0 0,0 0 0,0 0 15,-12 26-15,12-26 0,-22 35 16,9-15-16,-4 5 0,-3 5 15,3-1-15,0 1 0,-1 10 16,1 0-16,3 3 0,5-6 0,9-4 16,6-4-16,7-6 15,2-4-15,8-1 0,4-6 16,-6-7-16,0-5 0,-2 0 16,-3 0-16,-4 0 0</inkml:trace>
  <inkml:trace contextRef="#ctx0" brushRef="#br0" timeOffset="292442.2552">11507 11687 0,'0'0'16,"0"0"-16,0 0 0,25-6 0,-25 6 15,40-2-15,-9 4 0,6 1 16,4 2-16,17 2 0,6 1 16,1 1-16,-12-2 0,-10-1 0</inkml:trace>
  <inkml:trace contextRef="#ctx0" brushRef="#br0" timeOffset="293175.5089">15230 11468 0,'0'0'0,"0"0"0,0 0 0,0 0 0,0 0 16,0 0-16,11 26 0,-11-26 15,-3 35-15,-1-9 0,-4 5 16,-1 2-16,0 1 0,-5 13 16,-2 2-16,-2 6 0,4-4 0,0 2 15,4-7-15,3-8 16,1-6-16,3-7 0,1-5 16,1-6-16,1-3 0,0-1 0,1 0 15,1-6-15,0-3 0,3-6 16,1-6-16,2-5 15,1-5-15,3-6 0,3-6 16,1 3-16,-1 3 0,4 5 0,3 4 16,0 3-16,1 4 0,10 2 15,4 5-15,-3 3 0,-2 2 0,0 5 16,-1 5-16,-4 1 16,-2-2-16,-1 4 0,-3 4 15,-6 0-15,-3-1 0,-7 2 0,-7 0 16,-1-2-16,-4-2 0,-4-2 15,-4-1-15,-4-1 0,-3 0 0,-10-3 16,-7-1-16,1-3 16,2 0-16,-1-3 0,0-2 15,4 0-15,4-1 0,0-7 0,5-5 16,8 5-16,4 2 0,2 2 16</inkml:trace>
  <inkml:trace contextRef="#ctx0" brushRef="#br0" timeOffset="293492.3682">15968 12054 0,'0'0'0,"11"0"0,3 1 16,2-1-16,1 1 0,9-2 0,2-1 15,6-3-15,-2-1 0,2-4 16,0-4-16,-5 0 0,-5 0 15,0-7-15,-4-1 0,-8 2 0,-3-2 16,-4-4-16,-2 0 0,-6 7 16,-2 2-16,-13 3 0,-7 4 15,4 4-15,0 4 0,-9 6 16,-3 4-16,1 7 0,2 4 16,6 7-16,4 4 0,6 2 0,4 2 15,10 1-15,9 4 0,7-1 16,8-1-16,21 2 0,13-3 15,-1-10-15,1-8 0,-10-3 16,-12-4-16,-11-4 0</inkml:trace>
  <inkml:trace contextRef="#ctx0" brushRef="#br0" timeOffset="294108.7552">17470 12101 0,'0'0'0,"0"0"15,0 0-15,0 0 0,0 0 0,14-17 16,-14 17-16,0 0 0,19-23 0,-19 23 16,16-22-16,-8 8 15,0 1-15,-3-4 0,0-4 16,-3 1-16,-2-3 0,-4-3 16,-2 3-16,-2 2 0,-1 2 0,-5 3 15,-5 3-15,-2 4 0,-1 5 16,-3 4-16,-2 5 0,-5 8 15,0 4-15,3 7 0,0 4 16,6 3-16,3 4 0,6 3 16,6-3-16,8-5 0,5-4 0,10-6 15,7-4-15,4-7 16,4-4-16,5-8 0,5-6 16,3-7-16,3-5 0,4-9 15,-4-4-15,-3-2 0,-1-4 16,1-13-16,-2-3 0,-8 2 15,-5 2-15,-6 6 0,-4 3 16,-4 8-16,-7 6 0,-3 4 16,-5 8-16,-2 6 0,0 5 0,-4 4 15,-3 4-15,-3 8 0,-2 7 16,-8 6-16,-6 5 16,7 2-16,2 4 0,-1 14 0,1 7 15,3 1-15,0-1 0,3 4 16,4-4-16,7-11 0,4-6 0,-1-12 15,0-6-15,0-6 0</inkml:trace>
  <inkml:trace contextRef="#ctx0" brushRef="#br0" timeOffset="294475.6884">18117 12258 0,'0'0'0,"0"0"15,25-3-15,-7 1 0,3 1 0,11 0 16,4 1-16,4 2 16,2-1-16,14 0 0,4 0 15,1 1-15,1 2 0,17-3 0,3-4 16,14 1-16,-3 0 0,12 3 16,-3 4-16,-2-2 15,0 0-15,61-4 16,-1-3-16,3 3 0,1 3 15,-39 2-15,-27 1 0,2 1 0,3 0 16,-9-1-16,-5-1 0,8 0 16,6 1-16,-15 1 0,-10 0 15,3-1-15,-1-2 0,-9-1 16,-9-1-16,-2 1 0,-2 2 16,-10-6-16,-6-3 0,-7 2 0,-4 3 15,-9 2-15,-4 3 0,-1-7 16,2-4-16,-7 1 0,-3 3 0,-4-1 15</inkml:trace>
  <inkml:trace contextRef="#ctx0" brushRef="#br0" timeOffset="294925.8475">22443 12037 0,'0'0'0,"0"0"16,0 0-16,0 0 0,0 0 16,-24 9-16,24-9 0,-25 12 15,25-12-15,-35 21 0,13-4 16,1 1-16,1 2 0,3 1 0,2 3 15,1 4-15,3-1 0,10-1 16,7-1-16,6-3 0,5-3 16,12 3-16,6-4 15,0-5-15,2-6 0,9-5 16,2-5-16,-6-7 0,-5-7 0,-6-5 16,-4-4-16,-5-5 0,-7 0 15,-10-1-15,-6 1 0,-7 1 16,-4 0-16,-10 2 0,-7-1 15,1 4-15,-1 6 0,0 1 16,1 3-16,-1 3 0,0 4 0,6 3 16,6 4-16,3 1 0,4 3 15,9 4-15,7 4 0,-2-2 16,0-3-16,-2-1 0</inkml:trace>
  <inkml:trace contextRef="#ctx0" brushRef="#br0" timeOffset="295209.0227">23235 11672 0,'0'0'0,"0"0"0,0 0 16,-25 4-16,25-4 0,-23 11 0,23-11 15,-33 24-15,14-9 0,-1 7 16,0 5-16,-3 10 0,1 2 0,-2 16 15,2 4 1,5 8-16,4 6 0,2 0 16,3-12-16,5 4 0,4-7 15,1-10-15,1-9 0,-2-2 0,0-7 16,-2-9-16,-3-4 0,-4-6 16,-5-6-16,-1-5 0,0-5 15,4 2-15,2 2 0,3-1 16</inkml:trace>
  <inkml:trace contextRef="#ctx0" brushRef="#br0" timeOffset="295391.6636">22880 12086 0,'0'0'0,"0"0"0,24 0 0,-9 1 15,0-1-15,12 0 16,5-1-16,1 0 0,1 0 0,8 0 15,1 1-15,-4 0 16,-5 0-16,-2-2 0,-2 0 0,-6-1 16,-3-1-16,-1 1 0,-5 0 15,-3 2-15</inkml:trace>
  <inkml:trace contextRef="#ctx0" brushRef="#br0" timeOffset="298375.4904">17920 11824 0,'0'0'0,"0"0"16,0 0-16,0 0 0,0 0 0,0 0 15,0 0-15,0 0 0,0 0 0,0 0 16,27 4-16,-27-4 0,0 0 15,27 12-15,-12-7 0,2 0 16,3 0-16,2-1 0,4-1 16,0-1-16,2-2 0,5-2 15,-1-1-15,-2-3 0,-2-2 0,-4-2 16,-3-1-16,-2-3 16,-5-2-16,-8 0 0,-8-1 15,-5 2-15,-2-1 0,-6 4 16,-6 2-16,-2 2 0,-3 3 0,-2 4 15,-4 4 1,-1 7-16,-3 7 0,8 1 16,5 0-16,2 7 0,5 5 15,6-3-15,4-4 0,8 1 0,8-1 16,5-3-16,5-2 0,10-3 16,9-4-16,0-3 0,1-6 15,15-3-15,5-4 16,-5-1-16,-4 0 0,11-6 15,1-4-15,-8-1 0,-6 1 0,-14 5 16,-10 2-16,-7 3 0</inkml:trace>
  <inkml:trace contextRef="#ctx0" brushRef="#br0" timeOffset="298593.8296">19077 11471 0,'0'0'0,"0"0"0,0 0 15,0 0-15,-20-13 0,20 13 0,-23 0 16,23 0-16,-33 9 0,11 2 15,-4 5-15,1 4 0,0 5 16,-11 18-16,-2 11 0,-2 8 16,7-4-16,0 8 0,7-1 15,0 1-15,6-7 0,3 0 0,2-5 16,4-10-16,4-7 0,0-7 16,0-4-16,1-9 0,-2-3 15,-4-4-15,-2-2 0,-2-8 16,2-6-16,4 2 0,2 1 15,3 1-15</inkml:trace>
  <inkml:trace contextRef="#ctx0" brushRef="#br0" timeOffset="298758.9078">18526 11836 0,'0'0'16,"0"0"-16,23-6 0,-5 1 0,4 1 15,4 0-15,4 0 0,12-2 16,2 2-16,11 2 15,1 3-15,-2-1 0,-3-1 0,4 0 16,-4-3-16,-12 1 0,-8 2 16,-6-1-16</inkml:trace>
  <inkml:trace contextRef="#ctx0" brushRef="#br0" timeOffset="298942.2839">19281 11867 0,'0'0'0,"0"0"15,0 0-15,-12 24 0,12-24 0,-18 31 16,7-10-16,0-2 16,0 1-16,-1 1 0,2 0 15,2-4-15,3-4 0,4-5 0,3-4 16,0-4-16,1-2 0,0 0 16,-1 1-1,0 0-15</inkml:trace>
  <inkml:trace contextRef="#ctx0" brushRef="#br0" timeOffset="299075.3128">19398 11522 0,'0'0'0,"0"0"16,0 0-16,30 12 0,-14-4 16,4 1-16,2 3 0,3 1 15,3 2-15,3 1 0,-6-2 16,-3-3-16</inkml:trace>
  <inkml:trace contextRef="#ctx0" brushRef="#br0" timeOffset="299258.8919">19877 11772 0,'0'0'16,"0"0"-16,-24 6 0,6 1 16,0 1-16,-11 5 0,-3 4 15,2 1-15,2 2 0,-3 6 16,4-1-16,10 0 0,6-2 15,10-1-15,8-4 0,10-5 16,6-4-16,8-3 0,5-2 0,-1-1 16,-7 1-16,-7-2 0</inkml:trace>
  <inkml:trace contextRef="#ctx0" brushRef="#br0" timeOffset="299442.7125">20239 11845 0,'0'0'16,"0"0"-16,0 0 0,-10 23 16,10-23-16,-16 27 0,6-11 15,0 1-15,0 0 0,0 0 0,1 1 16,-2 1-16,2-2 0,1-3 16,2-3-16,0 0 15</inkml:trace>
  <inkml:trace contextRef="#ctx0" brushRef="#br0" timeOffset="299609.4157">20300 11428 0,'0'0'0,"0"0"15,0 0-15,21 12 0,-21-12 0,17 12 16,-17-12-16,18 23 0,-8-10 15,-1-1-15,-2-2 0,0-1 16</inkml:trace>
  <inkml:trace contextRef="#ctx0" brushRef="#br0" timeOffset="299958.5976">20429 11938 0,'0'0'0,"0"0"0,0 0 15,0 0-15,24 6 0,-24-6 0,30 3 16,-12-3-16,3 1 0,5-2 16,2-3-16,2-2 15,1-1-15,5-4 0,-3 0 0,3-5 16,-8-1-16,-6 0 0,-4-2 16,-7 2-16,-5 0 0,-8 2 15,-4 1-15,-7 4 0,-5 2 16,-5 4-16,-4 4 0,-2 3 15,-3 2-15,-3 9 0,-2 6 0,3 1 16,2 1-16,0 7 0,5 1 16,9-1-16,4-1 0,11-1 15,6-2-15,13-3 0,7-3 16,12-3-16,10-3 16,6-5-16,3-6 0,12 0 15,2-4-15,-12 1 0,-15 1 0,-13-1 16</inkml:trace>
  <inkml:trace contextRef="#ctx0" brushRef="#br0" timeOffset="300292.1964">21196 11915 0,'0'0'0,"0"0"16,0 0-16,-23 22 0,23-22 0,-23 24 15,10-9-15,1-1 0,0 1 16,-3 4-16,0-2 0,4-3 15,3-1-15,1-4 0,3-2 16,0-5-16,2-3 0,1-3 16,1-3-16,2-1 0,1 0 0,4-8 15,2-2-15,4-2 0,4 0 16,0-1-16,2 1 0,1 2 16,1 3-16,3 1 0,0 3 15,-2 1-15,-2 5 0,-1 4 16,-2 3-1,-4 6-15,-3 6 0,-5-2 0,0 1 16,-3 6 0,-3 3-16,-1-1 0,-2-1 0,0-3 0,-1-2 15,2-3-15,1-1 0,1-2 0,0-2 16,0-2-16</inkml:trace>
  <inkml:trace contextRef="#ctx0" brushRef="#br0" timeOffset="300525.8174">21817 11677 0,'0'0'16,"0"0"-16,0 0 0,-24 28 16,11-14-16,-6 7 0,-4 5 15,-6 9-15,0 0 0,-1 8 0,5-2 16,5-5-16,4-5 0,5 1 15,7-5-15,7-3 0,7-3 16,8-3-16,5-4 0,-1-3 16,1-4-16,2-5 0,0-4 15,-5 1-15,-5 0 0,-3 0 0</inkml:trace>
  <inkml:trace contextRef="#ctx0" brushRef="#br0" timeOffset="300676.2529">21518 11830 0,'0'0'0,"0"0"16,0 0-16,24-9 0,-24 9 15,36-3-15,-8 4 0,4 2 16,3 0-16,15 3 0,3 2 0,0 1 16,-10-2-16,-8-1 0</inkml:trace>
  <inkml:trace contextRef="#ctx0" brushRef="#br0" timeOffset="301109.0183">19741 12358 0,'0'0'0,"0"0"0,0 0 0,0 0 16,0 0-16,0 0 0,0 0 15,0 0-15,0 0 0,2 28 16,-2-28-16,-18 32 0,6-14 0,-1 4 16,-1 3-16,0 0 0,2 0 15,-1 6-15,1-2 0,2-3 16,2-2-16,2-4 16,0-2-16,2-3 0,0-3 0,1-2 15,0-2-15,-2-2 0,0-2 16,-5-5-16,-3-4 15,2 1-15,2 2 0,1-1 16</inkml:trace>
  <inkml:trace contextRef="#ctx0" brushRef="#br0" timeOffset="301341.8804">19421 12603 0,'0'0'0,"0"0"16,0 0-16,0 0 0,9 28 0,-9-28 15,11 27-15,-4-12 0,1 1 16,2 0-16,2 0 0,0-1 15,2-1-15,-1-2 0,-1-2 16,3 0-16,1-3 0,0-2 16,3-2-16,0-3 0,0-1 15,0-7-15,2-2 16,0-2-16,0 1 0,4-2 0,2-3 16,8-4-16,1-1 0,2 1 15,5 0-15,-2 2 0,-1 2 0,-3 0 16,-8 4-16,-6 2 15</inkml:trace>
  <inkml:trace contextRef="#ctx0" brushRef="#br0" timeOffset="302042.7185">17832 13059 0,'0'0'0,"0"0"0,0 0 16,0 0-16,-25-6 0,25 6 16,-32-5-16,12 2 0,-1 1 0,-3 0 15,-3 0-15,-3 3 0,2 2 16,4 4-16,3 2 15,4 3-15,5 0 0,6 3 0,3 2 16,10 0-16,7-1 16,6 2-16,5 0 0,9 5 0,1 0 15,1 0-15,2 0 0,1 4 16,-3-2-16,-7-3 0,-3-1 16,-9-6-16,-4-3 0,-13 0 15,-10 0-15,-6-4 0,-3-3 16,-1-3-16,-5-2 0,-1-1 15,-3-2-15,-6-4 16,-2-3-16,7-2 0,3-2 16,7-1-16,6 0 0,8 1 0,6 1 15,10-6-15,7-6 0,-4 5 16,-3 5-16,-2 4 0</inkml:trace>
  <inkml:trace contextRef="#ctx0" brushRef="#br0" timeOffset="302376.0162">18323 13157 0,'0'0'0,"0"0"0,0 0 0,0 0 16,0 0-16,0 0 0,-1 30 16,-3-16-16,-1 1 0,-2 2 15,-1 1-15,-1 2 0,0-1 0,1 7 16,3-1-16,1-4 0,4-3 16,4-3-16,2-2 0,5-2 15,5-3-15,4-3 0,3-4 16,-1-4-16,0-4 0,2-1 15,3-3-15,3-6 0,-1-2 16,-4-4-16,-3-2 0,-3 0 16,-3 1-16,-3 3 0,-2 4 15,-2 3-15,-4 4 0,0 2 16,-2 1-16,-1 5 0,-2 2 16,1 6-16,-1 4 0,0 2 15,1 2-15,3 4 0,1 2 16,3 2-16,2 0 0,9 6 15,5-1-15,6-5 0,3-4 0,-6-4 16,-5-2 0,-4-3-16</inkml:trace>
  <inkml:trace contextRef="#ctx0" brushRef="#br0" timeOffset="302608.7196">19245 13049 0,'0'0'0,"0"0"0,0 0 0,-18 20 16,18-20-16,-21 32 0,9-7 16,0 3-16,0 4 0,-4 13 15,1 1-15,1-3 0,2-3 0,1 7 16,0 4-16,2-9 16,2-7-16,-2-4 0,0-3 15,-3-10-15,-3-4 0,-1-9 16,0-6-16,0-2 0,0-1 0,2 0 15,3 1-15,3 1 0</inkml:trace>
  <inkml:trace contextRef="#ctx0" brushRef="#br0" timeOffset="302725.4892">18931 13240 0,'0'0'0,"10"-2"16,6 1-16,3 0 0,1 1 0,14 0 15,4 0-15,11 2 0,-1 1 16,3 10-16,1 9 0,-3-1 15,-10-4-15,-9-5 0</inkml:trace>
  <inkml:trace contextRef="#ctx0" brushRef="#br0" timeOffset="302926.173">19460 13291 0,'0'0'0,"0"0"0,22 2 0,-8 1 0,1 0 0,13 2 16,7 1-16,0 0 16,2-2-16,9 2 0,3 0 15,-5-3-15,-3-1 0,3-3 16,-5-1-16,-8 0 0,-7 1 0,-5 0 16</inkml:trace>
  <inkml:trace contextRef="#ctx0" brushRef="#br0" timeOffset="303175.5969">19738 13106 0,'0'0'0,"0"0"16,-12 23-16,3-8 0,0 0 0,-7 13 16,0 5-16,-1 6 0,2 3 15,-3 10-15,1-1 0,-1 6 16,0-5-16,4-2 0,2-1 15,1-9-15,1-8 0,1-2 16,1-7-16,2-8 0,0-2 0,-2-3 16,-2-2-16,0-5 0,1-2 15,2-7-15,1-4 0,2 1 16,0 2-16,0 1 0</inkml:trace>
  <inkml:trace contextRef="#ctx0" brushRef="#br0" timeOffset="303375.9682">20218 13418 0,'0'0'16,"0"0"-16,0 0 0,-2 29 0,2-29 0,-7 26 15,1-10-15,-2 1 16,0 0-16,-2 3 0,1-2 15,3-4-15,1-2 0,4-5 16,2-5-16,-1-2 0,3 3 0,-3-3 16</inkml:trace>
  <inkml:trace contextRef="#ctx0" brushRef="#br0" timeOffset="303534.4457">20273 13008 0,'0'0'0,"0"0"0,0 0 0,22 13 16,-22-13-16,24 16 0,-24-16 16,35 25-16,-13-10 15,5-1-15,6 2 0,4 1 0,-6-2 16,-6-3-16</inkml:trace>
  <inkml:trace contextRef="#ctx0" brushRef="#br0" timeOffset="303742.7883">20809 13308 0,'0'0'0,"-9"4"0,-4 2 0,-3 3 15,-2 3-15,-8 7 0,-1 4 16,3 2-16,3 2 0,0 5 0,5-3 16,6-2-16,6-2 0,9-2 15,9-1-15,4-5 0,6-3 16,5-6-16,7-4 0,5-1 15,1-4-15,-10 1 0,-6 0 16,-6 0-16</inkml:trace>
  <inkml:trace contextRef="#ctx0" brushRef="#br0" timeOffset="303908.8786">21241 13339 0,'0'0'0,"0"0"16,0 0-16,-7 27 0,7-27 0,-9 31 15,1-14-15,-1 2 0,0 2 16,-1 1-16,0 0 0,-1 2 16,3-4-16,0-3 0,2-4 15,1-1-15,0-2 0,2-3 16</inkml:trace>
  <inkml:trace contextRef="#ctx0" brushRef="#br0" timeOffset="304075.9289">21302 13003 0,'0'0'15,"0"0"-15,0 0 0,25 6 16,-25-6-16,24 12 0,-8-3 0,1 2 16,3 1-16,-2-1 15,-3-2-15,-1-1 0</inkml:trace>
  <inkml:trace contextRef="#ctx0" brushRef="#br0" timeOffset="304376.1587">21422 13436 0,'0'0'0,"0"0"0,0 0 16,0 0-16,10 22 0,-10-22 0,19 14 16,-19-14-16,32 11 0,-10-7 15,3 0-15,1-1 0,2-3 16,8 0-16,2-2 0,-4-1 15,-2-1-15,3-7 16,-3-4-16,-5-2 0,-5-3 0,-8 2 16,-5 1-16,-6-1 0,-3 1 0,-5 1 15,-5 2-15,-7 3 0,-4 4 16,-2 4-16,0 5 16,-2 3-16,-2 4 0,2 6 0,-1 4 15,6 3-15,2 3 0,5 6 16,6 2-16,9-1 0,8 0 15,9-3-15,5-1 0,8-3 16,4-3-16,-7-4 0,-7-4 16,-4-3-16</inkml:trace>
  <inkml:trace contextRef="#ctx0" brushRef="#br0" timeOffset="304775.6606">22185 13418 0,'0'0'0,"0"0"0,0 0 0,0 0 16,-15 30-16,15-30 0,-19 27 0,7-12 15,-1 3-15,2-1 16,1-3-16,2-1 0,1-1 0,-1 0 16,2-2-16,2-5 0,2-1 15,2-4-15,0 0 0,0-6 16,2-1-16,3-5 0,0-1 15,2-2-15,2 0 0,3-6 16,1 1-16,1 0 0,1 2 0,0 3 16,2 3-1,0 1-15,1 2 0,-1 3 16,-1 2-16,-2 2 0,-1 3 0,-4 3 16,0 4-16,-2 3 0,-3 1 15,-4 6 1,-3 4-16,-3-1 0,0-2 15,0-2-15,3-1 0,1-5 16,2-5 0,2-10-16,2-6 0,2-1 0,-1 0 0,0 2 15,-2 1-15,0 2 0</inkml:trace>
  <inkml:trace contextRef="#ctx0" brushRef="#br0" timeOffset="304992.9176">22756 13152 0,'0'0'0,"0"0"0,0 0 16,-7 22-16,7-22 0,-15 36 16,4-14-16,-2 4 0,-3 3 15,-5 8-15,0 2 16,4-1-16,2-3 0,3 5 0,4-4 16,5-5-16,3-5 0,5-1 15,2-4-15,3-3 0,1-3 16,1-5-16,2-5 15,-1-6-15,0-5 0,-2 2 0,-2-1 16,-1 2-16</inkml:trace>
  <inkml:trace contextRef="#ctx0" brushRef="#br0" timeOffset="305125.9262">22563 13324 0,'0'0'0,"0"0"16,0 0-16,0 0 0,36-1 15,-36 1-15,39 6 0,-16-3 16,2-1-16,-3 0 0,-3-1 0,-2 1 16</inkml:trace>
  <inkml:trace contextRef="#ctx0" brushRef="#br0" timeOffset="305399.7221">21158 12085 0,'0'0'16,"0"0"-16,0 0 0,0 0 0,0 0 15,15 22-15,-15-22 0,0 0 16</inkml:trace>
  <inkml:trace contextRef="#ctx0" brushRef="#br0" timeOffset="305663.2876">21060 13850 0,'0'0'0,"0"0"16,0 0-16,10 17 0,-10-17 0,0 0 16,12 22-16,-9-17 15,-3 0-15,-4-4 0,-1-3 16,0 1-16,1-1 0,1 1 0</inkml:trace>
  <inkml:trace contextRef="#ctx0" brushRef="#br0" timeOffset="306277.1752">24091 10942 0,'0'0'0,"0"0"0,-10 29 0,2-10 0,-2 3 16,-4 15-16,-1 6 15,-4 9-15,0 1 0,-2 8 0,1 2 16,3-6-16,1-4 0,0 2 15,0-6-15,3-8 0,1-6 16,2-4-16,1-4 16,2-8-16,0-7 0,1-8 0,1-8 15,2 1-15,-1 2 16,2-1-16</inkml:trace>
  <inkml:trace contextRef="#ctx0" brushRef="#br0" timeOffset="306576.1948">24306 10905 0,'0'0'15,"13"-1"-15,7 0 0,4 0 0,1 2 16,7 4-16,1 2 0,-5 3 16,-2 3-16,-4 8 0,-7 2 15,-8-1-15,-5-1 0,-12 9 16,-9 1-16,0-2 0,1 0 0,-8-2 15,-4-2-15,-1-4 0,1-2 16,-9-1-16,-3-4 0,4-4 16,3-2-16,4-5 0,3-4 15,4-3-15,2-4 0,5-6 16,4-4-16,10 0 0,6-3 16,8-8-16,7-5 0,-5 7 0,-3 6 15,-2 5-15</inkml:trace>
  <inkml:trace contextRef="#ctx0" brushRef="#br0" timeOffset="306858.8169">24770 10817 0,'0'0'0,"0"0"0,0 0 0,0 0 15,3 19-15,-3-19 0,-3 30 16,-2-10-16,-4 4 0,-3 2 16,-4 2-16,-3 7 0,3-2 15,2-4-15,1-2 0,0 2 16,3-4-16,3-6 0,0-5 15,3-3-15,0-4 0,3-4 16,1-3-16,1-4 0,1-2 0,3-7 16,1-2-16,2-3 0,1-2 15,3-3-15,2-3 0,4-6 16,0 0-16,-2 4 0,0 3 16,-1 5-16,2 4 0,0 4 15,2 4-15,2 2 0,2 3 0,3 3 16,2 2-16,2 0 0,1 0 15,-6-1-15,-4 0 16,-4 1-16</inkml:trace>
  <inkml:trace contextRef="#ctx0" brushRef="#br0" timeOffset="307198.1659">25128 11067 0,'0'0'0,"-7"7"15,-4 4-15,-3 1 0,-1 2 0,-4 7 16,1 4-16,3-1 0,5-2 0,8 3 16,8-3-16,7-5 0,7-6 15,9-3-15,10-4 0,4-3 16,3-2-16,8-3 0,0-3 16,-4-3-16,-3 0 0,-1-7 15,-9-3-15,-11-2 0,-8-2 0,-10-1 16,-8-2-16,-9 1 0,-6 1 15,-11 2-15,-5 1 0,-7 4 16,-7 2-16,-3 5 0,0 4 16,2 3-16,5 6 0,6 1 15,7 5-15,7-1 0,6 1 0,13 1 16,9 1-16,16-1 16,13-1-16,13-5 0,13-5 15,-7 2-15,-14-1 0,-11 1 0</inkml:trace>
  <inkml:trace contextRef="#ctx0" brushRef="#br0" timeOffset="307442.2383">26303 10771 0,'0'0'0,"0"0"0,-20 13 0,4-1 15,-1 2-15,-10 13 0,-2 7 16,-1 4-16,-2 4 15,-5 12-15,4 1 0,1-2 0,7-9 16,2-2-16,5-4 0,4-9 16,3-5-16,1-4 0,1-3 0,-1-5 15,-1-4-15,-7-2 0,-4-3 16,0-3-16,-1-2 0,-1-5 16,0-4-16,5 3 0,3 2 15,4 1-15</inkml:trace>
  <inkml:trace contextRef="#ctx0" brushRef="#br0" timeOffset="307542.3722">25795 11069 0,'0'0'0,"13"-2"0,5 0 16,7 0-16,4-1 0,14 1 15,5 2-15,11 0 0,2 0 0,-4 2 16,-12-2-16,-9 0 0</inkml:trace>
  <inkml:trace contextRef="#ctx0" brushRef="#br0" timeOffset="307743.6339">26592 11155 0,'0'0'0,"0"0"0,0 0 0,-9 21 16,9-21-16,-11 23 0,3-7 0,-1-1 15,0-2 1,1-2-16,1-1 0,0-2 15,2-2-15,-1 0 0,2-2 0,-1 0 16</inkml:trace>
  <inkml:trace contextRef="#ctx0" brushRef="#br0" timeOffset="307893.0166">26667 10681 0,'0'0'0,"0"0"15,0 0-15,0 0 0,0 0 16,25 12-16,-25-12 0,28 15 16,-9-4-16,-3-2 0,-2-1 15,-2-1-15</inkml:trace>
  <inkml:trace contextRef="#ctx0" brushRef="#br0" timeOffset="308127.0025">27321 10982 0,'0'0'16,"0"0"-16,-25 10 0,6-1 15,-2 2-15,-3 4 0,-4 3 16,-7 6-16,-1 3 0,-5 8 0,3 2 16,9-4-16,4-3 0,6 3 15,8-4-15,9-4 0,9-2 16,8-6-16,8-4 0,4-3 15,5-4-15,3-3 0,2-3 16,0-5-16,1-4 0,-9 2 16,-5 2-16,-7 1 0</inkml:trace>
  <inkml:trace contextRef="#ctx0" brushRef="#br0" timeOffset="308308.7238">27557 11158 0,'0'0'0,"0"0"16,0 0-16,0 0 0,-8 23 0,8-23 16,-7 30-16,0-13 0,-2 0 15,-1 0-15,0-1 16,2-2-16,1-2 0,1-3 16,2 0-16,1-3 0,-1 0 0,1 0 15</inkml:trace>
  <inkml:trace contextRef="#ctx0" brushRef="#br0" timeOffset="308492.492">27693 10642 0,'0'0'0,"0"0"0,0 0 15,0 0-15,23 7 0,-23-7 16,18 11-16,-18-11 0,18 20 0,-8-8 15,1 3-15,-1-3 0,-2-2 16,0 0-16</inkml:trace>
  <inkml:trace contextRef="#ctx0" brushRef="#br0" timeOffset="308842.9091">27686 11226 0,'0'0'16,"0"0"-16,0 0 0,0 0 0,0 0 15,0 0-15,23 16 0,-23-16 16,31 5-16,-31-5 0,46 3 16,-19-4-16,0-1 0,2-1 15,1-1-15,7-3 0,0 0 16,-4-2-16,-3-3 0,-5 1 16,-3 0-16,0-4 0,-3-4 15,-7 2-15,-4 0 0,-5 3 16,-4 3-16,-5 1 0,-2 1 0,-7 2 15,-5 3-15,-6 4 0,-3 3 16,-1 5-16,0 3 0,1 3 16,4 2-16,-1 3 0,2 3 15,4 2-15,2 2 0,4 1 16,4-1-16,8-2 0,6 0 16,9-2-16,5 0 0,9-5 15,5-3-15,4-4 0,5-2 16,-10-1-16,-7-2 0,-4-1 0</inkml:trace>
  <inkml:trace contextRef="#ctx0" brushRef="#br0" timeOffset="309258.9988">28502 11097 0,'0'0'0,"0"0"16,0 0-16,-8 22 0,8-22 0,-16 28 15,4-10-15,-3 0 0,0 2 16,0-1-16,1 1 0,-2 2 16,1-1-16,4-3 0,1-2 15,3-4-15,0-3 0,3-2 16,1-2-16,3-5 0,0 0 16,5-6-16,0 0 0,4-5 15,2 0-15,3-5 0,4-2 16,0-2-16,0 0 0,3 1 15,4-1-15,3 0 0,1 3 0,-1 4 16,-2 4-16,-1 4 0,-1 3 16,-2 3-16,-1 3 0,-3 2 15,-2 2-15,-2 5 0,-2 2 16,-3 4-16,-5 3 0,-4-1 16,-3 2-16,-2 0 0,-3 1 0,0 0 15,-1-2-15,0-2 0,1-2 16,1-3-1,2-3-15,1-4 0,2-6 0,2-2 16,4-3-16,-1 0 0,-1 1 0,0 0 16</inkml:trace>
  <inkml:trace contextRef="#ctx0" brushRef="#br0" timeOffset="309475.9605">29141 11058 0,'0'0'0,"-6"9"16,-5 4-16,-3 3 0,-1 1 0,-5 9 15,-1 4-15,-2 6 0,3-1 16,6-2-16,4-2 0,6-2 16,4-1-16,7 1 0,8-2 15,2-4-15,4-2 0,5-2 16,2-2-1,-9-5-15,-4-3 0,-2-1 0</inkml:trace>
  <inkml:trace contextRef="#ctx0" brushRef="#br0" timeOffset="309659.5965">28828 11197 0,'0'0'0,"0"0"0,0 0 15,36-3-15,-19 2 0,9 1 16,7 1-16,9 2 0,-1-1 0,17 1 16,3-1-16,-2 1 15,-4 0-15,-3 1 0,-11-1 16,-11-1-16</inkml:trace>
  <inkml:trace contextRef="#ctx0" brushRef="#br0" timeOffset="310142.4512">24586 11857 0,'0'0'0,"0"0"16,0 0-16,0 0 0,0 0 0,-25 4 15,25-4-15,0 0 0,0 0 16,0 0-16,5 21 0,-5-21 15,27 10-15,0-6 0,12-2 16,5-2-16,4 0 0,33-2 16,33-3-16,18-1 0,-7-1 0,45-2 15,39-1-15,50-1 16,-40 4-16,18 2 0,12 3 16,-32 1-16,-20 0 0,22 11 15,17 8-15,-34 1 0,-23 1 0,12-1 16,8 0-16,-31 1 0,-20 1 15,2 4-15,1 2 0,-32-5 16,-22-5-16,-11-7 0,-9-7 16,-24-1-16,-17 0 0,-10-1 15</inkml:trace>
  <inkml:trace contextRef="#ctx0" brushRef="#br0" timeOffset="322545.6285">24671 12096 0,'0'0'16,"0"0"-16,0 0 0,27 15 0,-17-10 16,0 4-16,1 3 15,0 0-15,1-1 0,1 0 16,-2 0-16,-1-2 0,-2-1 0,0-1 16</inkml:trace>
  <inkml:trace contextRef="#ctx0" brushRef="#br0" timeOffset="322742.6256">24405 12253 0,'0'0'16,"0"0"-16,26-2 0,-7 1 16,6-2-16,14 0 0,9-1 0,4 1 15,3 0-15,16 0 16,4 1-16,10 2 0,-5 2 15,-1 2-15,-11 0 0,-10-1 0,-16-1 16,-13 0-16</inkml:trace>
  <inkml:trace contextRef="#ctx0" brushRef="#br0" timeOffset="323594.4917">24743 12350 0,'0'0'0,"0"0"16,0 0-16,-10 17 0,10-17 16,-11 16-16,11-16 15,-16 21-15,7-11 0,2 0 16,-1 1-16,1-2 0,1-2 0,0-1 16,3 0-16,1-2 0,2-1 15,3-1-15,4-4 0,2 0 16,5-2-16,2 0 0,5-1 15,3 0-15,3 0 0,10-3 16,3 3-16,-1-1 0,-3 2 16,8 0-16,-2 3 0,-7 1 15,-5 3-15,-7 0 0,-5 0 16,-7 3-16,-7-1 0,-7 3 16,-8 1-16,-7 2 0,-6 0 0,-7 2 15,-4 0-15,-4-2 0,-3 1 16,-4 0-16,4-2 0,4-2 15,1-1-15,8-1 0,3-3 16,9-1-16,3 0 0,11-1 16,7 1-16,6-1 0,6-1 0,5 2 15,4 3-15,5-1 16,2 0-16,3 3 0,4 1 16,4 2-16,-4 0 0,-3 1 0,-5 3 15,-5-2-15,-4 0 0,-4 0 16,-3 1-16,-5 0 15,-4 0-15,-6 2 0,-5 2 0,-3-2 16,0-2-16,-5-3 16,-1 0-16,-6-1 0,-4-1 15,2-2-15,1 0 0,-3-3 16,-4 0-16,2-3 0,0-3 0,-3-4 16,1-4-16,6 2 0,1-1 15,-4-7-15,0-2 0,6-2 16,3 2-16,6-3 0,5 1 15,3 1-15,4 3 0,11 2 16,9 1-16,1 4 0,5 2 16,20-2-16,14 1 0,-2 2 15,-2 0-15,22 3 0,9 1 16,-8 2-16,-5 1 0,31 4 16,-2 1-16,-28 1 0,-20-1 0,-26 1 15,-17-1-15,-14 2 16,-9 0-16,-19 4 0,-12 2 0,12-4 15,-5 3-15,-6 2 0,-4 2 16,5 1-16,2 0 0,8-2 16,4-1-16,10-2 0,4-1 15,9-1-15,7 0 0,6-5 16,5 1-16,16-5 16,10 0-16,-5-2 0,1 1 0,5-2 15,0-4-15,-7-5 0,-3-4 0,-8 3 16,-8 3-16,-3 3 15</inkml:trace>
  <inkml:trace contextRef="#ctx0" brushRef="#br0" timeOffset="323843.2476">25405 12342 0,'0'0'0,"0"0"0,-3 19 15,-1-2-15,0 5 0,-3 11 16,0 4-16,-2 0 0,0 2 0,-1 5 16,0-1-16,3-4 15,-1-6-15,-2 3 0,-2-6 16,1-5-16,1-5 0,-3-5 16,-4-3-16,-1-6 0,-3-2 0,1-4 15,-1-4-15,4 2 0,3-1 16,3 2-16</inkml:trace>
  <inkml:trace contextRef="#ctx0" brushRef="#br0" timeOffset="323959.8423">24967 12714 0,'0'0'0,"0"0"16,0 0-16,0 0 0,28 16 15,-28-16-15,34 18 16,-11-7-16,5 3 0,-1-1 16,0-1-16,7 4 0,0 1 15,-3-2-15,-3-3 0,-1 1 0,-4-4 16,-4 0-16</inkml:trace>
  <inkml:trace contextRef="#ctx0" brushRef="#br0" timeOffset="324425.7406">24639 13016 0,'0'0'16,"0"0"-16,0 0 0,0 0 0,13 21 15,-13-21-15,19 22 0,-7-10 16,0-2-16,5 0 0,4-1 16,-2-1-16,1-1 0,7-1 15,-1-5-15,-2-1 0,0-1 0,-1-2 16,0-1-16,-2-2 16,-2 1-16,3-2 0,-2 0 15,-6 0-15,-2 1 0,-1 0 0,-1 2 16,-1 2-16,-2 2 0,2 3 15,1 6-15,0-1 0,0 1 16,3 0-16,3 1 0,0 0 16,2 0-16,3-2 0,3-1 15,0 0-15,2-2 0,6 0 16,1-3-16,-2-1 0,-3-2 0,2-3 16,2-2-16,-6-2 15,-3-1-15,-4-4 0,-1-1 16,-3-1-16,-1 1 0,-3 0 0,-2 3 15,-2 2-15,0 1 0,-2 3 16,1 1-16,0 2 0,3 1 16,2 5-16,4 2 0,-1 2 15,1-2-15,6 2 0,5 0 16,-1 0-16,2-3 0,-1 1 16,-4-1-16,-4-2 0</inkml:trace>
  <inkml:trace contextRef="#ctx0" brushRef="#br0" timeOffset="324909.9018">26344 12313 0,'0'0'0,"0"0"15,0 0-15,0 0 0,0 0 0,0 0 16,0 0-16,0 0 0,0 0 15,-19 13-15,0-3 0,-4 2 16,-5-1-16,-1 3 16,-1 3-16,-7 4 0,4-2 0,-1 2 15,6 0-15,7-4 0,7-3 16,11 2-16,8 4 16,6-1-16,5-2 0,4-2 0,3-1 15,1 0-15,0 0 0,-3 0 16,-2-2-16,-3-1 0,-1 1 0,-9 1 15,-6 1-15,-6 3 0,-6 4 16,-8 4 0,-8 4-16,4 0 0,1 1 0,-2 4 15,2-4-15,7-1 0,4-2 16,9-1-16,6 3 16,3-3-16,4-1 0,0-4 15,1-5-15,0-5 0,0-4 16,-1-2-16,1-3 0,-2-5 15,-2-4-15,-2-2 0,1-4 0,1-2 16,3-3-16,1-5 16,2-4-16,9-2 15,6-2-15,-3 5 0,-7 5 16,-2 4-16</inkml:trace>
  <inkml:trace contextRef="#ctx0" brushRef="#br0" timeOffset="325126.629">26456 12497 0,'0'0'0,"0"0"0,0 0 16,0 0-16,30-1 0,-11-2 15,9 0-15,3 2 0,3-2 16,6 0-16,5 0 15,11 1-15,-1 0 16,1-1-16,-8-4 0,-4 2 0,-9 1 16,-7 1-16</inkml:trace>
  <inkml:trace contextRef="#ctx0" brushRef="#br0" timeOffset="325393.5052">26676 12283 0,'0'0'0,"0"0"0,0 0 16,0 0-16,-13 25 0,13-25 0,-18 32 15,7-8-15,0 4 0,-1 4 16,0 4-16,-3 7 0,0-2 16,2 5-16,4-5 0,3-6 15,2-4-15,5-3 16,3-3-16,8-4 15,6-3-15,0-4 0,1-3 0,2-3 16,1-2-16,0-4 0,0-2 0,-4 0 16,-4 0-16,-2 0 15</inkml:trace>
  <inkml:trace contextRef="#ctx0" brushRef="#br0" timeOffset="325817.8202">26267 12700 0,'0'0'0,"0"0"0,0 0 15,0 0-15,0 0 0,0 0 16,36-9-16,-36 9 0,28-6 0,-28 6 16,39-9-16,-18 5 15,0 0-15,-1 1 0,-1-1 16,0 1-16,-1 0 0,3 0 15,-1 1-15,-3 0 0,-1 2 0,-4 0 16,-3 2-16,-1 3 0,1 0 16,-2 4-16,-2 2 0,-1-2 15,-1 2-15,-1 7 0,0 6 16,1 0-16,-1 0 0,-2 4 16,-2 4-16,0-3 0,1-1 0,0 9 15,1 3-15,0-4 0,1-3 16,-1 2-16,0-4 0,0-9 15,0-1-15,-1 1 0,0-4 16,0-5-16,-1 0 0,-3-1 16,0-1-16,-2-2 0,1-4 0,-2 1 15,-1-2-15,1-3 16,0 0-16,-5-6 0,0-3 16,0-2-16,0-1 0,1 2 15,2 2-15,2 1 0</inkml:trace>
  <inkml:trace contextRef="#ctx0" brushRef="#br0" timeOffset="326076.6721">26318 13059 0,'0'0'0,"0"0"0,0 0 16,0 0-16,25-3 0,-25 3 16,29-1-16,-29 1 0,42-3 15,-11 1-15,6 0 0,1 1 0,-1 1 16,18 0-16,5 1 0,10 2 15,-1 1-15,9 5 0,-3 3 16,-11 1-16,-9 2 0,1 3 16,-8 1-16,-12 1 0,-8-2 15,-13 4-15,-8-1 0,-10 0 16,-5-1-16,-14-4 0,-10-2 16,-5-2-16,-1-1 0,-10-4 15,-6-3-15,13-1 0,11-1 0,6 0 16</inkml:trace>
  <inkml:trace contextRef="#ctx0" brushRef="#br0" timeOffset="329342.8988">2303 13220 0,'0'0'0,"0"0"0,0 0 16,-14 21-16,7-11 0,-5 1 0,0 3 15,-5 0-15,2 2 0,-4 5 16,-1 1-16,1-2 0,2-1 16,0-3-16,-1-2 0,2-2 15,3 0-15,0-4 0,1-1 16,2 0-16,1-1 0,-1-2 16,1-2-16,2-1 0,1-1 15,-1-4-15,1-5 0,0 2 0,3 1 16,-3 1-16</inkml:trace>
  <inkml:trace contextRef="#ctx0" brushRef="#br0" timeOffset="329461.0852">2034 13258 0,'0'0'0,"0"0"16,28 6-16,-10-1 0,8 1 0,11 3 16,5 1-16,5 4 0,3 1 15,14 12-15,0 3 16,-2 0-16,-14-7 0,-10-5 0</inkml:trace>
  <inkml:trace contextRef="#ctx0" brushRef="#br0" timeOffset="330626.6843">1756 14414 0,'0'0'16,"0"0"-16,0 0 0,0 0 0,0 0 15,0 0-15,0 0 16,-29 13-16,29-13 0,-26 16 15,26-16-15,-32 16 0,11-6 0,1 0 16,-2-1-16,0 0 0,3 0 16,-5 3-16,1 1 15,4-2-15,3-2 0,0 2 0,4-1 16,3 2-16,6 1 0,5 1 16,7-2-16,4 1 0,6-1 0,3-2 15,7 0-15,3 1 0,0 0 16,11 1-16,2 2 15,-1-5-15,-3-2 0,3-1 16,-3-1-16,-9-2 0,-7-2 0,-3-1 16,-3 1-16,-3-1 0,-4-1 15,-5-3-15,-4-2 0,0-4 16,-6-2-16,-2-8 16,-3-4-16,-7-5 15,-2-4-15,0 2 0,1 1 0,-6-7 16,-3-1-16,3 6 0,2 4 15,-6-1-15,-1 0 16,7 7-16,4 4 0,1 4 0</inkml:trace>
  <inkml:trace contextRef="#ctx0" brushRef="#br0" timeOffset="334712.1578">2333 14883 0,'0'0'0,"0"0"0,0 0 15,0 0-15,20-8 0,-20 8 0,0 0 0,27-8 16,-17 5-16,6-1 16,3-1-16,3 0 0,3 1 15,11-1-15,5 1 0,2 1 16,1 2-16,17-2 0,5 0 16,1 5-16,5 3 0,17 0 0,2 0 15,14 0-15,-3 0 0,10 0 16,-6 0-16,32 0 0,-18 0 15,-10-3-15,-8-2 0,-13 1 16,-8 1-16,-8-4 0,-7 0 16,-12-4-16,-4-1 0,-3-5 15,1-5-15,-12 2 0,-5 2 0,-3 2 16,-3 3-16,-3-1 0,-4 1 16,-1 1-16,-4 3 0,-3-2 15,-3-1-15,-5 5 0,0 0 16,-2 2-16,4-4 0,-4 1 15,1 1-15,-1-2 0,2 1 0,-2-2 16,0 0-16,1-3 16,1-1-16,-2-3 0,4-3 15,-3-1-15,2-2 0,1-1 16,3-1-16,0-2 0,2-1 0,0-2 16,4-2-16,-2 0 0,0-1 15,-1 0-15,-1-1 0,-1-1 16,1-1-16,0-6 0,-4 2 15,0 2-15,-2 3 0,-1-1 16,-4 1-16,-1 1 0,-3 2 0,-4 1 16,-3 1-16,-3 2 15,-5 2-15,-3 0 0,-1 0 16,-7 2-16,-1 2 0,-4 1 16,-3 1-16,-1 4 0,-3 0 0,-3 1 15,-3 0-15,-7 1 0,0 1 16,-1 2-16,-3 0 0,0 3 15,0 2-15,-15-1 0,0 0 16,0 0-16,2 4 0,-34-5 16,9-1-16,8 2 0,9 3 0,-3 0 15,0-1-15,1-1 16,2-2-16,-2 2 0,-1 1 0,4 1 16,3 1-16,0-1 0,0 0 15,6 0-15,3 0 0,6 0 16,3 0-16,2 2 0,-1 0 15,8 2-15,4 0 0,6 2 16,6 2-16,4-2 0,8 0 16,2 0-16,4-2 0,4 6 15,2 3-15,3 3 0,-1 1 0,3 0 16,3 2-16,4-3 0,2 7 16,2 5-16,2 6 15,2-4-15,0 1 0,1 9 0,0 5 16,-2-2-16,3 0 0,0 1 15,0 1-15,0-1 0,1-1 16,2-1-16,-1-1 0,-1-2 16,-2-3-16,0-6 0,0-5 15,1 0-15,-1 0 0,0-4 16,-1-4-16,-3-5 0,-1-2 0,0 0 16,-1-1-16,1-2 0,-2-1 15,4-3-15,0-3 0,-2 1 16,-2-1-16,1 0 0</inkml:trace>
  <inkml:trace contextRef="#ctx0" brushRef="#br0" timeOffset="337376.0496">4752 14880 0,'0'0'15,"0"0"-15,0 0 0,0 0 16,30 7-16,-30-7 0,42 3 16,-14-2-16,-1 1 0,21-1 15,9-1-15,-3 3 0,1 0 0,17 3 16,4 1-16,6 2 0,-10-1 15,3 2-15,-10 0 0,-13 1 16,-10 1-16,-9-1 0,-7-4 16,-9-2-16</inkml:trace>
  <inkml:trace contextRef="#ctx0" brushRef="#br0" timeOffset="337577.2032">5024 15119 0,'0'0'0,"0"0"0,0 0 0,0 0 16,0 0-16,0 0 0,-1 28 15,1-28-15,2 22 0,-2-22 16,7 31-16,-4-16 0,0-1 0,3-3 16,-1-3-16,1 0 0,-1-1 15,-1-1-15</inkml:trace>
  <inkml:trace contextRef="#ctx0" brushRef="#br0" timeOffset="337909.7491">5032 15082 0,'0'0'0,"0"0"15,0 0-15,0 0 0,0 0 16,0 0-16,32-2 0,-32 2 0,34 1 16,-6 1-1,7 0-15,1 1 0,3 3 16,11 2-16,2 1 0,5 2 0,-4 0 15,-7-2-15,-8 0 0,-2 0 16,-6 0-16,-12 2 16,-8 3-16,-16-4 0,-7 0 0,-11-1 15,-8-1-15,-9 1 0,-6-1 0,-21 5 16,-4-1 0,3-1-16,8-3 0,4 0 0,15-3 15,8 1-15,12-2 16,13 1-16,9-2 0,19-1 0,15-3 15,2-1-15,2 0 0,15 0 16,10 1-16,-5 0 0,-3 0 0,9 0 16,1 1-16,-18 0 15,-13 0-15,-10 0 0</inkml:trace>
  <inkml:trace contextRef="#ctx0" brushRef="#br0" timeOffset="338194.1">5382 14718 0,'0'0'0,"0"0"0,0 0 16,17 17-16,-17-17 0,12 24 15,-9-4-15,-2 7 0,1 5 16,-2 7-16,-3 6 0,0 16 0,-4-1 15,1 17-15,-3 16 16,2-7-16,-1-5 0,1 9 0,0 6 16,2-18-16,0-17 0,0 17 15,1-12-15,-2-18 0,-3-14 16,2-14-16,-3-12 0,4-6 0,-3-4 16,3 2-16,2-1 15,1 1-15</inkml:trace>
  <inkml:trace contextRef="#ctx0" brushRef="#br0" timeOffset="338360.2083">5319 15526 0,'0'0'0,"0"0"16,0 0-16,0 0 0,0 0 0,0 0 16,-27 16-16,27-16 0,-26 17 15,26-17-15,-35 21 16,15-11-16,0 0 0,-1-1 0,1 1 15,-4 0-15,6-1 0,0-2 16</inkml:trace>
  <inkml:trace contextRef="#ctx0" brushRef="#br0" timeOffset="338510.5058">5356 15545 0,'0'0'15,"0"0"-15,0 0 0,24 20 16,-11-10-16,2-1 0,0 2 15,-2 2-15,-1-1 0,5 4 16,-1-1-16,-1-2 0,-2-2 16,-2-2-16,0-2 0,-4 0 0</inkml:trace>
  <inkml:trace contextRef="#ctx0" brushRef="#br0" timeOffset="338995.0092">6313 15008 0,'0'0'15,"0"0"-15,0 0 0,0 0 0,0 0 16,0 0-16,-36 3 0,36-3 16,-35 9-16,15-1 0,-2 1 15,1 1-15,1 1 0,3 1 16,1 1-16,0 2 0,4-1 0,7 3 15,9 1 1,-1 1-16,5-1 0,-2-1 0,2-2 16,-3 0-16,0-2 0,-5 1 15,-3-1-15,-4-1 0,-5-1 16,-4 2-16,-2-1 0,0-1 16,0 0-16,2-1 0,0 0 15,6-2-15,1-1 0,3 1 16,4 2-16,4 0 0,1-4 0,2 2 15,2 1-15,1-1 0,1 0 16,-2 1-16,-2 0 0,-4 4 16,-2 1-16,-7 2 0,-2 2 15,-4-2-15,-4 1 0,0-2 16,-2-1-16,3-1 0,3-1 0,1 0 16,4-1-16,9-3 0,7-1 15,7-2-15,4-1 0,8-4 16,4-2-16,16-2 0,3-2 15,-10 1-15,-7 1 0,-5 1 16</inkml:trace>
  <inkml:trace contextRef="#ctx0" brushRef="#br0" timeOffset="339193.7562">6372 14884 0,'0'0'16,"0"0"-16,0 0 0,28-1 16,-28 1-16,36 0 0,-8 4 15,1-1-15,5 2 0,10 2 16,1 2-16,1-2 0,2 1 0,2 1 16,-6 0-16,-8-1 0,-7-2 15,-4-1-15</inkml:trace>
  <inkml:trace contextRef="#ctx0" brushRef="#br0" timeOffset="339378.6861">6484 14985 0,'0'0'0,"0"0"0,0 0 16,0 0-16,-3 30 0,3-30 15,-2 31-15,2-13 0,-2 0 0,2 2 16,2 3-16,-2-3 15,1 0-15,0 3 0,2 0 16,-1-5-16,1-3 0,-1-2 16,0-2-16,0-2 0</inkml:trace>
  <inkml:trace contextRef="#ctx0" brushRef="#br0" timeOffset="339893.2826">6789 15101 0,'0'0'0,"9"2"16,4 1-16,3 1 0,2 1 0,5 2 16,0 1-16,2 1 0,-1-1 15,-1 2-15,-2 2 0,1 5 16,-3-1-16,-5 1 16,-3 0-16,-4-1 0,-4 0 0,-5-1 15,-5-2-15,-3-1 0,-2-2 16,-5-2-16,-4 0 15,2-5-15,-2-3 0,-5-1 0,-2-1 16,-1-2-16,-2-2 0,-2-7 16,-1-5-1,2-2-15,1-2 0,6 4 0,5 4 0,1-1 16,4 1 0,6 1-16,6 1 0,5 2 0,4 2 15,5 4-15,4 1 0,5 3 16,4 1-16,-2 2 0,0 1 0,1 2 15,4 2-15,-4 0 0,-7 0 16,-3 0-16,-7 0 16,-4-1-16,-3 0 0,-6 2 0,-6 1 15,-6 0-15,-10-2 0,-2-1 16,-1-1-16,-3 1 0,1 0 16,3 0-16,3-2 15,2 1-15,7-2 0,6 0 0,4 0 16,11 1-16,4-1 0,10 0 15,6-1-15,4-1 0,2-1 0,3-1 16,4-1-16,0 1 0,0-1 16,-2 0-16,-8 1 0,-5 0 15</inkml:trace>
  <inkml:trace contextRef="#ctx0" brushRef="#br0" timeOffset="340143.7487">6792 14743 0,'0'0'0,"0"0"0,0 0 0,0 0 16,0 0-16,0 35 0,0-35 16,-3 38-16,1-15 0,-3 4 15,0 4-15,-2 2 0,1 0 0,-4 11 16,2 0-16,0 6 0,3-4 15,-1-3-15,1-4 16,-1-6-16,1-3 0,-2 1 0,0-3 16,4-6-16,0-5 0,-1-3 15</inkml:trace>
  <inkml:trace contextRef="#ctx0" brushRef="#br0" timeOffset="340343.8131">7115 15041 0,'0'0'0,"0"0"0,0 0 16,12 21-16,-7-11 0,-1 2 0,-3 2 16,1 1-16,1 3 0,-4 8 15,-1 1-15,-4-2 0,-3-2 0,2-4 16,1-4-16,-1-2 0</inkml:trace>
  <inkml:trace contextRef="#ctx0" brushRef="#br0" timeOffset="340528.6523">6422 15524 0,'0'0'0,"0"0"0,0 0 15,0 0-15,0 0 0,35 7 16,-35-7-16,39 2 0,-15 0 0,5 0 15,5-1-15,1 2 0,-1 0 16,10 0-16,0 0 0,4 1 16,-6 0-16,-8-5 0,-3-4 15,-5 1-15,-7 1 0,-3 1 16</inkml:trace>
  <inkml:trace contextRef="#ctx0" brushRef="#br0" timeOffset="340860.4876">6869 15476 0,'0'0'0,"0"0"16,0 0-16,6 21 0,-6-21 0,5 26 15,-5-26-15,4 36 0,-2-16 16,-1 3-16,1 3 0,-1 5 16,-1 0-16,0 2 15,-1 2-15,-1-4 0,-1-5 0,-3 3 16,0-3-16,-1-3 0,0-3 0,-1-3 15,-3-4-15,-4-4 16,-1-1-16,-5-5 0,-2-4 16,-1-3-16,3-1 0,2-2 0,-1-2 15,2-3-15,3-5 0,-1 2 16,6 1-16,2 2 0,2-1 16,5 4-16,3 1 0,8 1 15,4 2-15,12 0 16,7 3-16,1-1 0,1 1 0,-6 1 15,-6 0-15,-4 0 0</inkml:trace>
  <inkml:trace contextRef="#ctx0" brushRef="#br0" timeOffset="409895.2338">6994 13926 0,'0'0'0,"0"0"16,0 0-16,0 0 0,0 0 0,0 0 15,0 0-15,0 0 0,25 17 16,-25-17-16,11 29 16,-5-10-16,-1 2 0,-1 4 15,-1 5-15,-2 1 0,1 2 0,-2 16 16,-2 5-1,-2 9-15,-2-5 0,1 10 0,-1-2 16,2-8-16,0-7 0,1 4 0,0-6 16,1-7-16,0-7 0,6-5 15,1-1-15,2-5 0,1-2 16,3-4-16,3-1 0,-2-6 16,1 0-16,8-4 15,7-3-15,5-4 16,7-3-1,0-3-15,5-2 0,-9 2 0,-5 2 16,6-3-16,5-2 0,-4 4 16,-4 1-16,10-1 0,2 0 15,-3 2-15,-2 0 0,3 2 16,5 0-16,-5 2 0,-5 3 0,10-1 16,7 1-16,-4-1 0,0 1 15,13 1-15,4 0 16,-7 0-16,-5-1 0,38 5 0,3 0 15,-10-2-15,-7-1 0,12 0 16,8 2-16,-14-3 0,-9-2 0,19 4 16,14 1-16,-14-2 0,-10 0 15,10-3-15,6 0 16,-9 0-16,-7 2 0,9 0 16,7 1-16,-14-2 0,-10-1 0,17 2 15,11 2-15,-14-1 16,-9-2-16,7 3 0,7 1 0,-14-4 15,-9 0-15,11 2 0,7 1 16,-14-3-16,-9-1 0,9 0 16,5 1-16,-10 0 0,-6 0 15,2-3-15,2 0 0,-10 1 16,-7 0-16,7-2 0,5-1 16,-11 0-16,-6 0 0,0 1 0,1 0 15,-5-2-15,-2-1 0,2 0 16,-1-2-16,-3 3 0,-4 1 15,0 0-15,0 2 0,-3-3 16,-5-1-16,2-1 0,3 0 16,-8-1-16,-4 0 0,3 4 15,2 2-15,-5-1 0,-3-1 0,-4 0 16,-3 1-16,-9 1 0,1-1 16,-2 0-16,0 0 15,0 0-15,-1 0 0,0 0 0,-2 0 16,1 3-16,-1 0 0,0-3 15,0 0-15,2 0 0,-1-2 0,2-1 16,0-1-16,0 2 16,1 1-16,1-5 0,3 0 15,0-2-15,-1 0 0,2-6 16,1-4-16,1 0 0,0-2 0,0-6 16,0-4-16,-1-1 0,0 1 15,2-13-15,0-2 16,0 4-16,0 5 0,2-10 0,-1 0 15,-1 5-15,-2 4 0,1-7 16,-1 0-16,-5 6 0,-1 4 0,-2 1 16,-1-1-16,-2 6 15,0 3-15,-4 2 0,-1 2 16,1 3-16,1 2 0,-4 1 16,-2 2-16,2 2 0,0 0 0,-2 0 15,-2 0-15,0 2 0,-2 2 16,0 2-16,-2 1 0,-2 1 15,-1 1-15,-2 1 0,-1 2 16,0-1-16,1 0 0,-4 1 16,-5 2-16,4-1 0,1 1 0,-6 0 15,-4 1-15,3-2 16,2 1-16,-13-1 0,-4-1 16,5-1-16,6-1 0,-9-2 0,-7 0 15,2 0-15,2-1 0,-16-2 16,-5-1-16,8 0 0,3 1 15,-18-5-15,-7-1 0,7 3 16,6 2-16,-43-5 0,4 2 16,14 1-16,11 0 0,-2 0 15,-2 0-15,6 0 0,4 1 0,-6 0 16,-3 0-16,7 2 0,6 1 16,-6-4-16,-5-4 15,7 4-15,4 0 0,-7 0 0,-3 0 16,7 0-16,7-2 0,-9 2 15,-9 2-15,12 3 0,7 0 16,-12-3-16,-6-2 0,11 5 16,8 2-16,-15-5 15,-7-3-15,4-2 0,4 0 0,-4 1 16,-3 2-16,6 1 16,5 0-16,3 1 0,2-1 15,3 3-15,1 1 0,1 3 16,0 1-16,-2 0 0,0 1 0,-1-2 15,2 0-15,0 0 0,1 1 0,-2 6 16,-1 4-16,7-4 16,4-2-16,2-2 0,2 0 15,-1 3-15,3 1 0,0 0 16,1 0-16,7-2 0,6-1 0,-5 0 16,-1 2-16,6-1 0,5-2 15,-1 4-15,-2 4 0,3-5 16,2-1-16,6 0 15,2 1-15,-3-1 0,-1-1 0,-1 2 16,0 0-16,5 5 0,3 3 16,15-8-16,2-1 0,1-1 15</inkml:trace>
  <inkml:trace contextRef="#ctx0" brushRef="#br0" timeOffset="414047.5027">8921 14733 0,'0'0'0,"0"0"16,0 0-16,0 0 0,0 0 0,0 0 16,0 0-16,0 0 0,0 0 15,0 0-15,15 17 0,-15-17 16,0 0-16,15 21 0,-15-21 16,0 0-16</inkml:trace>
  <inkml:trace contextRef="#ctx0" brushRef="#br0" timeOffset="414812.7999">11097 14732 0,'0'0'16,"0"0"-16,0 0 0,0 0 0,0 0 15,0 0-15,0 0 0,0 0 16,21-9-16,-21 9 16,0 0-16,0 0 0,0 0 0,0 0 15,0 0-15,0 0 0,0 0 16,0 0 0,0 0-16,0 0 15,0 0-15,0 0 0</inkml:trace>
  <inkml:trace contextRef="#ctx0" brushRef="#br0" timeOffset="424279.7461">11145 15044 0,'0'0'0,"0"0"16,0 0-16,0 0 0,0 0 0,0 0 16,23 7-16,-23-7 0,0 0 15,23 19-15,-13-7 0,-1 0 0,-2 0 16,1 1-16,0 2 15,0 0-15,-2-1 0,1 2 16,-2-2-16,1-3 0</inkml:trace>
  <inkml:trace contextRef="#ctx0" brushRef="#br0" timeOffset="424596.1469">10956 15229 0,'0'0'0,"0"0"15,0 0-15,23 3 0,-23-3 0,32 5 16,-5 0-16,3 1 0,2 1 16,14 4-16,5 2 0,-4-2 15,-2-1-15,12 3 0,12 5 16,-14-5-16,-10-4 0,-12 0 16,-9 1-16,-8-2 0,-8 0 0,-19-1 15,-16 0-15,-6-2 0,-4-2 16,-13 0-16,-10 2 15,4-3-15,3 1 0,-14 3 0,-3 3 16,1-3-16,12-4 0,13 2 16,10 0-16,10 0 0,10-1 0,21 0 15,16 1-15,2-2 16,5 1-16,26 0 16,20 1-16,-4 0 0,-3-1 0,22 5 15,5 4 1,-27-4-16,-19-2 0,-14-1 15</inkml:trace>
  <inkml:trace contextRef="#ctx0" brushRef="#br0" timeOffset="424812.4846">11010 15340 0,'0'0'0,"0"0"16,0 0-16,0 0 0,0 0 15,0 0-15,0 0 0,8 23 16,-8-23-16,-3 30 0,-2-11 16,-2 5-16,-3 2 0,-3 1 0,-2 2 15,-4 7-15,1-1 0,-2 0 16,-1 0-16,-6 3 0,2-4 16,4-6-16,4-5 15,4-4-15</inkml:trace>
  <inkml:trace contextRef="#ctx0" brushRef="#br0" timeOffset="424979.2618">11334 15593 0,'0'0'16,"0"0"-16,0 0 0,19 14 16,-11-8-16,-2 4 15,1 2-15,-3 1 0,-1 1 0,-3 0 16,-4-2-16,2 0 0,0-2 0,0-1 15</inkml:trace>
  <inkml:trace contextRef="#ctx0" brushRef="#br0" timeOffset="425129.3541">11059 15722 0,'0'0'0,"0"0"16,26 1-16,-3 1 0,6 1 0,6 0 15,7 0-15,14 4 0,3 0 16,14 1-16,-2-1 0,6 1 15,-8-2-15,-9 0 16,-14-1-16,-12-2 16</inkml:trace>
  <inkml:trace contextRef="#ctx0" brushRef="#br0" timeOffset="425346.3803">11393 15855 0,'0'0'0,"0"0"0,20 13 15,-20-13-15,24 21 0,-10-6 0,3 3 16,5 5-16,1 2 0,-3 0 16,-3 1-16,0 3 0,-6-1 15,-7-1-15,-4-2 0,-4-4 16,-5-2-16,-4-5 0,-4-3 16,-2-4-16,-3-4 0,-5-7 15,-2-6-15,3-1 0,2-3 16,4 3-16,3 3 0,4 1 0</inkml:trace>
  <inkml:trace contextRef="#ctx0" brushRef="#br0" timeOffset="425495.6487">11355 15851 0,'0'0'0,"0"0"0,0 0 0,-12 24 16,12-24-16,-17 24 0,0-8 15,-1 1-15,1 2 0,-8 5 16,0-1-16,1 0 0,0-1 0,-1-2 15,4-5-15,5-3 0,3-2 16,2-3-16</inkml:trace>
  <inkml:trace contextRef="#ctx0" brushRef="#br0" timeOffset="425679.1424">12303 15335 0,'0'0'0,"0"0"0,0 0 15,28 16-15,-17-8 0,-1001 2 0,2002 3 16,-1000 0-16,-2-1 0,-1-2 16</inkml:trace>
  <inkml:trace contextRef="#ctx0" brushRef="#br0" timeOffset="425864.3017">12053 15720 0,'0'0'16,"0"10"-16,-1 5 0,-1 3 0,0 3 16,-1 10-16,1 3 0,1 4 15,2-2-15,3-4 0,2-3 16,0-5-16,-1-3 0,2-7 15,2-5-15,-3-1 0,0-2 16,-2 0-16</inkml:trace>
  <inkml:trace contextRef="#ctx0" brushRef="#br0" timeOffset="426162.5098">12804 15504 0,'0'0'15,"14"3"-15,7 2 0,6 2 0,0 1 16,11 6-16,4 4 16,4 2-16,-3 0 0,-2 5 0,-3 4 15,-7 0-15,-5 1 16,-4 11-16,-8 4 0,-5-2 0,-5-1 16,-7 6-16,-7 5 15,-3 0-15,-4-2 0,-2 3 0,1-5 16,2-6-16,4-4 0,-3-6 15,-3-2-15,-1-7 0,-1-6 0,-2-7 16,-1-4-16,2-6 0,1-4 16,-4-13-16,-6-11 0,8 8 15,6 4-15,4 3 0</inkml:trace>
  <inkml:trace contextRef="#ctx0" brushRef="#br0" timeOffset="426329.7175">12410 15618 0,'0'0'0,"0"0"0,0 0 16,0 0-16,12 32 0,-8-14 15,-1 5-15,-1 2 0,1 2 16,-1 1-16,0 1 0,1 4 0,1-3 16,-1-5-16,0-4 15,0-3-15,1-2 0,-2-4 0</inkml:trace>
  <inkml:trace contextRef="#ctx0" brushRef="#br0" timeOffset="426579.9445">12551 15628 0,'0'0'16,"0"0"-16,0 0 0,31 8 0,-16-4 15,2 1-15,4 3 0,6 3 16,-2 1-16,0 1 0,1 2 15,-2 0-15,-1 0 0,3 4 16,-4 1-16,-4 0 0,-1 1 16,-5 1-16,-3 1 0,-5 0 15,-2-1-15,-6 1 0,-5 2 16,-3-1-16,-2-3 0,-1-2 16,0-3-16,-4-3 0,-2-3 0,4-2 15,2-1-15,4 0 0</inkml:trace>
  <inkml:trace contextRef="#ctx0" brushRef="#br0" timeOffset="426729.7073">12464 15777 0,'0'0'0,"0"0"0,0 0 0,0 0 16,26 3-16,-26-3 0,37 7 0,-13-2 16,4 1-16,1 3 0,-1 2 15,10 1-15,-2-1 0,-2 0 16,-1 0-16,-5-1 15,-5-2-15,-3-1 0</inkml:trace>
  <inkml:trace contextRef="#ctx0" brushRef="#br0" timeOffset="426864.1136">12465 15959 0,'0'0'15,"0"0"-15,0 0 0,35 12 16,-35-12-16,40 12 0,-11-5 15,3 0-15,3-2 0,4 2 0,-6-2 16,-5 0-16</inkml:trace>
  <inkml:trace contextRef="#ctx0" brushRef="#br0" timeOffset="427063.1084">13584 16275 0,'0'0'0,"0"0"0,0 0 0,9 27 15,-9-27-15,8 25 0,-4-12 16,3-1-16,2 1 0,-1-3 0,-2-1 16,0 0-16</inkml:trace>
  <inkml:trace contextRef="#ctx0" brushRef="#br0" timeOffset="427279.3462">14334 15162 0,'0'0'0,"0"0"16,0 0-16,18 26 0,-13-13 0,0 5 16,-3 3-16,0-3 0,1-1 15,1-4-15,-2-1 0,0-2 16</inkml:trace>
  <inkml:trace contextRef="#ctx0" brushRef="#br0" timeOffset="427447.7917">13913 15393 0,'0'0'0,"0"0"16,0 0-16,-13 31 0,5-17 0,-1 4 16,-1 4-16,-2 5 0,1-1 0,2-5 15,2-3-15,0-1 0</inkml:trace>
  <inkml:trace contextRef="#ctx0" brushRef="#br0" timeOffset="427662.8913">13933 15491 0,'0'0'0,"0"0"0,0 0 16,32-2-16,-32 2 0,41 2 15,-11 3-15,4 1 0,2 0 0,15 7 16,3 3-16,10 3 15,-5-2-15,8 3 0,-5-1 16,-8-1-16,-8-1 0,-5-5 0,-11-5 16,-8-1-16,-5-3 0,-4-1 15</inkml:trace>
  <inkml:trace contextRef="#ctx0" brushRef="#br0" timeOffset="428112.6448">14072 15637 0,'0'0'0,"0"0"15,0 0-15,0 0 0,0 0 0,0 0 16,0 0-16,0 0 0,36 10 16,-14-5-16,5 1 0,1-1 15,3 2-15,1 1 0,2 1 16,7 1-16,-2-1 0,-6-1 16,-5-1-16,0 1 0,-6 0 15,-10-1-15,-8 0 0,-10-2 0,-6-1 16,-6 0-16,-5 1 15,-3-3-15,-4 0 0,-15 3 16,-7 1-16,1 2 16,2 2-16,-1 1 0,9 1 0,8-4 15,7 1-15,6-1 0,4-1 16,12 4-16,8 4 0,5-3 16,4-2-16,13-2 0,8-1 15,1 0-15,0 0 0,8-2 16,6-1-16,-8-2 0,-5 1 0,9-1 15,3-3-15,-9 1 16,-6 1-16,-7-3 0,-5 1 16,-7-1-16,-3 0 0,-3 4 15,-4 2-15,-2 2 0,0 4 0,-5 5 16,-1 5-16,0-4 0,-2-1 0,1 6 16,-1 4-16,3-6 15,-1 0-15,4 3 0,3-1 16,-1-4-16,-1-2 0,-1-5 0,-1-5 15,0 0-15,0-1 0,0 0 16</inkml:trace>
  <inkml:trace contextRef="#ctx0" brushRef="#br0" timeOffset="428296.2245">13899 16073 0,'0'0'15,"0"0"-15,0 0 0,33 10 0,-17-5 16,10 1-16,6 1 16,8 3-16,1 1 0,13 5 15,4 1-15,-8-3 0,-6-3 16,-2 0-16,-9-3 0,-7-2 16</inkml:trace>
  <inkml:trace contextRef="#ctx0" brushRef="#br0" timeOffset="428479.6313">14272 16042 0,'0'0'0,"0"0"0,0 0 0,0 0 16,-6 28-16,6-28 0,-6 31 16,3-13-16,0 3 0,-2 1 15,0 0-15,-1 2 0,1 1 0,-4 4 16,-1-3-16,1-3 0,1-4 15,2-2-15</inkml:trace>
  <inkml:trace contextRef="#ctx0" brushRef="#br0" timeOffset="428646.3509">13905 16355 0,'0'0'0,"0"0"0,0 0 15,0 0-15,0 0 0,38 14 16,-13-8-16,7 1 0,7 0 0,8 2 15,9 2-15,20 3 0,3 1 16,0 1-16,-4-2 16,-17-2-16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4.emf"/><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5.emf"/><Relationship Id="rId4" Type="http://schemas.openxmlformats.org/officeDocument/2006/relationships/customXml" Target="../ink/ink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6.emf"/><Relationship Id="rId4"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《读后续写工具箱》（十二）</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6880"/>
            <a:ext cx="10968990" cy="5812790"/>
          </a:xfrm>
          <a:ln>
            <a:solidFill>
              <a:schemeClr val="accent1"/>
            </a:solidFill>
          </a:ln>
        </p:spPr>
        <p:txBody>
          <a:bodyPr>
            <a:normAutofit/>
          </a:bodyPr>
          <a:lstStyle/>
          <a:p>
            <a:pPr marL="0" indent="0" algn="just">
              <a:buNone/>
            </a:pPr>
            <a:r>
              <a:rPr lang="en-US" altLang="zh-CN" sz="2000" b="1">
                <a:solidFill>
                  <a:srgbClr val="FF0000"/>
                </a:solidFill>
                <a:latin typeface="Times New Roman" panose="02020603050405020304" charset="0"/>
                <a:cs typeface="Times New Roman" panose="02020603050405020304" charset="0"/>
              </a:rPr>
              <a:t>14.11</a:t>
            </a:r>
            <a:r>
              <a:rPr lang="zh-CN" altLang="en-US" sz="2000" b="1">
                <a:solidFill>
                  <a:srgbClr val="FF0000"/>
                </a:solidFill>
                <a:latin typeface="Times New Roman" panose="02020603050405020304" charset="0"/>
                <a:cs typeface="Times New Roman" panose="02020603050405020304" charset="0"/>
              </a:rPr>
              <a:t>麻木</a:t>
            </a: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numb</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麻木的、无感的</a:t>
            </a:r>
          </a:p>
          <a:p>
            <a:pPr marL="0" indent="0" algn="just">
              <a:buNone/>
            </a:pPr>
            <a:r>
              <a:rPr lang="en-US" altLang="zh-CN" sz="2000">
                <a:solidFill>
                  <a:schemeClr val="tx1"/>
                </a:solidFill>
                <a:latin typeface="Times New Roman" panose="02020603050405020304" charset="0"/>
                <a:cs typeface="Times New Roman" panose="02020603050405020304" charset="0"/>
              </a:rPr>
              <a:t>be numb with cold</a:t>
            </a:r>
            <a:r>
              <a:rPr lang="zh-CN" altLang="en-US" sz="2000">
                <a:solidFill>
                  <a:schemeClr val="tx1"/>
                </a:solidFill>
                <a:latin typeface="Times New Roman" panose="02020603050405020304" charset="0"/>
                <a:cs typeface="Times New Roman" panose="02020603050405020304" charset="0"/>
              </a:rPr>
              <a:t>冻麻了，</a:t>
            </a:r>
            <a:r>
              <a:rPr lang="en-US" altLang="zh-CN" sz="2000">
                <a:solidFill>
                  <a:schemeClr val="tx1"/>
                </a:solidFill>
                <a:latin typeface="Times New Roman" panose="02020603050405020304" charset="0"/>
                <a:cs typeface="Times New Roman" panose="02020603050405020304" charset="0"/>
              </a:rPr>
              <a:t>be numb with shock</a:t>
            </a:r>
            <a:r>
              <a:rPr lang="zh-CN" altLang="en-US" sz="2000">
                <a:solidFill>
                  <a:schemeClr val="tx1"/>
                </a:solidFill>
                <a:latin typeface="Times New Roman" panose="02020603050405020304" charset="0"/>
                <a:cs typeface="Times New Roman" panose="02020603050405020304" charset="0"/>
              </a:rPr>
              <a:t>极为震惊（极少使用</a:t>
            </a:r>
            <a:r>
              <a:rPr lang="en-US" altLang="zh-CN" sz="2000">
                <a:solidFill>
                  <a:schemeClr val="tx1"/>
                </a:solidFill>
                <a:latin typeface="Times New Roman" panose="02020603050405020304" charset="0"/>
                <a:cs typeface="Times New Roman" panose="02020603050405020304" charset="0"/>
              </a:rPr>
              <a:t>) </a:t>
            </a:r>
          </a:p>
          <a:p>
            <a:pPr marL="0" indent="0" algn="just">
              <a:buNone/>
            </a:pPr>
            <a:r>
              <a:rPr lang="en-US" altLang="zh-CN" sz="2000">
                <a:solidFill>
                  <a:schemeClr val="tx1"/>
                </a:solidFill>
                <a:latin typeface="Times New Roman" panose="02020603050405020304" charset="0"/>
                <a:cs typeface="Times New Roman" panose="02020603050405020304" charset="0"/>
              </a:rPr>
              <a:t>She piled the branches and rags together and set them ablaze. As the flames grew, bright and crackling, the deep, biting numbness of the cold slowly began to loosen its grip.</a:t>
            </a: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emotionally drained</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情感耗尽的、心灰意懒的（使用频率较低）</a:t>
            </a:r>
          </a:p>
          <a:p>
            <a:pPr marL="0" indent="0" algn="just">
              <a:buNone/>
            </a:pPr>
            <a:r>
              <a:rPr lang="en-US" altLang="zh-CN" sz="2000" b="1">
                <a:solidFill>
                  <a:srgbClr val="FF0000"/>
                </a:solidFill>
                <a:latin typeface="Times New Roman" panose="02020603050405020304" charset="0"/>
                <a:cs typeface="Times New Roman" panose="02020603050405020304" charset="0"/>
              </a:rPr>
              <a:t>14.12</a:t>
            </a:r>
            <a:r>
              <a:rPr lang="zh-CN" altLang="en-US" sz="2000" b="1">
                <a:solidFill>
                  <a:srgbClr val="FF0000"/>
                </a:solidFill>
                <a:latin typeface="Times New Roman" panose="02020603050405020304" charset="0"/>
                <a:cs typeface="Times New Roman" panose="02020603050405020304" charset="0"/>
              </a:rPr>
              <a:t>情绪失控、大爆发</a:t>
            </a: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impulsive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冲动的，</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impulse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冲动</a:t>
            </a:r>
          </a:p>
          <a:p>
            <a:pPr marL="0" indent="0" algn="just">
              <a:buNone/>
            </a:pPr>
            <a:r>
              <a:rPr lang="en-US" altLang="zh-CN" sz="2000">
                <a:solidFill>
                  <a:schemeClr val="tx1"/>
                </a:solidFill>
                <a:latin typeface="Times New Roman" panose="02020603050405020304" charset="0"/>
                <a:cs typeface="Times New Roman" panose="02020603050405020304" charset="0"/>
              </a:rPr>
              <a:t>=on the spur of the moment</a:t>
            </a:r>
            <a:r>
              <a:rPr lang="zh-CN" altLang="en-US" sz="2000">
                <a:solidFill>
                  <a:schemeClr val="tx1"/>
                </a:solidFill>
                <a:latin typeface="Times New Roman" panose="02020603050405020304" charset="0"/>
                <a:cs typeface="Times New Roman" panose="02020603050405020304" charset="0"/>
              </a:rPr>
              <a:t>或</a:t>
            </a:r>
            <a:r>
              <a:rPr lang="en-US" altLang="zh-CN" sz="2000">
                <a:solidFill>
                  <a:schemeClr val="tx1"/>
                </a:solidFill>
                <a:latin typeface="Times New Roman" panose="02020603050405020304" charset="0"/>
                <a:cs typeface="Times New Roman" panose="02020603050405020304" charset="0"/>
              </a:rPr>
              <a:t>a spur-of-the-moment decision </a:t>
            </a:r>
          </a:p>
          <a:p>
            <a:pPr marL="0" indent="0" algn="just">
              <a:buNone/>
            </a:pPr>
            <a:r>
              <a:rPr lang="en-US" altLang="zh-CN" sz="2000">
                <a:solidFill>
                  <a:schemeClr val="tx1"/>
                </a:solidFill>
                <a:latin typeface="Times New Roman" panose="02020603050405020304" charset="0"/>
                <a:cs typeface="Times New Roman" panose="02020603050405020304" charset="0"/>
              </a:rPr>
              <a:t>When children reach adolescence, a cascade of hormones are released, causing mood swings, impulsive behavior, and an unbelievable amount of eye rolling. </a:t>
            </a:r>
          </a:p>
          <a:p>
            <a:pPr marL="0" indent="0" algn="just">
              <a:buNone/>
            </a:pPr>
            <a:endParaRPr lang="zh-CN" altLang="en-US" sz="20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3120" y="1460520"/>
              <a:ext cx="2701800" cy="35280"/>
            </p14:xfrm>
          </p:contentPart>
        </mc:Choice>
        <mc:Fallback>
          <p:pic>
            <p:nvPicPr>
              <p:cNvPr id="2" name="墨迹 1"/>
              <p:cNvPicPr/>
              <p:nvPr/>
            </p:nvPicPr>
            <p:blipFill>
              <a:blip r:embed="rId5"/>
              <a:stretch>
                <a:fillRect/>
              </a:stretch>
            </p:blipFill>
            <p:spPr>
              <a:xfrm>
                <a:off x="743760" y="1451160"/>
                <a:ext cx="2720520" cy="54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457200" algn="just">
              <a:buNone/>
            </a:pPr>
            <a:r>
              <a:rPr lang="en-US" altLang="zh-CN" sz="2400">
                <a:solidFill>
                  <a:schemeClr val="tx1"/>
                </a:solidFill>
                <a:latin typeface="Mongolian Baiti" panose="03000500000000000000" charset="0"/>
                <a:cs typeface="Mongolian Baiti" panose="03000500000000000000" charset="0"/>
              </a:rPr>
              <a:t>The moment I blurted out some harsh words on impulse, my elder brother’s face fell. Instantly, he turned to leave without a word. As I stared at his receding figure, the memory of his tender care washed over me. A sharp pang of regret shot through my chest. Without another thought, I dashed after him and caught his arm. “I’m so sorry,” I whispered, looking at him sincerely.</a:t>
            </a:r>
          </a:p>
          <a:p>
            <a:pPr marL="0" indent="0" algn="just">
              <a:buNone/>
            </a:pPr>
            <a:endParaRPr lang="en-US" altLang="zh-CN" sz="2400">
              <a:solidFill>
                <a:schemeClr val="tx1"/>
              </a:solidFill>
              <a:latin typeface="Mongolian Baiti" panose="03000500000000000000" charset="0"/>
              <a:cs typeface="Mongolian Baiti" panose="03000500000000000000"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buNone/>
            </a:pPr>
            <a:endParaRPr lang="zh-CN" altLang="en-US"/>
          </a:p>
        </p:txBody>
      </p:sp>
      <p:pic>
        <p:nvPicPr>
          <p:cNvPr id="4" name="图片 3" descr="Screenshot_20251203_084442"/>
          <p:cNvPicPr>
            <a:picLocks noChangeAspect="1"/>
          </p:cNvPicPr>
          <p:nvPr/>
        </p:nvPicPr>
        <p:blipFill>
          <a:blip r:embed="rId4"/>
          <a:stretch>
            <a:fillRect/>
          </a:stretch>
        </p:blipFill>
        <p:spPr>
          <a:xfrm>
            <a:off x="425450" y="523240"/>
            <a:ext cx="11415395" cy="572643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lstStyle/>
          <a:p>
            <a:pPr marL="0" indent="0">
              <a:buNone/>
            </a:pPr>
            <a:endParaRPr lang="zh-CN" altLang="en-US"/>
          </a:p>
        </p:txBody>
      </p:sp>
      <p:pic>
        <p:nvPicPr>
          <p:cNvPr id="4" name="图片 3" descr="Screenshot_20251203_084457"/>
          <p:cNvPicPr>
            <a:picLocks noChangeAspect="1"/>
          </p:cNvPicPr>
          <p:nvPr/>
        </p:nvPicPr>
        <p:blipFill>
          <a:blip r:embed="rId4"/>
          <a:stretch>
            <a:fillRect/>
          </a:stretch>
        </p:blipFill>
        <p:spPr>
          <a:xfrm>
            <a:off x="415290" y="222250"/>
            <a:ext cx="11583035" cy="651891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noAutofit/>
          </a:bodyPr>
          <a:lstStyle/>
          <a:p>
            <a:pPr marL="0" indent="0" algn="just">
              <a:lnSpc>
                <a:spcPts val="288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He saw a ladder leading to a small basement room.</a:t>
            </a:r>
            <a:r>
              <a:rPr lang="en-US" altLang="zh-CN" sz="2400">
                <a:solidFill>
                  <a:schemeClr val="tx1"/>
                </a:solidFill>
                <a:latin typeface="Times New Roman" panose="02020603050405020304" charset="0"/>
                <a:cs typeface="Times New Roman" panose="02020603050405020304" charset="0"/>
              </a:rPr>
              <a:t> Driven by curiosity, Chuck grabbed a flashlight and descended slowly into the coo air. The beam of light shot across the dusty space, revealing shelves packed with vintage tools, old journals and his own childhood toys. He picked up a faded photo album, and fond memories came cascading into his mind. This wasn't just a hidden cellar; it was a treasure trove of his family's history. </a:t>
            </a:r>
          </a:p>
          <a:p>
            <a:pPr marL="0" indent="0" algn="just">
              <a:lnSpc>
                <a:spcPts val="288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Feeling like a museum, Chuck got an idea.</a:t>
            </a:r>
            <a:r>
              <a:rPr lang="en-US" altLang="zh-CN" sz="2400">
                <a:solidFill>
                  <a:schemeClr val="tx1"/>
                </a:solidFill>
                <a:latin typeface="Times New Roman" panose="02020603050405020304" charset="0"/>
                <a:cs typeface="Times New Roman" panose="02020603050405020304" charset="0"/>
              </a:rPr>
              <a:t> In the following days, he painstakingly cleaned and categorized each artifact. Then he invited his friends. Their initial skepticism melted away the moment they stepped inside, replaced by stunned silence and then, awed whispers. “Chuck,” one finally exclaimed, “this isn't an old house. It’s a priceless treasure.” Hearing this, Chuck’s heart swelled with pride and profound relief. He felt immensely grateful that he hadn't sold the place on impulse.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0060"/>
            <a:ext cx="10968990" cy="5579745"/>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snap</a:t>
            </a:r>
            <a:r>
              <a:rPr lang="zh-CN" altLang="en-US" sz="2400">
                <a:solidFill>
                  <a:schemeClr val="tx1"/>
                </a:solidFill>
                <a:latin typeface="Times New Roman" panose="02020603050405020304" charset="0"/>
                <a:cs typeface="Times New Roman" panose="02020603050405020304" charset="0"/>
              </a:rPr>
              <a:t>突然崩溃、无法自持</a:t>
            </a:r>
          </a:p>
          <a:p>
            <a:pPr marL="0" indent="0">
              <a:buNone/>
            </a:pPr>
            <a:r>
              <a:rPr lang="en-US" altLang="zh-CN" sz="2400">
                <a:solidFill>
                  <a:schemeClr val="tx1"/>
                </a:solidFill>
                <a:latin typeface="Times New Roman" panose="02020603050405020304" charset="0"/>
                <a:cs typeface="Times New Roman" panose="02020603050405020304" charset="0"/>
              </a:rPr>
              <a:t>He snapped after weeks of silent endurance. </a:t>
            </a:r>
          </a:p>
          <a:p>
            <a:pPr marL="0" indent="0">
              <a:buNone/>
            </a:pPr>
            <a:r>
              <a:rPr lang="en-US" altLang="zh-CN" sz="2400">
                <a:solidFill>
                  <a:schemeClr val="tx1"/>
                </a:solidFill>
                <a:latin typeface="Times New Roman" panose="02020603050405020304" charset="0"/>
                <a:cs typeface="Times New Roman" panose="02020603050405020304" charset="0"/>
              </a:rPr>
              <a:t>My patience finally snapped. </a:t>
            </a:r>
          </a:p>
          <a:p>
            <a:pPr marL="0" indent="0">
              <a:buNone/>
            </a:pPr>
            <a:r>
              <a:rPr lang="en-US" altLang="zh-CN" sz="2400">
                <a:solidFill>
                  <a:schemeClr val="tx1"/>
                </a:solidFill>
                <a:latin typeface="Times New Roman" panose="02020603050405020304" charset="0"/>
                <a:cs typeface="Times New Roman" panose="02020603050405020304" charset="0"/>
              </a:rPr>
              <a:t>Suddenly the rope snapped. (</a:t>
            </a:r>
            <a:r>
              <a:rPr lang="zh-CN" altLang="en-US" sz="2400">
                <a:solidFill>
                  <a:schemeClr val="tx1"/>
                </a:solidFill>
                <a:latin typeface="Times New Roman" panose="02020603050405020304" charset="0"/>
                <a:cs typeface="Times New Roman" panose="02020603050405020304" charset="0"/>
              </a:rPr>
              <a:t>猜一猜</a:t>
            </a:r>
            <a:r>
              <a:rPr lang="en-US" altLang="zh-CN" sz="2400">
                <a:solidFill>
                  <a:schemeClr val="tx1"/>
                </a:solidFill>
                <a:latin typeface="Times New Roman" panose="02020603050405020304" charset="0"/>
                <a:cs typeface="Times New Roman" panose="02020603050405020304" charset="0"/>
              </a:rPr>
              <a:t>) </a:t>
            </a:r>
          </a:p>
          <a:p>
            <a:pPr marL="0" indent="0">
              <a:buNone/>
            </a:pPr>
            <a:r>
              <a:rPr lang="en-US" altLang="zh-CN" sz="2400">
                <a:solidFill>
                  <a:schemeClr val="tx1"/>
                </a:solidFill>
                <a:latin typeface="Times New Roman" panose="02020603050405020304" charset="0"/>
                <a:cs typeface="Times New Roman" panose="02020603050405020304" charset="0"/>
              </a:rPr>
              <a:t>yell / shout at the top of one’s lungs / voice</a:t>
            </a:r>
            <a:r>
              <a:rPr lang="zh-CN" altLang="en-US" sz="2400">
                <a:solidFill>
                  <a:schemeClr val="tx1"/>
                </a:solidFill>
                <a:latin typeface="Times New Roman" panose="02020603050405020304" charset="0"/>
                <a:cs typeface="Times New Roman" panose="02020603050405020304" charset="0"/>
              </a:rPr>
              <a:t>扯着嗓子喊</a:t>
            </a:r>
          </a:p>
          <a:p>
            <a:pPr marL="0" indent="0">
              <a:buNone/>
            </a:pPr>
            <a:r>
              <a:rPr lang="en-US" altLang="zh-CN" sz="2400">
                <a:solidFill>
                  <a:schemeClr val="tx1"/>
                </a:solidFill>
                <a:latin typeface="Times New Roman" panose="02020603050405020304" charset="0"/>
                <a:cs typeface="Times New Roman" panose="02020603050405020304" charset="0"/>
              </a:rPr>
              <a:t>burst (</a:t>
            </a:r>
            <a:r>
              <a:rPr lang="zh-CN" altLang="en-US" sz="2400">
                <a:solidFill>
                  <a:schemeClr val="tx1"/>
                </a:solidFill>
                <a:latin typeface="Times New Roman" panose="02020603050405020304" charset="0"/>
                <a:cs typeface="Times New Roman" panose="02020603050405020304" charset="0"/>
              </a:rPr>
              <a:t>过去式原形</a:t>
            </a:r>
            <a:r>
              <a:rPr lang="en-US" altLang="zh-CN" sz="2400">
                <a:solidFill>
                  <a:schemeClr val="tx1"/>
                </a:solidFill>
                <a:latin typeface="Times New Roman" panose="02020603050405020304" charset="0"/>
                <a:cs typeface="Times New Roman" panose="02020603050405020304" charset="0"/>
              </a:rPr>
              <a:t>) into tears / laughter</a:t>
            </a:r>
            <a:r>
              <a:rPr lang="zh-CN" altLang="en-US" sz="2400">
                <a:solidFill>
                  <a:schemeClr val="tx1"/>
                </a:solidFill>
                <a:latin typeface="Times New Roman" panose="02020603050405020304" charset="0"/>
                <a:cs typeface="Times New Roman" panose="02020603050405020304" charset="0"/>
              </a:rPr>
              <a:t>突然大哭、突然大笑</a:t>
            </a:r>
          </a:p>
          <a:p>
            <a:pPr marL="0" indent="0">
              <a:buNone/>
            </a:pPr>
            <a:r>
              <a:rPr lang="en-US" altLang="zh-CN" sz="2400">
                <a:solidFill>
                  <a:schemeClr val="tx1"/>
                </a:solidFill>
                <a:latin typeface="Times New Roman" panose="02020603050405020304" charset="0"/>
                <a:cs typeface="Times New Roman" panose="02020603050405020304" charset="0"/>
              </a:rPr>
              <a:t>melt down</a:t>
            </a:r>
            <a:r>
              <a:rPr lang="zh-CN" altLang="en-US" sz="2400">
                <a:solidFill>
                  <a:schemeClr val="tx1"/>
                </a:solidFill>
                <a:latin typeface="Times New Roman" panose="02020603050405020304" charset="0"/>
                <a:cs typeface="Times New Roman" panose="02020603050405020304" charset="0"/>
              </a:rPr>
              <a:t>（本意为熔化金属）彻底崩溃（不建议使用）</a:t>
            </a:r>
          </a:p>
          <a:p>
            <a:pPr marL="0" indent="0">
              <a:buNone/>
            </a:pPr>
            <a:endParaRPr lang="zh-CN" altLang="en-US" sz="24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16600" y="847800"/>
              <a:ext cx="9389880" cy="3893400"/>
            </p14:xfrm>
          </p:contentPart>
        </mc:Choice>
        <mc:Fallback>
          <p:pic>
            <p:nvPicPr>
              <p:cNvPr id="2" name="墨迹 1"/>
              <p:cNvPicPr/>
              <p:nvPr/>
            </p:nvPicPr>
            <p:blipFill>
              <a:blip r:embed="rId5"/>
              <a:stretch>
                <a:fillRect/>
              </a:stretch>
            </p:blipFill>
            <p:spPr>
              <a:xfrm>
                <a:off x="507240" y="838440"/>
                <a:ext cx="9408600" cy="3912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buNone/>
            </a:pPr>
            <a:r>
              <a:rPr lang="en-US" altLang="zh-CN" b="1">
                <a:solidFill>
                  <a:srgbClr val="FF0000"/>
                </a:solidFill>
                <a:latin typeface="Times New Roman" panose="02020603050405020304" charset="0"/>
                <a:cs typeface="Times New Roman" panose="02020603050405020304" charset="0"/>
              </a:rPr>
              <a:t>14.13</a:t>
            </a:r>
            <a:r>
              <a:rPr lang="zh-CN" altLang="en-US" b="1">
                <a:solidFill>
                  <a:srgbClr val="FF0000"/>
                </a:solidFill>
                <a:latin typeface="Times New Roman" panose="02020603050405020304" charset="0"/>
                <a:cs typeface="Times New Roman" panose="02020603050405020304" charset="0"/>
              </a:rPr>
              <a:t>被排挤、被疏远</a:t>
            </a:r>
          </a:p>
          <a:p>
            <a:pPr marL="0" indent="0">
              <a:buNone/>
            </a:pPr>
            <a:r>
              <a:rPr lang="en-US" altLang="zh-CN">
                <a:solidFill>
                  <a:schemeClr val="tx1"/>
                </a:solidFill>
                <a:latin typeface="Times New Roman" panose="02020603050405020304" charset="0"/>
                <a:cs typeface="Times New Roman" panose="02020603050405020304" charset="0"/>
              </a:rPr>
              <a:t>alienated</a:t>
            </a:r>
            <a:r>
              <a:rPr lang="zh-CN" altLang="en-US">
                <a:solidFill>
                  <a:schemeClr val="tx1"/>
                </a:solidFill>
                <a:latin typeface="Times New Roman" panose="02020603050405020304" charset="0"/>
                <a:cs typeface="Times New Roman" panose="02020603050405020304" charset="0"/>
              </a:rPr>
              <a:t>感到被疏远的</a:t>
            </a:r>
          </a:p>
          <a:p>
            <a:pPr marL="0" indent="0">
              <a:buNone/>
            </a:pPr>
            <a:r>
              <a:rPr lang="en-US" altLang="zh-CN">
                <a:solidFill>
                  <a:schemeClr val="tx1"/>
                </a:solidFill>
                <a:latin typeface="Times New Roman" panose="02020603050405020304" charset="0"/>
                <a:cs typeface="Times New Roman" panose="02020603050405020304" charset="0"/>
              </a:rPr>
              <a:t>She felt alienated from her classmates, as if speaking a language they didn’t understand. </a:t>
            </a:r>
          </a:p>
          <a:p>
            <a:pPr marL="0" indent="0">
              <a:buNone/>
            </a:pPr>
            <a:r>
              <a:rPr lang="en-US" altLang="zh-CN">
                <a:solidFill>
                  <a:schemeClr val="tx1"/>
                </a:solidFill>
                <a:latin typeface="Times New Roman" panose="02020603050405020304" charset="0"/>
                <a:cs typeface="Times New Roman" panose="02020603050405020304" charset="0"/>
              </a:rPr>
              <a:t>excluded</a:t>
            </a:r>
            <a:r>
              <a:rPr lang="zh-CN" altLang="en-US">
                <a:solidFill>
                  <a:schemeClr val="tx1"/>
                </a:solidFill>
                <a:latin typeface="Times New Roman" panose="02020603050405020304" charset="0"/>
                <a:cs typeface="Times New Roman" panose="02020603050405020304" charset="0"/>
              </a:rPr>
              <a:t>被排除在外的（底下的例句无力）</a:t>
            </a:r>
          </a:p>
          <a:p>
            <a:pPr marL="0" indent="0">
              <a:buNone/>
            </a:pPr>
            <a:r>
              <a:rPr lang="en-US" altLang="zh-CN">
                <a:solidFill>
                  <a:schemeClr val="tx1"/>
                </a:solidFill>
                <a:latin typeface="Times New Roman" panose="02020603050405020304" charset="0"/>
                <a:cs typeface="Times New Roman" panose="02020603050405020304" charset="0"/>
              </a:rPr>
              <a:t>be left out</a:t>
            </a:r>
            <a:r>
              <a:rPr lang="zh-CN" altLang="en-US">
                <a:solidFill>
                  <a:schemeClr val="tx1"/>
                </a:solidFill>
                <a:latin typeface="Times New Roman" panose="02020603050405020304" charset="0"/>
                <a:cs typeface="Times New Roman" panose="02020603050405020304" charset="0"/>
              </a:rPr>
              <a:t>被遗漏（底下的例句无力）</a:t>
            </a:r>
          </a:p>
          <a:p>
            <a:pPr marL="0" indent="0">
              <a:buNone/>
            </a:pPr>
            <a:r>
              <a:rPr lang="en-US" altLang="zh-CN">
                <a:solidFill>
                  <a:schemeClr val="tx1"/>
                </a:solidFill>
                <a:latin typeface="Times New Roman" panose="02020603050405020304" charset="0"/>
                <a:cs typeface="Times New Roman" panose="02020603050405020304" charset="0"/>
              </a:rPr>
              <a:t>out of place</a:t>
            </a:r>
            <a:r>
              <a:rPr lang="zh-CN" altLang="en-US">
                <a:solidFill>
                  <a:schemeClr val="tx1"/>
                </a:solidFill>
                <a:latin typeface="Times New Roman" panose="02020603050405020304" charset="0"/>
                <a:cs typeface="Times New Roman" panose="02020603050405020304" charset="0"/>
              </a:rPr>
              <a:t>格格不入</a:t>
            </a:r>
          </a:p>
          <a:p>
            <a:pPr marL="0" indent="0">
              <a:buNone/>
            </a:pPr>
            <a:r>
              <a:rPr lang="en-US" altLang="zh-CN">
                <a:solidFill>
                  <a:schemeClr val="tx1"/>
                </a:solidFill>
                <a:latin typeface="Times New Roman" panose="02020603050405020304" charset="0"/>
                <a:cs typeface="Times New Roman" panose="02020603050405020304" charset="0"/>
              </a:rPr>
              <a:t>She stood in the corner, feeling completely out of place. </a:t>
            </a:r>
          </a:p>
          <a:p>
            <a:pPr marL="0" indent="0">
              <a:buNone/>
            </a:pPr>
            <a:r>
              <a:rPr lang="en-US" altLang="zh-CN">
                <a:solidFill>
                  <a:schemeClr val="tx1"/>
                </a:solidFill>
                <a:latin typeface="Times New Roman" panose="02020603050405020304" charset="0"/>
                <a:cs typeface="Times New Roman" panose="02020603050405020304" charset="0"/>
              </a:rPr>
              <a:t>isolated</a:t>
            </a:r>
            <a:r>
              <a:rPr lang="zh-CN" altLang="en-US">
                <a:solidFill>
                  <a:schemeClr val="tx1"/>
                </a:solidFill>
                <a:latin typeface="Times New Roman" panose="02020603050405020304" charset="0"/>
                <a:cs typeface="Times New Roman" panose="02020603050405020304" charset="0"/>
              </a:rPr>
              <a:t>被孤立的</a:t>
            </a:r>
          </a:p>
          <a:p>
            <a:pPr marL="0" indent="0">
              <a:buNone/>
            </a:pPr>
            <a:r>
              <a:rPr lang="en-US" altLang="zh-CN">
                <a:solidFill>
                  <a:schemeClr val="tx1"/>
                </a:solidFill>
                <a:latin typeface="Times New Roman" panose="02020603050405020304" charset="0"/>
                <a:cs typeface="Times New Roman" panose="02020603050405020304" charset="0"/>
              </a:rPr>
              <a:t>He became more isolated as others drifted into tighter circles. </a:t>
            </a:r>
          </a:p>
          <a:p>
            <a:pPr marL="0" indent="0">
              <a:buNone/>
            </a:pPr>
            <a:r>
              <a:rPr lang="en-US" altLang="zh-CN">
                <a:solidFill>
                  <a:schemeClr val="tx1"/>
                </a:solidFill>
                <a:latin typeface="Times New Roman" panose="02020603050405020304" charset="0"/>
                <a:cs typeface="Times New Roman" panose="02020603050405020304" charset="0"/>
              </a:rPr>
              <a:t>Temporarily isolated as she was, she held the conviction that as long as she adhered to genuine commmunication, she would blend in and had fun.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359280" y="871560"/>
              <a:ext cx="10222560" cy="4915800"/>
            </p14:xfrm>
          </p:contentPart>
        </mc:Choice>
        <mc:Fallback>
          <p:pic>
            <p:nvPicPr>
              <p:cNvPr id="2" name="墨迹 1"/>
              <p:cNvPicPr/>
              <p:nvPr/>
            </p:nvPicPr>
            <p:blipFill>
              <a:blip r:embed="rId5"/>
              <a:stretch>
                <a:fillRect/>
              </a:stretch>
            </p:blipFill>
            <p:spPr>
              <a:xfrm>
                <a:off x="349920" y="862200"/>
                <a:ext cx="10241280" cy="4934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rmAutofit lnSpcReduction="10000"/>
          </a:bodyPr>
          <a:lstStyle/>
          <a:p>
            <a:pPr marL="0" indent="0">
              <a:buNone/>
            </a:pPr>
            <a:r>
              <a:rPr lang="en-US" altLang="zh-CN" b="1">
                <a:solidFill>
                  <a:srgbClr val="FF0000"/>
                </a:solidFill>
                <a:latin typeface="Times New Roman" panose="02020603050405020304" charset="0"/>
                <a:cs typeface="Times New Roman" panose="02020603050405020304" charset="0"/>
              </a:rPr>
              <a:t>14.14</a:t>
            </a:r>
            <a:r>
              <a:rPr lang="zh-CN" altLang="en-US" b="1">
                <a:solidFill>
                  <a:srgbClr val="FF0000"/>
                </a:solidFill>
                <a:latin typeface="Times New Roman" panose="02020603050405020304" charset="0"/>
                <a:cs typeface="Times New Roman" panose="02020603050405020304" charset="0"/>
              </a:rPr>
              <a:t>空虚感、无意义感</a:t>
            </a:r>
          </a:p>
          <a:p>
            <a:pPr marL="0" indent="0">
              <a:buNone/>
            </a:pPr>
            <a:r>
              <a:rPr lang="en-US" altLang="zh-CN">
                <a:solidFill>
                  <a:schemeClr val="tx1"/>
                </a:solidFill>
                <a:latin typeface="Times New Roman" panose="02020603050405020304" charset="0"/>
                <a:cs typeface="Times New Roman" panose="02020603050405020304" charset="0"/>
              </a:rPr>
              <a:t>empty</a:t>
            </a:r>
            <a:r>
              <a:rPr lang="zh-CN" altLang="en-US">
                <a:solidFill>
                  <a:schemeClr val="tx1"/>
                </a:solidFill>
                <a:latin typeface="Times New Roman" panose="02020603050405020304" charset="0"/>
                <a:cs typeface="Times New Roman" panose="02020603050405020304" charset="0"/>
              </a:rPr>
              <a:t>空虚的</a:t>
            </a:r>
          </a:p>
          <a:p>
            <a:pPr marL="0" indent="0">
              <a:buNone/>
            </a:pPr>
            <a:r>
              <a:rPr lang="en-US" altLang="zh-CN">
                <a:solidFill>
                  <a:schemeClr val="tx1"/>
                </a:solidFill>
                <a:latin typeface="Times New Roman" panose="02020603050405020304" charset="0"/>
                <a:cs typeface="Times New Roman" panose="02020603050405020304" charset="0"/>
              </a:rPr>
              <a:t>He smiled, but it felt empty, like a gesture rehearsed many times. </a:t>
            </a:r>
          </a:p>
          <a:p>
            <a:pPr marL="0" indent="0">
              <a:buNone/>
            </a:pPr>
            <a:r>
              <a:rPr lang="en-US" altLang="zh-CN">
                <a:solidFill>
                  <a:schemeClr val="tx1"/>
                </a:solidFill>
                <a:latin typeface="Times New Roman" panose="02020603050405020304" charset="0"/>
                <a:cs typeface="Times New Roman" panose="02020603050405020304" charset="0"/>
              </a:rPr>
              <a:t>hollow</a:t>
            </a:r>
            <a:r>
              <a:rPr lang="zh-CN" altLang="en-US">
                <a:solidFill>
                  <a:schemeClr val="tx1"/>
                </a:solidFill>
                <a:latin typeface="Times New Roman" panose="02020603050405020304" charset="0"/>
                <a:cs typeface="Times New Roman" panose="02020603050405020304" charset="0"/>
              </a:rPr>
              <a:t>内心空洞的</a:t>
            </a:r>
          </a:p>
          <a:p>
            <a:pPr marL="0" indent="0">
              <a:buNone/>
            </a:pPr>
            <a:r>
              <a:rPr lang="en-US" altLang="zh-CN">
                <a:solidFill>
                  <a:schemeClr val="tx1"/>
                </a:solidFill>
                <a:latin typeface="Times New Roman" panose="02020603050405020304" charset="0"/>
                <a:cs typeface="Times New Roman" panose="02020603050405020304" charset="0"/>
              </a:rPr>
              <a:t>We are the hollow men / We are the stuffed men / Leaning together / Headpiece filled with straw. Alas!</a:t>
            </a:r>
          </a:p>
          <a:p>
            <a:pPr marL="0" indent="0">
              <a:buNone/>
            </a:pPr>
            <a:r>
              <a:rPr lang="en-US" altLang="zh-CN">
                <a:solidFill>
                  <a:schemeClr val="tx1"/>
                </a:solidFill>
                <a:latin typeface="Times New Roman" panose="02020603050405020304" charset="0"/>
                <a:cs typeface="Times New Roman" panose="02020603050405020304" charset="0"/>
              </a:rPr>
              <a:t>(</a:t>
            </a:r>
            <a:r>
              <a:rPr lang="zh-CN" altLang="en-US">
                <a:solidFill>
                  <a:schemeClr val="tx1"/>
                </a:solidFill>
                <a:latin typeface="Times New Roman" panose="02020603050405020304" charset="0"/>
                <a:cs typeface="Times New Roman" panose="02020603050405020304" charset="0"/>
              </a:rPr>
              <a:t>补充</a:t>
            </a:r>
            <a:r>
              <a:rPr lang="en-US" altLang="zh-CN">
                <a:solidFill>
                  <a:schemeClr val="tx1"/>
                </a:solidFill>
                <a:latin typeface="Times New Roman" panose="02020603050405020304" charset="0"/>
                <a:cs typeface="Times New Roman" panose="02020603050405020304" charset="0"/>
              </a:rPr>
              <a:t>) void</a:t>
            </a:r>
            <a:r>
              <a:rPr lang="zh-CN" altLang="en-US">
                <a:solidFill>
                  <a:schemeClr val="tx1"/>
                </a:solidFill>
                <a:latin typeface="Times New Roman" panose="02020603050405020304" charset="0"/>
                <a:cs typeface="Times New Roman" panose="02020603050405020304" charset="0"/>
              </a:rPr>
              <a:t>空白、空虚</a:t>
            </a:r>
          </a:p>
          <a:p>
            <a:pPr marL="0" indent="0">
              <a:buNone/>
            </a:pPr>
            <a:r>
              <a:rPr lang="en-US" altLang="zh-CN">
                <a:solidFill>
                  <a:schemeClr val="tx1"/>
                </a:solidFill>
                <a:latin typeface="Times New Roman" panose="02020603050405020304" charset="0"/>
                <a:cs typeface="Times New Roman" panose="02020603050405020304" charset="0"/>
              </a:rPr>
              <a:t>The void left by his mother’s death was never filled. </a:t>
            </a:r>
          </a:p>
          <a:p>
            <a:pPr marL="0" indent="0">
              <a:buNone/>
            </a:pPr>
            <a:r>
              <a:rPr lang="en-US" altLang="zh-CN">
                <a:solidFill>
                  <a:schemeClr val="tx1"/>
                </a:solidFill>
                <a:latin typeface="Times New Roman" panose="02020603050405020304" charset="0"/>
                <a:cs typeface="Times New Roman" panose="02020603050405020304" charset="0"/>
              </a:rPr>
              <a:t>devoid of</a:t>
            </a:r>
            <a:r>
              <a:rPr lang="zh-CN" altLang="en-US">
                <a:solidFill>
                  <a:schemeClr val="tx1"/>
                </a:solidFill>
                <a:latin typeface="Times New Roman" panose="02020603050405020304" charset="0"/>
                <a:cs typeface="Times New Roman" panose="02020603050405020304" charset="0"/>
              </a:rPr>
              <a:t>缺乏</a:t>
            </a:r>
          </a:p>
          <a:p>
            <a:pPr marL="0" indent="0">
              <a:buNone/>
            </a:pPr>
            <a:r>
              <a:rPr lang="en-US" altLang="zh-CN">
                <a:solidFill>
                  <a:schemeClr val="tx1"/>
                </a:solidFill>
                <a:latin typeface="Times New Roman" panose="02020603050405020304" charset="0"/>
                <a:cs typeface="Times New Roman" panose="02020603050405020304" charset="0"/>
              </a:rPr>
              <a:t>The letter was devoid of warmth and feeling. </a:t>
            </a:r>
          </a:p>
          <a:p>
            <a:pPr marL="0" indent="0">
              <a:buNone/>
            </a:pPr>
            <a:r>
              <a:rPr lang="en-US" altLang="zh-CN">
                <a:solidFill>
                  <a:schemeClr val="tx1"/>
                </a:solidFill>
                <a:latin typeface="Times New Roman" panose="02020603050405020304" charset="0"/>
                <a:cs typeface="Times New Roman" panose="02020603050405020304" charset="0"/>
              </a:rPr>
              <a:t>Confined within the echo chambers, we are devoid of viewpoints and perspectives different from ours. </a:t>
            </a:r>
          </a:p>
          <a:p>
            <a:pPr marL="0" indent="0">
              <a:buNone/>
            </a:pPr>
            <a:r>
              <a:rPr lang="zh-CN" altLang="en-US">
                <a:solidFill>
                  <a:schemeClr val="tx1"/>
                </a:solidFill>
                <a:latin typeface="Times New Roman" panose="02020603050405020304" charset="0"/>
                <a:cs typeface="Times New Roman" panose="02020603050405020304" charset="0"/>
              </a:rPr>
              <a:t>下节课从</a:t>
            </a:r>
            <a:r>
              <a:rPr lang="en-US" altLang="zh-CN">
                <a:solidFill>
                  <a:schemeClr val="tx1"/>
                </a:solidFill>
                <a:latin typeface="Times New Roman" panose="02020603050405020304" charset="0"/>
                <a:cs typeface="Times New Roman" panose="02020603050405020304" charset="0"/>
              </a:rPr>
              <a:t>P</a:t>
            </a:r>
            <a:r>
              <a:rPr lang="en-US" altLang="zh-CN" baseline="-25000">
                <a:solidFill>
                  <a:schemeClr val="tx1"/>
                </a:solidFill>
                <a:latin typeface="Times New Roman" panose="02020603050405020304" charset="0"/>
                <a:cs typeface="Times New Roman" panose="02020603050405020304" charset="0"/>
              </a:rPr>
              <a:t>183 </a:t>
            </a:r>
            <a:r>
              <a:rPr lang="en-US" altLang="zh-CN">
                <a:solidFill>
                  <a:schemeClr val="tx1"/>
                </a:solidFill>
                <a:latin typeface="Times New Roman" panose="02020603050405020304" charset="0"/>
                <a:cs typeface="Times New Roman" panose="02020603050405020304" charset="0"/>
              </a:rPr>
              <a:t>14.15</a:t>
            </a:r>
            <a:r>
              <a:rPr lang="zh-CN" altLang="en-US">
                <a:solidFill>
                  <a:schemeClr val="tx1"/>
                </a:solidFill>
                <a:latin typeface="Times New Roman" panose="02020603050405020304" charset="0"/>
                <a:cs typeface="Times New Roman" panose="02020603050405020304" charset="0"/>
              </a:rPr>
              <a:t>开始</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19480" y="1670040"/>
              <a:ext cx="10892880" cy="4263120"/>
            </p14:xfrm>
          </p:contentPart>
        </mc:Choice>
        <mc:Fallback>
          <p:pic>
            <p:nvPicPr>
              <p:cNvPr id="2" name="墨迹 1"/>
              <p:cNvPicPr/>
              <p:nvPr/>
            </p:nvPicPr>
            <p:blipFill>
              <a:blip r:embed="rId5"/>
              <a:stretch>
                <a:fillRect/>
              </a:stretch>
            </p:blipFill>
            <p:spPr>
              <a:xfrm>
                <a:off x="510120" y="1660680"/>
                <a:ext cx="10911600" cy="4281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678</Words>
  <Application>Microsoft Office PowerPoint</Application>
  <PresentationFormat>宽屏</PresentationFormat>
  <Paragraphs>43</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微软雅黑</vt:lpstr>
      <vt:lpstr>Arial</vt:lpstr>
      <vt:lpstr>Mongolian Baiti</vt:lpstr>
      <vt:lpstr>Times New Roman</vt:lpstr>
      <vt:lpstr>Wingdings</vt:lpstr>
      <vt:lpstr>WPS</vt:lpstr>
      <vt:lpstr>《读后续写工具箱》（十二）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176</cp:revision>
  <dcterms:created xsi:type="dcterms:W3CDTF">2019-06-19T02:08:00Z</dcterms:created>
  <dcterms:modified xsi:type="dcterms:W3CDTF">2025-12-04T02:08:41Z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88993FEA451C4548A8DADCF4DBA55F25_11</vt:lpwstr>
  </property>
</Properties>
</file>