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3T08:14:57.254"/>
    </inkml:context>
    <inkml:brush xml:id="br0">
      <inkml:brushProperty name="width" value="0.05292" units="cm"/>
      <inkml:brushProperty name="height" value="0.05292" units="cm"/>
      <inkml:brushProperty name="color" value="#FF0000"/>
    </inkml:brush>
  </inkml:definitions>
  <inkml:trace contextRef="#ctx0" brushRef="#br0">2217 3937 0,'0'0'0,"0"0"0,0 0 16,0 0-16,0 0 0,0 0 0,0 0 15,0 0-15,0 0 0,0 0 16,12-20-16,-12 20 0,0 0 15,31-8-15,-31 8 0,35-2 16,-15 4-16,4-4 0,3-1 16,0 1-16,2-2 0,12 1 15,3 0-15,0 0 0,0 3 0,15-4 16,6-3-16,-5 3 0,0-1 16,16 1-16,3-2 15,6 2-15,-10 1 0,18-1 0,-1 2 16,-8-1-16,-7 1 0,43-1 15,-3 0-15,-16-1 0,-13 0 16,8 1-16,10-2 0,-15 1 16,-5 2-16,12 1 0,12 2 15,-15-1-15,-7-3 0,14 1 16,13 0-16,-15-2 0,-9 1 0,12 1 16,9 1-16,-12-2 0,-9 1 15,14 3-15,11 3 16,-16-5-16,-11-2 0,15 0 0,7-1 15,-11 3-15,-8 1 16,13 2-16,9 2 0,-10-3 0,-7 0 0,12-3 16,10-1-16,-16 4 15,-11 2-15,17-1 0,12-2 16,-15 0-16,-9-1 0,15 5 16,11 1-16,-15 0 0,-8-2 0,13-5 15,12-6-15,-15 2 0,-8 0 16,9 5-16,7 5 0,-18-2 15,-12-1-15,-1-4 0,-1-2 16,-18 2-16,-14 3 0,-15-1 16,-8-1-16,-13-4 0,-8 0 0,-4 2 15,-1 1-15,-2 0 0</inkml:trace>
  <inkml:trace contextRef="#ctx0" brushRef="#br0" timeOffset="822.6392">3325 2831 0,'0'0'0,"0"0"15,0 0-15,0 0 0,0 0 0,0 0 16,0 0-16,-19 15 0,19-15 16,-10 23-16,10-23 15,-7 31-15,5-13 0,-1 1 16,1 1-16,1 3 0,1-1 0,0 10 15,0 3-15,0-1 0,1 1 16,1 10-16,-2 0 0,1-1 16,1 0-1,5 5-15,0 7 0,3-9 0,2-6 16,3 1-16,1-6 0,-1-3 0,-1-3 16,7-3-16,1-6 15,-2-12-15,4-2 0,0-8 0,1-7 16,3-5-16,1-5 0,2-4 15,1-4-15,-1-3 0,-1-4 16,3-13-16,-4-4 0,-1 1 16,-4 0-16,-4-3 0,-4-3 15,-5-4-15,-4 4 0,-7 0 16,-8-2-16,-6 3 0,-4 3 0,-8 1 16,-2 6-16,-7 7 15,-3 7-15,-15 19 16,-16 8-16,-4 11 0,0 5 15,-13 4-15,26-6 0,20-3 0</inkml:trace>
  <inkml:trace contextRef="#ctx0" brushRef="#br0" timeOffset="7949.9998">2222 3960 0,'0'0'0,"0"0"16,23 1-16,-23-1 0,26-2 0,-7 2 16,3 0-16,9-2 15,1 0-15,5-2 0,4 1 16,10-1-16,-4 4 0,4-3 16,1 0-16,9 0 0,-2 1 0,2 0 15,3-1-15,6 1 0,-6 0 16,4 1-16,5 0 0,-6-3 15,-1-1-15,16-1 0,-1 2 16,-4 1-16,-5 3 0,40-3 16,-5-1-16,-10-1 0,-8 3 0,7 0 15,3 3-15,-6-6 0,-5-6 16,7 1-16,4 1 16,-8 2-16,-4 2 0,6 2 0,7 3 15,-8-5-15,-6-2 0,11-1 16,9 2-16,-11 3 0,-8 0 15,7 2-15,5-1 0,-7-1 16,-1-2-16,5 3 0,7 3 16,-8 1-16,-9 2 0,14-6 15,6-7-15,-8 3 0,-5 0 0,8 5 16,5 1-16,-9 1 0,-6 0 16,10-8-16,7-8 0,-10 11 15,-6 7-15,4 5 0,4 4 16,-10-7-16,-7-7 0,6 4 15,4 1-15,-5 2 0,-3 0 16,4-2-16,4-1 0,-10-2 16,-11 0-16,5-2 0,4 0 15,-8 1-15,-4 2 0,0 1 16,-2 2-16,-10-2 0,-9 1 0,-5-3 16,-2-3-16,-8 3 0,-5 3 15,-7-2-15,-6 2 0,-6-2 16,-4 0-16,-5-1 0,-4 0 15,-2 0-15,-2-1 0,-11 1 16,-6 0-16,5 2 0,-3 1 0,-10-1 16,-7 0-16,-2-1 15,-1-2-15,-12 2 0,-8-1 16,2 1-16,1 1 0,-13-2 16,-7-1-16,-32 0 0,12 0 0,-5 3 15,-4 0-15,8 0 0,5-2 16,-13 0-16,-9-2 0,4-1 15,5-2-15,-7 2 0,-4 2 16,8 5-16,5 2 0,-16-5 16,-10-4-16,10 4 0,7 5 0,-12 0 15,-8 0-15,13-3 0,9-1 16,-17-2-16,-9 1 0,13-1 16,8 0-16,-11 3 0,-9 1 15,16 0-15,7 0 0,-9 1 16,-7 0-16,10 3 0,7 2 15,-6-1-15,-5-1 0,15-5 16,8-2-16,-7-3 0,-6-3 16,14 2-16,9 1 0,-8 11 15,-4 6-15,9-3 0,9-4 16,-5-6-16,1-3 0,7 1 0,7 3 16,-5-3-16,0-2 0,6 2 15,7 2-15,0 0 0,-2 0 16,8 0-16,6-2 0,0 1 15,1 1-15,3-2 0,5-2 16,4 2-16,2 2 0,7 0 16,4 1-16,5 1 0,1 0 15,7-2-15,4-4 0,8 4 0,0-1 16,3 0-16,0-2 16,-1-2-16,4 1 0,1 1 15,5 1-15,-1 3 0,5 4 16,2-6-16,0-3 0,6 2 0,7 2 15,-6-2-15,6 1 0,1 0 16,5 0-16,3-1 0,1-1 16,6 1-16,3 3 0,1-3 0,2 0 15,13-2-15,4-1 0,-1 1 16,-2 0-16,17 1 16,4 2-16,-8-3 0,-5-2 0,43-1 15,0 3-15,-16-2 0,-8 1 16,7-4-16,5-1 0,-6 2 15,-2 2-15,4-2 0,7 2 16,-5 0-16,-7-1 0,14 1 16,5 2-16,-7-4 0,-6-4 15,13 2-15,7-1 0,-6 3 0,-4 2 16,7 1-16,6 0 16,-10 0-16,-4-1 0,10 3 0,2-1 15,-6 2-15,-7 2 0,9 0 16,6 0-16,-15 0 0,-8 3 15,-31-2-15,-21 0 0,-14-2 16</inkml:trace>
  <inkml:trace contextRef="#ctx0" brushRef="#br0" timeOffset="12951.3239">10201 3439 0,'0'0'15,"0"0"-15,0 0 0,0 0 0,0 0 16,0 0-16,0 0 0,-3 25 16,3-25-16,0 0 15,-9 34-15,9-34 0,-9 33 0,4-13 16,-2 0-16,-1 2 0,-1 2 15,-4 5-15,-1-1 0,1 0 16,2-2-16,1-3 0,0-1 0,2-6 16,3-6-16,-1 0 0,2-1 15,1-4-15,1-5 0,2-4 16,2-2-16,2-4 0,1-3 16,4-4-16,2-4 0,1 1 15,3-1-15,0-3 0,0-3 16,5-2-16,0 1 0,-1 4 15,0 2-15,-1 4 0,2 3 0,-1 1 16,0 0-16,-3 6 16,0 2-16,-1 9 15,0 7-15,-2 1 0,-5 2 0,-1 5 16,-3 3-16,-1 2 0,-2 3 0,-2 2 16,-2 2-16,1-4 0,0-4 15,-1 2-15,-2 0 16,0 0-16,-2-1 0,3-4 0,0-4 15,1-2-15,1-2 0,0-3 16</inkml:trace>
  <inkml:trace contextRef="#ctx0" brushRef="#br0" timeOffset="13384.0535">10775 3409 0,'0'0'0,"0"0"0,0 0 16,0 0-16,0 0 0,-10 25 16,10-25-16,-14 30 0,5-10 15,-1 5-15,-1 1 0,0 3 16,0 2-16,-2 8 0,1 1 16,3-5-16,4-4 0,2 0 15,5-5-15,2-5 0,4-3 0,4-8 16,3-4-16,4-6 0,4-5 15,2-5-15,3-4 0,-1-4 16,-1-3-16,3-3 0,0-4 16,3-5-16,-3 0 0,-3 2 15,-1-1-15,-1 3 0,-1 4 0,-3 4 16,-3 3-16,-4 2 16,-3 4-16,-3 0 0,0 2 15,-5 7-15,-3 7 0,-4 5 16,-3 3-16,-3 4 0,-1 2 0,-1 5 15,-2 4-15,2 3 0,0 1 16,1 4-16,-1 1 0,4 5 16,3-3-16,6-7 0,3-5 15,6-8-15,4-5 0,-2-2 16,-3-3-16,-1-1 0</inkml:trace>
  <inkml:trace contextRef="#ctx0" brushRef="#br0" timeOffset="13967.1916">11566 3490 0,'0'0'0,"0"0"16,0 0-16,-14 28 0,14-28 0,-15 30 15,7-9-15,-1 2 16,-2 2-16,-5 8 0,0 1 15,2-5-15,3-3 0,0-2 0,4-6 16,2-4-16,3-7 0,2-7 16,7-2-16,-2-3 0,2-5 15,2-4-15,0-5 0,4-2 16,1-3-16,7-6 0,3-1 16,-2 2-16,0 3 0,1-2 15,-3 5-15,-1 6 0,-1 6 0,-1 2 16,1 5-16,-6 1 0,0 5 15,-2 2-15,-1 6 0,-4 3 16,-1 4-16,-4 2 0,-3 2 16,-2 2-16,-3 0 0,-1 2 15,1 2-15,-1-5 0,0-3 0,0-2 16,1 0-16,1-3 0,-1-3 16,1-3-16,1-4 0,2-4 15,2-2-15,4-6 16,3-4-16,4-3 0,4-6 0,5-2 15,4-3-15,6-4 0,3 0 16,1 2-16,1 4 0,4-1 16,-4 4-16,-6 3 0,-3 3 15,-3 5-15,-2 3 0,-3 7 16,-3 7-16,-5 4 0,-5 4 0,-5 4 16,-4 7-16,-2-1 0,0 2 15,-1 1-15,0 0 0,0 2 16,1-2-16,2-3 0,1-1 15,3-5-15,3-5 0,0-3 16,0-2-16,-1-3 0</inkml:trace>
  <inkml:trace contextRef="#ctx0" brushRef="#br0" timeOffset="14450.1807">12417 3217 0,'0'0'0,"0"0"0,0 0 15,-12 21-15,12-21 0,-14 28 0,2-6 16,0 2-16,-1 3 0,-8 14 16,-2 7-16,1-4 0,1-4 15,-1 7-15,-1 4 0,4-9 16,4-7-16,3-10 0,2-7 15,1-2-15,2-1 0,3-9 16,2-6-16,0-4 0,2 1 0,3-8 16,1-4-16,2-3 0,1-2 15,5-4-15,4-4 0,2 3 16,0 3-16,8-5 0,2 2 16,-1 3-16,-2 5 0,4 1 15,4 0-15,-3 6 0,-3 3 16,2 9-16,1 3 0,-6 4 15,-3 2-15,-6 8 0,-4 6 16,-6 3-16,-5 3 0,-7 1 0,-5 1 16,-2-4-16,-2-3 0,-1-1 15,-2-2-15,0-4 0,-1-1 16,-5-2-16,-5-1 0,2-4 16,2-4-16,1-5 0,2 0 15,3-5-15,2-3 0,5-7 16,4-4-16,1 3 0,3 3 0,0 3 15</inkml:trace>
  <inkml:trace contextRef="#ctx0" brushRef="#br0" timeOffset="14850.3276">12797 3731 0,'0'0'0,"0"0"16,17-6-16,-6 4 0,1 0 0,5-3 15,1 0-15,7-4 0,-2 1 16,1-2-16,2-2 0,-1 0 16,-3 1-16,-2-3 0,-2-4 15,1-2-15,-2 1 0,-6-1 16,-5 1-16,-1 1 0,-3 2 0,-5 3 15,-5 2-15,-4 3 16,-5 2-16,-7 6 0,-6 4 16,0 1-16,2 3 0,-1 6 15,0 2-15,4 4 0,2 2 0,0 7 16,4 2-16,4 1 16,2 1-16,9 0 0,6 2 0,3-6 15,1-6-15,9-4 0,4-2 16,6-6-16,3-4 0,2-3 15,2-1-15,1-5 0,0 0 16,-4-8-16,-4-7 0,-5 4 0,-4 3 16,-4 2-16</inkml:trace>
  <inkml:trace contextRef="#ctx0" brushRef="#br0" timeOffset="15183.6397">13374 3475 0,'0'0'0,"0"0"16,0 0-16,0 0 0,-12 26 16,12-26-16,-16 32 0,8-10 15,-1 2-15,-1 2 0,-1 0 0,-2 6 16,-1-3-16,3-3 0,2-3 16,3-4-16,0-2 0,1-4 15,0-4-15,2-3 0,1-3 16,0-3-16,1-5 0,-1-2 15,2-3-15,2-4 0,-1-3 16,1-3-16,0-2 0,3-2 16,0 0-16,1 1 0,0-1 0,3-1 15,0 3-15,1 4 0,1 3 16,2 4-16,2 3 0,2 3 16,2 3-16,1 7 0,-1 5 15,1 0-15,0 1 16,-3-2-16,-4-2 0,-2-1 0</inkml:trace>
  <inkml:trace contextRef="#ctx0" brushRef="#br0" timeOffset="15750.2099">10008 4343 0,'0'0'0,"0"0"16,0 0-16,21-5 0,-10 3 0,6 0 15,5-1-15,1 2 0,1-2 16,15 0-16,5-1 0,0 1 15,-1 2-15,20-2 0,6-2 16,8 2-16,-5 0 0,22-2 16,5-1-16,-8-1 0,-5-3 0,50 2 15,15 4-15,-25 0 0,-18 1 16,6-5-16,5-1 0,-16 2 16,-11 1-16,13 2 0,10 0 15,-14-1-15,-8-1 0,7 0 16,6 0-16,-18 3 0,-12 2 0,9 2 15,7 3-15,-17-1 0,-10-1 16,-1-1-16,0 1 16,-11 4-16,-8-1 0,-14 0 15,-10-2-15,-7-1 0</inkml:trace>
  <inkml:trace contextRef="#ctx0" brushRef="#br0" timeOffset="99602.3001">2258 5351 0,'0'0'15,"0"0"-15,0 0 0,0 0 0,22-5 16,-22 5-16,22-2 0,-7 0 15,1 1-15,0 0 0,4 0 16,1 0-16,1-1 0,10 1 16,0-1-16,2-1 0,-2 1 15,3-1-15,2-1 0,8 1 16,-1 2-16,1-1 0,5-1 16,-5 1-16,1-2 0,11 2 0,1 2 15,-4-1-15,-4-2 0,13 2 16,3 1-16,-6 0 0,-3 2 15,3-3-15,3-3 0,-3 1 16,-3 2-16,14-2 0,1 0 16,-3 3-16,-7 0 0,34 0 15,-4-1-15,-13-2 0,-7-1 16,4 0-16,1 0 0,-5 1 16,-5 1-16,5 1 0,4 2 15,-5-1-15,-2-1 0,4 0 0,2-2 16,-6 1-16,-3 1 0,7-1 15,5-1-15,-7 3 0,-7 1 16,7-2-16,8-4 0,-10 3 16,-5 1-16,5 0 0,4 1 15,-6-1-15,-1 1 0,3-1 16,4-1-16,-7 4 0,-8 0 0,7-2 16,3-1-16,-6 0 15,-2-3-15,6 3 0,1 0 0,-4 1 16,-3 1-16,4 1 0,2 1 15,-5-2-15,-4 0 0,5-2 16,4 0-16,-9-1 0,-4 2 0,4 3 16,4 0-16,-5 0 15,-5-1-15,4-2 0,5-1 16,-8 1-16,-2 1 0,4 1 16,5-1-16,-5-2 0,-4-1 0,3 4 15,1 2-15,-2-3 0,-1-2 16,5-2-16,5-1 0,-6 3 15,-2 1-15,3-1 0,4-3 16,-3 0-16,-4 2 0,5 0 16,3-1-16,-4 0 0,-2 1 0,7 1 15,5 1-15,-7-1 0,-5 0 16,8 1-16,4-1 16,-6 2-16,-5 1 0,4-2 15,7-1-15,-7 1 0,-4 1 0,7 0 16,0-1-16,1 2 0,-1 3 15,3-3-15,2-1 0,-4 0 16,-3-1-16,6 0 0,6 1 16,-5-1-16,-3 0 0,10 2 15,7-1-15,-8 1 0,-6 1 0,10-2 16,7 0-16,-5 0 16,-5 1-16,12-1 0,10 0 15,-10 0-15,-6 0 0,10 2 16,6 1-16,-8-2 0,-5-1 0,12 1 15,7 1-15,-6 1 0,-4 0 16,8-1-16,6-2 0,-6 2 16,-6 3-16,10-4 0,8-2 15,-8 1-15,-5 2 0,11-1 16,8 3-16,-10-3 0,-6 0 0,9 1 16,8 3-16,-8 1 15,-4 0-15,10-6 0,7-2 16,-11 1-16,-6-1 0,12 3 0,9 3 15,-10-3-15,-5-3 0,13 0 16,10-2-16,-13 3 0,-7 1 16,8-2-16,5-1 0,-7-3 15,-5-1-15,11 4 0,7 0 16,-14-1-16,-8-1 0,11-1 16,10-2-16,-11 1 0,-5-2 0,8 2 15,5 1-15,-10 3 0,-9 3 16,13-2-16,7-1 0,-11 2 15,-10 2-15,8 3 0,6 2 16,-11-6-16,-7-2 0,12 1 16,9 2-16,-16 3 0,-9 2 15,5-5-15,5 1 0,-7-2 16,-6 0-16,12 1 0,6 0 16,-14 1-16,-8 0 0,11 0 15,7 2-15,-7-6 0,-3-4 0,11 4 16,7 3-16,-8 1 0,-7 0 15,7-2-15,5-2 0,-7 0 16,-3-2-16,8 3 0,6 2 16,-12-3-16,-7-2 0,4-3 15,4-4-15,-12 6 0,-6 2 16,9 2-16,6 3 0,-12-3 16,-7-3-16,8 5 0,3 3 15,-5-7-15,-4-3 0,6 0 0,3-3 16,-9 7-16,-8 2 0,4-6 15,3-3-15,-5 1 0,-3 1 0,3 3 16,3-1-16,-6 1 16,-5-2-16,5 5 0,3 3 15,-7-1-15,-7-1 0,5 0 16,1-1-16,-7 1 0,-6 3 16,3-3-16,3 1 0,-13 0 0,-8-1 15,-3-5-15,-2-5 16,-3 5-16,-1 6 0,-7 2 0,-4 1 15,-9-9-15,-6-4 0,0 5 16,-2 6-16,-4-2 0,-2 0 0,-4 0 16</inkml:trace>
  <inkml:trace contextRef="#ctx0" brushRef="#br0" timeOffset="104286.0826">2511 5327 0,'0'0'0,"0"0"0,0 0 0,0 0 16,-23-4-16,23 4 0,0 0 16,-27-7-16,19 2 0,-4-1 15,0 0-15,-2 0 0,1-1 0,-1 2 16,-2-3-16,0 1 0,-1-2 16,-7-1-16,-2-1 15,1 1-15,2 0 0,-2 0 0,-4-3 16,2 0-16,-2 1 0,-5-4 15,2 2-15,0-2 0,0 1 16,-2 1-16,-2 0 0,3 1 16,5 0-16,-5-5 0,-2-1 15,7 2-15,0 2 0,3-4 16,3 0-16,5 1 0,2 0 16,3 1-16,4 1 0,0-1 0,4 1 15,5-1-15,4-1 16,4-3-16,-1 0 0,10-1 15,5 0-15,2 0 0,3 2 0,9-5 16,7 2-16,4 2 0,-1 2 16,14-6-16,-1-1 0,0 1 15,-4 3-15,18-2 0,5 3 16,-4 3-16,-2 4 0,38-5 16,-1-2-16,-14 2 0,-6 1 0,5 3 15,6 3-15,-8 1 0,-7 0 16,7 4-16,3-1 0,-4 2 15,-2-1-15,8 4 0,9 3 16,-9-2-16,-5-1 0,5-2 16,4 0-16,-6 2 0,-4 2 15,12 2-15,7 1 0,-6-4 16,-5 2-16,4-4 0,5-4 16,-8 2-16,-4 2 0,10 1 0,8-1 15,-11-1-15,-7-2 0,12 3 16,8 2-16,-13-5 0,-7-4 15,7 4-15,5 1 0,-7 3 16,-5 2-16,7-6 0,7-2 16,-11 3-16,-5 2 0,5-1 15,8-4-15,-13 4 0,-6 2 0,8-3 16,7-1-16,-10 2 16,-7 2-16,8-4 0,3-2 15,-7 6-15,-5 5 0,7-7 0,4-3 16,-11 3-16,-8 3 0,6-2 15,3 0-15,-9 0 0,-5 2 16,5 2-16,5 2 0,-8 1 16,-5-1-16,4 1 15,1 1-15,-1 0 0,-1 1 0,-3 0 16,0 0-16,-4-4 0,-2 0 16,2 7-16,4 6 0,-8 0 0,-3-1 15,1 1-15,3 3 0,-4-2 16,-4-1-16,-4 1 0,-4 1 15,-1 0-15,-2 4 0,-2 1 16,-1 1-16,-5-6 0,-2-1 16,-8 4-16,-3 3 0,-4-1 15,-5 0-15,1-1 0,-1 0 16,-4 3-16,-1 3 0,-4-1 16,-3-1-16,1 0 0,-1 3 0,0-8 15,1 5-15,-2 3 0,-1 2 16,0 5-16,1 3 0,-4-1 15,-1 1-15,-3-1 0,1 1 16,-4-3-16,-3-3 0,-3 3 16,-5-1-16,-7-1 0,-4-3 15,-6-1-15,-5 0 0,-6-6 16,-1-4-16,-13-2 0,-8-1 16,-5-2-16,-2 1 0,-11 2 0,27-5 15,20-4-15</inkml:trace>
  <inkml:trace contextRef="#ctx0" brushRef="#br0" timeOffset="108621.4088">15981 5113 0,'0'0'0,"0"0"0,0 0 15,0 0-15,0 0 0,0 0 16,0 0-16,0 0 0,0 0 16,0 0-16,0 0 0,0 0 15,-22 16-15,22-16 0,0 0 16,-22 18-16,22-18 0,-17 21 16,8-7-16,-2 0 0,0 0 0,-3 3 15,0 3-15,0 0 0,-1 1 16,-2 6-16,-1-1 0,2-1 15,1-2-15,1 0 0,0 2 16,-1-4-16,2-2 0,-3 3 16,-1-3-16,2-3 0,-1-5 0,4-2 15,2-1-15,2-2 0</inkml:trace>
  <inkml:trace contextRef="#ctx0" brushRef="#br0" timeOffset="108953.1373">15627 5171 0,'0'0'15,"0"0"-15,0 0 0,0 0 0,0 0 16,0 0-16,0 0 15,26 3-15,-26-3 0,0 0 0,18 11 16,-18-11-16,0 0 0,25 22 16,-13-12-16,1 0 0,1 0 15,2 1-15,0 1 0,1 2 16,-1-1-16,6 7 0,1 1 16,-1-1-16,1-4 0,-1 2 15,0 1-15,-2-1 0,-3 0 0,4 2 16,-1-1-16,-3-4 0,-4-3 15,-2-2-15</inkml:trace>
  <inkml:trace contextRef="#ctx0" brushRef="#br0" timeOffset="119152.831">2198 7766 0,'0'0'16,"0"0"-16,0 0 0,24-1 0,-24 1 16,20-2-16,-4 0 0,3 2 15,-1 0-15,2 0 0,4 0 16,8-1-16,-1 1 0,4-1 16,3 1-16,2-1 0,0-1 0,14 2 15,3 2-15,0-2 16,1 0-16,12 0 15,6 0-15,8-1 0,-9-1 0,13 0 16,7-1-16,-4 0 0,-3 1 16,36-3-16,-7 3 0,-11-3 15,-6 0-15,-3 1 0,-1 1 16,-1 2-16,-2 1 0,3-1 16,2-1-16,-1 0 0,-2 0 0,1 1 15,3 0-15,-3-2 0,-2-1 16,5 0-16,5 0 0,-5-1 15,-2 0-15,1 3 0,3 3 16,0-1-16,1-1 0,-1-3 16,-1-3-16,-4 2 0,1 2 0,1 3 15,5 2-15,-5-7 16,-2-3-16,2 3 0,3-1 0,-3 4 16,-2 3-16,1-2 0,3-1 15,-3 1-15,0-1 0,1-2 16,0-2-16,-3 5 0,-3 3 15,5-1-15,3 1 0,-3-3 16,-3 0-16,3-1 0,3 1 16,-6 1-16,-1 0 0,1 4 15,-1 1-15,1 0 0,0 1 0,0-1 16,-1-2-16,-1 1 0,-4 2 16,3-4-16,2-2 0,-3-3 15,0-2-15,2 5 0,5 5 16,-3-5-16,-2-1 0,0 0 15,3 2-15,-3-1 0,-3 0 16,5-3-16,3-2 0,-5 2 16,-1 3-16,1 0 0,4 1 15,-4-2-15,-3-2 0,2 3 16,2 2-16,-1-1 0,-1-1 0,3 2 16,2 1-16,-3-1 0,0 1 15,2 0-15,2 1 0,-1-4 16,0-5-16,3 3 0,2 2 15,-3 3-15,-1 3 0,5-1 16,3 0-16,-3-1 0,-2 2 0,5-2 16,3 0-16,-3 1 15,-3 0-15,3-3 0,2 0 16,0 2-16,0 1 0,3-1 16,3-1-16,-6-1 0,-5-1 0,1 0 15,0 1-15,0 1 0,-2-2 16,1-1-16,-1 0 0,-4-2 15,-2-3-15,6 1 0,5-1 16,-2-1-16,-2 1 0,0-1 16,-1 0-16,-5-1 0,-3-1 0,5 3 15,4 2-15,-6-1 0,-4 0 16,2-1-16,3-1 0,-5-3 16,-1 1-16,1 1 0,3 1 15,-5 2-15,-1 0 0,-5 1 16,0 1-16,-1-4 0,-1-3 15,0 5-15,3 3 0,-3-3 16,-2 0-16,4 2 0,1 2 16,-5-2-16,-3-4 0,2 3 15,0 3-15,-1-2 0,1-3 16,0-1-16,2 0 0,-2 1 0,-2 2 16,0 0-16,2 0 0,-2 1 15,-1 1-15,-1 1 0,-2 1 16,-4-3-16,-2-2 0,4 1 15,2 2-15,-3 1 0,-2 2 16,1 1-16,-2 1 0,0-3 16,1-1-16,1-1 0,2 1 15,-5 0-15,-3 1 0,1 1 16,1 1-16,0 0 0,-1-2 0,-1 0 16,1 0-16,1 4 0,2 0 15,-2 0-15,0-2 0,0-4 16,0-1-16,-3 7 0,-4 6 15,-1-4-15,1-4 0,0-3 16,0-1-16,-2 1 0,-3 1 16,-2 2-16,2 0 0,-2-2 15,-3 0-15,1-1 0,-2 0 16,1-3-16,-1-2 0,2-1 16,0 2-16,1 4 0,-2 4 0,1-4 15,-2-1-15,-1-3 0,-1 2 16,2 2-16,4 1 0,-3-1 15,0 0-15,4 1 0,1 2 16,1-1-16,-2 0 0,2 0 16,1 1-16,0-1 0,0-2 0,3 0 15,2 1-15,-3 1 0,-2 0 16,2 0-16,2-2 16,2 2-16,1 1 0,0-3 0,-1-3 15,-3 2-15,0 0 0,1-1 16,2 1-16,0 0 0,2 0 15,0-1-15,0-4 0,-2 5 16,-2 2-16,2 1 0,1 0 16,1-4-16,1-3 0,1 0 15,-1 1-15,-3 1 0,-3 2 0,4-2 16,2 2-16,1 0 16,1 1-16,3-1 0,1-3 0,-3 1 15,-1 0-15,2 2 0,1 0 16,2-2-16,-1 1 0,3 1 15,2 0-15,0 0 0,0 1 16,7 0-16,4 0 0,0 0 16,0 0-16,-3 2 0,-1 1 15,0 1-15,-1 0 0,7 3 16,4 1-16,-2-2 0,-1-2 0,1 1 16,3 2-16,-3 0 0,-1 2 15,2 3-15,0 2 0,1 0 16,-1-3-16,6 1 0,6 3 15,-4-3-15,-2-1 0,3 2 16,2 2-16,-3-2 0,-1-1 0,0-4 16,-1-1-16,-3 4 0,-3 3 15,6-2-15,4-1 16,-2-3-16,-2-1 0,0 3 0,-1 2 16,-2 1-16,-1-2 0,-1-3 15,-1 0-15,-1-2 0,-2-2 16,-3 4-16,-3 2 0,0 0 15,-2-2-15,0-1 0,-2-3 16,-6 0-16,-6 1 0,1-1 16,3-2-16,-3-1 0,-1-1 0,-4-2 15,-3-4-15,0-2 0,-1-2 16,-2 1-16,-2 0 16,-3-1-16,-1-2 0,-3-3 0,-1-2 15,-3 0-15,-1-2 0,0-3 16,0-3-16,-2 1 0,-2 1 15,-2 0-15,-3-1 0,0-3 16,0-3-16,0-2 0,1-2 16,-2-5-16,-1-2 0,-1-2 15,-2-3-15,1 3 0,0 2 0,0-10 16,2-6-16,-3 3 16,-4 3-16,3-3 0,1 1 0,4-10 15,2-4-15,-3 4 0,-2 6 16,-4 0-16,-2-2 0,5-4 15,3-4-15,1 6 0,1 4 16,-3 0-16,-4-3 0,-3 2 16,-3 2-16,2 3 0,2 2 15,-4 6-15,-4 3 0,-6-6 16,-5-3-16,-3 9 0,-3 4 0,-9-2 16,-6-1-16,-6 1 0,-5 1 15,-2 6-15,-3 3 0,-5 2 16,0 2-16,-10 5 0,-4 5 15,-1 2-15,0 0 0,-4-4 16,-2-4-16,-2 9 0,-3 3 16,-3 9-16,-3 6 0,-1-4 15,-2-2-15,-3 1 0,-2 1 16,-1 3-16,0 0 0,-4 3 0,-3 0 16,0 0-16,1-2 0,-8-2 15,-5-1-15,2 3 0,2 1 16,-5 3-16,-4 4 0,4-8 15,2-3-15,-2 3 0,-3 3 16,6 0-16,4-3 0,-9 1 16,-6-2-16,1-1 0,1-1 0,0 1 15,-1 0-15,-1-2 16,0-2-16,-4-1 0,-4-3 16,5 4-16,3 1 0,-9 2 0,-8 2 15,5 1-15,5-2 0,-5-1 16,-1-3-16,1 2 0,0 2 15,-3-6-15,-3-1 0,5 0 16,3 4-16,-4 1 0,-2 2 16,-1-3-16,2-1 0,-3 2 15,-3 1-15,3 0 0,3 0 0,-6-4 16,-3-1-16,1-1 0,1 3 16,-2 1-16,-2 1 15,4-1-15,4-2 0,-2 3 0,-2 4 16,0-7-16,2-5 0,-5-1 15,-2-1-15,0 4 0,3 0 16,1-3-16,0 0 0,1 1 16,3 1-16,-6 2 0,-4 3 15,3-3-15,1-1 0,-4 1 16,-2 1-16,2 1 0,0 0 0,-5 1 16,-4 0-16,4-1 0,2 1 15,-5 2-15,-5 1 0,2-1 16,3-2-16,-2-1 0,-1-1 15,1 5-15,-1 3 0,-2-1 16,-3 1-16,5 0 0,1 2 16,-5-2-16,-3 1 0,3-2 15,3 1-15,1-1 0,-2 0 0,0-2 16,1-1-16,-3 2 16,-1 2-16,5-5 0,5-4 0,-6 1 15,-3-1-15,9 0 0,7-2 16,-5-1-16,-2 0 0,1 0 15,2 0-15,-1-2 0,0-1 16,9-1-16,5 0 0,-4 1 16,-2-1-16,6 0 0,3 2 0,-2-1 15,-2 1-15,7 2 0,4 2 16,-4-1-16,-3 0 0,8-1 16,7-1-16,-5 1 0,-3 4 15,2 2-15,-1 1 0,-3-3 16,-2 0-16,4 2 0,2 1 15,-2 1-15,0 1 0,2-3 16,4-1-16,-3 1 0,-2-1 16,4 2-16,3 2 0,-3-7 15,-4-3-15,4 2 0,3 0 0,-1 2 16,-1 1-16,6 0 0,5 1 16,-2-2-16,-2-1 0,2-3 15,1-1-15,-3 3 0,0 4 16,6-3-16,5 1 0,-4-1 15,-4-2-15,6 3 0,3 2 16,-3-3-16,-4 1 0,4 1 16,3 3-16,-2-5 0,0-4 15,-4 5-15,-2 4 0,-1 2 16,1 1-16,6 0 0,2-1 0,-4-4 16,-5-3-16,5 7 0,1 5 15,-4-5-15,-3-3 0,4 0 16,1 0-16,0 3 0,-3 3 15,2 0-15,0 0 0,1-4 16,1-1-16,2 1 0,3 0 0,-3 1 16,0 1-16,2 0 15,4-1-15,0-1 0,-1-2 16,4 0-16,1-2 0,-4 2 0,-2 0 16,3 0-16,3 1 0,1 0 15,-1-1-15,4-2 0,0-2 16,0 3-16,0 2 0,2-2 15,0-1-15,-2 0 0,-2 1 16,2-1-16,2-1 0,2-2 16,2-2-16,1 0 0,1 1 0,-2 6 15,-2 4-15,-2 0 16,-3-1-16,1-1 0,1 1 0,2-3 16,4 0-16,-4 1 0,2 2 15,-2 0-15,0-3 0,-3 2 16,0 2-16,5 0 0,6 2 15,-4-4-15,-4-4 0,2 2 16,2 1-16,0-1 0,-3 0 16,6 0-16,6-2 0,-10-1 15,-4 0-15,4-6 0,4-2 0,3 1 16,2 1-16,-1 3 0,0 1 16,1 0-16,0 1 0,3-2 15,-3-2-15,1 1 0,0 2 16,4 2-16,3 2 0,-2-2 15,-2 0-15,-1-4 0,-1-3 0,4 9 16,4 5-16,2-2 16,4 1-16,-8-4 0,-4 0 15,3 2-15,4 2 0,1 1 0,2 0 16,-5-5-16,-4-4 0,8 5 16,3 3-16,5 2 0,2-2 15,-1 3-15,2 1 0,3-5 16,-1-3-16,3 1 0,2 1 15,1 4-15,2 4 0,-2-2 16,-1-3-16,16 1 0,-2 1 0,-2 0 16,-4 0-16,0 2 15,2 3-15,0-1 0,0 2 16,5 3-16,3 0 0,-4 1 16,-2 0-16,1 0 0,0 1 0,1 2 15,-2 2-15,4 0 0,4 1 16,-4 2-16,0 4 0,1 3 15,-2 1-15,2 1 0,-4 0 16,6-1-16,1 2 0,0 6 16,3-1-16,2 5 0,3 1 15,-2-3-15,0-2 0,2 2 16,4 0-16,-3 3 0,0 1 16,3-2-16,0 0 0,-4 3 0,1 2 15,1 4-15,1 3 0,-2 9 16,3-2-16,-3-4 0,0-4 15,0 4-15,-1 5 0,1 20 16,0-11-16,0-6 0,-2-7 16,4-4-16,-1-5 0,4-4 15,3-2-15,-1-3 0,-4-2 0,4 0 16,5 0-16,-5-2 0,1 0 16,5-1-16,2-1 0,-2-15 15,0 0-15,3 3 0,2 4 16,2-5-16,0-2 0,3 2 15,1 0-15,1 0 0,-2 0 16,8-3-16,1-2 0,-1-4 16,1 0-16,3 2 0,3 1 15,-1-3-15,0-2 0,4 3 16,1 1-16,-2-1 0,-5-1 0,-9-4 16,-5-1-16,-5-3 0</inkml:trace>
  <inkml:trace contextRef="#ctx0" brushRef="#br0" timeOffset="122753.2211">6855 6449 0,'0'0'0,"0"0"15,0 0-15,0 0 0,0 0 0,0 0 16,0 0-16,0 0 0,0 0 15,0 0-15,0 0 0,0 0 16,0 0-16,0 0 0,0 0 16,0 0-16,0 0 0,0 0 15,25 4-15,-25-4 0,0 0 0,0 0 16,0 0-16,27 3 0,-27-3 16,0 0-16,0 0 0,29 3 15,-29-3-15,17 0 0,-6 0 16,0 1-16,0 0 0,4-1 15,1 0-15,1 0 0,-2 0 16,4 1-16,2-1 0,1 1 16,1-1-16,8-1 0,-2 1 15,-1 0-15,0 0 0,1 0 16,2 1-16,0-1 0,1 1 0,7-2 16,0-1-16,0 0 0,-5 2 15,3 0-15,1 2 0,-1-1 16,-2 1-16,9-2 0,1-1 15,-2 1-15,-5 0 0,1-1 16,1-4-16,-2 3 0,-2-1 0,1 1 16,3-1-16,-1 2 15,-5 1-15,1 0 0,1 0 16,-1-1-16,-3 0 0,7 0 16,-1-1-16,-6-1 0,-2 2 0,7 0 15,1 0-15,-9 0 0,1 0 16,4 0-16,3 0 0,-8 2 15,0 1-15,7-2 0,1 0 16,-7 0-16,-2 1 0,8-1 16,0 0-16,-9 0 0,2 0 0,5 0 15,2 0-15,-7 0 16,0 0-16,6 0 0,2 1 16,-9 0-16,1 0 0,7 0 15,3 1-15,-8-1 0,0-1 0,5 0 16,2-1-16,-8-1 0,1 1 15,8 1-15,2 0 0,-3 0 16,0 0-16,1-1 0,3 0 16,-3 0-16,-3 0 0,3 1 15,2 1-15,-2-4 0,0-4 16,2 6-16,1 5 0,-3 0 16,-1-3-16,1-1 0,2-1 15,-2-2-15,-2-1 0,4 3 0,2 2 16,-4 0-16,-4 1 0,5-1 15,3-1-15,-5 0 0,-1 0 16,2 0-16,2-1 0,-2 1 16,-2 0-16,4 0 0,2 0 15,-2 0-15,-3 3 0,8-3 16,-1 0-16,-8-2 0,0 0 0,6 1 16,1-1-16,-9 0 0,-2 1 15,6 1-15,0 0 0,-6 1 16,2-1-16,0-1 0,1 1 15,0-1-15,-1-1 0,1 0 16,2 0-16,-3 1 0,-1 1 16,4-2-16,1 1 0,-2 1 15,-3 1-15,3-1 0,4-2 16,-4 1-16,-3 2 0,3-3 16,4-1-16,-5 2 0,-3 2 0,5 1 15,2-1-15,-4 0 0,-2-1 16,1 1-16,2 0 0,-2-1 15,-2-1-15,-3 0 0,-4 0 16,-1 3-16,-4 0 0,-3 1 16,-1 0-16,-7 0 0,-4 0 0,0 0 15,-2-2-15,0 1 0</inkml:trace>
  <inkml:trace contextRef="#ctx0" brushRef="#br0" timeOffset="124087.0769">3821 6490 0,'0'0'15,"0"0"-15,0 0 0,0 0 0,0 0 16,-25-2-16,25 2 16,0 0-16,-22-3 0,11 2 0,0 0 15,-4 0-15,2 0 0,0-1 16,-5 1-16,4 0 0,-2-1 0,1-1 15,-2-1-15,2-1 16,-3 1-16,-4-3 0,-1-1 16,2-1-16,4 0 0,-5-2 15,-1-1-15,3-2 0,0 2 0,-1-4 16,-1 0-16,2-2 0,0 0 16,-5-5-16,0 0 15,6 0-15,1 0 0,1-1 0,1-4 16,2 2-16,1 1 0,6-3 15,1-4-15,3 2 0,2 0 0,4-7 16,8 0-16,0 4 16,0 2-16,7-3 0,7-3 15,0 6-15,1 2 0,8-8 16,1 1-16,4 2 0,2 2 0,8 5 16,6 0-16,-4 6 0,-3 4 15,14 0-15,6 0 0,-6 6 16,-2 3-16,34 1 0,-6 3 15,-12 2-15,-12 2 0,0 4 16,2 5-16,-9-1 0,-4 2 0,0 4 16,1 2-16,-6 2 15,-8 1-15,4 4 0,2 2 16,-8 0-16,-1-1 0,-2 2 0,-2 1 16,-3 0-16,-4-1 0,0 2 15,-1 1-15,-7 2 0,-4-1 16,1 1-16,3-1 0,-4-2 15,-2 0-15,-5 10 0,-4 6 16,0-22-16,0-3 0,-4 9 16,-3 6-16,0-4 0,0 0 0,-8 3 15,-2 3-15,0-5 0,3-3 16,-5 1-16,-1 1 16,-1-3-16,-3-3 0,-2 2 0,-2 3 15,3-6-15,0-2 0,-3-3 16,-1-3-16,4-3 0,-2 0 15,-3 1-15,0 2 0,-1-4 16,2-5-16,-6 0 0,-5 0 16,2 0-16,0 0 0,-6-1 15,-3 2-15,0-4 0,2-1 0,-2 2 16,-1 0-16,0-4 0,2-1 16,-7 0-16,-1 1 15,10-1-15,3 0 0,-5 0 0,3 1 16,7-3-16,6 0 0,2-1 15,0-1-15,9 2 0,6 1 16,0 1-16</inkml:trace>
  <inkml:trace contextRef="#ctx0" brushRef="#br0" timeOffset="125220.1191">8683 6418 0,'0'0'0,"0"0"16,0 0-16,0 0 0,0 0 0,0 0 16,0 0-16,0 0 0,0 0 15,0 0-15,0 0 16,-27 4-16,27-4 0,-22 7 0,22-7 16,-32 14-16,15-7 0,-2 2 15,0-1-15,1 2 0,0 1 16,1-2-16,1 3 0,-2 1 15,-1-1-15,5 1 0,3 1 16,2-3-16,3-1 0,3 1 16,5 0-16,2-1 0,2-3 0,6 1 15,6-1-15,2-1 16,1-2-16,2-1 0,3 1 16,-1-1-16,2 0 0,4 1 0,1-2 15,-2-1-15,-3-2 0,-2-1 16,0-1-16,-4 1 0,-2 1 15,-5-2-15,0-2 0,-4 0 16,-3 1-16,-1-3 0,-3-2 16,-3 1-16,-2-1 0,-6-1 15,-4-2-15,0 1 0,0 0 0,-3 0 16,0 0-16,-4 0 16,2 0-16,-7-2 0,1 0 15,3 3-15,3 1 0,1 2 0,2 1 16,2 1-16,3 3 0,3 2 15,0 1-15,4 1 0,2-2 0,-1 3 16,1-3-16,0 2 0</inkml:trace>
  <inkml:trace contextRef="#ctx0" brushRef="#br0" timeOffset="126203.9469">12102 6488 0,'0'0'0,"0"0"15,0 0-15,0 0 0,0 0 0,0 0 16,0 0-16,0 0 0,0 0 0,0 0 16,22-12-16,-22 12 0,0 0 15,0 0-15,0 0 0,0 0 16,0 0-16,0 0 0,0 0 16,0 0-16,0 0 0,0 0 15,-26-1-15,26 1 0,0 0 16,-24 10-16,24-10 0,0 0 15,-29 14-15,29-14 0,-23 12 16,11-5-16,-1-1 0,-1 1 16,-1 1-16,2-1 0,0-1 0,1 1 15,0 2-15,1-1 0,1 1 16,1-2-16,1 0 16,1 0-16,2 0 0,2-1 0,0 1 15,3-1-15,3 0 0,2 0 16,4-1-16,2 0 0,1 0 15,2 0-15,2-1 0,-1 1 16,2 0-16,6 0 0,2-3 16,-1 1-16,-4-1 0,1 1 15,0 1-15,-1-1 0,0-1 0,-1-1 16,-2 0-16,-2-1 0,-3 1 16,-2-2-16,-1-2 0,-3 1 15,-1-2-15,-4 1 16,-2-1-16,0 1 0,-1 1 0,-1-2 15,-1-1-15,-2 1 0,0-3 16,-1 0-16,0-1 0,1 0 16,0-1-16,1 0 0,-1 3 15,1-2-15,-1-2 0,0 0 16,-1 0-16,0 1 0,2-1 0,-2-1 16,2 1-16,-2 0 0,0 0 15,1 2-15,-1 0 0,0-5 16,-2-6-16,-1-3 0,2 5 15,1 1-15</inkml:trace>
  <inkml:trace contextRef="#ctx0" brushRef="#br0" timeOffset="127909.7583">11193 5484 0,'0'0'0,"0"0"16,0 0-16,26-10 0,-26 10 0,29-8 16,-8 3-16,2 2 0,2-1 15,7 0-15,1 1 16,0-2-16,0 0 0,-1 0 16,0 0-16,1 1 0,-7-1 15,-4 1-15</inkml:trace>
  <inkml:trace contextRef="#ctx0" brushRef="#br0" timeOffset="128087.2902">11430 5459 0,'0'0'0,"0"0"16,0 0-16,-22 9 0,12-2 0,-4 4 16,-4 3-16,-5 8 0,0 0 15,-1 2-15,-2 6 0,2-4 16,1 0-16,-5 6 0,2-1 15,5-6-15,3-4 0,4-6 16</inkml:trace>
  <inkml:trace contextRef="#ctx0" brushRef="#br0" timeOffset="128404.9345">11392 5556 0,'0'0'0,"0"0"0,0 0 0,0 0 15,0 0-15,-12 28 0,12-28 16,-13 32-16,6-13 0,0 2 16,2 1-16,0-1 0,3-1 15,2 2-15,3-4 0,5-6 16,3-4-16,6-5 0,4-6 16,-3-1-16,0-1 0,0-5 0,0-3 15,-1-1-15,-2-2 0,0-3 16,-4 0-16,-6 1 0,-4 3 15,-4 1-15,-4 2 0,-2 3 16,-2 4-16,-6 2 0,-6 6 16,0-1-16,-1 3 0,2 1 15,1 3-15,3-2 0,1 1 0,5-2 16,2 1-16,6-3 0,3 0 16,-1 0-16,2-2 0,0 1 15</inkml:trace>
  <inkml:trace contextRef="#ctx0" brushRef="#br0" timeOffset="128587.8225">11726 5470 0,'0'0'0,"0"0"0,-7 21 16,2-7-16,-1 3 0,-2 10 0,1 3 15,-1 3-15,0 0 0,1 6 16,1-1-16,2-5 0,-1-6 15,2-5-15,0-3 0,0-4 0</inkml:trace>
  <inkml:trace contextRef="#ctx0" brushRef="#br0" timeOffset="128819.8385">11689 5466 0,'0'0'0,"0"0"15,0 0-15,30-17 0,-30 17 16,39-17-16,-12 8 0,3-1 15,1 0-15,11-2 0,2 2 16,6-1-16,-5 2 0,-2 2 16,-3 3-16,-5 3 0,-8 1 15,-3 2-15,-7 3 0,-9 2 0,-5 2 16,-10 3-16,-7 2 16,-4 0-16,-2 1 0,-8 0 0,-4-1 15,0-1-15,1-1 0,1-1 16,7-3-16,6-1 0</inkml:trace>
  <inkml:trace contextRef="#ctx0" brushRef="#br0" timeOffset="129171.9189">11957 5283 0,'0'0'0,"0"0"0,0 0 16,0 0-16,0 0 0,0 0 0,21-2 16,-21 2-16,0 0 0,0 0 15,-3 30-15,3-30 0,-13 34 16,4-13-16,-2 1 0,2-1 15,1 1-15,1 6 0,1-1 16,3-2-16,3-2 0,5-3 16,5-1-16,1-4 0,0-5 15,2-5-15,2-1 0,0 0 0,1-1 16,-1 0-16,-3-1 16,-4-1-16,-3 2 0,-1 1 0,-3-1 15,-3 2-15,-4 2 0,-2 4 16,-2 2-16,-2-1 0,-2 1 15,-2 2-15,-3 1 0,0-2 16,0 0-16,-2 2 0,4 1 16,-1-4-16,2 0 0,-2-4 15,-2-2-15,3-2 0,3-3 0,3-3 16,2-2-16,2-3 0,1 0 16,1 1-16,0 0 0,2 1 15</inkml:trace>
  <inkml:trace contextRef="#ctx0" brushRef="#br0" timeOffset="129286.7181">11798 5732 0,'0'0'0,"0"0"15,0 0-15,0 0 0,24 4 0,-24-4 16,29 8-16,-11-3 16,0 2-16,0 0 0,3 1 15,1-1-15,2 3 0,5-1 16,2 1-16,-1-1 0,0-4 0,-5 1 16,-4-3-16,-3 1 0</inkml:trace>
  <inkml:trace contextRef="#ctx0" brushRef="#br0" timeOffset="129506.0282">12299 5487 0,'0'0'0,"0"0"0,20-1 15,-6-1-15,3-1 0,5-1 0,5 1 16,10-2-16,0 2 0,12-3 15,3-1-15,-6-1 0,-3 1 16,4 0-16,-2 1 0,-8 0 16,-7 0-16,-8 1 0,-7 1 15,-7 1-15,-7 0 0,-1 3 0,2-3 16,-2 3-16</inkml:trace>
  <inkml:trace contextRef="#ctx0" brushRef="#br0" timeOffset="129703.2893">12742 5303 0,'0'0'0,"0"0"0,0 0 0,0 0 16,0 0-16,0 0 0,-23 20 16,23-20-16,-22 22 0,5-5 15,-3 3-15,-3 1 0,1 1 0,-7 11 16,-1 2-16,1-1 0,2 0 16,-2 4-16,6-2 0,3-7 15,3-4-15,6-5 0,4-5 16,2-5-16,3-5 0,0 0 15,1-2-15,0 0 0</inkml:trace>
  <inkml:trace contextRef="#ctx0" brushRef="#br0" timeOffset="129853.3604">12546 5603 0,'0'0'0,"0"0"0,0 0 16,0 0-16,0 0 0,0 0 0,5 25 15,-5-25-15,-5 21 0,5-21 16,-12 30-16,5-15 0,2 0 15,-1 0-15,2-2 0,-1-1 16,2 0-16,0-3 0,-1-1 16,2-1-16</inkml:trace>
  <inkml:trace contextRef="#ctx0" brushRef="#br0" timeOffset="130253.1588">12510 5663 0,'0'0'0,"0"0"0,0 0 15,22-13-15,-22 13 0,28-10 0,-7 5 16,2 0-16,2 2 0,6-2 15,-1 2-15,-2 1 0,-2-1 16,0 2-16,-2 1 0,-4 3 16,-4 0-16,-2 3 0,-6 3 15,-3-1-15,-4 2 0,-4 2 16,-5 1-16,0-1 0,-1-1 0,-1 2 16,-1-1-16,-1-3 0,-1-1 15,-1-3-15,-2 1 0,3-5 16,1-1-16,1-5 0,2-1 15,1-4-15,2 0 0,2-4 16,3-3-16,1-1 0,1-3 0,1 0 16,0 0-16,1 0 15,2 3-15,-2 5 0,0 2 16,-1 2-16,-1 3 0,-1 6 16,3 4-16,-3 5 0,0 5 0,-4 5 15,-1 8-15,-1 1 0,0 1 0,-2 11 16,0 2-16,1 2 15,0-2-15,-2 8 0,1-2 16,1-5-16,-1-4 0,-3 0 16,-5 0-16,2-9 0,1-7 15,1-2-15,3-6 0,2-2 0</inkml:trace>
  <inkml:trace contextRef="#ctx0" brushRef="#br0" timeOffset="131553.2351">15167 2884 0,'0'0'0,"0"0"0,0 0 15,0 0-15,0 0 0,0 0 16,0 0-16,0 0 0,0 0 15,0 0-15,0 0 0,-12 26 16,5-8-16,-2 7 0,-1 4 16,-1 3-16,0 4 0,-6 16 15,-1 5-15,-5 12 0,1-3 0,-4 6 16,2-4-16,0 1 0,3-10 16,-1-9-16,0-8 0,4-9 15,5-8-15,2-10 0,2-8 16,2-3-16,2-4 0,4-10 15,4-6-15,4-3 0,3-3 0,4-7 16,5-4-16,3-1 16,1 1-16,5 0 0,4-2 15,6-2-15,-1 5 0,0 5 16,-1 7-16,-4 4 0,-4 4 0,-1 9 16,0 4-16,-4 3 0,-2 4 15,-2 7-15,-3 7 16,-6 1-16,-6 3 0,-4 3 0,-3 3 15,-2-8-15,-3-1 0,-5 3 16,-4-1-16,3-10 0,1-1 16,-5-5-16,-2-2 0,-1-1 15,-2-3-15,0 1 0,-1-2 16,2-1-16,1-1 0,-3-2 0,0-3 16,3-2-16,4 0 0,2-3 15,5-3-15,4 4 0,0 2 0,2 1 16</inkml:trace>
  <inkml:trace contextRef="#ctx0" brushRef="#br0" timeOffset="131870.2924">15494 3494 0,'0'0'16,"10"1"-16,5 0 0,2-1 0,0 0 15,9 0-15,1 0 16,1-1-16,0-2 0,4-4 0,-2-1 15,-4-2-15,-4 0 0,-5-2 16,-2-2-16,-6-1 0,-3 3 16,-7-3-16,-6 1 0,-4 1 0,-3-1 15,-5 3-15,-3 1 16,-1 1-16,-1 2 0,-1 5 16,-3 4-16,2 4 0,-1 2 0,2 7 15,-1 2-15,7 3 0,3 3 16,3 9-16,5 1 0,7-2 15,5 1-15,10-3 16,4 1-16,4-7 0,4-3 0,9-6 16,9-4-16,3-5 0,1-1 0,-4-2 15,-11-1-15,-9 0 0</inkml:trace>
  <inkml:trace contextRef="#ctx0" brushRef="#br0" timeOffset="132086.7658">16570 3176 0,'0'0'0,"0"0"0,0 0 16,0 0-16,0 0 0,0 0 15,-11 34-15,11-34 0,-18 32 0,3-8 16,-5 4-16,1 1 16,1 3-16,-8 7 0,1 0 0,3-4 15,2-2-15,-1 0 0,4-6 16,5-8-16,5-6 0,2-8 15,4-8-15,1 0 0,0 3 0,0-3 16</inkml:trace>
  <inkml:trace contextRef="#ctx0" brushRef="#br0" timeOffset="132236.5246">16527 3003 0,'0'0'0,"0"0"0,0 0 0,0 0 16,26 1-16,-26-1 0,33 3 15,-13 2-15,1 2 0,2 4 16,2 4-16,-4-3 0,-3 0 0,-1-2 16</inkml:trace>
  <inkml:trace contextRef="#ctx0" brushRef="#br0" timeOffset="132570.5747">16997 3311 0,'0'0'0,"0"0"15,0 0-15,-16 21 0,16-21 0,-19 28 16,5-7-16,0 2 16,-1 3-16,-6 7 0,1 0 15,0-2-15,2-3 0,0 1 16,4-6-16,2-4 0,2-3 0,6-8 16,5-4-16,4-6 0,4-5 15,0-4-15,2-7 0,1 0 16,1-2-16,7-7 0,3-1 15,-2 1-15,-1-1 0,0-1 16,-2 3-16,-3 2 0,-2 4 16,0 3-16,1 5 0,-3 3 15,0 3-15,-1 6 0,1 3 16,1 4-16,2 3 0,-4 5 16,-3 4-16,-2 2 0,-2 3 0,0 5 15,-2 5-15,-1-3 0,0-3 16,0 0-16,0-7 0,0-6 15</inkml:trace>
  <inkml:trace contextRef="#ctx0" brushRef="#br0" timeOffset="132936.6835">17951 3231 0,'0'0'0,"0"0"16,0 0-16,0 0 0,-3 24 0,3-24 16,-11 30-16,3-9 15,-1 2-15,0 5 0,-4 3 16,0 6-16,1-2 0,1-5 16,2-3-16,2-5 0,1-3 0,0-2 15,2-5-15,1-7 0,1-2 16,0-7-16,2-2 0,0-5 15,2-3-15,0-1 0,1-3 16,3-3-16,1-3 0,5-5 16,3 1-16,0 2 0,1 3 15,-1 5-15,1 2 0,0 2 16,3-2-16,3 5 0,2 4 16,1 3-16,3 4 0,1 2 15,0 5-15,1 2 0,-1 4 0,-6-2 16,-4-2-16,-4-1 0</inkml:trace>
  <inkml:trace contextRef="#ctx0" brushRef="#br0" timeOffset="133338.7403">18806 3288 0,'0'0'0,"0"0"15,0 0-15,0 0 0,0 0 16,-22-18-16,22 18 0,-32-10 15,12 6-15,-4 2 0,-4 3 16,-2 1-16,-2 4 0,-11 3 16,-1 3-16,2 2 0,3 2 15,-7 8-15,3 2 0,7 2 16,5 1-16,1 6 0,7 2 16,9-7-16,6-7 0,10-1 0,8-2 15,8-6-15,6-4 0,7-7 16,6-5-16,-1-4 0,-1-3 15,3-4-15,0-4 0,-2-3 16,-5-1-16,4-7 0,-3-3 16,-4 5-16,-1-1 0,-7 7 15,-6 4-15,-4 3 0,-2 3 0,-4 4 16,-1 3-16,-3 3 16,-3 2-16,-4 6 0,-1 2 0,0 1 15,-1 3-15,4 4 0,1 5 16,5 3-16,4 0 0,5-1 15,4-4-15,-2-2 0,-2-5 16,-2-2-16</inkml:trace>
  <inkml:trace contextRef="#ctx0" brushRef="#br0" timeOffset="140176.0335">19359 3364 0,'0'0'0,"0"0"16,0 0-16,0 0 0,0-16 0,-2 10 16,0 0-16,-3-1 0,0-2 15,-3 2-15,-2 2 0,-2-2 16,-2 0-16,-4 1 0,-2 1 15,-1 3-15,0 4 0,-8-1 16,-3-2-16,1 3 0,0 3 0,1 3 16,1 2-16,-4 4 0,4 1 15,3 5-15,3 1 0,4 4 16,5 0-16,4 3 0,4 1 16,7-2-16,6-4 0,9-5 15,5-4-15,4-8 0,4-5 16,8-2-16,3-3 0,0-5 15,-1-1-15,-2-5 0,-2-1 16,-4-1-16,-3-2 0,-2-1 16,-2-1-16,-4 0 0,-4 3 0,-3 0 15,-5 0-15,-1 6 0,-3 4 16,-2 2-16,-4 3 0,-1 5 16,-2 3-16,-5 5 0,-2 3 15,-2 5-15,0 2 0,0 8 16,-1 5-16,1 2 0,0 2 15,-2 5-15,3 0 0,0-5 16,-2-2-16,3-2 0,1-4 16,-1-2-16,1-2 0,-1-4 0,0-3 15,-1-2-15,-2 0 0,-4-8 16,-6-2-16,1-2 0,1-2 16,0-3-16,0-4 0,4-5 15,3-4-15,4 4 0,2 2 16,3 2-16</inkml:trace>
  <inkml:trace contextRef="#ctx0" brushRef="#br0" timeOffset="140536.5967">19948 3230 0,'0'0'0,"0"0"0,0 0 0,0 0 16,0 0-16,-35-3 0,15 7 15,-1 2-15,0 0 0,-2 2 16,-2 1-16,2 2 0,1-1 16,-2 4-16,3-1 0,5 0 15,2 2-15,8-1 0,3 3 16,7-3-16,4 1 0,3-2 0,3-1 15,0 0-15,2-1 0,1 0 16,0-2-16,-6-1 0,-1-3 16,-5 1-16,-1 0 0,-7 0 15,-3 0-15,-7-1 0,-5 2 16,-4-2-16,-2 1 0,-4 1 16,-3 1-16,0-1 0,6-1 0,4 0 15</inkml:trace>
  <inkml:trace contextRef="#ctx0" brushRef="#br0" timeOffset="142770.4602">21275 3092 0,'0'0'0,"0"0"0,0 0 16,0 0-16,0 0 0,-3 31 0,3-31 16,-7 30-16,2-9 0,-1 0 15,0 3-15,-2 1 0,-1 3 16,-3 7-16,0-1 0,-1-4 0,-1-1 15,2-1-15,0-2 0,0 0 16,2-5-16,2-5 0,3-5 16,2-6-16,-1-3 0,4-5 15,4-4-15,1-1 0,2-4 16,2-5-16,2-4 0,1 0 16,1-1-16,5-10 0,0 0 15,2 2-15,0 1 0,0 2 16,1 1-16,-2 5 0,-1 4 0,5-2 15,1-1-15,-3 8 0,2 2 16,0 5-16,1 1 0,3 3 16,1 1-16,1 2 0,1 2 15,3 3-15,-3 1 0,-2 3 16,4 5-16,-2 0 0,-7-5 0,-5-2 16</inkml:trace>
  <inkml:trace contextRef="#ctx0" brushRef="#br0" timeOffset="143237.4312">22240 3251 0,'0'0'16,"0"0"-16,0 0 0,0 0 15,-3-19-15,3 19 0,0 0 0,-17-16 16,9 10-16,-3 1 0,-2 0 15,-3 1-15,-2 1 0,-2 1 16,-1 2-16,-3 2 0,-3 1 16,-6 7-16,0 5 0,1-1 15,1 3-15,-6 6 0,2 4 16,6 1-16,6 0 0,5-1 16,6-2-16,4-2 0,6-3 0,8-3 15,6-3-15,7-4 0,5-4 16,7-5-16,4-4 0,9-3 15,1-2-15,-2-6 0,-2-4 16,-3-2-16,-3 0 0,1-7 16,-3 0-16,-7 4 0,-8 1 15,-3 3-15,-5 2 0,-6 6 16,-2 2-16,-4 5 0,-2 4 16,-4 4-16,-1 5 0,-1 0 0,-1 4 15,1 2-15,1 2 0,3 2 16,1 1-16,3-1 0,1 1 15,5 1-15,5-1 0,5 0 16,2-3-16,-2-2 0,-3-4 16,-2-1-16</inkml:trace>
  <inkml:trace contextRef="#ctx0" brushRef="#br0" timeOffset="143721.641">22837 3108 0,'0'0'0,"0"0"0,0 0 15,-33 16-15,18-11 0,-5 5 0,-3 5 16,-10 8-16,-1 4 0,1 2 16,0 2-16,-3 7 0,7 0 0,3 1 15,9-5-15,8-6 16,7-6-16,8-7 0,8-4 15,7-7-15,7-4 0,5-5 16,3-6-16,1-4 0,-1-2 0,-1-2 16,-1-2-16,-3-2 0,1-1 15,3-7-15,-3-2 0,-8 2 16,-4 0-16,-6 8 0,-3 6 16,-3 5-16,-3 3 0,-5 9 15,0 4-15,-5 6 0,-4 3 16,-5 9-16,-5 6 0,-1 5 15,0 6-15,4 3 0,2 2 16,5-2-16,1-2 0,1 2 0,2-4 16,0-4-16,2-4 0,-1-3 15,-1-4-15,0-5 0,-2-4 16,-5-4-16,-6-1 0,-2-1 16,-2 2-16,-4-4 0,-5 0 15,0-2-15,1-2 0,3-4 16,1-4-16,6-6 0,2-4 0,8-4 15,6 0-15,0 3 0,2 5 16,0 2-16</inkml:trace>
  <inkml:trace contextRef="#ctx0" brushRef="#br0" timeOffset="144220.6625">23543 3207 0,'0'0'0,"0"0"16,0 0-1,0 0-15,-26-14 0,26 14 0,-35-4 16,14 4-16,-2 2 0,-2 1 16,-2 1-16,-8 7 0,1 4 15,1-1-15,2 1 0,-3 6 16,3 1-16,7 2 0,5 0 0,11-5 15,8-2-15,7-1 16,5-2-16,10-5 0,9-5 16,2-5-16,2-2 0,9-8 0,1-2 15,-8-1-15,-4-1 0,-3 0 16,-3 1-16,-3 1 0,-6 0 16,-4 0-16,-5-1 0,-2 4 15,-2 3-15,-5 7 0,-6 4 16,2 3-16,-2 2 0,-2 5 15,0 4-15,-1 2 0,1 3 0,0 4 16,2 5-16,0 1 0,2 0 0,-2 3 16,2 0-1,-1-6-15,2-3 0,-1-2 0,-2-2 16,-2-5-16,0-4 0,-7-1 16,-3-4-16,1-3 0,-1 0 0,-1-2 15,-3-3-15,-1-1 16,1-2-16,1-4 0,3-3 15,2-3-15,3-2 0,3 3 0,1 1 16,3 3-16</inkml:trace>
  <inkml:trace contextRef="#ctx0" brushRef="#br0" timeOffset="144521.0373">23771 3360 0,'0'0'16,"0"0"-16,22 0 0,-7 0 15,1 0-15,10-2 0,2 0 16,1-2-16,0 0 0,5-3 0,-2-2 16,-5 4-16,-4-1 0,-4-4 15,-5-3-15,-4-3 0,-3 0 16,-7 1-16,-6 1 0,-3 0 16,-6 3-16,-4 1 0,-3 0 15,-2 4-15,-2 3 0,-3 4 16,-1 2-16,3 3 0,1 3 0,-1 4 15,-2 4-15,4 1 0,3 2 16,-1 9-16,3 4 0,8-1 16,5-2-16,8 0 0,7-2 15,6-3-15,6-3 0,10-5 16,7-5-16,-8-2 0,-6-3 0,-5-1 16</inkml:trace>
  <inkml:trace contextRef="#ctx0" brushRef="#br0" timeOffset="144921.5629">24573 3263 0,'0'0'0,"0"0"0,0 0 0,0 0 15,0 0-15,-26-11 0,26 11 16,-27-3-16,27 3 0,-37 1 16,15 3-16,0 1 0,0 0 0,-7 5 15,-2 5-15,1 1 16,0 2-16,4 4 0,1 2 0,1 5 15,5 0-15,6-3 0,5-1 16,7-5-16,5-5 0,10-4 16,8-4-16,5-7 0,2-3 15,4-8-15,4-5 0,5-3 16,-3-2-16,-1-5 0,-2-5 16,-4 1-16,-3-2 0,2-8 15,-3-2-15,-2 2 0,-3 2 0,-4 2 16,-3 2-16,-3 6 15,-3 5-15,-2 10 0,-2 5 16,-3 3-16,-1 3 0,-3 6 0,-1 2 16,-4 6-16,-1 2 0,-7 8 15,-2 6-15,0 2 0,0 2 16,1 4-16,2 7 0,2-4 16,2-1-16,4 6 0,3-1 15,1-11-15,-1-7 0,1-7 16</inkml:trace>
  <inkml:trace contextRef="#ctx0" brushRef="#br0" timeOffset="145403.3881">25575 2877 0,'0'0'0,"0"0"0,0 0 16,0 0-16,0 0 0,-11 35 0,-2-13 16,-2 1-16,-1 3 0,-5 7 15,-5 7-15,-6 10 0,2-2 0,-3 9 16,4-1-16,1 0 16,6-10-16,2-6 0,6-10 15,6-12-15,4-3 0,3-10 0,3-7 16,1-1-16,2-2 15,3-6-15,4-8 0,0 1 16,-1-2-16,4-3 0,3-1 0,-1-3 16,2-2-16,2 0 0,2 0 15,2 5-15,0 4 0,0 7 16,0 5-16,-2 4 0,-1 4 0,-2 4 16,-3 3-16,-4 5 0,-3 5 15,-6 4-15,-7 4 0,-2 1 16,-4 0-16,-4-1 15,-2 0-15,-4-5 0,-2-3 0,-2 1 16,-2 0-16,-1-4 0,-2-2 16,-2-1-16,-5-1 0,6-3 15,2 0-15,4-4 0,2-2 16,3-1-16,4-1 0,3-1 16,2 1-16,3 1 0</inkml:trace>
  <inkml:trace contextRef="#ctx0" brushRef="#br0" timeOffset="145720.4059">25691 3320 0,'0'0'0,"0"0"0,0 0 15,32 3-15,-17-2 0,5 0 16,3 3-16,8-3 0,0-1 16,1-1-16,1-1 0,3-3 0,-3 0 15,-3-4-15,-2-1 0,-6 0 16,-4-1-16,-4-3 15,-6 1-15,-4 1 0,-5-2 0,-5 3 16,-4-2-16,-5 2 0,-5 2 16,-4 2-16,-3 2 0,-1 4 15,-2 4-15,-4 5 16,-5 5-16,4 1 0,2 4 0,-3 3 16,6 1-16,5 1 0,5 0 0,7 2 15,5 1-15,10-1 16,6 0-16,12-5 0,10-3 0,11-3 15,8-1-15,-10-2 0,-9-4 16,-7-1-16</inkml:trace>
  <inkml:trace contextRef="#ctx0" brushRef="#br0" timeOffset="146187.8498">26759 3167 0,'0'0'16,"0"0"-16,0 0 0,0 0 15,0 0-15,-24-12 0,24 12 0,-34-3 16,11 1-16,-5 4 0,-6 1 16,-4 4-16,-3 0 0,-12 7 15,-1 3-15,-8 5 0,2 2 16,0 5-16,10 3 0,10-4 16,10-1-16,12-2 0,7 1 15,9-8-15,9-6 0,13-6 16,10-3-16,7-5 0,6-2 0,5-5 15,2-4-15,8-4 0,-3-1 16,-6-3-16,-3-3 16,-6-2-16,-3-1 0,-4-2 0,-6 2 15,-8 4-15,-7 3 0,-4 5 16,-4 5-16,-3 6 0,-1 4 16,-6 4-16,-3 7 0,-2 4 15,-4 2-15,-2 6 0,0 3 16,1 4-16,1 1 0,2 4 15,3-1-15,3 0 0,1-2 0,2-4 16,1-2-16,-1-4 16,1-3-16,0-5 0,-2 0 0,-4-3 15,-3 0-15,-5-2 0,-4-2 16,0-3-16,-2 0 0,-4-2 16,-2-1-16,1-3 0,-1-3 0,0-5 15,7-2-15,5 2 16,4 2-16,1 2 0</inkml:trace>
  <inkml:trace contextRef="#ctx0" brushRef="#br0" timeOffset="146703.8561">27285 3106 0,'0'0'0,"0"0"16,0 0-16,0 0 0,-28-6 0,28 6 16,-38 5-16,15-2 15,-2 1-15,-2 2 0,-5 3 16,-6 5-16,4 0 0,-7 11 16,2 2-16,6-2 0,5-2 0,9 0 15,8 0-15,5-3 16,3-2-16,12-4 0,9-3 15,3-2-15,2-4 0,11-6 0,6-7 16,-2-2-16,1-2 0,-4-3 16,-2 0-16,-2-2 0,-1 0 0,-1-3 15,-5 0-15,-8 5 16,-2 1-16,-4 4 0,-4 1 16,-1 3-16,-2 1 0,-3 5 15,-2 4-15,-3 2 0,-1 3 16,-3 4-16,-1 6 0,-1 1 15,-1-1-15,-1 10 0,-2 8 16,1 0-16,0-1 0,-4 8 0,1 0 16,5-6-16,3-4 0,2-5 15,-1-4-15,-1-2 0,-1-1 16,3-6-16,0-2 0,0-3 16,1-3-16,-3-4 0,-2-1 15,1-3-15,-1-1 0,-2-5 16,-2-4-16,0-1 0,-2-2 0,4 3 15,2 1-15,2 3 0</inkml:trace>
  <inkml:trace contextRef="#ctx0" brushRef="#br0" timeOffset="147204.0559">27919 3176 0,'0'0'0,"0"0"15,0 0-15,0 0 0,0 0 0,0 0 16,-22-9-16,22 9 16,-26-1-16,26 1 0,-39 4 15,17 1-15,0 1 0,-12 5 16,-2 3-16,2 2 0,2 0 0,-8 9 15,2 3-15,6-2 0,5-4 16,7-1-16,5 3 0,5-4 16,3-2-16,9 1 0,5-4 15,3-4-15,3-3 0,8-5 16,8-5-16,-3-2 0,0-2 16,1-4-16,3-2 0,-5 0 15,-2 0-15,1-4 0,-2-1 16,-2 0-16,-3 3 0,-2-1 15,-4 1-15,-2 4 0,-2 2 0,-2 4 16,-1 0-16,-2 2 0,0 2 16,-2 2-16,-1 4 0,-2 0 15,-1 2-15,-4 3 0,-1 3 16,-1 2-16,0 0 0,3 3 16,1 3-16,3-5 0,1 0 0,6 0 15,6-2-15,1-6 0,2-3 16,5-4-16,3-2 15,1 1-15,-5-1 0,-2 0 0</inkml:trace>
  <inkml:trace contextRef="#ctx0" brushRef="#br0" timeOffset="147537.0136">28222 3202 0,'0'0'16,"0"0"-16,0 0 0,0 0 15,-12 25-15,12-25 0,-20 32 16,8-13-16,-1 2 0,-2 1 0,0 2 16,-3 5-16,4 1 0,2-3 15,2-3-15,1-3 0,2-4 16,2-3-16,2-1 0,1-5 16,4-5-16,1-4 0,2-2 15,0-4-15,-1-1 0,1-3 16,-2-3-16,0-2 0,1-3 15,0-1-15,1-2 0,2 1 16,0 2-16,0-1 0,0 2 0,0 3 16,-1 1-16,1 3 0,1 3 15,-1 5-15,3 4 0,5 2 16,1 4-16,3 2 0,1 3 0,-4-2 16,-1-2-16,-3 0 0</inkml:trace>
  <inkml:trace contextRef="#ctx0" brushRef="#br0" timeOffset="150187.878">25800 4196 0,'0'0'15,"0"0"-15,0 0 0,0 0 0,-4 25 16,4-25-16,-5 28 16,5-28-16,-8 33 0,3-12 0,-2 0 15,-1 0-15,0 1 0,-7 5 16,-2-1-16,2-4 0,3-2 0,1-3 16,1-3-16,2-1 15,2-3-15,1-3 0,2-6 16,3-1-16,5-4 0,3-3 15,5-1-15,-1-6 0,0-2 0,3 0 16,4-1-16,0 0 16,1 1-16,4-8 0,1 1 15,-2 5-15,-2 4 0,0 1 0,-1 5 16,-1 2-16,-3 3 0,1 3 16,-1 4-16,-1 0 0,-2 1 0,-2 3 15,-1 4-15,-2-2 0,-2-3 16,0 0-16</inkml:trace>
  <inkml:trace contextRef="#ctx0" brushRef="#br0" timeOffset="150641.2834">26396 4224 0,'0'0'0,"0"0"16,0 0-16,0 0 0,0 0 16,0 0-16,0 0 0,-17 24 15,17-24-15,-20 19 0,5-4 16,1 1-16,1-1 0,-1 4 16,-1 4-16,2 2 0,0-2 0,-1 7 15,5 0-15,1-3 0,1-3 16,6 1-16,6-5 15,1-4-15,3-6 0,6-4 16,6-8-16,0-1 0,0-2 0,2-6 16,3-1-16,-1 0 0,-1-2 0,1-5 15,-1-3-15,-3 1 16,-1 1-16,2-3 0,1-3 16,-1 0-16,-4 5 0,-5 3 15,-3 0-15,-3 5 0,0 3 0,-4 2 16,-2 2-16,-1 6 0,-4 0 15,-3 6-15,-1 4 16,-1 1-16,-1 4 0,0 3 0,0 5 16,0 2-16,0 4 0,2 2 15,3 0-15,4-1 0,3-2 16,-1-6-16,0-2 0,0-6 0</inkml:trace>
  <inkml:trace contextRef="#ctx0" brushRef="#br0" timeOffset="151671.2538">27166 4292 0,'0'0'0,"0"0"0,0 0 15,0 0-15,0 0 0,0 0 0,0 0 16,0 0-16,13-18 0,-13 18 16,0 0-16,1-21 0,-1 21 15,-4-19-15,-1 10 0,0 1 16,-3 0-16,-1 0 0,-1 2 15,-1 2-15,-1 2 0,-4 2 0,-5 3 16,-1 4-16,-2 0 0,-6 7 16,-2 4-16,2 1 0,1 1 0,-2 8 15,4 3-15,6-1 16,4 0-16,7-2 0,6 0 16,4-5-16,3-3 0,8-5 15,6-1-15,2-6 0,3-3 0,3-5 16,3-3-16,-3-4 0,-1 0 15,4-6-15,-2-3 16,-2-2-16,0 1 0,-2-4 0,0-1 16,-5 3-16,-2 0 0,-4 1 15,-4 3-15,0 3 0,-3 2 0,0 5 16,-4 5-16,0 0 16,0 0-16,-4 9 0,0 4 15,-3 4-15,0 2 0,-1 7 16,0 6-16,-1-1 0,-1-3 0,2 2 15,-1 0-15,1-2 0,1-2 16,-2 2-16,-1-3 0,-1-3 16,0-3-16,-5-3 0,-3-2 15,1-4-15,-4-2 0,0-2 16,-2-2-16,0-3 0,0-1 16,2-4-16,2-3 0,5-2 15,4-3-15,2 4 0,1 1 16,3 2-16</inkml:trace>
  <inkml:trace contextRef="#ctx0" brushRef="#br0" timeOffset="152204.4962">27757 4214 0,'0'0'0,"0"0"16,0 0-16,0 0 0,0 0 0,0 0 15,-11-22-15,11 22 0,-19-9 16,5 5-16,-5 2 0,-1 0 16,-2 4-16,-5 2 0,-2 2 15,-8 2-15,2 2 0,1 3 16,0 4-16,-3 5 0,5 1 16,6 2-16,5 2 0,7-3 0,5 0 15,8-3-15,5 0 16,6-5-16,4-4 0,8-6 0,8-5 15,-1-3-15,-1-7 0,8-2 16,-2-3-16,-3-2 0,-3-2 16,-4-1-16,-3-2 0,-6 2 15,-3 2-15,-2 2 0,-2 0 16,-3 3-16,0 1 0,-3 4 16,-2 3-16,0 4 0,-5 3 0,-1 4 15,-4 3-15,0 4 16,0 3-16,-2 6 0,-1 6 15,1 4-15,0 4 0,0 0 0,3 3 16,-1 1-16,2-3 0,2-2 16,1 0-16,0-6 0,2-1 0,-1-5 15,-2-1-15,-3-4 16,0-4-16,-6-4 0,-2-2 16,-2-3-16,-1-2 0,0-1 15,0-1-15,4-5 0,-1-3 0,5-10 16,3-6-16,3 3 0,0 4 15,2 3-15</inkml:trace>
  <inkml:trace contextRef="#ctx0" brushRef="#br0" timeOffset="152553.8617">27805 4365 0,'0'0'0,"0"0"0,0 0 15,0 0-15,0 0 0,26 9 0,-26-9 16,25 7-16,-9-2 0,4 1 16,2-3-16,1 0 0,2-3 15,-1-2-15,1-1 0,5-3 16,-2 1-16,-4-4 0,-2-2 16,-4 1-16,-3-3 0,-6 2 15,-5-1-15,-4 0 0,-2 0 0,-7 0 16,-5 0-16,-4 2 0,0 1 15,-10 5-15,-2 4 16,0 1-16,3 2 0,-1 6 0,2 4 16,3 3-16,2 2 0,3 3 15,4 2-15,5 0 0,5 1 16,7 5-16,7 1 0,5-5 16,5-2-16,10-5 0,7-2 15,-7-5-15,-7-2 0,-5-1 16</inkml:trace>
  <inkml:trace contextRef="#ctx0" brushRef="#br0" timeOffset="153003.956">28753 4292 0,'0'0'0,"0"0"15,0 0-15,0 0 0,0 0 0,-18-17 16,18 17-16,-25-9 0,10 5 15,-4 3-15,-4 1 16,0 2-16,0 1 0,-9 4 0,-1 1 16,1 4-16,1 4 0,-3 6 15,3 2-15,4 1 0,4-1 16,7 1-16,6-1 0,4-4 16,4-3-16,9-2 0,7-2 15,4-3-15,2-2 0,9-6 16,5-4-16,2-4 0,0-1 0,10-8 15,3-3-15,-6-3 0,-5 0 16,8-10-16,-2-3 0,-7-1 16,-5-2-16,-2-3 0,-4-4 15,-4 2-15,-4 3 0,-1-2 16,-3 3-16,-2 7 0,-1 5 0,-5 7 16,-3 6-16,-2 3 15,0 3-15,-2 3 0,-2 3 16,-3 5-16,0 2 0,-5 7 15,-4 8-15,1 2 0,0 3 0,-6 10 16,-6 7-16,4 1 0,4 1 16,-5 9-16,3 1 0,2-6 15,4-4-15,3-13 0,3-6 16,2-8-16</inkml:trace>
  <inkml:trace contextRef="#ctx0" brushRef="#br0" timeOffset="158338.5651">29095 4156 0,'0'0'0,"0"0"0,0 0 0,0 0 16,24-12-16,-10 9 0,3-3 16,2 3-16,2 1 0,2-2 15,1 1-15,7 2 0,-2 2 16,-3 1-16,0 1 0,-5 1 0,-4-2 15,-1 0-15</inkml:trace>
  <inkml:trace contextRef="#ctx0" brushRef="#br0" timeOffset="158504.3291">29008 4370 0,'0'0'0,"0"0"0,0 0 15,0 0-15,28-2 0,-28 2 0,38-7 16,-15 3-16,2 0 0,2-1 16,4 0-16,-5 0 0,-2 1 0,-3 1 15</inkml:trace>
  <inkml:trace contextRef="#ctx0" brushRef="#br0" timeOffset="159004.1594">29886 3742 0,'0'0'0,"0"0"0,0 0 15,0 0-15,0 0 0,-15 20 16,15-20-16,-20 33 0,10-14 0,-4 8 15,-5 5-15,2 0 0,-1 3 16,-5 15-16,0 3 0,-4 7 16,3-7-16,0 4 0,4-6 15,3-9-15,3-9 0,2-4 16,3-9-16,4-7 0,0-3 0,3-7 16,2-3-16,0-2 0,3-3 15,2-4-15,1-7 16,2-3-16,1-1 0,5-7 15,5-4-15,0 1 0,1 0 0,6 0 16,4 2-16,-4 5 0,0 1 16,0 7-16,2 6 0,-4 4 15,-1 4-15,-4 6 0,-3 5 16,-4 3-16,-3 2 0,-3 7 16,-3 6-16,-3-3 0,-2-3 0,-8 4 15,-4 1-15,-2-4 0,0 0 16,-6-4-16,-5 1 15,1-4-15,-1-2 0,-3-3 0,0-1 16,2-2-16,4-3 0,1-4 16,1-3-16,3-6 0,3-3 0,5 2 15,3 3-15,0 0 0</inkml:trace>
  <inkml:trace contextRef="#ctx0" brushRef="#br0" timeOffset="159404.6874">30248 4006 0,'0'0'0,"0"0"15,0 0-15,0 0 0,-10 28 0,10-28 16,-20 35-16,7-12 0,0 2 16,-1 6-16,-1 3 15,-2 5-15,0-3 0,2 2 16,4-7-16,4-5 0,3-5 0,4-8 15,4-5-15,5-6 0,3-2 16,5-6-16,4-3 0,-1-4 16,3-2-16,0-3 0,1-2 15,-2-2-15,-2-2 0,5-7 16,1-5-16,-4 6 0,-3 3 16,-3 3-16,-3 2 0,-3 4 0,-2 5 15,-3 4-15,-1 3 16,-2 4-16,-2 2 0,0 7 15,-4 6-15,-3 2 0,-3 1 0,-2 5 16,-2 4-16,1-1 0,1 0 16,2 3-16,4 0 0,1-3 15,2-3-15,7 0 0,6-1 16,2-10-16,3-3 0,-3-3 0,-3 0 16,-2 0-16</inkml:trace>
  <inkml:trace contextRef="#ctx0" brushRef="#br0" timeOffset="159937.3163">30744 4019 0,'0'0'15,"0"0"-15,0 0 0,0 0 0,-7 27 16,7-27-16,-17 33 16,6-13-16,0 2 0,0 3 15,-1 1-15,-2 5 0,1-3 0,2-2 16,1-3-16,2-4 0,0-2 0,1-5 15,3-3 1,1-4-16,2-2 0,1-3 0,4-8 16,1-1-16,2-3 0,3-2 15,2-4-15,2-3 0,4-1 16,5-6-16,1 0 0,0 4 0,-2 1 16,0 6-16,-1 3 15,-3 5-15,-1 2 0,-2 3 16,1 4-16,-3 2 0,-1 4 0,-4 5 15,-3 3-15,-2 1 0,-2 3 16,-3 1-16,-3 2 16,-2-1-16,0-1 0,-3-2 0,-1 1 15,0-6-15,1-2 0,2-2 16,2-2-16,0-2 0,2-4 0,4-4 16,4-4-16,2-2 0,1-4 15,5-2-15,5-5 16,2 1-16,2-1 0,6-6 15,3 2-15,-5 1 0,-2 5 0,2 1 16,-3 7-16,-7 5 0,-3 1 16,0 9-16,1 3 0,-5 3 15,-1 2-15,-4 5 0,-3 6 16,-1-1-16,-2 2 0,-2 0 16,0 2-16,2-4 0,0 0 0,5-5 15,1-5-15,-1-1 0,0-3 16,-1-1-16</inkml:trace>
  <inkml:trace contextRef="#ctx0" brushRef="#br0" timeOffset="160154.5022">31399 3979 0,'0'0'16,"0"0"-16,0 0 0,0 0 0,0 0 15,-1 28-15,1-28 0,-5 28 16,0-10-16,-4 6 0,-4 6 15,0 1-15,0 1 0,-4 9 16,1-1-16,1-1 0,2-2 0,-1 4 16,2-3-1,3-9-15,1-5 0,4-5 0,0-5 16,2-6-16,0-3 0,1-3 16,0 0-16,1-2 0</inkml:trace>
  <inkml:trace contextRef="#ctx0" brushRef="#br0" timeOffset="160404.4318">31332 4020 0,'0'0'0,"0"0"0,0 0 15,30-8-15,-15 5 0,5 1 16,3 1-16,6 0 0,-2 2 0,1 2 16,0 2-16,-5 1 0,-2 1 15,0 4-15,-4 4 16,-5 1-16,-3 0 0,-8 1 15,-5 1-15,-5-2 0,-2 1 0,-6 0 16,-4 2-16,-2-3 0,-2-3 0,1 0 16,-1-2-16,5-2 15,2-3-15,6-4 0,4-3 16,4-4-16,1-2 0,1 1 16,1 1-16,0 1 0</inkml:trace>
  <inkml:trace contextRef="#ctx0" brushRef="#br0" timeOffset="160820.7922">31861 3962 0,'0'0'15,"0"0"-15,0 0 0,0 0 0,-9 28 16,9-28-16,-15 38 16,5-16-16,0 3 0,0 2 15,-1-1-15,0 6 0,2-4 16,4-4-16,1-3 0,6-3 0,2-3 15,6-6-15,5-5 0,2-3 16,0-4-16,3-5 0,1-3 16,5-6-16,-1-3 0,-1-1 15,-1-4-15,-2 1 0,-1 1 16,-1-1-16,-4 2 0,-4 5 16,-2 4-16,-3 3 0,-3 5 15,-1 4-15,-2 1 0,-1 7 16,-3 5-16,-1 2 0,0 5 0,-4 10 15,-1 5-15,0 0 0,1 1 16,2 0-16,0 0 0,-2 3 16,1-4-16,-1-3 0,-3-2 15,4-5-15,0-1 0,-4-4 16,-5-2-16,-1-5 0,-3-3 16,-6-1-16,-4-1 0,0-2 0,1-2 15,-7-2-15,-3-2 16,10 0-16,5 0 0,7 1 0</inkml:trace>
  <inkml:trace contextRef="#ctx0" brushRef="#br0" timeOffset="161121.3443">30419 4886 0,'0'0'0,"0"0"16,0 0-16,0 0 0,0 0 0,0 0 16,43-3-16,-20 0 0,4 0 15,10-1-15,11-1 16,0 1-16,2 1 0,24-2 15,24-1-15,11 1 0,-8 2 0,19 0 16,16 3-16,-20 4 0,-14 3 0,10 3 16,-36-4-16,-23-1 15</inkml:trace>
  <inkml:trace contextRef="#ctx0" brushRef="#br0" timeOffset="171355.1614">17285 6613 0,'0'0'16,"0"0"-16,20-4 0,-9 4 0,3 0 15,3 0-15,5-1 0,10 1 16,2 1-16,6-1 0,5 0 15,9-1-15,-1 1 0,8 0 16,5 1-16,11-3 0,-1-3 0,17-1 16,1-3-16,-5 7 15,-4 4-15,24-4 0,19-5 16,22 1-16,-18 2 0,0-4 16,0-2-16,-12 2 0,-7 2 0,12 2 15,8 2-15,-9 1 0,-9 1 16,10-4-16,5-2 15,-8-1-15,-5-2 0,9 2 0,6 1 16,-17 0-16,-12 0 0,11 6 16,9 6-16,-10-4 0,-6 0 15,3-4-15,5 0 0,-13 0 16,-8 0-16,-1-1 0,-2 0 16,-9 2-16,-7-1 0,0 2 0,1 1 15,-13 0-15,-10 1 0,-5 1 16,0 3-16,-8-5 0,-3-1 15,-10-2-15,-7 0 0,-11 0 16,-7 2-16,-2 0 16,2-1-16,-2 1 0</inkml:trace>
  <inkml:trace contextRef="#ctx0" brushRef="#br0" timeOffset="171787.4252">20509 6418 0,'0'0'0,"0"0"0,0 0 16,31 2-16,-18-5 0,6 1 16,4 0-16,2-1 0,2 2 0,16-1 15,6 0-15,11-1 0,-2-4 16,17 3-16,6 0 15,-6 1-15,-5-2 0,18 2 0,1 1 16,3-3-16,-9 0 0,34 1 16,-10 2-16,-23-2 0,-17 0 0,-5 1 15,-5 1-15,-15 0 0,-11 0 16,-4 4-16,0 3 16,-13-4-16,-7 0 0,-3-1 15,-1 0-15,0 0 0</inkml:trace>
  <inkml:trace contextRef="#ctx0" brushRef="#br0" timeOffset="172138.1475">20143 6368 0,'0'0'0,"0"0"0,0 0 16,31-5-16,-31 5 0,32-4 16,-5 2-16,4-1 0,3 1 0,19 2 15,8 0-15,13 1 16,-1-1-16,21 3 0,6-1 16,9 4-16,-7 0 0,21 1 0,0 1 15,33 2-15,-25-1 0,-7-3 16,-4 0-16,-19 2 0,-13 1 15,-5 0-15,-3-1 16,-12-3-16,-10-4 0,-12 3 0,-7 0 16,-14-2-16,-9-2 0,-13-1 15,-10 0-15,-8 0 0,-7 0 16,6 0-16,7 1 0,1-1 16</inkml:trace>
  <inkml:trace contextRef="#ctx0" brushRef="#br0" timeOffset="172490.0335">20482 6461 0,'0'0'0,"0"0"0,28-2 0,-12 2 16,1-2-16,14 1 0,7 0 16,3 0-16,4-1 0,19-1 15,6-1-15,12 1 0,-3 2 16,18-4-16,3 1 0,-6 0 16,-6 0-16,39 1 0,6 3 15,-22-1-15,-16 1 0,-8-3 0,-4 0 16,-18 4-16,-11 2 15,-7 1-15,-6 1 0,-13-5 0,-7-3 16,-11 2-16,-8 2 0,-4-15 16,-3-8-16,1 6 0,2 5 15,0 4-15</inkml:trace>
  <inkml:trace contextRef="#ctx0" brushRef="#br0" timeOffset="172871.6653">20501 6443 0,'0'0'0,"12"-2"0,2 0 0,-1 2 16,3-1-16,10-1 0,2 0 15,3 0-15,1-1 0,14 1 16,4 0-16,1-2 0,1 0 16,14 0-16,3-2 0,-2 4 15,-4 1-15,16 1 0,2 0 0,-6-2 16,-3-3-16,10 4 15,-3 4-15,-10-2 0,-6 1 0,24 3 16,-8 4-16,-20-4 0,-13 0 16,-11 1-16,-9 3 0,-7-5 15,-7 0-15,-3-1 0</inkml:trace>
  <inkml:trace contextRef="#ctx0" brushRef="#br0" timeOffset="177073.8097">20161 6421 0,'0'0'0,"0"0"0,0 0 16,0 0-16,0 0 0,21-10 15,-21 10-15,19-4 0,-19 4 0,29-3 16,-9 1-16,2-1 0,2-1 15,6 1-15,4 2 0,11-1 16,2 2-16,6-1 0,5-1 16,15-2-16,0 1 0,16 0 15,1-1-15,6 0 0,-9 0 16,8-1-16,-4-1 0,-16 2 0,-12 2 16,16-3-16,-15 2 15,-22 2-15,-15 3 0,-17 1 0,-12 1 16,-9-2-16,-8 1 0,7-1 15,3 0-15,3-1 0</inkml:trace>
  <inkml:trace contextRef="#ctx0" brushRef="#br0" timeOffset="177338.8206">20089 6491 0,'0'0'0,"0"0"15,0 0-15,34-7 0,-34 7 0,48-9 16,-12 4-16,5-2 0,4 0 16,23-3-16,24-1 0,-3 2 15,-2 1-15,22 1 0,19 3 16,1-1-16,-14-2 0,35 1 16,-19 1-16,-28 6 0,-20 3 0,-11-1 15,-8-2-15,-17 0 0,-10-1 16,-14 5-16,-9 5 0,-4-4 15,-2-1-15,-4-3 0</inkml:trace>
  <inkml:trace contextRef="#ctx0" brushRef="#br0" timeOffset="177604.9998">20656 6443 0,'0'0'0,"13"0"0,2 0 16,0-1-16,0-2 0,16-1 15,9 0-15,0-1 0,2 1 16,19 2-16,7 0 0,10-1 16,-6 1-16,19 0 0,2 2 15,-10 2-15,-9-1 0,30 2 16,1 1-16,-22-4 0,-16-1 0,-13 1 15,-7 2-15,-14 2 0,-10 1 16,-7-2-16,-5-1 0,-3 0 16</inkml:trace>
  <inkml:trace contextRef="#ctx0" brushRef="#br0" timeOffset="177755.0067">21433 6456 0,'0'0'0,"0"0"0,0 0 16,27-2-16,-14 2 0,2 0 15,3 0-15,-3 0 0,-2 0 0,-1 0 16</inkml:trace>
  <inkml:trace contextRef="#ctx0" brushRef="#br0" timeOffset="177912.6535">21546 6482 0,'0'0'0,"0"0"0,0 0 16,0 0-16,0 0 0,0 0 0,0 0 15,0 0-15</inkml:trace>
  <inkml:trace contextRef="#ctx0" brushRef="#br0" timeOffset="178064.1763">21537 6466 0,'0'0'15,"0"0"-15,0 0 0,0 0 0,0 0 16,0 0-16,0 0 15,0 0-15</inkml:trace>
  <inkml:trace contextRef="#ctx0" brushRef="#br0" timeOffset="178225.7997">21481 6482 0,'0'0'16,"0"0"-16,0 0 0,0 0 0,0 0 0,0 0 16</inkml:trace>
  <inkml:trace contextRef="#ctx0" brushRef="#br0" timeOffset="178383.7682">21411 6484 0,'0'0'0,"0"0"0,0 0 15,0 0-15,0 0 0,0 0 0,0 0 16,0 0-16</inkml:trace>
  <inkml:trace contextRef="#ctx0" brushRef="#br0" timeOffset="178544.56">21351 6457 0,'0'0'16,"0"0"-16,0 0 0,0 0 16,0 0-16,0 0 0,0 0 15,0 0-15,0 0 0,0 0 0</inkml:trace>
  <inkml:trace contextRef="#ctx0" brushRef="#br0" timeOffset="178691.7145">21327 6471 0,'0'0'0,"0"0"0,0 0 0,0 0 16,0 0-16,0 0 0,0 0 15,0 0-15</inkml:trace>
  <inkml:trace contextRef="#ctx0" brushRef="#br0" timeOffset="179487.7888">21986 6296 0,'0'0'0,"0"0"0,0 0 16,19 25-16,-10-11 0,4 3 15,4 6-15,5 7 16,0 2-16,11 16 0,4 8 0,1-2 0,-1-3 16,14 17-16,5 2 15,5 5-15,-5-7 0,12 11 0,4-1 16,15 16-16,-15-15 0,1-4 15,1-1-15,-17-11 0,-11-7 0,-5 5 16,-4 5 0,-8-10-16,-6-9 0,-7-14 0,-5-10 15,-4-7-15</inkml:trace>
  <inkml:trace contextRef="#ctx0" brushRef="#br0" timeOffset="180057.1803">23744 8011 0,'0'0'0,"0"0"0,0 0 15,0 0-15,-14 25 0,14-25 16,-15 35-16,6-13 0,0 5 0,-2 12 16,0 3-16,1 0 0,3 0 15,-2 7-15,0-4 16,2-8-16,2-4 0,-1-3 15,1-5-15,1-6 0,-1-4 0,1-8 16,-1-3-16,1-4 0,-1-2 16,1-6-16,1-5 0,2-1 15,1-3-15,4-8 0,5-3 16,1-1-16,1 1 0,6 2 16,8 3-16,1 3 0,3 1 0,9 1 15,5 5-15,-4 3 0,-3 3 16,-1 7-16,-3 6 0,-3 4 15,0 3-15,-9 3 0,-6 3 16,-6 1-16,-6-2 0,-11 1 16,-7 1-16,-3-3 0,-2 0 15,-8-2-15,-6 0 0,-1-3 16,-1-3-16,-3-2 0,0-1 16,11-4-16,5-3 0,0-6 0,2-4 15,9-4-15,6-4 0,1 4 16,2 4-16,1 3 0</inkml:trace>
  <inkml:trace contextRef="#ctx0" brushRef="#br0" timeOffset="180271.8313">24532 7875 0,'0'0'15,"0"0"-15,-10 22 0,1-5 16,-1 4-16,-6 19 0,-4 10 15,-7 11-15,1 0 0,-2 9 16,4-1-16,3-9 0,4-6 0,0 6 16,4-4-16,1-7 0,3-11 15,6-9-15,4-5 0,0-10 0,-1-3 16,0-3-16</inkml:trace>
  <inkml:trace contextRef="#ctx0" brushRef="#br0" timeOffset="180673.0333">24939 8246 0,'0'0'0,"0"0"16,0 0-16,0 0 0,-30 0 0,30 0 15,-37 7-15,13 0 0,0 1 16,-3 5-16,-3 2 15,-7 5-15,3 2 0,-3 5 0,5 3 16,6-5-16,8-3 0,8-1 16,8-3-16,5-5 0,6-2 15,7-6-15,7-2 16,3-4-16,1-2 0,4-5 0,3-3 16,4-3-16,-3-4 0,-5 0 15,-5-1-15,-4 1 0,-3-1 0,-6 0 16,-4 0-16,-3 4 0,0 5 15,-3 3-15,-2 7 0,0 0 16,-1 3-16,-3 4 0,0 4 16,-3 4-16,1 0 0,1 8 15,2 4-15,2-2 0,0 0 0,3-2 16,4-1-16,0 0 0,2-1 16,3-4-16,4-2 15,-3-4-15,-2-1 0,-2-3 0</inkml:trace>
  <inkml:trace contextRef="#ctx0" brushRef="#br0" timeOffset="180989.337">25254 8215 0,'0'0'0,"0"0"0,0 0 0,0 0 0,0 0 15,34 1-15,-34-1 0,32 4 16,-32-4-16,33 7 15,-14-3-15,-2 2 0,-2 1 0,-2 0 16,-1 2-16,-3 1 0,-2-2 16,-7 2-16,-6 2 0,-4 1 15,-4 0-15,-8 6 0,-3-1 16,-1 0-16,2-1 0,-6 5 16,2-1-16,3-3 0,5-2 0,6-3 15,5-1-15,6-1 0,5 1 16,8-2-16,7-1 15,3-2-15,3-2 0,3-2 0,4-3 16,0 0-16,-1 0 0,-4-1 16,-7 1-16,-2-1 0</inkml:trace>
  <inkml:trace contextRef="#ctx0" brushRef="#br0" timeOffset="181321.4293">25685 8413 0,'0'0'0,"0"0"0,0 0 16,29-3-16,-15 1 0,5 1 15,3-2-15,7 1 0,-1-1 0,2 0 16,2-1-16,-3-2 16,-2 0-16,3-2 0,-4 0 15,-4 0-15,-4-2 0,-5-2 16,-3-4-16,-4 3 0,-4 1 0,-5-2 15,-5 2-15,-4 2 0,-4 2 16,-7 2-16,-5 1 0,-3 3 16,-2 3-16,-5 6 0,-3 5 15,2 2-15,-1 3 0,-2 8 16,6 2-16,7-1 0,6 2 0,5 7 16,9 2-16,9-10 0,6-3 15,16 2-15,11-3 0,8-5 16,4-4-16,-11-4 0,-8-2 15,-8-2-15</inkml:trace>
  <inkml:trace contextRef="#ctx0" brushRef="#br0" timeOffset="184654.5418">26621 7990 0,'0'0'0,"0"0"0,0 0 16,0 0-16,0 0 0,0 0 15,1 28-15,-1-28 0,-13 31 0,3-9 16,-1 3-16,1 2 16,0-1-16,0 7 0,3-1 15,3-2-15,4-3 0,4-3 16,2-5-16,4-2 0,3-3 0,9-4 15,6-6-15,2-1 0,2-3 16,3-2-16,4-1 0,-4-2 16,-2-2-16,7 0 0,-2-1 15,-7 0-15,-6 0 0,-5-3 16,-5 0-16,-4 2 0,-3 1 0,-1 3 16</inkml:trace>
  <inkml:trace contextRef="#ctx0" brushRef="#br0" timeOffset="184841.3281">26767 8148 0,'0'0'0,"0"0"15,0 0-15,-6 22 0,6-22 0,-8 29 16,3-7-16,-2 2 0,0 2 16,-6 14-16,-1 2 15,0 0-15,-1-2 0,-3 6 16,-2-4-16,2-4 0,2-4 0,-7 3 15,-2-4-15,2-8 0,1-5 16,4-4-16,5-4 0,2-3 16</inkml:trace>
  <inkml:trace contextRef="#ctx0" brushRef="#br0" timeOffset="185004.4879">26847 8699 0,'0'0'0,"9"7"16,4 3-16,2 2 0,1 3 0,9 5 16,5 2-16,5 7 15,0 0-15,-2-1 0,-8-7 16,-5-4-16</inkml:trace>
  <inkml:trace contextRef="#ctx0" brushRef="#br0" timeOffset="186313.0056">20979 6377 0,'0'0'15,"0"0"-15,34 0 0,-10 0 0,4 0 16,3 0-16,-6 0 0,-3 0 15</inkml:trace>
  <inkml:trace contextRef="#ctx0" brushRef="#br0" timeOffset="186738.2761">20414 6396 0,'0'0'16,"0"0"-16,0 0 0,29-1 16,-29 1-16,43-3 0,-9-1 15,2 1-15,3 0 0,23 0 16,8 1-16,15 0 0,-3 1 0,24-2 16,22 2-16,-17 1 0,-12 0 15,38 0-15,3 0 0,-32 0 16,-22 0-16,-11 1 0,-9 2 15,-21-1-15,-14-1 0,-14 1 16,-10 0-16,-1-1 0,-3-1 0,-1 2 16</inkml:trace>
  <inkml:trace contextRef="#ctx0" brushRef="#br0" timeOffset="188971.6358">20170 5896 0,'0'0'0,"0"0"0,0 0 16,9-22-16,-9 22 0,15-16 15,-3 4-15,2 2 0,4-1 0,13-5 16,7-5-16,1 0 0,-1 1 15,20-1-15,6 1 0,1-1 16,1-1-16,28-5 16,11 1-16,6 1 0,-13 3 0,36 1 15,0 6-15,-15 6 16,-10 5-16,12 6 0,9 5 16,-26 4-16,-18 3 0,-9 8 0,-6 6 15,3 1-15,2-2 0,-9 11 16,-5 6-16,-11 2 0,-5 1 15,-10 1-15,-6 2 16,-10 6-16,-6 4 0,-4-3 0,-2-2 16,-8-4-16,-5-3 0,-10 2 0,-8 2 15,-4-6-15,-3-3 0,-9-7 16,-8-6-16,-4-1 0,-5-1 16,-6-6-16,-6-2 0,-2-5 15,-3-2-15,-14-7 16,-10-6-16,-5-4 0,-3-2 0,-4-6 15,-3-4-15,-1 2 0,-2 1 0,-4-6 16,-3-2-16,8-5 0,6-2 16,-1-1-16,0-2 0,8 2 15,9 1-15,7-2 0,7 0 16,16 0-16,13-2 0,12-4 16,7-3-16,13-2 0,10 0 15,20-8-15,13-3 0,14 3 16,8 3-16,9 2 0,7 1 15,1 8-15,1 6 0,-20 8 16,-15 7-16,-9 4 0</inkml:trace>
  <inkml:trace contextRef="#ctx0" brushRef="#br0" timeOffset="189355.0965">22322 4982 0,'0'0'0,"0"0"0,0 0 15,0 0-15,19 13 0,-19-13 16,20 18-16,-20-18 0,23 21 15,-9-7-15,0 2 16,-1-1-16,0 0 0,-2-2 0,-1-2 16,-1 0-16</inkml:trace>
  <inkml:trace contextRef="#ctx0" brushRef="#br0" timeOffset="189621.9891">22911 4945 0,'0'0'0,"0"0"0,0 0 16,0 0-16,0 0 0,0 0 16,-35 18-16,35-18 0,-35 17 0,11-5 15,-5 3-15,-1 3 16,-1 0-16,-11 5 0,-1 0 16,4-1-16,2-2 0,-1 1 0,5-3 15,6-4-15,6-3 0,10-2 16,11-3-16,5-3 0,3-5 15,12 0-15,9-3 0,1 1 16,1-1-16,4 0 0,2 1 16,5-1-16,-3 1 0,-9 0 15,-7 1-15,-6 1 0</inkml:trace>
  <inkml:trace contextRef="#ctx0" brushRef="#br0" timeOffset="189805.8118">22342 5327 0,'0'0'0,"0"0"16,0 0-16,31-9 0,-12 7 0,5-2 15,6-1-15,2 2 16,2-2-16,11 0 0,2-2 16,5 1-16,-5 1 0,-7 2 15,-5 1-15,-2 1 0,-8-1 0,-5 1 16</inkml:trace>
  <inkml:trace contextRef="#ctx0" brushRef="#br0" timeOffset="189988.7795">22213 5494 0,'0'0'16,"0"0"-16,0 0 0,0 0 0,0 0 16,38-6-16,-14 0 0,4 0 15,3-1-15,6-1 0,6 0 16,13-4-16,1-1 0,11-2 15,-2 2-15,-6 1 0,-6 1 16,-1-2-16,-10 1 0,-9 2 16,-8 3-16,-5 1 0</inkml:trace>
  <inkml:trace contextRef="#ctx0" brushRef="#br0" timeOffset="190190.6826">22607 5367 0,'0'0'0,"0"0"0,0 0 16,-12 22-16,12-22 0,-14 25 15,4-7-15,0 2 0,-1 2 0,-5 8 16,0 1-16,-2 0 16,-1-2-16,0 4 0,2-3 0,4-7 15,2-2-15,4-8 0,5-4 16,0-2-16,1-2 0,0 0 15</inkml:trace>
  <inkml:trace contextRef="#ctx0" brushRef="#br0" timeOffset="190655.3112">22635 5520 0,'0'0'0,"0"0"16,0 0-16,0 0 0,0 0 0,0 0 16,0 0-16,14 25 0,-14-25 15,3 27-15,-3-27 0,-1 40 16,-1-18-16,0 0 0,-2 0 15,1-2-15,0-1 0,0 3 16,0-2-16,1-5 0,0-3 16,1-3-16,1-3 0,0-4 15,0-2-15,4-6 0,1-2 16,-1-2-16,0-3 0,3-8 16,1-4-16,1 2 0,-1 1 0,2 0 15,0 1-15,0 5 0,0 1 16,2 2-16,0 0 0,-1 6 15,0 1-15,2 5 0,-1 2 16,1 2-16,0 2 0,1 4 16,2 3-16,-2 0 0,-1 2 0,-2 1 15,-1 3-15,-1-2 0,-1-2 16,-3 4-16,-3 1 16,-2-4-16,0-2 0,-6-1 15,-4-2-15,0-4 0,-1-1 0,-1 0 16,-1-2-16,-2 0 0,0-3 15,1-3-15,0-2 0,3-4 16,4 0-16,5-5 0,4-3 16,3-2-16,4-2 0,9-4 15,5-1-15,2 1 0,3-1 16,3-1-16,2 0 0,-1 2 0,-8 6 16,-4 4-16</inkml:trace>
  <inkml:trace contextRef="#ctx0" brushRef="#br0" timeOffset="190889.3281">23327 5167 0,'0'0'15,"0"0"-15,0 0 0,0 0 16,-13 20-16,13-20 0,-16 24 16,9-10-16,1-1 0,2 2 0,0-1 15,4 1-15,3-2 0,4-2 16,7 0-16,2-3 0,4 0 15,10-2-15,4-5 0,0 0 16,1-2-16,7-4 0,-1-3 16,-5 1-16,-3 0 0,-4-1 15,-4-2-15,-4 3 0,-4 1 0,-4 1 16</inkml:trace>
  <inkml:trace contextRef="#ctx0" brushRef="#br0" timeOffset="191087.9565">23550 5220 0,'0'0'0,"0"0"0,0 0 0,-10 21 16,10-21-16,-11 27 0,4-6 15,0 3-15,1 2 0,-7 8 16,-3 3-16,1-4 0,-1-2 0,-1 4 16,0-1-16,2-7 0,0-5 15,1-1-15,1-3 16,0-4-16,0-5 0,0-2 0,0 0 15,1-4-15,0 0 0,2-2 16,2 0-16,2 0 0</inkml:trace>
  <inkml:trace contextRef="#ctx0" brushRef="#br0" timeOffset="191254.8148">23533 5525 0,'0'0'0,"9"2"0,5 0 15,1 2-15,0 0 0,8 3 0,3 2 16,-1 0-16,0 0 0,7 1 15,2 1-15,-3-2 0,-2-1 16,-4-1-16,0-2 0,-6-1 16,-2-1-16,-4 0 0,-2 1 15,-2 0-15,-2-1 0,-2 0 0</inkml:trace>
  <inkml:trace contextRef="#ctx0" brushRef="#br0" timeOffset="191376.6383">24236 5599 0,'0'0'16,"0"0"-16,0 0 0,0 0 15,0 0-15,0 0 0,0 0 0,0 0 16</inkml:trace>
  <inkml:trace contextRef="#ctx0" brushRef="#br0" timeOffset="192035.5833">17863 6439 0,'0'0'0,"0"0"0,0 0 16,35-3-16,-16 1 0,5 1 0,5 0 16,10-2-16,-1 2 0,13-2 15,3-1-15,-4 1 0,-3 1 16,7 2-16,-3 1 0,-8 0 0,-6 1 16,-7-2-16,-7 1 0,-5-1 15</inkml:trace>
  <inkml:trace contextRef="#ctx0" brushRef="#br0" timeOffset="198322.1903">25590 6433 0,'0'0'0,"0"0"16,0 0-16,31-5 0,-18 3 0,6 0 15,4 2-15,3 1 0,0 0 16,15-2-16,5-1 0,3 1 15,0 0-15,20-2 0,5 1 16,10 1-16,-2 0 0,18-3 16,3-1-16,3 0 0,-10 3 15,43-3-15,-10 1 0,-19 3 0,-12 2 16,-9 2-16,-4-2 16,-15-1-16,-11 0 0,-7 0 0,-5 2 15,-11 1-15,-10 1 0,-11-3 16,-6-1-16,-3 0 0,-2 0 0,0 0 15</inkml:trace>
  <inkml:trace contextRef="#ctx0" brushRef="#br0" timeOffset="198655.1314">25640 6489 0,'0'0'0,"14"-3"0,3 1 15,-1 0-15,3-1 0,15-1 16,8 2-16,4 0 0,4-1 15,18 2-15,7 1 0,16-1 16,-2 1-16,19-3 0,1-1 16,3-1-16,-12 1 0,36 0 15,-15 0-15,-23 0 0,-16 0 0,-12-4 16,-6-3-16,-21 3 0,-13 4 16,-9 0-16</inkml:trace>
  <inkml:trace contextRef="#ctx0" brushRef="#br0" timeOffset="199071.51">26542 5075 0,'0'0'0,"0"0"0,0 0 16,0 0-16,0 0 0,0 0 16,0 0-16,0 0 0,2 19 15,-2-19-15,-6 31 0,2-12 0,0 0 16,-2 4-16,-1 4 0,0 6 15,-2 0-15,3 1 0,4-2 16,2-2-16,4-2 0,7 1 16,6-4-16,5-5 0,4-4 0,4-6 15,7-6-15,4-1 16,3-4-16,9-1 0,1-1 0,-5-2 16,-2 1-16,3-2 0,-2 1 15,-10 2-15,-6-1 0,-10 0 16,-6-4-16,-5 3 0,-2 1 15,-3 1-15</inkml:trace>
  <inkml:trace contextRef="#ctx0" brushRef="#br0" timeOffset="199304.9413">26813 5221 0,'0'0'0,"0"0"0,0 0 16,0 0-16,0 0 0,3 27 15,-3-27-15,-2 34 0,0-12 0,-4 4 16,-1 4-16,-2 1 0,0 2 16,-4 9-16,-2-1 15,-1-2-15,-2-1 0,-6 5 16,-1-3-16,3-7 0,2-5 0,-1-1 16,2-6-16,0-5 0,2-5 15,6-2-15,1-3 0,2-1 16</inkml:trace>
  <inkml:trace contextRef="#ctx0" brushRef="#br0" timeOffset="199438.6367">26729 5698 0,'0'0'0,"0"0"15,0 0-15,37 8 0,-37-8 0,37 13 16,-13-4-16,2 2 0,1 3 16,8 5-16,2 2 0,1 4 15,-3 0-15,-8-4 0,-5-4 16,-3-3-16</inkml:trace>
  <inkml:trace contextRef="#ctx0" brushRef="#br0" timeOffset="201355.9079">3667 7462 0,'0'0'16,"0"0"-16,0 0 0,0 0 0,0 0 15,0 0-15,23-6 0,-23 6 16,0 0-16,31-4 0,-31 4 15,34-2-15,-15-1 0,6 1 16,4-1-16,-1 1 0,4 0 0,16-3 16,5 0-16,7-3 15,-3 1-15,16-3 0,3 1 16,-4 0-16,-5 1 0,17-1 0,2-1 16,-12 4-16,-9-1 0,11-1 15,7-2-15,-15 4 0,-11 1 16,13 0-16,-11 1 0,-11 1 15,-10 2-15,-7 1 0,-6 1 16,-8 0-16,-7 1 0,-8-2 16,2 1-16,-4-1 0</inkml:trace>
  <inkml:trace contextRef="#ctx0" brushRef="#br0" timeOffset="201721.8659">3822 7461 0,'0'0'0,"16"-3"0,2 1 0,2-1 15,4 2-15,14-3 0,8-1 16,14 1-16,2-2 0,15 0 16,2-3-16,-3 3 0,-2 1 15,13 0-15,11 0 0,-14 0 0,-10 1 16,24 0-16,-13 3 16,-20-5-16,-14-1 0,-6 4 0,-3 6 15,-13-3-15,-8 0 0,-10-4 16,-7-2-16,-6 4 0,-3 2 0,-8-4 15,-6-4-15,7 4 16,3 0-16,3 1 0</inkml:trace>
  <inkml:trace contextRef="#ctx0" brushRef="#br0" timeOffset="202021.993">3655 7441 0,'0'0'15,"0"0"-15,0 0 0,32-8 0,-15 5 16,5 0-16,7-2 16,3 0-16,3 0 0,18-2 0,7-1 15,11-1-15,-1 3 0,18-4 16,3 0-16,8 1 0,-9 0 15,11-2-15,0 2 0,-14 2 16,-9 4-16,26 0 0,-18 2 16,-18 2-16,-14 3 0,-13-1 15,-9 1-15,-10-1 0,-9-2 0,-5 0 16,0-1-16,-5 0 0</inkml:trace>
  <inkml:trace contextRef="#ctx0" brushRef="#br0" timeOffset="202489.1213">5190 7752 0,'0'0'0,"0"0"15,0 0-15,0 0 0,-23 2 0,23-2 16,-31 7-16,14 0 16,-1 1-16,-3 3 0,-2 2 15,1 3-15,0 0 0,-2 7 16,4 1-16,2 0 0,4 1 16,7 3-16,10-1 0,5-2 15,5-2-15,9-5 0,8-4 0,2-6 16,6-4-16,12-4 0,4-3 15,2-4-15,0 0 0,8-4 16,-3-2-16,-7-4 0,-6-5 0,-13 6 16,-7 4-16,-10 4 0</inkml:trace>
  <inkml:trace contextRef="#ctx0" brushRef="#br0" timeOffset="202805.336">5736 7752 0,'0'0'0,"0"0"15,0 0-15,0 0 0,-12 26 0,12-26 16,-10 31-16,3-12 16,2 3-16,-1 0 0,2 1 15,-4 4-15,2 0 0,-1-2 0,3-1 16,-3-5-16,1-3 0,3-3 16,0-3-16,0-2 0,-1-2 15,2-6-15,1-5 0,1-2 16,1-2-16,5-5 0,0-3 15,1-2-15,3-2 16,5-3-16,5-1 0,1 2 16,-2 3-16,6-2 0,0 2 0,1 4 15,0 3-15,1 4 0,-1 3 16,1 3-16,-1 2 0,-1 5 16,1 4-16,-4 4 0,1 1 0,-4-1 15,-4-3-15,-3-1 0</inkml:trace>
  <inkml:trace contextRef="#ctx0" brushRef="#br0" timeOffset="203224.6261">6596 7854 0,'0'0'16,"0"0"-16,0 0 0,0 0 0,11-16 15,-10 10-15,-2-2 16,-2 1-16,-2-1 0,-1 2 0,-6-2 15,-1 2-15,-1 1 0,-5 2 16,-3 3-16,-2 2 0,-1 5 16,-7 3-16,-4 3 0,4 2 15,3 4-15,-4 6 0,4 0 16,5 0-16,5 0 0,6-2 16,3-1-16,5-3 0,5-2 15,6-2-15,6-2 0,3-4 0,4-3 16,5-6-16,6-3 15,-1-4-15,2-4 0,-1-3 0,0-2 16,1-1-16,-2 0 0,-3 0 16,0-2-16,-5-1 0,-4-2 15,-2 3-15,-7 1 0,-1 5 16,-2 8-16,-2 2 0,-1 3 16,-2 0-16,0 4 0,-3 5 15,-1 3-15,0 3 0,0 1 0,1 2 16,2 4-16,2-1 0,2 2 15,2 0-15,3-3 0,4 0 16,3-2-16,-4-5 0,0-1 16,-4-3-16</inkml:trace>
  <inkml:trace contextRef="#ctx0" brushRef="#br0" timeOffset="203477.7443">7318 7757 0,'0'0'0,"0"0"0,0 0 16,0 0-16,0 0 0,-32-7 16,11 10-16,-2 2 0,-2 2 15,-3 4-15,-2 1 0,-7 8 16,0 5-16,3-1 0,2 0 16,0 5-16,7-3 0,7-1 15,8-1-15,9-2 0,8 0 0,8-6 16,6-7-16,5-2 0,1-2 15,5-1-15,2-3 0,7-2 16,0-2-16,-9 1 0,-7 1 16,-6 0-16</inkml:trace>
  <inkml:trace contextRef="#ctx0" brushRef="#br0" timeOffset="203722.524">7646 7557 0,'0'0'0,"0"0"16,0 0-16,0 0 0,-3 24 0,3-24 15,-6 30-15,1-10 0,0 2 16,-1 6-16,0 2 0,1 1 16,-1 1-16,-1 6 0,1 0 15,0 4-15,-2-5 0,2-3 16,-2-1-16,2-5 0,3-5 0,1-2 15,1-1-15,0-6 0,-1-2 16,1-2-16</inkml:trace>
  <inkml:trace contextRef="#ctx0" brushRef="#br0" timeOffset="203977.2331">7999 7752 0,'0'0'0,"0"0"0,0 0 16,0 0-16,0 0 0,0 0 15,0 0-15,0 0 0,0 0 0,-21 5 16,1 1-16,-3 1 16,0 2-16,-5 1 0,-5 4 15,-7 1-15,4 2 0,-6 2 0,3 1 16,6-3-16,4-4 0,8 0 16,6-3-16,5-1 0,6 1 15,7-2-15,7 1 0,5-1 16,2-1-16,5 0 0,4 0 15,0 0-15,0 0 0,3 1 16,2-2-16,-6-1 0,-4-1 0,-5 0 16</inkml:trace>
  <inkml:trace contextRef="#ctx0" brushRef="#br0" timeOffset="204255.041">8311 7488 0,'0'0'0,"0"0"16,0 0-16,0 0 0,-4 25 0,4-25 16,-11 35-16,3-13 0,-1 1 15,1 6-15,-5 3 0,-1 9 16,1-1-16,1-3 0,1 1 15,0 3-15,2-4 0,2-5 16,3-2-16,1-5 0,1-5 0,1-4 16,1-2-16,0-3 0,1-2 15,1-1-15,0-3 0,-2 0 16</inkml:trace>
  <inkml:trace contextRef="#ctx0" brushRef="#br0" timeOffset="204589.6388">8304 7908 0,'0'0'0,"0"0"16,0 0-16,23 0 0,-23 0 0,23 2 15,-10-3-15,3 0 0,0 0 16,3-2-16,2 1 16,-1-3-16,-2 0 0,8-3 0,0-2 15,-1 0-15,-2 0 0,-2-1 16,-2-1-16,-2-2 0,-2 0 15,-4-2-15,-3-1 0,-3 2 16,-4 1-16,-7 3 0,-6 1 16,-3 3-16,-4 2 0,-5 5 15,-6 2-15,-8 6 0,2 1 0,0 9 16,-1 4-16,2 7 0,6 2 16,9 3-16,8 2 0,9-3 15,7-2-15,15-4 0,12-2 16,7-6-16,6-2 0,18-5 15,10-3-15,-19-4 0,-13-1 0,-11 0 16</inkml:trace>
  <inkml:trace contextRef="#ctx0" brushRef="#br0" timeOffset="204923.9553">9476 7349 0,'0'0'0,"0"0"0,0 0 0,-24 29 15,12-12-15,-6 9 0,-7 6 16,-9 14-16,-1 4 0,-13 18 16,-1 7-16,-7 8 0,5-8 0,-8 10 15,-1 8-15,9-18 16,9-10-16,-5 9 0,8-17 16,13-18-16,7-14 0,6-8 0,4-5 15,3-4-15</inkml:trace>
  <inkml:trace contextRef="#ctx0" brushRef="#br0" timeOffset="205222.0951">10229 7554 0,'0'0'0,"0"0"0,0 0 0,0 0 15,0 0-15,4-19 0,-4 19 16,0 0-16,-26-4 0,26 4 16,-41 15-16,15-5 0,-1 0 0,-13 9 15,-2 7-15,1 2 0,3-2 16,-5 13-16,4 4 0,3 4 16,8-4-16,11-1 0,11-6 15,8-6-15,8-7 0,16-4 16,12-4-16,1-7 0,1-3 0,10-9 15,10-4-15,-15 2 0,-11 1 16,-8 1-16</inkml:trace>
  <inkml:trace contextRef="#ctx0" brushRef="#br0" timeOffset="205539.1254">10700 7583 0,'0'0'0,"0"0"0,0 0 16,0 0-16,-13 30 0,13-30 16,-21 36-16,9-15 0,0 4 0,0 0 15,0 4-15,-1 3 0,2-3 16,-1 1-16,3-5 0,1-5 16,2-5-16,2-7 0,1-4 15,0-3-15,3-1 0,3-10 16,3-4-16,4-2 0,2-3 0,4-4 15,2-5-15,8-5 16,0 3-16,3 3 0,2 2 16,-3 4-16,-1 3 0,5 0 15,0 2-15,-2 5 0,-3 3 0,-1 6 16,-2 3-16,-2 3 0,-2 2 16,-5 0-16,-3-3 0,-2 0 15</inkml:trace>
  <inkml:trace contextRef="#ctx0" brushRef="#br0" timeOffset="205989.5099">11531 7636 0,'0'0'0,"0"0"16,0 0-16,0 0 0,0 0 15,0 0-15,13-19 0,-13 19 16,0 0-16,-8-18 0,1 7 15,-1 0-15,-3 2 0,-5 2 16,-4 2-16,1 2 0,-2 0 0,-11 5 16,-4 2-16,3 4 0,0 1 15,0 6-15,-1 4 0,-4 6 16,5 0-16,6 3 0,4 2 16,5 0-16,5-3 0,6 4 15,7-5-15,7-2 0,4-4 0,6-9 16,6-7-16,2-4 15,2-4-15,3-6 0,2-6 16,-3 1-16,-3-3 0,3-2 16,2-3-16,-4 0 0,-1 0 0,-2-5 15,-4 1-15,-7 7 0,-1 4 16,-2 2-16,-2 4 0,-4 5 16,0 3-16,-4 2 0,1 8 15,-1-1-15,-1 3 0,-1 6 16,0 4-16,1 1 0,0 0 0,2 2 15,1 5-15,4-3 16,3-1-16,5-5 0,6-3 16,-5-4-16,-1-2 0,-5-2 0</inkml:trace>
  <inkml:trace contextRef="#ctx0" brushRef="#br0" timeOffset="206238.9884">12141 7508 0,'0'0'0,"0"0"16,0 0-16,0 0 0,-34 12 0,34-12 15,-40 18-15,17-6 0,-1 2 16,0 3-16,-2 2 0,-2 6 16,2 0-16,2 6 0,7 1 15,6-6-15,4-4 0,11-2 16,8-4-16,5-2 0,3-4 15,5-3-15,5-3 0,1-3 16,1-2-16,6-5 0,1-3 16,-8 2-16,-8 1 0,-4 2 15</inkml:trace>
  <inkml:trace contextRef="#ctx0" brushRef="#br0" timeOffset="206488.9937">12505 7329 0,'0'0'16,"0"0"-16,0 0 0,0 0 0,0 0 16,-12 32-16,12-32 15,-15 36-15,5-16 0,-4 5 0,-1 4 16,0 2-16,0-1 0,-1 12 16,0 0-16,0 3 0,0-7 15,2-4-15,2-4 0,1-5 0,2 0 16,0-5-16,1-3 15,1-4-15,-1-2 0,1-4 16,2-3-16,1-5 0,0-5 0,2 2 16,0 1-16,1-1 0</inkml:trace>
  <inkml:trace contextRef="#ctx0" brushRef="#br0" timeOffset="206739.0014">12874 7525 0,'0'0'0,"0"0"15,0 0-15,0 0 0,0 0 0,0 0 16,0 0-16,-27 7 0,27-7 16,-39 10-16,12-4 15,-4 0-15,-3 0 0,-13 4 0,-2 2 16,3 0-16,1-1 0,-2 2 16,6 2-16,8-2 0,7 1 15,5 3-15,8-1 0,8-1 16,5 1-16,13-2 0,12 0 15,2-1-15,4 1 0,13 4 16,5 3-16,-3-1 0,-1-2 0,-5-2 16,-10-4-16,-7-4 0</inkml:trace>
  <inkml:trace contextRef="#ctx0" brushRef="#br0" timeOffset="207002.146">12417 8032 0,'0'0'16,"0"0"-16,0 0 0,0 0 0,0 0 15,0 0-15,-23 15 0,23-15 16</inkml:trace>
  <inkml:trace contextRef="#ctx0" brushRef="#br0" timeOffset="208032.8426">5602 8375 0,'0'0'0,"0"0"0,0 0 0,0 0 16,-20-4-16,20 4 0,0 0 15,-25-4-15,19 1 0,0 2 16,2-1-16,1 0 0,-1 0 0,8 1 15,0 0-15,4-1 0,2 0 16,5 1-16,5 0 16,2-2-16,1 1 0,15-2 0,6-1 15,0 1-15,0 1 0,19-2 16,6-3-16,13 3 0,-5 2 16,25-4-16,8 0 0,-12 0 15,-7 0-15,54-1 0,16 1 16,-31 1-16,-18 2 0,7 1 15,5 5-15,-21-1 0,-11 0 0,8-1 16,3-1-16,-19 2 0,-18 1 16,1-2-16,1-3 15,-13-1-15,-8 0 0,-12-2 0,-7 2 16,-12 0-16,-6 2 0,-3 1 16,-2 0-16,-3 0 0</inkml:trace>
  <inkml:trace contextRef="#ctx0" brushRef="#br0" timeOffset="211955.175">3580 7527 0,'0'0'0,"0"0"15,0 0-15,0 0 0,0 0 0,0 0 16,0 0-16,0 0 15,0 0-15,0 0 0,0 0 16,0 0-16,0 0 0,0 0 16,0 0-16,0 0 0,0 0 0,0 0 15,0 0-15,0 0 0,0 0 16,0 0-16,-11-25 0,11 25 16,0 0-16,-22-17 0,22 17 15,-22-16-15,12 5 0,-3 0 16,0-2-16,2 2 0,0 0 0,-1-4 15,-3-1-15,1-1 16,2 0-16,-6-5 0,1-1 16,-1 0-16,4 3 0,2-4 15,-1-2-15,4 1 0,0 2 0,5-7 16,0-2-16,4 3 0,1 1 16,6-1-16,5-2 0,0 1 15,4 1-15,7-4 16,8 0-16,1 4 0,0 3 0,12-2 15,4 1-15,11-4 0,1 0 0,3 5 16,3 3-16,0 4 0,3 2 16,12 1-16,2 0 15,7 2-15,-4 6 0,30 1 0,-9 3 16,-5 2-16,-8 1 0,-3 4 16,-1 2-16,-10 2 0,-5 3 15,-5 3-15,0 4 0,-5 4 16,-4 3-16,-6 3 0,-5 3 15,-8-2-15,-6 0 0,-3 4 16,-2 0-16,-8 5 0,-4 2 16,-9 5-16,-5 4 0,-3-6 0,-1-2 15,-2-3-15,-1 0 0,-9 2 16,-7 1-16,-4 2 0,-4 1 16,-2-12-16,-2-6 0,-7-1 15,-4-1-15,-10-1 0,-7 1 16,-4-5-16,-6-2 0,22-5 15,14-3-15,10-3 0</inkml:trace>
  <inkml:trace contextRef="#ctx0" brushRef="#br0" timeOffset="217855.7681">2461 7547 0,'0'0'0,"0"0"0,30-2 15,-14 1-15,-1 0 0,12 0 0,4 0 16,-2 1-16,2 1 0,10-1 16,0 0-16,-4-2 0,-1 0 15,-5 0-15,-5-1 0,-2 1 16,-5 0-16,-1-1 0,-3 1 15,-3-1-15,-2 2 0,-1-1 16</inkml:trace>
  <inkml:trace contextRef="#ctx0" brushRef="#br0" timeOffset="218072.2496">2715 7390 0,'0'0'0,"0"0"15,0 0-15,1 41 0,2-19 0,-3 17 16,3 8-16,0 4 0,1 3 16,1 16-16,2 2 15,-3 4-15,2-8 0,-3 4 0,2-9 16,-1-11-16,-1-11 0,-2-4 16,1-8-16,-2-13 0,0-3 15,-2-13-15,-1-8 0,2 3 16,-2 1-16,2 1 0</inkml:trace>
  <inkml:trace contextRef="#ctx0" brushRef="#br0" timeOffset="218240.1719">2803 7653 0,'0'0'0,"0"0"0,0 0 0,0 0 15,-18 17-15,18-17 0,-28 30 16,12-10-16,-3 2 0,-3 5 15,-2 3-15,-6 8 0,1-2 16,-2 2-16,3-4 0,2-8 0,8-4 16,1-5-16,5-2 0,2-4 15</inkml:trace>
  <inkml:trace contextRef="#ctx0" brushRef="#br0" timeOffset="218405.5277">2697 7738 0,'0'0'0,"0"0"0,0 0 15,23 9-15,-23-9 0,22 18 16,-7-4-16,1 3 0,-1 2 0,4 6 16,-3 2-16,0-4 0,-1-3 15,-2-2-15,0-3 0,-4-4 16,1-2-16,-1-2 0,-1-1 16,0-1-16</inkml:trace>
  <inkml:trace contextRef="#ctx0" brushRef="#br0" timeOffset="218557.48">3086 7493 0,'0'0'0,"0"0"0,0 0 0,0 0 16,13 20-16,-13-20 0,9 20 15,-9-20-15,9 25 0,-6-13 16,-2-1-16,1-2 0</inkml:trace>
  <inkml:trace contextRef="#ctx0" brushRef="#br0" timeOffset="218722.9287">3054 7708 0,'0'0'15,"0"0"-15,0 0 0,0 0 0,23 4 16,-23-4-16,22 8 0,-10-3 15,1 0-15,-2 0 0,0 1 16,-2 0-16,0-1 0,-2-2 0</inkml:trace>
  <inkml:trace contextRef="#ctx0" brushRef="#br0" timeOffset="218939.0253">2940 7911 0,'0'0'0,"0"0"0,26-5 0,-26 5 16,38-9-16,-10 4 0,3 1 16,10-5-16,0 2 0,13-2 15,-1 1-15,-2 2 0,-4-1 0,2 0 16,-5 1-16,-7 0 16,-7 0-16,-7-1 0,-6 0 0,-7 0 15,-5 1-15,-4 3 0,2 0 16,0 1-16</inkml:trace>
  <inkml:trace contextRef="#ctx0" brushRef="#br0" timeOffset="219155.6732">3365 7489 0,'0'0'0,"0"0"0,0 0 15,0 0-15,-5 25 0,5-25 16,-10 36-16,1-11 0,1 2 15,-2 7-15,0 7 0,-3 10 16,-2-1-16,-1 7 0,-4-3 16,2-9-16,2-5 0,-6 1 15,1-3-15,3-7 0,3-5 0,-1-10 16,1-4-16,5-4 0,0-1 16,2-2-16</inkml:trace>
  <inkml:trace contextRef="#ctx0" brushRef="#br0" timeOffset="219324.8584">3287 7979 0,'0'0'0,"0"0"0,0 0 15,23 16-15,-23-16 0,18 19 16,-5-6-16,0 2 0,-2 0 0,4 7 16,1 1-16,-1-4 0,-2-2 15,0-2-15,2-1 0,-5-3 16,-2-3-16,-1 1 0,0-4 15,-2 1-15</inkml:trace>
  <inkml:trace contextRef="#ctx0" brushRef="#br0" timeOffset="219489.6616">3602 8070 0,'0'0'0,"0"0"0,0 0 16,0 0-16,22 15 0,-22-15 15,17 18-15,-17-18 0,17 23 0,-8-13 16,-2-2-16,1 0 16,-3-2-16,0 0 0</inkml:trace>
  <inkml:trace contextRef="#ctx0" brushRef="#br0" timeOffset="219656.5727">4017 7633 0,'0'0'0,"0"0"15,0 0-15,19 6 0,-11 0 0,-1 3 16,1 4-16,1 1 0,-2 1 16,-2-3-16,2-2 0,-4-1 15</inkml:trace>
  <inkml:trace contextRef="#ctx0" brushRef="#br0" timeOffset="219822.643">3937 8100 0,'0'0'0,"0"0"0,0 0 16,0 0-16,22-12 0,-22 12 16,30-18-16,-14 6 0,3 0 15,3-5-15,0-2 0,-2-2 16,1-1-16,-1-3 0,-3 5 15,0 2-15</inkml:trace>
  <inkml:trace contextRef="#ctx0" brushRef="#br0" timeOffset="220076.0273">4375 7429 0,'0'0'0,"0"0"0,0 0 0,0 23 15,0-23-15,0 36 0,-4-7 16,1 3-16,1 4 0,1 12 16,1 0-16,1 7 0,1-5 0,-2 2 15,3-5-15,-3-7 0,1-7 16,2-3-16,-3-3 0,1-5 16,-1-2-16,-1-3 0,-5-1 15,2-4-15,-5-1 0,-4-3 16,-5 0-16,1-6 0,-1-3 15,4 0-15,1 0 0,4 1 0</inkml:trace>
  <inkml:trace contextRef="#ctx0" brushRef="#br0" timeOffset="220322.369">4131 7740 0,'0'0'0,"0"0"0,0 0 15,22-10-15,-22 10 0,22-8 0,-9 5 16,-1 1-16,2-1 0,-1 3 15,0 3-15,-1 0 0,-1 2 0,-1 1 16,0 2-16,-6 1 0,0 0 16,-4 3-16,-4 3 15,0 6-15,-5 1 0,-2 1 16,-1 2-16,-3 0 0,-4-2 0,-2 5 16,0-1-16,3-2 0,3-1 0,4-4 15,2-2-15,2-8 16,5-6-16,1-1 0,1-1 15,-2 0-15</inkml:trace>
  <inkml:trace contextRef="#ctx0" brushRef="#br0" timeOffset="220605.5059">4659 7610 0,'0'0'0,"0"0"0,0 0 0,0 0 15,0 0-15,0 0 0,-29 19 16,29-19-16,-32 23 0,14-8 15,-7 3-15,3-1 0,0 0 0,-4 3 16,0 1-16,4-4 16,4-2-16,0-2 0,3-1 15,4-1-15,4-3 0,5 3 0,4 2 16,1-1-16,2 1 0,9 1 16,4-1-16,3 0 0,1 0 15,3 3-15,4 2 0,5 0 16,-1-2-16,0-2 0,-1-2 15,-3 1-15,-1-2 0,3 3 16,-2-3-16,-6-3 0,-4-1 0,-7-2 16,-2-2-16,-1 1 0</inkml:trace>
  <inkml:trace contextRef="#ctx0" brushRef="#br0" timeOffset="230039.7025">10789 7416 0,'0'0'0,"8"1"16,5-1-16,-1 1 0,1 1 16,9 0-16,3-1 0,5 3 15,2-1-15,12 2 0,2 2 0,3-4 16,1-1-16,11 2 0,2 1 15,0-2-15,0-1 0,12-1 16,0-2-16,-2 0 0,-2 1 16,11-3-16,-2-2 0,-1 1 15,-3 1-15,31-2 0,-10-1 16,-6 1-16,-5 1 0,-1 3 16,-2 1-16,-6-2 0,-2-1 0,1-2 15,2-1-15,-4 1 0,-2-1 16,2 2-16,1 1 0,-4-1 15,0-1-15,-1 0 0,3 1 16,-4 0-16,-1 0 0,-2 3 16,-1 3-16,0-5 0,1-2 15,0 0-15,2-1 0,-7 3 16,-2 0-16,1 0 0,4-1 16,-2 2-16,-1 2 0,-1-2 0,0 2 15,2 0-15,0 2 0,-1-5 16,-1-1-16,-3 2 0,-1 6 15,1-5-15,1-3 0,-3-2 16,-1-1-16,1 6 0,1 4 16,-3-3-16,-1-1 0,1-3 15,0-1-15,0 5 0,1 4 0,0-4 16,-1-4-16,-1 2 16,-2 1-16,-1 3 0,-2 1 15,2-3-15,0-2 0,2-2 0,1-2 16,-3-1-16,0 1 0,1 3 15,-1 0-15,1 1 0,-2 1 16,0 1-16,-1 2 0,0-3 16,1-3-16,-1 2 0,1 1 15,-1 0-15,2 1 0,-3 0 16,-1 2-16,-1-1 0,-1-1 0,5-1 16,1-1-16,0 5 15,-1 2-15,4-4 0,2-2 16,-3-1-16,-3 0 0,-2 6 0,-3 3 15,1-2-15,0 0 0,4-8 16,4-2-16,-5 2 0,-1-1 16,-1 3-16,0 1 0,-14 1 15,5 0-15,18-1 0,-1-1 16,-23 1-16,2 0 0,4-1 16,3 1-16,1 0 0,-2 0 0,4 1 15,2-1-15,-3 1 0,-2 1 16,2-2-16,4 1 0,-5-2 15,-1-1-15,2 1 0,2-1 16,-1 2-16,-3 3 0,2-3 16,0-2-16,-1 1 0,-1-1 0,2 0 15,0 1-15,0 1 16,-2 1-16,2-2 0,0-1 16,-2 1-16,-3 0 0,2 0 0,1 0 15,-1 1-15,-2 1 0,0-2 16,1-1-16,-3 2 0,2 0 15,2 0-15,1 0 0,0-2 16,-2 2-16,0 0 0,-2 0 16,0 0-16,1 0 0,1 0 15,1-1-15,-1 1 0,1 0 0,0 1 16,1 1-16,-2-2 16,0 1-16,-1 0 0,0 0 0,2-1 15,1-1-15,-1 1 0,1 0 16,0 0-16,1 2 0,0-1 15,-1-1-15,1 0 0,0 0 16,0 0-16,-2 0 0,0 1 16,-3-1-16,3-1 0,3 1 15,-1-1-15,-3-1 0,3 1 16,1 1-16,0-1 0,-2 1 0,1 0 16,1 1-16,0 0 0,-1-1 15,0 0-15,0 0 0,-2 0 16,0 0-16,2-1 0,0 1 15,0 0-15,-1 1 0,0-1 16,2 1-16,-2 0 0,-2-1 16,3-1-16,1-1 0,-2 1 15,1 1-15,1 0 0,1 0 16,-1 0-16,-2 0 0,2 0 16,1 2-16,-1-1 0,-2 0 0,2 0 15,1 1-15,-1-1 0,-3 0 16,3 2-16,2-1 0,-1 0 15,0 1-15,0 0 0,0 1 16,-1-1-16,-1 0 0,7-2 16,-2 0-16,-7-3 0,2-1 0,4 4 15,-1 5-15,-5-2 16,-1-3-16,7 0 0,2 0 16,-8 2-16,1 0 0,6-2 0,0-1 15,0 1-15,-1 1 0,0-1 16,2-2-16,-4 2 0,-2 4 15,3-3-15,4 1 0,-3-2 16,-1-2-16,1 1 0,1 1 16,-1 2-16,-1 0 0,2-2 15,3-1-15,-2 1 0,0-1 0,0 2 16,-1 1-16,1 0 16,1-1-16,2 1 0,0 0 15,-2-2-15,1-1 0,1 1 0,-1 1 16,0 1-16,-2-1 0,3 1 15,0 0-15,-2 0 0,-2 0 16,2-1-16,4 1 0,-4-1 16,-2-1-16,2-3 0,0-2 15,0 4-15,-2 4 0,0-2 16,-1 1-16,-2-2 0,-1-1 16,-2 0-16,0 0 0,2 0 0,2 0 15,-2-1-15,-2-1 0,0 1 16,-1 1-16,1 0 15,-2 0-15,0 0 0,-2-2 0,4 0 16,0-1-16,0 1 0,-3 0 16,5-1-16,2-2 0,-5 3 15,-1-1-15,6 3 0,1 0 16,-5-1-16,-1-2 0,10 0 16,1-1-16,-2 0 0,-3 0 15,1 2-15,0 4 0,0 0 0,0 1 16,-5-2-16,0-1 15,0-3-15,-1-2 0,1 3 0,0 1 16,-4 2-16,-3 3 0,1-6 16,2-2-16,-10 3 0,-2 2 15,1 0-15,-1 2 0,-1-3 16,0-2-16,-2-5 0,-1-3 16,-3 4-16,-2 4 0,-5 0 15,-2 0-15,-3 1 0</inkml:trace>
  <inkml:trace contextRef="#ctx0" brushRef="#br0" timeOffset="231642.6391">25580 6639 0,'0'0'0,"-11"1"15,-5 3-15,-1-1 0,0 3 0,-13 2 16,-5 3-16,-5 4 0,2 0 16,-3 7-16,0 4 15,5 2-15,5 0 0,3 3 0,4 1 16,3-1-16,2 0 0,0 6 15,3 4-15,2-3 0,3-1 16,6 6-16,4 5 0,3-6 16,2-6-16,7-2 0,5-3 15,0 0-15,2-1 0,9-1 16,6 1-16,2-7 0,2-2 0,13 5 16,5-1-16,-1-4 0,-1-4 15,9 1-15,5 0 0,-3 0 16,-1 0-16,36 6 0,-2-5 15,-11-3-15,-8-3 0,8 0 16,6-2-16,-12 3 0,-6 3 0,8-6 16,6-3-16,-9-2 0,-4-1 15,7 0-15,5-1 16,-7 0-16,-5-1 0,7 1 0,4-2 16,-7-2-16,-4-4 0,4 3 15,1 4-15,-7-1 0,-5 3 16,7-5-16,5-3 0,-7 1 15,-3 2-15,5-2 0,4 0 16,-7 2-16,-5 2 0,9-6 16,6-4-16,-6 6 0,-6 2 0,5-2 15,3-2-15,-9 1 16,-5-1-16,9-5 0,6-4 0,-7 2 16,-5 1-16,1 0 0,2 1 15,-4-3-15,-3 0 0,3 2 16,3 3-16,-8-4 0,-5-4 15,5-6-15,3-4 0,-8 10 16,-4 6-16,1-4 0,0-2 16,-10-1-16,-7-1 0,-1-1 15,1 0-15,-3-3 0,-2 1 0,-7-5 16,-4-1-16,-6 4 0,-4 1 16,-2-1-16,-3 0 15,-5-4-15,-4-3 0,-7-2 0,-5-2 16,9 14-16,0 0 0,-7-7 15,-7-3-15,0 2 0,-1 1 16,-6-2-16,-4 0 0,-2 1 0,-2 0 16,-4-3-16,-3-2 15,0 0-15,1 3 0,-5-1 16,-4-1-16,2 4 0,2 4 0,-33-10 16,-2 4-16,8 6 0,6 1 0,-4-1 15,-3 0-15,9-1 16,6 2-16,-13-2 0,-10 1 15,8 8-15,5 5 0,-9-1 16,-8 0-16,8 1 0,4 1 16,-5-3-16,-2-4 0,3 5 15,3 4-15,-12-1 0,-8 0 0,9-4 16,5-1-16,-8 11 16,-7 7-16,6-1 0,5-3 0,-9-1 15,-4-2-15,5 3 0,4 0 16,-11 2-16,-7 0 0,5 2 15,4 0-15,-7 6 0,-5 3 16,7 2-16,5-2 0,-13-3 16,-8-2-16,10 2 0,8 1 0,-4 12 15,-3 9-15,13-4 16,9-1-16,27-9 0,20-6 0,11-4 16</inkml:trace>
  <inkml:trace contextRef="#ctx0" brushRef="#br0" timeOffset="235090.2528">29048 7316 0,'0'0'0,"0"0"16,0 0-16,0 0 0,0 0 0,13 23 15,-13-23-15,12 22 16,-12-22-16,14 31 0,-6-9 16,0 2-16,-1 0 0,3 4 15,1 4-15,4 11 0,-1-2 0,5 14 16,0-1-16,-2-2 0,1-3 16,1 7-16,-3-1 15,-3-4-15,0-1 0,-2 8 0,-4-2 16,-2-9-16,-3-5 0,0-10 15,-1-9-15,0-6 0</inkml:trace>
  <inkml:trace contextRef="#ctx0" brushRef="#br0" timeOffset="235706.7816">28643 8618 0,'0'0'0,"13"-4"0,6 1 0,2 0 16,2 1-16,15-2 0,12-1 16,-1 0-16,-2-1 0,11-1 15,-1-2-15,-9 2 0,-7 2 0,-3 0 16,-9 2-16,-7 0 15,-5 2-15,-4-1 0</inkml:trace>
  <inkml:trace contextRef="#ctx0" brushRef="#br0" timeOffset="235940.0925">28944 8449 0,'0'0'0,"0"0"0,0 0 0,4 32 16,-2-17-16,-4 9 0,0 5 16,-2 11-16,-1 2 0,0 13 15,0-1-15,1-5 0,0-3 0,0 4 16,3-6-16,-2-5 0,-3-4 16,-1-5-16,-3-5 0,-2-4 15,-3-4-15,4-5 0,2-2 16,3-2-16</inkml:trace>
  <inkml:trace contextRef="#ctx0" brushRef="#br0" timeOffset="236056.6148">28621 8988 0,'0'0'0,"0"0"16,0 0-16,0 0 0,-1-20 15,1 20-15,11-18 0,-11 18 0,30-22 16,-9 10-16,3 1 0,7-1 16,5-2-16,13-2 0,0 0 15,1 1-15,-9 3 0,-8 3 16</inkml:trace>
  <inkml:trace contextRef="#ctx0" brushRef="#br0" timeOffset="236240.0693">29559 8531 0,'0'0'0,"0"0"0,-19 13 15,6-3-15,-1 3 0,-13 9 0,-5 3 16,0 3-16,-1 0 0,-7 10 15,-1 1-15,7-4 0,5-4 16,-1-3-16,5-8 0,5-5 16,5-3-16,2-2 0</inkml:trace>
  <inkml:trace contextRef="#ctx0" brushRef="#br0" timeOffset="236422.846">29379 8768 0,'0'0'0,"0"0"16,0 0-16,0 28 0,0-14 0,-2 2 16,-2 3-16,-2 0 0,1 2 15,-1 1-15,1 0 0,0-2 16,3-2-16,1-3 16,2-4-16,1-5 0,2-4 0,-1 0 15,-1 0-15,0-1 0</inkml:trace>
  <inkml:trace contextRef="#ctx0" brushRef="#br0" timeOffset="236589.331">29561 8792 0,'0'0'0,"0"0"0,0 0 16,1 25-16,-1-25 0,-3 26 16,1-9-16,1 1 0,1 0 0,-1 1 15,0 1-15,1 5 16,0-3-16,1-5 0,1-2 15,0-2-15,-1-1 0,0-4 0</inkml:trace>
  <inkml:trace contextRef="#ctx0" brushRef="#br0" timeOffset="236739.8437">29732 8736 0,'0'0'0,"0"0"0,0 0 16,16 25-16,-16-25 0,17 29 15,-5-8-15,0 1 0,-1 3 16,4 11-16,0 6 0,1 0 0,-2-1 16,2 2-16,-4-8 0,-2-7 15</inkml:trace>
  <inkml:trace contextRef="#ctx0" brushRef="#br0" timeOffset="237607.0389">28176 8792 0,'0'0'0,"0"0"0,0 0 16,0-21-16,1 11 0,2-2 15,1-1-15,6-6 0,4-2 0,5 0 16,7-3-16,5 2 0,5-1 16,16-5-16,6 2 0,6 2 15,5 2-15,18-5 0,3 1 16,18 2-16,0 6 0,18 3 15,1 5-15,42 8 0,-18 8 0,-13 12 16,-8 9-16,-17 8 16,-12 5-16,-9 13 0,-7 7 15,-14 3-15,-8 0 0,-14 3 16,-11 2-16,-10-2 0,-8-3 0,-12 0 16,-5 0-16,-8-2 0,-4-2 15,-14-2-15,-9-1 0,-9-8 16,-7-6-16,-15-6 0,-9-4 15,-7-7-15,-5-5 0,-17-4 16,-12-2-16,-3-12 0,-2-7 0,-6-13 16,-3-8-16,2 2 15,0 4-15,-2-9 0,-1-4 0,8-6 16,6-5-16,9-3 16,8-4-16,15-1 0,11-1 0,19-5 15,13-4-15,18 8 0,12 6 16,19-6-16,15 0 0,12 1 15,9 2-15,15 2 0,10 3 16,-23 14-16,-15 11 0,-10 6 16</inkml:trace>
  <inkml:trace contextRef="#ctx0" brushRef="#br0" timeOffset="238141.9001">26449 7511 0,'0'0'16,"38"-3"-16,6-2 0,16 0 16,5 0-16,37 1 0,35 1 0,51 0 15,3 2-15,4-1 0,1-1 16,-17 1-16,-13 2 0,3 4 15,3 2-15,-28 1 16,-19 1-16,-7 1 0,-6-1 0,-26 0 16,-17-1-16,-21-2 0,-14-4 15,-24-1-15,-16-2 0,1 1 0,2-1 16,1 2-16</inkml:trace>
  <inkml:trace contextRef="#ctx0" brushRef="#br0" timeOffset="238422.7142">26104 7521 0,'0'0'0,"30"-6"0,5 1 16,9-2-16,7 0 0,33-4 15,33 0-15,20 0 0,0 1 0,87-2 16,31-1-16,-32 2 16,-20 2-16,13 6 0,9 4 0,-15 0 15,-12 2-15,12 4 0,7 5 16,-28 0-16,-19 1 0,-9 2 16,-5 1-16,-37-3 0,-26-2 15,-28-4-15,-21-2 0,-13 0 16</inkml:trace>
  <inkml:trace contextRef="#ctx0" brushRef="#br0" timeOffset="243593.2849">3233 9000 0,'0'0'16,"0"0"-16,0 0 0,26-8 15,-26 8-15,23-3 0,-5 2 16,-2-1-16,4 0 0,4 1 16,3 0-16,9-2 0,-1 0 0,7 2 15,5 2-15,7-2 0,-2 0 16,9 2-16,2 0 0,11 1 15,-3 1-15,19-3 0,7-3 16,-10 4-16,-3 3 0,23-2 16,6-3-16,37 1 0,-18 0 0,5 0 15,4 0-15,-11 0 0,-4-1 16,16-1-16,13-1 0,-7-1 16,-4-1-16,14-1 0,14-1 15,-14 1-15,-6 0 0,16 1 16,12-2-16,-13 6 0,-8 2 15,17-7-15,8-5 0,-11 2 16,-13 1-16,17 2 0,9 1 16,-16 1-16,-11 2 0,14-4 0,9 0 15,-17 5-15,-13 2 0,8-1 16,5-2-16,-18 3 16,-13 3-16,-2-2 0,-3 0 15,-19-3-15,-12-2 0,-7 7 0,-3 6 16,-18-5-16,-11-2 0,-18 0 15,-9-1-15,-14-7 0,-9-2 16,-3 1-16,-1 1 0,-2 3 0</inkml:trace>
  <inkml:trace contextRef="#ctx0" brushRef="#br0" timeOffset="244190.2918">8640 8879 0,'0'0'0,"0"0"0,0 0 16,0 0-16,0 0 0,0 0 15,0 0-15,0 0 0,0 0 0,0 0 16,0 0-16,0 0 0,20 19 16,-20-19-16,0 0 0,0 24 15,0-24-15,0 21 0,0-10 16,1-1-16,0 0 0,1-2 15,1-2-15,1 0 0,0-1 0,3-5 16,2 0-16,2-3 0,2-1 16,2-3-16,3-3 0,2-1 15,1-2-15,7-3 0,3-1 16,0-1-16,1 0 0,6-3 16,-2 0-16,-4 2 15,-3 2-15,-4 2 0,-2 0 0,-4 3 16,-4 2-16,-3 3 0</inkml:trace>
  <inkml:trace contextRef="#ctx0" brushRef="#br0" timeOffset="246769.5373">2317 11668 0,'0'0'15,"0"0"-15,0 0 0,0 0 16,32 2-16,-32-2 0,32 5 16,-11-4-16,5 2 0,3 0 0,8 3 15,13 0-15,1 0 0,23 0 16,8 0-16,-1 0 0,2-1 16,25 4-16,22 2 15,20-2-15,-1 0 0,12 2 16,10 1-16,41 2 0,-40-2 0,0-2 15,1 0-15,2 3 0,2 1 16,23-4-16,15 1 16,-25-2-16,-14-2 0,3 0 0,5 1 15,2 0-15,1 1 0,15-2 16,11 0-16,-3 0 0,-1 1 16,-3-5-16,-3-1 0,-15 0 15,-10 2-15,-1 1 0,-1-2 16,-8 1-16,-7-2 0,20 2 15,12-1-15,14 5 16,10 4-16,-50-1 0,-35 0 0,13 3 16,10 2-16,-25-2 0,-15-1 15,10-1-15,10 0 16,-17-3-16,-12-2 0,9 0 0,8-1 16,-17-5-16,-13-4 0,8-7 15,4-3-15,-13 2 0,-11 1 0,7-4 16,2-3-16,-12-2 15,-6-2-15,3-10 0,2-5 16,-13 2-16,-8 3 0,6-9 16,3-5-16,-9 0 0,-6-2 0,-3-5 15,1-5-15,-10 6 0,-5 4 16,0-6-16,0-2 16,-5 7-16,-3 4 0,-4-4 0,-2-5 15,-7 11-15,-3 7 0,-7-3 16,-4-1-16,-3 6 0,-2 3 0,-12-4 15,-8-1-15,-5 6 16,-3 3-16,-14 1 0,-12 0 16,5 4-16,2 0 0,-25-3 15,-17-4-15,12 11 0,10 6 0,-21 1 16,-14 1-16,3-3 0,4-2 16,-27-4-16,-19 0 0,13 2 15,10 4-15,-24-3 0,-16 0 16,12 0-16,10 1 0,-26-2 15,-18-1-15,19 4 0,14 2 0,-28-1 16,-20 1-16,24 0 0,16 0 16,-27 3-16,-18 1 15,25 1-15,18 4 0,-29-6 0,-15 0 16,21 3-16,16 5 0,-24 7 16,-18 3-16,28-5 0,19-4 0,-23 1 15,-15 1-15,25 5 16,16 2-16,-17 2 0,-17 2 15,25-6-15,16-2 0,-19 7 16,-15 6-16,25-5 0,16 0 0,-15-2 16,-11-1-16,24 4 0,12 3 15,-13 1-15,-12-1 16,23-5-16,16-1 0,-10 3 0,-8 3 16,21-3-16,17-4 0,-6 5 15,-1 3-15,16-9 0,7-6 0,7-2 16,0-2-16,16 2 15,9 0-15,6-1 0,4-1 16,12-3-16,7-1 0,6 1 16,3 0-16,6 3 0,3 4 0,4-1 15,4 3-15,1 2 0,-2 4 16,4 15-16,4 11 0,-1-2 16,-1-3-16,0 13 0,1 7 15,-2-1-15,-1 2 0,2 7 16,4 5-16,0-9 0,0-6 0,9 0 15,3 1-15,-2-9 0,-2-5 16,7-5-16,6-4 16,2-5-16,3-5 0,15-1 0,15-1 15,-2-13-15,-2-7 0,-18 2 16,-14-1-16,-9 1 0</inkml:trace>
  <inkml:trace contextRef="#ctx0" brushRef="#br0" timeOffset="247889.5164">13055 11039 0,'0'0'15,"0"0"-15,20-3 0,-11 2 0,1 0 16,4 1-16,4 1 0,9 1 16,4-1-16,6 0 0,5 2 15,4-2-15,6 1 0,15 0 16,3 1-16,13 1 0,-1 0 0,10 0 16,-1-1-16,-9 0 0,-3-2 15,1 1-15,-7-1 16,-15 1-16,-9-1 0,5 0 15,-14 0-15,-23-2 0,-6 0 0,-9 4 16,-5 3-16,-7-1 0,-6 2 16,-10 2-16,-6 4 0,-8 1 15,-7 1-15,-3 7 0,-4 2 16,-3 3-16,-1 1 0,-13 6 16,-1-3-16,2 1 0,4 1 0,-30 12 15,8-4-15,14-6 0,11-2 16,8-4-16,5-3 15,11-8-15,7-5 0,11-8 16,8-2-16,7-3 0,6 0 0,1-8 16,4-7-16,0 2 15,3-6-15,4-2 0,3-6 0,4-4 16,3-6-16,4-3 0,1-4 16,2-2-16,1 0 0,7-7 15,3 0-15,-3 6 0,-2 4 16,0-3-16,-1 0 0,0-2 0,-3 6 15,5-8-15,-4 11 16,-8 12-16,-5 7 0,-4 8 16,-4 6-16,-4 7 0,2 1 0,2 6 15,2 6-15,-1 3 0,1 3 16,-1 8-16,0 8 0,-2 2 16,-1 2-16,1 5 0,-1 3 15,2 6-15,1 5 0,0-2 16,0 0-16,2 2 0,0-4 15,2-1-15,-1 0 0,-3-8 16,-2-4-16,-1-2 0,-2-7 16,-4-10-16,-2-3 0,-1-6 0,-1-4 15,-1-5-15,-1-2 0,-7-8 16,-6-7-16,-3-4 0,-1-5 16,-3-6-16,-2-6 0,-4-1 15,-3 0-15,-9-14 0,-2-5 16,-3 3-16,1 0 0,-10-2 15,-1 4-15,5 3 0,4 2 0,-22-10 16,8 8-16,9 11 16,8 7-16,4 6 0,3 5 0,5 6 15,4 5-15,9 1 0,6 2 16,4 0-16</inkml:trace>
  <inkml:trace contextRef="#ctx0" brushRef="#br0" timeOffset="254972.9554">11638 10669 0,'0'0'15,"0"0"-15,0 0 0,0 0 0,0 0 0,0 0 16,0 0 0,0 0-16,0 0 0,5-24 0,-5 24 15,11-20-15,-11 20 0,24-24 16,-3 9-16,2-3 0,4-1 15,18-8-15,11-2 0,3 0 16,1 0-16,30-13 0,25-9 16,12-5-16,-8 4 0,68-18 15,21-1-15,-34 17 0,-23 11 0,9 1 16,5 0-16,-21 11 0,-16 4 16,8 4-16,8 2 15,-25 4-15,-18 4 0,-5 8 0,-3 9 16,-19-4-16,-13-4 0,-11 1 15,-8-1-15,-17 4 0,-11 3 16,-4-2-16,-3 1 0,-3-1 0</inkml:trace>
  <inkml:trace contextRef="#ctx0" brushRef="#br0" timeOffset="255456.5913">15490 9639 0,'0'0'0,"0"0"15,0 0-15,0 0 0,0 0 16,-19-10-16,19 10 0,0 0 15,-26-2-15,26 2 0,-26 8 16,11-1-16,-1-1 0,-2 5 16,-1 4-16,0 3 0,1 2 0,-4 8 15,1 0-15,4-2 16,2-1-16,6 4 0,8-4 16,5-3-16,4-3 0,11-7 15,8-5-15,1-4 0,2-2 0,5-5 16,5-5-16,3-4 0,-2 0 15,-1-4-15,-1-6 0,-8 4 16,-6 2-16,-4-9 0,-6-8 16,-6 5-16,-5 4 0,-13 1 15,-10 0-15,-3 6 0,-3 2 0,-9 6 16,-7 6-16,6 1 16,3 1-16,1 7 0,0 4 15,6 2-15,4 0 0,10 2 0,7 3 16,2-5-16,1-3 0,0-2 15</inkml:trace>
  <inkml:trace contextRef="#ctx0" brushRef="#br0" timeOffset="255823.4086">16252 9586 0,'0'0'0,"0"0"0,0 0 15,0 0-15,-19 25 0,19-25 16,-26 31-16,10-13 0,-3 4 16,-1 1-16,0 3 0,-4 5 15,2-1-15,-3 3 0,1-5 16,7-7-16,4-3 0,2-7 16,3-4-16,3-6 0,4-2 0,5-6 15,2-1-15,1-5 0,1-2 0,4-4 16,3-3-16,7-4 15,1 0-15,6-1 0,4 2 16,-1 2-16,0 1 0,4 5 16,1 5-16,-5 4 0,-2 4 15,-1 6-15,1 6 0,-5 2 0,-4 1 16,-4 8-16,-5 5 16,-4 0-16,-3 1 0,-5 5 0,-4 6 15,-4-7-15,-2-4 0,-2 1 16,-1-2-16,3-4 0,2-6 0,2-2 15</inkml:trace>
  <inkml:trace contextRef="#ctx0" brushRef="#br0" timeOffset="256060.6187">17365 9655 0,'0'0'0,"0"0"0,0 0 16,-10 21-16,10-21 0,-17 28 16,2-7-16,-2 1 0,0 0 0,-5 7 15,-1 1-15,2-3 0,1-3 16,0 2-16,2-6 0,5-4 16,2-3-16,4-9 0,3-6 15,4-3-15,3-5 0,0 3 16,-1 0-16,0 2 0</inkml:trace>
  <inkml:trace contextRef="#ctx0" brushRef="#br0" timeOffset="256192.6922">17373 9347 0,'0'0'0,"0"0"16,0 0-16,28 4 0,-28-4 0,28 10 15,-9 0-15,-1 1 0,1 1 16,2 0-16,-3-1 0,-4-3 15</inkml:trace>
  <inkml:trace contextRef="#ctx0" brushRef="#br0" timeOffset="256723.0326">17816 9704 0,'0'0'0,"0"0"0,0 0 15,0 0-15,-11 25 0,11-25 16,-21 24-16,8-12 0,-1 0 0,0 1 15,0 0 1,0-1-16,1-1 0,-3 0 0,0-4 16,3-2-16,2-1 0,3-7 15,4-3-15,2-1 0,2-4 0,5-3 16,6-5-16,4 1 0,1 0 16,7-2-16,6 0 0,5 0 15,-1 5-15,1 4 0,0 2 16,-3 2-16,-3 0 0,3 6 15,0 5-15,-6 2 0,-5 3 0,-3 4 16,-2 7-16,-3-3 16,-3 0-16,-5 2 0,-4 0 15,-1-1-15,-2-2 0,-4-1 16,-2 1-16,2-7 0,-1 0 0,0-4 16,0 0-16,2-3 0,0-1 15,4-6-15,3-2 0,4 0 16,1-3-16,9-4 0,4-6 15,3 0-15,3 0 0,11-3 16,6 0-16,-3 5 0,-3 3 0,6 2 16,-4 2-16,-4 7 15,-7 3-15,-3 3 0,-3 4 16,-4 2-16,-5 3 0,-8 6 0,-5 7 16,-2-2-16,-1 0 0,-4 2 15,-1 4-15,-1-2 16,0-2-16,0-2 0,0-4 15,1-3-15,3-1 0,0-3 0,2-4 16,1 0-16</inkml:trace>
  <inkml:trace contextRef="#ctx0" brushRef="#br0" timeOffset="256941.2902">18942 9637 0,'0'0'0,"0"0"0,0 0 0,-12 27 16,4-12-16,-7 6 0,-4 7 16,-5 6-16,1 3 0,-9 11 15,-2 3-15,4-4 0,5-2 0,-2 2 16,4-3-16,3-8 16,4-6-16,1-5 0,4-11 15,4-7-15,1-4 0,2 0 0,0-1 16,2-1-16</inkml:trace>
  <inkml:trace contextRef="#ctx0" brushRef="#br0" timeOffset="257157.2941">19002 9614 0,'0'0'16,"13"0"-16,7 1 0,5 0 0,1 1 0,8 4 15,2-1 1,-1 5-16,-4 1 0,3 7 0,-6 3 15,-8 1-15,-7-1 0,-13 0 16,-9 0-16,-5-1 0,-3-1 0,-13-2 16,-9-1-16,-2-2 15,1 0-15,-14 2 0,-6 0 16,10-7-16,9-3 0,5-3 0,11 0 16,6-1-16</inkml:trace>
  <inkml:trace contextRef="#ctx0" brushRef="#br0" timeOffset="257523.5944">19708 9646 0,'0'0'0,"0"0"0,0 0 16,-20 26-16,10-13 0,-3 5 0,-3 3 15,0-1-15,-2 0 0,-1 5 16,3 0-16,2-4 0,3-3 15,5 2-15,6-1 0,4-5 16,5-5-16,9-5 0,7-4 16,2-3-16,0-2 0,5-5 15,6-5-15,-3-2 0,-2-1 0,8-8 16,-1-5-16,-4 2 0,-5 0 16,1-1-16,-5 3 0,-6 5 15,-4 5-15,-5 6 16,-5 3-16,-2 4 0,-3 3 0,-5 7 15,-6 8-15,-2 0 0,-2 2 16,-3 8-16,-1 7 0,1-1 16,3-2-16,3 2 0,3 1 15,3-2-15,2-1 0,0-7 16,1-4-16,-1-3 0</inkml:trace>
  <inkml:trace contextRef="#ctx0" brushRef="#br0" timeOffset="257742.0163">20573 9348 0,'0'0'0,"0"0"16,0 0-16,0 0 0,-10 20 16,10-20-16,-27 35 15,8-13-15,-1 2 0,-4 9 0,-6 8 16,-5 11-16,3-1 0,-6 10 15,-3 8-15,7-12 0,6-8 16,3 0-16,9-7 0,6-12 16,4-7-16,2-8 0,1-3 15,0-2-15</inkml:trace>
  <inkml:trace contextRef="#ctx0" brushRef="#br0" timeOffset="258056.8782">21061 9643 0,'0'0'0,"0"0"15,-23-4-15,7 2 0,-4 1 0,-14 1 16,-7 3-16,3 1 0,3 0 16,-6 3-16,4 1 0,6 1 15,7-1-15,8 3 0,12 3 16,6-2-16,5 0 0,8 2 15,8 2-15,0-2 0,1-1 16,2 3-16,-2 1 0,-5-2 16,-4-1-16,-7 0 0,-4 0 15,-6-4-15,-1-1 0,-9-3 16,-8-1-16,-1-2 0,-1 1 0,-3-1 16,-4-2-16,3 0 0,1-1 15,2 0-15,5 0 0,3 0 16</inkml:trace>
  <inkml:trace contextRef="#ctx0" brushRef="#br0" timeOffset="258774.0228">21367 9790 0,'0'0'0,"0"0"0,23 0 0,-7 0 15,3 0-15,8-2 0,2 0 16,2-1-16,0 0 0,9-5 16,0-1-16,-5-1 0,-3 0 0,-5-3 15,-2-1-15,-7 0 16,-3 1-16,-8-4 0,-4-1 16,-8 2-16,-5 2 0,-7 2 0,-7 6 15,-4 2-15,-4 3 0,-8 6 16,-6 4-16,-4 8 0,6 5 15,3 7-15,5 5 0,3 2 16,8-4-16,16 1 0,12 2 16,8-6-16,6-1 0,20-7 15,16-2-15,1-7 0,2-3 0,-8-1 16,-14-3-16,-10 0 0</inkml:trace>
  <inkml:trace contextRef="#ctx0" brushRef="#br0" timeOffset="260123.698">15210 10797 0,'0'0'0,"0"0"0,0 0 15,0-25-15,0 25 0,-2-21 0,0 9 16,-1-1-16,-2 1 0,-1-5 15,-2 2-15,-3 1 0,-1 2 16,-2 2-16,-3 3 0,-2 3 16,-3 3-16,-3 3 0,-3 5 15,0 3-15,-2 5 0,-7 7 16,-1 3-16,5 4 0,3 2 0,5 4 16,4 4-16,3-1 0,7-5 15,8-6-15,5-6 16,10-9-16,9-6 0,8-12 15,6-9-15,4-7 0,3-4 0,2-6 16,2-3-16,6-7 0,-3 1 16,0-2-16,-2-1 0,2-8 15,-5 0-15,-7 6 16,-3 5-16,-12 7 0,-7 5 0,-1 3 16,-6 10-16,-8 14 0,-4 4 0,-8 8 15,-5 6-15,-3 5 0,-3 9 16,-6 8-16,-4 6 15,3 1-15,4 1 0,0 5 0,0 4 16,5 8-16,7-2 0,12-14 16,7-10-16,0-10 0,-2-8 15,-1-6-15</inkml:trace>
  <inkml:trace contextRef="#ctx0" brushRef="#br0" timeOffset="260439.8914">15709 10711 0,'0'0'0,"0"0"0,0 0 16,-21 20-16,21-20 0,-28 31 15,14-10-15,1 2 0,1 1 0,0 7 16,3-2-16,5-4 0,6-2 16,6-6-16,7-4 15,3-5-15,6-3 0,7-4 16,2-3-16,-3-4 0,-2-4 0,-2-4 15,1-5-15,-5 0 0,-4-1 16,-6-4-16,-8-1 0,-6 3 16,-5 0-16,-9 3 0,-8 4 15,-7 5-15,-5 7 0,-4 6 16,-4 6-16,5 0 0,6 3 16,7 3-16,7 2 0,9 0 0,6-2 15,2-3-15,0-4 0,0-1 16</inkml:trace>
  <inkml:trace contextRef="#ctx0" brushRef="#br0" timeOffset="260723.4471">16818 10650 0,'0'0'0,"0"0"0,0 0 15,-45 3-15,19 1 0,-2 2 0,-5 2 16,-11 4-16,-2 2 0,-1 5 15,6 2-15,9-1 0,8 0 16,7-2-16,8 0 0,7-2 16,9-1-16,6-1 0,5 1 15,2-2-15,1 0 0,1 1 16,0 2-16,-3-3 0,-3 0 0,-4-3 16,-4-3-16,-8 0 0,-7 1 15,-4 1-15,-3 0 16,-3 0-16,-1-1 0,-3-3 15,-2-2-15,3-3 0,2-2 0,4-1 16,3 2-16,1-1 0</inkml:trace>
  <inkml:trace contextRef="#ctx0" brushRef="#br0" timeOffset="260957.119">17227 10594 0,'0'0'0,"0"0"15,0 0-15,-21 31 0,9-13 16,-6 4-16,-4 3 0,-5 9 16,-1 4-16,1 6 0,3-1 15,6-7-15,2-3 0,7-2 16,8-4-16,7-8 0,6-5 0,3-7 16,6-4-16,3-4 15,0-1-15,1-4 0,0 0 16,3-8-16,-4-5 0,-5 3 0,-5 5 15,-2 2-15</inkml:trace>
  <inkml:trace contextRef="#ctx0" brushRef="#br0" timeOffset="261106.8712">16858 10750 0,'0'0'0,"0"0"16,0 0-16,0 0 0,0 0 0,36-2 15,-36 2-15,50-4 0,-18 2 16,4 0-16,5 1 0,14-1 15,2 2-15,14-2 0,-2-4 16,-12 2-16,-11 1 0,-9 1 16</inkml:trace>
  <inkml:trace contextRef="#ctx0" brushRef="#br0" timeOffset="261473.6296">17798 10485 0,'0'0'0,"0"0"16,0 0-16,-9 26 0,9-26 16,-20 34-16,5-11 0,-2 5 15,-1 5-15,-8 10 0,1 2 16,1-3-16,1-2 0,-2 3 16,6-7-16,-1 0 0,3-7 0,5-7 15,2-5-15,5-6 0,0-3 16,3-3-16,2-5 0,2-2 15,6-7-15,3-1 0,4-6 16,6-4-16,1-2 0,4 1 16,1 1-16,1 5 0,-1 2 15,-1 4-15,-3 2 0,-2 4 16,-2 3-16,-2 4 0,0 2 16,-4 3-16,-3 5 0,-5 3 15,-3 1-15,-4 1 0,1 1 0,-2-2 16,0 1-16,-2-2 0,1-1 15,2 0-15,-1-1 0,2-2 16,0-4-16,0-1 0</inkml:trace>
  <inkml:trace contextRef="#ctx0" brushRef="#br0" timeOffset="261607.5984">18343 10955 0,'0'0'0,"0"0"0,0 0 15,0 0-15,0 0 0,0 0 0,-4 27 16,4-27-16,0 0 0,0 0 16,-1 23-16,1-23 0</inkml:trace>
  <inkml:trace contextRef="#ctx0" brushRef="#br0" timeOffset="261957.4514">19076 10727 0,'0'0'0,"0"0"0,0 0 0,-20 15 15,20-15-15,-30 25 0,8-6 16,-1 2-16,-1 2 0,-4 10 0,3 1 16,5-2-16,3-3 0,5 3 15,7-3-15,8-5 0,9-6 16,10-6-16,8-7 0,2-5 15,2-3-15,9-5 0,1-4 16,-4-3-16,-4-1 0,-5-5 16,-3-6-16,-6-2 0,-8-1 0,-6-1 15,-6-1-15,-7 6 0,-6 4 16,-10 2-16,-8 4 16,1 6-16,0 3 0,-11 3 0,-2 4 15,6 2-15,5 4 0,7 4 16,6 1-16,8 3 0,5 0 15,2-4-15,0-4 0,1 0 16</inkml:trace>
  <inkml:trace contextRef="#ctx0" brushRef="#br0" timeOffset="262307.0939">19769 10771 0,'0'0'0,"0"0"0,0 0 16,0 0-16,-14 28 0,14-28 15,-26 31-15,9-11 0,-1 2 0,-2 0 16,0 1-16,-6 2 0,4-2 16,2-3-16,4-4 15,1-1-15,4-4 0,4-5 0,2-6 16,5 0-16,1-3 0,6-4 16,4-5-16,2-2 0,2-3 15,6-2-15,5-3 0,6-4 16,0 3-16,3 1 0,3 3 15,-6 2-15,-4 2 0,7 4 16,-2 4-16,-5 4 0,-2 2 0,-4 6 16,-3 4-16,-2 4 15,-4 3-15,-3 3 0,-3 2 16,-4 0-16,-2-1 0,-1 1 0,0 0 16,-1-3-16,0 0 0,1 4 15,1 1-15,0-9 0,0-3 0,-1-2 16</inkml:trace>
  <inkml:trace contextRef="#ctx0" brushRef="#br0" timeOffset="262540.6802">20894 10742 0,'0'0'0,"0"0"16,0 0-16,0 0 0,-3 34 0,3-34 15,-17 34-15,5-14 16,-2 1-16,-3 2 0,-1 2 16,-4 5-16,0-4 0,1-2 15,0-2-15,-2 1 0,3-5 0,3-9 16,1-7-16,4 1 0,2-2 16,3 0-16</inkml:trace>
  <inkml:trace contextRef="#ctx0" brushRef="#br0" timeOffset="262674.5534">20945 10444 0,'0'0'0,"8"0"16,6 0-16,-1 2 0,1 0 0,9 3 16,6 3-16,-1 0 0,-1-2 15,1 1-15,-6-1 0,-4-1 16</inkml:trace>
  <inkml:trace contextRef="#ctx0" brushRef="#br0" timeOffset="263190.2455">21286 10887 0,'0'0'0,"-3"7"16,-3 4-16,0 1 0,-1-1 0,-2 4 15,1 1-15,0-4 0,0-1 16,2-1-16,0-2 0,1-3 15,0-1-15,3-6 0,1-4 16,2-2-16,2-2 0,4-4 16,3-4-16,1 0 0,3 2 0,3-4 15,3-3-15,-1 0 16,2 1-16,8-1 0,2 3 16,-4 4-16,-1 3 0,-3 4 0,-1 1 15,0 5-15,-1 3 0,-5 5 16,-3 4-16,-3 1 0,-2 3 15,-3 2-15,-3 3 0,-4 1 16,-4 2-16,0 0 0,-2 0 16,1-3-16,1-1 0,-2-2 15,0-1-15,2-5 0,0-1 0,2-3 16,-1-2-16,2-4 0,2-1 16,3-6-16,4-5 0,2-1 15,3-2-15,7-3 0,6-3 16,8-6-16,1 1 0,4 3 15,1 2-15,-3 5 0,-5 5 16,8 1-16,-2 2 0,-4 3 16,-3 3-16,-6 7 0,-4 6 15,-5 2-15,-3 3 0,-4 5 0,-3 5 16,-4 0-16,-2 1 0,-1 0 16,-3 4-16,0-4 0,-2 0 15,2-4-15,2-3 0,1-5 16,0-2-16,1-3 0</inkml:trace>
  <inkml:trace contextRef="#ctx0" brushRef="#br0" timeOffset="263407.2168">22413 10709 0,'0'0'0,"0"0"0,0 0 16,-5 27-16,5-27 0,-15 36 15,3-10-15,-2 1 0,-4 2 0,-6 12 16,-3 3-16,3-4 16,1-2-16,-5 7 0,3-3 15,-1 1-15,4-5 0,4-11 16,4-6-16,3-5 0,2-5 0,1-2 16,2-3-16,2-1 0</inkml:trace>
  <inkml:trace contextRef="#ctx0" brushRef="#br0" timeOffset="263653.7378">22495 10664 0,'0'0'16,"10"1"-16,4 2 0,1 0 0,3 1 16,6 3-16,3 3 0,2 3 15,0 3-15,-4 2 0,-1 0 16,-7 1-16,-4-1 0,-6 2 15,-6 1-15,-5-1 0,-5-1 16,-6 0-16,-6-1 0,-5-2 0,-2-1 16,-9 2-16,-1-2 15,1-6-15,2-3 0,4-2 16,3-3-16,9-5 0,4-4 0,4 2 16,2 0-16,3 2 0</inkml:trace>
  <inkml:trace contextRef="#ctx0" brushRef="#br0" timeOffset="264007.226">23129 10653 0,'0'0'0,"0"0"15,0 0-15,0 0 0,-12 26 0,12-26 16,-26 32-16,9-13 0,0 1 16,-2 4-16,-1 2 0,-3 6 15,2-2-15,1 0 0,6-4 16,6-4-16,6-2 0,9-6 15,6-6-15,5-3 0,3-3 0,5-5 16,6-6-16,1-3 16,2-2-16,1-3 0,-1-4 15,3-5-15,-1-1 0,-3 0 16,-1-1-16,-6 5 0,-5 6 0,-4 1 16,-4 4-16,-8 7 0,-1 3 15,-8 4-15,-3 5 0,-2 2 16,-3 3-16,0 6 0,-1 5 15,1 2-15,1 0 0,-1 7 16,1 3-16,2-6 0,3-1 16,3-5-16,2-3 0,3-5 15,1-3-15,0-4 0,-1-1 16,-1-2-16</inkml:trace>
  <inkml:trace contextRef="#ctx0" brushRef="#br0" timeOffset="264241.1442">23926 10410 0,'0'0'0,"0"0"16,0 0-16,-16 22 0,16-22 0,-24 36 16,5-10-16,-2 5 0,-2 0 15,-9 16-15,-1 4 0,-3 9 16,3-2-16,-1 3 0,8-8 15,2-2-15,5-9 0,9-9 16,7-5-16,5-8 0,4-9 0,-2-4 16,-1 0-16,-1-3 0</inkml:trace>
  <inkml:trace contextRef="#ctx0" brushRef="#br0" timeOffset="264507.131">24435 10695 0,'0'0'0,"0"0"15,0 0-15,-18-11 0,18 11 0,-32-5 16,6 2-16,-3 3 16,-2 2-16,-13 2 0,-3 4 15,5 1-15,4 1 0,-1 5 16,5 2-16,7 1 0,6 1 0,10 0 16,7-1-16,5 0 0,3 0 15,8 2-15,6 1 0,0-3 16,-1-2-16,1 2 0,-4-2 15,-5-4-15,-1-1 0,-6-1 16,-4 1-16,-7-3 0,-4 0 16,-7-1-16,-5-2 0,-4-4 0,-2-2 15,7 1-15,4 0 0,3-2 16</inkml:trace>
  <inkml:trace contextRef="#ctx0" brushRef="#br0" timeOffset="264806.6695">24408 10907 0,'0'0'0,"10"1"16,5 1-16,0-1 0,2 0 0,7-1 15,2-2-15,2 0 16,1 1-16,5-3 0,0-2 16,-5 0-16,-5 0 0,-4-3 0,-4-1 15,-5-2-15,-3-2 0,-8-1 16,-5 0-16,-8 3 0,-3 3 15,-7 2-15,-6 1 0,-2 6 16,-1 2-16,-2 7 0,-2 4 16,-3 6-16,5 1 0,4 5 15,5 4-15,6 0 0,6-1 0,9 1 16,10 1-16,7-3 0,6-2 16,13-2-16,11-4 0,8-1 15,0-4-15,-12-4 0,-9-2 16,-8-3-16</inkml:trace>
  <inkml:trace contextRef="#ctx0" brushRef="#br0" timeOffset="264932.98">25358 11155 0,'0'0'0,"0"0"15,0 0-15,0 0 0,-33 2 0,33-2 16,0 0-16,-30 0 0</inkml:trace>
  <inkml:trace contextRef="#ctx0" brushRef="#br0" timeOffset="265623.9886">18960 11368 0,'0'0'0,"0"0"0,0 0 0,0 0 15,34 2-15,-34-2 0,41 1 16,-17 0-16,3-1 0,7 2 15,8 2-15,14-2 0,3 0 16,13 0-16,14 0 16,16-1-16,-5-1 0,23-1 0,20-3 15,48 1-15,10 0 0,-12 3 16,-7 2-16,-12-4 0,-6-1 0,5 2 16,3 0-16,1 2 0,0 3 15,4 0-15,4-1 16,-4 2-16,-2 1 0,4-3 15,5-1-15,-8 2 0,-5 0 0,-1 1 16,2 1-16,-9-4 0,-6-4 16,-3 0-16,-3 0 0,-14 3 15,-9 4-15,-7-4 0,-5-2 16,-13-2-16,-10-1 0,-9 2 16,-8 1-16,-14 1 0,-12 0 0,-11-1 15,-10-1-15,-7 0 0,-7 2 16,-7 0-16,-5 0 15,-8 2-15,-8-1 0,-14 2 0,-10 1 16,-11 3-16,-6 2 0,17-3 16,13-2-1,9-1-15</inkml:trace>
  <inkml:trace contextRef="#ctx0" brushRef="#br0" timeOffset="282143.745">2260 11701 0,'0'0'0,"0"0"0,0 0 0,0 0 0,0 0 15,0 0-15,0 0 16,0 0-16,0 0 0,10-22 0,-10 22 16,0 0-16,0 0 0,0 0 15,26-7-15,-26 7 0,25 0 16,-12 1-16,3 2 0,3-3 15,2 0-15,4 2 0,2 0 16,3-1-16,-2-2 0,16 1 16,2 2-16,-2-2 0,0 1 0,12-1 15,5 1-15,-2 1 16,0-1-16,13 1 0,3 1 16,-5-1-16,-4 1 0,17 1 0,2 2 15,3 0-15,-9 0 0,39 1 16,-2-1-16,-20-1 15,-9 3-15,4-1 0,4-1 0,-3 0 16,-5-2-16,5 2 0,5 0 16,-3-1-16,-2-1 0,2 2 15,2 4-15,-1-2 0,-1-3 0,3-3 16,1-2-16,-10 3 0,-5 2 16,12-1-16,7 1 0,-3-3 15,-3-2-15,15 2 16,10 0-16,-21 1 0,-14-2 0,5 2 15,3 0-15,2 1 0,5-1 16,13 0-16,12-1 16,-4-1-16,-1-2 0,-8 4 15,-5 1-15,-5-1 0,-5-1 0,1 0 16,2 1-16,-1-2 0,-3 2 16,4-2-16,4-1 15,-3 1-15,0 1 0,0 1 0,1 2 16,-4-2-16,-2 0 0,7 1 15,4 2-15,-4-4 0,-1 0 16,6 0-16,5 0 16,-14 1-16,-7 0 0,-1 1 0,3 3 15,3-2-15,2-1 0,-1 1 16,-1-1-16,-3-3 0,-4-3 0,4 5 16,2 4-16,-6-2 15,-4-1-15,3-2 0,1 0 0,-5 2 16,-4 0-16,-2 0 0,1 1 15,-7 0-15,-4-1 0,-7 2 16,-6-1-16,-7-3 0,-4-4 0,0 4 16,-2 1-16,-9-1 15,-5 0-15,-7 0 0,-3-1 16,-6 0-16,-3 1 0,-7 0 16,-4-2-16,-2 2 0,-4-2 0,-2 2 15,-1 1-15,0-2 0,-3 1 16,-7 2-16,-3 2 0,4-4 15,-1-2-15,-8 1 0,-3 0 16,-2 1-16,0 0 0,-6-1 16,-4 0-16,1-1 0,1 0 0,-7 0 15,-3 1 1,1 0-16,4 0 0,-9 2 0,-1-2 16,-3-1-16,1-1 0,0 1 15,1 3-15,-1-4 0,2-1 16,-3 2-16,-2-1 0,2 2 0,-1-1 15,-29 2-15,4-2 16,13-2-16,8-2 0,-1 1 0,0 1 16,-4-2-16,-3-1 0,-2 3 15,-1 2-15,3 2 0,0-1 0,-3-2 16,-2-4-16,-1 3 0,-1 1 16,-3-2-16,-2-3 15,0 2-15,0 0 0,-4 0 16,-3-1-16,-1-1 0,4-2 0,-6 1 15,-3-2-15,4 6 0,4 3 16,-3-2-16,-1-2 0,-3-5 16,-1-2-16,-9 2 0,-7 1 15,11 3-15,6 2 0,-2 0 16,1 1-16,-2-1 0,-2 0 0,-11-2 16,-7-2-16,12 1 15,11 1-15,-2 0 0,-2 1 0,-4 0 16,-3-1-16,-1 0 0,0 0 15,8 0-15,2 0 0,-5 1 16,-2 0-16,-1 1 16,0-1-16,1 0 0,0-2 0,3 0 15,3 2-15,-13-2 0,-6 0 16,-9 2-16,-8 4 16,32-4-16,22-1 0,-21 0 0,-15 0 15,20 3-15,14 3 0,-9-1 16,-7 1-16,6-1 0,7-1 15,-11 3-15,-6 2 0,19-3 16,14-2-16,-17 2 0,-9 2 16,12-3-16,10 0 0,0 0 15,-5 1-15,9 2 0,6 3 16,-4-5-16,1-3 0,15-2 16,13 1-16,-5 2 0,-2 2 0,10-1 15,4-1-15,2-3 16,2-2-16,8 1 0,5 1 0,2 1 15,-2 0-15,7 1 0,2-1 16,3 1-16,2 2 0,2 2 16,2-2-16,8 1 0,3 0 15,2 1-15,1 0 0,5-1 16,6 0-16,2 0 0,-2-1 0,12 0 16,8-1-16,-4 1 0,0-1 15,11 1-15,9 0 16,-3 1-16,-5 0 0,21-2 0,18-2 15,13 2-15,-15 0 0,15 1 16,8 1-16,-19-1 0,-13-1 0,21 0 16,16 0-16,-12 1 15,-6 0-15,14 1 0,9 0 16,-19 1-16,-14 1 0,29-1 16,21-1-16,-17 1 0,-10 0 0,19 3 15,10 2-15,-20-1 16,-15-2-16,28 2 0,19-1 15,-23 2-15,-13-1 16,22 2-16,17 0 0,-24-1 0,-17 0 0,24 1 16,19 0-16,-25-3 0,-15-2 0,26 2 15,18 2-15,-21 0 16,-16 2-16,16-5 0,11-1 16,-16-5-16,-14-2 0,17 3 0,13 2 15,-27 0-15,-16-1 0,20 2 16,15 0-16,-17-3 15,-15-3-15,14 1 0,10 1 0,-19 3 16,-14 3-16,11 0 0,6 2 16,-20-8-16,-13-3 0,15 2 15,9 0-15,-17-1 0,-13-1 0,5 2 16,5 2-16,-16 0 0,-10 0 16,2-5-16,1 0 15,-12 0-15,-9 1 0,3-1 0,2-2 16,-10 3-16,-9 2 0,-1-3 15,-2-1-15,-8 1 0,-3 2 0,-9 1 16,-4 1-16,-4-2 16,-4-2-16,-2 2 0,-2 1 15,-2 5-15,-4 3 0,3-2 16,1-1-16,1 0 0</inkml:trace>
  <inkml:trace contextRef="#ctx0" brushRef="#br0" timeOffset="284374.4388">2620 13152 0,'0'0'0,"0"0"0,0 0 16,27-1-16,-27 1 0,24 0 0,-24 0 16,34 0-16,-13 1 0,4-1 15,2 0-15,8 1 0,4 0 16,3 2-16,4 2 0,-1-3 16,3 0-16,14 1 0,4 1 15,10-1-15,0 0 0,15 1 16,-1 0-16,-3 0 0,-1 2 0,13 1 15,1-1-15,37 2 0,-12-3 16,-1 1-16,2-1 0,-4-1 16,-3-2-16,10 0 0,7 2 15,-4 1-15,-2 3 0,15-4 16,7-1-16,2 4 0,-1 1 0,11 1 16,4 2-16,0-6 15,-2-3-15,7-1 0,5 0 0,-3 3 16,0 0-16,15-3 15,11-1-15,-1 1 0,-2 0 16,-3 0-16,-3 2 0,-10-2 0,-7 1 16,6 3-16,4 3 0,-3-2 15,-3-3-15,3-1 0,0 0 16,-14 2-16,-10 1 0,5 1 16,5 0-1,7 2-15,2 2 0,-47-2 0,-33-3 0,-1 0 16,0-2-16,-19-2 15,-12-1-15,-1-3 0,1-1 16,-14 0-16,-9 1 0,-4-2 16,0-2-16,-9 3 0,-9 0 15,1-3-15,0-2 0,-5 6 0,-4 3 16,2 0-16,2-1 16,-5-1-16,-4 1 0,-1 0 15,-2 2-15,0-1 0,-2-1 0,1-3 16,2-1-16,-3 3 0,-2 2 15,2 2-15,-2-2 0,2-2 16,-2 2-16,0 0 0,1 2 16,-1-2-16,0 0 0,0 0 15,0 0-15,0 0 0,0 0 0,-1 3 16,1-3-16,0 0 16,0 0-16,0 0 0,0 0 0,0 0 15,-1-2-15,1 2 0,0 0 16,0 2-16,0-2 0,0 0 15,0 0-15,0 0 0,0 0 0,-2-2 16,-3 1-16,0 1 16,-2-1-16,2 0 0,0-1 15,1 2-15</inkml:trace>
  <inkml:trace contextRef="#ctx0" brushRef="#br0" timeOffset="285274.2819">12757 13332 0,'0'0'0,"0"0"0,0 0 16,33-1-16,-19 1 0,11 1 16,6-1-16,0 1 0,0 0 0,16 1 15,7 0-15,-2-1 0,-1-1 16,18 0-16,6 0 0,-4 2 15,-5 2-15,21 1 0,6-1 16,2 0-16,-10-2 0,52 2 16,0 0-16,-24 1 0,-13-1 0,11-2 15,8-2-15,-12 1 0,-9 3 16,15 1-16,9 0 16,-14-1-16,-10 0 0,15 1 0,10 0 15,-16-3-15,-11 1 0,17-1 16,13-2-16,-14 2 0,-11 0 0,15 0 15,9 2-15,-15-3 16,-11 0-16,16 1 0,14 2 16,-14-1-16,-10-2 0,12-2 15,7-3-15,-10 5 0,-8 4 0,13-4 16,10-1-16,-16 1 0,-9 0 16,13 4-16,10 2 15,-17 0-15,-11-1 0,16-4 16,9-2-16,-16 0 0,-11 1 0,15-1 15,10-1-15,-18-3 0,-13-3 0,8 8 16,6 7-16,-12-5 16,-8-1-16,11-5 0,6-3 15,-16 4-15,-11 2 0,13-2 16,9-1-16,-16 1 0,-10 2 0,8-2 16,4 0-16,-12 4 0,-10 2 15,4 1-15,3 1 0,-9-7 16,-7-6-16,5 2 0,1-2 15,-11 5-15,-8 2 0,-7-2 16,-4-2-16,-3-1 0,-2-2 0,-6 3 16,-4 1-16,-7 1 15,-3-1-15,-12-7 0,-8-7 16,5 6-16,4 4 0,3 2 0</inkml:trace>
  <inkml:trace contextRef="#ctx0" brushRef="#br0" timeOffset="291558.0874">4635 12116 0,'0'0'0,"0"0"0,5-19 0,-3 11 16,2-1-16,2-3 0,4-1 16,0-1-16,3 1 0,12-4 15,3 1-15,4 0 0,4 1 0,15-1 16,8 4-16,1 3 0,3 2 16,18 6-16,1 5 15,11 5-15,-5 2 0,13 10 0,-7 5 16,-5 3-16,-10 3 0,32 29 15,-9 7-15,-17 3 16,-10 4-16,-15 16 0,-7 11 16,-18-21-16,-9-13 0,-15 3 0,-7 0 15,-10-4-15,-5-4 0,-7-5 16,-5-3-16,-4-5 0,-1-3 16,-12-10-16,-5-6 0,-2-13 15,0-7-15,-11-14 0,-12-6 16,-5-8-16,-4-5 0,-24-26 15,-14-18-15,-14-22 16,-9-15-16,31 18 0,23 12 0,-9-13 16,-5-9-16,16 16 15,13 11-15,0 1 0,2-1 16,9 7-16,6 5 0,13 1 16,13 3-16,10 7 0,10 4 0,3 13 15,1 10-15,2 4 0</inkml:trace>
  <inkml:trace contextRef="#ctx0" brushRef="#br0" timeOffset="294743.2247">6685 12988 0,'0'0'0,"0"0"15,38-5-15,-20 2 0,5 2 16,10-5-16,4 1 0,11-2 15,0 0-15,-1 1 0,1 1 16,0-1-16,-6 3 0,-9-1 16,-7 0-16,-6 1 0,-5-1 0,-3 3 15</inkml:trace>
  <inkml:trace contextRef="#ctx0" brushRef="#br0" timeOffset="294924.5151">6640 13141 0,'0'0'0,"0"0"0,-2 21 16,1-9-16,1 1 0,-2 2 15,0 1-15,2 2 0,2 1 0,0-3 16,1-5-16,0-3 16,2-2-16,-1-2 0,-1-1 0,1 0 15</inkml:trace>
  <inkml:trace contextRef="#ctx0" brushRef="#br0" timeOffset="295142.9547">6789 13108 0,'0'0'15,"0"0"-15,0 0 0,30-1 0,-30 1 16,39-2-16,-17-2 0,4 1 16,1-1-16,9 1 15,0 1-15,-2 0 0,-1 1 16,4 1-16,-5 1 0,-7 3 15,-4 3-15,-16 3 16,-9 4-16,-13 0 16,-9 0-16,0-2 0,-1-4 0,-2-2 15,-3-3-15,2-2 0,-1-2 0,1 1 16,7 0-16,5 0 0</inkml:trace>
  <inkml:trace contextRef="#ctx0" brushRef="#br0" timeOffset="295358.1933">6907 12714 0,'0'0'0,"0"0"16,0 0-16,0 0 0,0 0 0,23 27 15,-19-7-15,1 5 0,-2 4 16,-1 9-16,-2 5 16,0 17-16,0 3 0,-1 15 0,0 1 15,0 6-15,1-7 0,0 1 16,0-10-16,1-9 0,0-7 15,0-6-15,2-11 0,-3-12 16,0-12-16,0-4 0,0-2 16,0-1-16</inkml:trace>
  <inkml:trace contextRef="#ctx0" brushRef="#br0" timeOffset="295590.727">6970 13286 0,'0'0'0,"0"0"0,0 0 0,0 0 15,0 0-15,-38 0 0,38 0 16,-30 7-16,14-1 0,-2 1 16,-2 3-16,2 0 0,-3 0 15,-1 3-15,3 0 0,4-1 16,3-1-16,9 0 0,4 2 16,5-1-16,4-2 0,5 0 15,5-3-15,3 2 0,5-2 0,8-3 16,6-3-1,-6 0-15,-5 0 0,-5-1 16</inkml:trace>
  <inkml:trace contextRef="#ctx0" brushRef="#br0" timeOffset="295757.9595">7318 13077 0,'0'0'0,"0"0"0,-5 19 16,1-4-16,2 3 0,-1-1 0,-1 1 16,2 1-16,1 0 15,1-5-15,0 0 0,0-4 0</inkml:trace>
  <inkml:trace contextRef="#ctx0" brushRef="#br0" timeOffset="295976.7776">7566 12969 0,'0'0'16,"0"0"-16,0 0 0,2 38 15,-3-19-15,-5 16 0,-4 9 16,0-1-16,0 3 0,-2 10 16,0-1-16,1-4 0,2-6 0,-2 4 15,0-6-15,0-6 0,0-4 0,-7-2 16,-3-6-16,2-11 15,-1-6-15,0-8 0,-1-6 16,5 1-16,4 1 0,2 2 16</inkml:trace>
  <inkml:trace contextRef="#ctx0" brushRef="#br0" timeOffset="296120.2896">7690 12995 0,'0'0'0,"0"0"0,0 0 0,27 6 16,-17-3-16,0 1 0,0 3 16,-1-6-16,0-4 0,-2 0 15,1 1-15,-1-1 0</inkml:trace>
  <inkml:trace contextRef="#ctx0" brushRef="#br0" timeOffset="296291.402">7614 13244 0,'0'0'0,"0"0"16,0 0-16,22 15 0,-16-9 0,5 1 15,2 0-15,2 1 0,-1-1 16,2 3-16,-2 0 16,-2-3-16,-2-1 0,-1-1 15</inkml:trace>
  <inkml:trace contextRef="#ctx0" brushRef="#br0" timeOffset="296424.4777">7544 13504 0,'0'0'0,"0"0"0,0 0 0,0 0 15,0 0-15,24-11 0,-24 11 16,31-13-16,-10 3 0,8-6 16,6-6-1,-4 4-15,-5 1 0,-2 3 0</inkml:trace>
  <inkml:trace contextRef="#ctx0" brushRef="#br0" timeOffset="296591.5386">8166 12838 0,'0'0'0,"0"0"15,0 0-15,-12 20 0,12-20 0,-15 24 16,8-9-16,-7-2 0,-1 0 15,-2 0-15,3-1 0,2-2 16</inkml:trace>
  <inkml:trace contextRef="#ctx0" brushRef="#br0" timeOffset="296767.2601">7944 13042 0,'0'0'0,"0"0"15,0 0-15,0 20 0,0-20 16,-2 22-16,2-22 16,-2 22-16,1-11 0,-1-3 0,0-1 15,1-3-15,1-4 0,0 3 16,0-3-16,0 2 0</inkml:trace>
  <inkml:trace contextRef="#ctx0" brushRef="#br0" timeOffset="297224.6845">7998 12998 0,'0'0'0,"0"0"0,0 0 16,20-13-16,-20 13 0,22-7 15,-10 5-15,3 1 0,2-1 0,0 4 16,2 3-16,-3-1 0,0 1 16,2 3-16,-1 2 15,-3 1-15,-2 1 0,-1 1 16,-2 2-16,-4 0 16,-3 3-16,-2-3 0,-1-3 0,-8-1 15,-7 1-15,0-3 0,-1-4 16,0 1-16,-1-2 0,1-2 15,2-1-15,-1-3 0,2-2 16,3 1-16,2-1 0,4-3 16,5-1-16,0 2 0,3 0 0,2 2 15,1 2-15,2 1 0,0-3 16,3 5-16,1 4 16,-1 0-16,0 0 0,0 1 0,1 3 15,-4 0-15,-2-1 0,-1 3 16,-2 3-16,-5-2 0,-3 1 15,-3 0-15,-6 1 0,1-1 16,-1-2-16,-6 1 0,-2-1 16,0-1-16,2-2 0,-2 1 15,2-2-15,5 0 0,3-1 0,4-2 16,4 0-16,4-4 0,0 0 16,11 0-16,6-1 15,2-1-15,1 0 0,6-1 0,7 0 16,1-2-16,-2 0 0,2 1 15,0 0-15,-3-3 0,-6 2 0,0-2 16,-5 2-16,-4 2 0</inkml:trace>
  <inkml:trace contextRef="#ctx0" brushRef="#br0" timeOffset="297458.0382">8198 13369 0,'0'0'0,"0"0"0,0 0 0,25 15 16,-16-8-16,3 3 0,2 1 16,0-1-16,-2 2 0,1 4 15,-2 2-15,-3-1 0,-3 0 0,-5 0 16,-3 2-16,-1-3 0,-1-1 16,-1-1-16,-3 1 15,-1-2-15,0-1 0,-3-6 0,-4-3 16,2-2-16,1-1 0,2-1 15,2 1-15,3-1 0</inkml:trace>
  <inkml:trace contextRef="#ctx0" brushRef="#br0" timeOffset="297624.0689">8147 13350 0,'0'0'0,"0"0"0,0 0 16,0 0-16,0 0 0,0 22 15,0-22-15,-5 29 0,5-29 0,-14 39 16,6-16-16,-2-1 0,-1-1 15,-4 5-15,-2-2 16,1-3-16,3-2 0,1-8 16,1-9-16,2 1 15,1-1-15,2 0 0</inkml:trace>
  <inkml:trace contextRef="#ctx0" brushRef="#br0" timeOffset="297874.062">8623 13004 0,'0'0'0,"0"0"0,0 0 15,-16 16-15,16-16 0,-22 21 16,5-5-16,1-2 0,0-1 0,2 0 16,1-1-16,0 4 15,3-2-15,5-1 0,7 0 16,5 0-16,3-2 0,4-2 0,5 0 15,4-3-15,4-1 0,0-4 16,3 0-16,5-2 0,-1-2 0,-3-2 16,-3-2-16,-6 1 15,-4 1-15,-4 2 0</inkml:trace>
  <inkml:trace contextRef="#ctx0" brushRef="#br0" timeOffset="298090.979">8606 13300 0,'0'0'0,"0"0"16,0 0-16,-7 28 0,4-13 0,-2 1 15,0 1-15,-6 7 16,-2-2-16,1 0 0,-1-1 0,1-2 16,-1-2-16,0-2 0,0 1 15,-2-5-15,0-3 0,-1-5 16,1-5-16,0-3 0,-2-5 15,4 1-15,2 2 0,1 1 16</inkml:trace>
  <inkml:trace contextRef="#ctx0" brushRef="#br0" timeOffset="298208.2316">8428 13307 0,'0'0'16,"0"0"-16,0 0 0,26 14 16,-11-3-16,4 3 0,2 4 0,3 2 15,0 2-15,12 9 16,1 2-16,8 4 0,-1-3 15,-2-1-15,-10-8 0,-6-5 16</inkml:trace>
  <inkml:trace contextRef="#ctx0" brushRef="#br0" timeOffset="306425.2927">13397 11961 0,'0'0'0,"0"0"16,0 0-16,-23-6 0,23 6 0,-28-4 16,11 4-16,-4-2 0,-1 0 15,-9 2-15,-2 3 0,-3 2 16,-1 0-16,-6 6 15,-4 2-15,-6 7 0,4 1 0,-8 5 16,1-1-16,5 4 0,5 3 16,-8 6-16,2 0 0,7 1 15,4 1-15,3 3 0,3 1 16,1 5-16,6-3 0,7-1 16,6 1-16,7-6 0,5-4 0,8 6 15,6 3-15,5-7 0,4-1 16,5-3-16,6 0 0,4-4 15,5-2-15,6-3 0,6 0 16,2-1-16,2-1 0,19 1 16,7-2-16,16 3 0,-12-4 15,2-5-15,1-4 0,2-3 16,-1-1-16,19 0 16,15 0-16,14-1 15,9 0-15,-37-2 0,-27-2 0,18 0 16,10 0-16,-11-1 0,-7-1 15,17 1-15,11 0 0,-14-4 16,-10-2-16,10 1 0,7 2 16,-13 1-16,-8 0 0,12-3 15,7-4-15,-14 4 0,-8 3 0,9 2 16,8 0-16,-13-4 0,-5-4 16,13 3-16,10 2 15,-14-3-15,-9-1 0,14 1 0,10 3 16,-15 2-16,-10 2 0,9-7 15,8-2-15,-14-1 0,-11-1 0,7 1 16,6 1-16,-12 0 16,-6-1-16,7-2 0,4-2 15,-13 0-15,-9 2 0,6-2 0,5-1 16,-8 2-16,-5-2 0,2 0 16,2 1-16,-5-3 0,-4 0 15,-2-3-15,-2 0 0,-9 0 16,-6-1-16,3-3 0,3-3 15,-9 2-15,-6 1 0,-3-7 16,-1-4-16,1 2 0,0 0 0,0 5 16,-1 2-16,-4 2 15,-3 2-15,-2-2 0,-1-2 16,-2 4-16,-2 3 0,1-10 0,2-5 16,-4 7-16,-2 3 0,1-2 15,2-3-15,-9 12 0,-1-1 16,-4-4-16,-4-3 0,-1 1 15,1 1-15,-8-2 0,-4-3 16,2 5-16,-2 2 0,-8-5 16,-9-1-16,3 1 0,2 2 0,-11-1 15,-7-3-15,0-2 0,1 0 16,-18 2-16,-8 7 16,4 1-16,4-1 0,-37-7 0,4 3 15,6 3-15,1 3 0,-8-1 16,-7-1-16,3 3 15,3 0-15,-5 1 0,-2 1 0,2 5 16,1 1-16,-4 1 0,-4-1 16,0-1-16,2-2 0,-7 6 15,-4 6-15,4-1 0,2-1 16,-7-1-16,-4-2 0,4 4 0,5 2 16,-6 0-16,-5 2 15,3 2-15,3 0 0,-2 0 0,0 3 16,1-1-16,-1 2 0,-4 1 15,-3 2-15,8-2 0,8-2 16,-24 8 0,-16 3-16,-14 4 15,-10 2-15,48-6 0,36-4 0,-9 1 0,-8 1 16,13-3-16,9-1 0,-9 5 16,-7 2-16,16-3 0,9-2 15,26-6-15,17-3 16,13-2-16</inkml:trace>
  <inkml:trace contextRef="#ctx0" brushRef="#br0" timeOffset="310608.6174">22347 12578 0,'0'0'0,"0"0"16,0 0-16,35 1 0,-35-1 0,38-3 16,-12-1-16,4 2 0,3-2 15,15 0-15,6 1 16,0-3-16,2-1 0,10-3 15,9-1 1,-17 2-16,-12 3 0,-10 1 0</inkml:trace>
  <inkml:trace contextRef="#ctx0" brushRef="#br0" timeOffset="310829.4695">23395 12299 0,'0'0'16,"0"0"-16,0 0 0,8 20 16,-8-20-16,0 25 0,-2-4 15,-1 4-15,-2 3 0,-2 15 16,0 3-16,-1 0 0,1-2 16,0 3-16,0-5 0,2-10 15,0-6-15,1 0 16,0-7-16,2-4 0</inkml:trace>
  <inkml:trace contextRef="#ctx0" brushRef="#br0" timeOffset="311074.8977">23334 12398 0,'0'0'0,"0"0"0,0 0 0,39-4 15,-20 1-15,5 2 0,5 1 16,7 0-16,0 1 0,2 2 15,3 0-15,5 3 0,-3-1 0,-3 5 16,-3 1-16,-3 1 16,-6 2-16,-1 7 0,-6 1 15,-9 3-15,-7 3 0,-8 2 16,-8 4-16,-1-5 0,-1-1 0,-3 0 16,-2 0-16,-1-5 0,-3-2 15,-3-6-15,0-4 0,5-3 16,5-2-16,3-1 0</inkml:trace>
  <inkml:trace contextRef="#ctx0" brushRef="#br0" timeOffset="311224.4902">23469 12572 0,'0'0'0,"0"0"0,0 0 0,33-4 15,-17 4-15,2-1 0,4 1 16,7 1-16,1 2 0,0-1 15,-1 2-15,-1-2 16,-3-2-16,1-1 0,-5 1 0,-4 0 16</inkml:trace>
  <inkml:trace contextRef="#ctx0" brushRef="#br0" timeOffset="311368.4772">23411 12771 0,'0'0'0,"0"0"0,0 0 0,0 0 16,0 0-16,0 0 0,33 4 15,-33-4-15,45-4 0,-12-2 16,7 0-16,1 0 0,0-1 16,6 0-16,-9 0 0,-5 1 15</inkml:trace>
  <inkml:trace contextRef="#ctx0" brushRef="#br0" timeOffset="311558.5022">23983 12557 0,'0'0'0,"0"0"0,0 0 0,26-2 16,-26 2-16,40-2 15,-11 0-15,2-1 0,3 1 0,11-1 16,2-1-16,1 0 16,-1 0-16,5-4 0,-6 0 15,-7 2-15,-8 1 0,-6 1 0</inkml:trace>
  <inkml:trace contextRef="#ctx0" brushRef="#br0" timeOffset="311792.0064">24413 12386 0,'0'0'0,"0"0"0,0 0 15,11 26-15,-8-6 0,-1 3 16,1 5-16,-2 4 0,0 3 15,-1 15-15,0 5 0,-1 8 16,-1-3-16,-3 3 0,-1-6 16,-1-7-16,-1-5 0,-3-2 15,-2-7-15,-1-7 0,-2-6 0,0-5 16,-2-4-16,-2-8 16,-4-4-16,5 0 0,5-1 0,3 0 15</inkml:trace>
  <inkml:trace contextRef="#ctx0" brushRef="#br0" timeOffset="311924.7096">24034 12837 0,'0'0'15,"0"0"-15,0 0 0,34-4 0,-17 3 16,4 0-16,4 0 0,7 0 16,0 0-16,-6-1 15,-4 2-15,-3 0 0</inkml:trace>
  <inkml:trace contextRef="#ctx0" brushRef="#br0" timeOffset="312076.7089">24746 12602 0,'0'0'0,"0"0"0,0 0 15,0 0-15,26 16 0,-26-16 0,26 10 16,-12-4-16,1 3 0,-1-3 15,-3 0-15,-1-1 0</inkml:trace>
  <inkml:trace contextRef="#ctx0" brushRef="#br0" timeOffset="312241.6072">24763 12984 0,'0'0'0,"0"0"0,0 0 0,30-5 16,-30 5-16,41-13 0,-13 2 15,2-4-15,5-3 0,10-11 16,1-5-16,2 1 0,-10 5 0,-7 6 16</inkml:trace>
  <inkml:trace contextRef="#ctx0" brushRef="#br0" timeOffset="312391.7462">25290 12486 0,'0'0'16,"0"0"-16,0 0 0,-3 29 15,2-10-15,0 2 0,1 4 16,0 1-16,1 1 0,3 9 16,3 1-16,2-4 15,1-3-15,-1-9 0,-1-4 0,1-1 16,-2-2-16,-2-4 0</inkml:trace>
  <inkml:trace contextRef="#ctx0" brushRef="#br0" timeOffset="312708.3498">25451 12595 0,'0'0'0,"0"0"0,27-2 15,-8 0-15,2 1 0,11 1 16,3 1-16,0 2 16,1 0-16,6 1 0,-1 0 15,-8-1-15,-4 0 0,-8 2 0,-6 3 16,-7 1-16,-7 2 0,-13 1 15,-10 1-15,-9 1 0,-6-1 0,-9 5 16,-5 4 0,-7 5-16,4 1 0,11-5 15,10-4-15,10-1 0,12-4 16,9-4-16,7 0 0,17-6 16,15-3-16,3-1 0,5-3 0,15-2 15,7-2-15,-7 1 0,-6 0 16,7-7-16,-2-4 0,-16 5 15,-12 3-15,-9 3 0</inkml:trace>
  <inkml:trace contextRef="#ctx0" brushRef="#br0" timeOffset="312958.4944">25520 12295 0,'0'0'0,"0"0"16,2 23-16,-2-23 0,1 35 16,-2-5-16,-1 9 0,-2 15 15,2 3-15,1 20 0,2 5 16,1 7-16,1-9 0,0 5 16,1-9-16,2-4 0,-1-12 0,0-12 15,-2-11-15,0-11 0,1-7 16,-2-4-16,-1-6 0,0-1 15</inkml:trace>
  <inkml:trace contextRef="#ctx0" brushRef="#br0" timeOffset="313125.0398">26294 12407 0,'0'0'0,"0"0"0,0 0 15,26 18-15,-15-10 0,0 2 16,0 4-16,-1 0 0,-1 0 16,1 3-16,-1-4 0,-3-2 15</inkml:trace>
  <inkml:trace contextRef="#ctx0" brushRef="#br0" timeOffset="313558.0598">26182 12721 0,'0'0'0,"0"0"16,0 0-16,20 4 0,-20-4 0,30 5 15,-9-3-15,0-1 16,0-1-16,0 0 0,0 0 16,2 0-16,-2 0 0,-5 0 15,-4 1-15,-6 1 0,-6-2 16,-6 6-16,-3 0 0,-7 4 15,-4 2-15,-7 7 0,-2 3 16,1-1-16,2 0 0,-3 5 0,3-1 16,6-2-16,6-3 0,6-1 15,7 1-15,5-5 0,7-4 16,9-4-16,7-5 16,2-2-16,4-3 0,3-6 15,1-3-15,2-1 0,-5 1 0,-5-1 16,-5-1-16,-4 2 0,-4 1 0,-4 2 15,-4 3-15,-2 0 16,-2 2-16,-2 4 0,-1 3 16,-1 4-16,0 2 0,0 5 0,-1 3 15,1 0-15,1-1 0,2 0 16,-1-1-16,3-4 16,2-1-16,2-6 0,1-3 0,-4-1 15,0 0-15,-1 0 0</inkml:trace>
  <inkml:trace contextRef="#ctx0" brushRef="#br0" timeOffset="313858.09">26619 12711 0,'0'0'0,"-1001"0"16,2002 0-16,-970 4 0,-31-4 15,41 2-15,-14-3 0,4 0 16,4 0-16,14-1 15,3-2-15,-2 2 16,0 0-16,2 1 0,-9 1 0,0 5 16,-8 5-16,-6 3 0,-6 3 15,-13 8-15,-10 3 0,-4 5 16,-2 2-16,-6 1 0,-4 2 16,-1-4-16,-2-1 0,-1-1 15,0-2-15,-2-1 0,2-6 0,-2-6 16,-1-6-16,1-6 0,-1-5 15,2-10-15,2-8 0,3-5 16,1-3-16,4 5 16,3 6-16,1 3 0</inkml:trace>
  <inkml:trace contextRef="#ctx0" brushRef="#br0" timeOffset="314058.1322">27041 12322 0,'0'0'0,"0"0"0,0 0 0,0 27 15,0-27-15,-5 43 0,-2-10 16,-4 5-16,-4 6 0,-6 20 16,0 5-16,-7 14 0,1-3 15,-8 7-15,0-9 0,1 2 16,5-13-16,-4-3 0,2-11 16,6-13-16,4-8 0,6-15 15,4-10-15,3-2 0,2-2 0,2 0 16</inkml:trace>
  <inkml:trace contextRef="#ctx0" brushRef="#br0" timeOffset="314225.1301">27506 13012 0,'0'0'15,"0"0"-15,0 0 0,10 24 0,-5-13 16,-1 0-16,1 2 0,-1-1 15,-1 0-15,1-1 16,-1-3-16,-1 0 0</inkml:trace>
  <inkml:trace contextRef="#ctx0" brushRef="#br0" timeOffset="314425.1655">27763 12707 0,'0'0'0,"0"0"0,23-2 16,-6 2-16,1-1 0,9 1 15,3-1-15,1-1 0,0 1 0,8-5 16,3-1-16,-4 0 0,-4-1 16,-5 2-16,-6 1 0,-5 1 15</inkml:trace>
  <inkml:trace contextRef="#ctx0" brushRef="#br0" timeOffset="314626.2428">28331 12528 0,'0'0'0,"0"0"16,0 0-16,0 0 0,9 31 0,-9-31 16,2 39-16,-2-13 0,-1 4 15,-2 12-15,-1 5 0,1-4 16,1-3-16,-1 4 0,-1-5 15,2-7-15,1-4 0,0-4 16,0-5-16,0-7 0,0-5 16,-3-6-16,0-4 0,-1 1 0,2 0 15,1 0-15</inkml:trace>
  <inkml:trace contextRef="#ctx0" brushRef="#br0" timeOffset="314830.1079">28316 12575 0,'0'0'0,"0"0"0,0 0 15,21-4-15,-21 4 0,28-3 16,-28 3-16,44 2 0,-18 1 0,7 3 16,-1 4-16,-4 1 0,-1 1 15,-4 3-15,-1 1 0,-3 2 16,-3 4-16,0 6 0,-6 2 16,-6-1-16,-4-1 0,-3 1 15,-3 0-15,-5-3 0,-3-2 0,-5-6 16,-4-4-16,4-2 0,4-4 15,3 0-15</inkml:trace>
  <inkml:trace contextRef="#ctx0" brushRef="#br0" timeOffset="314963.8745">28384 12725 0,'0'0'0,"0"0"0,0 0 15,25 4-15,-25-4 0,26 5 16,-26-5-16,27 7 0,-11-4 0,-2 2 15,0 0-15,-2-1 0,-1-1 16,-1 1-16</inkml:trace>
  <inkml:trace contextRef="#ctx0" brushRef="#br0" timeOffset="315109.1613">28363 12989 0,'0'0'0,"0"0"0,0 0 16,0 0-16,36 8 0,-36-8 0,41-1 15,-15-2-15,2-3 0,3-1 16,3-2-16,3 0 0,-6 1 16,-5 2-16</inkml:trace>
  <inkml:trace contextRef="#ctx0" brushRef="#br0" timeOffset="315325.4668">28720 12719 0,'0'0'0,"0"0"0,0 0 16,33-1-16,-33 1 0,44-2 16,-16 2-16,4-1 0,4 0 15,13-1-15,0 1 0,-1-1 16,-3 2-16,7-1 16,-4 1-16,-6-1 0,-6-1 0,-7-1 15,-9-1-15,-4 1 0,-4 1 16,-2 0-16</inkml:trace>
  <inkml:trace contextRef="#ctx0" brushRef="#br0" timeOffset="315541.6229">29126 12566 0,'0'0'0,"0"0"0,0 0 15,5 30-15,-5-30 0,3 40 0,-3-10 16,0 5-16,0 4 15,-3 15-15,0 7 0,0 5 0,1-9 16,-2 4-16,1-6 0,-5 1 16,-2-8-16,-2-11 0,-2-8 15,-2-4-15,1-5 0,-3-10 16,0-9-16,-1-5 0,-2-4 0,4 1 16,4 2-1,3 1-15</inkml:trace>
  <inkml:trace contextRef="#ctx0" brushRef="#br0" timeOffset="315645.0388">28904 12993 0,'0'0'0,"0"0"16,0 0-16,33-2 0,-16 3 0,3-2 15,4-1-15,1 0 0,-3 1 16,-3-1-16</inkml:trace>
  <inkml:trace contextRef="#ctx0" brushRef="#br0" timeOffset="315876.9918">29612 12662 0,'0'0'16,"0"0"-16,0 0 0,6 22 15,-6-22-15,3 30 0,-2-7 0,-1 5 16,0 4-16,-2 9 0,-1 0 15,-2-1-15,1-1 0,-2 5 16,1-3 0,-3-6-16,0-5 0,1-6 0,-1-6 15,2-4-15,2-2 0,-1-3 0</inkml:trace>
  <inkml:trace contextRef="#ctx0" brushRef="#br0" timeOffset="316159.4008">29633 12663 0,'0'0'16,"10"-2"-16,5 0 0,4 1 15,3 0-15,9 1 0,2 1 0,-1 4 16,0 3-16,7 3 0,-1 2 16,-1 3-16,-3 1 0,-4 3 15,-5 5-15,-1 6 0,-4 0 16,-6 3-16,-3 1 0,-4 2 15,-3 1-15,-1-1 0,-3 0 16,-1-4-16,-2-3 0,-2-1 16,-3-3-16,-1-3 0,-1-3 0,-2-3 15,-2-5-15,0-7 0,-1-5 16,4-1-16,2 1 0,3 0 16</inkml:trace>
  <inkml:trace contextRef="#ctx0" brushRef="#br0" timeOffset="316308.3615">29721 12893 0,'0'0'0,"0"0"0,0 0 16,28 8-16,-15-4 0,4 1 0,0 0 16,2-1-16,1 2 0,5-1 15,1 1-15,-6-2 0,-2-1 16,-2 0-16</inkml:trace>
  <inkml:trace contextRef="#ctx0" brushRef="#br0" timeOffset="316457.9377">29794 13024 0,'0'0'0,"0"0"0,0 0 0,0 0 16,24 16-16,-24-16 0,30 10 15,-30-10-15,40 4 0,-15-5 16,5-3-16,-4 1 15,-3 0-15,-3 0 0</inkml:trace>
  <inkml:trace contextRef="#ctx0" brushRef="#br0" timeOffset="316658.2107">30471 12551 0,'0'0'0,"0"0"0,0 0 16,20 11-16,-20-11 0,19 11 15,-8-4-15,-2 1 0,0 1 0,0-1 16,-1 2-16,-2-2 16,0-1-16,-1-1 0</inkml:trace>
  <inkml:trace contextRef="#ctx0" brushRef="#br0" timeOffset="316925.324">30342 12765 0,'0'0'0,"0"0"16,0 0-16,34-3 0,-34 3 0,35-3 16,-14 2-16,0 0 0,0-2 15,5 0-15,-2-1 16,-1 3-16,-1 2 0,-2 0 0,-2 1 15,-5 2-15,-3 1 0,-7 6 16,-5 3-16,-3 1 0,-1 0 0,-5 3 16,-5 3-16,-1 0 15,-2 1-15,-4 3 0,-1-3 16,3-1-16,1-2 0,0-1 16,0-3-16,2-5 0,3-4 0,2-2 15,3-1-15,1 0 0</inkml:trace>
  <inkml:trace contextRef="#ctx0" brushRef="#br0" timeOffset="317091.5383">30431 12868 0,'0'0'0,"0"0"0,0 0 16,28 8-16,-16-1 0,2 0 0,3 1 15,2 1-15,1-1 0,8 2 16,1 0-16,-3-2 0,0 1 15,-6-3-15,-2 0 0,-2-2 16</inkml:trace>
  <inkml:trace contextRef="#ctx0" brushRef="#br0" timeOffset="317474.8655">30243 13058 0,'0'0'0,"0"0"0,0 0 0,0 25 16,0-25-16,3 26 0,1-9 15,2 0-15,1-1 0,7 6 16,6-1-16,1-5 0,2-5 0,6-3 16,5-2-16,1-3 0,1-3 15,10-7-15,-2-2 0,-5-1 16,-3-1-16,4-5 0,0-2 15,-5-2-15,-4-1 0,-4-2 16,-4 0-16,-4 3 0,-4 3 16,-3 0-16,-3 2 0,-1 1 15,-2 3-15,-1 5 0,-3 4 16,-2 2-16,2 5 0,-4 7 16,-2 6-16,-2 3 0,2 3 0,-2 2 15,-1 3-15,1-2 0,-1-1 16,3-2-16,3 0 0,0-3 15,1-2-15,0-3 0,0-4 16,0-2-16</inkml:trace>
  <inkml:trace contextRef="#ctx0" brushRef="#br0" timeOffset="317691.5178">31118 12600 0,'0'0'0,"0"0"15,0 0-15,33 6 0,-33-6 0,39 6 16,-13-2-16,2-1 16,0-3-16,12 3 0,2 1 15,-5-3-15,-1 0 0,-1 0 0,-6-1 16,-6 1-16</inkml:trace>
  <inkml:trace contextRef="#ctx0" brushRef="#br0" timeOffset="317925.5501">31385 12552 0,'0'0'0,"0"0"0,3 18 0,-2-5 16,0 5-16,-1 13 0,0 8 16,0-2-16,-1-1 0,0 9 15,1 0-15,0-7 0,1-6 16,-1 3-16,-1-2 0,0-5 0,-1-3 16,1-6-16,0-5 0,0-2 15</inkml:trace>
  <inkml:trace contextRef="#ctx0" brushRef="#br0" timeOffset="318241.9507">31170 12823 0,'0'0'16,"0"0"-16,22 0 0,-3-2 0,3-1 15,13-1-15,5-1 16,0-1-16,2 0 0,14-1 0,1 1 15,-6 3-15,-5 3 0,2-2 16,-4 2-16,-7 0 0,-5 0 0,-9 4 16,-8 3-16,-8 2 15,-7 3-15,-7 2 0,-5 1 16,1-1-16,0 0 0,0 2 16,0 3-16,2 0 0,2-3 0,1 1 15,3-2-15,3-5 0,2 0 16,5-3-16,4-1 0,3-1 15,4-4-15,3-1 0,1-1 16,-1-5-16,-2-2 0,-3 3 16,-3-1-16,-2 3 0</inkml:trace>
  <inkml:trace contextRef="#ctx0" brushRef="#br0" timeOffset="318475.2711">31685 12621 0,'0'0'0,"0"0"15,0 0-15,5 31 0,-5-31 0,0 34 16,-3-9-16,0 0 16,-2 1-16,-1 10 0,-2 1 15,0-1-15,2-3 0,-4 4 0,-1-2 16,1-6-16,0-5 0,-3-5 15,-2-6-15,3-2 0,2-1 16,2-3-16</inkml:trace>
  <inkml:trace contextRef="#ctx0" brushRef="#br0" timeOffset="318612.3698">31536 12953 0,'0'0'0,"7"4"16,2 0-16,4 1 0,0 1 0,7 2 15,2 0-15,-1 0 0,0-1 0,-4-1 16,-1 0 0,-3-1-16</inkml:trace>
  <inkml:trace contextRef="#ctx0" brushRef="#br0" timeOffset="318825.0827">31094 13186 0,'0'0'0,"0"0"16,0 0-16,0 0 0,0 0 0,0 0 16,11 32-16,-11-32 15,12 22-15,-12-22 0,20 20 16,-9-12-16,0-1 0,-1-1 15,-1 0-15,-2-2 0</inkml:trace>
  <inkml:trace contextRef="#ctx0" brushRef="#br0" timeOffset="319025.1268">31447 13214 0,'0'0'0,"0"0"0,0 0 15,0 0-15,16 17 0,-16-17 0,11 17 16,-11-17-16,11 18 0,-11-18 16,0 0-16,19 24 0,-11-16 15,0-2-15,2-1 0,-1-2 16,0 1-16,-1-2 0,-2 0 0,1 0 16</inkml:trace>
  <inkml:trace contextRef="#ctx0" brushRef="#br0" timeOffset="319172.3601">31795 13280 0,'0'0'0,"0"0"0,0 0 16,0 0-16,15 20 0,-15-20 16,0 0-16,18 16 0,-12-10 0,-2-1 15,0 0-15,0-1 0</inkml:trace>
  <inkml:trace contextRef="#ctx0" brushRef="#br0" timeOffset="319325.2155">31946 13279 0,'0'0'0,"0"0"0,0 0 16,14 14-16,-14-14 0,0 0 15,17 24-15,-14-12 0,-2 2 16,0-3-16,1-1 0,-1-1 0</inkml:trace>
  <inkml:trace contextRef="#ctx0" brushRef="#br0" timeOffset="326429.2564">1764 13608 0,'0'0'0,"0"0"16,0 0-16,0 0 0,0 0 0,-9-25 15,9 25-15,0 0 0,0 0 16,-3-22-16,3 22 15,0 0-15,0 0 0,0 0 0,0 0 16,0 0-16,0 0 0,0 0 16,10 27-16,-10-27 0,5 31 15,-2-8-15,2 4 16,0 3-16,1 3 0,4 10 0,-2 3 16,4 9-16,0 0 0,3 0 15,1-1-15,4 2 0,-4-8 16,2-5-16,-3-1 0,2-4 15,1-8-15,1-8 0,0-7 16,1-9-16,2-5 0,1-13 16,5-8-16,2-10 0,2-8 0,3-13 15,0-9-15,9-16 0,3-3 16,16-21-16,7-6 0,22-38 16,-7 17-16,1 14 0,1 10 15,-26 33-15,-20 22 0,-13 14 16</inkml:trace>
  <inkml:trace contextRef="#ctx0" brushRef="#br0" timeOffset="334375.1016">13967 14315 0,'0'0'0,"0"0"16,0 0-16,0 0 0,0 0 0,19-15 15,-19 15 1,0 0-16,23-6 0,-23 6 0,19-3 16,-11 2-16,1 0 0,2-1 15,1 0-15,1 1 16,-1 0-16,2 1 0,3 0 15,-1-1-15,1-1 0,4 2 16,4 0-16,3 0 16,1-1-16,7 1 0,-3 1 0,4-1 15,3-1-15,8 2 0,0 2 16,1-3-16,4 0 0,-2 0 16,-1 1-16,9 1 0,1 1 15,-4 1-15,-4 1 0,13-3 0,3-4 16,-4 2-16,-2 0 0,12 2 15,1 0-15,-9-1 0,-5-2 16,6 1-16,3 0 0,5 4 16,-5 1-16,29-2 0,-1-2 15,-18-1-15,-11 1 0,13 2 16,11 2-16,-7 0 16,-5 2-16,-8-1 0,-4-1 0,-6-6 15,-4-3-15,1 3 0,-1 3 16,5 0-16,2 1 0,5-1 15,3 0-15,-7-2 0,-4-2 16,3 1-16,1 2 0,-2 2 16,-1 1-16,1 0 0,1-1 15,4-1-15,0 0 0,6-1 16,4 0-16,-11-1 0,-6-2 16,3 3-16,3 2 0,0 1 0,2 1 15,0-2-15,1 0 0,-1-1 16,-2-1-16,2-2 0,0-1 15,2 1-15,0 0 0,2 1 16,0 1-16,-3-1 0,-1-1 16,2-1-16,2 0 0,-4-2 15,-1 2-15,2 0 0,-1 1 16,0 0-16,-2 1 0,5 1 16,3 1-16,-3 0 0,-1-1 0,0 0 15,-1-1-15,1-2 0,0-1 16,1 0-16,1 1 0,-8 0 15,-4 0-15,-3 0 0,1 2 16,3 2-16,2 2 0,1-3 16,1-1-16,-7-1 0,-2-1 15,-2 0-15,-2-1 0,0 5 0,1 3 16,2-2-16,2-1 16,-6-1-16,-5-2 0,0 1 0,-2 0 15,-2-1-15,-1 0 0,-3 0 16,-2 2-16,-5 3 0,-3 1 15,-4-5-15,-1-2 0,-6-1 16,-4 0-16,-7 1 0,-6 1 16,-9-3-16,-5-2 0,3 1 15,2 2-15,2 0 0</inkml:trace>
  <inkml:trace contextRef="#ctx0" brushRef="#br0" timeOffset="343692.806">30643 13489 0,'0'0'0,"0"0"0,0 0 0,0 0 15,0 0-15,-30-7 0,30 7 16,-33-3-16,33 3 0,-45 4 16,15 2-16,0 1 0,1-1 0,-13 6 15,-2 1-15,-1 2 0,2 1 16,-12 10-16,-1 4 15,4 0-15,4-1 0,-5 7 0,-3 6 16,10 0-16,10 0 0,7 2 16,6 1-16,8 2 0,6 2 15,16 7-15,12-1 0,12 0 16,8-1-16,14-4 0,10 0 16,19 6-16,7 1 0,37 17 15,-1-4-15,-6-12 0,-4-7 16,3-7-16,1-4 0,-6-7 0,-5-3 15,-3-6-15,-4-3 0,-8-12 16,-7-7-16,-1-10 0,-1-6 16,-8-6-16,-5-5 0,-8-6 15,-5-4-15,-10-3 0,-5-3 16,-3-5-16,-4-4 0,-10-6 16,-9-2-16,-7-6 0,-5-1 15,-5 3-15,-4 3 0,-7-4 16,-5-3-16,-8 4 0,-3 4 0,-6-5 15,-5-3-15,-5 10 0,-4 8 16,-10 3-16,-8 3 16,0 4-16,1 2 0,-7 0 0,-4 0 15,-2 8-15,-1 6 0,-6 9 16,-4 8-16,3 2 0,0 3 16,-4 6-16,-3 3 0,3 5 15,3 3-15,0 9 0,0 8 16,27-12-16,19-6 0,12-6 0</inkml:trace>
  <inkml:trace contextRef="#ctx0" brushRef="#br0" timeOffset="345076.2437">2570 14423 0,'0'0'0,"0"0"0,-29 7 16,17-3-16,-3 1 0,-11 6 0,-5 5 16,2 0-16,-5-1 0,-10 8 15,-3 4-15,2-1 16,3 0-16,-11 9 0,-1 1 15,3 1-15,5 0 0,-6 6 0,2 1 16,6 0-16,4 1 16,1 2-16,8-5 0,9-6 0,8-2 15,3-1-15,6 0 0,5-3 0,7-1 16,6 4-16,8 5 16,12 0-16,10 1 0,11-4 15,9-4-15,-6-7 0,0-4 0,47 5 16,10-4-1,-6-7-15,0-4 0,15-6 0,12-4 16,-15 0-16,-6-2 0,-1-6 16,2-3-16,-2 0 0,1 0 0,0-5 15,-4-2-15,-4-5 0,-4-2 16,1-7-16,-2-3 0,-14-1 16,-11-2-16,-8-5 0,-6-3 15,-8-6-15,-4-3 0,-13-1 16,-7-1-16,-11 0 0,-9-2 15,-10-4-15,-7-3 0,-11 1 16,-9 1-16,-14-3 0,-12 0 16,-9 11-16,-8 7 0,-13 6 15,-8 3-15,-8 8 0,-7 4 0,-12 12 16,-12 7-16,2 9 0,1 8 16,-10 9-16,-7 7 0,5 8 15,3 7-15,-7 11 0,-9 8 16,48-18-16,34-12 0,20-9 15</inkml:trace>
  <inkml:trace contextRef="#ctx0" brushRef="#br0" timeOffset="351742.186">5763 15798 0,'0'0'0,"0"0"16,0 0-16,-5 27 0,5-27 0,-3 20 15,3-20-15,-6 27 16,3-15-16,0 1 0,-1 0 15,2-1-15,1-2 0,0-1 0,0-2 16,0 0-16,0 0 0,1-5 16,0-2-16,2-3 0,0 0 0,5-3 15,-1-5-15,3-1 16,2-4-16,2-1 0,4-1 16,3-5-16,-2 1 0,5 1 0,-1-1 15,6 1-15,-2 4 0,1 3 16,2 3-16,-3 2 15,0 1-15,-3 5 0,-2 4 0,-3 4 16,-2 1-16,-1 5 0,0 4 16,-3 1-16,-2 2 0,-1 4 15,-1 3-15,-3-1 0,-1-4 0,-1-1 16,0-2-16,-2-2 0,0 0 16,-1-3-16,-1-1 15,1-2-15,1-4 0,-1-5 0,0-3 16,1-2-16,1-1 0,4-4 15,3-3-15,2-5 16,3-3-16,4-1 0,2-1 16,3 2-16,-1 2 0,6-2 0,2 0 15,-1 5-15,-2 3 0,1 3 16,0 2-16,-2 3 0,-3 2 0,-2 5 16,-5 3-16,-1 3 0,-4 1 15,-2 5-15,-4 4 0,0-1 16,-3 1-16,-1 3 15,-2 3-15,1-4 0,-4-2 0,2-1 16,-1-1-16,0-1 0,-1 2 16,1-5-16,0-1 0,-1-2 0</inkml:trace>
  <inkml:trace contextRef="#ctx0" brushRef="#br0" timeOffset="352075.6033">6986 15760 0,'0'0'0,"0"0"16,0 0-16,0 0 0,-14 23 0,14-23 15,-19 32-15,6-13 0,1 1 16,2 1-16,2 2 16,4-1-16,4 1 0,4 2 0,7-4 15,6-2-15,4-4 0,3-2 16,2-4-16,3-3 0,3-3 15,4-5-15,1-4 0,-6-6 16,-5-3-16,-4-7 0,-4-4 16,-4-7-16,-5 0 0,-10 0 15,-7 0-15,-7 6 16,-5 3-16,-4 5 0,-4 4 0,-3 2 0,-2 4 16,2 3-16,4 4 15,1 4-15,4 5 0,9 3 16,5 3-16,2-2 0,0-3 0,3-1 15</inkml:trace>
  <inkml:trace contextRef="#ctx0" brushRef="#br0" timeOffset="352416.9512">7579 15729 0,'0'0'0,"0"0"15,0 0-15,-18 9 0,18-9 0,-20 16 16,7-4-16,2 4 0,1 4 16,2 1-16,2 3 15,6-2-15,1-1 0,8 3 16,7-2-16,-1-2 0,5-3 0,3-3 16,3-4-16,4-2 0,-1-4 15,-4-5-15,-1-7 0,-5-2 16,-1-4-16,-5-6 0,-3-6 15,-3 1-15,-6-1 0,-2-3 16,-7-3-16,-5 2 16,-5 1-16,-3 0 0,0 7 15,0 5-15,3 6 0,-1 3 0,5 1 16,3 10-16,3 6 16,6 2-16,4 1 0,0-4 0,0-2 15,-2-1-15</inkml:trace>
  <inkml:trace contextRef="#ctx0" brushRef="#br0" timeOffset="352859.3329">8426 15856 0,'0'0'0,"0"0"16,0 0-16,-5-19 0,5 19 0,-17-17 15,0 6-15,1 0 0,-1-1 0,-10-1 16,-6 3-1,1 2-15,1 1 0,-2 5 0,-2 4 16,-5 4-16,5 2 0,6 7 16,4 6-16,4 2 0,6 4 15,9-2-15,6 0 0,7-3 16,7-2-16,13 2 0,11-3 16,0-5-16,1-3 0,7-8 0,4-6 15,-5-3-15,-3-5 0,7-8 16,2-4-16,-10-4 0,-7-3 15,-4-9-15,-4-7 0,1-1 16,-4 2-16,-8-4 0,-4-4 16,-6 11-16,-7 9 0,-3 6 15,-1 5-15,0 7 0,3 4 0,-4 5 16,1 3-16,-1 8 16,1 5-16,-2 14 0,0 11 0,2-4 15,-1 0-15,0 10 0,2 6 16,0 10-16,2 0 0,5 0 15,2 0-15,3-7 0,1-5 16,-2-7-16,-2-10 0,-1-9 16</inkml:trace>
  <inkml:trace contextRef="#ctx0" brushRef="#br0" timeOffset="353226.2762">9757 15654 0,'0'0'0,"0"0"15,0 0-15,0 0 0,-15-25 0,1 15 16,-8-2-16,-2 2 16,-2 1-16,-10 0 0,-4 3 15,4 3-15,2 3 0,0 9 16,6 7-1,14 4-15,10 4 0,8 0 0,6 2 16,11 2-16,8 2 0,9 5 16,0-1-16,7 4 0,-4-5 15,-8-4-15,-6-5 0,-12-1 16,-7 0-16,-7-6 0,-5-5 0,-14-3 16,-9-3-16,1-2 0,-1-2 15,-13-4-15,-4-4 0,11-1 16,2-1-16,2-5 15,6-2-15,9-1 0,5-1 0,2 4 16,2 3-16,2 4 0</inkml:trace>
  <inkml:trace contextRef="#ctx0" brushRef="#br0" timeOffset="353710.731">10230 15588 0,'0'0'0,"0"0"15,0 0-15,0 0 0,-8 27 0,8-27 16,-17 38-16,8-15 16,-1 1-16,1 1 0,0 2 15,0 5-15,3-3 0,6-1 16,4-3-16,3-3 0,0-2 0,6 2 16,4-3-16,2-4 15,2-3-15,2-7 0,2-6 16,-1-4-16,0-3 0,2-6 0,2-5 15,-3-3-15,-2-3 0,3-6 16,-3 0-16,-6 4 0,-3 5 0,-5 0 16,0-1-16,-2 9 15,-2 6-15,-2 1 0,-2 3 16,-1 4-16,-5 2 0,1 7 16,-1 6-16,1 1 0,1 0 0,3 6 15,2 4-15,5-1 16,4-3-16,6-1 0,6 0 15,2-4-15,0-1 0,4-1 0,2-1 16,-3-4-16,0-4 0,5-5 16,0-4-16,-2-3 0,-1-2 0,-5-10 15,-2-7-15,-4-3 16,-4-1-16,-3 0 0,-3-2 16,-3 5-16,-2 0 0,-4 2 0,-2 3 15,-1 4-15,-2 3 0,-1 3 16,-3 2-16,-2 3 0,-1 2 0,4 1 15,1 1 1,2 0-16</inkml:trace>
  <inkml:trace contextRef="#ctx0" brushRef="#br0" timeOffset="354159.6439">11394 15582 0,'0'0'0,"0"0"0,0 0 0,0 0 16,0 0-16,-11 22 0,11-22 15,-16 21-15,16-21 0,-18 29 16,7-8-16,1-1 0,1 2 16,3-2-16,3 0 0,2 3 0,4-3 15,4-1-15,3-2 16,4-3-16,3-2 0,7-7 15,6-6 1,3-4-16,2-5 0,-4 0 0,-3 0 0,8-12 16,2-5-16,2-3 15,-6 3-15,-7 0 0,-6 2 16,-5 6-16,-2 3 0,-5 5 0,-2 2 16,-4 3-16,-2 4 0,-5 5 15,-6 6-15,-1 4 0,-1 4 16,0 5-16,1 5 0,3-1 15,3-1-15,6 8 0,5 2 16,6-4-16,5-4 0,3-5 16,2-3-16,4-5 0,5-2 0,0-5 15,1-6-15,0-3 0,0-5 16,-7 3-16,-5 1 16,-4 0-16</inkml:trace>
  <inkml:trace contextRef="#ctx0" brushRef="#br0" timeOffset="354509.5064">12222 15568 0,'0'0'16,"0"0"-16,0 0 0,0 0 0,0 0 16,-19 28-16,19-28 15,-18 31-15,9-13 0,-2 2 0,-3 3 16,1 0-16,1 2 0,-2 4 16,0-1-16,3-5 0,3-3 15,0-4-15,0-1 0,3-4 16,0-2-16,3-6 0,1-5 15,2-6-15,2-3 0,5-10 16,5-8 0,2-1-16,1 0 0,0 2 0,-1 4 0,8-3 15,4 3-15,-2 3 16,-2 4-16,8 3 0,1 5 0,-2 5 16,-3 3-16,-1 6 15,-3 5-15,-7 0 0,-1 0 16,-1 9-16,-2 6 0,-4 0 0,-3 1 15,-2 4-15,-3 0 0,-2 2 16,1-1-16,-1-1 0,-1-2 16,1-2-16,-1-3 0,2-5 15,0-5-15,0-1 0</inkml:trace>
  <inkml:trace contextRef="#ctx0" brushRef="#br0" timeOffset="355009.071">13205 15812 0,'0'0'0,"0"0"0,0 0 15,10-17-15,-10 8 0,-3-1 16,-3-3-16,-2 2 0,-5 0 0,-3-1 16,-5 1-16,-9 1 0,-1 3 15,-5 6-15,-5 1 0,-5 7 16,3 6-16,-1 5 0,0 4 15,1 6-15,7 2 0,13 0 16,9 3-16,8-2 0,9-2 16,8-1-16,6-3 0,7-3 15,5-2-15,6-2 0,1-3 16,-1-5-16,0-3 0,2-9 16,0-4-16,-5-9 0,-4-5 0,-4-2 15,-2-2-15,-3 1 0,-2 1 16,-7 1-16,-5 1 0,-4 3 15,-2 1-15,-2 6 16,1 3-16,-1 6 0,-3 4 0,1 10 16,-1 6-16,2 2 0,1 5 15,-1 5-15,2 5 0,-1 10 0,1 2 16,-2 0-16,1 2 16,-1-3-16,-3-2 0,-4 9 15,-3 1-15,-3-8 0,-1-8 0,0-3 16,-2-4-16,1-4 0,0-3 15,-6-8-15,-5-5 0,2-5 16,-1-5-16,3-8 0,0-5 16,1-5-16,-1-2 0,8 3 15,3 5-15,5 2 0</inkml:trace>
  <inkml:trace contextRef="#ctx0" brushRef="#br0" timeOffset="355176.313">13653 16271 0,'0'0'0,"0"0"0,0 0 0,0 0 0,0 0 15,0 0-15</inkml:trace>
  <inkml:trace contextRef="#ctx0" brushRef="#br0" timeOffset="367127.3499">29056 14519 0,'0'0'0,"0"0"16,0 0-16,0 0 0,0 0 15,0 0-15,0 0 0,0 0 16,0 0-16,0 0 0,0 0 16,25-4-16,-25 4 0,35 7 15,-9-4-15,3 0 0,3 1 0,7-1 16,6 1-16,12 1 16,2 1-16,17 3 0,3 2 0,7 3 15,-8-1-15,11 4 0,-6-1 16,-12-2-16,-9-1 0,-2 0 15,-6 0-15,-15-3 0,-10-2 16,-10 1-16,-5 1 0,-8-1 16,-4 1-16,-8-3 0,-7 0 15,-7 1-15,-3 1 0,-4 1 0,-6 0 16,-2 1-16,-2-1 0,-16 4 16,-5 2-16,3 1 0,4 0 15,-6 1-15,-4 2 0,-4-1 16,6-3-16,2 0 0,5 0 15,5-6-15,6-3 0,6-2 16,10-3-16,8-5 0,4-4 16,4-1-16,4 0 0,4-6 15,3-5-15,7-4 0,5-5 16,5 0-16,4 0 0,6-2 0,2-2 16,3-1-16,0-1 0,1 1 15,2-3-15,0 5 0,-1 3 16,4-3-16,-3 1 0,-5 4 15,-4 4-15,0 4 0,-1 3 16,-3 4-16,-3 3 0,-4 5 16,-1 3-16,-1 6 0,-2 3 0,1 9 15,1 5-15,-7-2 16,0 0-16,1 14 0,0 7 16,0-1-16,-2-1 0,0 5 15,-3 2-15,0-1 0,-2 0 0,-1-2 16,0 2-16,-1-3 0,-1-4 15,0 2-15,2-4 16,-2-12-16,0-3 0,-3-5 0,0-5 16,-1-2-16,-2-1 0,-3-6 15,-2-6 1,-1-9-16,-3-8 0,1-2 0,-2 0 16,-5-11-16,-4-9 0,3 2 15,2-1-15,-14-10 0,-4-4 16,2 5-16,4 6 0,-14-8 15,-7 1-15,5 6 0,4 5 0,-28-22 16,4 1-16,20 20 0,16 12 16,10 9-16</inkml:trace>
  <inkml:trace contextRef="#ctx0" brushRef="#br0" timeOffset="388926.6173">10595 9019 0,'0'0'0,"0"0"16,0 0-16,21-2 0,-21 2 0,24 0 15,-7-3-15,4 0 0,4 0 0,4-1 16,4 0-16,12-1 0,-1-1 16,0 1-16,0 0 15,3 0-15,-5 0 0,-8 2 0,-5 1 16,-8 2-16,-6 2 0,-8 3 16,-8 2-16,-10 3 0,-10 3 15,-10 4-15,-8 1 0,-1 2 16,-2 0-16,-9 5 0,1 0 15,10-2-15,6-1 0,4-1 16,9-3-16,8-5 0,5-5 16,10-5-16,7-2 0,7-3 0,6-2 15,6-1-15,4-2 16,2 0-16,1-2 0,-1 1 16,-4-2-16,-1 2 0,-4-2 0,-5 3 15,-4 2-15,-4 1 0</inkml:trace>
  <inkml:trace contextRef="#ctx0" brushRef="#br0" timeOffset="389194.0636">10795 8996 0,'0'0'0,"0"0"0,0 0 0,0 0 16,-15 27-16,15-27 0,-17 36 15,10-13-15,-1 4 0,-1 4 16,1 6-16,-2 12 0,2 3 0,-2 7 15,1-2-15,3-5 0,4-5 16,2-1-16,2-10 16,2-8-16,1-5 0,7-7 15,6-5-15,0-8 0,0-6 0,1-3 16,0-2-16,-4-1 0,1-2 16,-1-2-16,1-4 0,-3-3 15,-2-2-15,0 3 0,-4 3 16,0 4-16</inkml:trace>
  <inkml:trace contextRef="#ctx0" brushRef="#br0" timeOffset="389327.0859">10769 9390 0,'0'0'15,"0"0"-15,0 0 0,0 0 16,39-3-16,-19-1 0,5 0 16,1-1-16,3-2 0,2 1 15,2 1-15,7-1 0,0 0 0,-3-2 16,-3 0-16,0-1 0,-7 2 15,-3 2-15</inkml:trace>
  <inkml:trace contextRef="#ctx0" brushRef="#br0" timeOffset="389543.0391">11020 9245 0,'0'0'0,"0"0"15,0 0-15,11 23 0,-11-23 0,21 31 16,-5-7-16,0 3 15,3 2-15,6 11 0,2 1 16,4 3-16,-2-4 0,-2-3 16,-2-3-16,3-3 0,-4-6 0,0-8 15,2-5-15,-6-5 0,-1-6 16,-6-2-16,1-2 0,-3-6 16,-1-4-16,-2 3 0,-1 0 15,-1 4-15</inkml:trace>
  <inkml:trace contextRef="#ctx0" brushRef="#br0" timeOffset="389843.959">11819 9145 0,'0'0'16,"13"-3"-16,3-1 0,3 1 0,2-2 16,11 0-16,4 1 0,7 0 15,-1 0-15,1 0 0,0 2 16,1 1-16,-7 3 0,-6 4 15,-2 4-15,-7 2 0,-5 3 0,-7 8 16,-5 5-16,-4 4 0,-3 2 16,-5 7-16,-1 6 15,-6-3-15,-2-1 0,-4 0 0,1-7 16,3-5-16,1-6 0,1-7 16,1-7-16,0-4 0,-2-4 15,-1-3-15,-4-2 0,1-6 16,0-5-16,3-7 0,2-7 15,3-3-15,2-6 0,2 8 16,2 6-16,0 5 0</inkml:trace>
  <inkml:trace contextRef="#ctx0" brushRef="#br0" timeOffset="390060.1331">12123 8882 0,'0'0'0,"0"0"0,0 0 15,0 0-15,1 26 0,-1-26 0,-7 36 16,2-9-16,-2 6 0,-1 10 15,-2 9-15,-2 17 0,0 1 0,-1 10 16,2-8-16,1 3 16,2-11-16,0-4 0,2-10 15,-1-12-15,2-9 0,-2-7 16,-1-7-16,-5-4 0,-3-5 0,-3-7 16,-3-5-16,0-8 0,-1-8 15,5 5-15,5 4 0,2 2 0</inkml:trace>
  <inkml:trace contextRef="#ctx0" brushRef="#br0" timeOffset="390177.18">11682 9405 0,'0'0'0,"0"0"15,0 0-15,0 0 0,0 0 0,18 30 16,-18-30-16,19 32 0,-9-11 16,3-1-16,2 2 0,-2-4 15,-2-2-15,-1-1 0</inkml:trace>
  <inkml:trace contextRef="#ctx0" brushRef="#br0" timeOffset="390344.76">12634 9458 0,'0'0'0,"0"0"0,0 0 0,0 0 16,12 27-16,-12-27 0,0 29 15,-2-11-15,-1 2 0,-3-2 16,0-1-16,0-3 0,1-3 0,0 1 15,1-4-15,0 0 0</inkml:trace>
  <inkml:trace contextRef="#ctx0" brushRef="#br0" timeOffset="390594.1409">12792 9035 0,'0'0'0,"0"0"0,0 0 15,25 1-15,-25-1 0,35-1 16,-8-1-16,2 1 0,1-2 0,15 0 16,2-1-16,-3-1 0,-2 2 15,8-1-15,-3-1 0,-7 1 16,-6 0-16,-7-2 0,-9 0 15,-6 3-15,-2-1 0,-2 1 0</inkml:trace>
  <inkml:trace contextRef="#ctx0" brushRef="#br0" timeOffset="390726.8781">13083 8939 0,'0'0'0,"0"0"16,0 0-16,0 0 0,0 0 0,0 0 15,11 24-15,-11-24 0,0 0 16,8 34-16,-6-15 0,-1 1 0,-1 2 15,-1 0-15,-2-2 16,-1-3-16,2-1 0,0-2 0</inkml:trace>
  <inkml:trace contextRef="#ctx0" brushRef="#br0" timeOffset="391043.7648">12880 9252 0,'0'0'0,"0"0"16,0 0-16,0 0 0,0 0 15,31-14-15,-31 14 0,45-12 16,-15 8-16,4-3 0,4 2 15,11-2-15,1 1 0,11-2 16,-1 1-16,-4 1 0,-3-1 0,0 3 16,-8-1-16,-8 1 0,-6-1 15,-11 1-15,-5 1 0,-7-2 16,-5-2-16,-4 3 0,-3 1 16,-3-2-16,-3-2 0,-5 1 15,-2-1-15,0 1 0,1 1 16,-1 2-16,0 3 0,-1 3 15,0 4-15,-4 1 0,-4 3 16,-2 3-16,1 4 0,-8 4 16,-3 6-16,-3 3 0,-2 2 0,-8 13 15,2 3-15,-1 5 0,7-1 16,5-6-16,2-3 0,8-5 16,7-10-16,5-8 0,5-7 15,4-3-15</inkml:trace>
  <inkml:trace contextRef="#ctx0" brushRef="#br0" timeOffset="391627.3279">13267 9412 0,'0'0'0,"0"0"0,0 0 0,11 19 15,-11-19-15,7 21 0,-4-6 16,0 1-16,1 1 0,-2 0 15,-1 0-15,-1 2 0,0-2 0,-1-2 16,-1-4-16,-3-3 0,0 0 16,-4-2-16,-2-2 0,-2-1 15,-2-4-15,2-3 0,0-1 16,2-6-16,2-1 0,6-6 16,3-3-16,5 0 0,6-1 15,5 0-15,2-2 0,10-2 16,2 1-16,3 1 0,3 3 15,3 1-15,-1 2 0,6 0 16,-3 3-16,-2 4 0,-4 3 0,-2 3 16,-2 3-16,-6 4 15,-4 0-15,-2 4 0,-1 3 16,-3 4-16,-1 3 0,0 5 0,-1 5 16,-2-2-16,-1-2 0,-4-2 15,-1-3-15,-3-2 0,-1-3 16,-3-3-16,-4 0 0,-2 0 15,-3-2-15,-4 1 0,-2-2 16,-5-2-16,-3-2 0,1-3 16,-1-2-16,3 1 0,2-1 0,2-3 15,3-1-15,4-1 0,4-2 16,6-2-16,4-1 0,6 1 16,4 2-16,6 3 0,5 4 15,1 3-15,0 0 0,3 3 16,0 3-16,0 1 0,-3 0 0,-3 2 15,-2 0-15,-3 1 16,-3 0-16,-3-1 0,-2-2 16,-3-2-16,-1 0 0,-2-1 0,-1 0 15,0-1-15</inkml:trace>
  <inkml:trace contextRef="#ctx0" brushRef="#br0" timeOffset="391844.1884">14121 9001 0,'0'0'15,"0"0"-15,0 0 0,0 0 0,5 24 16,-5-24-16,-4 32 0,1-10 16,0 0-16,0 3 0,-1 0 15,2 0-15,0-4 0,0 1 16,-1-3-16,2-6 0,0-2 0,0-2 15,0-1-15,0-2 0</inkml:trace>
  <inkml:trace contextRef="#ctx0" brushRef="#br0" timeOffset="392043.5267">14405 8949 0,'0'0'0,"0"0"0,0 0 16,9 22-16,-9-22 0,4 32 15,-3-6-15,-1 5 0,-1 2 0,-1 14 16,-2 2-16,0 7 16,-1-4-16,-3 4 0,0-5 15,-1-9-15,-1-6 0,-5-7 0,-5-7 16,-1-5-16,-1-5 0,-4-6 16,-5-7-16,6 0 0,7 1 15,3 0-15</inkml:trace>
  <inkml:trace contextRef="#ctx0" brushRef="#br0" timeOffset="392193.5591">14276 9148 0,'0'0'16,"11"-4"-16,6-1 0,5-1 0,3 0 15,11-1-15,5-1 0,8-1 16,-1-1-16,-3 0 0,-3 1 16,2-1-16,-5 1 0,-5 1 15,-3 1-15,-9-1 0,-7-1 0,-3 1 16,-3 3-16,-2-1 15</inkml:trace>
  <inkml:trace contextRef="#ctx0" brushRef="#br0" timeOffset="392576.8669">14571 9181 0,'0'0'0,"0"0"16,0 0-16,0 24 0,0-24 0,0 28 16,-1-11-16,0 1 0,0 3 15,0 1-15,1 0 0,0-4 16,0-2-16,0-5 0,0-1 15,1-5-15,0-2 0,-1-3 16,-1-3-16,0-3 0,0-3 0,1-2 16,0-2-16,1-3 0,1 0 15,3 1-15,3-1 16,3 4-16,4 0 0,4 3 0,6 1 16,2 0-16,4 1 0,9 0 15,1 2-15,-4 4 0,-2 2 0,-2 4 16,-1 2-16,-5 1 15,-4 0-15,-4 4 0,-5 1 16,-4 4-16,-3 1 0,-6 3 0,-5 0 16,-3 0-16,-3-2 0,-5-2 15,-2-2-15,0-2 0,1-2 16,-3-3-16,-2-1 0,-1-6 16,0-2-16,2-5 0,1-3 15,3-5-15,1-6 0,4 4 16,3 4-16,0 1 0</inkml:trace>
  <inkml:trace contextRef="#ctx0" brushRef="#br0" timeOffset="392727.3813">14774 9108 0,'0'0'16,"0"0"-16,0 0 0,0 0 15,0 0-15,3 30 0,-3-30 0,-1 39 16,-1-11-16,-1 5 0,-2 4 16,0 18-16,0 2 15,1-1-15,1-2 0,-1 9 0,2-6 16,-2 2-16,-1-6 0,-6-10 15,-6-8-15,3-7 0,5-7 0,1-5 16</inkml:trace>
  <inkml:trace contextRef="#ctx0" brushRef="#br0" timeOffset="393326.8219">13504 10178 0,'0'0'0,"-22"2"16,-11 2-16,-15 2 0,-13 1 0,-33 4 16,-29 2-16,-13-1 0,9-2 15,-70 5-15,5-2 16,19-3-16,12-2 0,-2-3 0,0-3 16,17 0-16,15 1 0,-9-4 15,-6-1-15,17-3 0,13-1 16,-7-9-16,-1-5 0,17-3 15,12-3-15,8-8 0,5-6 16,10 0-16,9-1 0,10-9 0,7-4 16,13 0-16,9 2 0,12-11 15,8-5-15,10-1 0,8 0 16,16-9-16,12-5 16,3 8-16,3 5 0,19-5 0,13-3 15,3 8-15,1 5 0,23-3 16,15 0-16,-2 8 0,1 8 15,21 1-15,15 3 0,-5 9 16,-7 7-16,23 8 0,15 5 16,-12 8-16,-7 5 0,17 9 15,12 5-15,-14 4 0,-9 1 0,19 15 16,11 9-16,-22 3 0,-15 3 16,6 9-16,4 8 0,-22-4 15,-15-3-15,-2 13 0,-2 10 16,-20-6-16,-12-3 0,-14 9 15,-8 9-15,-18-9 0,-12-5 0,-14 5 16,-10 3-16,-15-7 16,-9-7-16,-18 2 0,-16 1 15,-5-10-15,-4-6 0,-19-1 0,-12-3 16,-5-10-16,-2-6 0,-27-4 16,-19-3-16,4-9 0,2-5 15,-33-1-15,-20-2 0,10 4 16,7 2-16,49-4 0,35-4 15,21-1-15</inkml:trace>
  <inkml:trace contextRef="#ctx0" brushRef="#br0" timeOffset="408127.4216">15046 9302 0,'0'0'15,"0"0"-15,26 0 0,-26 0 0,28-3 16,-7 1-16,5-1 0,8 0 16,2 0-16,5-2 0,4 1 15,8-2-15,-2 0 0,-2 1 16,1-2-16,2 2 0,-8 0 15,-7 0-15,-3-2 0,-7 2 16,-4 1-16,-12-2 0,-10-2 0,0 2 16,1 0-16,-1 2 0</inkml:trace>
  <inkml:trace contextRef="#ctx0" brushRef="#br0" timeOffset="408361.2647">15681 9064 0,'0'0'0,"0"0"15,0 0-15,27-1 0,-14 0 0,4 2 16,2 0-16,2 3 0,3-1 16,6 5-16,2 0 15,-3 2-15,-2 1 0,0 5 0,-4 0 16,-5 0-16,-6-2 0,-5 2 16,-5 1-16,-4-1 0,-4 1 0,-8 0 15,-7-1-15,0 1 16,1-2-16,-4 2 0,-4 0 15,2-3-15,0 1 0,3-5 16,3-4-16,4 0 0,3-2 0,2 0 16</inkml:trace>
  <inkml:trace contextRef="#ctx0" brushRef="#br0" timeOffset="408563.0674">16520 8751 0,'0'0'0,"0"0"16,0 0-16,0 0 0,0 0 0,0 0 15,-24 28-15,24-28 16,-31 27-16,11-8 0,-3 5 0,-1 1 16,-1 0-16,-7 9 0,1 2 15,-5 2-15,5-7 0,4-6 16,6-5-16,3-4 0</inkml:trace>
  <inkml:trace contextRef="#ctx0" brushRef="#br0" timeOffset="408710.6782">16494 8945 0,'0'0'0,"10"-2"0,3-2 15,2 1-15,3 0 0,7 2 16,3 0-16,6 0 0,-1 2 16,0 1-16,0 2 0,-2-1 15,-1 1-15,-3 2 0,-3 0 16,-5-3-16,-5-1 0,-3-1 15,-2 0-15,-2 1 0</inkml:trace>
  <inkml:trace contextRef="#ctx0" brushRef="#br0" timeOffset="409030.8445">16464 9174 0,'0'0'0,"0"0"0,-18 14 15,9-4-15,-1 2 0,-1 3 16,2 2-16,2-1 0,2 0 0,5-1 15,5 0-15,5-1 0,2-2 16,7-3-16,5-1 0,3-3 16,0-1-16,9-5 0,-1-5 15,-2-1-15,-2 0 16,-1-2-16,-2 1 0,-4-3 16,-4-3-16,-1-5 0,-6-4 15,-5 6-15,-3 0 0,1 4 0,-2 1 16,1 4-16,0 3 0,-1 3 15,-4 2-15,2-1 0,-1 3 16,2 4-16,1 4 0,0 1 16,0 2-16,4 2 0,1-1 15,1 0-15,0-1 0,4 2 16,3-1-16,-1-3 0,0-4 0,-1 2 16,-3-3-16,-2-1 0</inkml:trace>
  <inkml:trace contextRef="#ctx0" brushRef="#br0" timeOffset="409378.6793">17167 8910 0,'0'0'0,"0"0"0,20-6 16,-5 3-16,-1 0 0,5-2 15,4 1-15,9 0 0,1-2 16,3 1-16,3-1 15,5-2-15,-2 2 0,-4 0 0,0 1 16,-5 2-16,-3 3 0,1 1 0,-5 4 16,-8 1-16,-4 1 15,-3 7-15,-2 6 0,-5 3 0,-3 3 16,-5 9-16,-5 9 16,-2 4-16,-1 0 0,1-2 0,0-3 15,1-4-15,1-2 0,-2-1 16,0-5-16,1-8 0,0-6 0,-1-7 15,0-5-15,-1-6 16,-2-5-16,-3-4 0,0-6 16,-1-4-16,0-3 0,4 6 0,3 3 15,2 3-15</inkml:trace>
  <inkml:trace contextRef="#ctx0" brushRef="#br0" timeOffset="409594.6494">17441 8746 0,'0'0'16,"0"0"-16,0 0 0,-5 33 16,5-33-16,-11 45 0,4-11 15,-4 12-15,-1 3 0,-3 11 0,2 1 16,1-7-16,1-7 0,-1 3 16,1-6-16,0-7 15,1-8-15,-5-5 0,0-7 0,1-7 16,-2-3-16,1-12 0,0-9 15,4 1-15,3 4 0,0 3 16</inkml:trace>
  <inkml:trace contextRef="#ctx0" brushRef="#br0" timeOffset="409711.9342">17131 9075 0,'0'0'0,"0"0"16,0 0-16,0 0 0,0 0 0,11 21 15,-11-21-15,10 25 0,-4-10 0,1 3 16,3 2-16,1-2 15,1-3-15,-1 0 0,-2-3 0,-1-2 16</inkml:trace>
  <inkml:trace contextRef="#ctx0" brushRef="#br0" timeOffset="409860.4959">18083 9183 0,'0'0'0,"0"0"16,0 0-16,13 22 0,-13-22 0,1 24 15,-6-6-15,-2 2 0,-4 2 16,-1 0-16,2-2 0,1-4 16</inkml:trace>
  <inkml:trace contextRef="#ctx0" brushRef="#br0" timeOffset="410344.0422">17058 9550 0,'0'0'0,"-15"0"0,-8 0 15,-9-1-15,-2 0 0,-17-3 0,-6 0 16,-10-5-16,3 0 0,-13-3 16,0-1-16,8-2 0,6-2 15,-9-4-15,3-2 0,6-1 16,6 2-16,-17-20 0,11 1 15,14 0-15,10 0 0,9-4 16,7-4-16,11 2 0,6 2 0,13-4 16,8-1-16,9 1 0,5 2 15,18-5-15,14-3 0,1 4 16,1 3-16,24 3 0,18 1 16,-4 7-16,-2 5 0,16 7 15,11 7-15,-4 7 0,-3 4 0,10 14 16,5 10-1,-10 5-15,-7 3 0,1 13 0,2 9 16,-18 0-16,-10 0 0,-7 12 0,-4 7 16,-12-3-16,-10-2 15,-9 5-15,-8 5 0,-15-9 16,-8-5-16,-18-2 0,-12-2 16,-14-6-16,-12-5 0,-22 1 0,-16 1 15,-7-11-15,-4-5 0,-32-1 16,-22 1-16,0-6 0,0-3 15,44-5-15,30-4 0,20-5 0</inkml:trace>
  <inkml:trace contextRef="#ctx0" brushRef="#br0" timeOffset="493512.7366">5425 15413 0,'0'0'16,"18"-2"-16,2 0 0,1 0 15,1 0-15,15-3 0,9-1 16,16-2-16,1-1 0,21 0 0,4 0 15,12 1-15,-6 1 0,25-1 16,7 0-16,58-5 16,-6-2-16,-4 2 0,-2 0 15,-34 3-15,-21 3 0,11 1 0,8-1 16,7 3-16,6 2 0,2 0 16,1-1-16,-1 1 0,-1 0 0,-1 3 15,-1 1-15,-9-4 16,-5-1-16,3 2 0,3 2 0,-8 2 15,-5 2-15,2-4 16,2-2-16,-22-3 0,-15-1 0,1 3 16,1 3-16,-9-6 0,-6-3 15,4-2-15,2-1 16,-16 5-16,-13 4 0,-3-1 0,-2 1 16,-6-1-16,-5 0 0,-3 0 15,0 2-15,-8 0 0,-5-1 0,-3 0 16,-3 1-16,0 1 15,0 1-15,-4-2 0,-1 0 16,-6 0-16,-3 0 0,0 1 16,-1 0-16,0-1 0,-2 0 0,-3 1 15,0 0 1,0 0-16,0 0 0,0 0 16,0 0-16,0 0 0,0 0 15,0 0-15,0 0 0,0 0 0,0 0 16,0 0-16,0 0 0,0 0 15,0 0-15,0 0 0,0 0 0,0 2 16,0-2-16,0 0 16,0 0-16,0 0 0,0 0 15,0 0-15,0 0 0,0 0 16,0 0-16,0 0 0,0 0 0,0 0 16,0 0-16,0 0 0,0 0 15,0 0-15,0 0 16,0 0-16,0 0 0,0 0 0,0 0 15,0 0-15,0 0 0,0 0 16,0 0-16,0 0 0,0 0 0,0 0 16,0 0-16,0 0 15,0 0-15,0 0 0,0 0 16,0 0-16,0 0 0,0 0 16,0 0-16,0 0 0,0 0 0,0 0 15,0 0-15,0 0 0,0 0 16,0 0-16,0 0 0,0 0 15,0 0-15,0 0 0,0 0 16,0 0-16,0 0 0,0 0 16,0 0-16,0 0 0,0 0 0,0 0 15,0 0-15,0 0 16,0 0-16,0 0 0,0 0 16,0 0-16,0 0 0,0 0 15,0 0-15,0 0 0,0 0 0,0 0 16,0 0-16,0 0 0,6 0 15,-6 0-15,0 0 0,0 0 16,8 0-16,-8 0 0,0 0 16,9 1-16,-9-1 0,10 1 15,-3 0-15,-1-1 0,1 0 0,2 0 16,1 0-16,1 1 0,0 0 16,1 0-16,0 0 15,1-1-15,1 0 0,3 0 0,3 0 16,-1 1-16,-1 0 0,4-1 15,3 1-15,4-1 0,0 0 16,1 0-16,1 0 0,1-1 16,1 1-16,9-1 0,-1 1 15,1 1-15,-1 0 0,1-1 16,2 1-16,-1 0 0,-1 1 0,9 0 16,1 0-16,-3 2 0,-1 1 15,8 0-15,0 0 16,-6-1-16,-5-1 0,6 0 0,3 0 15,-7-3-15,-4-1 0,12 1 16,5 1-16,-9-1 0,-4 0 0,3 0 16,4 0-16,-3 3 15,-2 1-15,10-2 0,4-3 16,-14 1-16,-4 1 0,28-3 16,-4 0-16,-13 0 0,-8 0 0,8 2 15,6 1-15,-9-3 0,-6-2 16,6 0-16,3 1 0,-5 1 15,-5 1-15,10-2 0,7-2 16,-10 3-16,-6 2 0,10 2 16,6 0-16,-9-2 0,-6-2 0,4 1 15,3 1-15,-1 0 16,0 0-16,8 0 0,4 1 16,-12 2-16,-7 1 0,8-1 15,7-2-15,-7-1 0,-4-3 0,7 5 16,8 4-16,-10-2 0,-6-2 15,8 1-15,5 0 0,-10-3 16,-7-3-16,9 1 0,7 1 16,-5 4-16,-3 3 0,7-2 15,4-3-15,-11 0 0,-7-1 0,8 1 16,6 0-16,-8-1 0,-5-1 16,10-2-16,5-2 15,-6 4-15,-4 2 0,5 1 0,4-1 16,-9-1-16,-7-1 0,8-2 15,6-1-15,-7-1 0,-4-1 0,11 5 16,6 3-16,-8-2 16,-6-3-16,7 2 0,3 2 15,-6 0-15,-7 0 0,4-3 16,3-2-16,-4 4 0,-3 2 0,10-3 16,7-1-16,-12-2 0,-6 2 15,6 1-15,5 0 16,-6-2-16,-3 0 0,6 2 0,7 1 15,-6-3-15,-2-1 0,3 0 16,0 1-16,-8 1 0,-6 3 0,10-2 16,8-1-16,-7 1 15,-3 2-15,5-3 0,3-2 16,-5-3-16,-6-1 0,11 1 16,7 1-16,-11 7 0,-6 4 0,4-1 15,4 0-15,-3-4 0,-2-3 16,7-1-16,5 1 15,-9 3-15,-5 2 0,7 1 0,6-1 16,-5 0-16,-7-1 0,9-1 16,6-1-16,-8 1 0,-6 3 0,6 1 15,5 3-15,-8-3 16,-4-1-16,9-3 0,6-3 16,-10 3-16,-6 2 0,8 0 15,3 2-15,-8-3 0,-6-1 0,9 1 16,8 1-16,-5 1 0,-4 1 15,2-2-15,3 0 0,-10 0 16,-7-1-16,9 3 0,5 1 16,-6-3-16,-5-3 0,6 0 15,5-1-15,-7 3 0,-3 2 0,4-4 16,2-1-16,-5 1 0,-2 1 16,4 0-16,3-1 15,-8 0-15,-7 2 0,9-2 16,5 0-16,-6 3 0,-5 0 0,4 1 15,4 0-15,-4 0 0,-2-1 0,2 0 16,0-1-16,-6 4 16,-5 2-16,10 1 0,7-1 15,-7-2-15,-4-2 0,3 1 16,2-1-16,-3 0 0,-2-1 0,4 3 16,3 2-16,-7-2 0,-3 0 15,5 0-15,5-1 16,-5 0-16,-3 2 0,2 2 0,1 1 15,-2-4-15,-1-1 0,-1-2 16,1 1-16,-13-2 0,5 1 0,19 0 16,-1 1-16,-23-2 15,3 1-15,9 0 0,3 1 16,-8 0-16,-1 1 0,4-3 16,5-4-16,-3 4 0,-3 1 0,5-2 15,4-1-15,-5 1 0,-3 0 16,5-1-16,3 0 15,-4 2-15,-3 1 0,7-2 0,5-1 16,-7 1-16,-5 1 0,7 2 16,4 3-16,-5-5 0,-3-3 15,27 4-15,-1 4 0,-29-1 16,-1 1-16,27 4 0,-1 2 16,-28-6-16,2-3 0,29 1 0,0-3 15,-9 3-15,-6 1 0,1-3 16,1-1-16,-7-5 0,-3-3 15,3-1-15,3-2 16,-7-1-16,-6-1 0,4-4 0,2-3 16,-7-2-16,-5-2 0,-4-9 15,-1-6-15,-7 9 0,-3 5 0,-7-7 16,-3-5-16,-4 15 16,-1-2-16,-6-13 0,-4-10 15,-1 7-15,-1 5 0,-8-8 0,-5-7 16,-5 9-16,-3 5 0,-26-21 15,-4 3-15,7 4 0,5 4 0,-16 1 16,-12 1-16,7 8 16,1 5-16,-12-1 0,-8-1 15,8 6-15,6 5 0,-19-1 16,-11 0-16,9 0 0,7 1 0,-17 1 16,-11 2-16,14 6 15,11 3-15,-18 1 0,-13 0 16,13 4-16,9 1 0,-16 4 0,-10 4 15,15 1-15,13 0 0,-14 14 16,-7 7-16,15 1 0,11 0 0,-4 8 16,-4 5-16,19-1 15,11-2-15,-2 10 0,-1 8 16,14-7-16,12-7 0,-1 7 16,1 6-16,15-9 0,9-5 0,7 5 15,5 5-15,6-7 0,6-6 16,13 5-16,10 2 15,2-4-15,2-2 0,18 2 0,13 0 16,0-3-16,0-3 0,6 4 16,4 5-16,-7-9 0,-5-5 0,-17-9 15,-10-7-15,-9-4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3T08:24:00.935"/>
    </inkml:context>
    <inkml:brush xml:id="br0">
      <inkml:brushProperty name="width" value="0.05292" units="cm"/>
      <inkml:brushProperty name="height" value="0.05292" units="cm"/>
      <inkml:brushProperty name="color" value="#FF0000"/>
    </inkml:brush>
  </inkml:definitions>
  <inkml:trace contextRef="#ctx0" brushRef="#br0">9635 2868 0,'0'0'0,"0"0"0,0 0 15,0 0-15,0 0 0,0 0 16,0 0-16,24 1 0,-24-1 0,0 0 16,22 0-16,-22 0 0,0 0 15,34 2-15,-20 0 0,2-1 16,-1 0-16,3 1 0,2-1 16,-1 0-16,1 0 0,9 0 15,1 0-15,-1-1 0,0-1 0,2 2 16,3 2-16,-1-3 15,-1-1-15,12-1 0,4 1 16,-3 0-16,-3 1 0,12 1 16,3 3-16,-4-3 0,-2-2 0,13 0 15,2-1-15,-6 1 0,-2 2 16,5-2-16,5-2 0,1-2 16,-6-1-16,7 2 0,5 2 15,-9 0-15,-6 0 0,43-2 16,0 2-16,-20 3 0,-11 2 0,6-3 15,6-2-15,-11-1 0,-7-1 16,10 0-16,9 0 16,-11 0-16,-8 1 0,9 4 0,6 2 15,-10-7-15,-7-4 0,5 7 16,6 4-16,-7 3 0,-4 3 16,9-5-16,8-4 0,-12-2 15,-7 0-15,8 2 0,5 0 16,-11 1-16,-8 2 0,11-5 15,8-1-15,-9 4 0,-5 4 0,3-2 16,2-1-16,-9-2 0,-5-3 16,5 2-16,3 1 15,-11 4-15,-6 2 0,0-4 0,0-1 16,-7 0-16,-7 0 0,-3 2 16,-4 1-16,-6 6 0,-2 3 0,-6-4 15,-1-2-15,-3-2 0</inkml:trace>
  <inkml:trace contextRef="#ctx0" brushRef="#br0" timeOffset="5333.4596">10383 2992 0,'0'0'0,"0"0"0,0 0 0,0 0 16,23 3-16,-23-3 0,23 12 16,-23-12-16,27 21 0,-12-5 15,1 4-15,-1 0 0,-1 2 0,3 6 16,-1 2-16,-1-3 15,-3-3-15,-2-2 0,-2-2 16,-4-3-16,-1-2 0,-3-1 0,-3-4 16,-1-4-16,-2-2 0,2-2 15,0 2-15,1-2 0</inkml:trace>
  <inkml:trace contextRef="#ctx0" brushRef="#br0" timeOffset="5633.5341">10451 2971 0,'0'0'0,"9"-5"0,3 1 16,4-3-16,2 1 0,11-2 0,4-2 15,0 2-15,0-1 0,8 0 16,-1 1-16,-5 2 0,-2 2 16,2 5-16,-2 3 0,-5 3 15,-5 1-15,-2 4 0,-1 3 16,-7 0-16,-1 3 0,-2 8 15,-1 5-15,-1 0 0,-2-2 0,1 11 16,-1 1-16,-3-4 0,0-5 16,-2 0-16,-1-4 0,0-4 15,0-2-15,-2-3 0,-1-2 16,-3-4-16,-1 0 0,-8-3 16,-4-2-16,5-4 0,0-2 0,2-1 15,2 0-15,2 1 0</inkml:trace>
  <inkml:trace contextRef="#ctx0" brushRef="#br0" timeOffset="5767.2974">10614 3168 0,'0'0'0,"0"0"0,0 0 0,0 0 16,25-18-16,-25 18 0,24-14 16,-11 7-16,2 1 0,1 0 15,3 1-15,-3 2 0,0 0 0,0 0 16,-1 0-16,-3 1 0</inkml:trace>
  <inkml:trace contextRef="#ctx0" brushRef="#br0" timeOffset="5916.9073">10752 3241 0,'0'0'0,"0"0"16,0 0-16,33-7 0,-17 4 0,4-1 15,3-1-15,1 0 16,0-1-16,9-2 0,0-1 15,-5 1-15,-5 2 0,-3 1 16</inkml:trace>
  <inkml:trace contextRef="#ctx0" brushRef="#br0" timeOffset="6088.3925">11169 2774 0,'0'0'16,"0"0"-16,0 0 0,0 0 0,0 0 16,15 15-16,-15-15 0,15 16 15,-15-16-15,14 19 0,-8-11 16,-1-1-16</inkml:trace>
  <inkml:trace contextRef="#ctx0" brushRef="#br0" timeOffset="6250.5861">11488 2769 0,'0'0'16,"0"0"-16,0 0 0,0 0 0,-18 21 15,18-21-15,-20 23 16,7-8-16,0 2 0,-2 1 0,1 3 16,0-3-16,-1 0 0,0 1 15,2-3-15,2-2 0</inkml:trace>
  <inkml:trace contextRef="#ctx0" brushRef="#br0" timeOffset="6416.8807">11117 3059 0,'0'0'0,"0"0"0,0 0 16,0 0-16,0 0 0,18 21 16,-18-21-16,11 17 0,-11-17 0,12 22 15,-4-9-15,-1 0 16,1-1-16,0-2 0,0 1 15,-2-2-15,1-1 0,-2 0 16</inkml:trace>
  <inkml:trace contextRef="#ctx0" brushRef="#br0" timeOffset="6716.8446">11242 3085 0,'0'0'0,"0"0"16,0 0-16,0 0 0,20-12 0,-20 12 15,26-12-15,-8 7 0,2-1 16,0 1-16,3 0 0,3 0 0,-2 3 15,-3 0-15,-2-1 16,-3 3-16,-1-1 0,-5 2 16,-4 4-16,-5 1 0,-5 3 0,-8 3 15,-7 2-15,-3 2 0,-2 1 16,-5 1-16,-4 3 0,-3 0 16,4 0-16,5-3 0,6-1 15,5-5-15,4-2 0,5-5 16,5-5-16,7-4 0,8-3 0,6-1 15,9-1-15,1 0 0,1-1 16,1 0-16,1-1 16,-2 2-16,-1 0 0,0 3 15,-3 3-15,-6 1 0,-5-1 0,-3 2 16</inkml:trace>
  <inkml:trace contextRef="#ctx0" brushRef="#br0" timeOffset="6906.5851">11399 3194 0,'0'0'0,"0"0"16,0 0-16,0 0 0,0 0 0,-13 30 15,13-30-15,-12 28 0,4-11 16,0 2-16,-2 0 0,0 1 16,1-2-16,-1 4 0,1-2 15,1-3-15,2-2 0,2-6 16,3-3-16,2-3 0,4-3 15,-3 0-15,0 0 0,0 0 0</inkml:trace>
  <inkml:trace contextRef="#ctx0" brushRef="#br0" timeOffset="7101.1442">11435 3232 0,'0'0'0,"0"0"0,0 0 16,0 0-16,0 0 0,-4 30 15,4-30-15,5 27 0,-5-27 16,12 34-16,-3-18 0,2-2 0,1-2 15,4-1-15,4-2 16,1-3-16,1-1 16,10-5-16,2-4 0,-4-1 15,-3 2-15,0-6 0,-4-3 0,-4-1 16,-3-1-16,-4 3 0,-2 2 16,-2 1-16</inkml:trace>
  <inkml:trace contextRef="#ctx0" brushRef="#br0" timeOffset="7300.0452">11910 3024 0,'0'0'0,"0"0"0,0 0 15,0 0-15,8 25 0,-8-25 0,4 26 16,-2-7-16,0 1 0,2 2 16,0 0-16,1-2 0,-1-2 0,0 0 15,2-1-15,-1 0 16,1-4-16,-1-3 0,1-4 15,-3-3-15,1-2 0,-2-1 16,0 1-16,0 0 0</inkml:trace>
  <inkml:trace contextRef="#ctx0" brushRef="#br0" timeOffset="7566.7724">11991 3110 0,'0'0'0,"0"0"0,0 0 16,0 0-16,0 0 0,0 0 15,25-18-15,-25 18 0,28-4 16,-11 0-16,1 1 0,0 0 15,1 0-15,0 3 0,-1 3 16,-1-1-16,-2 0 0,-1 5 0,-3 1 16,-5 5-16,-5 2 0,-6-1 15,-6 3-15,-5 2 0,-2 1 16,-3 0-16,-2-2 0,-3 1 16,3-3-16,4-3 0,5 0 15,3-5-15,2-1 0,6 0 16,4-3-16,6-4 0,5-2 0,5-4 15,7-1-15,2-3 16,4 0-16,8-1 0,3 1 0,-8 1 16,-6 3-16,-5 0 0</inkml:trace>
  <inkml:trace contextRef="#ctx0" brushRef="#br0" timeOffset="7833.6572">12642 2864 0,'0'0'0,"0"0"0,0 0 16,26-4-16,-26 4 0,32-1 15,-12-1-15,2 0 0,1-1 16,6 0-16,-1 0 0,-3 2 16,-3 0-16,-3 1 0,-3 0 15,-3 2-15,-1 3 0,-7 2 16,-4 2-16,-6-1 0,-5 3 0,-6 2 15,-4 3-15,-5 1 0,-5 3 16,-9 5-16,-3 3 0,1-1 16,2 0-16,-3 1 0,5-6 15,8-3-15,6-5 0,6-2 16</inkml:trace>
  <inkml:trace contextRef="#ctx0" brushRef="#br0" timeOffset="8233.1524">12504 3149 0,'0'0'0,"0"0"0,0 0 16,0 0-16,0 0 0,0 0 0,16 20 16,-16-20-16,9 26 0,-9-26 15,15 32-15,-8-15 0,2 1 16,0-1-16,0-1 0,0-2 16,0-2-16,-1-1 0,1-2 15,0-3-15,0-3 0,-1-3 16,-2-2-16,-1-1 0,-2-2 0,-1-3 15,-1-1-15,-1-2 0,1-2 16,0-5-16,1 0 0,1 0 16,1 0-16,5 1 0,2 1 15,5 2-15,1-1 0,7-1 16,6 2-16,5-1 0,4 3 16,12-2-16,2 1 0,-2 3 15,1 1-15,6 0 0,-7 2 16,-5 4-16,-8 2 0,0 4 15,-6 1-15,-11 2 0,-5 0 0,-9 5 16,-7 4-16,-7 0 0,-4 4 16,-6 1-16,-6 1 0,-4 1 15,-5 3-15,-2-2 0,-4 0 16,1-1-16,-1-4 0,5-1 16,9-5-16,5-2 0</inkml:trace>
  <inkml:trace contextRef="#ctx0" brushRef="#br0" timeOffset="8434.1019">12802 3180 0,'0'0'0,"0"0"16,0 0-16,0 0 0,0 0 16,0 34-16,0-34 0,2 29 15,-1-15-15,0 3 0,1 0 16,1-1-16,0 0 0,1-2 15,2-2-15,-1-2 0,1-3 0,-2-2 16,1 1-16,-2-2 0</inkml:trace>
  <inkml:trace contextRef="#ctx0" brushRef="#br0" timeOffset="8583.1355">12957 3167 0,'0'0'0,"0"0"0,0 0 15,0 0-15,0 0 0,0 0 16,3 24-16,-3-24 0,2 24 0,-2-24 15,1 35-15,0-14 0,1 0 16,2-1-16,3-1 0,2-2 16,2-3-16,0 1 0,-1-3 15,-2-1-15</inkml:trace>
  <inkml:trace contextRef="#ctx0" brushRef="#br0" timeOffset="9000.382">13670 2825 0,'0'0'0,"0"0"0,0 0 16,0 0-16,0 0 0,-12 25 16,12-25-16,-12 27 0,12-27 0,-11 35 15,7-16-15,0 0 0,2 2 16,3-3-16,2 2 0,4-1 15,4-5-15,5-4 0,3-2 16,0-5-16,3-3 0,2-1 16,1-4-16,0 0 0,1-3 0,3-3 15,0-2-15,-1-3 0,-3-1 16,-3 0-16,-2-1 0,-4 1 16,-1 0-16,-3 2 0,-1 2 15,-2 3-15,-2 1 0,-1 6 16,-3 3-16,-1 1 0,0 1 15,-1 5-15,0 1 0,1 1 16,1-1-16,1 6 0,-1 3 16,0-1-16,-1 0 0,2 1 15,-1 0-15,-1 0 0,0-1 0,1-1 16,-1-2-16,-1-3 0,-1 0 16,-1-2-16,-1-3 0,-1-2 15,2 1-15,0-2 0</inkml:trace>
  <inkml:trace contextRef="#ctx0" brushRef="#br0" timeOffset="9501.0783">13827 2888 0,'0'0'0,"0"0"0,0 0 15,0 25-15,0-25 0,1 31 16,1-10-16,1 3 0,-1 4 15,0 7-15,0 0 0,0-3 16,2-1-16,-1 2 0,1-4 16,0-6-16,-1-3 0,-3-5 15,-2-4-15,0-5 0,-2-3 0,-1-1 16,-2-2-16,-1 0 0,0-1 16,0 1-16,1-1 0,-4-2 15,-3-4-15,0 4 0,0 1 16,3 2-16,3 2 0,-1-1 15,0 1-15,0 3 0,1 4 16,3-1-16,0 3 0,3 1 16,1 2-16,4 0 0,4 2 15,3-1-15,2-3 0,5-1 16,2-2-16,5-4 0,3-5 0,3-1 16,2-5-16,7-2 0,-1-1 15,-3-2-15,-3-2 0,-3 0 16,-3 0-16,1 1 0,-4 1 15,-6 4-15,-2-1 0,-3 5 16,-2 2-16,-1 1 0,-1 1 16,-2 4-16,0 4 0,-2 1 15,1 5-15,-1 2 0,0 2 16,1 2-16,-1-1 0,1 6 16,-1 0-16,-1-5 0,0-3 0,-1-4 15</inkml:trace>
  <inkml:trace contextRef="#ctx0" brushRef="#br0" timeOffset="17600.9041">17487 2818 0,'0'0'0,"0"0"16,0 0-16,0 0 0,0 0 0,0 0 16,33 4-16,-33-4 0,30 3 15,-10 0-15,2-1 0,3 0 16,3 1-16,5 0 0,6-1 15,11 0-15,2 1 0,20-3 16,5 0-16,0 0 0,0 1 0,22 0 16,22-1-16,-9-1 15,-4-1-15,53-3 0,12-3 16,-24 4-16,-18-1 0,9 4 0,7 1 16,-15-4-16,-10 0 0,14 7 15,10 5-15,-14 2 0,-10 1 16,9-4-16,7-1 0,-12-1 15,-9 1-15,10 2 0,6 0 16,-8-3-16,-7-1 0,5-1 16,4 2-16,-14 1 0,-9 2 0,1 1 15,1 2-15,-18 5 0,-12 2 16,-23-5-16,-17-4 0,-12-3 16</inkml:trace>
  <inkml:trace contextRef="#ctx0" brushRef="#br0" timeOffset="21950.9716">22992 2802 0,'0'0'0,"0"0"16,0 0-16,0 0 0,0 0 0,20-7 15,-20 7-15,28-1 16,-28 1-16,42 0 0,-12-1 15,2 2-15,2 3 0,19-1 16,8 0-16,11 0 0,-2-1 0,26-2 16,9-2-16,-7 0 0,-4-1 15,32-3-15,27-1 16,38-2-16,-30 0 0,6 0 0,5 1 16,-21-1-16,-14 1 0,20 5 15,13 4-15,-24 2 0,-16 2 16,19-6-16,14-3 0,-26 5 15,-18 4-15,11 5 0,6 6 16,-24-2-16,-16 0 0,-3 8 16,-2 5-16,-27-7 0,-21-8 0,-13-3 15</inkml:trace>
  <inkml:trace contextRef="#ctx0" brushRef="#br0" timeOffset="25117.6108">2299 4236 0,'0'0'0,"0"0"0,0 0 16,0 0-16,0 0 0,0 0 16,0 0-16,0 0 0,0 0 15,25-17-15,-25 17 0,22-7 16,-22 7-16,29-7 0,-11 5 15,2-1-15,2-1 0,4 1 16,2 1-16,10-1 0,-1-2 0,4 3 16,0-1-16,1 2 15,0-1-15,13 0 0,2 0 16,-1-1-16,-4 1 0,14 0 0,3 2 16,-5-1-16,-2 0 0,11 2 15,0 1-15,-7 0 0,-3-1 0,13 1 16,-2 1-16,-6 1 15,-4 0-15,31 4 0,-2 1 16,-13-1-16,-7 0 0,1-2 16,1-2-16,-6 1 0,-6 0 0,7 0 15,9-2-15,-10-3 0,-6-3 16,7 5-16,6 3 0,-7-3 16,-5-1-16,4-1 0,3 1 15,-5 0-15,-3-1 0,6 1 16,7 0-16,-6 1 0,-6-1 15,5-2-15,4-3 0,-7 1 16,-3 2-16,4-5 0,5-2 16,-7 4-16,-2 2 0,5-3 0,4 1 15,-8 3-15,-5 4 0,6-4 16,4-4-16,-6 3 0,-4 0 16,5-2-16,0 0 0,-5 0 15,-3 1-15,8 4 0,5 5 16,-7-6-16,-5-4 0,0-2 15,2 1-15,-4 2 0,-2 4 0,6 4 16,8 1-16,-10-7 0,-2-5 16,0 5-16,-1 3 15,-3-3-15,-2-3 0,6 6 0,0 1 16,-5-4-16,-2-3 0,6-1 16,5-2-16,-6 2 0,-4 4 15,-1-1-15,1-1 0,-4 2 16,-1 0-16,2 0 0,2-2 15,-6 2-15,-3-2 0,2 1 16,0 1-16,-7 1 0,-4-1 0,3 2 16,2-1-16,-7 2 15,-4 0-15,-2 1 0,-2 2 0,-11-2 16,0 0-16,-3 2 0,0 2 16,-3-2-16,0-1 0,0-2 15</inkml:trace>
  <inkml:trace contextRef="#ctx0" brushRef="#br0" timeOffset="29736.1086">5893 4246 0,'0'0'0,"0"0"0,0 0 15,0 0-15,0 0 0,27-5 16,-27 5-16,24 0 0,-7-2 15,3-1-15,4 2 0,4 2 16,0 2-16,17-1 0,6 2 16,2-1-16,2 0 0,22 1 0,7-1 15,13-1-15,-2 1 0,19-2 16,2-1-16,9 2 0,-9 0 16,51-1-16,-9-2 0,-21-3 15,-15-1-15,-1 4 0,2 1 16,-16-2-16,-8-2 0,1 4 15,2 3-15,-14-3 0,-12-2 16,1 0-16,0-2 0,-11 2 0,-7 0 16,-4 2-16,-2 2 15,-12-2-15,-8 0 0,-8-2 0,-5 0 16,-9 2-16,-7 2 0,-6-6 16,-6-6-16,-8 2 0,-7 5 15,-13-4-15,-8-1 0,-2 3 16,-2 0-16,2 2 0,-11 0 15,2 1-15,-5 2 0,-45-1 16,-2-2-16,8 0 0,7 2 0,-15 1 16,-12 1-16,10 3 0,5-1 15,-12 4-15,-5 2 0,8-4 16,8-1-16,-11 4 0,-7 4 16,8-2-16,8-2 0,-8 2 15,-2 2-15,15 2 0,9-2 0,4 1 16,4-1-16,11 1 15,10 1-15,7-1 0,4-1 16,11-7-16,8-6 0,9 1 16,6 3-16,9-3 0,6 0 0,6-2 15,3 2-15,10-1 0,6-1 16,15-1-16,11-2 16,4 1-16,2 0 0,15-5 0,12 1 15,-2-3-15,0 1 0,18 0 16,13-1-16,-4 2 0,-1 0 15,16-4-15,11-3 0,-7 5 16,-7 3-16,15 3 0,9 4 16,-12-5-16,-8 0 0,5 2 0,2 3 15,-16 4-15,-13 2 0,2 6 16,-2 4-16,-18-7 0,-11-2 16,-23-2-16,-14-1 0,-11-1 15</inkml:trace>
  <inkml:trace contextRef="#ctx0" brushRef="#br0" timeOffset="31685.4011">9579 4314 0,'0'0'0,"0"0"0,0 0 0,0 0 15,-4-21-15,4 21 0,0-12 16,2 6-16,1 2 0,4 0 0,3-2 16,1 1-16,1-2 0,5 3 15,4 0-15,1 2 0,2 1 16,14 1-16,8 2 0,1-1 16,2 1-16,17 1 0,4 1 15,14 1-15,-2-2 0,22 0 16,8-1-16,-8-2 0,-3-3 15,56 0-15,18-1 0,-23 1 16,-17 1-16,6 0 0,4-1 16,-16-5-16,-11-3 0,10 7 0,6 5 15,-14-4-15,-9-3 0,-2 0 16,1 0-16,-14 4 0,-10 0 16,-3-1-16,-3-1 0,-12 3 15,-9 1-15,-4 2 0,-3 2 16,-14-3-16,-8-3 0,-9 1 15,-7 1-15,-6-2 0,-5 0 16,-9-5-16,-7-4 0,4 3 0,2 2 16,3 3-16</inkml:trace>
  <inkml:trace contextRef="#ctx0" brushRef="#br0" timeOffset="32067.0886">10019 4362 0,'0'0'16,"20"-6"-16,4 0 0,-1 1 16,4 1-16,21-4 0,25-1 15,16-1-15,1-1 0,25 3 0,8 0 16,9-2-16,-8 1 0,61 3 16,-8 8-16,-25-2 0,-16-1 15,2 1-15,2 1 0,-17 1 16,-10-1-16,-4 2 0,-1 1 15,-19-2-15,-12 1 0,-7 2 16,-7 1-16,-16-5 0,-10-5 0,-12 2 16,-9 1-16,-3-1 0</inkml:trace>
  <inkml:trace contextRef="#ctx0" brushRef="#br0" timeOffset="32867.3155">10560 4353 0,'0'0'0,"0"0"0,0 0 15,32-14-15,-32 14 0,36-9 16,-9 3-16,5-1 0,3 0 15,20 0-15,5-3 0,13-1 0,-1 0 16,17 0-16,3 3 16,4-4-16,-10-1 0,8 0 15,-6 4-15,-13 4 0,-10 1 0,14 1 16,-17-1-16,-16 5 0,-12 2 16,-17 6-16,-10 5 0,-10-9 15,-4 1-15,-14 6 0,-9 5 16,0-2-16,-5 2 0,-11 4 15,-10 4-15,-1 0 0,-2 0 0,-15 9 16,-3 4-16,5-1 16,5 0-16,-29 18 0,11-4 15,13-6-15,9-5 0,9-5 0,6-4 16,13-11-16,10-5 0,6-10 16,6-6-16,5-8 0,4-4 15,10-10-15,9-5 0,-2 6 16,3-4-16,10-7 0,6-4 15,-3 1-15,0 1 0,1-5 16,2-5-16,-4 2 0,-1 2 0,11-23 16,-2 1-16,-9 14 0,-4 10 15,0 4-15,-3 4 16,-4 4-16,-4 3 0,0 4 0,0 5 16,-5 11-16,1 1 0,4 5 15,3-1-15,0 4 0,-2 1 16,7 8-16,3 7 0,-1 6 15,-1 3-15,3 8 0,4 8 16,-2-2-16,2-2 0,-1 6 16,2 5-16,-3 0 0,-4-5 0,-2-4 15,-1-2-15,-3-9 0,0-6 16,-3-3-16,-2 0 0,-3-6 16,-3-2-16,0-6 0,-2-4 15,-6-3-15,-5-3 0,-6-6 16,-6-2-16,-1-3 0,-4-2 15,-10-6-15,-7-4 0,-2-2 16,-2-1-16,-16-3 0,-4 2 16,3 3-16,4 2 0,-14-3 15,-1 1-15,7 5 0,5 3 0,-28 3 16,7 9-16,9 3 0,6 2 16,22 0-16,14 0 0,10-1 15</inkml:trace>
  <inkml:trace contextRef="#ctx0" brushRef="#br0" timeOffset="37717.6916">13830 4117 0,'0'0'0,"0"0"0,0 0 16,0 0-16,0 0 0,0 0 15,0 0-15,0 0 0,0 0 0,0 0 16,0 0-16,0 0 15,26 4-15,-26-4 0,0 0 16,27-1-16,-27 1 0,25-3 16,-25 3-16,34-1 0,-17 0 0,3 1 15,2 0-15,1 0 0,1 0 16,9 0-16,2 0 16,-1 0-16,-1 0 0,9 1 0,1 0 15,-1 2-15,-2-1 0,4 1 16,4-2-16,-3 3 0,-2-1 0,11 1 15,3 1-15,-6-2 0,-1 0 16,12 2-16,1-1 16,-7 1-16,-4 0 0,14 0 15,4-3-15,-6 4 0,-4 1 0,7-2 16,6 2-16,-7-3 0,-4-1 16,38 3-16,-1-1 0,-16-2 15,-11-2-15,8-1 0,8 0 16,-9 0-16,-8 1 0,10-5 15,5-3-15,-9 7 0,-5 6 0,7-7 16,6-5-16,-6 3 0,-5 3 16,10 2-16,6-1 15,-8-2-15,-6-3 0,10-1 0,7-2 16,-13 4-16,-7 1 0,13 1 16,10 1-16,-16 1 0,-9 2 0,9 1 15,8 1-15,-8-4 16,-6-3-16,13-1 0,10-1 15,-15 3-15,-9 3 0,10 1 16,7 1-16,-8-5 0,-7-6 0,13 7 16,10 6-16,-12-4 0,-9 0 15,13-3-15,8-4 0,-11 4 16,-9 2-16,11 2 0,7 1 16,-7-6-16,-7-6 0,10 2 15,5-1-15,-12 5 0,-8 7 0,9-6 16,7-2-16,-9 1 0,-8 2 15,13 1-15,8 3 16,-15-6-16,-9-4 0,11 2 16,7 1-16,-10 3 0,-7 1 0,11-2 15,7-3-15,-12 1 0,-10-1 16,14 1-16,8-2 16,-10 2-16,-8 1 0,11 1 0,6 0 15,-9-1-15,-8 0 0,12-1 16,7 2-16,-8-2 0,-5 0 0,9-1 15,8-1-15,-12 4 16,-8 2-16,11-2 0,8-1 16,-11 1-16,-7 1 0,13-2 15,8 0-15,-12 1 0,-9 0 0,13 1 16,7 0-16,-11 2 0,-8 1 16,14-3-16,8 0 0,-12 1 15,-10 1-15,9-2 0,7 0 16,-12 0-16,-11 1 0,16-1 15,7 0-15,-10 1 0,-9 1 0,10-2 16,6-2-16,-11 2 0,-7 0 16,10-1-16,8 0 15,-13 0-15,-8 1 0,11-1 0,10 0 16,-13 2-16,-7 1 0,9-2 16,8-3-16,-14 0 0,-8 2 0,7-1 15,6 1-15,-12 1 16,-7 3-16,5-2 0,5 2 15,-11-3-15,-6-1 0,-3 1 16,-2 1-16,-8 1 0,-6 1 0,-3 4 16,-4 0-16,-9 0 0,-7 3 15,-3-4-15,-3-1 0,-3-3 16</inkml:trace>
  <inkml:trace contextRef="#ctx0" brushRef="#br0" timeOffset="43952.8415">2637 5603 0,'0'0'0,"0"0"0,0 0 15,0 0-15,0 0 0,0 0 16,0 0-16,0 0 0,25-12 0,-25 12 15,0 0-15,29-9 0,-29 9 16,24-4-16,-8 1 0,0 1 16,0 0-16,0 1 0,4-1 15,1 0-15,1-1 0,9 1 16,-1 1-16,-2 0 0,0 1 16,3-2-16,2 2 0,-1-1 15,1 1-15,9 0 0,2 1 16,-2-1-16,-2 0 0,1 2 15,7 1-15,3-1 0,-7 1 0,5 1 16,5-1-16,-3 0 0,-4-2 16,12 0-16,0 1 15,-5 0-15,-3 1 0,11 0 0,-2-2 16,-3 0-16,-3 0 0,10-1 16,7 1-16,-8-1 0,-6 1 15,32-5-15,-7-5 0,-3 1 16,0 1-16,0 3 0,3 1 15,-9-1-15,-4 2 0,2-3 0,4-2 16,-1 2-16,1 3 0,2 0 16,3-1-16,-4 2 15,-3 1-15,4 3 0,4-1 16,-7 0-16,-2-1 0,1 0 0,0-2 16,-3 3-16,-1 2 0,6 0 15,6 2-15,-5-3 0,0-1 16,2 1-16,0-1 0,0-2 15,0 0-15,2-1 0,-3 0 16,-2 1-16,-1 0 0,3 1 0,3 0 16,-2 4-16,-3 1 0,2-4 15,2 0-15,-2-2 0,-2 2 16,2 0-16,4 2 0,-4 1 16,-2-2-16,7-4 0,-1-3 15,-1 2-15,-7 5 0,5-4 16,0-2-16,-3 3 0,0 3 0,0 0 15,4 0-15,-4-1 16,-3-2-16,1 0 0,0 0 0,-2 2 16,-3 0-16,5-1 15,2 0-15,-4 3 0,-4-1 0,3 0 16,4-1-16,-4 3 0,-2 3 16,9-1-16,6-2 0,-17-8 15,-11-3-15,0 6 0,3 5 16,0-2-16,2 1 0,-1-4 15,0-2-15,-8 2 0,-3 1 0,-2-2 16,0-1-16,-6-4 0,-3-3 16,-3 6-16,-2 3 0,-4 5 15,-2 5-15,-8-10 0,-3-6 16,-6 0-16,-4 1 0,-2 5 16,0 3-16,-3-3 0,-4-4 15,0 4-15,-3 2 0,-5-1 16,-3-1-16,-4-1 0,-5-2 15,-3 1-15,-1 2 0,-8 0 16,-3 0-16,-2 3 0,-1-1 0,-7 0 16,-2-1-16,-10-1 0,0-2 15,-4 3-15,-4 1 16,-1 2-16,0 1 0,-14-3 0,-1-5 16,2 4-16,2 4 0,-38-2 15,10-2-15,7-1 0,6 0 16,3 5-16,0 3 0,3-4 15,1-4-15,-3-2 0,-3-4 16,4 3-16,6 1 0,-6-4 16,-4-2-16,8 6 0,2 2 0,-5-4 15,-3-3-15,4 0 0,3 0 16,-2 1-16,-2-2 0,4 0 16,3 1-16,-2 3 0,-3 1 15,4 1-15,1-1 0,-2-1 16,2-3-16,0 3 0,4 0 0,-3-1 15,-1 1-15,5 3 16,0 1-16,-2 1 0,-2 3 0,2-5 16,3-2-16,0 3 0,-4 1 15,7 3-15,2 1 0,-1-2 16,0-2-16,4-1 16,5 0-16,2 1 0,4-1 0,-1-1 15,2-3-15,1 3 0,2 1 16,5 4-16,5 1 0,0-5 15,0-3-15,5 3 0,5 2 0,3-3 16,3-2-16,2-5 16,2 0-16,2 3 0,1 2 0,6 1 15,4 1-15,3 2 0,1 0 16,7-1-16,-2-1 0,2 1 16,2-5-16,-2 5 0,4 4 15,-1-1-15,1 2 0,4 0 0,0-1 16,3 0-16,3-2 15,2 0-15,1 3 0,5-3 16,4 0-16,0 0 0,2 0 0,4-1 16,2-1-16,2-1 0,0 1 15,12 0-15,-1 0 0,4 1 16,0 0-16,2 1 0,4 1 16,5-2-16,-1-2 0,1-1 15,2 0-15,0 0 0,-1 2 16,10-1-16,-1 1 0,1 0 15,-3 0-15,28 3 0,-10 1 16,-9-2-16,-8 1 0,4-1 16,-1 0-16,-3 1 0,0-1 0,2 2 15,2 2-15,-1 0 0,-1 1 16,1 1-16,1 1 0,0-1 16,0-4-16,1-1 0,1-1 15,-4 0-15,-6 0 0,8 2 16,3 0-16,-3-1 0,-4-1 0,4 0 15,2-1-15,-4-1 0,-1-1 16,3 2-16,3 1 0,-5-1 16,-4 2-16,4-6 15,2 0-15,-1 0 0,0 3 0,-2-1 16,1 1-16,-6-1 0,-3-1 16,6 1-16,4 0 0,-9 0 15,-6 0-15,3-4 0,2 0 16,-3 4-16,-3 1 0,0-5 15,1-3-15,-5 3 0,-3 1 0,0 7 16,2 1-16,-5-6 16,-4-4-16,10 1 15,8 4-15,-14 1 0,-7 1 0,-7-1 16,-5 0-16,-4-1 0,-1 1 16,1 0-16,-1 1 0,-4 4 15,-2 0-15,-1-2 0,-2-2 16,-9-2-16,-1-1 0,1 2 0,0 0 15,-4 0-15,-2 0 0,0 0 16,0 0-16,-1-4 0,-3 2 16,-3 0-16,-6 1 0,-2-1 15,-4 1-15,-2-4 0,-2 0 16,-3 2-16,-3 0 0,-3 1 16,-3-1-16,-3 0 0,0 0 0,-12-1 15,-2 0-15,0 0 16,0 0-16,-5-2 0,-2 1 15,-11 1-15,2 0 0,0 2 16,-1-1-16,-8 0 0,2 1 0,-1 1 16,-2 1-16,-7 0 0,4 0 15,-23 0-15,6 0 0,6 1 16,4-1-16,2 1 0,0-1 16,8-1-16,4-1 0,-3 1 0,-3 2 15,1 1-15,-2 0 0,-1-2 16,-3-2-16,5-1 0,4-2 15,-1 2-15,0 2 16,3 1-16,2 1 0,-1-7 0,0-5 16,-2 7-16,2 1 0,3 2 15,0-2-15,4 1 0,1 0 16,-3-1-16,-4 0 0,2 0 16,2 2-16,1-1 0,1 4 15,2-4-15,1 1 0,0 0 16,0 1-16,3 0 0,2 0 0,-2-1 15,0 0-15,2 1 0,-1 2 16,1 0-16,-1 0 0,6 0 16,5 2-16,-4-2 0,-3 0 15,4 0-15,1 0 0,-1 1 16,3-1-16,1 3 0,3 0 16,0-1-16,2-2 0,0-1 0,2-1 15,3-1-15,2-1 16,2-1-16,3 2 0,1 0 15,2 1-15,3-2 0,2 1 0,11 1 16,4 0-16,-6-1 0,0-1 16,4 1-16,3-1 0,-1 1 15,1 1-15,3 1 0,3-1 16,-1 3-16,1-3 0,5 0 16,0 1-16,2 0 0,2 0 0,-2 2 15,4-2-15,0 0 0,3-1 16,3 0-16,2 2 15,3-1-15,0-1 0,3 0 16,2 0-16,9-3 0,3 1 0,-1 0 16,3-1-16,3 2 0,3 0 15,11-1-15,2 1 0,-1-1 16,-3 0-16,13 2 0,-1 0 16,-2 0-16,2 0 0,0-2 15,1-3-15,11 3 0,-2 0 0,-1 2 16,1-1-16,29 2 0,-11 2 15,-3-1-15,-3 1 0,-2-1 16,-3 0-16,1-3 0,0-1 16,-2 4-16,-1 5 0,1-2 15,3-1-15,-4-1 0,0-2 16,0 0-16,1 0 0,-3 2 16,1-2-16,4 1 0,2-1 15,-1 0-15,-1 1 0,0-4 16,1-1-16,-1 2 0,-1 1 0,1-1 15,0-2-15,-1 2 0,-2-1 16,3 0-16,2 0 0,-3 2 16,-4 1-16,4-3 0,2-4 15,-6 5-15,-4 3 0,2-1 16,2 0-16,-4 0 0,-3 1 16,0-2-16,0 1 0,-5-2 15,-2-3-15,-1 2 0,1 3 16,-7-1-16,-2 1 0,-4 1 15,-2 2-15,-2 3 0,-1 4 0,-5-6 16,-2-3-16,-4 1 0,-3 2 16,-2-3-16,1 0 0,-9-2 15,-4 0-15,-1 1 0,-3 0 16,-2-1-16,-4 0 0,-2-1 16,-1 0-16,-5-1 0,-3 2 15,0 0-15,0 0 0,2 0 16,-2 0-16,-1-2 0,-3 1 15,0 0-15,-2 1 0,-1 0 0,-3-1 16,-5 0-16,-1 0 0,-5 0 16,-2-1-16,-3 2 0,-1 2 15,-4-2-15,-3-1 0,-1 2 16,-3 0-16,1-2 0,-2-1 16,-8 2-16,0 0 0,-1-1 15,-1-1-15,0 2 0,-2 1 0,-7 1 16,0 1-16,4-2 0,3-2 15,0 1-15,-2 1 0,0 2 16,1 0-16,-9-1 0,3-4 16,1 2-16,0 2 0,-1-2 15,-2 1-15,5-1 0,2-1 16,-1 1-16,-1-2 0,0 2 0,-1 2 16,-26-2-16,8 1 15,5-2-15,2-3 0,2 2 16,1-1-16,5 2 0,6 1 0,-7-2 15,-3 1-15,3-2 0,3-3 16,-5 2-16,-3 0 0,4 3 16,2 4-16,-4-2 0,-2-1 15,-3-1-15,-2-3 0,1 2 16,0 0-16,1-1 0,2-1 16,-3 1-16,-3-2 0,1 3 0,2 1 15,1 0-15,-4-1 16,1-1-16,-1 1 0,-2 0 0,-1 2 15,3 2-15,4 3 0,-2-4 16,1-2-16,1-5 0,1-3 16,2 6-16,1 1 0,2 1 15,0 1-15,-1-4 0,-2-2 16,-1 0-16,-1 2 0,5 0 16,3 1-16,3 1 0,1 2 0,-1-2 15,-4-1-15,4-1 0,2 0 16,2 2-16,3 2 15,0 2-15,2 2 0,-1 2 16,2 1-16,5-3 0,6 0 0,-3-1 16,3 0-16,0 1 0,2 1 15,3 0-15,-1-2 0,6 0 16,2 0-16,2 2 0,1 1 16,8-6-16,-2-4 0,1 2 15,1 2-15,3 0 0,3 2 0,-1-3 16,0-1-16,3-1 0,1 1 15,-1-1-15,3 3 0,1 0 16,-3-1-16,3 1 0,0 0 16,3 0-16,2 4 0,0-3 15,2-1-15,2 0 0,1 2 16,2 0-16,-1 0 0,3-1 16,3-1-16,1 0 0,2 0 15,1 0-15,1 0 0,1 2 16,4-1-16,0-1 0,1-1 0,8 1 15,3 1-15,0 0 0,1 0 16,1 0-16,0 0 0,1-1 16,0 0-16,8-2 0,1 0 15,-2 1-15,-1 1 0,2 1 16,0 0-16,1 0 0,1 0 0,8-2 16,-2 0-16,-1-1 15,1 0-15,-1 1 0,0 1 0,6 0 16,-3 3-16,-3-2 15,2-1-15,-2 1 0,0 0 0,1 0 16,2-1-16,-3 3 0,2 3 16,21-1-16,-5 0 0,-5-3 15,-4-1-15,-7 4 0,0 0 16,-1 1-16,3-1 0,-1 2 16,4 1-16,-4-4 0,-3-1 0,2-1 15,-1-1-15,1 0 0,0 2 16,5 3-16,-1 1 0,0-4 15,-2-2-15,1-2 16,1 0-16,1 3 0,1 2 0,1 0 16,1 3-16,-3-5 0,-3-3 15,3-1-15,3-3 0,0 3 16,-3 2-16,6-2 0,2-2 16,-1 0-16,1 2 0,3-4 15,1 0-15,-4 1 0,-3-1 0,2 2 16,0 3-16,1 1 0,1 0 15,0-3-15,2-3 16,-7 2-16,-7 2 0,2 1 0,2 0 16,-1 2-16,0 0 0,-4 0 15,-4 0-15,-5-1 0,-4-1 16,2 0-16,1 1 0,-4 1 16,-5 0-16,-3 1 0,-4 2 0,-3-4 15,-1-1-15,-2 0 0,0 0 16,-7-2-16,-5-1 0,-6-1 15,-5 2-15,-5 3 0,0 6 16,-2-7-16,-3-3 0,-4 2 16,-3 1-16,3 0 0,3 1 15,0-1-15</inkml:trace>
  <inkml:trace contextRef="#ctx0" brushRef="#br0" timeOffset="48485.0558">4994 4439 0,'0'0'0,"0"0"0,0 0 0,0 29 15,0-29-15,-2 31 0,1-10 16,-3 2-16,1 2 15,0 5-15,-2 4 0,1 4 0,1-3 16,-1-1-16,-2-5 0,1-5 0,2-5 16,0-6-16,2-4 15,-2-3-15,3-1 0,0-5 0,3-9 16,0-1-16,3-4 0,0-4 16,1-2-16,-1-6 0,3-3 15,1-7-15,0 2 0,2 2 16,0 3-16,1 3 0,3 1 15,-1 4-15,2 4 0,-4 3 16,1 1-16,0 4 0,-2 4 0,1 4 16,-3 5-16,0 6 15,0 6-15,-1 3 0,-3 1 16,1 0-16,1 1 0,-2-4 0,-2-4 16,0 0-16</inkml:trace>
  <inkml:trace contextRef="#ctx0" brushRef="#br0" timeOffset="48834.7506">5206 4649 0,'0'0'0,"0"0"0,0 0 16,0 0-16,26 8 0,-26-8 16,29 5-16,-29-5 0,37 4 15,-15-4-15,4-2 0,-1 0 16,0-3-16,9-2 0,-5-2 15,0-2-15,-1-3 0,-5 0 16,-2-1-16,-8 2 0,-3-2 0,-6 2 16,-4 1-16,-5-1 0,-5 1 15,-2 3-15,-5 2 16,-1 4-16,-1 3 0,-7 3 0,1 6 16,1 3-16,1 5 0,-2 4 15,2 4-15,4 3 0,5 2 16,6-1-16,2 0 0,9 3 15,5-4-15,9-6 0,9-4 16,2-7-16,4-6 0,7-8 16,5-4-16,-1-7 0,1-4 0,-6 1 15,-10 5-15,-7 3 0</inkml:trace>
  <inkml:trace contextRef="#ctx0" brushRef="#br0" timeOffset="49051.028">5986 4275 0,'0'0'0,"0"0"0,0 0 16,0 0-16,-18 28 0,5-11 15,-1 5-15,-1 4 0,-1 5 0,0 3 16,0 3-16,-1 9 0,2-4 16,4 3-16,5-9 0,2-4 15,4-5-15,3-8 0,1-6 16,5-6-16,1-3 0,2-6 15,1-2-15,-1-4 0,-1-3 0,-2 2 16,-1 2-16,-2 2 0</inkml:trace>
  <inkml:trace contextRef="#ctx0" brushRef="#br0" timeOffset="49217.6262">5717 4484 0,'0'0'0,"0"0"0,0 0 15,0 0-15,32 4 0,-32-4 16,39 4-16,-15-3 0,1 1 0,4-1 16,1-1-16,10-1 15,-5-3-15,-4 1 0,-5 0 0,-4 2 16</inkml:trace>
  <inkml:trace contextRef="#ctx0" brushRef="#br0" timeOffset="49519.7955">6226 4442 0,'0'0'0,"0"0"16,0 0-16,-5 27 0,5-27 0,-6 36 15,0-12-15,0 2 0,1 1 16,-2 5-16,2-1 0,0-3 16,2-5-16,1-3 0,0-5 15,1-4-15,-2-1 0,3-7 16,0-3-16,4-5 0,-2 0 15,0-6-15,0-5 0,2-4 16,1-3-16,1-1 0,-1-1 16,2 1-16,3 0 0,-3-1 15,1 2-15,-1 6 0,-1 1 0,2 4 16,1 4-16,1 2 0,1 2 16,-1 4-16,0 3 0,2 2 15,-1 5-15,1-3 0,-1 1 16,-1 0-16,-3-3 0,-1 0 15</inkml:trace>
  <inkml:trace contextRef="#ctx0" brushRef="#br0" timeOffset="49919.2419">6362 4632 0,'0'0'0,"0"0"0,0 0 15,22 6-15,-22-6 0,22 4 16,-5-1-16,2-2 0,0 1 0,4-4 16,1 0-16,9-3 0,0-1 15,-1-2-15,0-2 0,-5 0 16,-1 0-16,-1-3 0,-3-1 16,-6 1-16,-4 0 0,-3 0 15,-5 1-15,-4 2 0,-6-1 0,-3 1 16,-6 3-16,1-1 0,-4 4 15,-3 3-15,-2 3 0,-7 7 16,2 4-16,-2 2 0,2-2 16,3 3-16,2 2 0,2 6 15,3 4-15,7-2 0,7-2 16,8 3-16,7-1 0,9-6 16,7-4-16,8-6 0,7-4 15,2-2-15,2-4 0,5-5 16,1-5-16,6-1 0,-1 1 15,-6-1-15,-3 0 0,-14 2 0,-8 2 16,-6 2-16</inkml:trace>
  <inkml:trace contextRef="#ctx0" brushRef="#br0" timeOffset="50267.404">7289 4543 0,'0'0'15,"0"0"-15,0 0 0,0 0 16,0 0-16,0 0 0,0 0 16,-14-15-16,14 15 0,-22-5 15,22 5-15,-35-3 16,13 8-16,-1-1 0,-2 2 0,-6 3 15,-2 3-15,1 2 0,0 3 0,-2 6 16,4-1-16,7 0 0,6 1 16,5-4-16,4-1 0,8-3 15,6-3-15,5-4 0,5-3 16,3-4-16,3-4 0,5-3 16,2-3-16,1-2 0,-2-1 15,2-2-15,-2-4 0,3-2 16,-4-2-16,-5 0 0,-4-1 15,-5 4-15,-3 1 0,-2 4 16,-3 2-16,-2 6 0,0 1 0,-3 5 16,-4 5-16,1 3 0,-1 2 15,-2 5-15,1 3 0,1 3 16,2 2-16,4-1 0,-1 1 16,5-3-16,2 1 0,4-5 15,3-3-15,4-2 0,2-4 16,-5-1-16,-2 0 0,-3-2 0</inkml:trace>
  <inkml:trace contextRef="#ctx0" brushRef="#br0" timeOffset="50518.2914">7763 4292 0,'0'0'0,"0"0"16,0 0-16,-13 21 0,13-21 15,-20 29-15,5-7 0,-2 3 16,2 4-16,-7 12 0,3 2 16,3-3-16,1-2 0,5 0 0,7-6 15,4-5-15,4-4 0,5-7 16,1-7-16,5-4 0,4-5 16,-1-4-16,-1-3 0,-1-1 15,-2-1-15,-4 2 0,0 0 16,-4 1-16</inkml:trace>
  <inkml:trace contextRef="#ctx0" brushRef="#br0" timeOffset="50674.5167">7444 4585 0,'0'0'0,"0"0"0,0 0 0,0 0 16,0 0-16,17-15 0,-17 15 15,38-6-15,-14-1 0,4 3 16,3-1-16,1 0 0,0 1 0,9 1 15,2-1-15,-8 2 16,-6 0-16,-4 1 0</inkml:trace>
  <inkml:trace contextRef="#ctx0" brushRef="#br0" timeOffset="50851.5802">8015 4507 0,'0'0'0,"0"0"0,0 0 16,0 0-16,-9 23 0,9-23 15,-13 29-15,6-11 0,-3 3 0,1-1 16,-2 1-16,3-1 0,-1-2 16,-2 1-16,1-2 0,2-2 15,1-2-15,3-6 0,2-3 16,1-2-16,0 1 0,1-3 16</inkml:trace>
  <inkml:trace contextRef="#ctx0" brushRef="#br0" timeOffset="50988.7271">8106 4323 0,'0'0'0,"0"0"0,0 0 0,23 4 16,-23-4-16,25 10 0,-25-10 16,22 12-16,-13-7 0,-2-2 15</inkml:trace>
  <inkml:trace contextRef="#ctx0" brushRef="#br0" timeOffset="51317.797">8190 4623 0,'0'0'0,"0"0"15,0 0-15,-9 21 0,7-9 16,-3 1-16,0 2 0,1-1 16,-1-1-16,2-1 0,-2-1 15,1-3-15,1-1 0,1-2 16,0-2-16,2-3 0,-3-4 0,3-2 15,1-4-15,3-1 16,0-1-16,4-2 0,1-1 16,4-4-16,1 1 0,1-3 0,-1 1 15,1 4-15,2 0 0,-1 4 16,2 2-16,0 4 0,-1 5 16,-1 0-16,-2 2 0,-2 1 15,-2 2-15,-2 4 0,-3 4 16,0 2-16,-5 3 0,0 2 15,-4 3-15,2-2 0,0 1 0,0 2 16,1-3-16,1-5 16,0-2-16,0-3 0</inkml:trace>
  <inkml:trace contextRef="#ctx0" brushRef="#br0" timeOffset="51751.4153">8885 4479 0,'0'0'15,"0"0"-15,0 0 16,0 0-16,0 0 0,-25-1 0,25 1 16,-36 8-16,12 1 0,-3 2 15,-1 2-15,-3 3 0,2 2 0,-5 5 16,4 0-16,0 5 0,8-3 16,9-2-16,9-2 0,7-6 15,5-3-15,7-5 0,6-5 16,5-4-16,1-4 0,1-1 15,-1-4-15,0-2 0,-2-1 16,-3-2-16,-1-1 0,-1-2 16,-3 1-16,-7 2 0,-2 3 15,-5 3-15,-1 1 0,-5 2 16,-1 2-16,-2 2 0,-1 1 0,-2 7 16,0 4-16,2 3 15,-2 1-15,1 6 0,0 3 0,0 7 16,3 0-16,0-1 0,2-1 15,2-1-15,-1-3 0,1-2 16,0 0-16,0-4 0,-2-3 16,-1-2-16,-2-1 0,-6-2 15,-5-1-15,-9-1 0,-7-2 0,-3-2 16,-4-1-16,-1-4 16,-2-1-16,9 1 0,7 0 0,3 1 15</inkml:trace>
  <inkml:trace contextRef="#ctx0" brushRef="#br0" timeOffset="56059.5541">5035 5466 0,'0'0'0,"12"-2"0,8-2 0,3 1 15,3 0-15,20-2 0,20-1 16,-2 0-16,1 0 0,17-1 16,3 1-16,2-1 0,-6 3 0,3-2 15,-4-2-15,-17 4 16,-10 0-16,8 2 0,-16 3 15,-20 1-15,-14 1 0,-17 0 16,-11 2-16,5-1 0,4-1 0,2-1 16</inkml:trace>
  <inkml:trace contextRef="#ctx0" brushRef="#br0" timeOffset="56284.7421">4706 5521 0,'0'0'0,"0"0"16,0 0-16,26-7 0,-26 7 16,34-4-16,-5 1 0,0 1 15,5-1-15,17-1 0,7 1 16,0 2-16,3 1 0,17-2 16,17-4-16,-8 1 0,-7-1 15,10-1-15,-6 3 0,-3-2 16,-15 2-16,-4 0 0,-14 1 15,-17 1-15,-9-1 0,-6 2 0</inkml:trace>
  <inkml:trace contextRef="#ctx0" brushRef="#br0" timeOffset="57749.4136">4830 5553 0,'0'0'0,"0"0"0,0 0 0,0 0 15,0 0-15,22 20 0,-22-20 16,19 13-16,-19-13 0,18 20 16,-8-9-16,-3-1 0,0-2 0,-2-1 15</inkml:trace>
  <inkml:trace contextRef="#ctx0" brushRef="#br0" timeOffset="58017.7894">4602 5827 0,'0'0'0,"0"0"16,0 0-16,25-8 0,-25 8 0,36-9 16,-7-1-16,2-1 15,3 0-15,13-3 0,3 1 16,-3 1-16,-1 1 0,4-1 15,-3 1-15,-2 1 0,-8 3 0,-13 7 16,-10 7-16,-8 2 0,-6 3 16,-12 1-16,-10 5 0,-2 2 15,-2 2-15,-16 7 0,-4 2 16,5-3-16,2-2 0,-7 6 16,4-2-16,7-6 0,9-3 0,7-7 15,5-4-15,4-2 0,4-1 16,0-3-16</inkml:trace>
  <inkml:trace contextRef="#ctx0" brushRef="#br0" timeOffset="58184.9267">5011 5849 0,'0'0'0,"0"0"0,0 0 16,-1 22-16,1-22 0,-4 28 15,-2-6-15,0 3 0,1 1 16,-2 9-16,0 2 0,3-3 0,2-5 15,4 1-15,8-7 16,0-6-16,-1-7 0,-2-2 0,0-1 16,-2-2-16</inkml:trace>
  <inkml:trace contextRef="#ctx0" brushRef="#br0" timeOffset="58369.292">5382 5776 0,'0'0'15,"0"0"-15,0 0 0,0 0 16,0 0-16,-31 5 0,31-5 15,-42 19-15,21-8 0,-2 3 16,-4 4-16,-4 7 0,2 0 0,6 0 16,2 0-16,6 0 0,7-1 15,6-6-15,8-5 0,10-5 16,6-5 0,9-10-16,6-9 0,-5 4 0,-8 1 15,-4 4-15</inkml:trace>
  <inkml:trace contextRef="#ctx0" brushRef="#br0" timeOffset="58617.7574">5426 5627 0,'0'0'0,"0"0"0,0 0 16,29-7-16,-29 7 0,32 0 0,-12 3 15,1-2-15,-1 2 0,0-1 16,0 1-16,3 2 0,-2 1 15,-2 2-15,0 1 0,-6 0 16,-1 1-16,-3 0 0,-3 0 16,-4-1-16,-2 0 0,-2 2 15,-3 0-15,0 1 0,-3 0 16,-3 0-16,-3 1 0,-1-1 0,0-1 16,2-2-16,2-1 0,2-2 15</inkml:trace>
  <inkml:trace contextRef="#ctx0" brushRef="#br0" timeOffset="58751.2756">5446 5755 0,'0'0'0,"0"0"16,0 0-16,27-12 0,-13 7 0,1 0 15,5 0-15,0 1 16,0-1-16,3 2 0,-1 1 16,-3 3-16,-4 2 0,-2 1 15,0-1-15,-6 0 0</inkml:trace>
  <inkml:trace contextRef="#ctx0" brushRef="#br0" timeOffset="58901.4415">5336 5943 0,'0'0'0,"0"0"0,0 0 0,0 0 15,0 0-15,0 0 0,0 0 16,31-14-16,-31 14 0,37-16 16,-11 4-16,-1 0 0,0 0 0,2 1 15,0-2-15,2-2 0,-3 0 16,-4 2-16,-3 2 0,-3 1 15</inkml:trace>
  <inkml:trace contextRef="#ctx0" brushRef="#br0" timeOffset="59251.6054">5458 5743 0,'0'0'0,"0"0"0,0 0 16,0 0-16,-14 25 15,14-25-15,-10 35 0,6-14 0,0 2 16,3 2-16,1 3 0,2 7 15,2-3-15,2-2 0,3-3 16,3 0-16,1-5 0,4-5 16,2-5-16,2-5 0,-1-5 0,0-4 15,3-5-15,-3-2 0,0-2 16,0-5-16,0-5 0,-3 1 16,-2 1-16,-4 1 0,-3 1 15,-4 3-15,-3 3 0,-4 2 16,-3 3-16,-2 2 0,-2 3 0,-2 5 15,-3 5-15,1 0 16,0 2-16,3 2 0,3 3 0,2-2 16,5 0-16,8-2 15,2 0-15,4-5 0,3-1 0,5-1 16,4-2-16,-1-2 0,1-2 16,-1-3-16,0-2 0,-6 1 15,-2 2-15,-3 0 0</inkml:trace>
  <inkml:trace contextRef="#ctx0" brushRef="#br0" timeOffset="59501.758">5188 5965 0,'0'0'15,"0"0"-15,0 0 0,0 0 16,2 28-16,-2-28 0,9 29 0,-1-11 15,3 2-15,2 1 16,6 1-16,3-1 0,0-3 0,11 3 16,1-6-16,5-2 0,2-5 15,8-3-15,-4-6 0,-1-5 16,-1-2-16,3-5 0,-3-4 16,-7 0-16,-4 0 0,-7 3 15,-5 4-15,-3 2 0</inkml:trace>
  <inkml:trace contextRef="#ctx0" brushRef="#br0" timeOffset="59684.7961">5856 5800 0,'0'0'0,"0"0"0,0 0 16,32-4-16,-32 4 0,44-6 16,-14 1-16,3-1 0,2 2 0,14-4 15,2 0-15,7-2 16,-1 2-16,-7 0 0,-5 2 15,0-1-15,-7 1 0,-11-1 0,-5 2 16,-10-1-16,-7 2 0,-2 1 16,1 1-16,-2 1 0</inkml:trace>
  <inkml:trace contextRef="#ctx0" brushRef="#br0" timeOffset="59868.4376">6158 5617 0,'0'0'0,"0"0"0,0 0 15,0 0-15,0 0 0,0 0 16,19 23-16,-19-23 0,11 28 16,-4-10-16,0 2 0,0 3 15,-1 2-15,0-3 0,1-1 16,0 3-16,-2-4 0,0-3 0,0-4 16,-2 0-16</inkml:trace>
  <inkml:trace contextRef="#ctx0" brushRef="#br0" timeOffset="60317.9347">6003 5942 0,'0'0'15,"0"0"-15,0 0 0,38-5 16,-18 1-16,3 0 0,4 1 16,3-2-16,-1 1 0,10 1 15,0-1-15,-4 0 0,-3 0 0,1 1 16,-7 2-16,-6 1 0,-4 1 15,-14 2-15,-7 2 0,-4 1 16,-5 1-16,-8 4 0,-6 3 16,-9 6-16,1 0 0,-3 1 15,2 0-15,-3 1 0,6-2 16,6-3-16,6-1 0,7 1 16,3 0-16,8-1 0,6-1 15,6-4-15,8-3 0,3-6 0,7-4 16,4-1-16,2-2 0,8-3 15,3-3-15,-3-1 0,-6 1 16,-3-3-16,-1-1 0,-8 1 16,-5 1-16,-4 2 0,-3 1 15,-3 2-15,-3-1 0,-4 2 16,-2 1-16,-2 4 0,0-1 0,1 2 16,-1 2-16,1 3 0,1 3 15,2 0-15,2 3 0,2 0 16,3 2-16,5 2 0,1 2 15,6 1-15,2 1 0,3-2 16,3-2-16,0 1 0,-5-4 16,-4-1-16</inkml:trace>
  <inkml:trace contextRef="#ctx0" brushRef="#br0" timeOffset="64001.1956">11982 5658 0,'0'0'16,"0"0"-16,0 0 0,24-4 15,-24 4-15,24 0 0,-24 0 0,30-1 16,-10-2-16,-1 1 0,0 1 0,11-4 15,5 0-15,-1 2 16,1 1-16,12-1 0,5 1 16,-4-2-16,0 0 0,12-2 0,4 0 15,-6 1-15,-7-1 0,18 0 16,2-3-16,-8 3 0,-8 3 16,14-2-16,2 0 0,-11 2 15,-8 0-15,34-1 0,1 0 16,-12 1-16,-10 2 0,3 1 15,3 1-15,-9 2 0,-6 0 16,9-2-16,8 0 0,-9-2 0,-6 0 16,9 1-16,6 0 15,-9-2-15,-6-2 0,12 1 16,7-1-16,-9 1 0,-5 1 0,9-3 16,6 1-16,-7 1 0,-6 2 15,6-3-15,7-1 0,-13 4 16,-7 2-16,11 2 0,8-2 15,-11-1-15,-7 0 0,10-1 16,4-3-16,-9 3 0,-5 1 0,9 0 16,6 1-16,-10 0 0,-6-2 15,9 1-15,4 1 16,-9-1-16,-7-1 0,9 1 16,5-1-16,-8 2 0,-5 3 0,5-1 15,3 1-15,-7-2 0,-4-1 16,7 2-16,4 1 0,-7-2 15,-5-2-15,7-1 0,7-2 16,-7 5-16,-6 1 0,5-1 16,4 0-16,-8-4 0,-4-1 0,5 2 15,4 3-15,-6-2 16,-4-1-16,7-3 0,5 0 16,-11 3-16,-6 1 0,7 1 0,4-1 15,-4 0-15,-4 1 0,6-3 16,6-1-16,-9 3 0,-4 1 0,5 0 15,6 0-15,-8-3 16,-2 0-16,5 0 0,5 4 16,-9-4-16,-4 0 0,5 0 15,3-1-15,-5 4 0,-3 2 0,6-4 16,3-4-16,-7 3 16,-4 4-16,5 2 0,6 1 15,-5-3-15,-4-5 0,3 1 0,3-2 16,-6 3-16,-2 1 0,6 1 15,6-1-15,-5 3 0,-5-1 16,8-1-16,3 0 0,-7-1 16,-4 0-16,8 2 0,6-1 15,-9 1-15,-6-1 0,10 0 16,7-1-16,-6-1 0,-5 0 0,4 0 16,2 0-16,-3 0 0,-2-1 15,7 4-15,7 1 0,-9 1 16,-6 0-16,6-2 0,4-2 15,-4-2-15,-2-2 0,7 2 16,6 1-16,-9 3 0,-4 3 0,6-1 16,5 0-16,-8-4 15,-4-4-15,8 3 0,6 2 16,-7 0-16,-6-1 0,8-1 16,8-2-16,-7 2 0,-4 1 0,9 0 15,8 0-15,-11 2 0,-7 1 16,9 0-16,4 0 15,-6-3-15,-4-1 0,7-1 0,7 0 16,-10 2-16,-6 1 0,10 0 16,7-1-16,-7 0 0,-7 1 0,8-2 15,2-2-15,-3 2 16,-4 1-16,8 0 0,8 0 16,-11 1-16,-5 2 0,8 0 0,6 0 15,-8-2-15,-8-1 0,9-1 16,5 0-16,-9 1 0,-5 1 0,7 3 15,6 0-15,-8-2 16,-7-1-16,12-1 0,7-2 16,-10 1-16,-8 1 0,10 2 15,7 2-15,-12-1 0,-7-1 0,10 0 16,8-2-16,-6 0 0,-6-2 16,7 0-16,4 0 0,-7 2 15,-5 0-15,8 1 0,4-1 16,-11 0-16,-8 0 0,12-1 15,7 0-15,-9 1 0,-7 2 0,9-3 16,5-2-16,-9 1 0,-6 0 16,10 3-16,4 4 15,-9-3-15,-6-3 0,6 0 0,5-1 16,-5 1-16,-4 2 0,7 2 16,5-1-16,-9-3 0,-5-3 15,6 4-15,3 2 0,-7-1 16,-5 0-16,8 1 0,5 1 15,-8-2-15,-4 0 0,5-2 16,6 0-16,-9 1 0,-5 2 0,7-2 16,7 0-16,-12 2 0,-8 1 15,9-3-15,7-1 16,-9 0-16,-5 0 0,8-2 0,7 0 16,-9 5-16,-4 4 15,16-4-15,12-1 0,-15-2 16,-11-1-16,8 1 0,5 1 15,-9 2-15,-7 0 0,-3-3 0,0-2 16,1-1-16,2 2 0,1 2 16,0 2-16,-1-5 0,-1-1 15,-2 0-15,-1 2 0,2-1 16,-1 0-16,-1-2 0,2-3 16,-4 7-16,-1 4 0,2-1 15,1-1-15,-4-2 0,-1-1 0,1 1 16,0 0-16,-1 0 15,-3 0-15,2 0 0,1 0 0,-4-1 16,-2 1-16,-9 2 0,3 1 16,-6-1-16,0 0 0,2 0 15,2 1-15,-3 1 0,-2 1 16,-4-4-16,-4-4 0,-4 6 16,-1 2-16,-3-1 0,-1-1 15,-2 0-15</inkml:trace>
  <inkml:trace contextRef="#ctx0" brushRef="#br0" timeOffset="66436.3061">11585 5624 0,'0'0'0,"0"0"0,0 0 0,0 0 15,0 0-15,0 0 0,11-21 16,-11 21-16,0 0 0,14-14 15,-14 14-15,0 0 0,23-15 0,-12 12 16,2-1-16,1 1 0,-1 0 16,2 1-16,3-3 15,0 3-15,-1 1 0,3-1 16,1-2-16,1 2 0,1-2 0,9 0 16,2 1-16,-2-1 0,-1-1 15,10 0-15,2 1 16,-3 0-16,-3 1 0,5 0 0,3-1 15,-2 0-15,-2 1 0,12-1 16,3 1-16,-4 1 0,-2 2 0,10-3 16,1-1-16,-6 1 15,-5-2-15,11 2 0,4 1 16,-13 2-16,-2 3 0,13-2 0,3 0 16,-7 1-16,-4 2 0,30 0 15,-3 1-15,-13-3 0,-8-2 16,7 2-16,7 3 15,-9-2-15,-5-1 0,7 0 0,7 2 16,-10-2-16,-5-2 0,9 3 16,10 0-16,-9 2 0,-5 1 0,10-4 15,6-1-15,-11 0 0,-6-1 16,13 1-16,8 2 16,-11-5-16,-7 1 0,12 0 0,7 0 15,-9 1-15,-7 1 0,11 0 16,6 0-16,-10 1 0,-6-2 15,9-2-15,8 2 0,-8 2 16,-9 0-16,12-1 0,8-1 16,-12-1-16,-7-1 0,9-2 15,8 1-15,-9 1 0,-7 0 0,10-1 16,10 0-16,-12 4 0,-10 1 16,13-2-16,7-1 15,-8-1-15,-7 0 0,9 3 0,7 1 16,-13-2-16,-8 0 0,11 0 15,10 1-15,-13-3 0,-7-1 0,14 2 16,7 1-16,-13 1 16,-11 2-16,15-5 0,10-1 15,-13 3-15,-7 1 0,11-2 16,7-4-16,-11 1 0,-7 2 0,9 0 16,7 1-16,-9 0 0,-6 1 15,7 1-15,7 1 0,-9-1 16,-5-1-16,8 0 0,5 1 15,-8-2-15,-5 0 0,8 3 16,4 2-16,-9-2 0,-5-3 0,8 0 16,5-3-16,-10 4 15,-7 1-15,10 2 0,9-2 16,-13 0-16,-9 0 0,9-1 0,5 0 16,-10-1-16,-8 0 0,12 4 15,7 4-15,-13-4 0,-8-3 16,10 0-16,7-1 15,-9 3-15,-7 1 0,10 0 0,6 1 16,-7-1-16,-5-1 0,6-1 16,5-1-16,-10-1 0,-6 0 0,8-2 15,6 2-15,-7 1 0,-5 3 16,7-3-16,3 0 16,-4 1-16,-6 1 0,8-2 0,5 1 15,-10-2-15,-6 0 0,8 1 16,4 0-16,-7 0 0,-4 0 0,6-1 15,4-2-15,-8 3 16,-7 0-16,9 3 0,8-1 16,-9-1-16,-7-1 0,8-1 15,4 0-15,-5 0 0,-4 0 0,3 1 16,5 1-16,-10 1 0,-8-1 16,11 0-16,7 0 0,-6 0 15,-3-1-15,5 2 0,4 1 16,-10-2-16,-9 1 0,11 0 15,6 0-15,-9-1 0,-7 0 0,10 0 16,7 2-16,-8 0 16,-6 0-16,9-1 0,5 0 15,-8 0-15,-5 2 0,7-1 16,5 1-16,-7-2 0,-2-3 0,2 3 16,4 1-16,-10 0 0,-7 0 15,10-3-15,7-2 0,-4 1 16,-2-1-16,15 4 15,9 1-15,-15-1 0,-10-2 0,-2 0 16,0 1-16,0 1 0,0 1 16,1-2-16,1-1 0,-2 2 15,0 2-15,1-3 0,2-1 16,-3-3-16,-3-1 0,-2 6 16,1 5-16,-1-6 0,1-5 15,-2 4-15,1 2 0,0-1 16,1-1-16,0-2 0,2-1 0,-5 1 15,-4 1-15,3-1 16,3 1-16,-1-1 0,1 4 0,-1-1 16,2 1-16,-4-5 0,-1-6 15,3 5-15,2 3 0,-2-1 16,1-1-16,-1 1 0,0 0 16,-1 0-16,-2 1 0,2-1 15,3-3-15,-2 4 0,-1 2 0,4-2 16,2-2-16,-4-1 0,0 0 15,2 2-15,4 1 16,-5 0-16,-3 1 0,2-1 0,0-1 16,-1 1-16,1 1 0,-1-2 15,0-2-15,-3 6 0,-2 2 16,2-1-16,1-2 0,-16-2 16,1-1-16,-1 2 0,2 2 15,-5-2-15,-1 0 0,-3 0 16,-1 0-16,-6-2 0,-4 2 0,-7 2 15,-1 1-15,-9-2 0,-4-2 16,4 1-16,0 0 0,2 0 16</inkml:trace>
  <inkml:trace contextRef="#ctx0" brushRef="#br0" timeOffset="69334.7715">11352 5503 0,'0'0'0,"0"0"16,0 0-16,0 0 0,0 0 0,24-8 15,-24 8-15,20-4 16,-20 4-16,23-8 0,-10 7 0,1 0 15,0 1-15,1 0 0,3 0 16,0 0-16,0 0 0,3 0 16,3 1-16,3 1 0,0 0 15,2-1-15,2-1 0,1 1 16,0 0-16,1 1 0,3-2 16,4 1-16,0 0 0,0-1 0,1 0 15,-2 0-15,-1 1 0,7-1 16,-1 1-16,-1-1 0,-1 1 15,-1-1-15,-1 1 0,1 0 16,-1-1-16,2 0 0,1 0 16,-1 1-16,-1 0 0,7-1 15,2 2-15,-5-1 0,-3 0 0,2-1 16,2-1-16,-3 1 0,-1-1 16,1 1-16,2 0 15,-3 0-15,-1 0 0,1 1 0,2 0 16,-2 0-16,0 0 0,7 0 15,1-1-15,-9 0 0,-2 2 16,12-5-16,2 1 0,-7 0 16,-3 2-16,5 0 0,4 0 15,-3-3-15,0 0 0,2 1 16,5 1-16,-3-1 0,-3-1 0,3-1 16,1-2-16,-4 3 15,-4 2-15,29-6 0,0 0 0,-8 0 16,-3 0-16,0 4 0,0 3 15,-7-1-15,-3-3 0,7-3 16,4-1-16,-3 2 0,-3 1 0,6 4 16,4 2-16,-7-2 0,-4-2 15,6-2-15,4-1 16,-6 0-16,-4 0 0,9 2 16,4 0-16,-2 2 0,-3 1 0,3 1 15,3 0-15,-8-1 0,-6-1 16,8 0-16,6 1 0,-5 1 15,-2 2-15,5-3 0,4 0 16,-6 1-16,-3 2 0,6 3 16,4 2-16,-5-5 0,-3-4 0,12 2 15,7 2-15,-10-1 0,-6 2 16,5-1-16,4-1 0,-5 1 16,-2 1-16,9-1 15,6-2-15,-10 5 0,-7 3 0,10-2 16,6-5-16,-6 1 0,-3 2 15,11-3-15,6 0 0,-9 1 16,-8 0-16,9-2 0,7-1 16,-7 2-16,-6 1 0,9 0 15,6-2-15,-9 4 0,-6 4 0,8-5 16,7 0-16,-8 0 0,-3 3 16,4-2-16,4-1 0,-5-2 15,-2-2-15,6 0 0,6 0 16,-8 2-16,-4 0 0,9 2 15,5 2-15,-11-4 0,-6 0 16,6 2-16,6-2 0,-5-2 16,-3-4-16,6 6 0,4 3 15,-8-3-15,-7-1 0,8 2 16,3 1-16,-7 1 0,-7-3 0,12-2 16,7-3-16,-8 4 0,-5 1 15,3 2-15,2 0 0,-7-3 16,-6 0-16,9-1 0,6 0 15,-7 1-15,-6 2 0,7 1 16,4 2-16,-7-7 0,-5-2 16,9 3-16,7 1 0,-7 1 15,-5 3-15,3 0 0,2-1 16,-4-1-16,-4-2 0,8 1 0,6 3 16,-9-2-16,-4 0 0,5-3 15,5-2-15,-9-1 0,-5 3 16,9-1-16,6 4 15,-8 2-15,-6 0 0,9 1 0,5-2 16,-7-4-16,-5-1 0,5 2 16,4 2-16,-7-3 0,-3-2 15,4 5-15,5 3 0,-5-3 16,-6 0-16,5-2 0,4-2 16,-6 4-16,-3 0 0,3 0 0,3 1 15,-7-1-15,-5 0 0,7-1 16,7 0-16,-8 4 0,-5 0 15,4 0-15,3-3 0,-7-1 16,-5-1-16,4 1 0,5-1 16,-6-1-16,-6 0 0,7 1 15,2 1-15,-3-2 0,-4-1 0,4 0 16,4 4-16,-7 0 0,-4 1 16,9 0-16,5-2 15,-7 1-15,-4-4 0,4 2 0,4 3 16,-5-2-16,-3 1 0,4-2 15,1 0-15,-5 3 0,-3 0 16,5-1-16,3-1 0,-5-2 0,-5 0 16,3-1-16,3 1 15,-4 4-15,-3 4 0,2-3 16,3-3-16,-10-1 0,-6-2 0,8 1 16,5-1-16,-7 3 0,-4 3 15,2 4-15,1 0 0,-5-4 16,0-5-16,0 2 0,0 2 15,-2-2-15,-5-1 0,0 7 16,0 7-16,-7-5 0,-3-5 0,-3-6 16,1-4-16,-10 2 0,-4 1 15,-6 2-15</inkml:trace>
  <inkml:trace contextRef="#ctx0" brushRef="#br0" timeOffset="73068.7177">2307 6834 0,'0'0'16,"0"0"-16,0 0 0,0 0 0,0 0 15,0 0-15,0 0 16,0 0-16,0 0 0,4-19 16,-4 19-16,0 0 0,0 0 0,0 0 15,0 0-15,22-12 0,-22 12 16,0 0-16,0 0 0,28-3 15,-17 2-15,4-1 16,4 0-16,-3-1 0,-1 1 0,4 0 16,0 1-16,0-1 0,4 1 15,2-1-15,3 1 0,-3 0 16,4 0-16,-1 0 0,1 1 16,-1 0-16,0 2 0,-1-2 0,1-1 15,9 1-15,-2 1 0,-1 0 16,2 2-16,-2-2 0,1 0 15,3 0 1,-3 2-16,2-2 0,-1-1 0,-1 0 0,2 0 16,7 1-16,-3 2 0,0-1 15,1 0-15,-1-1 0,-4-1 16,3 0-16,1-1 0,-2-1 0,0-2 16,2 3-16,1 2 15,-2-1-15,-1-1 0,11 0 16,-2-2-16,-2 2 0,-5 0 0,3 1 15,5-1-15,-3 0 0,-4-2 16,2 2-16,0 2 0,0-2 16,-3-1-16,1 1 0,1 2 15,-1-1-15,2 1 0,0-1 16,3 0-16,-2 0 0,-1 0 16,6 0-16,1 0 0,-3 0 0,-4 0 15,4 0-15,3-2 0,-3 3 16,-1 0-16,0 0 15,2-1-15,-2-1 0,0 1 0,4 0 16,3 0-16,-3 0 0,-3-2 16,2 4-16,-3 3 0,1-4 15,-4-2-15,3-1 0,1 2 16,0 0-16,3 0 0,0 0 16,0 0-16,-3 2 0,-4-1 0,1 0 15,3 1-15,-2-1 16,0 0-16,0 0 0,2 1 15,-3 1-15,1-3 0,-2 1 0,2-1 16,1-1-16,3 0 0,-5 2 16,-1 0-16,2 0 0,2-2 15,-2 1-15,0 1 0,-1-1 16,-2 1-16,2-1 0,-1 0 16,-2 0-16,1-1 0,1 0 15,1 0-15,-1 0 0,0 1 0,0 0 16,0-2-16,-2 0 0,0-1 15,2 0-15,1 0 0,-3 2 16,-2 1-16,3-2 0,2-2 16,-2 0-16,-2 1 0,1 0 15,2 2-15,-2-1 0,-3 0 16,6 1-16,-1-1 0,-1-1 16,-3 1-16,3 0 0,2 1 15,-5 1-15,0-2 0,1 2 16,2 0-16,-3 0 0,-1 2 0,2-4 15,-1 1-15,-2 0 0,-1-1 16,1 2-16,4 0 0,-2 1 16,-3 0-16,5-1 0,2 0 15,-4 0-15,-3 1 0,4 0 16,2-2-16,-3 1 0,-1 1 16,1 1-16,4-1 0,-7 0 0,-3 0 15,9-1-15,2 0 16,-7 0-16,-2 1 0,8 0 15,2-1-15,-6-1 0,0-1 0,5 2 16,-2 0-16,-1 3 0,-1 2 16,3-4-16,2-1 0,-3-1 15,-3-1-15,1 2 0,0 2 16,0-1-16,-1 2 0,0-2 16,-1 0-16,2 1 0,1-2 0,0 0 15,1 1-15,0 1 16,-1 0-16,0 0 0,0-2 0,1 0 15,0 0-15,-2 0 0,1 0 16,1 1-16,0 2 0,1-1 16,1-1-16,-1-2 0,-1 0 15,-1 1-15,-2 0 0,2 0 16,1 0-16,-1 1 0,0 3 16,0-3-16,1-1 0,0-1 15,0-3-15,0 4 0,-1 5 0,0-3 16,0-1-16,-1 1 15,0-1-15,2 1 0,0 0 0,2-1 16,2-2-16,-3 2 0,-2 2 16,-1-3-16,-2 0 0,5 0 15,4 0-15,-3 1 0,-2-1 16,3 0-16,4-1 0,-4 3 16,-2 1-16,3 0 0,1-3 15,-3 1-15,-1-1 0,-1-1 16,0 0-16,3 1 0,1 2 0,1 1 15,2 0-15,0-3 0,-2-1 16,2 2-16,1 4 0,-3-2 16,-1 0-16,0-1 0,-1 2 15,-1-4-15,-1-3 0,4 2 16,1 0-16,1 5 0,1 5 16,-2-6-16,2-5 0,-5 3 0,-3 1 15,4 1-15,1 0 16,0 0-16,-1-2 0,4-1 15,0 0-15,-2-1 0,-3 1 0,6 1 16,-1 0-16,-6 2 0,1 1 16,22-2-16,-6-4 0,-23 5 15,3 1-15,24-2 0,-2-3 16,-9-3-16,-5-3 0,2 6 16,0 4-16,-1 0 0,-1-2 0,0 0 15,1 0-15,-2 0 0,-2 0 16,-1-3-16,1-3 0,0 3 15,1 2-15,0 2 0,2 2 16,0-4-16,1-2 0,-1 0 16,-3 2-16,0 0 0,1-1 15,1 2-15,2 2 0,-1-2 16,-1-1-16,3-1 0,2-2 16,-4 3-16,-3 3 0,3-1 15,2 1-15,0-2 0,0-3 0,0 2 16,-1 0-16,-1-1 0,-2 1 15,4 0-15,1 0 0,-1 1 16,-2 1-16,1-4 0,1 1 16,2 0-16,3 1 0,2 0 15,0 0-15,-4-1 0,-2-3 16,1 2-16,1-1 0,1 1 16,-1 0-16,2-2 0,1 1 15,2 2-15,-1 4 0,1-3 16,1-1-16,-1 0 0,0-1 0,2 0 15,-1-1-15,-2 3 0,-2 1 16,1-2-16,2-3 0,1 0 16,0 2-16,3 2 0,2 3 15,-3-4-15,-2-1 0,-3 4 16,0 4-16,-1-3 0,1 0 0,1 1 16,-1 0-16,-3-4 0,-3-1 15,3-6-15,3-3 0,-4 12 16,-2 4-16,-2 1 0,1 0 15,3-7-15,2 0 0,-3 0 16,-2 0-16,-4 1 0,-3-1 16,3-2-16,0-2 0,-2 4 15,-1 1-15,4 1 0,1-4 16,-9 5-16,-8-2 0,2-1 16,3-5-16,-3 5 0,-1 1 0,-3 2 15,-3-1-15,-15-3 0,-1-1 16,3-2-16,0 1 15,-3 0-15,-2 2 0,-4 1 16,0 1-16,-5-1 0,-4 0 0,2-1 16,0 1-16,2 0 0</inkml:trace>
  <inkml:trace contextRef="#ctx0" brushRef="#br0" timeOffset="77102.1264">5700 6889 0,'0'0'16,"0"0"-16,0 0 0,-33 5 16,33-5-16,-36 4 0,14-3 0,-4 0 15,-4-1-15,-13 1 0,-1 1 16,-1-2-16,-2-2 0,-11-2 16,-3 0-16,-9-3 0,3 0 0,0 0 15,3-1-15,-5-6 16,4-1-16,4-2 0,4-2 0,4 1 15,8 0-15,-3-7 0,8-6 16,8 2-16,6 1 0,4-1 16,4-1-16,9-4 0,8-5 15,4 4-15,7 1 0,5 5 16,4 0-16,4-4 0,6-1 16,6 3-16,5 4 0,16-5 15,8 4-15,3 4 0,3 5 0,7 3 16,6 1-16,41 1 0,-7 6 15,-3 5-15,-3 2 0,-5 4 16,-5 1-16,0 7 0,-2 3 16,-4 1-16,-2 0 0,-8 8 15,-4 1-15,-9-1 0,-3-5 16,-5 7-16,-5 4 0,-14 4 0,-9 2 16,-11-3-16,-7-1 15,-10-2-15,-4 0 0,-12 4 16,-5 3-16,-9-5 0,-6-2 0,-8 6 15,-10 2-15,-5-8 0,-5-5 16,-9-4-16,-8-1 0,0-1 16,-2-1-16,-3-6 0,-3-2 15,3-2-15,5 0 0,3 2 16,0 2-16,23-4 0,14-2 0,11-2 16</inkml:trace>
  <inkml:trace contextRef="#ctx0" brushRef="#br0" timeOffset="80068.4954">21898 6920 0,'0'0'0,"0"0"0,23 0 16,-12 0-16,3 0 0,3 0 15,5 2-15,6-1 0,0-1 16,6 2-16,3 1 0,-1 0 15,0-1-15,11 0 0,4 2 16,-3-1-16,0 1 0,19 0 16,8-1-16,-8 0 0,-5 0 0,12-1 15,1 0-15,9-1 16,-3 0-16,2 1 0,2 1 0,33-2 16,-11 1-16,-5-1 0,-3 0 15,-5-2-15,-4-3 0,5 1 16,3 0-16,-1 0 0,-1 1 0,5-3 15,2 1-15,-3 4 16,-5 2-16,1-4 0,0-3 0,-2 1 16,-1 2-1,25 5-15,17 2 0,-23-7 0,-17-4 16,-6 0-16,-6-1 0,6 5 16,1 2-16,3-1 0,1-1 15,-4-1-15,-3 1 0,2-3 0,3-1 16,-3 1-16,-2 4 0,3-1 15,3 1-15,-4 1 0,-3-1 16,1-2-16,2-5 0,-5 5 16,-2 0-16,2 0 0,1-2 15,0 0-15,-2 0 0,3 4 16,2 2-16,-5-4 0,-1-2 0,3 1 16,2 1-16,-2-2 0,-1 0 15,-1-1-15,1 3 16,-1-1-16,-1 0 0,1-1 15,1-2-15,-5-1 0,-1 1 0,2 1 16,4 2-16,-4 1 0,-1 0 16,-1-3-16,1-3 0,-6 0 15,-5-2-15,2 6 0,-1 4 16,-2-2-16,0-1 0,-3-3 16,0-1-16,-6 1 0,-4 1 0,-3 6 15,-2 3-15,-1-5 0,-2-5 16,-7 4-16,-5 3 0,-1-1 15,-1 0-15,-1-3 0,0-2 16,-11 10-16,-5 6 0,-5-5 16,-3 0-16,-2-2 0</inkml:trace>
  <inkml:trace contextRef="#ctx0" brushRef="#br0" timeOffset="84368.8768">2249 8228 0,'0'0'0,"0"0"16,0 0-16,0 0 0,0 0 0,0 0 15,0 0-15,0 0 16,0 0-16,28-10 0,-28 10 15,0 0-15,26 2 0,-26-2 16,26 2-16,-12-2 0,-1 0 0,3-1 16,3 1-16,0 0 0,0 1 15,2 1-15,1-1 16,1-1-16,1 0 0,9 0 0,1-1 16,-2 1-16,-1 0 0,1 0 15,2 0-15,4 0 0,0-2 0,0 4 16,2 0-16,-1-2 15,-1 0-15,1 0 0,2 1 16,0 1-16,-1 0 0,7-1 16,0 0-16,-1 0 0,-2 1 0,0-1 15,0-1-15,0-1 0,-4-2 16,12 1-16,-2-1 0,-5 2 16,-4 2-16,3 0 0,4 1 15,-6 0-15,1 2 0,1-3 16,0 0-16,-2-3 0,-1-2 15,3 4-15,3 2 0,-5-1 0,-2-1 16,7 0-16,2 0 16,-6 0-16,-4-1 0,5 2 0,6 0 15,-8-1-15,-2 0 0,1 2 16,4 1-16,-5-2 0,-1-2 16,3 3-16,2 4 0,-4-5 15,-3-3-15,3 0 0,3 2 16,-6 0-16,0-1 0,3 2 15,3 1-15,-3-2 0,0 0 0,-1 0 16,6 1-16,-5-1 0,0 1 16,0-1-16,3 0 15,-2-1-15,-5 0 0,5 0 0,2 2 16,-5 0-16,-2 0 0,3 3 16,0 0-16,-1-2 0,0-1 15,-1-1-15,1-1 0,-7 0 16,-1-1-16,8 2 0,3 0 15,-8 0-15,-1-1 0,1 2 16,1 1-16,0 0 0,-1 1 0,2-4 16,-1-3-16,-2 3 0,-1 2 15,1 0-15,0 1 0,2 0 16,-1-1-16,0 3 0,0-1 16,-3-3-16,-2-3 0,2 1 15,1 2-15,-1 0 0,0 0 16,-1 2-16,3-2 0,-2 0 15,-1 0-15,1 0 0,0 1 16,-4-1-16,-2-1 0,4 1 16,1 1-16,0-1 0,-4 0 0,5-1 15,3 1-15,-3-3 0,0 1 16,-1-2-16,2 0 16,-3 2-16,-2 2 0,3-2 0,1 0 15,0 1-15,-3 2 0,4-3 16,2-1-16,-4 0 0,-3 2 15,3 1-15,2 1 0,0 0 16,-3-1-16,2-1 0,1 0 16,0-2-16,0 2 0,-1 0 0,1 0 15,-1-2-15,-1 2 0,3 0 16,2 1-16,-4-1 0,-3-1 16,5 0-16,0 0 0,0-1 15,-1 1-15,1 0 0,2-1 16,-4 2-16,0-1 0,1 1 15,2 1-15,-1-1 0,0-2 0,1 2 16,0 3-16,-2-1 0,-3-1 16,3 1-16,4-1 15,-4 0-15,-1-1 0,2 1 0,1 0 16,0 1-16,0 0 0,3 0 16,1 1-16,-2-1 0,-1-1 15,7 0-15,2 0 0,-9-1 16,1-3-16,7 3 0,2 2 15,-4-2-15,-1 0 0,2-2 16,2 2-16,-4 0 0,0 0 0,3 2 16,2 1-16,-1-3 0,-1-1 15,2 0-15,2 2 16,-3-2-16,-2-2 0,3 3 0,1 1 16,-2 1-16,-1 1 0,8-1 15,1 0-15,-5-1 0,-3 0 16,3 0-16,3-1 0,-4-2 15,-3-2-15,5 5 0,6 1 16,-7-1-16,-3-2 0,4 1 16,1 1-16,-4 0 0,-2 0 0,6 0 15,5 0-15,-4 0 0,0 3 16,3-3-16,3 0 0,-6-1 16,-4-1-16,26 2 0,-3-1 15,-24-1-15,-2 0 0,22 1 16,0 0-16,-5 0 0,-4-1 0,0 1 15,0 0-15,-3 1 16,-3 0-16,7 0 0,4-2 0,-6 2 16,-4 0-16,6 0 0,5-2 15,-7 1-15,-5 1 0,9 0 16,5 1-16,-5 0 0,-3 0 16,5-1-16,4 2 0,-7-4 15,-4 1-15,5 0 0,4 0 16,-4 3-16,0 2 0,1-4 15,4-2-15,-7 0 0,-3 1 0,6-1 16,2-2-16,-2 1 0,-3 1 16,7 1-16,5 2 15,-9-2-15,-5 0 0,4-2 0,5 1 16,-2 0-16,-2 1 0,6 1 16,5 2-16,-9-2 0,-4 1 15,1-2-15,3-1 0,-4 2 16,-2-1-16,8 3 0,5 1 15,-9-2-15,-5-1 0,5-1 16,4 1-16,-1 3 0,0-1 0,3 0 16,3 1-16,-8 1 0,-7-1 15,5 0-15,5-1 0,-5 0 16,-3 0-16,6-1 0,3 1 16,-6 2-16,-3 1 0,5-3 15,2-3-15,-5 1 0,-2 1 16,-1 4-16,-1 4 0,-1-5 15,-2 0-15,-2-2 0,-1-2 16,-7 3-16,-5 2 0,2-4 0,-1-2 16,-5 0-16,-4 2 0,-4 2 15,-2 2-15,-6-3 0,-3-4 16,-9 1-16,0 1 0,-7 2 16,-1 1-16,2-1 0,-1 1 15,2-3-15</inkml:trace>
  <inkml:trace contextRef="#ctx0" brushRef="#br0" timeOffset="86168.5238">17333 8217 0,'0'0'0,"0"0"15,0 0-15,0 0 0,25-2 0,-25 2 16,27-1-16,-27 1 0,28 4 16,-9-2-16,3-1 0,1 0 15,3-1-15,10 3 0,3-1 16,-1 1-16,1 0 0,13 2 16,2 0-16,0-1 0,-1-1 15,14 3-15,2-1 0,-3-1 16,-3-1-16,17 3 0,3-1 15,-4 1-15,-5-1 0,12 3 16,2 1-16,-6-3 0,-2-1 0,40 3 16,-5 1-16,-17-2 0,-10-2 15,6 0-15,4 0 16,-12-4-16,-7 0 0,10 3 0,7 1 16,-10 1-16,-6-1 0,4 1 15,4 0-15,-6-1 0,-4-3 16,5 0-16,6-1 0,-6-1 15,-2-1-15,3 2 0,3 2 16,-6-4-16,-1-2 0,1 5 16,4 4-16,-7-5 0,-3-3 0,5 3 15,2 0-15,-5-3 0,-5-5 16,9 2-16,6 1 0,-11 1 16,-7 0-16,9 3 0,4 2 15,-7-3-15,-5-2 0,6 3 16,5 2-16,-5 0 0,-4 1 15,5-3-15,5-2 0,-7 4 16,-5 4-16,6-5 0,5-1 16,-6-1-16,-5 0 0,6 1 0,5 2 15,-7-1-15,-6 0 0,7-1 16,5-1-16,-7-1 0,-3-2 16,7 4-16,3 3 0,-6-3 15,-4-2-15,7 0 0,7 1 16,-7-1-16,-4 0 0,8 2 15,7 1-15,-9 0 0,-8-1 16,10 1-16,7 1 0,-7-2 0,-6-1 16,5-1-16,6-1 15,-10 3-15,-5 1 0,8 1 0,7-1 16,-11 0-16,-6-1 0,6 1 16,6-1-16,-8 2 0,-5 1 15,6-3-15,3-3 0,-10 3 16,-7 3-16,9-6 0,6 0 15,-8-1-15,-5 2 0,3 2 16,4 1-16,-8-3 0,-2-3 0,7 1 16,6 1-16,-11 3 15,-6 3-15,6-6 0,4-4 16,-4 1-16,-4 1 0,3 2 0,2 0 16,-6 3-16,-5 3 0,8-4 15,5-3-15,-6 1 0,-2 1 0,5-3 16,4-1-16,-4 2 15,-4 3-15,8 2 0,5 3 16,-4-4-16,-2-3 0,3 4 16,3 1-16,-4-3 0,-5-3 0,8 5 15,4 3-15,-6 3 0,-5 0 16,7-4-16,2-4 16,-3-3-16,-3-1 0,8 4 0,6 1 15,-9-1-15,-4-2 0,4 0 16,5 0-16,-5-4 0,-3 0 0,4-1 15,4 2-15,-6 3 16,-6 1-16,4 2 0,3 2 16,-5-1-16,-3-1 0,3-1 0,1-1 15,-4 2-15,-3 1 0,2 2 16,3 1-16,-5-2 0,-5-1 16,2 1-16,1-1 0,-7 5 15,-6 3-15,-4-4 0,-4 0 16,-5 0-16,-5 0 0,-8 3 15,-5 1-15,-4-3 0,-2-1 0,-3-2 16</inkml:trace>
  <inkml:trace contextRef="#ctx0" brushRef="#br0" timeOffset="87635.4959">2339 9579 0,'0'0'16,"0"0"-16,0 0 0,0 0 0,0 0 0,26-5 15,-26 5 1,22-3-16,-22 3 0,30-1 0,-12 0 16,3 1-16,-1 1 0,5-1 15,6 0-15,7 0 0,-3-1 0,7 1 16,4 0-16,9 0 15,-2-1-15,7-1 0,3 1 16,6 1-16,-7 1 0,22-3 16,7-1-16,-11 1 0,-10 1 0,24-1 15,7 0-15,23 0 0,-17 0 16,6 1-16,7 0 0,-18-1 16,-11-3-16,13 4 0,8 2 15,-11-1-15,-9-1 0,14 0 16,9-1-16,-10 1 0,-8 2 0,13-3 15,10-1-15,-16-1 0,-12-2 16,16 1-16,15-2 16,-19 4-16,-7 3 0,5-5 0,-1-2 15,-9 3-15,-13 3 0,7-6 16,4-4-16,-16 2 0,-10 0 16,1 5-16,0 3 0,-12 3 15,-10 2-15,-13-2 0,-9 1 16,-6-2-16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3T08:26:14.455"/>
    </inkml:context>
    <inkml:brush xml:id="br0">
      <inkml:brushProperty name="width" value="0.05292" units="cm"/>
      <inkml:brushProperty name="height" value="0.05292" units="cm"/>
      <inkml:brushProperty name="color" value="#FF0000"/>
    </inkml:brush>
  </inkml:definitions>
  <inkml:trace contextRef="#ctx0" brushRef="#br0">4884 9465 0,'0'0'0,"0"0"0,0 0 0,0 0 16,0 0-16,0 0 0,0 0 16,25 0-16,-25 0 0,0 0 15,22 6-15,-22-6 0,0 0 0,26 8 16,-26-8-16,21 4 0,-10-2 15,3 2-15,5 0 16,-2 0-16,1-1 0,2-2 0,1 0 16,1 1-16,0 0 0,8 0 15,2-1-15,-2 1 0,1 0 0,1 0 16,6 1-16,4-1 16,-4 2-16,5-2 0,1 2 15,-5-2-15,-2 1 0,11 0 16,3 0-16,-6 0 0,-2 2 0,1-3 15,3 0-15,-4 1 0,-2 0 16,9-1-16,0-1 16,-3 1-16,-3 2 0,1 0 0,1 2 15,-3-5-15,-2-2 0,9 2 16,1 1-16,-8-1 0,-3 2 0,10-1 16,0 0-16,-3 0 15,-5 1-15,1 0 0,0-1 16,0 0-16,-3 2 0,2-2 0,1-2 15,-1 2-15,-4 0 0,2 1 16,2-1-16,-1 1 0,-1 3 16,2-5-16,2-1 0,-2 2 15,-5 3-15,6-3 0,2-4 16,-3 5-16,-4 1 0,4 0 16,2 0-16,-2-1 0,-3 2 0,8-2 15,5 1-15,-10-1 0,-3-2 16,6 1-16,6 3 15,-6 0-15,-4 0 0,13-1 16,6 1-16,-14-2 0,-3 1 0,27 1 16,0 2-16,-11-4 0,-5-3 15,2 1-15,-1 0 0,-2 0 16,-2 2-16,10 1 0,6 0 16,-12-1-16,-8-1 0,6 3 15,3-1-15,-3-1 0,-1-2 0,4-2 16,2-1-16,-5 1 0,-4 2 15,8-1-15,7 0 16,-10 4-16,-7 4 0,7-8 0,6-2 16,-7-1-16,-5-2 0,7 3 15,5 4-15,-7 1 0,-6 1 0,10-3 16,3-1-16,-9-2 16,-8-2-16,7 3 0,5 2 15,-5-2-15,-1-1 0,5 2 16,4 1-16,-5 0 0,-3-1 0,4-2 15,4-1-15,-7 3 0,-6 1 16,10 2-16,6-1 16,-6-1-16,-3-1 0,6 1 0,7 1 15,-10-1-15,-5-2 0,9 1 16,4 0-16,-10 1 0,-6 2 0,6-1 16,5 2-16,-3-5 15,-3-2-15,8 1 0,5-1 16,-11 4-16,-6 3 0,8-2 0,7 0 15,-4-1-15,-4-2 0,4 1 16,3 1-16,-7 3 0,-4 0 16,8-2-16,6-1 0,-8-2 15,-8-2-15,9 1 0,4 2 16,-5-4-16,-6 0 0,9 2 16,6 2-16,-11 2 0,-7 2 0,7 1 15,5-1-15,-4-3 0,-4-3 16,7 3-16,5 2 15,-9 2-15,-7 0 0,11-5 0,6-3 16,-8 2-16,-5 2 0,7-1 16,3 1-16,-4 2 0,-5 1 15,6 1-15,6-2 0,-10 0 16,-5 1-16,7-3 0,6-2 16,-4 1-16,-4 1 0,5 0 15,4 0-15,-9-2 0,-4-2 0,7 2 16,6 1-16,-10 3 0,-6-1 15,11 1-15,10-1 16,-12-2-16,-7-2 0,3 1 0,2 1 16,-6-4-16,-2-4 0,7 6 15,5 2-15,-6 2 0,-7 2 0,12-3 16,7-1-16,-9-1 16,-6-1-16,3 1 0,1 0 15,-4 1-15,-2-1 0,6 0 16,5 0-16,-6 2 0,-4 3 0,8-3 15,6-2-15,-10 1 0,-6-1 16,6-2-16,3-3 0,-5 4 16,-5 2-16,7 4 0,5 1 15,-4-1-15,-3-1 0,7-4 16,2-3-16,-11 4 0,-8 3 0,6 1 16,5-2-16,-9 1 15,-5 2-15,4-6 0,5-2 16,-7-1-16,-2-1 0,2 2 15,0 2-15,-1-2 0,-3-2 0,2 2 16,0 1-16,-6 4 0,-5 1 16,4-4-16,2-3 0,-12 2 15,3-1-15,5 2 0,0 2 16,-5-3-16,-3-3 0,5 6 16,5 3-16,-4-1 0,-1 0 0,1-3 15,3-2-15,-6 1 0,-2 0 16,6 1-16,2 1 15,-4-2-15,-4 0 0,4 2 16,2 3-16,-2 0 0,-2 0 0,1-2 16,2-4-16,-6 4 0,-1 0 0,3 0 15,2 1-15,-3-2 16,-2-2-16,0 2 0,-2 2 16,0-1-16,-1-2 0,-3 0 15,-1 0-15,-6-4 0,-4-1 0,-1 1 16,1 0-16,-1 1 0</inkml:trace>
  <inkml:trace contextRef="#ctx0" brushRef="#br0" timeOffset="2251.2381">19963 9771 0,'0'0'0,"0"0"0,0 0 16,22 0-16,-12 0 0,4 0 15,1-1-15,3 1 0,0 0 16,10 0-16,4-1 0,1 0 15,0-2-15,3 3 0,3 2 16,7 0-16,0 0 0,3-1 0,3-1 16,7 2-16,-2 0 0,3 0 15,4-1-15,-2 1 0,-2 0 16,13 1-16,3 0 0,-6 0 16,-6 1-16,14-3 0,3-2 15,-7 1-15,-5-2 0,37 1 16,-7-1-16,-12 5 0,-9 3 0,4-1 15,3-1-15,-9-5 0,-6-1 16,5 0-16,5 1 0,-7-1 16,-4 1-16,6 2 0,4 2 15,-7-2-15,-5-2 0,8-1 16,5-2-16,-10 0 0,-5 0 16,5 1-16,2 1 0,-5 3 15,-5 0-15,8 3 0,4 1 16,-7-3-16,-3-2 0,5 0 0,4-1 15,-9 0-15,-7-2 0,4 3 16,3 1-16,-3-1 0,-2 0 16,5-1-16,3 0 0,-8 2 15,-6 0-15,5 1 0,3-4 16,-4-2-16,-2-1 0,4 1 16,1 3-16,-7 2 0,-5 1 0,2 1 15,4 1-15,-2-7 16,-2-4-16,4 6 0,3 3 15,-5-1-15,-5-1 0,5-1 16,2-2-16,-5 0 0,-3 2 0,5-1 16,3 1-16,-4-2 0,-2 0 15,-2-4-15,-1 0 0,-2 3 16,-1 6-16,2-4 0,3-2 16,-5 1-16,-4-1 0,4 0 15,1 0-15,-3-1 0,-3 0 0,3 1 16,2 0-16,-2 1 0,-3 3 15,0-1-15,2-3 16,-16 2-16,3 1 0,7-3 0,4-2 16,-3 3-16,-2 2 0,4 0 15,0 0-15,-2-1 0,-1-1 16,2 1-16,2 1 0,-3 0 16,-1-2-16,2-2 0,3-2 15,-5 3-15,0-1 0,6 3 16,-1 3-16,-7-1 0,0-3 0,1 3 15,2 2-15,-2-4 0,-1-2 16,4 2-16,3 2 0,-4 2 16,-3 0-16,4-1 0,4 0 15,-3 0-15,-2 0 0,4-1 16,1-2-16,-1 3 0,-4 1 16,5-7-16,2-3 0,-3 8 15,-3 7-15,4-5 0,3-1 16,-5 0-16,-3 1 0,4 0 15,2 2-15,-4-2 0,-1-1 0,3 1 16,2-1-16,-1-1 0,-1 0 16,1 0-16,2 2 0,-1-1 15,-2-3-15,3 2 0,2 2 16,-2-2-16,-1-2 0,1 4 16,4 0-16,-4 0 0,-1 1 15,8-1-15,0 2 0,-8-2 16,-3 1-16,8-1 0,2 0 15,-6 1-15,-4 0 0,3 0 0,2 1 16,-3-2-16,-1 0 0,0-1 16,1-1-16,-6 0 0,0 0 15,5-4-15,0-1 0,-7 5 16,-1 4-16,1-2 0,1 0 16,-3-2-16,0-2 0,1-2 15,1-1-15,-3 2 0,-1 4 0,0-2 16,1-1-16,-1 0 0,0 1 15,-1-1-15,1-1 16,-6 0-16,0 2 0,4-2 0,3 0 16,-2 1-16,1 2 0,0 1 15,2 2-15,-1-3 0,1-3 16,2 4-16,1 2 0,1-1 16,0-4-16,2 2 0,2 0 15,-2 0-15,-2 2 0,1-2 16,2-1-16,-2 0 0,-2 0 0,3-1 15,1 0-15,-3 1 0,-3 1 16,9-2-16,1-1 16,-9 2-16,0 1 0,10-3 0,1-1 15,-11 1-15,-5 2 0,12-1 16,4-1-16,-6 2 0,-2 1 16,4-3-16,1 1 0,0-2 15,0 0-15,-1 1 0,1 1 16,-2-2-16,-1 0 0,1 1 15,3 1-15,-4 2 0,-3 2 0,2-4 16,2 0-16,-4 1 0,-2 0 16,1-3-16,2-3 0,-2 3 15,-1 3-15,0 1 0,0 0 16,-4-3-16,-3-1 0,2 2 16,0 4-16,-7 0 0,-3 1 0,-1 0 15,-2-2-15,-3 1 0,-2-1 16,-3 0-16,0 0 0,-2 0 15</inkml:trace>
  <inkml:trace contextRef="#ctx0" brushRef="#br0" timeOffset="3650.5828">2124 10691 0,'0'0'0,"0"0"0,0 0 16,0 0-16,0 0 0,0 0 15,0 0-15,0 0 0,10-18 16,-10 18-16,0 0 0,26-5 16,-26 5-16,25 1 0,-25-1 15,31-2-15,-15 2 0,6-2 16,4 1-16,-1 0 0,1 0 0,14-1 15,4 0-15,1 2 0,-5 1 16,18 0-16,4-1 16,-4 0-16,-5 2 0,16-1 0,4-1 15,1 1-15,-6 2 0,12-3 16,-1-2-16,-12 4 0,-8-1 0,5-2 16,2-1-16,-7 1 15,-4-1-15,24 2 0,-9 1 16,-14 3-16,-9 3 0,-2-3 15,1-2-15,-14-1 0,-10 0 0,-9 0 16</inkml:trace>
  <inkml:trace contextRef="#ctx0" brushRef="#br0" timeOffset="20234.3366">5161 10652 0,'0'0'15,"0"0"-15,0 0 0,0 0 0,25-2 0,-25 2 16,22-1-16,-22 1 16,28-2-16,-11 2 0,2-1 15,0-1-15,0 1 0,10-1 16,3 0-16,-1 0 0,0 1 0,3 0 16,2-1-16,6-1 0,-2 1 15,2 0-15,2 0 16,-3 0-16,-2-1 0,10-1 15,1 0-15,-5 1 0,-4 2 0,3-2 16,3-1-16,-3 1 0,-3 2 0,9-2 16,1-3-16,-6 4 15,-2 2-15,2 1 0,1 0 16,-4 0-16,-4-2 0,3 1 0,6 0 16,-7-1-16,-3 1 0,7 0 15,1 0-15,-7 0 0,-1-2 16,6-2-16,0 0 0,-9 0 15,-1 1-15,7 4 16,2 3-16,-5-5 0,-1-4 0,3 3 16,5 2-16,-11-2 0,-2-2 0,9 1 15,3 3-15,-9-1 16,-4 0-16,11-3 0,2 1 16,-10 1-16,-2-1 0,8 1 15,4 1-15,-8 0 0,-3 0 0,8 0 16,3 0-16,-10 0 0,-1 0 15,5 0-15,0 1 0,-6-1 16,0 0-16,3 0 0,1 1 16,-2 0-16,-1 0 0,4 1 15,1 0-15,-1-1 0,-6-1 0,6 0 16,3-1-16,-2 2 16,-5 0-16,5-1 0,4 1 15,-6 0-15,-4 2 0,7-1 16,4-1-16,-6 1 0,-4 0 0,5-2 15,5-1-15,-4 1 0,-4 2 16,9-1-16,4 0 0,-11 1 16,-2 3-16,11-2 0,2-1 15,-10-1-15,-4 1 0,10 0 16,4 0-16,-6 1 0,-6-1 0,6 2 16,3 0-16,-4-3 0,-4-1 15,6 1-15,3 1 16,-4-1-16,-4-1 0,4 0 15,5 0-15,-8 1 0,-3 0 0,7 3 16,6 1-16,-9-3 0,-4-2 0,4 2 16,5 0-16,-5 0 15,-4-2-15,4 3 0,4 0 16,-6-1-16,-1-2 0,1 3 16,4 1-16,-5-1 0,-2-2 0,5 1 15,3 0-15,-3-1 0,-4 1 16,4-1-16,4 0 0,-4 0 15,-4 2-15,6-4 0,5-1 16,-8 2-16,-7 2 0,5-3 16,5-2-16,-4 2 0,-1 2 15,2 2-15,3 0 0,-6 1 16,-4-1-16,5-5 0,2-3 16,-1 4-16,-3 3 0,3-1 0,3 0 15,-8-1-15,-1 0 0,7 0 16,4-2-16,-11 3 0,-2 0 15,10 0-15,6-1 0,-12 0 16,-4 1-16,9 0 0,2-2 16,-10 2-16,0 2 0,3 0 15,3 1-15,-2-2 0,0-1 0,2 0 16,2-1-16,-5 2 0,-2 3 16,2-1-16,2 0 15,-2-2-15,-3 1 0,4-2 16,2-2-16,-1 1 0,-3 1 0,2 1 15,1 2-15,-3-2 0,-2-2 16,2 3-16,2 0 0,-2-1 16,-2 0-16,2 0 0,1 2 15,-4-2-15,0-1 0,2 0 16,1 2-16,-1-1 0,-3-2 0,4 2 16,3-1-16,-6 2 0,-3 0 15,5 0-15,4-1 16,-3 1-16,-3 0 0,1 0 15,3 2-15,-5-1 0,0 0 0,6 1 16,1-1-16,-6 0 0,-2-1 16,6 2-16,3-2 0,-10 0 15,-1 1-15,9 0 0,2 0 16,-9-1-16,-1 0 0,6-1 16,1 0-16,-8 1 0,-1 2 0,6 0 15,1-1-15,-8-2 0,-1 1 16,3-1-16,0 0 0,-1 0 15,-1 1-15,-2 0 0,-1 2 16,-3-1-16,-3 0 0,-1-4 16,0-1-16,-3-1 0,-1 2 0,-2 1 15,-2 1-15,-1-1 0,-2-1 16,-4 1-16,-5 1 16,3-1-16,0 0 0,1 0 0</inkml:trace>
  <inkml:trace contextRef="#ctx0" brushRef="#br0" timeOffset="25651.3196">15561 10690 0,'0'0'0,"0"0"15,0 0-15,0 0 0,0 0 0,30 0 16,-30 0-16,22-3 0,-22 3 16,24 3-16,-10-3 0,-1 1 15,1-1-15,2 0 0,1 0 16,1 1-16,-1 0 0,1-1 16,1 1-16,0-1 0,0 1 0,9-1 15,2-1-15,-2 0 16,1 0-16,2 0 0,2 0 15,-1-1-15,-1 1 0,10-1 0,1 0 16,-3 1-16,0 0 0,0 1 16,3-1-16,-2-1 0,-2 0 0,9-1 15,0-1-15,-1 3 16,-3 0-16,1-1 0,1 1 16,-2-1-16,-2-2 0,9 1 15,3 1-15,-4 1 0,-4-1 0,1-1 16,1 1-16,-6 2 0,-2 2 15,3-2-15,3-1 16,-4-1-16,-4 1 0,4-1 0,3 0 16,-5 2-16,-4 0 0,4 1 15,3 0-15,-4-1 0,-1-1 16,1 1-16,4 0 0,-3 0 16,-4-1-16,5 1 0,2 1 15,-4 0-15,-3 0 0,5 0 0,2 0 16,-3 0-16,-3-1 0,1 1 15,2-1-15,-3 1 0,0 1 16,0-1-16,2 0 0,-3-1 16,-2-1-16,2 0 0,3 1 15,-5 0-15,-2 0 0,2 1 16,1 1-16,0-3 0,0-3 0,2 6 16,0 0-16,-3 1 0,-2 0 15,2-1-15,2-2 16,-3 1-16,-1-1 0,2 1 0,2 0 15,-2 0-15,-1 1 0,0 1 16,0 0-16,-2-2 0,-2-2 16,1 1-16,2 0 0,-1 0 15,-1 0-15,3-1 16,2 0-16,-9 1 0,0 0 0,1-1 0,3 0 16,-1 1-16,1 1 0,-1-1 15,-1 0-15,1-1 16,-2-1-16,3 2 0,1 2 0,-3-2 15,-2-2-15,3 1 0,1 0 16,-1 1-16,0 0 0,1 0 16,0 0-16,-1-1 0,-2 1 0,3-1 15,1 0-15,0 0 16,-2 1-16,4 0 0,1 1 16,-3-1-16,-2-1 0,1 0 15,3-1-15,-1 0 0,0 1 0,0 0 16,0 0-16,-3 0 0,1-2 15,0 1-15,1 0 0,-2 1 16,0 0-16,2-1 0,0-1 16,-1 1-16,-1 0 0,-1 0 15,2 1-15,-2 0 0,0-1 0,0 0 16,2 0-16,-1 1 16,-1 1-16,2 0 0,2 0 0,-3-2 15,-1-1-15,2 2 0,1 1 16,0 0-16,-1 0 0,1-1 15,-1 1-15,-1-2 0,-3 0 16,3 0-16,3 2 0,-4-1 16,-1 0-16,1-1 0,3 2 15,-2 0-15,-2 0 0,2 1 16,0 0-16,1-1 0,-2 0 0,2 0 16,1 0-16,-3 0 0,0-2 15,2 2-15,1 0 16,0-1-16,-1 0 0,2 0 15,1 0-15,-2 2 0,-4 1 0,3-1 16,0-1-16,0-1 0,-1-1 16,1 3-16,3 2 0,-3-1 15,-3-1-15,3-1 0,2-1 16,-2 2-16,-3 1 0,2-1 16,-1-1-16,0 0 0,-1 0 0,3 0 15,0 0-15,-3 0 0,-2 0 16,3 1-16,1 1 0,-1-1 15,-2 1-15,2-2 0,-1-2 16,-1 1-16,1-1 0,1 2 16,3 2-16,-2-1 0,-3 1 15,4-1-15,2 0 0,-2-1 0,0 0 16,1 0-16,0 2 16,-2-1-16,1 0 0,0 0 15,0-1-15,0 1 0,0-1 0,-1 1 16,2 1-16,-1-2 0,-3-2 15,3 3-15,1 1 0,-2 1 16,0-1-16,0-1 0,1 0 16,-1-3-16,-2-1 0,3 2 15,2 3-15,-4 0 0,-2-1 0,2 0 16,3 0-16,-3 1 0,1 2 16,0-2-16,0 0 0,1-2 15,-2 0-15,3 2 16,1-2-16,-3 1 0,-3 0 0,3-1 15,2 0-15,-1 0 0,-1 1 16,0 0-16,1 0 0,-1-1 16,-2-1-16,2 1 0,0 0 15,0 1-15,-2-1 0,3 0 16,1-1-16,-3 0 0,0 1 0,0 1 16,2 0-16,-2-1 0,1-1 15,0 1-15,0 0 16,0 0-16,-3 2 0,3-2 0,0 0 15,-1 0-15,-2-1 0,3 2 16,0 1-16,-1-1 0,-2-1 16,2 0-16,0 2 0,0-2 0,-2-2 15,3 2-15,1 0 16,-1 0-16,-2 1 0,2-3 16,1-3-16,-2 4 0,1 4 15,-1-1-15,2 0 0,-1 1 16,-1-1-16,2-1 0,2 0 0,-4 1 15,-3-1-15,3 0 0,2-1 16,-2 1-16,0 1 0,0 1 16,1 2-16,-1-4 0,0-2 15,1 1-15,4 1 0,-4 1 16,-4 1-16,4-2 0,3-1 16,-3 1-16,0 1 0,-1-1 15,1 0-15,-2-1 0,0 1 0,0-1 16,2 0-16,-4 0 0,-2 1 15,1 1-15,3-1 0,-1-2 16,0-1-16,0 2 0,-1 2 16,-5-1-16,-3 0 0,5-1 15,2-1-15,0 0 0,1 0 16,-1 2-16,-1 0 0,0 1 16,0-1-16,0 0 0,1 1 15,0-1-15,0-1 0,1 1 16,0 1-16,-1-2 0,0 0 0,0-2 15,1 2-15,-1 0 0,-4 0 16,1 0-16,1 2 0,-1-1 16,-1 2-16,1 0 0,1-2 15,-2 0-15,0 0 0,1-2 16,2 0-16,-1 0 0,0 0 0,-1 0 16,0 2-16,-2-1 0,0 0 15,0-1-15,0-1 0,1-1 16,1-1-16,-2 3 15,-3 4-15,-2-1 0,2-1 0,2-1 16,2-1-16,-5-1 0,1 2 16,0 0-16,2-1 0,-2 1 15,-2 0-15,3 1 0,1-1 16,0 0-16,-2-1 0,2 0 16,-1 1-16,0 0 0,-1 0 0,1 0 15,0-2-15,0 2 0,-2 0 16,-1 0-16,0 0 0,1 0 15,-1 0-15,1 0 0,1 0 16,-1-2-16,0-1 0,1 1 16,0 1-16,0 1 0,0 1 15,-1-1-15,0 1 0,0 0 0,-2-1 16,1 0-16,0 0 0,2-1 16,-1-1-16,0 1 0,1 0 15,-2 1-15,0-1 0,1 2 16,1 0-16,-2 0 0,0 1 15,0-1-15,2 0 0,-1-1 16,0-1-16,1 1 0,0-2 16,1 1-16,-1 1 0,-1 0 15,1 0-15,-3 1 0,0-1 0,1 2 16,2-1-16,-1-2 0,1-1 16,1 1-16,0 1 15,0 0-15,-1-1 0,1 2 16,-2 0-16,0 1 0,1-2 0,1 0 15,3 0-15,-3 0 0,-1 1 16,1-1-16,2 0 0,0-1 16,-1 0-16,1 0 0,1 1 15,-1-1-15,0-2 0,1 1 16,1 1-16,-3 1 0,0 1 0,0-3 16,2-2-16,1 2 0,0 2 15,1 0-15,0 1 0,-2 1 16,1 0-16,1-4 0,1-2 15,0 1-15,0 2 0,-1 0 16,1 1-16,-1 1 0,0 2 16,5-2-16,0-4 0,-5 3 0,0 0 15,4 2-15,-1-1 16,0 0-16,0 0 0,0-2 0,1-1 16,-2-1-16,-1 3 0,1-1 15,0 1-15,1-3 0,-1 0 16,3 3-16,-1 3 0,-2 0 15,-1 1-15,3-4 0,1-2 16,-1 2-16,0 0 0,0 2 16,0 0-16,2-3 0,-1-3 0,1 1 15,-1 2-15,0 2 16,-3 2-16,2-4 0,3-1 16,-2 2-16,1 2 0,-1 0 15,1 3-15,-1-4 0,0 0 0,2-2 16,1 0-16,-2 0 0,-1-1 15,1-2-15,2 1 0,-2 1 16,0 4-16,5-1 0,0 2 16,-8-5-16,-1-3 0,9 4 15,3 2-15,-8-1 0,-3-1 0,7 1 16,2-2-16,-2 1 0,-1 0 16,1 1-16,-1-1 15,-1-2-15,-1-1 0,1 1 0,3 2 16,-2 0-16,-1 1 0,3 2 15,3 1-15,-2-1 0,-2-1 16,1 1-16,2-1 0,-1 1 16,-1 2-16,2-3 0,2 2 15,-2-2-15,-1 1 0,0 0 16,0 1-16,-2-2 0,-1-1 0,2 2 16,1 2-16,-2-3 0,-2-2 15,3 0-15,3-1 16,-6 1-16,-2 1 0,0-3 0,2-3 15,-3 1-15,0 1 0,-1 2 16,1 1-16,-3-1 0,-1-1 16,1 0-16,1 1 0,-2 1 15,-1 0-15,-1-1 0,-1 1 16,-5 1-16,0 1 0,0-1 16,-2-1-16,1-1 0,0 0 0,-1 2 15,-1 0-15,-2 1 0,-1 0 16,-3-1-16,0-2 15,-5 2-15,-1-2 0,-1 1 0,2 1 16,-3 0-16</inkml:trace>
  <inkml:trace contextRef="#ctx0" brushRef="#br0" timeOffset="33751.2665">2981 11692 0,'0'0'0,"0"0"16,15-1-16,-5 0 0,0-1 0,6 1 16,-1 0-16,7-2 0,0 0 15,4 1-15,-1 0 0,4 1 16,-3-2-16,3 0 0,1-1 16,8-1-16,0-1 0,2 1 15,2 0 1,7 0-16,6 1 0,-8-2 0,-5 0 15,12 1-15,2-1 0,-5 1 16,-6 1-16,14 2 0,1 1 16,-7-1-16,-2-1 0,10-1 15,2-2-15,-8 3 0,-2 0 0,7 2 16,6-2-16,-7 0 16,-5 2-16,28-3 0,-2 1 15,-10 0-15,-5 0 0,2 0 0,0 0 16,-7 1-16,-4 0 0,5-2 15,9 0-15,-8-1 0,-4-1 16,8 0-16,6-1 0,-8 3 16,-5 4-16,5-2 0,2 0 15,-6-1-15,-6-2 0,9-1 16,6-1-16,-8 2 0,-6 1 0,9 1 16,3 1-16,-7-1 0,-6-1 15,10-2-15,6 1 16,-8-1-16,-6-1 0,10 3 0,7 1 15,-9 1-15,-6 2 0,12-1 16,7-2-16,-11 0 0,-6 1 16,5 0-16,6 1 0,-9 0 15,-7 1-15,9-1 0,7 0 16,-7 1-16,-6 2 0,9 0 16,6 2-16,-9-3 0,-5-2 0,7 0 15,5 0-15,-7 2 0,-4 0 16,9 2-16,6 0 0,-11-2 15,-8-2-15,10 1 0,5 0 16,-10 0-16,-7 0 0,10 1 16,5 1-16,-6 0 0,-7 1 0,9-2 15,8-2-15,-12 0 16,-5 2-16,6 0 0,5 1 16,-9 0-16,-6-1 0,8 2 15,4-1-15,-5 1 0,-1 0 0,3-2 16,5 0-16,-9-2 0,-7-2 15,11 2-15,5 2 16,-7 2-16,-7 1 0,7-1 0,3-1 16,-7-2-16,-3 0 0,4 2 15,3 0-15,-6 0 0,-5-1 0,6 0 16,6-1-16,-7 3 16,-3 1-16,8 1 0,6 0 15,-8-7-15,-4-1 0,7 5 0,2 5 16,-4-6-16,-6-5 0,5 5 15,2 2-15,-5-1 0,-2-1 16,7-2-16,6 0 0,-11 0 16,-6-1-16,7 3 0,6 2 15,-6 0-15,-4 0 0,2 0 16,5-1-16,-7 0 0,-2 0 0,7-2 16,4-2-16,-8 2 0,-7 0 15,10 2-15,6-1 16,-8 1-16,-7 2 0,6-2 15,4 1-15,-3-1 0,-4-1 0,8-1 16,5-1-16,-8 2 0,-7 0 0,6 2 16,3 0-16,-8-1 15,-4 0-15,10-2 0,6-2 16,-7 0-16,-5 0 0,7 4 16,6 4-16,-8-2 0,-4 0 0,6-3 15,4 2-15,-7-2 0,-7 1 16,10 1-16,7-1 0,-8-1 15,-6-2-15,5 2 0,3 0 16,-5 0-16,-4-1 0,6-3 16,3-3-16,-5 7 0,-4 5 0,7-2 15,4-1-15,-9-2 16,-8-3-16,11 5 0,6 1 16,-8-2-16,-6-1 0,5-1 0,4 0 15,-3 0-15,-4 2 0,3 1 16,5 0-16,-5-1 0,-4-5 15,4 2-15,5 1 0,-6-1 16,-4 0-16,5 3 0,4 0 16,-7 2-16,-4-1 0,5 0 15,5-2-15,-8 1 0,-5-1 0,10-2 16,5-1-16,-8 2 0,-6 1 16,5-1-16,4 0 15,-6 1-15,-4 1 0,5-2 0,3-2 16,-3-1-16,-1 0 0,0 2 15,0 2-15,-5 1 0,-3-1 16,5 1-16,3 0 0,-18 0 16,-1 0-16,20 3 0,3-2 15,-21-2-15,-2 0 0,7 2 16,4-2-16,-3 1 0,-3-1 0,5 3 16,3 1-16,-4-3 0,-3 0 15,7-2-15,2 0 16,-5 0-16,-3-3 0,0 2 0,-2 0 15,-2-1-15,-1 0 0,4 1 16,2 0-16,-5 1 0,-3 1 0,4-1 16,1-2-16,-1 0 15,-3-1-15,3 0 0,-1 2 16,-5-1-16,-1 0 0,6-1 16,2 0-16,-5 1 0,-1 1 0,1 2 15,0 1-15,-2-4 0,-1-3 16,4 2-16,4 2 0,-5-1 15,-2 1-15,2-2 0,3 1 16,-3 0-16,-1-1 0,2 1 16,1-1-16,-3 2 0,-2 1 0,3-2 15,3 0-15,-6 1 16,0 0-16,4-2 0,0-1 16,-4 1-16,0 2 0,5 1 15,2-1-15,-7 0 0,0 1 0,0-1 16,1 0-16,-1 1 0,0 0 15,1-1-15,2-1 0,-1 0 16,-2 1-16,0 0 0,-1-1 16,1 0-16,0-1 0,1 0 15,1 1-15,-2 0 0,-1-1 0,-2 0 16,1 0-16,-3 2 0,0 0 16,4-1-16,1 1 15,-1 0-15,-2-1 0,0-1 16,1 1-16,-1-1 0,-2 2 0,3-4 15,2-2-15,-4 6 0,-2 3 0,2 0 16,1 0-16,-3-1 16,-2-1-16,3-1 0,4 0 15,-1 0-15,-1 1 0,2 1 16,1 1-16,0 0 0,-2-1 0,8-1 16,0-1-16,-1 3 0,-5 0 15,4-1-15,1 0 16,-2 0-16,-1-2 0,2 1 15,2 2-15,-3-1 0,-1 0 0,1-2 16,1-1-16,-2 1 0,-1 0 16,3 1-16,0 1 0,0-1 15,-1-1-15,3 2 0,-1-1 16,-1 1-16,-2 0 0,5-1 16,1 0-16,0-1 0,-2 0 0,4 3 15,3 0-15,-2 1 0,-2 0 16,8 0-16,2-2 0,-3-1 15,-2 2-15,2 0 0,-1 1 16,-3-2-16,-2 1 0,2-1 16,2 1-16,-2-2 0,-1-1 0,2 2 15,2 0-15,-3 0 16,-3 1-16,4-1 0,3-1 16,-3-2-16,-2 0 0,10 2 15,1 3-15,-8-1 0,-2 0 0,10 1 16,2-2-16,-4 2 0,-4-3 15,5 1-15,4-1 16,-4-1-16,-4 1 0,5-2 0,3 0 16,-3-1-16,-3 0 0,11 0 15,6 1-15,-15 1 0,-2 0 0,12-2 16,4 2-16,-7 2 0,-5 2 16,8-4-16,4-4 15,-4 3-15,-4 1 0,12 1 16,1 1-16,-11 1 0,-4 1 0,30 3 15,-1 1-15,-13 0 0,-10-3 0,6 4 16,2 0-16,-5-4 16,-3-4-16,6 0 0,5 0 15,-7 1-15,-4 2 0,7-1 16,6 1-16,-10-1 0,-5-1 0,6-2 16,4 0-16,-5 0 0,-3 2 15,1-2-15,2 1 16,-4 0-16,-3 2 0,6 0 15,4 2-15,-9-1 0,-6 2 0,7-5 16,7-3-16,-8-1 0,-5 1 0,5 0 16,5 1-16,-5 3 15,-5 3-15,6 0 0,5 2 16,-6-4-16,-5-4 0,5 4 16,4 2-16,-5 0 0,-1-1 0,4 0 15,5-1-15,-9-2 0,-8-2 16,10 5-16,4 0 0,-5-2 15,-5-2-15,4 0 0,5-2 16,-5-2-16,-2 1 0,4 5 16,1 4-16,-4 0 0,-3-3 0,7-1 15,4-1-15,-8-1 16,-5-2-16,7 3 0,6 1 16,-6-1-16,-3 0 0,5 1 15,3 0-15,-6-2 0,-4-2 0,9 1 16,5 4-16,-8-2 0,-6 0 15,7 1-15,4 0 0,-6 0 16,-4 1-16,8-1 0,3-1 16,-8-1-16,-5-1 0,6 1 15,5 0-15,-3 1 0,-2 1 0,5 1 16,3 1-16,-9-4 0,-5-1 16,9 2-16,6 2 15,-9 1-15,-4-1 0,6 0 16,3-1-16,-5-1 0,-3-1 0,6 1 15,3 2-15,-6-2 0,-5 1 16,6-1-16,5 0 0,-3 0 16,-4 0-16,4 0 0,3-1 15,-10 4-15,-6-2 0,9 4 16,5 1-16,-3-4 0,-3-1 16,3-1-16,3 0 0,-6-2 0,-3 1 15,3 1-15,4 2 16,-4-1-16,-1-1 0,1 3 0,1 1 15,-8 1-15,-5 1 0,9-6 16,7-4-16,-8 7 0,-5 5 16,7-5-16,6-2 0,-22-1 15,-2 2-15,24-2 0,4-1 16,-26 0-16,1 2 0,25-1 16,2 2-16,-26-2 0,-2 1 0,27 2 15,2-1-15,-27-1 16,-1 1-16,12 0 0,7-1 15,-14 1-15,-3 0 0,9-3 0,9 0 16,-6 1-16,-4 1 0,6-1 16,5 0-16,-5 0 0,-2 0 15,23 0-15,-2-2 0,-29 1 16,-1 1-16,24 0 0,-2 1 16,-24-2-16,1 1 0,23-3 15,-2-1-15,-22 0 0,0-1 0,22 2 16,-2 1-16,-23 2 15,2-1-15,18-2 0,0 0 16,-23 3-16,0 1 0,4-5 0,4-4 16,-7 6-16,-6 2 0,5-5 15,5-2-15,-7-1 0,-4 1 0,-3-1 16,0-2-16,-5 4 16,-3 0-16,-4 0 0,-4-2 15,-1 1-15,-2-2 0,2 3 0,0 0 16,0 2-16</inkml:trace>
  <inkml:trace contextRef="#ctx0" brushRef="#br0" timeOffset="35834.3229">3338 12660 0,'0'0'0,"0"0"16,0 0-16,32 1 0,-16 0 0,3 1 15,6 0-15,4 1 16,5 2-16,4-1 0,3 0 0,10 1 15,-1 1-15,4-2 16,6-1-16,9 0 0,-3-1 0,14 2 16,3 0-16,-1-2 0,2 1 15,9 0-15,7 0 16,-4 1-16,-13-2 0,38 0 0,-11-2 16,-2 2-16,-3 4 0,-2 0 15,-1 1-15,-3-1 0,0-1 0,6 0 16,3-1-16,0 1 0,0 1 15,2-4-15,3-3 0,-4 1 16,0 1-16,5 0 0,3 0 16,1 1-16,-2-1 0,21 2 15,15 0 1,-11 0-16,-6 0 0,-7 1 0,-5-1 16,-1 1-16,-2 1 0,15-2 15,12 1-15,17 2 16,14 2-16,-43-3 0,-27-2 0,27 0 15,18-1-15,-7-1 0,-5 0 16,3 1-16,3-1 0,-16-1 16,-10-2-16,5 0 0,4-1 15,-16 2-15,-12 1 0,26-2 16,18 0-16,-20 1 0,-11 0 0,15-3 16,11-3-16,-16 2 0,-13 2 15,14 0-15,9 2 16,-13-1-16,-10 1 0,15-2 0,10-1 15,-17 0-15,-11 1 0,16-1 16,9 0-16,-15-1 0,-11 3 16,18-4-16,13-2 0,-20 5 15,-14 2-15,20 1 0,15 0 16,-23-2-16,-15-4 0,14 2 16,11 1-16,-12 2 0,-9 0 0,17-3 15,13-2-15,-22 2 0,-12 1 16,14-1-16,8-1 15,-11-1-15,-11 0 0,18-1 0,14 1 16,-20-2-16,-11 0 0,13-2 16,8-1-16,-12 2 0,-10 2 15,14 0-15,8 0 0,-18 2 16,-12 1-16,15-5 0,11-4 16,-12 2-16,-7 2 0,10 2 15,8 4-15,-14 1 0,-10 0 0,13-3 16,9-2-16,-14 0 0,-8 1 15,12 2-15,8 1 0,-15-1 16,-9-1-16,14 0 0,11-1 16,-16 2-16,-10-1 0,12 4 15,12 3-15,-14-3 0,-7-3 0,10 2 16,9 0-16,-15 1 16,-10 0-16,16 1 0,12 1 15,-10-2-15,-8-2 0,-6 3 16,-4 0-16,-1 3 0,-1-1 0,1 3 15,0 0-15,-11 1 0,-7-1 16,-2-4-16,-3-3 0,-4 0 16,-3 0-16,-11 5 0,-6 1 15,-8-5-15,-5-4 0,-8 1 16,-6 2-16,-3 0 0</inkml:trace>
  <inkml:trace contextRef="#ctx0" brushRef="#br0" timeOffset="39301.6407">4840 14204 0,'0'0'0,"0"0"0,0 0 0,20-6 15,-20 6-15,0 0 0,36-1 16,-21 0-16,2 0 0,3 1 0,2-1 15,2 1-15,-1 1 0,10-1 16,3-1-16,-1 1 0,2 0 16,11-1-16,1 1 15,0-1-15,-3 0 0,6 2 0,4 1 16,7-1-16,-2-1 0,3 1 16,1 1-16,6 0 0,-5 1 0,13 0 15,0-1-15,-5 0 16,-3-1-16,4 2 0,3 2 0,25 2 15,-12-1-15,-2-2 0,2-1 16,-9-1-16,-2 0 0,2-1 16,4 0-16,-5 0 0,-7 0 15,8 1-15,8 0 0,-11 1 16,-5 0-16,9-2 0,7 0 16,-5 0-16,-5 1 0,9 1 0,4 0 15,-8-2-15,-7-1 0,8 1 16,6 3-16,-7-2 0,-5-2 15,5 2-15,2 0 16,-2 0-16,-3-1 0,6 0 0,6 1 16,-9-1-16,-7-2 0,8 1 15,5 1-15,-9 1 0,-6 0 16,11-3-16,5-4 0,-10 4 16,-5 1-16,7 2 0,3 1 15,-6-1-15,-7 1 0,6-5 16,5-3-16,-10 7 0,-6 3 15,11-2-15,6-2 0,-8-3 0,-5-4 16,6 3-16,4 2 16,-7 2-16,-5 2 0,5-2 0,3-2 15,-3 0-15,-1-1 0,9 0 16,5 1-16,-7 0 0,-4 0 16,0-2-16,2-1 15,-10-1-15,-5-1 0,10 3 0,7 0 16,-13 2-16,-8 1 0,10-3 15,9-3-15,-5 3 16,-2 2-16,-1-2 0,1 1 16,9-2-16,6 0 0,-20-3 15,-13-1-15,18 1 16,12 2-16,-10 0 0,-6-3 0,-5 4 16,-4 0-16,-2 1 0,1-1 15,0 3-15,2 3 0,-6-4 16,-3-1-16,4-4 0,4-1 15,-6-2-15,-3 0 0,4 5 16,1 3-16,-3-2 0,-2 1 0,-1 0 16,-1 1-16,-1 3 0,0 2 15,4-4-15,7-4 0,-7-2 16,-4 0-16,1 2 0,0 2 16,-1 2-16,-1 0 0,4 1 15,2 1-15,-5-2 0,-1-2 16,2 0-16,3 1 15,0 1-15,1 1 0,-1 0 0,-1 1 16,1 0-16,0 0 0,6-1 16,4-1-16,-3 0 15,-3-1-15,-2 0 0,-1 1 0,-3 2 16,-1 1-16,9 2 16,6 1-16,8-2 0,5 0 15,-17-3-15,-13-2 0,8 3 16,6 3-16,-7-2 0,-6 1 0,8-2 15,3-2-15,-7 0 0,-6 0 16,12 1-16,8 1 16,-7-1-16,-4 0 0,5 0 0,3 1 15,-7 2-15,-5 2 0,6-4 16,5-2-16,-7 2 0,-6 1 0,10 3 16,6 1-16,-8-7 0,-5-4 15,5 1-15,4 1 16,-8 7-16,-5 4 0,10-1 15,5-3-15,-8-2 0,-5-1 0,8-2 16,2-1-16,-7 2 0,-5 2 16,6-4-16,4 0 15,-8 3-15,-6 4 0,5-1 0,4 1 16,-3-5-16,-3-1 0,10 0 16,3 0-16,-10-3 0,-8-1 0,7 4 15,5 4-15,-6 1 0,-5 0 16,6-2-16,7-4 15,-6 3-15,-1 1 0,5 1 16,4 0-16,-8-1 0,-6 1 0,4 1 16,4 1-16,-7-2 0,-4-1 0,9 0 15,5 0-15,-8 2 16,-5 1-16,6-2 0,5-2 16,-7-2-16,-4-1 0,5 7 15,5 4-15,-5-5 0,-2-3 0,6 2 16,6 3-16,-9-4 0,-6 0 15,5 2-15,4-1 0,-6 0 16,-3-2-16,7-3 0,4-2 16,-9 4-16,-5 6 0,10-5 15,5-3-15,-9 1 0,-5 1 16,6 1-16,4 1 0,-6-1 16,-4 0-16,7-2 0,5-2 15,-6-2-15,-2 0 0,1 4 16,2 5-16,-5-6 0,-3-3 0,4 4 15,4 3-15,-9-4 0,-3-1 16,6-2-16,4 1 16,-5 1-16,-4 3 0,5 0 0,2 2 15,-20-2-15,3-2 0,21 4 16,1 3-16,-23-5 0,0-1 16,5 1-16,3 1 0,-3-2 15,-4 0-15,4-1 0,3 0 16,-6 1-16,-4 2 0,-3-1 0,-3-1 15,-5 3-15,-2 1 0,-1-3 16,-1-2-16,-5-1 0,-1-1 16,-1 0-16,1 1 0,-2 3 15</inkml:trace>
  <inkml:trace contextRef="#ctx0" brushRef="#br0" timeOffset="51975.5898">4473 17182 0,'0'0'15,"0"0"-15,0 0 0,0 0 0,0 0 16,0 0-16,0 0 0,0 0 16,0 0-16,0 0 0,0 0 15,0 0-15,0 0 0,0 0 16,0 0-16,22-3 16,-22 3-16,0 0 0,0 0 15,28 2-15,-28-2 0,22 1 0,-22-1 16,29 1-16,-12-1 0,0 1 15,2-1-15,3 0 0,-1 0 16,2 2-16,1-2 0,7 1 16,0 0-16,1-1 0,2 0 15,-2 0-15,2 2 0,-1 1 16,4 1-16,5 0 0,-1 1 0,0-2 16,2 0-16,-3 0 0,0 1 15,8-1-15,1-1 0,-3 2 16,-2 1-16,3 0 0,-2 1 15,1-2-15,-2-2 0,0 0 16,3 0-16,5 0 0,1-1 16,-5 2-16,-1 2 0,1-1 15,-1-1-15,0 1 0,1-1 16,-1-2-16,1-2 0,-1 5 16,0 3-16,6-2 0,-2-2 0,3 0 15,0 1-15,-4-1 0,-2 1 16,4-2-16,3 0 0,-6 1 15,-3-1-15,1-1 0,1 0 16,0 0-16,2 0 0,-5 2 16,1 2-16,2-2 0,-3-1 0,0 0 15,-1-1-15,3 2 0,0 2 16,-1-3-16,1-3 0,-3 3 16,-1 2-16,2-2 0,1-2 15,-2 1-15,-1 1 0,3-1 16,0 0-16,-3 0 0,-2 0 15,1 0-15,3-1 0,-4-1 16,-3 1-16,4-2 0,2 1 16,-2 1-16,-1 0 0,3 0 15,2-1-15,-3 1 0,-2 0 0,3 1 16,2 1-16,-3-2 0,-2-1 16,5-1-16,2 0 15,-7-1-15,-3 0 0,3 1 0,1 2 16,-1 0-16,-2-2 0,5 2 15,5-1-15,-7 1 0,-5 0 16,2-1-16,0-1 0,-2 0 16,1 1-16,5-1 0,3-2 15,-5 2-15,-5 2 0,1-3 16,2-1-16,-4 1 0,-2 1 0,6-3 16,4-3-16,-6 3 0,-1 3 15,0-1-15,3 1 0,-7 1 16,0 1-16,3-2 0,1-1 15,1 1-15,-2 0 0,4-1 16,0-1-16,-1 3 0,-2 1 16,3-1-16,0 0 0,0 1 15,0-1-15,0-1 0,1 1 16,0 1-16,-2 1 0,2-1 16,1 0-16,-2 0 0,1 0 0,-1 0 15,-1 0-15,2 0 0,1 1 16,1 0-16,0-1 0,-2 1 15,0 1-15,3-2 0,2 1 16,-3-2-16,-1 0 0,0 1 16,-1 1-16,1 0 0,-1 0 15,5 0-15,1 1 0,-8-2 16,-1-2-16,8 3 0,-2 0 16,-6 1-16,2-1 0,6-1 15,0 1-15,-6-1 0,-2 1 0,9 0 16,2 0-16,-4-1 0,-2 1 15,2-2-15,2-1 0,-4 0 16,-2 1-16,3-1 0,2 2 16,-4-1-16,-3 1 0,4-2 15,2 1-15,-3-1 0,-2 1 0,3 1 16,2-1-16,-4-1 16,-2 0-16,-1 0 0,2 1 15,-1 0-15,-1 2 0,3-2 0,0-1 16,-5 2-16,-2 1 0,3-1 15,2 0-15,-1 0 0,1 0 16,0-1-16,1 0 0,-2 1 16,1-1-16,0 2 0,2 0 15,-1-1-15,-1 0 0,1-1 16,-2 0-16,3 1 0,0 1 0,-1 0 16,0 0-16,1 2 0,-1-1 15,3-1-15,1-1 0,-4 0 16,-4-1-16,0-1 15,2 1-15,1 2 0,2 1 0,-1-2 16,-2-2-16,0 1 0,1 0 16,-3-1-16,1-1 0,-1 1 15,1 0-15,-1-1 0,0 1 16,0 0-16,1 1 0,2 1 16,-1-1-16,-1 0 0,-3 1 0,0 0 15,0-1-15,-1-1 0,-1 0 16,3 0-16,1 1 0,-1-2 15,0 1-15,1-2 0,-1 1 16,-2 1-16,0 3 0,-1-2 16,-1 0-16,0 1 0,-1 1 15,3-2-15,3-1 0,-6 0 16,-1-1-16,2 1 0,2 2 16,-1 0-16,-1-1 0,1 2 15,1 0-15,0 0 0,1-1 0,-1-1 16,-1 0-16,-1 1 0,1 0 15,1-1-15,1 0 0,-1-1 16,0 0-16,1 2 0,0 0 16,-1 2-16,-2 0 0,1 0 15,2-1-15,-2 0 0,0-1 0,0 1 16,1 1-16,1-2 0,0-2 16,-1 2-16,0 0 15,1 1-15,1 0 0,-1 0 0,0 0 16,-2 0-16,-1-1 0,3 0 15,1 1-15,-2-1 0,-1 0 16,2 1-16,2 1 0,-2 0 16,-2 0-16,0 0 0,1 0 15,2-1-15,2 1 0,-1 0 16,1 2-16,-2-1 0,-1 2 0,-1-1 16,-1 0-16,2 0 0,3 0 15,-1 0-15,-1-1 16,-1 2-16,-1 1 0,2-2 0,2-2 15,-3 1-15,-2 1 0,2-1 16,1-2-16,-2 0 0,-1 2 16,-1 0-16,1-1 0,2 0 15,3 0-15,-4-1 0,-1-1 16,-1 0-16,3 1 0,1 0 16,0-2-16,-1 1 0,0 1 0,0 0 15,1 0-15,-1-1 0,-2 1 16,2-1-16,2 0 0,0 0 15,-1 1-15,0 0 0,1 0 16,1 1-16,-2-1 0,3 0 16,4 0-16,-4-1 0,-1 0 15,5 2-15,-2 0 0,1 0 16,1 1-16,-2-2 0,0 1 16,0-1-16,-1 0 0,3 0 15,1 1-15,-4-2 0,0 0 0,-2 1 16,1 0-16,-1 0 0,2-1 15,3 0-15,6 2 16,-6-2-16,-6-1 0,2 1 0,2 1 16,1-1-16,0 0 0,4 0 15,2 0-15,-3-1 0,-3 0 16,6 0-16,-3-1 0,1 1 0,1-2 16,2 2-16,2-1 15,-4 1-15,-1 1 0,0-1 16,1-2-16,1 3 0,-2 3 0,6-3 15,6 0-15,-9 0 0,-4-3 16,2 3-16,3 0 0,-2-1 16,0 1-16,2-1 0,-2 0 15,0 1-15,-1-1 0,2 0 16,0 0-16,-1 0 0,0-1 0,1 0 16,3 0-16,-3-1 0,-2-1 15,-2 3-15,0 4 16,2-3-16,2 0 0,-1-1 0,0 1 15,0-1-15,-3-1 0,5 0 16,5 1-16,-9 1 0,-6 0 16,7-3-16,0-1 0,-6 4 15,0 3-15,2-3 0,0-3 16,-3 2-16,1 0 0,1-1 16,0-2-16,-1 1 0,-4 1 0,3-1 15,0 0-15,0-1 0,-2 1 16,-3 1-16,-2-1 0,2 0 15,3-2-15,-4 1 0,-1 0 16,1 1-16,-1-1 0,0 1 16,0-1-16,0-1 0,-1 0 15,1 4-15,1 1 0,-4-2 16,-2 1-16,-1-1 0,1-1 16,0 2-16,-1 2 0,-4 0 15,1 1-15,-2-1 0,-1-2 0,1 2 16,-1 0-16,2 2 0,0-1 15,-1 0-15,0-1 0,-2 0 16,-3 0-16,-3-2 0,-1 0 16,0 1-16,0 1 0,-2 0 15,0-1-15,-1 1 0,-1 3 0,-1-3 16,-1-2-16,-1 0 0,-4 1 16,0 0-16,0 0 15,1-3-15</inkml:trace>
  <inkml:trace contextRef="#ctx0" brushRef="#br0" timeOffset="58201.6118">4498 18133 0,'0'0'0,"0"0"15,0 0-15,0 0 0,0 0 0,0 0 16,0 0-16,0 0 0,0 0 15,0 0-15,0 0 16,0 0-16,0 0 0,0 0 0,0 0 16,0 0-16,0 0 0,0 0 15,0 0-15,0 0 16,22 16-16,-22-16 0,0 0 16,25 9-16,-25-9 0,22 5 15,-6-1-15,-1-1 0,2-1 0,-2 1 16,4 1-16,1 0 0,3 0 15,2 0-15,2 0 16,8 0-16,3-1 0,-6 1 16,-3-1-16,12 2 0,2-1 15,-3-2-15,-4 0 0,3-1 16,3 2-16,-3-2 0,-3-1 0,11-1 16,3 0-16,-6 0 0,-3-1 15,10 0-15,3-1 16,-13 2-16,-3-1 0,10-1 15,5 0-15,-8-1 0,-5 1 0,13-2 16,4 0-16,-9 2 0,-3 1 16,6 0-16,-2 1 0,-7-1 15,-4 1-15,6 0 0,1 1 16,1 1-16,-2 1 0,1-1 16,0 0-16,0 0 0,1-1 15,1 2-15,2 1 0,-3 0 0,-2-1 16,4 0-16,1-1 15,0-1-15,-3 1 0,4-1 0,2-1 16,-2 0-16,-1 1 0,2 0 16,1-2-16,-4 1 0,-5-1 0,24 0 15,-4 0-15,-17 0 16,2 1-16,1-1 0,4 0 16,-5 0-16,-4 0 0,19 1 15,-2 2-15,-7-1 0,-5 0 0,4-3 16,5-1-16,8 3 15,4 3-15,-6-1 0,-4 0 16,-12-3-16,-11-2 0,7-1 0,6 2 16,1 0-16,-2 2 0,9-1 15,2 0-15,-9-4 0,-7-4 16,3 8-16,4 4 0,1-2 16,1-1-16,3-3 0,-1-3 15,-3 5-15,-2 2 0,11 0 16,10 1-16,-13-3 15,-8-1-15,-4 2 0,-2 0 0,3 1 16,0 0-16,13-1 16,8 0-16,-4-3 0,-3 0 15,-14 1-15,-8 2 0,11 2 16,9 1-16,-4-1 0,-3-2 16,1 0-16,-2 0 0,-8 0 0,-6 0 15,12 1-15,10 1 16,-11-1-16,-6 0 0,7-2 0,4-1 15,2 2-15,1 1 0,-3-1 16,-1-1-16,-8 1 0,-6 2 0,8-2 16,4-1-16,-2-2 15,-3-1-15,5 0 0,2 1 16,-6 0-16,-6 0 0,11 1 16,8 1-16,-10 2 0,-7 2 0,5-2 15,4-1-15,-4 4 0,-3 4 16,4-5-16,5-4 15,-4-1-15,-3 0 0,7 0 0,4 2 16,-10 1-16,-5 1 0,6 0 16,3 1-16,-7-3 0,-6 0 0,10 1 15,3 1-15,-5 1 16,-6 0-16,8-3 0,5-4 16,-9 1-16,-4 0 0,6 1 15,5 2-15,-5 1 0,-2 3 0,3-3 16,2-2-16,-3 0 0,-1-1 15,5 3-15,4 1 0,-7-2 16,-5-2-16,7 1 0,3 2 16,-5 2-16,-4 0 0,8 0 15,5 0-15,-9-1 0,-5 2 0,7-3 16,4-1-16,-8-1 0,-4 1 16,5-1-16,5 0 15,-5 0-15,-2 2 0,3-4 16,3 1-16,-4 0 0,-3 0 0,5 2 15,1 1 1,-2-2-16,-3-2 0,4 2 0,5 0 0,-8 1 16,-4 0-16,4-1 0,4 1 15,-6-4-15,-4-1 0,9 3 16,7 3-16,-10-3 0,-6-1 0,6 0 16,5 0-16,-8 1 0,-7 2 15,8 1-15,4 0 16,-4-2-16,-4 0 0,4 2 15,3 2-15,-2-3 0,-2-2 0,3 1 16,3 0-16,-20 1 0,2 0 16,19 1-16,0 0 0,-20 0 15,0-2-15,28 2 0,3 1 16,-31-1-16,-1 0 0,29 0 16,4 0-16,-26 1 0,0-1 0,26 2 15,-1-1-15,-28 1 0,0-1 16,25 1-16,1-1 15,-8 0-15,-7 1 0,9 0 0,6 0 16,-10-3-16,-7-2 0,9 1 16,6 0-16,-5 4 0,-4 2 0,11-2 15,6-3-15,-10 3 16,-6 1-16,4 2 0,1 2 16,-5-6-16,-2-3 0,8 2 15,6 3-15,-7-3 0,-5 0 0,7 0 16,5 2-16,-3 1 0,-4 1 15,5-1-15,4-1 0,-12 0 16,-7 1-16,10 0 0,8 2 16,-9-3-16,-5-2 0,13 0 15,8-1-15,-10 1 0,-6 2 0,5 0 16,2-1-16,-9-1 0,-6-2 16,6 1-16,7 1 15,-10 3-15,-5 2 0,5-3 16,5-1-16,-5-1 0,-6 1 0,1 4 15,1 4-15,-7-3 0,-7 0 16,3-5-16,1-2 0,-8 2 16,-7 1-16,-3 0 0,-2 0 15,-9-1-15,0-1 0,-2 0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3T08:28:20.042"/>
    </inkml:context>
    <inkml:brush xml:id="br0">
      <inkml:brushProperty name="width" value="0.05292" units="cm"/>
      <inkml:brushProperty name="height" value="0.05292" units="cm"/>
      <inkml:brushProperty name="color" value="#FF0000"/>
    </inkml:brush>
  </inkml:definitions>
  <inkml:trace contextRef="#ctx0" brushRef="#br0">26267 2663 0,'0'0'0,"0"0"15,0 0-15,0 0 0,0 0 0,0 0 16,0 0-16,0 0 0,0 0 0,0 0 15,0 0-15,0 0 16,0 0-16,0 0 0,0 0 16,0 0-16,0 0 0,0 0 15,0 0-15,0 0 0,0 0 0,0 0 16,0 0-16,0 0 0,0 0 16,4 23-16,-4-23 15,0 0-15,0 0 0,0 0 0,0 0 16,0 0-16,0 0 0,0 0 15,9 21-15,-9-21 0,0 0 16,0 0-16,0 0 0,0 0 0,0 0 16,0 0-16,-3 25 15,3-25-15,-1 6 0,1-6 16,-2 10-16,2-10 0,-1 8 0,1-3 16,0-1-16,0 1 0,0-2 15,0 1-15,1 1 0,-1-2 16,0 1-16,0 2 0,0 0 15,0-1-15,1 1 0,-1-1 16,0 2-16,0 0 0,-1 1 0,0-2 16,-1 1-16,0 0 15,1 1-15,-1-1 0,-1 3 16,1-2-16,-1 0 0,1 4 0,0 0 16,1-1-16,0-2 0,0 1 15,-2-1-15,1-1 0,1 1 16,0 0-16,0 1 0,-1 1 15,1 0-15,0-1 0,-1 0 16,1 0-16,0 0 0,0 0 16,0 3-16,0-2 0,0-3 0,1 1 15,0 2-15,0-2 16,0 1-16,0 1 0,0-1 16,0 0-16,0-1 0,0 1 15,1 1-15,-1-1 0,0-1 0,0 0 16,1-2-16,-1 1 0,0 1 0,0 0 15,0-1-15,0 0 16,0 0-16,0-1 0,0 0 16,0-1-16,-1 2 0,0-3 15,1 2-15,0-1 0,0-1 0,0 1 16,0-2-16,0 0 0,0 1 16,1-1-16,0-2 0,1 0 15,2 0-15,1 0 0,2-1 16,-1 1-16,1-1 0,2-2 15,1-1-15,-2 1 0,1-1 16,0 1-16,1 0 0,0-1 16,0 0-16,0-2 0,0 1 15,1-7-15,1-5 0,-2 3 16,-1 1-16,-2 2 0</inkml:trace>
  <inkml:trace contextRef="#ctx0" brushRef="#br0" timeOffset="759.8837">25083 3634 0,'0'0'0,"0"0"0,0 0 15,0 0-15,0 0 0,0 0 0,0 0 16,0 0-16,23 4 0,-23-4 15,0 0-15,25 0 0,-25 0 0,0 0 16,33 0-16,-20-1 16,1 1-16,3 1 0,0-1 15,1 1-15,1-1 0,0 0 16,0 0-16,1-1 0,0 1 0,7 0 16,-1 3-16,-1-2 0,1 0 15,-1-1-15,0 1 0,1-1 16,-1 1-16,2 2 0,0 1 15,1-1-15,0-2 0,7 2 16,-2 1-16,-1-3 0,-2 0 16,2 1-16,3 2 0,-3-2 15,0-1-15,0 1 0,-1 2 16,-1-2-16,-1 0 0,-2-1 0,0 1 16,-1-1-16,0 0 0,-1 1 15,2-1-15,-2-1 0,-1 0 16,-1-1-16,-1-2 0,-2 3 15,-3 0-15,-2 0 0,0 0 16,-2-1-16,0-1 0,-2 1 16,-1 0-16,-3 1 0,-2 0 0,-1-1 15,1 1-15,-2 0 0,-1 2 16,-2-2-16,3 3 0,-3-3 16,0 0-16,0 0 0</inkml:trace>
  <inkml:trace contextRef="#ctx0" brushRef="#br0" timeOffset="52567.899">4987 3612 0,'0'0'0,"0"0"16,0 0-16,0 0 0,0 0 0,19-10 15,-19 10-15,0 0 0,20-3 16,-20 3-16,22-1 15,-6 1-15,-3-1 0,2 1 0,1-1 16,-1 1-16,2-1 0,1 1 16,2-2-16,1 1 0,1-2 15,5 0-15,2 1 16,1 0-16,1 2 0,-2 0 0,0 0 16,1-1-16,0-1 0,8 1 15,-1-1-15,-2 1 0,-1 1 16,2 1-16,2 3 0,-1-4 15,-2-1-15,2 0 0,2 0 16,5 2-16,-6 1 0,4 2 0,3-1 16,-2 1-16,-2 0 0,3-4 15,-1-5-15,-3 3 0,0 2 0,9 5 16,4 4-16,-6-8 16,-4-2-16,4 1 0,4 0 15,-2 3-15,-2 0 0,3-2 16,0-1-16,1 0 0,-3 0 0,11 1 15,-1 2-15,-5-1 16,-4 0-16,4-2 0,2-2 16,-6 0-16,-3-2 0,5 4 0,3 0 15,-2 1-15,-2 2 0,25-6 16,-6-1-16,-21 4 0,-2 2 16,23 0-16,-1 0 0,-11-2 15,-5-3-15,5 1 0,5-1 16,-5 2-16,-1 1 0,5 2 15,2 1-15,-7-3 0,-5-2 0,4 3 16,3 1-16,-5-3 0,-4-1 16,6-1-16,5 2 0,-5 1 15,-4 3-15,5-1 0,3 0 16,-5-3-16,-3-2 0,6 3 16,4 3-16,-8-3 0,-5-2 15,6 1-15,5 2 0,-6 0 16,-5 0-16,5 0 0,5-1 15,-1 4-15,-2 0 0,2-3 16,3-2-16,-6 2 0,-4 2 0,3 0 16,1-2-16,-2 1 0,-2-1 15,1 1-15,0-2 0,-3 0 16,-3 0-16,3 1 0,5 2 16,-5-3-16,-5-2 0,7 1 15,8 0-15,-9 3 0,-4 4 16,3-1-16,3-2 0,-3-1 15,0-2-15,1 0 0,4 0 16,-4-2-16,-2-1 0,0 1 0,1 0 16,-4 4-16,-3 2 0,5-3 15,4-1-15,-6-1 0,-5-2 16,3 3-16,1 2 0,-4-3 16,-4-3-16,2 3 0,1 2 15,-19 2-15,1-2 0,0-1 16,1-2-16,-3 3 0,1 1 15,-6-1-15,-4 0 0,-2 0 0</inkml:trace>
  <inkml:trace contextRef="#ctx0" brushRef="#br0" timeOffset="54534.9976">14293 3634 0,'0'0'0,"0"0"16,0 0-16,0 0 0,0 0 0,20-15 15,-20 15-15,0 0 16,26-9-16,-18 8 0,2 0 15,-1 0-15,0-1 0,1 0 16,0-1-16,1 3 0,1 0 0,2 2 16,4 0-16,-2 0 0,1-2 15,1-2-15,1 0 0,2 0 16,0 1-16,8 0 0,1-2 16,0 1-16,0 2 0,4 0 15,0 0-15,-1-2 0,-1-1 16,9-1-16,0 0 0,-1 0 15,-1 2-15,1-1 0,3 2 16,-2-1-16,-2 1 0,8-3 0,1 1 16,-3 1-16,-2 1 0,1 1 15,3 1-15,-3-1 0,-2 0 16,9 4-16,0 2 0,-5 2 16,-4 1-16,3-5 0,3-2 15,-4 0-15,-1 0 0,2-2 16,1 0-16,-1 2 0,-2 1 0,9 0 15,1-3-15,-3 0 16,-3-1-16,2 1 0,1 1 0,-3 1 16,-4-1-16,2 0 0,1 0 15,-3 0-15,-3 0 0,2 3 16,2 1-16,-4-4 0,-4-4 16,6 1-16,3 2 0,-1-2 15,-2-2-15,3 0 0,2-1 16,-6 7-16,-2 3 0,4-3 15,4-1-15,-6 1 0,-4 1 0,3-2 16,4 0-16,-4 1 0,-3 2 16,3 0-16,6 3 0,-6-5 15,-2-1-15,3 3 0,2-1 16,-5-1-16,-1 1 0,4 0 16,6-1-16,-6-1 0,-5 0 0,6 2 15,2 1-15,-6-3 16,-2-2-16,5 1 0,2 0 15,-3 1-15,0 1 0,2 2 16,2-2-16,-4-2 0,-4-1 0,6 1 16,4 2-16,-5-2 0,-2 0 15,3 1-15,3 1 0,-6-3 16,-3-1-16,5 0 0,5 1 16,-4-2-16,-4 2 0,4 0 15,1 1-15,-4 0 0,-4 0 16,5 1-16,3 0 0,-2 0 0,-3-1 15,4 0-15,3-2 16,-3 0-16,-3 2 0,5-1 0,2-2 16,-3 3-16,-2 0 0,3 3 15,2 1-15,-1-5 0,-2-5 16,4 5-16,2-1 0,-3 2 16,-3-1-16,4 1 0,5 1 15,-5-1-15,-2-1 0,3 1 16,1 1-16,-2-1 0,-3-2 0,7 3 15,4 2-15,-5 1 0,-2-3 16,23-1-16,-3-2 16,-29 2-16,2 0 0,30 0 0,-1 1 15,-8-1-15,-5 1 0,5 0 16,3 0-16,-6 0 0,-4 0 16,8-1-16,5-1 0,-5 1 15,-5 0-15,6 0 0,4 1 16,-4 1-16,-3-1 0,5 0 0,5 2 15,-4 0-15,-3 2 0,5-4 16,5-1-16,-6-1 0,-7 0 16,9 3-16,5 2 15,-7 1-15,-5-2 0,6 0 0,5-3 16,-4 1-16,-2 3 0,9-3 16,7-2-16,-11 2 0,-7 0 15,6 3-15,4 0 0,-7 0 16,-4-1-16,5-1 0,3-1 15,-6 4-15,-7 4 0,10-5 16,6 0-16,-6-4 0,-4-1 16,5 0-16,4 0 0,-7 6 0,-4 3 0,6-7 15,5-2-15,-6 1 16,-4 2-16,5 0 0,2 0 16,-8-1-16,-5 2 0,9-6 15,6-3-15,-8 4 0,-3 0 16,2 2-16,3 2 0,-5-1 15,-2-1-15,6 1 0,5 2 16,-4-5-16,-2 0 0,4-1 0,2 1 16,-6 0-16,-7 1 0,8 3 15,5 3-15,-6-2 0,-3 1 16,6-2-16,5 1 0,-6-6 16,-6-1-16,5 3 0,1 3 15,-5 1-15,-5 2 0,3-2 16,2 0-16,-5-5 0,-3-5 0,-1 5 15,0 4-15,-4 1 0,-3 2 16,4-1-16,2-2 16,-4 3-16,-1-1 0,-2-3 0,0-4 15,-3 0-15,-1-1 0,-3 5 16,-3 3-16,-5 2 16,-3 0-16,-4-3 0,-1-1 0,-7-1 0,-5-1 15,-4 2-15</inkml:trace>
  <inkml:trace contextRef="#ctx0" brushRef="#br0" timeOffset="58151.7662">3262 4653 0,'0'0'0,"0"0"0,0 0 0,0 0 15,22-10-15,-22 10 0,0 0 16,30-4-16,-30 4 0,24-5 16,-12 4-16,3-2 0,-1-2 15,3 3-15,1 1 0,-1 0 16,2-2-16,1 1 0,4 2 15,3-2-15,0-1 0,1 3 16,3 0-16,0-2 0,-2-2 0,0 4 16,1 2-16,0 0 0,1-1 15,6 0-15,1 0 0,-3 0 16,-2-2-16,4 1 0,-1 1 16,0 2-16,0 3 0,8-3 15,-2-1-15,-3 1 0,-3 1 16,4 0-16,2-2 0,-1 2 0,-2 1 15,1-3-15,3 0 16,-1 2-16,0 1 0,10 1 16,1-1-16,-5-1 0,-2-3 0,2 0 15,4 0-15,-3 0 0,0-1 16,8 0-16,1 0 0,-2 1 16,-3-1-16,5 3 0,5 2 15,-3-3-15,-5-2 0,10 0 16,-2 0-16,-4 0 0,0 3 0,20-6 15,-4-1-15,-8 1 16,-4 4-16,9 2 0,4 0 0,-9-5 16,-6-5-16,2-1 0,2-1 15,-7 5-15,0 4 0,6 0 16,7-1-16,-5 1 0,-1 0 16,1-1-16,4-2 0,-8 1 15,-4-2-15,7-1 0,6 1 16,-12 3-16,-6 2 0,9 1 15,2 0-15,-3-3 0,-2-4 0,4 0 16,2 2-16,-9 3 0,-5 3 16,7-2-16,6-1 0,-2-1 15,-2-2-15,2-1 0,3 0 16,-10 3-16,-7 1 0,5 0 16,5-1-16,-4-1 0,0-1 15,2 0-15,3 0 0,-6 2 0,-5 2 16,3 1-16,2-1 15,-6-1-15,-5-1 0,7 0 16,5 0-16,-8 1 0,-4 2 16,7-1-16,6-2 0,-7-1 0,-3-3 15,3 2-15,1-1 0,0 3 16,-1 3-16,0-2 0,-2-1 16,-1-2-16,-1 1 0,5 0 15,4 1-15,-7-1 0,-3 1 0,3 2 16,3 3-16,-6-2 0,-2-1 15,3-1-15,2-1 16,-5 1-16,-5 1 0,6-1 0,4 0 16,-6-1-16,-4 0 0,5 2 15,4 0-15,-20-1 0,0 2 16,7-1-16,4 2 0,0-3 16,-1 0-16,5 0 0,3 0 15,-5 1-15,-4-1 0,6 1 16,3-1-16,-2 1 0,-3 0 0,4 0 15,2-1-15,-3 2 16,-2-2-16,2 1 0,2-1 16,-5 1-16,-1-1 0,1 2 0,3 0 15,-2-1-15,-2-3 0,3 4 16,1 2-16,-5-3 0,-3 1 16,3-2-16,5-1 0,-3 0 15,-2 0-15,4-1 0,0 1 16,-1 1-16,-1 0 0,2 0 15,3 1-15,-8 1 0,-4-2 0,10 0 16,3-3-16,-8 3 16,-2 0-16,9 0 0,1 1 15,-9-1-15,-1-1 0,6 0 0,0 0 16,-7 0-16,-1 1 0,9 0 16,3 2-16,-10-2 0,-3 0 0,3 0 15,3 1-15,0 0 16,-2 1-16,3-1 0,0 0 15,0-1-15,-2 0 0,1 1 16,3 0-16,-2-1 0,-3-1 0,1 1 16,2 1-16,-2 0 0,-1 0 15,2-1-15,0-1 0,-1 2 16,-2 0-16,3 0 0,3-1 16,-4 2-16,0-2 0,0 0 15,3 1-15,-3-1 0,-1-3 0,3 2 16,0-1-16,-1 1 0,-3 0 15,2 1-15,3-1 16,-3 0-16,-2-2 0,3 3 16,1 2-16,-2-1 0,-4-1 0,2 0 15,2 1-15,-2-1 0,-2 1 16,4 0-16,0 1 0,-2-1 16,-1-1-16,-1-1 0,0 0 15,-1 2-15,0 1 0,1 1 16,1-1-16,-2 0 0,0-1 15,1 2-15,2 2 0,-4-3 0,-3 0 16,4-4-16,3 2 16,-6 0-16,-1 2 0,6 0 0,-1-1 15,-5 0-15,-2 0 0,3 1 16,0 2-16,0-2 0,-2-1 0,3 0 16,2 0-16,-2 2 15,-3-2-15,3 1 0,2-2 16,-3 1-16,1 1 0,0 0 15,0 1-15,-1-2 0,-2-1 0,4 0 16,2 0-16,-3 1 0,-3 1 16,3 0-16,2-2 0,-3 0 15,0-1-15,-2 0 0,1-1 16,-1 2-16,1 2 0,0-2 16,2 0-16,-2 0 0,-2-1 15,1 0-15,3 2 0,-1 0 16,-2 2-16,2 0 0,-1-1 15,0-2-15,-2 0 0,1 0 16,2 0-16,-3 1 0,-1-1 0,0 0 16,1-2-16,0 1 0,0-1 15,-1 2-15,0 0 0,-5 0 16,-2 0-16,0 0 0,2 0 16,-4 3-16,-4-1 0,-2 0 15,-1 1-15,-1-2 0</inkml:trace>
  <inkml:trace contextRef="#ctx0" brushRef="#br0" timeOffset="62371.7985">17801 4607 0,'0'0'0,"6"0"0,-1 2 16,2-4-16,1 1 0,3-1 0,2 0 15,6-2-15,1 0 0,2 1 16,1 0-16,2 0 0,1 2 15,0-2-15,2-1 0,1 1 16,2 0-16,8 3 0,0 0 16,0 0-16,0-1 0,1 1 15,2-2-15,1 2 0,1-1 0,8 1 16,-1 0-16,0 0 0,-1-1 16,2 1-16,2 2 0,5 0 15,-4-2-15,1 0 0,1 0 16,-2 0-16,1 4 0,5-3 15,0 0-15,-3-1 0,0-1 16,-1 3-16,0 1 0,-2-1 16,-1 0-16,2 0 0,-1 1 15,0 1-15,0 1 0,24 0 16,-5-1-16,-9 2 0,-4 1 0,-2-1 16,1 1-16,-4-5 0,-2-1 15,0 2-15,1-1 0,-1 1 16,0-2-16,2 0 0,-1 1 15,-2-1-15,-2-1 0,2-1 16,1 1-16,-1-2 0,-1 1 16,1 2-16,2 3 0,-2-4 15,-1 0-15,0 1 0,1 1 16,-1 0-16,3 0 0,0 0 16,1-1-16,-4-2 0,-4-2 0,5 2 15,2 1-15,-3-1 0,-2 0 16,4 2-16,3 1 0,-2-1 15,0 2-15,0-1 0,-1-1 16,-2 2-16,-1 0 0,1 0 16,2-1-16,-7-1 0,-3-2 0,4 0 15,1 0-15,1 3 0,-1 3 16,2-3-16,1-2 16,-1-2-16,-1-4 0,0 5 0,0 1 15,-5 2-15,-2-1 0,3 2 16,3-1-16,-5-2 0,-2-1 15,1 0-15,2 1 0,-3-3 16,-3 0-16,3 0 0,2 1 16,-16-1-16,1 1 0,0 0 15,5-1-15,-3 1 0,1 0 0,4 0 16,2 1-16,-1 0 16,-2 1-16,1 0 0,1-1 0,-2-1 15,-1 4-15,-1-4 0,-1 0 16,-3 0-16,2 1 0,-1-1 15,0 2-15,3-1 0,2-1 16,-2 1-16,-2 0 0,-2 0 16,1 1-16,0 0 0,1 2 15,-1-2-15,-1-1 0,1 0 16,0 0-16,-1 2 0,-1 0 0,1 0 16,-2-1-16,-3 0 15,0 1-15,1 1 0,3-1 0,-2 0 16,0 0-16,0 0 0,2-1 15,-1 0-15,1 0 0,-1 1 16,0 0-16,-1 0 0,0 0 16,1 1-16,2-1 0,-2-1 15,0 1-15,-1 0 0,1 0 16,-1 0-16,2 1 0,-2-1 16,1 0-16,-2 2 0,0-1 0,2-2 15,0-1-15,0 0 0,-2 1 16,-1 1-16,0 2 0,-3 0 15,1-2-15,1-1 16,1-1-16,-1 1 0,-1-1 0,1 1 16,0 1-16,1-1 0,-1-1 0,0 1 15,0-2-15,0 2 16,0 0-16,1 0 0,0 2 0,0-2 16,-1 0-16,-1 0 0,0 1 15,0 0-15,0 2 0,3-2 16,0-2-16,-2 2 0,-1 0 15,-1 0-15,-1 0 0,1-2 16,1 0-16,0 1 0,0 0 16,-1 0-16,-1 1 0,1-1 15,1 1-15,-1 2 0,-1 0 0,1 0 16,1-1-16,0 2 16,-1-1-16,0-3 0,0-1 15,-2 1-15,1 1 0,-1-1 16,0 2-16,-1-2 0,1 0 0,-2 0 15,-2 1-15,-2-1 0,2-1 16,-1 1-16,2 1 0,-1-1 16,-1 2-16,2 0 0,-1 0 15,-1-2-15,0-1 0,-1 0 16,1 2-16,2-2 0,0-3 0,0 4 16,-2 0-16,-1 0 0,0 1 15,2-2-15,-2 0 0,-1-1 16,0 0-16,0 1 15,1 1-15,-2-1 0,0 0 0,0-2 16,1 2-16,-1 1 0,0 2 16,-2-2-16,-1 0 0,2 0 15,1-1-15,0 0 0,0 0 0,0 0 16,0 1-16,1-1 16,-1 1-16,1-1 0,0 1 0,0 0 15,0 0-15,1 1 0,0-1 16,1 0-16,-1-2 0,0 1 15,0 1-15,2 0 0,-1 0 16,0 1-16,0 1 0,-1-1 16,0-1-16,1 0 0,1-1 0,-1 1 15,0 0-15,2 0 16,-1-1-16,5 1 0,0 0 0,-1 0 16,-2-1-16,1 1 0,0 1 15,-2-1-15,1-1 0,-1 1 16,1 0-16,-1 2 0,1 1 15,-1-2-15,1 0 0,-1 1 16,0 0-16,2-2 0,0-1 16,2 0-16,0-1 0,0 2 15,-1 0-15,-1 2 0,1-1 0,0-1 16,0-1-16,-1 1 16,1 0-16,-1 1 0,-2 2 15,3-2-15,2 1 0,-1-1 0,0 0 16,-1 0-16,1-2 0,0 2 15,1 1-15,-1 0 0,0 1 16,0-1-16,-2-1 0,1-1 16,0 1-16,0-1 0,0 1 15,1-1-15,0-1 0,0 1 16,0 0-16,0 1 0,-1 0 0,2-1 16,1-1-16,-1 2 0,0 0 15,0-1-15,0-1 0,0 0 16,1-2-16,0 2 0,-1 1 15,1 1-15,0 1 0,5-2 16,-2 0-16,1-1 0,-2 1 16,2 0-16,2-2 0,-2 2 15,1 0-15,0 1 0,2-1 16,0-1-16,-1-2 0,1 1 16,0 0-16,1 1 0,4 0 0,-1 2 15,-1 1-15,2-3 0,1-2 16,0 2-16,1 1 0,3 0 15,-1 1-15,0 0 0,1 0 16,0-2-16,-1-1 0,-2 2 16,0 1-16,-1-1 0,0-1 0,1-2 15,-1 2-15,0 1 16,0 0-16,2 0 0,1 0 16,1-2-16,0-1 0,0 5 15,2 1-15,8-1 0,-2 1 0,-1 0 16,-1 0-16,0 0 0,-1 0 15,0-1-15,-1 1 0,2 2 16,1 1-16,-3-2 0,-1 0 16,-3 1-16,-2 0 0,0 0 15,-1-2-15,-5 2 0,-4 0 0,-7 0 16,-4-2-16,-5-1 0</inkml:trace>
  <inkml:trace contextRef="#ctx0" brushRef="#br0" timeOffset="65185.3002">30630 3766 0,'0'0'0,"0"0"0,0 0 0,0 0 0,-20-18 16,11 11-16,-1-1 0,-2-1 15,-1 0-15,-3 0 0,-2-1 16,-2 1-16,-1 0 0,-9-4 16,-1-2-16,-1 3 0,-1 1 15,-10-1-15,-1 1 0,2 0 16,1 2-16,-4 2 0,-4 3 15,-8 0-15,5 2 0,-4 3 16,-2 1-16,4 7 0,3 3 0,-13 3 16,-2-3-16,5 0 0,6-1 15,-10 8-15,-1 5 16,6-2-16,6-1 0,-1 5 0,0 3 16,7 4-16,5 2 0,-20 15 15,7-4-15,7-4 0,7-3 16,3 1-16,1 1 0,6-6 15,5-5-15,3 9 0,3 5 16,8-8-16,4-4 0,7 1 16,6 2-16,0-6 0,1-4 0,4 0 15,4 1-15,-3-12 0,3 2 16,5-1-16,7-2 0,0 2 16,0-1-16,5 4 0,3 1 15,-3-6-15,1-4 0,7-2 16,5-4-16,-1 3 0,-1-1 0,11 4 15,3 0-15,-1-1 0,-1-2 16,3-3-16,4-2 16,-4-1-16,-1 1 0,6 0 15,5 0-15,2 1 0,-7-1 0,24-2 16,-3-2-16,-12-1 0,-11-1 16,4 2-16,2 1 0,-5 0 15,-3 2-15,4 0 0,2-1 16,-6-2-16,-4-2 0,6-4 15,5 1-15,-5 1 0,-4 3 16,3-1-16,2 0 0,-6 1 0,-2-1 16,2-3-16,3-3 0,-4 2 15,-2-1-15,1 2 0,3 1 16,-5 0-16,-1 0 0,0-2 16,2 1-16,-7-2 0,-4 0 15,4-5-15,3-4 0,-5 1 16,-5 1-16,1 1 0,1-1 15,-6 0-15,-3 2 0,-3-4 16,-1 0-16,-4-1 0,-3 1 16,-2-1-16,-3-1 0,-7 7 0,0-1 15,-2-5-15,1-2 0,-3 2 16,-2 0-16,-3 2 0,-3-2 16,-1-2-16,-3 0 0,-4-3 15,-3-2-15,0 4 0,-1 2 0,-6 0 16,-5-2-16,0 2 15,-1-1-15,-7 1 0,-6 2 16,1-3-16,1-1 0,-9 1 16,-7-1-16,-1 3 0,1 0 0,-19-1 15,-6 2-15,2 5 0,3 2 16,-46-6-16,3 1 16,12 5-16,10 3 0,-10 2 0,-8 3 15,9-3-15,7-1 0,-10 6 16,-7 4-16,37 0 0,24 0 0,17-1 15</inkml:trace>
  <inkml:trace contextRef="#ctx0" brushRef="#br0" timeOffset="67003.9559">2709 4664 0,'0'0'0,"0"0"0,-15-8 0,11 4 0,-4 1 16,1 0-16,-7 0 15,2 1-15,0 1 0,-7-1 0,-3-2 16,0 3-16,0 2 16,-3 0-16,-2 3 0,2 0 15,3 1-15,0 1 0,0 3 0,-7 3 16,-1-1-16,1 1 0,-2 0 15,1 3-15,0 3 0,4 2 16,-3-1-16,4 1 0,-1-1 0,-1 2 16,0 1-16,-2 5 0,5 0 15,2 0-15,4 1 0,1-1 16,-1 2-16,4 2 0,-1-2 16,3-1-16,2 0 0,0-2 15,-1 1-15,4-4 0,3-1 16,4 5-16,0 1 0,3-1 15,0 2-15,1 0 0,2-1 16,1-1-16,3 0 0,2-1 16,0-3-16,0-1 0,1-2 0,3 1 15,6 0-15,0-1 0,3-2 16,1 2-16,-1-3 0,1-1 16,3-1-16,4 0 0,2 0 15,1-1-15,1 0 0,2-2 16,0-2-16,3-2 0,-1 0 15,10-4-15,1-2 0,-2-1 16,0 1-16,4-1 0,2-1 16,-3-6-16,-2-3 0,7-1 15,2 0-15,0-1 0,2 0 0,1-4 16,1-3-16,-3 0 0,-2-3 16,24-8-16,-10 4 0,-5-3 15,-4 0-15,-5-5 0,0-1 16,-9 7-16,-6 4 0,-3-1 15,0 0-15,-4-2 0,-5 0 16,-4-1-16,-2 0 0,-4 0 16,-2 0-16,-3-3 0,0-1 15,-8 0-15,-6 1 0,-3 9 0,1-3 16,-5 0-16,-7-2 0,-3-3 16,-1-1-16,-4 1 0,-1 1 15,-11-1-15,-5 0 0,0 1 16,-2 1-16,-2 3 0,-4 0 15,-3-1-15,-7 1 0,1 3 16,-3 2-16,1 1 0,0 3 0,-31-4 16,3 4-16,8 10 15,5 5-15,3 8 0,-2 7 16,4 6-16,3 4 0,18-10 0,15-2 16,8-6-16</inkml:trace>
  <inkml:trace contextRef="#ctx0" brushRef="#br0" timeOffset="73385.1456">27994 3362 0,'0'0'0,"0"0"0,0 0 0,0 0 16,0 0-16,-20-3 0,20 3 15,0 0-15,0 0 0,0 0 0,0 0 16,21 5-16,-21-5 0,33-1 16,-10 1-16,5-1 0,2-2 15,6 1-15,2-3 0,12 1 16,0 1-16,8-3 0,-2-2 15,-3 2-15,-3 2 0,2 0 16,-8-2-16,-5 2 0,-2 2 0,-10-1 16,-5 0-16,-6 2 0,-6-1 15,-7 1-15,-5-2 16,2 3-16,-2-3 0,2 3 0</inkml:trace>
  <inkml:trace contextRef="#ctx0" brushRef="#br0" timeOffset="73552.1469">28469 3198 0,'0'0'0,"0"0"0,0 0 15,0 0-15,0 0 0,-2 34 0,2-34 16,-9 37-16,2-15 0,0 3 16,-1 1-16,-1 2 0,-1 2 15,-2 6-15,1-1 0,1-4 16,1-3-16,-1 0 0,3-6 15,0-3-15</inkml:trace>
  <inkml:trace contextRef="#ctx0" brushRef="#br0" timeOffset="73735.5457">28249 3570 0,'0'0'0,"0"0"15,0 0-15,0 0 0,0 23 16,0-23-16,0 24 0,0-24 15,2 35-15,-1-15 0,0 2 16,2 0-16,1 1 0,1-2 16,0-2-16,2 2 0,0-3 0,-2-4 15,0 0-15,-2-4 0</inkml:trace>
  <inkml:trace contextRef="#ctx0" brushRef="#br0" timeOffset="74051.8492">28310 3642 0,'0'0'0,"0"0"0,19-8 16,-4 1-16,4 0 0,3 2 15,2 2-15,8-3 0,1 0 0,-1 4 16,-1 2-16,4 2 0,-3 4 16,-5-2-16,-5 1 0,-5 1 15,-6 3-15,-9 2 0,-7 2 16,-6 3-16,-5 1 0,-7 3 15,-7 1-15,-1 1 0,-2-2 0,0 0 16,1-1-16,0 2 0,7-4 16,5-1-16,4-4 15,6-2-15,5-2 0,8-5 0,7-1 16,7-4-16,6-2 0,8-2 16,6-3-16,5-1 0,2 0 15,10-4-15,1-2 0,-4-1 16,-5-2-16,-5 2 0,-10 4 15,-8 4-15</inkml:trace>
  <inkml:trace contextRef="#ctx0" brushRef="#br0" timeOffset="74318.4571">28908 3266 0,'0'0'16,"0"0"-16,27-9 0,-7 4 16,2-1-16,11 1 0,5-2 0,2 1 15,5 0-15,9-1 0,0 1 16,4-1-16,-4-1 0,-4 3 16,-5 2-16,-7-2 0,-4-2 0,-9 2 15,-6 1-15,-7 2 16,-7 2-16,-10-3 0,-10 1 15,5 0-15,3 0 0,0 1 16</inkml:trace>
  <inkml:trace contextRef="#ctx0" brushRef="#br0" timeOffset="74485.4534">29136 3171 0,'0'0'0,"0"0"0,0 0 16,0 0-16,0 0 0,4 25 15,-4-25-15,0 27 0,0-27 0,0 34 16,0-16-16,1 1 0,0-3 16,4-2-16,1-2 0,0-2 15,0-1-15,-2-2 16</inkml:trace>
  <inkml:trace contextRef="#ctx0" brushRef="#br0" timeOffset="74652.1433">29492 3118 0,'0'0'16,"0"0"-16,0 0 0,-22 23 15,10-10-15,-4 3 0,-1 2 0,0 3 16,1 1-16,-3 7 0,2 1 16,4-2-16,3-4 0,-1 1 15,2-5-15,3-3 0</inkml:trace>
  <inkml:trace contextRef="#ctx0" brushRef="#br0" timeOffset="74935.6832">29414 3392 0,'0'0'0,"0"0"16,0 0-16,0 0 0,0 0 0,0 0 15,0 0-15,0 0 0,-27 2 16,27-2-16,-35 11 0,13-2 16,-1 1-16,-5 1 0,-4 2 15,-10 5-15,0 1 0,1-1 16,-1 0-16,-5 3 0,7-1 15,6-4-15,9-4 0,5-2 0,6-1 16,8-4-16,10-3 16,8-4-16,8-4 0,11-4 15,8-1-15,5-2 0,4 1 0,10-2 16,3 1-16,-5 1 0,-4-1 16,5 2-16,-3 3 0,-7-2 15,-8-1-15,-8 1 0,-7 0 16,-6 5-16,-6 2 0,-3 0 15,-2 2-15,-2 0 0</inkml:trace>
  <inkml:trace contextRef="#ctx0" brushRef="#br0" timeOffset="75135.6894">29338 3416 0,'0'0'0,"0"0"0,0 0 0,0 0 16,0 30-16,0-30 0,-4 42 15,2-18-15,0 2 0,2 2 16,0 1-16,1 6 0,1-2 0,1-3 16,2 0-16,-2-3 0,-1-3 15,1 3-15,-1-3 16,0-8-16,-1-3 0,0-5 0,0-2 16,0 1-16</inkml:trace>
  <inkml:trace contextRef="#ctx0" brushRef="#br0" timeOffset="75318.6981">29185 3687 0,'0'0'0,"0"0"0,0 0 0,0 0 16,-9 22-16,9-22 0,-7 21 15,7-21-15,-7 26 0,4-13 16,0 0-16,-1-4 0,2-3 15,0-1-15,0-1 0,0 0 0</inkml:trace>
  <inkml:trace contextRef="#ctx0" brushRef="#br0" timeOffset="75935.7445">29245 3688 0,'0'0'0,"0"0"0,0 0 16,23-16-16,-11 11 0,3 1 0,2-3 16,1 3-16,-2-1 0,4 3 15,-2 1-15,-3 2 0,-1 2 16,-5 1-16,-1 0 0,-3 3 15,-4 0-15,-7 3 0,-5 2 16,-2 0-16,-2 1 0,-4 1 0,-3-1 16,-1 0-16,-2-1 0,-2 3 15,1-2-15,5-3 0,4-3 16,4-2-16,2-4 0,3-1 16,3-1-16,9-2 0,3-3 15,4 2-15,4-2 0,0-1 16,2 0-16,0 0 0,2 1 15,1 1-15,0 0 0,1 2 16,-2 0-16,-5 2 0,-3 1 16,-6 3-16,-2 1 0,-7 2 0,-3 2 15,-3 0-15,-2 3 0,-6 2 16,-3 2-16,-1 0 0,-2 1 16,-4 2-16,3-5 0,2 0 15,2 0-15,3-2 16,3-2-16,4-2 0,3-2 0,8-5 15,2 1-15,6-5 0,4 0 16,6-2-16,4-1 0,2 0 16,2 0-16,10-3 0,0 1 15,-3 1-15,-3 2 0,-3 2 16,-1-1-16,-5 3 0,-4 0 0,-5 1 16,-3 2-16,-7 2 0,-4 1 15,-7 5-15,-4 2 0,-3-2 16,-6 2-16,-11 4 0,-4 2 15,1 0-15,-1 1 0,1-3 16,1 0-16,-4-2 0,5-2 0,7-2 16,8-3-16,3-1 0,5-2 15,10-1-15,8-1 16,4-2-16,5-3 0,9-2 0,5-1 16,6-2-16,2-1 0,4 1 15,3-1-15,8 1 0,-1 1 16,0-2-16,0-1 0,-6 2 15,-11 2-15,-8 0 0</inkml:trace>
  <inkml:trace contextRef="#ctx0" brushRef="#br0" timeOffset="76184.8789">30023 3374 0,'0'0'0,"0"0"15,0 0-15,-10 23 0,10-23 0,-11 28 16,3-9-16,-2 3 0,0 2 16,-6 8-16,-1 1 0,0-3 15,3-2-15,-4 1 0,2-6 16,2-4-16,3-4 0,3-2 15</inkml:trace>
  <inkml:trace contextRef="#ctx0" brushRef="#br0" timeOffset="76353.3328">29820 3597 0,'0'0'0,"0"0"0,0 0 0,0 0 16,0 0-16,0 0 0,0 0 15,13 22-15,-13-22 0,4 22 16,-4-22-16,6 33 0,-4-14 15,0 2-15,0 3 0,0-2 16,2-2-16,1 5 0,3-3 16,-2-6-16,0-4 0,0-2 0,-2-2 15,-1-1-15</inkml:trace>
  <inkml:trace contextRef="#ctx0" brushRef="#br0" timeOffset="76768.3043">29900 3646 0,'0'0'0,"0"0"16,0 0-16,0 0 0,27-7 16,-27 7-16,30-5 15,-12 2-15,1 2 0,-1 1 0,1-3 16,-1 2-16,-2-1 0,4 2 16,0 3-16,-2 2 0,-2 1 15,-3 4-15,-1 1 0,-2 2 16,-2 2-16,-2 1 0,-2 3 15,-3 0-15,-1 0 0,-1 0 0,0 1 16,0-2-16,-1-3 0,-2 0 16,1-2-16,0 1 0,-1-4 15,-2 0-15,-3-2 0,0-4 16,-1-3-16,-1 1 0,-2-2 16,-1 0-16,-2-2 0,0-1 15,-1-5-15,2 1 0,1 0 16,0 0-16,0 0 0,2 1 15,1 0-15,1 0 0,1 1 0,2 1 16,2 0-16,1 1 0,2-1 16,3 0-16,4-1 0,2 2 15,6-1-15,0 2 0,1-1 16,5 1-16,0-2 0,-2 4 16,0 2-16,-3-1 0,-2-1 15,-2 1-15</inkml:trace>
  <inkml:trace contextRef="#ctx0" brushRef="#br0" timeOffset="76935.2435">29947 3918 0,'0'0'0,"0"0"16,0 0-16,0 0 0,0 0 16,31-2-16,-31 2 0,33-4 15,-33 4-15,39-9 0,-16 3 16,0 1-16,0-1 0,3 0 15,-5 0-15,-4 1 0</inkml:trace>
  <inkml:trace contextRef="#ctx0" brushRef="#br0" timeOffset="77451.8195">30497 3460 0,'0'0'0,"0"0"0,0 0 15,0 0-15,-15 16 0,15-16 0,-21 24 16,21-24-16,-25 32 0,10-14 16,0 0-16,1-1 0,-1-2 15,0 3-15,3-1 0,3-4 16,2-1-16,7-5 0,7-4 16,1-2-16,0-1 0,6-3 15,1-1-15,3-3 0,2 2 0,3-3 16,2-1-16,-2 1 15,-1 1-15,4 2 0,-3 3 0,-3-2 16,-2 2-16,-2 3 0,-4 5 16,-2-3-16,0 3 0,-4 1 15,-1 5-15,-2 1 0,-2 2 16,-3 2-16,-2 3 0,-1 0 16,0 1-16,-3 3 0,0 1 15,0-3-15,2-2 0,-2 0 16,0-1-16,0-2 0,-1-2 15,-1-2-15,-1-3 0,-2-1 16,-2 0-16,0-4 0,-1-1 16,4-4-16,1 0 0,1-4 0,0-2 15,2-3-15,-1-4 0,2 1 16,2-1-16,1 1 0,3 1 0,1-2 16,1 2-16,3 2 15,1 1-15,7 3 0,6 1 16,2 1-16,2 2 0,5 1 15,4 1-15,-5 0 0,-4 1 0,-4-2 16</inkml:trace>
  <inkml:trace contextRef="#ctx0" brushRef="#br0" timeOffset="92836.0458">29166 4477 0,'0'0'0,"0"0"15,0 0-15,0 0 0,0 0 0,0 0 16,0 0-16,0 0 0,0 0 15,0 0-15,0 0 0,-21 23 16,21-23-16,-29 25 0,8-9 16,-3 1-16,-4 1 0,-11 10 15,-6 4-15,-1 3 0,-3 3 0,-20 13 16,-5 4-16,-12 8 16,5 0-16,-21 14 0,-16 15 15,-29 26-15,21-13 0,7-1 16,4-2-16,14-12 0,10-8 0,1 8 15,0 6-15,10-8 0,9-5 16,-8 5-16,-3 5 16,8-11-16,6-4 0,3 3 0,1 4 15,5-14-15,3-10 0,2 3 16,2 3-16,7-11 0,4-6 16,6-4-16,2-5 0,5-7 0,4-6 15,5-3-15,4-4 16,6-4-16,5-1 0,2-4 15,1-4-15,2 2 0,1 1 0,0-4 16,-1-2-16,0-1 0</inkml:trace>
  <inkml:trace contextRef="#ctx0" brushRef="#br0" timeOffset="93269.6281">26864 7224 0,'0'0'0,"0"0"0,5 24 16,-3-11-16,1 1 0,-1 4 0,1 4 16,2 5-16,0-2 0,-1 0 15,1-1-15,-2-2 0,0-4 16,1-2-16,0-3 0,1-7 16,0-2-16,4-7 0,3-4 15,0-6-15,1-1 0,3-5 0,1-6 16,7-6-16,0 1 0,1-5 15,3 0-15,-2 1 0,0 3 16,3-4-16,1 4 0,-6 4 16,-3 5-16,-3 1 0,-4 4 15,-3 4-15,-3 4 0,-2 5 16,-3 3-16,-2 3 0,0 3 16,-1-2-16,0 0 0,0-1 0</inkml:trace>
  <inkml:trace contextRef="#ctx0" brushRef="#br0" timeOffset="93469.8058">27503 7157 0,'0'0'0,"0"0"16,0 0-16,-4 22 0,4-22 0,-9 28 15,2-8-15,1 0 0,-1 0 16,-1 1-16,1 0 15,-1 3-15,1-2 0,1-4 0,-1-4 16,4-4-16,1-4 0,-1-1 16,2-1-16,0-1 0</inkml:trace>
  <inkml:trace contextRef="#ctx0" brushRef="#br0" timeOffset="93619.2698">27462 6903 0,'0'0'16,"0"0"-16,0 0 0,0 0 0,28 6 0,-28-6 16,22 12-16,-22-12 15,22 15-15,-12-8 0,-1 0 16,-2-1-16</inkml:trace>
  <inkml:trace contextRef="#ctx0" brushRef="#br0" timeOffset="93971.6708">27708 7183 0,'0'0'0,"0"0"16,0 0-16,-5 29 0,2-13 0,-1 2 15,-3 2-15,-1 6 16,-1 0-16,0-2 0,0-3 16,0-2-16,2-5 0,0-2 15,1-4-15,1-2 0,-1-1 0,4-5 16,2-4-16,1-4 0,3-2 15,2-3-15,4-3 16,1-2-16,0 0 0,7-1 0,4-2 16,5-4-16,0 3 0,1 2 15,0 4-15,-1 2 0,-3 4 16,-1 5-16,0 5 0,-3 2 16,-2 3-16,-5 6 0,-2 5 15,-3 3-15,-3 1 0,-3 2 16,-2 4-16,-1-2 0,0 1 0,-2 3 15,-2-1-15,1-8 0,0 0 16,-1-1-16,1-2 16,0-9-16,2-2 0,1-1 0,0-1 15,0 1-15</inkml:trace>
  <inkml:trace contextRef="#ctx0" brushRef="#br0" timeOffset="94204.7798">28353 6974 0,'0'0'0,"0"0"0,0 0 0,-5 30 15,5-30-15,-11 39 0,0-11 16,-2 4-16,0 1 0,-3 12 16,-1 1-16,1 2 0,2-5 0,2 0 15,2-7-15,4-9 0,0-7 16,4-6-16,2-5 0,2-7 15,1-2-15,3-5 0,1-2 16,-2 2-16,0 0 0,-2 1 16</inkml:trace>
  <inkml:trace contextRef="#ctx0" brushRef="#br0" timeOffset="94354.3321">28082 7227 0,'0'0'0,"0"0"0,0 0 16,0 0-16,0 0 0,0 0 0,40-3 15,-40 3-15,39-2 0,-12 1 16,4-1-16,1 2 0,1 0 16,3 1-16,-5-1 0,-6 1 15</inkml:trace>
  <inkml:trace contextRef="#ctx0" brushRef="#br0" timeOffset="94752.4502">28804 7217 0,'0'0'0,"0"0"0,0 0 16,0 0-16,0 0 0,0 0 16,0 0-16,0 0 0,-12-21 15,12 21-15,0 0 0,-28-12 16,28 12-16,-24 0 0,9 2 16,-1 1-16,0 1 0,-3 4 15,-2 2-15,1 2 0,1 2 0,-3 7 16,1 2-16,4 0 0,1 0 15,4-3-15,4-1 16,4-2-16,3-3 0,4-1 0,5-4 16,3-3-16,2-2 0,3-5 15,1-4-15,2-1 0,0 0 16,3-6-16,-1-4 0,-4 1 0,0 0 16,-3-2-16,0-1 15,-2 3-15,-1 2 0,-4 2 16,0 2-16,-3 3 0,0 2 0,-4 4 15,1 9-15,-2-3 0,0 4 16,0 4-16,-1 4 0,2 2 16,0 0-16,4 1 0,2 2 15,3 3-15,1-3 0,-2-4 16,-2-5-16,0 0 0</inkml:trace>
  <inkml:trace contextRef="#ctx0" brushRef="#br0" timeOffset="95254.1278">29302 7146 0,'0'0'0,"0"0"0,0 0 0,0 0 0,0 0 16,-25-2-16,25 2 15,-34 8-15,34-8 0,-41 13 0,17-1 16,-1 1-16,1 1 0,-3 9 15,1 2-15,4 1 0,2-1 16,3 5-16,5 0 0,5-5 16,4-5-16,7-6 0,6-5 15,3-2-15,4-3 0,3-3 16,3-3-16,-1-4 0,0-2 0,1-6 16,1-2-16,-2 2 15,-1-2-15,-2-2 0,-3-2 16,-3 1-16,-1 1 0,-1 1 0,-3 3 15,-3 6-15,0 3 0,-2 4 16,-1 1-16,-1 4 0,0 3 16,-2 4-16,-1 5 0,0 5 15,-2 4-15,-1 11 0,-2 4 16,1-3-16,-1-2 0,-1 4 16,1-2-16,0-6 0,0-3 0,2 0 15,-1-2-15,1-5 0,2-4 16,-5-4-16,-3-2 15,0-4-15,0-2 0,-4 0 0,-1-3 16,-2-1-16,1-1 0,-2-4 16,-1-5-16,3-3 0,4 0 15,3-6-15,5-7 0,0 6 16,1 3-16,1 4 0</inkml:trace>
  <inkml:trace contextRef="#ctx0" brushRef="#br0" timeOffset="95568.8537">29524 7320 0,'0'0'0,"0"0"15,0 0-15,0 0 0,30-1 0,-30 1 16,24 0-16,-11-1 16,0-1-16,2 0 0,0-2 15,-1-2-15,0 0 0,1-4 0,-2-3 16,-2 2-16,-2 0 0,-5-1 15,-6 0-15,-2 0 0,-3 0 16,-1 2-16,-5 1 16,0 4-16,-1 1 0,-3 4 0,-1 2 15,-1 2-15,0 2 0,1 6 16,2 4-16,2 1 0,2 2 16,2 7-16,3 3 0,6-2 0,3-1 15,10-1-15,9 0 0,3-5 16,4-3-16,15 0 0,8-1 15,-2-5-15,1-2 0,-12-2 16,-8-2-16,-7-1 0</inkml:trace>
  <inkml:trace contextRef="#ctx0" brushRef="#br0" timeOffset="95852.1614">30571 7046 0,'0'0'0,"0"0"0,0 0 0,0 0 16,-31 2-16,31-2 0,-36 11 15,15-2-15,-2 2 0,-2 3 16,-2 4-16,-6 6 0,1 2 0,-2 7 16,5 1-16,7-3 15,6-3-15,8 0 0,7-1 16,4-5-16,5-3 0,6-3 15,5-2-15,5-2 0,4-2 0,10-2 16,4-4-16,0-4 0,-1-2 16,-9 0-16,-7 1 0,-5 0 15</inkml:trace>
  <inkml:trace contextRef="#ctx0" brushRef="#br0" timeOffset="96236.2141">31061 7178 0,'0'0'0,"0"0"16,0 0-16,0 0 0,0 0 0,0 0 15,-17-21-15,17 21 0,-24-5 16,24 5-16,-39 2 0,16 4 16,-1 1-16,-2 3 0,-3 1 15,-8 5-15,2 3 0,2 3 16,3-1-16,1 5 0,5-2 16,7-2-16,4-2 0,5-3 0,3-2 15,9-4-15,6-2 16,4-5-16,4-4 0,6-2 0,6-5 15,-4-1-15,-2-2 0,3-6 16,0-5-16,0 2 0,-2-1 16,4-4-16,-2-1 0,-5 5 15,-4 3-15,-5 4 0,-3 0 16,-3 5-16,-3 3 0,-2 3 16,-2 2-16,-2 4 0,-2 1 0,-3 6 15,-2 5-15,1 1 16,0 3-16,1 1 0,2 4 15,3-4-15,2-1 0,5-3 16,5 0-16,2-3 0,1-2 0,5-8 16,3-5-16,0-5 0,-1-5 15,-4 4-15,-2-1 0,-3 3 0</inkml:trace>
  <inkml:trace contextRef="#ctx0" brushRef="#br0" timeOffset="96518.6769">31351 7102 0,'0'0'0,"0"0"16,0 0-16,0 0 0,-18 25 0,18-25 16,-20 30-16,10-10 15,0 3-15,2-2 0,-1 1 16,0-1-16,1 0 0,0 1 16,2-1-16,0-5 0,2-4 0,0-3 15,0-3-15,3-3 0,1-3 16,0 0-16,2-7 15,1-2-15,-1-2 0,1-5 0,1-5 16,2 3-16,-1 1 0,2 1 16,1 2-16,-2 0 0,1 2 0,3 4 15,2 1 1,1 3-16,2 1 0,1 2 0,3 0 16,0 1-16,-2 2 0,-1 0 0,-3-1 15,-2 0-15</inkml:trace>
  <inkml:trace contextRef="#ctx0" brushRef="#br0" timeOffset="96802.9944">31881 7008 0,'0'0'16,"0"0"-16,0 0 0,0 0 16,-26-2-16,26 2 0,-35 8 15,14-1-15,-1 2 0,1 1 16,2 2-16,1 0 0,2 0 0,4 6 15,6 2-15,4 0 0,3-1 16,5 1-16,5-2 0,0-1 16,1-2-16,5 3 0,0-2 15,-2-3-15,-1-2 0,-5-2 16,-3-3-16,-3 0 0,-1 0 16,-7-1-16,-9-2 0,-2 2 0,-4 0 15,-9 0-15,-6-3 16,0 2-16,6-2 0,6 1 0</inkml:trace>
  <inkml:trace contextRef="#ctx0" brushRef="#br0" timeOffset="97486.3702">25096 7350 0,'0'0'0,"0"0"0,0 0 0,21-4 16,-21 4-16,25-4 0,-25 4 16,38-6-16,-16 2 0,3 0 15,1 1-15,5-2 0,-4 1 0,-1 2 16,-2-1-16,-3 1 0,-3 1 15,-4 0-15,-3 2 0,-2-2 16,-3-1-16,0 0 0,-2 2 16,0-1-16</inkml:trace>
  <inkml:trace contextRef="#ctx0" brushRef="#br0" timeOffset="97642.3735">25428 7178 0,'0'0'15,"0"0"-15,0 0 0,0 0 16,0 0-16,0 0 0,0 0 0,0 0 15,0 0-15,0 0 0,-5 25 16,5-25-16,-7 28 0,7-28 16,-12 38-16,5-18 0,2 1 15,-1 0-15,1 0 0,-1-3 16,1-1-16,-3 3 0,0-3 16,2-1-16,0-4 0,2-1 0</inkml:trace>
  <inkml:trace contextRef="#ctx0" brushRef="#br0" timeOffset="97836.0855">25091 7513 0,'0'0'0,"0"0"0,0 0 16,0 0-16,34-2 0,-34 2 16,41-7-16,-16 3 0,2-1 0,4-1 15,3 2-15,9-3 0,-1 1 16,6-2-16,-2 0 0,-5 1 15,-4 1-15,-3 3 0,-1-1 16,-7 2-16,-4 0 0,-4 1 16</inkml:trace>
  <inkml:trace contextRef="#ctx0" brushRef="#br0" timeOffset="98052.9685">25712 7199 0,'0'0'0,"0"0"0,0 0 0,-25 16 16,25-16-16,-29 30 0,9-11 16,-5 4-16,-1 1 0,-15 14 15,-5 4-15,-9 9 0,3-1 0,-10 12 16,3-1-16,-3-1 16,7-8-16,1 0 0,8-4 15,11-12-15,11-8 0,9-10 16,7-7-16,2-2 0,2-4 0,1-1 15</inkml:trace>
  <inkml:trace contextRef="#ctx0" brushRef="#br0" timeOffset="98252.5592">25777 7538 0,'0'0'16,"0"0"-16,0 0 0,-25 19 0,25-19 15,-30 18-15,7-5 0,0 1 16,-1 1-16,-10 6 0,-1-1 16,2-1-16,2-3 0,-6 1 15,3-3-15,7-2 0,3-3 0,6-2 16</inkml:trace>
  <inkml:trace contextRef="#ctx0" brushRef="#br0" timeOffset="98435.5323">25391 7683 0,'0'0'0,"0"0"16,0 0-16,5 25 0,-5-25 15,6 23-15,-2-5 0,2 2 16,-1 0-16,6 6 0,4-3 16,0-1-16,2-4 0,1-3 15,3-2-15,1-5 0,0-3 0,9-6 16,2-6-16,-6 2 0,-5 1 15,-5 1-15</inkml:trace>
  <inkml:trace contextRef="#ctx0" brushRef="#br0" timeOffset="98885.9248">26177 7104 0,'0'0'0,"0"0"16,0 0-16,-21 14 0,21-14 15,-22 21-15,8-5 0,-4 1 16,-2 1-16,-4 5 0,1 0 16,3 0-16,2-3 0,5-1 15,2-2-15,2-4 0,2-1 0,6-3 16,6-4-16,2-3 0,4-3 15,6-2-15,4-3 0,0-1 16,0-1-16,8-5 0,1-3 16,0 1-16,-1 2 0,-4 0 15,-2 2-15,-3 4 0,-3 3 0,-4 1 16,-2 2-16,-4 3 16,-3 2-16,-7 7 0,-7 5 15,-3 2-15,-2 0 0,-6 5 0,-4 5 16,0-1-16,0 1 0,-8 8 15,-3 3-15,2-5 0,1-3 16,2-2-16,1 0 0,-2-1 16,3-6-16,2-3 0,0-6 15,7-5-15,5-5 0,6-5 16,4-5-16,0-4 0,2-2 16,1 3-16,0 2 0,0 1 0</inkml:trace>
  <inkml:trace contextRef="#ctx0" brushRef="#br0" timeOffset="99031.5409">25907 7465 0,'0'0'0,"0"0"0,0 0 15,21-4-15,-21 4 0,31-3 16,-9 2-16,1 1 0,0 0 16,3 2-16,4 1 0,8 0 15,-2 1-15,0 1 0,1 2 16,2 2-16,-2 1 0,-4-1 16,-3 0-16,-9 0 0,-7 1 0,-2-2 15,-2-1-15,-2-2 16</inkml:trace>
  <inkml:trace contextRef="#ctx0" brushRef="#br0" timeOffset="99303.0601">26059 7677 0,'0'0'0,"0"0"15,0 0-15,30-5 0,-19 4 0,4 0 16,4 2-16,0-1 0,0-1 15,8 1-15,0 2 16,-2 1-16,-3 0 0,-4 0 0,-2 3 16,-3-1-16,-2 0 0,-4 4 15,-4-1-15,-4 0 0,-2 1 0,-6 3 16,-4 3-16,-1-1 16,0 0-16,-2 0 0,-2 0 15,0-2-15,0-1 0,-2-2 16,2-3-16,4-2 0,2 0 0,2-1 15</inkml:trace>
  <inkml:trace contextRef="#ctx0" brushRef="#br0" timeOffset="99486.4259">26126 7663 0,'0'0'15,"0"0"-15,0 0 0,0 0 16,0 0-16,0 0 0,0 0 16,-1 30-16,1-30 0,-2 29 0,0-5 15,-2 1-15,0 1 0,-1 3 16,1 1-16,0 5 15,0-5-15,2-3 0,0-1 0,1-7 16,1-1-16,1-6 0,1-3 16,1-5-16,3-2 0,-2-1 15,0 0-15,-1 1 0</inkml:trace>
  <inkml:trace contextRef="#ctx0" brushRef="#br0" timeOffset="99718.8559">26699 7339 0,'0'0'0,"0"0"0,17-4 16,-6 2-16,1 2 0,4-1 15,1 0-15,4 1 0,0 0 16,-1 0-16,1-3 0,-4 2 0,-2 0 15,-3 0-15,-2-3 0,-1 1 16,-2-1-16,0 0 0,-1 1 16,-1 1-16</inkml:trace>
  <inkml:trace contextRef="#ctx0" brushRef="#br0" timeOffset="99986.7565">26767 7229 0,'0'0'0,"0"0"15,0 0-15,0 0 0,-15 18 16,15-18-16,-16 24 0,16-24 16,-23 33-16,7-12 0,-1 1 15,0 2-15,2-3 0,-2 7 16,4-2-16,2-3 0,2-2 16,2-3-16,4-2 0,3-3 0,2-3 15,6-1-15,3-2 16,3-3-16,2-1 0,3-3 0,3-2 15,0 0-15,1 0 0,4-2 16,0 1-16,-5 1 0,-3-1 16,-4 1-16,-2 1 0,-2 1 15,-2-1-15,-2 1 0</inkml:trace>
  <inkml:trace contextRef="#ctx0" brushRef="#br0" timeOffset="100202.2507">26461 7770 0,'0'0'0,"0"0"0,22-3 15,-5 0-15,3 0 0,9-3 16,6-1-16,-1-1 0,1 1 16,10-2-16,1-1 0,-6 3 15,-2-1-15,1 1 0,-3 2 16,-10 1-16,-5 1 0,-5 0 0,-4 0 15,-7 1-15,-5 2 0,2-1 16,-2 1-16,0 0 0</inkml:trace>
  <inkml:trace contextRef="#ctx0" brushRef="#br0" timeOffset="100452.6602">26738 7431 0,'0'0'15,"0"0"-15,0 0 0,0 0 0,0 0 16,0 0-16,3 30 0,-3-30 16,-2 42-16,0-13 0,-1 5 15,-1 2-15,1 1 0,-1 11 16,-1 0-16,1 5 0,0-5 16,1-5-16,0-4 0,0-1 15,0-7-15,2-5 0,1-4 16,0-7-16,-1-1 0,-1-5 0,-1-3 15,-2-3-15,1-2 0,-1-1 16,2 1-16,1-1 0</inkml:trace>
  <inkml:trace contextRef="#ctx0" brushRef="#br0" timeOffset="100702.4103">26505 7361 0,'0'0'0,"0"0"0,0 0 15,0 0-15,0 0 0,0 0 16,0 0-16,0 0 0,36-1 0,-36 1 16,31-2-16,-31 2 0,35-2 15,-18 1-15,2-1 16,0 1-16,-1-1 0,0 1 0,1-1 15,-2 1-15,-1 1 0,2-1 16,-4 1-16,-2 0 0</inkml:trace>
  <inkml:trace contextRef="#ctx0" brushRef="#br0" timeOffset="101219.5242">25384 8039 0,'0'0'0,"0"0"0,0 0 15,0 0-15,0 0 0,0 0 16,0 0-16,0 0 0,0 0 0,24 4 15,-24-4-15,26 4 0,-26-4 16,38 4-16,-12-2 16,1-1-16,2 0 0,5-1 0,4 1 15,11-1-15,2 0 0,16 0 16,5 0-16,-4-1 0,-2-1 0,18-1 16,2-1-16,7 1 0,-8-2 15,12-1-15,-3 1 16,-13-1-16,-11 2 0,29-5 0,-11 0 15,-18 2-15,-11 3 0,-6 3 16,-4 0-16,-12 4 0,-12 3 16,-7-2-16,-6-1 0,-3-1 0</inkml:trace>
  <inkml:trace contextRef="#ctx0" brushRef="#br0" timeOffset="105453.1634">4770 5720 0,'0'0'0,"0"0"0,25 0 16,-25 0-16,19 0 0,-3 1 0,4 0 15,2 1-15,2-2 0,9 0 16,7 0-16,-3 0 0,2 0 16,12 0-16,3 0 0,-2 0 15,1 0-15,15-1 0,-2-2 16,-3 2-16,-3 2 0,13-2 16,1-2-16,-5 0 0,0 0 15,10 2-15,4 2 0,-7-1 16,-6-1-16,34-1 0,-8 0 15,-11 1-15,-9 1 0,4-2 0,4-1 16,-8 3-16,-3 1 0,6 1 16,10-1-16,-12 1 0,-3-1 15,7 1-15,5 0 0,-6-4 16,-7-2-16,9 3 0,6 3 16,-8-2-16,-3 0 0,8-1 15,5 0-15,-9 1 0,-7-1 0,8 1 16,4-2-16,-8 0 15,-5-3-15,4 4 0,3 2 16,-8-1-16,-3 0 0,-3 0 0,0-1 16,-10 0-16,-7 1 0,-2 0 15,-1 0-15,-11-4 0,-10-1 0,-3 3 16,-2 3-16,-4 0 16,-1-1-16,-6-1 0,-4 1 15,0 0-15,-2 3 0,-3-3 0,0 0 16,1 2-16,-1 0 0,-2 1 15,-3-1-15,2 0 0,0-1 16,1 0-16</inkml:trace>
  <inkml:trace contextRef="#ctx0" brushRef="#br0" timeOffset="106536.1285">11340 5665 0,'0'0'0,"0"0"0,0 0 16,33-1-16,-15 0 0,4 1 0,3 0 16,10 4-16,2 2 0,5-3 15,5-2-15,11 1 0,1 1 16,15 1-16,2 1 0,-2-3 16,-2 2-16,18-1 0,2 2 15,6-1-15,-6-2 0,44 4 0,-8 1 16,-14-4-16,-10-2 15,3 3-15,1 0 0,-10 2 0,-6-2 16,11 6-16,7 2 16,-10-6-16,-6-3 0,10-4 0,8-1 15,-9 3-15,-6 5 0,8 2 16,6 4-16,-7-9 0,-5-3 0,11 2 16,7 2-16,-10-1 15,-8 0-15,7-1 0,5 1 16,-7-1-16,-5 0 0,9 2 0,6 1 15,-11-4-15,-6-4 0,7 2 16,4 2-16,-10 0 0,-6 0 16,9 1-16,7 2 0,-11-3 15,-8-1-15,8-2 0,5-3 16,-5 5-16,-2 4 0,4-4 16,5-3-16,-11-1 0,-5 0 0,8-2 15,5 2-15,-14-1 0,-8 3 16,8-2-16,6 0 15,-7 2-15,-3 3 0,1-3 16,2-3-16,-4 0 0,-3-1 0,3 0 16,2 2-16,-7 5 0,-4 6 15,5-3-15,6 2 16,-9-8-16,-6-6 0,5 4 0,2 4 16,-8-2-16,-4-1 0,5-1 15,2 1-15,-7 3 0,-5 2 0,-1 1 16,2-1-16,-5-8 0,-2-5 15,0 6-15,0 8 16,-4-5-16,-1-2 0,-1 3 0,0 1 16,-6 1-16,-4 1 0,1-6 15,4-4-15,-10 0 0,-5 1 16,1 7-16,3 5 0,-7-3 16,-5 0-16,-7 1 0,-3 2 15,-3 0-15,-3 0 0,-3-5 0,0 4 16,0-4-16</inkml:trace>
  <inkml:trace contextRef="#ctx0" brushRef="#br0" timeOffset="111603.8257">6701 6618 0,'0'0'0,"0"0"16,0 0-16,0 0 0,0 0 0,0 0 15,0 0-15,22-9 0,-22 9 16,0 0-16,0 0 0,22-6 16,-17 5-16,2-2 0,0 0 15,-3 0-15,1 0 0,2 2 16,1 1-16,0-1 0,0 1 16,1 0-16,2 0 0,0 0 15,0 0-15,1-2 0,2 0 16,-2 0-16,0 4 0,1-1 15,0 0-15,2-1 0,-1-1 0,1 2 16,2 0-16,1-1 0,-3 0 16,2 0-16,0 2 0,1-1 15,1 1-15,6-1 0,0 1 16,0-1-16,-2 0 0,2-1 16,0-1-16,1 1 0,-2 1 15,1-1-15,2 0 0,-1 0 0,2 0 16,6-1-16,0 1 15,-2-1-15,-1-1 0,1 0 16,0 0-16,1 1 0,0-1 0,0 0 16,1 0-16,-1-2 0,1 0 15,-1 1-15,0 2 0,0 0 16,-1 0-16,6-2 0,1 1 16,-2-1-16,0-1 0,1 2 15,0 2-15,-2-1 0,-2 0 0,2 2 16,-1 0-16,1 1 0,-3-1 15,4-1-15,-2 0 0,0 0 16,0 1-16,-1-1 0,0 0 16,1-2-16,0-1 0,2 1 15,-1 0-15,-1-1 0,1 2 16,0 1-16,2 2 0,-2 1 16,-1-1-16,7-1 0,0 0 15,-1 1-15,-1-1 0,0 0 16,1-1-16,-1 1 0,-1 1 0,2-2 15,1-1-15,-2 2 0,-2 1 16,2-1-16,1 0 0,1 1 16,0 1-16,1-2 0,1-1 15,-1 0-15,0 3 0,1-3 16,0 1-16,0 3 0,0 2 16,3-5-16,0-1 0,-3 0 15,-2 0-15,8 1 0,0-1 0,-1 2 16,-3 1-16,3 0 0,1-3 15,-1 0-15,-2 0 0,3 1 16,1 1-16,-2 0 0,0 0 16,1-1-16,4 1 0,-1 1 15,0-1-15,2 1 0,2 0 16,-5 0-16,-1 2 0,25-3 16,-4-2-16,-6 4 0,-3 3 0,-1-2 15,-1-2-15,-2-2 0,-3-1 16,5 4-16,3 2 15,-5-3-15,-2-4 0,2 2 16,2 1-16,-3 4 0,-1 2 0,2-6 16,0-3-16,0 0 0,-2 2 15,3 1-15,1 2 0,-1 1 16,-2 3-16,2-2 0,2-1 16,-4-5-16,-3-3 0,6 2 15,4-1-15,-6 5 0,-2 4 0,1-4 16,1-2-16,0-1 0,-1-1 15,2 3-15,3 3 16,-5-2-16,-2-2 0,2-1 0,0 0 16,1-1-16,-1 0 0,3 0 15,0 0-15,-2 3 0,-2 3 16,4-4-16,2-2 0,-6 1 16,-3 1-16,2-1 0,1-1 15,-1-1-15,-3 0 0,5 2 16,4 0-16,-4-1 0,-1-2 0,1 2 15,0 1-15,-3 3 0,-2-2 16,1-2-16,1-2 0,-2 3 16,-1 4-16,2-4 0,2-2 15,-2-1-15,-1 0 0,0 3 16,0 2-16,0-1 0,0-2 0,1-1 16,1 0-16,-2 2 0,-1 1 15,1-1-15,2-1 16,-4 2-16,-4 0 0,5-1 15,1-1-15,0 0 0,0-1 0,2 3 16,1 1-16,-2-3 0,-1-1 16,0 1-16,0-1 0,-4 0 15,-1 0-15,4 2 0,4 3 16,-3 1-16,-1 0 0,2-5 16,3-3-16,-2-2 0,0 2 0,2-1 15,1 1-15,-4 4 0,-2 4 16,-1-4-16,1 0 15,3 0-15,3 0 0,2-2 16,3-3-16,-4 4 0,-2 2 0,4-5 16,1-5-16,-3 3 0,-4 4 15,6 7-15,1 3 0,1-6 16,0-5-16,2-1 0,2 1 16,-3 3-16,-1 1 0,3-5 15,3-3-15,-3 5 0,-1 3 0,2 0 16,1 3-16,-5-7 0,-3-3 15,6 5-15,5 3 0,-7 4 16,-5 3-16,6-4 0,3 0 16,-1-3-16,-2 0 0,2 1 15,1 0-15,-2-3 0,-1-4 16,3 2-16,1 1 0,-2 4 16,1 1-16,1-3 0,3-2 15,-4 4-15,-1 4 0,5-3 16,4-1-16,-4-3 0,-4-2 0,5 2 15,2 2-15,2-4 0,2 0 16,0 1-16,-1 1 0,-6-2 16,-5-1-16,6 0 0,4 2 15,-1 2-15,-1 3 0,4-5 16,4-4-16,-5 0 0,-3 1 0,6 0 16,3 0-16,-4 3 15,-5 1-15,4-2 0,3-2 0,-4 0 16,-2 2-16,5-1 0,2 0 15,-3-1-15,-4 0 0,5 2 16,4 1-16,-5 0 0,-5 0 16,1-1-16,1 1 0,-1 3 15,-1 1-15,1 2 0,2-1 16,-7-5-16,-5-4 0,3 3 16,3 3-16,-8 3 0,-4 0 15,0 4-15,2-1 0,-6 0 0,-3 2 16,2-5-16,3-4 0,-14 3 15,-8 1-15,-5-3 16,-4 0-16,-7-1 0,-5-1 0,-10 5 16,-6 3-16,0-3 0,1-1 15,0 0-15</inkml:trace>
  <inkml:trace contextRef="#ctx0" brushRef="#br0" timeOffset="114119.5679">6909 6716 0,'0'0'0,"0"0"16,0 0-16,-26-7 0,26 7 0,0 0 15,-28-7-15,15 5 0,1-1 16,-5 1-16,0 0 15,0-1-15,-2 0 0,-5 1 0,1 1 16,-1-1-16,2-2 0,-2 1 16,-1 0-16,0 2 0,3 0 15,-3-3-15,-1-3 0,1 1 16,2-1-16,-5-1 0,0-2 16,3 0-16,1 0 0,-2-3 15,0-2-15,0 2 0,1-1 0,3-1 16,-2-2-16,4 2 15,-1 0-15,0-1 0,-1-2 16,2 0-16,4 1 0,0 0 0,2-1 16,2-1-16,2 0 0,0-1 15,1-3-15,2 3 0,2 2 0,2-1 16,0-3-16,2 4 16,1 0-16,1-2 0,1 2 15,2 0-15,1 2 0,5-1 0,1-1 16,4 3-1,-3 0-15,6 1 0,4-1 0,-1 1 16,-2-3-16,2 2 0,1 3 16,0 1-16,0 1 0,2 0 0,0-1 15,-3 0-15,0-2 0,3 3 16,5 1-16,-1 2 0,0 1 16,2-2-16,-1 1 0,5 0 15,0 2-15,8-3 0,-1 1 16,2 1-16,2 2 0,-1-3 15,-1-1-15,1 1 0,1 2 16,2 3-16,4 0 0,4-1 0,-2-3 16,1 0-16,2 1 15,-1 0-15,0 3 0,3-1 0,4 0 16,6-2-16,-2 1 0,-2 1 16,1-1-16,-1 2 0,-1 2 15,28-1-15,-6-1 0,-4 4 16,-3 2-16,-2-4 0,2-4 15,-4-1-15,-3 0 0,1 1 16,-1 2-16,5 0 0,-1 0 0,6 3 16,1 2-16,-2-1 15,-4-1-15,2-2 0,3-1 0,-3 1 16,-1 0-16,2 2 0,3 0 16,-2 1-16,1 0 0,5 0 15,3-2-15,-5 0 0,-3-1 16,1 3-16,3 2 0,1 3 0,0 3 15,2-7-15,3-3 16,-2-3-16,-1-1 0,4 4 16,1 4-16,-1 2 0,-3-1 0,3-2 15,0-3-15,0-4 0,-2-1 16,4 4-16,3 3 16,-1 0-16,0 0 0,1 2 0,2 0 15,-4-1-15,-3 1 0,3-4 16,2-3-16,-2 3 0,-2 0 15,6 3-15,5-1 0,-3-1 0,-3 0 16,1-3-16,2-1 16,-5 1-16,-2 4 0,9-1 0,6 2 15,-6-3-15,-4 0 0,4 2 16,3 3-16,-2-1 0,-2 0 16,1-5-16,-1-2 0,1-1 15,-3-3-15,5 7 0,2 5 16,-3-2-16,-3-1 0,3-2 15,0 1-15,0-3 0,-3 0 0,3-1 16,2 3-16,0 1 16,1 2-16,1-1 0,0-1 0,-7-1 15,-4-3-15,6 4 0,4 1 16,-6 1-16,-4-1 0,7-4 16,4-5-16,-6 1 0,-4 2 15,3-4-15,0 0 0,-4 3 16,-3 4-16,1-1 0,1 0 15,-4 1-15,0 0 0,0-6 16,3-2-16,-1 1 0,-1 3 0,5 1 16,3 1-16,-6 1 0,-5 1 15,4-3-15,3 0 0,-2 0 16,-1 1-16,5 2 0,3 1 16,-6-1-16,-4-1 0,1-4 15,2 0-15,2-1 0,2 1 16,1 6-16,-1 6 0,-3-5 15,-4-3-15,4 0 0,2-2 16,-1-1-16,0 1 0,4 2 16,0 0-16,-3-3 0,-3-1 15,4 6-15,4 2 0,-4 1 0,-3-2 16,3 0-16,4-1 0,-5-1 16,-2 0-16,0 1 0,0 0 15,-4-4-15,-1-1 0,1 4 16,4 1-16,-5 2 0,-5 2 15,-5-1-15,-1-1 0,-4 2 16,-1-1-16,1 2 0,1 3 16,-6-6-16,-2-4 0,-1 2 15,2 0-15,-1 0 0,1-2 0,-6 1 16,-4 1-16,-4 2 0,-3 2 16,1-2-16,1 0 0,-2 1 15,0 2-15,-1 0 0,-1 0 16,-3 0-16,1 2 0,-2-3 15,2-2-15,-2 1 0,1 3 16,-2-1-16,0 1 0,-4 1 16,-3 0-16,-2 1 0,-1 2 15,-4 0-15,-2 2 0,0-7 16,1-5-16,-7 6 0,-4 5 0,0 0 16,0 0-16,-9-5 0,2 1 15,-1 4-15,0 3 0,-1-1 16,0 1-16,-1-4 0,0 1 15,0 3-15,-1 6 0,0-4 16,-1-1-16,-2 4 0,-1 2 0,1 1 16,1 0-16,-2 1 0,0 1 15,-2 3-15,-2 2 16,0-1-16,-1 1 0,-2 1 0,-1 2 16,-3-1-16,-2 1 0,-1-2 15,0 0-15,-1-4 0,0 1 16,0 2-16,1 2 0,0-1 15,1-4-15,-3 2 0,-1 0 16,-1-2-16,0-3 0,-4-2 16,-1 0-16,-6-4 0,-1-2 0,-8-4 15,-7-2-15,9-1 0,7-2 16,5-2-16</inkml:trace>
  <inkml:trace contextRef="#ctx0" brushRef="#br0" timeOffset="136219.9886">6457 6796 0,'0'0'16,"0"0"-16,0 0 0,0 0 0,0 0 15,22-4-15,-22 4 0,22-1 16,-22 1-16,30-1 0,-9 1 15,-1-2-15,2 0 0,3 0 16,4 0-16,8-1 0,0 1 16,5 0-16,2 1 0,6-2 0,0 1 15,3 1-15,2 0 16,8-1-16,-5 1 0,3 0 16,2-1-16,-5 1 0,0 0 0,11-1 15,2 1-15,-3 1 0,-5 1 16,12 2-16,-1 0 15,-6-3-15,-5-3 0,33-1 0,-5 2 16,-10 2-16,-10 3 0,5 0 16,0-1-16,-5 0 0,-5-1 15,7 2-15,4 1 0,-6-3 16,-5-2-16,8 0 0,4-2 16,-5 2-16,-5 1 0,7 0 0,4-2 15,-9 2-15,-6 2 0,6-2 16,5 1-16,-5 1 0,-4 2 15,7-4-15,4-2 0,-8 2 16,-3 2-16,5-5 0,4 0 16,-7-3-16,-4 0 0,7 3 15,4 1-15,-6 0 0,-4 0 0,6 1 16,4 0-16,-6-1 0,-3 0 16,8 1-16,6 0 15,-10 0-15,-6-2 0,7 4 0,4 3 16,-4-5-16,-1-3 0,5 0 15,3 1-15,-7 0 0,-5 3 16,7 0-16,5-1 0,-4 1 16,-4 0-16,7 3 0,5 1 15,-7 0-15,-4 2 0,7-5 16,6-2-16,-7 2 0,-6 0 16,10 1-16,5 0 0,-9 1 0,-5 0 15,8 1-15,7-1 0,-7 1 16,-6 0-16,6-2 15,6 1-15,-6 1 0,-3 0 0,9 0 16,6 1-16,-9-3 0,-7-2 16,11 3-16,7 0 0,-8-1 15,-5-1-15,5-1 0,5 0 16,-5 1-16,-4 0 0,11 3 16,7-1-16,-9-2 0,-6-2 0,7-1 15,7-2-15,-7 3 0,-4 1 16,8-1-16,7-2 15,-11 2-15,-5 1 0,8 3 0,5 2 16,-7-5-16,-5-4 0,7 2 16,3 1-16,-9 5 0,-6 6 15,5-5-15,4-3 0,-7 0 16,-5 1-16,7 0 0,6 0 16,-9 2-16,-7 1 0,10-7 15,7-3-15,-11 2 0,-5 1 0,8 2 16,6 0-16,-10 1 0,-8 2 15,7-1-15,7 0 0,-8-3 16,-7-2-16,7 3 0,6 1 16,-5 2-16,-4-1 0,4-3 15,4-2-15,-2 0 0,-3-1 0,5 4 16,3 4-16,-12 0 16,-8 0-16,9-6 0,6-4 15,-8 0-15,-5-2 0,4 2 0,1 2 16,-8 4-16,-4 5 0,1-4 15,2-3-15,-7-2 0,-7-1 16,-7 6-16,-7 5 0,-8-6 16,-7-4-16,-7 0 0,-5 1 15,-4 1-15</inkml:trace>
  <inkml:trace contextRef="#ctx0" brushRef="#br0" timeOffset="139703.4442">2359 7663 0,'0'0'0,"0"0"0,0 0 15,0 0-15,0 0 0,0 0 16,0 0-16,28-9 0,-28 9 0,0 0 16,0 0-16,28 1 0,-28-1 15,0 0-15,35 2 16,-22-2-16,0 0 0,5 0 0,2 0 15,-1 0-15,2 1 0,2 1 16,5-1-16,-1-1 0,2-1 16,10-1-16,2 4 0,-1-2 0,-1-2 15,12 1-15,-1-1 16,0 0-16,-3 1 0,14 1 16,-1 0-16,-3-2 0,-4-1 0,14 1 15,3 0-15,-6 2 0,-4 1 16,5 0-16,1 0 15,5 0-15,-6-2 0,2 2 0,5 1 16,-5-2-16,-4-3 0,33 0 16,-5 1-16,-11-1 0,-9-3 0,8 6 15,1 6-15,-7 0 16,-8 2-16,4-5 0,1-2 16,-3-1-16,-2-1 0,5 2 0,2 0 15,-3-2-15,-3-1 0,6 1 16,0 2-16,-6 5 0,-8 2 15,6-4-15,4-4 0,-5 2 16,-4 1-16,5 1 0,0 0 16,-4 0-16,-3-1 0,3 1 15,-1 0-15,-5 0 0,-8 0 16,4-1-16,3 0 0,-4-4 16,-4-4-16,0 6 0,-1 3 15,-2-2-15,-1 0 0,-1-5 16,-2-1-16,-4 2 0,-2 0 0,0 0 15,-3 1-15,-5 0 0,-2 1 16,-2-5-16,-3-1 0,-5 4 16,3 0-16,-2 1 0,3 0 15,-7-1-15,-2 0 0,2-5 16,0-3-16,1 2 0,-3 3 16,0-6-16,2-3 0,-1 1 15,1-1-15,-2-2 0,1-3 16,-1 3-16,0 3 0,-2-6 0,-1-1 15,-1-1-15,1-1 0,-2 0 16,-2-1-16,0 0 0,-1 1 16,-4-2-16,0 0 0,-4-3 15,1-2-15,-3-2 0,0 2 16,3 7-16,-3 1 0,-4-4 16,-5-1-16,2 0 0,0 3 0,-2-3 15,-4 0-15,1 2 0,1 3 16,-8 0-16,-2 0 15,2 3-15,-2 0 0,-5 1 0,-5 1 16,0 0-16,0 1 0,-13-1 16,-1 1-16,-1 6 0,6 2 15,-8 1-15,-3-1 0,-6 1 16,4 0-16,-5 2 0,-4 3 16,7 1-16,2 1 0,-32 5 0,7 1 15,10 2-15,10 1 0,-2 1 16,-4 0-16,10 2 0,6 1 15,-1 2-15,-3 2 0,11 0 16,3 1-16,2 4 0,0 4 16,8 0-16,2-1 0,4 2 15,1 2-15,10-7 0,7-4 16,3 9-16,2 7 0,2-1 0,2 4 16,5 6-16,5 6 0,4-7 15,5-3-15,9 6 16,4 4-16,7 2 0,5-1 0,9 3 15,6-2-15,-17-15 0,-10-12 16,-11-7-16</inkml:trace>
  <inkml:trace contextRef="#ctx0" brushRef="#br0" timeOffset="142703.6319">10660 7622 0,'0'0'0,"0"0"0,0 0 15,0 0-15,0 0 0,0 0 16,0 0-16,0 0 0,7-20 0,-7 20 16,0 0-16,0 0 0,19-10 15,-19 10-15,20-3 0,-20 3 16,28-2-16,-11 2 0,5 1 15,1 1-15,2 2 0,3-2 16,4 0-16,10 2 0,0 0 16,3-2-16,4-2 0,10 3 15,0-1-15,15 0 0,2 0 16,-6 2-16,-4-1 0,16 5 16,2-1-16,-7-1 0,-4-2 0,15-3 15,3 0-15,-6 0 0,-5 1 16,41 2-16,-5 3 0,-14-5 15,-7-4-15,3 2 0,5 0 16,-13 4-16,-8 1 0,9-2 16,7-5-16,-8 5 0,-8 0 0,10-1 15,5 0-15,-7-1 16,-5-1-16,9-1 0,7-1 16,-7 1-16,-6 2 0,7 2 15,4 2-15,-7-1 0,-7-2 0,7 0 16,5-1-16,-6 0 0,-7 0 15,8 1-15,5 0 16,-10-4-16,-6 1 0,5 0 0,5 0 16,-9 0-16,-7 1 0,6-1 15,4 0-15,-10 0 0,-8 1 0,1-1 16,0 0-16,-10-1 16,-5 2-16,-1-1 0,0 0 0,-11 0 15,-7-1-15,-3-1 0,-3-1 16,-7 2-16,-4 3 0,-8 0 15,-6 0-15,-7-1 0,-5-1 16,2 0-16,3 0 0,0 1 16</inkml:trace>
  <inkml:trace contextRef="#ctx0" brushRef="#br0" timeOffset="146187.1496">10845 7699 0,'0'0'0,"0"0"16,0 0-16,0 0 0,0 0 0,0 0 15,-24-10-15,24 10 16,0 0-16,-25-9 0,25 9 16,-18-5-16,9 4 0,-1-3 0,0-1 15,-1 2-15,0-1 0,-2 0 16,-2 2-16,0-1 0,-2-2 15,1 1-15,-2 0 0,2 0 16,-1-2-16,-3 1 0,-2-2 16,-5 0-16,0 1 0,1 0 15,-1-1-15,1 1 0,-1-2 0,1 0 16,-2-1-16,3 1 0,2-1 16,-7-3-16,-1-2 15,4 2-15,2-1 0,3 0 0,1-2 16,4-1-16,1-2 0,3-3 15,2 1-15,2 0 0,2-1 16,1-4-16,2-2 0,1 3 16,2 0-16,1-2 0,1-1 15,3 2-15,0 1 0,4 1 16,1 0-16,-1 3 0,1 1 0,5-2 16,2-2-16,1 1 0,-1 1 15,4 2-15,2 1 16,1 4-16,1 0 0,7-2 0,0-2 15,0 4-15,0 2 0,3 3 16,4 3-16,-1 1 0,2-1 16,5 0-16,4 2 0,1 2 15,-1 0-15,14 0 0,2 2 16,-2 0-16,-4-1 0,14 2 16,1-1-16,-7 3 0,-6 0 0,11-2 15,6 1-15,27-1 16,-13-1-16,1 0 0,-1 0 0,-5-1 15,-3-4-15,7 1 0,6 2 16,-10 1-16,-6 0 0,11-2 16,7-2-16,-7-1 0,-8 0 0,9 3 15,6 0-15,-9 1 0,-5 0 16,8 1-16,5 2 16,-9-2-16,-6-4 0,10 3 0,6 0 15,-9-2-15,-5 0 0,9-1 16,6 0-16,-11 4 0,-6 3 0,5-2 15,4-1-15,-5 0 16,-4 2-16,6-1 0,4 0 16,-9 0-16,-4 0 0,5 2 15,4 0-15,-8 1 0,-5 0 0,6-3 16,2 0-16,-5 1 16,-7 2-16,4-5 0,2-2 15,-9 6-15,-7 4 0,4-1 0,3-1 16,-10-1-16,-4-2 0,-1 6 15,0 3-15,-7-3 0,-4-2 16,-5 2-16,-5-1 0,-2-4 16,-1 1-16,-6 9 0,-4 8 15,-5 1-15,-3 0 0,0 0 16,1 2-16,-5 2 0,-4-1 0,1-2 16,-1-2-16,-1-5 0,2 4 15,-3-1-15,0 2 16,0 2-16,0 3 0,0 6 0,0 5 15,-2-9-15,0-3 0,-1 1 16,0 3-16,0-2 0,1-1 16,-3 1-16,-2 2 0,1-3 15,-2 0-15,1 0 0,-1-1 16,-1 0-16,-2-2 0,2-3 16,0 0-16,0-6 0,0 1 0,0-1 15,-1-1-15,1 0 0,0-1 16,0 1-16,-2-1 0,3-3 15,1-1-15,2-1 0</inkml:trace>
  <inkml:trace contextRef="#ctx0" brushRef="#br0" timeOffset="156270.8826">2170 9813 0,'0'0'0,"0"0"15,0 0-15,0 0 0,0 0 0,0 0 16,0 0-16,0 0 0,0 0 16,0 0-16,0 0 0,0 0 15,0 0-15,0 0 0,25-5 16,-25 5-16,0 0 0,34 1 15,-34-1-15,32 2 0,-32-2 16,42 3-16,-18-2 0,2 1 16,1-1-16,12-1 0,-1 0 15,2 1-15,2 0 0,9-1 16,2 1-16,-2 0 0,0 1 0,14-4 16,1 1-16,-5 0 15,-2-1-15,11 2 0,3 1 0,-4 1 16,-5 1-16,12-1 0,3 2 15,-4-3-15,-2-1 0,32-1 16,-5 0-16,-12 2 0,-11 0 16,9-1-16,5 0 0,-9 2 15,-10 3-15,8-3 0,1 0 16,-3-2-16,-6-1 0,10 3 0,6 1 16,-10-3-16,-5-3 0,8 2 15,6 2-15,-8-1 0,-5 0 16,10 1-16,6-1 0,-8 1 15,-5 0-15,6-1 0,5 1 16,-8-4-16,-4-2 0,7 3 16,4 3-16,-9-1 0,-7 1 0,4-2 15,4 0-15,-9 2 16,-4 0-16,3-1 0,2-1 0,-7 0 16,-5 2-16,-1 0 0,-2 3 15,-9 0-15,-6 0 0,1-1 16,1-2-16,-9-2 0,-4-2 15,-8 0-15,-4 0 16,-5 3-16,-3 2 0,-4 0 0,-2-1 16,-1-1-16,-1-2 0,-2 2 15,-2-1-15,2 1 0,-3-3 0,-7 1 16,-7-1-16,-9-3 16,-7-1-16,7 2 0,6 1 0,5 1 15</inkml:trace>
  <inkml:trace contextRef="#ctx0" brushRef="#br0" timeOffset="161138.9397">6201 8573 0,'0'0'0,"0"0"15,0 0-15,0 0 0,0 0 0,0 0 16,0 0-16,-17 19 0,17-19 16,-21 27-16,2-10 0,0 4 15,-1 3-15,1 2 0,-1 2 16,-3 7-16,2-4 0,4 4 15,8-4-15,6-6 0,3-3 16,9-5-16,6-4 16,6-3-16,4-3 0,5-6 0,2-5 15,1-1-15,0-4 0,4-6 16,-1-4-16,-9 3 0,-6 4 0,-5 2 16</inkml:trace>
  <inkml:trace contextRef="#ctx0" brushRef="#br0" timeOffset="161287.6322">5866 8754 0,'0'0'0,"0"0"15,0 0-15,0 0 0,0 0 0,27-4 16,-27 4-16,44-4 0,-17 3 16,7-1-16,4-1 0,4 1 15,-1-1-15,3 0 0,-6-1 16,-6 2-16</inkml:trace>
  <inkml:trace contextRef="#ctx0" brushRef="#br0" timeOffset="161687.9701">6804 8658 0,'0'0'0,"0"0"0,0 0 0,-22-2 16,22 2-16,-32 2 0,11 1 15,-2 3-15,-2-1 0,-7 6 16,1 3-16,1 3 0,3 1 16,-5 7-16,1 2 0,9-3 15,3 0-15,7-2 0,4-1 16,7-3-16,4-1 0,8-6 0,6-3 16,3-4-16,3-4 0,3-4 15,5-4-15,-2 0 0,-3-1 16,7-6-16,1-5 0,-7-2 15,-5 0-15,-3-3 0,-4-2 16,-1 5-16,-6 4 0,-1 5 16,0 2-16,-4 2 0,0 2 0,-3 7 15,0 0-15,-1 7 16,-1 3-16,-1 6 0,-1 4 16,0-1-16,2 0 0,2 2 0,2 2 15,2-3-15,0 0 0,7-5 16,6 0-16,-1-3 0,-6-3 15,-2-1-15</inkml:trace>
  <inkml:trace contextRef="#ctx0" brushRef="#br0" timeOffset="161921.3555">7250 8500 0,'0'0'0,"0"0"0,0 0 0,0 0 15,0 0-15,-23 27 0,10-9 16,1 2-16,0 4 0,-1 5 16,1 4-16,-6 9 0,2-2 15,0 6-15,5-3 0,2-7 0,3-6 16,6-5-16,3-6 16,0-2-16,2-5 0,6-6 15,2-7-15,-1 1 0,-4-1 0,0 1 16</inkml:trace>
  <inkml:trace contextRef="#ctx0" brushRef="#br0" timeOffset="162137.3103">7529 8624 0,'0'0'16,"0"0"-16,0 0 0,0 0 15,0 0-15,0 0 0,0 0 0,0 0 16,-9-18-16,9 18 0,-35 3 16,13 1-16,-3 2 0,-3 1 15,-4 3-15,-7 3 0,4 2 0,-4 6 16,8 0-16,4 0 15,7-1-15,4-2 0,8-3 16,3 0-16,5 0 0,11-3 16,8-2-16,2 0 0,1 0 15,3-3-15,5-2 0,0-2 0,-1-3 16,-1 0-16,-8 0 0,-3 0 16</inkml:trace>
  <inkml:trace contextRef="#ctx0" brushRef="#br0" timeOffset="162471.0796">7500 8775 0,'0'0'0,"0"0"15,0 0-15,26-1 0,-26 1 0,28-1 16,-8 1-16,1-1 0,1 1 16,9-4-16,1-1 0,0-2 15,0-2-15,-1 0 0,-2-1 16,2-1-16,-4 0 0,-6-1 15,-5-1-15,-4 0 0,-3 1 16,-9-1-16,-3 2 0,-7 3 16,-2 2-16,-10 3 0,-9 5 15,-1 0-15,0 3 0,-3 6 16,0 2-16,0 4 0,3 4 0,-2 9 16,3 4-16,8-2 0,7-3 15,11 0-15,10 0 0,9-6 16,6-2-16,15-7 0,12-4 15,6-5-15,4-4 0,22-4 16,6-5-16,-14 1 0,-19 2 0,-16 2 16</inkml:trace>
  <inkml:trace contextRef="#ctx0" brushRef="#br0" timeOffset="162670.6214">8694 8563 0,'0'0'0,"0"0"15,0 0-15,0 0 0,0 0 0,-9 29 16,9-29-16,-18 39 16,7-14-16,-4 7 0,-4 6 15,-4 10-15,1 0 0,-3 8 0,0-3 16,6-7-16,2-6 0,2-1 16,3-8-16,1-7 0,3-7 15,1-8-15,-3-8 0,5-1 16,0 1-16,3-1 0</inkml:trace>
  <inkml:trace contextRef="#ctx0" brushRef="#br0" timeOffset="162920.8782">8587 8575 0,'0'0'0,"9"-1"16,4 0-16,4 0 0,1-1 0,13 2 15,2 2-15,0 0 0,-1 2 0,6 3 16,-2 3-16,-5 1 15,-4 1-15,-5 1 0,-5 1 16,-5 1-16,-5 1 0,-9 0 16,-8 2-16,-3-1 0,-3-2 15,-7 1-15,-7 2 0,0-1 16,0-3-16,-8 1 0,0-2 16,6-3-16,6-2 0,7-7 15,7-5-15,4 0 0,0 1 0,2 1 16</inkml:trace>
  <inkml:trace contextRef="#ctx0" brushRef="#br0" timeOffset="163304.5353">9544 8589 0,'0'0'0,"0"0"0,0 0 0,0 0 15,0 0-15,-32-3 0,12 7 16,-4 2-16,-4 1 0,-5 5 15,-5 4-15,-10 4 0,3 3 0,-8 7 16,2 1-16,10-3 16,5-2-16,6 0 0,11-3 15,9-7-15,8-3 0,14-7 0,11-3 16,-1-3-16,3-1 0,10-4 16,7-5-16,-3-3 0,0-3 0,0-5 15,1-5-15,0 0 16,-6 3-16,-6 3 0,-2 3 15,-7 4-15,-6 4 0,-6 5 16,-2 7-16,-5-2 0,-1 2 0,-7 5 16,-5 4-16,2 3 0,0 0 15,0 5-15,-1 2 16,2-2-16,2-1 0,6 2 0,5 0 16,4-6-16,2-2 0,5-5 15,4-6-15,0-3 0,3-5 16,-5 1-16,-3 2 0,-2 0 0</inkml:trace>
  <inkml:trace contextRef="#ctx0" brushRef="#br0" timeOffset="163487.8363">9794 8693 0,'0'0'0,"0"0"0,0 0 15,-13 32-15,5-17 0,-1 2 16,0 4-16,-2 2 0,1-2 15,2-2-15,1-1 0,2-5 16,0-3-16,3-5 0,2-5 16,0-8-16,0-2 0,0 1 15,0 2-15,0 0 0</inkml:trace>
  <inkml:trace contextRef="#ctx0" brushRef="#br0" timeOffset="163607.5525">9874 8433 0,'0'0'0,"0"0"0,0 0 16,24 5-16,-24-5 0,24 6 16,-8 0-16,-1 1 0,0 1 15,-1-2-15,-3 0 0,-1-1 0</inkml:trace>
  <inkml:trace contextRef="#ctx0" brushRef="#br0" timeOffset="163921.3811">10104 8691 0,'0'0'0,"0"0"0,0 0 0,-15 20 16,15-20-16,-15 22 0,6-8 16,-1 0-16,1 0 0,-1-3 15,0-1-15,0 1 0,3-1 0,3-4 16,2-4-16,2-2 0,0 0 16,5-5-16,2-3 15,0-2-15,3-2 0,8-3 0,4-2 16,0-1-16,1 0 0,3 2 15,1 2-15,6 0 0,0 3 16,-3 5-16,-3 6 0,-4 2 16,-2 2-16,-5 5 0,-2 4 15,-4 2-15,-3 2 0,-5 4 0,-4 2 16,-1 1-16,-2-3 0,0-1 16,-2-2-16,-1-1 0,0 0 15,1-5-15,2-1 0,0-2 16,2-2-16,0-1 0</inkml:trace>
  <inkml:trace contextRef="#ctx0" brushRef="#br0" timeOffset="164237.2511">10902 8546 0,'0'0'0,"0"0"0,0 0 16,-25 3-16,25-3 0,-33 6 15,12-1-15,0 0 0,1 2 0,-3 2 16,2 3-16,4 1 0,4 0 16,5 0-16,6 3 15,3-3-15,5 1 0,4-1 16,4 3-16,2-2 0,0 1 0,3 1 16,-3 0-16,-4-2 0,-2-1 15,-3-2-15,-4 0 0,-4-3 16,-3 0-16,-7-1 0,-6-1 15,1-2-15,-3 0 0,-3-3 16,-2-1-16,1-1 0,0-1 0,4-6 16,5-2-16,3 1 0,3 2 15,0 1-15</inkml:trace>
  <inkml:trace contextRef="#ctx0" brushRef="#br0" timeOffset="164637.6528">11367 8467 0,'0'0'0,"0"0"15,0 0-15,6 27 0,-5-14 0,0 5 16,0 6-16,0 0 16,0-1-16,5 9 0,3 0 15,1-5-15,0-3 0,4-2 0,1-5 16,-1-6-16,-2-7 0,-2 2 16,-3-3-16,0-1 0</inkml:trace>
  <inkml:trace contextRef="#ctx0" brushRef="#br0" timeOffset="165437.7349">11617 8417 0,'0'0'16,"0"0"-16,0 0 0,0 0 0,-21 30 16,21-30-16,-28 31 0,12-12 15,-3 2-15,-2 2 0,-2 2 16,-5 3-16,3-3 0,-7 5 15,0-1-15,2-3 0,4-3 16,1-5-16,3-5 0,5-3 0,1-3 16,5-6-16,5-6 15,4-3-15,6-4 0,7-4 0,6-4 16,6-3-16,3-2 0,8 1 16,6 0-16,2 1 0,1 2 15,12-1-15,3 2 0,4 2 16,-5 4-16,-3 6 0,-1 3 15,-9 3-15,-6 4 0,-6 2 16,-7 2-16,-9 1 0,-6 2 0,-5 2 16,-4 4-16,-5-1 0,-6-1 15,-8 1-15,-6 0 16,0 1-16,-2-1 0,-7 0 0,-8-2 16,2 1-16,-1-1 0,-8 1 15,-1 0-15,5-1 0,3-1 16,1-4-16,2-3 15,9-3-15,7-1 0,8-2 0,5-1 16,7-4-16,6-1 0,11 0 16,9-1-16,3 0 0,2-1 0,7 2 15,6 1-15,-1 2 16,-1 3-16,4 0 0,-2 2 0,-8 1 16,-5 1-16,-8 3 0,-5 1 15,-6 2-15,-6 1 0,-8 3 16,-6 4-16,-6-2 0,-6 2 15,-7 2-15,-5 2 0,-3-1 16,-1-2-16,-4 0 0,-3 0 16,-2 1-16,7-2 0,5-2 15,6-1-15,3-5 0,5-1 0,6-1 16,5-1-16,4-2 0,3-2 16,6-3-16,6-3 0,4 0 15,6 2-15,7-1 0,6 0 16,0 1-16,2 2 0,10 2 15,2 3-15,-3 0 0,-3 1 0,-4 2 16,-3 1-16,-4 2 16,-5 2-16,-3 1 0,-3 0 15,-6 0-15,-3 2 0,-8 2 16,-5 0-16,-2-1 0,-3 1 0,-9-2 16,-6-3-16,-1-3 0,-2-1 0,-4-3 15,-2-1-15,1-4 16,2-3-16,6 1 0,6 0 15,3 0-15</inkml:trace>
  <inkml:trace contextRef="#ctx0" brushRef="#br0" timeOffset="165605.337">11630 8747 0,'0'0'0,"0"0"16,0 0-16,0 0 15,-2 37-15,-5-18 0,-4 4 0,-1 3 16,-1 2-16,-1 3 0,0 4 15,-5 5-15,1-2 0,-2 2 16,2-5-16,4-6 0,3-4 0,4-8 16,5-5-16,0-1 0,1-4 15,0 0-15</inkml:trace>
  <inkml:trace contextRef="#ctx0" brushRef="#br0" timeOffset="165904.735">12152 8672 0,'0'0'0,"8"-2"16,4-1-16,5 0 0,3 0 0,3 1 15,2 0-15,8-2 16,-1 2-16,-1 1 0,-1 1 0,2 0 16,-2 2-16,-6 2 0,-4 0 15,-6 4-15,-4 2 0,-6 4 16,-4 5-16,-5 3 0,-4 1 15,-2 2-15,-2 1 0,-2-2 16,-1-2-16,-1-1 0,0-2 16,1-3-16,2-1 0,0-6 15,0 0-15,2-4 0,0-1 0,-1-5 16,-1-3-16,1-3 0,2-4 16,1-3-16,3-6 0,0 5 15,2 3-15,0 2 0</inkml:trace>
  <inkml:trace contextRef="#ctx0" brushRef="#br0" timeOffset="166071.3233">12447 8468 0,'0'0'0,"0"0"0,0 0 16,-16 28-16,4-11 0,-2 6 16,-4 6-16,-8 10 0,-4 4 15,-5 9-15,1 2 0,2-7 16,1-6-16,-6 3 0,3-7 15,8-8-15,5-5 0,4-6 16</inkml:trace>
  <inkml:trace contextRef="#ctx0" brushRef="#br0" timeOffset="166337.9191">13330 8533 0,'0'0'0,"0"0"0,0 0 0,0 0 15,-15 24-15,15-24 0,-29 33 16,10-10-16,-2 3 0,0 4 16,-1 2-16,-2 9 0,3-5 0,2 4 15,6-5-15,7-6 0,6-5 16,6-3-16,4-4 0,4-3 15,5-5-15,1-3 0,2-3 16,-2-4-16,-2-3 0,-2 0 16,-4 2-16,-2-1 0</inkml:trace>
  <inkml:trace contextRef="#ctx0" brushRef="#br0" timeOffset="166787.815">13035 8733 0,'0'0'0,"0"0"0,0 0 0,24-5 16,-24 5-16,34-2 0,-8 1 16,3 0-16,1 0 0,3 0 15,2 1-15,10 0 0,0 1 0,7-2 16,-5-1-16,-8-1 0,-5 1 16,-6 1-16,-6 0 0,-4-1 15,-5 2-15,-8 2 0,-5-2 16,-6 7-16,-4 1 0,-3 0 15,-4 0-15,1 2 0,0 1 16,2 4-16,1 2 0,2 1 16,2 0-16,2 3 0,3 0 15,3 0-15,3-3 0,8-3 16,6-2-16,4-6 0,3-3 0,6-4 16,3-2-16,-1-2 0,0-1 15,-5-5-15,-2-3 0,-5 1 16,-3 2-16,-4-5 0,-6-2 15,-5 4-15,-3-2 0,-9-1 16,-7 0-16,-1 1 0,-3 1 16,-6 2-16,-3 3 0,0 4 0,2 3 15,-1 4-15,4 5 16,8 1-16,4 3 0,9 2 0,5 0 16,11-3-16,8-2 0,-4 0 15,-3-3-15,-2 0 0</inkml:trace>
  <inkml:trace contextRef="#ctx0" brushRef="#br0" timeOffset="167204.4733">14404 8672 0,'0'0'0,"0"0"0,0 0 0,-37 3 16,37-3-16,-39 7 0,12 1 15,-6 6-15,1 2 0,0 4 16,1 5-16,-3 6 0,3-2 16,10 0-16,8 0 0,9-3 0,6-4 15,12 0-15,8-6 16,2-7-16,5-6 0,13-6 16,6-4-16,-3-6 0,-5-3 0,3-4 15,0-3-15,-1-6 0,-6-2 16,-4-7-16,-3-3 0,-2 1 15,-3 2-15,-4-2 0,-7 5 16,-6 7-16,-6 5 0,1 7 16,0 5-16,-3 6 0,-1 3 0,-5 7 15,-3 6-15,0 1 0,-1 3 16,-2 9-16,-1 4 16,-4 4-16,-2 6 0,2 3 15,0 2-15,4-3 0,3-4 0,2 2 16,3-5-16,6-7 0,2-5 15,8-8-15,6-3 0,-6-4 16,-3-1-16,0-3 0</inkml:trace>
  <inkml:trace contextRef="#ctx0" brushRef="#br0" timeOffset="167520.6604">14792 8768 0,'0'0'0,"0"0"15,-14 20-15,6-6 0,-1 1 16,-1 8-16,1 4 0,4-2 16,2 0-16,7-2 0,4-4 15,7-6-15,4-3 0,6-4 16,5-4-16,1-1 0,-1-2 0,0-4 16,-1-5-16,-3-2 15,-3-1-15,0-6 0,-6-3 0,-6 3 16,-5 1-16,-7 2 0,-5 0 15,-5 5-15,-5 1 0,-8 5 16,-4 4-16,-2 1 0,-1 2 0,-4 1 16,3 3-1,8 0-15,6-1 0,10 1 0,8-2 16,9-1-16,8-1 0,-4-1 0,-2 0 16,-2 0-16</inkml:trace>
  <inkml:trace contextRef="#ctx0" brushRef="#br0" timeOffset="167789.9205">15795 8641 0,'0'0'0,"0"0"16,0 0-16,-32 6 0,32-6 0,-35 10 16,10-3-16,3 3 15,1-2-15,-2 8 0,2 3 0,7-2 16,4 0-16,6-1 0,5-2 15,4 0-15,4-1 0,7 3 16,3-3-16,-1 0 0,-1 1 16,-4-2-16,-2-2 0,-3-3 15,-4-1-15,-4 2 0,-4 2 16,-5-2-16,-5 0 0,-3-1 16,-4-1-16,0-2 0,0 0 0,-5-3 15,-1-2-15,6 1 0,3-1 16,4 1-16</inkml:trace>
  <inkml:trace contextRef="#ctx0" brushRef="#br0" timeOffset="168020.819">16116 8663 0,'0'0'16,"-7"7"-16,-2 5 0,-1 2 0,0 3 15,-2 7-15,0 3 0,2-1 16,3-1-16,2 2 0,5-1 16,5-5-16,1-3 0,7-1 15,6-5-15,0-4 0,1-3 0,1-4 16,1-3-16,-4-3 0,-1-3 16,-4 2-16,-2 2 0,-2 0 15</inkml:trace>
  <inkml:trace contextRef="#ctx0" brushRef="#br0" timeOffset="168171.2292">15942 8804 0,'0'0'15,"0"0"-15,0 0 0,32-3 16,-32 3-16,36-5 0,-9 2 16,4-1-16,2 1 0,15-1 15,1 0-15,8-2 0,-6 0 0,-2 1 16,-10 0-16,-10 2 0</inkml:trace>
  <inkml:trace contextRef="#ctx0" brushRef="#br0" timeOffset="168554.498">16556 8608 0,'0'0'0,"0"0"15,-10 18-15,4-4 0,0 2 16,-7 9-16,-1 7 0,-1-2 16,-1-1-16,0 3 0,1-2 15,4-6-15,3-5 0,0-3 16,1-1-16,3-4 0,-1-1 16,5-6-16,5-3 0,0-3 0,3-1 15,3-4-15,3-2 16,1-1-16,-1 0 0,6-4 0,3-2 15,5 0-15,-1 6 0,-3 2 16,-2 1-16,-2 3 0,-1 1 0,-2 5 16,-2 3-16,-4 2 15,-3 0-15,-6 3 0,-4 4 16,0-1-16,-2 3 0,-2 5 16,-3 0-16,-1-2 0,0-2 0,-1 2 15,-2 2-15,3-5 0,1-3 0,2-2 16</inkml:trace>
  <inkml:trace contextRef="#ctx0" brushRef="#br0" timeOffset="168685.718">17117 9029 0,'0'0'16,"0"0"-16,0 0 0,-33-3 0,33 3 15,-38 2-15,23-1 0,2-1 16</inkml:trace>
  <inkml:trace contextRef="#ctx0" brushRef="#br0" timeOffset="171638.9517">2908 8465 0,'0'0'0,"13"-1"15,6-3-15,3 1 0,4-1 0,8 2 16,1 2-16,-1 0 0,-2 0 15,-2 3-15,-6 3 0,-8-1 16,-6 1-16,-16 4 0,-10 2 16,-4-2-16,-6-1 0,-10 4 15,-9 2-15,-9 3 0,-4-1 16,-10 3-16,-3 2 0,10-4 16,6-2-16,-2-1 0,4-5 15,15-4-15,9-2 0,13-2 0,8 0 16,8-2-16,7 0 0,19-5 15,13-5-15,3-1 0,4-2 16,8 0-16,9-1 0,-6 3 16,-1 4-16,8-2 0,2 4 15,-14-1-15,-6 2 0,-11 1 16,-9 3-16,-8 2 0,-11 3 0,-18 5 16,-13 5-16,-3-2 0,-6 1 15,-15 4-15,-11 2 0,-2 1 16,-1-1-16,-12 6 0,-1-1 15,8-1-15,4-1 0,-19 9 16,12-4-16,23-12 0,18-9 16,17-6-16,15-6 0,11 0 15,10-2-15,11-1 0,12-2 16,10-4-16,3-2 0,22-1 16,13-4-16,-6 4 0,-1 3 0,46-5 15,-8 2-15,-23 5 0,-17 2 16,-16 6-16,-10 2 0,-23 7 15,-13 4-15,-17 4 0,-9 3 16,-11 0-16,-6-1 0,-23 3 16,-11 2-16,-6-4 0,-2-3 15,-8 1-15,-7-1 0,11-8 16,9-5-16,17 0 0,12 0 16,9 0-16</inkml:trace>
  <inkml:trace contextRef="#ctx0" brushRef="#br0" timeOffset="171855.3547">2880 8303 0,'0'0'16,"0"0"-16,0 0 0,6 23 16,-6-23-16,0 25 0,-3-4 15,-3 3-15,2 1 0,-2 4 0,3 5 16,-3 7-16,-1-3 0,1 7 15,3-4-15,3-7 0,0-7 16,3-6-16,1-7 0,1-6 16,-1-7-16,-3 0 0,1 0 15,1 0-15</inkml:trace>
  <inkml:trace contextRef="#ctx0" brushRef="#br0" timeOffset="172021.056">3127 8369 0,'0'0'0,"0"0"16,0 0-16,-9 32 0,4-13 0,-4 3 16,0 6-16,-4 8 0,-2 1 15,-2 12-15,-1 4 16,2-11-16,3-5 0,1-3 16,2-6-16,3-7 0</inkml:trace>
  <inkml:trace contextRef="#ctx0" brushRef="#br0" timeOffset="172321.1493">2864 8868 0,'0'0'0,"0"0"16,0 0-16,-16 18 0,16-18 0,-16 20 16,4-7-16,2 0 0,1 1 15,3-1-15,-3-1 16,4-4-16,0-1 0,3 0 0,4-5 15,1-1-15,6-2 0,2-4 16,7-3-16,5-3 0,2-1 16,5 0-16,5 0 0,-3 2 15,0-1-15,9 1 0,-4 4 16,-2 2-16,-6 2 0,-3 3 0,-4 2 16,-5 1-16,-3 3 0,-7 4 15,-4 4-15,-3 1 0,-6 1 0,-7 2 16,-6 1-1,-1 0-15,-1-1 0,5-3 0,3-4 16,2-1-16</inkml:trace>
  <inkml:trace contextRef="#ctx0" brushRef="#br0" timeOffset="172487.5336">3003 8943 0,'0'0'0,"0"0"0,0 0 16,0 0-16,0 0 0,0 0 0,0 32 15,0-32-15,-13 25 0,5-9 16,-2 3-16,0 0 0,0-1 16,-2 1-16,2 1 0,-5 2 15,-2-2-15,3-5 0,3-1 16,2-2-16</inkml:trace>
  <inkml:trace contextRef="#ctx0" brushRef="#br0" timeOffset="172654.748">3110 9074 0,'0'0'0,"0"0"16,0 0-16,13 23 0,-13-23 0,16 22 15,-5-9-15,0 2 16,-1-1-16,2 3 0,1-1 16,-1-3-16,-1-1 0,0-2 0,-3-1 15,-2-2-15</inkml:trace>
  <inkml:trace contextRef="#ctx0" brushRef="#br0" timeOffset="172971.0859">3660 8736 0,'0'0'0,"10"-1"0,3-1 0,5 0 15,2-1-15,11-3 0,1 1 16,9-1-16,2 2 0,-4 0 15,-1 0-15,-3 2 0,-4 0 16,4 6-16,-5 5 0,-7 2 16,-5 1-16,-11 6 0,-7 7 15,-2-4-15,-5 2 0,-5 6 16,-1 2-16,0-4 0,1-2 0,-4-1 16,0-2-16,0-1 0,2-3 15,-3-4-15,1-1 0,0-6 16,1-5-16,0-4 0,-1-5 15,3-1-15,0-1 0,1-5 16,-1-6-16,6-2 0,1-2 16,2 5-16,2 3 0,-2 3 0</inkml:trace>
  <inkml:trace contextRef="#ctx0" brushRef="#br0" timeOffset="173138.4011">3977 8393 0,'0'0'0,"0"0"16,0 0-16,0 0 0,1 29 0,-1-29 15,-14 41-15,2-12 0,-3 3 16,-6 10-16,-4 9 0,-10 14 16,0 0-16,-9 14 0,-6 12 15,-3-2-15,6-13 0,-1-8 16,0-13-16,16-17 0,7-10 0,9-8 16</inkml:trace>
  <inkml:trace contextRef="#ctx0" brushRef="#br0" timeOffset="173421.6379">4324 8773 0,'0'0'0,"0"0"16,0 0-16,30-1 0,-16-1 0,2-3 16,6 1-16,6 0 0,1 2 15,-1-2-15,2 0 0,-2 0 16,-2 0-16,2-2 0,-4 1 16,-4 1-16,-1 0 0,-7-3 0,-6-5 15,-1 5-15,-1 1 0,-1 0 16</inkml:trace>
  <inkml:trace contextRef="#ctx0" brushRef="#br0" timeOffset="173700.9935">4558 8567 0,'0'0'0,"0"0"15,0 0 1,0 0-16,0 0 0,4 24 0,-4-24 16,0 22-16,-1-4 15,-2 1-15,0 1 0,0 3 0,-1 2 16,-1 0-16,1-1 0,-3 3 15,-1-1-15,1-3 0,-3-1 0,-5 1 16,2-4-16,3-7 16,1-2-16,2-2 0,-1-3 15,4-1-15,-2-1 0,3-1 16,1 1-16,2-3 0,5-1 0,7-2 16,8-2-16,2 0 0,2-1 15,6-1-15,7-3 16,-2 1-16,-1 0 0,11-2 0,2 0 15,-6-1-15,-5-1 0,-1 0 16,-7 3-16,-8 2 0</inkml:trace>
  <inkml:trace contextRef="#ctx0" brushRef="#br0" timeOffset="174004.9931">4788 8789 0,'0'0'0,"0"0"0,0 0 0,0 0 15,23-5-15,-23 5 0,34-6 16,-12 1-16,4 0 0,0-1 16,6 0-16,-1 0 0,0 0 0,10-1 15,-2 1-15,-1 2 16,-4 1-16,3 0 0,-7 2 16,-4 2-16,-5 0 0,-6 5 0,-4 4 15,-3 1-15,-5 3 0,-6 2 16,-7 2-16,-2 0 0,-4-1 15,0-1-15,-2-1 0,3-3 16,1 0-16,-2-2 0,-3-3 16,0-4-16,1-1 0,4-8 15,2-4-15,3 3 0,2 0 0,0 2 16</inkml:trace>
  <inkml:trace contextRef="#ctx0" brushRef="#br0" timeOffset="174172.6368">5163 8626 0,'0'0'0,"0"0"0,0 0 0,0 0 16,-11 27-16,11-27 0,-19 34 15,9-15-15,-2 2 0,0 1 16,2 1-16,0 4 0,-1-4 0,3-1 16,2-2-16,-2-6 0,3-4 15,0-1-15,2-3 0,-1 0 16</inkml:trace>
  <inkml:trace contextRef="#ctx0" brushRef="#br0" timeOffset="174420.9944">4982 8687 0,'0'0'0,"0"0"0,0 0 15,-9 28-15,3-11 0,-2 4 0,0 4 16,0 0-16,2 2 0,0 6 15,3 0-15,4-3 0,3-2 0,6 4 16,3 0-16,2-7 16,3-5-16,9-8 0,6-4 15,4-2-15,0-3 0,10-4 16,4-5-16,-3 0 0,-4-2 0,-2-3 16,-4-3-16,-1-2 0,-9-1 15,-6 4-15,-5 4 0,-5 2 16</inkml:trace>
  <inkml:trace contextRef="#ctx0" brushRef="#br0" timeOffset="202438.5339">17429 7462 0,'0'0'0,"0"0"0,0 0 0,0 0 15,0 0-15,0 0 0,22 7 16,-22-7-16,13 18 0,-13-18 15,13 37-15,-6-13 0,-2 4 16,1 4-16,-2 5 0,1 9 0,-3-1 16,-2 8-16,-2-2 15,-2-5-15,1-4 0,-2 1 0,-3-3 16,0-7-16,0-6 0,-4-4 16,-3-3-16,-1-4 0,0-4 15,1-8-15,-1-5 0,5-3 16,2-4-16,2 3 0,1 0 15,2 0-15</inkml:trace>
  <inkml:trace contextRef="#ctx0" brushRef="#br0" timeOffset="202722.0377">17539 7565 0,'0'0'0,"9"-5"0,5-1 0,2-1 15,0 0-15,8-2 0,4 0 16,-2 0-16,1 0 0,6 2 15,1 2-15,-4 2 0,-3 1 16,1 5-16,0 5 0,-4 5 16,-2 4-16,-2 7 0,-4 2 15,-1 4-15,-2 3 0,0 9 0,-3 3 16,-1-4-16,-3-3 0,0 0 16,-3-2-16,-2-2 0,-1-2 15,-4 0-15,-5-3 0,1-8 16,0-3-16,-7 0 0,-2-1 15,-7-5-15,-2-3 0,-4-5 16,-2-4-16,7 0 0,5 0 0,5 0 16</inkml:trace>
  <inkml:trace contextRef="#ctx0" brushRef="#br0" timeOffset="202858.6072">17496 7745 0,'0'0'0,"0"0"16,0 0-16,18-16 0,-18 16 0,27-14 15,-8 7-15,1 0 0,2 1 16,8-4-16,1 3 0,-3-1 16,-1 2-16,-3 4 0,-2 3 15,-3-1-15,-4 1 0,-2-1 0</inkml:trace>
  <inkml:trace contextRef="#ctx0" brushRef="#br0" timeOffset="203005.2572">17546 7896 0,'0'0'0,"0"0"0,0 0 15,0 0-15,0 0 0,0 0 16,0 0-16,26 3 0,-26-3 0,40-7 16,-13 1-16,4-2 15,2 0-15,10-6 0,0-1 0,-6 2 16,-6 3-16,-5 1 0</inkml:trace>
  <inkml:trace contextRef="#ctx0" brushRef="#br0" timeOffset="203188.5513">18149 7411 0,'0'0'0,"0"0"0,0 0 16,0 0-16,10 20 0,-10-20 0,14 26 15,-5-12-15,0 3 0,1-2 16,2-1-16,-1-2 0,-1-1 0,-3-1 15</inkml:trace>
  <inkml:trace contextRef="#ctx0" brushRef="#br0" timeOffset="203346.2077">18671 7403 0,'0'0'0,"0"0"0,0 0 0,0 0 15,0 0-15,0 0 0,-32 24 16,32-24-16,-33 26 0,13-9 15,-3 2-15,-1 0 0,-2-1 16,-8 6-16,1 1 0,4-5 16,1-2-16,0-1 0,6-2 0,4-4 15</inkml:trace>
  <inkml:trace contextRef="#ctx0" brushRef="#br0" timeOffset="203522.3531">18246 7670 0,'0'0'0,"0"0"0,0 0 0,12 20 16,-12-20-16,9 23 0,-4-7 16,1 2-16,-1 0 0,1 0 15,-1 1-15,1-3 0,-1 0 0,2 0 16,-2-3-16,0-3 0,-2-4 16,-1 0-16,0-1 0,0-1 15</inkml:trace>
  <inkml:trace contextRef="#ctx0" brushRef="#br0" timeOffset="203938.2382">18257 7742 0,'0'0'0,"0"0"16,0 0-16,16-14 0,-16 14 0,25-15 15,-5 6-15,3 1 0,0 1 16,10-4-16,2 0 0,-2 2 16,-2 1-16,-1 1 0,-1 3 15,3 0-15,-3 3 0,-7 2 16,-4 3-16,-8 0 0,-7 3 0,-8 5 15,-8 4-15,-2-3 16,-5 0-16,-11 7 0,-5-1 16,1 1-16,-1-2 0,-2 3 0,4-2 15,6-5-15,6-2 0,5-2 16,5-3-16,3-2 16,4-1-16,10-6 0,10-4 0,5-3 15,4-1-15,6-1 0,4 0 16,-1-1-16,-1 0 0,4 0 15,-3 2-15,-4 3 0,-5 1 16,-6 5-16,-6 0 0,-5 3 16,-5 2-16,-8 8 0,-5 5 15,-4 2-15,-4 2 0,-7 4 0,-5 4 16,-9 6-16,-1-2 0,4-3 16,0 0-16,2 0 0,5-2 15,5-3-15,3-4 0,7-4 16,5-4-16,2-3 0,2-3 15,2-2-15</inkml:trace>
  <inkml:trace contextRef="#ctx0" brushRef="#br0" timeOffset="204122.5332">18476 7953 0,'0'0'16,"0"0"-16,0 0 0,0 0 0,0 0 16,19 30-16,-19-30 0,14 32 15,-6-15-15,1 4 0,1 0 16,1-3-16,0-2 0,4 4 15,3-4-15,1-2 0,1-2 16,3-4-16,0-5 0,-1-2 0,0-3 16,-1-4-16,0-5 15,-1-2-15,-1-2 0,2-1 0,-4 3 16,-4 3-16</inkml:trace>
  <inkml:trace contextRef="#ctx0" brushRef="#br0" timeOffset="204624.2462">19413 7250 0,'0'0'0,"0"0"0,0 0 16,0 0-16,-13 21 0,13-21 0,-25 31 16,9-12-16,1 4 0,-3 3 15,-2 1-15,-4 7 0,1-2 0,2-3 16,1-1-16,0 2 15,4-5-15,4-4 0,2-4 16,2-4-16,2-3 0,6-4 16,5-4-16,3-3 0,4-3 0,3-3 15,4-3-15,4-2 0,2-2 16,11-4-16,2-2 0,-2 5 16,-5 2-16,6 1 0,-2 2 15,-6 2-15,-6 1 0,-5 4 16,-4 5-16,-5 4 0,-4 4 15,-9 7-15,-7 6 0,-5 0 16,-3 2-16,-6 4 0,-2 3 16,-9 7-16,0-2 0,-1 2 15,-1 0-15,-2-1 0,5-8 0,5-3 16,5-3-16,6-6 0,5-5 16,5-2-16,5-3 0,8-2 15,7-4-15,10-2 0,10-1 16,6-4-16,5-3 0,10-1 15,8 1-15,-4-1 0,-2 0 0,8 2 16,-3 2-16,-5-1 16,-4 3-16,-1-2 0,-6 2 15,-12-4-15,-10-1 0,-5 3 0,-5 0 16,-4 2-16</inkml:trace>
  <inkml:trace contextRef="#ctx0" brushRef="#br0" timeOffset="204922.4003">19613 7603 0,'0'0'0,"0"0"15,0 0-15,0 0 0,32-11 0,-32 11 16,23-4-16,-23 4 0,23 1 16,-12 3-16,0-1 0,-1 2 15,-1 0-15,-1 3 0,-3 4 16,-1 2-16,0 3 0,-2 6 15,-1 3-15,0 8 0,-1 2 0,0 1 16,-1 3-16,0 4 16,0-4-16,0-1 0,0-1 0,0-5 15,-1-2-15,-1 2 0,-2-4 16,-2-6-16,-1-4 0,-5-5 16,-6-5-16,3-4 0,-1-1 15,-1-8-15,-3-7 0,3 2 16,4 2-16,3 2 0</inkml:trace>
  <inkml:trace contextRef="#ctx0" brushRef="#br0" timeOffset="205072.4083">19480 7667 0,'0'0'0,"0"0"0,0 0 0,21 3 15,-21-3-15,0 0 0,30 14 16,-20-7-16,-1 1 0,-1 1 15,-1 1-15,0-2 0,-2-1 0,1 0 16</inkml:trace>
  <inkml:trace contextRef="#ctx0" brushRef="#br0" timeOffset="205288.7319">19170 7868 0,'0'0'15,"0"0"-15,0 0 0,25-5 16,-25 5-16,34-5 0,-6 1 16,1-1-16,2 0 0,13-1 15,4 1-15,-3-1 0,0 0 0,6-3 16,-4 0-16,-4 1 0,-2 2 16,-2 1-16,-8 2 0,-12 1 15,-6 2-15,-5 0 0,-1 0 16,-2 0-16</inkml:trace>
  <inkml:trace contextRef="#ctx0" brushRef="#br0" timeOffset="205439.6935">19521 7900 0,'0'0'16,"0"0"-16,0 0 0,0 0 0,0 0 15,13 20-15,-13-20 0,0 0 16,18 21-16,-10-19 0,1-5 15,-2 1-15,0-1 0,-1 1 16</inkml:trace>
  <inkml:trace contextRef="#ctx0" brushRef="#br0" timeOffset="205721.6735">20131 7462 0,'0'0'0,"0"0"15,0 0-15,0 0 0,0 0 0,0 0 16,-11 34-16,11-34 16,-20 34-16,6-14 0,-3 1 15,2 1-15,2-2 0,-2 2 0,4-3 16,2-3-16,2-4 0,8-2 16,6-2-16,4-2 0,4-3 15,6-3-15,5-1 0,2-3 16,0 0-16,11 0 0,2-2 15,-4 2-15,-3 1 0,-3 0 16,-3-3-16,-6 2 0,-3 1 0,-5 0 16</inkml:trace>
  <inkml:trace contextRef="#ctx0" brushRef="#br0" timeOffset="205921.9473">20235 7775 0,'0'0'0,"0"0"0,0 0 16,-3 21-16,3-21 0,-4 26 16,-2-8-16,1 0 0,-2-1 0,-4 8 15,-2-1-15,0-1 0,0-5 16,-2 2-16,-1-3 0,-2-2 16,-1-1-16,-2-6 0,-2-3 15,4-1-15,3-1 0,3 1 16</inkml:trace>
  <inkml:trace contextRef="#ctx0" brushRef="#br0" timeOffset="206055.5798">20232 7896 0,'0'0'16,"10"4"-16,3 2 0,2 1 0,0-1 16,7 6-16,1 3 0,5 3 15,-3 3-15,-3-3 0,-2-1 16,-3-4-16,-4-1 0,-2-2 15</inkml:trace>
  <inkml:trace contextRef="#ctx0" brushRef="#br0" timeOffset="206689.0838">19670 8358 0,'0'0'15,"-14"0"-15,-6 2 0,-10 1 16,-3-1-16,-20 1 0,-11-1 16,-12 2-16,2 2 0,-21-3 15,-5 0-15,4-4 0,4-1 0,-47-6 16,-9-5-16,19 1 0,14 2 16,-4-7-16,-3-5 0,15-1 15,10-1-15,-1-5 0,0-4 16,14-2-16,11-1 0,5-1 15,2-1-15,12 2 0,7 1 16,13-4-16,10-3 0,8 0 0,7-1 16,11-7-16,8-7 15,3 7-15,2 5 0,15-5 0,10-4 16,2 4-16,1 1 0,16-1 16,12-1-16,4 6 0,3 4 15,15-1-15,10 1 0,-2 4 16,-4 4-16,23 0 0,15 3 15,-3 6-15,-5 1 0,21 7 16,13 1-16,-8 12 0,-4 7 0,13 8 16,10 5-16,-16 3 0,-12 2 15,3 15-15,2 11 0,-23 0 16,-14-2-16,-4 9 0,-4 4 16,-14-3-16,-11-1 0,-9 2 15,-6 2-15,-16-4 0,-10-3 16,-13 0-16,-9 3 0,-7-4 15,-4-2-15,-11 1 0,-5 1 16,-3-4-16,-2-4 0,-18 2 16,-12 3-16,0-7 0,0-3 0,-11-2 15,-8-3-15,-1-4 0,0-2 16,-8-1-16,-4 2 0,6-7 16,4-3-16,-5-3 0,-2-1 15,8-6-15,5-2 0,0-14 16,1-9-16,21 5 0,11 5 0,9 1 15</inkml:trace>
  <inkml:trace contextRef="#ctx0" brushRef="#br0" timeOffset="206971.6858">20045 7817 0,'0'0'0,"0"0"16,0 0-16,24-2 0,-24 2 0,20 5 15,-20-5-15,29 8 0,-12-2 0,2 2 16,2 0-16,1 2 0,1-1 16,3 1-16,-5 0 0,-4-3 15</inkml:trace>
  <inkml:trace contextRef="#ctx0" brushRef="#br0" timeOffset="216872.5933">8066 9752 0,'0'0'0,"0"0"0,0 0 15,0 0-15,0 0 0,0 0 16,0 0-16,0 0 0,9-19 0,-9 19 15,0 0-15,0 0 16,0 0-16,11-17 0,-11 17 16,0 0-16,0 0 0,0 0 15,12-16-15,-12 16 0,6-4 0,0 3 16,-3 0-16,2 1 0,1-1 16,2 2-16,-2 0 0,2 0 15,0 0-15,1 1 0,-1-1 16,2 0-16,1 1 0,3-1 15,0 1-15,1-1 0,1 0 16,1 2-16,2-1 0,0 0 16,0-2-16,3 2 0,2-1 15,6 0-15,-2 2 0,3-2 0,-1 1 16,1-1-16,0 1 0,7-2 16,2 2-16,-1-1 0,-1 0 15,2 2-15,1-1 0,1 1 16,-1-1-16,11 0 0,0 0 15,-1-1-15,-3 1 0,3-1 16,3 0-16,-5 0 0,-5 0 16,14-1-16,4 1 0,-6-1 0,-4 2 15,12-4-15,2-1 16,-4 4-16,-4 1 0,3 0 0,0 0 16,-3-2-16,-5-1 0,27 0 15,-5-1-15,-5 0 0,-5 1 16,4 0-16,4-1 0,-9 2 15,-7 1-15,6-1 0,4-2 16,-3 2-16,-2 2 0,2 1 16,3 2-16,-5-5 0,-5-4 0,5 4 15,2 1-15,-2-1 0,-3-1 16,5 4-16,2 0 0,-6-1 16,-5-1-16,7-2 0,5 0 15,-4 2-15,-4 0 0,6 1 16,5 1-16,-8-3 0,-5-2 15,6 4-15,3 0 0,-4-2 16,-4-1-16,6 2 0,4 1 16,-5 1-16,-3 0 0,1 0 0,3-2 15,-2 0-15,-3 0 0,6-3 16,4-3-16,-5 4 0,-5 3 16,5 1-16,3 0 15,-8-3-15,-4-1 0,7-1 0,4-2 16,-2 8-16,-3 2 0,3-3 15,1-3-15,-5-3 0,-3-2 0,3 5 16,4 3-16,-4-1 16,-3-2-16,5-2 0,2-2 15,-7 0-15,-4 1 0,4 0 16,4 1-16,-2-3 0,0 1 0,3 1 16,2 1-16,-10 0 0,-7-1 15,8 0-15,5 1 0,-6 0 16,-5-1-16,6 1 0,4 2 15,-4-2-15,-2-1 0,1-1 16,1-1-16,-7 1 0,-3 3 0,6-3 16,7 0-16,-9 0 0,-3 2 15,3 2-15,4 0 16,-2 0-16,-2 0 0,4-3 0,4-1 16,-7 1-16,-2 1 0,2 2 15,3 2-15,-4-2 0,-4-2 16,7 0-16,5-1 0,-5 3 15,-4 2-15,2-3 0,2-1 16,-2 0-16,-2 0 0,3 1 16,2 1-16,-3-4 0,0 0 15,7 3-15,6 1 0,-4 0 0,-3 0 16,4 0-16,3 2 0,-8-2 16,-4 0-16,5-2 0,5-1 15,-6-1-15,-3-2 0,6 5 16,6 3-16,-4 0 0,-4 3 15,2-1-15,3-2 0,-4-1 16,-1-2-16,4 2 0,5 0 16,-5 2-16,-5 1 0,7-3 0,5-2 15,-8 3-15,-5 4 0,7 1 16,4 0-16,-5-3 0,-4-1 16,6-3-16,4-1 0,-6 2 15,-1 0-15,5 2 0,3 0 16,-5 1-16,-4-3 0,7 1 15,5 1-15,-7 2 0,-5 1 16,5-2-16,2 1 0,-3-5 16,-3-4-16,5 3 0,1 1 15,-5 3-15,-4 1 0,2-2 0,3-1 16,-4 2-16,-2-2 0,2 0 16,1 1-16,-5-1 0,-2 0 15,6 1-15,5 1 0,-9-2 16,-6 0-16,4-1 0,2 0 15,-6 2-15,-3 4 0,11-4 16,7-2-16,-7 1 0,-4 1 0,1 3 16,1 0-16,-3-6 15,-1-5-15,5 5 0,4 3 16,-6 3-16,-4 3 0,4-5 0,5-2 16,-6 2-16,-2 0 0,4-2 15,2 1-15,-5-4 0,-4-1 16,7 4-16,3 3 0,-6-2 15,-5-2-15,0 0 0,0 0 16,-3 0-16,-2 0 0,2-2 16,1-1-16,-4-2 0,-2-1 0,1 1 15,3 2-15,-9 5 0,-4 2 16,2-4-16,0-2 0,-13 1 16,2-1-16,-1-2 0,2 0 15,-2 1-15,-2-2 0,0 2 16,0 1-16,-1 0 0,-2-2 15,-3 0-15,-2 1 0,-1-1 16,1 0-16,-1 3 0,-2 2 16,0 0-16,-2-1 0,-3 0 15,-2-2-15,2 2 0,-3-2 0,3 2 16</inkml:trace>
  <inkml:trace contextRef="#ctx0" brushRef="#br0" timeOffset="217972.7915">20519 9644 0,'0'0'0,"0"0"16,0 0-16,0 0 0,0 0 0,0 0 15,-23-1-15,23 1 0,0 0 16,0 0-16,0 0 16,0 0-16,0 0 0,0 0 0,0 0 15,0 0-15,28 0 0,-28 0 16,37 1-16,-37-1 0,43 3 0,-16-1 15,7 0-15,7 1 16,0 0-16,15 1 0,5 2 16,-3-2-16,-1-3 0,15 2 15,5 0-15,-9 0 0,-5 0 0,15-1 16,4 2-16,-2-1 0,-9-1 16,9 2-16,1 0 0,7-1 15,-13-1-15,0 3 0,0 1 16,-12 0-16,-9-1 0,4 0 15,4 0-15,-12-3 0,-7 0 0,3 1 16,0-1-16,-10 2 0,-6 0 16,1-1-16,0-1 15,-6 1-15,-3 1 0,-5-3 0,-5-1 16,-8-2-16,1-1 0,-2 2 16,-1 1-16,-2 0 0,0 0 15,-3 4-15,0-2 0,-1-1 16,0 1-16,-6-1 0,-5-2 15,-1 0-15,-2 0 0,-1 0 16,-3 0-16,-3 0 0,-2 1 0,-5-1 16,-5-1-16,1 2 0,0 0 15,-16-1-15,-4-1 16,4-1-16,3 0 0,-16-1 0,-4 0 16,6 2-16,6 0 0,-16 1 15,-3-1-15,10 1 0,5 1 0,-32-3 16,5 2-16,10 1 15,6 3-15,1-1 0,0 0 16,16-3-16,10-2 0,-9 1 16,-7 2-16,9 2 0,6-2 0,-1 3 15,-1 3-15,6-2 0,5-3 16,-3 2-16,-1-1 16,8 3-16,5 1 0,0-3 0,0 0 15,7-1-15,5-1 0,5 0 16,3 1-16,8-2 0,-1-4 0,4 3 15,3 3-15,2-1 0,3 0 16,6-3-16,9-4 16,-1 2-16,0 0 0,10-2 0,5 1 15,2-1-15,1 1 0,17 0 16,6 1-16,-5 3 0,-5 0 16,14-1-16,4-1 0,-8 1 15,-5 2-15,30-5 0,-5 0 16,-18 1-16,-14-2 0,-4 2 15,-1 0-15,-12 0 0,-6 1 0,-12-1 16,-8 1-16,-5 0 0,-5 0 16,-1 3-16,0 0 0,0 0 15</inkml:trace>
  <inkml:trace contextRef="#ctx0" brushRef="#br0" timeOffset="222556.3414">6326 10786 0,'0'0'16,"0"0"-16,0 0 0,20-7 0,-10 4 16,1-1-16,3 0 0,0 1 15,1 2-15,3-2 0,6 0 16,-2 1-16,2 0 0,5-1 16,-2 1-16,4-1 0,2 0 0,4 0 15,2 1-15,2 1 16,-1 0-16,-1-2 0,0 2 0,2-1 15,1 2-15,8 0 0,1 0 16,-1 0-16,-1-2 0,2 2 16,0 0-16,-1 0 0,0 0 15,11 1-15,-3-1 0,0 1 16,-4 2-16,3-3 0,0 0 16,5 2-16,-2-1 0,-1 0 15,-1-1-15,-2 2 0,0-1 16,0 1-16,2-1 0,-2 0 15,1 2-15,23 0 0,-5 1 0,-8-2 16,-5-2-16,1-1 0,1-1 16,-6 3-16,-3 2 0,6-1 15,3 1-15,-1-3 0,-1-1 16,-1 1-16,0 3 0,1-3 16,-1-2-16,1 1 0,1 2 15,-6-1-15,-2 0 0,4 0 16,2-1-16,-2-1 0,0 0 0,1-1 15,2 0-15,-1 2 0,-2 2 16,1-2-16,0-1 0,-4 1 16,-2 1-16,1-1 0,0-2 15,0 1-15,0 0 0,2 0 16,2 1-16,-4 0 0,-2 1 0,4 1 16,3 3-16,-4-5 0,-3-3 15,4 0-15,3 1 16,-2 1-16,0 1 0,-2 0 15,-4 1-15,2 0 0,2 2 0,1-3 16,2 0-16,0-2 0,-2 2 16,1-3-16,0 0 0,-3 2 15,-1 1-15,5 1 0,2 1 16,-1-1-16,-1 1 0,1-2 16,-1-1-16,0-2 0,-1 0 0,3 3 15,2 1-15,-4-1 16,-1-1-16,0 0 0,2 0 15,-1 1-15,0-1 0,2-1 16,3-1-16,-2 3 0,-3 2 0,1-4 16,1-4-16,-1 4 0,0 3 15,2 2-15,0 2 0,-2-4 16,-3-3-16,2 2 0,0 1 16,2-1-16,-1 0 0,2 3 15,0 0-15,-1-3 0,-2-1 0,-2 2 16,0 2-16,0-1 0,0 0 15,1-1-15,-2 0 16,-2 2-16,-1 3 0,3-3 0,3-3 16,-5-1-16,-2-3 0,2 5 15,2 4-15,-2-2 0,0 0 16,-1 0-16,-1 0 0,-3 1 16,-3 1-16,4 2 0,3 1 15,-1-6-15,-3-4 0,2 3 16,0 2-16,-2 1 0,0 2 0,4-3 15,2-3-15,-1 0 0,-1 1 16,0 4-16,-2 1 0,1-1 16,1-1-16,2-2 0,2-1 15,-5 1-15,-1-1 0,1 0 16,1-1-16,0 2 0,0 2 16,1-2-16,0 2 0,-2-3 15,-3-1-15,4-1 0,0 0 16,-1 0-16,-1 2 0,-1 2 15,1 0-15,-2-2 0,-3 0 0,6-4 16,3-1-16,-3 2 0,-4 3 16,2 1-16,-1 2 0,-5-2 15,-3-1-15,3-1 0,3 0 16,-3 0-16,0-1 0,2 2 16,2 0-16,-5 0 0,-3 1 0,1-1 15,0 0-15,-15-2 0,5-1 16,3 1-16,3 2 0,-5 0 15,1-1-15,1 0 0,2 0 16,1-3-16,0-1 0,1 5 16,-1 3-16,1-4 0,-1-3 15,1 4-15,0 4 0,0-3 16,-1-1-16,0 0 0,0 1 16,-1 0-16,0-1 0,-4-2 15,2 0-15,-1-2 0,-1 2 0,0 1 16,0 1-16,1 0 0,1-2 15,-1-1-15,0-1 16,-1 0-16,-1 1 0,0 0 0,1 1 16,-2-2-16,-2 0 0,2 2 15,1 1-15,-2-1 0,-3 0 16,-3 1-16,2 2 0,0-2 16,1-2-16,3 1 0,2 1 15,-2 0-15,-2-1 0,2 2 16,1 0-16,-1 0 0,1 2 0,-1-1 15,-1 0-15,1 0 0,0-1 16,-1 1-16,1 1 0,-1-1 16,-1-2-16,2 0 0,1 1 15,-3 1-15,1-1 0,-2-1 16,0-3-16,-1 0 0,0 0 0,1 0 16,-1 0-16,-2 1 15,-2 3-15,2-2 0,2 1 16,-5 0-16,4 1 0,-2-1 15,0 1-15,0-1 0,0 0 0,1 1 16,0 0-16,1 0 0,2 2 16,-1-2-16,2 1 0,-1-1 15,0 1-15,1 0 0,0 1 16,2-2-16,2 0 0,-1 0 16,0 1-16,-3-1 0,0 1 0,6-1 15,0-1-15,0 1 0,0 0 16,0 1-16,0 0 0,-1 0 15,-1-1-15,1 0 0,0 1 16,1-1-16,0-1 0,1 0 16,1 1-16,1-2 0,-1 1 15,1 1-15,3 3 0,0-1 16,-1 3-16,1-3 0,0 0 16,1 1-16,0 3 0,7-3 15,-1 0-15,1 0 0,-2 2 16,-1-2-16,0-1 0,0 0 0,0 1 15,3-2-15,0 1 0,0 0 16,2 0-16,-1 0 0,1 0 16,-2 1-16,1-1 0,7 1 15,0 2-15,0-4 0,0-1 16,2 1-16,0 1 0,-3 1 16,-2 1-16,4-1 0,5-1 15,-1-2-15,1-2 0,27-1 16,-8 2-16,-8 5 0,-6 1 0,3-3 15,0-2-15,2-2 0,-1-2 16,-1 3-16,-3 1 0,-1 0 16,0 2-16,3 0 0,3 0 15,-4-2-15,-2 0 0,1 2 16,3 2-16,-1-7 0,1-2 0,1 3 16,-1 3-16,-2 1 0,-1 1 15,2 2-15,4 0 16,-5-3-16,-2-2 0,5-2 15,4-2-15,-4 2 0,-2-1 0,6-1 16,3-1-16,-3 0 0,-2 1 16,-2 7-16,2 3 0,-2-6 15,2-4-15,1 0 0,1 2 16,-2 0-16,0 1 0,0-2 16,-2-5-16,-1 1 0,-3 0 0,2 1 15,3-2-15,0 7 0,1 4 16,-1-3-16,-1-2 15,0-2-15,-3-2 0,2 4 0,3 2 16,-5-3-16,-2-2 0,-1-3 16,1-2-16,-3 7 0,-2 5 15,2 2-15,3 3 0,-1-7 16,0-5-16,0 0 0,0-1 16,-4 4-16,-3 1 0,3-2 15,0-2-15,-1 1 0,-2 1 0,0 0 16,1 2-16,0-1 0,1 1 15,-1-2-15,0-1 0,0 1 16,-2 0-16,6-3 0,3-1 16,-8 3-16,-4 2 0,1 0 15,2 1-15,3-3 0,1-2 16,0 3-16,-1 1 0,0 0 16,-2 2-16,0-1 0,1-1 15,-1 3-15,-1 0 0,1 0 16,-2-1-16,0-2 0,1-2 0,0-1 15,2 0-15,-1 4 0,0 5 16,3-4-16,3-3 0,-3-2 16,0 2-16,3 1 0,1 1 15,-3 2-15,-1 1 0,2 3 16,2 2-16,-5-3 0,-2-1 0,-2 2 16,0 1-16,-9 3 0,-4 0 15,-6 0-15,-2 0 16,-7-8-16,-5-5 0,-7 1 0,-4 2 15,-3 0-15</inkml:trace>
  <inkml:trace contextRef="#ctx0" brushRef="#br0" timeOffset="225673.7684">2813 11844 0,'0'0'0,"0"0"0,0 0 16,0 0-16,22-2 0,-22 2 15,0 0-15,29 0 0,-29 0 16,25 4-16,-9-1 16,0 0-16,1 0 0,2 0 0,2 0 15,-1-1-15,4 0 0,8 2 16,2-1-16,1 0 0,0 0 0,4 0 16,2 2-16,8-2 15,0 0-15,1-1 0,1-2 0,8 1 16,-2 1-16,3-2 15,0 1-15,-3 0 0,-7 2 0,12 1 16,0 1-16,-2-1 0,1-2 0,11-1 16,-3-1-16,-2 0 0,-2 0 15,3 0-15,3 1 16,2-1-16,0-1 0,33 0 16,-10 0-16,-9-1 0,-7-2 15,3 0-15,1-1 16,1 1-16,2-2 0,-4 2 0,1 0 15,-4 0-15,-4 2 0,0 0 16,0 0-16,-1 2 0,0 2 0,2 1 16,5 1-16,-6-6 0,-4-3 15,6 1-15,2-1 16,11 4-16,12 2 16,-20 2-16,-15-1 0,11-1 15,7 0-15,-11-1 0,-8 0 16,8 2-16,5-1 0,-12 1 0,-8 0 0,7 1 15,6 2-15,-7-2 16,-3-1-16,4 2 0,6 2 16,-8-1-16,-3 2 0,6-3 15,6 0-15,-11-1 0,-7-2 0,10-1 16,8-1-16,-8 3 0,-4 1 16,6-1-16,6 0 15,-13-2-15,-8-1 0,12 2 0,10 0 16,-11 0-16,-8-1 0,7 1 15,3 0-15,-4-1 0,-4 0 0,5-1 16,3-1-16,-8 1 0,-6-1 16,7 1-16,3 1 15,-6-1-15,-7 0 0,10 0 0,5 0 16,-8 0-16,-5 1 0,4 0 16,3 0-16,-5 0 0,-3 0 15,3 0-15,2-1 0,-8 1 16,-4 0-16,9 2 0,4 1 15,-9-2-15,-5-1 0,7 0 16,5 1-16,-4 0 0,-4 0 0,5-1 16,3-1-16,-9-1 0,-6 0 15,11 1-15,6 1 16,-6-1-16,-6 1 0,5 0 0,2 0 16,-3-1-16,-4 0 0,5 0 15,4-1-15,-6 1 0,-4 1 16,5-1-16,6-1 0,-5 1 15,-5-1-15,3 1 0,4-2 16,-7 1-16,-4 1 0,4-2 16,4 0-16,-6 0 0,-3 2 0,7 1 15,6 1-15,-7-1 0,-3-2 16,5 0-16,5 0 16,-8 3-16,-5 2 0,6-3 0,5-4 15,-4 1-15,-2-1 0,5 4 16,4 3-16,-8-2 0,-4 0 0,6-2 15,5-1-15,-5 2 16,-2 0-16,3 2 0,2 4 16,-4-4-16,-3 0 0,6 0 15,6 0-15,-9-2 0,-7-1 0,11 2 16,6 2-16,-6 0 0,-6 2 16,7-1-16,3 1 0,-5-5 15,-1-2-15,5 5 0,5-1 16,-6 2-16,-4-1 0,10-1 15,4-2-15,-9 0 0,-7 2 16,8 0-16,5 1 0,-5 3 16,-4 1-16,8-3 0,6-1 15,-8 0-15,-5-1 0,7 2 16,6 0-16,-7 1 0,-6-1 0,10 0 16,6-1-16,-8 0 0,-8-2 15,9 2-15,6 2 0,-6 0 16,-6-3-16,8 1 0,5 1 15,-9 1-15,-4-1 0,9-2 16,7 0-16,-9-2 0,-4-1 0,6 2 16,7 2-16,-12-1 0,-6 1 15,9-2-15,7 1 16,-7-2-16,-6-1 0,7 1 16,4 0-16,-4 3 0,-4 2 15,8-4-15,6-4 0,-12 3 0,-4 2 0,10 1 16,8 2-16,-10 1 15,-7 0-15,8-3 0,5-1 16,-7-6-16,-4-3 0,7 3 16,6 2-16,-14 4 0,-8 2 0,11 0 15,10-3-15,-7-2 16,-4-3-16,8 4 0,2 2 16,-9 1-16,-8 1 0,9-4 0,5-4 15,-7 1-15,-2 2 0,6 1 16,5-1-16,-7 3 0,-5 1 0,7-2 15,5 0-15,-11-3 16,-5-2-16,9 1 0,6 2 16,-7 1-16,-5 1 0,4-3 15,3-2-15,-5 3 0,-5 4 0,8-1 16,8 0-16,-9-1 0,-6-2 16,6 3-16,5 2 0,-9-3 15,-5 1-15,7-2 0,6-2 16,-9 2-16,-6 1 0,5 2 15,4 4-15,-5-5 0,-2-2 0,5 0 16,5 1-16,-9 1 0,-6 0 16,8-1-16,5-2 15,-10 1-15,-7 2 0,7 0 0,7 3 16,-6-5-16,-1-3 0,4 3 16,4 1-16,-4-1 0,-5-1 0,4 4 15,1 1-15,-5-3 16,-3-1-16,9-3 0,6-1 15,-11 3-15,-8 0 0,8 0 16,6 1-16,-4 0 0,-3 0 16,6-1-16,4 0 0,-6 1 0,-5 1 15,7 0-15,4-1 16,-9 0-16,-4 0 0,9 1 16,7 1-16,-6 0 0,-4-4 0,5 4 15,5-1-15,-6-1 0,-3 0 16,5 3-16,5 4 0,-9-6 15,-6-2-15,7-2 0,5-1 16,-3 2-16,-3 3 0,4 4 16,3 3-16,-6-5 0,-4-4 0,9 3 15,5 4-15,-8-3 0,-5-3 16,5 0-16,4 0 0,-8 2 16,-5 3-16,7 0 0,5-1 15,-6-3-15,-4-2 0,7 3 16,6 4-16,-7-4 0,-5-2 15,4 2-15,4-2 0,-8 0 16,-4 1-16,4-2 0,4 1 16,-7-2-16,-7 1 0,5 0 0,1-2 15,-9 0-15,-4-1 0,-3-4 16,-2-2-16,-4 4 0,-1 2 16,-11 6-16,-6 3 0,-8-7 15,-3-4-15,2 3 0,1-1 16,2 4-16</inkml:trace>
  <inkml:trace contextRef="#ctx0" brushRef="#br0" timeOffset="227439.6285">10033 12075 0,'0'0'15,"0"0"-15,0 0 0,-24 1 16,24-1-16,-25-1 0,25 1 16,-33-1-16,14 0 0,-3 0 15,-3-2-15,-6 2 0,1-2 0,-2 1 16,-2 0-16,1 0 0,2-1 15,-9 0-15,-1-2 0,3 1 16,0 1-16,2-3 0,0 1 16,-1-1-16,0 0 0,-5-2 15,2-2-15,5 0 0,3 0 0,2-1 16,1 0-16,5-1 0,4-1 16,5-3-16,1-3 0,3-1 15,3 1-15,2-4 0,3 0 16,3 1-16,1-1 0,6-1 15,4-3-15,1 1 0,2 1 0,7-8 16,2 0-16,3-1 0,0 1 16,5-3-16,4 0 15,-1 4-15,0 3 0,9-7 0,1-1 16,1 5-16,0 2 0,9-4 16,1 1-16,-4 3 0,-4 1 15,8 1-15,6 0 16,-3 3-16,-1 4 0,32-12 0,-4 0 15,-8 6-15,-4 4 0,3 5 16,3 4-16,-7-2 0,-5-1 16,5 1-16,4 0 0,-1 0 15,-1 1-15,7-1 0,6 0 16,-5 5-16,-5 1 0,6 1 16,4 0-16,-5 3 0,-3 1 0,14-4 15,8-2-15,-6 2 0,-5 1 16,8 1-16,5 2 0,-9 1 15,-6 1-15,9 0 0,6 0 16,-6 1-16,-5 1 0,6-1 16,6 0-16,-8 1 0,-6 2 0,10 1 15,7 1-15,-8 0 0,-5 0 16,4 1-16,5 2 0,-7 0 16,-6 0-16,7 0 0,6 0 15,-12-1-15,-6-1 0,3 3 16,3 3-16,-4-2 0,-2-3 15,1 2-15,1 1 0,-11 2 16,-7 1-16,5 4 0,2 1 16,-9-2-16,-6 0 0,2 7 0,2 4 15,-9-3-15,-4-4 0,-1 12 16,-1 9-16,-5-8 16,-5-6-16,1 3 0,0 2 15,-7-1-15,-3-1 0,0 7 0,0 3 16,-9-2-16,-5-2 0,-4 4 15,-5 2-15,-1-4 0,-3-3 16,-5-3-16,-3-2 0,-3-1 0,0-2 16,-7 4-16,-3 3 15,-5-5-15,-4-2 0,-8 5 16,-5 5-16,14-17 0,-1-3 0,-21 11 16,0-2-16,-4 1 0,-1 0 15,-4-4-15,-3-3 0,0 1 16,1 1-16,-7-7 0,-5-3 15,0-2-15,-2-3 0,-3 0 16,-3 0-16,-2-2 0,1-1 16,-5-2-16,-1-2 0,3-1 0,2-3 15,-2 1-15,-3-1 16,2-3-16,2-2 0,-4-2 16,-2-2-16,2 2 0,1 3 0,-2-1 15,-1 0-15,4-2 0,4-2 16,-14 2-1,-8 1-15,-15-4 0,-8-1 16,31 7-16,21 6 0,-10-1 16,-6-1-16,14-1 0,10-1 0,-7 4 15,-6 2-15,8 0 0,6-1 16,-6-2-16,-4 1 16,9 0-16,6-1 0,-4-2 0,-2 0 15,17 1-15,10 1 0,1-10 16,-1-7-16,11 8 0,9 4 0,4 3 15</inkml:trace>
  <inkml:trace contextRef="#ctx0" brushRef="#br0" timeOffset="228939.7255">20786 11944 0,'0'0'0,"0"0"16,-23-5-16,11 3 0,-3 0 0,-2-3 15,-4 0-15,-8-2 16,0 0-16,-2 0 0,-2-1 15,4-1-15,1 0 0,-6-5 16,0-1-16,1 2 0,2 1 0,2-1 16,3-1-16,-1-1 0,3-1 15,0-3-15,-1-3 0,4 2 16,3 2-16,-3-8 0,1-3 16,3-2-16,3-1 0,2-2 15,2-2-15,2 3 0,3 3 0,0-3 16,3-2-16,1 1 15,2 2-15,5-1 0,2 1 16,5-2-16,2 0 0,9-6 16,6 0-16,1 4 0,1 2 0,11 1 15,9-2-15,1 3 0,0 2 16,17-6-16,6 2 0,-1 4 16,-1 3-16,46-9 0,0 5 15,-12 5-15,-8 3 0,13 1 16,12-1-16,-12 6 0,-7 4 0,14 0 15,11 1-15,-13 2 16,-8 1-16,9-1 0,7-1 16,-7 3-16,-4 0 0,8 4 15,4 0-15,-10 0 0,-7-2 0,6 3 16,4-1-16,-9 3 0,-9 2 16,6 1-16,4-1 0,-12 0 15,-6 2-15,9 1 0,8 2 16,-10 3-16,-6 2 0,4 2 15,3 4-15,-12 0 0,-10 2 0,11 1 16,6 2-16,-8 2 16,-5 2-16,4 0 0,5 0 15,-14 2-15,-10 2 0,2 4 0,0 0 16,-8 2-16,-2 1 0,-4 5 16,-1 2-16,-4-4 0,0-4 15,-3 4-15,-2 1 0,-6-2 16,-6-3-16,-2 6 0,-2 2 15,-5-5-15,-7-4 0,-1 2 16,-3 1-16,-2-4 0,-5 1 0,-2 1 16,-3 2-16,-2-2 15,-3 2-15,-7 4 0,-5 4 16,1-9-16,0-7 0,-4-1 16,-2-1-16,-3-3 0,-2-2 0,-6 5 15,-3 3 1,-5-1-16,-4 1 0,-2-6 0,-3-3 15,0-5-15,-2-4 0,-6 0 16,-4 3-16,-1-6 0,1-2 0,-12-2 16,-7 1-1,-15 2-15,-9 0 0,19-10 0,14-6 16,-17 3-16,-12 1 16,8 2-16,5 1 0,-1-3 0,-1 0 15,0-1-15,0-1 0,-13 0 16,-10-1-16,11-1 0,7 0 15,-6 0-15,-6 1 0,4 0 16,1 2-16,-8-4 0,-5-2 16,11 2-16,7 1 0,-8 1 15,-4 2-15,0-3 0,0-1 0,-8-3 16,-6-2-16,8 2 0,4 2 16,-15-2-16,-8-1 15,-10-2-15,-8 0 0,5-1 16,3 3-16,44 3 0,29 2 0,22 3 15</inkml:trace>
  <inkml:trace contextRef="#ctx0" brushRef="#br0" timeOffset="230422.2114">10855 11048 0,'0'0'0,"0"0"15,0 0-15,0 0 0,0 0 0,0 0 16,-4-20-16,4 20 0,0 0 15,0 0-15,-24-16 0,24 16 0,-23-6 16,9 4-16,-2-1 16,-1 2-16,-3 0 0,-3 2 15,-3 0-15,-1 2 0,-1 1 0,-9 3 16,-2 2-16,1 0 0,0 3 16,-9 4-16,-1 2 0,4 3 15,3-2-15,-7 8 0,2 1 16,5-1-16,4 1 0,1 1 15,1 3-15,4-3 0,4 0 16,2 5-16,3 2 0,5-2 16,5 0-16,9-1 0,7 0 15,4-4-15,3-3 0,13 0 0,11 1 16,4-4-16,6-2 0,14-3 16,9-1-16,8-3 15,7-2-15,33-2 0,14-1 16,36 1-16,-28 0 0,1-3 0,-1-3 15,-4-1-15,-4 0 0,-2-4 16,-1-1-16,-14-1 0,-10-1 0,0-3 16,-2-2-16,-8-4 0,-7-4 15,-9-3-15,-7-3 0,-8 1 16,-6 0-16,-8-3 0,-7-1 16,-7-7-16,-6-5 0,-5-3 15,-6-2-15,-9 4 0,-8 2 16,-11-2-16,-7-3 0,-12 0 15,-7 1-15,-13 5 0,-7 4 16,-9 2-16,-6 1 0,-18 2 16,-14 0-16,1 10 0,-1 5 0,-13 5 15,-9 2-15,6 6 0,3 4 16,-3 7-16,-2 5 0,8 3 16,6 1-16,10 4 0,7-1 15,28-6-15,19-6 0,14-4 16</inkml:trace>
  <inkml:trace contextRef="#ctx0" brushRef="#br0" timeOffset="230790.4073">10328 11425 0,'0'0'0,"0"0"15,0 0-15,0 0 0,0 0 0,0 0 16,0 0-16,27-14 16,-27 14-16,25-4 0,-25 4 15,37-6-15,-17 2 0,5 1 0,6 2 16,2 0-16,1 0 0,16 0 16,3 0-16,10-1 0,-1 0 15,4 2-15,4 0 0,11-2 16,-4 1-16,17 0 0,0 0 15,-4-1-15,-4-4 0,43 2 16,12 1-16,-20 2 0,-13 1 0,-1 0 16,0 3-16,-11-2 0,-8 1 15,-3 1-15,-2 2 16,-13-3-16,-8-1 0,-11 1 0,-8 2 16,-11-2-16,-8-2 0,-8 1 15,-5-1-15,-3 0 0</inkml:trace>
  <inkml:trace contextRef="#ctx0" brushRef="#br0" timeOffset="231857.0035">20247 10980 0,'0'0'16,"0"0"-16,0 0 0,-19 16 0,19-16 16,-17 16-16,6-3 15,0 2-15,0 1 0,0 3 16,1 3-16,0 7 0,4 2 0,5-1 16,4 2-16,5-1 15,4 1-15,11 6 0,6 1 0,4-4 16,4-2-16,22 6 0,9-2 15,3-4-15,0-2 0,22 2 16,18 2-16,4-8 16,1-2-16,55-2 0,-12-7 15,-40-7-15,-27-4 0,-7-9 0,-4-6 16,-5-6-16,-3-4 0,-8-1 16,-4-1-16,-14-4 0,-8-2 0,-7-2 15,-5-3-15,-4-1 0,-5-2 16,-11-3-16,-9-1 0,-9-1 15,-6-2-15,-10-1 0,-9-3 16,-5 7-16,-2 4 0,-11 4 16,-7 2-16,-3 1 0,0 2 15,-8 4-15,-5 2 0,-1 6 16,-2 3-16,-1 4 0,-3 2 16,2 5-16,2 5 0,1 3 15,0 3-15,8 4 0,3 4 0,4 1 16,3 2-16,9-3 0,6 1 15,8 1-15,6 2 0,6 1 16,5 1-16,5-1 16,5-2-16,4-7 0,1-3 0,3-4 15</inkml:trace>
  <inkml:trace contextRef="#ctx0" brushRef="#br0" timeOffset="232158.5725">20424 11327 0,'0'0'0,"0"0"16,0 0-16,0 0 0,0 0 15,30-9-15,-30 9 0,29-3 16,-14 2-16,7 0 0,5 0 16,2-1-16,3 0 0,17 1 15,5 1-15,3-1 0,4 0 0,18 1 16,4 0-16,15 3 15,-2 4-15,14 1 0,-4 1 0,2-1 16,-10 0-16,26 1 0,-21-5 16,-23-2-16,-19-4 0,-19 1 15,-12 0-15,-9 1 0,-7 1 16,-10-8-16,-10-4 0,-5 5 16,-5 0-16,-9 1 0,-5 2 15,12 0-15,3 2 0,4 0 0</inkml:trace>
  <inkml:trace contextRef="#ctx0" brushRef="#br0" timeOffset="238673.5284">5593 12919 0,'0'0'0,"0"0"0,23-1 16,-5 1-16,2-2 0,14-1 0,5-2 15,5 1-15,4 1 0,18-2 16,7 0-16,21-2 16,8 0-16,9 1 15,8 0-15,3 0 0,-17 3 0,57 0 16,16 0-1,-5 0-15,-3 0 0,-42 1 0,-30 1 16,-1 3-16,-1-1 0,0-1 16,-2-1-16,1 2 0,1 1 15,-11-4-15,-8-1 0,-1-2 0,-1-3 16,-7 1-16,-6 0 0,-10-2 16,-8 1-16,-11 2 0,-8 2 15,-13-2-15,-9-1 0,-1 3 16,0 0-16,0 2 0</inkml:trace>
  <inkml:trace contextRef="#ctx0" brushRef="#br0" timeOffset="241273.1963">9934 12855 0,'0'0'0,"0"0"16,0 0-16,0 0 0,0 0 0,24-4 15,-24 4-15,0 0 0,24-3 16,-24 3-16,0 0 16,27 2-16,-17 1 0,3-2 0,4-1 15,-1 1-15,1 2 0,3-2 16,3 1-16,0-1 0,0 3 16,14 0-16,5 2 0,-3 0 15,0-2-15,12 3 0,3-3 16,-3 2-16,-1 0 0,13 1 15,2-1-15,-6-1 0,-3 0 0,13 0 16,3 1-16,-8-2 0,-5 0 16,13-1-16,1 0 0,-8-2 15,-6 0-15,33 1 0,-4 0 16,-12 0-16,-8 2 0,6-2 16,3 0-16,-12-2 0,-6-1 15,7 0-15,6-1 0,-9 3 16,-5 1-16,8-3 0,6-2 15,-10 0-15,-4-1 0,6 2 16,5 0-16,-9 1 0,-7 0 0,7 0 16,5-1-16,-6 0 0,-5-2 15,9 1-15,4-1 0,-8 3 16,-3 2-16,4-1 0,4-2 16,-8 1-16,-5 0 0,7 0 15,5 0-15,-4-2 0,-4-1 0,6 1 16,2 1-16,-11 0 15,-9 2-15,11-1 0,9-1 16,-7-3-16,-3-1 0,6 2 0,4 3 16,-7-3-16,-6-2 0,8 0 15,4 2-15,-6 3 0,-3 4 16,4-5-16,5-2 0,-9 0 16,-5 1-16,8 1 0,6 2 15,-7-1-15,-4 0 0,5-2 16,4 0-16,-6 2 0,-4 0 0,8-2 15,5 0-15,-12-1 0,-5 0 16,7 2-16,6 2 16,-5-1-16,-3 0 0,6-1 0,5-2 15,-9 3-15,-6 0 0,11 1 16,6 1-16,-9 1 0,-7 3 0,8-3 16,5-2-16,-5-1 15,-3-1-15,7-1 0,5 1 16,-10 1-16,-8 1 0,9 5 15,6 3-15,-4-4 0,-4-2 0,5 0 16,5-2-16,-8-2 0,-5-1 16,9 3-16,7 2 15,-8 1-15,-5-2 0,7 0 0,4 1 16,-10 2-16,-5 2 0,5-1 16,4 2-16,-5-4 0,-4-5 15,6 4-15,5 2 0,-9 0 16,-7 1-16,7-6 0,4-3 15,-3 2-15,-1 2 0,2 3 16,2 3-16,-4-4 0,-4-2 0,7-2 16,5 0-16,-9 2 0,-7 3 15,8-3-15,5-1 16,-8 2-16,-6 4 0,8-4 0,5 0 16,-4-5-16,-3-1 0,7 4 15,5 1-15,-8 0 0,-5 0 0,5-5 16,3-1-16,-6 5 15,-5 3-15,9 0 0,7 1 16,-6-6-16,-5-2 0,9 0 0,4 2 16,-8 0-16,-6-1 0,10 2 15,4 1-15,-6 0 0,-4 1 0,3-2 16,3-2-16,-6 1 16,-5 0-16,8 0 0,7-1 15,-8 3-15,-4 1 0,5 0 16,6 0-16,-8-2 0,-4 0 0,6-2 15,3 0-15,-8 2 16,-6 1-16,8-2 0,6-3 16,-6 2-16,-4 2 0,5 0 0,5 1 15,-7 1-15,-2 0 0,6-3 16,4-1-16,-8-1 0,-6-1 16,7 2-16,6 0 0,-6 3 15,-4 1-15,7 0 0,5-1 16,-7 0-16,-4-1 0,6 0 15,2 0-15,-6-2 0,-6-1 0,7 2 16,5 1-16,-6 1 0,-5 2 16,7-2-16,5 0 15,-6 0-15,-4 0 0,5 1 0,4 1 16,-7 1-16,-5 0 0,9-1 16,6-1-16,-6 3 0,-4 2 0,2-1 15,2 0-15,-5-2 16,-3-1-16,6 0 0,5 1 15,-7 1-15,-5 1 0,9 0 16,7-2-16,-11-1 0,-6 0 0,7 3 16,4 1-16,-3-5 0,-2-4 15,4 1-15,2-1 0,-5 4 16,-5 0-16,9 0 0,7 0 16,-11-1-16,-7 0 0,7 2 15,5 0-15,-5-1 0,-4 0 0,6 0 16,4 2-16,-4 0 0,-3 0 15,5 1-15,4 2 16,-9 1-16,-4 1 0,6-4 0,5 0 16,-9-5-16,-8-4 0,10 8 15,6 3-15,-6-2 0,-3-2 16,2 1-16,3 1 0,-5-1 16,-5 0-16,4-2 0,3-3 15,-7 2-15,-5 1 0,6 0 16,5 0-16,-7 1 0,-4 3 0,9-4 15,6-3-15,-12 2 16,-5 0-16,6 0 0,4 1 16,-6 0-16,-5 2 0,5-5 0,4-2 15,-9 2-15,-6 3 0,5-3 16,4-3-16,-16 2 0,2-1 0,9 2 16,3 0-16,-5 2 15,-1 2-15,3-1 0,2 0 16,-2 0-16,-1 2 0,3 1 15,3-1-15,-5 0 0,-3-1 0,3 1 16,1 0-16,-5 2 0,-5 2 16,3-4-16,3-2 0,-7-1 15,-1 0-15,-3 2 0,-2 1 16,-5-2-16,-3-2 0,-3 1 16,0 1-16,-3-1 0</inkml:trace>
  <inkml:trace contextRef="#ctx0" brushRef="#br0" timeOffset="244906.3483">4833 13933 0,'0'0'0,"0"0"0,0 0 0,0 0 15,0 0-15,0 0 0,0 0 16,0 0-16,24-5 0,-24 5 15,0 0-15,0 0 0,27 1 0,-27-1 16,0 0-16,32 2 0,-20-1 16,1 0-16,2-1 15,-1 1-15,0-1 0,3 0 0,1 0 16,1 0-16,1 0 0,1 0 16,2 0-16,6 0 0,-2 1 0,1-1 15,4-1-15,-2 1 16,1-1-16,9 1 0,1-1 15,-3 1-15,0-1 0,1 0 0,3 0 16,-2 0-16,0 1 0,11-1 16,0 1-16,-4 0 0,-2 0 15,10 2-15,3 0 0,-10-2 16,-4 1-16,7 0 0,5 0 16,-8 1-16,-3-1 0,9 2 15,2-1-15,-6 2 0,-3-2 0,5 0 16,6-1-16,-6 0 15,-6-1-15,8 3 0,6 2 16,-6-3-16,-3 1 0,28 0 0,0-2 16,-15 1-16,-10 2 0,8-3 15,4 1-15,-8 1 0,-7 0 16,11 1-16,7-2 0,-10-3 16,-4 0-16,6 1 0,7 2 15,-9-1-15,-8-1 0,13 2 16,9 1-16,-10-1 0,-6-1 0,6 1 15,7 2-15,-8 1 0,-4 0 16,8-1-16,7 0 16,-12 0-16,-7-1 0,10 1 0,6 2 15,-3-3-15,-5-3 0,7 0 16,6-2-16,-6 1 0,-5 1 16,-1-1-16,1-1 0,-5 1 15,-4 0-15,10 1 0,8 1 16,-8-2-16,-6-1 0,9-1 15,4-1-15,-8 4 0,-6 4 0,7-4 16,5-2-16,-5 0 0,-4 1 16,5 0-16,5 2 15,-11 0-15,-6-1 0,10 0 0,7 0 16,-7 1-16,-6 0 0,7-1 16,5-1-16,-6 1 0,-5 0 0,8 0 15,6 0-15,-10 0 16,-7 0-16,8 0 0,7 0 15,-4 2-15,-3 1 0,6-1 0,4 0 16,-13-1-16,-8-2 0,13 3 16,10 3-16,-9-7 0,-6-2 15,8 4-15,8 2 16,-8 0-16,-3 2 0,7-2 0,4-1 16,-9 1-16,-5 0 0,8 0 15,5 2-15,-10-1 0,-8 0 0,15-1 16,10 0-16,-13 1 15,-7-2-15,10 1 0,8 1 16,-9 1-16,-4 0 0,7-3 16,5-2-16,-9 1 0,-7 1 0,12 2 15,7 3-15,-10-1 0,-8-4 16,9-1-16,7-1 0,-9-1 16,-6 1-16,7 1 0,4 3 15,-7-2-15,-6-2 0,11 2 16,7-1-16,-7 2 0,-5 0 0,6-2 15,7 0-15,-11 1 0,-6 0 16,9-1-16,8 1 16,-9 0-16,-6 1 0,12-3 0,6-1 15,-11 3-15,-9 5 0,8-1 16,5 1-16,-6-6 0,-5-4 16,10 4-16,7 1 15,-10-1-15,-5-2 0,5 2 0,5 2 16,-7 4-16,-6-1 0,12-2 15,5-1-15,-8-1 0,-5 1 0,7-1 16,7 0-16,-10 3 16,-8 1-16,8 2 0,7 2 15,-9-4-15,-7-1 0,12 0 16,7 1-16,-12-2 0,-8-1 0,9 0 16,6 1-16,-8-1 0,-7-2 15,9 2-15,5 1 0,-8 1 16,-7 0-16,13-4 0,9-2 15,-12-1-15,-9 0 0,4-1 16,3 0-16,-7 1 0,-3 1 0,4 2 16,3 2-16,-3-3 0,-2-1 15,6-5-15,4-3 0,-6 7 16,-4 5-16,3-2 0,3-1 16,-6 0-16,-4 0 0,10 2 15,5 2-15,-8-1 0,-6-2 0,8-1 16,5-2-16,-6 1 0,-3 0 15,5 1-15,1 2 16,-4 1-16,-6 1 0,4 0 0,5 1 16,-6-2-16,-4 0 0,8-1 15,3 1-15,-1-2 0,-4 0 16,4-2-16,5 1 16,-7 2-16,-7 2 0,9 0 0,4-2 15,-8 1-15,-6-2 0,8 0 16,4 1-16,-3-2 0,-4-2 0,4 4 15,4 3-15,-6-1 16,-4-1-16,3-2 0,4-1 16,-7 0-16,-5-2 0,6 4 0,5 1 15,-3-5-15,-3-3 0,7 0 16,4 2-16,-8 2 0,-4 2 16,0-2-16,2-1 0,-3 1 15,-2 1-15,6-2 0,4 1 16,-5-1-16,-6 0 0,4 2 15,2-1-15,-6 1 0,-1-1 0,8-1 16,5-2-16,-4 5 16,-2 2-16,-4-1 0,-3-3 15,-2-2-15,1-5 0,4 0 0,5 0 16,-6 9-16,-5 5 0,4-1 16,3 0-16,0-6 0,2-3 15,7 1-15,5 1 0,-16 3 16,-8 1-16,2 3 0,1 1 15,4-5-15,3-4 0,7 2 16,5 1-16,-3 4 16,-3 1-16,-7 0 0,-2 0 0,-2-3 15,0-3-15,2 3 0,1 1 16,-4-1-16,-3 2 0,2-1 16,1 0-16,-3-1 0,-2-1 15,-4 2-15,-1-1 0,-1-3 16,-1-4-16,0 8 0,0 5 15,-2-1-15,-1 0 0,-4 0 0,-1-1 16,-1-1-16,1 0 0,-8 3 16,-4 2-16,-4-5 0,-3-5 15,-11-1-15,-1 0 0,-1 1 16,-3 1-16,-4-1 0,-4-2 16,1 0-16,3 1 0,0 0 15</inkml:trace>
  <inkml:trace contextRef="#ctx0" brushRef="#br0" timeOffset="260406.6709">7244 15118 0,'0'0'0,"0"0"0,0 0 0,0 0 16,0 0-16,0 0 0,0 0 15,0 0-15,0 0 0,32-11 16,-32 11-16,35-5 0,-14 3 0,6 1 15,4 0-15,1 0 16,0-3-16,13 4 0,3 1 0,1 2 16,-1 1-16,8 1 0,-4 0 15,-10 2-15,-4 1 0,-5 3 16,-8-1-16,-9-2 0,-9 0 16,0-2-16,-4-2 0,1 0 15</inkml:trace>
  <inkml:trace contextRef="#ctx0" brushRef="#br0" timeOffset="260592.3647">7425 15465 0,'0'0'0,"0"0"16,24-2-16,-7 0 0,2-1 0,8-1 15,4-1-15,1 1 16,1 1-16,8 0 0,0 1 15,-4-1-15,-6 2 0,-3-2 0,-5 2 16,-7-2-16,-4-1 0,-2 1 16,-3 1-16,-1 0 0</inkml:trace>
  <inkml:trace contextRef="#ctx0" brushRef="#br0" timeOffset="260773.4709">7210 15703 0,'0'0'0,"0"0"15,0 0-15,0 0 0,24 15 16,-24-15-16,36 15 0,-11-7 16,4-1-16,5-1 0,7-1 15,10 1-15,3-1 0,15-1 16,0 0-16,6-3 0,-8-3 0,-14 1 16,-12 0-16,-9 1 15</inkml:trace>
  <inkml:trace contextRef="#ctx0" brushRef="#br0" timeOffset="260973.7247">8416 15222 0,'0'0'0,"0"0"0,0 0 16,24 12-16,-24-12 0,26 12 15,-12-5-15,0 2 0,1 1 0,-2 0 16,0 0-16,-2-2 16,-1 0-16,-1-2 0</inkml:trace>
  <inkml:trace contextRef="#ctx0" brushRef="#br0" timeOffset="261273.5683">8279 15488 0,'0'0'0,"0"0"16,0 0-16,32 10 0,-32-10 0,29 8 15,-15-2-15,2 1 0,0 1 0,1 2 16,1 0-16,2 4 0,-1-2 16,-3 4-16,-3 2 15,-3 1-15,-4 0 0,-2 2 0,-4 1 16,-1-1-16,-5-1 0,3 0 15,1 1-15,1-3 0,1-1 16,3-1-16,2-1 0,4-3 16,2-1-16,4-2 0,1-4 15,5-3-15,3-6 0,6-6 16,5-7-16,7-12 0,-1-6 16,-2 2-16,-9 7 0,-8 6 0</inkml:trace>
  <inkml:trace contextRef="#ctx0" brushRef="#br0" timeOffset="261573.5399">9402 14880 0,'0'0'16,"0"0"-16,0 0 0,0 0 16,0 0-16,-31 7 0,31-7 15,-42 15-15,16-2 0,-3 0 16,-3 2-16,-1 0 0,-2 2 0,-7 6 15,4-1 1,7-1-16,7-3 0,3 4 0,8-4 16,13-2-16,10-2 0,11-3 15,7-1-15,4-1 0,4-1 0,12 1 16,6-1-16,1-1 0,0-1 16,9 2-16,-1 1 15,-9 1-15,-6 1 0,-15-2 16,-9 0-16,-10-1 0,-8 0 15,-4-1-15,-2 0 0,0-3 0,0-1 16,0 0-16</inkml:trace>
  <inkml:trace contextRef="#ctx0" brushRef="#br0" timeOffset="261756.4474">9224 15380 0,'0'0'0,"0"0"0,0 0 16,-13 25-16,13-25 0,-18 21 15,6-7-15,2 0 0,-3 1 16,0 4-16,2 0 0,2-1 16,1-2-16,5-2 0,3-1 15,3-3-15,4-2 0,3-7 0,5-4 16,-1 0-16,-3 0 0,-3 1 16</inkml:trace>
  <inkml:trace contextRef="#ctx0" brushRef="#br0" timeOffset="261923.8723">9434 15489 0,'0'0'0,"0"0"0,0 0 16,-12 23-16,12-23 0,-16 26 0,2-9 15,-3 3-15,-1 2 0,-6 6 16,2 1-16,-1-2 0,1-2 16,-3 3-16,-1-1 0,8-8 15,3-4-15,4-4 0,0-1 16,4-3-16</inkml:trace>
  <inkml:trace contextRef="#ctx0" brushRef="#br0" timeOffset="262123.6351">9560 15654 0,'0'0'0,"0"0"16,0 0-16,-7 27 0,7-27 0,-20 35 15,3-13-15,0 3 16,-2 3-16,-13 12 15,-4 4-15,1-4 0,5-3 0,-8 3 16,-4 4-16,7-9 0,5-6 16,8-10-16,6-8 0,5-9 15,5-8-15,2 2 0,0 0 0,1 1 16</inkml:trace>
  <inkml:trace contextRef="#ctx0" brushRef="#br0" timeOffset="262389.994">10162 15193 0,'0'0'0,"0"0"16,0 0-16,20 4 0,-20-4 0,26 6 15,-7-3-15,2-1 0,1 0 16,5 0-16,3-1 16,7 2-16,-2 0 0,3 0 15,1-2-15,2-1 0,-3-4 16,-7-4-16,-6-4 0,-4 2 0,-4 3 16,-4 0-16</inkml:trace>
  <inkml:trace contextRef="#ctx0" brushRef="#br0" timeOffset="262573.4315">10492 15013 0,'0'0'0,"0"0"0,0 0 16,0 0-16,3 27 0,-3-27 16,-1 29-16,-1-11 0,-1 2 0,-3 3 15,0 4 1,-1-3-16,0-1 0,-1 4 0,-2-1 15,1-1-15,0-3 0,1-3 16,2-2-16,0-3 0</inkml:trace>
  <inkml:trace contextRef="#ctx0" brushRef="#br0" timeOffset="262773.6596">10079 15437 0,'0'0'0,"0"0"0,0 0 0,35 11 15,-35-11-15,40 6 0,-11-4 0,6-1 16,2 0-16,17-1 16,6 1-16,8-3 0,-3-3 0,9 0 15,-4 0-15,-3 0 0,-6 0 16,-1-7-16,-11-3 0,-12 2 16,-10 4-16,-6 3 0</inkml:trace>
  <inkml:trace contextRef="#ctx0" brushRef="#br0" timeOffset="262973.1821">10886 15157 0,'0'0'0,"0"0"16,0 0-16,0 0 0,-29 22 16,12-7-16,-5 2 0,-4 5 15,-5 3-15,-21 19 16,-9 9-16,4-1 0,4-2 0,-15 11 15,-14 8-15,1 1 16,10-10-16,-5 4 0,16-13 0,18-16 16</inkml:trace>
  <inkml:trace contextRef="#ctx0" brushRef="#br0" timeOffset="263157.0063">10458 15633 0,'0'0'16,"18"0"-16,2-1 0,3 1 0,3 0 16,10 0-16,4 0 0,5 0 15,-3 0-15,0 0 0,1 0 16,2 0-16,-5 0 0,-8-1 16,-7 0-16,-5 0 0,-4 0 0,-4 1 15</inkml:trace>
  <inkml:trace contextRef="#ctx0" brushRef="#br0" timeOffset="263490.6724">10635 15654 0,'0'0'0,"0"0"15,-22 9-15,9-2 0,-1 3 0,-4 1 16,-2 2-16,-4 3 0,0 0 16,3 0-16,3-1 0,4-2 15,2-1-15,4 0 0,4 1 16,5-1-16,4-1 0,5-2 15,3-2-15,3 0 0,0-1 0,5 1 16,4-1-16,3 0 0,-1 0 16,-5 0-16,-2 0 15,-4 1-15,-3 3 0,-3 1 0,-2 1 16,-5 0-16,-2 0 0,-5 4 16,-6 0-16,-4 1 0,-4-2 0,-5 3 15,-1-2-15,-5-2 16,-3 0-16,1-3 0,1-3 15,4-4-15,2-5 0,3-4 0,2-2 16,6-10-16,5-6 0,7-7 16,5-6-16,6-4 0,6-2 15,-2 3-15,-3 7 0,-2 8 16</inkml:trace>
  <inkml:trace contextRef="#ctx0" brushRef="#br0" timeOffset="263621.1321">11340 15318 0,'0'0'0,"0"0"0,0 0 16,0 0-16,19 10 0,-19-10 0,0 0 16,13 22-16,-11-11 0,-2 0 15,-2 2-15,0-2 0,1-1 16,-1-1-16</inkml:trace>
  <inkml:trace contextRef="#ctx0" brushRef="#br0" timeOffset="263923.0245">11215 15583 0,'0'0'0,"0"0"15,0 0-15,31 8 0,-20-5 0,1 1 16,2 2 0,-2-1-16,0 2 0,-2 0 0,-1 1 15,-5 1-15,-3 2 0,-1 0 16,-2 2-16,-8 3 0,-6 2 15,0 0-15,-2-1 0,2 0 16,0-1-16,4-2 0,2-2 16,4-2-16,1-1 0,5-2 15,4 0-15,5-4 0,7-2 16,3-2-16,2-2 0,9-6 16,8-4-16,2-1 0,0-3 15,10-5-15,-1-3 0,-4 2 16,-10 4-16,-7 4 0</inkml:trace>
  <inkml:trace contextRef="#ctx0" brushRef="#br0" timeOffset="264123.5354">11886 15395 0,'0'0'0,"0"0"0,24 3 0,-8-1 15,2 0-15,10 1 0,4 1 0,1 0 16,2 1-16,8 0 0,-1-1 16,-3 2-16,-1-1 0,-6 1 15,-4-2-15,-6 0 0,-5-1 16,-2 0-16</inkml:trace>
  <inkml:trace contextRef="#ctx0" brushRef="#br0" timeOffset="264456.564">11678 15552 0,'0'0'0,"0"0"0,0 0 16,36 4-16,-21-4 0,2 1 0,-1 0 16,4 0-16,1 1 0,4 2 15,0 0-15,-6 1 0,-1-1 16,-5 2-16,-3 1 0,-7 4 15,-4 2-15,-6 1 0,-8 2 16,-1 3-16,-3 2 0,-5 0 16,-4 3-16,-2 4 0,5-2 15,4-2-15,4-3 0,1 1 0,5-3 16,6-3-16,2-5 16,9-2-16,5-2 0,7-2 0,6-4 15,3-3-15,4-3 0,6-9 16,4-5-16,2-5 15,3-2-15,-2-5 0,-9 1 16,-4 3-16,-8 7 0,-5 5 16</inkml:trace>
  <inkml:trace contextRef="#ctx0" brushRef="#br0" timeOffset="264723.1742">12137 15189 0,'0'0'0,"0"0"0,3 23 16,-3-23-16,5 39 0,-3-10 15,0 8-15,0 14 0,-1 3 0,5 23 16,2 7 0,4 6-16,1-9 0,5 3 0,1-9 15,2-4-15,-2-10 0,0-9 16,-1-6-16,2-12 0,3-8 0,-3-11 15,1-9-15,-2-12 16,0-9-16,-6-8 0,-1-7 16,-3 7-16,-2 7 0,-2 3 0</inkml:trace>
  <inkml:trace contextRef="#ctx0" brushRef="#br0" timeOffset="264902.4209">12488 15073 0,'0'0'0,"0"0"0,0 0 15,0 0-15,18 17 0,-18-17 0,16 20 16,-16-20-16,15 22 0,-8-13 16,-1-1-1,0-1-15</inkml:trace>
  <inkml:trace contextRef="#ctx0" brushRef="#br0" timeOffset="265390.7361">13071 15223 0,'0'0'0,"0"0"0,0 0 15,0 0-15,0 0 0,28 17 16,-28-17-16,18 16 0,-18-16 16,19 18-16,-9-9 0,-1-2 15,-2 0-15,0-1 0</inkml:trace>
  <inkml:trace contextRef="#ctx0" brushRef="#br0" timeOffset="265690.5067">12796 15468 0,'0'0'0,"0"0"16,0 0-16,33 7 0,-33-7 0,38 4 15,-14-1-15,0-1 16,1 1-16,4 2 0,0 1 16,-4 0-16,-2-1 0,-2 4 0,-2 0 15,-6 4-15,-4 1 0,-5 2 16,-6 2-16,-2 3 0,-4 2 15,-7 6-15,-5 1 0,1 1 16,2 0-16,1 0 0,3 0 16,2-1-16,3-5 0,6-7 15,4 0-15,4-5 0,1-3 0,10-2 16,7-1-16,4-4 16,3-3-16,5-7 0,5-6 0,10-9 15,0-6-15,-1-9 0,-1-8 16,-6 6-16,-12 9 0,-6 8 15</inkml:trace>
  <inkml:trace contextRef="#ctx0" brushRef="#br0" timeOffset="265862.5931">13672 15325 0,'0'0'0,"0"0"0,22 1 15,-7 0-15,3 0 0,3 0 16,3 0-16,10-1 0,2-1 16,0-2-16,-1 0 0,1 0 15,-6-1-15,-6 2 0</inkml:trace>
  <inkml:trace contextRef="#ctx0" brushRef="#br0" timeOffset="266339.8736">13922 15041 0,'0'0'0,"0"0"16,0 0-16,0 0 0,5 23 0,-5-23 16,3 26-16,-3-26 0,0 35 15,-3-15-15,1 5 16,0 0-16,0-2 0,-3 6 0,0-1 15,-1-2-15,1-1 0,-2-2 16,-1-3-16,0-2 0,-1-1 16,-1-6-16,0-3 0,0-2 0,-1-1 15,-1-1-15,0-2 16,-1-2-16,-2 0 0,0 0 16,-1 0-16,1 0 0,-1 0 0,3 0 15,2-2-15,1 2 0,3 0 16,2 0-16,3 2 0,6-1 15,6 0-15,7-1 0,5-1 16,4-1-16,5-1 0,7 0 16,6 0-16,8 0 0,-2 0 15,2 0-15,0 1 0,5 1 0,-4 1 16,-6 2-16,-7 3 16,-8-1-16,-6-1 0,-7 1 15,-4 3-15,-9 2 0,-4 2 0,-11 2 16,-9 2-16,-2 2 0,-2 3 15,-9-5-15,-6-3 0,8-3 16,6-2-16,5-1 0</inkml:trace>
  <inkml:trace contextRef="#ctx0" brushRef="#br0" timeOffset="266495.4314">13762 15560 0,'0'0'0,"0"0"15,0 0-15,0 0 0,0 0 0,24 20 16,-24-20-16,23 14 16,-23-14-16,27 14 0,-14-7 15,-1 0-15,-1-2 0,-1 0 16,-1-1-16,-1-1 0</inkml:trace>
  <inkml:trace contextRef="#ctx0" brushRef="#br0" timeOffset="266706.7476">13690 15730 0,'0'0'0,"0"0"16,0 0-16,16 16 0,-16-16 0,0 0 15,23 21-15,-11-13 16,3 0-16,2-2 0,1-1 15,-2-1-15,-1-1 0,0 0 0,-2-1 16,-2 0-16</inkml:trace>
  <inkml:trace contextRef="#ctx0" brushRef="#br0" timeOffset="266926.0356">13568 15861 0,'0'0'0,"0"0"15,0 0-15,0 0 0,0 0 0,0 0 16,31 19-16,-31-19 16,40 13-16,-13-8 0,6-1 15,-1 1-15,0 0 0,13 0 0,3 0 16,-1-1-16,1 1 0,7 0 16,-4-1-16,-2-1 0,-3-2 0,4-1 15,-5-3-15,-9-1 0,-6-2 16,-7 2-16,-4 1 0,-5-1 15</inkml:trace>
  <inkml:trace contextRef="#ctx0" brushRef="#br0" timeOffset="267123.2864">14107 15650 0,'0'0'0,"0"0"0,0 0 0,-7 23 16,7-23-16,-9 34 15,0-11-15,-3 3 0,-3 2 0,-5 13 16,1 0-16,-1 0 0,1 0 16,-7 10-16,-4-1 0,3-9 15,3-8-15,1-1 0,5-7 16,4-5-16</inkml:trace>
  <inkml:trace contextRef="#ctx0" brushRef="#br0" timeOffset="267307.1394">14002 16084 0,'0'0'0,"0"0"0,0 0 15,19 18-15,-11-8 0,1 4 16,1 4-16,-2 0 16,1 0-16,5 4 0,3-2 0,0-4 15,-1-1-15,1-6 0,-2-6 16,-2 0-16,-2-1 0,-1 1 15</inkml:trace>
  <inkml:trace contextRef="#ctx0" brushRef="#br0" timeOffset="267873.7778">14976 15166 0,'0'0'0,"0"0"0,0 0 0,0 0 16,0 0-16,0 0 0,0 0 15,0 0-15,0 0 0,0 0 16,-31 14-16,31-14 0,-20 16 16,20-16-16,-27 24 0,11-10 0,1-1 15,1 0-15,2 2 0,2-2 16,2 1-16,2 0 0,3 1 15,3 4-15,4-1 0,4-1 16,3-1-16,0-2 0,0 0 16,1-2-16,1 1 0,-1-2 0,-2-1 15,-1-1-15,-2-2 16,-5 0-16,-4 2 0,-4 0 16,-3 2-16,-2 0 0,-2 2 0,-1-2 15,-2 0-15,2-1 0,1-2 16,4-1-16,4 1 0,1 1 15,3 1-15,3-1 0,4 1 16,2 0-16,1-2 0,0 3 16,0 0-16,-2 0 0,-2 2 15,-4 1-15,-3 1 0,-6 4 16,-4 4-16,-4 2 0,-4 2 16,-1 0-16,0-1 0,-5 6 15,-1-1-15,4-2 0,4-2 0,4 3 16,6-4-16,8-7 0,6-1 15,6-3-15,6-2 0,3-5 16,3-3-16,6-6 0,4-3 16,2-4-16,2-4 0,8-12 15,-2-6-15,-9 5 0,-8 6 16,-5 5-16</inkml:trace>
  <inkml:trace contextRef="#ctx0" brushRef="#br0" timeOffset="268090.4812">15147 15311 0,'0'0'16,"0"0"-16,0 0 0,28 2 0,-14-2 15,3 0-15,5 0 16,1 0-16,2 1 0,10-2 15,4-1-15,-4-1 0,-3 0 0,4-1 16,-2 0-16,-6 1 0,-6 1 0,-4 0 16</inkml:trace>
  <inkml:trace contextRef="#ctx0" brushRef="#br0" timeOffset="268506.826">15514 15045 0,'0'0'0,"0"0"0,0 0 0,0 0 16,-2 29-16,2-29 0,-5 25 15,5-25-15,-10 30 0,5-11 16,-1 2-16,0-2 0,-2 1 0,-3 2 16,0 0-16,0-3 0,1-2 15,-1 0-15,0-1 0,-1-1 16,-1 0-16,-1-3 0,1 0 15,1-3-15,1-1 0,2-2 16,1 0-16,2-2 0,0 0 0,5 0 16,3-1-16,4-2 15,2-1-15,3 0 0,3 0 16,5 0-16,3 0 0,11 1 0,3 0 16,1 1-16,0 0 0,9 2 15,0 0-15,-5 0 0,-2 1 16,-6-1-16,-4 0 0,-6-1 15,-4 1-15,-4-1 0,-3 1 16,-4 1-16,-4 1 0,-7 2 16,-7 2-16,-6-1 0,-5-1 0,-6-1 15,-4 0-15,6-2 0,4-1 16,4-1-16</inkml:trace>
  <inkml:trace contextRef="#ctx0" brushRef="#br0" timeOffset="268690.0478">15255 15541 0,'0'0'0,"0"0"0,0 0 16,0 0-16,0 0 0,26 11 15,-26-11-15,22 10 0,-22-10 0,21 14 16,-10-7-16,-1 1 0,0-1 16,1 2-16,1-1 15,-2 0-15,-1 1 0,-1-4 0,-2-1 16,1 0-16,-2-1 0,0 0 15</inkml:trace>
  <inkml:trace contextRef="#ctx0" brushRef="#br0" timeOffset="268873.6082">15229 15743 0,'0'0'0,"0"0"16,0 0-16,0 0 0,26 16 15,-26-16-15,22 7 0,-10-3 16,0-1-16,1 1 16,0-1-16,-1 1 0,-3-1 0,0-1 15,-1 0-15,-1 0 0,-2 0 16,1 0-16</inkml:trace>
  <inkml:trace contextRef="#ctx0" brushRef="#br0" timeOffset="269090.3421">15161 15957 0,'0'0'0,"0"0"16,0 0-16,24 4 0,-24-4 15,34 4-15,-9-2 0,2 0 16,4 1-16,11-2 0,2 0 16,1 0-16,2 1 0,10 0 15,-1-1-15,-4 0 0,-3-1 0,5-1 16,-5 1-16,-6-4 0,-5-2 15,-8-2-15,-4-2 16,-6 2-16,-5 1 0,-3 3 0</inkml:trace>
  <inkml:trace contextRef="#ctx0" brushRef="#br0" timeOffset="269323.8557">15646 15746 0,'0'0'0,"0"0"16,0 0-16,-10 23 0,10-23 0,-13 28 15,4-7-15,-1 1 16,0 3-16,-6 8 0,-3 2 16,-1 0-16,0-1 0,-3 8 0,1-1 15,2-6-15,2-3 0,-3 1 16,2-3-16,1-8 0,1-5 15,3-3-15,3-4 0,2-2 16</inkml:trace>
  <inkml:trace contextRef="#ctx0" brushRef="#br0" timeOffset="269507.4149">15620 16118 0,'0'0'0,"0"0"16,15 14-16,-6-5 0,1 1 0,5 5 15,4 3-15,2 1 0,2 0 16,1 0-16,1 2 0,3 2 16,0-1-16,2-3 0,2-4 15,-4-2-15,-1-3 0,-5-2 16,-5-1-16,-2-1 0</inkml:trace>
  <inkml:trace contextRef="#ctx0" brushRef="#br0" timeOffset="269860.8357">16563 15062 0,'0'0'0,"0"0"15,0 0-15,0 0 0,0 0 16,28 17-16,-28-17 0,15 31 16,-7-11-16,-1 7 0,-2 6 15,0 5-15,-1 4 0,2 18 16,-1 3-16,2 9 0,-2-4 0,2 14 16,-1 1-16,1 6 0,0-9 15,-1 9-15,0-2 0,-3-15 16,0-11-16,-2 17 0,-2-12 15,-1-24-15,0-15 0,-4-11 16,0-9-16,0-8 0,0-5 16,-1-8-16,0-5 0,3 6 15,1 4-15,1 3 0</inkml:trace>
  <inkml:trace contextRef="#ctx0" brushRef="#br0" timeOffset="270207.5918">16657 15022 0,'0'0'0,"0"0"15,0 0-15,0 0 0,0 0 0,0 0 16,-13 33-16,13-33 0,-18 27 16,7-11-16,-1 1 0,0 1 0,0 1 15,-1 1-15,-2 0 16,-5 3-16,-1-1 0,0-1 16,1 0-16,1-4 0,3-1 0,1 0 15,1-1-15,0-5 0,2-3 16,3-6-16,3-5 0,0-3 15,2-3-15,1 2 0,-1 1 16,2 2-16</inkml:trace>
  <inkml:trace contextRef="#ctx0" brushRef="#br0" timeOffset="270340.8271">16552 15154 0,'0'0'0,"0"0"0,0 0 16,0 0-16,28 9 0,-28-9 0,26 17 15,-10-4-15,1 2 0,2 1 16,2 1-16,4 9 0,-1 2 15,-3 2-15,-2 0 0,1 1 16,-3-6-16,-4-4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5.emf"/><Relationship Id="rId5" Type="http://schemas.openxmlformats.org/officeDocument/2006/relationships/customXml" Target="../ink/ink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《读后续写工具箱》（十二）</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6880"/>
            <a:ext cx="10968990" cy="5812790"/>
          </a:xfrm>
          <a:ln>
            <a:solidFill>
              <a:schemeClr val="accent1"/>
            </a:solidFill>
          </a:ln>
        </p:spPr>
        <p:txBody>
          <a:bodyPr>
            <a:normAutofit/>
          </a:bodyPr>
          <a:lstStyle/>
          <a:p>
            <a:pPr marL="0" indent="0" algn="just">
              <a:buNone/>
            </a:pPr>
            <a:r>
              <a:rPr lang="en-US" altLang="zh-CN" sz="2000" b="1">
                <a:solidFill>
                  <a:srgbClr val="FF0000"/>
                </a:solidFill>
                <a:latin typeface="Times New Roman" panose="02020603050405020304" charset="0"/>
                <a:cs typeface="Times New Roman" panose="02020603050405020304" charset="0"/>
              </a:rPr>
              <a:t>14.11</a:t>
            </a:r>
            <a:r>
              <a:rPr lang="zh-CN" altLang="en-US" sz="2000" b="1">
                <a:solidFill>
                  <a:srgbClr val="FF0000"/>
                </a:solidFill>
                <a:latin typeface="Times New Roman" panose="02020603050405020304" charset="0"/>
                <a:cs typeface="Times New Roman" panose="02020603050405020304" charset="0"/>
              </a:rPr>
              <a:t>麻木</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numb</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麻木的、无感的</a:t>
            </a:r>
          </a:p>
          <a:p>
            <a:pPr marL="0" indent="0" algn="just">
              <a:buNone/>
            </a:pPr>
            <a:r>
              <a:rPr lang="en-US" altLang="zh-CN" sz="2000">
                <a:solidFill>
                  <a:schemeClr val="tx1"/>
                </a:solidFill>
                <a:latin typeface="Times New Roman" panose="02020603050405020304" charset="0"/>
                <a:cs typeface="Times New Roman" panose="02020603050405020304" charset="0"/>
              </a:rPr>
              <a:t>be numb with cold</a:t>
            </a:r>
            <a:r>
              <a:rPr lang="zh-CN" altLang="en-US" sz="2000">
                <a:solidFill>
                  <a:schemeClr val="tx1"/>
                </a:solidFill>
                <a:latin typeface="Times New Roman" panose="02020603050405020304" charset="0"/>
                <a:cs typeface="Times New Roman" panose="02020603050405020304" charset="0"/>
              </a:rPr>
              <a:t>冻麻了，</a:t>
            </a:r>
            <a:r>
              <a:rPr lang="en-US" altLang="zh-CN" sz="2000">
                <a:solidFill>
                  <a:schemeClr val="tx1"/>
                </a:solidFill>
                <a:latin typeface="Times New Roman" panose="02020603050405020304" charset="0"/>
                <a:cs typeface="Times New Roman" panose="02020603050405020304" charset="0"/>
              </a:rPr>
              <a:t>be numb with shock</a:t>
            </a:r>
            <a:r>
              <a:rPr lang="zh-CN" altLang="en-US" sz="2000">
                <a:solidFill>
                  <a:schemeClr val="tx1"/>
                </a:solidFill>
                <a:latin typeface="Times New Roman" panose="02020603050405020304" charset="0"/>
                <a:cs typeface="Times New Roman" panose="02020603050405020304" charset="0"/>
              </a:rPr>
              <a:t>极为震惊（极少使用</a:t>
            </a:r>
            <a:r>
              <a:rPr lang="en-US" altLang="zh-CN" sz="2000">
                <a:solidFill>
                  <a:schemeClr val="tx1"/>
                </a:solidFill>
                <a:latin typeface="Times New Roman" panose="02020603050405020304" charset="0"/>
                <a:cs typeface="Times New Roman" panose="02020603050405020304" charset="0"/>
              </a:rPr>
              <a:t>) </a:t>
            </a:r>
          </a:p>
          <a:p>
            <a:pPr marL="0" indent="0" algn="just">
              <a:buNone/>
            </a:pPr>
            <a:r>
              <a:rPr lang="en-US" altLang="zh-CN" sz="2000">
                <a:solidFill>
                  <a:schemeClr val="tx1"/>
                </a:solidFill>
                <a:latin typeface="Times New Roman" panose="02020603050405020304" charset="0"/>
                <a:cs typeface="Times New Roman" panose="02020603050405020304" charset="0"/>
              </a:rPr>
              <a:t>She piled the branches and rags together and set them ablaze. As the flames grew, bright and crackling, the deep, biting numbness of the cold slowly began to loosen its grip.</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emotionally drained</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情感耗尽的、心灰意懒的（使用频率较低）</a:t>
            </a:r>
          </a:p>
          <a:p>
            <a:pPr marL="0" indent="0" algn="just">
              <a:buNone/>
            </a:pPr>
            <a:r>
              <a:rPr lang="en-US" altLang="zh-CN" sz="2000" b="1">
                <a:solidFill>
                  <a:srgbClr val="FF0000"/>
                </a:solidFill>
                <a:latin typeface="Times New Roman" panose="02020603050405020304" charset="0"/>
                <a:cs typeface="Times New Roman" panose="02020603050405020304" charset="0"/>
              </a:rPr>
              <a:t>14.12</a:t>
            </a:r>
            <a:r>
              <a:rPr lang="zh-CN" altLang="en-US" sz="2000" b="1">
                <a:solidFill>
                  <a:srgbClr val="FF0000"/>
                </a:solidFill>
                <a:latin typeface="Times New Roman" panose="02020603050405020304" charset="0"/>
                <a:cs typeface="Times New Roman" panose="02020603050405020304" charset="0"/>
              </a:rPr>
              <a:t>情绪失控、大爆发</a:t>
            </a: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impulsive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冲动的，</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a:t>
            </a:r>
          </a:p>
          <a:p>
            <a:pPr marL="0" indent="0" algn="just">
              <a:buNone/>
            </a:pPr>
            <a:r>
              <a:rPr lang="en-US" altLang="zh-CN" sz="2000">
                <a:solidFill>
                  <a:schemeClr val="tx1"/>
                </a:solidFill>
                <a:latin typeface="Times New Roman" panose="02020603050405020304" charset="0"/>
                <a:cs typeface="Times New Roman" panose="02020603050405020304" charset="0"/>
              </a:rPr>
              <a:t>=on the spur of the moment</a:t>
            </a:r>
            <a:r>
              <a:rPr lang="zh-CN" altLang="en-US" sz="2000">
                <a:solidFill>
                  <a:schemeClr val="tx1"/>
                </a:solidFill>
                <a:latin typeface="Times New Roman" panose="02020603050405020304" charset="0"/>
                <a:cs typeface="Times New Roman" panose="02020603050405020304" charset="0"/>
              </a:rPr>
              <a:t>或</a:t>
            </a:r>
            <a:r>
              <a:rPr lang="en-US" altLang="zh-CN" sz="2000">
                <a:solidFill>
                  <a:schemeClr val="tx1"/>
                </a:solidFill>
                <a:latin typeface="Times New Roman" panose="02020603050405020304" charset="0"/>
                <a:cs typeface="Times New Roman" panose="02020603050405020304" charset="0"/>
              </a:rPr>
              <a:t>a spur-of-the-moment decision </a:t>
            </a:r>
          </a:p>
          <a:p>
            <a:pPr marL="0" indent="0" algn="just">
              <a:buNone/>
            </a:pPr>
            <a:r>
              <a:rPr lang="en-US" altLang="zh-CN" sz="2000">
                <a:solidFill>
                  <a:schemeClr val="tx1"/>
                </a:solidFill>
                <a:latin typeface="Times New Roman" panose="02020603050405020304" charset="0"/>
                <a:cs typeface="Times New Roman" panose="02020603050405020304" charset="0"/>
              </a:rPr>
              <a:t>When children reach adolescence, a cascade of hormones are released, causing mood swings, impulsive behavior, and an unbelievable amount of eye rolling. </a:t>
            </a:r>
          </a:p>
          <a:p>
            <a:pPr marL="0" indent="0" algn="just">
              <a:buNone/>
            </a:pPr>
            <a:endParaRPr lang="zh-CN" altLang="en-US" sz="20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9960" y="992520"/>
              <a:ext cx="11077200" cy="5000760"/>
            </p14:xfrm>
          </p:contentPart>
        </mc:Choice>
        <mc:Fallback>
          <p:pic>
            <p:nvPicPr>
              <p:cNvPr id="2" name="墨迹 1"/>
              <p:cNvPicPr/>
              <p:nvPr/>
            </p:nvPicPr>
            <p:blipFill>
              <a:blip r:embed="rId5"/>
              <a:stretch>
                <a:fillRect/>
              </a:stretch>
            </p:blipFill>
            <p:spPr>
              <a:xfrm>
                <a:off x="570600" y="983160"/>
                <a:ext cx="11095920" cy="50194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457200" algn="just">
              <a:buNone/>
            </a:pPr>
            <a:r>
              <a:rPr lang="en-US" altLang="zh-CN" sz="2400">
                <a:solidFill>
                  <a:schemeClr val="tx1"/>
                </a:solidFill>
                <a:latin typeface="Mongolian Baiti" panose="03000500000000000000" charset="0"/>
                <a:cs typeface="Mongolian Baiti" panose="03000500000000000000" charset="0"/>
              </a:rPr>
              <a:t>The moment I blurted out some harsh words on impulse, my elder brother’s face fell. Instantly, he turned to leave without a word. As I stared at his receding figure, the memory of his tender care washed over me. A sharp pang of regret shot through my chest. Without another thought, I dashed after him and caught his arm. “I’m so sorry,” I whispered, looking at him sincerely.</a:t>
            </a:r>
          </a:p>
          <a:p>
            <a:pPr marL="0" indent="0" algn="just">
              <a:buNone/>
            </a:pPr>
            <a:endParaRPr lang="en-US" altLang="zh-CN" sz="2400">
              <a:solidFill>
                <a:schemeClr val="tx1"/>
              </a:solidFill>
              <a:latin typeface="Mongolian Baiti" panose="03000500000000000000" charset="0"/>
              <a:cs typeface="Mongolian Baiti" panose="03000500000000000000"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09640" y="984240"/>
              <a:ext cx="10323360" cy="2464560"/>
            </p14:xfrm>
          </p:contentPart>
        </mc:Choice>
        <mc:Fallback>
          <p:pic>
            <p:nvPicPr>
              <p:cNvPr id="2" name="墨迹 1"/>
              <p:cNvPicPr/>
              <p:nvPr/>
            </p:nvPicPr>
            <p:blipFill>
              <a:blip r:embed="rId5"/>
              <a:stretch>
                <a:fillRect/>
              </a:stretch>
            </p:blipFill>
            <p:spPr>
              <a:xfrm>
                <a:off x="800280" y="974880"/>
                <a:ext cx="10342080" cy="2483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buNone/>
            </a:pPr>
            <a:endParaRPr lang="zh-CN" altLang="en-US"/>
          </a:p>
        </p:txBody>
      </p:sp>
      <p:pic>
        <p:nvPicPr>
          <p:cNvPr id="4" name="图片 3" descr="Screenshot_20251203_084442"/>
          <p:cNvPicPr>
            <a:picLocks noChangeAspect="1"/>
          </p:cNvPicPr>
          <p:nvPr/>
        </p:nvPicPr>
        <p:blipFill>
          <a:blip r:embed="rId4"/>
          <a:stretch>
            <a:fillRect/>
          </a:stretch>
        </p:blipFill>
        <p:spPr>
          <a:xfrm>
            <a:off x="425450" y="523240"/>
            <a:ext cx="11415395" cy="572643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endParaRPr lang="zh-CN" altLang="en-US"/>
          </a:p>
        </p:txBody>
      </p:sp>
      <p:pic>
        <p:nvPicPr>
          <p:cNvPr id="4" name="图片 3" descr="Screenshot_20251203_084457"/>
          <p:cNvPicPr>
            <a:picLocks noChangeAspect="1"/>
          </p:cNvPicPr>
          <p:nvPr/>
        </p:nvPicPr>
        <p:blipFill>
          <a:blip r:embed="rId4"/>
          <a:stretch>
            <a:fillRect/>
          </a:stretch>
        </p:blipFill>
        <p:spPr>
          <a:xfrm>
            <a:off x="415290" y="222250"/>
            <a:ext cx="11583035" cy="651891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764640" y="3407400"/>
              <a:ext cx="10778400" cy="3154680"/>
            </p14:xfrm>
          </p:contentPart>
        </mc:Choice>
        <mc:Fallback>
          <p:pic>
            <p:nvPicPr>
              <p:cNvPr id="2" name="墨迹 1"/>
              <p:cNvPicPr/>
              <p:nvPr/>
            </p:nvPicPr>
            <p:blipFill>
              <a:blip r:embed="rId6"/>
              <a:stretch>
                <a:fillRect/>
              </a:stretch>
            </p:blipFill>
            <p:spPr>
              <a:xfrm>
                <a:off x="755280" y="3398040"/>
                <a:ext cx="10797120" cy="3173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Autofit/>
          </a:bodyPr>
          <a:lstStyle/>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 saw a ladder leading to a small basement room.</a:t>
            </a:r>
            <a:r>
              <a:rPr lang="en-US" altLang="zh-CN" sz="2400">
                <a:solidFill>
                  <a:schemeClr val="tx1"/>
                </a:solidFill>
                <a:latin typeface="Times New Roman" panose="02020603050405020304" charset="0"/>
                <a:cs typeface="Times New Roman" panose="02020603050405020304" charset="0"/>
              </a:rPr>
              <a:t> Driven by curiosity, Chuck grabbed a flashlight and descended slowly into the coo air. The beam of light shot across the dusty space, revealing shelves packed with vintage tools, old journals and his own childhood toys. He picked up a faded photo album, and fond memories came cascading into his mind. This wasn't just a hidden cellar; it was a treasure trove of his family's history. </a:t>
            </a:r>
          </a:p>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Feeling like a museum, Chuck got an idea.</a:t>
            </a:r>
            <a:r>
              <a:rPr lang="en-US" altLang="zh-CN" sz="2400">
                <a:solidFill>
                  <a:schemeClr val="tx1"/>
                </a:solidFill>
                <a:latin typeface="Times New Roman" panose="02020603050405020304" charset="0"/>
                <a:cs typeface="Times New Roman" panose="02020603050405020304" charset="0"/>
              </a:rPr>
              <a:t> In the following days, he painstakingly cleaned and categorized each artifact. Then he invited his friends. Their initial skepticism melted away the moment they stepped inside, replaced by stunned silence and then, awed whispers. “Chuck,” one finally exclaimed, “this isn't an old house. It’s a priceless treasure.” Hearing this, Chuck’s heart swelled with pride and profound relief. He felt immensely grateful that he hadn't sold the place on impulse.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9240" y="958680"/>
              <a:ext cx="10889640" cy="4950000"/>
            </p14:xfrm>
          </p:contentPart>
        </mc:Choice>
        <mc:Fallback>
          <p:pic>
            <p:nvPicPr>
              <p:cNvPr id="2" name="墨迹 1"/>
              <p:cNvPicPr/>
              <p:nvPr/>
            </p:nvPicPr>
            <p:blipFill>
              <a:blip r:embed="rId5"/>
              <a:stretch>
                <a:fillRect/>
              </a:stretch>
            </p:blipFill>
            <p:spPr>
              <a:xfrm>
                <a:off x="659880" y="949320"/>
                <a:ext cx="10908360" cy="4968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0060"/>
            <a:ext cx="10968990" cy="557974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snap</a:t>
            </a:r>
            <a:r>
              <a:rPr lang="zh-CN" altLang="en-US" sz="2400">
                <a:solidFill>
                  <a:schemeClr val="tx1"/>
                </a:solidFill>
                <a:latin typeface="Times New Roman" panose="02020603050405020304" charset="0"/>
                <a:cs typeface="Times New Roman" panose="02020603050405020304" charset="0"/>
              </a:rPr>
              <a:t>突然崩溃、无法自持</a:t>
            </a:r>
          </a:p>
          <a:p>
            <a:pPr marL="0" indent="0">
              <a:buNone/>
            </a:pPr>
            <a:r>
              <a:rPr lang="en-US" altLang="zh-CN" sz="2400">
                <a:solidFill>
                  <a:schemeClr val="tx1"/>
                </a:solidFill>
                <a:latin typeface="Times New Roman" panose="02020603050405020304" charset="0"/>
                <a:cs typeface="Times New Roman" panose="02020603050405020304" charset="0"/>
              </a:rPr>
              <a:t>He snapped after weeks of silent endurance. </a:t>
            </a:r>
          </a:p>
          <a:p>
            <a:pPr marL="0" indent="0">
              <a:buNone/>
            </a:pPr>
            <a:r>
              <a:rPr lang="en-US" altLang="zh-CN" sz="2400">
                <a:solidFill>
                  <a:schemeClr val="tx1"/>
                </a:solidFill>
                <a:latin typeface="Times New Roman" panose="02020603050405020304" charset="0"/>
                <a:cs typeface="Times New Roman" panose="02020603050405020304" charset="0"/>
              </a:rPr>
              <a:t>My patience finally snapped. </a:t>
            </a:r>
          </a:p>
          <a:p>
            <a:pPr marL="0" indent="0">
              <a:buNone/>
            </a:pPr>
            <a:r>
              <a:rPr lang="en-US" altLang="zh-CN" sz="2400">
                <a:solidFill>
                  <a:schemeClr val="tx1"/>
                </a:solidFill>
                <a:latin typeface="Times New Roman" panose="02020603050405020304" charset="0"/>
                <a:cs typeface="Times New Roman" panose="02020603050405020304" charset="0"/>
              </a:rPr>
              <a:t>Suddenly the rope snapped. (</a:t>
            </a:r>
            <a:r>
              <a:rPr lang="zh-CN" altLang="en-US" sz="2400">
                <a:solidFill>
                  <a:schemeClr val="tx1"/>
                </a:solidFill>
                <a:latin typeface="Times New Roman" panose="02020603050405020304" charset="0"/>
                <a:cs typeface="Times New Roman" panose="02020603050405020304" charset="0"/>
              </a:rPr>
              <a:t>猜一猜</a:t>
            </a:r>
            <a:r>
              <a:rPr lang="en-US" altLang="zh-CN" sz="2400">
                <a:solidFill>
                  <a:schemeClr val="tx1"/>
                </a:solidFill>
                <a:latin typeface="Times New Roman" panose="02020603050405020304" charset="0"/>
                <a:cs typeface="Times New Roman" panose="02020603050405020304" charset="0"/>
              </a:rPr>
              <a:t>) </a:t>
            </a:r>
          </a:p>
          <a:p>
            <a:pPr marL="0" indent="0">
              <a:buNone/>
            </a:pPr>
            <a:r>
              <a:rPr lang="en-US" altLang="zh-CN" sz="2400">
                <a:solidFill>
                  <a:schemeClr val="tx1"/>
                </a:solidFill>
                <a:latin typeface="Times New Roman" panose="02020603050405020304" charset="0"/>
                <a:cs typeface="Times New Roman" panose="02020603050405020304" charset="0"/>
              </a:rPr>
              <a:t>yell / shout at the top of one’s lungs / voice</a:t>
            </a:r>
            <a:r>
              <a:rPr lang="zh-CN" altLang="en-US" sz="2400">
                <a:solidFill>
                  <a:schemeClr val="tx1"/>
                </a:solidFill>
                <a:latin typeface="Times New Roman" panose="02020603050405020304" charset="0"/>
                <a:cs typeface="Times New Roman" panose="02020603050405020304" charset="0"/>
              </a:rPr>
              <a:t>扯着嗓子喊</a:t>
            </a:r>
          </a:p>
          <a:p>
            <a:pPr marL="0" indent="0">
              <a:buNone/>
            </a:pPr>
            <a:r>
              <a:rPr lang="en-US" altLang="zh-CN" sz="2400">
                <a:solidFill>
                  <a:schemeClr val="tx1"/>
                </a:solidFill>
                <a:latin typeface="Times New Roman" panose="02020603050405020304" charset="0"/>
                <a:cs typeface="Times New Roman" panose="02020603050405020304" charset="0"/>
              </a:rPr>
              <a:t>burst (</a:t>
            </a:r>
            <a:r>
              <a:rPr lang="zh-CN" altLang="en-US" sz="2400">
                <a:solidFill>
                  <a:schemeClr val="tx1"/>
                </a:solidFill>
                <a:latin typeface="Times New Roman" panose="02020603050405020304" charset="0"/>
                <a:cs typeface="Times New Roman" panose="02020603050405020304" charset="0"/>
              </a:rPr>
              <a:t>过去式原形</a:t>
            </a:r>
            <a:r>
              <a:rPr lang="en-US" altLang="zh-CN" sz="2400">
                <a:solidFill>
                  <a:schemeClr val="tx1"/>
                </a:solidFill>
                <a:latin typeface="Times New Roman" panose="02020603050405020304" charset="0"/>
                <a:cs typeface="Times New Roman" panose="02020603050405020304" charset="0"/>
              </a:rPr>
              <a:t>) into tears / laughter</a:t>
            </a:r>
            <a:r>
              <a:rPr lang="zh-CN" altLang="en-US" sz="2400">
                <a:solidFill>
                  <a:schemeClr val="tx1"/>
                </a:solidFill>
                <a:latin typeface="Times New Roman" panose="02020603050405020304" charset="0"/>
                <a:cs typeface="Times New Roman" panose="02020603050405020304" charset="0"/>
              </a:rPr>
              <a:t>突然大哭、突然大笑</a:t>
            </a:r>
          </a:p>
          <a:p>
            <a:pPr marL="0" indent="0">
              <a:buNone/>
            </a:pPr>
            <a:r>
              <a:rPr lang="en-US" altLang="zh-CN" sz="2400">
                <a:solidFill>
                  <a:schemeClr val="tx1"/>
                </a:solidFill>
                <a:latin typeface="Times New Roman" panose="02020603050405020304" charset="0"/>
                <a:cs typeface="Times New Roman" panose="02020603050405020304" charset="0"/>
              </a:rPr>
              <a:t>melt down</a:t>
            </a:r>
            <a:r>
              <a:rPr lang="zh-CN" altLang="en-US" sz="2400">
                <a:solidFill>
                  <a:schemeClr val="tx1"/>
                </a:solidFill>
                <a:latin typeface="Times New Roman" panose="02020603050405020304" charset="0"/>
                <a:cs typeface="Times New Roman" panose="02020603050405020304" charset="0"/>
              </a:rPr>
              <a:t>（本意为熔化金属）彻底崩溃（不建议使用）</a:t>
            </a:r>
          </a:p>
          <a:p>
            <a:pPr marL="0" indent="0">
              <a:buNone/>
            </a:pPr>
            <a:endParaRPr lang="zh-CN" altLang="en-US" sz="24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buNone/>
            </a:pPr>
            <a:r>
              <a:rPr lang="en-US" altLang="zh-CN" b="1">
                <a:solidFill>
                  <a:srgbClr val="FF0000"/>
                </a:solidFill>
                <a:latin typeface="Times New Roman" panose="02020603050405020304" charset="0"/>
                <a:cs typeface="Times New Roman" panose="02020603050405020304" charset="0"/>
              </a:rPr>
              <a:t>14.13</a:t>
            </a:r>
            <a:r>
              <a:rPr lang="zh-CN" altLang="en-US" b="1">
                <a:solidFill>
                  <a:srgbClr val="FF0000"/>
                </a:solidFill>
                <a:latin typeface="Times New Roman" panose="02020603050405020304" charset="0"/>
                <a:cs typeface="Times New Roman" panose="02020603050405020304" charset="0"/>
              </a:rPr>
              <a:t>被排挤、被疏远</a:t>
            </a:r>
          </a:p>
          <a:p>
            <a:pPr marL="0" indent="0">
              <a:buNone/>
            </a:pPr>
            <a:r>
              <a:rPr lang="en-US" altLang="zh-CN">
                <a:solidFill>
                  <a:schemeClr val="tx1"/>
                </a:solidFill>
                <a:latin typeface="Times New Roman" panose="02020603050405020304" charset="0"/>
                <a:cs typeface="Times New Roman" panose="02020603050405020304" charset="0"/>
              </a:rPr>
              <a:t>alienated</a:t>
            </a:r>
            <a:r>
              <a:rPr lang="zh-CN" altLang="en-US">
                <a:solidFill>
                  <a:schemeClr val="tx1"/>
                </a:solidFill>
                <a:latin typeface="Times New Roman" panose="02020603050405020304" charset="0"/>
                <a:cs typeface="Times New Roman" panose="02020603050405020304" charset="0"/>
              </a:rPr>
              <a:t>感到被疏远的</a:t>
            </a:r>
          </a:p>
          <a:p>
            <a:pPr marL="0" indent="0">
              <a:buNone/>
            </a:pPr>
            <a:r>
              <a:rPr lang="en-US" altLang="zh-CN">
                <a:solidFill>
                  <a:schemeClr val="tx1"/>
                </a:solidFill>
                <a:latin typeface="Times New Roman" panose="02020603050405020304" charset="0"/>
                <a:cs typeface="Times New Roman" panose="02020603050405020304" charset="0"/>
              </a:rPr>
              <a:t>She felt alienated from her classmates, as if speaking a language they didn’t understand. </a:t>
            </a:r>
          </a:p>
          <a:p>
            <a:pPr marL="0" indent="0">
              <a:buNone/>
            </a:pPr>
            <a:r>
              <a:rPr lang="en-US" altLang="zh-CN">
                <a:solidFill>
                  <a:schemeClr val="tx1"/>
                </a:solidFill>
                <a:latin typeface="Times New Roman" panose="02020603050405020304" charset="0"/>
                <a:cs typeface="Times New Roman" panose="02020603050405020304" charset="0"/>
              </a:rPr>
              <a:t>excluded</a:t>
            </a:r>
            <a:r>
              <a:rPr lang="zh-CN" altLang="en-US">
                <a:solidFill>
                  <a:schemeClr val="tx1"/>
                </a:solidFill>
                <a:latin typeface="Times New Roman" panose="02020603050405020304" charset="0"/>
                <a:cs typeface="Times New Roman" panose="02020603050405020304" charset="0"/>
              </a:rPr>
              <a:t>被排除在外的（底下的例句无力）</a:t>
            </a:r>
          </a:p>
          <a:p>
            <a:pPr marL="0" indent="0">
              <a:buNone/>
            </a:pPr>
            <a:r>
              <a:rPr lang="en-US" altLang="zh-CN">
                <a:solidFill>
                  <a:schemeClr val="tx1"/>
                </a:solidFill>
                <a:latin typeface="Times New Roman" panose="02020603050405020304" charset="0"/>
                <a:cs typeface="Times New Roman" panose="02020603050405020304" charset="0"/>
              </a:rPr>
              <a:t>be left out</a:t>
            </a:r>
            <a:r>
              <a:rPr lang="zh-CN" altLang="en-US">
                <a:solidFill>
                  <a:schemeClr val="tx1"/>
                </a:solidFill>
                <a:latin typeface="Times New Roman" panose="02020603050405020304" charset="0"/>
                <a:cs typeface="Times New Roman" panose="02020603050405020304" charset="0"/>
              </a:rPr>
              <a:t>被遗漏（底下的例句无力）</a:t>
            </a:r>
          </a:p>
          <a:p>
            <a:pPr marL="0" indent="0">
              <a:buNone/>
            </a:pPr>
            <a:r>
              <a:rPr lang="en-US" altLang="zh-CN">
                <a:solidFill>
                  <a:schemeClr val="tx1"/>
                </a:solidFill>
                <a:latin typeface="Times New Roman" panose="02020603050405020304" charset="0"/>
                <a:cs typeface="Times New Roman" panose="02020603050405020304" charset="0"/>
              </a:rPr>
              <a:t>out of place</a:t>
            </a:r>
            <a:r>
              <a:rPr lang="zh-CN" altLang="en-US">
                <a:solidFill>
                  <a:schemeClr val="tx1"/>
                </a:solidFill>
                <a:latin typeface="Times New Roman" panose="02020603050405020304" charset="0"/>
                <a:cs typeface="Times New Roman" panose="02020603050405020304" charset="0"/>
              </a:rPr>
              <a:t>格格不入</a:t>
            </a:r>
          </a:p>
          <a:p>
            <a:pPr marL="0" indent="0">
              <a:buNone/>
            </a:pPr>
            <a:r>
              <a:rPr lang="en-US" altLang="zh-CN">
                <a:solidFill>
                  <a:schemeClr val="tx1"/>
                </a:solidFill>
                <a:latin typeface="Times New Roman" panose="02020603050405020304" charset="0"/>
                <a:cs typeface="Times New Roman" panose="02020603050405020304" charset="0"/>
              </a:rPr>
              <a:t>She stood in the corner, feeling completely out of place. </a:t>
            </a:r>
          </a:p>
          <a:p>
            <a:pPr marL="0" indent="0">
              <a:buNone/>
            </a:pPr>
            <a:r>
              <a:rPr lang="en-US" altLang="zh-CN">
                <a:solidFill>
                  <a:schemeClr val="tx1"/>
                </a:solidFill>
                <a:latin typeface="Times New Roman" panose="02020603050405020304" charset="0"/>
                <a:cs typeface="Times New Roman" panose="02020603050405020304" charset="0"/>
              </a:rPr>
              <a:t>isolated</a:t>
            </a:r>
            <a:r>
              <a:rPr lang="zh-CN" altLang="en-US">
                <a:solidFill>
                  <a:schemeClr val="tx1"/>
                </a:solidFill>
                <a:latin typeface="Times New Roman" panose="02020603050405020304" charset="0"/>
                <a:cs typeface="Times New Roman" panose="02020603050405020304" charset="0"/>
              </a:rPr>
              <a:t>被孤立的</a:t>
            </a:r>
          </a:p>
          <a:p>
            <a:pPr marL="0" indent="0">
              <a:buNone/>
            </a:pPr>
            <a:r>
              <a:rPr lang="en-US" altLang="zh-CN">
                <a:solidFill>
                  <a:schemeClr val="tx1"/>
                </a:solidFill>
                <a:latin typeface="Times New Roman" panose="02020603050405020304" charset="0"/>
                <a:cs typeface="Times New Roman" panose="02020603050405020304" charset="0"/>
              </a:rPr>
              <a:t>He became more isolated as others drifted into tighter circles. </a:t>
            </a:r>
          </a:p>
          <a:p>
            <a:pPr marL="0" indent="0">
              <a:buNone/>
            </a:pPr>
            <a:r>
              <a:rPr lang="en-US" altLang="zh-CN">
                <a:solidFill>
                  <a:schemeClr val="tx1"/>
                </a:solidFill>
                <a:latin typeface="Times New Roman" panose="02020603050405020304" charset="0"/>
                <a:cs typeface="Times New Roman" panose="02020603050405020304" charset="0"/>
              </a:rPr>
              <a:t>Temporarily isolated as she was, she held the conviction that as long as she adhered to genuine commmunication, she would blend in and had fun.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rmAutofit lnSpcReduction="10000"/>
          </a:bodyPr>
          <a:lstStyle/>
          <a:p>
            <a:pPr marL="0" indent="0">
              <a:buNone/>
            </a:pPr>
            <a:r>
              <a:rPr lang="en-US" altLang="zh-CN" b="1">
                <a:solidFill>
                  <a:srgbClr val="FF0000"/>
                </a:solidFill>
                <a:latin typeface="Times New Roman" panose="02020603050405020304" charset="0"/>
                <a:cs typeface="Times New Roman" panose="02020603050405020304" charset="0"/>
              </a:rPr>
              <a:t>14.14</a:t>
            </a:r>
            <a:r>
              <a:rPr lang="zh-CN" altLang="en-US" b="1">
                <a:solidFill>
                  <a:srgbClr val="FF0000"/>
                </a:solidFill>
                <a:latin typeface="Times New Roman" panose="02020603050405020304" charset="0"/>
                <a:cs typeface="Times New Roman" panose="02020603050405020304" charset="0"/>
              </a:rPr>
              <a:t>空虚感、无意义感</a:t>
            </a:r>
          </a:p>
          <a:p>
            <a:pPr marL="0" indent="0">
              <a:buNone/>
            </a:pPr>
            <a:r>
              <a:rPr lang="en-US" altLang="zh-CN">
                <a:solidFill>
                  <a:schemeClr val="tx1"/>
                </a:solidFill>
                <a:latin typeface="Times New Roman" panose="02020603050405020304" charset="0"/>
                <a:cs typeface="Times New Roman" panose="02020603050405020304" charset="0"/>
              </a:rPr>
              <a:t>empty</a:t>
            </a:r>
            <a:r>
              <a:rPr lang="zh-CN" altLang="en-US">
                <a:solidFill>
                  <a:schemeClr val="tx1"/>
                </a:solidFill>
                <a:latin typeface="Times New Roman" panose="02020603050405020304" charset="0"/>
                <a:cs typeface="Times New Roman" panose="02020603050405020304" charset="0"/>
              </a:rPr>
              <a:t>空虚的</a:t>
            </a:r>
          </a:p>
          <a:p>
            <a:pPr marL="0" indent="0">
              <a:buNone/>
            </a:pPr>
            <a:r>
              <a:rPr lang="en-US" altLang="zh-CN">
                <a:solidFill>
                  <a:schemeClr val="tx1"/>
                </a:solidFill>
                <a:latin typeface="Times New Roman" panose="02020603050405020304" charset="0"/>
                <a:cs typeface="Times New Roman" panose="02020603050405020304" charset="0"/>
              </a:rPr>
              <a:t>He smiled, but it felt empty, like a gesture rehearsed many times. </a:t>
            </a:r>
          </a:p>
          <a:p>
            <a:pPr marL="0" indent="0">
              <a:buNone/>
            </a:pPr>
            <a:r>
              <a:rPr lang="en-US" altLang="zh-CN">
                <a:solidFill>
                  <a:schemeClr val="tx1"/>
                </a:solidFill>
                <a:latin typeface="Times New Roman" panose="02020603050405020304" charset="0"/>
                <a:cs typeface="Times New Roman" panose="02020603050405020304" charset="0"/>
              </a:rPr>
              <a:t>hollow</a:t>
            </a:r>
            <a:r>
              <a:rPr lang="zh-CN" altLang="en-US">
                <a:solidFill>
                  <a:schemeClr val="tx1"/>
                </a:solidFill>
                <a:latin typeface="Times New Roman" panose="02020603050405020304" charset="0"/>
                <a:cs typeface="Times New Roman" panose="02020603050405020304" charset="0"/>
              </a:rPr>
              <a:t>内心空洞的</a:t>
            </a:r>
          </a:p>
          <a:p>
            <a:pPr marL="0" indent="0">
              <a:buNone/>
            </a:pPr>
            <a:r>
              <a:rPr lang="en-US" altLang="zh-CN">
                <a:solidFill>
                  <a:schemeClr val="tx1"/>
                </a:solidFill>
                <a:latin typeface="Times New Roman" panose="02020603050405020304" charset="0"/>
                <a:cs typeface="Times New Roman" panose="02020603050405020304" charset="0"/>
              </a:rPr>
              <a:t>We are the hollow men / We are the stuffed men / Leaning together / Headpiece filled with straw. Alas!</a:t>
            </a:r>
          </a:p>
          <a:p>
            <a:pPr marL="0" indent="0">
              <a:buNone/>
            </a:pPr>
            <a:r>
              <a:rPr lang="en-US" altLang="zh-CN">
                <a:solidFill>
                  <a:schemeClr val="tx1"/>
                </a:solidFill>
                <a:latin typeface="Times New Roman" panose="02020603050405020304" charset="0"/>
                <a:cs typeface="Times New Roman" panose="02020603050405020304" charset="0"/>
              </a:rPr>
              <a:t>(</a:t>
            </a:r>
            <a:r>
              <a:rPr lang="zh-CN" altLang="en-US">
                <a:solidFill>
                  <a:schemeClr val="tx1"/>
                </a:solidFill>
                <a:latin typeface="Times New Roman" panose="02020603050405020304" charset="0"/>
                <a:cs typeface="Times New Roman" panose="02020603050405020304" charset="0"/>
              </a:rPr>
              <a:t>补充</a:t>
            </a:r>
            <a:r>
              <a:rPr lang="en-US" altLang="zh-CN">
                <a:solidFill>
                  <a:schemeClr val="tx1"/>
                </a:solidFill>
                <a:latin typeface="Times New Roman" panose="02020603050405020304" charset="0"/>
                <a:cs typeface="Times New Roman" panose="02020603050405020304" charset="0"/>
              </a:rPr>
              <a:t>) void</a:t>
            </a:r>
            <a:r>
              <a:rPr lang="zh-CN" altLang="en-US">
                <a:solidFill>
                  <a:schemeClr val="tx1"/>
                </a:solidFill>
                <a:latin typeface="Times New Roman" panose="02020603050405020304" charset="0"/>
                <a:cs typeface="Times New Roman" panose="02020603050405020304" charset="0"/>
              </a:rPr>
              <a:t>空白、空虚</a:t>
            </a:r>
          </a:p>
          <a:p>
            <a:pPr marL="0" indent="0">
              <a:buNone/>
            </a:pPr>
            <a:r>
              <a:rPr lang="en-US" altLang="zh-CN">
                <a:solidFill>
                  <a:schemeClr val="tx1"/>
                </a:solidFill>
                <a:latin typeface="Times New Roman" panose="02020603050405020304" charset="0"/>
                <a:cs typeface="Times New Roman" panose="02020603050405020304" charset="0"/>
              </a:rPr>
              <a:t>The void left by his mother’s death was never filled. </a:t>
            </a:r>
          </a:p>
          <a:p>
            <a:pPr marL="0" indent="0">
              <a:buNone/>
            </a:pPr>
            <a:r>
              <a:rPr lang="en-US" altLang="zh-CN">
                <a:solidFill>
                  <a:schemeClr val="tx1"/>
                </a:solidFill>
                <a:latin typeface="Times New Roman" panose="02020603050405020304" charset="0"/>
                <a:cs typeface="Times New Roman" panose="02020603050405020304" charset="0"/>
              </a:rPr>
              <a:t>devoid of</a:t>
            </a:r>
            <a:r>
              <a:rPr lang="zh-CN" altLang="en-US">
                <a:solidFill>
                  <a:schemeClr val="tx1"/>
                </a:solidFill>
                <a:latin typeface="Times New Roman" panose="02020603050405020304" charset="0"/>
                <a:cs typeface="Times New Roman" panose="02020603050405020304" charset="0"/>
              </a:rPr>
              <a:t>缺乏</a:t>
            </a:r>
          </a:p>
          <a:p>
            <a:pPr marL="0" indent="0">
              <a:buNone/>
            </a:pPr>
            <a:r>
              <a:rPr lang="en-US" altLang="zh-CN">
                <a:solidFill>
                  <a:schemeClr val="tx1"/>
                </a:solidFill>
                <a:latin typeface="Times New Roman" panose="02020603050405020304" charset="0"/>
                <a:cs typeface="Times New Roman" panose="02020603050405020304" charset="0"/>
              </a:rPr>
              <a:t>The letter was devoid of warmth and feeling. </a:t>
            </a:r>
          </a:p>
          <a:p>
            <a:pPr marL="0" indent="0">
              <a:buNone/>
            </a:pPr>
            <a:r>
              <a:rPr lang="en-US" altLang="zh-CN">
                <a:solidFill>
                  <a:schemeClr val="tx1"/>
                </a:solidFill>
                <a:latin typeface="Times New Roman" panose="02020603050405020304" charset="0"/>
                <a:cs typeface="Times New Roman" panose="02020603050405020304" charset="0"/>
              </a:rPr>
              <a:t>Confined within the echo chambers, we are devoid of viewpoints and perspectives different from ours. </a:t>
            </a:r>
          </a:p>
          <a:p>
            <a:pPr marL="0" indent="0">
              <a:buNone/>
            </a:pPr>
            <a:r>
              <a:rPr lang="zh-CN" altLang="en-US">
                <a:solidFill>
                  <a:schemeClr val="tx1"/>
                </a:solidFill>
                <a:latin typeface="Times New Roman" panose="02020603050405020304" charset="0"/>
                <a:cs typeface="Times New Roman" panose="02020603050405020304" charset="0"/>
              </a:rPr>
              <a:t>下节课从</a:t>
            </a:r>
            <a:r>
              <a:rPr lang="en-US" altLang="zh-CN">
                <a:solidFill>
                  <a:schemeClr val="tx1"/>
                </a:solidFill>
                <a:latin typeface="Times New Roman" panose="02020603050405020304" charset="0"/>
                <a:cs typeface="Times New Roman" panose="02020603050405020304" charset="0"/>
              </a:rPr>
              <a:t>P</a:t>
            </a:r>
            <a:r>
              <a:rPr lang="en-US" altLang="zh-CN" baseline="-25000">
                <a:solidFill>
                  <a:schemeClr val="tx1"/>
                </a:solidFill>
                <a:latin typeface="Times New Roman" panose="02020603050405020304" charset="0"/>
                <a:cs typeface="Times New Roman" panose="02020603050405020304" charset="0"/>
              </a:rPr>
              <a:t>183 </a:t>
            </a:r>
            <a:r>
              <a:rPr lang="en-US" altLang="zh-CN">
                <a:solidFill>
                  <a:schemeClr val="tx1"/>
                </a:solidFill>
                <a:latin typeface="Times New Roman" panose="02020603050405020304" charset="0"/>
                <a:cs typeface="Times New Roman" panose="02020603050405020304" charset="0"/>
              </a:rPr>
              <a:t>14.15</a:t>
            </a:r>
            <a:r>
              <a:rPr lang="zh-CN" altLang="en-US">
                <a:solidFill>
                  <a:schemeClr val="tx1"/>
                </a:solidFill>
                <a:latin typeface="Times New Roman" panose="02020603050405020304" charset="0"/>
                <a:cs typeface="Times New Roman" panose="02020603050405020304" charset="0"/>
              </a:rPr>
              <a:t>开始</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678</Words>
  <Application>Microsoft Office PowerPoint</Application>
  <PresentationFormat>宽屏</PresentationFormat>
  <Paragraphs>43</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Mongolian Baiti</vt:lpstr>
      <vt:lpstr>Times New Roman</vt:lpstr>
      <vt:lpstr>Wingdings</vt:lpstr>
      <vt:lpstr>WPS</vt:lpstr>
      <vt:lpstr>《读后续写工具箱》（十二）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176</cp:revision>
  <dcterms:created xsi:type="dcterms:W3CDTF">2019-06-19T02:08:00Z</dcterms:created>
  <dcterms:modified xsi:type="dcterms:W3CDTF">2025-12-03T08:34:32Z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88993FEA451C4548A8DADCF4DBA55F25_11</vt:lpwstr>
  </property>
</Properties>
</file>