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ink/ink4.xml" ContentType="application/inkml+xml"/>
  <Override PartName="/ppt/tags/tag75.xml" ContentType="application/vnd.openxmlformats-officedocument.presentationml.tags+xml"/>
  <Override PartName="/ppt/tags/tag76.xml" ContentType="application/vnd.openxmlformats-officedocument.presentationml.tags+xml"/>
  <Override PartName="/ppt/ink/ink5.xml" ContentType="application/inkml+xml"/>
  <Override PartName="/ppt/tags/tag77.xml" ContentType="application/vnd.openxmlformats-officedocument.presentationml.tags+xml"/>
  <Override PartName="/ppt/tags/tag78.xml" ContentType="application/vnd.openxmlformats-officedocument.presentationml.tags+xml"/>
  <Override PartName="/ppt/ink/ink6.xml" ContentType="application/inkml+xml"/>
  <Override PartName="/ppt/tags/tag79.xml" ContentType="application/vnd.openxmlformats-officedocument.presentationml.tags+xml"/>
  <Override PartName="/ppt/tags/tag80.xml" ContentType="application/vnd.openxmlformats-officedocument.presentationml.tags+xml"/>
  <Override PartName="/ppt/ink/ink7.xml" ContentType="application/inkml+xml"/>
  <Override PartName="/ppt/tags/tag81.xml" ContentType="application/vnd.openxmlformats-officedocument.presentationml.tags+xml"/>
  <Override PartName="/ppt/tags/tag82.xml" ContentType="application/vnd.openxmlformats-officedocument.presentationml.tags+xml"/>
  <Override PartName="/ppt/ink/ink8.xml" ContentType="application/inkml+xml"/>
  <Override PartName="/ppt/tags/tag83.xml" ContentType="application/vnd.openxmlformats-officedocument.presentationml.tags+xml"/>
  <Override PartName="/ppt/tags/tag84.xml" ContentType="application/vnd.openxmlformats-officedocument.presentationml.tags+xml"/>
  <Override PartName="/ppt/ink/ink9.xml" ContentType="application/inkml+xml"/>
  <Override PartName="/ppt/tags/tag85.xml" ContentType="application/vnd.openxmlformats-officedocument.presentationml.tags+xml"/>
  <Override PartName="/ppt/tags/tag86.xml" ContentType="application/vnd.openxmlformats-officedocument.presentationml.tags+xml"/>
  <Override PartName="/ppt/ink/ink10.xml" ContentType="application/inkml+xml"/>
  <Override PartName="/ppt/tags/tag87.xml" ContentType="application/vnd.openxmlformats-officedocument.presentationml.tags+xml"/>
  <Override PartName="/ppt/tags/tag88.xml" ContentType="application/vnd.openxmlformats-officedocument.presentationml.tags+xml"/>
  <Override PartName="/ppt/ink/ink11.xml" ContentType="application/inkml+xml"/>
  <Override PartName="/ppt/tags/tag89.xml" ContentType="application/vnd.openxmlformats-officedocument.presentationml.tags+xml"/>
  <Override PartName="/ppt/tags/tag90.xml" ContentType="application/vnd.openxmlformats-officedocument.presentationml.tags+xml"/>
  <Override PartName="/ppt/ink/ink12.xml" ContentType="application/inkml+xml"/>
  <Override PartName="/ppt/tags/tag91.xml" ContentType="application/vnd.openxmlformats-officedocument.presentationml.tags+xml"/>
  <Override PartName="/ppt/tags/tag92.xml" ContentType="application/vnd.openxmlformats-officedocument.presentationml.tags+xml"/>
  <Override PartName="/ppt/ink/ink13.xml" ContentType="application/inkml+xml"/>
  <Override PartName="/ppt/tags/tag93.xml" ContentType="application/vnd.openxmlformats-officedocument.presentationml.tags+xml"/>
  <Override PartName="/ppt/tags/tag94.xml" ContentType="application/vnd.openxmlformats-officedocument.presentationml.tags+xml"/>
  <Override PartName="/ppt/ink/ink14.xml" ContentType="application/inkml+xml"/>
  <Override PartName="/ppt/tags/tag95.xml" ContentType="application/vnd.openxmlformats-officedocument.presentationml.tags+xml"/>
  <Override PartName="/ppt/tags/tag96.xml" ContentType="application/vnd.openxmlformats-officedocument.presentationml.tags+xml"/>
  <Override PartName="/ppt/ink/ink15.xml" ContentType="application/inkml+xml"/>
  <Override PartName="/ppt/tags/tag97.xml" ContentType="application/vnd.openxmlformats-officedocument.presentationml.tags+xml"/>
  <Override PartName="/ppt/tags/tag98.xml" ContentType="application/vnd.openxmlformats-officedocument.presentationml.tags+xml"/>
  <Override PartName="/ppt/ink/ink16.xml" ContentType="application/inkml+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28" d="100"/>
          <a:sy n="28" d="100"/>
        </p:scale>
        <p:origin x="626" y="20"/>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2:35:40.196"/>
    </inkml:context>
    <inkml:brush xml:id="br0">
      <inkml:brushProperty name="width" value="0.05292" units="cm"/>
      <inkml:brushProperty name="height" value="0.05292" units="cm"/>
      <inkml:brushProperty name="color" value="#FF0000"/>
    </inkml:brush>
  </inkml:definitions>
  <inkml:trace contextRef="#ctx0" brushRef="#br0">10270 3089 0,'0'0'0,"0"0"0,0 0 16,20 3-16,-20-3 0,20 5 15,-7-4-15,2 2 0,1 1 0,4-1 16,2-1-16,7 1 0,-1 1 15,6-1-15,2 0 0,1-1 16,1 2-16,9 1 0,3 0 16,-2-3-16,1-2 0,10 1 15,1 1-15,-5-1 0,-2-1 16,12 1-16,2 1 0,-5-1 16,-3 0-16,1-2 0,3-1 15,-3 1-15,-3 1 0,11 0 0,2 0 16,-9 0-16,-3-1 0,31 1 15,-2 1-15,-10-2 0,-7 0 16,3-2-16,1 0 0,-6 3 16,-5 0-16,3 1 0,3 0 15,-5-3-15,-4-1 0,6-3 16,5 1-16,-1-1 0,-3 1 0,6 0 16,3-1-16,-12 2 0,-8 2 15,8 1-15,7 0 16,-6 1-16,-5 1 0,9 0 0,3 0 15,-4-2-15,-5-1 0,5-2 16,4 2-16,-8-1 0,-5 0 16,4 1-16,2 1 0,-7 0 15,-4-2-15,2 3 0,-2 4 16,-5-1-16,-3 3 0,7-5 16,6-2-16,-7-2 0,-6 0 0,-1 2 15,-1 1-15,-5 1 0,-4 1 16,4-2-16,3 0 15,-8 0-15,-6 0 0,3 4 0,1 3 16,-6-1-16,-4-1 0,-7-2 16,-4 0-16,-3-2 0</inkml:trace>
  <inkml:trace contextRef="#ctx0" brushRef="#br0" timeOffset="87500.3827">2324 6109 0,'0'0'0,"0"0"16,0 0-16,25 3 0,-25-3 0,0 0 15,34 2-15,-18-2 0,0 0 0,4 0 16,2 0-16,7 1 15,0-1-15,0 0 0,0-1 16,3 2-16,-1 1 0,4-2 16,-1-1-16,8 2 0,-1 1 0,3 0 15,0-1-15,1-1 0,2 0 16,7-1-16,0-2 0,-2 3 16,-1 1-16,3-1 0,2 0 15,6 0-15,1-1 0,0 2 16,0 0-16,-2 1 0,-1 0 0,12-1 15,-3 0-15,-3 0 0,-4 0 16,3-3-16,1 0 0,26 3 16,-9 4-16,-2 0 0,2-2 15,-5-1-15,-2 0 0,4 1 16,-2 0-16,-2-2 0,0 0 0,0-1 16,2-1-16,-3 2 15,0 2-15,7-3 0,3-1 16,-6 2-16,-1 3 0,5-2 15,2-3-15,-2 1 0,-2 0 0,2 1 16,0-1-16,-2 2 0,-1 1 16,-1-1-16,3-1 0,-5 0 15,-1 1-15,4 0 0,3 1 16,-6 0-16,-2 1 0,4-1 16,5 1-16,-3-2 0,-2-1 15,5 0-15,1 1 0,-5 2 16,-4 0-16,3-1 0,2 1 15,-3-3-15,1 1 0,2 1 16,3-1-16,0 2 0,1-2 0,-1-2 16,-2-1-16,4 1 0,1 0 15,3 1-15,1-1 0,-2 1 16,1 2-16,1 0 0,2-3 16,-5 0-16,-1-2 0,4 2 15,2 0-15,-3 2 0,-3-2 0,0 0 16,0 0-16,-1 0 0,-2 0 15,2-2-15,2 1 0,-4 2 16,-4 4-16,2-3 0,-1-2 16,0 2-16,-2 1 0,2 0 15,0 0-15,-1 0 0,-3 0 16,2-3-16,2-2 0,-3 2 16,-1 2-16,1 2 0,2 2 15,-2-5-15,0-1 0,0-1 16,2-2-16,-2 3 0,0 2 0,2 2 15,0 1-15,-1-3 16,-2-1-16,1 2 0,1 2 0,-3-6 16,-1-2-16,0 0 0,0 2 15,-1 2-15,-1 3 0,2-1 16,0 0-16,-1 0 0,-3-2 0,3 0 16,1-2-16,-2 2 15,-1 0-15,-3 0 0,1-1 16,1-1-16,3-1 0,1 2 15,0 1-15,-1 1 0,0 0 0,-1-3 16,-1-1-16,-2 1 0,-2 2 16,2-2-16,1 0 0,1 0 15,1 2-15,1-2 0,0-1 16,-4 2-16,-5-1 0,3 2 16,4 1-16,-1-1 0,-1-1 15,3 1-15,1 1 0,-8 1 16,-4-1-16,4-2 0,3-3 15,-2-1-15,0-1 0,-1 1 16,1 2-16,-1 2 0,-1-1 0,-1 2 16,0 1-16,-1 1 0,-1 1 15,-2-4-15,2-2 0,0 0 16,2-3-16,-1 7 0,-1 3 16,-2-3-16,-2-2 0,1-2 15,-2-1-15,3 4 0,0 3 0,1-3 16,-2-2-16,1-2 0,-2-1 15,1 2-15,-2 2 16,-2 2-16,-1 0 0,-1-1 0,-1-3 16,0-1-16,1-2 0,1 3 15,2 1-15,-2 2 0,-1 2 16,1-3-16,1-3 0,-2-1 16,-2 0-16,-2 1 0,1 1 15,0 0-15,0 2 0,1-1 16,1-2-16,-5 2 0,-3 0 0,2 0 15,0 2-15,-3-6 0,-1-2 16,4 4-16,3 3 16,-2-2-16,-1-1 0,2 0 0,0 0 15,-1 1-15,-1 1 0,0-3 16,0 0-16,1 0 0,0 1 0,-3 2 16,-1 2-16,1-3 15,3-1-15,-4 0 0,0 3 16,-14-2-16,6-1 0,0 1 0,3 1 15,2-1-15,1 2 0,-1-1 16,-1-1-16,2-1 0,0 1 16,0-2-16,-1 2 0,-1-1 15,-1 2-15,0 0 0,1-2 16,-1 1-16,1 1 0,-1-2 16,0 2-16,-1 0 0,1 1 15,-3-2-15,-1-1 0,2 2 16,-1-2-16,0 1 0,2 0 15,-7 1-15,0 2 0,3-2 16,1 1-16,-2-3 0,-3 0 0,3 1 16,1-1-16,-1 0 0,-1 1 15,-1 1-15,-2 0 0,1-1 16,1-3-16,-3 3 0,0 1 16,-7 1-16,-3 0 0,2 0 15,1-1-15,-1-1 0,-1-1 0,-1 0 16,-2 1-16,-2 0 0,-4 2 15,-1 0-15,-1 0 0,-7 0 16,0 0-16,-6-7 16,0-4-16,1 4 0,2 0 0,0 2 15</inkml:trace>
  <inkml:trace contextRef="#ctx0" brushRef="#br0" timeOffset="143254.6036">18064 5208 0,'0'0'16,"0"0"-16,0 0 0,0 0 0,-22-5 16,22 5-16,0 0 0,-27-3 15,16 2-15,-4 1 0,-4 0 16,0 2-16,1 0 0,-3 2 15,-2-1-15,-8 4 0,-1 2 0,0 2 16,-1 0-16,1 1 0,0 1 16,-9 7-16,0 1 15,3 3-15,0-1 0,-4 5 0,2 1 16,5 0-16,4 0 0,0 1 16,1 2-16,3-2 0,4 0 15,1 7-15,4 3 0,6-12 16,2-4-16,5 9 0,2 3 15,6-4-15,1-7 0,8 2 16,6 1-16,-3-7 0,2 0 0,8 3 16,4-1-16,-2-4 0,3-3 15,9 3-15,3-2 16,0-1-16,-1-4 0,7 1 0,4-1 16,-5 1-16,-2-4 0,6 1 15,3-2-15,7-2 0,-3-1 16,7 0-16,3 0 0,-6 1 15,-4 1-15,29 2 0,-4-3 16,-4 1-16,-4 2 0,-1-2 16,-1-4-16,-6 0 0,-6-2 0,9 1 15,5 0-15,-10-1 0,-7 1 16,6-2-16,4-2 0,-1 3 16,-3 3-16,4-2 0,2 1 15,-7-1-15,-5 1 0,7-2 16,6 1-16,-2-4 0,-4-2 15,4 3-15,4 2 0,-6 1 16,-3-1-16,6-1 0,3 0 16,-5-3-16,-4-1 0,5 2 15,4 0-15,-7 3 0,-3 2 0,5-4 16,4-2-16,-5 0 0,-4 1 16,3 1-16,2 1 15,-7-2-15,-5-3 0,4 1 0,4-2 16,-6 0-16,0-4 0,0 2 15,2-2-15,-9-1 0,-4-1 0,1 0 16,3 1-16,-8 1 16,-5 0-16,2-3 0,1-2 15,-5-1-15,-1-2 0,-2-6 0,0-6 16,-6 8-16,-5 5 0,-1 0 16,-1-2-16,-6-1 0,-1 0 15,-6-7-15,-1-3 0,-6 14 16,0 0-16,-1 0 0,-2-1 15,-1-3-15,-1-4 0,-6 2 16,-6-1-16,-2 0 0,-1 4 0,-5-6 16,-5-4-16,0 1 15,0 1-15,-9 0 0,-5-2 16,-1 1-16,0 2 0,-12-7 16,-1 2-16,2 3 0,1 3 0,-16-4 15,-5 0-15,-16-4 0,11 4 16,-2 2-16,0-1 0,6 6 15,3 1-15,-6-1 0,-5 0 16,6 5-16,5 5 0,-7-1 16,-5-2-16,8 2 0,5 0 15,-9 2-15,-7 0 0,5 2 0,2 2 16,-4 3-16,-3 3 0,6-1 16,6-3-16,-7 1 0,-3 3 15,2 1-15,1 1 0,-3 6 16,-3 6-16,7-4 0,5 0 15,-13 3-15,-9 2 0,10 3 0,7-1 16,-3 5-16,-1 1 16,3 2-16,4-1 0,23-6 15,19-6-15,11-3 0</inkml:trace>
  <inkml:trace contextRef="#ctx0" brushRef="#br0" timeOffset="159418.5715">7626 13985 0,'0'0'0,"0"0"0,0 0 0,0 0 0,0 0 16,0 0-16,18-16 0,-18 16 15,0 0-15,22 3 0,-22-3 16,23-1-16,-23 1 0,22 0 16,-10 0-16,1-1 0,0 0 15,3 1-15,2 1 0,0 0 16,0-1-16,1 1 0,2 2 15,3-2-15,-1 1 0,10 0 16,-1 1-16,0-1 0,-1 0 0,8 0 16,2-1-16,-1 0 0,-3 1 15,3 1-15,3-1 0,-2 2 16,-1-1-16,10 1 0,-1-1 16,-3 0-16,-1-1 0,1 0 15,2 0-15,-4 0 0,-1 1 0,10-1 16,1-1-16,-3-1 15,-4 1-15,1 1 0,2-1 16,-5 1-16,-2 0 0,11 1 16,0 1-16,-7-1 0,-7-2 0,7 2 15,3 0-15,-5 0 0,-7 0 16,10-1-16,6 0 0,-9 0 16,-7 0-16,6 1 0,5-1 15,-8 0-15,-5 1 0,6-2 16,4-2-16,-9 2 0,-6 0 0,6 2 15,5 0-15,-7-1 0,-4-2 16,4-1-16,3 1 16,-5-2-16,-2 0 0,-1 2 0,-1 0 15,-1 0-15,-2-3 0,3 2 16,2-1-16,-9 1 0,-3-2 0,2 2 16,2 1-16,0-1 15,0-3-15,-1 1 0,0 1 16,-6 0-16,-3 0 0,0 3 15,0 2-15,-1-4 0,1-2 0,-1 0 16,0 0-16,-3 2 0,-1 1 16,0 0-16,-1 0 0,-2 0 15,1-1-15,-6-2 0,-3 1 16,0 1-16,1 0 0,2 1 16</inkml:trace>
  <inkml:trace contextRef="#ctx0" brushRef="#br0" timeOffset="165553.7219">9005 13865 0,'0'0'0,"0"0"15,0 0-15,0 0 0,0 0 0,0 0 16,0 0-16,0 0 0,0 0 16,0 0-16,3 22 0,-3-22 15,0 0-15,0 0 0,0 0 16,-11 18-16,11-18 0,0 0 15,0 0-15,0 0 16,-22 5-16,22-5 0,0 0 0,0 0 16,-22-10-16,22 10 0,0 0 15,-17-14-15,17 14 0,0 0 16,-15-16-16,15 16 0,0 0 0,-11-16 16,11 16-16,-5-12 0,3 7 15,1 1-15,0 1 0,1 0 16,0 3-16,1-2 0,2 1 15,0 1-15,0 1 0,2 1 16,0 1-16,2 1 0,-1-2 16,2 2-16,1 1 0,-1 0 15,-1-1-15,0 1 0,-1-1 16,0-1-16,0 0 0,-2 0 16,-1 0-16,-1 0 0,0-1 0,-2 1 15,-2-1-15,0-1 0,0-3 16,-2 2-16,-2 1 0,2-1 15,-3 0-15,2-1 0,-1-2 16,1 1-16,-1-1 0,1 0 16,0 0-16,1 1 0,0 0 15,1-1-15,0-1 0,1 1 16,-1 0-16,2-1 0,1 0 16,0 2-16,0 2 0,2 0 15,-2 0-15,0 0 0</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48:32.014"/>
    </inkml:context>
    <inkml:brush xml:id="br0">
      <inkml:brushProperty name="width" value="0.05292" units="cm"/>
      <inkml:brushProperty name="height" value="0.05292" units="cm"/>
      <inkml:brushProperty name="color" value="#FF0000"/>
    </inkml:brush>
  </inkml:definitions>
  <inkml:trace contextRef="#ctx0" brushRef="#br0">2230 4118 0,'0'0'0,"0"0"0,0 0 0,0 0 16,0 0-16,24 0 0,-24 0 16,0 0-16,31-1 0,-31 1 15,30 3-15,-12-2 0,0 1 0,6-2 16,0-1-16,1 0 0,1 0 16,9 1-16,2 1 15,-1-1-15,-1 0 0,12 1 16,3 0-16,-5 1 0,-2-1 0,11-2 15,5-1-15,-8 0 0,-4-1 0,5 2 16,2 4-16,-4-3 16,-1-3-16,10 1 0,2-1 15,-5 3-15,-3 2 0,13-2 16,-1-2-16,-6-1 0,-9-1 0,8 3 16,2 0-16,-3 1 0,-9-1 15,30-2-15,-2-2 0,-14-1 16,-8 0-16,4 2 0,4 1 15,-11 3-15,-9 0 0,8 1 16,5-1-16,-9-2 0,-5-3 0,3 3 16,4 2-16,-8 2 0,-7-1 15,7 4-15,3-1 16,-9 1-16,-5 0 0,-1-3 16,2-4-16,-13 1 0,-2 0 0,-1 2 15,1 3-15,-6-3 0,1-1 16,-6 2-16,0 2 0,-1-1 15,-3-3-15,-3 0 0,-4-4 16,-3 3-16,-2 1 0,4 0 16,1 0-16,2 0 0</inkml:trace>
  <inkml:trace contextRef="#ctx0" brushRef="#br0" timeOffset="982.0337">4459 3056 0,'0'0'0,"-11"-5"0,-4-3 0,-6-2 15,-4-1-15,-16-6 0,-9-3 16,2 1-16,0 1 0,-18-3 16,-7 1-16,-5 2 0,6 4 0,-18-2 15,-7-1-15,12 6 0,8 3 16,-49 2-16,0 6 16,15 5-16,14 2 0,-11 9 15,-6 5-15,15-6 0,12-2 0,-4 12 16,-5 12-16,11-7 0,9-3 0,-6 5 15,0 5-15,12 1 16,13 0-16,-3 9 0,3 7 16,4-7-16,6-4 0,5 7 15,1 6-15,7-5 0,5-1 16,6 17-16,4 12 0,7-17 16,6-13-16,6 2 0,7 0 15,2-3-15,1-3 0,8-3 0,4 0 16,7-2-16,6-1 0,5-4 15,5-1-15,2-4 0,4-2 16,5-3-16,5-3 0,2-6 16,6-3-16,5-1 0,7 3 15,-6-5-15,-8-3 0,13-1 16,6 1-16,-5-5 0,-2-2 0,2 0 16,5-2-16,-1-4 0,3-3 15,3 2-15,5 0 0,-4 4 16,0 4-16,-1-6 0,1-1 15,-7-3-15,-6-3 16,16 0-16,7 1 0,-17 5 0,-13 5 16,2-5-16,1-1 0,0-2 0,1 0 15,0 2-15,-3 3 16,-4-5-16,1-2 0,-6-1 16,2 0-16,-12 0 0,-7 0 0,3-4 15,0-3-15,-4 0 0,-4-1 16,-3 0-16,-1-1 0,-10 0 15,-2-1-15,-3-7 0,1-5 16,-1 4-16,2 3 0,-7-3 16,-3-3-16,-4-1 0,-5-2 0,-4 1 15,-2 3-15,-2-2 16,-1 0-16,-7-2 0,-2-1 16,-2 3-16,0 2 0,1 10 15,-3-4-15,1-2 0,0-2 0,0-1 16,0 2-16,-4-2 0,1-1 15,-6 1-15,-1 0 0,0 2 16,0 0-16,-3 0 0,-1-1 16,-5 2-16,-1 3 0,-6-2 15,-3-1-15,5 2 0,2 5 0,-4 0 16,-3 0-16,0 4 0,0 2 16,-4 1-16,-3 2 0,1 3 15,-1 4-15,-3-2 0,-3 3 16,-1 4-16,2 2 0,-32 12 15,5 9-15,25-8 0,18-5 16,14-2-16</inkml:trace>
  <inkml:trace contextRef="#ctx0" brushRef="#br0" timeOffset="2266.4989">3084 5966 0,'0'0'16,"0"0"-16,0 0 0,-24-9 15,24 9-15,-19-3 0,4 2 16,0-2-16,-2-1 0,-3 3 16,-4 0-16,-1 2 0,-2 2 0,-10 2 15,-4 2-15,0 3 0,0-1 16,-10 5-16,-2-1 0,0 5 16,1 2-16,-10 6 0,2 1 15,4 3-15,7 2 0,-11 4 16,5 1-16,6 2 0,1 0 15,-1 9-15,6-1 0,5-2 0,7 0 16,5 0-16,2 0 16,4-5-16,4-1 0,4 1 15,2 5-15,10-2 0,4 1 0,2-5 16,4-1-16,8-2 0,4-3 16,1 2-16,4 1 0,9-3 15,6-2-15,2-4 0,2-1 16,5-3-16,-1-1 0,18 0 15,4-3-15,29 3 0,-6-2 0,3-4 16,0-4-16,0-4 0,-1-2 16,8-2-16,3-4 0,0 5 15,-2 2-15,10-6 0,5-3 16,-3 2-16,-2 1 0,10 0 16,6-1-16,-5-2 0,-3-1 15,5-2-15,6 3 0,2 2 16,-4 0-16,5 0 0,-1 0 15,-1-2-15,-1-2 0,4 2 16,3 0-16,-9 0 0,-6-2 0,6 1 16,2-3-16,-2 6 0,-5 2 15,3-7-15,0-5 0,-2 1 16,-2 0-16,-4 1 0,-2 1 16,-6-2-16,-4 0 0,2-1 15,-2-2-15,-4-2 0,-7 0 16,4 1-16,2 2 0,-7-3 15,-3-1-15,-6 0 0,-2-2 16,-10-1-16,-3-2 0,-8-3 16,-3-3-16,-10 1 0,-4 1 0,-8-2 15,-5-4-15,-5 2 0,-3-1 16,-4-2-16,-2-2 0,-11 2 16,-6 0-16,-7-1 0,-5 0 15,-8-4-15,-6 0 0,-12-4 16,-8-1-16,-3 0 0,-1 0 15,-10 1-15,-6 2 0,-9 1 16,-8 2-16,-13-8 0,-8-5 16,5 7-16,3 5 0,-13 5 0,-6 2 15,-5-1-15,1-3 0,-8 0 16,-5 1-16,6 2 0,4 4 16,-10-1-16,-7 1 0,2 1 15,-1 3-15,-1 1 0,-3 2 16,6 2-16,5 2 0,-4-1 15,-3 0-15,5-1 0,2 1 0,-4 3 16,-1 2-16,6 7 0,4 3 16,-1-4-16,-1-3 0,3 3 15,3 0-15,0 5 0,3 2 16,0 0-16,4 2 0,2 11 16,2 5-16,8-9 0,2-5 15,-3 1-15,0 4 0,3 4 16,4 5-16,-1 0 0,1 1 15,11 4-15,8 3 0,2 1 16,5 2-16,7 1 0,4-2 0,4 4 16,3 3-16,15-12 0,10-8 15,6-5-15</inkml:trace>
  <inkml:trace contextRef="#ctx0" brushRef="#br0" timeOffset="13599.1988">6360 4249 0,'0'0'0,"0"0"0,24 2 15,-24-2-15,26 1 0,-10-1 16,6 0-16,2-2 0,2 0 0,9 0 16,6-1-16,-2 2 0,-1-1 15,13-4-15,2-3 0,-4 4 16,-5 2-16,14 3 0,-2 1 15,2-2-15,1-3 0,7 4 16,-1 3-16,-4 0 0,-3 0 16,3-1-16,5-1 0,0-1 15,-6 0-15,5 2 0,3 0 16,-4-1-16,-2 0 0,32 3 16,-3 3-16,-11-3 0,-7-3 0,3-3 15,2-4-15,-8 3 0,-7 3 16,5 2-16,5-1 0,-4 0 15,-3 0-15,7-2 0,4 0 16,-5-2-16,-5-1 0,5 0 16,2-2-16,-5 6 0,0 3 15,2-4-15,3-2 0,-9 1 16,-6 0-16,9 2 0,6 0 16,-4 1-16,0 2 0,3-1 0,2-1 15,-5-1-15,-3-2 0,7 1 16,5 2-16,-8-2 0,-5-1 15,8-1-15,5-2 0,-10 1 16,-5 2-16,4-2 0,3-3 16,-4 5-16,-3 2 0,4 2 15,4 0-15,-4-2 0,-3-3 0,6 5 16,3 1-16,-9-5 0,-6-3 16,5 2-16,4-1 0,-4 3 15,-2 3-15,7-2 0,2-1 16,-4 1-16,-6 1 0,7-1 15,2 0-15,-9-2 0,-7-3 16,5 4-16,5 1 0,-1-2 16,-1 1-16,3-2 0,4-2 15,-9 2-15,-6 2 0,4 0 16,6 0-16,-2 2 0,-1 0 0,3-1 16,2-1-16,-10 2 0,-6 1 15,5-4-15,5-3 0,-1 2 16,-2 1-16,7 1 0,4 2 15,-9-1-15,-5-1 0,3 0 16,4 0-16,-2 1 0,1 0 0,-1 0 16,1 1-16,-6 1 0,-3-1 15,6 0-15,6-1 16,-9 0-16,-6 0 0,7 1 0,5-1 16,-6 0-16,-4 0 0,1 0 15,2 0-15,-2 0 0,-2 0 16,5 2-16,3 2 0,-6-3 15,-5 0-15,5 0 0,2 1 16,-3-1-16,-1 0 0,3 1 16,3-1-16,-5-1 0,-1-1 15,3-1-15,3 1 0,-8 0 16,-4 1-16,6 1 0,4 3 16,-6-3-16,-2-1 0,5 0 15,4 0-15,-3-2 0,-3-3 0,3 6 16,0 4-16,-4-3 0,-2-3 15,3 2-15,0 1 0,-2 4 16,-1 3-16,2-9 0,3-6 16,-6 7-16,-5 6 0,2 2 15,1 1-15,0-11 0,1-10 0,5 4 16,6 4-16,-8 2 0,-8 1 16,9-1-16,4-2 0,-3 1 15,-4 1-15,1-3 0,1 1 16,-18 3-16,1 1 0,20-1 15,3 0-15,-23-1 0,-1 0 16,23-1-16,-1-1 0,-24 2 16,1-1-16,3 3 0,5 0 15,-6-1-15,-1-1 0,2-2 16,2 1-16,-6 1 0,-3-2 16,-2 3-16,-2 0 0,-7 0 0,-2 2 15,-8 1-15,-4 3 16,-7-1-16,-5-1 0,3 0 0,2-2 15,2 0-15</inkml:trace>
  <inkml:trace contextRef="#ctx0" brushRef="#br0" timeOffset="29266.5352">3787 7314 0,'0'0'0,"-13"-1"15,-6-1-15,-10 2 0,-5 2 0,-20 0 16,-11 0-16,-14 0 15,-1 0-15,-21 6 0,-6 5 16,-4-1-16,5 0 0,-48 12 0,10 4 16,19 3-16,12 1 0,-4 4 15,0 4-15,14-1 0,8 1 0,3 5 16,4 2-16,9 1 16,6 0-16,10 6 0,6 2 15,12-8-15,5-4 0,13 3 16,5 3-16,11-1 0,7 0 0,7-4 15,6-1-15,5-9 0,4-6 16,19 5-16,12 3 0,-5-5 16,0-2-16,12-2 0,11-2 15,-2-6-15,3-3 0,8 3 16,6 2-16,-3-2 0,-2-1 0,10 0 16,8 0-16,-7-3 15,-2-2-15,11-3 0,11-2 16,-6 0-16,-7 0 0,9 2 15,9 0-15,-9-5 0,-5-4 16,11 1-16,10 0 0,-9 1 0,-4 0 16,10-4-16,10-4 15,-10 2-15,-7 1 0,14 3 0,9 2 16,-11-3-16,-7-4 0,14-1 16,9 0-16,-13 1 0,-7 1 0,12 2 15,6 1-15,-7-4 16,-5-4-16,10 2 0,7-1 15,-11 1-15,-7 0 0,6 0 16,4-1-16,-8 1 0,-7 1 0,5 2 16,5 2-16,-13-1 0,-11-3 0,9-1 15,4 1-15,-9 2 16,-5 2-16,9-1 0,5 0 16,-12-3-16,-9-1 0,11 0 15,7 1-15,-12 1 0,-6 1 0,8-3 16,6-4-16,-10 6 15,-6 5-15,5-6 0,5-2 16,-14-1-16,-9 0 0,2-4 0,1-1 16,-11 2-16,-9 2 0,0-10 15,1-7-15,-8 2 0,-5 2 0,-7-7 16,-3-3 0,-10 1-16,-6 2 0,-3-6 0,-2-3 15,-7 1-15,-3 1 0,-12-8 16,-9-3-16,-3 0 0,-4 1 0,-10-4 15,-9 0-15,-4 1 16,-5 1-16,-15-5 0,-11-4 0,3 2 16,0 4-16,-20 1 15,-14 2-15,3 0 0,2 0 0,-16-2 16,-10-1-16,-1 8 0,1 6 16,-16-3-16,-10-4 0,8 8 15,7 6-15,-23 3 0,-13 1 16,14 5-16,9 2 0,-23 3 15,-17 1-15,14 7 0,9 4 0,-16 5 16,-9 3-16,17 3 0,9 4 16,-19 4-16,-13 5 0,21 4 15,16 3-15,-13 7 0,-7 4 16,12-2-16,11-2 0,-9 11 16,-8 8-16,22-4 0,11-5 15,1 3-15,0 2 0,13-1 0,4-1 16,5 1-16,2 1 15,19-5-15,14-3 0,13-6 0,9-3 16,17-10-16,13-5 0,14-6 16,13-2-16,1-4 0,-2-1 15,2-2-15</inkml:trace>
  <inkml:trace contextRef="#ctx0" brushRef="#br0" timeOffset="30335.9935">9644 7818 0,'0'0'16,"0"0"-16,0 0 0,0 0 15,0 0-15,0 0 0,0 0 16,0 0-16,0 0 0,29-11 0,-29 11 15,34-8-15,-13 6 0,10-2 16,8-1-16,0-1 0,1 1 0,23-3 16,24-2-16,-3-1 15,-4 1-15,23-3 0,18 1 16,-14 1-16,-10 1 0,40 1 16,4 4-16,-30-2 0,-19 3 0,-12 1 15,-8 2-15,-19 3 16,-15 1-16,-8-1 0,-5-1 15,-9 3-15,-6 1 0,-10 6 0,-7 4 16,-5 0-16,-6 1 0,-9 3 16,-9 4-16,13-8 0,-3 2 15,-15 9-15,-10 5 0,3 1 16,2 1-16,-25 12 16,-16 8-16,14-8 0,10-3 0,-27 18 15,12-7-15,4-3 0,3-4 16,12-6-16,7-7 0,9-4 15,5-4-15,9-5 0,4-7 16,11-5-16,6-4 0,4-7 16,2-5-16,2-10 0,1-5 0,3 2 15,3-3-15,4-10 0,4-6 16,3-4-16,2-2 0,0-3 16,1-1-16,-1-5 15,1-3-15,3 1 0,0 0 0,14-23 16,0 7-16,-7 14 0,-6 9 15,3-1-15,0 2 0,-2 8 16,-3 4-16,-3 11 16,-4 7-16,-3 4 0,-2 5 0,-3 7 0,-2 4 15,0 5-15,4 3 0,3 7 16,3 4-16,-4 4 0,-1 8 16,0 6-16,0 6 0,-2 2 15,0 3-15,0 6 0,-2 6 16,5 3-16,3-6 0,2 3 15,4 1-15,2-5 0,1-2 0,8 21 16,-4-8-16,-6-13 0,-4-9 16,-2-2-16,-1-2 15,-4-8-15,-2-7 0,-5-9 16,-2-6-16,-4-8 0,-1 2 0,-2-3 16,0-1-16,-5-5 0,-6-4 15,-4-4-15,-7-4 0,-3-3 16,-5-6-16,-13-9 0,-5-2 15,2-3-15,1-1 0,-2-3 16,-2-1-16,-6-6 0,4 0 16,-2-3-16,6 4 0,-5-11 15,10 7-15,6 8 0,6 6 16,10 5-16,8 3 0,2 5 0,2 6 16,4 5-16,4 4 0,2 7 15,-2 3-15,-4 3 0,-3 2 16,4-2-16,3 1 0,1-3 15</inkml:trace>
  <inkml:trace contextRef="#ctx0" brushRef="#br0" timeOffset="48600.0588">3295 8656 0,'0'0'0,"-17"3"15,-9 5-15,-8 1 0,-1-2 0,-25 8 16,-19 5-16,-2 4 0,4 0 16,-20 11-16,-13 7 0,11-2 15,5-1-15,-33 26 0,16 1 16,14-6-16,12-4 0,11 5 15,8 2-15,12-6 0,8-3 0,6 2 16,7 3-16,13-3 0,7-1 16,17 2-16,15 2 0,2-11 15,4-5-15,15-8 0,12-4 16,2-2-16,3-3 0,16 3 16,15 1-16,-6-8 0,-3-5 0,17 1 15,11 0-15,-4 0 0,-1 1 16,13-8-16,11-2 15,-9 0-15,-7 4 0,14-2 0,8-1 16,-6 3-16,-5 3 0,10-7 16,6-6-16,-5 1 0,-5 0 15,18-2-15,10 1 0,-13-5 16,-9-1-16,9 1 0,7 0 16,-13 0-16,-5-1 0,10 1 15,5 0-15,-9-2 0,-7 0 0,4-1 16,4 0-16,-15 1 15,-11-1-15,8 0 0,8 0 16,-13 0-16,-7 0 0,5-1 0,4 0 16,-11 0-16,-8 1 0,8 1 15,6 1-15,-11 1 0,-6-1 16,6-4-16,5-1 0,-8-5 16,-4-1-16,-3 4 0,0 5 15,-12-3-15,-7-4 0,-1-3 16,1-2-16,-8 2 0,-7 1 0,6 0 15,1 1-15,-1-4 0,-3-2 16,-1-1-16,-3-1 0,-6 4 16,-6 3-16,-1-9 0,-1-6 15,-6 4-15,-2 0 0,-5-4 16,-5-2-16,-6 4 0,-5 3 0,3-8 16,0-6-16,-4 6 15,-3 3-15,-2-1 0,-3-1 16,-6-2-16,-3-1 0,-7 0 15,-3-1-15,-2 4 0,1 2 0,-11-4 16,-5-4-16,-2 2 16,0 3-16,-10-6 0,-7-3 0,-1 7 15,1 3-15,-18-4 0,-11-3 16,1 6-16,3 2 0,-10-5 16,-6-2-16,-2 7 0,0 4 0,-11 1 15,-9-1-15,8 5 16,6 1-16,-15 3 0,-9-1 15,9 0-15,7 1 0,-9 4 0,-6 3 16,5 5-16,4 4 0,-13-4 16,-8-5-16,9 6 0,7 2 15,-10 4-15,-6 4 0,12-4 16,7 0-16,-12 8 0,-11 5 16,16 2-16,9 1 0,-9-5 15,-9-5-15,15 2 0,9 1 0,-9 6 16,-3 3-16,7-4 0,10-3 15,-3 6-15,-3 4 16,9 0-16,8 0 0,-5 3 0,-7 2 16,13-10-16,7-6 0,-4 5 15,-6 4-15,16 3 0,9 1 16,0-5-16,-1-2 0,11-1 16,8 0-16,-2 8 0,-2 5 15,9-6-15,7-6 0,3 7 16,3 4-16,7-8 0,11-7 0,3-4 15</inkml:trace>
  <inkml:trace contextRef="#ctx0" brushRef="#br0" timeOffset="50067.1072">10096 10010 0,'0'0'0,"0"0"15,0 0-15,23-2 0,-23 2 0,22 0 16,-22 0-16,37 0 0,-16 1 16,6 0-16,6-1 0,9 0 15,0 0-15,9 1 0,7 0 16,13 0-16,-3 0 0,25 2 16,7-2-16,6 0 0,-10-1 0,25 0 15,5 0-15,33-1 0,-24 0 16,10-2-16,5-1 15,-20 1-15,-15 0 0,16-1 0,10 0 16,-17 0-16,-10 1 0,15 0 16,12 2-16,-15-2 0,-11 0 15,20 3-15,14 3 0,-17 1 16,-12 0-16,18-1 0,12-1 16,-18 3-16,-12 1 0,16-4 15,11-3-15,-18 0 0,-13-1 0,21 2 16,12 0-16,-17 0 0,-12 0 15,19 2-15,12-1 16,-17 0-16,-14-1 0,14 1 16,12-2-16,-18-3 0,-11-1 0,13-2 15,10 1-15,-14 1 0,-10 2 0,14 0 16,9 3-16,-18 4 16,-13 0-16,13-1 0,10 0 15,-14-5-15,-11-1 0,14 0 16,10 0-16,-16 1 0,-12 2 0,13 3 15,8-1-15,-16 0 0,-11-1 16,14-3-16,12-4 16,-19 5-16,-10 2 0,13-2 0,7-1 15,-12 1-15,-11 2 0,14-3 16,8-2-16,-16-3 0,-11-1 0,12 6 16,10 3-16,-13 2 15,-10 1-15,11-7 0,7-5 16,-14 5-16,-8 4 0,13-7 15,8-5-15,-14 7 0,-9 5 0,12 1 16,9 0-16,-14 0 0,-11-1 16,13-1-16,10-1 0,-15-1 15,-12 0-15,11 3 0,5 4 16,-7-3-16,-4-1 0,4 0 16,4 2-16,-15-1 0,-8-1 0,13 0 15,8-2-15,-12 2 0,-10 4 16,4-3-16,2 1 15,-6-4-15,-5-3 0,-1 1 16,-2 1-16,-2 1 0,-3-2 0,-3 3 16,-1 3-16,-3-7 0,-3-4 15,-5 10-15,-5 8 0,-7-2 16,-6-3-16,-5-4 0,-4-1 16,1-4-16,-1-2 0,0 2 15,-2 1-15,-2 3 0</inkml:trace>
  <inkml:trace contextRef="#ctx0" brushRef="#br0" timeOffset="77069.0879">2106 10018 0,'0'0'15,"0"0"-15,0 0 0,0 0 0,0 0 16,0 0-16,0 0 0,0 0 15,0 0-15,16-10 0,-16 10 16,21-4-16,-21 4 0,29-5 16,-13 3-16,4 1 0,2 0 15,4 0-15,3 0 0,10 0 16,2 2-16,3-1 0,4 1 16,12 0-16,-4 1 0,6 0 15,4-2-15,11 1 0,-3-1 0,15 0 16,2 1-16,-6 1 15,-3-1-15,15 2 0,5-1 16,25 1-16,-21-1 0,2 1 0,1 1 16,-11 1-16,-8 1 0,9-3 15,6-5-15,-8 4 0,-4-2 0,5 1 16,4 0-16,-6-1 16,-5 1-16,10-2 0,6 0 15,-8 0-15,-5 1 0,8-2 16,8 1-16,-9 2 0,-6 2 0,10-6 15,8-1-15,-9 1 0,-6 3 16,3-1-16,5 0 0,-9 1 16,-4 1-16,13-1 0,7-1 15,-11 0-15,-10 0 0,7-1 16,4 0-16,-7 1 0,-6-1 0,6 2 16,4 2-16,-10-2 15,-6-2-15,7 1 0,5-1 16,-10 2-16,-8 0 0,6 0 0,3 0 15,-11 3-15,-9 2 16,2-2-16,-1 0 0,-7 0 0,-5-1 16,-4-2-16,-1 0 0,-8-2 15,-6 1-15,-5 1 0,-3 1 16,-5-1-16,-3-1 0,-4-1 16,-5-1-16,-5 2 0,-3 1 0,-4 0 15,0 0-15,-3-1 16,3 1-16,-3 2 0,0-3 0,-3 0 15,-2-2-15,-4 4 16,-5 1-16,1 1 0,1-2 0,-8 0 16,-6 0-16,-1 0 0,0 0 15,-7-1-15,-6 0 0,-1-1 16,-2-1-16,-16-1 0,-4-2 16,1 1-16,2 0 0,-18 0 15,-5-1-15,7 1 0,5 1 0,-44 0 16,4 1-16,13-1 0,9-1 15,-9 2-15,-8-2 16,13 2-16,8 0 0,-10-1 0,-7 1 16,4 2-16,5 2 0,-7-3 15,-4-3-15,8 1 0,5 0 0,-10 1 16,-11 1-16,12 2 16,8 0-16,-9-4 0,-4-4 15,5 2-15,4 0 0,-4 8 16,-4 6-16,10-2 0,6-1 0,-10-10 15,-7-4-15,10-2 0,6 1 16,-4 6-16,-3 5 0,9-1 16,6 0-16,-4-2 0,-4-2 15,6 1-15,6 0 0,-4 1 16,-1-1-16,6-1 0,2 1 16,0 1-16,0 1 0,5 0 15,6 2-15,-1-1 0,-2 0 16,6 1-16,5-1 0,1 0 0,0 1 15,9-2-15,4-1 0,-2 1 16,1 0-16,4 1 0,3-1 16,7 0-16,3 0 0,8 0 15,2-1-15,11 0 0,3-1 16,1 0-16,3 2 0,3 0 16,1 2-16,2-1 0,1 1 0,12 3 15,8 2-15,-4-4 16,2-3-16,8 1 0,8-1 15,-3 3-15,0 0 0,9 1 16,7-1-16,2-2 0,2-1 0,17 2 16,2 1-16,-2-1 0,-3-1 0,48 0 15,-4 0-15,-11 0 16,-7 1-16,10 1 0,6 2 16,-11-1-16,-4-3 0,8-2 15,9-3-15,-5 4 0,-3 1 0,9 3 16,6 1-16,-9-5 0,-10-3 15,13 1-15,9 0 0,-9 0 16,-6 1-16,7 1 0,7 0 16,-9 0-16,-4 0 0,8-3 15,2 0-15,-8 1 0,-8 0 0,11-2 16,8-1-16,-14 3 16,-9 2-16,7 7 0,5 3 15,-8-6-15,-6-4 0,6-3 0,3 0 16,-16 2-16,-13 2 0,7-2 15,5-2-15,-15 5 0,-9 2 16,-3-1-16,-4-2 16,-7-3-16,-5-2 0,-8 2 0,-3 2 15,-11-4-15,-6-3 0,-8 6 16,-5 4-16,-10-1 0,-6-3 0,-22-5 16,-14-4-16,13 3 0,11 2 15,5 2-15</inkml:trace>
  <inkml:trace contextRef="#ctx0" brushRef="#br0" timeOffset="78418.0068">3452 10237 0,'0'0'16,"-34"0"-16,-4 2 0,-13 0 15,-3-1-15,-25 6 0,-28 6 16,-8 7-16,8 4 0,-56 23 0,13 5 16,20 1-16,18 1 0,2 8 15,4 6-15,14 0 0,12 1 16,7 10-16,6 7 0,13-6 16,11-6-16,22 3 0,12 3 15,12-10-15,9-4 0,29-4 16,18-3-16,10-10 0,9-7 0,29-3 15,23-1-15,-1-9 0,-1-6 16,35-4-16,27-1 0,-6-3 16,-1-3-16,22-4 0,13-2 15,-12 1-15,-12 0 0,22 2 16,16 2-16,-20-2 0,-15-1 0,7-8 16,5-3-16,-24-8 15,-20-1-15,3-6 0,2-5 16,-21-3-16,-10-3 0,-7-6 15,-8-5-15,-25-3 0,-16-2 0,-10-10 16,-4-9-16,-15 3 0,-6 1 16,-19-10-16,-12-9 0,-11 6 15,-10 4-15,-22-6 0,-16-3 16,-8 0-16,-4 1 0,-26 7 16,-15 3-16,-2 10 0,-1 7 0,-27-1 15,-18-1-15,1 8 16,-3 7-16,-20 6 0,-17 5 15,7 10-15,2 8 0,-24 11 0,-20 10 16,18 14-16,11 8 0,-19 16 16,-12 11-16,17 1 0,13 2 15,-1 22-15,-7 14 0,65-33 16,41-21-16,27-14 0</inkml:trace>
  <inkml:trace contextRef="#ctx0" brushRef="#br0" timeOffset="79501.6679">3484 13027 0,'0'0'0,"-17"-1"0,-2 3 16,2-2-16,-3 0 0,-19 1 15,-17 2-15,2 2 0,3 3 0,-21 4 16,-7 4-16,9 0 0,5 2 15,-15 9-15,-14 7 16,11-1-16,10-4 0,-28 21 0,9 0 16,21 0-16,13-1 0,1 9 15,-3 7-15,11-9 0,5-6 16,4 8-16,4 6 0,9-11 16,8-8-16,9 9 0,7 5 15,3-6-15,5-6 0,10 4 16,5 1-16,5-7 0,5-7 0,21 3 15,10 1-15,1-5 0,-3-3 16,24-4-16,15-3 16,-5-3-16,-1-2 0,20-2 0,12 1 15,-4-4-15,-3-1 0,25 1 16,19 0-16,-15-3 0,-10-2 0,30 2 16,22 2-16,-22-6 15,-17-2-15,25-4 0,18 0 16,-18 1-16,-15 0 0,21 1 15,13-1-15,-23-2 0,-15 1 0,18-6 16,12-3-16,-24-1 0,-16 0 16,19-1-16,13-2 0,-22 1 15,-16 3-15,10-4 0,6-2 16,-21-1-16,-14 0 0,4-7 16,6-2-16,-17-1 0,-14 1 0,6-1 15,2-1-15,-19 0 0,-16 1 16,-1-6-16,-3-5 15,-10 1-15,-10 0 0,-5-6 16,-2-6-16,-10 6 0,-5 3 0,-7-3 16,-6-4-16,-7 2 0,-8 1 15,-9-5-15,-8-3 0,-2 2 16,-3 2-16,-11-5 0,-5-5 16,-3 3-16,1 2 0,-18-3 15,-9-2-15,6 10 0,6 8 0,-21-6 16,-13-4-16,10 5 0,9 2 15,-24 0-15,-16-1 16,11 6-16,6 3 0,-21-3 0,-16-3 16,13 7-16,7 7 0,-23-1 15,-16 2-15,12 6 0,9 4 0,-21-1 16,-14-3-16,18 6 16,13 3-16,-28 6 0,-19 2 15,23 5-15,16 3 0,-25 2 16,-17 2-16,24 3 0,17 0 0,-21 7 15,-15 5-15,26-5 0,17-2 16,-12 6-16,-10 5 0,24-6 16,19-3-16,3 1 0,2 0 15,24-5-15,20-4 0,12-4 16,13-2-16,14-3 0,11-2 0,12-1 16,4-4-16,1 1 15,2-3-15,4 0 0,2 1 16,1 0-16,1 2 0,-2-5 0,-1-3 15,0 0-15,-4 0 0,0 2 16,-1 2-16,-1 0 0</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50:01.967"/>
    </inkml:context>
    <inkml:brush xml:id="br0">
      <inkml:brushProperty name="width" value="0.05292" units="cm"/>
      <inkml:brushProperty name="height" value="0.05292" units="cm"/>
      <inkml:brushProperty name="color" value="#FF0000"/>
    </inkml:brush>
  </inkml:definitions>
  <inkml:trace contextRef="#ctx0" brushRef="#br0">5588 7163 0,'0'0'0,"-6"-2"0,-8-2 0,-1 1 0,-3 1 0,-11-3 16,-7 0-16,-1 0 15,-4 1-15,-16-1 0,-6 1 16,-7 1-16,2 2 0,-6 2 16,-8 3-16,-7 2 0,7-1 0,-19 8 15,-2 6-15,-4 1 0,11-2 16,-36 11-16,6 1 0,17-1 16,11-1-16,-9 5 0,-4 1 15,14 4-15,14 0 0,-8 3 16,0-2-16,11 1 0,10 2 0,-4 8 15,3 4-15,11-7 0,6-4 16,1 4-16,0 6 0,11-4 16,10-3-16,0 2 0,2 3 15,5-3-15,3-2 0,9 2 16,6 1-16,9-3 0,5-3 0,6 0 16,6 2-16,3-4 15,3-2-15,10-9 0,6-3 16,6 3-16,3 5 0,11-4 15,8-3-15,-1-5 0,0-1 0,15 1 16,9 4-16,-1-7 0,-2-3 16,18-4-16,13-2 0,-6-4 15,-4-1-15,18-1 0,14 1 16,-10 0-16,-6 2 0,17-4 16,14-3-16,-8-4 0,-6 0 15,15-2-15,11 2 0,-11 2 16,-9 3-16,15 1 0,7 2 15,-13-4-15,-8-3 0,13-1 0,11-1 16,-16 2-16,-12 1 0,15-2 16,9-3-16,-12 1 0,-9-2 15,13 5-15,10 4 16,-10-7-16,-6-3 0,6-2 0,0 0 16,-13 1-16,-10 2 0,9 0 15,8 3-15,-15 0 0,-10 1 16,5-7-16,6-2 0,-17-1 0,-11 0 15,4-1-15,3 0 16,-13 1-16,-10 2 0,0-4 0,0-4 16,-11-1-16,-7 0 0,-4-3 15,-2-1-15,-14-3 0,-9-1 16,-9-4-16,-6-5 0,-10-2 16,-10-2-16,-7-6 0,-7-5 15,-5 7-15,-5 4 0,-15-13 16,-10-9-16,-7 8 0,-3 5 0,-19-4 15,-11-3-15,-2 3 0,-1 2 16,-19-2-16,-12-2 16,7 2-16,5 2 0,-17-1 0,-11 1 15,1 5-15,0 4 0,-18 3 16,-12 1-16,9 9 0,7 7 16,-19-2-16,-14-1 0,10 5 15,8 2-15,-16 2 0,-12 3 16,9 5-16,6 4 0,-20 0 15,-15-1-15,19 8 0,9 2 0,-9 4 16,-10 2-16,15 5 0,10 3 16,-15 3-16,-7 1 0,19-1 15,18-1-15,1 8 0,3 5 16,19-6-16,14-3 0,11-2 16,5 0-16,24-1 0,17 0 0,17-8 15,13-4-15,7-2 0</inkml:trace>
  <inkml:trace contextRef="#ctx0" brushRef="#br0" timeOffset="1665.4142">13159 2924 0,'0'0'0,"-18"-10"0,-2-1 16,-3 3-16,-2 0 0,-20-5 15,-9-2-15,-12-5 0,-2-1 0,-22-1 16,-8 3-16,7 3 15,8 3-15,-55 1 0,-19 2 16,23 5-16,15 4 0,-13 7 16,-6 5-16,16 0 0,14 1 0,-11 10 15,-9 8-15,15-2 0,10-2 16,-8 11-16,-5 9 0,17-7 16,11-5-16,-9 10 0,-7 4 15,19-3-15,12-5 0,-3 10 16,-2 6-16,14-3 0,9-2 15,-7 14-15,-4 9 0,13-12 16,10-7-16,8-4 0,5-3 16,8 8-16,4 5 0,5-3 15,2-2-15,8-4 0,4-3 0,7 4 16,5 0-16,1-6 0,1-6 16,9 6-16,7 2 0,0-3 15,-1-3-15,12-1 0,7-2 16,-2-3-16,1-3 0,10 0 15,9-1-15,3-3 0,0 0 0,3-5 16,2-1-16,6-3 16,3 0-16,11-1 0,7 0 15,-4-5-15,-1-4 0,5 1 0,5 0 16,-2 0-16,-1-2 0,7-3 16,7-1-16,-3 5 0,-2 4 15,4-4-15,2-2 0,0 0 16,1 0-16,8-3 0,6-4 15,-3-1-15,-2-1 0,5 2 16,4 1-16,0 0 0,0-1 0,6-1 16,5-1-16,-5-1 0,-2-3 15,3 2-15,4 0 0,-5 1 16,-3 0-16,4-5 0,2-5 16,-7-1-16,-5 0 0,3 1 15,1 4-15,-4-4 0,-1-4 16,-7 1-16,-4-1 0,-8-1 15,-7 0-15,0-2 0,0-1 16,-10-6-16,-6-1 0,-5-7 16,-4-4-16,-4 7 0,-4 4 0,-7-8 15,-4-6-15,-7 0 0,-4 0 16,-5-4-16,-3-1 0,-8-5 16,-4-4-16,-8-3 0,-7-2 15,-1 5-15,-3 5 0,-1-2 16,0-2-16,-8 0 0,-3 1 15,-7 1-15,-5 2 0,2 0 16,2-1-16,-6 0 0,-1 0 16,-8 3-16,-5 1 0,-6-7 15,-5-5-15,-9 10 0,-6 6 0,-15-3 16,-10-3-16,-1 1 0,-2 1 16,-13-9-16,-10-6 0,-5 16 15,-4 10-15,-12 0 0,-6 4 16,2-5-16,2 0 0,-12 1 15,-9 2-15,5 3 0,3 1 16,-9 6-16,-5 4 0,5 8 0,5 6 16,-8 4-16,-5 3 15,4 3-15,3-1 0,-4 10 0,-4 6 16,3-5-16,2 0 0,-1-1 16,0 3-16,5 4 0,4 4 15,-4 8-15,-4 4 0,7 6 16,6 5-16,-5 4 0,-5 2 15,1 8-15,0 5 0,47-21 16,32-15-16,20-9 0</inkml:trace>
  <inkml:trace contextRef="#ctx0" brushRef="#br0" timeOffset="31748.7339">11672 7759 0,'0'0'0,"0"0"0,0 0 0,26 5 16,-26-5-16,22 8 0,-22-8 16,23 16-16,-13-5 0,-2 2 15,-2 3-15,-2-3 0,0-1 0,0-2 16</inkml:trace>
  <inkml:trace contextRef="#ctx0" brushRef="#br0" timeOffset="31999.7415">11449 8070 0,'0'0'16,"0"0"-16,0 0 0,0 0 0,26-2 16,-26 2-16,37 3 15,-15 1-15,2 2 0,3 3 16,2 3-16,7 5 0,-3 0 0,1 4 15,0 2-15,4 4 0,-5-2 16,-6 1-16,-5 1 0,-5-2 16,-5-2-16,-7 0 0,-5 2 15,-5-3-15,-5-1 0,-3 2 16,-3 0-16,0-4 0,-2-3 0,-5-1 16,0-4-16,5-4 0,4 0 15,3-2-15</inkml:trace>
  <inkml:trace contextRef="#ctx0" brushRef="#br0" timeOffset="32249.7499">12228 7972 0,'0'0'16,"0"0"-16,0 0 0,0 0 16,0 0-16,-20 19 0,-1-6 15,-5 5-15,-2 3 0,-7 3 0,-4 4 16,-13 9-16,0-1 0,-7 7 15,4 0-15,0-1 0,8-7 16,7-1-16,13-4 0,10-8 16,7-4-16,15-7 0,9-4 15,9-6-15,8-5 0,12-5 16,9-3-16,0-1 0,-2 0 0,13-9 16,2-3-16,-6 0 0,-6 0 15,-8 4-15,-13 6 0,-9 4 16</inkml:trace>
  <inkml:trace contextRef="#ctx0" brushRef="#br0" timeOffset="32469.7563">12371 7917 0,'0'0'16,"0"0"-16,0 0 0,0 0 0,0 0 16,0 0-16,6 32 15,-6-32-15,2 36 0,-2-10 0,0 8 16,-1 3-16,0 3 0,1 16 15,0 3-15,0 7 0,0-6 16,-1 5-16,1-4 0,0-12 16,0-8-16,0 1 0,0-4 15,-2-12-15,-1-7 0,-5-7 16,-3-7-16,2-1 0,2-1 0,2 1 16</inkml:trace>
  <inkml:trace contextRef="#ctx0" brushRef="#br0" timeOffset="32617.7614">12445 8279 0,'0'0'0,"0"0"0,0 0 15,22 2-15,-22-2 0,25 5 0,-7-1 16,-2 2-16,0 1 0,0 2 16,1 0-16,5 1 0,1-2 0,-4-2 15,-3 0-15,-3-2 0</inkml:trace>
  <inkml:trace contextRef="#ctx0" brushRef="#br0" timeOffset="32816.7704">13003 7760 0,'0'0'16,"0"0"-16,0 0 0,27 5 0,-27-5 15,22 10-15,-12 0 0,0 0 16,-1 2-16,-2 2 0,1 0 16,-1-2-16,-2-1 0,0-1 15</inkml:trace>
  <inkml:trace contextRef="#ctx0" brushRef="#br0" timeOffset="33299.7841">12794 8031 0,'0'0'0,"0"0"0,0 0 0,23-3 16,-23 3-16,34-3 0,-9 0 15,2 1-15,3-1 0,12 0 16,3-1-16,-3-1 0,-3-1 0,7 0 16,-2 1-16,-3 0 0,-5 0 15,-5 2-15,-6 3 0,-5 0 16,-4 0-16,-6 0 0,-6 1 15,-7 0-15,-7 3 0,-8 4 16,-5 3-16,-5 3 0,-4 0 0,-6 5 16,-6 2-16,-5 6 15,4 1-15,0-1 0,0 0 16,-1 0-16,9-4 0,8-4 16,8-1-16,7-5 0,4-2 0,11-3 15,9-2-15,4-3 0,6-3 16,7-4-16,6-2 0,0-2 15,0-1-15,1-1 0,0-1 16,-2 1-16,-1 1 0,-2-4 16,-3-3-16,-5 2 0,-3 0 0,-5 3 15,-2 2-15,-3 2 16,-3 3-16,0 5 0,-1 5 16,-2 0-16,1 2 0,-2 2 0,0 2 15,0 3-15,0-1 0,1 2 16,0 1-16,2 0 0,-1 1 15,0-1-15,-1-2 0,-2-1 16,-1 1-16,0-3 0,0-3 16,0-1-16</inkml:trace>
  <inkml:trace contextRef="#ctx0" brushRef="#br0" timeOffset="33516.7921">12911 8407 0,'0'0'0,"0"0"0,0 0 16,0 0-16,0 0 0,9 26 16,-9-26-16,2 28 0,-2-28 0,-1 34 15,-3-16-15,0 2 16,0-1-16,-2-1 0,1-2 16,-1-1-16,1-3 0,-3 1 0,0-2 15,3-3-15,1-3 0,2-2 16,0 1-16,1-1 0</inkml:trace>
  <inkml:trace contextRef="#ctx0" brushRef="#br0" timeOffset="33766.8009">13136 8379 0,'0'0'16,"0"0"-16,0 0 0,0 0 0,8 22 16,-8-22-16,1 30 0,-1-30 15,1 39-15,3-20 0,4 1 16,2-1-16,1-1 0,5 3 15,4-2-15,1-2 0,2-3 0,3-3 16,1-4-16,0 0 16,-2-1-16,7-3 0,1-3 15,-4-1-15,-4-1 0,-4-5 16,-4-4-16,-4-4 0,-2-1 0,-6-4 16,-2-2-16,-7 0 0,-2 0 15,-3-1-15,-1 0 0,2 5 16,2 2-16,0 4 0</inkml:trace>
  <inkml:trace contextRef="#ctx0" brushRef="#br0" timeOffset="33950.3731">14177 7933 0,'0'0'0,"0"0"16,0 0-16,0 0 0,0 0 0,-9 23 15,9-23-15,-20 19 0,8-7 16,-7 1-16,-4 3 0,-1 0 16,-2-2-16,-9 5 0,-4 1 15,7-4-15,5-3 0,4-1 16</inkml:trace>
  <inkml:trace contextRef="#ctx0" brushRef="#br0" timeOffset="34150.3795">13853 8244 0,'0'0'0,"0"0"0,14 13 16,-8-3-16,1 1 0,-2 4 15,1 3-15,-1 6 0,1 1 16,-2 0-16,1 0 0,-2-3 16,0-1-16,1 0 0,-1-5 15,-2-2-15,0-4 0,-2-2 16,-1-2-16,-1-3 0,-1-2 0,1-1 15,1 1-15,0-1 0</inkml:trace>
  <inkml:trace contextRef="#ctx0" brushRef="#br0" timeOffset="34520.3899">13900 8294 0,'0'0'0,"0"0"16,0 0-16,20-8 0,-20 8 0,26-5 16,-5 1-16,0 2 15,0-1-15,9 2 0,2 0 16,-4 1-16,-1 0 0,-2 1 0,1 3 15,-2 0-15,-2 0 0,2 2 16,-3 3-16,-4 3 0,-4 0 0,-4 2 16,-4 2-16,-3-3 15,-2 1-15,-3 4 0,-3 3 16,1-7-16,-2 1 0,-1 3 16,-1 2-16,-2-4 0,-1-3 0,-6-3 15,-4-3-15,1-4 0,1-1 16,0-1-16,-1-1 0,5 0 15,3 0-15,-8-4 0,-6-4 16,5 3-16,4-2 0,4 1 16,4-2-16,2 1 0,3-3 0,4 2 15,3 0-15,4 1 16,2 1-16,5 0 0,2 0 16,1 1-16,2 0 0,6-1 15,3 1-15,-2 1 0,-1 1 0,-4 1 16,-3 0-16,-3 0 0,-3 1 0,-2-1 15</inkml:trace>
  <inkml:trace contextRef="#ctx0" brushRef="#br0" timeOffset="34684.3961">13974 8551 0,'0'0'15,"0"0"-15,0 0 0,0 0 0,35-1 16,-35 1-16,29-4 0,-12 2 15,4-1-15,2-1 0,2-1 16,0-2-16,1 0 0,3-2 16,-5 3-16,-3-1 0</inkml:trace>
  <inkml:trace contextRef="#ctx0" brushRef="#br0" timeOffset="35070.0344">14646 8020 0,'0'0'0,"0"0"16,0 0-16,0 0 0,0 0 0,-21 23 15,21-23-15,-26 24 0,9-7 0,-2 0 16,0 0-16,0 0 16,1-1-16,-2 1 0,3-3 15,2-1-15,4-4 0,4 0 0,2-4 16,3-2-16,2 0 0,7-2 15,4-2-15,3-2 0,1 0 16,11-1-16,4-1 0,-2 1 16,1 2-16,5 3 0,-2 2 15,-2 3-15,-3 2 0,1 1 16,0 3-16,-5 0 0,-3 1 16,-5 5-16,-4 3 0,-2 2 0,-4 2 15,-2 2-15,-6 2 16,-2-1-16,-3-1 0,-4 2 0,-1-2 15,0-5-15,-1-2 0,-1-4 16,-3-2-16,-5-3 0,-3-1 0,-4-3 16,-3-2-16,7 0 15,7-3-15,3 1 0</inkml:trace>
  <inkml:trace contextRef="#ctx0" brushRef="#br0" timeOffset="35202.04">14535 8401 0,'0'0'15,"0"0"-15,0 0 0,33 3 16,-20 0-16,4-2 0,1 0 0,6 1 16,-1 2-16,1 1 0,0 0 15,-4 1-15,-2-1 0,-4-2 16</inkml:trace>
  <inkml:trace contextRef="#ctx0" brushRef="#br0" timeOffset="35366.0438">15383 8654 0,'0'0'0,"0"0"16,0 0-16,0 0 0,0 0 0,-20 9 15,20-9-15,0 0 0</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50:51.768"/>
    </inkml:context>
    <inkml:brush xml:id="br0">
      <inkml:brushProperty name="width" value="0.05292" units="cm"/>
      <inkml:brushProperty name="height" value="0.05292" units="cm"/>
      <inkml:brushProperty name="color" value="#FF0000"/>
    </inkml:brush>
  </inkml:definitions>
  <inkml:trace contextRef="#ctx0" brushRef="#br0">30652 1473 0,'0'0'15,"-9"-3"-15,-5-1 0,-4 1 0,-3 1 16,-15 1-16,-8 1 15,-11-2-15,1 0 0,-20 4 0,-7 2 16,2 3-16,1 3 0,-20 6 16,-4 3-16,-5 5 0,9 4 0,-44 20 15,9 1-15,19-3 16,11-2-16,2 8 0,-1 3 16,22-6-16,15-6 0,2 14 15,2 7-15,15 1 0,10-2 0,1 3 16,2 2-16,5-11 0,3-5 15,11 2-15,6 5 16,8-2-16,6 2 0,7-8 0,6-3 16,4-6-16,3-4 0,9 4 15,4 1-15,2-5 0,1-4 16,10-4-16,6-1 0,1-3 0,0-1 16,15-6-16,10-3 15,-3-5-15,-1-3 0,16-4 16,12-1-16,-10-3 0,-4-2 0,10-3 15,9-4-15,-9-3 0,-3-5 16,15-4-16,9-3 0,-7 1 16,-4 1-16,7 0 0,6-1 15,-13-1-15,-8-2 0,6-3 16,1-2-16,-15 5 0,-9 3 0,0-7 16,0-6-16,-13 4 15,-7 1-15,-8-5 0,-3-1 16,-13 1-16,-8 4 0,-4-13 0,-2-6 15,-6 5-15,-6 4 0,-4-3 16,-4-2-16,-5 0 0,-2 0 16,-10-1-16,-5 0 0,-2 0 15,-1 0-15,-3-3 0,-2-4 16,-8 8-16,-6 6 0,-9-4 16,-6-1-16,2 3 0,0 5 0,-7 0 15,-6 2-15,2 3 16,0 3-16,-14 7 0,-9 2 0,1 5 15,3 3-15,-11-6 0,-8-3 16,6 6-16,4 5 0,-11 8 16,-8 4-16,10 2 0,7 3 15,-6 7-15,-3 6 0,12-4 16,11-4-16,1-3 0,4-4 16,11 4-16,10 0 0,6 0 0,5-1 15,7 3-15,6 2 0,9-4 16,5-2-16,4-1 0,4 0 15,4 6-15,0 5 0,0-5 16,-1-3-16,-1-3 0</inkml:trace>
  <inkml:trace contextRef="#ctx0" brushRef="#br0" timeOffset="7766.4949">9493 1455 0,'0'0'0,"0"0"0,0 0 0,22 1 15,-22-1-15,0 0 0,34-1 0,-19-1 16,0 1-16,3 1 0,2-1 16,-2 1-16,1 1 0,8 0 15,1-1-15,0 2 0,-2 0 16,3-2-16,2 0 0,0 0 15,1 0-15,9 1 0,0 1 16,1-2-16,-1-1 0,3 0 16,4-1-16,2 3 0,-3 2 0,2-1 15,3 0-15,-3 0 0,-5-1 16,11 0-16,2 1 16,-5-1-16,-2-1 0,1 1 0,3 0 15,-1-3-15,0 0 0,9 3 16,-1 3-16,-5 1 0,-2 0 15,3-1-15,3-1 0,-6 0 16,-5-2-16,26 0 0,-4 0 16,-28 1-16,1 0 0,28 3 15,-3-1-15,-8-1 0,-8-2 0,7 1 16,5 0-16,-10-1 0,-5-1 16,4 2-16,3 1 15,2 1-15,-1 1 0,5 1 0,1 2 16,-9-3-16,-6-1 0,8 0 15,7 0-15,-1 1 0,-3-3 16,4 3-16,2 0 0,-9-3 16,-9-3-16,10 1 0,5 1 15,-2 2-15,-1 3 0,-2 0 16,1-1-16,-5-3 0,-2-2 0,8 0 16,5 0-16,-4 4 0,-4 1 15,1-4-15,2-4 0,-6 2 16,-3 0-16,2 1 0,2 1 15,-9 3-15,-6 1 0,1-4 16,0-5-16,-5-2 0,-5-3 16,-4 0-16,0-1 0,-4 5 15,-3 4-15,-3-3 0,-1-3 16,-11 3-16,1 0 0,-1-1 16,1-3-16,-3 0 0,0-2 0,1 1 15,-1-1-15,-1 1 0,0 1 16,1-2-16,-1-1 0,0 3 15,0 2-15,-1-4 0,0-2 16,2 0-16,-1 0 0,0-3 16,0-2-16,0 2 0,2 3 0,0-6 15,3-2-15,0-1 16,2 3-16,1-3 0,0 2 16,0 1-16,-1 1 0,2-4 0,1-2 15,-1 0-15,0 1 0,1 2 16,1-1-16,1 0 0,-1 1 15,1-2-15,2-1 0,-2 2 16,-1 1-16,-1 1 0,0 1 16,-2 1-16,-2 2 0,-1-4 15,-1-4-15,0 2 0,-2 0 0,0 4 16,-2 3-16,-1 0 0,0 2 16,-1-4-16,-1-1 15,-1 0-15,-2 2 0,-1 1 0,-2 2 16,1 1-16,-1 1 0,-3 0 15,-2 1-15,0 0 0,-1 1 0,-1 0 16,0 1-16,-1 1 0,-1 0 16,-2-2-16,-1-1 15,-1 2-15,1-2 0,-5 1 16,0 0-16,0-4 0,3 0 0,-4 1 16,-2 2-16,0 1 0,1 1 15,-4 0-15,-2 0 0,1 0 16,0 2-16,-3-2 0,-4 0 15,2 2-15,1 2 0,-13-4 16,-1-1-16,4 2 0,3 3 0,-6-1 16,-2-2-16,0-2 0,1-2 15,-9-1-15,-1 2 16,1 2-16,3 1 0,-12 1 0,-2 4 16,10-3-16,6-1 0,-4 3 15,-4 0-15,2 0 0,0 1 0,-32-2 16,3 1-16,16 0 15,9 0-15,-3 0 0,-3 0 16,2 3-16,1 1 0,-3 1 16,-3-2-16,7 0 0,4-1 0,-7-1 15,-4-2-15,9 6 0,6 1 16,-8-1-16,-6-1 16,3-4-16,1 1 0,-6-2 0,-2 2 15,11 0-15,8 0 0,-6 3 16,-2 2-16,2-3 0,3 1 15,-4-1-15,-2 0 0,10-1 16,8 0-16,-3 0 0,-2 0 16,2 1-16,3 0 0,-3 0 15,-1 0-15,3 2 0,3 1 0,0-2 16,-1 1-16,3 0 0,3 3 16,-1-4-16,0-2 0,5 1 15,2 1-15,2 5 0,2 3 16,-1 1-16,0 0 0,-1-2 15,0-1-15,17-5 0,1 1 16,-6 2-16,-3 1 0,0 0 16,1-3-16,-1 6 0,0 5 15,3-7-15,-1-1 0,-1 1 16,-1 1-16,1 5 0,2 2 0,0 1 16,1-3-16,1 2 15,1-1-15,3 0 0,-1 3 16,0 0-16,1 2 0,0 2 0,-1 1 15,2-1-15,2-1 0,1 4 16,0 0-16,2 1 0,2-1 0,0 3 16,2 1-16,1 2 0,0 1 15,3 3-15,2 2 16,0-5-16,2-3 0,2 1 16,-1 0-16,2-1 0,1-1 0,0 4 15,3 0-15,-1-2 0,0-1 16,-2 1-16,-1 0 0,-2-3 15,1-3-15,-3 2 0,-1-2 16,-1 0-16,-1 0 0,-2 3 16,-1 1-16,-1-7 0,2-4 0,0-4 15</inkml:trace>
  <inkml:trace contextRef="#ctx0" brushRef="#br0" timeOffset="17300.8785">4535 5590 0,'0'0'0,"0"0"0,0 0 16,0 0-16,0 0 0,-18-11 16,18 11-16,-22-4 0,22 4 0,-26-4 15,9 1-15,0 1 0,1 0 16,-5 1-16,-2 2 15,-3 0-15,1 1 0,-13 3 0,-2 1 16,1 1-16,-1 1 0,-7 5 16,-7 0-16,-8 4 0,6 0 15,-14 7-15,1 2 0,-7 2 0,4 0 16,2 4-16,0 5 16,-3 2-16,7-3 0,1 7 0,1 4 15,-18 14-15,9-6 0,10 1 16,6-1-16,10 3 0,9 2 15,-1-3-15,3-3 0,6-3 16,6-3-16,8 11 0,6 6 16,2-5-16,0-2 0,5-1 15,0-1-15,9-6 0,4-3 0,3-4 16,2 0-16,6-2 16,5-2-16,7 1 0,7 1 0,-4-5 15,1-1-15,11-4 16,5-3-16,4-6 0,4-4 0,7-2 15,3 1-15,0-5 0,2-3 16,9-8-16,7-4 0,0-5 16,-1-2-16,6-1 0,4 0 15,0-6-15,3-3 0,5 0 16,4 0-16,-7-3 0,-7 0 0,1-4 16,1-2-16,-9 2 0,-4 1 15,-3-4-15,0-3 0,-6 2 16,-3 2-16,-4-9 0,-6-3 15,-9-5-15,-9-6 0,0 2 16,-2 0-16,-5 5 0,-3 3 16,-4-9-16,-2-5 0,-7-1 15,-2 1-15,-6 0 0,-4 1 16,-7 1-16,-5 2 0,-10-4 16,-7-2-16,-3 1 0,-2 2 0,-5 2 15,-4 1-15,-6 5 0,-4 1 16,-7 1-16,-5 2 15,-6 3-15,-2 5 0,-10 3 0,-7 3 16,-1 3-16,2 2 0,-17 3 16,-12 3-16,-3 8 0,-3 6 15,-16 11-15,-12 9 0,-3 6 16,2 4-16,43-7 0,31-7 0,23-4 16</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51:32.602"/>
    </inkml:context>
    <inkml:brush xml:id="br0">
      <inkml:brushProperty name="width" value="0.05292" units="cm"/>
      <inkml:brushProperty name="height" value="0.05292" units="cm"/>
      <inkml:brushProperty name="color" value="#FF0000"/>
    </inkml:brush>
  </inkml:definitions>
  <inkml:trace contextRef="#ctx0" brushRef="#br0">21613 5450 0,'0'0'0,"0"0"0,0 0 0,0 0 15,-20-14-15,9 5 0,-4-2 16,0-1-16,-3 0 0,-9-2 16,-5-1-16,-3 2 0,-2 1 0,-15-3 15,-5 3-15,2 0 0,3-2 16,-18 2-16,-7 2 16,6 2-16,2 3 0,-20 5 0,-17 4 15,15 6-15,11 5 16,-19 13-16,-13 9 0,-28 15 0,25-9 15,17 9-15,11 2 0,3 5 16,4 2-16,6 5 0,5 2 16,10-1-16,6-1 0,8 5 15,6 3-15,5-2 0,3 1 16,11-5-16,7-2 0,10-7 16,6-3-16,12 1 0,10-1 15,9-6-15,8-3 0,14-3 0,10-1 16,4-7-16,3-3 15,29-4-15,18-5 0,-17-4 16,-13-7-16,11-3 0,9-3 0,6-1 16,6-2-16,7-5 0,4-5 15,-3-3-15,-1-3 0,-2-1 16,-2 0-16,-4-5 0,-2-2 0,-2-4 16,-2-4-16,-11-3 0,-7-2 15,-6 1-15,-4-3 16,-11-1-16,-7-3 0,-5-9 0,-4-8 15,-11 4-15,-7 0 0,-7-3 16,-4-3-16,-8 2 0,-4 0 16,-9-1-16,-5-1 0,-9 1 15,-5 3-15,-14-6 0,-10-1 16,1 8-16,0 6 0,-10-2 16,-5-1-16,-2 4 0,0 3 0,-4 4 15,-2 3-15,-4 6 16,-2 4-16,-4 2 0,-2 1 0,3 4 15,3 2-15,3 2 0,5 1 16,-2 2-16,0 2 0,5 3 16,3 3-16,2 3 0,1 2 15,4 0-15,5 2 0,1 2 16,1 1-16,1 4 0,0 1 16,2 0-16,2-1 0,-2 0 15,-2 0-15,10-3 0,6-2 0,6-2 16</inkml:trace>
  <inkml:trace contextRef="#ctx0" brushRef="#br0" timeOffset="5899.9222">13106 5348 0,'0'0'0,"0"0"16,0 0-16,-25-19 0,14 12 15,-5-3-15,-4-2 0,-4 0 16,-5 0-16,-15-3 0,-4 3 16,-12-7-16,3-2 0,-22 7 15,-9 5-15,5 4 0,1 2 0,-18-1 16,-4 3-16,-7 5 0,6 3 16,-54 7-16,6 2 0,20 2 15,14 5-15,-4 8 0,0 6 16,10 0-16,10-1 0,-4 7 15,-1 5-15,12-1 0,8 1 0,-1 13 16,0 12-16,9-16 16,5-11-16,0 7 0,0 4 15,12 5-15,9 1 0,2 0 16,4-2-16,8-6 0,6-6 0,9 4 16,8 3-16,7-10 0,4-6 15,12 5-15,8 5 0,7-7 16,4-5-16,10-3 0,5-1 15,6-6-15,2-3 0,16 0 16,11 1-16,0-4 0,-1-3 16,11 1-16,6-1 0,1-1 0,-1-2 15,26 0-15,17-1 16,-13-4-16,-8-2 0,22 1 0,13 2 16,-6-3-16,-3-2 0,13 0 15,9 0-15,-11-4 0,-9-4 16,14-7-16,11-2 0,-15 2 15,-10 1-15,13 1 0,10-2 16,-12-4-16,-10-2 0,12-1 16,9-1-16,-16 0 0,-10 1 0,5 0 15,4 1-15,-17 0 0,-13 3 16,7-8-16,3-8 0,-19 3 16,-13 0-16,-6-3 0,-4-2 15,-12-1-15,-8 0 0,-6-10 16,-5-7-16,-11 2 0,-7 4 15,-6-5-15,-4-2 0,-9 5 0,-8 0 16,-7-6-16,-5-6 16,-5 5-16,-3 2 0,-13-3 0,-12-3 15,1 6-15,0 3 0,-20-2 16,-12-3-16,2 3 0,2 3 16,-11-2-16,-6-3 0,-5 6 15,-3 2-15,-17 1 0,-10-1 16,6 3-16,7 2 0,-15 6 15,-9 2-15,9 4 0,8 2 0,-16 2 16,-9 2-16,7 3 0,6 4 16,-12 4-16,-9 2 15,17 5-15,12 5 0,-11 1 16,-10 1-16,12 2 0,8 2 0,-8 10 16,-6 7-16,16-10 0,12-4 0,0 4 15,1 6-15,14 2 16,10-1-16,8 3 0,5 0 15,19-9-15,14-6 0,9-5 0</inkml:trace>
  <inkml:trace contextRef="#ctx0" brushRef="#br0" timeOffset="19650.5568">4864 6784 0,'0'0'0,"0"0"16,29-2-16,-16 1 0,2 0 0,7 1 16,7 1-16,12 2 0,0-3 0,19 1 15,8-2-15,0 1 16,1-3-16,26 0 0,5-4 15,13 0-15,-7 0 0,54-5 16,15 1-16,-22 1 0,-15 1 16,10-1-16,7 0 0,-16 3 0,-9 2 15,9-2-15,7-1 16,-11 1-16,-10 3 0,9 3 0,5 2 16,-13-2-16,-9 0 0,6 0 15,5 1-15,-18-1 0,-12-2 0,4 2 16,3-1-16,-16 1 15,-11-1-15,-3-2 0,-2 0 16,-15 2-16,-9 1 0,-5-1 16,-5-2-16,-9-1 0,-4 0 0,-10 1 15,-5 0-15,-5 0 0,-3 1 16,-3 3-16,0 0 0,-2 1 16,2-1-16,-5 1 0,1 1 15,-3 0-15,0 1 0,-4 0 16,-4 1-16,-2 3 0,-2 2 0,7-4 15,3 0-15,2-3 0</inkml:trace>
</inkml:ink>
</file>

<file path=ppt/ink/ink1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52:03.836"/>
    </inkml:context>
    <inkml:brush xml:id="br0">
      <inkml:brushProperty name="width" value="0.05292" units="cm"/>
      <inkml:brushProperty name="height" value="0.05292" units="cm"/>
      <inkml:brushProperty name="color" value="#FF0000"/>
    </inkml:brush>
  </inkml:definitions>
  <inkml:trace contextRef="#ctx0" brushRef="#br0">2277 2259 0,'0'0'0,"0"0"16,0 0-16,0 0 0,0 0 0,0 0 15,0 0-15,0 0 16,0 0-16,0 0 0,25-2 15,-25 2-15,0 0 0,25 0 16,-25 0-16,22 0 0,-10 1 0,4 0 16,-2-1-16,4 1 0,-2 1 15,5-1-15,2 0 0,2-1 16,0-1-16,10 0 0,6-3 16,-2 1-16,-2 1 0,14-3 15,3-1-15,-3 1 0,-1 0 0,15 1 16,3 1-16,-9-1 15,-5 2-15,16-2 0,-1 1 16,-3 0-16,-7 1 0,13-2 16,3 2-16,-12-1 0,-8 3 0,30-3 15,-3-2-15,-12 3 0,-5 3 16,3 1-16,3 2 0,-11-3 16,-9 0-16,8 5 0,8 5 15,-7-7-15,-6-3 0,9-1 16,5-1-16,-8 3 0,-7 4 0,7-5 15,6-2-15,-6 1 0,-9 1 16,9 2-16,9 2 16,-8 1-16,1 2 0,5-2 0,8-1 15,-7-3-15,-7-4 0,9 2 16,6 2-16,-9-2 0,-4-2 0,7 5 16,9-1-16,-12 0 15,-7 0-15,11 0 0,9 1 16,-9-1-16,-4 0 0,8 1 15,7-1-15,-8 2 0,-5 2 0,9-3 16,4 0-16,-7 1 0,-5 2 16,9-5-16,6-1 15,-10 0-15,-7 1 0,13 4 0,4 2 16,-12-3-16,-6-3 0,11 3 16,7 2-16,-7-4 0,-4-2 0,7 5 15,7 5-15,-13-6 16,-7-4-16,11 4 0,7 3 15,-11 1-15,-6-1 0,8-3 16,7-4-16,-12 2 0,-7 3 0,13-1 16,6-1-16,-9 2 0,-5 0 15,7-1-15,7-3 16,-9 2-16,-6 3 0,5-3 0,4-2 16,-5 2-16,-3 0 0,7-3 15,7-1-15,-12 1 0,-7 0 0,11 2 16,8 1-16,-10-2 0,-8-2 15,14 1-15,8 1 16,-11 1-16,-8-1 0,12 1 16,8 0-16,-11-2 0,-7-3 0,13 2 15,10-2-15,-14 5 0,-8 0 16,9-2-16,7-1 16,-11 0-16,-8-1 0,11 1 0,8 0 15,-12 0-15,-8 0 0,11-1 16,10-2-16,-12 2 0,-7 0 0,11 0 15,7 1-15,-10 0 0,-7-2 16,9 1-16,7 0 16,-8 2-16,-9 1 0,10-3 0,6-5 15,-10 1-15,-7 2 0,9 3 16,7 2-16,-10-3 0,-5-1 0,6 5 16,4 2-16,-6-6 15,-6-4-15,9-1 0,5 1 16,-9 4-16,-6 2 0,8 2 15,6 2-15,-13-2 0,-8-3 0,9 0 16,8 0-16,-11-1 0,-6 0 16,6 1-16,6 1 15,-7 1-15,-5 0 0,6-1 0,5-1 16,-11-1-16,-7-1 0,10 4 16,8 3-16,-8-1 0,-7-1 0,7 0 15,4 2-15,-10 1 16,-6 0-16,8-1 0,6-1 15,-5-2-15,-2-1 0,6 2 16,4 0-16,-13 4 0,-8 1 0,7-4 16,5-3-16,-5 2 0,-3 1 15,5 3-15,3 2 0,-3-3 16,-4-1-16,6 1 16,2 1-16,-4 1 0,-5-3 0,4 4 15,5-1-15,-5 2 0,-2-1 0,8-4 16,6-1-16,-10-2 15,-6-1-15,3 2 0,4-1 16,-2-1-16,-4 1 0,5-2 16,1-2-16,-4 5 0,-1 0 0,6-2 15,4-1-15,-9-2 0,-5 2 16,5-3-16,4-4 0,-1 1 16,-1 3-16,3-1 0,3 3 15,-8 0-15,-4 0 0,3 0 16,1-1-16,-6 3 0,-3 4 0,5-3 15,2-1-15,-5-4 16,0-4-16,-2 9 0,0 6 16,-2-4-16,-1-2 0,-1-1 0,-3 0 15,-4 0-15,-3 2 0,5-5 16,1 0-16,-7 5 0,-7 3 16,5-5-16,2-4 15,-13 3-15,1-1 0,0 2 0,2 0 16,3-3-16,3-4 0,-1 2 15,1 0-15,-5 2 0,0 0 16,1-1-16,3 1 0,-2-1 0,-1 1 16,1 1-16,0 0 15,-4 2-15,-1-2 0,0 2 0,2 0 16,-1 2-16,-1-1 0,-3 0 16,-1 0-16,-3 0 0,-2 0 15,-2-1-15</inkml:trace>
  <inkml:trace contextRef="#ctx0" brushRef="#br0" timeOffset="4000.2142">2412 10717 0,'0'0'0,"0"0"0,0 0 15,0 0-15,0 0 0,0 0 16,0 0-16,27 4 0,-27-4 0,0 0 15,30 3-15,-30-3 0,28 4 16,-11-1-16,-1-1 0,5 2 16,-1-2-16,4 1 0,1-2 15,1 0-15,3 2 0,9 0 16,3 0-16,1-1 0,2 0 0,9-1 16,0-1-16,-1 2 15,0-1-15,11 0 0,1-1 16,-3 2-16,-4 0 0,12 0 15,-3-1-15,0 0 0,0 1 0,-1 0 16,3 0-16,5 1 0,-3 0 16,-3-1-16,1-1 0,-2 0 15,2 2-15,29 1 0,-8-3 16,-3-2-16,-2 0 0,-5 1 16,-3 0-16,-3 0 0,-3-2 0,4 1 15,2 0-15,-5-1 0,-6 0 16,0 2-16,0 2 15,2-2-15,3 0 0,3-1 0,2-1 16,-5 1-16,-2-1 0,2 1 16,3 0-16,-4 1 0,-4 0 15,1 0-15,2 1 0,-4-1 16,-1-1-16,4 0 0,1 0 16,-1-2-16,-1-1 0,2 3 15,0 0-15,-4 1 0,-5 1 0,2 2 16,0 0-16,2-5 0,0-2 15,1 1-15,0-1 0,-5 3 16,-5 1-16,4 0 0,2 0 16,2 0-16,-1-2 0,0 1 15,-2-1-15,-5 1 0,-3 1 16,4-1-16,3-1 0,-1 1 0,0 0 16,-2 1-16,1 0 0,-2 0 15,0-1-15,4 0 16,5-1-16,-9 3 0,-6 1 0,6-2 15,0-1-15,5 1 0,0 1 16,0 1-16,-3-1 0,-2 2 16,-1 1-16,5-2 0,4-2 15,-2 1-15,-2 0 0,1-1 16,-2 0-16,-1 0 0,-1 0 0,5 2 16,4-1-16,-6-1 0,-4 0 15,1 0-15,0 0 16,3 0-16,1-4 0,0 5 0,-2 2 15,-3-1-15,-1-2 0,3 0 16,3 0-16,0 1 0,1 2 16,-3-2-16,-2 0 0,-2-2 15,0 0-15,3 0 0,4 0 16,-3 1-16,-2 1 0,2 0 16,2-1-16,-2 3 0,2 1 0,0-5 15,2-5-15,-7 4 0,-5 1 16,5 3-16,4 1 0,-3-1 15,-1-2-15,-2 1 0,-2 1 16,2-2-16,1 0 0,0 2 16,0 0-16,-6-1 0,-1 0 15,7 0-15,4 1 0,-6-3 16,-6 0-16,2 0 0,2 2 16,-1 0-16,2 2 0,-2 0 15,0-2-15,1 2 0,2 1 0,0 0 16,1-2-16,-4-2 0,0-1 15,3 1-15,3 1 0,-6 1 16,-5 1-16,5-2 0,5-2 16,0 0-16,0-1 0,-4 2 15,-4 2-15,2-2 0,3 0 16,-3 1-16,1-1 0,0 1 16,3 1-16,-2-3 0,1-1 0,-4 1 15,-3 1-15,6 0 0,4 2 16,-6-1-16,-3-1 0,4-1 15,1 1-15,-4 2 0,-3 1 16,4-2-16,1-2 0,0 0 16,1-1-16,-1 1 0,1 1 15,-16-1-15,4 1 0,17 1 16,-5 1-16,-17-3 0,5 0 16,7 0-16,2 0 0,-4 2 15,2-1-15,3 1 0,2 0 16,-2-1-16,-5-1 0,12 0 0,4 1 15,-12 0-15,-2-1 0,9 1 16,0 1-16,-6 0 0,-1 0 16,24 1-16,-3-1 0,-20 0 15,1 2-15,18-5 0,-3-2 16,-5 3-16,-3 3 0,6 0 16,2 1-16,-4-3 0,-1-3 0,1 4 15,0 2-15,-1-1 16,0 0-16,0-3 0,0 0 0,-4 2 15,-4 3-15,5-4 16,3-2-16,0-2 0,1-1 0,-3 3 16,-1 2-16,-1-2 0,-1 0 15,2 0-15,2-2 0,-2 3 16,-1 2-16,1 1 0,1 2 16,3-2-16,3 0 0,-5-3 15,-2-3-15,-3 3 16,-1 0-16,6 3 0,5 1 0,-4-5 0,-4-2 15,0 1-15,1 1 16,1-1-16,2 1 0,0 0 0,1 0 16,-8 1-16,-2 1 0,5-3 15,3-1-15,-1-2 0,-1 2 16,-1-1-16,-1 3 0,3-1 16,1 1-16,1-2 0,2 1 15,-6-1-15,-4-1 0,5 4 0,4 2 16,-2 0-16,-1-1 0,-1-3 15,-1-3-15,1 3 0,1 3 16,-2 0-16,0 0 0,-3-1 16,-3 0-16,5-2 0,2 0 15,-1 1-15,-1 1 0,-3-3 16,-1-1-16,-1 2 0,-2 3 0,3-2 16,-1 1-16,-1 1 15,0 0-15,1-1 0,4 0 16,-5 0-16,-3 0 0,2-2 0,3 2 15,-2-1-15,-2 0 0,-1 3 16,-2 3-16,2-4 0,1-1 16,0 2-16,1 2 0,-17-2 15,4-1-15,3 1 0,4 1 32,0-1-32,1-1 0,3 1 0,2 1 0,-3-1 0,-1 0 0,1 4 15,0 3-15,0-2 0,-2-5 16,2 1-16,0 0 15,-4 1-15,-3 3 0,1-3 0,2-2 16,-5-1-16,-5-3 0,1 4 16,1 1-16,-7 1 0,-1-1 15,-1 0-15,-1-1 0,-2 1 16,-4-1-16,-2 1 0,-2 0 16,-5-3-16,-1 0 0,-1-1 15,-1 2-15,0-1 0</inkml:trace>
  <inkml:trace contextRef="#ctx0" brushRef="#br0" timeOffset="57502.0721">2869 10012 0,'0'0'0,"-11"1"16,-7 1-16,-2 1 0,-1-1 0,-15 4 15,-17 5-15,2 1 0,1 1 16,-13 4-16,-4 1 0,7 0 16,6-1-16,-15 6 0,2 3 15,3 4-15,8 0 0,2 4 16,-2 2-16,10-2 0,6-3 0,-8 17 15,11-2-15,11-4 0,13-4 16,6-4-16,7-4 16,4-3-16,4-1 0,17-2 0,12 0 15,-12-14-15,1 0 0,18-1 16,13 2-16,0 1 0,-1-1 0,23 1 16,10 1-16,19-5 15,-8-3-15,3 3 0,3 3 16,1-1-16,0-3 0,17 3 15,11-1-15,-20 0 0,-18 0 0,5-4 16,2 1-16,3-1 16,1 0-16,6 2 0,-1 0 15,1 1-15,-1 2 0,3-5 16,2-2-16,0 1 0,0 0 0,0 3 16,0 3-16,-1-5 0,-4 0 15,4-3-15,3 0 0,-6 1 16,0 1-16,0 0 0,5 1 15,-4-3-15,-3-1 0,3 1 16,2 2-16,-7-3 0,-3 0 0,1-1 16,1-1-16,2-3 0,-1-1 15,-1 0-15,-1 1 0,0 3 16,0 2-16,2-1 0,3-2 16,-7-1-16,-4-1 0,2 1 15,-1-3-15,-6-1 0,-3-1 16,2-2-16,1 0 0,-5 3 15,-6 2-15,0-2 0,0 1 16,-6-4-16,-2-1 0,1 2 16,0 1-16,0 0 0,1-1 0,-3-1 15,-1-2-15,-4 0 0,-4 1 16,3 6-16,1 5 0,-3-4 16,-3-1-16,1-4 0,1-2 15,-3 1-15,-1 0 0,-2 0 16,-1 2-16,-7 0 0,-4-1 0,3 4 15,1 0-15,-5-3 16,-6-1-16,0-2 0,0-2 16,-8 1-16,-4-2 0,-6-4 0,-3-3 15,-4 4-15,-2 3 0,-4-2 16,-4-2-16,-1 1 0,-4 2 16,-9-4-16,-6-4 0,-3 10 15,-3 0-15,-3-3 0,0-2 16,-7-4-16,-4-2 0,-6 2 15,-4 1-15,1 1 0,-4 0 16,-14-5-16,-2 1 0,-2 1 16,-1 0-16,-10 3 0,-7 0 15,-35-5-15,7 2 0,0-1 0,-1 1 16,1 0-16,1 1 0,-9 5 16,-5 3-16,-2 3 0,0 3 15,-5-1-15,-4 0 0,4 1 16,3 0-16,-8 4 0,-4 2 15,-3-2-15,-3 1 0,-6 1 16,-3 1-16,5 3 0,3 2 0,-8 1 16,-7 1-16,3-4 0,1-1 15,1 1-15,-3 2 0,9 3 16,4 3-16,-8 0 0,-4-1 16,6 5-16,2 6 0,-1-6 15,0-2-15,10 2 0,6 1 16,4 4-16,0 3 0,6-4 15,6 0-15,2 1 0,3 1 16,9 2-16,7-1 0,-4 4 16,-4 3-16,4 1 0,3 1 0,3 4 15,3 3-15,10-2 0,1-3 16,12-2-16,5-1 0,15-3 16,8 0-16,13-9 0,9-5 15,5-5-15</inkml:trace>
  <inkml:trace contextRef="#ctx0" brushRef="#br0" timeOffset="58152.0931">10710 9642 0,'0'0'0,"0"0"0,0 0 15,0 0-15,0 0 0,0 0 0,0 0 0,-28 14 16,28-14-16,-31 10 0,31-10 16,-40 15-16,17-8 0,-3 2 15,-3 0-15,-4-1 0,-2 1 16,-12 5-16,2 2 0,-10 4 15,1 1-15,-1 2 0,0 1 16,-5 3-16,6-2 0,2 0 16,2 1-16,-3 4 0,5-2 0,5-3 15,5-2-15,3-3 0,6-2 16,3-1-16,4-1 16,5-2-16,1-3 0,4-2 0,3-2 15,4-1-15,0 1 0,2-1 16,1-2-16,0 0 0</inkml:trace>
  <inkml:trace contextRef="#ctx0" brushRef="#br0" timeOffset="58535.1015">9758 9873 0,'0'0'0,"0"0"0,0 0 16,0 0-16,0 0 0,0 0 16,0 0-16,0 0 0,-17 24 0,17-24 15,0 0-15,-18 26 0,18-26 16,-15 22-16,6-7 0,-1-1 16,-1-1-16,0 3 0,0 0 15,0 0-15,1 0 0,-2 5 16,1 0-16,2-2 0,2-2 15,0-2-15,2-3 0,0-1 16,2-2-16,3-2 0,2-3 16,3-1-16,2-3 0,5-1 15,6-2-15,0 0 0,2-1 0,13-2 16,5-2-16,5 3 0,3-2 16,23 1-16,7 2 0,15 1 15,0 2-15,23 5 0,8 2 16,2 5-16,-12 2 0,10 3 15,-37-5-15,-27-4 0</inkml:trace>
  <inkml:trace contextRef="#ctx0" brushRef="#br0" timeOffset="101105.0047">8783 14270 0,'0'0'15,"0"0"-15,0 0 0,0 0 0,0 0 16,0 0-16,25-7 0,-25 7 16,0 0-16,20-4 15,-20 4-15,0 0 0,27-4 0,-17 1 16,0 2-16,2 0 16,0 1-16,3 0 0,3 0 15,0 1-15,-1-1 0,2 1 0,2-1 16,2 2-16,3-1 0,7 0 15,0 0-15,2 1 0,2 1 16,2 0-16,0-2 0,8 2 16,0 0-16,4 1 0,1 0 15,8 0-15,-4 0 0,1 0 16,0 0-16,1 0 0,-1 1 0,8 1 16,-2-2-16,-2-1 0,-3 0 15,4 0-15,2-2 0,5 1 16,-4 1-16,-1 0 0,0 3 15,-1-5-15,0-1 0,28 1 16,-5 1-16,-6 0 0,-7-1 16,-2 1-16,-1 0 0,-4 1 15,-1-1-15,2 0 0,1-1 16,1-1-16,-2-2 0,2 1 16,3 0-16,-4 0 0,-1 0 0,-1 0 15,-1-1-15,-1 2 0,0 1 16,2 1-16,2 0 0,2-4 15,-1-3-15,3 2 0,2 1 16,-3 1-16,-1 3 0,1-3 16,1 0-16,0 1 0,-2 0 0,1-1 15,0 1-15,1 0 0,-1 0 16,4 0-16,2-1 0,-3-2 16,-3 0-16,4 2 0,2 1 15,0 1-15,-3 2 0,3-5 16,0 0-16,0-3 0,0 1 15,0 1-15,2 3 0,-7-1 16,-3-2-16,4 2 0,5 0 16,-6 1-16,-2 0 0,0-5 15,2-3-15,0 4 0,-1 3 0,2-1 16,0 0-16,-1-2 0,-2-1 16,3 1-16,2 2 0,0 0 15,0-2-15,0 2 0,0 2 16,-5 0-16,-2 2 0,0-2 15,0-1-15,2-2 0,0-1 0,4 2 16,2 1-16,-4 0 16,-4 1-16,3 0 0,2 1 15,0 1-15,1 3 0,5-7 0,2-4 16,-7 1-16,-6-2 0,7 12 16,4 10-16,-4-9 0,-4-5 15,-1-5-15,-3-1 0,-2 1 16,-1 3-16,4 0 0,4 2 15,-2 0-15,1 1 0,2-2 16,2-1-16,-1 0 0,0 2 16,-3-3-16,1-1 0,-5 1 15,-2-1-15,2 1 0,3 1 16,-6 0-16,-2 2 0,4-2 16,3-2-16,2 2 0,-1 0 0,-1-2 15,-3-2-15,-2 4 0,-3 3 16,6-1-16,1 0 0,-3 0 15,-1 0-15,3 0 0,4-1 16,-3-1-16,0-2 0,2 3 16,0 2-16,-2-1 0,-3 0 0,2 2 15,2 0-15,-1 0 0,-3 1 16,3-3-16,2-1 0,-1 1 16,-1-1-16,2 1 0,-1 0 15,-1 0-15,-3 1 0,-2 0 16,1 0-16,-1 1 0,-1-1 15,2 0-15,3-1 0,-2 1 16,0-1-16,-2 3 0,-1 2 16,-1-4-16,-2-2 0,5-2 15,2-1-15,0 0 0,-1 2 0,-2 4 16,-2 2-16,-5 1 0,-3 1 16,3-3-16,3-1 0,-3-3 15,-1-3-15,-2 3 0,0 2 16,1-1-16,0-2 0,-1 0 15,0-1-15,-6-1 0,-3-1 16,5 2-16,1 2 0,0 0 16,-1 0-16,-1-1 0,1 0 15,-3 0-15,0 1 0,-2-5 16,-1-3-16,2 3 0,3 3 16,-2-2-16,0-3 0,3 4 0,1 3 15,-3 2-15,-3 0 0,-1-2 16,-1-2-16,1 1 0,2-1 15,-2 1-15,-1 2 0,-2-2 16,-3-2-16,-11 2 0,2 1 0,-4 0 16,1-1-16,2-1 0,4 0 15,-1 1-15,-1 0 16,-5 1-16,-3 1 0,0-2 16,2 0-16,-2 0 0,0 0 0,-2 0 15,-1 0-15,-3-1 0,-3 2 16,-3-1-16,-2 1 0,0-1 15,-2 1-15,0 0 0,0 0 16,-1 0-16,-2 1 0,0-1 16,0 0-16,-2 0 0,2 0 0,-2 0 15,0 0-15,-3-3 0,0-3 16,1 3-16,-1 0 0,1 1 16</inkml:trace>
</inkml:ink>
</file>

<file path=ppt/ink/ink1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54:52.142"/>
    </inkml:context>
    <inkml:brush xml:id="br0">
      <inkml:brushProperty name="width" value="0.05292" units="cm"/>
      <inkml:brushProperty name="height" value="0.05292" units="cm"/>
      <inkml:brushProperty name="color" value="#FF0000"/>
    </inkml:brush>
  </inkml:definitions>
  <inkml:trace contextRef="#ctx0" brushRef="#br0">2763 2817 0,'0'0'0,"13"0"16,9 1-16,3 0 0,3-1 15,17 0-15,12 0 0,3 0 16,1-2-16,22 3 0,10 2 16,5-1-16,-9-1 0,39-1 0,5 0 15,-7-2-15,-2 1 0,11 0 16,5 2-16,-11-3 0,-12 0 16,5-1-16,3 0 0,4-2 15,1 0-15,8 2 0,5 0 16,3 1-16,2-1 0,4-2 15,6 0-15,-6 0 0,-4 3 0,7-2 16,4-2-16,-9 2 0,-6-1 16,4 3-16,3 2 15,-2-3-15,-3 1 0,4 1 0,2 3 16,-11-2-16,-6 0 0,0 2 16,2 3-16,-2-5 0,-2-3 15,-3 0-15,-1-1 0,-6 4 16,-6 3-16,-3-3 0,-4-1 15,-7 0-15,-6 0 0,-1 1 16,-1 1-16,-11-1 0,-5 0 0,-8 0 16,-4-1-16,-8 1 0,-4-1 15,-6 1-15,-6 0 0,-8 0 16,-4 0-16,-7 3 0,-4 3 16,-5-6-16,-2-4 0,-4 3 15,0-1-15,-5 1 0,-4 1 16,0 0-16,-3 0 0,-5 3 15,-5 3-15,5-1 0,2-3 0,2-1 16</inkml:trace>
  <inkml:trace contextRef="#ctx0" brushRef="#br0" timeOffset="4115.9429">23901 4316 0,'0'0'0,"-11"-9"0,-2 0 16,1 3-16,0 0 0,-14-1 16,-7-1-16,-1-1 0,0-2 0,-17 2 15,-6 5-15,0 4 16,2 2-16,-19 6 0,-6 2 15,-3 6-15,5 1 0,-13 15 16,-2 7-16,7 2 0,6 2 0,-29 29 16,14-1-16,17-4 0,11-2 15,8 7-15,4 3 0,11-7 16,6-6-16,8 0 0,6 2 16,11-3-16,7-4 0,13-3 15,8-2-15,13-7 0,7-2 16,18-1-16,12 1 0,4-10 15,0-6-15,18-6 0,12-3 0,7-1 16,4 0-16,21-4 0,13-3 16,4-3-16,1-3 0,13-3 15,8 1-15,2-2 0,0-2 0,11 0 16,7-3-16,-6-1 0,-3-1 16,5-1-16,4-1 15,-10 0-15,-6 1 0,7-4 0,4-1 16,-14-2-16,-11 0 0,1-1 15,0 0-15,-16-3 0,-10 2 16,-12-1-16,-7-1 0,-13-8 16,-7-3-16,-13-4 0,-9-2 15,-15-2-15,-9-1 0,-7-6 16,-3-7-16,-13 0 0,-8 0 0,-12-7 16,-10-3-16,-7-2 15,-5 0-15,-15 0 0,-11 0 0,-8 3 16,-6-1-16,-14-6 0,-9-4 15,-5 6-15,-4 5 0,-17-4 16,-13-5-16,-7 11 0,-3 6 16,-19 0-16,-13 2 0,-3 5 15,-3 5-15,-17-4 0,-12-2 16,-6 22-16,-3 14 0,-18 17 16,-13 13-16,6 0 0,5-1 0,-13 22 15,-9 16-15,14 9 0,8 5 16,4 17-16,2 12 0,67-31 15,47-21-15,33-16 0</inkml:trace>
  <inkml:trace contextRef="#ctx0" brushRef="#br0" timeOffset="4982.5688">20811 6182 0,'0'0'0,"0"0"0,0 0 16,0 0-16,0 0 0,0 0 15,-25 1-15,25-1 0,-23 6 0,23-6 16,-43 17-16,17-3 15,0 1-15,-12 11 0,-1 3 0,1 1 16,3 1-16,-5 7 0,5 1 16,7-4-16,6-4 0,7 4 15,8-3-15,8-5 0,6-5 16,12-4-16,9-1 0,3-6 16,2-4-16,9-4 0,7-4 15,-11 1-15,-8-1 0,-7 1 0</inkml:trace>
  <inkml:trace contextRef="#ctx0" brushRef="#br0" timeOffset="5283.5845">21196 6351 0,'0'0'0,"0"0"0,0 0 16,0 0-16,-23 16 0,23-16 0,-25 24 15,13-9-15,1 2 0,1 3 16,0 3-16,3-1 0,1 0 15,5 3-15,6-1 0,3-6 16,6-3-16,3-5 0,5-4 16,3-4-16,1-2 0,7-6 15,0-5-15,-3-2 0,-2 0 0,-2-5 16,0-4-16,0-5 16,-6 2-16,-8-1 0,-7 0 15,-5 3-15,-3 2 0,-8 5 16,-5 1-16,-2 3 0,-3 4 0,-8 3 15,-4 3-15,2 3 0,3 2 16,1 3-16,3 1 0,4 0 16,3-2-16,9 2 0,4 0 15,2-2-15,0-2 0,1 1 16</inkml:trace>
  <inkml:trace contextRef="#ctx0" brushRef="#br0" timeOffset="5816.3388">21810 6339 0,'0'0'0,"0"0"0,0 0 0,-10 22 15,10-22-15,-15 25 0,4-8 16,1 1-16,0 3 0,-3 3 16,0 1-16,2-3 0,0-2 0,3-2 15,1-1-15,1-6 0,1-3 16,4-5-16,1-3 15,4-1-15,1-3 0,1-7 0,3-3 16,3-1-16,2-3 0,5-5 16,3-1-16,1 1 0,2 1 0,4-2 15,2 4-15,-4 0 16,-4 3-16,1 3 0,-4 5 16,-6 6-16,0 3 0,-3 4 15,-3 6-15,-2 1 0,-3 3 0,-2 6 16,-2 4-16,-1 1 0,0 1 0,-1-3 15,-1-2-15,0-2 16,1-2-16,-2-3 0,1-3 16,0-4-16,2 0 0,2-4 15,0-3-15,5-4 0,-1-1 16,3-5-16,1-5 0,6-2 16,2-2-16,4-2 0,2-2 15,6-3-15,-1 2 0,3 2 0,2 2 16,-4 3-16,-4 2 0,1 3 15,-3 4-15,-4 5 0,-3 4 16,-5 4-16,-1 2 0,-5 4 16,-2 1-16,-5 6 0,-1 4 15,-1 1-15,0 1 0,-1 2 16,0-1-16,0-1 0,2-2 0,1-4 16,0-3-16,1-3 0</inkml:trace>
  <inkml:trace contextRef="#ctx0" brushRef="#br0" timeOffset="6038.8231">22694 6378 0,'0'0'0,"0"0"0,-6 22 15,-1-4-15,-1 3 0,-7 17 0,-5 8 16,1 0-16,2 0 0,-2 11 15,2-1-15,2 2 0,2-6 16,2-1-16,2-7 0,3-13 16,3-7-16,0-8 0,0-3 15,1-9-15,0-3 0,0-1 16,2 0-16,-2 0 0</inkml:trace>
  <inkml:trace contextRef="#ctx0" brushRef="#br0" timeOffset="6301.6884">22538 6335 0,'0'0'0,"0"0"0,22-9 0,-22 9 15,31-9-15,-11 4 0,6 2 16,7 0-16,0 0 0,1 4 16,1 5-16,5 3 0,-4 2 0,-5 2 15,-5 2-15,-5-1 0,-6 1 16,-3 2-16,-4 0 15,-5 0-15,-3-1 0,-7 0 0,-8-1 16,-2 0-16,-3 0 0,-3 2 16,-4 0-16,0 2 0,-2-1 0,-3 0 15,2-2-15,4-7 0,3-4 16,4-2-16,4-1 16,4 1-16</inkml:trace>
  <inkml:trace contextRef="#ctx0" brushRef="#br0" timeOffset="6633.9452">23046 6522 0,'0'0'16,"0"0"-16,0 0 0,34-1 15,-20 0-15,6 0 0,4 0 16,5 0-16,-1-3 0,0-1 16,2-1-16,-2 0 0,-2 0 0,4-5 15,-3-1-15,-3-1 16,-6 1-16,-3-1 0,-4 1 0,-4 1 15,-1-1-15,-7 0 0,-5 1 16,-1 3-16,-4 1 0,-4 1 16,-1 4-16,-2 2 0,-1 2 15,-7 5-15,-4 3 0,3 2 16,2 3-16,1 5 0,1 3 16,3 1-16,3 0 0,4 6 0,6 1 15,4-3-15,6-4 0,9-4 16,6-2-16,7-4 0,4-3 15,10-6-15,8-4 0,-2-3 16,-2-3-16,-9 1 0,-8 1 16,-5 0-16</inkml:trace>
  <inkml:trace contextRef="#ctx0" brushRef="#br0" timeOffset="7016.1953">23813 6308 0,'0'0'0,"0"0"15,0 0-15,-12 16 0,12-16 0,-19 27 16,5-8-16,-1 3 16,-1 1-16,-4 9 0,1 3 15,3-4-15,1-4 0,-3 2 16,2-3-16,2-5 0,2-3 16,4-6-16,5-5 0,3-7 0,2 0 15,3-8-15,1-5 0,3-2 16,1-2-16,5-5 0,5-4 15,6-6-15,-1 1 0,1 1 16,2 0-16,5 1 0,0 6 16,-2 4-16,-3 4 0,-5 3 15,-3 2-15,0 5 0,1 3 16,-4 4-16,-4 2 0,-3 10 16,-2 5-16,-6 0 0,-2 3 0,-4 5 15,-5 5-15,0-1 0,1 0 16,-1 7-16,2-1 15,-1-5-15,2-5 0,3-5 0,1-4 16,0-4-16,1-3 0,0-2 16</inkml:trace>
  <inkml:trace contextRef="#ctx0" brushRef="#br0" timeOffset="7316.2049">24827 6277 0,'0'0'0,"0"0"16,-19-4-16,1 3 16,-3 1-16,-7 1 0,-6 1 0,-8 5 15,2 2-15,-11 4 0,-1 3 16,8 0-16,6-2 0,4 5 16,10 1-16,9-1 0,6 0 0,13-1 15,9 0-15,3-3 0,1-2 16,2 1-16,1 1 0,-1-2 15,-2-1-15,-4 0 0,-5 1 16,-3-2-16,-5 0 0,-6-1 16,-3-1-16,-2 2 0,-1 0 15,-6-1-15,-7-3 0,2-1 0,1-1 16,2-1-16,3-3 16,2 0-16,3 0 0,2 1 0</inkml:trace>
  <inkml:trace contextRef="#ctx0" brushRef="#br0" timeOffset="7749.2551">25368 6464 0,'0'0'0,"0"0"0,0 0 15,0 0-15,0 0 0,0 0 16,-14-18-16,14 18 0,-26-11 0,5 5 15,-7 0-15,-1 3 0,-3 0 16,-14 2-16,-2 2 0,-1 2 16,2 2-16,-6 6 0,6 5 15,7-1-15,5 1 0,4 5 16,9 2-16,9-3 0,8-2 0,12 2 16,9-1-16,8-5 0,4-3 15,11-6-15,7-7 0,-2 0 16,-1-1-16,7-4 0,-1-3 15,-8-2-15,-6 0 0,-1 0 16,-2-3-16,-8 2 0,-5-1 16,-5 2-16,-4 2 0,-3 1 15,-1 1-15,-4 5 0,-2 1 16,-4 3-16,-3 2 0,-1 4 16,-1 1-16,0 3 0,0 5 0,1 0 15,2 4-15,1-2 0,2 0 16,4 1-16,4-1 0,5-2 15,5-3-15,-4-1 0,-2-2 16,-2-3-16</inkml:trace>
  <inkml:trace contextRef="#ctx0" brushRef="#br0" timeOffset="8001.2274">25880 6165 0,'0'0'0,"0"0"0,0 0 16,-22 20-16,22-20 0,-27 28 15,6-3-15,-1 1 0,-1 3 0,-6 13 16,1 1-16,1 5 0,5-6 16,2 3-16,5-7 15,6-8-15,2-5 0,8-6 0,6-4 16,5-3-16,3-5 0,4-3 15,3-4-15,-4-4 0,-1-2 0,0 0 16,-4 2-16,-3 0 16</inkml:trace>
  <inkml:trace contextRef="#ctx0" brushRef="#br0" timeOffset="8166.2354">25584 6367 0,'0'0'0,"0"0"0,0 0 0,32-3 16,-32 3-16,37 0 0,-10 0 16,0 1-16,3 0 0,12 1 15,3 1-15,-7 1 0,-6-2 0,-6 0 16</inkml:trace>
  <inkml:trace contextRef="#ctx0" brushRef="#br0" timeOffset="8500.882">25965 6579 0,'0'0'15,"0"0"-15,0 0 0,0 0 0,30 1 16,-30-1-16,34-2 16,-13-1-16,2 0 0,3 0 15,1-3-15,7-4 0,-1 0 0,0-2 16,-1-2-16,-4 0 0,-4 1 15,2-5-15,-5 0 0,-6 0 16,-5 2-16,-7 1 0,-5-1 16,-6 3-16,-5 1 0,-9 5 15,-8 2-15,-3 5 0,-2 1 16,-3 6-16,0 4 0,-5 5 0,2 2 16,6 6-16,3 7 15,8-2-15,6-1 0,9 8 0,10 1 16,13-6-16,11-5 0,16-5 15,13-3-15,6-4 0,6-3 16,-11-2-16,-15-2 0,-11-3 16</inkml:trace>
  <inkml:trace contextRef="#ctx0" brushRef="#br0" timeOffset="8815.9294">27706 6084 0,'0'0'0,"0"0"0,0 0 16,-32 0-16,15 2 0,-10 5 15,-5 3-15,-1 5 0,-1 2 0,-12 15 16,-1 8-16,4 2 0,3 0 16,-2 12-16,7 1 15,3 2-15,7-6 0,9-2 0,8-4 16,1-9-16,3-8 0,1 1 15,4-4-15,-1-7 0,0-2 16,0-1-16,-1 0 0,-2-4 16,-1-4-16,-7-2 0,-5-2 15,-1-2-15,-3-2 0,-1-6 16,-1-4-16,7 4 0,3 1 0,2 1 16</inkml:trace>
  <inkml:trace contextRef="#ctx0" brushRef="#br0" timeOffset="8949.8967">26912 6551 0,'0'0'0,"0"0"16,0 0 0,41-10-16,-10 4 0,-1 0 15,-2 1-15,15-2 0,6 0 16,-3 0-16,-1 1 0,13 1 16,-1 2-16,-3 0 0,-11 1 0,-10 0 15</inkml:trace>
  <inkml:trace contextRef="#ctx0" brushRef="#br0" timeOffset="9282.4674">27724 6494 0,'0'0'0,"0"0"0,0 0 16,-11 18-16,11-18 0,-11 22 0,3-6 15,0 2-15,0 1 0,3 0 16,0-1-16,2 3 0,3-2 15,6-2-15,4-3 0,5-2 16,5-2-16,4-4 0,5-4 16,-1 0-16,1-4 0,4-4 15,-1-2-15,-3-3 0,-4-2 0,-4-4 16,-3-5-16,-5 1 16,-3 2-16,-7-1 0,-4 2 15,-5 1-15,-6 2 0,-6 2 0,-8 5 16,0 1-16,-1 3 0,-8 2 15,-3 2-15,5 3 0,5 3 0,5 2 16,3 2-16,6 0 16,4-2-16,11 3 0,8 1 15,-3-3-15,0-2 0,-2-2 16</inkml:trace>
  <inkml:trace contextRef="#ctx0" brushRef="#br0" timeOffset="9599.4556">28263 6485 0,'0'0'0,"0"0"0,0 0 16,-12 25-16,5-12 0,-1 5 16,-1 4-16,1 0 0,-1-1 0,-1 4 15,1-1-15,1-2 0,3-3 16,-1-2-16,2-2 0,1-4 15,-1-1-15,3-6 0,1-4 16,1-2-16,1-4 0,4-4 16,3-3-16,2-5 0,1-1 0,4-2 15,4-3-15,0 4 16,0 0-16,9 0 0,2 2 16,-2 4-16,0 4 0,5 4 0,4 5 15,-2 4-15,-1 2 0,-2 1 16,-6-3-16,-7 0 15</inkml:trace>
  <inkml:trace contextRef="#ctx0" brushRef="#br0" timeOffset="10149.4748">22033 7412 0,'0'0'0,"0"0"15,0 0-15,0 0 0,0 0 0,28-4 16,-28 4-16,41 3 0,-16-2 16,7 0-16,7-1 0,3 2 15,3 0-15,25 0 0,10-1 16,19-1-16,-1 1 0,31-2 15,28-2-15,11-1 0,-11-1 0,78-2 16,-9 0-16,-28-1 16,-17 1-16,11 2 0,7 2 15,-13 3-15,-9 3 0,13-1 16,8 0-16,-20-2 0,-15-2 0,11 3 16,9 3-16,-24 0 0,-16 3 15,-2-2-15,1 1 0,-27-1 16,-17-1-16,-14-2 0,-9-2 15,-20-2-15,-13-2 0,-23-5 16,-17-7-16,-17-6 0,-12-3 0,9 8 16,4 5-16,5 4 0</inkml:trace>
  <inkml:trace contextRef="#ctx0" brushRef="#br0" timeOffset="10732.5076">25121 5733 0,'0'0'0,"0"0"0,0 0 16,0 0-16,0 0 0,0 0 15,0 0-15,0 0 0,0 0 16,-21-2-16,21 2 0,-33 17 16,33-17-16,-35 20 0,18-7 15,-4 0-15,-3 0 0,-6 3 0,1 0 16,3-2-16,1-1 0,6 0 15,1-1-15,4 0 0,3 0 16,4-2-16,5 0 0,5-2 16,5 1-16,6-2 0,6 0 15,3-2-15,3-1 0,2-1 16,4 0-16,7-2 0,-3-2 0,-1-2 16,-2 0-16,-2 0 0,-2-1 15,0-1-15,-5-1 16,-9 2-16,-2-3 0,-4 2 0,-1-4 15,-3 2-15,-3-3 0,-3 1 16,-3 0-16,-2-3 0,-3-3 16,0 2-16,-2-1 0,0 1 15,0 0-15,0-2 0,1-1 16,1 1-16,2 0 0,0 4 16,1 3-16,3 3 0,0 0 0,1 3 15,-1 1-15,2 3 0,1 3 16,0-1-16,0-1 0,0 1 15</inkml:trace>
  <inkml:trace contextRef="#ctx0" brushRef="#br0" timeOffset="11332.5016">24820 7536 0,'0'0'0,"0"0"0,0 0 0,0 0 15,0 0-15,0 0 0,0 0 16,0 0-16,0 0 0,-30-5 16,30 5-16,-31 7 0,31-7 0,-37 10 15,15-3-15,-1 1 16,0-1-16,0 1 0,0 0 16,-5 4-16,4 0 0,3-2 0,3-3 15,2 1-15,3 0 0,4 1 16,4 0-16,1 0 0,3-1 15,7 0-15,5-1 0,3 1 16,3-1-16,2-1 0,3 1 16,2-2-16,0 0 0,2-3 15,2 0-15,3-1 0,-4 1 0,1-2 16,-2-2-16,-3-1 16,-1 2-16,-3-3 0,-2 0 0,-4-1 15,-2 0-15,-3-2 0,-3-4 16,-3 1-16,0-1 0,-4 0 15,-1 0-15,0 1 0,-2 0 16,0-1-16,-1-3 0,1 2 16,-1 1-16,2 0 0,0 2 15,0 0-15,1 3 0,0 1 16,0 0-16,1 2 0,0 1 0,0 3 16,-1 3-16,-1 1 0,1-1 15,1 0-15</inkml:trace>
  <inkml:trace contextRef="#ctx0" brushRef="#br0" timeOffset="21285.2138">4080 9124 0,'0'0'0,"0"0"16,0 0-16,0 0 0,0 0 0,0 0 15,0 0-15,0 0 0,7 25 16,-7-25-16,-9 28 0,9-28 15,-12 37-15,2-13 0,-2 5 16,1-2-16,-4 0 0,-1 6 16,0 0-16,3-5 0,1-4 15,0 2-15,4-3 0,-1-7 16,3-2-16,0-8 0,5-4 16,4-3-16,1-4 0,4-3 0,3-5 15,2-2-15,2-1 0,2-6 16,4-3-16,7-7 0,1 0 15,1 0-15,3 0 0,3 1 16,-3 5-16,-3 5 0,1 3 16,-6 3-16,-3 4 0,-5 4 15,-2 4-15,1 5 0,-4 3 0,-5 12 16,-4 8-16,-3-2 0,0 1 16,-7 8-16,1 0 15,-5-2-15,1-2 0,0-4 0,-2-7 16,2-1-16,0-1 0,-1-3 15,0-2-15,1-5 0,2-2 16,4-8-16,1-3 0,6-3 16,0-1-16,6-7 0,5-6 15,4-1-15,2-2 0,5 0 16,6 0-16,0 3 0,-2 2 0,10-1 16,1 3-16,-5 6 15,-3 7-15,-3 2 0,-4 5 0,-3 4 16,-1 1-16,-6 6 0,-5 5 15,-1 3-15,-2 3 0,-7 4 16,-2 3-16,-1 0 0,0 1 16,3 0-16,2 0 0,2-3 15,1-5-15,-2-4 0,-2-4 16,2-3-16</inkml:trace>
  <inkml:trace contextRef="#ctx0" brushRef="#br0" timeOffset="21669.508">5433 9176 0,'0'0'0,"0"0"0,0 0 15,0 0-15,0 0 0,-33-7 16,13 12-16,-3 2 0,-4 0 0,-2 5 16,-9 4-16,-4 6 0,1 2 15,-6 9-15,1 3 16,8-3-16,7-1 0,7 1 0,9-4 15,9-4-15,8-4 0,10-7 16,7-6-16,4-5 0,5-6 0,5-6 16,3-5-16,1 0 15,-1 0-15,1-5 0,2-4 16,2-5-16,-5 0 0,-3 2 16,-1 3-16,-10 1 0,-3 0 0,-7 5 15,-2 3-15,-3 6 0,-2 5 16,-2 6-16,-3 5 15,-3 1-15,-1 2 0,0 6 0,-5 6 16,2 0-16,1 2 0,2 6 16,2-2-16,8-3 0,0-1 15,6-6-15,2-3 0,-2-4 16,-5-2-16,0-3 0</inkml:trace>
  <inkml:trace contextRef="#ctx0" brushRef="#br0" timeOffset="21883.5172">6003 8942 0,'0'0'16,"0"0"-16,0 0 0,-12 29 0,5-14 16,-4 9-16,-4 7 15,-4 11-15,0 1 0,-5 18 0,-1 3 16,2-6-16,5-6 0,0 4 15,0-6-15,6-6 0,5-11 0,1-8 16,2-6-16,0-6 0</inkml:trace>
  <inkml:trace contextRef="#ctx0" brushRef="#br0" timeOffset="22133.5233">6264 9177 0,'0'0'0,"0"0"0,0 0 0,0 0 16,0 0-16,-40 4 0,16 1 16,-1 3-16,-2-1 0,-5 4 15,-4 1-15,-8 6 0,3 1 0,-5 5 16,4-1-16,6-2 16,7-3-16,10 1 0,8 1 15,8-3-15,6-4 0,10 2 0,8-1 16,4-2-16,2-1 0,7-3 15,6 1-15,4 0 0,-4 0 16,-9-2-16,-7-2 0,-4-1 0</inkml:trace>
  <inkml:trace contextRef="#ctx0" brushRef="#br0" timeOffset="22483.239">6232 9407 0,'0'0'0,"0"0"0,0 0 0,0 0 16,27 4-16,-27-4 0,34 0 16,-34 0-16,42 1 0,-15-2 15,2 0-15,1-2 0,1-1 16,8-3-16,2-1 0,-2-1 16,-6-1-16,3-3 0,-5-1 15,-7 0-15,-5 1 0,-9-1 0,-7-3 16,-6 2-16,-5 1 0,-7 2 15,-6 2-15,-6 2 0,-2 2 16,-6 4-16,-2 3 0,0 4 16,2 3-16,-3 6 0,3 3 15,9 1-15,5 3 0,5 5 16,3 6-16,8-3 0,4 0 0,13 0 16,11 2-16,6-4 0,5-1 15,25-3-15,14-4 0,3-4 16,3-4-16,-13-2 0,-19-1 15,-12-4-15</inkml:trace>
  <inkml:trace contextRef="#ctx0" brushRef="#br0" timeOffset="22883.2549">8037 9295 0,'0'0'0,"0"0"16,0 0-16,-22-13 0,22 13 0,-26-8 15,4 6-15,-3 1 0,0 2 16,-16 2-16,-2 3 0,1 2 16,1 1-16,-8 8 0,-1 4 15,7 0-15,6 1 0,0 6 16,9 0-16,9-3 0,7-3 0,8-2 16,7-3-16,8-1 0,6-2 15,12-6-15,7-7 16,4-3-16,2-6 0,2-2 0,2-4 15,-4-2-15,-3-1 0,5-6 16,-1-2-16,-8 1 0,-4 3 16,-7 1-16,-5 1 0,-7 4 15,-3 4-15,-8 4 0,-2 3 16,-2 2-16,-4 2 0,-2 8 16,-2 7-16,1 3 0,-1 3 0,3 4 15,4 6-15,3-4 0,3 0 16,9-1-16,7 2 0,2-5 15,2-5-15,7-7 0,8-5 16,-8 0-16,-7-2 0,-5-1 16</inkml:trace>
  <inkml:trace contextRef="#ctx0" brushRef="#br0" timeOffset="23451.2732">8629 9278 0,'0'0'0,"0"0"0,0 0 0,0 0 16,-18 21-16,18-21 0,-25 30 16,8-11-16,0 1 0,0 1 15,1 0-15,-3 7 0,2-2 16,3-4-16,2-3 0,2-3 0,1-2 16,4-6-16,2-2 15,3-6-15,0 0 0,8-8 0,1-4 16,4-3-16,4 1 0,3-8 15,3-3-15,7-3 0,0 2 16,0 2-16,1 0 0,-2 6 16,-2 3-16,5 1 0,-2 7 15,-5 3-15,-4 3 0,-4 5 16,-3 6-16,-5 1 0,-2 3 0,-4 6 16,-2 6-16,-3-2 15,-3-1-15,0 4 0,0 1 16,-1-5-16,0-5 0,1-3 0,0-2 15,1-5-15,1-3 0,1-2 16,2-3-16,0 0 0,0-4 0,6-5 16,4-3-16,2-4 15,3-2-15,7-9 0,4-4 16,2 1-16,0 2 0,4 2 16,1 0-16,4 2 0,-3 4 0,-4 5 15,-3 4-15,-4 4 0,-5 3 16,-2 5-16,0 3 0,-4 3 15,-2 3-15,-5 5 0,-1 5 16,-4 4-16,-4 3 0,0 3 16,-1 5-16,-2 0 0,0-4 15,1-3-15,0-2 0,1-4 16,-1-4-16,0-2 0,-2-3 16,1-6-16,2-4 0,1-2 0,1 1 15,1-1-15</inkml:trace>
  <inkml:trace contextRef="#ctx0" brushRef="#br0" timeOffset="23766.3173">9322 9486 0,'0'0'0,"0"0"0,0 0 16,21-2-16,-21 2 0,22-6 15,-22 6-15,35-2 0,-17 0 0,3 1 16,2-1-16,2-1 16,0 0-16,7-2 0,-1-3 15,-1 0-15,-2-1 0,-1-1 0,-3-1 16,4-4-16,-4 1 0,-7-1 15,-3-1-15,-7 0 0,-2-1 16,-9 2-16,-4 0 0,-3 4 16,-3 2-16,-7 3 0,-5 2 15,0 3-15,-1 2 0,-3 5 16,-2 5-16,3 3 0,1 4 0,0 9 16,5 5-16,6-1 15,3 0-15,9-1 0,5 1 16,5-5-16,5-2 0,10-2 0,9-3 15,4-4-15,4-6 0,8-4 16,4-2-16,5-6 0,-3-3 16,-14 1-16,-8 2 0,-8 1 0</inkml:trace>
  <inkml:trace contextRef="#ctx0" brushRef="#br0" timeOffset="24116.4995">10190 9266 0,'0'0'0,"0"0"15,0 0-15,0 0 0,0 0 0,-23 19 16,23-19-16,-24 26 16,10-9-16,1 2 0,0 2 15,1 0-15,1-2 0,-2 4 16,0-3-16,3-2 0,3-3 0,0-5 16,3-1-16,2-4 15,2-2-15,0-3 0,3-7 0,0 2 16,0-4-16,6-7 0,2-4 15,4 0-15,2-1 0,2 0 16,1 1-16,0 2 0,0 2 16,6-1-16,3 3 0,-3 3 15,-2 3-15,-2 4 0,-2 6 16,-3 1-16,-3 1 0,-3 4 16,-2 2-16,-1 5 0,-3 5 0,-4 3 15,-3 5-15,-1 0 0,-1 2 16,1 0-16,-1 0 0,0-5 15,2-6-15,0-3 0</inkml:trace>
  <inkml:trace contextRef="#ctx0" brushRef="#br0" timeOffset="24533.1725">11027 9326 0,'0'0'0,"0"0"0,0 0 15,0 0-15,0 0 0,-29-15 16,8 14-16,-3 1 0,-3 1 0,-2 5 16,-4 3-16,-9 8 15,2 1-15,-5 8 0,4 2 16,8-1-16,5-2 0,5 3 16,8-2-16,6-5 0,6-2 0,12-5 15,10-4-15,0-5 0,3-1 16,12-5-16,7-5 0,0-4 15,1-3-15,1-7 0,1-5 16,-3-3-16,-3-1 0,9-15 16,0-6-16,-5 3 0,-4 0 15,1-4-15,-5 3 0,-8 9 16,-7 7-16,-5 6 0,-7 4 16,-2 6-16,-4 5 0,-4 6 15,-4 4-15,-3 4 0,-3 4 0,-6 10 16,-3 8-16,2 0 0,0 3 15,-7 15-15,-4 8 0,6 1 16,4 2-16,6 8 0,8-1 16,8-10-16,6-10 0,-1-12 15,-2-7-15,0-7 0</inkml:trace>
  <inkml:trace contextRef="#ctx0" brushRef="#br0" timeOffset="24833.1824">12029 9303 0,'0'0'0,"0"0"16,0 0-16,0 0 0,-22-12 0,22 12 15,-40-5-15,14 5 16,-2 2-16,-2 2 0,0 2 16,-8 3-16,4 2 0,-5 7 15,4 2-15,7 1 0,6-1 0,11 2 16,8 1-16,3-2 0,4 0 15,3-1-15,3 0 0,3-2 16,3-3-16,-3 0 0,0 0 16,-3-2-16,-2-1 0,-4 0 15,-3-4-15,-4 0 0,-5-1 0,-3 0 16,-3-2-16,1-2 16,-1 1-16,2-7 0,1-3 15,4 3-15,0-1 0,1 1 0</inkml:trace>
  <inkml:trace contextRef="#ctx0" brushRef="#br0" timeOffset="25150.1957">13278 9068 0,'0'0'0,"0"0"16,0 0-16,0 0 0,0 0 0,-25-16 15,25 16-15,-37-2 16,17 2-16,-4 6 0,-4 5 16,-6 3-16,4 3 0,-5 7 15,0 8-15,-5 7 0,5-2 0,-1 15 16,4 6-16,5-6 0,5-8 16,-2 5-16,2-4 15,3-6-15,3-5 0,0-2 0,1-3 16,0-4-16,1-4 0,-7-3 15,-6-4-15,0-3 0,1-3 16,-3-7-16,-2-5 0,8 2 16,5-1-16,5 2 0</inkml:trace>
  <inkml:trace contextRef="#ctx0" brushRef="#br0" timeOffset="25266.1972">12394 9429 0,'0'0'0,"12"-4"0,7-1 16,3 1-16,3-2 0,17 0 0,7-2 15,10 2-15,1 2 0,12-1 16,3 1-16,-9 1 0,-5-2 16,-7 1-16,-13 2 0,-10-1 0</inkml:trace>
  <inkml:trace contextRef="#ctx0" brushRef="#br0" timeOffset="25600.2121">13282 9354 0,'0'0'0,"0"0"15,0 0-15,0 0 0,-16 17 16,16-17-16,-21 21 0,21-21 16,-25 28-16,12-10 0,2 2 15,3 1-15,0 0 0,6 4 16,5-2-16,7-3 0,4-2 0,8-5 16,7-2-16,2-3 15,1 0-15,10-7 0,2-4 0,-6-4 16,-2 0-16,0-6 0,-5-3 15,-9-4-15,-7 0 0,-9-3 16,-7-2-16,-8 0 0,-6 2 0,-8 2 16,-5 4-16,-3 0 15,-1 1-15,-3 6 0,-3 5 16,3 3-16,2 1 0,0 5 16,3 4-16,7 2 0,4 1 0,9 3 15,7 0-15,11-7 0,7-3 16,-3 0-16,-2-3 0,-2 1 15</inkml:trace>
  <inkml:trace contextRef="#ctx0" brushRef="#br0" timeOffset="25885.2181">13987 9372 0,'0'0'0,"0"0"0,0 0 16,-14 26-16,7-13 0,-2 4 0,-2 2 15,-2 2-15,-1 0 0,-3 2 16,2-2-16,2-3 0,4-4 16,0-4-16,2-2 0,3-3 15,0-3-15,4-2 0,6-5 16,0-4-16,3 0 0,2-4 16,1-3-16,3 1 0,0 0 0,6 1 15,3-1-15,7 0 0,-1 3 16,2 4-16,2 2 0,-1 1 15,-2 3-15,4 2 0,4 3 16,-3-1-16,0 0 0,-3-1 16,-8-1-16,-5 1 0</inkml:trace>
  <inkml:trace contextRef="#ctx0" brushRef="#br0" timeOffset="26436.4529">14902 9341 0,'0'0'0,"0"0"16,0 0-16,0 0 0,-21 29 0,21-29 16,-25 29-16,10-12 15,1 0-15,0 3 0,0 2 16,-1 2-16,2-5 0,1-2 16,1-2-16,1-3 0,2-2 0,2-3 15,4-1-15,2-6 0,0 0 16,5-7-16,0-3 0,3-1 15,3-2-15,5-2 0,5-2 16,0-1-16,-1 1 0,4 1 16,3-1-16,4-1 0,-3 3 0,0 3 15,-2 5-15,0 2 16,-3 2-16,0 5 0,-1 4 16,-2 2-16,-2 2 0,-4 3 15,-3 3-15,-2-1 0,-3-1 0,-2 2 16,-4 0-16,-5-3 0,-1-2 15,-3 0-15,-1-2 0,0-1 16,0-2-16,-1-3 0,0-1 16,3-3-16,2-1 0,0-4 15,2-2-15,2-3 0,2-2 0,6-2 16,6-2-16,5-1 0,3 0 16,9-3-16,6 2 15,-1 2-15,0 3 0,2 5 0,3 1 16,4 1-16,-3 1 0,-5 6 15,-4 4-15,-6 3 0,-3 3 16,-4 4-16,-3 3 0,-3-2 16,-2 0-16,-3 1 0,-4 2 15,-2-2-15,-1 0 0,-1-4 16,0 0-16,-1-3 0,0-2 0,1-2 16,0-1-16,-1-1 0</inkml:trace>
  <inkml:trace contextRef="#ctx0" brushRef="#br0" timeOffset="26866.9355">16019 9326 0,'0'0'16,"0"0"-16,0 0 0,0 0 0,-4 22 16,4-22-16,-14 27 0,4-10 15,-2 3-15,0 2 0,0 2 16,1 0-16,1-1 0,1 4 15,5-2-15,4-6 0,4-1 16,8-6-16,7-6 0,3-1 16,3-4-16,9-4 0,4-6 15,-2-1-15,1-4 0,-1-2 16,2-4-16,0-2 0,-3 0 0,-4 1 16,-3 0-16,-5 3 0,-4 2 15,-6 6-15,-3 2 16,-5 4-16,-2 3 0,-8 6 0,-5 6 15,1 3-15,0 1 0,-2 9 16,-3 5-16,1 4 0,1 3 0,-3 11 16,0 3-16,4-5 15,3-5-15,3 4 0,1-3 16,1-9-16,2-4 0,-2-4 16,-2-2-16,0-4 0,-2-5 0,-5-4 15,-4-2-15,-4-3 0,-3 1 16,-5-6-16,-3-4 15,3-5-15,2-2 0,6 3 0,5 1 16,3 3-16</inkml:trace>
  <inkml:trace contextRef="#ctx0" brushRef="#br0" timeOffset="27319.7621">17315 9392 0,'0'0'0,"0"0"15,0 0-15,0 0 0,-6 27 0,6-27 16,-17 33-16,5-13 0,-1 0 16,-2 6-16,0 4 15,-4 7-15,2-5 0,0 1 0,5-6 16,1-4-16,2-5 0,5-5 15,3-5-15,2-5 0,1-3 0,1-5 16,3-4-16,0-2 16,2-4-16,5-6 0,3-4 15,0 0-15,2 0 0,3-3 16,2-3-16,0 4 0,0 1 0,7-1 16,1 3-16,-5 4 0,-4 4 15,4 5-15,0 4 0,-3 5 16,-2 2-16,-1 5 0,0 6 15,-5 2-15,-2 2 0,-6 6 16,-3 8-16,-3-2 0,-1 0 0,-6 6 16,-3 3-16,1-4 15,-2-4-15,0 0 0,1-2 16,2-7-16,2-4 0,1-5 16,3 0-16,0-3 0,0-1 0,1-2 15</inkml:trace>
  <inkml:trace contextRef="#ctx0" brushRef="#br0" timeOffset="27618.7707">17823 9655 0,'0'0'15,"0"0"-15,0 0 0,35 0 0,-20-1 16,4 1-16,3-1 16,7-1-16,0 1 0,0-2 0,0-2 15,-2-1-15,1 1 0,2-4 16,-4-2-16,-5 0 0,-3 0 15,-9-3-15,-4-1 0,-6-1 16,-5 2-16,-5 1 0,-4 2 16,-6 2-16,-3 2 0,-6 2 15,-3 3-15,0 3 0,1 3 0,-5 5 16,2 6-16,5 2 0,4 0 16,4 7-16,3 6 15,6-1-15,5-1 0,8 3 0,7 2 16,8-4-16,8-3 0,20 1 15,12-4-15,-13-6 0,-11-4 0,-8-3 16</inkml:trace>
  <inkml:trace contextRef="#ctx0" brushRef="#br0" timeOffset="28083.2155">18968 9560 0,'0'0'0,"0"0"0,0 0 0,-29-10 16,13 9-16,-9 1 0,-4 1 16,-11 2-16,0 3 0,-4 3 15,-4 2-15,-6 8 0,5 2 0,-3 9 16,7 3-16,11-4 16,9-3-16,15-2 0,12 0 15,8-6-15,5-3 0,14-4 16,11-2-16,1-6 0,2-4 0,8-7 15,-2-4-15,-4-1 0,-3 0 0,-5-2 16,-3-4-16,-5-1 16,-6-1-16,-3 1 0,-5-1 15,-6 9-15,-2 2 0,-3 4 16,0 3-16,-4 3 0,0 7 0,-4 6 16,-1 9-16,-1 3 0,0 2 15,-2 6-15,0 5 16,1-1-16,-1-2 0,-1 4 0,-1 1 15,1-4-15,0-5 0,-3 1 16,-2-1-16,-1-8 0,-1-5 16,-5-2-16,-4-2 0,-1-4 15,-2-2-15,-4-7 0,-2-3 16,-1-5-16,2-3 0,-2-7 16,4-4-16,9 1 0,5-3 0,0 4 15,5 5-15,3 3 0</inkml:trace>
  <inkml:trace contextRef="#ctx0" brushRef="#br0" timeOffset="28350.2003">19550 9253 0,'0'0'0,"0"0"0,-12 16 15,2-1-15,-2 4 0,-9 14 16,-5 10-16,0 0 0,-2 0 16,1 13-16,4-1 0,2 2 15,6-7-15,8 0 0,7-5 16,7-10-16,8-5 0,8-8 16,7-5-16,2-5 0,3-5 0,11-1 15,8-3-15,-13-2 0,-11 0 16,-7 1-16</inkml:trace>
  <inkml:trace contextRef="#ctx0" brushRef="#br0" timeOffset="28519.9424">20133 9669 0,'0'0'0,"0"0"15,0 0-15,0 0 0,-12 30 0,12-30 16,-12 31-16,5-12 0,0 0 15,-1-1-15,-1 1 0,2-3 16,2-2-16,0 0 0,2-1 16,1-1-16,0-3 0,0 0 15</inkml:trace>
  <inkml:trace contextRef="#ctx0" brushRef="#br0" timeOffset="28687.9464">20203 9313 0,'0'0'15,"0"0"-15,0 0 0,23 11 0,-10-4 16,2 4-16,4 6 16,-2-2-16,-3-3 0,-2-1 0</inkml:trace>
  <inkml:trace contextRef="#ctx0" brushRef="#br0" timeOffset="29183.1305">21015 9654 0,'0'0'0,"0"0"16,0 0-16,0 0 0,0 0 0,-16-18 15,16 18-15,-34-11 0,15 5 16,-7 5-16,-3 2 15,-3 1-15,-3 1 0,-10 4 0,-1 5 16,-7 6-16,3 4 0,7-1 16,6 3-16,3 2 0,8-4 0,11 0 15,8-2-15,11-2 16,7-4-16,12 0 0,9-4 16,3-5-16,2-3 0,4-6 0,3-2 15,-4-3-15,-2-2 0,2-3 16,-1-3-16,-5 0 0,-3 0 15,-5-2-15,-1-2 0,-8 3 16,-2 4-16,-5 3 0,-4 3 16,-4 1-16,-2 1 0,-3 5 15,-1 2-15,-3 3 0,-1 4 0,0 5 16,-2 6-16,-1 4 16,0 2-16,0 5 0,0 6 15,1 1-15,1 1 0,-2 8 0,0 0 16,2-5-16,1-4 0,-3 0 15,-2-5-15,-1-4 0,-3-4 16,-1-2-16,0-3 0,1-5 16,1 0-16,-8-6 0,-3-1 15,0-5-15,1-2 0,1-7 16,-1-6-16,6 4 0,5 3 0,3-1 16</inkml:trace>
  <inkml:trace contextRef="#ctx0" brushRef="#br0" timeOffset="29550.4825">21198 9779 0,'0'0'0,"0"0"16,0 0-16,24 4 0,-24-4 0,30 4 15,-10-3-15,1 0 0,2 0 16,8-2-16,1-4 0,-3 1 15,-3 0-15,-3-3 0,-2-2 16,-3 0-16,-3-2 0,-2-5 16,-5-2-16,-5 4 0,-3 0 15,-5-1-15,-5 1 0,-2 5 16,-4 1-16,-7 1 0,-3 1 16,-2 4-16,0 2 0,-2 5 0,-1 4 15,1 4-15,3 1 0,-1 6 16,1 3-16,0 5 0,6 1 15,9 2-15,6 1 0,10-4 16,6-5-16,10-1 0,8-2 16,6-3-16,6-2 0,10-3 15,7-2-15,7-8 0,-2-7 16,-16 2-16,-12 1 0,-7 0 0</inkml:trace>
  <inkml:trace contextRef="#ctx0" brushRef="#br0" timeOffset="29966.4972">21972 9639 0,'0'0'0,"0"0"0,0 0 15,0 0-15,-25 17 0,25-17 16,-27 27-16,11-10 0,-2 1 0,-1 4 16,-1 1-16,-2 6 0,3-3 15,2-4-15,4-2 0,2-3 16,2-2-16,2-5 0,2-2 15,2-4-15,3-4 0,0 0 16,5-6-16,2-2 0,1-2 16,5-5-16,1-5 0,1 1 15,2 0-15,8-5 0,4-1 16,-3 1-16,0 2 0,2 1 16,3 3-16,0 3 0,1 3 0,6 3 15,-2 4-15,-3 2 0,-3 4 16,0 2-16,0 1 0,-4 5 15,-4 2-15,-5 6 0,-2 6 16,-6-2-16,-4 0 0,-4 4 16,-3 2-16,-3-1 0,-3-2 15,-2 0-15,-2-2 0,-1-2 16,-2-2-16,2-1 0,1 0 16,2-2-16,2-2 0,4-6 15,2-3-15,6-4 0,6-1 0,-1 0 16,-3-1-16,0 2 0</inkml:trace>
  <inkml:trace contextRef="#ctx0" brushRef="#br0" timeOffset="30216.9458">22991 9592 0,'0'0'0,"0"0"0,0 0 16,-32 6-16,32-6 0,-42 11 15,11 0-15,-1 2 0,0 1 16,-11 10-16,-2 2 0,-3 6 16,8-1-16,1 3 0,8 0 15,10-6-15,7-3 0,8-1 16,7-1-16,6-4 0,4-1 0,8-3 16,6-3-16,-1-3 0,0-2 15,-6-1-15,-3-1 0,-4-2 16</inkml:trace>
  <inkml:trace contextRef="#ctx0" brushRef="#br0" timeOffset="30604.6737">22819 9894 0,'0'0'0,"0"0"0,0 0 16,0 0-16,0 0 0,0 0 16,0 0-16,0 0 0,33-6 0,-33 6 15,34-1-15,-34 1 0,43-2 16,-18 1-16,4 1 15,1-1-15,1 1 0,8-1 0,2-3 16,-3 1-16,-3-1 0,8-3 16,-1-2-16,-7-2 0,-4-1 15,-6-1-15,-3-2 0,-4 1 0,-4 0 16,-4-1-16,-3-2 16,-4 3-16,-3 2 0,-6 1 0,-6 0 15,-2 2-15,-2 3 0,-5 2 16,-4 3-16,0 2 0,-2 3 15,-3 4-15,-2 4 0,0 2 16,0 2-16,-5 9 0,3 2 16,7 1-16,4 0 0,5 2 15,5 0-15,5-1 0,4-2 0,7 0 16,7 0-16,7-4 0,8-2 16,8-2-16,8-1 15,-2-2-15,1-1 0,13-2 0,4-3 16,-7-3-16,-6-2 0,-11-1 15,-8-2-15,-6 0 0</inkml:trace>
  <inkml:trace contextRef="#ctx0" brushRef="#br0" timeOffset="41404.8574">17558 10590 0,'0'0'0,"0"0"16,0 0-16,0 0 0,0 0 16,0 0-16,0 0 0,0 0 0,0 0 15,6 21-15,-6-21 16,-8 21-16,8-21 0,-14 31 15,7-11-15,-2 4 0,-1-1 0,0 4 16,0 0-16,-3 6 0,-2-1 16,2-3-16,1-3 0,1-4 15,2-2-15,0-3 0,3-3 16,3-5-16,0-5 0,3-4 16,3 0-16,0-5 0,1-4 0,3-3 15,2-3-15,1-4 0,0-3 16,3-2-16,3-2 0,6-4 15,1 2-15,2 0 16,0 1-16,3 3 0,0 3 0,5 0 16,0 4-16,-4 1 0,-4 3 15,0 6-15,-2 6 0,0 5 16,1 3-16,-3 6 0,-2 3 16,-6 0-16,-1 1 0,-3 5 15,-2 4-15,-3 0 0,-2 1 0,-2 6 16,-1-1-16,-1 0 0,0-2 15,-1-3-15,-1-2 0,1-3 16,0 0-16,0-2 0,1-2 16,1-5-16,1-3 0,0-4 15,0-1-15,0-1 0</inkml:trace>
  <inkml:trace contextRef="#ctx0" brushRef="#br0" timeOffset="41750.4245">18141 10873 0,'0'0'0,"0"0"0,0 0 0,23 5 16,-23-5-16,30 4 0,-30-4 15,35 2-15,-14-1 0,1-1 16,2-1-16,0-1 0,-2-1 0,5-2 16,1 0-16,-3-2 15,-1-2-15,-4-1 0,-2-3 0,-5 1 16,-2-1-16,-6-2 15,-5 0-15,-5 0 0,-3 1 0,-4 1 16,-3 1-16,-5 3 0,-3 2 16,-9 6-16,-3 5 0,-1 0 15,0 4-15,1 5 0,0 5 16,5 7-16,2 2 0,2 10 16,4 3-16,12-1 0,10 0 0,11-4 15,8-1-15,17-1 0,8-7 16,12-5-16,8-5 0,4-6 15,4-3-15,-12-3 0,-17-1 16,-13 0-16</inkml:trace>
  <inkml:trace contextRef="#ctx0" brushRef="#br0" timeOffset="42184.1688">19390 10846 0,'0'0'0,"0"0"0,0 0 16,-30-13-16,30 13 0,-38-9 15,9 7-15,-3 4 0,-3 1 0,-14 5 16,-3 3-16,-6 6 0,4 3 16,-1 8-16,9 3 0,9-2 15,10-3-15,9-1 0,8-2 16,11-2-16,8-1 0,11-6 16,9-6-16,7-4 0,6-3 0,2-6 15,1-3-15,6-6 16,-4-1-16,-3-4 0,-3 0 15,-5-4-15,-4-5 0,-5 4 0,-4 0 16,-5 4-16,-4 2 0,-3 4 16,-3 3-16,-4 6 0,-4 5 15,-3 7-15,-5 5 0,-3 8 16,-2 7-16,-3 7 0,-1 7 16,1 3-16,1 3 0,1 4 15,-1 3-15,0 5 0,-1-3 0,2-6 16,0-6-16,-3-2 0,1-9 15,0-5-15,2-6 16,1-7-16,-2-4 0,-11-5 16,-8-3-16,0-7 0,0-4 0,-1-10 15,-1-6-15,5-2 0,4-6 16,8 10-16,3 4 0,5 6 16</inkml:trace>
  <inkml:trace contextRef="#ctx0" brushRef="#br0" timeOffset="42402.1862">19908 10468 0,'0'0'0,"0"0"0,0 0 16,-2 26-16,2-26 0,-12 32 15,0-7-15,-3 6 0,-1 4 0,-7 15 16,0 2-16,-2 8 0,4-5 15,0 3-15,4-7 0,4-7 16,3-4-16,2-7 0,2-4 16,4-6-16,3-6 0,-1-4 15,0-2-15,0-3 0</inkml:trace>
  <inkml:trace contextRef="#ctx0" brushRef="#br0" timeOffset="42734.2008">19834 11065 0,'0'0'0,"0"0"0,22 1 0,-5 0 16,3 0-16,2 0 0,1-1 15,8 0-15,0 0 0,3-2 16,2-1-16,8-1 0,-2 0 0,-3-4 16,-4-1-16,-3-2 0,-4-2 15,-5-3-15,-4-4 0,-6 1 16,-3-1-16,-7 3 0,-5 1 15,-9 2-15,-7 1 0,-5 4 16,-3 1-16,-5 6 0,-3 4 16,-8 6-16,-1 4 0,1 7 15,2 4-15,6 1 0,4 2 16,8 2-16,6 1 0,7 5 16,6-2-16,13-2 0,10-4 0,12-3 15,9-2-15,10-3 0,6-2 16,10-4-16,7-1 0,-11-2 15,-18-3-15,-13-1 0</inkml:trace>
  <inkml:trace contextRef="#ctx0" brushRef="#br0" timeOffset="42953.2042">21065 11004 0,'0'0'0,"0"0"0,-20-3 0,3 3 16,-3 3-16,-7 0 15,-7 1-15,-8 5 0,3 3 0,-8 6 16,2 5-16,6-2 0,7 2 0,3 4 16,10 1-16,9-1 15,9-1-15,12-5 0,8-1 16,10-4-16,7-3 0,5-3 16,6-3-16,-1-6 0,2-4 0,-5-2 15,-11 3-15,-7-1 0</inkml:trace>
  <inkml:trace contextRef="#ctx0" brushRef="#br0" timeOffset="43184.2128">21544 10737 0,'0'0'0,"0"0"0,0 0 16,0 0-16,-12 21 0,12-21 0,-26 34 15,8-9-15,-2 5 0,-2 4 16,-3 4-16,-5 7 0,2-2 15,1 7-15,5-3 0,4-7 16,5-4-16,5-1 0,7-7 16,9-4-16,6-4 0,5-4 15,2-4-15,1-3 0,3-3 0,6-2 16,1-4-16,-6 0 0,-7 0 16,-3 0-16</inkml:trace>
  <inkml:trace contextRef="#ctx0" brushRef="#br0" timeOffset="43350.2206">21186 10943 0,'0'0'0,"0"0"16,0 0-16,35-3 0,-12 3 16,8 1-16,7 1 0,15 2 0,5 0 15,16 3-15,2 1 0,-3 1 16,-17-4-16,-12 1 0</inkml:trace>
  <inkml:trace contextRef="#ctx0" brushRef="#br0" timeOffset="43820.2331">17553 10441 0,'0'0'0,"0"0"0,31 2 16,-8 0-16,6 0 0,20 2 16,10 0-16,20 0 0,4 0 0,35 0 15,14-2-15,21 0 0,-4-2 16,93-3-16,31-5 0,-27 0 15,-18-2-15,24 0 0,16 1 16,-21 5-16,-15 5 0,25 2 16,15 3-16,-28 5 0,-20 4 0,8 8 15,7 7-15,-37-8 0,-22-3 16,-6 3-16,-3 4 16,-25-4-16,-17-4 0,-41-4 0,-27-6 15,-20-2-15</inkml:trace>
  <inkml:trace contextRef="#ctx0" brushRef="#br0" timeOffset="91470.656">4302 10391 0,'0'0'0,"0"0"16,0 0-16,0 0 0,0 0 0,0 0 15,13 27-15,-13-27 16,5 22-16,-5-22 0,2 36 16,-2-14-16,0 2 0,-2 4 15,-1 4-15,-1 7 0,-1-2 0,0 2 16,-2 3-16,0 4 0,1-3 16,-1-4-16,1-4 0,-2-4 15,1-3-15,3 1 0,-3-5 16,4-8-16,1-1 0,2-4 15,-2-4-15,1-2 0,1-5 16,-3 0-16,3-4 0,3-2 16,0-3-16,0-2 0,3-2 15,1-2-15,3-2 0,1-2 0,2-2 16,0 0-16,0 2 0,6-4 16,1 0-16,1 2 0,1 3 15,1 2-15,1 1 0,-2 4 16,-3 3-16,3 4 0,-1 1 15,-1 4-15,-1 4 0,0 3 16,1 5-16,-3 3 0,-3 3 0,-2 3 16,-2 3-16,-2-2 0,-3-1 15,1 1-15,-3 0 16,0-3-16,1-1 0,-2-1 0,-1-2 16,-1-2-16,0-1 0,1-3 15,0 0-15,-1-4 0,0-3 0,0-3 16,0 3-16,0-3 0</inkml:trace>
  <inkml:trace contextRef="#ctx0" brushRef="#br0" timeOffset="91668.8524">4929 10855 0,'0'0'0,"0"0"0,0 0 0,0 0 16,0 0-16,11 23 0,-11-23 15,1 24-15,-1-24 0,2 29 16,-1-12-16,2 0 0,-1 0 0,-1 0 16,-1-2-16,1-1 0,0-2 15,0-1-15,-1-1 16,0-2-16</inkml:trace>
  <inkml:trace contextRef="#ctx0" brushRef="#br0" timeOffset="91852.8606">4915 10519 0,'0'0'0,"0"0"16,0 0-16,0 0 0,0 0 0,0 0 16,23 17-16,-23-17 0,21 14 15,-21-14-15,22 21 0,-9-9 16,-1 0-16,-1-1 0,0-2 15,-3-1-15</inkml:trace>
  <inkml:trace contextRef="#ctx0" brushRef="#br0" timeOffset="92134.9594">5382 10450 0,'0'0'16,"0"0"-16,0 0 0,-6 27 16,6-27-16,-11 38 0,3-9 15,-1 2-15,0 1 0,-3 12 0,1 0 16,-3 8-16,3-6 0,2 4 16,3-7-16,3-6 0,2-5 15,5-2-15,5-6 0,0-4 16,-1-2-16,0-4 0,1-1 15,-1-4-15,0-2 0,-2-4 16,3-3-16,-2 0 0,-1 0 0,-2 0 16</inkml:trace>
  <inkml:trace contextRef="#ctx0" brushRef="#br0" timeOffset="92553.2453">5492 10889 0,'0'0'16,"0"0"-16,0 0 0,0 0 0,26 6 16,-26-6-16,26 7 15,-10-4-15,0 0 0,3 0 0,2-2 16,1 1-16,0-1 0,6-1 16,-2-1-16,-1-2 0,-3 0 15,-3-2-15,-1-2 0,-3 1 16,0-1-16,-6-1 0,-2-3 15,-4 1-15,-3-1 0,-2 0 16,-2-2-16,-3 3 0,-2 2 0,-4 1 16,-5-1-16,1 2 0,1 3 15,-2 3-15,0 1 16,-1 2-16,1 1 0,0 4 0,-1 0 16,2 3-16,3 2 0,1 7 15,0 3-15,5-1 0,4-3 16,5 3-16,4 0 0,4 0 15,-1-2-15,4 1 0,3 0 16,4-2-16,0-1 0,6-3 16,4-1-16,-2-2 0,2-3 0,6-1 15,1-1-15,-9-4 0,-5 1 16,-4-2-16</inkml:trace>
  <inkml:trace contextRef="#ctx0" brushRef="#br0" timeOffset="93135.6625">6404 10968 0,'0'0'16,"0"0"-16,0 0 0,0 0 0,0 0 15,-1-19-15,1 19 16,-12-19-16,12 19 0,-19-22 0,9 12 16,-4-1-16,0 2 0,-4-2 15,-2 2-15,0 1 0,2 2 16,-8-1-16,0 3 0,0 1 15,1 2-15,2 5 0,1 4 16,3 2-16,3 3 0,2 3 16,5 5-16,3-3 0,0 1 0,7 5 15,7 1-15,3-4 0,7-1 16,1-2-16,0-3 16,6-3-16,1-4 0,2-3 0,1-4 15,0-3-15,1-2 0,4-4 16,2-3-16,-5-3 0,-4-2 0,-2-9 15,-1-4-15,0 0 0,-2 0 16,-1-5-16,-2-2 16,-3 2-16,-3 3 0,-3-2 15,-2 3-15,-4 4 0,0 3 0,-1 3 16,-3 1-16,0 7 0,0 1 16,0 3-16,0 1 0,0 3 15,0-2-15,-4 7 0,-2 5 16,-3 4-16,-2 5 0,-1 4 15,0 6-15,1-2 0,1 2 0,1 1 16,1 0-16,2 0 16,-1 0-16,1 3 0,1 2 15,-1-3-15,1-2 0,0 5 0,0-1 16,1-3-16,0-3 0,2-1 16,-1-2-16,-1-5 0,2-2 15,1-3-15,0-1 0,0-1 16,0 0-16,1-3 0,0-1 15,-1-1-15,1-1 0,-2-3 16,-3-3-16,2 0 0,2 1 0,-3 0 16</inkml:trace>
  <inkml:trace contextRef="#ctx0" brushRef="#br0" timeOffset="94005.6925">3726 11509 0,'0'0'16,"0"0"-16,0 0 0,0 0 0,0 0 15,0 0-15,0 0 16,0 0-16,0 0 0,30-4 16,-30 4-16,34 0 0,-34 0 0,38 0 15,-13 1-15,1-1 0,4 0 16,12 1-16,3 1 0,3 0 15,1 1-15,15 1 16,5 0-16,1 0 0,2 0 0,19 2 16,14 1-16,-2-2 0,-3-1 0,20-1 15,4 2-15,43 2 16,-16 1-16,-3-5 0,-6-5 0,-4 2 16,-4 0-16,24 0 15,13 2-15,-7-1 0,-7 0 16,-4 4-16,-5 2 0,-10-1 15,-7 1-15,2-2 0,5-2 16,21 5-16,15 4 16,-44-7-16,-31-4 0,10 3 15,8 3-15,-20 0 0,-13 0 0,3 0 16,-1 1-16,-14-1 0,-12-1 16,-3-3-16,-4-1 0,-9 1 15,-5-2-15,-7 1 0,-4-4 16,-8 2-16,-7 0 0,-1-1 15,-2-1-15,1 1 0,0 0 0,-8 1 16,-3 0-16,-2 0 16,2 0-16,0 0 0,7 1 15,-5-2-15,-2 1 0,0-3 16,0 3-16,0 0 0,0 0 0,0 0 16,0 0-16,0 0 0,0 0 15,0 0-15,0 0 0,0 0 16,0 0-16,0 0 0,0 0 15,0 0-15,0 0 0,0 0 16,0 0-16,0 0 0,0 0 0,0 0 16,0 0-16,0 0 15,0 0-15,0 0 0,0 0 16,0 0-16,0 0 0,1 3 0,-1-3 16,0 0-16,0 0 0,0 0 15,0 0-15,0 0 0,0 0 16,0 0-16,0 0 0,0 0 15,0 0-15,-6-5 0,-3 1 16,-1-1-16,2 2 0,1 0 0</inkml:trace>
  <inkml:trace contextRef="#ctx0" brushRef="#br0" timeOffset="101986.0798">3580 11563 0,'0'0'0,"0"0"16,0 0-16,0 0 0,0 0 15,-7-19-15,7 19 0,0 0 16,-8-22-16,5 11 0,-1 0 15,-1-3-15,2-1 0,0-2 16,3-1-16,-4-2 0,1 0 0,0-5 16,-2-3-16,1-7 0,-3 1 15,1-1-15,0-2 16,3-7-16,-1 1 0,1-1 0,0-2 16,3 3-16,0 0 0,-3-7 15,-1-1-15,1 6 0,1 3 16,-5 0-16,2 0 0,1 1 15,4 3-15,-1-6 0,1 1 16,0 6-16,0 2 0,-2 0 16,0-2-16,1 6 0,1 4 0,1 0 15,1 2-15,3 2 0,3 2 16,-1 3-16,-2 0 16,2 5-16,2 1 0,-3 1 0,3-1 15,1 5-15,2 4 0,-1-1 16,7-1-16,1 0 0,3 2 0,4-1 15,6 1-15,5 0 16,2 1-16,17 0 0,6 0 16,3 1-16,1-2 0,21-1 0,6-3 15,-1 0-15,-2 0 0,55-7 16,19 1-16,-24 3 0,-18 2 16,9 0-16,8 0 15,-13-2-15,-6 1 0,13-1 0,10 0 16,-16 2-16,-6 2 0,11 2 15,10 4-15,-10 1 0,-5 1 16,3-2-16,3-1 0,-14 3 16,-8-1-16,11 1 0,5 0 15,-14-1-15,-12-3 0,7 11 0,6 7 16,-15-5-16,-9-2 0,-1-4 16,0-1-16,-12 1 0,-8 3 15,3 3-15,1 3 0,-11-4 16,-8-1-16,-3 3 0,0 2 15,-7-3-15,-3 1 0,-1 1 16,-1 3-16,-8 1 0,-4 2 0,0 1 16,2 2-16,-4-2 0,0-1 15,-6 2-15,-1 2 16,0 2-16,0 2 0,3 2 0,3 2 16,-4-7-16,0-5 0,-4 10 15,-3 5-15,0-1 0,-1-1 0,0 6 16,1 5-16,-3-5 15,-2-3-15,2 5 0,1 3 16,-6-15-16,-2 4 0,1 30 16,0 1-16,-1-23 0,1-3 0,4 30 15,0 4-15,-3-11 0,-1-8 16,-1 2-16,0 1 0,2-2 16,-2 0-16,0-1 0,1 1 15,-3-8-15,0-6 0,-7 1 16,-4 0-16,4-13 0,1-9 0,2-5 15</inkml:trace>
  <inkml:trace contextRef="#ctx0" brushRef="#br0" timeOffset="145437.0998">17789 13299 0,'0'0'0,"0"0"16,0 0-16,0 0 0,0 0 0,-11-20 15,11 20-15,0 0 16,-20-15-16,20 15 0,-22-10 16,10 6-16,0 1 0,-3 0 15,-4 2-15,-1 0 0,-1 1 0,-1 2 16,-1 2-16,-7 3 0,2 3 15,-1 3-15,0 1 0,4 3 16,2 2-16,-2 4 0,4 1 16,5-1-16,3-2 0,4 0 15,4-2-15,3 0 0,3-1 16,7-3-16,5-3 0,5-1 16,2-3-16,1-3 0,1-2 15,1-3-15,1-2 0,2-3 0,0-4 16,-4 0-16,-2-1 0,-1 0 15,-2 1-15,-1-4 0,-2-1 16,-1-3-16,1-3 0,-3 3 16,-3 3-16,1 0 0,0 0 15,-2 3-15,-2 1 0,0 2 16,-1 3-16,-2 1 0,0 1 16,-2 3-16,-1 5 0,0 1 0,0-1 15,0 5-15,0 3 16,0 0-16,1 1 0,1 2 0,1 1 15,0-1-15,2 0 0,2 0 16,3 1-16,0-3 0,0 1 16,1-2-16,1 0 0,3-2 15,1-1-15,2-5 0,1-3 16,-3 1-16,-2-2 0,-2 0 16</inkml:trace>
  <inkml:trace contextRef="#ctx0" brushRef="#br0" timeOffset="145706.1061">18060 13237 0,'0'0'16,"0"0"-16,0 0 0,0 0 15,17 24-15,-17-24 0,13 23 0,-13-23 16,17 37-16,-6-17 15,2 1-15,1-1 0,2-1 0,4 6 16,1 1-16,-2-2 0,0-2 16,5 2-16,1-4 0,-3-3 15,-4-1-15,-1-2 0,-2-2 16,-2-2-16,-5 0 0,-2-7 16,-3-3-16,-2-2 0,-1-3 0,0 2 15,0 0-15,0 0 0</inkml:trace>
  <inkml:trace contextRef="#ctx0" brushRef="#br0" timeOffset="145970.1153">18372 13233 0,'0'0'0,"0"0"0,0 0 16,0 0-16,0 0 0,0 0 0,0 0 15,0 0-15,-17 25 0,17-25 16,-14 22-16,14-22 0,-16 31 15,6-11-15,-2 3 0,-1-1 16,0-1-16,-2 3 16,0 0-1,-4 5-15,3-2 0,1-3 16,4-4-16,0-2 0,2-2 0,2-3 16,1-3-16,3-4 0,2-3 0,1-3 15,-1 3-15,1-3 0</inkml:trace>
  <inkml:trace contextRef="#ctx0" brushRef="#br0" timeOffset="146253.1263">18747 13356 0,'0'0'16,"0"0"-16,0 0 0,0 0 15,0 0-15,0 0 0,9 30 16,-9-30-16,-1 24 0,1-24 0,-5 29 16,1-14-16,2 0 0,0 0 15,0 2-15,-1-2 0,2 1 16,-1-1-16,0-1 0,0 1 16,-1-1-16,2-3 0,0-1 15,1 0-15,0-2 0,0-3 16,0 0-16,0-5 0,0 0 0,-2-4 15,1-1-15,0 0 0,0 2 16,0-1-16</inkml:trace>
  <inkml:trace contextRef="#ctx0" brushRef="#br0" timeOffset="146486.5107">18751 13008 0,'0'0'16,"0"0"-16,0 0 0,0 0 16,0 0-16,0 0 0,19 14 15,-19-14-15,0 0 0,21 14 0,-21-14 16,21 13-16,-10-6 0,0 1 16,-1 0-16,0 0 0,0 1 15,-1-1-15,-1 0 0,-2-1 0,0 0 16,-2-1-16,0-1 0,-1 0 15</inkml:trace>
  <inkml:trace contextRef="#ctx0" brushRef="#br0" timeOffset="167037.0207">5974 15885 0,'0'0'15,"0"0"-15,0 0 0,0 0 16,0 0-16,9 19 0,-9-19 16,1 21-16,-1-21 0,3 30 15,-1-8-15,-1 1 0,0 2 0,-1 11 16,0 4-16,0-3 0,0 0 16,0 11-16,-1 1 15,0-4-15,-1-3 0,1 7 0,-2-1 16,1-6-16,1-8 0,-2 1 15,0-1-15,0-6 0,0-3 0,-1-3 16,1-1-16,-3-4 16,-1-4-16,0-2 0,2-3 15,1-2-15</inkml:trace>
  <inkml:trace contextRef="#ctx0" brushRef="#br0" timeOffset="167421.0354">5970 15761 0,'0'0'0,"0"0"16,0 0-16,0 0 0,25-9 0,-12 8 15,6 1-15,0 0 0,-2-1 16,7 3-16,3 2 0,6 1 0,-2 1 16,1 2-16,0 2 15,0 3-15,0 1 0,3 7 16,-4 2-16,-4-2 0,-4-1 0,-3 3 16,-3 2-16,-4 1 0,-6-1 15,-4 4-15,-3-3 0,-2-5 16,-2-3-16,-11 5 0,-5 0 15,0-7-15,-1-2 0,-10-1 16,-3-1-16,0-5 0,0-4 0,-7-4 16,-4-4-16,11 3 15,7-1-15,7 1 0</inkml:trace>
  <inkml:trace contextRef="#ctx0" brushRef="#br0" timeOffset="182737.7625">6805 15840 0,'0'0'0,"0"0"16,0 0-16,0 0 0,0 0 0,0 0 15,0 0-15,0 0 16,0 0-16,0 0 0,0 0 16,0 0-16,0 0 0,0 0 0,-25 11 15,25-11-15,-15 18 0,15-18 16,-18 22-16,18-22 15,-15 25-15,8-10 0,1 4 0,3-2 16,0 0-16,3 0 0,3 0 16,0-1-16,5 0 0,3 4 15,2 1-15,2-1 0,1-2 0,2-3 16,3-1-16,0-2 0,-1-3 16,1-4-16,2-4 15,-3-2-15,-2-2 0,7-4 0,0-2 16,-3-3-16,-2-1 0,-4-5 15,-1-6-15,-5 2 0,-2-1 16,-1-1-16,-4-3 0,-2 1 16,-2 1-16,-2-2 0,-4 1 15,-1 4-15,-4 1 0,-5 1 16,-2 3-16,6 5 0,-2 4 0,-4 2 16,-3 4-16,2 2 0,1 0 15,2 7-15,-1 2 0,2 4 16,4 0-16,0-2 0,3-2 15,2-2-15</inkml:trace>
  <inkml:trace contextRef="#ctx0" brushRef="#br0" timeOffset="183224.7297">7272 15770 0,'0'0'0,"0"0"0,0 0 16,0 0-16,0 0 0,-4 28 0,4-28 15,-7 28-15,7-28 0,-10 36 16,3-14-16,1 0 0,-1 0 0,-1 5 16,2-2-16,1-3 15,-1-2-15,1-1 0,2-2 16,1-2-16,1-1 0,0-4 0,-1-5 16,2-1-16,0-4 0,3-1 15,-2-4-15,1-1 0,1-3 16,2-4-16,1-3 0,2-4 15,0 1-15,0-1 0,0-1 16,1 2-16,-2 2 0,1 1 16,2 0-16,0 3 0,2 1 0,2 4 15,1 1-15,1 3 0,-1 3 16,-1 2-16,0 2 16,0 2-16,-2 3 0,2 0 15,2 2-15,-4-1 0,0-1 16,-4-2-16,-1 0 0,0-2 15</inkml:trace>
  <inkml:trace contextRef="#ctx0" brushRef="#br0" timeOffset="183574.7437">7767 15499 0,'0'0'0,"0"0"16,0 0-16,0 0 0,0 0 0,11 19 15,-11-19-15,4 27 16,-4-27-16,2 32 0,-3-11 0,-1 3 16,0 2-16,-2 3 0,-2 1 15,-3 8-15,1-2 0,-3 3 16,2 4-16,-4 2 15,2-6-15,1-2 0,3-3 0,1-3 16,4-3-16,0 3 0,4-1 16,2-9-16,3-3 0,4-4 15,1-2-15,1-4 0,-2-3 16,7-3-16,4-4 0,0-5 16,1-6-16,-4 3 0,-4 2 15,-2 1-15</inkml:trace>
  <inkml:trace contextRef="#ctx0" brushRef="#br0" timeOffset="183838.7497">7517 15734 0,'0'0'0,"0"0"15,0 0-15,20 8 0,-20-8 0,24 7 16,-7-1-16,4-2 0,2 0 16,8 0-1,7 1-15,-2-1 0,-4 1 0,12 1 16,7 0-16,-5-1 0,-4 0 0,-6-4 16,-2-2-16,-8 0 15,-4 0-15,-1 0 0,-6 0 0,-1 0 16</inkml:trace>
  <inkml:trace contextRef="#ctx0" brushRef="#br0" timeOffset="184304.2114">8180 15836 0,'0'0'15,"0"0"-15,0 0 0,0 0 0,0 0 16,0 0-16,0 0 0,0 0 16,0 0-16,4 23 0,-4-23 15,-5 21-15,5-21 0,-5 22 16,0-6-16,1 0 0,0 2 16,1 1-16,0 0 0,0 0 0,-1-1 15,0 9-15,-1 3 16,2-4-16,1-2 0,0-6 15,-1-1-15,2-4 0,-1-2 0,1-1 16,0-3-16,0-4 0,1-3 16,-2-9-16,1-4 0,-1-5 15,1-2-15,0 3 0,1 2 16,0 3-16</inkml:trace>
  <inkml:trace contextRef="#ctx0" brushRef="#br0" timeOffset="184457.4519">8246 15450 0,'0'0'0,"0"0"0,0 0 0,0 0 15,0 0-15,19 18 0,-19-18 16,13 17-16,-13-17 0,18 23 16,-8-8-16,0 0 0,0 1 0,-1-3 15,-1-1-15,-2-3 0</inkml:trace>
  <inkml:trace contextRef="#ctx0" brushRef="#br0" timeOffset="184908.4673">8310 15943 0,'0'0'0,"0"0"0,0 0 16,-9 18-16,9-18 0,-7 21 0,2-7 15,1-1-15,0 0 0,-1 1 16,3 1-16,-1-2 0,-1 0 0,2-2 16,1-1-16,0-1 0,0-2 15,0-2-15,1-1 16,0-1-16,0-3 0,2-2 16,0-3-16,0-1 0,2-2 0,-1-4 15,4-4-15,-1-1 0,1 1 16,4-6-16,2 0 0,-1 2 15,-1 2-15,0 0 0,0-1 16,-1 2-16,-1 4 0,0 1 16,0 1-16,-1 2 0,2 2 0,2 5 15,3 2-15,-3 2 16,0 2-16,-1 2 0,-1 1 16,-1 1-16,-3 1 0,1 3 0,-1 2 15,-2 2-15,-1 3 16,1 0-16,-2 4 0,0-4 0,-1-1 15,-1 1-15,0 0 0,-1 0 16,-1 0-16,0 4 0,-2-1 16,2-10-16,1-2 0,0-2 15,0-2-15,1 0 0</inkml:trace>
  <inkml:trace contextRef="#ctx0" brushRef="#br0" timeOffset="185488.4866">8918 15937 0,'0'0'15,"0"0"-15,0 0 0,0 0 16,0 0-16,11-21 0,-11 21 0,0 0 16,5-24-16,-5 24 0,-2-17 15,0 9-15,0 0 0,-3 0 16,1 1-16,-3 0 15,0 2-15,-4 2 0,-3 0 0,-1 4 16,-2 2-16,-1 6 16,-3 4-16,0 0 0,0-1 0,-1 6 15,1 0-15,3 1 0,3 1 16,0 3-16,6-1 0,6-1 16,5-2-16,5-1 0,3 0 15,1-1-15,1-2 0,2-2 16,4-2-16,1-2 0,1-2 0,1-5 15,0-5-15,-3-3 0,0-2 16,0-5-16,-1-3 0,1-1 16,-2-1-16,-1-1 0,-2-1 15,-3 2-15,-1 2 0,-3 0 16,0 1-16,-3 0 0,-1 2 16,1 3-16,-1 2 0,-1 1 15,-1 2-15,0 5 0,-5 3 16,3 4-16,0 3 0,0 6 15,-2 6-15,1 4 0,0 2 0,1 5 16,-1 5-16,0 10 0,0 1 16,0 3-16,-2 0 0,0 10 15,-1-4-15,-2 5 0,0-4 16,-3-6-16,-2-7 0,-5-5 16,-5-2-16,-4-11 0,-3-9 15,-10-15-15,-10-12 0,-9-17 16,-4-13-16,9 6 0,15 9 15,11 6-15</inkml:trace>
</inkml:ink>
</file>

<file path=ppt/ink/ink1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58:18.581"/>
    </inkml:context>
    <inkml:brush xml:id="br0">
      <inkml:brushProperty name="width" value="0.05292" units="cm"/>
      <inkml:brushProperty name="height" value="0.05292" units="cm"/>
      <inkml:brushProperty name="color" value="#FF0000"/>
    </inkml:brush>
  </inkml:definitions>
  <inkml:trace contextRef="#ctx0" brushRef="#br0">7866 4183 0,'0'0'16,"9"0"-16,2 0 0,0-1 0,0 1 16,8-1-16,4-1 0,2 2 15,2 2-15,9-2 0,4-2 0,0 0 16,2 0-16,4 0 16,2 0-16,13 2 0,0 0 0,3 0 15,1-3-15,12 1 0,-4-2 16,2 1-16,1-1 0,7 0 15,-2 1-15,1 3 0,4 2 16,32-1-16,-14-2 0,-5 1 16,-4 1-16,-4-2 0,-2 0 0,0 0 15,1-1-15,-3 4 16,-1 0-16,3-2 0,1-1 16,0 1-16,0 0 0,1 0 0,3 0 15,-4 0-15,-2 0 0,6-1 16,4-2-16,0 1 0,2-2 15,-3 0-15,-3 0 0,0 4 16,-1 2-16,2-4 0,2-3 16,-4 0-16,0-1 0,4 1 15,3 1-15,-4 1 0,-3-1 0,1 2 16,0 0-16,-2-1 0,-4 0 16,-1-1-16,-1 0 0,-2 1 15,-1 1-15,-2-1 0,1-2 16,-6 2-16,-5 2 0,3-6 15,1-2-15,-4 6 0,-3 4 0,-7 1 16,-5 3-16,-2 2 16,-2 2-16,-5-5 0,-1-4 15,-9 3-15,-4 3 0,-6 5 16,-4 2-16,-7-3 0,-5-3 0,-3-2 16</inkml:trace>
  <inkml:trace contextRef="#ctx0" brushRef="#br0" timeOffset="3250.2825">3538 5738 0,'0'0'0,"0"0"0,0 0 16,27 0-16,-27 0 0,29-2 16,-6 2-16,2 1 0,3 0 0,13-2 15,4 0-15,1 0 16,2 1-16,16 1 0,5-1 0,9-1 16,-4-2-16,13 2 15,11 1-15,4 1 0,-11 1 0,34-1 16,3-2-16,-8 5 0,-4 3 15,-4-5-15,-1-3 0,-8-1 16,0-1-16,0 3 0,2 3 16,-1 0-16,-2 0 0,7 1 15,6-2-15,-7-3 0,-2-1 0,4-1 16,4 0-16,-2 3 16,1 0-16,-3 1 0,-1 0 0,3-2 15,1-1-15,-2 2 0,1 0 16,-7 0-16,1 0 0,2 1 15,5 0-15,-5 1 0,-7 0 16,3 2-16,1 1 0,-5-1 16,0 1-16,1-3 0,0 0 15,-6 0-15,-5 1 0,-1 0 16,0-3-16,-6-3 0,-1-2 0,-3 4 16,0 2-16,-7-2 0,-3-1 15,-4 2-15,-2 3 0,-2-3 16,-1-1-16,-3 0 0,-2 1 15,-3-1-15,-2-2 0,-5-1 16,-3 0-16,-6 1 0,-2 3 16,-3 3-16,-3 1 0,-7 0 15,-6 1-15,-4-4 0,-2-2 16,-3 0-16,-3 0 0,0 0 0</inkml:trace>
  <inkml:trace contextRef="#ctx0" brushRef="#br0" timeOffset="9383.8854">10643 5562 0,'0'0'0,"0"0"0,0 0 16,16-17-16,-16 17 0,0 0 0,15-19 16,-10 13-16,1-1 0,-2 0 15,1 1-15,-2 2 0,0 1 16,0-1-16,-3 2 0,0 2 15,-5-1-15,-2 6 0,-6 1 16,-2 2-16,-4 2 0,-2 2 16,-3 3-16,-8 6 0,0 2 0,2 2 15,2 0-15,-4 3 16,3-1-16,5-2 0,4 0 16,7-4-16,5-1 0,7-3 15,5-3-15,5-2 0,4-2 0,8-2 16,7-3-16,0-2 0,2-3 15,4-3-15,3-2 0,1-2 16,1 0-16,5-5 0,-3-3 16,-5-1-16,-2 1 0,-3-4 15,-2-1-15,-4-1 0,-3 2 0,-4 2 16,-4-1-16,-2 3 0,-2 3 16,-3 3-16,-1 2 15,-2 2-15,-1 0 0,-1 4 0,-2 1 16,0 3-16,0-3 0,2 6 15,-1 2-15,1 2 0,0 3 16,2 2-16,2 1 0,-1 1 16,2-2-16,0 2 0,0-2 15,1 1-15,0 0 0,-2-1 16,0 0-16,-2-2 0,0-1 0,-2-2 16,0 0-16,0-4 0</inkml:trace>
  <inkml:trace contextRef="#ctx0" brushRef="#br0" timeOffset="9583.8914">10541 6059 0,'0'0'0,"0"0"16,0 0-16,0 0 0,6 23 0,-6-23 15,8 27-15,-8-27 0,10 29 16,-5-14-16,1 2 0,0-2 15,1-1-15,0-2 0,-1-1 16,-1-1-16,-2-3 0,0-1 16,1 0-16,-2-1 0</inkml:trace>
  <inkml:trace contextRef="#ctx0" brushRef="#br0" timeOffset="9849.9006">10586 6143 0,'0'0'0,"0"0"0,0 0 16,0 0-16,26-12 0,-26 12 0,30-9 15,-10 5-15,3-1 0,0 1 16,1 1-16,3 0 0,-1 2 0,7-1 16,-1 1-16,-4 1 15,-4 1-15,-4 2 0,-3 3 16,-5 1-16,-3 1 0,-8 2 0,-7 2 16,-5-2-16,-3 1 0,-3 0 15,-2 0-15,1 2 0,-1-3 16,-2 3-16,1 0 15,5-5-15,4-1 0,3-1 0,4-2 16,6-3-16,6-2 0,6-2 16,7-3-16,4 1 0,6-3 0,0 0 15,-6 2-15,-5 1 0</inkml:trace>
  <inkml:trace contextRef="#ctx0" brushRef="#br0" timeOffset="10066.504">11501 5580 0,'0'0'0,"0"0"16,0 0-16,0 0 0,0 0 0,22 5 15,-22-5-15,22 10 0,-22-10 16,20 21-16,-14-5 0,0-1 15,-3-3-15,1 0 0,-2-2 16,0-2-16</inkml:trace>
  <inkml:trace contextRef="#ctx0" brushRef="#br0" timeOffset="10366.5106">11247 5875 0,'0'0'0,"0"0"16,0 0-16,0 0 0,0 0 0,0 0 15,26-17-15,-26 17 16,36-11-16,-11 5 0,4-1 15,2 2-15,1-1 0,6 0 16,-1 2-16,-5 1 0,-4 0 0,2 2 16,-6 2-16,-6 4 15,-6 3-15,-7 1 0,-4 1 16,-3 3-16,-4 3 0,-5 4 0,-6 3 16,-2 5-16,0-1 0,3 0 15,2 0-15,3-4 0,2-2 16,3 2-16,1-2 0,5-8 15,4 0-15,8-5 0,6-3 16,2-2-16,1-1 0,6-6 16,4-2-16,-3-2 0,0-2 0,3-7 15,-3-5-15,-6 6 0,-4 3 16,-5 3-16</inkml:trace>
  <inkml:trace contextRef="#ctx0" brushRef="#br0" timeOffset="10733.5256">11837 5595 0,'0'0'0,"0"0"0,0 0 16,0 0-16,28-16 0,-28 16 15,32-8-15,-14 3 0,3 2 0,4 0 16,2-1-16,8 0 0,1 0 16,-1 1-16,0 1 0,-4-2 15,-3 1-15,4 1 0,-4 2 16,-2 2-16,-3 1 0,-1 2 15,0 3-15,-3 2 0,-4 1 16,-3 6-16,-2 2 0,-2 6 16,-2 2-16,0 7 0,-3 3 15,-2-1-15,-2 1 0,-2 10 16,-1 0-16,-1-4 0,1-6 0,-4-3 16,-2-4-16,1-2 0,2-2 15,-1-3-15,-1-4 0,1-2 16,1-3-16,-2 0 0,-1-1 15,0-5-15,-1-6 0,-6 0 16,-5-2-16,0-2 0,-1 2 0,-4-7 16,-5-5-16,6 3 0,5 1 15,5 2-15</inkml:trace>
  <inkml:trace contextRef="#ctx0" brushRef="#br0" timeOffset="10916.5296">11818 5796 0,'0'0'0,"0"0"0,0 0 16,0 0-16,30-10 0,-30 10 16,34-9-16,-13 4 0,1-1 0,3 1 15,0-1-15,5 0 0,-4 2 16,-1 0-16,0-2 16,-4 3-16,-3-1 0,-2 3 0,-4 0 15,-4 1-15,-4 1 0,-1-1 16,1 0-16,-2 0 0</inkml:trace>
  <inkml:trace contextRef="#ctx0" brushRef="#br0" timeOffset="11095.536">11872 5884 0,'0'0'0,"0"0"16,0 0-16,0 0 0,0 0 0,0 31 15,0-31-15,1 26 0,-1-12 16,0-1-16,0 2 0,0-3 15,0-2-15,2-1 0,-1 0 16,0-3-16,-1 0 0,0-1 16,0-3-16,0-2 0,0 0 0,0 0 15,0 0-15,0 0 0</inkml:trace>
  <inkml:trace contextRef="#ctx0" brushRef="#br0" timeOffset="11416.5478">11875 5902 0,'0'0'0,"0"0"0,0 0 0,0 0 16,0 0-16,24-10 0,-24 10 0,24-4 15,-24 4-15,30-1 16,-14 1-16,2 0 0,1 0 16,-2 1-16,0-1 0,-2 0 0,-1 1 15,-2 1-15,-1 0 0,-2 1 16,-2 0-16,0 1 0,-2-1 16,-2 1-16,-4 1 0,-3 1 15,-2 1-15,-5 1 0,-5 0 16,1 1-16,-2-1 0,-4 2 15,0-2-15,4-1 0,2-1 16,4-2-16,4 0 0,-1-1 16,0 1-16,8-4 0,7 2 15,3-5-15,2 0 0,4-1 0,4 0 16,-1 1-16,0 2 0,-3-2 16,-1-1-16,-3-1 0,-2 1 15,-6 3-15,-4 1 0,2 1 16,-2-1-16,0 0 0</inkml:trace>
  <inkml:trace contextRef="#ctx0" brushRef="#br0" timeOffset="13272.6077">2554 7336 0,'0'0'0,"0"0"0,0 0 15,0 0-15,0 0 0,26 2 16,-26-2-16,25 1 0,-25-1 15,31 3-15,-10 0 0,3-1 16,-1 0-16,7-1 0,3-1 16,11 0-16,3-1 0,13-1 15,6 0-15,-2 2 0,1 2 0,18-2 16,0-1-16,10-1 0,-7 1 16,18-2-16,-1 1 0,-9-3 15,-3-1-15,43-5 0,-3-2 16,-17 4-16,-11 2 0,12 3 15,8 4-15,-9-3 0,-7-1 0,8 2 16,4-1-16,-5 4 16,-5 2-16,10 1 0,6 0 0,-6 0 15,-5-2-15,11-3 0,6-1 16,-8-1-16,-5 1 0,16 7 16,8 5-16,-13-7 0,-9-4 15,13-3-15,10 0 0,-10 3 16,-6 3-16,11-1 0,8 0 15,-8-1-15,-7-1 0,15 1 16,9 1-16,-14 1 0,-6 1 16,10-4-16,11-2 0,-12-1 15,-7-1-15,13 3 0,9 2 16,-12 2-16,-6-2 0,14-4 0,8-2 16,-18 2-16,-10 2 0,14 2 15,10 1-15,-15 1 0,-9 0 16,11-1-16,10 1 0,-13 0 15,-9-1-15,12 5 0,6 2 16,-14-3-16,-10-2 0,11-2 16,7-1-16,-11 1 0,-8 2 0,10 3 15,9 0-15,-14-1 0,-7-2 16,7-2-16,7 0 16,-11 1-16,-7 0 0,13 0 0,7 0 15,-12-2-15,-8 1 0,11 1 16,8 2-16,-10-1 0,-5-1 15,6 1-15,6-2 0,-14 0 16,-8-1-16,4 1 0,3 2 16,-14 2-16,-8 2 0,-3-2 15,0-1-15,-18-4 0,-12-1 0,-6-1 16,-4-1-16,-17-2 0,-12 0 16,-17-4-16,-10-3 0,-1 4 15,0 3-15,0 1 0</inkml:trace>
  <inkml:trace contextRef="#ctx0" brushRef="#br0" timeOffset="20700.6078">4056 6038 0,'0'0'0,"0"0"0,-23 1 16,23-1-16,-31 4 0,9 3 16,-7 2-16,-9 3 0,0 2 0,-13 9 15,-3 6-15,1 1 0,3 3 16,-10 14-16,3 6 16,-4 6-16,8 0 0,3 15 0,5 3 15,11-3-15,8-4 0,4 36 16,10-5-16,13-23 0,8-12 15,21-5-15,15-3 0,0-10 16,1-5-16,24-7 0,12-1 16,1-9-16,2-5 0,16-7 15,16-6-15,-3-7 0,-6-4 16,14-6-16,7-4 0,-9 1 0,-10-2 16,10-6-16,4-4 0,-16-6 15,-13-2-15,-6-11 0,-2-7 16,-13 2-16,-9-1 0,-7-9 15,-4-7-15,-16 4 0,-7 2 0,-11-7 16,-7-4-16,-8 5 16,-11 1-16,-16-6 0,-12-4 15,-5 8-15,-2 7 0,-16 0 0,-11-1 16,-2 8-16,0 6 0,-15 2 16,-8 2-16,-4 6 0,1 2 0,-17 8 15,-14 5-15,1 9 16,3 7-16,-23 11 0,-14 9 15,10 8-15,8 4 0,-22 21 16,-15 15-16,56-20 0,39-13 0,25-10 16</inkml:trace>
  <inkml:trace contextRef="#ctx0" brushRef="#br0" timeOffset="23383.907">13976 6092 0,'0'0'0,"-14"4"0,-3-1 16,2 1-16,-3 1 0,-12 7 0,-5 4 16,-6 4-16,1 1 0,-10 9 15,-4 7-15,5-2 0,6 0 0,-11 10 16,-2 1-16,9-2 15,6-3-15,-7 11 0,1 2 16,6-6-16,7-6 0,-10 26 16,9-1-16,6-7 0,5-6 0,6-5 15,5-3-15,5-6 16,6-3-16,15 9 0,11 8 16,-1-13-16,1-8 0,11-8 0,8-7 15,5-3-15,4 0 0,13-1 16,9 0-16,4-4 0,4-2 0,15-2 15,12-1-15,-3-4 16,-2-2-16,5 0 0,4 1 16,2-3-16,0-1 0,1-2 0,1-3 15,-1 0-15,-1 0 0,2 0 16,1 3-16,-3-3 0,-1 1 16,1-4-16,1-3 0,-9-1 15,-6-4-15,1-1 0,3-1 16,-7-3-16,-5 0 0,-8-1 15,-7 2-15,-9 1 0,-6 2 16,-4-4-16,-3-3 0,-4-7 0,-4-4 16,-7 5-16,-6 2 0,-7 0 15,-6-3-15,-3-2 0,-2-4 16,-7 5-16,-3 3 0,-14-8 16,-7-4-16,-3 4 0,-2 5 15,-5-5-15,-4-3 0,-9 7 16,-4 7-16,-12-7 0,-7-6 15,1 7-15,3 6 0,-9-5 16,-7-2-16,-2 7 0,-5 4 0,-5 0 16,-5 0-16,0-2 0,0-1 15,-11 7-15,-7 5 0,4 9 16,1 4-16,-1-1 0,-1-2 16,3 1-16,1 0 0,-7 7 15,-5 5-15,7 0 16,6 1-16,-21 8 0,-13 7 15,30-5-15,20-5 0,9 3 0,6 0 16,5 4-16,4 1 0,5-3 16,5-5-16,11-1 0,6-3 15,4 0-15,4-1 0,5 1 16,5-2-16,4 3 0,3 2 16,4-6-16,3-5 0,-1 2 0,1-2 15,1 2-15,1-1 0,-2-1 16,2-1-16,4-1 0,3-1 15,1-2-15,2 0 0,-2 1 16,0-1-16,1-1 0,-2 2 16,1-1-16,-1 2 0,-3 1 15,-2 2-15,1-1 0,-2-1 16,-2 6-16,-2 2 0,0-1 16,0-1-16,0-2 0</inkml:trace>
  <inkml:trace contextRef="#ctx0" brushRef="#br0" timeOffset="40155.1606">5551 8433 0,'0'0'0,"0"0"0,0 0 0,0 0 16,0 0-16,0 0 0,0 0 15,0 0-15,0 0 0,0 0 0,0 0 16,0 0-16,0 0 0,0 0 16,0 0-16,-22 18 0,22-18 15,-13 18-15,13-18 0,-20 25 16,20-25-16,-23 30 0,12-12 15,-4 2-15,1 0 0,0 1 16,-2-2-16,-2 6 0,0-1 16,0-1-16,2 0 0,-1-3 0,2-2 15,0-1-15,2-3 0,1 0 16,2-1-16,0-2 0,1-2 16,2-1-16,-2-3 0,-1-2 15,0-4-15,0 0 0,2 1 16,2-1-16</inkml:trace>
  <inkml:trace contextRef="#ctx0" brushRef="#br0" timeOffset="40384.1664">5194 8585 0,'0'0'0,"0"0"16,0 0-16,24 7 0,-24-7 0,29 6 15,-13 0-15,3 0 16,1 1-16,8 2 0,3 1 16,-2 2-16,-2 1 0,2 2 0,2 1 15,4 5-15,-4-1 0,-2 1 16,-4-1-16,-6-4 0,-3-2 0,-2-3 16</inkml:trace>
  <inkml:trace contextRef="#ctx0" brushRef="#br0" timeOffset="42268.3356">3572 9569 0,'0'0'0,"0"0"0,0 0 16,0 0-16,0 0 0,0 0 15,0 0-15,0 0 0,0 0 0,0 0 16,0 0-16,0 0 0,0 0 16,0 0-16,0 0 15,0 0-15,0 0 0,-3 25 0,3-25 16,-14 24-16,14-24 0,-15 25 16,6-10-16,-1-1 0,0 1 15,-1 0-15,0 1 0,2 0 16,-1 1-16,-2 5 0,-1 1 15,2-4-15,1-2 0,1 0 16,2-1-16,-2-3 0,4 1 0,0-4 16,-2-1-16,4 1 0,0-3 15,0 0-15,2 0 0,-1-4 16,2-1-16,0-2 0,0 0 16,0-2-16,2-2 0,2 0 15,-4 1-15,1 0 0</inkml:trace>
  <inkml:trace contextRef="#ctx0" brushRef="#br0" timeOffset="42521.3416">3394 9689 0,'0'0'0,"0"0"16,0 0-16,0 0 0,0 0 0,0 0 15,0 0-15,20 22 0,-20-22 16,19 11-16,-19-11 16,30 13-16,-15-6 0,4 3 15,3 0-15,2 2 0,-1-1 0,8 5 16,0 3-16,1-2 0,0-1 16,6 0-16,-5 0 0,-6-3 15,-5-3-15,-3-1 0</inkml:trace>
  <inkml:trace contextRef="#ctx0" brushRef="#br0" timeOffset="44235.3992">2154 11388 0,'0'0'0,"0"0"16,0 0-16,0 0 0,0 0 0,0 0 16,0 0-16,0 0 0,29 12 15,-29-12-15,21 5 0,-21-5 16,22 4-16,-22-4 0,32 8 15,-13-5-15,-1-1 0,5 1 16,2 1-16,3-1 0,1 1 16,12-1-16,0 0 15,-1 0-15,4 0 0,10 0 0,4 1 16,-4 0-16,-1-1 0,8 0 16,-1-1-16,0-1 0,-1-1 0,7 1 15,-5-1-15,-4 0 16,1 1-16,1 0 0,4 0 15,6 0-15,6 1 16,-3-1-16,-12 1 0,31-1 0,-3-1 16,-12 0-16,-6 0 0,5 1 15,1 1-15,-12-3 0,-10-2 16,11 5-16,8 5 16,-10-2-16,-3-4 0,11-2 0,7-3 15,-5 3-15,-5 2 0,8 0 16,1 0-16,-11-1 0,-8-1 0,19 2 15,14 2-15,-13-2 0,-10-1 16,11 0-16,8-4 16,-15 1-16,-9-1 0,18 1 0,14 1 15,-18 2-15,-12 0 0,18 3 16,9 2-16,-15-5 0,-11-3 0,18 0 16,11 2-16,-13 0 15,-10-1-15,15 6 0,10 6 16,-18-6-16,-10-5 0,17 0 15,13-2-15,-16 3 0,-13 1 0,15 2 16,10 0-16,-10-2 0,-7-1 16,10-3-16,9-2 15,-14 3-15,-7 3 0,16-2 0,9-1 16,-14 2-16,-10 0 0,15-1 16,11-1-16,-17-1 0,-7 1 0,18 0 15,16 0-15,-17 2 16,-10 1-16,10 1 0,8 1 15,-13 0-15,-7 0 0,15-1 0,11 0 16,-18-4-16,-13 0 0,19 3 16,14 2-16,-10 2 0,-5-1 15,8 2-15,6-2 0,-19 2 16,-14 1-16,24-4 0,14 0 16,-15 0-16,-12 0 0,16 0 15,11 1-15,-17 0 0,-11 2 0,16-5 16,10-2-16,-17 1 15,-11-3-15,18 3 0,13 0 16,-16 0-16,-10-1 0,11-2 0,10-1 16,-18 2-16,-11 2 0,14 0 15,9 2-15,-14-4 0,-7 0 16,13-1-16,11-2 0,-19 3 16,-11 0-16,13 1 0,9-2 15,-16 2-15,-11 0 0,18-1 16,12 1-16,-10-1 0,-8-1 0,8-1 15,5-3-15,-14 6 0,-10 2 16,22 3-16,14 0 16,-17-2-16,-14-2 0,14-1 0,9-1 15,-10 1-15,-5 2 0,4-2 16,1-2-16,-12 3 0,-8 0 0,13-1 16,9-1-16,-13 4 15,-7 2-15,10-4 0,9-1 16,-12-1-16,-9-1 0,9 2 15,5 0-15,-9-2 0,-6-3 0,8 4 16,8 0-16,-9 4 0,-5 2 16,6-4-16,6-2 15,-15 1-15,-9 1 0,13 2 0,9 2 16,-13-1-16,-9 2 0,13-2 16,8-1-16,-14-4 0,-11-2 0,10 2 15,6 2-15,-8 0 16,-7 1-16,6 1 0,5 1 15,-12 0-15,-6-1 0,4 0 0,2-1 16,-8-1-16,-7 1 0,9 1 16,6-1-16,-11-1 0,-9-1 15,3-1-15,1 1 0,-5 0 16,-1 0-16,0-4 0,2-3 16,-8 5-16,-3 4 0,-2-1 15,-1 1-15,-7-2 0,-5 0 0,-3 0 16,-1-2-16,-2 1 15,-1 0-15,-5 2 0,2 0 16,-2 0-16,-2 0 0,-4 1 16,-4 0-16,-2-3 0,-3-1 0,3 0 15,2 1-15,2 0 0</inkml:trace>
  <inkml:trace contextRef="#ctx0" brushRef="#br0" timeOffset="51131.3536">13599 11621 0,'0'0'0,"0"0"0,0 0 15,0 0-15,0 0 0,0 0 0,22 2 16,-22-2-16,0 0 0,25 13 16,-25-13-16,17 13 0,-10-7 15,-1 2-15,-2 0 0,-1 1 16,-3 0-16,0-2 0,0 1 16,0-3-16</inkml:trace>
  <inkml:trace contextRef="#ctx0" brushRef="#br0" timeOffset="51334.9552">13286 11768 0,'0'0'0,"0"0"16,0 0-16,34-3 0,-34 3 0,45-2 16,-11 1-16,4 0 0,1 0 15,18 1-15,2 0 0,10 1 16,-7 0-16,11 1 0,-3 0 15,-12 0-15,-9 1 0,-6 0 16,-13 0-16,-10-2 0,-8-1 0,-2-1 16,-3 0-16,-2 1 0</inkml:trace>
  <inkml:trace contextRef="#ctx0" brushRef="#br0" timeOffset="51487.9611">13504 11789 0,'0'0'0,"0"0"15,0 0-15,0 0 0,14 18 16,-14-18-16,17 19 0,-17-19 0,20 24 16,-9-9-1,1 2-15,0-1 0,0-2 0,-1 0 16,-1-3-16,-1-1 0</inkml:trace>
  <inkml:trace contextRef="#ctx0" brushRef="#br0" timeOffset="51834.9716">13879 11871 0,'0'0'0,"0"0"15,0 0-15,0 0 0,0 0 16,0 0-16,-1 24 0,1-24 16,-16 20-16,16-20 15,-24 24-15,5-9 0,-4-2 16,0-1-16,0 0 0,-4-2 15,-2 0-15,-9-1 0,3 0 0,-7-1 16,1-2-16,4-2 0,3 0 16,4-3-16,4-1 0,5 0 15,5 0-15,7 0 0,7-1 16,7 0-16,8-1 0,12 0 16,11-1-16,1 1 0,0 0 0,9-1 15,8 0-15,8 2 16,-2-1-16,10 4 0,2 1 15,-15 1-15,-9 0 0,-3 1 16,-7 0-16,-9-1 0,-9-1 0,-6-2 16</inkml:trace>
  <inkml:trace contextRef="#ctx0" brushRef="#br0" timeOffset="52018.9794">13576 12245 0,'0'0'0,"0"0"16,0 0-16,2 29 0,-2-29 0,4 25 15,-2-11-15,2 0 0,0 0 16,3 2-16,-1-2 0,2-3 16,0-1-16,-2-1 15,0-2-15,-2-1 0</inkml:trace>
  <inkml:trace contextRef="#ctx0" brushRef="#br0" timeOffset="52251.9892">13727 12247 0,'0'0'0,"0"0"16,18 0-16,-4 3 0,2-1 16,2 1-16,2 2 0,5 1 15,2 1-15,-2 1 0,0 0 16,-3 0-16,-3 0 0,-4 3 15,-5 0-15,-7-2 0,-6-1 0,-4 1 16,-4-1-16,-4 0 0,-2 0 16,-4-1-16,-4-1 0,-2-2 15,2-1-15,1-2 0,2-2 16,5 1-16,2-1 0,3 1 16</inkml:trace>
  <inkml:trace contextRef="#ctx0" brushRef="#br0" timeOffset="52436.9923">14318 11937 0,'0'0'0,"0"0"0,0 0 0,0 0 16,0 0-16,11 32 0,-11-32 16,1 31-16,-1-31 0,-5 30 15,3-12 1,-1 0-16,1-2 0,-1-2 0,1-3 0,1-3 15,0-2-15,0-1 0,0 0 16,0 0-16</inkml:trace>
  <inkml:trace contextRef="#ctx0" brushRef="#br0" timeOffset="52701.7612">14540 11736 0,'0'0'0,"0"0"0,0 0 15,0 0-15,0 0 0,9 31 16,-9-31-16,6 40 0,-4-14 16,-1 5-16,-1 5 15,0 2-15,0 2 0,1 7 0,1 7 16,-1-7-16,0-3 0,-2 2 16,-1-4-16,0-12 0,-1-3 15,-5 1-15,-3-5 0,-5-5 0,-1-5 16,-2-6-16,-2-5 15,-1-3-15,0-1 0,0-8 0,0-6 16,4 3-16,4 3 0,2 2 16</inkml:trace>
  <inkml:trace contextRef="#ctx0" brushRef="#br0" timeOffset="52937.77">14959 11839 0,'0'0'0,"0"0"0,0 0 0,16 21 16,-16-21-16,11 35 16,-8-8-16,-3 8 15,-3 6-15,-2 9 0,0-2 0,-2 9 16,-1-3-16,3-7 0,-1-7 16,1 3-16,-1-4 0,2-8 15,1-6-15,-3-7 16,1-4-16,-1-10 0,1-6 0,0 0 15,2 1 1,1 0-16</inkml:trace>
  <inkml:trace contextRef="#ctx0" brushRef="#br0" timeOffset="53238.7779">15047 11855 0,'0'0'0,"0"0"0,0 0 0,29-10 16,-15 7-16,3 1 0,2 0 15,-1 1-15,2 3 0,8 1 16,1 3-16,-4 1 0,-2 2 0,4 6 16,-3 4-16,-3 1 0,-4 2 15,-2 4-15,-3 4 16,-4 2-16,-3 1 0,-3 10 0,-2 3 16,-1-6-16,0-4 0,-1 1 15,-1-1-15,-1-5 0,1-4 16,-3-2-16,-1 0 0,-1-4 15,1-4-15,-4-2 0,-3-1 16,-1-5-16,-2-2 0,-3-4 16,-2-3-16,-1-6 0,0-4 0,0-11 15,0-7 1,4 5-16,4 6 0,4 4 0</inkml:trace>
  <inkml:trace contextRef="#ctx0" brushRef="#br0" timeOffset="53384.7852">15065 12035 0,'0'0'0,"0"0"0,0 0 15,0 0-15,0 0 0,29-10 16,-29 10-16,34-5 0,-16 4 16,1 1-16,3-1 0,1 2 15,-1 1-15,-3 0 0,0 1 16,1 1-16,-2 1 0,-4-1 16,-2-2-16,-2 0 0</inkml:trace>
  <inkml:trace contextRef="#ctx0" brushRef="#br0" timeOffset="53518.9303">15040 12211 0,'0'0'0,"0"0"0,0 0 15,0 0-15,33 3 0,-33-3 16,38 0-16,-12-1 0,2 0 16,4-3-16,4-3 0,1 0 15,-5 0-15,-4 2 0</inkml:trace>
  <inkml:trace contextRef="#ctx0" brushRef="#br0" timeOffset="53867.9314">15778 11707 0,'0'0'0,"0"0"16,0 0-16,0 0 0,0 0 0,-12 30 15,12-30-15,-14 28 0,5-9 16,-2 1-16,-1 2 0,-2-1 16,-2-2-16,-3 5 0,1-3 15,1-5-15,3-4 0,1-2 16,2-2-16,1-5 0,1-2 0,3-2 16,3-2-16,2 0 15,2-3-15,5 1 0,2 1 0,6 0 16,2-2-16,4 2 0,2-2 15,4 2-15,5-1 0,0 2 16,1 1-16,7 1 0,-2 0 16,-1-1-16,-3 0 0,-4 1 15,-2 2-15,-5-1 16,-4 1-16,-4-1 0</inkml:trace>
  <inkml:trace contextRef="#ctx0" brushRef="#br0" timeOffset="54084.9399">15759 11978 0,'0'0'0,"0"0"0,0 0 16,-4 25-16,4-25 0,-2 26 0,1-9 16,0 1-16,-1 3 0,1-2 15,-1 0-15,1 2 0,1-3 16,0-2-16,1-1 0,1-6 15,0-3-15,-2-6 0,0 0 16,-1-7-16,0-1 0,1 0 0,0 2 16,0 1-16</inkml:trace>
  <inkml:trace contextRef="#ctx0" brushRef="#br0" timeOffset="54287.9478">15817 11990 0,'0'0'0,"0"0"16,0 0-16,0 0 0,25-3 15,-25 3-15,30 0 0,-12 1 16,-1 0-16,1 1 0,0 2 15,-2-1-15,1 1 0,-1 1 16,1 1-16,3 3 0,-3 1 0,-1 1 16,-4 1-16,-3 1 0,-3 0 15,-2 0-15,-4 2 16,-4-1-16,-1 1 0,-2-2 16,-2 0-16,-5-3 0,-4 0 15,1-3-15,-1-2 0,4-1 16,2-1-16,1 0 0</inkml:trace>
  <inkml:trace contextRef="#ctx0" brushRef="#br0" timeOffset="54453.9524">15776 12082 0,'0'0'16,"0"0"-16,0 0 0,0 0 0,31 1 16,-31-1-16,25 2 0,-25-2 15,33 6-15,-14-3 0,0 0 16,-1 0-16,-2 0 0,-2 2 15,0 1-15,0-1 0,-3 1 16,-3-3-16,-2-1 0,0 1 16</inkml:trace>
  <inkml:trace contextRef="#ctx0" brushRef="#br0" timeOffset="54901.9659">15795 12234 0,'0'0'0,"0"0"0,0 0 16,0 0-16,0 0 0,33 3 0,-33-3 15,31 3-15,-10 0 0,1 1 16,1 1-16,0 0 0,1-1 16,0 0-16,-1 2 0,2 1 15,-4-2-15,-4 3 0,-4 0 16,-7 0-16,-4-1 0,-9 0 16,-5 0-16,-4 0 0,-2 1 0,-7-1 15,-3 0-15,-1 0 0,-1-4 16,-6 2-16,1-1 0,5 0 15,4 1-15,7-1 0,3-2 16,4 0-16,2-1 0,6 1 16,5 0-16,7-2 0,6 0 15,4 1-15,1 1 0,6 2 16,2-1-16,10 1 0,0 0 16,-1-1-16,1 1 0,-3 2 15,-2 3-15,-4-1 0,-3 0 0,-2 2 16,-5 0-16,-7-2 0,-2 0 15,-7 3-15,-4-1 16,-8 1-16,-5 2 0,-6-1 16,-4-1-16,-4-3 0,-3 1 0,-1-2 15,-2-1-15,-7-1 16,0 0-16,1-4 0,2-2 0,1-5 16,3-1-16,7 0 0,7 1 15,5 2-15</inkml:trace>
  <inkml:trace contextRef="#ctx0" brushRef="#br0" timeOffset="55068.9735">15691 12396 0,'0'0'0,"0"0"15,0 0-15,28 14 0,-12-6 0,5 3 16,4 3-16,0 0 16,1 2-16,11 1 0,1 1 0,10 3 15,0-1-15,0 0 0,-2-2 16,5 2-16,-5-4 0,-7-4 15,-6-3-15,-8-2 0,-5-2 16,-5-1-16</inkml:trace>
  <inkml:trace contextRef="#ctx0" brushRef="#br0" timeOffset="55284.9781">16788 11742 0,'0'0'15,"0"0"-15,0 0 16,22 11-16,-22-11 0,21 14 0,-9-4 16,0 2-16,0 2 0,-3 0 15,1 2-15,-1 1 0,-2-3 16,-2-2-16,0-1 0,-1-3 0</inkml:trace>
  <inkml:trace contextRef="#ctx0" brushRef="#br0" timeOffset="55467.9845">16586 11938 0,'0'0'0,"0"0"16,0 0-16,0 0 0,0 0 0,32 9 15,-32-9-15,42 4 0,-17-4 16,3 2-16,5 1 0,2 0 15,1 1-15,11 1 0,2 0 16,3 2-16,-8-1 0,-6-2 16,-5-1-16,-6-1 0,-5 0 0,-4-1 15</inkml:trace>
  <inkml:trace contextRef="#ctx0" brushRef="#br0" timeOffset="55634.9901">16795 12047 0,'0'0'0,"0"0"0,0 0 16,0 0-16,-6 19 0,6-19 0,0 0 16,-10 25-16,7-12 0,2 2 15,2 4-15,0-3 0,0-3 0,5-2 16,2-3-16,-2-1 16,1-2-16,-2 1 0</inkml:trace>
  <inkml:trace contextRef="#ctx0" brushRef="#br0" timeOffset="55918.2692">17235 12176 0,'0'0'0,"0"0"16,0 0-16,0 0 0,0 0 0,0 0 15,-17 17-15,17-17 16,-33 10-16,10-5 0,-5-1 16,-2 1-16,-5 0 0,-1-1 15,-3 0-15,-8 1 0,3-2 0,-7 1 16,4 0-16,6 1 0,5-2 15,7 0-15,6-1 0,5 0 16,5 0-16,10-1 0,7 1 16,6 0-16,5 1 0,11-1 15,9 1-15,5 1 0,3-1 16,5 3-16,6 1 0,5 1 16,-5 0-16,7-1 0,-1-3 15,-14 1-15,-8-1 0,-10-4 0,-6-3 16,-5 2-16,-5-1 0,-3 1 15</inkml:trace>
  <inkml:trace contextRef="#ctx0" brushRef="#br0" timeOffset="56104.275">16936 12469 0,'0'0'0,"0"0"0,3 24 16,-2-9-16,-1 3 0,-3 8 0,-2 3 15,-2 4-15,-2 1 0,-9 9 16,-5 0-16,-3-2 0,-4-2 16,-17 4-16,-10-3 0,2-8 15,0-6-15,7-2 0,11-7 16,10-5-16</inkml:trace>
  <inkml:trace contextRef="#ctx0" brushRef="#br0" timeOffset="57572.3244">13741 10207 0,'0'0'0,"0"0"0,0 0 0,0 0 16,-25-15-16,14 10 0,-3 0 16,0 0-16,-2 0 0,-10-1 0,-2 1 15,-1 1-15,0 2 0,-4 1 16,-4 3-16,0 0 0,2 1 16,-12 3-16,-2 3 0,2 1 15,-1 1-15,-6 6 0,4 2 16,0 1-16,3-1 0,0 4 15,3 2-15,-6 3 0,4-2 0,2 3 16,2 3-16,5 0 0,3-1 16,0 1-16,2 3 0,3-3 15,2 1-15,2 4 0,5-2 16,5 1-16,3 1 0,0-4 16,3-1-16,3-1 0,3 0 15,2-1-15,1-1 0,2 0 16,1-1-16,3 0 0,0 0 15,3-1-15,1-2 0,4 1 16,5 1-16,1-3 0,1-1 0,1 1 16,0 1-16,2-3 0,3-2 15,2-1-15,3-1 0,0-1 16,1-2-16,4 0 0,3 0 16,-3-2-16,-1-1 0,4-1 15,3-1-15,-3-2 0,-2-2 0,3 2 16,3 3-16,-1-1 15,-1-1-15,1-1 0,0-1 16,2 1-16,2 0 0,4-2 16,0-1-16,-8 0 0,0 0 0,2-2 15,-2-1-15,3 1 0,0-1 16,1 0-16,1-2 16,-3 0-16,-2-2 0,-1 1 0,0 0 15,0 0-15,1 0 0,0-1 16,1 0-16,-4-1 0,-1 1 0,0 0 15,-1-2-15,1 0 16,0-1-16,0 0 0,-1 0 16,-3 0-16,0-2 0,-3 2 0,-1-1 15,1-1-15,1 0 0,-3 0 16,2-2-16,-5 0 16,0 1-16,0-2 0,3 0 0,-2-1 15,-1-3-15,-3 2 0,-3-2 16,0 3-16,-1 0 0,2 0 15,1 0-15,-4 1 0,0-2 0,-1-2 16,-3-1-16,0 0 16,0 0-16,-1 0 0,-1 0 15,1 0-15,-1-1 0,-1 2 0,-1-2 16,-3 3-16,-3-1 0,1-1 16,-1-2-16,0 0 0,-2 2 15,-1-1-15,-1 0 0,0 0 16,-1-1-16,0 0 0,-1-1 15,-1 0-15,0 0 0,0-1 16,0 1-16,-2-2 0,-1 2 0,-2 0 16,-1-2-16,-1 1 0,1 1 15,-2-1-15,1-1 0,0 2 16,0 0-16,-2-2 0,-1-1 16,-1 0-16,-2-1 0,-1 1 15,-2 1-15,1-1 0,-1 2 16,-2-3-16,-2 0 0,-3 0 15,-3 0-15,1 0 0,-1 1 16,-2 0-16,-2 1 0,-6-5 16,-2 0-16,-2 1 0,-2 2 0,-1 1 15,-1 0-15,-8-1 0,1 3 16,-5-2-16,-1 0 0,-1 1 16,1 3-16,-16 0 0,-2 3 15,-2 0-15,1 2 0,-44-1 16,4 3-16,4 5 0,4 2 0,-7 4 15,-5 1-15,-2 1 16,0 0-16,39-1 0,26 0 0,18-1 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2:38:49.346"/>
    </inkml:context>
    <inkml:brush xml:id="br0">
      <inkml:brushProperty name="width" value="0.05292" units="cm"/>
      <inkml:brushProperty name="height" value="0.05292" units="cm"/>
      <inkml:brushProperty name="color" value="#FF0000"/>
    </inkml:brush>
  </inkml:definitions>
  <inkml:trace contextRef="#ctx0" brushRef="#br0">2118 4308 0,'0'0'0,"0"0"16,0 0-16,0 0 0,0 0 0,0 0 15,0 0-15,0 0 0,28 0 16,-28 0-16,0 0 0,26 2 15,-26-2-15,23 3 0,-23-3 16,25 2-16,-10-1 0,2 0 16,4 0-16,-2 0 0,1 0 15,1 0-15,1-1 0,3 0 16,2 2-16,7-2 0,0-2 16,1 2-16,3 2 0,-2-1 15,4-2-15,7 1 0,1 0 0,-1 0 16,0-2-16,1 0 0,-3 1 15,12-1-15,2 1 0,-5 1 16,-3-1-16,3 0 0,2-1 16,7 0-16,-6 2 0,0-1 15,1-1-15,-1-1 0,1 0 0,8 1 16,2 1-16,-9 1 0,-5-1 16,3 1-16,0-1 0,-3-1 15,0 1-15,24 0 0,-8 2 16,-6-1-16,-5 1 0,1-1 15,0 0-15,-8-1 0,-2 0 16,3-1-16,-2 2 0,-3 0 16,-4 2-16,2 0 0,2 1 15,-3-2-15,-1-2 0,-1 2 16,-1 1-16,-1 1 0,-2-1 0,-1-1 16,-1-3-16,-17 2 15,2 1-15,4 1 0,1 0 16,-3-2-16,-1-2 0,-2-1 0,-2 2 15,-4-2-15,-2 1 0,-1 1 16,0 1-16,-2 0 0,-1-1 16,-5 1-16,1 1 0,-4 1 15,1 2-15,1-3 0,-3-1 16,1 4-16</inkml:trace>
  <inkml:trace contextRef="#ctx0" brushRef="#br0" timeOffset="3188.3269">3344 3116 0,'0'0'0,"0"0"0,0 0 16,0 0-16,0 0 0,0 0 15,0 0-15,0 0 0,0 0 0,-23-7 16,23 7-16,0 0 15,0 0-15,0 0 0</inkml:trace>
  <inkml:trace contextRef="#ctx0" brushRef="#br0" timeOffset="4933.6859">3092 3020 0,'0'0'0,"0"0"16,0 0-16,0 0 0,0 0 15,0 0-15,0 0 0,-16-9 16,16 9-16,0 0 0,-21-12 16,13 7-16,-3 2 0,0-1 15,1 1-15,-2 1 0,2 0 0,-2 0 16,-3 0-16,-1 2 0,1 0 16,-2 2-16,-3 3 15,2-1-15,0 0 0,-5 1 0,-3 0 16,1 1-16,1 1 0,1 1 15,-2 2-15,3 0 0,3 1 16,-2 3-16,-1 0 0,2 1 0,3-2 16,-5 5-16,1 1 15,5-1-15,-1 0 0,3 4 0,2 5 16,2-7-16,2-2 0,0 1 16,2 0-16,1-2 0,-1 0 15,0 1-15,-1 1 0,4 1 16,0 1-16,0 1 0,-3 0 15,1 0-15,1-2 0,1 2 16,0 2-16,-1-2 0,0-2 0,2 4 16,-2 2-16,1-3 0,0-2 15,-1 2-15,-1-1 0,2-2 16,0-2-16,2 3 0,1 2 16,0-2-16,4-2 0,-2 1 15,1 0-15,0-2 0,-3 0 16,4 0-16,-3 1 0,1-1 15,-1-1-15,1 0 0,2 1 16,-1 0-16,0 0 0,3-2 16,-2 2-16,2-2 0,-1-2 0,0 2 15,3 2-15,-3-5 0,-1-1 16,3 1-16,0 0 0,-3 0 16,1 0-16,2-1 0,2 2 15,-1-1-15,-1-1 0,1 0 16,3 1-16,-3-1 0,1 0 15,-1 0-15,2 1 0,-2-2 16,0-3-16,2 1 0,-3 0 16,2-2-16,0 1 0,0 0 0,1-1 15,0 1-15,-4 0 0,6-1 16,1 0-16,0 1 0,-3-1 16,2 0-16,0-2 15,-1 1-15,1 1 0,0-2 0,1-2 16,1 0-16,0 2 0,1-1 15,2 1-15,-2-2 0,1 0 16,-3 0-16,3 1 0,-2-2 16,1 1-16,3-3 0,-3 0 15,2 1-15,-1 1 0,2-1 0,-1 1 16,-2 0-16,1 0 0,1 0 16,2-1-16,-1 0 0,0-2 15,-1 1-15,2 0 0,-3 0 16,2 1-16,-1 0 0,2 1 15,-1-2-15,-3 0 0,5 0 16,-1 0-16,0 0 0,-1-3 0,-1 2 16,2 1-16,-1-1 0,-1-1 15,2 0-15,2 1 16,-2-1-16,0-1 0,0-2 0,0 2 16,-2-2-16,4 1 0,-1 0 15,2-2-15,-1 2 0,-1-2 16,1 1-16,-1-2 0,-1 0 15,0-1-15,5-2 0,2 0 16,-7 2-16,-3 2 0,5-3 16,-1 0-16,-1-1 0,-3-1 0,3 0 15,2 2-15,-5 2 0,0 0 16,3-5-16,-1-3 16,-4 4-16,-2 2 0,2-4 0,1-2 15,-1 5-15,0 1 0,1-4 16,1-2-16,-3 4 0,-3-1 15,5-2-15,1 1 0,-6 2 0,0-1 16,0 0-16,0-1 16,1 1-16,-1-1 0,-2 0 15,2 0-15,-1-2 0,1 1 0,-3-1 16,-1 1-16,3 0 0,-2 1 16,-1-1-16,1 0 0,0 1 15,-1 0-15,-1-1 0,-2-3 16,0 1-16,-2 1 0,1-1 15,0 0-15,0-1 0,-2 1 16,0 0-16,0 1 0,-2-2 16,0 0-16,2 1 0,-2-1 15,1 1-15,-3-1 0,2 1 0,0 1 16,1 1-16,-1-1 0,1 0 16,-2-2-16,-1 1 0,1 0 15,-1 1-15,-1-2 0,2 3 16,-3 0-16,2-1 0,-4-2 15,4 0-15,-3 1 0,2 1 16,-1-1-16,2 0 0,-3 1 0,2 2 16,0 2-16,-3-1 0,1-1 15,-3-1-15,1 0 16,-1 0-16,-1 2 0,1-1 0,-1 1 16,0-1-16,0 1 0,0 2 15,-1-1-15,1-1 0,1 0 16,-1 0-16,0 1 0,-1 1 15,-1 0-15,1 0 0,-5-2 16,3 1-16,1 0 0,-1 3 16,2-1-16,-2 1 0,1-2 0,-3 2 15,0-1-15,-1 2 0,2-1 16,-4 0-16,2 1 0,0 1 16,0-1-16,1 2 0,-5-2 15,1 1-15,1 0 0,0 1 16,-3 2-16,2-3 0,2 1 15,-4-1-15,-4 2 0,2 2 16,1 1-16,-6-2 0,2 0 16,-2 0-16,0 0 0,1 3 15,-3 0-15,-1 2 0,1 1 0,-3 1 16,-3 2-16,0 3 0,-2 1 16,-16 6-16,-3 6 0,-2 4 15,3 1-15,-25 14 0,-9 5 16,24-11-16,16-8 0,13-8 15</inkml:trace>
  <inkml:trace contextRef="#ctx0" brushRef="#br0" timeOffset="7983.7019">4397 4184 0,'0'0'0,"0"0"16,0 0-16,0 0 16,0 0-16,0 0 0,0 0 0,0 0 15,0 0-15,0 0 16,7 23-16,-7-23 0,0 0 0,0 0 15,0 0-15,12 22 0,-12-22 16,0 0-16,14 17 0,-14-17 16,12 12-16,-3-6 0,-1 1 15,0-1-15,2 1 0,1 0 16,-1 1-16,0-2 0,2-1 0,3 1 16,4-1-16,-2 1 0,1-1 15,1 0-15,0 0 0,3-2 16,-1 0-16,9-1 0,-1 2 15,1-2-15,0-1 0,2 1 16,2-1-16,-2-1 0,-1 0 16,10-1-16,-2-2 0,-1-1 0,-4-2 15,1 1-15,2-2 0,-2 0 16,-3 0-16,6-3 0,-6-1 16,-2 0-16,-1 1 0,0-2 15,-1-2-15,-3 0 0,-2-1 16,-1-2-16,-3 0 0,-1 0 15,-2 1-15,0-2 0,-2-2 16,-2 0-16,-2 1 0,-2-2 16,1-1-16,-3 4 0,-2-1 15,-1-1-15,1 0 0,-4-1 0,-2 0 16,0-3-16,-1-2 16,-1 2-16,-1 4 0,-1-3 15,-1-2-15,-2 3 0,3 3 0,-4-4 16,1-1-16,-1 1 0,0 2 15,-1-2-15,-1 0 0,-1 0 16,-1 2-16,1 1 0,-2 0 16,2 1-16,-3-1 0,3 1 15,1 0-15,-3 2 0,1 0 0,-4 0 16,-1 1-16,0 3 0,1 2 16,1 0-16,-2-1 0,-2 0 15,2-2-15,-2 2 0,-2 1 16,2 2-16,0 0 0,1-1 15,2-2-15,0 4 0,0 3 16,0-1-16,-4 1 0,-1 0 16,1 3-16,0-1 0,0 3 15,-3-1-15,0 1 0,-4 1 0,1 2 16,2 1-16,1 1 0,-2 3 16,1-1-16,0 2 0,1 0 15,3 2-15,0 4 0,1-3 16,2 0-16,-1 0 15,0 1-15,0 0 0,1 1 0,1 3 16,3 4-16,-1-2 0,1-2 16,-1 5-16,1 2 0,1 1 15,2 1-15,-7 6 0,0 1 16,2-2-16,2-2 0,1 3 16,-1 3-16,3-2 0,2 0 0,4 1 15,-1 0-15,3-1 0,0-2 16,3 5-16,-1 0 0,2-2 15,2-2-15,5 5 0,2 2 16,4-7-16,2 0 0,9 8 16,3 2-16,2-2 0,-1-2 0,-6-9 15,-5-8-15,-5-4 0</inkml:trace>
  <inkml:trace contextRef="#ctx0" brushRef="#br0" timeOffset="24367.072">11827 2600 0,'0'0'0,"0"0"0,0 0 16,-9-16-16,5 9 0,-4 0 15,-3-2-15,-1 1 0,-1 1 0,-7 2 16,-1 1-16,-2 1 0,-1 2 15,-3 5-15,0 5 0,-2 5 16,0 2-16,-6 11 0,1 7 16,4 3-16,4 2 0,-1 17 15,5 7-15,3-1 0,4-3 16,4 12-16,6 3 0,3-6 16,1-6-16,2 6 0,0-4 15,2-9-15,0-7 0,-2 14 0,-1-9 16,-1-11-16,0-5 0,-4-3 15,0-4-15,0-18 0,0-3 16,-6 5-16,-5 3 0,-2-5 0,-3-2 16,1-9-16,-2-7 15,5 2-15,5 2 0,3-1 0</inkml:trace>
  <inkml:trace contextRef="#ctx0" brushRef="#br0" timeOffset="24550.0732">11243 3202 0,'0'0'0,"9"-5"15,4 0-15,1-1 0,3 0 0,10-3 16,6 2-16,2 0 16,-1 2-16,10-1 0,1 1 0,-1 2 15,-1 3-15,-2 0 0,-10 0 16,-7 0-16</inkml:trace>
  <inkml:trace contextRef="#ctx0" brushRef="#br0" timeOffset="25017.0793">12214 3087 0,'0'0'0,"0"0"0,0 0 16,0 0-16,0 0 0,0 0 0,0 0 16,0 0-16,-27-8 0,27 8 0,-30 1 15,30-1-15,-40 5 0,15 0 16,-3 2-16,0 3 0,-1 1 16,-9 9-16,1 6 0,3-2 15,2 1-15,-4 8 0,6 4 16,6-3-16,8-1 0,3 3 15,6-3-15,7-7 0,6-3 16,7-6-16,6-6 0,4-7 0,3-5 16,4-7-16,3-2 15,-1-6-15,-1-1 0,0-6 16,1-2-16,-5-1 0,-1-2 0,-2-1 16,-1-1-16,-1-1 0,-4 7 15,-6 2-15,-3 5 0,-4 5 16,0 4-16,-2 4 0,-1 5 15,-2 4-15,-1 3 0,-3 4 16,-3 6-16,1 1 0,2 1 0,1 2 16,1 3-16,3-1 0,2 0 15,7-1-15,6 0 0,3-4 16,3-4-16,-4-3 0,-4-2 16,-2-2-16</inkml:trace>
  <inkml:trace contextRef="#ctx0" brushRef="#br0" timeOffset="25283.7744">12860 3028 0,'0'0'0,"0"0"0,0 0 16,-21 6-16,21-6 0,-30 14 0,8-2 15,-3 2-15,-4 4 0,-8 10 16,-1 2-16,5 3 0,4 1 0,-1 8 15,6-2-15,6-4 16,6-5-16,7 2 0,9-4 16,8-5-16,7-6 0,8-6 0,7-5 15,4-6-15,1-4 0,6-2 16,3 0-16,-2-5 16,0-3-16,-11 3 15,-8 2-15,-6 2 0</inkml:trace>
  <inkml:trace contextRef="#ctx0" brushRef="#br0" timeOffset="25450.7742">13281 3163 0,'0'0'0,"0"0"0,0 0 15,0 0-15,0 0 0,-23 26 16,23-26-16,-23 32 0,10-11 16,2 1-16,1 4 0,0 0 15,1-1-15,1 8 0,3-1 0,2-5 16,1-4-16,5-6 15,1-6-15,0-1 0,0-3 0,-1-1 16</inkml:trace>
  <inkml:trace contextRef="#ctx0" brushRef="#br0" timeOffset="25620.7751">13207 2909 0,'0'0'0,"0"0"0,0 0 16,0 0-16,27 12 0,-27-12 0,24 11 15,-24-11-15,33 15 0,-17-9 16,-3 0-16,-2-1 0</inkml:trace>
  <inkml:trace contextRef="#ctx0" brushRef="#br0" timeOffset="25899.7782">13770 2776 0,'0'0'0,"0"0"0,0 0 0,-11 17 0,11-17 16,-18 27-16,3-3 0,-1 0 15,1 2-15,-7 11 0,-3 5 16,2 1-16,1 1 0,-2 8 15,3 0-15,2 0 0,6-7 0,4-7 16,4-5 0,5-3-16,3-5 0,7-5 0,5-3 15,2-7-15,1-5 0,7-2 16,6-4-16,-1-2 0,-2-2 0,-6 2 16,-4-1-16,-5 2 0</inkml:trace>
  <inkml:trace contextRef="#ctx0" brushRef="#br0" timeOffset="26100.7794">14163 3189 0,'0'0'0,"0"0"16,0 0-16,0 0 0,-10 24 16,10-24-16,-12 25 0,12-25 15,-11 35-15,6-14 0,-1 1 16,2 1-16,-1 0 0,1 3 15,2-1-15,0-5 0,0-4 16,4-4-16,0-3 0,2-8 16,2-4-16,-2 1 0,-1-1 0,1 2 15</inkml:trace>
  <inkml:trace contextRef="#ctx0" brushRef="#br0" timeOffset="26361.7821">14253 2874 0,'0'0'0,"0"0"0,0 0 16,0 0-16,0 0 0,0 0 16,19 16-16,-19-16 0,0 0 0,19 17 15,-19-17-15,0 0 0</inkml:trace>
  <inkml:trace contextRef="#ctx0" brushRef="#br0" timeOffset="26819.7813">14818 2943 0,'0'0'0,"0"0"0,0 0 0,0 0 0,0 0 15,0 0-15,0 0 0,0 0 16,0 0-16,0 0 0,-19 11 15,19-11-15,-25 26 0,6-7 16,-4 4-16,1 4 0,0 3 0,-6 11 16,2 3-16,-4 4 0,4-4 15,4 2-15,7-6 16,6-7-16,2-5 0,7-5 0,5-3 16,3-6-16,2-7 0,3-3 15,4-3-15,2-1 0,0-2 16,2-4-16,1-3 0,-1-2 15,0-2-15,-4 2 16,-3 3-16,-3 1 0</inkml:trace>
  <inkml:trace contextRef="#ctx0" brushRef="#br0" timeOffset="26999.7826">14416 3243 0,'0'0'0,"0"0"0,0 0 0,25-5 16,-25 5-16,35-6 0,-9 1 16,0 1-16,3 1 0,11-1 15,3 2-15,-3-2 0,0 1 0,0 1 16,-7 0-16,-7-1 0</inkml:trace>
  <inkml:trace contextRef="#ctx0" brushRef="#br0" timeOffset="27484.7857">15358 3255 0,'0'0'0,"0"0"0,0 0 0,0 0 0,0 0 16,0 0-16,0 0 16,0 0-16,0 0 0,0 0 0,0 0 15,-12-24-15,12 24 0,0 0 16,-30-11-16,30 11 15,-26-3-15,9 2 0,-3-1 0,-1 2 16,-1 0-16,-1 3 0,0 2 16,0 0-16,-1 1 0,-7 4 15,1 3-15,4 1 0,3-1 0,2 4 16,2 2-16,4-1 16,2 1-16,5 0 0,4-2 0,6-3 15,5 0-15,7-7 0,6-3 16,1-2-16,1-1 0,5-4 15,3-3-15,-2-2 0,-1 0 0,0-4 16,2-1-16,-3-1 16,0 2-16,2-5 0,-2 1 15,-5 0-15,-4 1 0,-5 4 0,-2 3 16,-4 3-16,-2 1 0,-2 4 16,-2 5-16,-1 2 0,-2 0 0,-2 6 15,-2 2-15,0 0 16,0 2-16,0 5 0,4 0 15,3-2-15,2-2 0,6-2 16,3 0-16,1-5 0,0-1 16,6-7-16,4-4 0,-5 0 15,-2 0-15,-4 1 0</inkml:trace>
  <inkml:trace contextRef="#ctx0" brushRef="#br0" timeOffset="27769.7875">15882 2986 0,'0'0'15,"0"0"-15,0 0 0,0 0 0,0 0 16,-15 20-16,15-20 16,-24 29-16,11-11 0,-2 7 0,-1 5 15,0 0-15,0 1 0,-2 9 16,0-1-16,0 2 0,4-6 15,4-4-15,3-5 0,3-4 16,1-5-16,4-4 0,4-4 16,2-3-16,1-2 0,6-3 15,5-2-15,-4-2 0,1 0 0,2-4 16,1 0-16,-2-2 0,-3 0 16,-2 1-16,-3 2 0,-1 2 15</inkml:trace>
  <inkml:trace contextRef="#ctx0" brushRef="#br0" timeOffset="27949.7872">15605 3242 0,'0'0'0,"0"0"0,0 0 16,0 0-16,0 0 0,0 0 16,0 0-16,0 0 0,30-7 15,-30 7-15,34-2 0,-34 2 16,43-3-16,-20 1 0,3 1 15,-1 1-15,0 0 0,3-1 16,-5 1-16,-3 0 0</inkml:trace>
  <inkml:trace contextRef="#ctx0" brushRef="#br0" timeOffset="28383.7893">16034 3353 0,'0'0'16,"0"0"-16,0 0 0,24 0 16,-24 0-16,26 0 0,-10-3 15,2 0-15,0 1 0,1-2 0,2 2 16,5-3-16,-2-2 0,-1 0 16,-1 1-16,-1-2 0,-1 0 15,-1-3-15,-1-3 0,-2 2 16,-2 1-16,-3-1 0,-2 0 15,-2 1-15,-2 0 0,-4 0 16,-3 0-16,-2 0 0,-3 2 0,-3 0 16,-3 2-16,-3 0 15,-2 4-15,-2 1 0,-2 0 0,0 2 16,0 3-16,-8 4 0,-1 5 16,2 1-16,2 4 0,0 4 15,3 5-15,2-1 0,3 0 16,3 6-16,5-1 0,4-3 15,4-3-15,6-1 0,5-1 16,5-3-16,5-3 0,7-1 16,6-4-16,0-1 0,1-3 0,2-3 15,1-1-15,-7-1 0,-6 0 16,-4-1-16</inkml:trace>
  <inkml:trace contextRef="#ctx0" brushRef="#br0" timeOffset="29100.3045">11656 4053 0,'0'0'0,"0"0"0,0 0 16,0 0-16,0 0 0,0 0 0,0 0 16,0 0-16,0 0 0,9-18 15,-9 18-15,0 0 0,23-7 0,-23 7 16,28-4-16,-13 3 15,1 1-15,2-2 0,6 2 16,-1-1-16,1 0 0,12 0 16,5-1-16,-2-1 0,-1 2 0,15-2 15,6 0-15,-3 0 0,-1 0 16,17-1-16,5 1 16,-7 0-16,-3 1 0,15-2 0,4 0 15,2 1-15,-8-1 0,42 1 16,-4 2-16,-16-1 0,-13-3 0,11 3 15,8 1-15,-13-2 16,-10-1-16,15 3 0,12 0 16,-10 2-16,-7 0 0,10 1 0,6 1 15,-8-1-15,-8-2 0,19 2 16,11 3-16,-17-3 0,-11 2 16,11 3-16,7 3 0,-12-3 15,-8 0-15,6 0 0,6 1 16,-12-2-16,-8-1 0,8 3 15,5 4-15,-18-3 0,-14-4 0,-1-1 16,1 2-16,-13 2 0,-9 6 16,-14-5-16,-10-3 0,-6-1 15</inkml:trace>
  <inkml:trace contextRef="#ctx0" brushRef="#br0" timeOffset="41964.3193">11495 4527 0,'0'0'0,"0"0"16,0 0-16,0 0 0,0 0 0,0 0 15,0 0-15,0 0 0,0 0 16,-6 27-16,6-27 0,-10 23 16,10-23-16,-15 29 0,7-12 15,-1 1-15,0 1 0,-1 0 16,0-1-16,1-1 0,2 0 0,-1 2 15,2-3-15,2-4 0,1-3 16,0-1-16,1-1 0,0-3 16</inkml:trace>
  <inkml:trace contextRef="#ctx0" brushRef="#br0" timeOffset="42138.4765">11447 4273 0,'0'0'0,"0"0"15,0 0-15,0 0 0,0 0 0,27 11 16,-27-11-16,0 0 16,24 13-16,-19-10 0</inkml:trace>
  <inkml:trace contextRef="#ctx0" brushRef="#br0" timeOffset="42404.4774">11921 4252 0,'0'0'0,"0"0"0,0 0 16,0 0-16,0 0 0,-13 21 0,13-21 15,-17 26-15,8-9 0,-1 4 16,-1 4-16,-1 1 0,0 2 16,-4 8-16,0 0 0,3-4 15,2-3-15,3 5 0,5 0 16,3-6-16,3-4 0,6-3 16,3-2-16,4-7 0,1-3 0,-3-3 15,-1-1-15,-5 0 0</inkml:trace>
  <inkml:trace contextRef="#ctx0" brushRef="#br0" timeOffset="42667.4798">12413 4235 0,'0'0'0,"0"0"0,0 0 16,0 0-16,-24 21 0,24-21 15,-22 31-15,9-9 0,-2 2 0,-3 4 16,-1 5-16,-4 7 0,1-3 16,0 8-16,3-2 0,5-4 15,2-5-15,2 1 0,4-4 16,8-10-16,2-4 0,8-4 16,7-2-16,1-6 0,1-4 0,-5 0 15,-3 0-15,-2-1 0</inkml:trace>
  <inkml:trace contextRef="#ctx0" brushRef="#br0" timeOffset="43051.4802">12770 4412 0,'0'0'0,"0"0"0,0 0 16,-13 27-16,13-27 0,-15 31 0,5-11 15,0 3-15,0 0 0,-1 6 16,3-1-16,1-3 0,1-2 16,4-3-16,3-1 15,3-4-15,0-4 0,6-3 0,4-3 16,3-3-16,1-2 0,4-5 16,3-4-16,5-7 0,-1-2 15,1-3-15,1-1 0,-2-2 0,-2 0 16,3-6-16,-3 1 0,-7 4 15,-3 6-15,-5 6 0,-3 2 16,-2 4-16,-2 2 0,-5 5 16,-3 7-16,-3 3 0,0 5 0,-5 2 15,-3 4-15,1 0 16,1 1-16,2 4 0,1 3 16,4-2-16,3-2 0,6 5 15,7 1-15,4-9 0,4-7 0,-4-3 16,-4-3-16,-3-2 0</inkml:trace>
  <inkml:trace contextRef="#ctx0" brushRef="#br0" timeOffset="43367.4821">13717 4390 0,'0'0'15,"0"0"-15,0 0 0,-28 4 0,28-4 16,-34 11-16,9 0 0,-1 1 15,2 2-15,-8 4 16,-1 1-16,4-1 0,4-1 0,1 4 16,5-2-16,8-2 0,5-2 15,10-1-15,6 0 0,2-3 16,1-2-16,4 1 0,2 1 16,-1-3-16,-1 0 0,-5 0 15,-3 1-15,-4-1 0,-2 2 0,-5 1 16,-6 1-16,0-2 0,-3 1 15,-2 0-15,-1 1 0,1-2 16,0 0-16,-6-1 0,0-4 16,5-2-16,3-3 0,2 0 15,2 0-15,2 0 0</inkml:trace>
  <inkml:trace contextRef="#ctx0" brushRef="#br0" timeOffset="43600.4822">14115 4246 0,'0'0'0,"0"0"0,0 0 15,0 0-15,-22 23 0,7-8 16,-3 6-16,-1 4 0,0 2 0,-7 15 16,-2 3-16,5-3 15,3-3-15,1 4 0,6-2 16,4-8-16,5-4 0,6-1 15,7-6-15,2-4 0,1-5 0,2-5 16,4-2-16,2-3 0,2-2 16,-4 0-16,-4 1 0,-2-1 0</inkml:trace>
  <inkml:trace contextRef="#ctx0" brushRef="#br0" timeOffset="43800.485">13733 4578 0,'0'0'0,"0"0"16,0 0-16,0 0 0,0 0 0,33-7 15,-13 2-15,2 2 16,1 0-16,5 1 0,4 0 16,0 0-16,-1 0 0,11-2 15,2 0-15,0 1 0,-9 0 0,-6 1 16</inkml:trace>
  <inkml:trace contextRef="#ctx0" brushRef="#br0" timeOffset="44150.4856">14505 4446 0,'0'0'0,"0"0"16,0 0-16,0 0 0,-15 21 0,15-21 15,-18 26-15,8-9 0,0 2 16,-2 4-16,-1 1 0,-2 0 16,1-1-16,-1 4 0,1-3 15,3-2-15,3-5 0,-1 0 16,2-5-16,4-5 0,1-1 16,4-8-16,3-4 0,1-3 0,0-1 15,3-5-15,2-5 0,0-1 16,1-2-16,7-4 0,2 0 15,-2 6-15,0 1 0,-2 4 16,0 2-16,-3 3 0,-1 1 0,3 5 16,1 2-16,2 3 15,0 1-15,1 3 0,1 3 16,-1 0-16,-3 2 0,3 2 16,2 2-16,-4-3 0,-4-1 0,-3-2 15</inkml:trace>
  <inkml:trace contextRef="#ctx0" brushRef="#br0" timeOffset="44600.4889">15161 4564 0,'0'0'16,"0"0"-16,0 0 0,0 0 15,0 0-15,0 0 0,0 0 16,-7-21-16,7 21 0,0 0 0,-24-12 15,24 12-15,-23-4 0,23 4 16,-36 4-16,15-1 0,-1 0 16,-3 3-16,-2 4 0,-6 3 15,1 3-15,2 4 0,2 1 16,4 1-16,3 1 0,0 2 16,6 1-16,5-4 0,6-3 0,6-4 15,5-3-15,7-3 0,4-2 16,8-6-16,4-6 15,0-2-15,1-2 0,1-3 0,1-1 16,3-4-16,-4 1 0,-2-3 16,0-2-16,-6 2 0,-4-1 15,-5 6-15,-4 2 0,-4 3 0,-1 3 16,-2 4-16,-2 2 16,-2 0-16,-1 3 0,-4 3 15,-4 5-15,1 2 0,2 2 0,2 2 16,4 4-16,3-1 0,0 1 15,5-2-15,2 0 16,2-6-16,2-3 0,-2-3 0,-2 0 16,-2-3-16</inkml:trace>
  <inkml:trace contextRef="#ctx0" brushRef="#br0" timeOffset="44867.2067">15711 4323 0,'0'0'0,"0"0"0,0 0 15,-16 18-15,16-18 0,-24 27 16,6-6-16,-3 3 0,-2 4 0,-8 11 16,-1 2-1,4-1-15,4-2 0,1 2 0,4-4 0,4-1 16,4-7-16,4-5 0,5-4 15,3-5-15,3-4 0,4-6 16,4-1-16,2-4 16,3-1-16,1-4 0,0-4 0,-1-4 15,-2-1-15,-1 1 0,-3 3 16,-3 2-16</inkml:trace>
  <inkml:trace contextRef="#ctx0" brushRef="#br0" timeOffset="45067.2088">15418 4526 0,'0'0'0,"0"0"0,0 0 0,0 0 16,0 0-16,0 0 0,0 0 15,20-13-15,-20 13 0,32-7 16,-10 3-16,1 2 0,1 0 0,4 1 16,0-1-16,8-1 0,-2 1 15,-1 2-15,-1 1 16,-2-1-16,-2-1 0,1 1 0,-6 0 15,-4 0-15</inkml:trace>
  <inkml:trace contextRef="#ctx0" brushRef="#br0" timeOffset="45417.2098">15768 4732 0,'0'0'0,"0"0"15,0 0-15,0 0 0,0 0 16,34 9-16,-34-9 15,28 4-15,-28-4 0,39 0 16,-17-2-16,-1 0 0,0 0 0,1-1 16,0-3-16,5 0 0,-1-2 15,-3-2-15,-1-3 0,-4 1 16,-3 0-16,-3-1 0,-2 0 16,-4 0-16,-3-1 0,-5 1 15,-5-1-15,-3 3 0,-2 3 0,-5 2 16,-2 3-16,-3 1 0,-3 0 15,-6 5-15,1 4 0,0 1 16,0 2-16,1 7 0,2 4 16,4 1-16,3 0 0,2 9 15,7 3-15,7-5 0,4-3 0,9-5 16,7-2-16,4-1 16,2 0-16,9-3 0,5-1 15,0-6-15,-3-7 0,-7 0 0,-6-1 16,-5 1-16</inkml:trace>
  <inkml:trace contextRef="#ctx0" brushRef="#br0" timeOffset="46134.651">15862 4132 0,'0'0'16,"0"0"-16,0 0 0,-26-7 16,12 5-16,-3 0 0,-5 1 0,-2-1 15,-3 4-15,-11 0 0,-4 3 16,1 2-16,0 2 0,-13 5 15,-3 4-15,4 0 0,3 1 16,-8 8-16,0 3 0,7 1 16,2 0-16,-5 10 0,2 1 15,7-3-15,4-1 0,-4 7 16,2 1-16,8-6 0,5-2 0,5-2 16,1 0-16,6 0 0,2 1 15,5 2-15,5 1 0,3-3 16,5-2-16,5-2 0,5 2 15,4-4-15,3-2 0,11-2 16,10 0-16,3-5 16,2-2-16,9-3 0,8 0 0,1-7 15,1-6-15,47-1 0,5-5 16,-12-3-16,-7-2 0,7-2 16,7-1-16,-12-2 0,-8-1 0,0-1 15,-3 0-15,-10 0 16,-6 0-16,-4-4 0,-3-4 0,-15-2 15,-10-2-15,-3-4 0,-1-3 16,-6-3-16,-4-2 0,-10-2 16,-6 1-16,-6 1 0,-2 0 0,-7-4 15,-3-1-15,-6 4 16,-5 3-16,-13-2 16,-8-1-16,-1 5 0,0 3 0,-11 1 15,-7 1-15,-4 5 0,-1 5 0,-8-2 16,-4 1-16,11 5 0,8 3 15,-1 4-15,1 0 0,3 0 16,2 0-16,3 8 0,0 5 16,4 1-16,2-1 0,-6 6 15,-2 5-15,10 2 0,7 1 0,11-5 16,7-5-16,5-2 0</inkml:trace>
  <inkml:trace contextRef="#ctx0" brushRef="#br0" timeOffset="46850.8142">11719 5181 0,'0'0'16,"0"0"-16,0 0 0,29-3 0,-29 3 15,23-3-15,-23 3 0,39-4 16,-13 4-16,6-2 0,4 0 16,15-1-16,4 2 0,19-1 15,5 1-15,16 0 0,0 1 16,19-2-16,-1-3 0,13-1 16,-5 1-16,49-2 0,-14 1 15,-14 3-15,-11 2 0,-6 2 16,-2 4-16,-10-2 0,-5-1 0,-5 3 15,-3 2-15,-13-1 0,-8-1 16,-26-2-16,-17-1 0,-11 1 16</inkml:trace>
  <inkml:trace contextRef="#ctx0" brushRef="#br0" timeOffset="48650.4771">19676 4251 0,'0'0'0,"0"0"0,0 0 16,0 0-16,0 0 0,0 0 15,0 0-15,0 0 0,-22 15 0,22-15 16,-34 29-16,15-11 0,-3 3 15,-4 5-15,-2 6 0,-9 10 16,2 1-16,-5 15 0,3 5 16,0 2-16,6-7 0,7-5 15,5-4-15,6 1 0,6-6 16,7-13-16,4-8 0,-1-6 16,-1-3-16,1-5 0</inkml:trace>
  <inkml:trace contextRef="#ctx0" brushRef="#br0" timeOffset="49050.4806">19960 4631 0,'0'0'0,"0"0"16,0 0-16,0 0 0,0 0 16,0 0-16,0 0 0,0 0 0,-22 17 15,22-17-15,-26 25 16,10-7-16,0 2 0,-1 1 0,2 3 15,0-2-15,2 0 0,0 5 16,3-2-16,4-4 0,3-1 16,5-5-16,5-3 0,5-5 15,6-4-15,4-3 0,3-5 16,2-2-16,1-5 0,7-4 16,0-2-16,-1-3 0,0 0 0,3-7 15,-1-1-15,-6 3 0,-5 2 16,-4 4-16,-4 5 0,-4 2 15,-5 4-15,-2 2 0,-2 3 16,-4 4-16,-2-2 0,-2 6 16,-2 5-16,-3 2 0,-2 4 15,-1 4-15,-2 5 0,1 1 16,2 2-16,1 1 0,2 0 16,5 0-16,3-3 0,9-3 0,6-4 15,-3-4-15,-2-2 0,-2-1 16</inkml:trace>
  <inkml:trace contextRef="#ctx0" brushRef="#br0" timeOffset="49336.4798">20986 4599 0,'0'0'0,"0"0"16,0 0-16,-23-5 0,23 5 15,-34 2-15,8-2 0,-4 3 0,-3 1 16,-9 3-16,1 4 0,3 0 15,1 2-15,-4 4 0,5 0 16,8 0-16,6 1 0,9 4 16,7 1-16,4-2 0,6-2 15,2-1-15,4 0 0,2-3 16,2-1-16,-2-3 0,0 0 16,-1-1-16,-1 0 0,-4 0 15,-1-1-15,-7 0 0,-5 0 0,-3 0 16,-2 0-16,-1-2 0,-4-1 15,-2-1-15,-1 2 0,-5-5 16,2-2-16,4 0 0,4 0 16,3 0-16</inkml:trace>
  <inkml:trace contextRef="#ctx0" brushRef="#br0" timeOffset="49616.4804">21251 4502 0,'0'0'0,"0"0"0,0 0 15,-19 29-15,8-14 0,-5 6 16,-5 6-16,-7 10 0,1 2 0,-5 7 16,1-3-16,7-4 15,4-5-15,4 2 0,7-4 0,7-8 16,6-5-16,8-4 0,6-4 15,3-2-15,1-1 0,4-4 16,2-3-16,-1-2 0,-3-2 0,-1-3 16,-1-1-16,-5 0 15,-4 2-15,-3 1 0</inkml:trace>
  <inkml:trace contextRef="#ctx0" brushRef="#br0" timeOffset="49816.4815">20942 4729 0,'0'0'0,"0"0"0,0 0 15,0 0-15,0 0 0,28-4 16,-28 4-16,33-1 0,-14 0 0,3-1 16,3 0-16,2 1 15,0-1-15,10 0 0,0 0 0,-2 0 16,-3 1-16,-4 0 0,-5 0 15,-3 1-15</inkml:trace>
  <inkml:trace contextRef="#ctx0" brushRef="#br0" timeOffset="50186.4858">21417 4874 0,'0'0'0,"0"0"0,0 0 0,31 0 15,-31 0-15,30-2 0,-10 1 16,1 0-16,2-2 0,7-1 16,0-2-16,-1 0 0,1 0 15,-1-2-15,-1-1 0,2-3 16,-4-1-16,-5-2 0,-4 0 16,-4 0-16,-2 2 0,-5-1 0,-4-1 15,-4 0-15,-4 2 0,-6 3 16,-6 1-16,-1 3 0,-1 2 15,-3 4-15,-3 2 0,-1 4 16,-2 1-16,2 4 0,-1 5 16,3 1-16,2 2 0,-4 8 15,4 2-15,5-1 0,5 1 0,9-1 16,6 0-16,5-4 0,2-4 16,9-1-16,6-2 15,4-4-15,1-3 0,5-5 0,3-3 16,1-4-16,-2-3 0,-7 2 15,-6 0-15,-5 0 0</inkml:trace>
  <inkml:trace contextRef="#ctx0" brushRef="#br0" timeOffset="50519.4861">22174 4683 0,'0'0'0,"0"0"0,0 0 15,0 0-15,-16 28 0,16-28 16,-21 38-16,9-14 0,-1-1 16,1 2-16,1 0 0,0 4 15,2-3-15,1-4 0,2-2 16,0-3-16,2-4 0,0-2 16,2-4-16,0-3 0,2-4 0,-2-2 15,2-5-15,0-3 0,0-3 16,2-4-16,1-5 0,3 1 15,1-2-15,1 0 0,2 1 16,0 3-16,1 2 0,5-1 16,1 2-16,3 5 0,2 4 0,6 3 15,4 6-15,2 1 16,1 1-16,3 5 0,0 5 0,-6-4 16,-6-1-16,-5-3 0</inkml:trace>
  <inkml:trace contextRef="#ctx0" brushRef="#br0" timeOffset="51367.491">19165 4713 0,'0'0'0,"0"0"0,0 0 15,0 0-15,0 0 0,0 0 16,22-3-16,-22 3 0,0 0 0,0 0 16,0 0-16,0 0 0,0 0 15,0 0-15,0 0 0,-24-3 16,24 3-16,-28 1 0,28-1 15,-38 3-15,15-1 0,-4 1 16,-3-2-16,-10-1 0,-2 0 0,-3 0 16,-3-1-16,-12 3 0,-3 1 15,-2 0-15,-3 0 0,-10 0 16,2-1-16,-9 4 0,4-1 16,2 1-16,4-2 0,-8 2 15,2 0-15,5-1 0,3-1 0,-26 0 16,10 2-16,14-2 0,10 0 15,8 1-15,9 1 16,4-5-16,3-3 0,8 4 16,5 4-16,7-9 0,6-4 0,4 2 15,4 2-15,7 3 0,0 0 16,0 0-16,-1 3 0,1-3 16,0 0-16,2 0 0,2 0 15,-1 0-15,2 0 0,0 2 16,2 1-16,-1-1 0,1-4 0,1 4 15,0 0-15,-2-1 16,-2 1-16,2 1 0,0 1 16,2-1-16,1 0 0,-1-5 15,-1-1-15,0-1 0,-1 1 0,-2 1 16</inkml:trace>
  <inkml:trace contextRef="#ctx0" brushRef="#br0" timeOffset="51767.4919">17541 4643 0,'0'0'15,"0"0"-15,0 0 0,0 0 0,0 0 16,0 0-16,0 0 0,0 0 16,0 0-16,0 0 0,-30 16 15,30-16-15,-24 10 0,24-10 16,-33 13-16,15-4 0,0 0 0,-2-1 15,-1 2-15,-1-2 16,-1 1-16,-6 1 0,2-2 16,0 0-16,3 0 0,1-1 15,1-2-15,2 2 0,1 2 0,4-1 16,1-2-16,4-1 0,3 0 16,1-2-16,4 0 0,4 2 15,4 0-15,3 0 0,2-3 16,2 0-16,2 0 0,3 0 15,2 3-15,1 0 0,0-1 0,1 2 16,0-2-16,0 0 0,1 1 16,-1 1-16,0 0 0,-2 0 15,-1 0-15,-3 1 0,-2 2 16,-1-2-16,-3 1 0,-2-3 16,-1 1-16,-2-2 0</inkml:trace>
  <inkml:trace contextRef="#ctx0" brushRef="#br0" timeOffset="53816.8629">20214 5371 0,'0'0'0,"0"0"16,0 0-16,0 0 0,4 21 0,-4-21 15,-4 22-15,4-22 0,-7 26 16,3-10-16,-2 3 16,1 0-16,-1 0 0,-2 3 0,1-1 15,0-3-15,1-3 0,2-3 16,0-1-16,0-3 0</inkml:trace>
  <inkml:trace contextRef="#ctx0" brushRef="#br0" timeOffset="53966.8641">19904 5414 0,'0'0'0,"0"0"0,0 0 15,0 0-15,0 0 0,10 27 0,-10-27 16,16 23-16,-4-9 0,-1-1 16,-1-4-16,-2 1 0</inkml:trace>
  <inkml:trace contextRef="#ctx0" brushRef="#br0" timeOffset="54286.1988">20689 5487 0,'0'0'0,"0"0"0,0 0 0,0 0 16,0 0-16,-39 5 0,15 1 16,-3 0-16,-1 1 0,-6 3 15,-7 0-15,-12 3 0,-1 0 0,-13 5 16,-1 1-16,7-1 16,4-1-16,-3 1 0,5-2 15,2 0-15,8-1 0,11-6 0,10-5 16,9 0-16,6-1 0,13 1 15,10 2-15,4-5 0,7-2 16,12-3-16,10-1 0,3-1 16,2 1-16,4-4 0,4-2 15,4 2-15,-6 3 0,3 0 16,-5-1-16,-10 2 0,-8 2 0,-7-2 16,-6 0-16,-9 2 0,-6 0 15,-3 2-15,-3 0 0,0 1 16</inkml:trace>
  <inkml:trace contextRef="#ctx0" brushRef="#br0" timeOffset="54467.2013">20196 5768 0,'0'0'0,"0"0"0,0 0 0,0 0 0,-20 21 16,20-21-16,-21 23 15,10-8-15,0 0 0,-1 5 16,0 4-16,-5 5 0,2-3 0,1-3 15,0-3-15,4-2 0,3-2 16,-1 0-16,2-4 0,2-1 16</inkml:trace>
  <inkml:trace contextRef="#ctx0" brushRef="#br0" timeOffset="54767.2013">20403 5746 0,'0'0'0,"0"0"0,0 0 0,-11 24 16,11-24-16,-19 27 0,6-7 16,0 1-16,1 1 0,1 7 15,3 0-15,5-4 0,2-2 16,7-3-16,6-3 0,4-2 16,0-3-16,8-2 0,4-4 15,5 0-15,-1-4 0,4 0 16,1-2-16,-4-3 0,-3 0 0,1-4 15,-6 0-15,-5 1 0,-3 0 0,-5-2 16,-2-2-16,-7 0 16,-3-1-16,-3-2 0,-3 0 15,-3-1-15,-2 1 0,-1-3 16,-1-2-16,2-1 0,1-1 16,2 4-16,2 3 0,1 3 0</inkml:trace>
  <inkml:trace contextRef="#ctx0" brushRef="#br0" timeOffset="54967.2016">21272 5182 0,'0'0'15,"0"0"-15,0 0 0,0 0 0,0 0 16,0 0-16,22 22 0,-22-22 15,0 0-15,13 27 0,-13-27 16,9 18-16,-5-8 0,0-2 16,-1 0-16,0-2 0</inkml:trace>
  <inkml:trace contextRef="#ctx0" brushRef="#br0" timeOffset="55183.2047">20962 5382 0,'0'0'0,"0"0"0,0 0 16,38-3-16,-18 2 0,6-2 15,5 0-15,11-1 0,1-2 0,11-2 16,1 0-16,-6 1 16,-2 1-16,3 0 0,-2 2 15,-8-1-15,-5 0 0,-11 1 16,-7-1-16,-5 1 0,-2 2 0,-3-1 15</inkml:trace>
  <inkml:trace contextRef="#ctx0" brushRef="#br0" timeOffset="55355.7896">21154 5510 0,'0'0'0,"0"0"16,0 0-16,0 0 0,0 0 15,6 28-15,-6-28 16,1 22-16,-1-22 0,0 21 0,0-9 16,0-2-16,0 0 0,0-2 15,0 0-15,0-2 0</inkml:trace>
  <inkml:trace contextRef="#ctx0" brushRef="#br0" timeOffset="55585.7906">21225 5502 0,'0'0'0,"0"0"0,0 0 16,34-2-16,-19 5 0,4-3 16,2 0-16,0 0 0,1 1 15,4 0-15,0 1 0,-5 1 16,-3 1-16,-2-1 0,-4 2 16,-2-1-16,-2 1 0,-7-1 15,-6 3-15,-4 0 0,-4 0 0,-4 1 16,-5 0-16,-4-1 0,-3 3 15,-8 2-15,-2 1 16,1 1-16,0-2 0,9-2 0,4-1 16,5-2-16</inkml:trace>
  <inkml:trace contextRef="#ctx0" brushRef="#br0" timeOffset="55784.792">20873 5772 0,'0'0'0,"0"0"0,0 0 0,0 0 16,0 25-16,0-25 0,0 24 15,0-24-15,0 26 0,0-10 16,0 1-16,0-2 0,1-3 0,0-1 16,0 0-16,0-1 0,0 0 15,0-2-15,1 0 0,-1-2 16</inkml:trace>
  <inkml:trace contextRef="#ctx0" brushRef="#br0" timeOffset="56017.7934">21298 5785 0,'0'0'0,"14"-1"0,4-2 15,10 1-15,2 2 0,9-2 0,4-2 16,-3 1-16,-1-1 0,0 2 15,-3 1-15,-8-1 0,-5 2 16,-5-1-16,-5 2 0,-5-1 16,-4 2-16,-6 2 0,-4 2 15,-6 0-15,-6 1 0,-6 3 16,-5 3-16,-3-1 0,-1 2 0,1-1 16,7-2-16,6-3 0</inkml:trace>
  <inkml:trace contextRef="#ctx0" brushRef="#br0" timeOffset="56216.7926">21107 5917 0,'0'0'0,"0"0"0,0 0 16,0 0-16,0 0 0,2 27 16,-2-27-16,-1 24 0,1-24 0,-4 29 15,1-12-15,0 0 16,1 3-16,-1-2 0,1 0 15,0-1-15,1-2 0,-1 2 0,1-1 16,-1-5-16,1-3 0,1-2 16,0-1-16,0 0 0</inkml:trace>
  <inkml:trace contextRef="#ctx0" brushRef="#br0" timeOffset="56566.7942">21182 6004 0,'0'0'16,"0"0"-16,0 0 0,0 0 0,25-10 15,-25 10-15,27-7 16,-11 4-16,-1 1 0,0-1 0,-1 2 16,-1 1-16,-1 1 0,-1 1 15,0 0-15,-3 0 0,-1 2 16,-4 3-16,-1 0 0,-2 2 0,-1 0 16,-2 1-16,-3 4 15,0-1-15,-2 1 0,0 3 0,3-2 16,-1 1-16,1-1 0,5-3 15,5 0-15,4-2 0,2-1 16,5-1-16,4-2 0,3-2 16,1 0-16,3-1 0,4-2 15,-2-1-15,-3-2 0,4-3 16,-2 1-16,-5-2 0,-3 1 0,-3-5 16,-2-2-16,-3-1 0,-3-2 15,-4-2-15,-3-1 16,-3-2-16,-2-1 0,0 4 0,0 2 15,1 4-15</inkml:trace>
  <inkml:trace contextRef="#ctx0" brushRef="#br0" timeOffset="56916.7983">20971 5795 0,'0'0'0,"0"0"0,0 0 16,0 0-16,0 0 0,0 0 15,0 0-15,0 0 0,0 0 0,28-11 16,-28 11-16,0 0 0,25-7 16,-25 7-16,24-3 0,-9 1 15,0 1-15,1-2 0,2 2 16,1-1-16,1 1 0,1 0 16,2 0-16,-1 0 0,-1 0 0,2 0 15,-3-1-15,-4 1 0</inkml:trace>
  <inkml:trace contextRef="#ctx0" brushRef="#br0" timeOffset="72266.8119">14883 6700 0,'0'0'0,"0"0"0,0 0 0,0 0 16,0 0-16,0 0 0,5-28 15,-5 28-15,0 0 0,-7-26 16,7 26-16,-11-22 0,3 11 0,-2 0 16,-2-2-16,0 2 0,0 1 15,-2 1-15,-2 0 16,-1 1-16,-3 0 0,-8 3 0,-2 3 15,1 0-15,-1 4 0,-2 2 16,0 6-16,1 1 0,1 1 16,-6 9-16,2 3 0,3 1 15,2 1-15,2 8 0,6 3 16,5-3-16,5-1 0,9-4 16,6-2-16,6-4 0,4-4 0,8-6 15,6-9-15,3-4 0,3-6 0,5-5 16,3-4-16,-1-3 15,-1-4-15,9-8 0,-2-2 16,-3-1-16,-3 1 0,4-10 16,-2-2-16,-2 5 0,-1 4 15,-6-4-15,-4-3 0,-6 5 0,-4 6 16,-2 1-16,-2 3 16,-4 7-16,-2 5 0,-4 4 15,-4 1-15,-2 7 0,0 3 0,-10 6 16,-3 8-16,1 1 0,-2 4 15,-4 5-15,-6 5 0,2 4 16,0 2-16,0 13 0,1 1 16,6-2-16,3-5 0,5 1 15,5-2-15,3-5 0,2-4 16,7-8-16,5-7 0,-4-4 0,-4-3 16,0-2-16</inkml:trace>
  <inkml:trace contextRef="#ctx0" brushRef="#br0" timeOffset="72619.8156">15194 6786 0,'0'0'0,"0"0"0,0 0 16,0 0-16,0 0 0,39-2 15,-39 2-15,37-2 0,-18 1 0,3-2 16,2-3-16,0 1 0,2-2 15,5-1-15,-2 1 0,-1-4 16,-3-1-16,-1-4 0,-4-1 16,-2 0-16,-4 0 0,-3-5 15,-6 0-15,-5 4 0,-5 3 0,-3 4 16,-6 3-16,-4 2 16,-4 2-16,-5 7 0,-2 5 15,2 3-15,-1 3 0,1 6 0,-1 5 16,4 1-16,3 0 0,2 6 15,5 4-15,5-5 0,4-2 16,9-1-16,7-1 0,7-6 16,4-4-16,10-6 0,9-2 15,2-10-15,1-7 0,-5 1 16,-9 2-16,-7 0 0</inkml:trace>
  <inkml:trace contextRef="#ctx0" brushRef="#br0" timeOffset="72866.8149">16120 6367 0,'0'0'0,"0"0"16,-14 20-16,5-7 0,0 2 0,-5 14 15,-4 9-15,2 0 0,0 0 16,-1 8-16,0 2 15,2 0-15,4-7 0,7-2 0,8-1 16,2-8-16,4-4 0,7-7 16,4-5-16,-5-1 0,-3-5 15,-3-1-15</inkml:trace>
  <inkml:trace contextRef="#ctx0" brushRef="#br0" timeOffset="73033.8186">16532 6707 0,'0'0'0,"0"0"0,0 0 16,0 0-16,-7 29 0,7-29 15,-9 29-15,3-10 0,0-1 0,-1 1 16,-1-1-16,3-1 16,2-2-16,-1 2 0,2-4 15,0-1-15,0-3 0,1 0 0</inkml:trace>
  <inkml:trace contextRef="#ctx0" brushRef="#br0" timeOffset="73200.8174">16529 6399 0,'0'0'0,"0"0"0,0 0 0,0 0 16,34 10-16,-34-10 0,31 12 15,-12-7-15,2 0 0,-3-1 16,-3-1-16,-1 1 0</inkml:trace>
  <inkml:trace contextRef="#ctx0" brushRef="#br0" timeOffset="73653.8215">17151 6261 0,'0'0'0,"0"0"0,0 0 0,0 0 15,0 0-15,-23 28 0,12-11 16,-2 4-16,-3 2 0,-2 8 16,0 4-16,-7 11 0,2-1 15,-5 9-15,-1 0 0,6-8 16,4-5-16,3 1 0,3-6 16,4-5-16,0-4 0,1-4 15,2-3-15,1-7 0,1-4 0,0-8 16,2-6-16,1-2 0,0-4 15,2-3-15,1-1 0,1-6 16,2-2-16,3 1 0,3 1 16,1 3-16,1 2 0,6 2 15,3 0-15,1 6 0,1 5 0,5-3 16,3 1-16,-4-1 16,-1 2-16,3 4 0,-3 4 15,-7 3-15,-2 1 0,-2 5 0,-3 2 16,-6-1-16,-4 1 0,-4 0 15,-4 0-15,-4-1 0,-2-1 16,-6 2-16,-5 0 0,-3-1 16,-1 1-16,-4-3 0,-3-1 15,2-1-15,2-2 0,-2-2 16,4 0-16,5-2 0,4-2 0,5-4 16,3-6-16,3 3 0,2 2 15,0-1-15</inkml:trace>
  <inkml:trace contextRef="#ctx0" brushRef="#br0" timeOffset="74016.8209">17324 6826 0,'0'0'0,"0"0"16,0 0-16,28 1 0,-28-1 15,27 0-15,-11 0 0,-1 0 16,2-1-16,1-1 0,3-1 15,6 0-15,-1-4 0,-3 0 0,-1-2 16,-2-1-16,-1-1 0,-2 0 16,-3-2-16,-2-1 0,-1 2 15,-3-1-15,-3 1 0,-3-3 16,-3-1-16,-2 2 0,-2 2 16,-5 2-16,-5 3 0,-2 1 15,-4 3-15,-1 4 0,-2 4 0,-2 2 16,-3 4-16,-2 4 0,3 2 15,4 5-15,4 3 0,3 1 16,4 0-16,4 1 0,4 1 16,5 2-16,6-3 0,11-4 15,8-2-15,4-5 0,3-2 16,5-7-16,5-4 0,-10-3 0,-7 1 16,-5 0-16</inkml:trace>
  <inkml:trace contextRef="#ctx0" brushRef="#br0" timeOffset="74351.8232">18127 6575 0,'0'0'0,"0"0"0,0 0 16,-14 21-16,14-21 0,-18 28 15,4-9-15,0 3 0,0 2 0,-1 4 16,1 4-16,-4 4 0,2-2 15,2-4-15,1-4 0,1-2 16,4-5-16,2-5 0,4-4 16,3-6-16,2-1 0,3-8 15,0-6-15,3-4 0,2-3 16,4-5-16,3-2 0,5-8 16,1 1-16,-3 2 0,-3 1 15,0 6-15,-2 3 0,2 2 0,-2 4 16,-4 5-16,0 1 0,-1 4 15,0 4-15,1 2 0,1 1 16,-1 5-16,0 4 0,1 3 16,-1 1-16,-2-3 0,-3-2 15,0-2-15</inkml:trace>
  <inkml:trace contextRef="#ctx0" brushRef="#br0" timeOffset="74802.8266">18860 6713 0,'0'0'0,"0"0"0,0 0 16,0 0-16,0 0 0,0 0 16,0 0-16,-17-23 0,17 23 0,-21-8 15,21 8-15,-32-8 0,14 7 16,-4 1-16,-4 1 0,-1 0 15,-2 2-15,-7 5 0,0 5 16,3 0-16,3 2 0,-5 5 16,2 4-16,7 1 0,4-2 0,8 0 15,7 1-15,6-4 0,5-2 16,8-4-16,7-1 16,4-5-16,5-2 0,5-5 0,3-5 15,6-2-15,-4-1 0,1-2 16,0-4-16,-4-1 0,-2-1 15,3-4-15,-1-1 0,-13 3 16,-5 2-16,-1-1 0,-5 4 16,-4 2-16,-1 3 0,-3 1 15,-1 3-15,-2 3 0,-1 7 0,-3 1 16,-3 4-16,0 1 16,-1 4-16,0 3 0,2 4 0,1 0 15,3 1-15,5-3 0,6-2 16,-2-3-16,-2-4 0,0-2 15</inkml:trace>
  <inkml:trace contextRef="#ctx0" brushRef="#br0" timeOffset="75100.673">19469 6472 0,'0'0'0,"0"0"16,0 0-16,0 0 0,0 0 0,-19 27 16,19-27-16,-28 32 0,10-11 15,-4 7-15,-3 6 16,-7 8-16,1-1 0,-2 7 16,6-3-16,6-7 0,5-5 0,4 0 15,5-5-15,6-5 0,6-3 16,5-5-16,5-6 0,-3-3 15,1-2-15,3-4 0,0-2 16,2 0-16,1-3 0,-5 1 16,-2 2-16,-2-1 0</inkml:trace>
  <inkml:trace contextRef="#ctx0" brushRef="#br0" timeOffset="75266.6722">19177 6688 0,'0'0'0,"0"0"0,0 0 16,0 0-16,0 0 0,39 1 15,-39-1-15,41-1 0,-18 1 0,2 0 16,2-2-16,-4 1 0,-3 0 16,-3 1-16</inkml:trace>
  <inkml:trace contextRef="#ctx0" brushRef="#br0" timeOffset="75633.6777">19554 6883 0,'0'0'16,"0"0"-16,0 0 0,0 0 0,23 3 15,-23-3-15,27 2 0,-27-2 16,34 1-16,-15-1 0,1-2 15,1-1-15,1 0 0,1-2 16,0-2-16,5-2 0,-4 1 16,-1-4-16,-2 0 0,-2-2 15,-3 1-15,-3-2 0,-2 0 16,-4 1-16,-3 2 0,-5-2 16,-4-2-16,-5 3 0,-3 1 0,-6 3 15,-4 1-15,0 3 0,-2 4 16,-7 4-16,-2 4 0,3 2 15,4 5-15,1 4 0,2 6 16,5 2-16,4-1 0,6 10 16,8 1-16,6-5 0,3-3 0,13-2 15,11-1-15,4-4 16,0-5-16,-3 0 0,-8-5 0,-6-2 16</inkml:trace>
  <inkml:trace contextRef="#ctx0" brushRef="#br0" timeOffset="76001.6765">18483 7276 0,'0'0'0,"0"0"0,0 0 16,28-1-16,-28 1 0,37 0 15,-11 0-15,3-1 0,2 1 0,16-2 16,6 2-16,2-1 0,1 0 15,21 0-15,2 0 0,11-2 16,-4 2-16,16 1 0,-2 0 16,1 2-16,-11 0 0,27 0 15,-15 0-15,-32 0 0,-22-1 0,-15-1 16</inkml:trace>
  <inkml:trace contextRef="#ctx0" brushRef="#br0" timeOffset="84316.8647">14868 7738 0,'0'0'0,"0"0"0,0 0 15,0 0-15,0 0 0,11-17 16,-11 17-16,0 0 0,0 0 16,4-22-16,-4 22 0,0 0 15,-5-21-15,-1 13 0,-2 0 16,-1 1-16,-2 1 0,-2 0 16,-1 1-16,-1-1 0,-2 2 0,-4 1 15,-3 1-15,-1 3 16,-1 1-16,-11 4 0,-3 2 15,1 3-15,2 1 0,-10 7 0,0 3 16,6 1-16,4 0 0,-4 8 16,3 1-16,7-2 0,5-3 15,9-3-15,6-1 0,7-5 16,7-3-16,8-4 0,6-5 16,5-4-16,5-4 0,5-4 0,5-3 15,2-1-15,0 0 0,2-5 16,1-6-16,-3 3 0,-3-2 15,3-3-15,-3-2 0,-6 4 16,-5 1-16,-4 4 0,-3 3 16,-5 2-16,-3 1 0,-3 5 15,-4 2-15,-3 3 0,-2 3 0,-3 2 16,-2 3-16,0 2 0,0 1 16,0 6-16,-1 3 15,2 1-15,2 0 0,3-1 0,2 1 16,1-1-16,3-2 0,-2-4 15,0-2-15,-1-2 0</inkml:trace>
  <inkml:trace contextRef="#ctx0" brushRef="#br0" timeOffset="84583.8666">15491 7658 0,'0'0'0,"0"0"16,0 0-16,0 0 0,-28 5 0,28-5 16,-31 12-16,11-2 15,-2 1-15,-1 2 0,0 2 16,-5 8-16,2 2 0,3 2 16,2 1-16,4 3 0,9-1 0,6-5 15,8 0-15,6-5 0,6-3 16,8-5-16,7-2 15,1-4-15,2-5 0,-2 1 0,-8-1 16,-5 0-16</inkml:trace>
  <inkml:trace contextRef="#ctx0" brushRef="#br0" timeOffset="84833.8695">16200 7579 0,'0'0'0,"0"0"16,0 0-16,0 0 0,-16 21 0,16-21 16,-30 30-16,12-8 15,-1 3-15,-2 4 0,-1 2 16,-4 8-16,4-2 0,1 4 16,6-4-16,6-6 0,5-4 0,7-5 15,6-5-15,2-5 0,1-4 16,5-3-16,4-5 15,0-3-15,1-3 0,-1-3 0,-1-3 16,-2 3-16,-4 0 0,-3 3 16</inkml:trace>
  <inkml:trace contextRef="#ctx0" brushRef="#br0" timeOffset="85016.8679">15861 7797 0,'0'0'0,"0"0"16,0 0-16,0 0 0,0 0 15,0 0-15,0 0 0,0 0 16,32-5-16,-12 2 0,5 0 16,3 0-16,3 2 0,4-1 15,6 0-15,7-1 0,-1 0 0,11 0 16,2-1-16,-12 2 0,-9-1 16,-7 1-16</inkml:trace>
  <inkml:trace contextRef="#ctx0" brushRef="#br0" timeOffset="85200.871">16677 7789 0,'0'0'0,"0"0"16,0 0-16,0 0 0,-18 25 0,18-25 16,-21 30-16,9-12 0,-1-1 15,1 4-15,0-1 16,1 0-16,1-1 0,-1 3 0,2-3 15,2-4-15,4-4 0,0-2 16,0-1-16,1-1 0</inkml:trace>
  <inkml:trace contextRef="#ctx0" brushRef="#br0" timeOffset="85383.8702">16787 7561 0,'0'0'0,"0"0"0,0 0 16,0 0-16,0 0 0,8 24 16,-8-24-16,0 0 0,14 26 15,-14-26-15,17 24 0,-10-13 16,1-1-16,-1-2 0</inkml:trace>
  <inkml:trace contextRef="#ctx0" brushRef="#br0" timeOffset="85666.8728">17127 7794 0,'0'0'0,"0"0"0,0 0 16,-11 32-16,5-16 0,0 4 15,-3 4-15,0 5 0,2-1 0,4-4 16,3-3-16,2-2 0,3 0 16,7-2-16,4-5 0,-1-7 15,1-2-15,9-5 0,4-4 16,-2-2-16,-3-2 0,2-6 15,2-3-15,-1-1 0,1 0 16,3-10-16,-2-3 0,-5 2 16,-3 4-16,-3 2 0,0 1 15,-5 3-15,-3 3 0,-2 4 16,-2 3-16,-4 5 0,-1 3 0,-1 3 16,-5 3-16,3 3 0,1 1 15,0-3-15,0 0 0,0 0 16</inkml:trace>
  <inkml:trace contextRef="#ctx0" brushRef="#br0" timeOffset="86133.8743">18100 7922 0,'0'0'0,"0"0"15,0 0-15,0 0 0,0 0 0,16-15 16,-16 15-16,1-15 15,-1 9-15,-4-2 0,-1-2 16,-3 0-16,-1 2 0,-3 0 16,-2 1-16,0 1 0,-2 2 15,-8 1-15,-4 2 0,1 2 16,0 2-16,-2 6 0,-5 4 16,2 2-16,2 2 0,-6 8 0,4 5 15,7-3-15,5-2 0,4 3 16,6 0-16,5-6 0,6-4 15,12-5-15,6-3 0,1-5 16,3-3-16,12-4 0,3-4 16,-3-2-16,-2-3 0,2-4 15,1-5-15,-3-1 0,-1 1 0,0-3 16,-4-2-16,-10 10 0,-3 0 16,-3 3-16,-3 2 0,-4 4 15,0 2-15,-3 1 0,-2 3 16,0 0-16,-4 5 0,-1 4 15,-3 4-15,1 3 0,-1 1 16,1 1-16,1 1 0,1-1 16,3-1-16,3 0 0,3 0 15,3-4-15,2-2 0,5-5 0,5-5 16,-4 1-16,-2-1 0,-4 0 16</inkml:trace>
  <inkml:trace contextRef="#ctx0" brushRef="#br0" timeOffset="86400.8769">18750 7620 0,'0'0'16,"0"0"-16,0 0 0,0 0 0,0 0 16,-14 19-16,14-19 15,-25 28-15,11-12 0,-5 8 0,-4 5 16,0 2-16,-1 2 0,-1 8 15,3 0-15,1 1 0,5-6 16,5-7-16,4-3 0,5-6 16,3-4-16,8-3 0,5-4 15,1-4-15,2-1 0,3-4 0,3-3 16,0-3-16,1-2 16,-4 1-16,-3 2 0,-4 0 0</inkml:trace>
  <inkml:trace contextRef="#ctx0" brushRef="#br0" timeOffset="86583.8782">18481 7838 0,'0'0'0,"0"0"16,0 0-16,0 0 0,0 0 0,0 0 15,24-6-15,-24 6 0,32-5 16,-10 3-16,4-1 15,2 1-15,-1-2 0,11 1 0,2 1 16,-7 1-16,-6-1 0,-4 1 16</inkml:trace>
  <inkml:trace contextRef="#ctx0" brushRef="#br0" timeOffset="86983.8794">18930 7991 0,'0'0'0,"0"0"0,0 0 16,0 0-16,22 2 0,-22-2 15,31-1-15,-13-2 0,0-1 0,2-1 16,4 0-16,-1-2 0,0 0 16,6-5-16,-1-1 0,-1 0 15,-2 1-15,-2-3 0,-2 0 16,-2-1-16,-3 3 0,2-5 15,-4 1-15,-5 0 0,-3 1 16,-7 3-16,-7 1 0,-1 5 16,-2 1-16,-5 2 0,-4 4 15,-3 3-15,-2-1 0,-8 8 16,-1 4-16,0 4 0,0 3 0,-3 8 16,4 5-16,7 0 0,4 1 15,7-1-15,7-2 0,5-5 16,6-6-16,9-2 0,9 0 15,4-6-15,3-3 0,7-3 16,6-2-16,-5-4 0,-2-1 16,8-5-16,0-5 0,-11 3 0,-8 2 15,-5 2-15</inkml:trace>
  <inkml:trace contextRef="#ctx0" brushRef="#br0" timeOffset="92814.4599">20066 7538 0,'0'0'0,"0"0"0,0 0 16,0 0-16,0 0 0,24 1 16,-24-1-16,24 9 0,-24-9 0,30 10 15,-14-4-15,0 0 0,1 0 16,-1 1-16,1-1 0,-3 0 15,-2-1-15,-1 0 0</inkml:trace>
  <inkml:trace contextRef="#ctx0" brushRef="#br0" timeOffset="92984.0716">19907 7850 0,'0'0'0,"0"0"16,0 0-16,0 0 0,0 0 15,25 11-15,-25-11 0,30 6 16,-30-6-16,38 10 0,-16-6 16,1 1-16,1 1 0,-3-2 15,-2 1-15,-3-2 0</inkml:trace>
  <inkml:trace contextRef="#ctx0" brushRef="#br0" timeOffset="93153.0721">19876 8167 0,'0'0'0,"0"0"0,0 0 0,0 0 16,0 0-16,0 0 0,0 0 15,34-10-15,-34 10 0,39-16 16,-14 5-16,5-2 0,3-1 0,14-7 16,2-4-16,-7 4 0,-7 3 15,-5 4-15</inkml:trace>
  <inkml:trace contextRef="#ctx0" brushRef="#br0" timeOffset="93335.0724">20768 7411 0,'0'0'0,"0"0"16,0 0-16,0 0 0,-25 9 0,25-9 15,-32 16-15,12-6 0,-2 0 16,-3 2-16,-3 1 0,-6 4 15,2-2-15,3-1 0,3-1 16,-2 0-16,6-2 0,4-3 16</inkml:trace>
  <inkml:trace contextRef="#ctx0" brushRef="#br0" timeOffset="94034.0769">20480 7604 0,'0'0'0,"0"0"0,0 0 0,0 0 16,0 27-16,0-27 0,-2 25 16,1-11-16,0-1 0,0 0 15,0-3-15,0 1 0,0-1 0,-1-1 16,1-4-16,0 1 0,0-3 16,1 0-16,0-3 0,0 0 15,3-4-15,1-2 0,1-2 16,2-2-16,1 0 0,0-1 15,2 2-15,1-1 0,0-1 16,7 0-16,3 1 0,0 1 16,0 3-16,0 1 0,0 4 15,-1-2-15,-3 2 0,2 2 16,0 5-16,-3-1 0,-1 0 0,-2 2 16,-2-1-16,-3 1 0,-3-1 15,-5 2-15,-4 0 0,-3 1 16,-3-2-16,-3 2 0,-4 0 15,-2 0-15,-5 0 0,0 0 16,-1-1-16,-1-1 0,2-1 0,-3 1 16,1-3-16,5-1 0,4 0 15,5-5-15,4-3 16,3 1-16,4-1 0,7 0 16,6-2-16,0 1 0,1-1 0,5 2 15,3 3-15,0 2 0,-1 2 16,3 1-16,-2 1 0,-2 1 15,-3 1-15,-2 1 0,0-1 16,-4 1-16,-3 1 0,-6 1 16,-3 2-16,-2 1 0,-3 3 0,-6-1 15,-5 0-15,-2-1 0,-2-1 16,-8 2-16,-5-1 16,3-1-16,3-2 0,2 0 0,3-1 15,4-3-15,2-3 0,5 0 16,3 0-16,5-2 0,3-2 15,9 1-15,9-1 0,1-2 16,5-1-16,14-3 0,7 0 16,-1 1-16,-1 0 0,12-1 15,2 0-15,-4 1 0,-3 1 0,1 3 16,-4 3-16,-12-2 0,-7 0 16,-7 0-16,-5 1 0,-3 0 15</inkml:trace>
  <inkml:trace contextRef="#ctx0" brushRef="#br0" timeOffset="94252.6537">20698 8004 0,'0'0'0,"0"0"16,0 0-16,0 0 0,23 13 0,-23-13 16,22 14-16,-22-14 0,27 18 15,-13-6-15,-1 3 16,-2-1-16,-2 0 0,-2 2 0,-1-1 15,-1 2-15,-1-4 0,-5 2 16,-5 1-16,-3-5 0,-3-2 16,-1 0-16,-3-3 0,0 1 0,-1-2 15,0-2-15,-2-4 16,4-1-16,1 2 0,3-1 0</inkml:trace>
  <inkml:trace contextRef="#ctx0" brushRef="#br0" timeOffset="94420.6556">20741 8011 0,'0'0'0,"0"0"16,0 0-16,0 0 0,0 0 0,0 0 16,0 0-16,-16 25 0,16-25 0,-24 29 15,5-9-15,0-1 0,1 1 16,-3-1-16,-1-1 16,-4 3-16,4-4 0,5-3 15,3-5-15,7-4 0,3-5 0,2 0 16,0 0-16,0 0 0</inkml:trace>
  <inkml:trace contextRef="#ctx0" brushRef="#br0" timeOffset="94800.6567">21348 7639 0,'0'0'15,"0"0"-15,0 0 0,0 0 0,0 0 16,-23 25-16,23-25 15,-27 25-15,14-11 0,-1 0 16,0 0-16,0 1 0,2-2 0,0 2 16,3-3-16,5-1 0,3-1 0,5-2 15,5-5-15,1-1 16,2-4-16,7-1 0,3-1 16,0 0-16,1 0 0,1 1 15,2 2-15,-3 1 0,-2 1 0,1 5 16,-4 3-16,-2 2 0,-4 1 15,-5 6-15,-5 4 0,-5 2 16,-4-1-16,-6 5 0,-6 2 16,-1 1-16,-1-2 0,-9 6 15,-2 0-15,3-7 0,1-5 0,-1-1 16,1-2-16,-2-5 16,1-4-16,2-3 0,0-1 15,4-4-15,3-4 0,5 0 0,3 0 16,2 1-16</inkml:trace>
  <inkml:trace contextRef="#ctx0" brushRef="#br0" timeOffset="94950.6596">21156 8028 0,'0'0'15,"0"0"-15,0 0 0,21 5 16,-21-5-16,23 9 0,-5-2 0,0 2 16,0 3-16,2 0 15,1 2-15,6 4 0,-2 0 0,1-2 16,2 0-16,-2-1 0,0-1 15,-1 2-15,-4-4 0,-4-2 16</inkml:trace>
  <inkml:trace contextRef="#ctx0" brushRef="#br0" timeOffset="95131.6584">21908 7754 0,'0'0'16,"0"0"-16,0 0 0,21 7 0,-21-7 0,18 11 15,-8-4-15,-2 1 16,0 2-16,-1-1 0,-2-2 0,1 0 16</inkml:trace>
  <inkml:trace contextRef="#ctx0" brushRef="#br0" timeOffset="95316.6601">21748 7958 0,'0'0'16,"0"0"-16,0 0 0,22 7 0,-22-7 16,25 6-16,-10-2 0,2 1 15,1 2-15,1 0 0,0 2 16,-2-2-16,0 0 0,1 0 15,-4-2-15,-2 1 0</inkml:trace>
  <inkml:trace contextRef="#ctx0" brushRef="#br0" timeOffset="95453.6611">21876 8242 0,'0'0'0,"0"0"0,0 0 16,0 0-16,0 0 0,0 0 0,0 0 15,0 0-15,33-6 0,-33 6 16,41-12-16,-17 4 0,3 0 15,0-3-15,2-4 0,2 0 16,-6 1-16,-3 3 0</inkml:trace>
  <inkml:trace contextRef="#ctx0" brushRef="#br0" timeOffset="95650.6612">22370 7686 0,'0'0'0,"0"0"0,0 0 16,0 0-16,30 0 0,-30 0 16,31 3-16,-11-2 0,2-1 0,1 1 15,1 0-15,-1 0 16,0 1-16,6 0 0,-2 1 0,-3 0 16,-5 0-16,-2-2 0</inkml:trace>
  <inkml:trace contextRef="#ctx0" brushRef="#br0" timeOffset="95833.6622">22215 7933 0,'0'0'16,"0"0"-16,0 0 0,32 0 16,-32 0-16,37-2 0,-9 0 0,1 0 15,4 0-15,12-1 0,1 1 16,0 1-16,0 0 0,6 0 15,-5-3-15,-10 2 0,-6-1 16,-6 2-16</inkml:trace>
  <inkml:trace contextRef="#ctx0" brushRef="#br0" timeOffset="96033.6622">22522 7820 0,'0'0'0,"0"0"16,0 0-16,-3 19 0,3-19 0,-3 25 16,-1-7-16,1 2 0,-1 0 15,-2 4-15,-1 1 16,0 6-16,0-4 0,0-1 16,0 0-16,1-6 0,1-3 0,0-2 15</inkml:trace>
  <inkml:trace contextRef="#ctx0" brushRef="#br0" timeOffset="96217.6659">22331 8205 0,'0'0'0,"0"0"0,0 0 16,0 0-16,6 21 0,-6-21 15,3 19-15,-3-19 0,5 23 0,-3-9 16,0-1-16,0 0 0,0 2 15,2-4-15,0-5 0,0 0 16,-1-1-16,0 0 0</inkml:trace>
  <inkml:trace contextRef="#ctx0" brushRef="#br0" timeOffset="96500.6671">22417 8239 0,'0'0'0,"0"0"0,0 0 15,0 0-15,0 0 0,25-6 0,-25 6 16,27-2-16,-27 2 0,34-4 15,-12 2-15,-1 1 0,-1 1 0,0 0 16,1 0-16,-1 1 16,-2 0-16,1-1 0,-2 0 15,-4 2-15,-4 3 0,-6-1 16,-5 1-16,-2-2 0,-2 3 0,-6 2 16,-3 1-16,-3 0 15,-1-1-15,2 0 0,-1-1 0,4 0 16,1-1-16,4-2 0,1 1 15,1-2-15,3 0 0,8 0 16,8 0-16,5-1 0,3 0 16,6-2-16,6-2 0,0 2 15,-1 0-15,0 0 0,-6 0 16,-4 0-16</inkml:trace>
  <inkml:trace contextRef="#ctx0" brushRef="#br0" timeOffset="98300.4988">14408 8611 0,'0'0'0,"0"0"0,0 0 15,-5 21-15,5-21 0,-12 29 16,3-5-16,-2-1 0,-2 2 0,-3 9 16,-1 2-16,2-3 15,1-2-15,-2 0 0,2-3 16,3-7-16,2-3 0,3-7 0,4-3 15,2-8-15,4 0 0,1-8 16,5-3-16,1-1 0,1-2 16,5-6-16,4-3 0,5-10 0,1-1 15,5 0-15,4 2 16,4 1-16,-4 5 0,-5 5 16,-3 2-16,-2 6 0,-2 6 0,-3 3 15,-2 7-15,-5 1 0,-2 5 16,-4 3-16,-3 3 0,-2 3 15,-4 1-15,-3 4 0,0 3 16,-2-8-16,-1-1 0,-2 2 16,0 0-16,1-4 0,1-3 15,1-2-15,2-2 0,-1-1 16,2-3-16,1-3 0,2-1 16,1-5-16,1-3 0,7-5 0,4-4 15,3-1-15,0-3 0,11-2 16,3 1-16,-1 4 0,0 4 15,3 1-15,3 3 0,-2 1 16,-1 2-16,1 3 0,-4 3 16,-5 3-16,-3 3 0,-5 6 15,-1 4-15,-7-1 0,-4 2 0,-4 4 16,-3 2-16,-2-1 0,0-1 16,-2 3-16,0-1 15,0 0-15,0-1 0,1 0 0,0-6 16,2-2-16</inkml:trace>
  <inkml:trace contextRef="#ctx0" brushRef="#br0" timeOffset="98633.4998">15460 8784 0,'0'0'0,"0"0"0,0 0 16,-16 19-16,16-19 0,-16 25 0,6-7 15,1 1-15,1-1 0,4 1 16,2 0-16,2 3 0,3-3 0,9-5 16,8-4-16,1-2 15,1-3-15,7-4 0,4-5 16,5-3-16,-2 0 0,-1-6 0,0-3 16,-4-2-16,-5 0 0,0-7 15,-6 0-15,-8-1 0,-6 2 16,-9 1-16,-7 1 0,-3 5 15,-4 2-15,-8 6 0,-8 2 16,0 4-16,0 2 0,-4 6 16,0 3-16,4 3 0,2 1 15,7 3-15,5 3 0,8-4 16,7-2-16,0-2 0,1-2 0,1-2 16</inkml:trace>
  <inkml:trace contextRef="#ctx0" brushRef="#br0" timeOffset="98900.5028">16443 8574 0,'0'0'0,"0"0"0,0 0 15,-16 18-15,16-18 0,-20 27 0,3-6 16,-1 4-16,-3 2 0,-4 12 15,2 2-15,4-5 0,5-2 16,2 4-16,4-3 0,7-7 16,6-4-16,7-5 0,5-4 15,2-3-15,2-3 0,2-6 16,3-2-16,-2-1 0,-1-1 0,-1 0 16,-4 0-16,-5 0 0</inkml:trace>
  <inkml:trace contextRef="#ctx0" brushRef="#br0" timeOffset="99067.5042">16115 8793 0,'0'0'0,"0"0"16,0 0-16,37-5 0,-17 2 0,4 1 15,4-1-15,9 0 0,3 0 0,4 1 16,5 1-16,-1-2 15,-8 2-15,-8 0 0</inkml:trace>
  <inkml:trace contextRef="#ctx0" brushRef="#br0" timeOffset="99250.505">16897 8864 0,'0'0'16,"0"0"-16,0 0 0,0 0 0,-18 19 15,18-19-15,-14 23 0,14-23 16,-19 25-16,9-10 0,1 1 16,1-2-16,0 0 0,2-3 15,0-1-15,3-6 0,3-4 0,-2-1 16,2 1-16,-2-1 0</inkml:trace>
  <inkml:trace contextRef="#ctx0" brushRef="#br0" timeOffset="99417.5045">16933 8565 0,'0'0'15,"0"0"-15,0 0 0,0 0 16,0 0-16,18 14 0,-18-14 16,14 21-16,-14-21 0,18 22 0,-3-13 15,-3-1-15,-1 0 0,-1-2 16</inkml:trace>
  <inkml:trace contextRef="#ctx0" brushRef="#br0" timeOffset="99700.5054">17342 8790 0,'0'0'16,"0"0"-16,0 0 0,-6 23 0,6-23 16,-6 26-16,-1-7 15,-1 1-15,-1 1 0,3 5 0,2-2 16,4-4-16,3-1 0,2-4 15,3-3-15,2-2 0,3-4 16,6-5-16,4-4 0,0-1 16,-1-2-16,8-3 0,2-5 15,-2-3-15,-2-1 0,-1-1 16,-2-5-16,-2 2 0,-2-1 0,0-3 16,-3 2-16,-4 4 0,-3 3 15,-5 2-15,-5 0 16,-2 7-16,-2 4 0,-1 4 0,-1 2 15,0 1-15,1-2 0,0 0 16</inkml:trace>
  <inkml:trace contextRef="#ctx0" brushRef="#br0" timeOffset="100167.5084">18300 8849 0,'0'0'0,"0"0"0,0 0 15,0 0-15,0 0 0,0 0 16,-15-21-16,15 21 0,-19-11 0,19 11 16,-29-7-16,13 5 0,0 1 15,-4 3-15,-3 2 16,0 1-16,1 1 0,-7 5 0,1 3 15,4 0-15,1 0 0,2 2 16,3 2-16,4-2 0,4-1 0,6 0 16,7-1-16,3-4 15,1-3-15,9-1 0,6-1 16,0-5-16,1 0 0,7-5 16,1-1-16,-3-1 0,0-2 0,-4-2 15,-2-3-15,-3 2 0,-2-1 16,-3 1-16,-2 0 0,-3 1 15,-2 2-15,0 1 0,-1 2 16,-3 2-16,-1 2 0,-2 2 16,2 3-16,-2 4 0,0 0 0,0 4 15,1 3-15,1 0 16,-1-1-16,3 2 0,3-1 16,0-1-16,2 1 0,4-4 0,4-4 15,-3-2-15,-2 0 0,-2 0 16</inkml:trace>
  <inkml:trace contextRef="#ctx0" brushRef="#br0" timeOffset="100433.509">18928 8561 0,'0'0'0,"0"0"0,0 0 16,0 0-16,0 0 0,0 0 15,-20 20-15,20-20 0,-27 30 16,8-6-16,-3 4 0,0 1 16,-1 0-16,-4 8 0,5-1 15,3-4-15,4-4 0,2 3 16,5-5-16,4-4 0,3-2 0,6-4 16,7-1-16,1-4 0,3-3 15,0-5-15,3-4 16,2 0-16,1-1 0,-4 0 0,-4 1 15,-3 1-15</inkml:trace>
  <inkml:trace contextRef="#ctx0" brushRef="#br0" timeOffset="100617.5107">18656 8758 0,'0'0'0,"0"0"0,0 0 0,0 0 15,27-4-15,-27 4 0,33-5 16,-12 3-16,3 0 0,2 1 16,4-1-16,0-1 0,0 1 0,3 0 15,-4 0-15,-5 0 0</inkml:trace>
  <inkml:trace contextRef="#ctx0" brushRef="#br0" timeOffset="100967.5123">19096 8911 0,'0'0'0,"0"0"15,0 0-15,0 0 0,0 0 0,26 8 16,-26-8-16,31-2 0,-14 0 16,2 0-16,3-2 15,1-1-15,-1 0 0,5-4 16,1 0-16,-4-2 0,-2 1 0,-2-3 15,-1-2-15,-4 1 0,-3-1 16,-3 1-16,-4-3 0,-2 2 16,-4 2-16,-4 2 0,-3 0 15,-4 4-15,-3 0 0,-5 4 16,-4 2-16,-2 3 0,-1 5 0,-7 8 16,0 6-16,5 4 0,5 2 15,2 7-15,5 3 16,7-5-16,5-3 0,12-2 0,11 0 15,6-4-15,5-5 0,12-3 16,9-1-16,-10-3 0,-9-4 0,-7 0 16</inkml:trace>
  <inkml:trace contextRef="#ctx0" brushRef="#br0" timeOffset="101884.563">14663 9472 0,'0'0'16,"0"0"-16,0 0 0,0 0 0,0 0 16,0 0-16,-22-16 15,22 16-15,0 0 0,-31-5 0,31 5 16,-32 0-16,13 0 0,-1 0 15,-1 2-15,1 1 0,2 3 16,-5 1-16,0 1 0,5 1 16,2 1-16,5 2 0,4 2 15,3 0-15,4 0 0,5 2 16,2 4-16,3-2 0,2 0 0,5 3 16,3-2-16,-3 0 0,0-5 15,0 3-15,-3-3 16,-4-1-16,-4-2 0,-7 0 0,-5 0 15,-3-3-15,-2-1 0,-3 0 16,-3 0-16,-2-1 0,-2-3 16,-6-1-16,-1 0 0,5-2 15,3-3-15,4-3 0,3-3 16,4 1-16,0 2 0,2 0 0</inkml:trace>
  <inkml:trace contextRef="#ctx0" brushRef="#br0" timeOffset="102119.5635">15127 9397 0,'0'0'15,"0"0"-15,0 0 0,0 0 0,0 0 16,-18 31-16,18-31 16,-25 35-16,8-14 0,-1 3 15,-2 3-15,-2 7 0,3-3 0,5-1 16,3 0-16,1 1 0,4-4 15,11-3-15,8-4 0,2-2 16,2-5-16,3-2 0,2-4 16,2-3-16,1-2 0,-2-2 15,-1-3-15,-3 0 0,-3 1 0,-4 1 16</inkml:trace>
  <inkml:trace contextRef="#ctx0" brushRef="#br0" timeOffset="102300.5659">14855 9654 0,'0'0'15,"0"0"-15,0 0 0,30-1 0,-13-1 16,5 0-16,6-1 16,9-1-16,4 0 0,3 1 0,3 1 15,6 0-15,-3-1 0,-4 1 16,-9 1-16,-9 0 0</inkml:trace>
  <inkml:trace contextRef="#ctx0" brushRef="#br0" timeOffset="102484.5671">15592 9700 0,'0'0'0,"0"0"0,0 0 16,-11 19-16,6-9 0,-2 2 15,-2 3-15,1-1 0,1 0 16,0-1-16,2-1 0,-1 1 16,1-3-16,0-2 0,2 0 0,-1-2 15</inkml:trace>
  <inkml:trace contextRef="#ctx0" brushRef="#br0" timeOffset="102638.5663">15746 9387 0,'0'0'0,"0"0"15,0 0-15,28 5 0,-28-5 0,26 6 16,-9-1-16,-3-1 0,-2 0 16,-1 0-16</inkml:trace>
  <inkml:trace contextRef="#ctx0" brushRef="#br0" timeOffset="103167.5694">16041 9655 0,'0'0'0,"0"0"0,0 0 15,-10 26-15,10-26 0,-12 27 16,2-11-16,0-1 0,-1-2 0,-2 5 16,1-1-16,0-1 0,5-4 15,0-1-15,2-4 16,0-2-16,3-2 0,4-4 0,4-4 15,0 0-15,3 0 0,3-6 16,3-4-16,0-1 0,2-2 0,2-1 16,6-3-16,-2 2 15,-1 2-15,4-1 0,1 5 16,-4 1-16,-3 3 0,1 4 0,1 1 16,-3 3-16,-4 2 0,-2 5 15,-2 5-15,-3 1 0,-4 0 16,-1 3-16,-3 4 15,-2-1-15,-1-1 0,-1 2 0,-1 1 16,0-4-16,-1-1 0,1-1 16,-1-1-16,2-2 0,1-3 0,0-1 15,1-1-15,2-5 16,0 0-16,2-2 0,6-5 16,0-1-16,1-2 0,4-3 0,3-4 15,3 0-15,1 0 0,8-2 16,2 1-16,-1 3 0,-2 2 15,1 0-15,1 1 0,-3 4 16,-1 5-16,-4 3 0,-3 1 16,-2 3-16,-3 1 0,-3 3 15,-1 4-15,-4 2 0,-2 2 16,-1-3-16,-4 1 0,1-2 0,-1 0 16,0 3-16,0 4 0,0-3 15,0-5-15,1-2 0,0-1 16,0-2-16</inkml:trace>
  <inkml:trace contextRef="#ctx0" brushRef="#br0" timeOffset="103583.5702">17069 9611 0,'0'0'0,"0"0"16,0 0-16,0 0 0,0 0 0,-24 27 15,13-9-15,-1 1 16,-1 1-16,2 1 0,1 2 16,1-2-16,2 0 0,5 2 15,5-2-15,3-5 0,2-3 0,6-3 16,7-2-16,1-2 0,1-2 16,10-4-16,5-4 15,-5-5-15,-2-2 0,0-4 0,-1-3 16,1-2-16,-1 0 0,2-7 15,-2 1-15,-7 1 0,-4 2 16,-6 5-16,-2 5 0,-3 3 16,-3 3-16,0 1 0,-3 1 15,-2 5-15,0 0 0,-6 7 16,-3 5-16,1 0 0,-1 1 0,-1 4 16,-1 3-16,3-1 0,3 1 15,4 0-15,4 1 0,2-1 16,3-1-16,2-5 0,2-2 15,0-4-15,1-5 0,-3 1 16,-1-2-16,-2-1 0</inkml:trace>
  <inkml:trace contextRef="#ctx0" brushRef="#br0" timeOffset="103800.5746">17990 9361 0,'0'0'0,"0"0"0,0 0 0,-16 19 16,16-19-16,-23 27 0,5-6 15,0 1-15,1 1 0,-6 12 16,-1 3-16,2-3 0,2-1 0,0 5 16,4-1-16,3-4 0,3-3 15,3 3-15,5-4 0,1-7 16,0-5-16,-1-4 0</inkml:trace>
  <inkml:trace contextRef="#ctx0" brushRef="#br0" timeOffset="104234.8983">18473 9761 0,'0'0'0,"0"0"15,0 0-15,0 0 0,0 0 16,0-24-16,0 24 0,0 0 15,-13-24-15,13 24 0,-26-14 16,11 8-16,-2 1 0,-4 4 16,-3 3-16,-7 3 0,1 2 0,2 4 15,0 2-15,4 2 0,2 1 16,0 3-16,5 3 16,6-3-16,5-2 0,5-1 0,6-1 15,5-4-15,4-2 0,9-3 16,8-3-16,0-2 0,0-2 0,1-4 15,1-2-15,2-5 16,-2 1-16,-1-4 0,0-1 16,-4 0-16,-4-1 0,-5 2 15,-4-2-15,-2 4 0,-5 4 0,-2 0 16,-2 3-16,-2 3 0,1 0 16,-6 5-16,-2 2 15,-1 4-15,1 2 0,-1 4 0,2 1 16,1 0-16,-1-1 0,4 2 15,3 0-15,1-3 0,3-1 16,3-1-16,2 1 0,-1-7 16,2-2-16,0 1 0,-2-1 15,-2-1-15</inkml:trace>
  <inkml:trace contextRef="#ctx0" brushRef="#br0" timeOffset="104486.8988">19098 9476 0,'0'0'0,"0"0"15,0 0-15,-20 25 0,20-25 0,-26 33 16,8-7-16,-1 1 0,-1 2 16,-6 10-16,1 0 15,-1 3-15,5-4 0,7-4 0,5-4 16,6-4-16,4-5 0,7 1 15,5-4-15,-1-5 0,1-2 16,5-6-16,3-5 0,1-2 16,0-4-16,-1-3 0,0-2 15,-5 3-15,-1 1 0,-4 1 0</inkml:trace>
  <inkml:trace contextRef="#ctx0" brushRef="#br0" timeOffset="104667.8999">18837 9626 0,'0'0'16,"0"0"-16,0 0 0,0 0 0,0 0 15,34 1-15,-34-1 16,34-2-16,-13 2 0,2 0 16,2 1-16,1-2 0,-2 0 0,4-1 15,-5 1-15,-4 0 0</inkml:trace>
  <inkml:trace contextRef="#ctx0" brushRef="#br0" timeOffset="105033.9018">19248 9831 0,'0'0'0,"0"0"15,0 0-15,0 0 0,0 0 0,22 13 16,-22-13-16,27 5 0,-11-4 15,2-2-15,0-2 0,2 0 16,0-1-16,2 0 0,1-3 16,5-1-16,-4-2 0,-2-1 15,-1-1-15,-2 1 0,-3-1 0,-3-2 16,-1-2-16,-6 1 0,-1 2 16,-4-1-16,-2 0 15,-5 2-15,-3 2 0,-5 3 0,-6 4 16,0 1-16,-1 4 0,-3 3 15,-2 4-15,-5 3 0,1 2 16,3 4-16,4 4 0,5 1 16,2 0-16,3 4 0,4 0 15,6-6-15,3-2 0,12 1 16,9-1-16,-1-6 0,3-2 0,12 0 16,7-1-16,-9-3 0,-8-1 15,-5-1-15</inkml:trace>
  <inkml:trace contextRef="#ctx0" brushRef="#br0" timeOffset="114053.107">21403 8929 0,'0'0'0,"0"0"0,0 0 16,0 0-16,0 0 0,-4 27 15,4-27-15,0 0 0,-8 28 0,8-28 16,-10 28-16,3-13 0,1 1 16,-3 1-16,0-1 15,0 0-15,2-1 0,-3 2 0,2-2 16,1-1-16,2-4 0,3-2 16,2 0-16,1-5 0,2 0 0,3-5 15,1 0-15,1-4 16,1-1-16,3-3 0,2-3 15,6-5-15,1 0 0,2-2 16,2 1-16,-1 1 0,1-1 0,7-1 16,0 0-16,-4 3 0,-3 4 15,-2 4-15,-1 3 0,0 2 16,-1 2-16,-1 3 0,-1 2 16,-4 2-16,-3 2 0,-3 3 15,-2 4-15,-3 0 0,0 1 0,-6 2 16,-1 4-16,-1-3 15,-2 0-15,0-2 0,-1 1 16,1-3-16,2 0 0,0-4 0,-2-1 16,2-3-16,0-2 0,2-2 15,2-2-15,-2 0 0,2-3 16,3-4-16,4-3 0,2-1 16,2-2-16,3-1 0,4-1 15,0-1-15,3 0 0,4 0 16,1-1-16,5 0 0,-2 2 15,4 2-15,3 1 0,-2 1 16,-3 4-16,-1 2 0,0 3 16,-5 3-16,-2 1 0,0 5 15,-4 4-15,-7-1 0,-3 1 0,-5 4 16,-2 4-16,-4 1 0,0 0 16,-2 3-16,-2 0 0,1-1 15,-1 0-15,3-3 0,3 0 16,0-4-16,0-3 0,0-2 15</inkml:trace>
  <inkml:trace contextRef="#ctx0" brushRef="#br0" timeOffset="114483.6631">22955 9054 0,'0'0'0,"0"0"16,0 0-16,0 0 0,0 0 0,0 0 15,4-21-15,-4 21 0,0 0 16,-23-15-16,23 15 16,-32-5-16,14 3 0,-4 2 15,-3 2-15,-2 1 0,1 3 0,-10 5 16,-1 7-16,4-2 0,3-2 16,-1 8-16,4 1 0,6 0 15,4-2-15,7-2 0,5-3 16,4 0-16,3-2 0,10-4 15,10-4-15,1-3 0,1 0 0,6-5 16,3-3-16,-1-3 0,-2-1 16,6-3-16,2-2 15,-5 1-15,-2-2 0,-5 0 0,-3-3 16,-4 1-16,-2 1 0,-5 1 16,-3 2-16,-3 2 0,0 4 15,-3 2-15,-3 5 0,0 0 16,1 2-16,-3 4 0,-1 3 15,0 0-15,1 2 0,1 2 16,0 1-16,1 2 0,1-1 0,6 6 16,4-1-16,-5-6 0,0-2 15,-1-2-15</inkml:trace>
  <inkml:trace contextRef="#ctx0" brushRef="#br0" timeOffset="114850.8055">23712 8989 0,'0'0'15,"0"0"-15,0 0 0,0 0 0,0 0 0,-36-7 16,36 7 0,-38-1-16,17 1 0,-4 2 0,-3 1 15,0 0-15,2 2 0,-7 1 16,3 1-16,4 1 0,3-1 0,0 4 15,8 3-15,4-1 16,6-1-16,7 0 0,7 1 16,3 0-16,2-1 0,8 3 15,2-2-15,-1 1 0,1-3 0,-1 1 16,-1 1-16,-3-2 0,-4 0 16,-4-2-16,-3-2 0,-5-2 15,-3-1-15,-9 0 0,-7 1 16,-1 0-16,1-1 0,-9-1 15,-3-1-15,0-1 0,3 0 0,0-2 16,2 0-16,5-1 0,2 0 16,4 0-16,2 1 15,1 0-15</inkml:trace>
  <inkml:trace contextRef="#ctx0" brushRef="#br0" timeOffset="116218.8108">24295 8792 0,'0'0'0,"0"0"15,0 0-15,0 0 0,0 0 0,-10 25 16,10-25-16,-20 27 16,7-10-16,-4 5 0,-1 4 15,-2 2-15,-2 2 0,-7 10 16,0 0-16,0 5 0,4-4 0,6-3 16,4-3-16,4-6 15,3-4-15,6 0 0,6-3 0,3-8 16,5-5-16,4-3 0,3-2 15,0-1-15,4 0 0,2-6 16,4-2-16,-4-1 0,-2 0 0,-4 1 16,-4 1-16,-2 0 0</inkml:trace>
  <inkml:trace contextRef="#ctx0" brushRef="#br0" timeOffset="116449.8106">23969 9092 0,'0'0'15,"0"0"-15,0 0 0,0 0 0,0 0 16,0 0-16,36-6 0,-36 6 16,33-4-16,-11 2 0,5 0 15,-1-1-15,0 0 0,13 0 16,2 2-16,-4-3 0,0 1 15,-1 0-15,-6 1 0,-6 0 0</inkml:trace>
  <inkml:trace contextRef="#ctx0" brushRef="#br0" timeOffset="119817.3534">24652 9035 0,'0'0'0,"0"0"0,0 0 15,0 0-15,0 0 0,0 0 0,-18 18 16,18-18-16,-17 19 0,17-19 16,-30 29-16,14-11 0,0 0 15,2 1-15,-1 1 0,2-3 16,1 0-16,1 1 0,3-1 15,4-2-15,2-4 0,6-2 16,6-1-16,2-4 0,4-2 0,3-3 16,4-2-16,1-4 0,2 0 15,8-5-15,2-2 0,-3 0 16,-2 1-16,1-3 0,0-2 16,-4 1-16,-2 0 0,1-7 15,-1-1-15,-7 3 0,-1 3 16,-3 5-16,-1 3 0,-4 3 15,-3 3-15,-3 2 0,-4 3 16,-3 1-16,0 6 0,-5 3 16,-2 2-16,1 2 0,-2 1 0,-4 6 15,0 1-15,0 0 0,2-2 0,2 1 16,2 0-16,3-2 16,1-1-16,9-3 0,4-3 15,2-2-15,2-1 0,5-3 16,4-3-16,2-3 0,2-2 0,-4 0 15,-3 0-15,-4 1 0</inkml:trace>
  <inkml:trace contextRef="#ctx0" brushRef="#br0" timeOffset="120134.3578">25430 9038 0,'0'0'0,"0"0"0,0 0 0,0 0 15,-13 29-15,13-29 0,-22 29 16,9-11-16,0 0 0,-1 3 16,1-1-16,-2 6 0,2-1 0,2-3 15,2-4-15,1-3 0,3-4 0,0-4 16,3-2 0,1-1-16,1-4 0,1-4 0,1-3 15,1 0-15,2-2 0,4-3 16,3-3-16,-1 1 0,1-2 15,-1 0-15,1-1 0,-2 3 16,-1 2-16,0 2 0,-1 2 16,2 2-16,-1 2 0,2 1 0,1 3 15,2 1-15,-1 2 0,-2-1 16,-1 0-16,-3 0 0</inkml:trace>
  <inkml:trace contextRef="#ctx0" brushRef="#br0" timeOffset="120637.359">25962 8789 0,'0'0'0,"0"0"0,0 0 0,0 0 16,0 0-16,-19 29 0,19-29 15,-24 31-15,7-11 0,0 3 16,-2 4-16,1 1 0,2 0 0,-5 8 16,1-2-16,-1 4 0,2-3 15,4-4-15,2-4 0,2-4 16,1-4-16,1-2 0,1-3 16,3-3-16,0-3 0,2-2 15,1-2-15,2-4 0,-1-5 16,3-3-16,3-5 0,2-1 15,1-2-15,3-2 0,3-1 16,3 1-16,0 0 0,9-3 16,2 0-16,0 2 0,-1 2 0,5 4 15,4 4-15,-4 1 0,-2 5 16,7 3-16,-2 4 0,-5 4 16,-4 0-16,-4 6 0,-3 2 15,-5 0-15,-3 0 0,-5 1 16,-4-1-16,-3-3 0,-3-1 15,-7 2-15,-7 1 0,-1 1 16,-2 0-16,-7-4 0,-8-1 16,-3 0-16,2-1 0,0-1 0,0 0 15,4-3-15,5-2 0,6-7 16,5-5-16,5 1 0,2 3 0,2 0 16</inkml:trace>
  <inkml:trace contextRef="#ctx0" brushRef="#br0" timeOffset="121134.3579">26749 9111 0,'0'0'0,"0"0"0,0 0 15,0 0-15,0 0 0,-9-19 16,9 19-16,0 0 0,-16-21 0,6 13 16,-2 1-16,-2 2 0,0 1 15,-4 2-15,-3 2 0,1 1 16,-3 2-16,-6 5 0,-3 4 16,0 3-16,1 3 0,-5 9 15,0 2-15,9-1 0,5-1 0,3 2 16,8-3-16,5-3 15,6-4-15,12-3 0,11-1 16,-3-7-16,5-5 0,9-4 16,4-4-16,-2-2 0,-3-1 0,2-4 15,1-4-15,-4 3 0,-4-1 16,3-6-16,-2-2 0,-4 1 16,-3 3-16,-8 4 0,-5 2 15,-3 7-15,-2 0 0,-2 3 16,-2 2-16,1 3 0,-3 1 0,-3 2 15,-3 5-15,1-2 0,1 3 16,2 3-16,3 3 16,1-2-16,2-3 0,5-1 0,3 0 15,1-6-15,0-2 0,-2-1 16,-3 0-16,0 0 0</inkml:trace>
  <inkml:trace contextRef="#ctx0" brushRef="#br0" timeOffset="121400.3586">27290 8860 0,'0'0'0,"0"0"16,0 0-16,-16 23 0,6-12 15,-4 9-15,-5 5 0,-5 10 16,-2 4-16,-1 6 0,1 0 15,5-6-15,4-4 0,1 2 16,6-2-16,4-8 0,2-2 0,7-5 16,3-4-16,3-4 15,2-2-15,4-6 0,5-3 0,-1 0 16,0-1-16,1-5 0,2-3 16,-5 2-16,-2 0 0,-3 2 15</inkml:trace>
  <inkml:trace contextRef="#ctx0" brushRef="#br0" timeOffset="121586.3609">26972 9065 0,'0'0'0,"0"0"15,0 0-15,0 0 0,32-3 0,-32 3 16,35-4-16,-13 3 0,1 0 0,6 1 15,4 0-15,9-1 16,-1 0-16,-7 1 0,-6-1 0,-3 1 16</inkml:trace>
  <inkml:trace contextRef="#ctx0" brushRef="#br0" timeOffset="121967.362">27379 9271 0,'0'0'0,"0"0"16,0 0-16,0 0 0,33 5 0,-33-5 15,30 0-15,-12-1 0,2-1 16,2-2-16,3-1 0,1-1 16,-1 0-16,8-4 0,2-3 15,-4 1-15,-3 1 0,2-5 16,-5-2-16,-4 1 0,-2 1 0,-7-2 15,-4-2-15,-4 1 16,-3 1-16,-8 4 0,-5 2 16,-4 3-16,-5 3 0,-5 5 0,-2 3 15,-1 3-15,-1 2 0,2 9 16,0 4-16,1 1 0,-1 1 16,0 7-16,5 4 0,7-5 15,4-1-15,8-3 0,8 0 16,4-3-16,5-2 0,9-2 15,6-2-15,4-3 0,1-5 0,7 10 16,5 6-16,-10-5 0,-7-3 16,-7-5-16</inkml:trace>
  <inkml:trace contextRef="#ctx0" brushRef="#br0" timeOffset="155817.5123">2595 7662 0,'0'0'0,"0"0"16,0 0-16,29-6 0,-14 3 0,3 2 15,6 0-15,7 0 16,4 2-16,6-1 0,6 1 16,11 0-16,-1 0 0,18-1 15,4 0-15,-2 0 0,-2 1 0,23-2 16,6 0-16,8 1 0,-8 3 16,54 2-16,-6-1 0,-14 0 15,-9-1-15,11-1 0,11-1 16,-11-1-16,-8 0 0,16 2 15,11-2-15,-7 2 0,-5 0 0,19 1 16,16 1-16,-13-3 0,-6-2 16,18-1-16,14 1 15,-14 3-15,-8 3 0,16-1 0,11-2 16,-16-1-16,-11-1 0,12 4 16,10 2-16,-19-1 0,-18 0 15,16 0-15,4-2 0,-20-1 16,-15-2-16,0 1 0,2 1 15,-17-2-15,-9-1 0,-6 1 16,1 0-16,-18 1 0,-12 2 0,-4-5 16,-1-2-16,-9-3 0,-6-1 15,-2 1-15,-2-1 0,-13 2 16,-11 2-16,1-2 0,1 1 16,-7-1-16,-4 1 0,-6 2 15,-4 0-15,-3 0 0,-2 2 0,0-1 16,1 1-16,-1-1 15,0 0-15,-3 1 0,-2-1 16,-2 2-16,-2 0 0,0 4 16,2 1-16,1-1 0,2-2 0,-5 0 15,2 1-15,-2-2 0,0 1 16,1-4-16,0-1 0,1 1 16,0-1-16,2 0 0,0 0 15,1 0-15,0-2 0,1-3 16,2-6-16,-1 0 0,-2-2 0,3-4 15,2-4-15,-1 1 16,0 0-16,3-6 0,4-4 16,0-1-16,-1 1 0,7-9 15,0-2-15,-1 4 0,-1 1 0,4-3 16,2-1-16,0-3 0,-2 4 16,-3-2-16,-2 0 0,-1 2 15,-2 4-15,1-5 0,-2 1 16,-4 10-16,-4 4 0,-5-3 15,-4 1-15,-1 6 0,0 1 0,-5 2 16,-5 0-16,-2 1 0,-1 1 16,-2 1-16,-4-2 0,1 7 15,-4 2-15,-6 0 0,-4 1 16,-1 0-16,0-1 0,-15 2 16,-3 4-16,1-2 0,3 1 15,-6 1-15,-5 1 0,2 2 16,1 2-16,-12 0 0,-2 0 15,3-1-15,3 1 0,-15 0 16,-2 1-16,-17-2 0,11-2 0,-4 1 16,-2 2-16,6 1 0,4 2 15,-6-2-15,-4 1 0,5-4 16,4-4-16,-8 1 0,-3 1 16,5 3-16,2 3 0,-9-2 15,-6 0-15,10-1 0,8 0 16,-14 3-16,-12 2 0,9 0 15,1-2-15,-4-4 0,-6-4 16,7 2-16,5-1 0,-9 5 16,-7 4-16,9-4 0,7-3 0,-11 2 15,-9 0-15,10 2 0,8 3 16,-6-2-16,-4-2 0,8-1 16,6 1-16,-9 2 0,-8 4 15,12-4-15,8-2 0,-5-4 16,-7 0-16,9 3 0,7 3 15,-9 1-15,-6 0 0,8-2 16,6-1-16,-6 1 0,-4-1 16,8 4-16,6 1 0,-9-4 0,-6-3 15,7 3-15,5 3 0,-5-2 16,-2-1-16,6 1 0,6 3 16,-4-2-16,-2-3 0,9 1 15,8 2-15,-8-2 0,-5 1 16,9 0-16,7 3 0,-4-1 15,-2-2-15,7-1 0,5-1 0,1-1 16,-2 1-16,4 1 0,2 3 16,0 1-16,3-1 15,9 0-15,6-1 0,-4 0 0,-2 3 16,9-4-16,4-1 0,2-1 16,0 0-16,1 5 0,5 2 15,-2 1-15,0 1 0,5-3 16,2-3-16,-2 4 0,-2 2 15,3 6-15,4 2 0,4-4 16,-2-3-16,10-4 0,-3 2 0,-4 3 16,-3 3-16,6-1 0,-1 3 15,1 0-15,0 0 0,1 1 16,2-3-16,0 7 0,2 2 16,1-3-16,1-1 0,1 3 15,1 4-15,-3 1 0,2 1 16,1 2-16,1 1 0,1 1 15,1 1-15,-2-1 0,2 1 16,0 0-16,-1 0 0,2 6 16,0 0-16,3-10 0,-3-3 0,4 6 15,2-2-15,-3-6 0,3 0 16,2 4-16,1-2 0,-2-8 16,1-2-16,-1 0 0,-1 1 15,1-2-15,0-3 0,-5 2 16,-4 2-16,2-4 0,-3-2 0,1-3 15</inkml:trace>
  <inkml:trace contextRef="#ctx0" brushRef="#br0" timeOffset="161200.6155">11715 6868 0,'0'0'0,"0"0"16,0 0-16,0 0 0,0 0 0,-22-3 15,22 3-15,-23 9 0,23-9 16,-36 20-16,16-4 0,-3 3 15,-2 5-15,-8 11 0,-1 2 16,-1 6-16,2 6 0,-5 12 16,1 2-16,1 9 0,5-4 15,7 3-15,8-7 0,8-12 16,5-8-16,11-3 0,9-5 16,0-15-16,4-6 0,4-5 15,2-5-15,2-4 0,2-3 0,-8 1 16,-7 1-16,-2-1 0</inkml:trace>
  <inkml:trace contextRef="#ctx0" brushRef="#br0" timeOffset="161634.1802">11609 7322 0,'0'0'0,"0"0"15,0 0-15,0 0 0,0 0 16,26-20-16,-26 20 0,36-15 15,-14 7-15,2 3 0,2-1 16,2-1-16,1 3 0,6-3 16,-1 2-16,-3 0 0,-4 3 0,0 1 15,-2 2-15,-3 2 0,-6 2 16,-12 1-16,-5 3 0,-6 2 16,-4 3-16,-8 0 15,-8 3-15,-11 4 0,-4 2 0,-1 0 16,0 1-16,-8 1 0,2-1 15,9-3-15,4-3 0,10-5 16,5-4-16,7-1 0,4-4 16,10-4-16,5-2 0,15-4 15,9-3-15,3-1 0,7-1 0,14 0 16,4 0-16,-3 0 0,-2 1 16,9 0-16,-2 0 0,-5 5 15,-3 2-15,-3 5 0,-10 4 16,-13 0-16,-7 0 0,-7 4 15,-4 2-15,-9 2 0,-6 1 16,-8 2-16,-8 1 0,0-3 16,-5 1-16,-2-2 0,-4-2 15,0-3-15,-1-4 0,-6-3 16,1-2-16,10-1 0,8 1 0,6 0 16</inkml:trace>
  <inkml:trace contextRef="#ctx0" brushRef="#br0" timeOffset="161853.183">11876 7065 0,'0'0'0,"-1"12"16,-1 5-16,-1 5 0,-2 4 0,-2 14 15,-1 6-15,1 13 0,-1 2 16,-1 13-16,0-1 0,2-1 15,0-10-15,1-11 0,2-10 16,1-7-16,2-7 0,-1-6 0,1-8 16,0-2-16,1-3 0,0-3 15</inkml:trace>
  <inkml:trace contextRef="#ctx0" brushRef="#br0" timeOffset="162034.1829">12139 7060 0,'0'0'0,"0"0"15,0 0-15,0 0 0,20 17 0,-20-17 16,19 25-16,-8-10 0,1 2 16,-1 0-16,0-1 0,1 2 15,-1-2-15,-2-4 0</inkml:trace>
  <inkml:trace contextRef="#ctx0" brushRef="#br0" timeOffset="162267.4176">12543 7082 0,'0'0'0,"0"0"16,22 0-16,-8 0 0,1 0 15,4 0-15,4 1 0,5 1 16,-3 0-16,0 1 0,-1 1 15,-3 1-15,-1 1 0,-2 0 16,-3 1-16,-9-1 0,-2 2 0,-9 2 16,-5 3-16,-4 0 0,-3 2 15,-6 1-15,-5 0 0,-11 4 16,-2-2-16,8-3 0,7-4 16,4-1-16</inkml:trace>
  <inkml:trace contextRef="#ctx0" brushRef="#br0" timeOffset="162434.4192">12278 7457 0,'0'0'0,"0"0"0,0 0 15,11 23-15,-6-12 0,-1 5 0,1 2 16,1 1-16,1 3 0,4 5 16,2 1-16,0-6 0,0-3 0,2-3 15,-1-5-15,-2-3 16,-2-1-16,-1-2 0,-1 0 15,-2-1-15</inkml:trace>
  <inkml:trace contextRef="#ctx0" brushRef="#br0" timeOffset="162700.4198">12474 7431 0,'0'0'0,"0"0"0,26-4 0,-9 0 15,2 1-15,13-3 0,7 0 16,0 1-16,2 1 0,10-1 15,0 1-15,-3 3 0,-3 1 0,6 4 16,-5 2-16,-8 0 16,-6 3-16,-6 2 0,-5 4 0,-5 2 15,-4 1-15,-8 6 0,-5 3 16,-3-3-16,-3-2 0,-10 3 16,-6 1-16,-1-3 15,0-1-15,-3-2 0,-2-2 0,-2-4 16,0-1-16,0-3 0,0-3 15,3-3-15,4-2 0,5 0 16,5-1-16,3 0 0</inkml:trace>
  <inkml:trace contextRef="#ctx0" brushRef="#br0" timeOffset="162883.4201">12560 7447 0,'0'0'0,"0"0"15,0 0-15,0 0 0,0 0 0,-1 26 16,1-26-16,-3 31 15,3-31-15,-7 39 0,4-12 16,0-2-16,-1 0 0,2 2 16,1 0-16,1-4 0,1-3 0,0-7 15,1-5-15,0 0 0,-1-2 0,0-2 16</inkml:trace>
  <inkml:trace contextRef="#ctx0" brushRef="#br0" timeOffset="163033.421">12544 7601 0,'0'0'0,"0"0"16,0 0-16,0 0 0,31-4 0,-31 4 16,24-3-16,-24 3 0,27-6 15,-10 3-15,1 1 0,-2 1 16,1 0-16,-3-1 0,-1 2 16,-1 0-16,-2 0 0,-1 0 15</inkml:trace>
  <inkml:trace contextRef="#ctx0" brushRef="#br0" timeOffset="163184.0468">12637 7664 0,'0'0'0,"0"0"0,0 0 16,0 0-16,26-6 0,-26 6 16,26-5-16,-26 5 0,29-4 15,-15 0-15,1 0 0,-3 1 16,-1-1-16,-2 2 0</inkml:trace>
  <inkml:trace contextRef="#ctx0" brushRef="#br0" timeOffset="163367.0468">12871 7457 0,'0'0'0,"0"0"0,0 0 16,-5 21-16,5-21 0,-6 25 15,3-8-15,-2 0 0,0 1 0,-1 2 16,1 1-16,-1-1 0,1-1 16,-3 2-16,0-2 15,2-3-15,0-3 0,1 0 0</inkml:trace>
  <inkml:trace contextRef="#ctx0" brushRef="#br0" timeOffset="163502.05">12645 7768 0,'0'0'0,"0"0"16,0 0-16,0 0 0,0 0 15,0 0-15,0 0 0,0 0 16,24-3-16,-24 3 0,35-6 16,-14 2-16,1 1 0,2-3 15,1 0-15,-3 2 0,-2-1 0,-2 1 16</inkml:trace>
  <inkml:trace contextRef="#ctx0" brushRef="#br0" timeOffset="163689.0509">13342 7215 0,'0'0'0,"0"0"0,0 0 15,0 0-15,24 5 0,-24-5 16,0 0-16,19 19 0,-19-19 0,9 11 15,-6-7-15,0 1 0</inkml:trace>
  <inkml:trace contextRef="#ctx0" brushRef="#br0" timeOffset="163967.05">13278 7391 0,'0'0'16,"0"0"-16,0 0 0,0 0 15,30 3-15,-30-3 0,22 8 16,-12-3-16,0 1 0,-3 3 16,-1 1-16,-3 1 0,-2 2 0,-3 1 15,-5 2-15,1 2 0,-2 2 16,-1 4-16,1 2 0,0-3 16,1-2-16,3-3 0,0-1 15,2-2-15,1-1 0,4-4 16,4-1-16,3-4 0,3-4 0,3-5 15,1-3-15,1-3 16,1-2-16,-4 1 0,-2 2 16,-2 2-16</inkml:trace>
  <inkml:trace contextRef="#ctx0" brushRef="#br0" timeOffset="164651.0554">13635 7039 0,'0'0'0,"0"0"0,0 0 16,0 0-16,0 0 0,0 0 0,0 0 16,29-7-16,-29 7 0,0 0 15,32-1-15,-32 1 0,0 0 16,28 3-16,-28-3 0,17 4 16,-10-1-16,-2 2 0,1 1 15,-3 1-15,-1 1 0,-1 1 16,0 2-16,-1 2 0,-1 3 0,-2 2 15,-1 4-15,-1-1 16,1 1-16,-3 4 0,1 0 16,-1-2-16,1-3 0,2-3 0,1-1 15,-1-3-15,2 1 0,-1-4 16,-2-4-16,0-3 0,-1-4 16,0-4-16,-2 0 0,1-2 15,0 1-15,-3-4 0,0-1 16,1 1-16,0 2 0,3-3 15,1 0-15,1 1 0,-1 2 0,3 2 16,1 0-16,2 1 0,3 0 16,4-2-16,6 0 0,1 1 15,4 0-15,7 1 0,3 2 16,1-1-16,-1 1 0,1 1 16,-1 0-16,2 2 0,-6 0 15,-2 1-15,-2 1 0,-6 1 16,-7 3-16,-7 0 0,-4 1 15,-5 1-15,-3 1 0,-6 3 16,-8 3-16,-5 3 0,-1 0 0,-5-1 16,-1 0-16,3-2 0,2-3 15,-5 4-15,3-1 0,10-3 16,7-2-16,4-2 0,3-2 16,9-1-16,5 0 0,8-4 15,6-2-15,8-1 0,5-2 0,5-1 16,6-1-16,-2 0 0,-3 2 15,9-1-15,2 0 16,-6 0-16,-6 0 0,-6 1 16,-6 1-16,-6 1 0,-5 1 0,-5 1 15,-6 2-15,-5-2 0,-5-1 16,-6 3-16,-7 2 0,4-2 16,4 0-16,2 0 0</inkml:trace>
  <inkml:trace contextRef="#ctx0" brushRef="#br0" timeOffset="164817.0544">13689 7686 0,'0'0'15,"0"0"-15,0 0 0,0 0 0,-6 22 16,5-13-16,1 1 16,0 3-16,0 2 0,1 1 15,0 2-15,1-1 0,0-1 0,-1 4 16,0-4-16,2-1 0,1-3 16,-1-1-16,1-1 0,-1-3 15,-1-1-15,0-4 0,0-2 16,-2 0-16,2-6 15,-2 2-15,0 1 0,0 1 16</inkml:trace>
  <inkml:trace contextRef="#ctx0" brushRef="#br0" timeOffset="165087.0578">13771 7765 0,'0'0'0,"0"0"16,0 0-16,0 0 0,0 0 16,23-5-16,-23 5 0,0 0 15,32 1-15,-32-1 0,21 6 16,-12-3-16,-2 1 0,-1 0 0,-2 3 15,-3 1-15,-2 1 0,-4 0 16,-3 2-16,-2-1 0,-1 1 16,0-2-16,0 0 0,0-1 15,0 1-15,-1 1 0,1-3 16,5-2-16,2-1 0,3 0 16,2-1-16,4 0 0,4-2 15,5 1-15,3-4 0,2 1 0,1-1 16,7-2-16,2-1 0,-1-2 15,-2 0-15,-3-1 0,-2-1 16,0 0-16,-4 2 0,-4 1 16</inkml:trace>
  <inkml:trace contextRef="#ctx0" brushRef="#br0" timeOffset="165317.0567">14194 7467 0,'0'0'0,"0"0"0,0 0 16,21 6-16,-12-2 0,0 4 0,1 3 16,-2 2-16,0 3 0,-2 1 15,-3 1-15,-2 7 0,-1 0 16,-3-1-16,-2-1 0,-2 0 16,-3-1-16,-7 1 0,-5 0 15,-10 5-15,-4-2 0,-7-4 16,-5-2-16,10-3 0,6-5 0,7-1 15</inkml:trace>
  <inkml:trace contextRef="#ctx0" brushRef="#br0" timeOffset="179064.3534">5351 7662 0,'0'0'0,"0"0"16,0 0-16,29 8 0,-14-4 0,2 1 15,4 1-15,8 4 0,-1 1 0,3-2 16,4 1-16,-5-2 15,-6-1-15,-3 0 0</inkml:trace>
  <inkml:trace contextRef="#ctx0" brushRef="#br0" timeOffset="179361.8742">8421 7650 0,'0'0'0,"0"0"0,17 7 0,-7-2 16,2 1-16,7 3 0,1 1 15,-4-1-15,-1-2 0,-3 0 0</inkml:trace>
  <inkml:trace contextRef="#ctx0" brushRef="#br0" timeOffset="203518.0216">2135 9490 0,'0'0'0,"0"0"16,0 0-16,0 0 0,0 0 0,0 0 16,26-4-16,-26 4 0,0 0 15,31 3-15,-31-3 0,25 1 16,-12-1-16,5 0 0,1 0 16,0 0-16,2 2 0,5-1 15,0 2-15,9 0 0,2-1 16,1 0-16,7 1 0,5 1 15,-2 1-15,5 1 0,4 1 16,9-2-16,-5 0 0,17-2 16,5 0-16,-13 0 0,-5 1 0,20-1 15,6 1-15,-11-2 0,-7 0 16,45 0-16,-2 1 0,-18 0 16,-7 1-16,11-1 0,6-1 15,-15 1-15,-10 0 0,12-1 16,6 0-16,-6-3 0,-7-2 0,17-2 15,11 0-15,-12 2 16,-8 2-16,11 0 0,9 0 16,-11 0-16,-10-2 0,13-1 0,11 0 15,-15-2-15,-11-1 0,12 3 16,8 0-16,-13 2 0,-10 1 16,15 0-16,10-1 0,-11 1 15,-8-2-15,10 2 0,7-1 16,-14 0-16,-12 0 0,14 0 15,8-2-15,-11 3 0,-6 1 0,9 1 16,11 1-16,-15 1 0,-14-2 16,16-1-16,9-1 15,-16 1-15,-9 0 0,8 0 0,7 0 16,-9 0-16,-8-1 0,7 2 16,6 3-16,-10-3 0,-8-2 0,11 1 15,8-1-15,-15 0 16,-9 0-16,8 3 0,5 2 15,-11-3-15,-8-1 0,6-3 16,3-2-16,-10 0 0,-8 0 0,-2 4 16,0 2-16,-7-3 0,-4-2 15,-7 3-15,-5 3 0,-9-1 16,-6 1-16,-6-1 0,-3-1 16,-2 1-16</inkml:trace>
  <inkml:trace contextRef="#ctx0" brushRef="#br0" timeOffset="207967.3639">15310 10278 0,'0'0'0,"0"0"0,0 0 15,-16 18-15,12-13 0,-3 4 16,0 2-16,-1 1 0,1 2 0,-1 6 15,0 3-15,1 2 16,1 0-16,0 3 0,2 1 16,0-2-16,1-2 0,2 9 0,1 1 15,1-1-15,0-1 0,4 3 16,0 2-16,4-1 0,2-3 16,5 9-16,4-1 0,0-3 15,0-4-15,5 3 0,5 2 16,1-5-16,0-5 0,12 7 15,3-1-15,-3-3 0,-1-5 16,10 1-16,7 0 0,3-1 0,-7-4 16,38 11-16,1-2 15,-14-9-15,-9-6 0,10 2 0,8 2 16,-9-2-16,-10-2 0,13-1 16,7 0-16,-10-6 0,-8-4 0,11-3 15,9 0-15,-15-3 16,-9-2-16,7 1 0,6-1 15,-7-1-15,-6 0 0,5-2 16,3-5-16,-10 1 0,-5-1 0,4-2 16,4-2-16,-10 1 0,-8 0 15,7-5-15,3-2 0,-7 1 16,-6 0-16,1-3 0,3-3 16,-7 3-16,-5 2 0,0-7 15,0-5-15,-6 3 0,-4 1 0,-2-3 16,1 0-16,-5-1 15,-3 2-15,-3-10 0,-2-8 16,-4 12-16,-1 9 0,-3-7 16,-1-6-16,-1 2 0,0 1 0,-6 2 15,-5 0-15,-2 4 0,-2-1 16,-3-4-16,-1-3 0,5 17 16,-1-2-16,-2 0 0,-3-3 15,-1 1-15,0 1 0,-7-4 16,-4-2-16,4 5 0,3 4 15,-8-4-15,-4-3 0,1 3 0,2 3 16,-3-1-16,-1 2 16,-1 2-16,-1 4 0,0-2 0,-2 0 15,0 1-15,-2 2 0,-2-2 16,-3 1-16,2 1 0,2 2 0,-3 0 16,-2 2-16,0 2 15,-1 2-15,-6-4 0,-3-2 16,3 1-16,4 1 0,-7-2 15,-5-1-15,5 2 0,3 2 0,-29-3 16,3 2-16,6 2 16,3 0-16,-6 2 0,-3 3 15,9 0-15,5 0 0,-10 0 0,-6 1 16,5 3 0,6 1-16,-11 5 0,-5 5 0,5 2 0,7 2 15,-9 7-15,-4 4 0,8 0 16,5 3-16,0 4 0,-2 4 15,5 1-15,5 1 0,-2 2 16,0 1-16,21-14 0,14-8 0,9-7 16</inkml:trace>
  <inkml:trace contextRef="#ctx0" brushRef="#br0" timeOffset="223938.6792">17250 11118 0,'0'0'0,"0"0"16,0 0-16,29 3 0,-29-3 15,21 5-15,-7-1 0,2 0 0,0-1 16,1 2-16,-1 0 16,0 2-16,-1 0 0,3 3 0,-3 4 15,-2-3-15,-3-2 0,-3 4 16,-4 1-16,-4-1 0,-4 0 16,-6 1-16,-7-2 0,-1 0 15,-2 0-15,-4 0 0,-4 0 16,-5 0-16,1 0 0,1-3 15,2-1-15,3-1 0,2 0 0,6-1 16,4-2-16,4 1 16,3 0-16,10-3 0,6 0 15,3-1-15,4 1 0,6-1 16,5 1-16,8-1 0,2 1 0,-1 0 16,1 3-16,-5 0 0,-3 0 15,-6-1-15,-4 0 0,-4 2 16,-5 3-16,-11 1 0,-6 1 15,-10 1-15,-7 1 0,-10 0 16,-8 2-16,-3-1 0,-2 2 16,-9-1-16,2-2 0,-2-1 15,6-2-15,10-2 16,8-3-16,10 0 0,7-1 0,8-3 16,6-2-16,15 0 0,11-1 0,6 1 15,8 0-15,2-1 0,3 0 16,6 5-1,2 2-15,-1 4 0,0 6 16,-5 2-16,-10 0 0,-10 5 0,-10 1 16,-5-1-16,-6-4 0,-8 6 15,-8 3-15,-3-6 0,0-5 0,-5 3 16,-4-2-16,1-4 16,0-6-16,-2-4 0,0-5 15,4 0-15,3-1 0,2-9 16,-2-6-16,6-4 0,6-1 0,0 4 15,2 5-15,0 2 0</inkml:trace>
  <inkml:trace contextRef="#ctx0" brushRef="#br0" timeOffset="224117.0084">17661 11102 0,'0'0'0,"0"0"15,0 0-15,0 0 0,0 0 0,0 0 16,0 0-16,2 28 0,-2-28 15,-2 30-15,0-8 16,0 1-16,0 1 0,-2 0 0,1-2 16,1-4-16,1-4 0,0 2 15,0-3-15,0-1 0</inkml:trace>
  <inkml:trace contextRef="#ctx0" brushRef="#br0" timeOffset="224434.0104">17734 11112 0,'0'0'0,"0"0"16,0 0-16,32-1 0,-18 2 0,6 1 16,6 1-16,6 2 15,1 1-15,1 0 0,1 1 0,3 0 16,-6 2-16,-6-3 16,-4 1-16,-5 2 0,-5 3 0,-9 0 15,-7 2-15,-10-2 0,-6 1 16,-14 0-16,-7-1 0,-2-1 15,0 0-15,-10 1 0,-1-2 16,4 0-16,5 0 0,0-1 16,7-2-16,11-1 0,8-3 0,12 1 15,11-1-15,5-1 0,8 1 16,11 0-16,7-1 0,1 1 16,2 1-16,4-1 0,4 1 15,-5 0-15,-6 1 0,-3-2 16,-8 0-16,-6-1 0</inkml:trace>
  <inkml:trace contextRef="#ctx0" brushRef="#br0" timeOffset="224620.0103">17649 11526 0,'0'0'0,"0"0"0,0 0 0,0 0 15,-4 24-15,4-24 0,-2 21 16,2-21-16,-1 26 15,1-13-15,0 0 0,1-1 0,0-1 0,0-3 16,0-2-16,0-2 16,-1-4-16,0 0 0,-2-5 15,0-2-15,-1-2 0,1 2 16,0 1-16,0-1 0</inkml:trace>
  <inkml:trace contextRef="#ctx0" brushRef="#br0" timeOffset="224917.0142">17629 11547 0,'0'0'15,"0"0"-15,0 0 0,0 0 16,27-1-16,-27 1 0,43 0 15,-17 1-15,4 2 0,1-2 16,2 2-16,9 1 0,0 1 0,3 0 16,-5 1-16,-6 0 15,-5 0-15,-8 1 0,-6-2 0,-6 1 16,-5 0-16,-15 2 16,-13-1-16,-3-1 0,-6 0 15,-10 1-15,-1-1 0,-8 2 0,3 0 16,6-1-16,6 0 15,9-1-15,6-3 0,5 0 0,6 1 16,7-1-16,4-1 0,11 0 16,9-2-16,1 0 0,4 1 0,7-2 15,7-2-15,2 0 16,-2 2-16,-3-2 0,1-1 16,-5-2-16,-5 0 0,-7-3 15,-8-4-15,-2 5 16,-2 0-16,-3 2 0</inkml:trace>
  <inkml:trace contextRef="#ctx0" brushRef="#br0" timeOffset="225384.014">17906 11453 0,'0'0'0,"0"0"0,0 0 16,0 0-16,0 0 0,-21-13 15,21 13-15,0 0 0,0 0 16,0 0-16,0 0 0,-15 5 16,14 4-16,0 5 0,-1 4 15,1 2-15,0 0 0,-1 5 16,0 4-16,0 8 0,-2-1 0,0-1 15,0 0-15,-4 2 0,0-7 16,-2-3-16,-1-3 0,-1-5 16,-1-4-16,-6-2 15,-5-2-15,3-3 16,2-1-16,4-5 0,1 0 0,3 1 16,3 2-16,2-3 0,3-1 0,3-1 15,4 4 1,5-1-16,3 2 0,5-2 0,4 0 15,1 0-15,1-2 0,9 1 32,6-1-32,1-4 15,0-1-15,-1-2 0,-8 1 0,-6-1 16,-4 1-16,-6-3 0,-5-1 0,-4-1 16,-4-1-16,-2 0 0,-3 2 0,1 3 15,0 2-15,0 0 16,2 0-16,1 4 0,0 5 15,4 5-15,1 3 16,3-2-16,1-1 0,3 2 16,3 3-16,1-1 0,-1 1 0,10 2 15,5-1-15,-3-2 0,-3-3 0,-4-2 16,-4-2-16,-2-2 16</inkml:trace>
  <inkml:trace contextRef="#ctx0" brushRef="#br0" timeOffset="225617.0164">19128 11335 0,'0'0'0,"0"0"15,0 0-15,0 0 0,0 0 0,0 0 16,-25 26-16,25-26 15,-32 25-15,10-8 0,-3 3 0,-3 0 16,-1-1-16,-12 4 16,-1-4-16,3-4 0,4-4 0,0 1 15,6-3-15,6 0 16</inkml:trace>
  <inkml:trace contextRef="#ctx0" brushRef="#br0" timeOffset="225803.017">18735 11529 0,'0'0'0,"0"0"0,9 22 16,-5-6-16,0 0 0,-1 11 0,-1 3 15,0 1-15,1 2 0,0 7 16,0-2-16,1-5 16,-1-6-16,0-4 0,1-3 0,-2-6 15,-1-3-15,0-6 0,-1-5 16,0 0-16,0 3 0,0-3 15</inkml:trace>
  <inkml:trace contextRef="#ctx0" brushRef="#br0" timeOffset="226051.019">18784 11688 0,'0'0'0,"0"0"16,0 0-16,0 0 0,0 0 0,34-8 16,-34 8-16,36-4 0,-16 1 15,3 2 1,4 1-16,-1 0 0,1 1 0,6 4 0,0 0 15,-3 3-15,-2 1 0,-2 2 16,-4 1-16,-4 3 0,-1 1 16,-2 8-16,-3 3 0,-3 0 15,-2-2-15,-5-2 0,-3 1 16,-2-3-16,-2-2 0,-4-2 16,-3-2-16,-2-2 0,-3-1 15,0-3-15,-2-5 0,5 0 0,2-1 16,2 0-16</inkml:trace>
  <inkml:trace contextRef="#ctx0" brushRef="#br0" timeOffset="226188.0192">18836 11876 0,'0'0'15,"0"0"-15,0 0 0,0 0 16,0 0-16,0 0 0,0 0 0,0 0 16,0 0-16,0 0 15,33-7-15,-33 7 16,37-3-16,-37 3 0,40-2 0,-24 1 15,-1 0-15,-2 1 16</inkml:trace>
  <inkml:trace contextRef="#ctx0" brushRef="#br0" timeOffset="226367.0213">18845 11989 0,'0'0'0,"0"0"15,0 0-15,29 6 0,-29-6 16,28 3-16,-8-1 0,0-1 0,1 1 16,6-2-16,-2 0 0,-3-1 15,-4 1-15,-3 0 0</inkml:trace>
  <inkml:trace contextRef="#ctx0" brushRef="#br0" timeOffset="226734.0221">18562 11642 0,'0'0'0,"0"0"0,0 0 0,-5 25 15,5-25-15,-5 31 0,4-11 16,0 1-16,0 1 0,0 3 15,1 0-15,0-3 0,-1-2 0,0-2 16,-1-2-16,0-4 16,-1-1-16,-3-3 0,-2 0 15,0-2-15,0-2 16,0-1-16,0-1 0,2-2 0,2 0 16,-1 0-16,2 0 0,1 2 15,2-2-15,0 1 0,3 2 16,7 4-16,4 0 0,6 3 15,3 2-15,10 2 0,4 1 0,6-1 16,5 1-16,15 5 0,2 2 16,-4-1-16,-14-4 15,-9-5-15</inkml:trace>
  <inkml:trace contextRef="#ctx0" brushRef="#br0" timeOffset="226900.0232">19713 12125 0,'0'0'0,"0"0"0,0 0 0,0 0 0,12 19 16,-12-19-16,0 0 16,20 21-16,-10-17 0,-1 0 15,-1 1-15,-2-2 0</inkml:trace>
  <inkml:trace contextRef="#ctx0" brushRef="#br0" timeOffset="227151.0233">20323 11460 0,'0'0'0,"10"0"0,6 1 16,4-1-16,3 0 0,12 0 15,6 0-15,8 1 0,-3 1 16,4-1-16,2 0 0,2 1 16,-7 1-16,-11-1 0,-7 1 15,-6-2-15</inkml:trace>
  <inkml:trace contextRef="#ctx0" brushRef="#br0" timeOffset="227351.0254">20467 11565 0,'0'0'0,"0"0"15,0 0-15,-5 21 0,5-21 16,-6 21-16,3-7 0,0 0 15,0 2-15,2 0 0,2-1 16,0-1-16,2-2 0,-1 1 0,0-2 16,-1-2-16</inkml:trace>
  <inkml:trace contextRef="#ctx0" brushRef="#br0" timeOffset="227583.6354">20517 11659 0,'0'0'15,"0"0"-15,0 0 0,0 0 0,30 2 16,-30-2-16,29 4 0,-13-1 16,-2-2-16,0 2 0,1 0 15,-3 0-15,-1 1 0,-1 0 16,-2 0-16,-3 1 0,-1 1 16,-4 1-16,-4 1 0,-4-1 15,-3 0-15,-2 2 0,-1-1 16,-8 3-16,-1 0 0,-3 1 15,0 0-15,1 0 0,3 0 16,0-1-16,4-2 0,3-2 0</inkml:trace>
  <inkml:trace contextRef="#ctx0" brushRef="#br0" timeOffset="228138.2265">20275 11929 0,'0'0'15,"0"0"-15,0 0 0,3 21 0,-3-21 16,2 23-16,-2-23 0,0 34 16,0-15-16,1 1 15,0 2-15,1 3 0,1-1 0,1-4 16,-1-6-16,0 0 0,0-4 0,-1-2 16</inkml:trace>
  <inkml:trace contextRef="#ctx0" brushRef="#br0" timeOffset="228517.378">20370 11947 0,'0'0'0,"0"0"0,0 0 0,37 1 0,-19 1 16,5-1-16,4 2 0,8 0 16,0 2-16,1 1 0,-2 1 15,6 2-15,-3 1 0,-4 1 16,-2 1-16,-7 1 0,-4 0 15,-6 1-15,-4 1 0,-5 2 0,-5-1 16,-8 2-16,-6 0 16,-3-2-16,0-4 0,-9-1 0,-6-2 15,0-2-15,-1-3 0,-8-2 16,-1-1-16,4-4 0,4-2 16,3-3-16,3-2 0,6 0 0,5 1 15,4 0-15,6-1 16,3 2-16,4 2 0,7 0 15,5-1-15,7 2 0,5-1 0,5 2 16,4 1-16,2 2 16,4 1-16,2 0 0,-4 0 15,-2-1-15,0 0 0,-8-2 16,-4-1-16,-5 1 0,-4 1 0,-3 0 16</inkml:trace>
  <inkml:trace contextRef="#ctx0" brushRef="#br0" timeOffset="228685.3787">20607 11983 0,'0'0'0,"0"0"15,0 0-15,0 0 0,-2 24 16,2-24-16,-3 22 0,3-22 16,-5 26-16,2-10 15,-1 1-15,-2-2 0,-2-2 16,2-3-16,-1-1 0,2-3 0,0 1 15,1-2-15</inkml:trace>
  <inkml:trace contextRef="#ctx0" brushRef="#br0" timeOffset="229017.3806">20020 11772 0,'0'0'15,"0"0"-15,0 0 0,0 0 0,-17 25 16,17-25-16,-9 31 16,5-13-16,-1 2 0,2 0 15,0 0-15,-1 3 0,2-2 0,0 0 16,1-4-16,1-1 0,0-2 0,1-2 16,1 1-16,3-2 15,1 0-15,4 0 0,3 0 16,2 0-16,1 1 0,7 1 15,7 2-15,0 0 0,1-1 0,12 5 16,4 1-16,2 0 0,1 1 16,16 2-16,2-1 15,-5-1-15,-5-1 0,9-2 0,1-4 16,-19-3-16,-11-4 0,-10-1 16</inkml:trace>
  <inkml:trace contextRef="#ctx0" brushRef="#br0" timeOffset="229250.3799">21910 11675 0,'0'0'0,"0"0"15,0 0-15,-12 18 0,12-18 0,-21 23 16,1-6-16,-2 0 0,-2 2 16,-11 5-16,-4 0 0,4-4 15,2-3-15,-1 0 0,6-2 16,6-4-16</inkml:trace>
  <inkml:trace contextRef="#ctx0" brushRef="#br0" timeOffset="229451.3823">21503 11871 0,'0'0'0,"0"0"16,0 0-16,10 21 0,-10-21 15,8 28-15,-5-7 0,0 3 16,-1 2-16,-1 9 0,0 1 16,-1-1-16,0-2 0,1 4 15,0-4-15,0-7 0,0-2 16,1-10-16,-1-6 0,0-4 0,0-1 15,0 0-15,-1-3 16,2 3-16</inkml:trace>
  <inkml:trace contextRef="#ctx0" brushRef="#br0" timeOffset="229687.3834">21566 12000 0,'0'0'0,"0"0"16,0 0-16,0 0 0,0 0 0,35-8 15,-35 8-15,31-5 16,-31 5-16,41-2 0,-16 1 15,-2 2-15,-1 0 0,6 2 0,2 1 16,-1 0-16,-3 2 0,-1 3 16,-3 1-16,-4 1 0,-1 2 15,-4 3-15,-2 4 0,-2 1 16,-2-1-16,-5 3 16,-3 1-16,-2 1 0,0-3 0,-3-2 15,-4 0-15,-3-4 0,-1-3 0,0-3 16,-1-3-16,3-1 0,2-1 15,3-1-15</inkml:trace>
  <inkml:trace contextRef="#ctx0" brushRef="#br0" timeOffset="229867.3857">21648 12132 0,'0'0'0,"0"0"16,0 0-16,0 0 0,31 0 0,-31 0 15,26 3-15,-10-1 0,0-1 16,0 2-16,-1 0 16,-2 0-16,-1 1 0,-1-1 15,-2 0-15,-1 0 0</inkml:trace>
  <inkml:trace contextRef="#ctx0" brushRef="#br0" timeOffset="230017.386">21598 12257 0,'0'0'0,"0"0"15,0 0-15,0 0 0,0 0 16,36 8-16,-36-8 0,34 2 16,-12 0-16,1 0 0,2 0 15,1 1-15,-1 0 0,6-2 16,-1-1-16,-5 0 0,-4 0 0,-3-1 16,-4 1-16,-2 0 0</inkml:trace>
  <inkml:trace contextRef="#ctx0" brushRef="#br0" timeOffset="230417.3886">21274 11898 0,'0'0'0,"0"0"0,0 0 16,0 0-16,-5 32 0,5-32 0,-5 31 15,4-13-15,0-1 0,1 2 16,0 0-16,0 0 0,0-1 16,-1 4-16,0-1 0,-1-3 15,-2-1-15,0-2 0,-2-4 16,1-1-16,-2-2 0,0-1 16,-1-1-16,1-2 0,1 0 0,-1-2 15,0 1-15,1-1 16,0-1-16,3 0 0,2 2 0,2-1 15,2 0-15,6 4 16,4 1-16,6 3 0,4 2 16,11 3-16,6 2 0,2 0 15,1-2-15,12 5 0,2 0 16,11 2-16,-2-1 0,-2-1 16,-1-1-16,-1-3 0,-8-4 0,-14-4 15,-10-1-15,-7-3 0</inkml:trace>
  <inkml:trace contextRef="#ctx0" brushRef="#br0" timeOffset="230558.3865">22319 12378 0,'0'0'0,"0"0"16,0 0-16,0 0 0,0 0 15,0 0-15,26 15 0,-26-15 16,0 0-16,24 11 0,-24-11 15,0 0-15</inkml:trace>
  <inkml:trace contextRef="#ctx0" brushRef="#br0" timeOffset="230784.3905">23202 11635 0,'0'0'16,"0"0"-16,0 0 0,0 0 0,0 0 16,0 0-16,0 0 0,-16 33 15,16-33-15,-24 32 0,5-11 16,-1 1-16,-2-1 0,0 0 16,0 0-16,-2 2 0,4-4 15,2-3-15</inkml:trace>
  <inkml:trace contextRef="#ctx0" brushRef="#br0" timeOffset="230984.3888">22906 11919 0,'0'0'0,"0"0"0,0 0 16,3 28-16,-3-11 0,-1 5 15,-1 4-15,-3 8 0,0 1 16,0 1-1,2 1-15,2-3 16,2 0-16,0-2 0,0-5 0,2-6 16,0-4-16,1-7 0,2-4 0,-2-1 15,0-1-15,-1 0 0</inkml:trace>
  <inkml:trace contextRef="#ctx0" brushRef="#br0" timeOffset="231267.3919">22976 11975 0,'0'0'15,"0"0"-15,0 0 0,0 0 0,0 0 16,19-15-16,-19 15 16,27-6-16,-27 6 0,33-4 15,-16 5-15,2 1 0,2-1 0,0 2 16,1 2-16,-2 0 0,-1 1 0,2 5 16,-3 1-16,0 2 15,-2-1-15,-1 5 0,-3 2 16,-2 2-16,-2 0 0,-4 0 15,-3 1-15,-1-1 0,0 1 16,-2 4-16,-1-2 0,-2-3 0,1-1 16,-5-3-16,-3-2 0,-3-3 15,0-2-15,-3-4 0,1-3 16,-1-3-16,2-3 0,1 1 16,4 0-16,2 0 0</inkml:trace>
  <inkml:trace contextRef="#ctx0" brushRef="#br0" timeOffset="231403.3919">22950 12185 0,'0'0'15,"0"0"-15,0 0 0,0 0 16,0 0-16,0 0 0,0 0 16,0 0-16,0 0 0,29-1 0,-29 1 15,29 1 1,-9 1-16,2 1 16,1 2-16,-2-2 0,-1 0 0,2 2 15,-3-2-15,-4 0 0</inkml:trace>
  <inkml:trace contextRef="#ctx0" brushRef="#br0" timeOffset="231584.3928">22897 12329 0,'0'0'0,"0"0"16,0 0-16,30 4 0,-30-4 15,28 5-15,-8-3 0,1 0 0,1 0 16,9 0-16,2-2 15,-4-2-15,-4 1 0,-3-1 16,-3 1-16,-4 0 0</inkml:trace>
  <inkml:trace contextRef="#ctx0" brushRef="#br0" timeOffset="231986.3959">22516 11950 0,'0'0'0,"0"0"15,0 0-15,0 27 0,0-27 0,0 29 16,0-9-16,1 0 16,0 0-16,0 0 0,0 1 15,0 2-15,0-2 0,-1-2 16,0-1-16,-1-3 0,0-2 0,-1-2 15,-2-3-15,0-2 0,-1 0 16,-3-2-16,-1 0 0,2-2 16,1 1-16,-1-2 0,2 0 15,1-1-15,2 0 0,2 0 16,6 0-16,0 1 0,2 1 16,5 5-16,6 2 0,2 2 15,2 1-15,13 6 0,6 1 16,2 1-16,2 0 0,15 6 15,5 1-15,6 0 0,-7-5 16,10 2-16,-1-3 0,-10-7 0,-8-4 16,2-4-16,-7-6 15,-13 1-15,-12-1 0,-7 0 0</inkml:trace>
  <inkml:trace contextRef="#ctx0" brushRef="#br0" timeOffset="232235.3967">23891 11868 0,'0'0'0,"0"0"16,0 0-16,-11 21 0,11-21 0,-17 27 16,2-4-16,-1 2 15,-3 2-15,-8 12 0,-2 2 16,1-4-16,3-3 0,-5 3 15,3-6-15,4-5 0,4-6 0,0-4 16,4-8-16,7-7 0,3-3 16,2-1-16,0 1 0,1 0 15</inkml:trace>
  <inkml:trace contextRef="#ctx0" brushRef="#br0" timeOffset="232400.3965">23803 12047 0,'0'0'0,"0"0"16,0 0-16,2 21 0,-2-21 0,-1 29 15,-1-6-15,0 4 0,-1 3 16,-3 9-16,-1 2 0,1-2 16,-1-2-16,2 5 0,0-6 15,3-3-15,2-6 0,2-7 16,3-5-16,0-6 0,2-6 0,-2 0 16,0-1-16,-2 1 15</inkml:trace>
  <inkml:trace contextRef="#ctx0" brushRef="#br0" timeOffset="232600.3973">24127 11893 0,'0'0'0,"0"0"0,0 0 0,26-4 16,-26 4-16,34-3 0,-12 2 15,2-2-15,2 2 0,1-1 16,2 1-16,6-2 0,-2 1 15,-3 1-15,-3-1 0,1 1 16,-6-2-16,-3 2 16</inkml:trace>
  <inkml:trace contextRef="#ctx0" brushRef="#br0" timeOffset="233085.3995">24192 12019 0,'0'0'16,"0"0"-16,0 0 0,0 0 15,-10 27-15,10-27 0,-6 24 16,4-10-16,-1 0 0,3 0 0,2 2 16,0-3-16,0 0 0,2-2 15,2-4-15,1-1 0,-1-2 16,0-4-16,-2-5 0,-1-1 16,-2-1-16,1-2 0,-2 1 15,0 0-15,0-1 0,0-2 16,-2 0-16,2 1 0,0 2 0,2 3 15,0 1-15,1 1 0,3-1 16,2 2-16,5 0 0,3 0 16,4-1-16,3 1 0,2 1 15,8 0-15,-1 1 0,0-1 16,-1 1-16,2 1 0,-4 2 16,-4-1-16,-4 1 0,-4 0 15,-4-2-15,-6 2 0,-6 2 16,-4-1-16,-4 1 0,-9 2 15,-7 1-15,-3 1 0,-4 0 0,-6 1 16,-1 0-16,4 0 16,3-3-16,6-1 0,3-1 15,5-1-15,3-1 0,5 0 0,4 0 16,6-1-16,2 1 0,7-2 16,7-1-16,2 0 0,2 0 15,10-2-15,3-2 16,-2 0-16,-2 0 0,-4 0 0,-2 0 15,-4-2-15,-4 0 0,-3 1 16,-1 1-16,-3 0 0</inkml:trace>
  <inkml:trace contextRef="#ctx0" brushRef="#br0" timeOffset="233369.403">24298 11715 0,'0'0'0,"0"0"16,0 0-16,0 0 0,0 0 0,7 31 15,-7-31-15,1 38 0,-2-12 16,0 7-16,-1 4 16,-1 5-16,0 3 0,0 10 0,-1 9 15,1-8-15,1-5 0,-1 2 16,-2-7-16,0-3 0,-2-2 15,-2-6-15,-1-4 0,-3-7 16,-2-4-16,-3-4 0,-1-2 16,-2-5-16,-2-3 0,-1-6 15,0-5-15,5 1 0,3 1 0,5 2 16</inkml:trace>
  <inkml:trace contextRef="#ctx0" brushRef="#br0" timeOffset="233570.4028">23971 12303 0,'0'0'0,"0"0"0,0 0 16,27 13-16,-27-13 0,30 19 16,-12-8-16,2 1 0,3 2 0,9 7 15,2 2-15,2-3 0,3 1 16,9 3-16,1-1 0,-1 1 16,1-3-16,7 2 0,-3-3 15,-4-3-15,-5-2 0,-8-2 16,-5-2-16,-8-3 0,-4-2 15,-5 0-15,-2-2 16,-3-1-16</inkml:trace>
  <inkml:trace contextRef="#ctx0" brushRef="#br0" timeOffset="239066.9896">25677 12087 0,'0'0'15,"0"0"-15,0 0 0,3 24 0,-3-24 16,-3 30-16,-2-6 16,-2 1-16,0 3 0,-3 9 0,0 4 15,1-2-15,0-2 0,-1 10 16,0-1-16,0-6 0,0-5 16,-1 1-16,1-5 0,1-5 15,0-3-15,0-8 0,1-6 16,3-2-16,0-2 15,2-1-15</inkml:trace>
  <inkml:trace contextRef="#ctx0" brushRef="#br0" timeOffset="239350.9907">25750 12053 0,'0'0'0,"10"1"16,6 2-16,1 0 0,3-1 15,9 7-15,2 3 0,-2 3 16,1 2-16,3 5 0,-2 1 16,-5-1-16,-1-1 0,-4 4 0,-6-2 15,-7-5-15,-4-1 0,-5-2 16,-3-2-16,-5-1 0,-3-1 16,-8-1-16,-7-2 0,-1-2 15,-3-1-15,-3-4 0,-5-2 16,5-1-16,3-2 0,-6-1 15,0-1-15,5-5 0,4-2 0,8-2 16,7-1-16,3 4 0,2 3 16,1 1-16</inkml:trace>
  <inkml:trace contextRef="#ctx0" brushRef="#br0" timeOffset="239750.9926">26511 12110 0,'0'0'0,"0"0"0,0 0 0,-6 19 15,6-19-15,-15 26 0,2-9 16,-2 5-16,-1 2 0,-2 0 16,1 0-16,-2 7 0,3 0 0,6-3 15,5-1-15,4 1 0,4-6 16,7-2-16,4-4 0,6-3 15,3-4-15,3-5 0,1-5 16,2-3-16,2-4 0,0-5 16,1-3-16,-1-4 0,-2-3 15,7-5-15,-2-2 0,-6 3 0,-2 3 16,-6 3-16,-5 3 16,-3 4-16,-2 3 0,-2 3 15,-3 2-15,0 2 0,-2 1 0,-4 8 16,-2 3-1,-5 7-15,-4 4 0,1-2 0,1 0 16,0 5-16,-1 2 16,3-1-16,3 0 0,6 0 15,7 2-15,1-5 0,4-3 0,-2-1 16,-3-3-16,-1-3 16</inkml:trace>
  <inkml:trace contextRef="#ctx0" brushRef="#br0" timeOffset="240083.9931">27539 12246 0,'0'0'0,"0"0"15,0 0-15,0 0 0,-14-21 16,14 21-16,-29-15 16,11 7-16,-3 1 0,-2 2 15,-2 2-15,-4 2 0,0 2 0,2 5 16,4 3-1,5 2-15,2 1 0,5 3 0,6 2 16,5 1-16,4 3 0,6 5 16,4 3-16,2-2 0,-1-1 0,-1-3 15,-1-1-15,-5-3 0,-1-2 16,-4-2-16,-2-3 0,-5-2 16,-5-3-16,-7-3 0,-7-1 15,-1-1-15,0-1 0,-2-4 16,-3-2-16,3-4 0,0-1 0,5-4 15,4-4-15,2 3 0,4 3 16,2 2-16</inkml:trace>
  <inkml:trace contextRef="#ctx0" brushRef="#br0" timeOffset="240550.9969">27971 11933 0,'0'0'0,"0"0"0,0 0 0,7 18 15,-7-18-15,0 20 0,0-20 0,-7 32 16,-2-12-16,-2 4 16,-3 5-16,0 0 0,0 1 0,-4 7 15,2-1-15,-3 6 0,1-4 16,5-2-16,2-2 0,2-3 15,1-3-15,1-5 0,-2-2 16,2-4-16,2-4 0,0-2 16,2-3-1,2-3-15,1-5 0,0 0 0,0-8 16,8-6 0,6-5-16,7-5 15,4-4-15,0 4 0,-2 3 0,5-2 16,1 4-16,-1 5 0,-2 3 0,7 2 15,0 4-15,-5 1 0,-5 3 16,-2 3-16,-2 5 16,-3 1-16,0 2 0,-4 4 0,-2 4 15,-4-1-15,-1 2 0,-4 5 16,-2 5-16,-2-2 0,0-2 0,-2 5 16,-1-1-16,2-6 15,0-5-15,2-3 16</inkml:trace>
  <inkml:trace contextRef="#ctx0" brushRef="#br0" timeOffset="259502.0222">10869 11414 0,'0'0'0,"0"0"0,0 0 16,0 0-16,0 0 0,0 0 0,0 0 16,-18-21-16,18 21 0,0 0 15,-29-13-15,14 7 0,1 0 16,-2 2-16,-3 0 0,-2 0 16,-2 0-16,-8 2 0,-1 0 15,1 4-15,0-1 0,-1 2 16,0 1-16,2 1 0,3 1 15,-4 4-15,3 1 0,5 0 0,3 1 16,5 1-16,4 2 0,4-1 16,6-1-16,6 3 0,3 1 15,6 0-15,2 1 0,8-1 16,6-1-16,-1-2 0,-2-2 16,4 1-16,2 2 0,-5-1 15,-4-1-15,-2 2 0,-5-2 16,-5-1-16,-4-2 0,-11 0 15,-5-1-15,-7 0 0,-3-2 0,-7 0 16,-2-2-16,-2-1 0,-1-1 16,1-1-16,-2-2 15,-4-2-15,4-3 0,5 2 0,7 0 16,4 0-16</inkml:trace>
  <inkml:trace contextRef="#ctx0" brushRef="#br0" timeOffset="259967.0232">11318 11530 0,'0'0'0,"0"0"0,0 0 0,0 0 15,0 0-15,0 0 0,-16-20 16,16 20-16,-19-12 0,19 12 15,-28-11-15,14 7 0,0 2 0,-3 1 16,-4 0-16,-1 2 0,0 1 16,-9 8-16,-2 3 0,1 3 15,1 2-15,3 4 0,4 2 16,0 3-16,5-3 0,6-2 16,4-4-16,7-2 0,4-2 0,11-4 15,8-5-15,4-3 16,2-3-16,4-5 0,3-4 15,-2-2-15,0-1 0,7-3 0,-1-1 16,-5-1-16,-4-2 0,-6 1 16,-4 0-16,-5 5 0,-3 4 15,-3 2-15,-3 3 0,-2 2 16,-2 0-16,-5 8 0,-1 3 16,-3 4-16,1 2 0,-2 4 15,0 1-15,1-1 0,2-1 16,1 3-16,3 2 0,3-3 15,2-2-15,4-2 0,3 0 16,1-5-16,1-2 0,-2-2 0,-2-2 16,-2 0-16</inkml:trace>
  <inkml:trace contextRef="#ctx0" brushRef="#br0" timeOffset="260150.974">11673 11558 0,'0'0'0,"0"0"16,0 0-16,0 0 0,-8 25 0,8-25 16,-11 21-16,11-21 0,-16 29 15,6-13-15,0 1 0,1-2 16,1-2-16,2-2 0,0-4 16,1 0-16,0-1 0,2-1 15</inkml:trace>
  <inkml:trace contextRef="#ctx0" brushRef="#br0" timeOffset="260305.9754">11728 11172 0,'0'0'16,"0"0"-16,0 0 0,0 0 16,0 0-16,0 0 0,0 0 15,9 31-15,-9-31 0,3 31 16,-1-9-16,0-4 0,0-2 0,-1-2 15</inkml:trace>
  <inkml:trace contextRef="#ctx0" brushRef="#br0" timeOffset="260768.0065">12178 11612 0,'0'0'0,"0"0"15,0 0-15,0 0 0,-9-23 0,3 14 16,-2 0-16,-5 1 16,-2 0-16,-5 3 0,-3 1 15,0 1-15,1 1 0,-8 4 0,0 5 16,2 5-16,0 4 0,-4 6 16,2 4-16,6-1 0,4 0 0,8-1 15,8-2-15,4 0 16,3-3-16,7 0 0,5-1 15,6-6-15,6-4 0,6-6 16,4-5-16,1-3 0,-2-5 16,9-7-16,2-5 0,-4-6 0,-4-4 15,4-9-15,-2-4 0,-3 4 16,-3 2-16,-4-4 0,-7 1 16,-7 10-16,-5 6 0,-5 4 15,-2 4-15,-3 8 0,0 2 16,-3 5-16,-2 4 0,-4 3 15,-3 4-15,-5 7 0,-4 4 16,0 7-16,0 3 0,0 7 16,0 6-16,3 1 0,1-1 0,5 7 15,6-1-15,5-4 0,4-3 16,0-10-16,-2-7 0,-1-6 16</inkml:trace>
  <inkml:trace contextRef="#ctx0" brushRef="#br0" timeOffset="261168.0109">13148 11756 0,'0'0'16,"0"0"-16,0 0 0,-2-20 16,2 20-16,-6-21 0,6 21 15,-13-26-15,1 16 0,-6-1 16,-5 2-16,-7 4 15,-5 5-15,-8 1 0,2 4 0,-10 10 16,1 6-16,8 0 0,7-2 16,0 9-16,9 2 15,8-3-15,7-4 0,9 1 0,9-5 16,3-7-16,4-4 0,11-3 16,8-2-16,0-3 0,1-4 0,6-7 15,2-4-15,-5-4 16,-4 1-16,0-4 0,1-3 15,-9 3-15,-6 5 0,-6 4 0,-4 3 16,-2 1-16,-3 1 0,-3 4 16,-1 4-16,-4 0 0,-1 5 15,-3 6-15,-3 5 0,2-2 16,1 1-16,7 4 0,6 5 16,4-6-16,3-4 0,-3-3 15,-1-1-15,-1-3 0</inkml:trace>
  <inkml:trace contextRef="#ctx0" brushRef="#br0" timeOffset="261617.0108">13799 11675 0,'0'0'0,"0"0"16,0 0-16,0 0 0,-19-20 0,4 15 15,-5-2-15,-2 3 16,-1 1-16,-11 2 0,-5 2 15,1 2-15,0 4 0,-7 6 0,1 7 16,7 2-16,5 2 16,9-1-16,6 0 0,6-3 0,4-1 0,14 2 15,11-1-15,3-5 16,3-5-16,8-5 0,6-3 16,-1-4-16,-2-2 15,4-8-15,1-6 0,-5 0 0,-8-2 16,-2 0-16,-5 3 0,-4-1 15,-5 3-15,-5 4 0,0 1 16,-4 5-16,-2 5 0,-2 2 16,-1 4-16,-3 5 0,-2 3 0,-3 7 15,-1 6-15,0 2 0,1 2 16,1 2-16,1 1 16,2-1-16,-1-2 0,-2 4 0,0-1 15,0-4-15,0-3 0,-2-1 16,-1-4-16,-5-4 0,-3-4 15,-2-4-15,-2-4 0,0-3 16,3-4-16,0-10 0,1-8 16,6-4-16,5-2 0,2 5 0,3 6 15,0 1-15</inkml:trace>
  <inkml:trace contextRef="#ctx0" brushRef="#br0" timeOffset="262101.0151">14297 11661 0,'0'0'15,"0"0"-15,0 0 0,0 0 16,0 0-16,0 0 0,-17-18 0,17 18 16,-25-8-16,25 8 0,-39-5 15,15 3-15,-3 3 0,-1 2 16,-2 4-16,-9 5 0,2 4 0,2 3 15,2 3-15,1 6 16,7 0-16,10-1 0,7-1 16,9-3-16,8-3 0,7-4 0,6-3 15,4-4-15,3-5 0,7-4 16,1-5-16,-3-5 0,-1-4 16,-3-2-16,-3-5 0,-4 0 15,-2-1-15,-4 3 0,-4 1 16,-3 2-16,-3 4 0,-3 3 15,-2 1-15,-2 5 0,0 3 0,-5 4 16,-1 6-16,-2 5 0,0 5 16,-5 8-16,-1 8 15,0 1-15,1 0 0,-1 5 0,3-4 16,1-1-16,2-2 0,0-1 16,0-3-16,0-2 0,1-3 15,-3-4-15,0-1 16,-9-6-16,-7-6 15,1-3-15,3-3 0,3-10 0,1-7 16,5-6-16,3-2 0,2 4 16,1 5-16,2 2 0</inkml:trace>
  <inkml:trace contextRef="#ctx0" brushRef="#br0" timeOffset="262438.0163">14523 11561 0,'0'0'0,"0"0"16,0 0-16,0 0 0,0 32 16,0-32-16,-16 39 0,6-15 15,-1 1-15,-3 10 0,0 3 16,0-3-16,3-2 0,0 5 16,3-4-16,0-6 0,1-4 0,2-6 15,0-4-15,2-3 0,1-3 16,2-8-16,-2-2 15,3-6-15,1-1 0,1-9 16,3-6-16,0-1 0,2 1 0,3-6 16,1-2-16,-1 5 0,-1 5 15,1-1-15,0 3 0,-3 8 16,0 2-16,2 2 0,2-1 16,0 4-16,-1 1 0,3 2 15,3 4-15,-1 0 0,1 1 0,3 1 16,3 2-16,-5-2 0,-2 0 15,-4-1-15</inkml:trace>
  <inkml:trace contextRef="#ctx0" brushRef="#br0" timeOffset="262802.0179">14621 11872 0,'0'0'15,"0"0"-15,0 0 0,0 0 0,25 13 16,-25-13-16,24 2 16,-24-2-16,35 1 0,-14-2 0,3 0 15,0-3-15,-1 0 0,7-2 16,1-2-16,-5 1 0,-3-3 16,-3 0-16,-2-2 0,-4 0 0,-2 1 15,-5-4-15,-5 0 16,-4 1-16,-5 1 0,-4 3 0,-3 1 15,-5 4-15,-2 0 0,-7 4 16,-2 4-16,1 4 0,1 3 16,-2 5-16,-1 4 0,4 2 15,4 2-15,6 3 0,3 4 16,6 0-16,5-3 0,12 0 16,9-1-16,5-5 0,5-6 15,9-3-15,8-2 0,4-4 16,0-4-16,-3 0 0,-13 0 0,-8 0 15</inkml:trace>
  <inkml:trace contextRef="#ctx0" brushRef="#br0" timeOffset="263084.0197">15373 11680 0,'0'0'0,"0"0"15,0 0-15,-30 0 0,30 0 0,-34 3 16,11 1-16,-1 0 0,1 2 15,-4 4-15,0 3 16,4 0-16,3 1 0,3 4 16,3 1-16,7 0 0,3-1 0,8 2 15,5-1-15,3-2 0,4-3 0,1 2 16,-1 2-16,0-2 16,-2 1-16,-3-2 0,-2-1 15,-4-3-15,-2-1 0,-5 0 16,-2-2-16,-6 0 0,-3 0 0,-3-2 15,-3 0-15,0-2 0,1-2 16,1 0-16,2 0 0,4 0 16</inkml:trace>
  <inkml:trace contextRef="#ctx0" brushRef="#br0" timeOffset="263401.0214">15721 11705 0,'0'0'0,"0"0"16,0 0-16,-23 6 0,23-6 0,-30 7 15,30-7-15,-36 12 0,16-5 16,0 3-16,0 3 0,-2 2 16,5 1-16,4 2 0,6 2 15,2-2-15,4-1 0,4-1 16,4 2-16,1-2 0,1-3 15,-1 0-15,1 2 0,-1-3 0,-1-2 16,-4 0-16,-2-1 16,-3-1-16,-3 1 0,-6-3 0,-5 0 15,-3-1-15,-1 1 0,-2-1 16,-3 0-16,4-1 0,3-1 0,1-1 16,2 1-16,3-1 0</inkml:trace>
  <inkml:trace contextRef="#ctx0" brushRef="#br0" timeOffset="263603.0237">15874 11775 0,'0'0'16,"0"0"-16,0 0 0,0 0 0,0 0 16,-4 26-16,4-26 15,-8 28-15,8-28 0,-12 36 16,4-16-16,1-1 0,0-1 0,3 0 15,1-1-15,2 3 16,1-3-16,2-4 0,2-4 16,-1-5-16,0-3 0,0 1 0,-1-1 15,0 0-15</inkml:trace>
  <inkml:trace contextRef="#ctx0" brushRef="#br0" timeOffset="263770.0757">15858 11555 0,'0'0'0,"0"0"0,0 0 16,0 0-16,0 0 0,0 0 15,0 0-15,0 0 0,13 27 16,-13-27-16,0 0 16,23 22-16,-23-22 0,0 0 0</inkml:trace>
  <inkml:trace contextRef="#ctx0" brushRef="#br0" timeOffset="264068.0772">16021 11804 0,'0'0'0,"0"0"0,0 0 0,-7 25 16,7-25-16,-6 29 0,2-11 16,1 1-16,1 1 0,1 4 15,1-1-15,1-2 0,0-4 16,2-1-1,2-2-15,2-4 0,3-4 16,-1-1-16,0-2 0,2-4 0,2-4 16,-1-2-16,0-1 0,2-6 15,-1-5-15,-1 1 0,-1-3 0,3-6 16,1-3-16,-3 4 16,-1 3-16,-2 2 0,-3 1 15,0 6-15,-2 3 0,1-2 16,-1 1-16,2 2 0,-1 1 0,0 2 15,-2 2-15,-1 0 0</inkml:trace>
  <inkml:trace contextRef="#ctx0" brushRef="#br0" timeOffset="264467.0799">16205 11996 0,'0'0'0,"0"0"15,0 0-15,0 0 0,0 0 0,0 0 16,25 12-16,-25-12 0,0 0 16,33-2-16,-19-1 0,-1-1 15,0 0-15,0-2 0,2-3 16,-1 0-16,0-1 0,1-1 16,-2-3-16,-1 0 0,-1 0 0,0-5 15,-1 1-15,-3 1 0,-3 1 16,-3 1-16,-3 0 15,-1 3-15,-2 1 0,-2 4 0,-4 2 16,-2 3-16,1 2 0,-3 5 16,-4 6-16,0 4 15,1 4-15,0 3 0,1 3 0,4-2 16,2 1-16,5 4 0,3 0 16,6-4-16,2-1 0,6 0 15,6-2-15,1-3 0,2-2 16,7-2-16,1-3 0,-1-4 15,-2-5-15,-1-4 16,0-5-16,-9 2 0,-2 2 0,-3 0 16</inkml:trace>
  <inkml:trace contextRef="#ctx0" brushRef="#br0" timeOffset="264718.0814">16814 11629 0,'0'0'0,"0"0"0,0 0 16,0 0-16,0 0 0,0 0 0,-16 30 15,16-30-15,-15 29 0,5-9 16,-1 4-16,0 1 0,1 1 0,0 1 16,1-1-16,-1 9 15,2-2-15,2-2 0,0-4 16,2-1-16,1-1 0,0 2 15,2-2-15,0-4 0,1-4 0,1-7 16,3-4-16,-2 0 0,0-2 16,0 0-16</inkml:trace>
  <inkml:trace contextRef="#ctx0" brushRef="#br0" timeOffset="265134.8827">16893 11905 0,'0'0'15,"0"0"-15,0 0 0,0 0 0,-11 22 16,11-22-16,-13 27 0,6-12 16,0 2-16,2 0 15,1 0-15,1 0 0,2 2 0,2 4 16,3-3-16,2-2 0,3-2 16,4-4-16,5-3 0,0-2 15,-1-3-15,4-7 16,3-4-16,3-4 15,0-5-15,-3 2 0,-5 0 0,1-3 16,-3 2-16,-4 4 0,-2 2 16,-2 3-16,-2 1 0,-2 3 15,-2 2-15,-3 6 0,-1 4 16,-2 1-16,-1 3 0,-5 7 16,-2 7-16,-1-3 0,-1 1 0,-1 9 15,0 5-15,2-8 0,1-3 16,-1 8-16,-1 1 15,1-4-15,0-4 0,-3-6 16,-3-3-16,-3-5 0,-1-2 0,-3-5 16,-2-5-16,-3-3 0,0-1 15,-7-9-15,-2-7 0,-2-5 16,-2-5-16,10 5 0,6 4 16,6 5-16</inkml:trace>
  <inkml:trace contextRef="#ctx0" brushRef="#br0" timeOffset="274151.2471">2314 14325 0,'0'0'0,"0"0"0,0 0 16,0 0-16,0 0 0,0 0 0,0 0 15,29 2-15,-29-2 0,25 3 16,-25-3-16,34 2 0,-11-1 16,5 2-16,2 0 0,4-1 15,0 1-15,20 1 0,6 1 16,13 0-16,2 1 0,18-1 16,5 1-16,-1-2 0,-4-1 0,26-1 15,18 0-15,41 1 16,-19 0-16,-4 0 0,2 0 15,-16 1-15,-10 1 0,13 0 0,9 1 16,-11-3-16,-5-1 0,14 2 16,12 2-16,-15-2 0,-12-2 15,29 0-15,18 0 0,-29 0 16,-20 1-16,19-1 0,8-1 16,-7 2-16,-6 3 0,11 0 15,9-2-15,-14 2 0,-11 2 0,11 1 16,7-2-16,-12-1 0,-8-3 15,12 3-15,7 1 0,-13 1 16,-11 0-16,12-3 0,3-1 16,-9-1-16,-6 0 0,7 1 15,5-1-15,-14 0 0,-8-2 0,15 2 16,10 0-16,-15 0 0,-12 0 16,12-1-16,7-1 15,-10-2-15,-8-2 0,10 5 16,5 3-16,-1-4 0,-1-1 15,4 2-15,3 0 0,-28-2 0,-20-1 16,16-3-16,9 0 0,2 1 16,0 2-16,2 2 0,2 1 15,-4-1-15,-1-2 0,-3-1 16,-1-3-16,-13 4 0,-8 2 0,12-1 16,9-1-16,-11 1 0,-9-1 15,9 1-15,7-1 16,-9-1-16,-5-1 0,-3 4 0,-2 1 15,-4 1-15,-3-1 0,4 3 16,3 2-16,1-2 0,0-1 16,-4 0-16,0 1 0,-20 0 15,-15 1-15,14-1 0,7-1 16,-4 0-16,-1 1 0,4 2 16,5 1-16,-7 0 0,-4-2 0,-4-2 15,-2-1-15,-5-4 0,-4-1 16,6 0-16,3-1 15,-6-2-15,-4 1 0,-2-3 0,0 2 16,-7-4-16,-4 0 0,2-8 16,1-4-16,-2 1 0,-1 1 15,-1-4-15,-2-5 0,-2 4 16,1 2-16,-1-8 0,1-5 16,-4-8-16,-2-4 0,4-2 0,0-1 15,-8 7-15,-7 4 0,3-11 16,3-6-16,-4 5 0,-3 4 15,-1 0-15,0-1 16,-6 5-16,-3 4 0,-2-2 0,-3-2 16,0 4-16,-1 2 0,-1 1 15,-3 2-15,-3 3 0,-3 4 0,-2-7 16,-5-2-16,3 4 16,-1 4-16,-8 2 0,-5 1 15,6 10-15,-3 0 0,-3-2 0,-1 0 16,-2 4-16,-2 2 0,-7-1 15,-7-1-15,-2 1 0,-3 2 16,-1-4-16,-2-1 0,1 4 16,0 5-16,-7 0 0,-6 1 15,5 1-15,2 1 0,-33-3 16,2 0-16,7 0 0,7 2 0,-8-1 16,-4-1-16,6 1 0,5 0 15,-9 0-15,-9 2 16,9-2-16,4 0 0,-8 0 0,-4 0 15,5 2-15,5 2 0,-12-1 16,-6-1-16,5-1 0,5 0 0,-9-1 16,-6 0-16,7 1 15,4 1-15,-8-3 0,-6-2 16,5 1-16,4 0 0,-10-2 16,-6 0-16,7 2 0,6 2 0,-12-7 15,-10-2-15,10 4 0,6 4 16,-12-2-16,-7 1 15,10 1-15,7-1 0,-13-4 0,-7-4 16,2 1-16,2 1 0,-1 3 16,-3 3-16,4-3 0,5-2 15,-6 2-15,-4-1 0,11 3 16,6 3-16,-17-4 0,-13 1 16,12-2-16,9 3 0,-12-2 0,-7 0 15,11-1-15,7-2 0,-10 3 16,-7 3-16,10 2 0,6 0 15,-10-3-15,-8-2 0,11 3 16,7 3-16,-10-3 0,-8-1 16,16 1-16,11 1 0,-13 0 15,-11 2-15,14-4 0,3 0 16,-6-1-16,-8 0 0,8 0 16,6 0-16,-9-5 0,-7 0 15,10 3-15,9 3 0,-11-3 16,-6-1-16,11 0 0,11-1 0,-10 2 15,-6-1-15,9 4 0,7 2 16,-5-7-16,-2-5 0,7 3 16,6 0-16,-7 2 0,-7 0 15,11 1-15,8 1 0,-9-2 16,-2 0-16,5 2 0,5 2 0,-5-2 16,-3 0-16,10 1 0,9 2 15,-12-2-15,-7 1 16,8 3-16,7 0 0,2 3 0,0-1 15,1 1-15,2-2 0,2 3 16,0 0-16,10 3 0,7 3 16,-2-1-16,-1-2 0,4 3 15,4 2-15,-5 2 0,1 0 32,17 0-32,14 1 0,-8 0 15,1 1-15,2 3 0,2 2 0,1 4 0,1 2 0,3-1 0,6-2 16,-3 6-16,-5 5 0,11-2 15,3-1-15,1 11 16,-5 9-16,5-6 0,2-2 0,3 2 16,2 0-16,3 5 0,2 5 15,-4 7-15,-5 4 16,3-7-16,4-5 0,2 6 0,6 4 16,-1-1-16,4 0 0,4-5 15,3-3-15,0-2 0,1-2 0,5 3 16,0 3-16,7-3 0,3-4 15,-1-3-15,2-3 0,-1-2 16,-4-3-16,5 0 0,4 2 16,2-7-16,-1-5 0,-5-1 15,-1-2-15,-4-2 0,-3-4 16,-1 0-16,1 0 16,-9-9-16,-2-2 0,-1-2 0,0 0 15,0-3-15</inkml:trace>
  <inkml:trace contextRef="#ctx0" brushRef="#br0" timeOffset="280719.0117">8577 13173 0,'0'0'0,"0"0"0,0 0 16,0 0-16,0 0 0,0 0 15,0 0-15,0 0 0,-10-25 0,10 25 16,-19-14-16,19 14 16,-23-13-16,9 7 0,-1 0 15,-1 1-15,1-1 0,-4 2 0,-3 1 16,1 1-16,1 2 0,-8 2 15,0 5-15,0 1 0,3 0 16,-4 4-16,2 3 0,0 1 16,2 0-16,-6 5 0,0 4 15,4-3-15,2 1 0,0 9 16,3 5-16,3-2 0,4-2 0,2 1 16,1 3-16,3-4 0,0-3 15,5 5-15,3 3 16,2-2-16,2-3 0,5 10 0,6-1 15,1-4-15,3-2 0,4-1 16,3-2-16,-3-3 0,-2-2 0,7 0 16,4 0-16,-1-2 15,-2-4-15,4 0 0,2-2 16,-2-3-16,-1-3 0,4-1 16,0-1-16,-5-6 0,-2-1 0,3-5 15,2-3-15,-7 1 0,-3-2 16,5-4-16,3-6 0,-4 2 15,-1 0-15,-4-6 0,-3-4 16,-2-3-16,-3 0 0,0-1 16,-2-2-16,0 0 0,-1 1 0,-2-4 15,-2-2-15,-2 2 16,-2 1-16,0-6 0,1-3 16,-3 4-16,-1 3 0,-3-1 0,-3-2 15,1 7-15,-1 3 0,0-3 16,0-4-16,-1 1 0,1 2 15,-1-1-15,0 1 0,2 1 16,0 3-16,-2-1 0,-2-2 16,-1 4-16,0 5 0,-3-4 15,-4-2-15,5 4 0,-2 0 0,-3-2 16,1 2-16,1 6 0,2 1 16,-4 0-16,-4-1 15,0 1-15,1 1 0,-1 2 0,0 1 16,0 1-16,1 2 0,-5 1 15,-4 1-15,5 3 0,2 1 0,-1 2 16,0 1-16,-1 0 16,2 0-16,-1 4 0,-4 2 15,5 2-15,3-1 0,-2 3 16,0 3-16,0-2 0,0 1 0,2 5 16,2 4-16,1-1 0,2-2 15,1 2-15,1 2 16,2-2-16,1-1 0,1 3 15,0 3-15,0-3 0,-1-1 0,3 4 16,4 3-16,-1-4 0,3-1 16,0 2-16,3 1 0,-2-1 15,1-1-15,1 1 0,0 0 16,0-1-16,0-2 0,4 4 16,-1 1-16,1-3 0,2-3 0,1 1 15,5 3-15,-1-2 0,-1-2 16,2 0-16,1 0 15,-3-2-15,-1-1 0,2 2 0,3 1 16,0-4-16,-1-3 0,2 2 16,-3 0-16,1-4 0,-2-1 0,-1-1 15,2 1-15,-4-2 16,1-1-16,3-3 0,3 1 16,-4-4-16,-1 0 0,3-1 15,1-2-15,-1 1 0,-2-4 0,2 0 16,1-2-16,0 0 0,-2 0 15,4-2-15,3-1 0,-2-2 16,-3 1-16,2-3 0,-1-3 16,-2-1-16,0-2 0,3 0 15,0 0-15,-1 0 0,-1-1 0,-2-2 16,-1-2-16,0 1 16,-2 0-16,0 1 0,0 0 15,0-2-15,0 0 0,-1-3 0,0-3 16,-2 3-16,0 4 0,0-8 15,-2-1-15,-2 7 0,-3 1 16,0-7-16,-2-1 0,1 4 16,2 2-16,-2-2 0,-1-3 15,-3 5-15,-1 2 0,-1-1 16,-2-1-16,0 0 0,0 0 0,-2 2 16,-1-1-16,2 6 0,2 0 15,-4-3-15,0 0 0,-2 1 16,2 1-16,-5-1 15,1 1-15,0 3 0,-1 1 0,1 2 16,0-1-16,-1 2 0,1 1 16,-5 0-16,-2-1 0,0 1 15,0 1-15,-1 2 0,1 2 16,-1 2-16,0 0 0,-3 3 16,-3 2-16,4 2 0,2 0 0,-2 2 15,0 2-15,-1-1 0,2 1 16,-1 3-16,0 3 15,4 0-15,1 2 0,0 3 0,-1 3 16,3-1-16,0 1 0,2 4 16,3 4-16,2-7 0,1 1 0,0 6 15,3 1-15,1 2 16,3-1-16,1-1 0,1-3 16,2 1-16,1-1 0,4 0 15,3 0-15,-3-5 0,0-4 0,1 2 16,1 1-16,-3-2 0,1-1 15,-4 0-15,2 0 0,-3-5 16,-1-1-16,0-3 16,0-1-16,-1-2 0</inkml:trace>
  <inkml:trace contextRef="#ctx0" brushRef="#br0" timeOffset="287651.1706">9472 13841 0,'0'0'16,"0"0"-16,0 0 0,0 0 0,0 0 15,0 0-15,9 31 0,-9-31 16,0 28-16,-2-8 0,-2 4 15,-2 1-15,0 2 0,0 2 16,-2 1-16,-1 6 0,2-2 16,0-4-16,1-2 0,1 1 0,-1-3 15,2-6-15,1-4 16,1-6-16,-1 0 0,1-5 16,0-3-16,0-2 0,0-4 15,-1-2-15,2-3 0,1-4 0,1-1 16,2-4-16,0 0 0,1 1 15,3 2-15,2 1 0,1 2 16,2 1-16,2 2 0,3 0 16,0 2-16,3 3 0,1 2 0,2 4 15,4 2-15,0 4 16,0 2-16,-3 5 0,-2 1 16,-2 0-16,-3-1 0,-1 0 0,-2 2 15,-3 0-15,-3-3 0,-4 1 16,-1-1-16,-6 0 0,-1-3 15,-5 0-15,-2 0 0,-7-2 16,-5-2-16,-3-2 0,-3-4 16,-1-1-16,1-3 0,-1-2 15,-1 0-15,5-3 0,2-1 0,6-2 16,3-3-16,5-3 0,6 0 16,0 2-16,0 4 0,2 1 15</inkml:trace>
  <inkml:trace contextRef="#ctx0" brushRef="#br0" timeOffset="287985.1728">10051 14041 0,'0'0'0,"0"0"0,0 0 16,0 0-16,4 22 0,-4-22 16,-1 28-16,1-28 0,-5 36 0,0-15 15,1 1-15,0-2 0,-1-1 16,1 4-16,1-1 0,-1-5 15,1-2-15,0-4 0,0-1 16,1-2-16,1-2 0,1-6 16,-2-2-16,2-2 0,0 0 0,1-6 15,2-2-15,1-2 0,0-1 16,2-6-16,0 0 16,1 2-16,-1 1 0,1 3 15,1 3-15,-1 1 0,1 1 0,3 3 16,1 1-16,2 1 0,-1 3 15,0 0-15,-1 4 0,0 0 16,-1 3-16,1 1 0,2 3 16,-1 0-16,0 1 0,-2-1 15,-2-2-15,-1-1 0</inkml:trace>
  <inkml:trace contextRef="#ctx0" brushRef="#br0" timeOffset="288201.1759">10403 14151 0,'0'0'0,"0"0"0,0 0 15,0 0-15,0 27 0,0-27 16,-6 23-16,6-23 0,-6 29 0,2-13 16,1 2-16,0-2 0,-1 0 15,2-1-15,0-2 16,1 2-16,0-3 0,2-5 15,1-6-15,0 1 0,-2-2 0,3 2 16</inkml:trace>
  <inkml:trace contextRef="#ctx0" brushRef="#br0" timeOffset="288367.1744">10555 13841 0,'0'0'0,"0"0"15,0 0-15,0 0 0,16 17 16,-16-17-16,14 17 0,-14-17 16,12 25-16,-7-7 0,0 1 15,-1-1-15,-1-2 0,1-3 16</inkml:trace>
  <inkml:trace contextRef="#ctx0" brushRef="#br0" timeOffset="288767.1767">10565 14277 0,'0'0'0,"0"0"15,0 0-15,0 0 0,0 0 0,0 0 16,0 0-16,25 17 16,-25-17-16,0 0 0,30 11 15,-30-11-15,26 9 0,-8-7 16,4-1-16,-1-2 0,-1-1 0,0-1 15,0-3-15,1 1 0,1-2 16,4-2-16,-2 0 0,-3-2 16,-3-1-16,-4-3 0,-3-2 15,-4 2-15,-4 0 0,-5 0 16,-5 1-16,-3 2 0,-2 2 0,-3 1 16,-3 4-16,-3 1 15,-2 1-15,-6 6 0,1 3 16,-1 3-16,0 2 0,4 3 15,2 3-15,4-1 0,4-1 0,5 3 16,3 2-16,6 0 0,4-1 16,6-1-16,4 0 0,3-1 15,3-2-15,4-3 0,4-2 16,0 0-16,-2-2 0,-4-1 16,-3 0-16,-4-3 0</inkml:trace>
  <inkml:trace contextRef="#ctx0" brushRef="#br0" timeOffset="289101.178">11457 14017 0,'0'0'0,"0"0"0,0 0 0,0 0 15,0 0-15,0 0 0,0 0 0,-12-19 16,12 19-16,0 0 15,-33 6-15,33-6 0,-30 18 16,12-4-16,-1 2 0,0 5 16,-1 4-16,-3 10 0,2 3 0,-3 7 15,3-2-15,4-1 0,3-2 16,0-1-16,1-4 0,-1 4 16,2-3-16,1-3 0,1-2 15,0-3-15,1-1 0,1-5 16,3-3-16,-3-5 15,-2-3-15,2-4 0,1 0 0,-2-3 16,-1-3-16,-1 0 0,-2-2 0,3 0 16,1 1-16,2-1 0</inkml:trace>
  <inkml:trace contextRef="#ctx0" brushRef="#br0" timeOffset="289284.1782">11064 14203 0,'0'0'0,"0"0"0,26-2 15,-10 2-15,3 1 0,10 1 0,1 0 16,3 1-16,3 0 0,8 1 16,1 0-16,-9 0 0,-6-1 0,-6-1 15</inkml:trace>
  <inkml:trace contextRef="#ctx0" brushRef="#br0" timeOffset="290867.1862">9595 14871 0,'0'0'0,"0"0"0,0 0 15,0 0-15,0 0 0,0 0 16,0 0-16,1 26 0,-1-26 16,-2 27-16,2-27 0,-8 37 15,3-16-15,1 1 0,0 2 16,-1-1-16,2-1 0,-3 6 15,1-1-15,0-4 0,2-3 0,0-4 16,0-2-16,0-4 0,1-2 16,0-3-16,0-3 0,2-2 15,-2-4-15,3-2 0,1-3 16,0-2-16,1-2 0,3-7 16,3-2-16,1 1 0,1 2 0,3 0 15,4-1-15,-2 3 16,1 2-16,3-2 0,-1 1 15,2 3-15,1 3 0,0 3 16,0 3-16,-2 2 0,-2 0 0,-3 4 16,0 2-16,-1 1 0,-1 4 15,-4-4-15,-1-1 16,-2 1-16</inkml:trace>
  <inkml:trace contextRef="#ctx0" brushRef="#br0" timeOffset="291317.1888">10199 15037 0,'0'0'0,"0"0"0,0 0 0,0 0 0,0 0 16,0 0-16,0 0 15,0 0-15,0 0 0,0 0 0,-28 16 16,28-16-16,-24 19 0,24-19 16,-26 33-16,13-13 0,2-1 15,3 5-15,0 1 0,0 4 16,4-4-16,5 0 0,5-2 16,4-2-16,4-3 0,5 0 15,5-1-15,0-6 0,1-3 0,3-4 16,2-4-16,-3-3 0,-3-3 15,2-4-15,0-2 16,-2-4-16,-2 0 0,1-11 0,-6-3 16,-5 3-16,-4 4 0,-6-4 15,-3 0-15,-3 0 0,-3 2 0,-5 3 16,-5 3-16,2 2 16,2 3-16,-4 4 0,-2 2 15,2 2-15,-1 2 0,2 3 16,0 3-16,6 0 0,3 1 0,0 0 15,1-1-15,2 0 0</inkml:trace>
  <inkml:trace contextRef="#ctx0" brushRef="#br0" timeOffset="291752.191">10722 15050 0,'0'0'16,"0"0"-16,0 0 0,0 0 0,0 0 16,0 0-16,0 0 0,0 0 15,0 0-15,0 0 0,0 0 16,-16 26-16,16-26 0,-14 31 16,5-11-16,-1 3 0,0 1 0,2 0 15,3 1-15,0 3 16,4 0-16,3-6 0,3-1 15,0-3-15,2-1 0,3-2 0,3-3 16,3-2-16,1-4 0,2-4 16,1-3-16,0-3 0,-2-3 15,11-7-15,3-5 0,-3-2 0,-4-3 16,-3-1-16,-2 0 16,-4 2-16,-1 0 0,0-2 15,0 3-15,-6 2 0,-2 3 16,-1 3-16,-2 3 0,-1 2 0,0 3 15,-3 3-15,-3 3 16,-1 4-16,-1 2 0,1 3 0,-1 2 16,-1 3-16,2 0 0,-1 7 15,2 6-15,1-2 0,1 0 16,0 0-16,-1-4 0,2-4 0</inkml:trace>
  <inkml:trace contextRef="#ctx0" brushRef="#br0" timeOffset="292284.1935">11604 15202 0,'0'0'0,"0"0"15,0 0-15,0 0 0,-13-18 0,13 18 16,-19-16-16,8 8 15,-1 0-15,-3 1 0,-4 1 16,-1 1-16,-1 2 0,-8 4 0,-2 4 16,0 1-16,0 2 0,-4 9 15,1 5-15,3 3 0,2 1 16,6-1-16,5 1 0,6-3 16,4-2-16,6 4 0,7 0 15,2-4-15,4-3 0,8-5 16,6-2-16,-4-4 0,-1-2 0,7-1 15,0-3-15,2-5 0,0-4 16,-2-8-16,-2-4 0,-1 0 16,-2-1-16,-1 1 0,0-2 15,-7 2-15,-5 0 0,-2 5 16,0 4-16,-3 1 0,-1 2 16,-1 7-16,1 3 0,-3 7 0,-3 2 15,-2 9-15,-1 7 16,-2 3-16,0 3 0,1 6 0,-1 5 15,0-4-15,2-3 0,-2 8 16,0-2-16,0-7 16,1-4-16,-6 1 0,-3-3 0,2-6 15,-1-3-15,-2-6 0,-3-4 16,2-6-16,0-2 0,-10-9 16,-5-5-16,2-2 0,4-2 15,4 4-15,6 2 0,4 3 0</inkml:trace>
  <inkml:trace contextRef="#ctx0" brushRef="#br0" timeOffset="292734.7918">10980 15274 0,'0'0'0,"0"0"0,0 0 0,0 0 16,0 0-16,0 0 0,0 0 16,0 0-16,0 0 0,0 0 15,9 21-15,-9-21 0,0 0 0,4 25 16,-4-25-16,2 23 0,-2-23 15,2 24-15,-1-9 16,0-2-16,1 1 0,1-2 0,0 0 16,0-4-16,-1 1 0,1-2 15</inkml:trace>
  <inkml:trace contextRef="#ctx0" brushRef="#br0" timeOffset="293334.0249">11969 14913 0,'0'0'0,"0"0"0,0 0 15,0 0-15,0 0 0,0 0 0,0 0 16,-10 23-16,10-23 0,-15 27 15,3-7-15,-1 1 0,-2 3 16,0 5-16,-2 3 0,-5 8 16,1-2-16,-3 8 0,1 0 15,3-5-15,4-5 0,2-6 16,3-3-16,3-5 0,0-4 0,2-2 16,2-3-16,-1-3 15,2-3-15,1-2 0,1-2 0,1-3 16,4-3-16,4-7 15,3-7-15,1-2 0,1-1 0,3-3 16,0-2-16,5-5 0,0 0 16,2 5-16,3 4 0,-3 2 15,-1 5-15,-2 2 0,-1 2 16,-1 2-16,0 2 0,1 2 16,-1 3-16,-2 6 0,-2 6 15,-3 5-15,-3 4 0,-4 1 0,-3 0 16,-4 4-16,-4 3 15,-1 0-15,-3 1 0,1-1 0,2-6 16,1-5-16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2:48:43.415"/>
    </inkml:context>
    <inkml:brush xml:id="br0">
      <inkml:brushProperty name="width" value="0.05292" units="cm"/>
      <inkml:brushProperty name="height" value="0.05292" units="cm"/>
      <inkml:brushProperty name="color" value="#FF0000"/>
    </inkml:brush>
  </inkml:definitions>
  <inkml:trace contextRef="#ctx0" brushRef="#br0">13199 3539 0,'0'0'0,"0"0"16,0 0-16,0 0 0,0 0 0,23 2 15,-23-2-15,0 0 0,23 1 16,-23-1-16,21 3 0,-21-3 16,25 3-16,-9-3 0,1 0 15,0 2-15,-1 0 0,5 1 16,2-2-16,2 1 0,-1-1 16,8 0-16,0 0 0,-1 0 0,0 0 15,2-2-15,1-1 16,-1 1-16,-1 1 0,9 0 15,0 1-15,-2 0 0,0 0 0,1-1 16,-1 0-16,0-1 16,-2 0-16,11 3 0,0 2 15,-4-3-15,-3-2 0,1-2 16,1 2-16,-3-1 0,-3 2 0,9-1 16,2 1-16,-5-1 0,-3-1 0,1-1 15,2 3-15,-3 0 16,-4 0-16,4-1 0,3 1 15,-4 1-15,-3 2 0,4-2 0,1-1 16,-4 0-16,-3 1 0,5 1 16,3 2-16,-5 0 0,-1-2 15,1 2-15,2 1 0,-3-2 16,-2-1-16,3-1 0,1 0 16,0 0-16,-2 0 0,0 0 15,2-1-15,-2-1 0,1 1 16,-1 0-16,1 0 0,0 2 0,-1 1 15,2-3-15,0-4 16,-1 3-16,-3 4 0,1-4 16,0-2-16,0 2 0,-2 0 0,2 2 15,2 1-15,-2-2 0,-5-2 16,2 2-16,2 1 0,-4-1 16,-1-1-16,2 2 0,2 2 15,-2 0-15,-2 0 0,-1-2 16,1-1-16,-2 2 0,1 2 0,1 0 15,2-1-15,-8-3 0,-2-2 16,4 2-16,3 1 16,-1 0-16,1 1 0,0 0 0,2 0 15,-3-1-15,-3 0 0,3 1 16,2 1-16,-1-6 0,-2-4 16,3 3-16,2 3 0,-3 0 15,0-2-15,0 1 0,1-1 16,-4 2-16,-1 0 0,1-4 15,1-1-15,-3 0 0,-4 0 0,2-1 16,0-1-16,-1 0 0,-1-1 16,-3-2-16,-1 0 15,-4 3-15,0-1 0,-1-4 0,1-3 16,-2 1-16,-2 0 0,-1-1 16,-1 1-16,0-2 0,-1 1 15,-1-1-15,2 0 0,-1-1 16,1-1-16,-1-1 0,2-1 15,-2 1-15,-1 0 0,2 1 0,0-2 16,1 1-16,-1 0 0,2-1 16,-1-1-16,1 1 0,1 3 15,-2-3-15,1 0 0,0 1 16,-2 0-16,1 0 0,-1-1 16,1 2-16,0 1 0,0 0 15,-1 0-15,0 0 0,-1 1 0,-1 1 16,0-1-16,-1 3 15,-1 1-15,-2 0 0,-1 0 16,-1 3-16,1-1 0,-2 2 0,-2-1 16,1 0-16,-1 0 0,-1 0 15,-2 0-15,0-1 0,-1 1 16,-1 0-16,-1-1 0,-1 2 16,-1 0-16,-2-1 0,-2-2 15,-1 3-15,0 3 0,-3 0 16,-3-1-16,1-1 0,-1 1 0,-7-2 15,-1 1-15,0 0 0,-2-1 16,-1 1-16,-1-2 0,-1 2 16,-1 1-16,-8-1 0,0 1 15,1-2-15,3 1 0,-2 2 16,-2 2-16,-1-1 0,1 2 16,-9-1-16,1-2 0,3-1 0,2 2 15,-5-2-15,-3 1 16,5 3-16,3 2 0,-9 2 15,-2 1-15,3-3 0,2-4 0,-2 2 16,-3 1-16,6 1 16,5-1-16,-30-1 0,3 0 15,9 2-15,5 2 0,1-1 0,3 0 16,1-2-16,2-1 0,-2 0 16,-3 2-16,9 0 0,8 2 0,-7-2 15,-4-1-15,7 0 16,4 1-16,-4 0 0,-1-2 15,2-1-15,4-2 0,-4 7 0,-3 4 16,1-3-16,-1-1 0,2 0 16,0-1-16,5 3 0,3 1 15,-6-2-15,-6 1 0,8 1 16,5 1-16,-6-4 0,-2-3 16,3 1-16,2 3 0,-2 2 15,-1 0-15,4-3 0,5-1 0,-4 5 16,0 2-16,18-5 15,-2 0-15,-4 0 0,-1-1 16,2 1-16,2 1 0,-1-1 16,0 1-16,4-2 0,3-1 0,0 2 15,-2 2-15,2 1 0,0-1 16,0 0-16,1 1 0,5-3 16,2 1-16,0 3 0,0 4 15,1-1-15,1 0 0,-1 2 16,1 1-16,1-4 0,-1-1 0,0 1 15,1 2-15,1-2 0,-1 1 16,-1 0-16,-1 5 16,1-3-16,2-1 0,-1 5 0,0 1 15,3-2-15,0-1 0,0 3 16,-1-3-16,2-1 0,0 0 16,0 0-16,1 0 0,0 3 0,0 0 15,0 1-15,0 0 16,0 1-16,0-1 0,1 1 15,0 2-15,0 1 0,1 0 0,-2 1 16,0-1-16,-1 1 16,-1-1-16,-1 5 0,-2 1 0,1-1 15,2 0-15,-2 1 0,-1-1 16,1 0-16,0-1 0,2-1 16,0-1-16,2-2 0,1-2 0,4 0 15,3-1-15,5-2 16,4 0-16,1 1 0,4 1 15,-5-3-15,-2-3 0,-2-1 0</inkml:trace>
  <inkml:trace contextRef="#ctx0" brushRef="#br0" timeOffset="3815.5955">17690 2254 0,'0'0'0,"0"0"0,0 0 16,23-1-16,-23 1 0,26-1 16,-9-2-16,2 1 0,1 0 15,1-2-15,1 0 0,4-1 16,-1 1-16,-2 2 0,-1 0 15,-1-1-15,-2-1 0,0 0 16,-1 0-16,-4 2 0,-2 1 0,-3-2 16,-2 2-16,-2 0 0,0-1 0,-2 1 15</inkml:trace>
  <inkml:trace contextRef="#ctx0" brushRef="#br0" timeOffset="3999.1029">17768 2145 0,'0'0'0,"0"0"16,0 0-16,0 0 0,0 0 0,-6 24 15,6-24-15,-6 23 0,6-23 16,-4 33-16,2-12 0,-1 0 16,2 0-16,-1 0 0,-1-2 15,-2 5-15,1-2 0,0-1 16,0-3-16,1-2 0,1-3 0,0-2 15</inkml:trace>
  <inkml:trace contextRef="#ctx0" brushRef="#br0" timeOffset="4400.767">17472 2555 0,'0'0'0,"0"0"0,0 0 16,0 0-16,0 0 0,38-9 15,-14 7-15,3-3 0,4-1 16,8-1-16,5 0 0,12-3 0,-1-1 15,11-1-15,-1 1 0,6-1 16,-7 0-16,-9-1 0,-7 0 16,-2-1-16,-10 3 0,-9 0 15,-6 1-15,-8 1 0,-5-1 16,-4-2-16,-7-2 0,1 2 16,-1 2-16,-1-3 0,-1-3 15,2 4-15,-1 0 0,1 2 16,0 2-16,1 1 0,-1 1 0,1 4 15,0 1-15,0 1 0,-1 0 16,-4 2-16,-2 2 16,-2 2-16,-1 2 0,-3 4 0,-2 7 15,-2-1-15,-2 0 0,-5 3 16,-5 2-16,-8 8 0,1 0 0,-9 10 16,3 2-16,6-6 0,5-4 15,0 0-15,4-4 16,8-7-16,7-4 0,8-3 15,10 0-15,1-7 0,3-4 0,-2 0 16,0 0-16,-2-2 0</inkml:trace>
  <inkml:trace contextRef="#ctx0" brushRef="#br0" timeOffset="4782.7754">18321 2543 0,'0'0'0,"0"0"16,0 0-16,0 0 0,0 0 0,-28 14 15,28-14-15,-36 16 0,15-7 16,-2 1-16,-4 3 0,2-1 16,-1-1-16,-6 2 0,2-1 15,0-1-15,1-1 0,-3 1 16,5-2-16,4-3 0,3-2 16,4-3-16,4-2 0,3-1 15,2-3-15,1-1 0,3-3 16,1 3-16,0-1 0,1 2 15,-1 0-15,0 2 0,-1 0 0,0 6 16,1 1-16,1 2 0,0-1 16,0 6-16,-1 3 15,1 3-15,1 1 0,3 6 0,4 3 16,2-2-16,4 0 0,4-2 16,5-4-16,8 4 0,2-4 0,2-7 15,4-4-15,-1-3 16,2-3-16,4-3 0,-2-5 15,-5-2-15,-4-1 0,-3-2 0,-3-1 16,-4-5-16,-3-2 0,-5 5 16,-3 3-16,-2 3 0</inkml:trace>
  <inkml:trace contextRef="#ctx0" brushRef="#br0" timeOffset="5132.7777">18638 2262 0,'0'0'0,"0"0"16,0 0-16,0 0 0,-5 23 0,5-23 16,-8 32-16,2-12 0,0 0 0,-2 4 15,0 2-15,1-2 16,0 1-16,-2 3 16,2-3-16,0-4 0,1-5 0,2-2 15,1-4-15,0-4 0,3-3 0,0-3 16,0-5-16,2-4 15,0-4-15,0 2 0,-1 1 16,0 1-16</inkml:trace>
  <inkml:trace contextRef="#ctx0" brushRef="#br0" timeOffset="5349.7773">18784 2173 0,'0'0'15,"0"0"-15,0 0 0,0 0 0,-1 25 16,1-25-16,-3 37 15,2-12-15,0 6 0,-2 1 0,0 2 16,-2 9-16,1-2 0,-2 5 16,1-5-16,-3-5 0,-2-5 15,-2-3-15,-1-4 0,0-4 16,-1-2-16,1-3 0,0 1 16,-2-6-16,0-2 0,1-6 15,0-3-15,3 0 0,3 1 0,1-1 16</inkml:trace>
  <inkml:trace contextRef="#ctx0" brushRef="#br0" timeOffset="5518.7785">18867 2276 0,'0'0'0,"0"0"0,19-9 0,-6 5 16,2 0-16,2 0 0,4 2 15,5-2-15,-1 1 0,-1 0 16,0 1-16,-4 0 0,0 1 0,-3 1 15,-4 1-15,-1-1 0,-1-1 16,-2 0-16,-1 1 16,-2-1-16</inkml:trace>
  <inkml:trace contextRef="#ctx0" brushRef="#br0" timeOffset="5668.7795">18928 2395 0,'0'0'0,"0"0"15,0 0-15,-6 18 0,6-18 16,-7 24-16,4-7 0,-1 2 15,1 1-15,1 1 0,1-1 16,0 6-16,-1-1 0,4-3 16,0-1-16,-1-3 0,0-4 15,0 0-15,-1-4 0,0-2 0</inkml:trace>
  <inkml:trace contextRef="#ctx0" brushRef="#br0" timeOffset="5965.7804">18919 2552 0,'0'0'0,"0"0"16,0 0-16,26-6 0,-26 6 16,34-3-16,-12 1 0,3-2 0,4-1 15,7 0-15,0 0 16,-2 0-16,-1 2 0,3 2 16,-3 1-16,-5 3 0,-4 2 0,-3-1 15,-3 1-15,-5 2 0,-3 4 16,-5 0-16,-2 0 0,-5-2 15,-1 2-15,-3 0 0,-3 2 16,-2 0-16,-1-1 0,-2 0 16,1 1-16,-1-1 0,-1-1 15,-4 0-15,-2-3 0,1-2 0,1-3 16,3-3-16,1-5 0,5 0 16,1-4-16,2 1 0,0 2 15,2 1-15</inkml:trace>
  <inkml:trace contextRef="#ctx0" brushRef="#br0" timeOffset="6182.7824">19123 2409 0,'0'0'0,"0"0"0,0 0 0,0 0 15,0 0-15,0 0 0,-2 30 0,2-30 16,-3 36-16,1-10 0,-2 6 16,0 1-16,-1 1 0,0 10 15,1-3-15,0-2 0,2-2 16,1 3-16,1-4 0,0-6 15,0-2-15,0-4 0,0 0 16,1-7-16,0-2 0,-1-2 16,0-1-16,-1-2 0,0-3 15,-4-3-15,-1-1 0,0 0 0,2-2 16,0 1-16</inkml:trace>
  <inkml:trace contextRef="#ctx0" brushRef="#br0" timeOffset="10269.3843">4378 6021 0,'0'0'16,"0"0"-16,0 0 0,-10-17 15,10 17-15,-11-16 0,3 6 0,-3 2 16,-3-1-16,-1 2 0,1-2 16,-4 1-16,-1 0 0,-9-2 15,-1 1-15,1 1 0,-1 3 16,-3 0-16,-2 3 0,-1 1 15,-2 1-15,-9 7 0,0 4 16,-5-2-16,-3-3 0,-12 7 16,0 2-16,5 6 0,0 2 0,-8 8 15,1 2-15,1-2 0,3-2 16,-5 6-16,3 1 0,9 4 16,6 3-16,-14 19 0,14-7 15,10-7-15,6-5 0,12-2 16,4-1-16,8-2 0,7-1 0,4-5 15,4-1-15,8-5 16,7-1-16,-1-10 0,7 4 16,4-3-16,3 1 0,8 2 0,6 2 15,6-3-15,7-5 0,6-1 16,4-1-16,2-5 0,4-2 16,39 2-16,-6 2 0,-4-1 15,-2 1-15,0-6 0,0-2 16,-6-2-16,-2-2 0,3 0 15,-1 0-15,1-3 0,-3-1 0,-1 0 16,-2 0-16,-5 0 16,-4-1-16,-4 3 0,-2 3 15,-13-4-15,-6-3 0,-2-1 0,-1-3 16,-2 2-16,-1 2 0,-9-3 16,-5-1-16,-5-3 0,-4 0 15,-6 0-15,-2 1 0,-5-3 16,-2-1-16,-6-5 0,-4-3 15,-4 4-15,-2 3 0,-5-7 16,0-5-16,-7 1 0,-5 1 16,5 12-16,-4-4 0,-4-4 15,-1 1-15,-7-5 0,-5-2 0,1 2 16,0 2-16,-10-4 16,-7 0-16,4 6 0,3 7 0,-22-12 15,6 3-15,-3 0 0,-2 0 0,0 2 16,2 0-16,1 11 15,3 3-15,-3 7 0,-1 3 16,-2-2-16,-4-2 0,1 4 16,-4 4-16,10 1 0,4 0 0,-1 5 15,0 3-15,2-3 0,1-1 16,4 2-16,2 2 0,7-1 16,7-3-16,7 4 0,5 2 15,3-3-15,3-1 0,7-1 16,5 0-16,0 2 0,0 0 0,6-5 15,1 2-15,-4 4 16,2 4-16,1-6 0,1-1 16,-2-2-16</inkml:trace>
  <inkml:trace contextRef="#ctx0" brushRef="#br0" timeOffset="18616.5205">4573 11157 0,'0'0'0,"0"0"0,0 0 16,3-18-16,-3 18 0,4-18 0,-4 7 15,0-1-15,-3 0 0,1 0 16,-2-2-16,0 1 0,-2 1 16,-4-2-16,-2-2 0,-4 2 15,0 1-15,-11-2 0,-2 3 16,-2 0-16,-2 2 0,-11-2 16,-7 1-16,2 7 0,2 3 0,-12 4 15,-3 2-15,1 5 16,1 3-16,-9 9 0,-2 4 0,10 1 15,4 1-15,-4 8 0,-1 1 16,11 2-16,9 0 0,-15 21 16,10-3-16,9 0 0,6-2 15,13 3-15,7 2 0,9-10 16,1-8-16,13 6 0,8 3 16,7-4-16,5-4 0,10 2 15,6 1-15,2-6 0,0-5 0,18-7 16,15-5-16,-3-3 0,3-2 15,13-1-15,10 1 0,2-4 16,-3-3-16,13-3 16,4-4-16,-18-2 0,-14-4 0,9-1 15,9-4-15,-5 1 0,-2-3 16,-4-3-16,-2-3 0,-22 0 16,-14-1-16,-4-5 0,-4-4 15,-3 1-15,-9 1 0,-6-10 16,-6-9-16,-9 0 0,-3-2 0,-7-2 15,-3-2-15,-4 5 0,-3 4 16,-5-11-16,-6-6 0,-3 2 16,-3 3-16,-17 2 0,-7-1 15,-2 1-15,-1-1 0,-10-5 16,-9-5-16,2 13 0,-1 7 0,-23-5 16,-14-3-16,-1 11 0,4 7 15,-28 5-15,-15 0 16,4 8-16,4 6 0,41 4 0,31 2 15,18 0-15</inkml:trace>
  <inkml:trace contextRef="#ctx0" brushRef="#br0" timeOffset="1.79538E6">2296 13566 0,'0'0'0,"0"0"0,0 0 15,-22 10-15,11-6 0,-3 1 0,1 0 16,-1 1-16,-3-1 0,-3 1 16,-2 0-16,-1 0 0,1 0 15,-2 0-15,0 2 0,2-3 16,1-1-16,-1 1 0,0-1 15,0-3-15,0-2 0,2-1 16,-2 1-16,4-1 0,-2-1 0,1-1 16,-3-1-1,0-1-15,-4-1 0,-2-2 0,4-1 16,2 0-16,2-1 0,-1-1 16,-1 0-16,2 3 0,-2 0 0,5 3 15,5 0-15,0 2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2:50:54.015"/>
    </inkml:context>
    <inkml:brush xml:id="br0">
      <inkml:brushProperty name="width" value="0.05292" units="cm"/>
      <inkml:brushProperty name="height" value="0.05292" units="cm"/>
      <inkml:brushProperty name="color" value="#FF0000"/>
    </inkml:brush>
  </inkml:definitions>
  <inkml:trace contextRef="#ctx0" brushRef="#br0">2419 2459 0,'0'0'15,"0"0"-15,0 0 0,0 0 0,0 0 16,0 0-16,0 0 16,0 0-16,0 0 0,0 0 0,0 0 15,0 0-15,0 0 0,28-2 16,-28 2-16,0 0 0,31 6 0,-31-6 16,30 4-16,-11-2 15,0-1-15,5 0 0,2-1 16,2 0-16,0 0 0,13-1 15,1 0-15,1-1 0,-1-1 16,14 1-16,5-1 0,-5 0 0,-2 0 16,9-2-16,1 2 0,-5-1 15,-1 2-15,11 2 16,-2 3-16,-1-1 0,-3-2 0,12-2 16,-2-1-16,-6 2 0,-3 2 0,35 1 15,-5-1-15,-10 2 16,-8 0-16,-2 2 0,0-1 15,-5-2-15,-1-2 0,8 1 16,6 3-16,-7-1 0,-5 3 0,4-2 16,5 1-16,-5-3 0,-5-1 15,11 1-15,4 3 0,-3 1 16,-2 0-16,5-1 0,1-1 16,-5-2-16,-4-1 0,6 0 15,9 2-15,-9-4 0,-2-1 0,5 4 16,5 2-16,-6 0 15,-8 1-15,9-5 0,6-4 16,-6 6-16,-5 1 0,6 1 16,3 0-16,-4 3 0,-5 0 0,7-2 15,5-3-15,-7-2 0,-5-1 16,10 2-16,7 3 0,-8 0 16,-5-1-16,6 2 0,6 0 15,-8 2-15,-3-1 0,7-2 16,6-2-16,-7 1 0,-7-1 15,6-1-15,5 1 0,-4-2 0,-5 1 16,11-2-16,6 0 0,-8-1 16,-7 0-16,8 0 0,6 2 15,-9-1-15,-3 0 0,5-1 16,6-2-16,-9 0 0,-3 1 0,5 2 16,5 1-16,-10-4 15,-7 0-15,8 1 0,5 1 16,-9 4-16,-6 0 0,7-1 15,5-1-15,-10 1 0,-6 1 0,6-1 16,4-1-16,-9-1 0,-4-1 16,6 4-16,5 1 15,-9 0-15,-5-1 0,8-1 0,6 1 16,-9-1-16,-6 0 0,7 0 16,5-1-16,-8-1 0,-3-2 0,6 0 15,4-1-15,-5 4 0,-3 2 16,4-1-16,4-2 15,-4 1-15,-3 1 0,7-2 16,3-1-16,-9-1 0,-4-2 0,4 1 16,2 2-16,-6-2 0,-3 1 15,4-1-15,5-1 0,-6 2 16,-4 1-16,4-3 0,3-1 16,-4 4-16,-5 3 0,5-2 15,4 1-15,-9 0 0,-5 1 16,6-2-16,5-3 0,-4 2 0,-2-1 15,3 2-15,3 1 16,-7-6-16,-2-6 0,5 12 0,4 8 16,-11-6-16,-6-5 0,8 3 15,6 0-15,-3 3 0,-3 0 0,5-4 16,2-3-16,-7 0 16,-6 0-16,7 4 0,4 1 15,-3 4-15,-4 0 0,6-4 16,5-5-16,-10 2 0,-4 1 15,7-1-15,6-1 0,-6 3 0,-5 3 16,4-1-16,3-1 0,-7-3 16,-4-4-16,7 9 0,5 4 15,-8-1-15,-5-2 0,8-1 16,5-5-16,-7 0 0,-7-2 16,4 3-16,1 2 0,-2 1 15,-1 0-15,2-2 0,3 1 16,-6 0-16,-4 1 0,6-1 15,4 0-15,-7 1 0,-5 3 0,5-2 16,1-1-16,0-2 0,-3 0 16,3 2-16,2 3 0,-7-2 15,-4-1-15,4-1 0,4 1 16,-7 0-16,-4 2 0,7-2 16,5-2-16,-8-1 0,-4-1 0,3 0 15,3 0-15,-4 3 0,-3 3 16,4-2-16,2-3 15,-2 1-15,-2 0 0,0-1 16,1 0-16,-2 1 0,-1 2 0,-1-2 16,1 0-16,-5 0 0,-4-1 15,3 3-15,3 1 0,-18-3 16,2 0-16,5-1 0,4-4 16,-3 3-16,1 0 0,-1-1 15,2 0-15,-6 1 0,-1 1 16,1-1-16,3-2 0,-4 1 15,-3-1-15,2 1 0,3 1 16,-3 2-16,-2 2 0,-2 0 0,1-2 16,-2 0-16,-1-4 0,3 3 15,1 0-15,0 1 0,-1 0 16,2 1-16,0 1 0,-3-2 16,-2-1-16,2 0 0,0 1 15,2 1-15,1 1 0,2 1 16,2 0-16,-1-5 0,-1 0 0,1 2 15,3 0-15,-1 0 0,1-2 16,0 0-16,2-3 16,-1 0-16,1-1 0,0 2 0,1 0 15,-1-1-15,-1 2 0,5-3 16,2 3-16,-2 0 0,-2 2 16,9-1-16,1-3 0,-1 2 15,-3 1-15,5 1 0,3-1 16,-5 0-16,-3 2 0,4-1 15,3 0-15,-3 3 0,-3 4 16,10-5-16,3-2 0,-6 4 0,-3 1 16,2 4-16,2 2 0,-3-5 15,-2 0-15,-1-1 0,2 0 16,-3-2-16,-3-2 0,1 1 16,1 1-16,-6 3 0,-6 2 0,-6-2 15,-5-1-15,-3-1 0</inkml:trace>
  <inkml:trace contextRef="#ctx0" brushRef="#br0" timeOffset="3200.1189">2437 10068 0,'0'0'0,"0"0"16,0 0-16,0 0 0,0 0 0,0 0 16,0 0-16,0 0 0,0 0 15,8-18-15,-8 18 0,0 0 16,0 0-16,21-2 0,-21 2 16,0 0-16,25 5 0,-25-5 15,26 0-15,-14 0 0,3-1 0,2 0 16,5 1-16,-2-1 0,1 0 15,2 0-15,2 1 16,7-2-16,1-1 0,-1 2 16,2 1-16,0 0 0,0 0 0,7 0 15,3 0-15,-4 1 0,-1 3 16,2-2-16,3-2 0,3 1 16,-1 0-16,1 1 0,3 1 15,-3-2-15,0-1 0,11 1 16,2 1-16,-7-1 0,-4-1 0,6 0 15,2 1-15,-5 1 0,-5 2 16,15-1-16,1 1 16,-5-3-16,-4-1 0,15 0 0,4 0 15,-21 2-15,-4-1 0,32 0 16,2-2-16,-9 0 0,-7 1 0,7-1 16,2 1-16,-11 1 0,-9 1 15,7-1-15,7-3 16,-6 1-16,-3-2 0,10 2 15,1 1-15,-9 1 0,-8 0 0,11-1 16,5 1-16,-9 1 0,-2 1 16,5-1-16,7 1 0,-7-3 15,-4-1-15,7 3 0,8 2 16,-11-2-16,-7 1 0,8-4 16,6-3-16,-6 5 0,-2 2 0,7-2 15,4-2-15,-11 2 0,-7 1 16,11 0-16,8 3 15,-12-2-15,-6 0 0,7-3 16,5-1-16,-3 1 0,-3 0 0,7 1 16,2 2-16,-9-3 0,-8 0 0,8-2 15,7 1-15,-7 0 16,-2 1-16,5 0 0,5-1 16,-9 2-16,-5 0 0,8-3 15,4-1-15,-9 2 0,-5 1 0,9 1 16,7 2-16,-10-2 0,-4 0 15,6-4-15,8-2 16,-10 6-16,-7 5 0,7-1 0,8-2 16,-8-3-16,-4-2 0,8 1 15,5 0-15,-9 2 0,-7 0 0,9-1 16,6-2-16,-9 2 16,-7 0-16,11 1 0,5 1 15,-7-1-15,-7 1 0,6-2 16,4 0-16,-4 0 0,0 2 0,5-1 15,5-3-15,-13 1 0,-7 1 16,11 1-16,6 5 16,-5-5-16,-4-2 0,9 1 0,3 0 15,-9 0-15,-6 1 0,9 2 16,7-2-16,-8 1 0,-6 0 0,11 1 16,6 0-16,-9-3 0,-6-3 15,8 2-15,4-1 16,-8 2-16,-5 1 0,7 0 0,7-1 15,-9 0-15,-5-2 0,8 1 16,6 1-16,-7-1 0,-4 1 16,6 1-16,6 2 15,-10-2-15,-5 2 0,8-3 0,7 1 16,-8-2-16,-4-2 0,6 3 16,6 1-16,-9 2 0,-4 2 0,7-2 15,6-1-15,-10 0 0,-6-1 16,12-1-16,7 1 15,-10 1-15,-5 0 0,7 0 16,6 1-16,-9-1 0,-6 0 0,9 2 16,7 1-16,-8-3 0,-7-3 0,11 2 15,6 0-15,-10 1 16,-8-1-16,10 2 0,5 0 16,-6-3-16,-3-1 0,9 2 15,7 2-15,-13-2 0,-9-1 0,11-1 16,10 0-16,-12 1 0,-6-1 15,9 1-15,6 1 16,-8 2-16,-6 0 0,6-1 0,6 0 16,-4-3-16,-4-3 0,7-1 15,6 3-15,-12 0 0,-6 1 0,7 1 16,8 1-16,-10-1 16,-5 0-16,11-4 0,7 0 15,-12 1-15,-10 2 0,8 1 0,5 1 16,-4-5-16,-2-3 0,10 2 15,7 0-15,-11 4 0,-8 2 16,8-2-16,5-2 0,-10-2 16,-6-4-16,11 5 0,10 2 15,-11 2-15,-7 1 0,8-4 16,8-4-16,-6 0 0,-5 0 0,9-1 16,7-1-16,-8 3 0,-4 2 15,9 2-15,6 1 16,-9-3-16,-5-1 0,10 1 0,7 0 15,-8-1-15,-6-1 0,9-1 16,6-2-16,-12 4 0,-6 2 16,9 0-16,7-1 0,-9-1 15,-9-2-15,8 1 0,4 2 16,-8 0-16,-6 1 0,7 2 16,5 1-16,-11-2 0,-8-1 0,5 1 15,1 0-15,-11 2 0,-9 0 16,2 1-16,1 1 15,-14-2-15,-8 0 0,-4 0 0,0-1 16,-10 1-16,-4 0 0,-15-7 16,-10-4-16,4 3 0,3 3 0,1 2 15</inkml:trace>
  <inkml:trace contextRef="#ctx0" brushRef="#br0" timeOffset="4670.7787">5251 10062 0,'0'0'0,"0"0"0,0 0 15,0 0-15,-22-8 0,22 8 16,0 0-16,-30-7 0,17 4 0,-3 1 16,-4 0-16,0-1 15,-2 1-15,-10-2 0,-6 1 16,-3 0-16,3 0 0,-18 0 15,-4 1-15,4-1 0,2 0 0,-19 1 16,-4 1-16,4 0 0,4-2 0,-16 2 16,-13 2-16,11-2 15,10 0-15,-36 0 0,5 0 16,22 0-16,13-2 0,-10 0 16,-5 1-16,15-2 0,7 1 0,-3-1 15,-7-1-15,11 1 16,6 0-16,-2-2 0,-3-4 15,13-1-15,10 2 0,-6-3 16,-6-1-16,13 0 0,9 1 0,-1-4 16,0 0-16,5 0 0,3 3 15,7-5-15,5-2 0,4 2 16,5 1-16,1-2 0,4-5 16,2 12-16,2 2 0,6-6 15,4-4-15,6 2 0,2 0 0,12-3 16,6-4-16,-5 5 0,2 2 15,17-5-15,10-2 16,-3 4-16,-2 3 0,46-14 0,2 1 16,-14 4-16,-10 4 0,15 0 15,11 1-15,-9 3 0,-9 0 0,18-2 16,9-3-16,-12 5 16,-8 4-16,20 1 0,14 1 15,-15 0-15,-8 0 0,16-2 16,14-1-16,-16 4 0,-11 2 0,23 2 15,15 1-15,-16 2 0,-12-1 16,21-2-16,11-1 16,-18 2-16,-12 3 0,20 0 0,18 0 15,-22 1-15,-15 2 0,21-2 16,17 0-16,-22 2 0,-12 1 0,17-1 16,14-2-16,-16-1 15,-13 1-15,17 5 0,11 3 16,-20 0-16,-12 1 0,14 1 0,12 0 15,-20 1-15,-11-1 0,10 2 16,8 2-16,-19-2 0,-13-3 16,10 5-16,7 2 0,-19-2 15,-14-2-15,8 5 0,7 1 16,-15-1-16,-11-1 0,7 0 16,7 0-16,-16 2 0,-12 2 0,2 7 15,1 5-15,-9-7 16,-5-5-16,-2 1 0,-1 1 15,-8 4-15,-5 3 0,-3 4 0,-3 4 16,-7-4-16,-4-3 0,-3 9 16,-2 6-16,-3-6 0,-4-5 15,-6 5-15,-4 3 0,-3-2 16,-2-3-16,-11 2 0,-5 2 16,-10-10-16,-6-5 0,-16 3 15,-10 2-15,-3-5 0,-1-7 16,-34-2-16,-23-6 0,2-4 15,1-5-15,-38-3 0,-25 0 16,16 3-16,12 3 0,47 0 0,33-1 16,23 0-16</inkml:trace>
  <inkml:trace contextRef="#ctx0" brushRef="#br0" timeOffset="875758.3801">18515 15801 0,'0'0'0,"0"0"0,0 0 16,0 0-16,23-10 0,-23 10 16,0 0-16,29-14 0,-20 10 0,5-1 15,1-1-15,3 1 16,2 1-16,1 1 0,1 2 16,8-2-16,2-2 0,3 3 15,0 1-15,3 0 0,3 1 0,13 0 16,3 0-16,-2 0 0,0 1 15,16 0-15,5-1 16,-3 2-16,-3 1 0,19-2 0,5-1 16,4 3-16,-8 0 0,44 0 15,-9-3-15,-14 2 0,-11 2 0,2-2 16,3-2-16,-3 1 16,-4 2-16,-2 2 0,-4 2 15,11-2-15,5-1 0,2 0 16,2 0-16,-20-1 0,-13-2 0,16 2 15,10 2-15,-6-1 0,-3 0 16,12 2-16,8 2 0,-6-1 16,-3-2-16,1 4 0,0 2 15,-9-7-15,-5-3 0,9 1 16,5 3-16,-8-1 0,-5 1 16,8 0-16,9 1 0,-10-3 0,-4-3 15,6 0-15,4-1 16,-1 1-16,-2 1 0,12 1 15,7 2-15,-22-2 0,-18 0 0,9-2 16,6-1-16,-4 5 0,-2 3 16,11-4-16,10-2 0,-13-1 0,-7-1 15,5 3-15,4 3 16,-5 0-16,-3 2 0,10-2 16,6-3-16,-3 0 0,-1-2 15,2 5-15,2 2 0,-19-3 0,-13-2 16,7 3-16,5 4 15,-1-2-15,0 0 0,9-2 0,5 1 16,-7-2-16,-6 0 0,-1 1 16,1 1-16,-4-1 0,-1-2 15,0 2-15,0-1 0,-3-3 16,-2-3-16,2-5 0,-1-3 16,-3 0-16,-4-1 0,1 2 15,0 0-15,-1 0 0,0 0 0,5-1 16,5 2-16,-10-1 15,-6 2-15,1 0 0,-1-2 0,3 3 16,2 1-16,6-1 16,4 1-16,-9 3 0,-8 1 0,-2-3 15,-1-3-15,0 1 0,1 2 16,14 3-16,7 1 16,0-1-16,0-1 15,-21 0-15,-15 1 0,14 4 0,8 3 16,-7-3-16,-6-1 15,5 3-15,4 5 0,-10 0 0,-5 2 16,2 2-16,1 0 16,-6-1-16,-5-1 0,-3 2 0,-2 0 15,-7-3-15,-3-1 0,-7 1 16,-5 1-16,-3-7 0,-4-6 16,-7-9-16,-4-6 0,0 4 0,0 5 15,0 1-15</inkml:trace>
  <inkml:trace contextRef="#ctx0" brushRef="#br0" timeOffset="878041.4128">3028 16911 0,'0'0'0,"0"0"0,0 0 0,30 0 0,-19 0 16,6-1-16,4 0 0,7-2 16,1 0-16,3 1 0,7 0 15,0 1-15,3-1 0,12-1 16,2 0-16,-2 0 0,0 2 16,15-1-16,1 1 0,9 1 15,-3 0-15,1 0 0,3-2 16,4 2-16,-7 2 0,14-2 15,0 0-15,15 2 0,-14 0 0,2 4 16,2 1-16,-8 1 16,-6 1-16,4-3 0,6-3 0,-8 2 15,-4 0-15,11 1 0,7 0 16,-6-2-16,-6 1 0,7-2 16,6-1-16,-9-1 0,-3 1 0,12 0 15,11 0-15,-13 0 16,-5 1-16,9 0 0,4 1 0,-6-2 15,-6-1-15,12 5 0,10 3 16,-10-2-16,-5-1 0,3-2 16,4-1-16,-9 0 0,-3 0 15,12 1-15,12-2 0,-9 4 16,-7 2-16,6-4 0,5 0 16,5 0-16,0 0 0,-2 1 15,-4 2-15,-9-5 0,-8-3 0,15 4 16,10 3-16,4-1 15,2 0-15,-3-1 0,-1 0 0,-20-4 16,-12 0-16,18 0 0,13 4 16,-9-6-16,-7-3 0,9 1 15,9 1-15,-11 2 0,-5 1 16,9 0-16,4-1 0,-7-4 16,-6-2-16,7 3 0,4 2 15,-11-1-15,-8-1 0,13 2 16,9 2-16,-1-3 0,1-2 0,-2 3 15,0 1-15,-14 2 0,-9 3 16,15-2-16,12-1 0,-3 1 16,-2 2-16,6 0 15,4 1-15,-20-2 0,-13-2 0,8 1 16,7 2-16,5 3 0,6 1 0,-5-3 16,-4-3-16,-10 2 0,-10 1 15,20 0-15,13 1 16,-7-1-16,-4 0 0,2 1 0,1 0 15,-13-1-15,-9-2 0,11 2 16,7 0-16,-7 0 0,-4-3 16,8-2-16,6 0 0,0 1 15,0 1-15,2 1 0,2 2 16,-18-3-16,-12-2 0,14 0 16,10 1-16,-3 7 0,-2 4 0,2-5 15,-1-4-15,-11 0 0,-6-2 16,13 2-16,9 3 0,-10-1 15,-9 0-15,8 1 0,7 0 16,-12-1-16,-7 0 0,9-1 16,7 0-16,-8-2 0,-7-1 15,9 3-15,5 1 0,-8 4 0,-5 2 16,8-5-16,5-3 16,-11-2-16,-7 0 0,5 1 15,3 0-15,-6 1 0,-5-1 0,12 0 16,9 0-16,-10-1 0,-6 0 15,4 0-15,3 0 0,-7-1 16,-3 0-16,4 1 16,4 3-16,-9-2 0,-6-1 0,13-1 15,7-1-15,-9 1 0,-6 0 0,5 0 16,4 0-16,-5 1 16,-3 1-16,-1-4 0,0 0 15,-5-1-15,-5 0 0,4 2 16,0 1-16,-8-1 0,-5 0 0,4 0 15,3 1-15,-11 0 0,-9 0 16,2-1-16,2-1 0,-5 1 16,-2 1-16,-6 1 0,-4-1 15,-7 1-15,-4 1 0,-1-1 16,-3 1-16,-8 0 0,-6 3 16,-5-3-16,-3 1 0,-2-4 15,-3-1-15,0 2 0,-4-1 16,2 1-16,0 0 0,-8-1 15,-4-2-15,5 1 0,2 1 0,3 1 16</inkml:trace>
  <inkml:trace contextRef="#ctx0" brushRef="#br0" timeOffset="891408.8965">8460 17269 0,'0'0'0,"0"0"0,0 0 16,0 0-16,0 0 0,0 0 15,0 0-15,0 0 0,0 0 0,0 0 16,0 0-16,0 0 0,-26-3 16,26 3-16,0 0 15,0 0-15,-21-15 0,21 15 0,-18-17 16,18 17-16,-20-23 0,10 6 15,-3-4-15,2-1 0,1-2 16,0-1-16,0 0 0,-2-5 16,1 0-16,0-1 0,0-2 15,-1-6-15,2 1 0,0 1 16,0 0-16,1 0 0,1 0 0,2-3 16,0-3-16,1-6 0,3 2 0,0 0 15,1-1-15,3 2 16,2 3-16,3-9 0,1-1 15,-2 8-15,1 6 0,1 0 16,-2 0-16,1 6 0,-2 4 0,1 2 16,-1 0-16,0 3 0,-1 1 15,2 1-15,-1 2 16,1 3-16,-1 4 0,0 2 0,-1 1 16,1 1-16,1 1 0,1 1 15,0 3-15,-1 2 0,-1 0 16,2 1-16,2 1 0,1 0 15,1 2-15,-2 0 0,-1 3 16,2-1-16,1 2 0,4 0 16,1 1-16,1 0 0,1 0 15,2 1-15,1 1 0,1-1 0,-1 1 16,9 1-16,3-1 16,2-2-16,3 0 0,0 0 0,2 1 15,-2-1-15,-2 0 0,14 1 16,3 1-16,-1 0 0,1 0 0,1 1 15,3 0-15,2 3 16,-5-1-16,8 0 0,6 0 16,-5-2-16,-3-2 0,12 3 15,2-1-15,-9 0 0,-6-2 0,29 3 16,-3-4-16,-7 0 0,-4 1 16,4-2-16,4-1 15,-12-2-15,-7 0 0,17-3 16,10 1-16,-15-1 0,-10-1 15,-5-3-15,-4-2 0,3 2 0,4 1 16,1-1-16,0-2 16,-8-2-16,-5 0 0,2 1 15,2 3-15,1 0 0,2 0 0,2-2 16,4 0-16,-8 1 0,-4 0 16,6-2-16,3-2 0,0 2 15,0 2-15,-2-4 0,-2-1 16,-2 2-16,-2 1 0,8 1 15,5 0-15,-3 1 0,-1 0 0,-3-2 16,1-1-16,-1 4 0,0 3 16,6-1-16,4-1 0,0-1 15,-1-1-15,4 4 16,3 1-16,-4 0 0,-1-1 0,3 0 16,1-1-16,-1 1 0,-2 1 15,8-1-15,6 1 0,-7-1 16,-3 1-16,6 0 0,3-1 15,-3 1-15,0 0 0,10-2 16,8-1-16,-9 4 0,-9 1 16,5 0-16,2-2 0,3 1 0,0-1 15,6-3-15,6-1 16,-13 0-16,-7 1 0,8 3 0,7 2 16,2 0-16,2-1 0,2 1 15,0 2-15,-6-1 0,-3 1 16,6-1-16,5 0 0,1-2 15,0-1-15,1 4 0,0 3 16,0-1-16,0-3 0,8-2 16,5 0-16,-13 1 0,-9 1 0,7 1 15,5 2-15,0-4 0,-1-2 16,1-5-16,1-5 0,1 6 16,2 4-16,-3-1 0,0-1 15,-6-3-15,-2-2 0,10 4 16,6 1-16,-9 0 0,-5-1 0,2-2 15,1 0-15,-1-3 0,-2-2 16,-2 4-16,-2 1 16,1 1-16,-2 0 0,6-3 15,3-3-15,-5 0 0,-5 0 0,-1 2 16,-2 1-16,-5-1 0,-1 0 16,1 1-16,3 0 0,-3 7 15,-2 5-15,9-2 16,8-1-16,-20-2 0,-12 0 0,-3 1 15,-1 0-15,-4 1 0,-5-2 0,0 3 16,0 3-16,-3 7 16,0 3-16,-8 0 0,-5 0 15,-1-2-15,-1-3 0,-6-1 16,-6-1-16,-5 4 0,-4 4 0,2 4 16,0 1-16,-6 2 0,-4 0 15,-4 4-15,-2 0 0,0 7 16,-1 3-16,0 0 0,1 1 15,0 5-15,0 4 0,0 10 16,2 9-16,-4-7 0,-1-5 0,-3 2 16,-1 2-16,-2 4 15,-1 3-15,-4-1 0,-3-2 16,-5-1-16,-4-1 0,-1-4 16,-3-3-16,-4-7 0,0-6 0,-14-9 15,-8-5-15,-11-9 0,-7-7 16,20-4-16,15-1 0,9-3 15</inkml:trace>
  <inkml:trace contextRef="#ctx0" brushRef="#br0" timeOffset="892558.9577">10727 15945 0,'0'0'0,"0"0"16,0 0-16,0 0 0,0 0 0,0 0 15,-8-22-15,8 22 0,0 0 16,-19-17-16,19 17 0,-28-14 16,11 6-16,-4 1 0,-4 2 15,-3 0-15,-1-1 0,-17 1 16,-4 3-16,-3 0 0,-1 4 0,-17 3 16,-3 5-16,-8 3 15,4 2-15,-14 10 0,-1 4 16,13 1-16,9 1 0,-6 13 15,4 6-15,-9 20 0,19-5 0,13 3 16,10 0-16,14-2 0,8-2 16,19 5-16,13 3 0,10-9 15,7-6-15,12 3 0,10 1 16,2-7-16,2-6 0,17-1 16,13-1-16,-4-8 0,-4-5 0,12-10 15,8-7-15,-12-6 0,-8-7 16,10-6-16,4-4 0,-9-3 15,-6-2-15,-2-16 0,-1-10 16,-13-3-16,-9-1 0,-1-9 16,0-5-16,-15 0 0,-8 0 0,-12-10 15,-4-8-15,-7 6 16,-3 5-16,-8-7 0,-6-5 16,-8 9-16,-3 4 0,-20-7 15,-14-5-15,-7 10 0,-4 6 0,-12 11 16,-11 8-16,-1 6 0,-2 3 15,-25 6-15,-17 3 0,41 7 16,30 4-16,20 3 0</inkml:trace>
  <inkml:trace contextRef="#ctx0" brushRef="#br0" timeOffset="897746.6028">11628 16835 0,'0'0'0,"0"0"15,0 0-15,0 0 0,0 0 0,0 0 16,-18 24-16,18-24 0,-26 28 15,8-9-15,-4 5 16,-2 2-16,-3 2 0,-10 9 0,-4 0 16,-5 4-16,3-3 0,-2-5 15,0-4-15,-3 1 0,5-7 16,2-3-16,2-5 0,10-4 16,5-1-16,6-3 0</inkml:trace>
  <inkml:trace contextRef="#ctx0" brushRef="#br0" timeOffset="897994.1235">11160 16942 0,'0'0'0,"10"2"0,6 2 0,0 3 16,3 1-16,8 3 0,3 2 16,2 3-16,2 4 0,8 7 15,0 2-15,-3 3 0,-2 1 0,0 9 16,-7-1-16,-6 2 0,-7 1 15,-4 6-15,-6-1 0,-7-3 16,-5-2-16,-11-2 0,-7-3 16,0-3-16,0-5 0,-5-1 15,-4-1-15,0-8 0,-1-6 16,1-6-16,1-3 0,1-10 16,2-6-16,7 1 0,5 4 0,4 0 15</inkml:trace>
  <inkml:trace contextRef="#ctx0" brushRef="#br0" timeOffset="898175.1305">11483 17224 0,'0'0'0,"0"0"16,0 0-16,0 0 0,-12 28 16,12-28-16,-24 27 0,7-9 0,0 4 15,-7 1-15,-3 3 16,-6 6-16,2-1 0,-5 4 0,1-6 15,5-6-15,2-6 0,5-4 16,4-2-16,5-1 0</inkml:trace>
  <inkml:trace contextRef="#ctx0" brushRef="#br0" timeOffset="898442.135">11970 17122 0,'0'0'0,"8"4"0,3 1 16,4 2-16,1-1 0,5 5 16,0 1-16,1 0 0,0 0 15,-1 1-15,0 0 0,0 3 16,-3-2-16,-6 0 0,-5-1 16,-5-3-16,-7-1 0,-4-3 15,-4 0-15,-7-2 0,-5-1 0,-9-1 16,-4-2-16,0-2 0,-2-5 15,2-1-15,2-3 0,-3-5 16,4-2-16,8 4 0,5 3 16,5 2-16</inkml:trace>
  <inkml:trace contextRef="#ctx0" brushRef="#br0" timeOffset="898627.1404">11990 17049 0,'0'0'15,"0"0"-15,0 0 0,9 27 16,-6-13-16,-3 3 0,-2 4 0,-2 3 15,-3 3-15,-4 11 0,-3 6 16,0-4-16,-1-1 0,0 10 16,3 0-16,5-8 15,4-8-15,9-1 0,9-5 0,2-5 16,2-3-16,10-11 0,8-8 16,-8 0-16,-6 0 0,-5 0 15</inkml:trace>
  <inkml:trace contextRef="#ctx0" brushRef="#br0" timeOffset="898859.1453">12964 16923 0,'0'0'0,"0"0"16,0 0-16,-34 1 0,15 1 15,-4 0-15,-4 1 0,-8 4 16,1 2-16,3-1 0,3 3 15,2 2-15,7-1 0,8 3 16,6 2-16,10 3 0,9 0 0,12 1 16,9 1-16,3-2 15,0-1-15,13 4 0,3-2 0,-6-2 16,-5-3-16,-4 0 0,-10-5 16,-7-3-16</inkml:trace>
  <inkml:trace contextRef="#ctx0" brushRef="#br0" timeOffset="899026.1524">12508 17190 0,'0'0'0,"0"0"16,0 0-16,31 16 0,-31-16 0,38 16 16,-11-7-16,4 1 0,2 1 15,13 3-15,0-1 0,-1-3 16,-1-2-16,1 0 0,-8-1 15,-8-1-15</inkml:trace>
  <inkml:trace contextRef="#ctx0" brushRef="#br0" timeOffset="899192.1543">12451 17359 0,'0'0'0,"0"0"15,0 0-15,0 0 0,26 22 16,-26-22-16,40 16 0,-11-8 15,4-1-15,6 1 0,6-1 16,7-1-16,-6-3 0,1 1 16,-8-2-16,-8 1 0</inkml:trace>
  <inkml:trace contextRef="#ctx0" brushRef="#br0" timeOffset="899392.6043">12892 17316 0,'0'0'0,"0"0"0,0 0 15,-30 10-15,18-2 0,0 3 16,0 3-16,-1 3 0,-2 2 0,1 6 16,3 2-16,3-1 15,5 0-15,4-2 0,4-2 16,2-3-16,3-2 0,10 1 0,8-2 16,2-5-16,4-3 0,4-4 15,5-4-15,-8 0 0,-6 0 16,-6 0-16</inkml:trace>
  <inkml:trace contextRef="#ctx0" brushRef="#br0" timeOffset="899575.1849">13264 17059 0,'0'0'0,"0"0"15,0 0-15,0 0 0,38 5 0,-15 0 16,5 2-16,3 1 0,4 2 15,4-1-15,4 0 0,14 3 16,0-1-16,7 2 0,-6-2 16,-4 1-16,-11-4 0,-10-1 15</inkml:trace>
  <inkml:trace contextRef="#ctx0" brushRef="#br0" timeOffset="899775.6808">13421 16884 0,'0'0'0,"0"0"0,0 0 15,0 0-15,7 24 0,-7-24 0,1 25 16,-2-10-16,0 3 0,-1 6 16,-2 4-1,2-2-15,0-1 0,0 1 16,1-6-16,0-3 0,-1-2 15,1-3-15</inkml:trace>
  <inkml:trace contextRef="#ctx0" brushRef="#br0" timeOffset="899975.6874">13831 16884 0,'0'0'16,"0"0"-16,0 0 0,-7 22 15,7-22-15,-12 31 0,4-10 0,-1 2 16,-1 3-16,-6 8 0,-3 0 16,0-3-16,0-1 0,-4 2 15,1-3-15,5-6 0,2-3 0,3-5 16</inkml:trace>
  <inkml:trace contextRef="#ctx0" brushRef="#br0" timeOffset="900141.6911">13151 17198 0,'0'0'0,"0"0"0,23 3 16,-23-3-16,36 5 0,-9 0 0,10 1 15,2 2-15,4 0 0,18 4 16,18 4-16,-3-2 0,-2-2 0,11 3 16,8 2-16,-18-6 0,-15-4 15,-8-1-15,-15-2 16,-11-1-16</inkml:trace>
  <inkml:trace contextRef="#ctx0" brushRef="#br0" timeOffset="900325.6974">13379 17336 0,'0'0'0,"0"0"0,0 0 15,-15 29-15,15-29 0,-9 33 16,4-15-16,0 4 0,2 0 0,0 7 15,0 0-15,2-2 0,0-2 16,3-2-16,3 0 0,-2-4 16,0-3-16,0-2 0</inkml:trace>
  <inkml:trace contextRef="#ctx0" brushRef="#br0" timeOffset="900611.7041">13461 17407 0,'0'0'0,"0"0"0,25 10 16,-9-2-16,0 0 0,5 2 0,4 2 16,7 5-16,-2 3 0,0 0 15,-1 2-15,3 1 0,-4-3 0,-4 1 16,-6 1-16,-7-2 16,-5-2-16,-9-2 0,-7-3 15,-5-5-15,-2-3 0,-8-6 0,-4-3 16,-2-2-16,-1-1 0,-6-3 15,3-1-15,6-1 0,7 0 16,8 1-16,5 1 0,11 0 16,9-1-16,11 6 0,10 1 15,5 2-15,3 3 0,16 1 16,8 3-16,-1-3 0,0 0 0,-6 0 16,-14-1-16,-11 0 0</inkml:trace>
  <inkml:trace contextRef="#ctx0" brushRef="#br0" timeOffset="900808.7081">14323 17154 0,'0'0'0,"0"0"16,0 0-16,28 14 0,-17-8 0,2 3 15,2 2-15,2 0 0,1 1 16,1 2-16,-2-3 0,-3-1 16</inkml:trace>
  <inkml:trace contextRef="#ctx0" brushRef="#br0" timeOffset="901058.7152">14170 17466 0,'0'0'0,"0"0"16,0 0-16,-2 24 0,1-10 16,-1 2-16,1 3 0,0 1 15,1 1-15,1 7 0,2 2 16,-2-3-16,0-3 0,2-4 16,3-3-16,0-1 0,2-1 15,1-4-15,2-3 0,1-4 0,2-2 16,6-7-16,4-6 15,1-5-15,0-4 0,12-14 0,6-8 16,-8 8-16,-7 6 0,-5 5 16</inkml:trace>
  <inkml:trace contextRef="#ctx0" brushRef="#br0" timeOffset="901225.7203">14896 16978 0,'0'0'16,"0"0"-16,0 0 0,0 0 15,-6 28-15,6-28 0,-8 39 0,3-15 16,-2-1-16,1 3 0,2 1 16,0 5-16,1-3 0,2-1 15,1-1-15,1-4 0,2-6 16,-1-2-16,-1-2 0,0-2 0</inkml:trace>
  <inkml:trace contextRef="#ctx0" brushRef="#br0" timeOffset="901526.7291">14961 17029 0,'0'0'0,"0"0"15,0 0-15,32 7 0,-32-7 0,28 10 16,-9-2-16,2 2 0,1 1 16,3 4-16,-1 0 0,-2-1 0,-2-2 15,-4 2-15,-5 0 16,-6-1-16,-3-2 0,-7 0 0,-7 0 15,-5-3-15,-4 0 0,-11 1 16,-5-1-16,2-1 0,1 0 16,3 0-16,0 0 0,3-2 15,4-2-15,5 4 0,9 1 16,9-1-16,5 0 0,9 0 16,5 0-16,8 1 0,2 0 15,7 0-15,2 0 0,-2 2 0,-2 0 16,-2 0-16,-7-2 15,-5-2-15</inkml:trace>
  <inkml:trace contextRef="#ctx0" brushRef="#br0" timeOffset="901725.7341">14685 17424 0,'0'0'16,"0"0"-16,0 0 0,0 0 15,24 21-15,-24-21 0,41 18 0,-13-6 16,7 1-16,2 1 0,3-1 16,9 3-16,-1 2 0,9 2 15,-1-2-15,1-1 0,-11-4 0,-10-2 16,-7-3-16,-7-2 16</inkml:trace>
  <inkml:trace contextRef="#ctx0" brushRef="#br0" timeOffset="901908.7374">14669 17612 0,'0'0'0,"0"0"0,0 0 15,0 0-15,23 15 0,-23-15 16,40 17-16,-13-7 0,2 2 16,6 2-16,3 0 0,13 4 15,1-1-15,12 1 0,0-3 16,-9-4-16,-8-3 0,-3-1 15,-9-1-15,-7-1 0</inkml:trace>
  <inkml:trace contextRef="#ctx0" brushRef="#br0" timeOffset="902126.7458">15030 17623 0,'0'0'15,"0"0"-15,0 0 0,0 0 0,-2 22 16,2-22-16,-9 29 15,9-29-15,-13 34 0,4-16 0,-2 2 16,0-1-16,1-1 0,-5 5 16,1 0-16,-2-5 0,-1-2 0,-2-4 15,-3-3-15,4-3 16,0-3-16,0-5 0,2-5 16,1 1-16,3 1 0,2 1 15</inkml:trace>
  <inkml:trace contextRef="#ctx0" brushRef="#br0" timeOffset="902242.7479">14946 17794 0,'0'0'0,"0"0"0,25 17 16,-8-5-16,1 4 0,9 7 15,4 3-15,8 9 0,-1 2 16,3 2-16,2 1 0,-2-2 16,-9-8-16,-8-7 0</inkml:trace>
  <inkml:trace contextRef="#ctx0" brushRef="#br0" timeOffset="903509.2105">20095 15813 0,'0'0'15,"-15"4"-15,-6 4 0,-9 1 0,0 4 16,-20 5-16,-8 4 15,-17 9-15,-3 3 0,-14 9 16,-2 2-16,18-4 0,13-2 0,-23 18 16,2 4-16,20-4 0,13-2 15,9-1-15,7 0 0,17-6 16,12-3-16,20 1 0,11 1 16,9-7-16,6-4 0,19 6 15,15 5-15,12-10 0,8-6 0,22-3 16,14-1-16,8-1 0,4-1 15,14-2-15,11 0 0,-10-5 16,-3-3-16,2-4 0,3-3 16,-9-5-16,-7-4 0,-3-9 15,-1-6-15,-14-1 0,-8-1 0,-16-11 16,-11-8-16,-18-1 0,-13-4 16,-12-12-16,-7-9 15,-17-3-15,-11-3 0,-21-4 0,-15-3 16,-15 2-16,-9 0 0,-21-1 15,-13-2-15,-16 7 0,-12 5 16,-19 8-16,-14 7 0,0 7 16,-1 5-16,-13 8 0,-11 7 15,4 10-15,3 6 0,-9 7 16,-5 5-16,15 11 0,10 9 0,11 8 16,9 9-16,25-2 0,19 0 15,27-12-15,18-10 16,14-5-16</inkml:trace>
  <inkml:trace contextRef="#ctx0" brushRef="#br0" timeOffset="903851.8393">23143 16080 0,'0'0'0,"0"0"0,0 0 16,0 0-16,0 0 0,14 22 15,-14-22-15,3 25 0,-3-9 16,0-1-16,0-3 16,0-1-16</inkml:trace>
  <inkml:trace contextRef="#ctx0" brushRef="#br0" timeOffset="904110.8495">22905 16329 0,'0'0'16,"0"0"-16,0 0 0,23 9 0,-23-9 16,22 12-16,-8-1 0,2 2 15,1 3-15,5 8 0,2 3 16,-5 2-16,0-1 0,-2 3 15,-3 1-15,-1 4 0,-3-3 0,-4 2 16,-3-1-16,-2-2 0,-2-3 16,-6-5-16,-4-4 15,-3-3-15,-3-3 0,-1-5 0,-3-1 16,-3-5-16,-3-3 0,5 0 16,4 0-16,4 0 0</inkml:trace>
  <inkml:trace contextRef="#ctx0" brushRef="#br0" timeOffset="904360.8527">23401 16384 0,'0'0'0,"0"0"16,0 0-16,0 0 0,-27 9 16,8-5-16,-9 1 0,-3 0 15,-3 0-15,-2 3 0,-2 5 16,-10 4-16,-1 0 0,-3 2 15,7-3-15,9-2 0,7-1 16,6 2-16,8 2 0,15-4 0,9 0 16,12-1-16,9 0 15,5-3-15,6-2 0,15-1 0,6-3 16,2-5-16,1-3 0,-8 1 16,-14 1-16,-10 0 0</inkml:trace>
  <inkml:trace contextRef="#ctx0" brushRef="#br0" timeOffset="904542.5163">23625 16266 0,'0'0'0,"0"0"0,0 0 0,-10 24 16,10-24-16,-11 33 0,4-12 16,0 3-16,0 2 0,-1 3 15,1 4-15,1 6 16,0-4-16,2 2 0,2-6 0,1-5 15,1-4-15,0-5 0,0-3 16,0-2-16</inkml:trace>
  <inkml:trace contextRef="#ctx0" brushRef="#br0" timeOffset="905042.5299">23733 16273 0,'0'0'0,"10"2"16,4 1-16,5 2 0,3 2 15,10 7-15,2 2 0,1 1 16,3-1-16,4 3 0,-4-1 16,-4 3-16,-4 1 0,-2 4 15,-9-1-15,-8-4 0,-6-4 0,-8 1 16,-7-2-16,-11-2 0,-9-1 16,-6-5-16,-5 0 0,0-6 15,0-4-15,-3-4 0,-2-3 16,4-2-16,2 0 0,-4-6 15,2-2-15,8-3 16,6-1-16,10 5 0,7 3 0,13 0 16,10-1-16,0 5 15,3 3-15,13 4 0,11 5 16,-3 4-16,-1 0 0,10 8 16,1 2-16,-9 2 0,-6 3 0,-5-2 15,-6 0-15,-6-4 0,-5-3 16,-11-1-16,-5 1 0,-7-5 15,-4-1-15,-14-2 0,-10-2 16,0 0-16,-1 0 0,-9-2 16,0-2-16,7 1 0,5 2 0,11 1 15,6 1-15,6 0 16,5-1-16,14 6 0,11 3 16,5 0-16,6 1 0,19 4 15,13 4-15,1-2 0,-1-1 0,14 0 16,3-2-16,-11-2 0,-18-4 15,-12-2-15</inkml:trace>
  <inkml:trace contextRef="#ctx0" brushRef="#br0" timeOffset="905292.5361">23951 15991 0,'0'0'0,"0"0"0,0 0 15,0 0-15,0 0 0,0 0 0,-1 27 16,1-27-16,-8 41 0,0-9 16,-3 11-16,-1 2 0,-1 5 0,-5 22 15,-4 22-15,-2 12 16,3-8-16,-3 11 0,2-8 16,-1-2-16,3-13 0,0 11 15,6-21-15,5-23 0,3-15 0,3-19 16,1-11-16,0-3 0,1-2 15,-1-1-15</inkml:trace>
  <inkml:trace contextRef="#ctx0" brushRef="#br0" timeOffset="905709.5479">24461 16293 0,'0'0'0,"19"1"15,3 1-15,-4 0 0,-1 0 16,13 4-16,12 4 0,-4 3 16,-4 2-16,7 1 0,-2-2 15,-7-1-15,-6 0 0,-10 2 16,-6 2-16,-11 2 0,-7 0 0,-6-1 16,-5-3-16,-10-1 0,-6-1 15,-6 1-15,-3 0 16,2-2-16,2-1 0,-13-3 0,-3-3 15,8-2-15,8-1 0,1-4 16,0-4-16,7-1 0,6 0 0,5-5 16,4-2-16,6-1 15,3 0-15,13-4 0,8-2 16,1 8-16,5 1 0,4 5 16,5 5-16,1 3 0,1 3 0,7 10 15,5 7-15,0-1 0,-1 0 16,14 8-16,2 5 15,-5-1-15,-5 0 0,5 2 0,-1-1 16,-14-5-16,-8-5 0,-11 0 16,-5-3-16,-8-5 0,-4-5 0,-1-2 15,0-3-15,0-1 16</inkml:trace>
  <inkml:trace contextRef="#ctx0" brushRef="#br0" timeOffset="905876.5511">24239 16702 0,'0'0'0,"0"0"15,0 0-15,0 0 0,0 0 0,0 0 16,0 0-16,0 0 0,22 14 16,-4-5-16,9 4 0,3 1 15,2 1-15,13 4 0,3-1 16,-2 0-16,-2 0 0,4-1 16,-5-4-16,-8-2 0,-6-2 0,-6-2 15</inkml:trace>
  <inkml:trace contextRef="#ctx0" brushRef="#br0" timeOffset="906042.5542">24522 16734 0,'0'0'15,"0"0"-15,0 0 0,0 0 16,0 0-16,0 0 0,-2 36 16,2-36-16,-5 28 0,2-12 15,0 3-15,-3-1 0,0 1 0,-2 0 16,-1 0-16,1-3 0,2-2 0,-1-1 15</inkml:trace>
  <inkml:trace contextRef="#ctx0" brushRef="#br0" timeOffset="906158.5612">24275 17032 0,'0'0'0,"0"0"15,0 0-15,0 0 0,0 0 0,0 0 16,33 9-16,-33-9 0,43 11 16,-12-2-16,8 0 15,0 2-15,3 2 0,16 1 16,1 0-16,2-1 0,-13-2 0,-8-2 15</inkml:trace>
  <inkml:trace contextRef="#ctx0" brushRef="#br0" timeOffset="906377.5641">25574 16516 0,'0'0'0,"0"0"16,0 0-16,0 0 0,-22 17 0,22-17 16,-30 18-16,11-6 15,-1 1-15,-4 2 0,-3 2 16,-8 4-16,2-3 0,-2 0 16,-2 0-16,-4 2 0,5-3 0,8-3 15,5-2-15,4-3 0</inkml:trace>
  <inkml:trace contextRef="#ctx0" brushRef="#br0" timeOffset="906573.5692">25265 16878 0,'0'0'0,"0"0"15,0 17-15,-1-5 0,-1 0 0,0 6 16,-2 2-16,0-1 15,-2 0-15,2-3 0,1-1 0,-1-3 16,1-3-16,2-4 0,1-5 16,2 0-16,-2 0 0,2 0 15</inkml:trace>
  <inkml:trace contextRef="#ctx0" brushRef="#br0" timeOffset="906793.5742">25270 16746 0,'0'0'0,"0"0"16,0 0-16,0 0 0,0 0 0,29-2 15,-29 2-15,31 10 0,-31-10 16,39 18-16,-15-5 0,0 0 16,-1 1-16,6 5 0,-1-1 15,-3 1-15,-2 0 0,-3 0 16,-3 1-16,-8-1 0,-4 0 0,-6 6 16,-5 0-16,1-7 15,-3-2-15,-9 3 0,-3-2 0,-1-3 16,0-3-16,-3-5 0,1-6 15,5 1-15,2-1 0,4 0 16</inkml:trace>
  <inkml:trace contextRef="#ctx0" brushRef="#br0" timeOffset="906942.578">25168 16888 0,'0'0'0,"0"0"0,0 0 15,0 0-15,27 8 0,-27-8 16,27 12-16,-9-5 0,0 1 0,2 2 15,1 1-15,1 0 0,1 0 16,5 0-16,-2-2 0,-3-1 16,-5-2-16,-2-1 0</inkml:trace>
  <inkml:trace contextRef="#ctx0" brushRef="#br0" timeOffset="907092.583">25212 17030 0,'0'0'0,"0"0"0,0 0 15,0 0-15,0 0 0,21 16 16,-21-16-16,27 15 0,-27-15 16,37 16-16,-14-7 15,1-2-15,2-2 0,1 1 0,-3-1 16,-5-1-16</inkml:trace>
  <inkml:trace contextRef="#ctx0" brushRef="#br0" timeOffset="907528.5944">25964 16585 0,'0'0'0,"0"0"0,0 0 16,0 0-16,0 0 0,0 0 15,-19 24-15,19-24 0,-14 24 0,14-24 16,-22 23-16,9-11 0,-1 0 15,1 1-15,0 0 0,2 0 16,1-1-16,2 1 0,3 1 16,2-2-16,3-1 0,5 1 15,5-3-15,-1-2 0,2-1 16,8 0-16,3 0 0,2 0 0,0-1 16,1 0-16,1 0 15,-2 1-15,-1 0 0,3 4 0,-3 4 16,-3 1-16,-3 2 0,-5 3 15,-3 2-15,-3 1 0,-4 1 0,-3 3 16,-1 3-16,-5-1 16,-4-1-16,0 0 0,0-1 15,1-2-15,1-2 0,-3 1 16,-1-3-16,-3-3 0,-2-3 0,-3-3 16,-2-5-16,2-5 15,-1-3-15,-6-7 0,-3-9 16,2-4-16,2-2 0,0 1 15,6 5-15,6 4 0</inkml:trace>
  <inkml:trace contextRef="#ctx0" brushRef="#br0" timeOffset="907626.5974">25759 16964 0,'0'0'0,"0"0"0,20 10 16,-6-3-16,2 1 0,0 1 16,1 4-16,1 0 0,-2-2 0,-3-1 15</inkml:trace>
  <inkml:trace contextRef="#ctx0" brushRef="#br0" timeOffset="946677.637">2519 3358 0,'0'0'16,"0"0"-16,0 0 0,0 0 0,20 23 15,-20-23-15,0 0 0,27 8 16,-27-8-16,29 3 0,-10-3 0,-1-3 16,0 1-16,3-1 0,2-2 15,8-1-15,0-3 0,-2 0 16,-1-2-16,-1-2 0,0 2 15,2 0-15,0 1 0,3 0 16,-1 1-16,-4 1 0,-1 0 16,-1 3-16,-3 2 0,0 2 15,-2 2-15,0 4 0,-2 0 0,0 3 16,1 2-16,-3-2 0,3 1 16,1 1-16,1 0 15,2-1-15,1-2 0,3-2 0,0-1 16,3-1-16,3-1 0,-1-3 15,0-1-15,2-1 0,-2-2 16,0 1-16,0-1 0,-1-2 16,-2 0-16,6-3 0,0-1 15,-4 4-15,-3-1 0,0 2 16,-2 2-16,0 3 0,1 2 0,-2 0 16,-2 2-16,-2 1 0,2 1 15,-1 2-15,4 0 0,-1 0 16,0-2-16,3 1 0,1-2 15,3 0-15,0 1 0,9-2 16,2 1-16,-1-4 0,-1-1 16,1 0-16,1-1 0,-2 0 15,-3-1-15,0-3 0,-6 1 16,2-1-16,1 1 0,-1 1 16,1 4-16,-3 0 0,-6-1 0,5 2 15,3 3-15,-2-1 0,-2 2 16,1 2-16,1 1 0,-1-2 15,-1 0-15,2 1 0,3 3 16,0-1-16,1-1 0,4-2 16,2 0-16,1-3 0,1 0 0,11-1 15,2-2-15,-3-2 16,-1-1-16,0-1 0,0-1 16,-2 0-16,-2-1 0,7-1 15,-5 0-15,-1 0 0,-5 3 0,-2 0 16,-2 1-16,-1 1 15,0-1-15,1 5 0,0-1 16,-3 3-16,-4 2 0,1-1 0,1 3 16,1-2-16,0-1 0,4 2 15,1 1-15,5 0 0,5 2 0,0-6 16,2-1-16,-3 0 0,1-3 16,4 0-16,3 0 15,-1-4-15,-2 0 0,-2-1 0,-5 1 16,2-3-16,0-1 0,19-4 15,-6 0-15,-6 3 0,-5 3 16,-3 0-16,0 1 0,-3 3 16,2 3-16,2 1 0,0 2 15,-2-2-15,-2 1 0,3 3 16,1 4-16,-1-3 0,1-3 0,1-3 16,2-4-16,4 2 0,3 1 15,0-1-15,-1 1 0,-2-1 16,-4-3-16,3 2 0,2 1 15,2-2-15,-2-1 0,-4-2 16,-2 0-16,-1 0 0,1 0 0,1 0 16,2 0-16,-9 0 15,-5-1-15,5 6 0,5 5 16,-2 2-16,-3 2 0,5 0 16,1 0-16,-2 2 0,-3 3 15,-2 0-15,0 0 0,2-2 0,3 0 16,7 1-16,5 1 15,1 0-15,0-2 0,-1-7 0,-3-3 16,3 1-16,1-1 0,3-5 16,4-2-16,-2 0 0,1 0 15,-1 2-15,0 2 0,-9-3 0,-3-2 16,1 3-16,3 1 16,0 3-16,2 2 0,-1-1 15,0-1-15,-8 3 0,-5-1 0,9 4 16,3 4-16,-2-4 0,-3-3 15,-6 1-15,-4 0 0,4 2 16,2 1-16,8 3 0,4 1 16,-3-6-16,-2-2 0,5-4 15,4-1-15,0 0 0,-1 0 0,1-5 16,2-1-16,-1-4 0,0-1 16,-6 7-16,0 6 15,-6-6-15,-6-5 0,2 0 0,2 0 16,-2 1-16,-1 3 0,0-2 15,0 1-15,0 5 0,-1 2 16,-4 3-16,-4 1 0,-1 2 0,-1 0 16,-2 1-16,-3-1 15,5 0-15,3 1 0,3 0 16,0 4-16,0-6 0,0-1 0,9 1 16,8-1-16,-6-4 15,-4-4-15,3-2 0,1-3 0,2 2 16,0 1-16,1-4 0,1-2 15,-8 1-15,-5 2 0,3-2 16,1-1-16,2 1 0,2 2 16,-3 0-16,-2 1 0,-1 3 15,0 3-15,0 3 0,2 3 16,-6 2-16,-5 3 0,3-3 16,3 0-16,-4-2 0,-2 2 0,2-2 15,3-1-15,2 1 0,2 0 16,2 5-16,1 3 0,3-7 15,3-5-15,-2-1 0,1 0 16,-4 1-16,-2-1 0,3-1 16,2-1-16,-5 0 0,-2 1 0,-2-4 15,-2-3-15,0-3 0,1-2 16,-2 3-16,-1 4 16,0-2-16,1 0 0,-4 5 15,-4 3-15,-3 5 0,-3 0 0,1 2 16,2 2-16,-14-1 0,3-1 15,0 1-15,4 2 0,-4-1 16,-1 0-16,5-1 0,4-1 16,1 0-16,0-3 0,0 0 15,4-2-15,0-2 0,-2 1 0,1 0 16,2 0-16,-4 0 0,-2 0 16,-3-3-16,-5-2 15,-1-2-15,-2 0 0,-2 2 0,-2 1 16,0 5-16,-1 3 0,-6 4 15,-3 2-15,-7 1 0,-6 1 16,3-3-16,0-1 0,1-3 16</inkml:trace>
  <inkml:trace contextRef="#ctx0" brushRef="#br0" timeOffset="954141.883">16757 2752 0,'0'0'0,"0"0"16,0 0-16,0 0 0,25 0 15,-25 0-15,25 1 0,-11 0 16,2-1-16,1 1 0,2 1 16,1 1-16,1-1 0,6-2 15,1-2-15,-4 2 0,-2 1 16,0-1-16,0 1 0,-3-1 16,-2 0-16,-3 0 0,-2 2 15,-1 0-15,-1 2 0,-1-1 0,-2-1 16,-2 0-16</inkml:trace>
  <inkml:trace contextRef="#ctx0" brushRef="#br0" timeOffset="954532.7803">17253 2560 0,'0'0'0,"0"0"15,0 0-15,0 0 0,0 0 0,0 0 16,0 0-16,0 0 16,0 0-16,0 0 0,28 3 15,-28-3-15,0 0 0,4 21 0,-4-21 16,3 19-16,-3-19 0,2 21 16,-1-10-16,0 1 0,0 0 0,1 0 15,1 2-15,-1-1 0,0 1 16,1-1-16,1 0 0,-1-1 15,0 2-15,1-2 0,-2 1 16,0 1-16,0 1 0,0 0 16,-1 1-16,1-1 0,-1 0 15,0-2-15,0 0 0,0-1 16,0-1-16,0 0 0,0-1 16,0-2-16,0 1 0,1-2 15,-1 0-15,0-2 0,-1-1 0,0-1 16,0-3-16,-2 3 0,2-3 15,-2 3-15</inkml:trace>
  <inkml:trace contextRef="#ctx0" brushRef="#br0" timeOffset="955327.4822">17019 2346 0,'0'0'16,"0"0"-16,0 0 0,0 0 0,-21-8 15,21 8-15,-25 2 16,25-2-16,-28 3 0,11 0 0,-1 3 15,-2-1-15,-1 2 0,-7 3 16,1 4-16,1 1 0,2 3 16,-1 1-16,-1 1 0,2 1 15,2 1-15,-2 7 0,3 2 16,2-2-16,4 0 0,1 2 16,3 2-16,4-3 0,0-1 0,3 8 15,0-1-15,5-1 16,4 0-16,1-2 0,4-3 0,1-2 15,3-1-15,3-1 0,3-1 16,1-1-16,0-1 0,4 0 16,3 0-16,-1-3 0,1-4 0,5 3 15,3 1-15,-1-5 16,-3-3-16,8 0 0,2-1 16,-2-5-16,-3-4 0,1-1 15,1-2-15,-1-3 0,0-2 0,0-5 16,2-4-16,-3 0 0,0-1 15,-3-2-15,-1-2 0,-3 0 16,-2-1-16,-1-3 0,-2-3 16,-4 3-16,-2 2 0,-4-5 15,0-2-15,-4 1 0,-2 1 16,-3-3-16,1-2 0,-3 4 0,0 4 16,-3-2-16,-1-2 15,-1 2-15,-1 4 0,-1-5 0,-1-1 16,-2 6-16,0 5 0,-1-5 15,0-2-15,0 2 0,-2 3 16,-2 0-16,-1-1 0,-2 3 16,1 1-16,0 1 0,-1 0 15,0 3-15,3 1 0,-3 2 16,-4 2-16,4-1 0,0-1 0,-3 2 16,0 0-16,1 1 15,2 3-15,-2-1 0,0-1 16,-1 2-16,0-2 0,-2 5 0,-2 4 15,0-2-15,-1 1 0,-7 3 16,-6 1-16,-1 1 0,-3 1 0,8-2 16,6-2-16,4 0 0</inkml:trace>
  <inkml:trace contextRef="#ctx0" brushRef="#br0" timeOffset="978995.5426">18128 3310 0,'0'0'0,"0"0"0,0 0 15,0 0-15,0 0 0,30 1 0,-30-1 16,0 0-16,34-2 0,-21 2 16,1 1-16,2 0 0,-1-2 0,2 0 15,0 0-15,2 0 16,1 1-16,1-1 0,1 1 16,5 1-16,0 0 0,2-1 15,0 0-15,0 0 0,0 0 0,2 0 16,0-1-16,1 0 0,0 1 15,10 2-15,1 1 0,-2-1 16,-1-1-16,2-1 0,3 2 16,5-2-16,-4-2 0,2 1 15,2 1-15,-2 1 0,1 3 16,-1-2-16,1-2 0,6 1 16,-1-1-16,0 0 0,0 0 15,-1-1-15,0 0 0,1 0 0,1 1 16,5 0-16,-4-1 0,2 1 15,2 1-15,-2 0 0,1-1 16,-1 0-16,2-1 0,-1 0 16,1-2-16,27-1 0,-6-3 15,-3 2-15,-5-2 0,-1 7 16,-1 3-16,-5-2 0,-3-1 0,1-1 16,0-2-16,2 3 15,2 3-15,2-3 0,1-4 0,-1-2 16,-3 0-16,1 5 0,2 4 15,-4-6-15,-2-3 0,3 1 16,2 0-16,-1 4 0,-3 1 16,4 2-16,3 2 0,-2-4 15,0 0-15,-2-3 0,1 0 16,-4-1-16,-1 1 0,1 2 16,3 1-16,-2 1 0,0 2 0,5-2 15,3-1-15,-4 6 0,0 3 16,-1-8-16,0-6 0,-4 6 15,-1 3-15,1-3 0,1-2 16,-1 3-16,1 2 0,2-3 16,3-3-16,-3 2 0,-2 2 0,2-5 15,1-4-15,-4 0 16,-1 1-16,2 5 0,3 4 16,-4-2-16,-1-1 0,2-3 15,2-1-15,-1 2 0,-1 0 0,2-2 16,0 2-16,-2-3 0,0 1 15,2 1-15,1-1 0,-3 0 16,-1 0-16,5-1 0,2 0 16,-1 1-16,-2 1 0,2 0 15,0 0-15,-3 2 0,-1 0 0,-1-1 16,0-1-16,-2 0 16,-2-1-16,2 4 0,1 4 15,-1-4-15,-2-2 0,1-1 0,-1-1 16,-1 4-16,-1 3 0,1-5 15,3 1-15,-2 1 0,-2 3 16,1-1-16,2 2 0,-4-3 16,-3 0-16,3 4 0,3 0 15,-2-4-15,-2-2 0,4 0 16,1 2-16,-3 0 0,-1 2 0,1-1 16,4 1-16,-2 2 15,-1-1-15,0 0 0,3-3 0,0 0 16,1 0-16,1 4 0,2 1 15,-3-1-15,-1-1 0,2-5 16,2-2-16,-3 2 0,-2-2 16,1 2-16,1 0 0,-1 2 15,0 0-15,3 2 0,4 2 16,-2-4-16,0 0 0,-2 0 16,0 2-16,-3-3 0,-1-1 0,3 1 15,2 1-15,-1 1 0,-2 0 16,3 0-16,1 2 0,-1 0 15,-2 4-15,-1-4 0,0-1 16,-2-6-16,-2-2 0,6 1 16,1 1-16,0 10 0,0 6 0,0-5 15,1-3-15,-1-3 16,-3-2-16,2 0 0,1-2 16,-4 0-16,-3-2 0,-1 8 15,2 4-15,0-3 0,1-3 0,-3-4 16,-1-5-16,-7 2 0,-5 4 15,3 2-15,2 2 0,-8-2 16,-5-1-16,-1 1 0,-3 1 16,-4 3-16,-4 1 0,-7-1 15,-5-2-15,-8-3 0,-4-3 16,-9 2-16,-5 1 0,-1-1 16,-5 1-16,7-2 0,3 2 0,1 0 15</inkml:trace>
  <inkml:trace contextRef="#ctx0" brushRef="#br0" timeOffset="982513.3236">3519 4113 0,'0'0'15,"0"0"-15,0 0 0,0 0 0,0 0 16,24-8-16,-24 8 16,0 0-16,23 2 0,-23-2 0,21 5 15,-11-3-15,2-1 0,2 1 16,-1 2-16,0-2 0,1 0 16,2 0-16,0-1 0,3 3 15,1-1-15,5 3 0,3-3 16,-3 2-16,-2-2 0,5 0 15,3 1-15,-5-1 0,0 0 0,8 0 16,0 0-16,-1-1 16,-2 2-16,1-3 0,2 1 15,-2 0-15,0 0 0,3-2 0,3 0 16,-2 0-16,-3 0 0,11-2 16,4-2-16,-4 3 0,-1 1 15,1-3-15,2 1 0,-2 0 16,-1 0-16,5-2 0,0 0 15,-1 0-15,-3 2 0,0-1 16,0 1-16,-1-1 0,-2 1 0,2 0 16,-1-1-16,-2 2 0,1 1 15,4-2-15,3-1 16,-9 2-16,-1 0 0,9 1 0,3 0 16,-6-1-16,-4-3 0,4 1 15,0 1-15,-6 3 0,0 2 0,4-3 16,4-2-16,-7 2 15,-2 0-15,2 1 0,3 0 16,-3-1-16,-3 0 0,2-2 0,3 0 16,-2 2-16,-3 1 0,5-1 15,0-1-15,-3 0 0,-3-1 16,5 2-16,3 0 0,-3 2 16,-3-2-16,4 1 0,2-1 15,-4 0-15,-3 0 0,5 0 16,1 2-16,-5 0 0,-3-1 0,3 1 15,3 2-15,-6-2 0,-1 2 16,2-3-16,3 1 16,-5 0-16,-3 0 0,7 2 0,4-2 15,-13 0-15,0-1 0,10 0 16,2 1-16,-9 1 0,-2-1 16,5 0-16,4-1 0,-3 0 15,-3 0-15,2 2 0,1-2 16,-2 2-16,-2 0 0,5-1 15,2-1-15,-3 0 0,-2 1 0,2-1 16,2-1-16,-3 0 0,-4-1 16,4 0-16,3 0 15,-2 1-15,-3 1 0,4-2 0,3 1 16,-5-2-16,-4 0 0,4 2 16,3-2-16,-5 4 0,-3-2 0,3 0 15,-1-2-15,0 1 16,-2 1-16,1 1 0,0 1 15,-3-2-15,-2 0 0,4 0 0,3 0 16,-4 0-16,-4 1 0,5-1 16,3-1-16,-8 2 0,-1 1 15,7-2-15,2-2 16,-7 2-16,0 2 0,2-3 0,2 0 16,-2 0-16,-1-2 0,2 3 15,3 3-15,-2-3 0,-4-3 0,3 2 16,0 0-16,-1 0 15,-2 1-15,3 0 0,1 1 16,-2 0-16,-2-1 0,3 1 16,2 0-16,-3-1 0,0 2 0,-2-2 15,4 0-15,-2 0 0,1 1 16,1 0-16,0 0 0,-2 0 16,-2 0-16,4 0 0,2 0 15,-3 4-15,0 2 0,1-3 16,1-3-16,0-2 0,-1-1 0,1-1 15,1 2-15,-3 3 0,-2 4 16,3-2-16,3-1 16,-3-2-16,-1 1 0,2 0 0,6 1 15,-5-3-15,-3-1 0,5 2 16,3 1-16,-3-1 0,-1-1 16,2 0-16,1-1 0,-2 0 15,-2 1-15,8-1 0,0 0 16,-6 1-16,-1 2 0,7-2 15,1-2-15,-4 3 0,-2 1 16,4 0-16,0 0 0,-4-3 0,-3-2 16,5 1-16,3 1 15,-5 3-15,-4 3 0,4-7 0,3-2 16,-4 4-16,-2 2 0,3 1 16,2-1-16,-3-2 0,-1-1 0,2 0 15,2 1-15,-4-1 16,-1 1-16,2 0 0,1 1 15,-3-3-15,-2-1 0,6 2 16,2-1-16,-4 2 0,-3 3 0,4-1 16,4 0-16,-6-1 0,-4-1 15,4 1-15,4 0 0,-3 0 16,-3 1-16,2-4 0,2 1 16,-3 0-16,0 2 0,1 0 15,3 2-15,-6-4 0,-1-4 0,5 3 16,3 1-16,-3 2 0,-3 0 15,4 1-15,3-1 16,-5-1-16,-3-3 0,4 1 16,4 1-16,-4 1 0,-2 3 0,2-4 15,2-2-15,-1 2 0,-1 2 16,2-4-16,1 0 0,-2 2 16,-1 2-16,3 0 0,0 0 15,-2 0-15,-1 1 0,4-1 16,1-1-16,-4-1 0,-2-2 0,6 3 15,4 1-15,-6-2 0,-3-2 16,6 5-16,3 5 16,-4-3-16,-3-2 0,5-3 0,3-1 15,-5 3-15,-3 1 0,5-2 16,4 0-16,-7 0 0,-4 2 16,12-2-16,4-2 0,-13 1 15,-3 0-15,10-1 16,8-1-1,9 1-15,6 0 0,-12 0 0,-9 0 0,6 4 16,-1 3-16,-3-3 0,-4-3 16,1 0-16,1 1 0,-3-1 15,-2-2-15,3 4 0,1 1 16,-2-2-16,-3-3 0,4 3 16,2 1-16,0 2 0,-1-2 0,1 0 15,0 0-15,1-1 16,1 0-16,-1 0 0,1-1 15,1 2-15,0 2 0,1-3 0,-1 0 16,0 1-16,-2 2 0,3-2 16,2-2-16,-2-1 0,-2 1 15,4 0-15,2-1 0,-3 1 16,-2-1-16,9 1 0,2 1 16,-10 2-16,1 2 0,23-3 15,-8-2-15,-7-1 0,-4 1 0,3 6 16,0 4-16,-5-5 15,-4-3-15,3-4 0,1 0 0,-1 3 16,2 2-16,7-6 0,5-6 16,-9 10-16,-5 7 0,1-3 15,0-1-15,-5-4 0,-3-1 16,6 1-16,4 2 0,-4 0 16,-1 0-16,-3 0 0,-2 0 15,0-3-15,-1-2 0,-1 1 16,0-3-16,-4 6 0,-3 4 0,-1 0 15,0-1-15,-17-1 0,0-2 16,2-2-16,1-2 0,-1 0 16,-2 2-16,-2 0 0,-3 1 15,-3-1-15,-3-1 0,0 2 16,-3 1-16,-3 0 0,1-3 16,-7 2-16,-5 1 0,-4 3 15,-2 4-15,2-2 0,3 0 16,2-2-16</inkml:trace>
  <inkml:trace contextRef="#ctx0" brushRef="#br0" timeOffset="988882.3043">2432 4053 0,'0'0'0,"0"0"15,0 0-15,0 0 0,2-19 0,-2 19 16,0 0-16,0 0 0,16-20 16,-16 20-16,11-11 0,-5 7 15,2 0-15,0 2 0,2 1 16,1 0-16,2 0 0,-1 1 16,3-1-16,2 2 0,2 1 15,-1 1-15,6-2 0,0 1 16,1-1-16,9-1 0,5 1 15,-2 0-15,2-1 0,8 2 16,4 1-16,-3-1 0,-1-1 0,10-1 16,1-1-16,-3 0 0,-1 1 15,3 2-15,0 5 0,4 0 16,-6-2-16,3-1 0,1-1 16,-5-2-16,-3-1 0,12 1 15,-1 1-15,-1 1 0,-4 1 16,4-2-16,5 1 0,-10-1 0,-8-2 15,30 3-15,-2-1 16,-6 2-16,-6-1 0,2-1 0,3 0 16,-13-2-16,-5-2 0,8 2 15,6 0-15,-7 1 0,0 0 16,-2-1-16,0 0 16,-3 6-16,-1 4 0,4-7 0,3-3 15,-8-1-15,-4-2 0,7 6 16,2 4-16,-5-4 0,-3-2 15,2-2-15,5 0 0,-6-1 0,-1 1 16,3 1-16,3 3 16,-4-2-16,-6-1 0,8 0 0,3 0 15,-5 0-15,-4 0 0,4-1 16,1-2-16,-4 3 0,-4 1 16,4 3-16,3 1 0,-4-2 15,-2 0-15,5-3 0,2-2 16,-2 2-16,-2 0 0,4 3 15,3 1-15,-9-4 0,-2-2 0,6 0 16,4 4-16,-3 0 0,0 1 16,4-4-16,3-5 0,-3 4 15,-2 1-15,4 3 0,3-1 16,-5 4-16,-3 0 0,4-5 16,3-5-16,-5 3 0,-1-1 15,1 5-15,4 1 0,-3-3 16,-3-5-16,3 4 0,3 2 15,-4-1-15,-2 0 0,3 0 16,3 3-16,-6-2 0,-4 1 0,5-2 16,3-2-16,-3 3 0,0 1 15,0-1-15,4-1 0,-1-1 16,-2 0-16,4 0 0,4 1 16,-6 0-16,-4 0 0,6 0 15,4 1-15,-3 0 0,-1 0 0,5 1 16,2-2-16,-7 3 0,-4 4 15,5-5-15,2-2 16,-2-1-16,-3-2 0,2 1 0,3 1 16,-5 0-16,-2 1 0,5 3 15,4 2-15,-6-4 0,-5-2 16,7-3-16,5 0 0,-3-3 16,-3-1-16,4 5 0,0 3 15,-4 0-15,-5 0 0,8 2 16,4 2-16,-2-3 0,-3-2 15,3-1-15,2-1 0,-6 1 0,-4-1 16,5 1-16,1 2 16,-2-1-16,-4 0 0,5 2 0,5 0 15,-6 2-15,-7 1 0,7-4 16,2-2-16,-5 2 0,-3 1 16,3 1-16,3 0 0,-4 2 15,-2 0-15,5-2 0,5-4 16,-8 2-16,-4 2 0,4-1 15,3-1-15,-1 5 0,-1 0 0,1-1 16,2-1-16,-6-3 0,-1-3 16,4 1-16,4 0 15,-6 2-15,-3 1 0,3 0 0,2-1 16,-4 0-16,-2 1 0,1-1 16,3 1-16,-6 1 0,-4-1 15,3 0-15,2-1 0,0-1 16,-3 0-16,3 2 0,3 2 15,-8-3-15,-5-4 0,4 4 0,3 1 16,-4 2-16,-3-1 0,4 0 16,3-1-16,-4-2 0,-4-2 15,4 3-15,3 2 0,-17-1 16,2 2-16,19-2 0,2-1 16,-23 0-16,2 0 0,7 1 15,6-1-15,-3 2 0,-2 0 16,6 0-16,3 2 0,-3-4 15,-2-3-15,4 1 0,4 1 16,-5-1-16,-3 0 0,3 1 16,2 1-16,-2 0 0,-2 0 0,5 0 15,3 0-15,-3 0 0,-2-1 16,2 1-16,3 1 16,-3-1-16,-2 0 0,9-1 0,2-3 15,-11 2-15,-3-1 0,25 1 16,-1 0-16,-28 2 0,-1 0 15,27 0-15,-2 0 0,-23 0 0,0 0 16,19-1-16,1-1 16,-6 2-16,-4 1 0,3 2 0,1 2 15,-5-2-15,-4 1 0,4-3 16,4 0-16,-5 2 0,-4 0 16,3 1-16,0-2 0,-3 4 15,-1 3-15,4-1 0,4-1 16,-3-3-16,-1-1 0,3 0 15,2 1-15,-6-4 0,-3-4 0,-2 3 16,1 2-16,-18-2 0,2-2 16,11 0-16,-4 3 15,-19-1-15,-1-1 0,-1 0 0,0-3 16,-4 2-16,-1-1 0,-5 1 16,-4 1-16,0 1 0,0-1 0,0 0 15,0 1-15,1 1 0</inkml:trace>
  <inkml:trace contextRef="#ctx0" brushRef="#br0" timeOffset="990343.9224">18707 4047 0,'0'0'0,"4"0"0,1 2 15,1-1-15,1 1 0,1-2 0,2-1 16,2 1-16,3 1 16,4 0-16,4 2 0,0-3 0,1 0 15,9 1-15,1 4 0,1-3 16,-1-1-16,10 0 0,2 0 15,-1 2-15,0 1 0,3-1 16,-1-1-16,8 1 0,-2 2 0,0-1 16,1-1-16,-1 0 0,1-2 15,10 3-15,1 0 0,-2-1 16,-1 1-16,1-1 0,-2 1 16,10-3-16,-4-1 0,3 0 15,0 1-15,-1 1 0,-2 0 0,31 2 16,-8-2-16,-8-1 15,-7 0-15,-1-2 0,0-2 16,-4 4-16,0 3 0,2-3 16,2-2-16,0 2 0,0 0 0,1 4 15,1 3-15,-1-5 0,-2-4 16,2-1-16,0 2 0,-4 5 16,0 3-16,3-5 0,1-5 15,-3 0-15,0-1 0,1 3 16,1 2-16,-3-2 0,1 0 0,3 1 15,2 0-15,-2 0 0,-1-1 16,1 1-16,2-1 16,-2 2-16,0 2 0,-1-5 15,0-2-15,-4 2 0,-1 0 0,1 4 16,2 3-16,0-5 0,-1-3 16,3-3-16,2-1 0,-3 4 15,-2 3-15,1-2 0,3 0 16,-1-1-16,-1 1 0,2 0 15,1 0-15,-1 0 0,0-2 16,4 2-16,3 0 0,-8-2 16,-6 2-16,2 0 0,0 0 15,2 0-15,1 1 0,0 1 0,2 0 16,-4 0-16,-4-2 0,0 2 16,0 3-16,-1-6 0,0 0 15,1-1-15,1 0 0,-2 2 16,-1 3-16,0 1 0,0 0 15,0-2-15,0-2 0,0 0 16,0-1-16,-1 3 0,-1 0 0,1 0 16,2 0-16,-2 1 0,-3-1 15,3 2-15,2-1 0,-2-1 16,-1 0-16,1 2 0,1 1 16,0-1-16,0 1 0,1-2 15,2 0-15,-4 6 0,-4 3 0,4 1 16,1-1-16,-1-7 15,1-2-15,3-1 0,0 0 16,-2 4-16,-1 0 0,1 2 16,0 1-16,-1-2 0,-2-3 0,6 0 15,2 2-15,0-4 0,-1-1 16,2 1-16,1 4 0,-5-1 16,-2 1-16,2-1 0,-1-2 15,-2 3-15,-1 2 0,4-4 16,3-3-16,-4-1 0,-3-2 0,2-1 15,1-2-15,-4 8 0,-3 4 16,3-1-16,0 0 16,1-1-16,0 1 0,0-6 15,1-1-15,-2-1 0,-2 2 0,-1 2 16,0 0-16,-3 2 0,-2 0 16,2-7-16,-1-6 0,-5 5 15,-5 4-15,-1-1 0,-1-1 16,-3-1-16,-5-2 0,0-1 15,-3-1-15,-5 2 0,-2 3 0,-6 2 16,-5 1-16,-2-5 0,-2 0 16,-9 3-16,-2 2 15,-4-2-15,-3 4 0,3-1 0,1 0 16,1 0-16</inkml:trace>
  <inkml:trace contextRef="#ctx0" brushRef="#br0" timeOffset="995480.4811">3082 5083 0,'0'0'15,"0"0"-15,0 0 0,0 0 0,0 0 16,25 8-16,-25-8 0,20 5 16,-20-5-16,23 7 0,-9-4 15,3 2-15,2 0 16,2 1-16,-1-1 0,2 1 16,2 1-16,0-2 0,0 0 15,11 2-15,3-1 16,-3 0-16,-1-1 0,1 0 15,6 0-15,-2-3 0,0 2 16,13 1-16,2-2 16,4 1-16,1 0 15,0-2-15,-2-2 0,10 0 0,-2 1 16,0-1-16,0 0 16,-1-2-16,-1-1 15,19 2 1,3 0-16,6 0 15,6 0-15,-10 0 0,-9 1 0,-1 0 16,-14 0-16,22-1 0,-11 1 16,-8-2-16,-7-2 0,5 1 15,3 1-15,-10 1 0,-5 0 0,0 2 16,1 1-16,-1-4 0,-1-2 16,2-3-16,3-1 15,-6 1-15,1 3 0,1 5 0,3 3 16,-8 1-16,-4-2 0,6-3 15,5-3-15,-7 0 0,-4 2 16,6 3-16,3 4 0,-6-3 16,-4-1-16,7-3 0,5-2 15,0-1-15,0-2 0,-3 5 0,-1 2 16,-3-1-16,-3-2 0,1 2 16,0 1-16,-2-1 0,-2 1 15,4-3-15,2 0 0,-3 1 16,-2 1-16,3-3 0,3-1 15,-3 2-15,-2 2 0,1-1 16,0 0-16,-18 1 16,3 0-16,13 2 0,9 1 15,-7-1-15,-8 0 0,19-2 0,-7-1 16,-1 0-16,-3 2 0,0-2 16,1-1-16,-19 4 0,1 3 0,9-3 15,2-1-15,2-1 0,1-1 16,0 2-16,0 0 15,0-1-15,2-1 0,-2-1 0,-1 1 16,0-2-16,2 3 0,0-2 16,1 0-16,0 2 0,-1 0 15,1-1-15,0-2 0,0 1 16,1 1-16,-1 1 0,0 1 16,2-2-16,2 1 0,-2 0 15,0 2-15,0-1 0,-1-1 0,1-1 16,0-1-16,-2 2 0,-1 2 15,3-5-15,3-4 0,-2 3 16,-3 2-16,2 0 0,2 0 16,-3 2-16,-2 2 0,2-4 15,3 0-15,-4 1 0,-3 1 16,3 0-16,3 0 0,-5 0 16,0-1-16,1 1 0,2 2 15,0-3-15,1-1 0,-2 0 16,-2 2-16,-1-1 0,-1-2 0,1 3 15,2 2-15,-2 0 0,-1 2 16,0-3-16,2-2 0,0-3 16,0-2-16,-1 4 0,2-1 15,-2 3-15,-1-1 0,-1 1 16,2 0-16,-3-1 0,1-1 16,-3 2-16,4 0 0,-4 0 15,-2 0-15,6 0 0,1 0 16,-8 1-16,-1 1 0,3-2 15,5-2-15,-5 1 0,-2 1 0,1 0 16,1-1-16,1 1 0,-1-1 16,-2 1-16,-1 1 0,1-1 15,1-1-15,0 1 16,-1-1-16,6 1 16,5-1-16,-6 1 0,-7 0 0,2 0 15,2 0-15,-5 0 0,-1 0 0,2 2 16,2 0-16,-4-2 15,-1-1-15,4 0 0,4 0 16,-9 1-16,-1 2 0,7-1 16,2-1-16,-7-1 0,1 1 15,3 1-15,2 1 0,-2-1 16,-2 0-16,2 1 0,0 1 16,0-2-16,-1-1 0,5 4 15,-1 3-15,-5-3 0,0-4 0,3-3 16,2 1-16,-1 2 0,-1 4 15,0-2-15,1-1 0,1-2 16,1-1-16,2 2 0,1 1 16,0-1-16,-2-1 0,7 1 15,-1 1-15,-1 0 0,-2 1 16,3-4-16,1-3 0,-2 3 16,-2 1-16,0 1 0,1-1 15,1 0-15,0 0 0,1 0 0,1 0 16,-3-1-16,0 0 0,0 0 15,-2-1-15,3 1 0,1 0 16,-1 1-16,0 0 0,-1 0 16,1 0-16,1 0 0,0 1 15,-1-2-15,0 0 0,-2 1 16,1 1-16,0-2 0,-1 0 0,1 1 16,1-1-16,-3 2 0,1 2 15,-2-2-15,1-2 0,1 1 16,-1 1-16,0-1 0,-1 1 15,1 0-15,-1 2 0,1 0 16,-1-1-16,1-1 0,-1-1 16,0 1-16,1 0 0,-1 0 15,1-2-15,-1 2 0,0-1 16,-1 1-16,1-1 0,-1 1 16,0 0-16,0 0 0,-1 0 0,1 0 15,3 0-15,-4 0 0,-1 0 16,3-1-16,0 0 0,0 0 15,-1 1-15,0-2 0,0 0 16,-1 1-16,0 0 0,2 1 16,0 0-16,-1 0 0,0 0 15,-2 0-15,0 1 0,0-2 16,-1 0-16,0-1 0,2 1 16,-1-3-16,0 1 0,0 1 15,1 1-15,0 3 0,-1 0 0,0-1 16,0-2-16,-1 0 0,0 0 15,0 1-15,-1-2 0,-1 1 16,-1 1-16,2 0 0,1 2 16,-4-1-16,0 1 0,1-2 15,0 0-15,0-1 0,-1-1 16,1 0-16,0 2 0,-1-1 16,-1 1-16,2 1 0,1-1 15,-1 0-15,-1 0 0,2 0 0,0 0 16,0 1-16,0 1 0,0-1 15,0 0-15,0 0 0,-1 0 16,2 0-16,0-1 0,0 2 16,1 0-16,0-1 0,2 0 15,-3 0-15,-3 1 0,3-1 16,3 0-16,-2 1 0,-1 0 0,1 0 16,2 1-16,-1-1 0,-1 0 15,0 1-15,-1 1 0,0 0 16,1 0-16,0 0 0,2-2 15,-1 1-15,1-2 0,0-1 16,2-1-16,-1 1 0,1 1 16,0 0-16,0 2 0,1-4 15,-1-1-15,5 3 0,-1 4 16,-2-5-16,-1-3 0,1 3 16,-1 3-16,-1-2 0,-2-1 0,3-2 15,0-3-15,-2 3 0,-1-2 16,0 2-16,1 1 0,1-2 15,-2 1-15,1-2 0,2-2 16,-2 5-16,-1 2 0,0 1 16,-2 1-16,0-2 0,0-2 15,1 1-15,1 0 0,2-1 16,0-1-16,1 0 0,-2-1 16,2 1-16,-1 1 0,1 1 15,-1-3-15,-1 3 0,0 1 0,-1 1 16,0-2-16,1 0 0,-2-2 15,1 1-15,0-1 0,-2 0 16,-1 0-16,0 1 0,0 1 16,1 0-16,0 0 15,-3 0-15,1-2 0,0 0 16,-1 1-16,5-2 16,6 0-16,2-1 0,1 0 15,-7 1-15,-5 1 0,6 1 0,-1-2 16,-1 2-16,-3 0 0,-1-1 15,-2 0-15,-1 1 0,0 1 16,-1-1-16,1 1 0,-6-1 16,0-3-16,2 2 0,0 2 15,-2-1-15,0 1 0,0-2 16,1 1-16,0-2 0,0 2 0,0 1 16,1-1-16,-2 0 0,-1 0 15,2-3-15,3-1 0,-3 3 16,-1 0-16,-2 2 0,0 0 15,0 0-15,0 0 0,1 0 16,2 0-16,0 0 0,2 0 16,-1 0-16,-1 2 0,1-2 15,-1 0-15,1 0 0,0 0 16,0-3-16,-2 0 0,-1 3 16,0 3-16,0-2 0,0-1 0,1 2 15,0-1-15,-1-2 0,-2-2 16,2 0-16,3 2 0,-3 1 15,-1 1-15,-2 0 0,1 1 16,0-1-16,0 1 0,2-2 16,2-2-16,-2 1 0,-1 1 15,1 0-15,1-2 0,1 0 16,0 0-16,0 1 0,1 2 16,1-1-16,-2 0 0,0 0 15,1 0-15,-1 0 0,-1 3 0,1-2 16,2 0-16,-2 0 0,0 0 15,1 1-15,1 1 0,-1-2 16,1 0-16,-3 1 0,-1-1 16,0 2-16,1-2 0,0 1 15,0 0-15,0 1 0,2 0 16,-3 0-16,0 0 0,0-2 16,1-1-16,0 1 0,0 1 15,-1 2-15,0 0 0,0-1 0,0 1 16,1-2-16,-1 1 0,1 0 15,1 1-15,-2-1 0,-2 0 16,1 2-16,0 0 0,1-1 16,2-2-16,-1 2 0,-1-1 15,-2 0-15,-1 2 0,3-3 16,2-1-16,-1 1 0,-1 1 0,1 1 16,2-2-16,-1 2 0,0-2 15,2 0-15,0 1 0,-1-1 16,1 1-16,2-1 0,3-1 15,0 0-15,0 2 0,1 0 16,1-2-16,1 0 0,0 0 16,6 0-16,-1 2 0,-1-1 15,1-1-15,-2-1 0,1-1 16,0 2-16,1 3 0,-1-3 16,-1 1-16,3-1 0,2 2 0,-3 1 15,1 3-15,1-3 0,2-1 16,6-2-16,0 1 0,-2-2 15,0 1-15,-1 0 0,1 3 16,0-1-16,-1 1 0,0-1 16,1-2-16,-1-2 0,0-2 15,4 1-15,3 0 0,3 0 16,-2 0-16,0 2 0,1 0 16,-1 0-16,1-3 0,0 5 0,0 0 15,1 0-15,-1-1 0,2 1 16,1 0-16,26 0 0,-7-5 15,-6 3-15,-4 1 0,-2-1 16,-2-1-16,4 2 0,3 1 16,-6-4-16,-3-2 0,3 1 15,4-2-15,-2 4 0,-1 2 0,2 0 16,3 3-16,-4-3 16,-1 0-16,4-2 0,3-4 15,-2 1-15,0 0 0,0 0 0,3 1 16,-1 0-16,-3 3 0,4-2 15,2-1-15,-2 2 0,-4 0 16,4 1-16,2 1 0,-1-1 16,-1 0-16,2-3 0,2-5 15,-2 4-15,-1 4 0,3 3 16,2 0-16,-4-4 0,-3-2 0,3-2 16,1 1-16,-1 0 0,-2 1 15,0-2-15,2 1 0,-3 2 16,-3 1-16,1 0 0,-1-3 15,-4-1-15,-2 0 0,2 4 16,1 2-16,-3-2 0,-2-4 16,0 1-16,0 1 0,-1-1 15,-3 1-15,3 1 0,1 0 16,-1-2-16,-2-2 0,2 2 16,-1 3-16,-1 2 0,-2 2 0,0-4 15,2-3-15,-4 2 0,-3-1 16,0 6-16,-1 1 0,-5-4 15,-3-2-15,-2 1 0,-1 1 16,-8-2-16,-4-3 0,-2 0 16,-1-2-16,-9 3 0,-9 3 15,-5-1-15,-2-1 0,-4 1 16,-4 0-16,3 2 0,3-1 16,0 1-16</inkml:trace>
  <inkml:trace contextRef="#ctx0" brushRef="#br0" timeOffset="997244.4129">3383 5807 0,'0'0'0,"0"0"16,0 0-16,0 0 0,0 0 0,0 0 15,0 0-15,11-18 0,-11 18 0,0 0 16,0 0-16,26-8 16,-26 8-16,23-4 0,-7 3 15,2 0-15,-2 0 0,2 0 0,5 0 16,2 0-16,0 0 0,10-2 15,3 2-15,0-1 0,0 2 16,3-2-16,1 0 0,10-1 16,-1 0-16,3 2 0,0 2 15,9-1-15,1 1 0,4-1 16,1 0-16,5-1 0,-8 1 0,2-1 16,3 1-16,8-3 15,-3 0-15,1 0 0,0 1 0,31 1 16,-9 1-16,1-3 0,1-1 15,-10-1-15,-10 1 0,10-1 16,5 1-16,-8-2 0,-3 1 0,1 3 16,4 3-16,-1-2 15,1 0-15,1-2 0,3 2 16,1 0-16,-4 1 0,5 2 16,3 2-16,-6-1 0,-4 0 0,8 1 15,6-1-15,-11-1 0,-6 1 16,3 3-16,0 2 0,0 1 15,2 0-15,13-5 16,13 0-16,13 6 16,9 4-16,12-8 15,8-6-15,-27 1 16,-18 1-16,5 1 16,4 2-16,2-3 15,2-2-15,-14 0 0,-9 0 16,10 1-16,5 3 15,4-3-15,4 0 16,-19 2-16,-11 1 0,-2-2 16,0 0-16,2 3 15,0 2-15,-14-1 0,-9-1 16,12-3-16,8 2 16,-8-2-16,-6-2 0,9 1 0,3 2 15,-18-2-15,-12 0 0,3-3 16,2-3-16,-7 2 0,-5 0 15,11-1-15,7-3 16,-3 1-16,0 0 0,-17 1 16,-14 0-16,-9 3 15,-8 2-15,-9 5 16,-6 2-16,-3-2 0,0-2 16,-2 0-16</inkml:trace>
  <inkml:trace contextRef="#ctx0" brushRef="#br0" timeOffset="999894.4568">12925 5915 0,'0'0'0,"0"0"0,0 0 0,0 0 0,0 0 16,0 0-16,20-10 16,-20 10-16,0 0 0,0 0 0,25-7 15,-25 7-15,0 0 16,29-2-16,-13 1 16,-2-1-16,-1 1 0,0 0 0,1 1 15,1 1-15,3-1 0,0 1 16,2-1-16,0 0 0,0 0 0,7 0 15,3-1-15,0 0 0,0 2 16,-2-1-16,1 0 16,2 1-16,1 1 0,5-1 15,-1-2-15,-1 1 16,1 0-16,0 0 0,-1 0 16,-1 0-16,0 1 0,2-1 0,1-1 0,-1-1 0,-1 1 15,8 0-15,0 0 16,-4 1-16,-1 1 0,0 1 0,2 1 15,-3-3-15,-1-3 0,0 2 16,1 0-16,-1 0 0,0 0 16,2-1-16,0 1 0,1-1 15,1 0-15,0 0 0,3 1 16,3 1-16,-4-1 0,1-1 16,2 0-16,-2 2 0,0 2 0,1-1 15,2-2-15,-3-1 16,-1 0-16,4 2 0,3 3 0,-3-4 15,-3-1-15,3 1 0,4 0 16,-3 0-16,1-1 0,8-1 16,0 2-16,2 0 0,-2 2 15,2-2-15,1-1 0,-3 1 16,-3 0-16,3 2 0,1 0 16,8 0-16,-1-1 0,17 1 15,-8 1-15,-5 2 0,-3 1 0,3-2 16,3-1-16,-4 0 0,-2 2 15,-2 1-15,-1 3 0,-2-6 16,1-3-16,6 3 0,5 1 16,-3 1-16,-1-2 0,0-1 15,2-2-15,-3 0 0,-1 0 0,3 1 16,3 0-16,-5-1 16,-2-1-16,4-1 0,0-1 15,1 6-15,-1 3 0,4-1 16,2-1-16,-1-1 0,0-2 0,0 0 15,1-2-15,-1 4 0,0-1 16,1 0-16,1 1 0,1-2 16,2 0-16,-3-1 0,-1-2 15,-3 0-15,0 0 0,1 2 16,2 1-16,-1 1 0,-2-1 0,1 2 16,-1 0-16,0-2 0,-2-1 15,3 1-15,2 1 16,0 3-16,-1 2 0,-3-6 0,0-4 15,-5 1-15,-2 2 0,4-1 16,3 2-16,-5-2 0,-3 0 16,2-3-16,0 1 0,2 1 15,2 0-15,-1 2 0,1-1 16,-4 1-16,-3 0 0,0 2 16,-1 2-16,0-5 0,3-2 15,3 0-15,4 0 0,-6 2 0,-2 1 16,0-2-16,0-2 15,1 1-15,-1 2 0,3 1 0,0 0 16,0-3-16,1-3 0,-2 5 16,0 3-16,-5 3 0,-5 3 15,3-3-15,4-1 0,2-1 16,2-4-16,1-1 0,1 0 16,-6 1-16,-2 0 0,2 5 15,2 0-15,-4 1 0,0-1 0,2-3 16,1-1-16,0 1 0,-1 3 15,2-1-15,1 1 0,-4 2 16,-4 1-16,5-4 0,3 0 16,-3 0-16,-2 2 0,2-2 15,1 0-15,-3 2 0,-1 2 0,4 1 16,1 2-16,1-9 16,0-4-16,0 1 0,-1 2 15,-3 2-15,0 1 0,2-2 0,2-1 16,-1 3-16,0 3 0,2 0 15,1 0-15,-4-5 0,-3-3 16,-3 3-16,-1 3 0,4 4 16,1 6-16,2-9 0,1-5 15,-5-2-15,-3 1 0,0 4 16,0 6-16,-1-5 0,1 0 0,0-2 16,1 0-16,-4 1 0,-2 1 15,1 1-15,2-1 0,-3 1 16,0 1-16,0-3 0,1-2 15,1 0-15,-1 0 0,-1 2 16,-2 1-16,-2 0 0,1 0 16,-1-2-16,3-1 0,-4 2 15,-2-1-15,-1-4 0,-1-1 16,-1 4-16,-1 3 0,1 0 16,-1-3-16,1 2 0,-1 3 0,2-7 15,0-1-15,-14 4 0,2 3 16,-1-3-16,4-3 0,3 3 15,1 1-15,1-3 0,-1-2 16,2 3-16,-1 4 0,1-1 16,1-1-16,-2-1 0,1-1 15,0-1-15,1 1 0,-1-2 16,-1-1-16,1 2 0,1 2 16,-2 1-16,1-4 0,-1 1 15,2-2-15,0 2 0,1 1 0,-2 0 16,1 0-16,-5 1 0,2 1 15,3-2-15,1-2 0,-4 1 16,1 0-16,0 0 0,-1 0 16,1 0-16,0-2 0,0 3 15,-2 0-15,1-1 0,1-3 16,-2 2-16,0 2 0,-1-3 16,1-2-16,0 2 0,0 4 15,-2 1-15,-1-4 0,1 1 0,2-2 16,-3 2-16,-1 0 0,2-1 15,1-4-15,-1 6 0,1 2 16,0-4-16,1-1 0,-2 3 16,-1 3-16,2-2 0,1-1 15,0-1-15,1 1 0,-2-1 16,-1 1-16,0-2 0,1-2 16,0 1-16,1-2 0,1 4 0,-1 1 15,-2 4-15,0 3 0,1-4 16,-2-2-16,2 1 0,2 0 15,-1-2-15,-2 0 0,1-1 16,3-2-16,-3-1 0,-1-2 16,-1 2-16,0 3 0,-2 2 15,-1 4-15,-3-4 0,0-1 16,-4-5-16,2-4 0,-4 4 16,-4 6-16,-4 0 0,-2 0 0,-3 1 15,-4-2-15,0 0 0,-2 0 16,0 0-16</inkml:trace>
  <inkml:trace contextRef="#ctx0" brushRef="#br0" timeOffset="1.00131E6">2385 6690 0,'0'0'0,"0"0"0,0 0 16,24 7-16,-24-7 0,25 2 16,-5 1-16,1 1 0,1 3 15,10 0-15,3 0 0,3-1 0,0 1 16,5 0-16,4 2 16,11-1-16,-1-1 0,11-1 0,0-2 15,1 1-15,1 1 0,10-3 16,1-2-16,-4 0 0,-2 0 15,13 2-15,-2 0 0,2 2 16,-9 1-16,-3 0 0,-24-1 0,-16-3 16</inkml:trace>
  <inkml:trace contextRef="#ctx0" brushRef="#br0" timeOffset="1.00764E6">5236 6656 0,'0'0'0,"0"0"15,0 0-15,0 0 0,0 0 0,20-11 16,-20 11-16,0 0 16,27-5-16,-16 5 0,1 0 0,2 0 15,2 2-15,3-1 16,3 1-16,2-1 0,1 0 0,11 1 16,2 1-16,2-2 0,2-1 15,13 1-15,3-1 0,-4 0 16,-1 1-16,14-2 0,3 0 15,-3 1-15,-2 1 0,12-2 0,3-3 16,-6 1-16,-5 1 0,15 0 16,2 0-16,-6 2 0,-7 2 15,41-4-15,-10 1 0,-13-2 16,-12-3-16,7 2 0,6-1 16,-12 0-16,-5-1 0,7 3 15,4 2-15,-7-1 0,-5 2 0,4 1 16,3 2-16,-4-8 15,-1-3-15,4 6 0,3 5 0,-7-2 16,-4-2-16,5-2 0,3 0 16,-7 1-16,-7 0 0,5 4 15,4 2-15,-7-1 0,-3-3 0,3 1 16,3 0-16,-6 0 16,-4 1-16,6 0 15,4-1-15,-8 2 0,-5 1 0,6-1 16,3-2-16,-7 1 0,-4-1 0,6 2 15,3 1-15,-5-1 0,-2-1 16,1 1-16,3-1 16,-6 0-16,-3-1 0,6-1 0,4-3 15,-6 5-15,-6 4 0,8-4 16,5-2-16,-5-1 0,-1 0 16,3 3-16,5 4 0,-6-3 15,-3-6-15,6 0 0,5 1 16,-7 1-16,-2 1 0,5-1 15,5-3-15,-5 2 0,-5 1 0,6-1 16,3 1-16,-9 1 0,-6 1 16,7 0-16,4 0 0,-5 0 15,-1-1-15,0 1 0,3 0 16,-6-2-16,-2 0 0,4-1 16,3-1-16,-7 3 0,-6 0 0,5-1 15,3-1-15,-2 1 0,0 0 16,1 1-16,2 1 15,-3-2-15,-2 1 0,4-1 0,3 1 16,-5 2-16,-3 1 0,4-1 16,3 0-16,-3-3 0,-1-1 15,1 1-15,0 0 16,-3 1-16,-4 1 0,5 0 0,2 1 16,-7 0-16,-4-2 15,20-1 1,13-2-16,17 2 0,11 2 15,-33-1-15,-20 0 0,-1-4 0,-2-3 16,-2 2-16,0 0 0,3 5 16,4 3-16,-2-3 0,-2-1 0,3-4 15,1-1-15,0 3 0,1 6 16,-1-3-16,1 0 0,-1-3 16,-1 1-16,1 1 0,2 0 15,-2 2-15,-3-1 0,4-1 16,4-4-16,-1 6 0,0 3 15,2-2-15,0-2 0,0 0 16,-2 0-16,3 1 0,0 0 16,1 2-16,0-1 0,0 0 15,1-2-15,0 2 0,-2 1 0,3 1 16,1 0-16,-2-3 0,0-2 16,2 9-16,0 7 15,0-8-15,1-6 0,2 3 0,3 1 16,-1 0-16,-2-1 0,2 0 15,2-2-15,1 2 0,0 1 16,3 1-16,4 2 0,-3-2 16,-2-2-16,2 0 0,2-2 15,-3 0-15,-1 1 0,5-2 16,4-1-16,-3 1 0,-1 0 0,2 1 16,3-1-16,-1-1 0,-1-1 15,5 1-15,4-1 0,-5 0 16,-1-3-16,4 0 0,3 0 15,-3 2-15,-1 2 0,0 0 16,0 2-16,0-5 0,-3-2 0,8 3 16,4 0-16,-4 4 15,-2-1-15,2-1 0,1 0 16,-5 1-16,-3 0 0,1-1 16,2 0-16,-2-1 0,-2 0 0,2 0 15,3-1-15,-3 1 0,-1 0 16,2 1-16,1 1 0,-3 0 15,-3 2-15,4-6 0,4-2 16,-1 0-16,-2 2 0,1 3 16,2 1-16,-4 3 0,-1 2 15,2-2-15,1-3 0,-4-1 0,-2 0 16,2 0-16,2 0 0,-1-3 16,-2-2-16,2 2 0,2 3 15,-1-4-15,-1-2 0,0 2 16,0 0-16,-3 1 0,-3 2 15,7 0-15,5 1 0,-10 0 16,-6 0-16,2 1 0,-1 3 16,1-1-16,0 1 0,7 1 15,4 0-15,-8-7 0,-5-5 16,-1 10-16,0 4 0,3-4 16,3-5-16,0 1 0,2 1 0,-3 4 15,-2 2-15,7-8 16,5-5-16,-10 9 0,-5 5 0,1-1 15,3 1-15,1-5 0,2-3 16,0 1-16,1 1 0,-5 0 16,-3 2-16,3-1 0,1-1 15,-3-1-15,-2 1 0,1-2 16,1-2-16,-4 3 0,-3 3 0,5-2 16,5-1-16,-11 0 15,-8 0-15,4-4 0,4-1 0,-3 4 16,-2 3-16,0-1 0,0-2 15,1-2-15,2-4 0,-5 7 16,-3 3-16,-1 0 0,1-2 0,1-1 16,1-1-16,-2-4 15,0 0-15,-3 1 0,0 1 16,-5-2-16,-5 1 0,-5 1 16,-2 0-16,-7 3 0,-5 4 0,-6-8 15,-4-3-15,-5 1 0,-4 2 16,-1 2-16</inkml:trace>
  <inkml:trace contextRef="#ctx0" brushRef="#br0" timeOffset="1.01036E6">2574 7526 0,'0'0'15,"0"0"-15,0 0 0,0 0 16,0 0-16,0 0 0,24-5 15,-24 5-15,0 0 0,36-1 16,-36 1-16,37-2 0,-18 1 0,4-1 16,5 1-16,0 0 15,1-1-15,12 1 0,3 0 16,-3-1-16,1-1 0,10 0 0,6 1 16,-2 1-16,-1 0 0,14 0 15,-2 1-15,-4 0 0,-4 1 0,11-1 16,2 0-16,-4-2 15,-2-1-15,10 3 0,2 3 16,-7-1-16,-6 0 0,36 1 0,-3-1 16,-13 0-16,-8-1 0,7-1 15,5-1-15,-7 1 0,-8 2 16,9-2-16,4 1 0,-10-1 16,-7 2-16,9-2 0,4-1 15,-4 0-15,-3-1 0,3 1 16,6-1-16,-8 1 0,-5 0 15,7 0-15,6 1 0,-9 1 0,-3-1 16,4 4-16,4 1 16,-5-5-16,-7-2 0,7-1 0,5-3 15,-6 4-15,-4 3 0,2 0 16,3 0-16,-5 1 0,-5 1 16,6-1-16,1 0 0,-4-1 15,-9-1-15,4 0 0,1 0 16,-3-1-16,-1 0 0,4 2 15,4 2-15,-8-1 0,-6 2 0,3-1 16,3 1-16,-4-3 0,-2-2 16,2 2-16,0 3 0,-5 0 15,-4-2-15,6 1 0,5 1 16,-8 1-16,-5 0 0,3-2 16,4-1-16,-3 2 0,-3 0 0,5 0 15,4-2-15,-4 1 16,-2-2-16,-1 0 0,1-1 15,-1 1-15,-2 2 0,9-1 16,6 2-16,-9-3 0,-6-2 0,4-1 16,2 0-16,0 1 0,0 3 15,2 1-15,4 3 0,-7-4 16,-3-2-16,9-1 0,7 0 16,-6 2-16,-6 1 0,5 0 15,5 0-15,-4-1 0,0 1 16,3 1-16,1 1 0,-6-2 15,-7-2-15,9-2 0,5 1 16,-2-3-16,-3-2 0,4 4 0,3 2 16,-6 0-16,-6 1 0,6-1 15,6 0-15,-3-2 0,-1 0 16,3-1-16,4 0 0,-6 0 16,-4 0-16,0 1 0,3-1 15,-4 4-15,0 1 0,6-2 16,4-3-16,-6 1 0,-4-1 0,3 2 15,3 1-15,-5 0 0,-2 2 16,5 0-16,6 0 16,-7-2-16,-2-1 0,3 0 15,3-1-15,-7 2 0,-5 1 0,8 0 16,6-1-16,-4 0 0,-3 0 0,3 0 16,1 1-16,-5-2 15,-4 0-15,7 1 0,7 1 16,-5 0-16,-2-1 0,1 1 15,6-1-15,-9-1 0,-2-1 16,5 4-16,4 4 0,-3-5 0,-4-2 16,7 0-16,3-4 0,-5 5 15,-3 2-15,5-2 0,5-1 16,-8 0-16,-5 0 0,7-1 16,5 1-16,-3 2 0,-1 3 15,4-4-15,4-2 0,-6 0 0,-6 0 16,9 0-16,4-1 15,-7 1-15,-8 2 0,8 0 16,4 0-16,-3-2 0,-2-3 0,6 2 16,4-2-16,-7 1 0,-6 0 15,7 0-15,4-1 16,-7 1-16,-4 1 0,6-1 0,4 2 16,-7-1-16,-3-1 0,6 1 15,4 2-15,-6-4 0,-3 0 16,5-3-16,3-2 0,-7 8 0,-3 4 15,4 0-15,5 1 16,-6-10-16,-3-8 0,6 12 16,4 9-16,-8-2 0,-6-1 0,4 0 15,1-1-15,-3-6 0,-2-1 16,1 0-16,3 3 0,-4 2 16,-4 1-16,7 2 0,4 0 15,-7-1-15,-6 0 0,4-3 16,4-1-16,-5 2 0,-2 2 0,9-1 15,6 0-15,-7-3 16,-6-2-16,5 3 0,2 1 16,-5 1-16,-2 0 0,6 2 0,6 2 15,-7-4-15,-3-1 0,6 1 16,5-1-16,-6 1 0,-4 1 16,6-3-16,6-2 0,-6 2 15,-3 2-15,3 1 0,3 0 16,-5-2-16,-2-1 0,5 0 15,5 0-15,-8 3 0,-5 2 0,6 0 16,5-1-16,-7-1 16,-4-2-16,4 0 0,1 0 0,-4-6 15,-4-3-15,6 5 0,4 3 16,-8 2-16,-3 2 0,5-12 16,4-5-16,-9 7 0,-5 5 15,0 6-15,1 1 0,-8-3 16,-6-3-16,5 0 0,4-2 15,-9 1-15,-4 1 0,-3 2 16,-5 2-16,1 0 0,-2-3 0,-5 0 16,-5 1-16,-6 2 0,-5 3 15,-5-5-15,-2-2 0,2-1 16,0 2-16,2 0 0</inkml:trace>
  <inkml:trace contextRef="#ctx0" brushRef="#br0" timeOffset="1.0199E6">22611 7500 0,'0'0'0,"0"0"15,0 0-15,23-1 0,-23 1 0,24 0 16,-4 1-16,1 1 16,2-2-16,12 2 0,5 1 15,-1-1-15,1 0 0,16 1 16,7 1-16,-3 2 0,-3-2 0,20 1 16,6 1-16,6 0 0,-7-2 15,20 1-15,7 0 16,-15 0-16,-11-2 0,56 3 0,2 2 15,-20-2-15,-13 2 0,9-3 16,5 1-16,-12-1 0,-10 1 0,17-6 16,12-3-16,-16 2 15,-10 1-15,17 4 0,13 4 16,-14-1-16,-9-4 0,14-2 16,11-1-16,-17-1 0,-13 0 0,16 2 15,9 0-15,-12-2 0,-9-1 16,14 1-16,12 1 0,-17 1 15,-12 0-15,16-2 0,11-2 16,-12 0-16,-9-1 0,15 4 16,11 1-16,-18-2 0,-12-1 0,15-2 15,12 0-15,-17 1 16,-11 0-16,14 3 0,10 3 16,-14-1-16,-11 1 0,13 0 15,9 0-15,-15-1 0,-10-1 0,15-1 16,10 1-16,-16 1 0,-9 3 0,8-4 15,7 0-15,-15 0 16,-12 2-16,7 1 0,6 0 16,-15-3-16,-10-1 0,4 3 15,3 2-15,-16 0 0,-13-2 0,-2-4 16,-1-4-16,-10 4 0,-7 3 16,-9-2-16,-5-1 15,-12-1-15,-7 0 0,-2 1 0,0 0 16,-2 1-16</inkml:trace>
  <inkml:trace contextRef="#ctx0" brushRef="#br0" timeOffset="1.02339E6">2972 8314 0,'0'0'0,"0"0"0,0 0 0,0 0 16,21-6-16,-21 6 0,20-3 15,-20 3-15,24 2 0,-7-1 16,3 2-16,2-2 0,2 1 0,1-1 16,7 2-16,9-1 0,0-2 15,3 0-15,3 0 0,11 0 16,1 0-16,2-2 0,2 1 16,9-3-16,-2 1 0,10-3 15,2-1-15,-3 4 0,-2 1 0,13-2 16,-5 1-16,0 0 0,-2-1 15,38-2-15,-11 0 0,-6 1 16,-3 0-16,-4 2 0,-1 1 16,-5 0-16,-1 0 0,1-2 15,3-2-15,-3 1 0,-4 2 16,5 0-16,3-1 0,-5 4 16,-2 3-16,0-4 0,0-3 15,-1 1-15,-4 0 0,6 2 16,1 2-16,-2-2 0,-4-1 0,3 2 15,-1-1-15,-1 2 0,0 1 16,-2-1-16,1 2 0,-1-2 16,-1 1-16,4-2 0,2-1 15,-6 1-15,-5 1 0,3 4 16,3 2-16,-3-7 0,-1-4 0,1 1 16,4-2-16,-5 4 15,-3 2-15,1 0 0,1 2 16,-3-2-16,-3-1 0,-2 0 15,-1 1-15,4-1 0,0 1 0,1-1 16,2 1-16,-3-2 0,-3-1 16,1 5-16,-1 3 0,-7-4 15,-5-2-15,5-1 0,3 1 16,0-2-16,-1 1 0,1-1 16,2 0-16,-5 4 0,-4 1 0,1 0 15,1-4-15,-2-1 0,1 1 16,3-1-16,3 1 15,-6 2-15,-1 2 0,-2-2 0,0-2 16,2-1-16,0-1 0,2 1 16,2 2-16,-6 1 0,-4 0 15,2 0-15,3-1 0,-3 2 16,0-1-16,-2-1 0,0-2 16,-5 1-16,0 0 0,3 0 15,6 1-15,-7-1 0,-3 1 0,0 0 16,1 0-16,-1 0 0,-1-1 15,-1 1-15,0 1 0,2-2 16,0-2-16,-2 3 0,1 2 16,-2-4-16,-1 0 0,-1-1 15,-2 0-15,1 4 0,1 4 16,0-3-16,0 0 0,1-4 16,0 1-16,-1 2 0,0 3 15,-16-4-15,7-2 0,1 0 16,3 1-16,1 1 0,3-1 0,0 2 15,1 2-15,-1 0 0,-1 0 16,6-2-16,2-1 0,-2 1 16,0 1-16,2 0 0,3-2 15,-2-2-15,1 0 0,0 2 16,0 2-16,2 0 0,1-1 0,-1 0 16,0 0-16,0 0 15,0 2-15,27-1 0,-4-2 16,-9 3-16,-6 2 0,0-2 15,1-1-15,-3-3 0,-1-1 0,0 2 16,-2 2-16,-1 3 0,-1 1 16,5-7-16,5-2 0,-2 0 15,-2 3-15,0 0 0,0 0 16,0-1-16,-1-1 0,6 0 16,2-1-16,-1 3 0,-1 2 0,-1-2 15,-1-4-15,-4 2 0,-1 0 16,6 4-16,3 0 15,-2 1-15,0-2 0,0 1 0,0-1 16,-2-2-16,-1-1 0,0 0 16,2-1-16,0 3 0,1 3 15,0-5-15,1 0 0,-2 2 16,-2 0-16,3-1 0,1-2 16,-1 1-16,-2 1 0,0 6 15,0 4-15,-1-7 0,3-5 0,1-2 16,3-2-16,-4 2 0,-4 3 15,3 0-15,1 2 0,-1 4 16,-1 3-16,0-7 0,1-5 16,-4 2-16,-3-1 0,4 4 15,6 1-15,-4 1 0,0 1 16,1-3-16,0-1 0,-5 3 16,-2 3-16,4-4 0,3-2 15,-4 0-15,-1 0 0,0 0 16,1-3-16,-2 1 0,-1-1 0,1 4 15,1 1-15,-5 2 0,-3 0 16,2-1-16,0 0 0,1 0 16,0-1-16,0-2 0,0-3 15,-2 4-15,0 3 0,2 0 16,1 0-16,-4 1 0,-3-1 0,4 0 16,3 0-16,-4-1 15,-4-4-15,0 3 0,0 1 16,2 0-16,1 1 0,2 0 15,0 1-15,-2-3 0,1 0 0,0 2 16,0-1-16,-3 0 0,-4 2 16,3 1-16,3 1 0,-5-1 15,-2-3-15,3 1 0,2-1 16,-4 1-16,-3 2 0,3-2 16,2 0-16,-3-1 0,-2 0 15,-12 0-15,6 1 0,-4 0 0,1-2 16,5 3-16,5 1 15,-3 0-15,-2 1 0,4-3 0,2-1 16,-2-2-16,1-1 0,2 1 16,4 0-16,-4 3 0,-2 0 15,2 2-15,2 1 0,-1-5 16,1-3-16,-1 1 0,-1 1 16,0 1-16,0 1 0,1-3 15,1-1-15,0 2 0,1 1 0,-2-3 16,-1-4-16,0 5 0,1 4 15,-2-2-15,-1 2 0,0-2 16,2 1-16,-2 0 0,0 0 16,-1-1-16,-2 1 0,1-5 15,-2-2-15,2 4 0,1 2 16,-3 0-16,-1 1 0,2 0 16,-1-2-16,2-3 0,0-3 15,-4 5-15,2 2 0,1 2 16,-1-1-16,1 0 0,-1 0 0,1-1 15,0-1-15,0 1 0,-2 0 16,1 3-16,0 2 0,-1-4 16,1-3-16,0 3 0,2 3 15,-2-3-15,1 0 0,0-1 16,2-1-16,-1 2 0,-1 0 0,3 2 16,2-1-16,-2-3 15,-1-2-15,0 1 0,2 0 16,-1 0-16,0-1 0,2 2 15,2 1-15,1-3 0,2-2 0,5 3 16,-3 2-16,-1-1 0,-2 0 16,0 0-16,-2 1 0,2-1 15,1 1-15,0-3 0,2-2 16,-5 1-16,-2 4 0,2-1 16,3 2-16,-2-2 0,-1 0 0,2-3 15,3 1-15,-2 3 0,-3 1 16,1-2-16,3-2 15,-1 0-15,2 1 0,-1-1 0,1 1 16,-2 1-16,1 3 0,5-7 16,2-5-16,-6 6 0,-5 6 15,2 1-15,3-2 0,-3-3 16,0-1-16,21 2 0,-5 3 16,-25-3-16,3 0 0,20 0 15,-6 1-15,-18-2 0,8 0 0,19-1 16,-7-1-16,-15 7 0,3 1 15,21-7-15,-2-6 0,-10 10 16,-7 7-16,4-2 0,2-2 16,-1-3-16,-1-3 0,-1 2 15,0 0-15,0-2 0,-2-1 16,-3-2-16,-2 0 0,2 3 16,2 2-16,-2-5 0,0-6 15,-2 11-15,-2 7 0,-8-7 16,8-1-16,-6-1 0,1-1 0,7-4 15,4-2-15,-2 4 0,-2 4 16,3-2-16,2 0 0,-2 2 16,-1 4-16,10-3 0,3-1 15,-9-3-15,1-1 0,23 4 16,-8 5-16,0 2 0,0 0 0,-2 0 16,-3-1-16,2-1 15,2-3-15,-1-1 0,0 1 16,-3 2-16,-1 5 0,7-6 15,3-1-15,-3-1 0,-3-2 0,1 3 16,0 2-16,-2-3 0,0 0 16,-2 2-16,1 3 0,-3-4 15,0-2-15,-9 0 0,-2-1 16,-7 0-16,-2-3 0,-7 1 16,-5 1-16,-7 0 0,-6-2 0,-5-1 15,-5-1-15,-3 4 0,0 2 16,0-3-16</inkml:trace>
  <inkml:trace contextRef="#ctx0" brushRef="#br0" timeOffset="1.02546E6">2446 9113 0,'0'0'0,"0"0"0,0 0 15,0 0-15,0 0 0,0 0 16,0 0-16,0 0 0,0 0 0,23 13 16,-23-13-16,0 0 0,35 12 15,-35-12-15,32 8 16,-14-4-16,1 0 0,4 0 0,5 1 15,-2-2-15,3 0 0,12-1 16,3-1-16,0 1 0,0-1 16,13 0-16,2 0 0,-2 1 15,-3 0-15,12 2 0,4 0 16,-4-3-16,-3-1 0,13 3 16,1-1-16,-5 1 0,-5 0 0,14 1 15,1 1-15,-6-4 16,-6 1-16,36-1 0,-4 1 15,-14 0-15,-7 1 0,2 0 16,4 1-16,-7-3 0,-5-2 0,3 2 16,4 2-16,-5-3 0,-2-1 0,4 2 15,4 1-15,-5 2 16,-5 0-16,6-3 0,6-1 16,-8-1-16,-4 1 0,8-3 15,5-1-15,-9 2 0,-6 1 0,9-1 16,6 0-16,-9 3 0,-4 2 15,6-2-15,6-1 16,-9-3-16,-5-1 0,9 0 0,7-2 16,-7 4-16,-7 1 0,8 0 15,4 0-15,-9 1 0,-4 0 16,6 0-16,8-1 0,-10-1 16,-6 1-16,9 1 0,3 0 15,-3 0-15,-4 0 0,5-1 16,3-1-16,-6 1 0,-3 0 0,7 0 15,8 0-15,-11-3 0,-4 0 16,6 4-16,6 3 0,-10-2 16,-5 0-16,7-1 0,6-1 15,-6 0-15,-3 0 0,9 2 16,6 2-16,-6-1 0,-3-1 16,4-1-16,2-1 0,-6 1 15,-3 2-15,8-3 0,6-3 16,-10 4-16,-6 2 0,7-4 0,7 0 15,-8-1-15,-3-2 0,4 4 16,6 1-16,-12 1 0,-8 0 16,7 1-16,6 1 0,-7-2 15,-6-1-15,5 3 0,2 2 16,-6-2-16,-5-3 0,6 0 16,6-1-16,-7 3 0,-3 2 0,3-1 15,0-1-15,-9 2 16,-7 0-16,2-2 0,3 1 15,-11-3-15,-5 0 0,-6 1 0,-4 0 16,-14-3-16,-8-2 0,-14-6 16,-10-3-16,-11-1 0,-7-2 15,9 5-15,7 4 0,5 2 0</inkml:trace>
  <inkml:trace contextRef="#ctx0" brushRef="#br0" timeOffset="1.08128E6">2390 6856 0,'0'0'0,"0"0"16,0 0-16,0 0 0,0 0 16,-12-18-16,12 18 0,0 0 15,0 0-15,-7-18 0,7 18 16,0 0-16,0 0 0,0 0 16,22-16-16,-22 16 0,24-4 0,-7 2 15,5 1-15,1-1 0,2 0 16,12 1-16,6 0 15,0 0-15,1-2 0,11 0 0,5-3 16,-3 3-16,-2 3 0,16-3 16,4-1-16,-5 0 0,-1 3 0,11-3 15,4 1-15,-1-1 16,-11 3-16,36 3 0,-4 4 16,-19-1-16,-14 0 0,4-5 15,1-4-15,-6 2 0,-4 2 0,9-1 16,4 1-16,-9-2 0,-7-1 15,10 0-15,6 2 0,-11-2 16,-7-1-16,12-1 0,6 0 16,-9 1-16,-10 3 0,10-1 15,6 0-15,-7-1 0,-4 2 0,9-3 16,6-3-16,-12 4 0,-9 0 16,11 0-16,6 0 15,-10 0-15,-7 1 0,9 0 16,5-1-16,-7 0 0,-2-1 0,5 3 15,5 3-15,-12-2 0,-11 0 16,8-2-16,3-1 0,-3 0 16,0-1-16,6 2 0,4-1 15,-12 1-15,-9-2 0,10 2 16,5 0-16,-5 2 0,-4 0 0,8 1 16,5 0-16,-12-4 0,-7-3 15,8 3-15,5 2 16,-4-1-16,-3 0 0,9-2 0,6-2 15,-8 5-15,-7 2 0,9-2 16,7-2-16,-7 0 0,-5-1 0,11 3 16,9 0-16,-11 2 15,-8 1-15,11 0 0,5-2 16,-10-3-16,-8 0 0,9 3 16,8 2-16,-4-1 0,-3 0 0,7-2 15,4 0-15,-12 1 0,-7 2 16,10 1-16,8-1 15,-7 2-15,-5 0 0,10-3 0,6-2 16,-10 0-16,-8-1 0,12 1 16,7 2-16,-7 1 0,-4 1 0,7-1 15,5 2-15,-7-3 16,-4 0-16,8 4 0,7 5 16,-6-4-16,-5-1 0,10-3 15,6 0-15,-10 1 0,-7-2 0,11 2 16,8-2-16,-13-2 0,-7-2 15,11 5-15,7 1 0,-10 0 16,-8 0-16,13 3 0,10 4 16,-11-7-16,-8-5 0,16 2 15,11 0-15,-14 3 0,-8 1 0,10-1 16,6 1-16,-7-3 16,-5 0-16,13-1 0,8 1 15,-15-2-15,-10-2 0,16 4 0,12 3 16,-13-2-16,-8-4 0,13-2 15,7-2-15,-13 1 0,-9-1 16,16 4-16,9 3 0,-13-4 16,-12-1-16,12-6 0,9-4 15,-15 3-15,-10 3 0,8 2 16,6 5-16,-9-3 0,-9-1 0,10 1 16,8 0-16,-17 2 0,-8 2 15,11 1-15,7 3 16,-9-1-16,-7-1 0,11 1 0,7 2 15,-9-1-15,-7-1 0,13 0 16,8 1-16,-11 1 0,-7-1 16,10-2-16,4-4 0,-8 2 15,-5 2-15,13-5 0,8-2 16,-16 1-16,-11 1 0,9 0 16,7-3-16,-13 3 0,-10 0 0,9 1 15,7-2-15,-9 0 0,-6 0 16,6-1-16,4 1 15,-11 1-15,-6 0 0,8-1 0,9-1 16,-10 3-16,-6 4 0,10-5 16,5 1-16,-14-3 0,-9 1 0,8 0 15,6-3-15,-5 4 16,-4 4-16,7-1 0,7 0 16,-12-3-16,-10 0 0,12 2 15,8 0-15,-5 2 0,-3 1 0,9-4 16,5-3-16,-8 2 0,-7 1 15,7 2-15,6 1 0,-7 1 16,-7 1-16,11-2 0,7-2 16,-13 1-16,-8 0 0,10 3 15,5 1-15,-7-1 0,-5-2 0,8 5 16,7 2-16,-11-2 0,-7-4 16,10 0-16,8 1 15,-10-2-15,-8 2 0,8 4 0,7 0 16,-6-1-16,-5-1 0,10-2 15,5-2-15,-11-2 0,-9-1 0,12 4 16,6 1-16,-7-2 16,-4 0-16,8-1 0,6-2 15,-9 2-15,-6 1 0,6-1 16,5-2-16,-8 1 0,-5 1 0,8 1 16,3 1-16,-10 0 0,-8 3 15,7-1-15,4 1 0,-6-5 16,-4-1-16,1-2 0,3 1 15,-10 1-15,-6 1 0,7 0 16,7 2-16,-12 3 0,-6 1 0,5-6 16,5-5-16,-6-1 15,-6 0-15,6 2 0,4 2 16,-6 1-16,-4 1 0,4-2 16,2-1-16,-5-1 0,-4 1 0,7-1 15,3 2-15,-5 0 0,-5 1 16,8-3-16,5 2 0,-4 0 15,-1 1-15,5 3 0,5 0 16,-7-2-16,-4 0 0,7 1 16,4 1-16,-6 1 0,-4 1 0,6-5 15,2-2-15,-5 3 0,-7 2 16,8 0-16,3-1 16,-6 0-16,-4-1 0,10 2 15,6 1-15,-9 0 0,-5 1 0,6-2 16,4-4-16,-5 2 0,-1-1 15,7 4-15,6 0 0,-8 0 16,-3-1-16,6-3 0,6-2 16,-7 3-16,-4 0 0,7-1 15,5 0-15,-5-1 0,-2-1 0,4 1 16,5 0-16,-7 1 0,-4 2 16,11-2-16,8 0 15,-7 0-15,-5 0 0,11-2 0,6-1 16,-9 6-16,-5 2 0,10-2 15,8-1-15,-11 2 0,-6 2 0,12-2 16,9-2-16,-10 0 16,-6-1-16,8 3 0,7 0 15,-7 1-15,-4 0 0,6-1 16,6 1-16,-9-1 0,-7-2 0,11 4 16,8 2-16,-14 2 0,-11 4 15,15-2-15,10 0 0,-10-4 16,-6-4-16,6 2 0,5 1 15,-11 2-15,-7-1 0,6 4 16,1 0-16,-9-4 0,-6-1 0,-3-2 16,-1-1-16,-10 1 15,-7 1-15,-6 1 0,-4 1 16,-5-2-16,-4-3 0,-4-3 16,-2-1-16,-4 1 0,-2-1 0,-4 2 15,0 0-15,-3 4 0,-1-3 16,0 1-16,-1 3 0,-2-4 15,0 0-15,-6 2 0,-5 2 16,5-2-16,-1-1 0,-4-1 16,-4-1-16,-5 2 0,-3 0 15,-8 1-15,-7 0 0,3-2 16,2-2-16,-4 2 0,-5 1 16,-8-4-16,0-1 15,-13-1-15,-7-2 0,11 3 0,8 1 16,-11 1-16,1-1 0,-8 0 15,2 0-15,-22 0 0,7-1 0,4 0 16,3 0-16,1 4 0,-1 1 16,7-1-16,3 1 0,-2-5 15,-3-4-15,1 5 0,1 3 16,-4 0-16,-1 2 0,0-2 16,2-1-16,2 0 0,0 1 15,-5-5-15,-3-1 0,2 1 16,-2 2-16,4 1 0,0-1 0,0 1 15,-2 1-15,3-3 0,0 0 16,-3 0-16,-4 1 0,4-2 16,4 1-16,-5-1 0,-2 0 15,-1 3-15,-2 1 0,-2-5 16,-2-1-16,6 2 0,5 3 16,-6 1-16,-5-1 0,-1 1 15,1 1-15,-2-2 0,-2-3 16,3 1-16,1-1 0,-2 4 0,-2 1 15,-1 0-15,-1 1 0,0-1 16,0 2-16,-1-4 0,1-4 16,-6 2-16,-2 1 0,3-1 15,0 2-15,-1 3 0,1 3 16,0-4-16,2-3 0,-6 0 16,-3-1-16,3 3 0,3 1 0,-4 1 15,-2-1-15,2-2 0,1-2 16,-2 4-16,-3 3 15,1-3-15,0-1 0,-2-1 0,0-1 16,8 5-16,7 4 0,-8-6 16,-4-4-16,2-1 0,1 1 15,0 5-15,0 3 0,2-4 16,4-3-16,-4-1 0,-2 0 16,6 4-16,4 4 0,0-3 15,-1-1-15,5 0 0,2-2 0,0-1 16,-2-2-16,0 3 0,-2 0 15,-2 0-15,-2-3 0,7 1 16,6-1-16,-2 3 0,-1 4 16,3-2-16,3-1 0,-3-2 15,-1-4-15,2 2 0,1 2 16,0 1-16,0 1 0,3-3 16,0-1-16,-1 3 0,-1 4 15,3-4-15,0-2 0,-4 2 16,0-1-16,2 0 0,4-1 0,2-3 15,2 1-15,2-1 0,2 2 16,-2-4-16,-2-5 0,3 3 16,2 1-16,0 4 0,-2 3 15,4-3-15,2-2 0,0 1 16,-2-1-16,0 4 0,0 2 16,1-2-16,0-1 0,4 4 15,5 1-15,-1-2 0,1-1 16,-1 1-16,-2 1 0,0 3 15,3 1-15,4 1 0,5 2 0,-6-4 16,-4-3-16,5 0 0,5-1 16,-3 3-16,-1 1 0,-2 0 15,-1 0-15,2 0 0,3 1 16,2 0-16,2 2 0,-3-4 16,1-1-16,2-2 0,0-3 15,-2 7-15,-3 3 0,6-1 16,3 1-16,-4-4 0,-4 0 15,2 2-15,0 3 0,1-5 0,1-4 16,-2 5-16,0 3 0,-2 2 16,0 0-16,-1-4 0,-1-3 15,-2-1-15,0-1 0,4 1 16,4 1-16,-6 1 0,-4 0 16,2 2-16,2 1 0,0-5 15,3-4-15,-4 4 0,-3 4 0,2 2 16,2 0-16,1 1 15,3 0-15,-3-5 0,-3-5 0,4 1 16,3 0-16,-3 2 0,-1 0 16,2 2-16,-1 0 0,0 1 15,1 1-15,-4-1 0,-1 1 16,0-6-16,1-1 0,3 4 16,4 5-16,-6-2 0,-3 0 15,2-2-15,1-1 0,1 0 16,-1 0-16,0-1 0,0-1 0,0 4 15,0-1-15,-2-1 0,-1-2 16,-4 1-16,-4 1 0,4 0 16,3-1-16,-3 1 0,-4 0 15,1 0-15,3 0 0,-5 3 16,-4 0-16,3-3 0,1-2 16,0 2-16,2 0 0,0 4 15,1 1-15,-3-1 0,-2-2 16,-2-2-16,-3-1 0,2-1 15,-1 1-15,5 3 0,2 1 0,-3 2 16,-3-2-16,2-3 0,3-3 16,-2 5-16,-1 5 0,-1-2 15,-3 0-15,-2-1 0,-3 0 16,2-5-16,2-3 0,3 3 16,0 4-16,5-3 0,3 1 0,-7-5 15,-2-3-15,2 6 16,3 4-16,-3-2 0,-1-1 15,-3-5-15,-1-4 0,2 2 0,0 0 16,5 3-16,2 3 0,1-2 16,-2 0-16,-1-1 0,0-1 15,1-3-15,-1 1 0,4 0 16,1 2-16,-2 2 0,-3 2 16,4-2-16,1-2 0,-3-2 15,-2 0-15,2 0 0,-1 1 0,-2 0 16,0 1-16,1 0 15,2 0-15,-5 4 0,-1 2 0,0-3 16,0-3-16,-3-3 0,0-3 16,0 6-16,2 3 0,-4-1 15,-1 1-15,5-1 0,2 0 16,-6-5-16,-1-4 0,7 9 16,5 6-16,-6-2 0,-2-2 15,2-3-15,4-1 0,-4 0 16,1 3-16,0 2 0,0 2 0,-1-3 15,-3-3-15,0 0 0,4-1 16,-1 0-16,1 3 16,0 2-16,4 4 0,3-5 0,-1-1 15,0-1-15,2 2 0,-3-1 16,-2-1-16,3-2 0,5 0 16,-1 1-16,1 1 0,0 3 15,-4 1-15,3 2 0,2 2 16,4-1-16,2-1 0,-3 0 15,-4 1-15,6 0 0,5 1 0,-1-4 16,1-3-16,0 2 0,-1 2 16,4-2-16,0-1 0,2 5 15,1 3-15,2 4 0,0 3 16,1-6-16,2-6 0,2 5 16,-1 3-16,7 4 0,4 4 0,1-5 15,-3-2-15,16-8 16,4-2-16,1 0 0</inkml:trace>
  <inkml:trace contextRef="#ctx0" brushRef="#br0" timeOffset="1.0938E6">2832 10156 0,'0'0'0,"0"0"0,0 0 16,0 0-16,0 0 0,30 6 0,-30-6 16,22 3-16,-22-3 0,31 2 15,-12-1-15,0 0 0,2 1 16,3-2-16,4 0 0,9 1 15,-1 0-15,5-2 0,5 0 16,-2-2-16,1 1 0,16 0 16,2 0-16,8 0 0,-4-1 0,2 2 15,5-1-15,8-1 0,-5-1 16,13 1-16,2-1 16,-10 1-16,-7 2 0,39-1 0,-5 0 15,-15-1-15,-9-1 0,-1 1 16,2 2-16,-6 1 0,-10 0 15,11 0-15,5-4 0,-7 4 16,-4 2-16,6 0 0,2-2 16,-3 0-16,-7 0 0,8 2 15,3 1-15,-8-1 0,-7 1 0,12-7 16,6-2-16,-6 3 16,-5 2-16,2 0 0,5 2 15,-7-3-15,-4-1 0,9 2 0,4 2 16,-8-2-16,-5-1 0,5 1 15,2 3-15,-5-1 0,-5-1 16,5 1-16,4 2 0,-4-7 16,0-3-16,4 2 0,2 1 15,-6 6-15,-4 2 0,7-4 16,3-4-16,-9 3 0,-8 2 0,12-1 16,8 0-16,-7-3 15,-7 1-15,6 2 0,4 2 0,-6 0 16,-5-2-16,6-1 0,4-1 15,-6 1-15,-3 1 0,6-2 16,6 2-16,-5 0 0,-3 3 16,5-2-16,3 1 0,-3 0 15,-5 1-15,8-3 0,4 0 16,-5 0-16,-1 0 0,4 2 16,4 0-16,-4-1 0,-2 1 0,8 1 15,7 1-15,-9-1 0,-4 0 16,11 0-16,9 0 0,-10-2 15,-6 0-15,11-2 0,8 0 16,-9 2-16,-6 2 0,6 0 16,5 0-16,-10 3 0,-4 0 15,10-2-15,7 0 0,-15-1 0,-11-1 16,2 3-16,3 1 16,-15 0-16,-11 0 0,-6-1 15,-5 0-15,-16 0 0,-11-2 0,-22-3 16,-17-3-16,7 1 0,3 1 0,4 0 15</inkml:trace>
  <inkml:trace contextRef="#ctx0" brushRef="#br0" timeOffset="1.11798E6">2561 11019 0,'0'0'0,"0"0"16,0 0-16,0 0 0,0 0 16,0 0-16,0 0 0,0 0 15,0 0-15,0 0 0,0 0 16,13-20-16,-13 20 0,0 0 16,0 0-16,0 0 0,0 0 0,16-17 15,-16 17-15,0 0 0,0 0 16,0 0-16,18-14 0,-18 14 15,12-1-15,-5 0 0,1 0 16,1 0-16,1-1 0,1 0 16,-1 1-16,-2 1 0,2 0 0,0-1 15,2-2-15,-2 2 16,2 1-16,2 0 0,1-1 16,0 0-16,2 0 0,-2 1 0,1 0 15,0 1-15,1 0 0,2 0 16,2 0-16,1-2 0,-2 0 15,5 1-15,0 4 0,3-3 16,-3 0-16,4-1 0,-1 0 16,-1 1-16,-1-1 0,3 1 15,3 1-15,-3-1 0,-1-2 0,10-1 16,-3 0-16,0 2 16,2 0-16,-5 1 0,0-1 0,2-1 15,1 1-15,-1-1 0,-1 2 16,0-1-16,1 0 0,6 0 15,1 1-15,-2 0 0,-3-1 16,3 1-16,-2 1 0,-2-2 16,0-2-16,0 1 0,2 1 15,-1-1-15,-2 0 0,1 1 16,0 1-16,1-1 0,-2-1 0,0 0 16,0 0-16,2-1 0,1 1 15,-2 0-15,-1-1 16,2 1-16,1 0 0,-2 0 0,1 0 15,-1 0-15,-1-1 0,1 2 16,1-1-16,0-1 0,-3 0 16,8 3-16,-1 1 0,-5-1 0,-1-2 15,1 0-15,4 1 16,-4-1-16,-2 1 0,-1-1 16,3-1-16,-6 1 0,2 1 0,3 1 15,-1-1-15,-2 0 0,3 0 16,-2 0-16,-1 2 0,1-2 15,1-1-15,-1 2 0,-1 1 16,0-1-16,-1 0 0,3 0 16,-1-1-16,0-1 0,-1 1 0,1-1 15,1 1-15,0 0 16,-3 1-16,0-1 0,1 1 16,-1 1-16,2-1 0,-2-1 0,-1-1 15,-1 1-15,1 0 0,2-2 16,2 2-16,-2-1 0,-2 1 15,4 0-15,-1 0 0,0 0 16,-1 1-16,0 1 0,1-2 16,1 0-16,0 0 0,0 0 15,0 1-15,3-2 0,0-1 0,0 1 16,-2 0-16,2 1 16,-1 0-16,3 0 0,-3-2 0,0 2 15,-1 1-15,4-1 0,-2-1 16,1 1-16,-4 0 0,10 0 15,1 0-15,-3-1 0,-6 0 16,3 2-16,2 1 0,-3-1 16,-3-3-16,3 2 0,4 0 15,-5 0-15,1 0 0,-1 2 16,3 0-16,-2 1 0,1-3 0,-1 1 16,1 0-16,-1 0 0,2-2 15,0 1-15,1 0 0,0-1 16,0 0-16,-1 0 0,2 1 15,0 0-15,0 0 0,0 1 16,1 1-16,-1-2 0,0-2 0,3 1 16,1 1-16,-2 1 15,-4 1-15,3-1 0,1-1 16,-2 0-16,-2 1 0,4-1 16,2 2-16,-2-2 0,-1 1 0,2 0 15,3 2-15,-3-2 0,-1-1 16,6 0-16,1 1 0,-4-1 15,-2 1-15,2-2 0,1 1 16,-1 0-16,2 0 0,-4 0 16,-1 1-16,-1 0 0,1-1 15,-1-1-15,-1 0 0,5 0 16,0 0-16,-3 2 0,-1 1 0,0-3 16,1-1-16,-1 1 0,0-2 15,-1 3-15,2-1 0,-2 1 16,-2 1-16,2-2 0,2 1 15,-4 0-15,-1 1 0,0-1 16,2-1-16,0 1 0,-1 0 16,2-2-16,1-1 0,-2 2 15,-2 3-15,2-2 0,0 1 0,-3-1 16,0 0-16,-4 1 0,1-1 16,2 0-16,2-2 0,-1 2 15,0 0-15,0 1 0,2-1 16,-2 0-16,0-1 0,0 2 15,3 2-15,-3-1 0,-2 1 16,4 0-16,2 0 0,-4-3 16,0 0-16,2 1 0,4 0 15,-3 0-15,-1-2 0,3 1 16,2 1-16,-1-1 0,-1 0 0,1-2 16,0 1-16,0 0 0,0 0 15,4 0-15,-2 0 0,-5 0 16,1 1-16,4-1 0,-2-2 15,-1 1-15,1 0 0,-2 0 16,-2 0-16,-6 1 0,0-1 16,4 0-16,1-1 0,-2 0 15,-2 0-15,1 0 0,1 0 16,0 1-16,-3-1 0,2 0 0,1-1 16,0 1-16,-3 1 0,0 0 15,1-2-15,-1 4 0,-1 2 16,-1-3-16,0-2 0,1 0 15,2 3-15,-2-1 0,0 1 16,-2 0-16,-1 0 0,2 1 16,2 0-16,-2 0 0,-2-1 0,-4 1 15,3 1-15,1-1 16,0 2-16,1-3 0,0 0 16,1 0-16,0-1 0,-2 1 0,1 1 15,-1-1-15,-2 1 0,3 0 16,1 0-16,-1-1 0,-2-1 15,2 1-15,0 1 0,1-1 16,0 0-16,-3 1 0,0 1 16,-1-2-16,1-2 0,1 0 15,2-1-15,-4 1 0,-2 3 16,1-2-16,0-2 0,1 1 0,-2 0 16,-1-1-16,1-1 0,-1-1 15,0 2-15,1 1 0,2 1 16,-2-1-16,-2 0 0,-3-1 15,0-1-15,2 1 0,1 1 16,0 0-16,1 1 0,-2 0 16,-1-1-16,1 1 0,1-2 15,1 1-15,0 0 0,-1-1 16,1 1-16,-1 2 0,0 1 0,1-1 16,3 0-16,-2-1 0,0 1 15,0-2-15,-2 1 0,0 1 16,1 1-16,0-1 0,2-1 15,-3 1-15,-1 0 0,0 0 16,0 1-16,0 1 0,0-1 0,0 0 16,0 1-16,-1-2 15,-2 0-15,2 0 0,0 0 16,1 1-16,0-1 0,0-1 0,0 1 16,-2 0-16,-1 1 0,0-1 15,1 0-15,1 1 0,0 1 16,0-1-16,0 1 0,-2 0 15,-1 2-15,0-2 0,1 1 16,1 0-16,1 0 0,0 0 16,0 1-16,-1-1 0,-2 1 0,1-1 15,1 0-15,-4 0 16,1 1-16,1 0 0,0 1 16,0-1-16,0 0 0,0-1 0,2 1 15,0-2-15,0 1 0,4 0 16,0 0-16,-5-1 0,0 0 15,4 1-15,0-1 0,-4 1 16,1-3-16,4 1 0,0-1 16,-2 0-16,-1 1 0,0-1 15,1 1-15,0-1 0,0-1 16,1 1-16,1 1 0,-2-1 0,-1-1 16,2 0-16,1-1 15,1 0-15,1 4 0,-3-2 0,-1 0 16,1-3-16,0 0 0,3 2 15,1 2-15,0 1 0,-2 0 16,3 1-16,2-2 0,0 1 16,0 0-16,0 1 0,1 1 15,1-1-15,1-1 0,0 1 16,0 0-16,0-2 0,0-1 0,7 0 16,-2 1-16,0 1 0,-2 0 15,3 1-15,0 3 0,1-3 16,0 1-16,-1-2 0,1 0 15,1 0-15,1 1 0,-1 0 16,-1-3-16,9 0 0,-2 0 0,-2-1 16,0 1-16,-1 0 15,1 1-15,-2-1 0,-1 0 16,1 0-16,0 0 0,-1 0 0,-2 0 16,2-3-16,1 1 0,-2 2 15,0 2-15,-1-4 0,0-4 16,1 4-16,0 2 0,0-2 15,1 0-15,-2-2 0,2 2 16,0-1-16,0 1 0,-1 0 16,-2-1-16,0 2 0,2-1 15,-1 3-15,-2 1 0,2-2 0,1-2 16,-2 1-16,1 2 16,0-2-16,0-2 0,-1 3 0,2 0 15,0 1-15,1 0 0,-2-1 16,1 0-16,1 0 0,0 0 15,-1 1-15,-1 2 0,-1-3 16,2-3-16,1 4 0,0 2 16,0-3-16,0-1 0,4-1 15,-1 1-15,-4 1 0,2 1 16,3 1-16,-2 2 0,0-5 0,0-4 16,-1 4-16,-2 0 0,1 0 15,0 2-15,-3 0 0,-2 0 16,4 1-16,2-1 0,-1 1 15,-1 0-15,0-1 0,2 1 16,-2-1-16,-1 2 0,2-3 16,1 0-16,0 2 0,0-1 15,-1 1-15,0 1 0,-2 0 16,0-1-16,2 0 0,1-1 0,1-1 16,1-1-16,-3 0 0,-1 1 15,0 1-15,1 0 0,-3-1 16,0 1-16,1-1 0,-1 1 15,0-1-15,-1 0 0,1 2 16,0-1-16,-4-1 0,1 0 0,0-1 16,-2-1-16,2 2 15,4 2-15,-2 0 0,0 1 16,-2 0-16,1 0 0,-2-1 0,-1 0 16,1 0-16,2 0 0,-2-2 15,0 0-15,-2 0 0,-1 1 16,-1 0-16,-1 0 0,-2 0 15,-3 0-15,-3-1 0,-2-3 16,-3 1-16,-1 1 0,-6-1 16,-4 1-16,-6 1 0,-2-1 0,-10-2 15,-7-3-15,4 2 16,3 1-16,2 0 0</inkml:trace>
  <inkml:trace contextRef="#ctx0" brushRef="#br0" timeOffset="1.122E6">23675 10959 0,'0'0'0,"0"0"16,0 0-16,31-2 0,-18 2 0,4-2 15,3 1-15,3 1 0,2-1 16,13 0-16,3 0 0,0 0 15,2 0-15,15 1 0,1-2 16,3 1-16,1-2 0,16 2 16,3-1-16,11 2 0,-4 1 0,16 2 15,-1 1-15,-1-2 0,-3 0 16,49 1-16,-8 0 0,-15-2 16,-12-1-16,2 1 0,2 0 15,-5 0-15,-4 1 0,2-1 16,3 1-16,-4-2 0,-1-3 15,2-1-15,3-3 0,-9-2 0,-7 1 16,2-2-16,3 1 16,-5-7-16,-2-5 0,-3-1 15,0 1-15,-6 2 0,-4 1 0,-1-1 16,1-1-16,-7 2 0,-4 3 16,7-5-16,6-2 0,-5 1 15,-3 2-15,2 2 0,2 2 16,-4 5-16,-2 3 0,1 2 15,2-2-15,-6 7 0,-4 3 0,1 4 16,2 0-16,-4 1 16,-2-1-16,-2 2 0,-3 2 0,-10 3 15,-5-1-15,-2-1 0,-2-1 16,-6-2-16,-5 0 0,-9-3 16,-6-2-16,-5-1 0</inkml:trace>
  <inkml:trace contextRef="#ctx0" brushRef="#br0" timeOffset="1.12458E6">2486 11796 0,'0'0'0,"0"0"0,0 0 0,0 0 15,22-1-15,-22 1 0,0 0 0,28-2 16,-28 2-16,22-1 15,-10 0-15,4 0 0,3 1 16,0 0-16,3-1 0,0 1 0,0-3 16,10 2-16,2 0 15,-2-1-15,3-1 0,1 1 0,3 0 16,9 0-16,-1 0 0,1 0 16,-1 1-16,5-1 15,7 0-15,2 1 0,-5 0 0,14 1 16,2 0-16,-8-2 15,-5-2-15,12-1 0,3 2 16,-10 1-16,-10 2 0,9 1 0,3 0 16,-3 0-16,-6-2 0,36-1 15,-3 0-15,-17 2 0,-14 2 16,13 0-16,12 1 0,-18-4 16,-8-2-16,8 2 0,3 0 15,-2 2-15,-3 0 0,5 1 16,1 0-16,-8 0 0,-6-2 15,9 2-15,7 0 0,-6-1 0,-5-1 16,7 2-16,4-1 16,-8 0-16,-6 1 0,9-1 15,6 1-15,-11-2 0,-7-1 0,9 0 16,7 0-16,-8 1 0,-4 1 0,5-2 16,5-2-1,-11 2-15,-7-2 0,10 3 0,6 1 16,-1 1-16,-3-2 0,8 0 15,5 0-15,-13 1 0,-10 0 0,11 1 16,8 0-16,-8-1 0,-6-1 16,6 1-16,6 2 15,-4-2-15,-4 0 0,8 1 0,4 0 16,-11 0-16,-9-1 0,9 1 16,6 1-16,-4 1 0,-1-1 15,5 1-15,4 3 0,-12-2 16,-6 1-16,7-1 0,7-2 15,-10-1-15,-5 0 0,7 0 16,5 0-16,-9 0 0,-6 1 0,10 1 16,6-1-16,-5-1 0,-8-2 15,9 2-15,5-1 16,-10 1-16,-6 0 0,8 0 0,5-1 16,-7-1-16,-3-1 0,7 5 15,4 2-15,-10-4 0,-6-2 0,6 1 16,6-1-16,-6-1 15,-3 0-15,3 1 0,3 1 16,-10 2-16,-6 0 0,10-1 0,6 0 16,-9-1-16,-3-2 0,3-3 15,6-2-15,-3 5 0,-3 1 16,4 2-16,4 2 0,-7-2 16,-3 0-16,6-2 0,5-1 15,-10 3-15,-8 1 0,8 0 16,5 1-16,-5-3 0,-4-1 0,3 1 15,3 0-15,-2-1 16,-2-1-16,3 1 0,3 3 16,-5 0-16,0 2 0,4-6 0,6-5 15,-11 5-15,-7 1 0,6 1 16,6 1-16,-8-2 0,-4 0 16,8 0-16,7 0 0,-8-2 15,-8 1-15,7-2 0,2 1 16,-5 0-16,-3 1 0,5-2 15,4 0-15,-8 1 0,-2-1 0,6 2 16,5 1-16,-5-1 0,-3-2 16,2 2-16,2 1 15,-3-3-15,-2 0 0,4 1 0,3 0 16,-1 0-16,-1-1 0,6 1 16,2 2-16,-7 1 0,-8 1 15,9-2-15,5-1 0,-7-3 16,-5-1-16,8 3 0,8 4 15,-9 1-15,-3 2 0,6-6 16,5-3-16,-5 2 0,-4 1 0,7-1 16,6 1-16,-7-1 15,-5 1-15,10 1 0,4 2 16,-6 1-16,-7-1 0,7-2 0,5-1 16,-4 2-16,-2 1 0,6-1 15,4-1-15,-11 1 0,-6 1 0,10-5 16,9-2-1,-8 2-15,-7 2 0,5 1 0,5 2 16,-10-3-16,-4 0 0,8 0 16,7 0-16,-5-2 0,-1 0 0,0 0 15,1 3-15,-5 0 0,-2-2 16,6 1-16,5-2 0,-10 1 16,-7-2-16,9 0 0,8 0 15,-6 3-15,-4 2 0,5-1 16,4-1-16,-5 0 0,-3-2 0,5 1 15,5 2-15,-11 0 0,-8 0 16,10-2-16,7-2 16,-5-2-16,-3 0 0,5 3 0,4 2 15,-7 0-15,-5 0 0,7 0 16,6 1-16,-8-1 0,-3 0 0,8 1 16,5 0-16,-7-3 15,-3 1-15,8 1 0,5 0 16,-9 1-16,-9 0 0,13-3 15,8-2-15,-10 4 0,-6 2 0,5 0 16,4-2-16,-11 1 0,-7 1 16,7-2-16,5-2 15,-5-2-15,-4-2 0,6 0 0,4 1 16,-12 5-16,-5 4 0,0 0 16,0-3-16,-7-1 0,-4-2 15,-1 2-15,-3 1 0,-4 1 16,-2 0-16,0-2 0,0-2 15,-7 2-15,-6-1 0,-11 0 16,-5-1-16,-7 0 0,-6-1 0,8 1 16,3 2-16,2-1 0</inkml:trace>
  <inkml:trace contextRef="#ctx0" brushRef="#br0" timeOffset="1.12642E6">19625 11745 0,'0'0'0,"0"0"16,0 0-16,0 0 0,25-3 0,-25 3 15,22-2-15,-7 2 0,0 2 0,5-1 16,4-1-16,2 0 0,0 0 16,11 0-16,4 2 15,0-1-15,0 1 0,16 0 16,6 1-16,0 1 0,1 0 15,12 0-15,-1-1 0,9-3 16,-4-1-16,1-1 0,0 0 16,6 0-16,-4 2 0,32-3 15,-12 2-15,-12 0 0,-10-1 0,2 0 16,0 0-16,-8-1 0,-6 2 16,-2 1-16,0 1 0,3 0 15,1 2-15,2-4 0,5-2 16,-6-1-16,-1-3 0,1 3 15,-1 0-15,-1 0 0,-3 2 16,1-1-16,1 1 0,-5 1 0,-4 1 16,4 2-16,3 1 15,3-8-15,0-7 0,-1 5 0,-2 3 16,-3 2-16,-3 1 0,0 0 16,1 1-16,-1-1 0,-1-1 15,5-1-15,4-1 0,-6 2 16,-5 2-16,6-1 15,4-2-15,12 5 0,7 2 16,-18-4-16,-10-3 0,8 5 16,6 3-16,-5-1 0,-2-2 0,6-1 15,4-2-15,-11 2 0,-7 3 16,10-2-16,7 0 16,-11-1-16,-7 0 0,10 3 0,7 2 15,-5-3-15,-2-2 0,5 1 16,5 0-16,-9-1 0,-7-1 15,11 2-15,8-1 0,-11 2 16,-6 1-16,7-3 0,8-2 16,-10 2-16,-6 3 0,8 0 15,7 1-15,-4-2 0,-3-2 0,2-1 16,6-2-16,-11 1 0,-8 1 16,7-3-16,4-1 0,-8 4 15,-6 3-15,8-2 0,6-2 16,-5-2-16,-5-2 0,6-2 15,6 0-15,-11 4 0,-6 3 0,8-4 16,8 0-16,-7 2 16,-3 2-16,8 1 0,7 1 15,-10-2-15,-6 0 0,9 2 16,6 1-16,-9 1 0,-6 0 0,9-1 16,7-1-16,-6 2 0,-6 2 15,6-5-15,5-1 0,-10-1 16,-6 0-16,8 1 0,8 2 15,-13 1-15,-10 0 0,8-2 16,6 1-16,-7-1 0,-6 1 0,8-2 16,8-1-16,-13 5 15,-7 4-15,6-7 0,3-1 16,-8-4-16,-7 0 0,1-2 0,1-1 16,-9 0-16,-5 0 0,1-2 15,1-1-15,-4-3 0,-5-1 16,-7-2-16,-5 0 0,-3 5 15,-4 4-15,-1 2 0</inkml:trace>
  <inkml:trace contextRef="#ctx0" brushRef="#br0" timeOffset="1.12966E6">2811 12846 0,'0'0'0,"0"0"0,31 1 15,-19 0-15,3-1 0,5 0 16,4 0-16,9 0 0,-1 0 0,3 2 16,6 1-16,9-2 0,0-1 15,4 0-15,0 0 16,7 0-16,-2-1 0,2-1 0,3 0 16,2 1-16,-8 0 0,3-2 15,2-1-15,-1 2 0,0 2 16,13-1-16,2-2 15,-14 3-15,-7 0 0,21 1 0,-8-1 16,0-1-16,-4 1 0,3 3 16,-2 1-16,-2-2 0,-3-1 0,4-2 15,1-3-15,-3 4 0,-2 1 16,1 0-16,-1 2 0,-7-1 16,-5-2-16,10 2 15,6 1-15,-2-3 0,1-1 0,-4 1 16,-2 1-16,-4-1 0,-2 0 15,9-1-15,8-1 16,-2 0-16,-1 1 0,-5 1 16,-3 1-16,-4-3 0,-1-3 0,5 4 15,3 3-15,-6-1 0,-6 2 16,4-2-16,3-2 16,7-2-16,4-1 0,-16 4 15,-11 3-15,8-2 0,8-1 16,-8 2-16,-5 0 0,5-2 15,6-2-15,-7 0 0,-2-1 0,4 3 16,4 1-16,-8-1 0,-4 1 16,9-4-16,5-2 15,-11 2-15,-8 3 0,9 4 0,6 2 16,-11-5-16,-8-2 0,12 0 16,6-2-16,-11 2 0,-7 0 0,9 1 15,5 1-15,-7-1 16,-5-1-16,10 1 0,8-1 15,-12-3-15,-8-3 0,6 3 16,9 3-16,-10 0 0,-6 0 0,7-1 16,7-1-16,-21 1 15,-2 1-15,4-1 0,6 0 0,-3-1 16,0 0-16,0 1 0,3 1 16,-2-3-16,-1-2 0,1 2 15,0-1-15,-6 3 0,-2 1 0,4-1 16,6-2-16,-5 0 15,-2 1-15,1-2 0,2 0 16,-2 2-16,1 2 0,0 0 16,2 0-16,-7-1 0,-4-1 0,5 1 15,4 1-15,0-1 0,-5-1 16,1-1-16,1 0 0,-4 1 16,1 1-16,6 0 0,2 1 15,-4 0-15,-4 0 0,2 1 16,2 0-16,-2 0 0,0 0 0,2 0 15,0 0-15,-3 0 16,-2 0-16,4 0 0,5 0 16,-4-2-16,-2 2 0,3 0 15,0 2-15,0-1 0,-2 0 0,2 1 16,3 0-16,-4 0 0,-3 0 16,4-2-16,1-1 0,0 0 15,-2 0-15,0 1 0,0 2 16,-2-2-16,-2-1 0,4 1 15,4 2-15,-3-1 0,-3-1 0,1-1 16,-1 0-16,-3 2 0,-1 1 16,8 0-16,1-2 15,-7 1-15,-2-1 0,7 2 0,1 1 16,-5-2-16,0 0 0,4-1 16,0 0-16,-6 0 0,0 2 15,7 0-15,3 1 0,-8-2 16,-1-2-16,1 2 0,0 0 15,0 1-15,0 0 0,4-1 16,1 0-16,-3-1 0,-3 0 0,5 1 16,2 0-16,0 2 0,-1-1 15,5 1-15,-1 0 16,-6-1-16,-2 0 0,8 1 0,2-1 16,-4 2-16,-1 2 0,2-2 15,3-2-15,-3 1 0,-3-1 0,2 1 16,1 0-16,-1-1 15,0 0-15,0 0 0,0 0 16,-1 1-16,-2-1 0,5-1 16,4-1-16,-6 0 0,-3 0 0,3 0 15,4 1-15,-2 0 0,-1 1 16,0-2-16,0 0 0,-2 0 16,0 0-16,1 0 0,0 0 15,-2 1-15,-3 1 0,5 0 16,4 0-16,-5-2 0,-1 0 0,0-1 15,2-1-15,-1 1 16,-1 0-16,2 1 0,0 1 16,-3-1-16,-1-1 0,4 0 15,3-1-15,-3 2 0,-3 1 0,3-1 16,1 0-16,-2-1 0,1-1 16,0 3-16,-1 1 0,0-1 15,-2-1-15,3 2 0,3-1 16,-5-1-16,-2-1 0,3 0 15,5 2-15,-3 0 0,-1 1 0,-2 0 16,1 1-16,-2-3 0,1-1 16,2-1-16,1 2 15,-2 0-15,-4-1 0,6 1 0,4 1 16,-4-1-16,-4-2 0,2 4 16,1 1-16,-2-1 0,1-2 15,0 0-15,3 0 0,-3 2 16,-3 1-16,5-3 0,3-2 15,-3 1-15,-3 1 0,2-1 16,3 1-16,-2 0 0,-2 0 0,1 1 16,0-1-16,-2-1 0,1-2 15,2 2-15,1 2 16,-4-1-16,-2-3 0,4-1 0,3 0 16,-2 1-16,-3 1 0,3 0 15,2 1-15,-2-2 0,-1-1 0,-2 0 16,1-1-16,-1 2 15,0 2-15,3 0 0,1-1 16,-3-1-16,-3-1 0,4 1 16,3 1-16,-2 0 0,-3 1 0,2-2 15,0-1-15,-3 1 0,1 1 16,1 0-16,2 1 16,-4 1-16,-1 0 0,2 1 0,4-1 15,-1-1-15,-1-1 0,-1 2 16,1 2-16,0-2 0,-2 0 0,2 1 15,2 0-15,-4 2 16,-1 1-16,4-2 0,6-2 16,-5 0-16,-3 0 0,4 1 15,2 2-15,-2-2 0,-1-2 0,2 1 16,3 0-16,-1 1 0,-1-1 16,6 1-16,-1-1 0,-7 0 15,-1 0-15,7 0 0,-1-1 16,-3 2-16,0 0 0,1 0 15,3-1-15,-5-1 0,-3 0 0,6 2 16,3 2-16,-4-2 0,-4-2 16,6-1-16,4 1 15,-6 0-15,-3 0 0,4 0 0,5-2 16,-5 3-16,-3 0 0,5-1 16,3 0-16,-5 0 0,-3 0 15,4 0-15,1-2 0,-3 2 16,-2-1-16,4 0 0,0-1 15,-1 0-15,-2-1 0,0 2 16,1 1-16,-2 1 0,-1 1 0,1-2 16,2-2-16,-7-1 0,-4-3 15,0 3-15,-1 1 16,-3 3-16,-3 3 0,0-1 0,-3-2 16,-4 0-16,-2-2 0,-3 2 15,0-1-15,-5 1 0,0 0 0,-5-2 16,-1-1-16,0 1 15,2 1-15,0 0 0</inkml:trace>
  <inkml:trace contextRef="#ctx0" brushRef="#br0" timeOffset="1.13173E6">17755 12740 0,'0'0'0,"0"0"16,0 0-16,0 0 0,20-7 0,-20 7 15,0 0-15,23-11 0,-12 7 16,2 0-16,3 1 0,-1-1 16,1 1-16,1 1 0,2 0 15,1-1-15,2-1 0,8 1 16,-1 2-16,2-2 0,1 1 15,2 2-15,3 2 0,0-1 16,2-1-16,12 2 0,2-1 16,-2 0-16,1 2 0,13-1 15,2 0-15,0-2 0,-1 0 16,14 2-16,2-1 0,-12 1 0,-8 0 16,16-2-16,6 0 0,2-3 15,-8-1-15,26 2 0,-6 0 16,-10 1-16,-7-2 0,3 2 15,1-2-15,-8 0 0,-4-2 16,4 4-16,3 3 0,-9 2 16,-6 0-16,5 0 0,4 2 15,-10-2-15,-5 0 0,5-1 0,5 0 16,6-1-16,4 2 16,2 2-16,0 1 0,-10-4 0,-7-4 15,3 1-15,4-1 0,-2-2 16,-1-1-16,10-2 15,5 1-15,0-1 0,-1 0 0,-6 1 16,-2 1-16,-10 3 0,-6 2 16,5-4-16,3-2 0,1-3 15,2 0-15,-1 4 0,1 1 16,-5 0-16,-3 1 0,1 1 16,1 2-16,-1-3 0,0-4 15,5 4-15,5 2 0,-7-1 16,-3 0-16,0 0 0,0-2 0,-1 0 15,-2 1-15,4 1 0,5 1 16,-3-1-16,-1-1 0,1 1 16,1 2-16,-8 1 0,-5-1 15,7 4-15,4 0 0,-1-4 16,-2-3-16,0 0 0,-2 0 16,-2 6-16,-4 1 0,5-2 15,5-3-15,-5 0 0,0-1 0,0 2 16,3 4-16,-4-2 15,-3 1-15,7-3 0,3-3 0,-4 2 16,-1-1-16,4 2 16,4 1-16,-9-1 0,-5-2 0,3 2 15,3 0-15,-2-1 0,-1-1 16,1 0-16,-1 0 0,2 2 16,2 1-16,-1-2 0,1 0 15,-6 3-15,-2 3 0,3-5 16,2-4-16,-1-1 0,-1-1 0,2 2 15,-1 2-15,-3 2 0,-1 0 16,1-1-16,-1-3 0,-3 1 16,-3 1-16,6 0 0,4 0 15,-4 0-15,-3 1 0,-2-2 16,0-1-16,3 2 0,1 1 16,-4-2-16,-1 0 0,2 0 15,2 2-15,-1 0 0,2-1 16,-5 1-16,-3-1 0,0 1 0,1 0 15,-2-1-15,-2-1 0,3 0 16,2 2-16,-3 3 0,-4 3 16,4-6-16,2-4 0,-18 1 15,3 0-15,5 1 0,4 1 16,-1 1-16,-3 2 0,2-2 16,3 0-16,-2 2 0,0 2 15,1-2-15,4-3 0,-3 1 16,-3-1-16,3 0 0,1-1 0,-1 1 15,-1 0-15,0 0 0,2 0 16,-3 0-16,0 1 0,0-2 16,2-2-16,-7 4 0,0 3 15,-1-4-15,-1-2 0,2 1 16,1 2-16,1-2 0,0 0 16,-3 1-16,-3 3 0,4-2 15,2 0-15,-4 0 0,-4-1 0,-1 0 16,-1 1-16,-1 2 15,-1 1-15,-4-1 0,0 1 0,-3-2 16,-1-1-16,-3 1 0,-2 1 16,-2-1-16,-3 0 0,-4-1 15,0 0-15,-4 0 0,-6-3 16,3 1-16,2 1 0,-1-1 16</inkml:trace>
  <inkml:trace contextRef="#ctx0" brushRef="#br0" timeOffset="1.13777E6">2500 13484 0,'0'0'0,"0"0"16,0 0-16,0 0 0,0 0 0,0 0 15,0 0-15,0 0 16,0 0-16,0 0 0,0 0 16,0 0-16,23-13 0,-23 13 15,0 0-15,23 0 0,-23 0 0,0 0 16,30 4-16,-30-4 16,29 5-16,-10-2 0,3 0 0,-2 0 15,2 1-15,5 0 0,2-2 16,8 1-16,2 0 0,2 0 15,3-1-15,10 0 0,-2 2 0,3-1 16,3 0-16,7 1 0,-6-1 16,3 0-16,1-2 15,9 1-15,-7 1 0,1-1 0,0 1 16,-4-1-16,-3 0 0,10 1 16,3-2-16,-6 3 0,-3-2 0,28 1 15,-5-1-15,-12-2 16,-9 1-16,5 0 0,2 1 15,-1-2-15,-2-1 0,3 1 16,1 1-16,-10-3 0,-6 0 0,7 1 16,4 1-16,-3 0 0,0 0 15,5 1-15,5 1 16,-2-1-16,-3-2 0,4-4 0,3-3 16,-10 5-16,-5 3 0,9 0 15,5 0-15,-7-1 0,-3-3 0,5-1 16,6 0-16,-7 2 15,-5 1-15,4-1 0,4-4 16,-5 2-16,-2 0 0,4 3 16,3 1-16,-13-2 0,-8-2 0,8-2 15,5 2-15,-4 2 0,-1 1 16,0-1-16,3-1 0,-11 4 16,-7 2-16,12-2 0,8-1 15,-7-1-15,-3-1 0,-3 2 16,-2 1-16,2-2 0,3 0 0,2 0 15,2 2-15,-6 0 0,-5 0 16,5-3-16,4-2 16,0 4-16,3 3 0,-3 0 15,4-1-15,-3 0 0,1-2 16,1-3-16,3-2 0,-4 0 16,-2 0-16,-3 5 0,1 2 15,0-1-15,2 0 0,2-3 16,-1-1-16,-1-1 0,-3 2 0,1 1 15,1 2-15,2-2 0,2 0 16,3-1-16,2-1 16,-8-1-16,-4-1 0,1 3 0,3 2 15,1-2-15,0 1 0,3-1 16,-1 0 0,10 2-16,4 1 0,-15-1 0,-8 0 15,6 0-15,6 0 16,-13-1-16,-8-1 0,9 5 0,8 4 15,-6-3-15,-4-4 0,11 0 16,6 0-16,-13 0 0,-9 1 0,10 2 16,8 3-16,-6-1 15,-3 0-15,0 0 0,1 0 16,-3-4-16,-3-2 0,5 0 0,3 2 16,-4 2-16,-2 0 0,4 0 15,3 0-15,-8-1 0,-8-3 0,12 3 16,7 1-16,-6-1 15,-2 2-15,1-1 0,1 1 16,-1-1-16,0-2 0,4 2 16,5 1-16,-13-1 0,-7-1 0,11 1 15,9 0-15,-9 0 0,-7 1 16,7 2-16,4 0 16,-4-4-16,-2-2 0,5 2 0,4 1 15,-10 0-15,-4-1 0,8 2 16,6-1-16,-10 1 0,-7 1 15,9-2-15,5 1 0,-3-1 0,-1 1 16,4 0-16,4 0 16,-8-1-16,-6-2 0,9 2 15,7 2-15,-9-1 0,-5 0 0,6-1 16,3-2-16,-3 1 0,-1-1 16,5 2-16,4 2 15,-10-3-15,-8-1 0,9 1 0,7 1 16,-9 0-16,-4-1 0,8 0 15,6 1-15,-6-3 0,-3-2 0,4 2 16,4 3-16,-10-2 16,-8 0-16,11-3 0,6 0 15,-7 3-15,-5 3 0,9-5 0,7-1 16,-8 1-16,-4 1 0,6 0 16,5 0-16,-9 0 0,-6-1 15,7-1-15,4 1 16,-5 2-16,-2 1 0,8-1 0,6 0 15,-10-3-15,-6-2 0,7 4 16,6 2-16,-7-1 0,-4 1 0,7-1 16,5-1-16,-6-1 0,-5-2 15,6 0-15,5-3 16,-8 7-16,-5 4 0,7 0 0,6 0 16,-9-2-16,-5-2 0,6-2 15,5 0-15,-8-1 0,-5 1 0,9 1 16,4 0-16,-8 2 15,-5 1-15,7-1 0,5-1 16,-2-1-16,-3-1 0,3 4 16,4 2-16,-10-2 0,-8-3 0,11-1 15,8-1-15,-7 2 0,-3 1 16,5 1-16,5 0 16,-8-2-16,-5-4 0,7 4 0,5 2 15,-11 1-15,-8 1 0,10-2 16,7 0-16,-2-3 0,-3-4 0,5 2 15,6 0-15,-9 5 16,-6 5-16,8-2 0,7-1 16,-5-1-16,-5-2 0,8 1 15,6 0-15,-12 0 0,-6 3 0,6 0 16,6 1-16,-4 0 16,-4 2-16,7 0 0,5 0 0,-9-2 15,-8 0-15,7-4 0,4 0 16,-6 1-16,-8 1 0,5-2 15,2 0-15,-6-1 0,-6 2 0,5 0 16,4 0-16,-9 1 16,-7 0-16,-5-6 0,-4-4 15,-9 3-15,-3 3 0,-1 0 0,0 0 16,-5-1-16,-3-2 0,-10-3 16,-1-4-16,-5 2 0,-3-1 15,5 3-15,1 3 0,3 0 16</inkml:trace>
  <inkml:trace contextRef="#ctx0" brushRef="#br0" timeOffset="1.14015E6">11656 13646 0,'0'0'0,"0"0"0,0 0 15,0 0-15,0 0 0,0 0 16,0 0-16,1 24 16,-1-24-16,0 0 0,-13 21 15,13-21-15,-26 18 16,10-12-16,1-1 0,-6 0 16,-4-1-16,-1-1 0,2-1 0,-17-3 15,-8-3 1,-2-1-16,-2-1 0,-11-3 0,1 0 15,-9-2-15,4 2 0,-8-4 16,4 1-16,8 1 0,6 3 0,-7-4 16,2-3-1,7 2-15,3-1 0,8 0 0,4 0 0,3 1 16,2 3-16,5-3 0,4-1 16,2-1-16,4-2 0,4-3 15,1-2-15,5 4 0,3-1 16,0 0-16,1-1 0,2-1 15,0-3-15,2 1 0,1-3 16,3 2-16,3 1 0,1 1 16,0-1-16,3 1 0,1-1 0,5 1 15,5-1-15,2 0 0,3-1 16,4 1-16,1 1 0,4 1 16,4 2-16,11-3 0,5 2 15,-1 0-15,0 1 0,5-2 16,4 2-16,2 0 0,1 3 15,16-3-15,3 0 16,8 0-16,6 3 0,21-5 0,-27 3 16,7 0-16,5 2 15,-14 2-15,-10 5 0,8-4 16,7-1-16,-13 1 0,-7 2 0,12 1 16,9 1-16,-12 4 0,-9 2 15,14-7-15,10-4 0,-14 3 16,-9 3-16,11-2 0,7 1 15,-8 1-15,-5-1 0,9-2 16,7-2-16,-11 6 0,-8 3 16,9 0-16,7 0 0,-10 0 0,-4 0 15,20 2 1,14 1-16,-1 3 0,-1 3 0,-5 1 16,-5 3-16,11 0 15,5 4-15,-28-4 0,-20-1 0,23 3 16,15 2-1,-8 0-15,-4 0 0,-14 2 16,-9 4-16,1-7 0,0-3 0,0 2 16,1 3-16,-5 3 0,-5 1 15,3-3-15,3-2 0,-5-2 16,-3 0-16,-3-1 0,-3-1 16,-4 1-16,-4 0 0,1 1 15,-2 1-15,-3-2 0,-2-3 0,8 0 16,5 2-1,-1 3-15,0 4 0,-18-7 16,-10-2-16,0-2 0,2 2 16,-1-2-16,0 1 0,1 3 15,1 2-15,-4-3 0,-2-1 0,3 3 16,1 2-16,-2 4 0,-2 0 16,-10-3-16,3 2 15,-2 0-15,-3-3 0,3 7 0,2 6 16,-4-5-16,-1 2 0,0-1 15,0 1-15,-1 0 0,0 1 0,-2 1 16,0-1-16,-2 0 16,-2 1-16,-3 0 0,-2 0 15,-2-3-15,-1 0 0,-2 2 0,-2 1 16,-3-1-16,-1 0 16,-2-2-16,-3 1 0,-1-3 15,1-2-15,-6 1 0,-5 1 0,-2-2 16,-1-3-16,-2-1 0,-1-1 15,-2-2-15,-3 0 0,-3 2 16,-3 1-16,-8 1 0,1-2 0,-1-1 16,-1 0-16,-1-4 15,0 0-15,-3 1 0,-4 0 16,-6-5-16,2-3 0,-1 2 0,2 1 16,1 0-16,2 2 0,-33-1 15,7-1-15,4 0 0,3-1 16,3 1-16,3-1 0,4-1 15,4 0-15,-3 1 0,-3 0 16,2-2-16,2 0 0,1-4 16,0 0-16,-1 3 0,-3 3 15,-1 1-15,0 3 0,2-3 16,3-3-16,-1 0 0,1 0 0,2-1 16,3-2-16,-3 2 0,-3 1 15,2 1-15,1 0 0,-3-2 16,-4-1-16,3-1 0,2-1 15,-4 4-15,-2 1 0,1-2 16,1-2-16,-2-4 0,0-2 16,6 0-16,3 1 0,-8 1 15,-5 3-15,3 0 0,2 0 0,-2-2 16,-2-1-16,0-1 0,0-1 16,-5-1-16,-3-1 0,0 1 15,3 1-15,-7-1 0,-1 2 16,5 0-16,3-1 0,-5 2 15,-3 0-15,6-1 0,6 1 16,5 0-16,4 2 0,4-2 16,3 0-16,5-1 0,4 2 15,7 1-15,9 1 0,1 3 16,1 1-16,2 0 0,2 0 0,6 3 16,3 3-16,1 1 0,0 2 15,7-2-15,4-3 0,2-1 16</inkml:trace>
  <inkml:trace contextRef="#ctx0" brushRef="#br0" timeOffset="1.1694E6">22745 13482 0,'0'0'0,"0"0"15,24 0-15,-13 0 0,0 0 0,6 0 16,4 0-16,7 0 0,2 1 16,4-2-16,5 0 0,-1 0 15,1 1-15,13 0 0,3 0 16,2-1-16,3 1 0,14 0 15,2 0-15,-7 0 0,-5-1 0,16 0 16,10-1-16,-8 0 0,-8 0 16,40 1-16,-5 0 15,-10 1-15,-7 0 0,5-3 16,4-1-16,-20 1 0,-15 1 0,5 0 16,1 1-16,3-2 0,2-2 15,3 3-15,0 4 0,2-3 16,-1-1-16,15-2 15,9-2-15,-7 3 0,-4 2 0,-3 1 16,0-3-16,-4 1 0,-1-1 16,4 1-16,5 1 15,-9 1-15,-5 1 0,1-2 0,2 0 16,2 3-16,0 1 0,22-4 16,17-3-1,5-1-15,5-3 0,-34 6 0,-25 2 0,12 0 16,9-1-16,2 1 15,3-1-15,2 1 0,3-2 16,-18-1-16,-15-1 0,11 3 0,7 0 16,-6 2-16,-2 2 0,7 0 15,5-1-15,-1 1 0,-3-2 16,1 5-16,1 4 0,-15 1 16,-10 2-16,10-3 0,8 1 15,1-1-15,0-1 0,-4 5 16,-3 2-16,-9-1 0,-3 1 0,6 0 15,5 0-15,-6 1 16,-6 2-16,2-4 0,-1-1 0,-5-1 16,-1-1-16,1 0 15,1 1-15,-14-3 0,-9-2 0,-1-7 16,-2-2 0,-9-2-16,-6 0 0,-17-8 0,-10-5 15,0 4-15,1 4 0,1 4 0</inkml:trace>
  <inkml:trace contextRef="#ctx0" brushRef="#br0" timeOffset="1.17108E6">2842 14162 0,'0'0'0,"0"0"16,0 0-16,0 0 0,0 0 0,0 0 15,0 0-15,0 0 16,0-21-16,0 21 0,0 0 15,0 0-15,0 0 0,0 0 0,27-11 16,-27 11-16,24 2 0,-24-2 16,34-2-16,-15 1 0,1 1 15,4 0-15,4-2 0,8 2 16,-2 0-16,8-2 0,2-1 16,-2 0-16,-1 1 0,13 1 15,2 3-15,1-2 0,3-1 16,9 2-16,-2 3 0,-4-1 0,-3-1 15,11 3-15,4 2 16,-1-3-16,-1 0 0,10-1 16,-2 0-16,-11 1 0,-8-1 0,37 3 15,0 0-15,-14-1 0,-12 0 16,6 0-16,4-2 16,-6 2-16,-4 0 0,4 0 0,4 0 15,-7-3-15,-1 0 0,4 1 16,4 2-16,-5-1 0,-2-1 0,3-3 15,4-2-15,-7 2 16,-3 3-16,4 1 0,2 1 0,-10-5 16,-6-2-16,7 1 0,6 2 15,-9-1-15,-8 0 0,15 1 16,11 1-16,-11-1 16,-2 1-16,0 0 0,2 0 15,-6-2-15,-4-2 0,5 1 16,4 0-16,-7 2 0,-5 2 15,1-1-15,-1 0 0,0-2 0,-1 0 16,-4 0-16,-2-1 0,1 2 16,1 2-16,1-2 0,1 0 15,-5 0-15,-5 0 0,5 2 16,3 0-16,-4-3 0,-3-1 16,-1 3-16,0 2 0,0 0 15,0 2-15,1-2 0,-2-3 16,-1 1-16,0-2 0,-7 0 15,-1 0-15,-1 3 0,1 0 0,-5 1 16,-3 1-16,-12 2 0,-7 3 16,-7-6-16,-1-1 0,-1-3 15</inkml:trace>
  <inkml:trace contextRef="#ctx0" brushRef="#br0" timeOffset="1.17469E6">10203 14424 0,'0'0'16,"0"0"-16,0 0 0,27-7 0,-15 5 15,2 0-15,4-1 16,2-1-16,2 0 0,7-1 16,2-2-16,0 0 0,0 0 15,10 0-15,1-1 16,-5 2-16,-3 2 0,3-2 0,1 0 15,0 0-15,-1 1 0,10 0 16,-1 0-16,-2-1 0,-2 1 0,2-1 16,1 0-16,-1 3 0,0 4 15,2-1-15,0 0 0,6 1 16,-2-1-16,0-1 0,-1 1 16,0 0-16,1 1 0,-2-2 15,1-1-15,0 1 0,2-1 16,8 1-16,-2 2 0,-5 0 15,-5 1-15,4-5 0,2-3 16,-4 3-16,-2 2 0,0 0 16,3 1-16,-4-2 0,-1-2 0,0 0 15,1-1-15,-2 2 0,0 1 16,0 0-16,0 1 0,1-2 16,0 1-16,-2 0 0,0 0 15,1 0-15,3-1 0,-3 0 16,-2 2-16,2-2 0,1 1 0,-1 0 15,-2 0-15,1-1 0,0-1 16,-1 2-16,-1 0 16,1 2-16,0 0 0,-2 0 0,-1 1 15,2-2-15,1-1 0,-2 0 16,0 2-16,0-1 0,1 0 16,-2-1-16,1-1 0,2 2 15,1 2-15,-1 0 0,-1 0 16,0 0-16,1-1 0,-1 1 15,-1-1-15,1 0 0,0 0 0,1-1 16,0 0-16,-1-1 0,-1 2 16,2-2-16,1 0 15,-1 1-15,-2-1 0,1-1 0,0 1 16,1-1-16,0 0 0,1 0 16,0 1-16,-1-2 0,-2-1 15,1 2-15,1-1 0,-2 2 16,-2 2-16,1-3 0,1 0 15,-2-1-15,-1 0 0,-1 2 16,-1 0-16,-4-1 0,0 0 0,0 0 16,0 1-16,0 0 0,1-1 15,1 2-15,1 1 0,-3-3 16,-3 0-16,5 0 16,4 1-16,-4 0 0,-2 1 0,7 0 15,6 1 1,0-1-16,1-3 0,-7 2 0,-1 0 15,-4 1-15,-1-2 0,1 2 16,1-1-16,2 1 0,3-1 16,-1 2-16,2 1 0,-2-1 15,-2 0-15,-3 0 16,-1 0-16,1 0 0,0 0 0,0-1 16,0-1-16,3 2 0,0 2 15,-2 0-15,-1 1 0,0-2 16,1 0-16,0 0 0,-2-1 0,-2 1 15,0 0-15,2 1 0,1 1 16,0 0-16,0-2 0,-3-3 16,-1-2-16,-1 7 15,7 2-15,-5-2 0,-2-2 0,4-3 16,0-2-16,-4 4 0,-1 3 0,0 0 16,-2 0-16,0 1 15,1 1-15,2-1 0,3 1 0,-3-3 16,-3-1-16,2 2 15,0 1-15,2-1 0,1 0 0,-3-1 16,-2 1-16,3 0 0,1-1 16,-1 1-16,2 0 0,-2 1 15,-3 1-15,6 0 0,3-1 16,-3-2-16,-2-2 0,-1 2 16,1 1-16,1-1 0,2-1 15,-3 0-15,1 2 0,0 1 0,1 2 16,0-2-16,0 0 15,-3 0-15,0 0 0,2-2 0,2 0 16,0 0-16,-2 1 0,0-2 16,0-1-16,1 3 0,1 0 15,-2 0-15,-2-1 0,1 3 16,0 2-16,1-3 0,3-2 16,-3-1-16,-1-2 0,2 4 15,3 1-15,-2-1 0,-1-1 0,0-2 16,1-2-16,-2 2 0,2 3 15,-2-2-15,-2-1 0,-1 0 16,0 3-16,1-3 16,3 0-16,-3-1 0,-3-1 0,3 2 15,2 2-15,-2-1 0,1-1 16,0-3-16,-2-1 0,0 3 16,-2 5-16,3-4 0,0-1 15,-1-1-15,-2-1 0,0 2 16,2 3-16,-2-1 0,1 0 0,-3-2 15,-1-2-15,-4 1 0,1-1 16,2 1-16,2 0 0,-1 3 16,-1 1-16,0-2 0,-1-2 15,0 0-15,0 0 0,2 0 16,1 1-16,-1 1 0,-1-1 16,-1 1-16,-1 1 0,-1-2 15,0 0-15,1 0 0,1 1 16,0-1-16,1 1 0,-2-1 15,-1 1-15,-2 0 0,1 0 0,2 0 16,-1 0-16,2 0 0,0 0 16,-3 0-16,-1 0 0,0 0 15,-1 0-15,2 0 0,1-1 16,1 0-16,1 1 0,0 1 16,-2-1-16,1 0 0,0 0 0,2 0 15,1 0-15,0 0 16,0 0-16,3 1 0,0 0 0,-1 0 15,-1-1-15,1 3 0,2 1 16,-1-1-16,0 0 0,0-2 16,-1-1-16,1 0 0,2 0 15,-1 0-15,2 1 0,-4 0 16,-1 0-16,1 0 0,3 2 16,-1-2-16,2 1 0,-2-1 15,0 0-15,-1 0 0,1-1 0,3 0 16,1 1-16,-3-2 0,-1 0 15,0 2-15,3 0 16,0 0-16,-1-1 0,1 0 0,0 1 16,-1 0-16,1-1 0,0 1 15,0-1-15,0 0 0,0 0 16,2 0-16,2 0 0,3-1 16,-2-2-16,1 3 0,2 1 15,-2 0-15,-1 0 0,0-1 16,1 0-16,0-1 0,0 0 0,1 0 15,-2-2-15,0 2 0,1 1 16,-1-2-16,-1-1 0,3 1 16,1-1-16,0 0 0,-2 2 15,1 0-15,1 0 0,-1 1 16,0 1-16,2-2 0,-1-1 0,1 0 16,0 0-16,3 1 15,-2 0-15,2 0 0,2-1 16,-5-1-16,-1 2 0,0 0 0,2-1 15,-3 1-15,-2-1 0,3 0 16,1 0-16,-3 1 0,-2-1 16,1 0-16,-1 0 0,2 0 15,1-1-15,-2 2 0,-2 2 16,0-3-16,1-3 0,1 2 16,0 3-16,0-1 0,0-2 0,1 2 15,1-2-15,-2 1 16,-2 1-16,3 1 0,4 0 0,-5 0 15,-3-1-15,4 1 0,4 0 16,-3 0-16,-2-2 0,1 2 16,3 0-16,-3 0 0,-1 2 15,3-4-15,1 0 0,0 2 16,-2 2-16,2 0 0,0-1 16,-1-1-16,-1-1 0,-2 0 15,0 0-15,1-1 0,0 0 0,0 2 16,0 1-16,1 1 0,0-2 15,0 2-15,1 0 0,-3 2 16,-1 3-16,1-3 0,3 0 16,-5 0-16,-5 1 0,4 0 15,3 0-15,-3-1 0,-1-3 16,-2 3-16,0 0 0,-5 2 16,0 1-16,0-1 0,2 0 15,-4-1-15,-1 0 0,-4-3 16,-1-2-16,-2 1 0,-2 3 0,-4-3 15,-2-2-15,-4-2 0,-2-1 16,0 0-16,0 1 0,-1 1 16</inkml:trace>
  <inkml:trace contextRef="#ctx0" brushRef="#br0" timeOffset="1.17858E6">2351 15270 0,'0'0'0,"0"0"0,0 0 0,0 0 16,0 0-16,0 0 0,24 2 15,-24-2-15,0 0 0,0 0 16,22 1-16,-22-1 0,0 0 15,0 0-15,31 1 0,-20 0 16,1 0-16,1 2 0,2-2 0,1 0 16,-1 0-16,4-1 15,3 1-15,1 0 0,1 1 0,6 0 16,1-1-16,0 0 0,1 1 16,2 0-16,1-1 15,3 1-15,-3 0 0,9-1 0,-2 0 16,1-1-16,-1-1 0,12 2 15,6 1 1,-1-1-16,2-2 0,-9 0 0,-5 0 16,11 2-16,2 2 15,-5-1-15,-2-1 0,10 0 0,1-1 16,-8 0-16,-11-1 0,8 1 16,6 1-16,-8-1 0,-2 1 0,26 1 15,-2-1-15,-33 1 16,-1-1-16,30-1 0,-1-1 15,-12 0-15,-8 0 0,9 1 16,3-1-16,-11 0 0,-7-1 0,6 1 16,6 0-16,-5 1 0,-5 0 15,5 0-15,7-2 16,-8-1-16,-1 0 0,6 3 0,5 2 16,-8-4-16,-3-4 0,7 2 15,2 2-15,-9 0 0,-7 1 0,7 0 16,7 0-16,-7 1 0,-6 0 15,9 1-15,5 1 16,-2-6-16,-2-4 0,-1 3 16,0 1-16,-1 1 0,-1 1 0,5 0 15,6 0-15,-12 2 0,-6 2 16,10-2-16,6-2 0,-7 1 16,-6 0-16,5-1 0,5 1 15,-4-2-15,-4 0 0,5 0 16,3 0-16,-3 1 0,-4 0 0,7 0 15,6-1-15,-13 0 0,-5 0 16,11-1-16,5 0 16,-8 0-16,-7 0 0,5 5 15,5 3-15,-2-3 0,-4-1 0,6-4 16,7-2-16,-7 1 0,-4 1 0,7 2 16,3 2-16,-9-2 15,-11-2-15,13 3 0,8 1 16,-7 0-16,-5 0 0,4-2 15,3-1-15,-2 2 0,-2 2 0,7-1 16,5-1-16,-13 0 0,-9-1 16,11 2-16,8 0 0,-9 0 15,-6-1-15,5-1 0,3-1 16,0 2-16,0 1 0,3 0 16,4 1-16,-7-1 0,-6 0 0,12 0 15,6 2-15,-12-2 16,-8 1-16,8-1 0,1 2 15,1-2-15,-1-1 0,7 1 16,4 1-16,-12-3 0,-8-1 0,10 1 16,8 1-16,-8 1 0,-4 1 15,6 0-15,5-1 16,-6-1-16,-4 0 0,6 0 0,6 1 16,-12-4-16,-8 1 0,9 1 15,6 1-15,0 2 0,-1 1 0,4-2 16,2-2-16,-10 0 0,-7 0 15,11 0-15,5-1 16,-11-1-16,-6-1 0,5 5 16,6 4-16,-3-4 0,0-4 0,3 1 15,3 0-15,-10 0 0,-4 0 16,8-1-16,5 0 16,-12 3-16,-8 1 0,8-3 0,8 0 15,-5-2-15,-1 0 0,0 1 16,1 1-16,-3 1 0,-1-1 0,3 3 15,4 2-15,-7 1 0,-4 0 16,8-1-16,5-2 16,-9 0-16,-5 1 0,5-3 15,5-2-15,-10 3 0,-6 0 0,8-1 16,6 1-16,-9-1 0,-4-1 16,6 1-16,3 1 15,-7-1-15,-4-2 0,6 1 0,6-1 16,-9 4-16,-4 1 0,7-1 15,5-1-15,-22 0 0,0-1 0,25 0 16,1 0-16,-21 1 0,-2 0 16,8 1-16,6 1 0,-3-2 15,-4 0-15,6 0 0,5-1 16,-5 0-16,-4-1 0,8 2 16,6 1-16,-8 0 0,-6 0 0,6 1 15,4-1-15,-5-1 16,-4-1-16,8 4 0,5 3 15,-8-3-15,-3-2 0,8 0 16,6 2-16,-7-3 0,-4-1 0,5 3 16,6 1-16,-6 2 0,-4 1 15,28-4-15,-2-1 16,-27 1-16,0 2 0,29 2 0,0 1 16,-12-2-16,-7 0 0,6-2 15,6-2-15,-10 1 0,-8-1 0,7 2 16,5 1-16,-4-5 15,-2-1-15,3 1 0,2 2 16,-4-3-16,-3-1 0,5 0 0,3 1 16,-10 1-16,-6 0 0,9-1 15,6 0-15,-9 2 0,-5 2 16,4-1-16,5-3 0,-4 6 16,-3 0-16,0-2 0,1 0 15,-3 0-15,-4 1 0,3 1 16,0 1-16,-4-4 0,0-1 0,-1 4 15,1 2-15,-12 1 0,-5-1 16,2 0-16,2-1 16,-12-3-16,0 0 0,-3-1 0,-2 0 15,-3 0-15</inkml:trace>
  <inkml:trace contextRef="#ctx0" brushRef="#br0" timeOffset="1.1867E6">21782 15322 0,'0'0'0,"0"0"16,0 0-16,0 0 0,0 0 0,0 0 15,0 0-15,0 0 16,0 0-16,-28 4 0,28-4 16,0 0-16,-34-1 0,34 1 0,-37 0 15,15-1-15,-1 1 0,-3-1 16,-4 1-16,-1-2 0,0 0 0,-14-1 15,-4 0-15,-3 2 16,-2 0-16,-16-1 0,-3 1 16,-4 0-16,8-2 0,-13 1 15,1 2-15,3 0 0,2 0 0,-13-1 16,1-1-16,4 1 0,3 0 16,-37-1-16,8 2 0,10 2 15,6 3-15,-4-7 0,-3-4 16,9 2-16,6 1 0,-2 6 15,-1 4-15,4-2 0,2 0 0,-3 0 16,-2 1-16,6-1 16,5-1-16,-3-2 0,-3-1 15,9 1-15,7 2 0,-6 0 16,-4 1-16,4 0 0,4 1 0,1-3 16,2-1-16,-1-1 0,-1 1 15,-3-3-15,-2-1 0,9-1 16,5 0-16,-10 0 0,-5 1 15,0 3-15,2 2 0,-6-5 16,-5-4-16,6 2 0,4 1 0,23 1 16,16 1-1,10 0-15</inkml:trace>
  <inkml:trace contextRef="#ctx0" brushRef="#br0" timeOffset="1.19102E6">22293 14712 0,'0'0'0,"0"0"0,0 0 16,0 0-16,19 13 0,-19-13 0,15 18 15,-15-18-15,24 27 0,-7-10 16,2 2-16,0 2 0,3 4 15,12 7-15,4 2 0,1-3 16,0-3-16,15 7 0,4-3 16,9 4-16,-2-4 0,24 5 15,9 0-15,-8-7 16,-6-5-16,10-4 0,9-4 0,18-7 16,-11-5-16,-6-10 0,-6-7 15,-5-6-15,-5-2 0,2-1 16,2-1-16,-9 3 0,-6 2 0,-1-2 15,0 0-15,-6 3 0,-2 1 16,2 3-16,3-1 0,-4 7 16,-1 4-16,1 5 0,3 2 15,-4 2-15,-3 0 0,-1 1 16,-1 1-16,-5 7 0,0 5 16,5-4-16,5-3 0,-1-3 15,0 0-15,7 2 0,5 1 16,-9-1-16,-5-1 0,0-4 15,0-4-15,0-1 0,0-2 0,8-2 16,5-1-16,-9-6 16,-8-4-16,5-5 0,2-3 0,-3-1 15,-3-1-15,-3 7 0,-1 3 16,-3 3-16,-2 3 0,-4 1 16,-3 4-16,-3 2 0,-3 2 15,3 2-15,3 2 0,-3 4 16,-2 2-16,4 0 0,3 0 15,1-1-15,2 0 0,8 7 16,5 5-16,-5-7 0,-4-5 0,3-3 16,1-2-16,1-2 0,0-1 15,1-5-15,-2-4 0,3-1 16,2-2-16,0-5 0,-1-4 16,-2-2-16,-3-2 0,5 2 15,3 3-15,-10-2 16,-6 1-16,-6 5 0,-3 4 0,-3 1 15,0 1-15,-3 0 0,-1 1 16,-3 4-16,-2 3 0,4 1 16,2-1-16,-4 3 0,-3 3 0,5-2 15,4 1-15,-12-1 0,4 4 16,7-2-16,7 0 16,0-2-16,0 0 0,6 0 15,5 1-15,-1-2 0,-2-2 0,22 0 16,-6-2-16,-6 1 0,-2-1 15,4-4-15,3-3 0,-7 0 16,-2 1-16,-6 1 16,-2 0-16,2-1 0,2-2 15,-16 3-15,-11 0 0,2 0 16,0-2-16,-3 4 0,-1 1 0,-1 3 16,-1-1-16,-12-1 0,-1 0 15,8 4-15,6 2 0,-4-2 16,-1-3-16,8 5 0,3 2 15,2-1-15,1-2 0,7 3 16,4 0-16,-3 3 0,-3 0 0,6 0 16,6 0-16,-5-2 0,-2-1 15,9-3-15,2-1 16,-8-1-16,-5-1 0,-5-6 0,-3-5 16,-5-3-16,-4-3 0,-6 3 15,-5 5-15,-4 1 0</inkml:trace>
  <inkml:trace contextRef="#ctx0" brushRef="#br0" timeOffset="1.19397E6">2107 15926 0,'0'0'0,"0"0"16,0 0-16,0 0 0,0 0 0,0 0 16,0 0-16,0 0 0,0 0 15,0 0-15,0 0 0,17 23 16,-17-23-16,20 15 0,-20-15 15,28 20-15,-13-9 0,2 0 16,3 1-16,4-1 0,1-2 16,13 2-16,6-2 0,-2-4 15,2 0-15,13-3 0,4 0 16,0-3-16,0-2 0,14-3 16,2-1-16,-7-1 0,-5-1 0,11-4 15,-3-3-15,3 4 0,-7 3 16,-3 2-16,0 2 0,-14 3 15,-5 3-15,14 7 0,-2 5 16,-27-5-16,-3 1 0,18 12 16,-6 3-16,-13-13 0,3-2 0,4 1 15,6 0-15,-1-1 0,0 1 16,10-4-16,10-4 16,-2-4-16,1-3 0,35-7 0,1 0 15,-12-2-15,-9-1 0,4-1 16,4-3-16,-15 5 0,-9 2 0,3 1 15,0 1-15,-12 7 16,-9 5-16,3 0 0,-2 1 16,-8 6-16,-6 3 0,1 5 15,-3 3-15,5-4 0,2-2 0,1-2 16,-1-2-16,3 1 0,3-1 16,9-4-16,5-3 15,-21-1-15,3 2 0,19-2 0,11-1 16,-5-4-16,6-3 0,28-2 15,-10-1-15,-21 2 0,-14 2 0,9-4 16,7-2-16,-10 0 0,-6-1 16,-2 4-16,-3 2 15,-7 2-15,-4 3 0,0 1 16,-1 2-16,-3 1 0,-4 1 0,-1 2 16,-1 1-16,-9-1 0,4 2 15,4-1-15,4-1 0,1 0 16,-1-1-16,9 1 0,8 1 15,-9-4-15,1 0 0,7-3 16,4-2-16,3 0 0,1 0 0,11-1 16,-1-1-16,-5 0 15,-5 0-15,2-1 0,2 0 16,-7-1-16,-4-2 0,0 1 16,2 0-16,-6 1 0,-2 0 0,-3 2 15,-1 1-15,-1 2 0,-2-1 16,-1 2-16,-2 2 0,-1-1 15,-3 0-15,1 2 0,4 1 16,1 1-16,1-1 0,3 1 16,6 1-16,0-2 0,-1-2 0,7-3 15,8-3-15,-5 2 16,0 0-16,1-1 0,5 0 16,-1-3-16,0-1 0,6-2 0,0-1 15,-6-1-15,-2 1 0,-3 0 16,-4 0-16,-4 1 0,-3 2 15,-4 2-15,-2 1 0,-3 3 16,-3 2-16,1 0 0,1 1 16,-7 1-16,0 1 0,-1 1 15,1 3-15,-1 0 0,0 1 0,7-1 16,6 0-16,-5-1 0,-1-2 16,8 0-16,8-2 0,-3 0 15,0 0-15,11-3 0,5-4 16,-1 1-16,-1 0 0,1-2 15,0-3-15,-3 0 0,-3-1 0,4 0 16,-5 0-16,-4 3 16,-3 0-16,-4 2 0,-3-1 15,-5 3-15,-2 1 0,0 4 16,1 2-16,-5-1 0,-1 1 0,0 0 16,-1 1-16,1 2 0,-1 0 15,5 0-15,4 1 0,0-3 16,-2-1-16,10-1 0,6 1 15,-2-1-15,1-2 0,10 0 16,2-2-16,1-1 0,1 0 0,1-2 16,0-1-16,-5 2 15,-5-1-15,8-3 0,1 0 16,-8-2-16,-6-1 0,-2 1 16,1 0-16,-5 1 0,-2 1 0,-3 3 15,-2 1-15,-3 1 0,-2 1 16,0 1-16,4 3 0,-4 1 15,-2 0-15,1 2 0,1 0 16,2 0-16,3 0 0,3 0 16,2 0-16,-2-2 0,2 0 0,9 0 15,3 0-15,0-2 16,0-3-16,5-2 0,2-3 16,-4 1-16,-1 2 0,2-4 15,3 1-15,-5-2 0,-2 1 0,9-2 16,1-1-16,-9 1 0,-6 0 15,3 2-15,2 5 0,-9 1 16,-5 0-16,0 0 0,1 0 16,-1 3-16,0 1 0,-6 0 15,-1 2-15,-1-1 0,-1-1 0,6 2 16,3 0-16,0 0 0,-1 0 16,6-3-16,6-3 0,-2 0 15,-2 1-15,6-1 0,4-3 16,1-1-16,3 0 0,0-3 15,0-1-15,-1 1 0,1 2 0,11-3 16,1-2-16,-3 1 0,-3 0 16,7-3-1,7-1-15,-10 4 0,-7 1 0,24 3 16,-8 5-16,-13 0 0,-7 0 16,0 1-16,-1 1 0,-3 5 15,-4 3-15,2-2 0,2-1 16,-4-1-16,-2-1 0,6 2 0,4 1 15,3-4-15,3-4 0,1 3 16,-1 0-16,-1 1 0,-1 1 16,7-6-16,4-3 0,-3-3 15,-2-1-15,2 1 0,1 1 16,-4-1-16,0-1 0,31-13 16,24-11-1,-7 7-15,-6 6 0,-32 9 16,-24 6-16,2 1 0,-1 2 0,4 2 15,2 3-15,-8 5 0,-5 3 16,-2 0-16,-2 0 0,4-3 16,2 0-16,-4 3 15,-3 2-15,1-4 0,2-2 0,6-5 16,5-2-16,19 1 16,11-2-16,-2-2 15,-2-2-15,-19 1 0,-13 1 0,31 1 16,21 0-1,-13-2-15,-11-3 0,-14-1 0,-12 1 16,-9 2-16,-5 3 0,-16 0 16,-9 1-16,-14-11 0,-8-7 0,5 6 15,3 4-15,2 2 0</inkml:trace>
  <inkml:trace contextRef="#ctx0" brushRef="#br0" timeOffset="1.25789E6">22857 8961 0,'0'0'0,"0"0"16,0 0-16,0 0 0,0 0 0,0 0 16,-27 10-16,27-10 0,-37 13 0,12-3 15,-5 2-15,-2 3 0,-2-1 16,-12 7-16,-3 1 0,1 1 16,-1 1-16,-6 5 15,3-1-15,-4 1 0,5-2 0,11-5 16,5-3-16,12-1 0,8 0 15,12-3-15,8-3 0,9-3 0,7-1 16,10-3-16,8-3 16,7-1-16,6-1 0,3 0 15,3 0-15,6-1 0,-3-1 0,-6-1 16,-2 0-16,-2-4 0,-7 0 16,-9-1-16,-6-1 0,-8 3 15,-6 2-15,-4 0 0</inkml:trace>
  <inkml:trace contextRef="#ctx0" brushRef="#br0" timeOffset="1.25812E6">22799 9070 0,'0'0'15,"0"0"-15,0 0 0,0 0 16,0 0-16,-12 30 0,12-30 15,-18 31-15,7-12 0,-1 6 16,-1 1-16,-2 3 0,0 2 0,-7 10 16,-2 4-16,-2 4 0,4-5 15,5-5-15,3-6 0,3-1 16,3-6-16,1-6 0,1-4 16,3-4-16</inkml:trace>
  <inkml:trace contextRef="#ctx0" brushRef="#br0" timeOffset="1.25848E6">23362 9271 0,'0'0'0,"0"0"16,0 0-16,0 0 0,0 0 0,-34 3 15,14 2-15,0 2 16,1 1-16,-4 4 0,0 0 15,1 2-15,2 1 0,2 4 0,4-1 16,6-2-16,2-1 0,12-4 16,8-2-16,6-2 0,4-2 15,14-1-15,6-5 0,-2 0 16,-3-1-16,12-7 0,1-5 16,-9-2-16,-7 1 0,1-3 15,-5-1-15,-9 4 0,-7 4 0,-8-1 16,-7-2-16,-4 4 15,-4 0-15,-11 2 0,-6 1 16,-1 1-16,-2 3 0,-7 3 0,-7 4 16,4 3-16,1 1 0,-4 5 15,-2 2-15,9-3 0,8-3 16,5-2-16</inkml:trace>
  <inkml:trace contextRef="#ctx0" brushRef="#br0" timeOffset="1.25908E6">22661 9950 0,'0'0'0,"0"0"0,0 0 16,-34 0-16,16 0 0,-5 1 15,-7 1-15,-8-2 0,-1-2 16,-3-4-16,-2-2 0,-9-2 15,3-1-15,-11-8 0,1-4 16,4-1-16,3 0 0,-5-12 0,3-4 16,6 1-16,5 0 0,0-11 15,5 0-15,9 2 0,4 1 0,10-2 16,6-2-16,6 2 16,7 2-16,11-16 0,8-8 15,18-7-15,5 16 0,16 4 16,11 5-16,0 2 0,0 5 15,19 1-15,14-1 0,-11 9 16,-8 5-16,16 7 0,11 6 16,-4 4-16,-1 4 0,7 2 0,7 1 15,-14 7-15,-8 4 0,5 7 16,3 6-16,-14 5 0,-10 4 16,-5 6-16,-4 4 0,-14-1 15,-9 1-15,-3 7 0,-4 7 16,-10-2-16,-5-2 0,-5 12 15,-3 6-15,-5-5 0,-5-3 0,-9 2 16,-5 2-16,-1-2 0,-3-1 16,-9 4-16,-8 3 0,0-13 15,-1-7-15,-7 3 0,-7 3 16,-1-9-16,0-5 0,-14-1 16,-10 0-16,5-9 0,1-7 0,-17-2 15,-13-2-15,5-5 16,2-2-16,-13-6 0,-12-4 15,5 0-15,3-1 0,-10 3 0,-8 2 16,18 0-16,11 1 0,27-1 16,19-1-16,12 1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21:14.429"/>
    </inkml:context>
    <inkml:brush xml:id="br0">
      <inkml:brushProperty name="width" value="0.05292" units="cm"/>
      <inkml:brushProperty name="height" value="0.05292" units="cm"/>
      <inkml:brushProperty name="color" value="#FF0000"/>
    </inkml:brush>
  </inkml:definitions>
  <inkml:trace contextRef="#ctx0" brushRef="#br0">3992 3756 0,'0'0'0,"0"0"0,0 0 16,0 0-16,0 0 0,23-1 16,-23 1-16,0 0 0,31 1 0,-31-1 15,30 7-15,-13-3 0,2 0 16,3 2-16,0-2 16,0 0-16,4 0 0,9 0 0,-1 1 15,4-1-15,0 0 0,4 0 16,2 0-16,10 0 0,-1-2 15,2-1-15,4 1 0,10-1 16,-3 0-16,3 0 0,0 0 16,8-1-16,-6-3 0,10 0 15,0 2-15,-3-1 0,-2-1 0,11 0 16,-1-2-16,18 0 0,-13 2 16,1 1-16,1-2 0,-7 4 15,-4 2-15,4-2 0,1 1 16,-3-1-16,-3 0 0,5-4 15,5 0-15,-4 1 0,-2 3 16,1-3-16,0 1 0,-4 1 16,-3 0-16,6 0 0,4 1 15,-5-3-15,-2 0 0,0 6 16,2 4-16,-1-3 0,-1-3 0,3-1 16,1-1-16,-3 1 0,-5 1 15,6-2-15,2 1 0,-6 0 16,-1 3-16,-2-2 0,0-1 15,-2-4-15,-2-3 0,4 7 16,2 6-16,-5-2 0,-3 0 0,3-4 16,2-1-16,-6 0 15,0 2-15,1 3 0,0 2 16,-2-1-16,-1-2 0,-2 2 0,1 1 16,-5-2-16,-4-3 0,2 1 15,-1 3-15,0-1 0,-3-2 16,-1 3-16,-1 1 0,-3-1 15,-3-1-15,0 0 0,-1 0 16,-4 0-16,-2 2 0,1 0 16,0 3-16,-4-6 0,-1-3 0,-4 1 15,-2 1-15,-3-1 0,-1 0 16,-4 3-16,-3-1 16,-5-2-16,-2-3 0,-9 2 15,-2 0-15,-3 4 0,-2 1 0,0-2 16,2 0-16,1-3 0</inkml:trace>
  <inkml:trace contextRef="#ctx0" brushRef="#br0" timeOffset="1365.0852">10208 3802 0,'0'0'0,"0"0"16,0 0-16,0 0 0,0 0 0,23 1 15,-23-1-15,22-1 0,-22 1 16,26 0-16,-10 0 0,0 1 15,2-1-15,3 0 0,3-1 16,0 1-16,0 1 0,10-1 16,3 2-16,0-2 0,-2 0 0,12-2 15,3 2-15,-4 0 16,-3 0-16,12 2 0,3-2 16,-5 0-16,-5 0 0,4-2 0,2 2 15,3 2-15,-5 2 0,4-1 16,5-2-16,-8-1 0,-6 0 15,14 0-15,3 1 0,-6 2 16,-4-2-16,5 1 0,3 2 16,-5-2-16,-7 1 0,35-1 15,-1-3-15,-14 0 0,-11 0 0,6 0 16,5 1-16,-9 2 0,-6 0 16,9-1-16,6-2 15,-12 0-15,-7 1 0,9 1 0,6 2 16,-8-2-16,-5-1 0,7 0 15,5 0-15,-10 2 0,-7 2 0,7-4 16,5-2-16,-9-1 16,-6 1-16,0-2 0,0 0 15,-6 1-15,-5 1 0,-1 0 16,-2 1-16,-8-2 0,-5 1 0,-7 3 16,-5 5-16,-2-11 0,-3-7 15,-1 6-15,0 2 0,0 1 16</inkml:trace>
  <inkml:trace contextRef="#ctx0" brushRef="#br0" timeOffset="2297.101">15592 3910 0,'0'0'0,"0"0"0,24-1 16,-9-1-16,0 1 0,7 0 15,7 1-15,9-2 0,2 1 16,12-3-16,3 1 0,-1 1 16,0 2-16,14-1 0,3 0 15,-4-1-15,-2 2 0,14 0 16,1 2-16,-6-5 0,-6-2 0,19 5 16,6 4-16,2-5 15,-9-3-15,36 0 0,0 1 0,-15 1 16,-10 0-16,3-1 0,2 0 15,-7 2-15,-5 0 0,11-2 16,7-1-16,-8 1 0,-4-1 0,9 1 16,6-2-16,-11 0 15,-7 3-15,11 0 0,7 2 16,-8-2-16,-6-1 0,5 1 0,4-2 16,-9 3-16,-4 1 0,8 3 15,7 0-15,-9-3 0,-6-3 16,7-2-16,7 1 0,-10 3 15,-5 2-15,5 0 0,3-1 16,-9 3-16,-5 2 0,7-1 16,4 1-16,-9 2 0,-6 2 15,3-3-15,2-4 0,-10 4 16,-5 0-16,3 0 0,3-3 16,-12 2-16,-7-1 0,2 3 15,4 0-15,-11-2 0,-6-1 0,-3 0 16,-1 1-16,-9 0 0,-5 2 15,-7-4-15,-3-2 0,-8-3 16,-4-3-16,-3 1 0,-1 2 16,-1 1-16</inkml:trace>
  <inkml:trace contextRef="#ctx0" brushRef="#br0" timeOffset="22680.5385">2200 4857 0,'0'0'0,"0"0"0,0 0 15,0 0-15,0 0 0,0 0 0,0 0 16,0 0-16,24-5 0,-24 5 15,0 0-15,0 0 0,0 0 16,24-10-16,-24 10 0,0 0 16,0 0-16,23-6 0,-23 6 15,18-2-15,-8 3 0,2-1 16,2-1-16,0 0 0,-2 0 0,3 1 16,0-1-16,2 1 0,0 1 15,2 0-15,0-2 0,0 1 16,0 1-16,5-1 0,0 1 15,1 1-15,0 3 0,0-3 16,0-2-16,1 1 0,-1 0 16,0 0-16,4 2 0,-3-2 15,2-1-15,6 0 0,-1 2 16,0 0-16,-1 1 0,0-1 0,2-4 16,-2 2-16,-2 0 0,3 0 15,0 0-15,0 2 0,-3-1 16,4 1-16,1 1 0,3-1 15,-3-1-15,4 2 0,1-1 16,-5-2-16,-3-1 0,2 2 16,4 1-16,-5 0 0,0-1 0,0-1 15,0 0-15,-1 0 16,0 3-16,0 0 0,2 1 16,-2-3-16,-1-1 0,-1 1 15,3 1-15,-4 1 0,-1 1 0,2-2 16,2-1-16,-1 2 0,-1-1 15,1 0-15,-1-3 0,-1 1 16,-1 0-16,2 1 0,2 0 16,-3 0-16,-3-1 0,6 1 15,5 0-15,-5 0 0,-2 1 0,6-2 16,-1 0-16,-1 0 0,-5-2 16,5 2-16,1-1 15,-2 1-15,0 1 0,1 1 0,-1-2 16,-1 0-16,-2-2 0,9 4 15,-3 1-15,-5-3 0,1-1 16,6 0-16,-1 0 0,-8-1 16,-2 1-16,11 1 0,4 0 15,-12 1-15,-2 2 0,9-3 16,1-3-16,-7 2 0,0-1 0,8 2 16,-2 0-16,-5 1 15,-1 0-15,5-1 0,0-1 0,0 2 16,-2 0-16,1 1 0,2 0 15,-3-2-15,0 0 0,0-2 16,4-2-16,-3 2 0,-2 1 16,3-1-16,3 0 0,-5 0 15,-2 0-15,1 1 0,5-1 16,-5 2-16,-1 1 0,1-1 0,3 0 16,0 0-16,-2-1 0,1-2 15,2 1-15,-1 1 0,-3 2 16,1-2-16,1 0 15,2 0-15,-2 0 0,1-2 0,1 2 16,-3 0-16,-2 0 0,2 1 16,4 2-16,-3-3 0,-1-3 0,1 2 15,3 2-15,-3 0 16,-2 0-16,5 2 0,1 0 16,-2-2-16,-3-2 0,1 0 0,3-1 15,-5 3-15,-2 3 0,5-3 16,0-1-16,0-1 0,-3 1 15,-1-1-15,-2 0 0,1-1 16,0 3-16,2-3 0,1 0 16,0 1-16,-2 0 0,1 2 15,1 0-15,-3-1 0,-4 0 0,5 0 16,5 2-16,-5-2 0,-4-2 16,3 2-16,2 0 15,-4-2-15,-1 1 0,4 0 0,-2 1 16,-4 1-16,-1 1 0,2-2 15,3-2-15,-1-1 0,-2 1 16,2 0-16,2 3 0,-2 2 16,-3 0-16,2-2 0,0-1 15,1 1-15,-1-1 0,-1 1 16,2-2-16,-3 2 0,0 2 0,2-4 16,3 0-16,-3-1 0,-3 1 15,2 1-15,-1 2 0,0 0 16,2 0-16,-2-1 0,1-1 15,-4 0-15,-2 0 0,3-2 16,3 1-16,-4 2 0,-1 3 16,-1 0-16,-1-1 0,-5 0 15,-1 0-15,2-1 0,0-2 16,-1 1-16,-3-1 0,0 1 0,1 1 16,-1-2-16,-1-1 0,-3 2 15,-2 0-15,-1-1 0,1-1 16,-2 1-16,1-1 0,-2 2 15,0 2-15,-3-2 0,-2 3 16,-1-3-16,-2 0 0,1-1 16,2 1-16,-3 0 0</inkml:trace>
  <inkml:trace contextRef="#ctx0" brushRef="#br0" timeOffset="23531.5536">8145 4912 0,'0'0'0,"0"0"0,0 0 15,0 0-15,0 0 0,0 0 16,0 0-16,0 0 0,0 0 0,0 0 16,0 0-16,0 0 15,0 0-15,0 0 0,0 0 16,-23 6-16,23-6 0,0 0 16,-22 13-16,22-13 0,-21 12 15,10-6-15,-1 1 0,-2 0 16,1 0-16,0 1 0,0 1 0,-1 0 15,0 1-15,0 0 0,-2 0 16,1-1-16,2 1 0,-3 0 16,3-2-16,-1 4 0,2 1 15,2-1-15,3-1 0,3-3 16,1-3-16,5-1 0,1-1 16,3 0-16,3-2 0,2 2 15,3-2-15,1 1 0,2-1 0,5 2 16,2 1-16,-1-3 0,0 0 15,0-1-15,2-1 0,-1 2 16,-1 0-16,-1 1 0,-1 0 16,-2-4-16,-2 0 0,0 1 15,-2 0-15,0-1 0,-2 0 16,-2-1-16,-1 1 0,-1-1 16,-1-1-16,-1 0 0,-1-1 15,-2 0-15,-1-1 0,-1 1 16,0-1-16,-2 1 0,0-2 0,-2 1 15,0 0-15,0 0 0,1-1 16,-3 0-16,0-4 0,1 1 16,0 0-16,-1 2 0,0-1 15,1 1-15,-1-2 0,1 2 16,0 0-16,-1 0 0,1 0 0,0 2 16,1 0-16,-3 0 15,2 2-15,-2 0 0,-1 3 16,-1-1-16,1 2 0,-1 2 15,1 1-15,1 0 0,1-1 0,0 1 16</inkml:trace>
  <inkml:trace contextRef="#ctx0" brushRef="#br0" timeOffset="29515.2904">6334 3808 0,'0'0'15,"0"0"-15,0 0 0,30-10 0,-13 7 0,6-2 16,6 0-16,7-3 16,1 0-16,7 0 15,6 0-15,12 0 0,-5 0 0,15-4 16,0 1-16,-10 1 0,-11 0 0,9-2 16,-4 1-16,-9 3 0,-9 1 15,-6 4-15,-9 2 16,-10-2-16,-5-1 0,-1 1 0,-4 0 15,0 1-15</inkml:trace>
  <inkml:trace contextRef="#ctx0" brushRef="#br0" timeOffset="29765.2967">6652 3574 0,'0'0'15,"0"0"-15,0 0 0,0 0 0,15 26 16,-15-26-16,6 27 0,-1-9 16,1 3-16,-3 4 0,2 2 15,-1 0-15,2 1 0,-1 5 16,1-1-16,-2-3 0,1 0 0,-1 1 16,-2-4-16,2-4 0,-1-4 15,0-8-15,2-3 0,-2-2 16,0 0-16,-1-1 0</inkml:trace>
  <inkml:trace contextRef="#ctx0" brushRef="#br0" timeOffset="29981.3002">6929 3518 0,'0'0'0,"0"0"15,0 0-15,0 0 0,1 30 16,-1-30-16,0 33 0,0-12 15,0 4-15,1 4 0,0 2 16,1 6-16,2-2 0,-1-3 16,0 0-16,0-6 0,0-2 0,-2 3 15,1 0-15,-4-5 16,-1-4-16,-2-6 0,0-4 16,0-2-16,1 1 0,1-2 0</inkml:trace>
  <inkml:trace contextRef="#ctx0" brushRef="#br0" timeOffset="30147.3007">6738 3860 0,'0'0'0,"0"0"0,0 0 16,27-8-16,-15 5 0,2 0 16,3-1-16,1 3 0,0-2 0,3 1 15,-2 0-15,-3-1 0,0 2 16,-3 3-16,-2 2 0,-1-1 15,-2 0-15,-2 0 0</inkml:trace>
  <inkml:trace contextRef="#ctx0" brushRef="#br0" timeOffset="30297.8556">6726 3991 0,'0'0'0,"0"0"15,0 0-15,0 0 0,22-10 0,-22 10 16,21-7-16,-21 7 0,27-7 15,-12 2-15,4 0 0,-4 1 16,2-1-16,-2 1 0,-4-1 16,0 3-16</inkml:trace>
  <inkml:trace contextRef="#ctx0" brushRef="#br0" timeOffset="30480.8563">6574 4121 0,'0'0'0,"0"0"0,0 0 16,0 0-16,29-7 0,-29 7 16,37-11-16,-14 5 0,3 0 15,2 0-15,4-1 0,8-2 16,-3-1-16,1 0 0,0 2 16,1 1-16,-7 0 0,-7 1 0</inkml:trace>
  <inkml:trace contextRef="#ctx0" brushRef="#br0" timeOffset="30649.861">6919 4055 0,'0'0'0,"0"0"0,0 0 16,0 0-16,-20 15 0,20-15 16,-17 21-16,9-8 0,-2 1 0,1 3 15,0 2-15,0-1 0,2 1 16,-7 3-16,3-3 0,0-2 15,0-3-15,3-2 0,0-2 16,1-3-16</inkml:trace>
  <inkml:trace contextRef="#ctx0" brushRef="#br0" timeOffset="30797.8637">6948 4089 0,'0'0'16,"0"0"-16,0 0 15,0 0-15,0 0 0,0 0 0,24 11 16,-24-11-16,0 0 0,19 18 15,-19-18-15,14 17 0,-7-8 16,0-3-16,2 0 0,-1-2 16,-2 0-16,0-1 0</inkml:trace>
  <inkml:trace contextRef="#ctx0" brushRef="#br0" timeOffset="31030.8688">7207 3766 0,'0'0'16,"0"0"-16,0 0 0,3 23 0,-3-23 15,0 29-15,0-8 0,-1 3 16,-1 2-16,1 2 0,1 1 16,-3 7-16,3-2 0,0-3 15,0-3-15,3 4 0,0-3 0,0-5 16,-2-4-16,0-8 0,2-4 15,-2-3-15,0-1 0,0-1 16</inkml:trace>
  <inkml:trace contextRef="#ctx0" brushRef="#br0" timeOffset="31331.8726">7268 3789 0,'0'0'0,"0"0"16,0 0-16,17-16 0,-17 16 0,22-10 15,-9 4-15,3 2 0,-1 1 16,-1-1-16,1 3 16,-2 0-16,0 2 0,2 0 0,-3 3 15,1 2-15,0 4 0,2 4 16,-3 3-16,-2 3 0,-3 1 16,1 5-16,0 2 0,-2 0 15,1 2-15,2 5 0,-4-1 16,1-1-16,-3-1 0,2-4 15,-1-2-15,-1-5 0,-1-3 0,0-4 16,-2-2-16,-3-3 0,-2-3 16,-2-3-16,-2-4 0,1-1 15,-2-2-15,2 1 0,2-1 16,0 2-16</inkml:trace>
  <inkml:trace contextRef="#ctx0" brushRef="#br0" timeOffset="31480.8739">7261 3948 0,'0'0'0,"0"0"0,0 0 16,0 0-16,0 0 0,24-4 0,-24 4 15,26-4-15,-8 2 0,-4-1 16,1 3-16,-2 0 0,-1 0 16,-2 2-16,-1-2 0,-1 1 0</inkml:trace>
  <inkml:trace contextRef="#ctx0" brushRef="#br0" timeOffset="31630.8764">7284 4062 0,'0'0'15,"0"0"-15,0 0 0,0 0 0,0 0 16,23-10-16,-23 10 0,28-9 16,-28 9-16,34-12 0,-14 5 15,-2-3-15,0-1 0,-3 3 0,0 0 16,-2 0-16</inkml:trace>
  <inkml:trace contextRef="#ctx0" brushRef="#br0" timeOffset="31808.5003">7826 3587 0,'0'0'16,"0"0"-16,0 0 15,0 0-15,22 11 16,-22-11-16,0 0 0,21 15 0,-21-15 16,0 0-16,7 26 0,-7-26 15,2 15-15,-1-9 0</inkml:trace>
  <inkml:trace contextRef="#ctx0" brushRef="#br0" timeOffset="31981.5048">7744 3795 0,'0'0'0,"0"0"0,0 0 16,26-9-16,-14 4 0,6 1 16,1-2-16,2 2 0,-1-2 0,8-2 15,1 1-15,-3 2 16,-2-1-16,-2 2 0,-3 0 16,-2-1-16,-4 1 0,-2 2 15</inkml:trace>
  <inkml:trace contextRef="#ctx0" brushRef="#br0" timeOffset="32184.5078">7915 3773 0,'0'0'16,"0"0"-16,0 0 0,0 0 15,-15 24-15,15-24 0,-14 20 16,6-10-16,-1 1 0,4 1 16,1 0-16,3-3 0,2 0 0,5-4 15,4-2-15,0 0 0,1-2 16,2-1-16,4-4 0,0-2 15,3 0-15,5-4 0,-2-1 16,-1-1-16,-4 1 0,2-1 16,1-1-16,-3 2 0,-3 2 0,-3 1 15</inkml:trace>
  <inkml:trace contextRef="#ctx0" brushRef="#br0" timeOffset="32381.5096">8214 3620 0,'0'0'16,"0"0"-16,0 0 0,0 0 0,1 26 0,-1-26 16,-1 30-16,-1-14 15,-2-2-15,0 3 0,2 2 16,1-1-16,1-3 0,0 3 16,0-3-16,0-2 0,0-3 0,1-2 15,1-1-15,0-4 0,-1 1 16,0-1-16</inkml:trace>
  <inkml:trace contextRef="#ctx0" brushRef="#br0" timeOffset="32647.5139">8274 3573 0,'0'0'0,"0"0"0,0 0 16,0 0-16,24-4 0,-24 4 15,24 4-15,-10-3 0,-1 2 0,0 0 16,-1 1-16,-1-1 0,-1 2 15,0 1-15,1 0 0,-3 2 16,1-1-16,-2 2 0,0 2 16,-1 2-16,-1-1 0,1 0 15,-4 0-15,1 2 0,0 1 0,0 6 16,-1-2-16,-1 1 16,0-4-16,-1 0 0,-1-1 15,-1-3-15,-2-2 0,-1-1 0,-2-1 16,0-3-16,-1 0 0,1-2 15,2-1-15,0 1 0</inkml:trace>
  <inkml:trace contextRef="#ctx0" brushRef="#br0" timeOffset="32817.5184">8204 3701 0,'0'0'16,"0"0"-16,0 0 0,0 0 0,0 0 15,23-10-15,-23 10 16,0 0-16,26-7 0,-26 7 0,26-2 15,-11 1-15,-1 1 0,-1-1 16,1 1-16,-2 0 0,-1 2 16,-2-1-16,-2 1 0,1 0 15,-1 0-15,-1 1 0,0-2 16,-2 1-16</inkml:trace>
  <inkml:trace contextRef="#ctx0" brushRef="#br0" timeOffset="32992.5211">8239 3798 0,'0'0'0,"0"0"0,0 0 16,0 0-16,0 0 0,0 0 16,0 0-16,0 0 0,26-10 15,-26 10-15,0 0 0,29-7 16,-29 7-16,21-2 0,-10 2 16,-1 0-16,-3 0 0,-2 0 15,-5 0-15,2 0 0,-2 0 0,2 0 16</inkml:trace>
  <inkml:trace contextRef="#ctx0" brushRef="#br0" timeOffset="33198.5249">7992 3975 0,'0'0'0,"0"0"0,0 0 15,27-5-15,-27 5 0,30-4 0,-10 0 16,0 2-16,1-2 0,5 1 15,-1 0-15,0-2 0,-2 0 0,-1 2 16,-2-1-16,-4 3 16,-1 1-16,-5 1 0,-5 0 15,1-1-15,-2 1 0,-1-1 0</inkml:trace>
  <inkml:trace contextRef="#ctx0" brushRef="#br0" timeOffset="33398.5308">7954 4115 0,'0'0'0,"0"0"0,0 0 16,0 0-16,0 0 0,0 0 0,27-2 16,-27 2-16,31-8 0,-12 3 15,6 0-15,0-1 0,0 1 0,1-3 16,0 1-16,7-2 0,0 1 16,-3 1-16,-2 0 15,-5 3-15,-3-1 0,-6 1 0,-4 2 16,-5 0-16,-2 1 0,-1 0 15,0 0-15,-2 1 0</inkml:trace>
  <inkml:trace contextRef="#ctx0" brushRef="#br0" timeOffset="33730.5366">8231 3988 0,'0'0'0,"0"0"0,0 0 16,0 0-16,0 0 0,0 0 15,0 0-15,0 0 0,0 0 0,9 23 16,-9-23-16,0 0 0,1 27 15,-1-27-15,2 27 0,-2-27 16,2 28-16,-2-13 0,0-1 16,-1-1-16,-1 1 0,-4-3 15,-2-3-15,-1 1 0,-1-1 0,-1 0 16,-1 0-16,2-2 0,-1-1 16,1 0-16,1-2 15,0-1-15,1-1 0,3-1 16,1 1-16,1-1 0,3 0 0,0 0 15,7-1-15,3-1 0,3 0 16,5 0-16,3-2 0,3 0 16,2-3-16,10 0 0,0 1 15,2 0-15,0 2 0,7-4 16,-2-3-16,-3-3 0,-2 0 0,-8 0 16,-5 5-16,-5 0 0</inkml:trace>
  <inkml:trace contextRef="#ctx0" brushRef="#br0" timeOffset="33930.8703">8955 3706 0,'0'0'0,"0"0"16,0 0-16,0 0 0,0 0 0,-20 19 15,20-19-15,-17 21 0,17-21 16,-24 29-16,6-11 0,1 1 15,2 0-15,-1 0 0,1 0 16,-3 4-16,3-4 0,2-3 16,2-2-16,1-3 0</inkml:trace>
  <inkml:trace contextRef="#ctx0" brushRef="#br0" timeOffset="34130.8739">8784 3961 0,'0'0'0,"0"0"16,0 0-16,0 0 0,8 18 0,-8-18 16,3 20-16,-2-6 15,1 2-15,0 1 0,0 0 16,1-2-16,1-1 0,-2-2 16,0-1-16,-1-1 0,-1-1 0,0-4 15,-1 0-15,1-1 0,0-2 16,0 1-16</inkml:trace>
  <inkml:trace contextRef="#ctx0" brushRef="#br0" timeOffset="34363.8793">8802 3963 0,'0'0'15,"0"0"-15,0 0 0,0 0 16,28-11-16,-28 11 0,23-2 16,-9 2-16,1-1 0,2 0 15,1 1-15,-1 0 0,1 2 0,-3-1 16,0 0-16,-2 0 0,-1 2 15,1 3-15,-1 2 0,-4-1 16,-1 1-16,-2 2 0,0 0 16,-2-1-16,-1 2 0,0 2 15,-2 1-15,-1-2 0,0-2 0,-1 1 16,-1 1-16,-2-4 16,0 1-16,-4-2 0,-2 2 0,-1-1 15,2 0-15,2-2 0</inkml:trace>
  <inkml:trace contextRef="#ctx0" brushRef="#br0" timeOffset="34530.8807">8799 4107 0,'0'0'0,"0"0"16,0 0-16,0 0 0,0 0 0,0 0 15,0 0-15,0 0 16,0 0-16,0 0 0,0 0 16,24-18-16,-24 18 0,24-2 15,-24 2-15,28-3 0,-28 3 0,25-4 16,-12 4-16,-2 0 0,-1-2 15,-3 2-15,0-1 0,-2 1 16</inkml:trace>
  <inkml:trace contextRef="#ctx0" brushRef="#br0" timeOffset="34680.8835">8792 4195 0,'0'0'0,"0"0"0,0 0 15,0 0-15,0 0 0,0 0 0,0 0 16,32-3-16,-32 3 0,29-4 15,-29 4-15,37-7 0,-16 3 16,0-1-16,0 0 0,0-2 16,0-1-16,2-1 0,-4 1 15,-3 1-15</inkml:trace>
  <inkml:trace contextRef="#ctx0" brushRef="#br0" timeOffset="35114.1742">9359 3761 0,'0'0'16,"0"0"-16,0 0 0,0 0 15,0 0-15,0 0 0,-23 17 16,23-17-16,-19 19 0,19-19 16,-22 30-16,11-16 0,0-1 0,0-1 15,0 0-15,1-2 0,1-2 16,1 0-16,3-2 0,1-1 15,3-2-15,1 0 0,3-2 16,1-1-16,1 0 0,4-4 16,4-2-16,2 0 0,1 0 0,2 1 15,0-1-15,4 2 16,-1 1-16,-3-1 0,0 3 16,-3 4-16,0 2 0,-3 3 15,-2 1-15,-1 2 0,-3 3 0,-2 2 16,-4 2-16,-2 0 0,0-2 15,0 2-15,0 1 0,-1-1 16,-2 0-16,0-2 0,-1-3 16,1-1-16,-1-1 0,-1-3 15,0 1-15,-2-1 0,-1 0 0,-3-2 16,-3-3-16,0-1 16,-2 1-16,2-3 0,0-2 0,3 1 15,2 0-15,2 0 0</inkml:trace>
  <inkml:trace contextRef="#ctx0" brushRef="#br0" timeOffset="35231.177">9235 4055 0,'0'0'0,"0"0"16,0 0-16,0 0 15,0 0-15,32-5 16,-32 5-16,34 7 0,-34-7 0,31 10 16,-15-4-16,-3-2 0,-1 0 0,-1 0 15</inkml:trace>
  <inkml:trace contextRef="#ctx0" brushRef="#br0" timeOffset="39598.4045">14060 5368 0,'0'0'0,"0"0"0,0 0 15,0 0-15,0 0 0,0 0 16,0 0-16,15-19 0,-15 19 16,0 0-16,0 0 0,0 0 15,10-21-15,-10 21 0,2-7 16,-2 1-16,0 1 0,0 0 16,-1 0-16,0 1 0,-1 0 0,-2-2 15,0 1-15,-1 0 0,-2-1 16,-3 1-16,-2 0 15,-1 1-15,-1 0 0,-1-1 0,-3 0 16,-1 2-16,-2 2 0,-3 1 16,0 0-16,-8 1 0,0 2 0,0 3 15,-1 2-15,2 3 16,2 1-16,-7 7 0,2 3 16,3 1-16,4 1 0,4 0 15,3-1-15,4-1 0,5-1 0,5 1 16,4-2-16,6-6 0,2-2 15,8-2-15,5-2 0,2-5 16,3-1-16,3-5 0,4-3 16,-2 0-16,-3-3 0,7-4 15,0 0-15,-3 1 0,-3-1 16,-3-4-16,-2-3 0,-2 2 0,-3-1 16,-2 4-16,-3 2 15,-2 4-15,-3 2 0,-1 1 16,-3 0-16,-2 4 0,-1 2 0,-2 4 15,-1 4-15,0 2 0,-2 2 16,1 4-16,-1 2 0,1 3 16,-1 1-16,2 3 0,2-2 15,2 0-15,1-3 0,7-4 16,4-4-16,5-4 0,3-3 0,-3 0 16,-4-2-16,-3 0 0</inkml:trace>
  <inkml:trace contextRef="#ctx0" brushRef="#br0" timeOffset="39981.4096">14458 5306 0,'0'0'0,"0"0"16,0 0-16,0 0 0,-16 25 0,16-25 15,-14 31-15,4-14 0,-1 0 16,-1 1-16,-1 2 15,-2 0-15,3-1 0,1-4 0,0 0 16,2-4-16,2-3 0,1-3 16,2-4-16,2-4 0,2-1 0,4-6 15,1-3-15,3-1 16,2-2-16,2-2 0,4-4 16,-1 2-16,1 2 0,10-2 0,3 3 15,-3 3-15,-2 0 0,0 4 16,2 4-16,-2 2 0,0 2 15,-1 3-15,0 1 16,-6 5-16,-1 3 0,-4 6 0,-1 3 16,-4 1-16,0 0 0,-1 1 15,-2 2-15,-1-1 0,0-2 16,-1 2-16,0-1 0,-1-3 0,0-4 16,0-2-16,-1-4 0,0 1 15</inkml:trace>
  <inkml:trace contextRef="#ctx0" brushRef="#br0" timeOffset="40381.4157">15287 5478 0,'0'0'0,"0"0"0,0 0 16,23 6-16,-13-4 0,2 0 0,2-1 15,3-1-15,0-1 0,10-1 16,2-2-16,-2-1 0,1-2 16,-1-3-16,1-2 0,-3-1 15,-2-1-15,3-3 0,-4 1 16,-5 0-16,-2 1 0,-7-1 16,-2 0-16,-4 3 0,-2 1 0,-9 3 15,-5-1-15,-1 6 0,-3 3 16,-10 3-16,-4 5 0,2 2 15,0 3-15,0 6 0,1 7 16,5-1-16,2 1 0,1 5 16,5 1-16,5-2 0,5-1 15,9-3-15,7-3 0,7-4 0,5-4 16,8-3-16,5-4 16,2-4-16,4-6 0,0-2 15,1-1-15,-1 6 0,-1 7 0,-3-2 16,-10-1-16,-6-1 0</inkml:trace>
  <inkml:trace contextRef="#ctx0" brushRef="#br0" timeOffset="40582.4197">15966 5315 0,'0'0'0,"0"0"0,0 0 15,0 0-15,20 19 0,-20-19 16,18 26-16,-7-11 0,2 3 0,2 0 15,3 2-15,-2-1 0,0-2 16,5 4-16,-1-3 0,-1-2 16,-2-4-16,-2-1 0,1-2 15,-3-1-15,-1-3 0,-2 0 16,-1 0-16,-3-3 0</inkml:trace>
  <inkml:trace contextRef="#ctx0" brushRef="#br0" timeOffset="40784.4231">16292 5252 0,'0'0'0,"0"0"15,0 0-15,-20 12 0,20-12 0,-23 17 16,8-2-16,-4 3 16,-1 2-16,-6 9 0,-2 3 15,1-2-15,0 2 0,-2 4 16,4-4-16,5-4 0,5-3 0,5-7 15,3-3-15,6-6 0,6-5 16,-2-1-16,-1-1 0,0 0 0</inkml:trace>
  <inkml:trace contextRef="#ctx0" brushRef="#br0" timeOffset="41015.4275">16443 5316 0,'0'0'0,"0"0"0,-6 20 0,0-5 16,-1 3-16,-2 14 0,-1 8 16,1 1-16,0 3 0,-2 11 15,-1-1-15,1-5 0,1-6 0,0 4 16,2-4-16,3-8 0,0-5 16,2-6-16,1-5 15,0-7-15,0-3 0,0-10 16,0-8-16,1 3 0,0 2 0,0 0 15</inkml:trace>
  <inkml:trace contextRef="#ctx0" brushRef="#br0" timeOffset="41265.7694">16487 5276 0,'0'0'0,"7"-3"15,2 0-15,2 0 0,2 1 0,4 2 16,1 2-16,5 2 0,1 0 15,-2 3-15,0 3 0,-4 1 16,-1 1-16,-4 1 0,-3 1 16,-3 2-16,-3 3 0,-3 2 15,-4-1-15,-3-1 0,0-1 0,-5 3 16,-4 0-16,-2-2 16,-3-2-16,-1-1 0,-1-3 15,2-2-15,4 0 0,0-5 0,2-4 16,2-1-16,2 1 0,2-1 15</inkml:trace>
  <inkml:trace contextRef="#ctx0" brushRef="#br0" timeOffset="41614.3602">16880 5437 0,'0'0'0,"0"0"0,22 1 16,-9 0-16,1-1 0,8 0 0,4 0 15,0-2-15,1 0 0,-1-2 16,1 0-16,2-3 0,-2-2 16,-2-1-16,-1-1 0,-4-1 15,-3 0-15,-4 0 0,-4 1 16,-1 0-16,-3 0 0,-6 1 16,-5 1-16,0 1 0,-2 0 0,-3 3 15,-3 2-15,-4 2 0,-2 2 16,-8 4-16,-3 3 0,0 1 15,0 3-15,0 5 0,0 5 16,6 0-16,3 0 0,-1 6 16,4-1-16,6-1 0,4-4 15,9 0-15,7-2 0,5-3 16,4-3-16,10-5 0,6-3 16,3 1-16,3 0 0,-7-1 0,-8-3 15,-4 0-15</inkml:trace>
  <inkml:trace contextRef="#ctx0" brushRef="#br0" timeOffset="41849.364">17801 5265 0,'0'0'0,"0"0"16,0 0-16,0 0 0,-26-5 0,26 5 15,-36 6-15,12 1 0,0 1 16,-3 5-16,-2 5 0,-6 4 15,0 0-15,4 3 0,1 4 16,0 3-16,6-1 0,9-2 16,8-3-16,7-2 0,5-4 0,7-2 15,6-2 1,4-5-16,3-3 0,11-5 0,1-6 16,-7 2-16,-7-1 0,-5 1 0</inkml:trace>
  <inkml:trace contextRef="#ctx0" brushRef="#br0" timeOffset="42097.3702">18263 5128 0,'0'0'0,"0"0"16,0 0-16,-17 15 0,17-15 0,-26 24 15,10-5-15,-2 4 16,-1 3-16,-4 9 0,0 2 15,4-1-15,4 0 0,3 3 0,6-3 16,5-6-16,5-5 0,4-6 16,4-2-16,3-3 0,-1-5 15,6-3-15,4-2 0,-1-3 16,-1-1-16,-3-1 0,-2-3 16,-4 2-16,-2 1 0,-2 0 0</inkml:trace>
  <inkml:trace contextRef="#ctx0" brushRef="#br0" timeOffset="42265.4665">17978 5418 0,'0'0'0,"0"0"0,0 0 16,0 0-16,0 0 0,30-9 16,-30 9-16,40-6 0,-14 4 0,1-1 15,3 1-15,1-1 0,2 0 16,2 1-16,-5-2 0,-5 2 15</inkml:trace>
  <inkml:trace contextRef="#ctx0" brushRef="#br0" timeOffset="42765.4748">18938 5436 0,'0'0'0,"0"0"0,0 0 15,0 0-15,0 0 0,0 0 16,0 0-16,-1-29 0,1 29 16,-10-17-16,10 17 0,-18-19 15,7 11-15,-2 0 0,-2 1 16,-2-1-16,1 2 0,-4 3 16,-3 1-16,1 2 0,1 0 0,-6 5 15,1 4-15,0 4 0,2 1 16,1 2-16,0 2 15,4 3-15,3 3 0,2 4 0,8-2 16,3-2-16,6 0 0,7-7 16,5-5-16,4-3 15,3-4-15,8-5 0,6-4 16,-1-3-16,-1-2 0,3-2 0,-4-1 16,-6-3-16,-3-1 0,-7-2 15,-2-2-15,-4 3 0,-3 2 16,-2 2-16,-4 1 0,-2 4 15,-1 3-15,-1 3 0,-3 3 16,0 2-16,-3 2 0,0 4 16,2 2-16,-1 3 0,2 0 0,1 1 15,1 3-15,3 3 0,2-3 16,4 0-16,3-1 0,1-3 16,2-2-16,3-5 0,4-3 15,1-3-15,2-4 0,-5 1 16,-2 2-16,-3-1 0</inkml:trace>
  <inkml:trace contextRef="#ctx0" brushRef="#br0" timeOffset="43131.4803">19296 5351 0,'0'0'16,"0"0"-16,0 0 0,-12 19 15,12-19-15,-15 26 0,4-9 16,-1 1-16,0 3 0,-1-2 15,2-1-15,-1 4 0,2-2 0,3-5 16,0 0-16,1-4 0,1-2 16,2-4-16,2-2 0,1-3 15,3-4-15,0-2 0,3-5 16,0 0-16,2-2 0,3-6 16,1-1-16,0 0 0,-1 0 15,3 1-15,1 1 0,0 3 16,2 0-16,3 1 0,-1 4 15,-4 4-15,-1 2 0,0 4 16,-2 4-16,-2 1 0,-2 4 0,-1 4 16,-1 2-16,-2 3 0,-1 1 15,-2 0-15,0 2 16,-1 2-16,0-1 0,0-2 0,-1-1 16,0-2-16,0-4 0,0-2 15,1-3-15,0-4 0,0-4 16,0 3-16,0-3 0,0 2 15</inkml:trace>
  <inkml:trace contextRef="#ctx0" brushRef="#br0" timeOffset="43381.4842">19870 5177 0,'0'0'0,"0"0"16,0 0-16,-14 24 0,14-24 15,-21 36-15,8-10 0,-1 3 16,-2 3-16,-2 8 0,-1-1 16,2 4-16,5-7 0,5-4 0,2-5 15,3-5-15,2-4 0,4-4 16,5-5-16,1-4 0,2-4 16,3 0-16,2 0 0,2-4 15,1-3-15,-3-4 0,0-1 16,-4 2-16,-2 1 0,-2 3 15</inkml:trace>
  <inkml:trace contextRef="#ctx0" brushRef="#br0" timeOffset="43581.4869">19693 5381 0,'0'0'0,"0"0"16,0 0-16,28-2 0,-28 2 0,35-2 15,-10-2-15,4 1 16,3 1-16,10 0 0,0 0 16,1-1-16,0-1 0,9 0 0,-3 1 15,-9-1-15,-7 2 0,-6 0 16</inkml:trace>
  <inkml:trace contextRef="#ctx0" brushRef="#br0" timeOffset="44164.4971">20683 5291 0,'0'0'0,"0"0"15,0 0-15,0 0 0,0 0 16,-11 29-16,11-29 0,-15 28 16,5-9-16,0-1 0,-1 0 15,0 2-15,0-2 0,1-1 16,0-2-16,-1 0 0,1 0 15,2-3-15,3-3 0,2-4 16,0 0-16,3-5 0,3-2 16,0-3-16,1-2 0,3-4 0,1-1 15,3-3-15,2-1 0,7-7 16,1 0-16,0 2 0,0 1 16,6-2-16,2 4 0,-3 2 15,-2 3-15,-3 3 0,-2 6 16,-1 4-16,-2 4 0,-4 2 15,-2 3-15,-3 5 0,-3 3 0,0 3 16,-3-1-16,0 2 0,-1-2 16,-1 2-16,-1-2 15,1-2-15,-1 0 0,-1-2 16,0-1-16,-1-2 0,1-2 0,0-4 16,0-2-16,0-3 0,3-1 15,-1-5-15,2-2 0,3-5 16,2-2-16,5-5 0,4-3 15,2 0-15,5-2 0,0 2 16,2 0-16,6-2 0,1 4 0,-1 1 16,-1 6-16,-3 3 0,-2 2 15,0 3-15,-2 4 0,-4 1 16,-1 3-16,-5 5 0,-3 3 16,-4 4-16,-1 2 0,-5 4 15,-4 1-15,0 2 0,-2 4 16,0-5-16,2-3 0,0-1 15,2-2-15,1-2 16,1-1-16,0-3 0,1-3 0,0-1 0</inkml:trace>
  <inkml:trace contextRef="#ctx0" brushRef="#br0" timeOffset="44531.5055">21625 5303 0,'0'0'0,"0"0"16,0 0-16,0 0 0,-26 20 0,26-20 16,-23 28-16,9-11 0,-2 4 15,2 0-15,1 4 0,4-4 16,4-1-16,3 2 0,7-2 16,3-4-16,3-4 0,6-2 15,6-4-15,2-4 0,0-4 16,8-5-16,1-2 0,-3-3 15,-2-2-15,-5-3 0,-3-1 16,-3-1-16,-4-1 0,-4-1 16,-3-2-16,-4 2 0,-3 3 0,-8 3 15,-5 1-15,-5 4 0,-3 2 16,-1 3-16,0 3 0,0 0 16,0 2-16,1 4 0,2 2 15,4 2-15,3 2 0,7 0 16,8 0-16,2 1 0,4-3 15,-2 0-15,-2-1 0,0-3 0</inkml:trace>
  <inkml:trace contextRef="#ctx0" brushRef="#br0" timeOffset="44797.5087">22323 5121 0,'0'0'0,"0"0"0,0 0 16,0 0-16,0 0 0,0 0 0,0 0 16,-17 27-16,17-27 0,-22 29 15,8-10-15,-2 4 0,0 3 16,-1 2-16,1 2 0,-2 3 16,3-1-16,4-4 0,3-3 15,3 1-15,5-5 0,5-4 16,3-4-16,0-5 0,3 0 0,3-5 15,2 0-15,1-2 0,-1-1 16,-1 0-16,-3 0 0,-2 0 16</inkml:trace>
  <inkml:trace contextRef="#ctx0" brushRef="#br0" timeOffset="44964.5124">22068 5353 0,'0'0'0,"0"0"16,0 0-16,29-2 0,-14 1 16,5-1-16,4 0 0,3 0 15,0 0-15,10 0 0,1-2 16,-6 1-16,-4 1 0,-5-1 16</inkml:trace>
  <inkml:trace contextRef="#ctx0" brushRef="#br0" timeOffset="45414.5186">22701 5096 0,'0'0'0,"0"0"15,0 0-15,0 0 0,0 0 0,-13 26 16,13-26-16,-18 29 0,6-9 15,-3 4-15,0 2 0,0 1 16,0 0-16,-1 5 0,0 0 16,2-4-16,2-4 0,-1 2 15,2-5-15,2-3 0,2-3 0,3-4 16,0-2-16,2-6 0,0-2 16,2-3-16,2-3 0,2-2 15,0-3-15,3-4 16,1-4-16,3 2 0,1-3 0,4 0 15,3-2-15,-1 3 0,1 0 16,4 0-16,0 2 0,1 4 16,-1 2-16,-1 4 0,-1 1 15,-2 4-15,-4 4 0,-2 2 16,-1 4-16,-3 2 0,-1 4 0,-4 3 16,-2 4-16,0 1 0,-4-1 15,1 0-15,0 0 0,-1-1 16,1 0-16,-1-3 0,0-1 15,-1-5-15,0-5 0,1 0 16,0-2-16,0 0 0</inkml:trace>
  <inkml:trace contextRef="#ctx0" brushRef="#br0" timeOffset="45767.5257">22971 5449 0,'0'0'0,"0"0"0,0 0 0,0 0 15,25-3-15,-25 3 0,30-5 16,-30 5-16,34-4 0,-14 2 16,2-2-16,-1-1 15,0 0-15,3-4 0,-1-1 0,-2-1 16,-3 1-16,-3 0 0,-1 0 16,-4-1-16,-3-1 0,-3 1 0,-3 2 15,-4 1-15,-2-1 0,-6 3 16,-6 0-16,1 2 0,-1 2 15,-1 2-15,-2 1 0,-2 3 16,0 1-16,0 6 0,1 5 16,1 0-16,2 4 0,-1 3 15,3 0-15,5 0 0,3-2 0,6-1 16,3 0-16,5-3 0,2-4 16,9-2-16,5-2 15,3-3-15,4-4 0,2-2 16,3-2-16,-2-4 0,0-3 0,-2 2 15,-7 0-15,-5 3 0</inkml:trace>
  <inkml:trace contextRef="#ctx0" brushRef="#br0" timeOffset="46116.53">23517 5214 0,'0'0'0,"0"0"16,0 0-16,0 0 0,0 0 15,-7 24-15,7-24 0,-7 26 16,7-26-16,-10 37 0,5-14 16,-2-1-16,1 0 0,0 0 15,1-2-15,-1 2 0,2-4 0,-1-1 16,2-3-16,0-2 16,1-2-16,-1-3 0,2-2 0,1-5 15,0 0-15,4-4 16,-2-3-16,1-2 0,0-1 0,2-2 15,0-4-15,2 0 0,-1 0 16,6-3-16,1 2 0,-1 0 16,0 2-16,2 2 0,2 1 15,-1 2-15,1 0 0,0 5 16,3 3-16,1 0 0,0 1 0,-2 3 16,1 3-16,-1 0 0,-2 2 15,-1-1-15,-3-1 0,-2-1 16</inkml:trace>
  <inkml:trace contextRef="#ctx0" brushRef="#br0" timeOffset="65961.9286">24255 5336 0,'0'0'0,"0"0"0,0 0 16,0 0-16,0 0 0,27 7 16,-27-7-16,0 0 0,24 18 0,-16-9 15,0 1-15,-1 0 16,-2-1-16,-1 0 0,-1-3 16,1 1-16</inkml:trace>
  <inkml:trace contextRef="#ctx0" brushRef="#br0" timeOffset="66114.9302">24017 5744 0,'0'0'15,"0"0"-15,0 0 0,27-18 16,-27 18-16,25-20 0,-10 7 0,4 1 16,2 0-16,2-1 0,-3 2 15,-3 1-15</inkml:trace>
  <inkml:trace contextRef="#ctx0" brushRef="#br0" timeOffset="66314.9354">24787 5098 0,'0'0'0,"0"0"0,0 0 16,0 0-16,0 0 0,0 0 15,0 0-15,-19 19 0,19-19 16,-28 26-16,11-8 0,-3 3 15,-2 1-15,-2 3 0,-3 2 16,-5 6-16,1-1 0,-3 3 16,3-2-16,6-6 0,5-6 0,3-4 15</inkml:trace>
  <inkml:trace contextRef="#ctx0" brushRef="#br0" timeOffset="66531.9379">24683 5247 0,'0'0'0,"0"0"0,0 0 16,-1 21-16,1-21 0,-3 34 0,-1-9 15,0 3-15,-2 5 0,-1 10 16,0 2-16,0-1 0,1-1 16,-1 8-16,1-4 0,1-4 15,1-4-15,0-1 0,2-9 16,1-6-16,1-3 0,0-7 15,-1-7-15,1-1 0,0-2 0,0 1 16</inkml:trace>
  <inkml:trace contextRef="#ctx0" brushRef="#br0" timeOffset="66714.9406">25015 5066 0,'0'0'0,"0"0"16,0 0-16,0 0 0,25 8 0,-25-8 16,18 14-16,-9-4 0,-1 1 0,1-1 15,0 2-15,-1-1 16,-2 1-16,0-2 16,-1 0-16,0-2 0</inkml:trace>
  <inkml:trace contextRef="#ctx0" brushRef="#br0" timeOffset="66914.9449">24823 5309 0,'0'0'0,"0"0"0,0 0 16,0 0-16,33-2 0,-33 2 16,31-3-16,-11 1 0,4 0 0,0 1 15,1-2-15,-1 2 0,-1 1 16,6 0-16,-1 3 15,-3-2-15,-5-1 0,-1 0 0,-3 0 16,-3 0-16,-2 0 0,-2 0 16</inkml:trace>
  <inkml:trace contextRef="#ctx0" brushRef="#br0" timeOffset="67097.9479">24844 5507 0,'0'0'0,"0"0"15,0 0-15,25-3 0,-25 3 0,31-7 16,-9 4-16,0 0 0,1-1 16,2-1-16,-1 1 0,7 0 15,-1 0-15,-4 1 0,-3 1 16,-3 0-16,-3-1 0,-3 2 16</inkml:trace>
  <inkml:trace contextRef="#ctx0" brushRef="#br0" timeOffset="67265.951">24826 5670 0,'0'0'15,"0"0"-15,0 0 0,30-6 16,-16 5-16,5-3 0,4 1 16,2-3-16,0 2 0,8-4 15,1 1-15,-2 0 0,0 1 0,1-2 16,-4 1-16,-5 3 0,-5-2 15,-4 3-15</inkml:trace>
  <inkml:trace contextRef="#ctx0" brushRef="#br0" timeOffset="67464.9547">25045 5388 0,'0'0'15,"0"0"-15,0 0 0,0 0 0,-3 28 16,3-28-16,-3 33 0,1-12 16,0 2-16,-1 4 0,1 3 15,0 5-15,0-2 0,1-4 16,0-3-16,0-5 0,-1-2 0,1-4 16</inkml:trace>
  <inkml:trace contextRef="#ctx0" brushRef="#br0" timeOffset="67631.9606">24880 5820 0,'0'0'0,"0"0"0,0 0 0,0 0 15,25-3-15,-25 3 0,32-5 16,-13 2-16,2 0 0,4-1 16,3-2-16,0 2 0,-1 0 0,9-3 15,-1-2-15,-5 2 0,-6 2 16,-3 0-16</inkml:trace>
  <inkml:trace contextRef="#ctx0" brushRef="#br0" timeOffset="67980.9657">25718 5256 0,'0'0'16,"0"0"-16,0 0 0,0 0 0,0 0 15,0 0-15,-2 33 0,2-33 16,-15 34-16,2-11 0,-1 3 16,0 0-16,-1 0 0,-4 6 15,-2-1-15,1-3 0,1-4 0,-2 4 16,3-4-16,4-5 16,3-1-16,2-5 0,3-2 0,3-4 15,3 0-15,6 0 16,4-1-16,2 0 0,2-2 0,4 3 15,4 0-15,0-1 0,0 0 16,1 2-16,0 1 0,3 0 16,-3-3-16,1 2 0,0 0 15,-3 1-15,-2 0 0,-3-4 16,-3-2-16,-4-3 0,-5-3 16,-1 1-16,0 1 0,-1 0 0</inkml:trace>
  <inkml:trace contextRef="#ctx0" brushRef="#br0" timeOffset="68184.9658">25826 5481 0,'0'0'0,"0"0"0,0 0 16,-6 18-16,6-18 0,-11 25 16,3-5-16,-1 2 0,-1 2 0,-2 2 15,-2 0-15,-4 5 0,2-4 16,-2-2-16,0-3 15,-3 3-15,3-6 0,-3-4 0,-1-4 16,1-5-16,0-1 0,1-6 16,0-7-16,5 2 0,1 2 0,3-1 15</inkml:trace>
  <inkml:trace contextRef="#ctx0" brushRef="#br0" timeOffset="68348.9707">25427 5507 0,'0'0'0,"0"0"0,0 0 0,0 0 16,27-1-16,-27 1 0,29-2 16,-29 2-16,40-1 0,-16-2 15,4 0-15,-1-1 0,2-1 16,9-2-16,0 1 0,-1 0 0,-3 1 16,0-1-16,-7 1 0,-4 1 15</inkml:trace>
  <inkml:trace contextRef="#ctx0" brushRef="#br0" timeOffset="68647.9734">26054 5264 0,'0'0'16,"0"0"-16,0 0 0,0 0 15,0 0-15,30-1 0,-30 1 16,31 3-16,-31-3 0,32 0 15,-15-1-15,0 2 0,1 0 0,-2 2 16,0-2-16,-2 1 0,-1 0 16,0-1-16,-4 1 0,-1 2 15,-1 0-15,-4 3 0,-3 3 16,-2 0-16,-3 1 0,-1 3 16,-2 1-16,0 2 0,1-1 0,-4 5 15,-3 0-15,2-2 0,0-2 16,0-2-16,1 1 0,2-4 15,2-1-15,0-1 0</inkml:trace>
  <inkml:trace contextRef="#ctx0" brushRef="#br0" timeOffset="69031.9853">26127 5317 0,'0'0'16,"0"0"-16,0 0 0,0 0 0,0 0 15,-4 28-15,4-28 0,-12 29 16,5-13-16,0 2 0,0 1 16,0 1-16,1-1 0,0-3 15,3 0-15,0-3 0,1-1 0,3 0 16,3-3-16,1-3 0,3-2 16,4-2-16,5-3 15,4-2-15,-2 0 0,3-2 0,4 1 16,-2 0-16,-1 1 0,-2 1 15,-1-2-15,-2 4 0,-3 1 16,-2 3-16,-2 2 0,-2 1 16,-1 1-16,-3 3 0,-1 3 15,-3 1-15,-1 4 0,-4 0 16,-1 0-16,-3 0 0,-1-2 0,-4 5 16,-1 1-16,0-3 15,-1-1-15,1-4 0,0 1 16,-1-1-16,2-2 0,-4-3 0,-1-3 15,0 0-15,2-2 0,1-2 16,4 2-16,2-3 0</inkml:trace>
  <inkml:trace contextRef="#ctx0" brushRef="#br0" timeOffset="69181.5104">25956 5717 0,'0'0'0,"0"0"0,0 0 15,0 0-15,0 0 0,0 0 0,0 0 16,33 1-16,-33-1 0,31-3 15,-9 1-15,1-1 0,2 1 16,2 0-16,4-1 0,-3 0 16,-4 1-16,-3 0 0</inkml:trace>
  <inkml:trace contextRef="#ctx0" brushRef="#br0" timeOffset="69534.5167">26865 5276 0,'0'0'0,"0"0"0,0 0 16,0 0-16,0 0 0,-4 28 16,4-28-16,-13 32 0,4-15 0,-2 4 15,-1 1-15,0 1 0,0 0 16,-3 3-16,0-1 15,2-4-15,2-3 0,1 0 0,1-2 16,2-1-16,-1-3 0,1-1 16,2 1-16,1-3 0,2 2 15,3 0-15,4 1 0,0 0 16,1 1-16,3-2 0,3 0 16,2 0-16,3 0 0,-1 2 15,2-1-15,-2-1 0,-1-1 0,-1 1 16,0-1-16,-1-1 0,-2-2 15,-1-2-15,-1-3 0,-1 0 16,-1 0-16,-2-1 0</inkml:trace>
  <inkml:trace contextRef="#ctx0" brushRef="#br0" timeOffset="69748.5215">26962 5498 0,'0'0'15,"0"0"-15,0 0 0,0 0 0,-16 22 16,16-22-16,-17 28 0,7-11 16,0 3-16,-2 4 0,-3 2 15,1-2-15,-1-1 0,-4 4 16,1-2-16,3-2 0,2-3 0,-4 2 16,1-5-16,1-6 0,1-4 15,2-1-15,1-1 16,2 0-16</inkml:trace>
  <inkml:trace contextRef="#ctx0" brushRef="#br0" timeOffset="69931.5224">26546 5549 0,'0'0'0,"0"0"16,0 0-16,0 0 0,28-3 0,-28 3 15,33-5-15,-13 2 0,-1-1 16,5 1-16,2-1 15,1 1-15,-2 0 0,9-4 0,2-1 16,-2 0-16,-4 2 0,1-1 16,-5 1-16,-7 2 0</inkml:trace>
  <inkml:trace contextRef="#ctx0" brushRef="#br0" timeOffset="70248.5084">27054 5286 0,'0'0'0,"0"0"0,0 0 0,0 0 15,0 0-15,36-1 0,-36 1 16,34-4-16,-34 4 0,41-4 16,-17 3-16,-2 0 0,-1-1 0,3 2 15,-2-1-15,-2 0 0,-2 0 16,-2-1-16,-1 4 15,-3-1-15,-4 2 0,-1 2 0,-1 1 16,-4 1-16,-2 1 0,-2 3 16,-2 3-16,-1 1 0,-2 0 0,-3 5 15,-1 0-15,0-3 16,0 0-16,-1-1 0,0-2 16,0 0-16,1-1 0,0-3 15,0 0-15,2-1 0,1-2 0,2-2 16</inkml:trace>
  <inkml:trace contextRef="#ctx0" brushRef="#br0" timeOffset="70682.0464">27194 5344 0,'0'0'0,"0"0"16,0 0-16,0 0 0,0 0 0,0 0 15,-5 31-15,5-31 0,-10 26 16,3-10-16,0 1 15,-2-1-15,0 2 0,1 0 0,1-2 16,1-3-16,3-2 0,1-1 16,0-1-16,5-1 0,1-2 15,4-1-15,2-1 0,2-1 16,1-1-16,8 0 0,4-2 16,-1 0-16,-1-2 0,-1 1 15,0 0-15,-2 2 0,-2 1 0,0 1 16,0-1-16,-3 0 0,0 2 15,-1 1-15,-2 3 0,-2-2 16,-1 2-16,-3 1 0,0 2 16,-3 0-16,-2 0 0,-3 2 15,-2 0-15,-1 0 0,0 0 16,-3-2-16,-2-1 0,0 1 16,0-1-16,0 2 0,0 0 15,-1-1-15,0 0 0,-1-1 16,0 2-16,0-4 0,0-1 0,0 1 15,-2-1-15,1-2 0,0-2 16,1-3-16,0-2 0,2-1 16,2 1-16,1 0 0</inkml:trace>
  <inkml:trace contextRef="#ctx0" brushRef="#br0" timeOffset="70815.0487">27022 5714 0,'0'0'16,"0"0"-16,0 0 0,0 0 0,0 0 15,0 0-15,27-8 0,-27 8 16,30-7-16,-11 4 0,4 0 16,0 1-16,0-1 0,-3 1 15,-3 0-15,-1 0 0</inkml:trace>
  <inkml:trace contextRef="#ctx0" brushRef="#br0" timeOffset="92215.5873">10574 4781 0,'0'0'0,"0"0"0,0 0 16,0 0-16,0 0 0,0 0 15,0 0-15,0 0 0,0 0 16,0 0-16,0 0 0,0 0 16,0 0-16,0 0 0,0 0 15,0 0-15,0 0 0,0 0 16,0 0-16,0 0 0,20 15 0,-20-15 16,0 0-16,24 7 0,-24-7 15,0 0-15,27 5 16,-27-5-16,20 5 0,-8-2 0,4 1 15,-1-2-15,1-2 0,-1 0 16,2 0-16,-1 1 0,1 1 16,1 0-16,3 1 0,0-1 15,0 0-15,7-1 0,0-1 16,0 2-16,-2 2 0,4-3 16,2 0-16,-3-1 0,-3-2 0,11 0 15,1 2-15,-2 0 0,-4 2 16,3-4-16,3 1 15,-3 1-15,-3 0 0,7 0 0,3 0 16,-3 1-16,-4 1 0,0-2 16,1-2-16,-1 2 0,0 2 0,2-2 15,0 0-15,-1 2 16,2 0-16,6 1 0,0-3 16,-10 1-16,-2 0 0,9 1 0,3 0 15,-4-1-15,-3-2 0,4 1 16,3 0-16,-3-2 0,-4 0 15,3 0-15,2-1 0,-3 3 16,-3 1-16,5 1 0,3-4 16,-7 0-16,-2-1 0,8-1 15,2 1-15,-10 2 0,-3 1 0,10-1 16,3 0-16,-11-2 16,-3 0-16,9 1 0,4 2 15,-11 1-15,-2 1 0,7-4 0,3-1 16,-9-2-16,-2 0 0,5 3 15,3 1-15,-7 2 0,-2 0 16,3-2-16,3-1 0,-4 1 16,0 0-16,2 1 0,2 1 15,-5 0-15,-2 0 0,5 1 16,3 2-16,-5-4 0,-3-1 0,4-2 16,4 2-16,-4 0 0,-3 2 15,2-1-15,1-1 16,-1 0-16,-3 1 0,3 0 0,2 0 15,-2-1-15,-2-1 0,2 1 16,2 0-16,-5 1 0,-1-2 0,3 2 16,3-1-16,-8 0 15,-1 1-15,6 0 0,1 0 16,-5-2-16,1 1 0,3 0 16,-1 1-16,-5 0 0,-2 2 0,4-3 15,4-1-15,-4 1 0,-3 0 16,3 1-16,0 1 15,0-2-15,-2-1 0,2 1 0,2 0 16,-5 0-16,-2 1 0,4 0 16,4 0-16,-4-1 0,-2-1 0,1 1 15,0 2-15,-2-2 16,-1 0-16,2 0 0,3-3 16,-2 2-16,-2-1 0,-1 2 0,0 0 15,-4 1-15,1 1 0,5-1 16,0 0-16,-4-2 0,0 1 15,2 1-15,1 0 0,-1 0 16,-2 0-16,2-1 0,1 1 16,-1-1-16,-1 1 0,1-1 15,1 0-15,0-1 0,0 1 0,1 1 16,1-1-16,-3 0 16,-2 0-16,5 1 0,1 0 15,-2-1-15,-2 1 0,1 0 0,0 0 16,-1 1-16,-1 0 0,1-1 15,2 0-15,-2-1 0,-1 0 16,1 1-16,0 0 0,-3 0 16,0 0-16,2 0 0,2 1 15,-1 0-15,-1 0 0,1 0 16,1-2-16,-1 1 0,0 1 0,1-1 16,1 0-16,-2 0 0,-1 0 15,1-1-15,1 0 16,-3 0-16,0 1 0,3-1 0,3-1 15,-3 1-15,-3 1 0,3-1 16,2-2-16,-2 2 0,-2 0 0,2-1 16,3 0-16,-2 1 15,0 1-15,1 0 0,3 0 16,-3 0-16,-1 1 0,2-1 0,0 0 16,-1 0-16,-1-1 0,3 2 15,2 1-15,-1-1 0,-2-1 16,4 1-16,2 1 15,-2-1-15,0-2 0,6 1 0,0 0 16,-3 0-16,-3 0 0,4 0 16,4 1-16,-6 1 0,-3 2 0,5-3 15,4-2-15,-4 0 16,-2-1-16,4 2 0,4 2 16,-3-1-16,-3-1 0,3 0 0,3 1 15,-3-1-15,0-1 0,7 0 16,2-1-16,-7 1 0,-3 1 15,1-2-15,3 0 0,-4 2 16,-1 0-16,4-2 0,1-1 16,0 2-16,-3 0 0,3-1 15,2 1-15,-4 0 0,-2 1 0,4 0 16,1 0-16,-3-1 0,-2 1 16,4-1-16,1-2 15,-4 3-15,-3 2 0,5-2 0,1-3 16,-2 4-16,-4 2 0,3-1 15,4 2-15,-6 0 0,-3-2 16,5-1-16,4-1 0,-5 0 16,-3 0-16,5 1 0,2 2 15,-3-2-15,-3-1 0,3 0 16,3 2-16,-3-2 0,-1 0 0,3 1 16,0 1-16,-2-1 0,-4-1 15,3 0-15,1-2 16,-1 1-16,-1 1 0,0-2 0,2 1 15,-3 0-15,-2 1 0,3 1 16,4 0-16,-4 0 0,-3 0 0,2-2 16,1-1-16,-3 2 15,-2 0-15,1 0 0,3 0 16,-1 0-16,-1 0 0,2 0 16,3 2-16,-4-2 0,-1-1 0,2-1 15,1-1-15,-3 1 0,-2 2 16,6-2-16,2-2 15,-4 1-15,-3 3 0,4-1 0,4 1 16,-4-1-16,-3 0 0,3-2 16,3 1-16,-3 2 0,-4 0 0,2-1 15,2-3-15,-2 2 16,-1-2-16,1 1 0,2-1 16,-2 3-16,-2 1 0,3-1 15,1 0-15,-3 0 0,-2 0 0,3-1 16,2-1-16,-3 2 0,-1 1 0,2 2 15,1 3-15,-1-3 16,0 1-16,2-6 0,2-2 16,-2 3-16,-2 4 0,1-2 15,3 0-15,-4 1 0,-3 1 0,6-2 16,2 0-16,-3-1 16,-3-1-16,4 3 0,4 1 15,-5 0-15,-3-2 0,4 0 0,4-1 16,-6 0-16,-3 2 0,5-1 15,4 0-15,-4 0 0,-2 1 16,2 0-16,4-1 0,-5 0 16,-2 2-16,3-4 0,4-2 15,-4 4-15,-2 2 0,2 0 0,3 0 16,-2-2-16,0-1 0,0-2 16,2-1-16,-3 1 0,-1 2 15,3 3-15,3 4 16,-3-3-16,-4-1 0,4-3 0,4-1 15,-5 2-15,-3 2 0,5 1 16,1-1-16,-2-2 0,-3-1 0,2 1 16,3 1-16,-5 0 15,-3 0-15,4-1 0,4 1 16,-5 1-16,-3 0 0,4 1 16,3-1-16,-5-2 0,-3 0 0,3 1 15,1 2-15,-1-1 0,-1-1 16,3-1-16,3-1 15,-4 0-15,-1 0 0,4-1 0,4 1 16,-2 1-16,-2 0 0,3 0 16,2 0-16,-3 1 0,-1 2 0,7 0 15,1 2-15,-8-3 16,-3-4-16,9 2 0,2 0 16,-9 0-16,-1 0 0,9-1 0,0 1 15,-3 0-15,-3 0 0,4-1 16,1-3-16,-3 4 0,-1 3 15,1-1-15,2-1 0,-5 2 16,-2-2-16,2 0 0,5 0 16,-4 0-16,-3 1 0,4-2 15,2 1-15,-5-1 0,-3 0 0,6-1 16,3 1-16,-7 0 16,-3 3-16,5-1 0,4-1 15,-6-1-15,-2-2 0,3-1 16,1 2-16,-3-1 0,-5 1 0,3 0 15,3 0-15,-6 1 0,-1-1 16,5 1-16,1-1 0,-7-1 16,2 1-16,1-2 0,1 1 15,-2 1-15,-2 1 0,4-1 16,2 1-16,-2 0 0,-2-1 0,3-1 16,3 0-16,-4 1 0,-4 1 15,3-1-15,3 1 16,-3 0-16,-2 1 0,2 0 0,2 0 15,-3-1-15,-2-1 0,3 1 16,3 1-16,-4 0 0,-2 2 0,1-2 16,3-1-16,-3 0 15,-3 1-15,3 0 0,3-1 16,-7 0-16,0-1 0,6 1 16,2 1-16,-8-1 0,-1 0 0,3 0 15,1 0-15,-1 0 0,-3-1 16,2 1-16,4 2 0,-2 0 15,-3-1-15,2 0 0,0-2 16,-1 2-16,-2 1 0,3 0 16,3 0-16,-3-1 0,-3 1 0,2-1 15,3 0-15,-3 0 16,-1-1-16,0 2 0,2 0 16,-3 2-16,-1-2 0,2 0 0,2-1 15,-3 1-15,-1 1 0,0-1 16,0 0-16,-2-1 0,-1 1 15,0-4-15,1 1 0,-6 1 16,-1-1-16,-3 2 0,-2 2 16,-2-1-16,-1 1 0,-4-2 15,-2-1-15,-7 0 0,-1 1 0,0 1 16,1 0-16,2-1 0</inkml:trace>
  <inkml:trace contextRef="#ctx0" brushRef="#br0" timeOffset="94599.4551">2798 6035 0,'0'0'16,"0"0"-16,0 0 0,22-1 0,-22 1 16,22-1-16,-6-1 15,-1 0-15,1 1 0,3 0 0,4-1 16,5 2-16,-3 2 0,6-2 15,4 0-15,-1 1 0,-5 1 16,11 0-16,3 0 0,-4-1 16,-2 2-16,5-1 0,4 0 15,-5 0-15,-3-1 0,12 0 16,5 0-16,-5 1 0,-5-2 0,11 1 16,1 2-16,-7 0 15,-2-2-15,4 1 0,5 0 16,-2-1-16,-4-1 0,12 2 0,2 1 15,-7-2-15,-7-2 16,16 4-16,15 2 0,-12-1 0,-8-1 16,24-3-16,-13-5 0,-3 2 15,0 3-15,-1 0 0,-1 0 16,0-2-16,-2-2 0,6 3 16,0 3-16,1 0 0,-4 1 0,1-2 15,3 1-15,-6 0 0,-2 3 16,0-5-16,1-5 0,0 4 15,3 1-15,-2-1 0,2-1 16,1-1-16,-1 1 0,0 3 16,-1 3-16,-3 0 0,-4-1 15,3-3-15,3-2 0,0 6 16,0 4-16,3-7 0,2-5 16,-2-3-16,2 0 0,-2 7 15,2 6-15,-7-1 0,-5-2 0,2-4 16,2-3-16,0 4 0,0 4 15,3-2-15,3 0 0,-3-2 16,-1-1-16,-3 0 0,-3 2 16,1 0-16,3 0 0,0 2 15,4 0-15,-2-4 0,0-1 16,0-1-16,1 2 0,-4 4 0,-3-1 16,1 0-16,3-1 15,-1-2-15,0 0 0,4 4 16,3 3-16,-3-4 0,-2-3 0,0-3 15,0 1-15,-3 2 0,-3 2 16,2-1-16,0-1 0,0 2 16,2 1-16,-1 1 0,-1 1 15,-1-1-15,2 0 0,0 0 16,-1 0-16,1-1 0,0-4 0,0 2 16,-1 0-16,-2 2 0,-4 1 15,3-1-15,3-1 0,-1 1 16,-1 0-16,-1 1 0,0 2 15,0-4-15,1-1 0,3 2 16,5-2-16,-3 3 0,-3 2 16,0-1-16,0-2 0,-3 0 15,-3 1-15,5-4 0,4-2 16,-2 1-16,1 0 0,-2 2 16,0 1-16,-6-1 0,-3-1 15,6 2-15,6 1 0,-6-2 0,-3 1 16,-1-1-16,0 0 0,-1 3 15,0 1-15,-1-5 0,1-4 16,-9-1-16,-4 0 0,-6 2 16,-3-1-16,0 1 0,0 0 15,-8 1-15,-6 0 0,-7 2 16,-6 3-16,-9-1 0,-1-1 16,0 1-16,3-1 0,-1 1 0</inkml:trace>
  <inkml:trace contextRef="#ctx0" brushRef="#br0" timeOffset="107968.6702">2406 7040 0,'0'0'0,"0"0"16,0 0-16,0 0 0,0 0 0,0 0 15,0 0-15,0 0 16,0 0-16,23-2 0,-23 2 16,0 0-16,0 0 0,31-2 0,-31 2 15,22 1-15,-22-1 0,28 2 16,-15-1-16,4-1 0,1 0 15,0 0-15,4-1 0,-2 0 16,1 1-16,2 0 0,2 0 16,7 1-16,0 0 0,-2 0 15,4-1-15,-1-1 0,0 1 16,6-1-16,0-1 0,-2 1 16,0-1-16,0 0 0,3 1 15,-4 1-15,1-1 0,8 3 0,1 2 16,-4-4-16,-3 0 0,2 0 15,2 2-15,-2-2 0,0-2 16,0 3-16,0 1 0,-2 1 16,-1 0-16,8-1 0,2-1 15,-4 1-15,-2 0 0,0-1 16,2 0-16,-1 1 0,-5 0 0,3-1 16,4 0-16,-2 0 0,-3 2 15,3-2-15,-1 2 0,1-2 16,-2-1-16,2 2 0,3 3 15,-2-3-15,-2-3 0,7 2 16,-1 0-16,0 0 0,0 0 0,-1 0 16,1 1-16,-2-1 15,-4 0-15,4-1 0,5 1 16,-7-1-16,-2 0 0,5-1 16,4 1-16,-5 0 0,-7 0 0,7 0 15,5 0-15,-5 0 0,-3 0 16,2-4-16,3-2 0,-4 5 15,-1 3-15,2 0 0,5-2 16,-5 0-16,1-1 0,-1 1 16,2 1-16,-4 0 0,-3 1 0,5-4 15,1-1-15,-2 0 0,0 0 16,0 2-16,0 2 16,-1-1-16,0-1 0,1 1 0,0 0 15,1-1-15,-4 0 0,2 0 16,2-1-16,-4-2 0,0 2 15,1 1-15,1 2 0,-1 0 16,-1-1-16,0 0 0,0 0 16,0 3-16,0 1 0,1-4 15,1-2-15,-1 0 0,-5-1 0,4 3 16,2 4-16,-2-3 16,-3-1-16,4-1 0,1 1 15,-2 0-15,-2 0 0,-1 0 0,2 0 16,0 0-16,-1 1 0,4 0 15,2 1-15,-5-1 0,0-2 0,2 1 16,3 1-16,-5 0 16,-2 1-16,5-2 0,5-1 15,-5 1-15,-6 0 0,6-1 0,4-1 16,-7 1-16,-1 1 0,4-1 16,3 0-16,-5 1 0,-4-1 15,4-2-15,3 1 0,-5 0 16,-3 2-16,5-2 0,3 0 15,-5 1-15,-4-1 0,4 1 16,3 0-16,-4 0 0,-1 0 16,2 0-16,3-1 0,-4 1 15,-3-1-15,2 2 0,4 2 16,-2-1-16,-3 1 0,2-2 0,0-2 16,-7 2-16,0 0 0,8-1 15,0 1-15,-4-2 0,1 1 16,0-1-16,1 1 0,-1 1 15,-1 0-15,4 1 0,0 1 16,-1-2-16,-2 0 0,2 0 16,0 0-16,-2 1 0,-2 1 15,3-1-15,4 1 0,-2-2 16,-1 0-16,2 0 0,1-2 16,-4 1-16,-3-1 0,4 2 15,2 1-15,-4 0 0,-2-1 0,5 0 16,3 0-16,-6-1 0,-3 1 15,3 0-15,5 1 0,-5 0 16,-4 2-16,5-2 0,5-1 16,-5 0-16,-2 1 0,1 0 15,3 0-15,-3-1 0,-2 1 16,1 0-16,2 0 0,-2 0 0,-2 2 16,0-1-16,0 0 15,1-2-15,1-1 0,-1 0 0,1 1 16,-2 1-16,-1 0 0,3 1 15,3 0-15,-4-2 0,-3 2 0,4 0 16,4 1-16,-5 1 16,-3-1-16,3-1 0,3-2 15,-2 0-15,-3 1 0,0-1 16,0 2-16,1 0 0,1 0 0,-1-1 16,-1-1-16,-1 1 0,-3-1 15,3 2-15,2-2 16,-3 0-16,-1 0 0,3 1 0,2 1 15,-8-3-15,-1 0 0,4 0 16,2 2-16,-4-1 0,0 1 16,0-2-16,-2 1 0,-1 0 15,1 0-15,1 0 0,3 0 16,-4-1-16,-2-1 0,0 1 0,1 0 16,-1 0-16,0 0 0,1 0 15,0 1-15,-3-2 0,-3 1 16,2 1-16,0 1 0,-3-2 15,3 0-15,1-1 0,2 1 16,-2 0-16,-2 0 0,1 1 16,1-1-16,0 0 0,1-1 15,0 1-15,0 1 0,-1 1 0,-1 2 16,1-3-16,1 0 16,0 0-16,1 0 0,0 0 15,1 0-15,-1 0 0,-1 0 0,4 0 16,2 0-16,-1 0 0,-2 0 15,2 1-15,1 0 0,0-1 16,-1 1-16,0 0 0,-1 0 16,0 1-16,-1 0 0,4-3 15,3-1-15,-5 2 0,-1 2 0,6 0 16,1-1-16,-6-1 0,0 1 16,4 0-16,-3 0 15,-5-1-15,1 0 0,6 0 0,4 0 16,-7 0-16,-3 0 0,4-1 15,1-1-15,-6 1 0,-1 2 16,4-2-16,0 1 0,-5-1 16,-1 0-16,9 0 0,4 0 15,-7 0-15,-2 0 0,6 1 16,-1 0-16,-4 0 0,0 0 0,5 2 16,-2 0-16,-3 0 0,-1-1 15,8 0-15,2 0 16,-4 0-16,-4 0 0,4 1 0,2-1 15,-1 1-15,-1 0 0,-2 0 16,0 1-16,-2-3 0,0-2 0,1 2 16,3 2-16,-5-1 15,-1-1-15,1 0 0,2-1 16,-1-1-16,-3 2 0,-1 2 16,0 0-16,-4-2 0,-2 0 0,3-1 15,1 0-15,-1-1 0,-1 2 16,1 0-16,1-1 0,-2 0 15,-2-1-15,2 2 0,-1 0 16,2-1-16,0 1 0,0 0 16,-1 0-16,0 0 0,-2-1 0,1 2 15,-2 0-15,1-1 16,0-1-16,3-1 0,1 1 16,-5-1-16,1 1 0,-1 0 0,1 0 15,-2 1-15,-1 1 0,3-2 16,1-1-16,2 0 0,0 2 15,0 0-15,-1 1 0,-1 0 16,-2-1-16,2 0 0,0 2 16,0-2-16,0-1 0,-2 1 15,0 2-15,-1 2 0,-3-2 16,-4 1-16,-1 2 0,-2-2 0,0 0 16,-1 0-16</inkml:trace>
  <inkml:trace contextRef="#ctx0" brushRef="#br0" timeOffset="110232.6236">16776 7056 0,'0'0'0,"0"0"16,0 0-16,0 0 0,0 0 15,0 0-15,0 0 0,0 0 16,0 0-16,0 0 0,0 0 15,0 0-15,0 0 0,0 0 16,0 0-16,0 0 0,23-11 0,-23 11 16,0 0-16,29 2 0,-29-2 15,25 1-15,-25-1 0,31 0 16,-13-1-16,3 1 0,3 1 16,1-1-16,3 0 0,8 2 15,2 1-15,-1 0 0,1-1 0,1 0 16,3 2-16,8 2 15,-2 2-15,4-1 0,2-3 16,9 2-16,-2-2 0,1 2 0,0-1 16,-1-1-16,-1-2 0,12 2 15,2 1-15,-1-1 0,-1 1 16,8-1-16,-1 1 0,-4-4 16,-4-5-16,30 4 0,-7 3 15,-11-3-15,-8 0 0,-4 4 16,-2 3-16,-4-9 0,-2-7 0,-6 5 15,-3 5-15,-3 1 0,-4 1 16,1-4-16,0-3 0,-5-1 16,-3 2-16,-4 2 0,-2 3 15,-2-3-15,-1-3 0,-6 3 16,0 1-16,-7 4 0,-2 0 16,-6-5-16,3-2 0,-1-1 15,-1 1-15,-3 1 0,0 2 16,-2-1-16,0-3 0,-2 1 15,1-2-15,-3 0 0,-1-1 0,0 1 16,-1-2-16,0-2 0,0-1 16,0 1-16,1-2 0,-1-2 15,0-4-15,0-2 0,-1-1 16,1 3-16,0-2 0,0-3 16,1-3-16,1 0 0,0-2 15,1 2-15,-1-1 0,0-1 16,1 2-16,0-3 0,-2-1 15,-1 2-15,0 3 0,0-2 16,0-3-16,-1 1 0,0 1 0,-2 1 16,1 2-16,0-1 0,0 0 15,-3 2-15,0-1 0,-1 2 16,0 1-16,-3 2 0,-2 0 16,0 3-16,0 0 0,0 0 15,-1 1-15,-2 0 0,0 2 0,-2 1 16,-2 0-16,-2 1 15,-1-1-15,-1 3 0,-1 0 0,0 2 16,0 2-16,-4-1 0,-2 0 16,0 1-16,-2 0 0,-2 1 15,-3 1-15,2-1 0,1 3 16,-9-1-16,-2 0 0,0 2 16,0 1-16,0-3 0,0-1 15,0 0-15,2 2 0,-2-1 16,-1 1-16,-7-3 0,2 0 0,0 3 15,1 2-15,1-1 0,1-1 16,0 1-16,-1-1 0,1-2 16,1 1-16,-2 0 0,1-1 15,-6 3-15,3 5 0,-1-6 16,-1-4-16,3 3 0,3 4 16,-3-4-16,-1 1 0,0 4 15,1 0-15,0 1 0,-1 1 16,1-5-16,-1-2 0,4 2 15,2 1-15,-2 1 0,0-1 0,-2 1 16,-1 0-16,4-3 0,2-1 16,-2 3-16,-2 1 0,3-1 15,2-1-15,4 0 0,1-1 16,1 1-16,1 0 0,3 4 16,3 0-16,3-2 0,1-2 15,1-2-15,0 2 0,4-1 16,0 1-16,4 0 0,1 1 15,2 3-15,1 1 0,2 1 16,0 1-16,1 1 0,2 0 0,0 2 16,0 1-16,3 1 0,1 2 15,-1 1-15,2 1 0,2 1 16,1 1-16,0 3 0,0 5 16,2 0-16,0-2 0,1 2 15,3 0-15,-2 1 0,2 1 0,0 2 16,0 3-16,2-1 15,0 0-15,1 7 0,-1 1 16,-1-4-16,-2 0 0,0-2 0,-3-2 16,-1 0-16,-1-4 0,0-2 15,0-4-15,-2 2 0,-1 1 16,0-3-16,0-1 0,1-2 16,1-2-16,0-5 0,0-2 15,0-2-15</inkml:trace>
  <inkml:trace contextRef="#ctx0" brushRef="#br0" timeOffset="114018.4489">18085 7120 0,'0'0'0,"0"0"16,0 0-16,3 25 15,-2-10-15,-1 4 0,0 6 0,-1 5 16,-1 4-16,-4 13 0,0 5 16,-3 14-16,0 3 0,0 13 15,2-1-15,-2 3 0,0-11 16,2-6-16,2-7 0,3 5 16,3-5-16,1-8 0,1-5 0,2-6 15,-1-2-15,0-6 0,1-1 16,-2-3-16,-1-1 0,-1-8 15,1-6-15,-1-4 0</inkml:trace>
  <inkml:trace contextRef="#ctx0" brushRef="#br0" timeOffset="114227.5163">17534 8542 0,'0'0'0,"0"0"15,0 0-15,0 0 0,27 11 0,-27-11 16,19 12-16,-19-12 0,16 19 16,-9-10-16,-2-1 0,1-2 15</inkml:trace>
  <inkml:trace contextRef="#ctx0" brushRef="#br0" timeOffset="114532.5204">17288 8796 0,'0'0'16,"0"0"-16,20-7 0,-6 3 0,2 0 15,10-2-15,2 1 0,2-1 16,0 0-16,4 5 0,-3 5 15,-7 2-15,-5 2 0,-10 7 16,-8 3-16,-8 4 0,-5 2 16,-4 2-16,-3 3 0,-2-1 0,0 0 15,-3 3-15,2-3 16,4-5-16,4-3 0,6-5 16,6-3-16,6-5 0,6-4 0,7-7 15,7-5-15,5-3 16,3-4-16,8-6 0,3-3 0,-2-1 15,-1-1-15,-5 2 0,-8 7 16,-8 4-16</inkml:trace>
  <inkml:trace contextRef="#ctx0" brushRef="#br0" timeOffset="114675.5223">17933 8428 0,'0'0'0,"0"0"0,0 0 15,0 0-15,0 0 0,18 22 16,-18-22-16,10 22 0,-10-22 0,12 24 16,-7-15-16,-1-1 0</inkml:trace>
  <inkml:trace contextRef="#ctx0" brushRef="#br0" timeOffset="114948.8893">18270 8579 0,'0'0'0,"0"0"0,-23 7 0,7-1 16,0 2-16,-7 0 0,-6 3 15,-6 0-15,2 0 0,-6 1 16,3-1-16,6-1 0,7-1 0,6-2 16,6-3-16,7 0 0,6-1 15,8-1-15,8-2 16,4-3-16,4-1 0,13 0 0,4 0 15,-4 1-15,-2-1 0,6 2 16,0 1-16,-8 0 0,-4 1 0,-10 2 16,-7 2-16,-9 2 15,-9 1-15,2-2 0,0 0 16,1-2-16</inkml:trace>
  <inkml:trace contextRef="#ctx0" brushRef="#br0" timeOffset="115115.8945">17815 8890 0,'0'0'0,"0"0"0,0 0 16,29-3-16,-29 3 0,39-8 16,-11 5-16,0 0 0,2-1 15,14-2-15,5-1 0,-3 0 16,-1 1-16,8 1 0,-3 0 16,-10 1-16,-7-1 0,-1 0 0,-7 1 15,-5 2-15</inkml:trace>
  <inkml:trace contextRef="#ctx0" brushRef="#br0" timeOffset="115298.896">17720 9053 0,'0'0'0,"0"0"0,0 0 16,0 0-16,35-3 0,-14 0 0,8 0 16,4-1-16,4-1 15,16-1-15,5 0 0,-1 0 0,-1 1 16,12-3-16,0 0 0,4 0 15,-5 1-15,-5-3 0,-10 2 16,-15 0-16,-12 1 0,-5 2 16,-6 1-16,-3 1 0</inkml:trace>
  <inkml:trace contextRef="#ctx0" brushRef="#br0" timeOffset="115516.8999">18182 8763 0,'0'0'0,"0"0"16,0 0-16,-4 26 0,4-26 0,-3 39 16,-1-8-16,-1 2 15,2 3-15,-2 12 0,0 1 16,1 5-16,0-8 0,2 5 16,2-8-16,0-5 0,1-5 0,4-5 15,1-6-15,2-20 0,2-17 16,-3 6-16,-2 0 0,-1 2 0</inkml:trace>
  <inkml:trace contextRef="#ctx0" brushRef="#br0" timeOffset="115948.9078">19022 8560 0,'0'0'0,"0"0"16,0 0-16,0 0 0,0 0 0,-24 5 15,24-5-15,-39 20 16,15-9-16,-2 3 0,-1 2 16,0-1-16,2 0 0,-5 3 15,3 0-15,4-3 0,4-1 16,3 1-16,9-1 0,7-6 0,5-1 16,7-1-16,6-2 15,3-1-15,3-2 0,8 1 0,1-2 16,-4 0-16,-4 1 0,-3-1 15,-3 0-15,-2 1 0,-3 1 16,-11 3-16,-8 2 0,-6 0 16,-5 2-16,-9 2 0,-8 3 15,-3 0-15,-1 1 0,0 0 16,-1 3-16,-3 1 0,4-3 0,5-2 16,3-2-16,8-2 0,6-5 15,11 1-15,11-4 16,4 0-16,4-2 0,9-2 0,8-3 15,1 0-15,2-1 0,10 0 16,4 1-16,-4-1 0,-3 2 16,1 3-16,-7 3 0,-10 3 15,-11 1-15,-3-1 0,-3-2 16,-2 1-16</inkml:trace>
  <inkml:trace contextRef="#ctx0" brushRef="#br0" timeOffset="116098.9113">18492 9240 0,'0'0'0,"0"0"15,0 0-15,0 0 0,0 0 16,0 0-16,34-6 0,-14 1 16,4-1-16,6-3 0,4 0 15,3-2-15,3-2 0,15-4 16,2-1-16,8-4 0,-5-2 0,-4 3 16,-12 4-16,-10 4 0</inkml:trace>
  <inkml:trace contextRef="#ctx0" brushRef="#br0" timeOffset="116298.9125">19151 8757 0,'0'0'16,"0"0"-16,0 0 0,0 0 0,-3 29 16,3-29-16,-2 35 0,2-13 15,0 3-15,0 1 0,2 4 16,0 3-16,2-2 0,1-4 15,0-1-15,1-6 0,-2-2 16,-1-6-16,-1-4 0,1-1 16,-1-2-16,-1 0 0</inkml:trace>
  <inkml:trace contextRef="#ctx0" brushRef="#br0" timeOffset="116548.917">19361 8763 0,'0'0'0,"11"-2"0,7-2 15,2 2-15,1 1 0,10 1 16,2 1-16,9 4 0,0-1 0,-4 4 16,-1 2-16,-5 0 15,-3 1-15,2 5 0,-4 1 16,-8 1-16,-5 2 0,-10 3 16,-6 1-16,-5-1 0,-2-1 0,-3 1 15,-3 1-15,-4 1 0,-3-3 16,-3-2-16,-3-1 0,-3-4 15,-1-1-15,-2-4 0,-1-2 16,7-3-16,6 0 0,5-1 16</inkml:trace>
  <inkml:trace contextRef="#ctx0" brushRef="#br0" timeOffset="116698.9206">19135 9051 0,'0'0'16,"0"0"-16,0 0 0,0 0 15,24-11-15,-24 11 0,35-10 0,-11 4 16,5 0-16,3 1 0,2-2 15,9 0-15,0 2 0,0 0 16,1 1-16,4 0 0,-5-2 0,-6 2 16,-6 0-16,-6 0 15,-5 1-15,-4 1 0</inkml:trace>
  <inkml:trace contextRef="#ctx0" brushRef="#br0" timeOffset="116848.9235">19473 8819 0,'0'0'0,"0"0"0,0 0 0,0 0 16,-11 24-16,11-24 0,-5 30 15,3-12-15,0 1 0,1 3 16,0 2-16,0-2 0,-1 0 0,1 1 16,0-3-16,0-4 0</inkml:trace>
  <inkml:trace contextRef="#ctx0" brushRef="#br0" timeOffset="116999.9256">19280 9142 0,'0'0'0,"0"0"0,0 0 16,0 0-16,0 0 0,0 0 15,32 5-15,-32-5 0,36 3 0,-10-2 16,3-1-16,3 0 0,2 0 16,11-1-16,0-1 15,-7 1-15,-6 0 0,-4-1 0</inkml:trace>
  <inkml:trace contextRef="#ctx0" brushRef="#br0" timeOffset="117182.9274">20164 8728 0,'0'0'0,"0"0"0,0 0 15,26 5-15,-16-2 0,1 5 16,0 3-16,-1-1 0,-1 1 16,-1-2-16,-2-1 0,1 0 0</inkml:trace>
  <inkml:trace contextRef="#ctx0" brushRef="#br0" timeOffset="117431.9353">19935 9027 0,'0'0'0,"0"0"15,0 0-15,0 0 0,34-1 16,-34 1-16,29 6 0,-29-6 16,28 10-16,-16-1 0,-1 3 15,-2 1-15,-2 0 0,-4 4 16,-3 2-16,-3 5 0,-2 0 0,-1-2 16,-2-2-16,1-1 0,2-2 15,3 0-15,2-1 16,4-4-16,3-4 0,7-2 0,6-4 15,3-4-15,2-2 0,7-6 16,6-5-16,5-4 0,-2-3 16,-8 6-16,-7 2 0,-4 3 0</inkml:trace>
  <inkml:trace contextRef="#ctx0" brushRef="#br0" timeOffset="117598.9398">20575 8598 0,'0'0'0,"0"0"16,0 0-16,0 0 0,0 0 0,17 23 15,-17-23-15,22 22 0,-8-9 16,-2-4-16,-1 0 16,-1-2-16</inkml:trace>
  <inkml:trace contextRef="#ctx0" brushRef="#br0" timeOffset="117735.938">21182 8675 0,'0'0'16,"0"0"-16,0 0 0,-37 8 0,37-8 15,-42 13-15,11-3 16,-13 4-16,-2 1 0,-4 1 16,-3 1-16,-6 4 0,5 0 0,2-1 15,12-6-15,10-1 0</inkml:trace>
  <inkml:trace contextRef="#ctx0" brushRef="#br0" timeOffset="117948.9408">20511 8910 0,'0'0'16,"0"0"-16,0 0 15,9 18-15,-9-18 0,7 21 0,-4-7 16,0 1-16,0 1 0,-1 1 15,0 0-15,0-1 0,0 0 0,2 2 16,-2-4-16,-1-3 0,-1-3 16,-1-4-16,-1-2 0,2-2 15,-3 3-15,3-3 0</inkml:trace>
  <inkml:trace contextRef="#ctx0" brushRef="#br0" timeOffset="118248.9478">20480 9008 0,'0'0'0,"0"0"15,0 0-15,21-12 0,-21 12 16,30-13-16,-8 9 0,2 0 15,3 0-15,3 1 0,4 0 16,7 1-16,-3 0 0,0 1 16,-1 0-16,3-1 0,-5 1 15,-6 1-15,-6 2 0,-5 0 16,-5 1-16,-9 2 0,-7 2 16,-6 0-16,-6 0 0,-7 1 15,-6 1-15,-7 2 0,-3 0 0,-1 0 16,-3-1-16,-2 0 0,5 0 15,5-1-15,4-3 0,7-1 16,5 0-16,6-1 0,4-1 16,8-3-16,6 3 0,9-4 15,10-2-15,3 0 0,4 0 16,5-1-16,3-1 0,2 1 0,0 1 16,7-3-16,-2 1 15,-5-1-15,-3 0 0,-10 2 0,-5 0 16,-6 1-16</inkml:trace>
  <inkml:trace contextRef="#ctx0" brushRef="#br0" timeOffset="118449.9507">20797 9064 0,'0'0'0,"0"0"0,-17 12 16,5-2-16,-1 2 0,-6 3 15,-4 3-15,-3 4 0,1-1 0,1 1 16,-1 3-16,-2 3 0,4-5 15,3-4-15,5-3 0,4-3 16,4-3-16,5-5 0,4-5 16,4-3-16,2-1 0,-1 1 15,-1 0-15,-2 2 0</inkml:trace>
  <inkml:trace contextRef="#ctx0" brushRef="#br0" timeOffset="118699.9554">20841 9156 0,'0'0'0,"0"0"0,0 0 16,-11 23-16,8-10 0,1-1 16,5 2-16,1 1 0,3-1 15,2-1-15,3-1 0,7 1 16,6-1-16,2-2 0,3-4 16,1-1-16,2-3 0,5-1 15,-4-2-15,-5-1 0,-2-2 0,-5 1 16,-4 0-16,-4-3 0,-3-3 15,-4 0-15,-5-1 0,-3-1 16,-3-1-16,-1 1 0,-3 1 16,0-1-16,0 0 0,0-1 15,1-1-15,2 3 0,-1 2 16,2 0-16</inkml:trace>
  <inkml:trace contextRef="#ctx0" brushRef="#br0" timeOffset="118898.9572">21646 9007 0,'0'0'15,"0"0"-15,-4 18 0,4-18 16,-5 30-16,2-13 0,-1 1 16,1 3-16,0 0 0,2-3 15,1 0-15,-2-3 0,0-2 0,0-3 16,0-5-16,0 0 0,-1 0 15,2-2-15</inkml:trace>
  <inkml:trace contextRef="#ctx0" brushRef="#br0" timeOffset="119148.9635">21696 8931 0,'0'0'15,"0"0"-15,0 0 0,32-1 16,-16 0-16,0 3 0,2 0 0,4 2 15,0-1-15,-1 1 0,0 1 16,-2 1-16,-2 2 0,-2 1 16,-2 1-16,-2 2 0,-2 2 15,-3 2-15,-1 1 0,-3-1 16,-2 0-16,-2 1 0,-2 0 16,-1 0-16,-2-2 0,0 0 15,-3-1-15,0 0 0,0-2 0,-2-2 16,-3-1-16,3 0 0,2-3 15,2 0-15</inkml:trace>
  <inkml:trace contextRef="#ctx0" brushRef="#br0" timeOffset="119285.9658">21658 9115 0,'0'0'0,"0"0"0,0 0 15,20-6-15,-20 6 0,26-5 16,-6 3-16,-1 1 0,-1 1 0,1 0 15,0 0-15,4 2 0,-1 2 16,-3-2-16,-3-1 0,-2 1 16</inkml:trace>
  <inkml:trace contextRef="#ctx0" brushRef="#br0" timeOffset="119448.968">21700 9268 0,'0'0'0,"0"0"0,0 0 15,31-3-15,-31 3 0,38-4 16,-14 1-16,2-1 0,0 0 16,8-4-16,0-2 0,-6 1 15,-4 1-15,-4 3 0</inkml:trace>
  <inkml:trace contextRef="#ctx0" brushRef="#br0" timeOffset="119698.9732">22220 8850 0,'0'0'15,"0"0"-15,0 0 0,8 24 16,-8-24-16,2 31 0,-3-9 0,-1 4 16,-2 3-16,0 3 15,-2 4-15,1 6 0,-1-2 0,1 5 16,-1-5-16,2-4 0,0-4 15,-2-5-15,1-3 0,-2-6 16,-2-3-16,-3-3 0,-3-4 16,0-16-16,2-14 0,3 4 0,1 3 15,3 3-15</inkml:trace>
  <inkml:trace contextRef="#ctx0" brushRef="#br0" timeOffset="119981.9764">22335 8826 0,'0'0'0,"6"-3"16,3-1-16,2 2 0,2-1 0,3 1 16,0 0-16,5-1 0,0 2 15,-1 1-15,0 1 0,1 4 16,0 2-16,-3 5 0,-4 3 0,-2 4 16,-2 5-16,-3 4 0,-4 5 15,0 10-15,-1 0 0,-2-1 16,-2-1-16,1 5 0,0-1 15,1-4-15,0-3 0,-2-5 16,-2-3-16,1-4 0,1-5 16,-1-2-16,-1-4 0,0-1 15,-2-3-15,0-4 0,-2-1 0,-1-6 16,-2-4-16,-3-3 0,-3-4 16,4 2-16,2 2 0,2 1 15</inkml:trace>
  <inkml:trace contextRef="#ctx0" brushRef="#br0" timeOffset="120148.9777">22224 9040 0,'0'0'15,"0"0"-15,0 0 0,24-2 16,-24 2-16,28-3 0,-28 3 0,39-2 16,-17 1-16,0 1 0,1 2 15,-1-1-15,-1 0 0,5 2 16,-1 0-16,-6-1 0,-6 0 15,-2-1-15,-1 1 0,-1-1 16</inkml:trace>
  <inkml:trace contextRef="#ctx0" brushRef="#br0" timeOffset="120299.9821">22208 9161 0,'0'0'15,"0"0"-15,0 0 0,34 3 0,-34-3 16,39 0-16,-14-1 0,2 1 15,0-2-15,9 2 0,3 2 16,-7-1-16,-4-1 0,-5 1 16</inkml:trace>
  <inkml:trace contextRef="#ctx0" brushRef="#br0" timeOffset="122785.7332">3455 8278 0,'0'0'0,"0"0"0,0 0 16,0 0-16,0 0 0,0 0 0,0 0 16,0 0-16,25-2 0,-25 2 15,0 0-15,38 0 0,-38 0 16,35-1-16,-12-1 0,3 1 15,-1 0-15,6 1 0,4 0 16,11 0-16,2-1 0,15-1 16,3 2-16,-2 0 0,-1 2 15,16-2-15,4 1 0,7 0 16,-4 2-16,6-1 0,6-1 16,3 0-16,-8 2 0,42-2 0,-7 1 15,-17-3-15,-11-2 0,-1-1 16,-1-1-16,-9 4 0,-6 4 15,1-2-15,-4 1 0,-8-1 0,-8-1 16,-1 0-16,-1 3 16,-11-5-16,-5 0 0,-7 0 15,-5 2-15,-4 0 0,-2 2 0,-6-4 16,-4 0-16,-6 1 16,-4 0-16,-1 1 0,-1 0 15,0 0-15,-2 0 0,-4 0 0,2 0 16,0 0-16,1 0 0,-3 0 15,0 6-15,-2-5 0,-1-1 16,1 0-16,-1 0 0,3 0 0</inkml:trace>
  <inkml:trace contextRef="#ctx0" brushRef="#br0" timeOffset="126916.1583">3842 6788 0,'0'0'0,"0"0"0,0 0 16,0 0-16,0 0 0,0 0 0,0 0 16,-3 22-16,3-22 0,-14 21 15,14-21-15,-22 30 0,9-10 16,-3-1-16,-3 1 0,0-1 15,0 1-15,-5 3 0,4-1 16,2-4-16,2-2 0,4-2 16,2-3-16,6-2 0,1-1 15,9-4-15,4-4 0,3-3 0,5-2 16,7-1-16,4 0 0,-1-3 16,3 1-16,9-3 0,1 1 15,-3 1-15,-1-1 0,0 0 16,-4 3-16,-5 3 0,-6 3 15,-9 2-15,-3 3 0,-8 1 16,-5 3-16,-7 4 0,-5 4 16,-6 2-16,-5 1 0,-3 1 15,-3 1-15,-1-1 0,-1 0 0,-6 3 16,-1 0-16,6-4 0,2-3 16,6-1-16,2-2 15,7-6-15,7-2 0,6-4 0,5-1 16,12-6-16,3 0 0,4-2 15,4-2-15,5-3 0,1-1 16,9-1-16,-1 0 0,2 4 16,-1 1-16,-1-1 0,-7-1 15,-2 4-15,-1 1 0,-6 6 16,0 2-16,-6 1 0,-4 3 0,-2 2 16,-4 3-16,-1 1 0,-6 0 15,-3 3-15,-1 3 0,-3 0 16,-1 1-16,-1-1 0,0 0 15,-1-1-15,-2-1 0,3-3 16,4-2-16,-2-3 0</inkml:trace>
  <inkml:trace contextRef="#ctx0" brushRef="#br0" timeOffset="127082.1603">3727 7328 0,'0'0'0,"0"0"15,0 0-15,21-7 0,-21 7 0,27-7 16,-10 2-16,3 0 16,0 1-16,2 1 0,2-1 15,5 0-15,-4 1 0,-3 0 16,-3 1-16,-3 0 0</inkml:trace>
  <inkml:trace contextRef="#ctx0" brushRef="#br0" timeOffset="127232.164">3668 7458 0,'0'0'0,"0"0"15,0 0-15,24-5 0,-24 5 0,29-10 16,-9 5-16,2-1 0,2-1 16,-2 2-16,-3 0 0,-4 2 15</inkml:trace>
  <inkml:trace contextRef="#ctx0" brushRef="#br0" timeOffset="127416.1687">3777 7502 0,'0'0'16,"0"0"-16,0 0 0,-18 13 0,18-13 15,-15 16-15,4-5 0,0-1 16,0-1-16,1 0 0,1-2 15,2-2-15,2-2 0,1 1 16,-1-1-16,2-1 0</inkml:trace>
  <inkml:trace contextRef="#ctx0" brushRef="#br0" timeOffset="127582.1688">3829 7564 0,'0'0'0,"0"0"0,0 0 15,0 0-15,24 7 0,-24-7 0,25 10 16,-9-6-16,4 0 0,1 2 15,1-1-15,1 0 0,2-2 16,7 0-16,-1-1 0,-2-1 16,-3-1-16,-2-1 0,0-2 15,-4-1-15,-1 0 0,-3 1 16,-3 0-16,-3 1 0</inkml:trace>
  <inkml:trace contextRef="#ctx0" brushRef="#br0" timeOffset="127746.1731">4109 7400 0,'0'0'0,"0"0"15,0 0-15,0 0 0,0 0 0,0 0 16,0 0-16,10 20 0,-10-20 16,0 0-16,0 0 0,16 22 15,-16-22-15,0 0 0,0 0 16,16 14-16</inkml:trace>
  <inkml:trace contextRef="#ctx0" brushRef="#br0" timeOffset="127916.1747">4320 7348 0,'0'0'16,"0"0"-16,0 0 0,0 0 0,0 0 15,0 0-15,14 23 0,-14-23 16,0 0-16,10 24 0,-10-24 15,0 0-15,13 20 0,-10-16 16,2 0-16,-2-2 0</inkml:trace>
  <inkml:trace contextRef="#ctx0" brushRef="#br0" timeOffset="128099.1794">4533 7288 0,'0'0'0,"0"0"15,0 0-15,21-8 0,-21 8 0,22-6 16,-5 1-16,-2 1 16,4 3-16,-2-2 0,1 0 15,2-2-15,1 1 0,4 0 16,-1 0-16,-4 0 0,-4 1 0,-2 0 16</inkml:trace>
  <inkml:trace contextRef="#ctx0" brushRef="#br0" timeOffset="128348.7835">4732 7110 0,'0'0'16,"0"0"-16,0 0 0,0 0 0,-7 23 16,7-23-16,-3 28 0,-2-10 15,2 4-15,0 2 16,-2 3-16,2 1 0,0 1 0,-1 6 15,4-2-15,2-6 0,0-4 0,1-5 16,1-3-16,4-3 16,2-2-16,0-3 0,5-4 15,-1-2-15,1-1 0,1-4 16,-1-2-16,-2 1 0,-2-1 0,0 3 16</inkml:trace>
  <inkml:trace contextRef="#ctx0" brushRef="#br0" timeOffset="128665.7874">4995 7263 0,'0'0'0,"0"0"0,0 0 16,0 0-16,0 0 0,31-9 15,-31 9-15,31-7 0,-12 3 0,-2 0 16,3-2-16,0 1 0,0 0 16,1 1-16,1-2 0,1 2 15,-1 1-15,-2 3 0,-2 2 16,-2 2-16,-1 2 0,-2 4 15,-3 3-15,-2 4 0,-1 2 0,-5 2 16,-1 2-16,0 0 16,-1-1-16,0 0 0,0 0 15,-1 0-15,-1-1 0,1-3 16,-2 0-16,3-7 0,-3-1 0,0-3 16,-1 0-16,-4-3 0,1-1 15,0-2-15,-5-1 0,2-3 16,0-1-16,1-4 0,-1-3 15,2 4-15,1 3 0,1 0 16,1 1-16,0 1 0</inkml:trace>
  <inkml:trace contextRef="#ctx0" brushRef="#br0" timeOffset="128834.7925">5250 7262 0,'0'0'16,"0"0"-16,0 0 0,0 0 0,0 0 16,0 0-16,0 0 0,0 0 15,-7 33-15,7-33 0,-10 30 16,3-12-16,-1 1 0,-3 2 15,0 1-15,-1 0 0,-2-2 16,-1 3-16,-1-2 0,1-3 16,2-2-16,3-3 0,-1-1 0,3-2 15,2-2-15,2-5 0,2-3 16,2 0-16,-2 0 0,2 0 16</inkml:trace>
  <inkml:trace contextRef="#ctx0" brushRef="#br0" timeOffset="129131.7957">5971 7100 0,'0'0'0,"0"0"16,0 0-16,0 0 0,0 0 0,-22 18 15,22-18-15,-23 18 16,23-18-16,-27 24 0,13-7 16,-5-2-16,0 0 0,1-1 0,-1-1 15,-1 1-15,2-2 0,4-2 16</inkml:trace>
  <inkml:trace contextRef="#ctx0" brushRef="#br0" timeOffset="129298.9354">5706 7303 0,'0'0'0,"0"0"16,0 0-16,0 0 0,8 24 0,-8-24 15,4 27-15,-1-11 0,0-2 16,-2 4-16,1 1 0,2-2 15,0-2-15,0-1 0,1-1 16,-2-1-16,-1-2 0,-1-2 16,0 0-16,1-1 0</inkml:trace>
  <inkml:trace contextRef="#ctx0" brushRef="#br0" timeOffset="129549.9412">5834 7304 0,'0'0'0,"0"0"0,0 0 15,20-8-15,-20 8 0,0 0 16,31-4-16,-21 2 0,2 0 16,-2 1-16,0 0 0,0 1 0,-1 1 15,-1 2-15,-1 3 16,-3 0-16,2-1 0,-1 5 16,-1 2-16,-3 1 0,1 0 0,-1 2 15,1 0-15,-2 0 0,0 0 0,-2 2 16,1-3-16,-1-1 15,1-1-15,-5-1 0,1 2 16,-3-5-16,-2 0 0,2-2 16,2 1-16,1-3 0</inkml:trace>
  <inkml:trace contextRef="#ctx0" brushRef="#br0" timeOffset="129715.9434">5768 7447 0,'0'0'0,"0"0"16,0 0-16,0 0 0,0 0 15,0 0-15,25-5 0,-25 5 16,0 0-16,29-7 0,-16 4 16,0 3-16,0 1 0,-2 0 15,-1 0-15,-4 0 0,-1 1 0,-1-2 16,0 1-16,0-1 0</inkml:trace>
  <inkml:trace contextRef="#ctx0" brushRef="#br0" timeOffset="129848.9445">5689 7594 0,'0'0'16,"0"0"-16,0 0 0,0 0 16,0 0-16,28-1 0,-28 1 15,30-6-15,-30 6 0,35-10 16,-11 3-16,-1 0 0,0 0 0,-2 0 16,-3 2-16,-2 0 0</inkml:trace>
  <inkml:trace contextRef="#ctx0" brushRef="#br0" timeOffset="130266.9527">6237 7140 0,'0'0'0,"0"0"16,0 0-16,0 0 0,0 0 0,-19 21 15,19-21-15,-16 23 0,16-23 16,-14 23-16,5-11 0,3 0 15,0-1-15,2 0 0,0 0 16,2-3-16,1-2 0,1-1 16,2-1-16,2-1 0,0-1 0,4-2 15,2-1-15,1-1 0,1-1 16,1-1-16,0 0 16,-1 1-16,1 0 0,-1 1 0,1 1 15,-1 1-15,-1 1 0,0 1 16,0 2-16,-1 2 0,-1 1 15,0 2-15,-3 3 0,-1 0 16,-1 3-16,-1 3 0,-2 1 16,-2 0-16,-1 0 0,-1-1 15,0 0-15,-1-2 0,1 0 0,0-3 16,-3 1-16,2-3 16,-1-1-16,1 0 0,-3-2 15,-4 0-15,0-2 0,-6-1 0,-3-3 16,1 1-16,0-2 0,4 1 15,2 0-15,3-1 0</inkml:trace>
  <inkml:trace contextRef="#ctx0" brushRef="#br0" timeOffset="130382.9536">6083 7439 0,'0'0'0,"0"0"16,0 0-16,0 0 0,29-7 0,-29 7 16,35 3-16,-15 0 0,4-2 15,0 0-15,1 0 0,-1 0 16,-5 0-16,-1-1 0</inkml:trace>
  <inkml:trace contextRef="#ctx0" brushRef="#br0" timeOffset="134083.5524">12465 8063 0,'0'0'0,"0"0"0,0 0 16,0 0-16,0 0 0,0 0 0,28-7 16,-28 7-16,23-5 0,-10 4 15,2 0-15,0 0 0,1 1 16,3 1-16,5 1 0,-1 0 15,1-2-15,10 1 0,4 0 16,-1 0-16,2 1 0,4 0 16,4-1-16,13 2 0,-1-1 0,17 0 15,1 0-15,-3-1 16,-3-1-16,18 0 0,4 0 16,4-1-16,-8-1 0,45 1 0,-9 1 15,-15 0-15,-10-1 0,2 1 16,3 1-16,-9-1 0,-6-2 15,6 1-15,4 0 0,-9 2 16,-7 2-16,4 1 0,3-1 16,-8-4-16,-5-5 0,0 4 15,-2 4-15,-7 3 0,-4 2 0,1-4 16,1-4-16,-5 3 16,-3 4-16,-2-2 0,1 0 15,-8-2-15,-7-5 0,3 6 0,3 1 16,-8-1-16,-5-1 0,-1-2 15,-1-1-15,-5 2 0,-4 2 16,-2-1-16,-5 0 0,-6 0 16,-3-1-16,-2 4 0,-2 0 15,-6-2-15,-2 2 0,1-2 0,1-1 16,1-2-16</inkml:trace>
  <inkml:trace contextRef="#ctx0" brushRef="#br0" timeOffset="134866.1125">12919 8510 0,'0'0'0,"0"0"0,0 0 16,25-9-16,-11 5 0,8 0 0,7-1 15,2 1-15,2 1 0,17-3 16,6 0-16,10 1 0,-3-1 0,14 2 16,1 0-16,-9 1 15,-9 0-15,6 4 0,-3 2 16,-11-1-16,-9-1 0,-6 4 16,-9 4-16,-8-4 0,-6 0 0,-3-3 15</inkml:trace>
  <inkml:trace contextRef="#ctx0" brushRef="#br0" timeOffset="135082.1156">13596 8549 0,'0'0'0,"0"0"15,0 0-15,0 26 0,0-26 0,-2 29 16,1-7-16,0 2 0,0 2 15,-1 9-15,1 0 0,0-2 16,1-1-16,0 3 0,0-4 16,0-5-16,0-3 0,0-6 15,0-4-15,-1-3 0,-2-3 0,1-2 16,1 0-16,0-2 0</inkml:trace>
  <inkml:trace contextRef="#ctx0" brushRef="#br0" timeOffset="135233.1191">13601 8706 0,'0'0'16,"0"0"-16,0 0 0,0 0 16,0 0-16,24 10 0,-24-10 15,25 10-15,-25-10 0,25 13 16,-10-5-16,2 1 0,0 0 0,3-1 16,3-2-16,-3 0 0,-2-1 15,-3-1-15</inkml:trace>
  <inkml:trace contextRef="#ctx0" brushRef="#br0" timeOffset="135500.367">14348 8431 0,'0'0'0,"0"0"0,0 0 16,30-3-16,-15 1 0,4 1 15,7 0-15,1 1 0,3 1 16,11-1-16,2-1 0,8 1 16,-3 0-16,0 0 0,-2 1 15,-4-1-15,-4-1 0,3 1 16,-6 1-16,-7-1 0,-6-3 0,-5 1 16,-5-1-16,-7 0 0,-3-1 0,1 2 15,-2 0-15,-1 2 16</inkml:trace>
  <inkml:trace contextRef="#ctx0" brushRef="#br0" timeOffset="135682.3738">14493 8327 0,'0'0'0,"0"0"0,0 0 0,0 0 15,-10 24-15,10-24 0,-8 28 16,8-28-16,-9 34 0,5-14 15,0 1-15,0 1 0,2-2 0,3 2 16,5-3-16,-2-3 16,-1-3-16,1-1 0</inkml:trace>
  <inkml:trace contextRef="#ctx0" brushRef="#br0" timeOffset="135866.3777">14741 8363 0,'0'0'16,"0"0"-16,0 0 0,-12 23 0,12-23 15,-13 30-15,3-10 16,0 0-16,0 0 0,-1 11 0,0 4 16,2-6-16,1-4 0,2-4 15</inkml:trace>
  <inkml:trace contextRef="#ctx0" brushRef="#br0" timeOffset="136045.3816">14266 8641 0,'0'0'0,"0"0"0,0 0 16,0 0-16,0 0 0,24 9 0,-24-9 15,20 10-15,-20-10 0,19 12 16,-11-5-16,0 0 0,-1-2 0,-1 0 16</inkml:trace>
  <inkml:trace contextRef="#ctx0" brushRef="#br0" timeOffset="136232.3833">14122 8844 0,'0'0'16,"0"0"-16,0 0 0,0 0 16,31 0-16,-31 0 0,27 2 15,-27-2-15,31 1 0,-14 1 16,3-1-16,-1 1 0,-3 0 0,-1 0 16,-2-1-16,-2 0 0</inkml:trace>
  <inkml:trace contextRef="#ctx0" brushRef="#br0" timeOffset="136366.3872">14218 9052 0,'0'0'0,"0"0"0,0 0 16,0 0-16,0 0 0,0 0 15,0 0-15,0 0 0,0 0 0,0 0 16,20-8-16,-20 8 0,29-10 16,-29 10-16,38-16 15,-38 16-15,34-14 0,-20 9 0</inkml:trace>
  <inkml:trace contextRef="#ctx0" brushRef="#br0" timeOffset="136749.6329">14835 8563 0,'0'0'16,"0"0"-16,0 0 0,0 0 0,-23 7 15,23-7-15,-23 13 0,10-4 16,0 1-16,-1-1 0,-2 0 15,3 0-15,2-1 0,2 0 16,3-2-16,2 0 0,3 0 16,3-3-16,5 0 0,1-1 15,1-1-15,3 1 0,3-2 16,1 0-16,0 0 0,4-2 0,-1 2 16,-4 2-16,-1-1 0,-1 0 15,-2 2-15,-4 1 0,-1 0 16,-3 4-16,-3 2 0,-4 1 15,-4 1-15,-5 3 0,-6 2 16,0-2-16,1 1 0,-6 1 16,-3 3-16,-5 2 0,2-1 0,-2-1 15,-1-1-15,2-2 0,1-4 16,-2 2-16,5-4 16,5-3-16,4-3 0,1-3 0,0-5 15,6 2-15,2 0 0,3 1 16</inkml:trace>
  <inkml:trace contextRef="#ctx0" brushRef="#br0" timeOffset="136915.6339">14648 8829 0,'0'0'0,"0"0"15,22-1-15,-6 2 0,0 0 0,11 1 16,4 1-16,2 0 0,0 0 16,9 1-16,-1 2 0,-3 0 15,-3 0-15,0 1 0,-2 0 16,-5-1-16,-2-1 0,-9 0 15,-3-1-15,-9 0 0,-5 1 0,0-1 16,0 0-16,0-2 16</inkml:trace>
  <inkml:trace contextRef="#ctx0" brushRef="#br0" timeOffset="137132.6368">14745 8996 0,'0'0'0,"0"0"16,0 0-16,0 0 0,0 0 0,6 25 16,-6-25-16,2 23 0,-2-23 15,2 25-15,-1-11 16,1 0-16,0-2 0,0 0 16,1 0-16,1-2 0,-1-2 0,0-3 15,-1-2-15,1-1 0,-1 0 16,0-1-16,0 0 0,0-1 15</inkml:trace>
  <inkml:trace contextRef="#ctx0" brushRef="#br0" timeOffset="137515.643">14792 9052 0,'0'0'15,"0"0"-15,0 0 0,0 0 0,0 0 16,29-11-16,-29 11 16,23-5-16,-23 5 0,25-1 0,-11-1 15,1 1-15,0 1 0,-1 0 16,1 0-16,-2 2 0,-1 2 15,-1-1-15,-1 2 0,-1 1 16,-2 0-16,0 1 0,-1 2 16,-2 0-16,-1 0 0,-2-2 15,1 1-15,-4 0 0,1 2 0,-3-2 16,-2 2-16,-1 0 0,-2-3 16,-1 1-16,-1 1 0,-1-3 15,0 1-15,-5 0 0,-1-1 16,1-3-16,-1-2 0,3 0 15,0 2-15,3-2 0,2-1 16,2 1-16,0 0 0,5-1 16,0 0-16,6-1 0,2 1 15,3-1-15,3 0 0,2 1 0,2-1 16,3-1-16,2 1 0,5 0 16,0 1-16,-3 0 0,-1 0 15,1-1-15,0-1 0,-4-1 16,-2 2-16,-3-1 0</inkml:trace>
  <inkml:trace contextRef="#ctx0" brushRef="#br0" timeOffset="138336.3452">16283 7412 0,'0'0'0,"0"0"0,0 0 15,0 0-15,0 0 0,0 0 0,0 0 16,0 0-16,-17-11 0,17 11 15,0 0-15,-18 9 0,18-9 16,0 0-16,-23 20 0,23-20 16,-21 24-16,8-7 0,-3 3 15,1 2-15,-1 1 0,-3 11 16,0 4-16,2 0 0,3-1 0,0 8 16,3-2-16,4-6 0,4-2 15,3-3-15,3 0 0,6-3 16,3-3-16,10 1 0,6-2 15,0-4-15,2-1 0,3-5 16,2-3-16,-2-5 0,-1-1 0,1-6 16,3-6-16,-4-2 15,-4-3-15,1-5 0,0-3 16,-3-5-16,0-1 0,-3-11 0,-1-6 16,-2-4-16,-4 0 0,-5 1 15,-3 2-15,-6-2 0,-3 0 16,-3 2-16,-4 2 0,-4 4 15,-4 3-15,-5 2 0,-2 2 16,0 11-16,-5 3 0,-4 7 16,-3 3-16,-5 7 0,-3 4 15,-3 8-15,-2 7 0,-1 5 0,1 5 16,7-3-16,12-9 0,8-4 16</inkml:trace>
  <inkml:trace contextRef="#ctx0" brushRef="#br0" timeOffset="139084.4154">16375 8368 0,'0'0'0,"0"0"15,0 0-15,0 0 0,0 0 0,0 0 16,0 0-16,-16 18 0,16-18 16,0 0-16,-23 17 15,23-17-15,-21 14 0,8-6 0,-2 2 16,-1-2-16,1 2 0,-3-2 15,-2 2-15,2 0 0,0 1 0,-3 0 16,2-3-16,3 1 16,2-4-16,3 1 0,3-1 15,2 2-15,4 0 0,5-3 16,5 0-16,2 0 0,2-2 0,7 1 16,3 0-16,0-1 0,1-1 15,2 1-15,2 1 0,-2-2 16,-1-1-16,6 0 0,0-3 15,-5 3-15,-3 2 0,-3-2 16,-4-3-16,-2 1 0,-2-1 0,-3 0 16,-1 0-16,-3 1 15,0 0-15,-2-2 0,-1 1 16,-1 0-16,0-2 0,-2-1 16,-3 1-16,2 0 0,-1 0 0,-3-2 15,-2-1-15,1 0 0,-1 0 16,-3-3-16,-2 1 0,2 1 15,1-1-15,0-1 0,0 0 16,0 2-16,1 3 0,0 0 16,1 2-16,1-2 0,0 2 0,2 1 15,3 1-15,1 2 0,1 4 16,0-3-16,0 2 0,1-3 16</inkml:trace>
  <inkml:trace contextRef="#ctx0" brushRef="#br0" timeOffset="150432.7648">18662 8117 0,'0'0'0,"0"0"0,0 0 16,0 0-16,29 3 0,-29-3 0,27-2 16,-13 1-16,1 1 0,5 1 15,3 0-15,0 0 0,1-1 0,10 0 16,4 0-16,-1 0 15,-3 0-15,12-1 0,5-1 16,-3 0-16,0 1 0,11-2 16,3-2-16,-3 2 0,-3 3 0,12 0 15,3-1-15,-10 1 0,-7-1 16,16 0-16,5-3 0,-7 2 16,-4 1-16,34 4 0,-4 2 15,-17-3-15,-11 0 0,7 0 16,4 1-16,-9-3 0,-9-2 0,12 4 15,7 2-15,-8 0 16,-5 1-16,8-2 0,6 0 16,-10-1-16,-6 1 0,10-1 15,7 0-15,-9 0 0,-7-1 0,12 0 16,9-2-16,-12 1 0,-6 1 16,9-1-16,9 1 0,-9-2 15,-6 0-15,11 3 0,5 2 16,-13-2-16,-6 0 0,10 0 15,9-1-15,-10-1 0,-4-1 0,8 1 16,6 3-16,-9-2 0,-4 0 16,6 1-16,5 0 15,-9 1-15,-5 2 0,8-4 16,7-3-16,-10 0 0,-7 0 0,10 5 16,7-1-16,-10 0 0,-7-2 15,7-1-15,7 0 0,-10 0 16,-8 1-16,12 2 0,9 0 15,-13-1-15,-8-2 0,13 1 16,9 1-16,-13-3 0,-10-1 0,9 3 16,5 2-16,-5 0 0,-5-1 15,4-3-15,6-1 16,-10 2-16,-5 0 0,7 2 0,6 2 16,-10-1-16,-7-1 0,7-1 15,6 1-15,-8-2 0,-6 1 0,8 0 16,6 1-16,-9 0 15,-8 0-15,6-2 0,5-1 16,-3-2-16,-2 1 0,5 1 16,4 1-16,-9 2 0,-8 2 0,8-3 15,5-4-15,-5 3 0,-3-1 16,6 2-16,5 2 16,-9-1-16,-8-1 0,11-3 0,6 0 15,-8 1-15,-6 0 0,7 1 16,5-1-16,-10 0 0,-7-1 0,5 1 15,4 0-15,-4 2 16,-1 0-16,5-1 0,4 0 16,-8-3-16,-7 0 0,6 3 15,5 2-15,-10-2 0,-5 0 0,7-4 16,4 0-16,-6 0 0,-1 3 16,1 1-16,4 1 0,-5 0 15,-4-1-15,9-8 0,7-7 16,-15 13-16,-9 8 0,9-4 15,6-1-15,-9-1 0,-6-1 0,9 0 16,6-3-16,-7 2 0,-4 1 16,2-2-16,2-1 15,-6 1-15,-3 0 0,1 5 16,1 4-16,-6-5 0,-5-3 0,2 1 16,-1 0-16,-13 2 0,1 1 15,0-5-15,3-4 0,-4 1 16,-1 2-16,-3 5 0,-2 4 15,-1-2-15,-3-2 0,-3-2 16,-1-2-16,-5 4 0,-4 5 0,3-1 16,2-2-16,0-1 0</inkml:trace>
  <inkml:trace contextRef="#ctx0" brushRef="#br0" timeOffset="152882.2714">2368 9388 0,'0'0'0,"0"0"0,0 0 16,0 0-16,25 4 0,-25-4 15,26 3-15,-11-1 0,4 1 0,1 0 16,4 0-16,-1-1 15,3 2-15,11-1 0,2-1 16,0-1-16,1-2 0,15 3 16,2 1-16,-5-1 0,-2-2 0,16-1 15,3-1-15,-6 0 0,-2 2 16,17-1-16,2 1 16,-8 0-16,-8-1 0,19 1 0,4 1 15,-3-2-15,-11-1 0,34 0 16,-1 0-16,-15 2 0,-11 0 0,14 0 15,8-1-15,-18-2 0,-8-1 16,9 2-16,10 1 16,-12 0-16,-7-2 0,12 5 0,7 3 15,-11-3-15,-9-1 0,14 0 16,9 2-16,-13-3 0,-10-2 16,14 2-16,9 2 0,-11 2 15,-6 1-15,7-5 0,6-4 16,-9 2-16,-5 0 0,12 5 15,8 1-15,-15-2 0,-6-3 0,13 1 16,9-1-16,-13 2 16,-9 1-16,13 0 0,12 0 15,-14 1-15,-9 2 0,10 0 0,7-1 16,-9-1-16,-9-1 0,14 1 16,5 2-16,-9-3 0,-9-1 15,14 1-15,8-1 0,-12 0 16,-10 0-16,12 0 0,7 0 15,-10-2-15,-9-3 0,10 0 16,6 1-16,-12 1 0,-7 1 0,4 0 16,3-1-16,-13 2 0,-10 3 15,2-3-15,1-1 16,-9 0-16,-6 1 0,-5 1 0,-3 1 16,-11 0-16,-8 0 0,-13 3 15,-10 1-15,0-1 0,0-2 0,0-1 16</inkml:trace>
  <inkml:trace contextRef="#ctx0" brushRef="#br0" timeOffset="154769.084">30361 8075 0,'0'0'0,"0"0"0,0 0 0,0 0 16,0 25-16,0-25 0,0 24 15,0-24-15,0 33 0,1-16 16,1 1-16,1 0 0,3 0 15,0 0-15,3-1 0,2 1 0,1-3 16,5-1-16,4-4 16,0-4-16,0 1 0,0-5 0,1-3 15,0-3-15,-1-2 0,2-1 16,1-3-16,4-2 0,-4-2 16,-2 0-16,-3 0 0,-3 0 15,0 2-15,-4 3 0,-1 4 16,-2-1-16,-3 2 0,-2 5 15,-3 4-15,-1 0 0,-2 1 0,-1 4 16,1 5-16,0 1 16,0 0-16,2 2 0,2 1 0,2 0 15,2-1-15,4 1 0,3 0 16,1-2-16,2-3 0,5 1 16,2-2-16,1-4 0,1 0 15,1-6-15,-1-4 0,-1-3 16,1-4-16,0-5 0,0-4 15,-3-1-15,-3-3 0,-2 1 16,-2 0-16,-4 2 0,-3 3 0,-4 2 16,-1 2-16,-5 3 0,-1 2 15,-5 2-15,-2 3 0,-1 2 16,-1 3-16,-2 5 0,-3 5 16,3-1-16,3 0 0,2 3 15,2 1-15,3 1 0,5-1 0,7 1 16,5-1-16,6 0 15,4-2-15,6-1 0,5-3 16,1-1-16,2-4 0,11-3 16,3-6-16,-3-2 0,0-2 0,1-3 15,3-2-15,-2-2 0,-9-2 16,-7 3-16,-7 3 16,-6 3-16,-4 1 0,-7 2 0,-5 2 15,-6-2-15,-4 1 0,-6 1 16,-6 1-16,0 2 0,-4 3 0,4-2 15,4 1-15,2-2 0</inkml:trace>
  <inkml:trace contextRef="#ctx0" brushRef="#br0" timeOffset="156951.7512">2274 9128 0,'0'0'0,"0"0"0,0 0 0,0 0 15,0 27-15,0-27 0,0 35 16,0-14-16,3 2 0,-3 1 15,3 4-15,0 4 0,4-2 0,2-2 16,0-3-16,4-1 16,0-1-16,4 0 0,3-4 15,0-5-15,2-4 0,6-6 0,3-3 16,-3-3-16,1-2 0,3-5 16,3-2-16,-1-4 0,-3-1 15,12-6-15,4-2 0,-7 0 16,-2 0-16,4 0 0,2 2 15,3 1-15,-3 4 0,-2 3 16,1 2-16,-4 4 0,-5 3 16,-1 5-16,0 6 0,-1 3 0,-3 3 15,-1 4-15,-2 2 0,-3 0 16,-1 1-16,0 5 0,-1 2 16,4-4-16,3-4 0,2-1 15,1 1-15,1-2 0,2-3 0,4-5 16,4-5-16,1-6 15,-1-3-15,8-4 0,0-1 16,-1-3-16,-2-4 0,10-7 16,2-2-16,-7 2 0,-3 3 0,1-4 15,4-2-15,-3 4 0,-3 5 16,24-5-16,-10 9 16,-23 8-16,-1 3 0,13 5 0,-4 4 15,-15 3-15,2 3 0,15 11 16,-3 4-16,-21-11 0,2-2 0,1 6 15,3 4-15,-2-2 0,0-4 16,6 1-16,5-1 16,-5-5-16,2-3 0,5-6 0,6-3 15,-1-4-15,3-3 0,4-5 16,5-2-16,-5-2 0,-6-2 16,28-15-16,-2-2 0,-8 5 15,-4 5-15,-1-3 0,4-1 16,-4 6-16,-2 4 0,1 9 15,1 5-15,-12 5 0,-7 1 0,6 6 16,2 4-16,-6 2 0,-3 1 16,0 6-16,3 4 15,-9-1-15,-6 1 0,2 1 0,1 1 16,-1-4-16,0 0 0,2-6 16,-1-2-16,3-2 0,0-3 15,2-1-15,-1 2 0,-11-11 16,8-3-16,4-3 0,6-1 15,-1-2-15,1-1 0,4-4 16,5-3-16,-6 1 0,-6 1 0,15-6 16,3-3-16,-4 2 0,-4 2 15,22-4-15,-6 7 0,-4 4 16,-5 6-16,-2 10 0,-3 7 16,-6-3-16,-4-1 0,-1 7 15,0 7-15,-3-3 0,0 1 16,-5 1-16,-3 1 0,-4-2 15,-2-1-15,5 0 0,3-2 16,-16-6-16,2 3 0,7-4 16,6-1-16,-2-1 0,-1-2 0,6-5 15,5-2-15,-7 0 0,-1-1 16,9-5-16,2-1 16,-7 0-16,-1-1 0,7-5 0,2-2 15,-8 3-15,2 3 0,5-1 16,3 2-16,-4 7 0,-4 6 15,-1 2-15,1 2 0,-5 1 0,0 2 16,3 7-16,-2 2 16,-6 0-16,-3 0 0,3 3 0,1 2 15,-3-2-15,-3-1 0,2-5 16,1-1-16,1-5 0,3-3 16,3-3-16,2-2 0,1-3 15,1-2-15,3-5 0,3-5 16,-1 1-16,0 0 0,5-3 15,5 0-15,-4 2 0,-4 4 0,9 4 16,1 3-16,-7 6 16,-5 4-16,-8 14 0,-4 10 15,-13-3-15,-8-1 0,-2-8 0,-3-4 16,0-5-16</inkml:trace>
  <inkml:trace contextRef="#ctx0" brushRef="#br0" timeOffset="160133.4195">11069 10035 0,'0'0'0,"0"0"15,0 0-15,0 0 0,17-14 0,-17 14 16,0 0-16,18-20 0,-13 12 16,0-2-16,-1-1 0,-2 0 15,0-3-15,-4 1 0,0-3 16,-3 1-16,-4-1 0,-2 3 15,-2 0-15,-5-2 0,0 2 0,-4 0 16,-4 2-16,1 2 16,0 3-16,-1 2 0,-3 3 0,-5 4 15,1 4-15,0 5 0,1 5 16,1 1-16,2 2 0,3 6 16,2 3-16,0 6 0,7-1 0,7-6 15,7-5-15,6-3 16,6-3-16,5-5 0,6-4 15,3-3-15,4-4 0,2-7 16,4-4-16,-1-2 0,-1-4 0,4-4 16,4-2-16,-5-3 0,-3 1 15,8-10-15,1-6 16,-4 3-16,-5 4 0,-2-4 0,1 0 16,-4 4-16,-4 4 0,-3 2 15,-2 4-15,-6 10 0,-2 3 16,-4 2-16,-1 4 0,-4 4 15,-4 2-15,-3 6 0,-4 4 16,-2 2-16,0 4 0,-3 9 16,-3 5-16,0 3 0,2 0 0,-1 2 15,0 0-15,5-1 0,3 0 16,5 1-16,4-1 0,5-6 16,4-2-16,5-4 0,5-3 15,-2-8-15,3-3 0,-5-4 16,-3 0-16,-2-1 0</inkml:trace>
  <inkml:trace contextRef="#ctx0" brushRef="#br0" timeOffset="160469.1419">11661 9892 0,'0'0'0,"0"0"15,0 0-15,0 0 0,-22 20 16,22-20-16,-28 30 0,13-11 15,0 2-15,1 3 0,0 1 16,-1 5-16,4-1 0,5-4 16,3-3-16,5-2 0,2-3 0,8-4 15,8-4-15,0-2 0,0-3 16,7-4-16,4-4 0,-2-5 16,-1-3-16,-2-5 0,-2-2 15,-3-3-15,-2-1 0,-4-7 16,-4-3-16,-5 6 0,-6 3 15,-6 2-15,-3 1 0,-3 2 16,-2 4-16,-7 2 0,-6 3 16,3 6-16,3 3 0,-2 5 0,0 3 15,5 0-15,6 1 0,9 5 16,7 1-16,0-4 0,-2-2 0,0-1 16</inkml:trace>
  <inkml:trace contextRef="#ctx0" brushRef="#br0" timeOffset="160799.1582">12802 9910 0,'0'0'0,"0"0"16,0 0-16,0 0 0,0 0 15,-40 0-15,40 0 0,-39 6 16,19-1-16,-4 2 0,0 2 15,2 1-15,1 1 0,0 5 16,5 2-16,4-2 0,4 1 0,7 0 16,6 2-16,3-1 0,2 0 15,0 0-15,0-2 16,-3-3-16,0-2 0,0 3 0,-3 1 16,-3-5-16,-2 0 0,-7-1 15,-5 1-15,-3-1 0,-2-2 16,-1 0-16,0-2 0,2-2 15,0 1-15,0-6 0,2-5 16,5 2-16,2 2 0,0-1 0</inkml:trace>
  <inkml:trace contextRef="#ctx0" brushRef="#br0" timeOffset="161033.5026">13175 9861 0,'0'0'0,"0"0"16,0 0-16,-15 24 0,8-12 0,-4 6 16,-3 5-16,0 1 0,-2 0 15,-1 9-15,0-1 16,5-3-16,2-3 0,6 3 0,6-2 16,4-4-16,4-4 0,6-3 15,4-3-15,3-3 0,1-4 16,1-2-16,1-3 0,-4-4 15,-3-2-15,-4 0 0,-3 1 16,-2 2-16</inkml:trace>
  <inkml:trace contextRef="#ctx0" brushRef="#br0" timeOffset="161216.4581">12882 10026 0,'0'0'0,"0"0"16,0 0-16,0 0 0,0 0 0,31-5 15,-31 5-15,39-2 16,-16 2-16,5 0 0,6 0 16,-2 1-16,0-1 0,12 2 0,2 1 15,-4-2-15,-4-2 0,1 0 16,-7 0-16,-7 0 0</inkml:trace>
  <inkml:trace contextRef="#ctx0" brushRef="#br0" timeOffset="161650.0977">13684 9728 0,'0'0'0,"0"0"16,0 0-16,0 0 0,-8 23 15,8-23-15,-15 31 0,5-12 16,0 2-16,-5 7 0,-2 5 15,-4 7-15,1-3 0,-2 6 16,3-3-16,4-4 0,1-6 0,1 0 16,3-5-16,4-8 0,0-5 15,2-1-15,0-2 16,1-3-16,1-3 0,2-3 0,2-7 16,1-2-16,3-3 0,5-4 15,4-4-15,1 1 0,-1-1 0,5-3 16,1 2-16,1 2 15,0 3-15,0 2 0,0 3 16,-1 4-16,-2 1 0,-2 5 16,-2 4-16,-3 3 0,-1 3 0,-2 4 15,-1 4-15,-3-1 0,0 1 16,-3 4-16,-1 1 16,0-1-16,0-3 0,0 1 0,0 2 15,0 0-15,1-2 0,0 0 16,2-1-16,-1-5 0,0-1 0,-1-2 15</inkml:trace>
  <inkml:trace contextRef="#ctx0" brushRef="#br0" timeOffset="161785.1587">14196 10257 0,'0'0'0,"0"0"0,0 0 16,0 0-16,0 0 0,0 0 15,0 0-15,10 20 0,-10-20 0,0 0 16,0 0-16,0 0 0</inkml:trace>
  <inkml:trace contextRef="#ctx0" brushRef="#br0" timeOffset="162033.8455">14721 10000 0,'0'0'16,"0"0"-16,0 0 0,0 0 0,0 0 15,-5 30-15,5-30 0,-8 28 16,8-28-16,-16 35 0,5-13 16,2-2-16,-1 1 0,-3 5 15,2 0-15,3-3 0,0-4 0,2-3 16,3-2-16,3-5 15,1-5-15,0-1 0,0 0 16,0-1-16</inkml:trace>
  <inkml:trace contextRef="#ctx0" brushRef="#br0" timeOffset="162199.8485">14791 9805 0,'0'0'0,"0"0"0,0 0 15,24 2-15,-24-2 0,23 3 16,-9 1-16,3 0 0,2 2 0,0 0 16,3 2-16,-3-2 0,-2 0 15,-3 0-15</inkml:trace>
  <inkml:trace contextRef="#ctx0" brushRef="#br0" timeOffset="162549.8552">15223 10055 0,'0'0'0,"0"0"15,0 0-15,-13 20 0,13-20 0,-18 22 16,4-7-16,-1 2 16,1-1-16,-5 6 0,2 1 15,1-2-15,2-2 0,3-3 0,2-3 16,1-3-16,3-2 0,2-3 16,5-2-16,1-3 0,2-3 15,5-3-15,5-3 0,1-2 16,3-4-16,2-3 0,1-4 15,0 0-15,0-1 0,6-1 16,-1 1-16,-4 3 0,-3 2 0,-3 3 16,-3 5-16,-2 1 0,-2 4 15,0 5-15,0 4 16,-3 2-16,-2 1 0,-3 5 0,-2 3 16,0-1-16,-1 2 0,-1 7 15,-1 2-15,0-1 0,1-1 16,1 0-16,2 0 0,0-1 15,0-3-15,4-2 0,1-1 16,2-5-16,0-3 0,-2-2 0,0-1 16,-2 0-16</inkml:trace>
  <inkml:trace contextRef="#ctx0" brushRef="#br0" timeOffset="162915.8594">16010 10083 0,'0'0'0,"0"0"15,0 0-15,-22 23 0,22-23 0,-24 26 16,8-6-16,1 1 0,0 0 0,1 6 16,4-1-16,4-3 15,2-3-15,10 2 0,7-2 16,4-6-16,3-4 0,8-5 15,4-3-15,-1-3 0,-1-1 0,0-5 16,1-3-16,2-5 0,-4-1 16,-5-4-16,-3-4 15,-6 0-15,-7 2 0,-8 0 0,-5 0 16,-5 2-16,-2 4 0,-10 1 16,-7 3-16,1 2 0,0 3 15,-4 4-15,-2 3 0,3 1 16,3 1-16,5 4 0,3 1 15,6-1-15,4-1 0,2-1 16,3-1-16,0 0 0</inkml:trace>
  <inkml:trace contextRef="#ctx0" brushRef="#br0" timeOffset="163535.8712">16506 10109 0,'0'0'16,"0"0"-16,0 0 0,-13 20 0,4-9 16,-2 2-16,-1 3 15,0 1-15,0 0 0,-3 5 0,3 0 16,1-2-16,2-4 0,2-1 16,0-2-16,1-2 0,2-3 15,1-1-15,-1-2 0,2-3 16,2-2-16,-1-7 0,3-1 15,2-2-15,0-1 0,6-8 16,4-2-16,3-1 0,0-2 0,0 3 16,1 0-16,-2 3 0,1 2 15,4-1-15,1 3 16,-4 3-16,-1 1 0,-3 6 0,-2 2 16,-1 2-16,0 1 0,-5 4 15,-2 2-15,-1 6 0,-3 2 16,-4 3-16,-1 3 0,0 0 15,2-2-15,2 5 0,1-2 16,1 0-16,1 0 0,5-3 16,3-2-16,2-5 0,1-3 0,7-6 15,5-3-15,1 1 0,-1 1 16,6-5-16,3-1 0,-1-7 16,-1-5-16,7-5 0,-1 1 15,-2-2-15,-4 0 0,-6-3 16,-4-3-16,-5 3 0,-5 1 15,-9 5-15,-6 2 0,-3 5 0,-1 2 16,-8 3-16,-4 0 16,-3 7-16,-1 3 0,-2 4 15,-3 3-15,3 2 0,2 3 0,3 5 16,3 5-16,5-4 0,5-1 16,4 3-16,6 3 0,5-1 15,6 0-15,8-4 0,6-3 16,8-3-16,3-4 0,7 0 15,2-2-15,1-4 0,-2-3 0,-4 0 16,-11-1-16,-8 0 0</inkml:trace>
  <inkml:trace contextRef="#ctx0" brushRef="#br0" timeOffset="163832.8754">17839 10088 0,'0'0'0,"0"0"0,0 0 15,0 0-15,-30 4 0,30-4 16,-37 5-16,13 1 0,0-1 0,-7 6 16,-1 2-16,6 0 15,3 0-15,5 2 0,5 2 0,4-1 16,5 0-16,6 1 0,7 1 16,1-1-16,2-2 0,5 4 15,2 0-15,0-1 0,1-2 16,-3-2-16,0 0 0,-5-2 15,-3-1-15,-5-1 0,-3-2 16,-5 1-16,-5-2 0,-3-4 16,-2-3-16,-2-2 0,-1-1 0,-9-6 15,-2-6-15,4 3 0,6 4 16,2 0-16</inkml:trace>
  <inkml:trace contextRef="#ctx0" brushRef="#br0" timeOffset="163999.878">17612 9683 0,'0'0'0,"0"0"16,0 0-16,-23 21 0,12-11 0,-3 5 16,0 6-16,-2 5 15,0 1-15,3-4 0,2-4 16,2-3-16</inkml:trace>
  <inkml:trace contextRef="#ctx0" brushRef="#br0" timeOffset="164270.4425">18628 10193 0,'0'0'0,"0"0"16,-5 22-16,-1-5 0,0 2 0,-8 15 16,-3 5-16,-1 2 0,0 2 15,-2 13-15,-1 1 16,1 4-16,3-8 0,3-3 0,3-3 16,0-4-16,2-10 0,2-7 15,2-6-15,2-7 0,0-6 16,2-9-16,0-7 0,0 2 0,1 2 15,0 1-15</inkml:trace>
  <inkml:trace contextRef="#ctx0" brushRef="#br0" timeOffset="164533.7642">18517 10071 0,'0'0'0,"0"0"0,23-6 0,-6 2 16,1 2-16,5 0 0,5 2 15,7 2-15,1 0 0,7 6 16,-1 3-16,-7 1 0,-4 0 0,-6 3 16,-3 4-16,-4-1 0,-4-1 15,-6 0-15,-5 1 16,-4 2-16,-3-1 0,-10 1 0,-7 0 16,-2-3-16,-1-3 0,-12 1 15,-5 0-15,4-3 0,4-1 16,0-4-16,0-1 0,7-5 15,4-2-15,4 1 0,5-1 0,3 1 16</inkml:trace>
  <inkml:trace contextRef="#ctx0" brushRef="#br0" timeOffset="164883.0934">19388 10078 0,'0'0'0,"0"0"0,0 0 15,0 0-15,-22 22 0,22-22 16,-30 31-16,12-13 0,1 4 0,-1 1 16,0 2-16,1 3 0,4-3 15,9-3-15,8-1 0,2-5 16,4-2-16,9-4 0,8-5 16,8-1-16,-1-4 0,3-4 15,3-4-15,-4-2 0,-3-4 16,5-6-16,-3-2 0,-8-2 15,-6 3-15,-7-3 0,-5-1 16,-7 2-16,-5 3 0,-8 2 16,-6 3-16,-3 4 0,-3 2 0,-8 3 15,-4 1-15,0 2 0,-1 2 0,2 3 16,1 2-16,7 2 16,4 1-16,4 1 0,5 1 15,5-1-15,5 1 0,-1-3 16,2-1-16,0-1 0</inkml:trace>
  <inkml:trace contextRef="#ctx0" brushRef="#br0" timeOffset="165666.6465">19969 10082 0,'0'0'0,"0"0"15,0 0-15,0 0 0,0 0 0,-21 25 16,21-25-16,-20 31 15,8-11-15,0 1 0,1 2 16,1-2-16,2-1 0,3 4 0,4-2 16,3-5-16,3-2 0,4-4 15,4-3-15,2-3 0,0-4 16,4-2-16,3-5 0,-2-1 16,0-3-16,4-6 0,0-3 15,1-3-15,1-3 0,-3 0 16,-2 0-16,-3 3 0,-4 3 15,-1 1-15,-3 3 0,-3 5 0,-3 3 16,-2 4-16,-2 3 0,-1 4 16,-4 2-16,-2 5 0,-2 7 15,0 0-15,1 1 0,0 5 16,2 2-16,3-1 0,1-1 16,5-1-16,5-1 0,1-4 15,2-3-15,2-4 0,2-3 16,2-3-16,0-4 0,4 0 15,3-1-15,-2-3 0,-3-2 0,2-6 16,1-6-16,-1-1 0,0 0 16,-1-6-16,-1-2 15,-2 2-15,-3 2 0,-2 0 0,-3 1 16,-3 6-16,0 1 0,-3 5 16,-1 2-16,0 0 0,-1 1 0,-1 3 15,0 3-15,0 3 16,-1 2-16,2 2 0,2 2 15,2 1-15,1 0 0,6 1 16,6 0-16,2 1 0,1-2 0,4-1 16,4-2-16,5 0 0,-1 0 15,0-2-15,-1-2 0,-1-2 16,-3-1-16,0-2 0,-2-2 16,-4-1-16,-3-2 0,-4-3 15,-4-2-15,-5-2 0,-4 0 0,-6-1 16,-6 0-16,-2 1 15,-2 2-15,-4 2 0,-2 1 16,-2 1-16,-1 3 0,-2 3 0,-2 7 16,2 2-16,0 4 0,-1 6 15,-2 6-15,5 0 0,3 1 16,3 11-16,5 2 0,7-2 16,6-4-16,10-1 0,7-1 15,3-4-15,2-1 0,8-5 16,8 1-16,0-5 0,2-1 0,11-7 15,1-6-15,-14 0 0,-9-1 16,-8 1-16</inkml:trace>
  <inkml:trace contextRef="#ctx0" brushRef="#br0" timeOffset="165982.651">21318 10100 0,'0'0'0,"0"0"0,0 0 16,-13 26-16,5-12 0,0 4 16,-2 3-16,1 2 0,0 1 0,-1 4 15,1-1-15,3-3 0,0-3 16,1 0-16,0-3 0,3-5 16,0-3-16,0-4 0,0-1 15,2-5-15,0-3 0,2-6 16,0-4-16,1-3 0,1 0 15,4-7-15,2-3 0,1 3 16,1 1-16,4 0 0,-2 4 16,0 2-16,1 0 0,1 5 0,4 3 15,1 3-15,1 2 0,2 4 16,2 2-16,-1 1 0,3 1 16,-6-1-16,-5-1 0,-2 1 15</inkml:trace>
  <inkml:trace contextRef="#ctx0" brushRef="#br0" timeOffset="166433.6602">22197 9798 0,'0'0'0,"0"0"16,0 0-16,0 0 0,0 0 0,30-9 16,-30 9-16,32-2 0,-15 4 15,4-1-15,4 0 16,-1 1-16,0 1 0,7 0 0,1 1 16,-3 1-16,-4-1 0,-3 2 15,-2 0-15,-5-2 0,-2 1 16,-6 1-16,-6 1 0,-4 1 15,-4 2-15,-6-2 0,-5 1 16,-4-2-16,-3 1 0,-9 2 16,-4 0-16,2-2 0,2-1 0,3 0 15,3 0-15,5-1 0,4-1 16,5 0-16,4-2 0,4 0 16,2-1-16,10-1 0,8 0 15,5-1-15,3-3 0,7 2 16,5-2-16,0 0 0,-1 0 15,2-1-15,2-1 0,-5 0 16,-3 1-16,-1 0 0,-7-1 16,-6 0-16,-3 2 0,-2 1 0</inkml:trace>
  <inkml:trace contextRef="#ctx0" brushRef="#br0" timeOffset="166683.6628">22229 9789 0,'0'0'0,"0"0"16,0 0-16,0 0 0,0 0 0,-10 29 15,10-29-15,-14 35 0,5-14 16,-5 4-16,-4 5 0,-1 4 16,0 1-16,-8 14 0,-4 2 15,-4 6-15,0-5 0,-2 5 16,3-5-16,3-10 0,2-6 15,-4 1-15,0-5 0,7-8 16,5-6-16,1-6 0,2-4 16,5-7-16,1-2 0,3 0 0,1 1 15,3-2-15</inkml:trace>
  <inkml:trace contextRef="#ctx0" brushRef="#br0" timeOffset="166882.6651">22351 10141 0,'0'0'0,"11"3"0,7 2 16,1 1-16,1 2 0,10 5 16,7 1-16,5 3 0,-4 0 0,1 2 15,-1 2-15,3 2 0,-5-4 16,-8-1-16,-5 0 0,-5-4 16,-5-1-16,-7 2 0,-6 0 15,-7-6-15,-5-2 0,4-3 16,2-1-16,0 0 0</inkml:trace>
  <inkml:trace contextRef="#ctx0" brushRef="#br0" timeOffset="167066.6696">22243 10332 0,'0'0'0,"0"0"15,0 0-15,0 0 0,23 11 0,-23-11 16,21 11-16,-21-11 15,22 9-15,-7-3 0,1 2 16,1 0-16,-2 0 0,0 0 16,-2-1-16,-2 0 0,-1-1 0,-1-1 15</inkml:trace>
  <inkml:trace contextRef="#ctx0" brushRef="#br0" timeOffset="167232.6742">22176 10564 0,'0'0'0,"0"0"0,0 0 16,0 0-16,0 0 0,30 10 0,-30-10 15,31 8-15,-15-5 0,4-1 16,3 3-16,1-3 0,2 1 16,1 0-16,-4-1 0,-4 0 15</inkml:trace>
  <inkml:trace contextRef="#ctx0" brushRef="#br0" timeOffset="167634.6795">23188 10168 0,'0'0'0,"0"0"16,0 0-16,0 0 0,31-2 0,-31 2 15,26-2-15,-10 0 16,1 2-16,4-1 0,5-2 16,-2 1-16,0-1 0,8 0 0,1 2 15,-2-2-15,-2 1 0,-2 1 16,-1 1-16,-3 1 0,-1 0 16,2 4-16,-2 3 0,-5-1 15,-3 1-15,-3 3 0,-2 4 16,-4 3-16,-1 2 0,-5 9 15,-4 3-15,-1-1 0,-2-2 16,-1-1-16,0-1 0,-1-4 16,0-2-16,-3 0 0,-2 0 0,0-2 15,1-3-15,-1-3 0,-1-1 16,2-4-16,1-2 0,-2-3 16,0-3-16,0-2 0,-1-4 15,1-4-15,0-5 0,3-2 16,2-5-16,3 5 0,0 4 15,1 2-15</inkml:trace>
  <inkml:trace contextRef="#ctx0" brushRef="#br0" timeOffset="167849.684">23555 9847 0,'0'0'15,"0"0"-15,0 0 0,0 0 0,0 0 16,-3 32-16,3-32 0,-11 39 15,3-14-15,-3 4 0,-2 6 16,-3 1-16,-1 3 0,-7 14 16,-2 1-16,-6 8 0,0-1 0,-9 11 15,0-3-15,-12 7 0,-1-6 16,-15 6-16,-3-4 0,20-22 16,14-13-16,12-10 0</inkml:trace>
  <inkml:trace contextRef="#ctx0" brushRef="#br0" timeOffset="180300.2902">4223 9393 0,'0'0'15,"-6"-4"-15,-1 1 0,-2 0 0,1 0 16,-9-1-16,-2-1 0,-1 1 16,-2 1-16,-3 0 0,-4 1 15,-1-1-15,-1 0 0,-11 1 16,-2 3-16,-2 0 0,0 0 0,-5 2 16,-1 0-16,-14 3 15,0 4-15,-2-3 0,-1 2 16,-14 5-16,0 6 0,-8 3 0,2-1 15,7 0-15,0 3 0,-29 16 16,8 2-16,16-8 0,9-6 16,6 6-16,7 4 0,2 0 15,2-1-15,-1-1 0,0-1 16,14 3-16,8 2 0,1-3 16,2-4-16,7-2 0,6-2 0,7 4 15,4 5-15,1-1 0,2-2 16,1 1-16,4-1 0,5 0 15,5-2-15,4 0 0,5-3 16,1-2-16,1-1 0,6-1 16,9 1-16,-5-12 0,2 1 0,6 1 15,5-1-15,0-2 16,1-1-16,10-4 0,7-3 16,4 2-16,5 2 0,38-4 15,-3-5-15,-6 3 0,-2 2 0,4-4 16,-2-3-16,3-5 0,0-4 15,5 2-15,6 0 0,-2 3 16,0 2-16,1-1 0,3 1 16,1-3-16,0-1 0,2 5 15,0 3-15,1-6 0,2-3 0,-1 0 16,2-1-16,-3 3 0,-2 2 16,4-1-16,3 1 15,-3-4-15,-3 1 0,-1-3 0,4-1 16,-6-2-16,-3-1 0,5 5 15,-2 3-15,-1-4 0,1-4 16,-7-1-16,0 0 0,-5 1 16,-2 1-16,5-4 0,2-1 15,-9 2-15,-7 1 0,-3 0 16,-5 0-16,-1-3 0,-1-2 0,-4-2 16,-3 1-16,-7-1 0,-6 1 15,4-4-15,-3-2 0,-6-1 16,-6 0-16,-7 2 0,-2 2 15,-4-3-15,-3-1 0,-1 0 16,-4-2-16,-5 3 0,-8 1 16,1 0-16,-1-1 0,-4 0 15,-5 1-15,-6 2 0,-6 1 16,0-2-16,1 0 0,-10-2 16,-4 1-16,-5-2 0,-5 1 0,-2 0 15,-1 2-15,7 9 0,-6-2 16,-10-1-16,-6-1 0,-2-2 15,-2-1-15,-34-12 0,0 1 16,-2 4-16,0 4 0,-10 8 16,-7 3-16,-1 3 0,-1-1 0,-3-5 15,-5-5-15,-4 5 0,-5 3 16,-16 4-16,-11 3 16,-2-2-16,-3 1 0,-6 5 15,-5 4-15,2 5 0,1 3 0,-6 2 16,-6 2-16,6 6 0,2 2 15,3 8-15,2 5 0,18 0 16,11 2-16,41-11 0,30-8 16,20-6-16</inkml:trace>
  <inkml:trace contextRef="#ctx0" brushRef="#br0" timeOffset="181616.3121">2260 12703 0,'0'0'0,"0"0"0,0 0 15,0 0-15,0 0 0,0 0 0,0 0 16,0 0-16,0 0 0,0 0 16,0 0-16,0 0 0,0 0 15,14-18-15,-14 18 0,0 0 16,0 0-16,0 0 0,28 0 16,-28 0-16,25 2 0,-25-2 15,28 3-15,-11-2 0,4 2 0,3-1 16,3 0-16,2 1 0,3 1 15,14 2-15,5-2 16,3 1-16,3 0 0,16 0 16,0-1-16,14 4 0,-5 0 0,17-1 15,-5-2-15,8 1 0,-5-2 16,-1 1-16,2-1 16,37 0-16,-12-1 0,-5 0 0,-5-1 15,-8-1-15,-5-1 0,17 0 16,10 2-1,10-5-15,7 0 0,-30 0 0,-23 2 16,4-2-16,3-1 0,0 1 0,6 0 16,6-1-1,8-2-15,-3 2 0,-2 3 0,-4 1 16,-6 1-16,-6-6 0,-2-5 16,2 5-16,3 2 0,-2 2 15,-1 0-15,18-4 16,13-5-16,1 3 15,3 0-15,-34 3 0,-23 1 0,22-1 16,15-1 0,4 0-16,5 0 0,-14-3 0,-9-4 15,-7 7-15,-5 1 0,1 1 16,1 1-16,-4-2 0,-2 0 0,0 0 16,2-1-16,-1 0 0,-1 1 15,2 3-15,2 2 0,-3-1 16,-1 0-16,3-3 0,3 1 15,-7-2-15,-3 2 0,2-1 16,4 1-16,-3-1 0,0 0 0,2 2 16,0 1-16,-2 0 15,-3-2-15,3 4 0,2 0 0,-3 0 16,-3 1-16,3-6 0,4-1 16,-4 1-16,-5 1 0,1 4 15,2 3-15,-2-7 0,-1-2 16,0 1-16,0 0 0,-2 3 15,-2 1-15,0-2 0,-1-3 16,0 2-16,-2 1 0,2-2 16,0-1-16,-4-1 0,-2 0 0,4 5 15,0 2-15,1 1 0,1 1 16,-3-3-16,-1-2 16,-3-2-16,-3 0 0,-1 2 0,1 1 15,-1 1-15,0 1 0,1-2 16,2-1-16,-4-1 0,0-1 15,-3 2-15,-1 2 0,1 0 16,-1 0-16,-2 0 0,-3-1 16,-2 1-16,-3 0 0,-3-2 15,-2-2-15,-3 2 0,-4 0 0,-5-2 16,-2-1-16,-8 1 0,-7 1 16,-11-5-16,-7-3 0,4 5 15,0 2-15,2 1 0</inkml:trace>
  <inkml:trace contextRef="#ctx0" brushRef="#br0" timeOffset="200336.58">8324 11297 0,'0'0'0,"0"0"0,0 0 16,0 0-16,0 0 0,7 26 15,-7-26-15,4 30 0,-4-30 16,-3 44-16,0-12 0,0 0 0,-2 1 16,-1 8-16,-1 0 15,-1 4-15,2-5 0,0-6 16,1-4-16,0-5 0,1-4 0,1-5 16,3-3-16,-3-3 0,2-3 15,1-7-15,1-7 0,2-1 16,-2-3-16,3-5 0,3-3 15,0-1-15,2 0 0,7-4 16,2-1-16,0 4 0,0 0 0,-1 3 16,5 2-16,-1 3 0,1 2 15,4 1-15,-2 3 16,-6 5-16,-3 2 0,-2 7 16,-1 5-16,-2-1 0,-1-2 0,-2 2 15,-3 2-15,-2-1 0,0 1 16,-5-1-16,0 1 15,-4-1-15,-3-2 0,-7 0 0,-7-2 16,0-1-16,2-3 0,-5 1 16,-5-1-16,2-1 0,5-1 0,-3-1 15,3-1-15,3-2 0,2-3 16,1 1-16,5 0 0,3 1 16</inkml:trace>
  <inkml:trace contextRef="#ctx0" brushRef="#br0" timeOffset="200683.585">8639 11664 0,'0'0'0,"0"0"15,0 0-15,30 8 0,-17-4 0,3-2 16,5 1-16,1-1 0,2 0 16,6-1-16,2 0 0,-1-2 15,0-2-15,4-2 0,-3-2 16,-3-1-16,-4 0 0,-1-3 15,-2 0-15,-6-1 0,-3-1 16,-4-3-16,-3-2 0,-4 0 0,-3 0 16,-4 3-16,-2 4 15,-5 2-15,-4 2 0,-5 4 16,-4 3-16,1 3 0,0 4 0,-1 7 16,-1 6-16,2 1 0,3 1 15,6 2-15,3 2 0,7-1 16,3 0-16,11 4 0,8-2 15,4-2-15,3-2 0,12-4 16,8-3-16,4-3 0,1-3 0,-5-2 16,-10-1-16,-10-2 15</inkml:trace>
  <inkml:trace contextRef="#ctx0" brushRef="#br0" timeOffset="200917.3044">9789 11474 0,'0'0'0,"0"0"16,0 0-16,0 0 0,-8 31 0,2-14 15,-1 7-15,-1 3 16,0 3-16,0 6 0,-2 5 16,-3 11-16,1-4 0,0 7 0,1-3 15,0 1-15,2-8 0,1-9 16,0-9-16,0-7 0,0-8 15,0-7-15,-2-7 0,3 2 16,1-1-16,2 1 16</inkml:trace>
  <inkml:trace contextRef="#ctx0" brushRef="#br0" timeOffset="201166.876">9612 11528 0,'0'0'0,"0"0"0,28-2 16,-6 2-16,4 1 0,11 4 15,1 0-15,1 4 0,0 0 16,8 8 0,-1 3-16,-6 0 15,-5 0-15,-7-4 0,-7-2 0,-5 1 0,-6-1 16,-10-2-16,-5-4 0,-9 0 16,-7 1-16,-4-2 0,-4-1 15,-3-3-15,-2-3 0,-4-1 16,0 0-16,5-8 0,3-7 15,6-1-15,5 0 0,4 3 16,3 4-16,3 2 0</inkml:trace>
  <inkml:trace contextRef="#ctx0" brushRef="#br0" timeOffset="201466.8804">10290 11428 0,'0'0'15,"0"0"-15,0 0 0,17 20 0,-17-20 16,8 25-16,-6-4 0,-1 0 15,-2 3-15,-3 7 16,-1 2-16,1-4 0,-1-2 0,2 1 16,1-5-16,-1-5 0,1-6 0,0-2 15,1-2-15,0-5 0,1-3 16,0-1-16,0-8 16,1-3-16,0-2 0,3-5 0,3-3 15,1-1-15,1-2 0,-1 3 16,1 2-16,2 0 0,-1 1 15,2 4-15,3 1 0,1 4 16,2 2-16,2 4 16,1 0-16,-5 3 0,1 2 0,3 3 15,-1 0-15,1 3 0,0 0 0,-3 0 16,-4-2-16,-2-1 0</inkml:trace>
  <inkml:trace contextRef="#ctx0" brushRef="#br0" timeOffset="201833.6629">10445 11644 0,'0'0'15,"0"0"-15,0 0 0,0 0 16,27 9-16,-27-9 0,32 8 16,-11-5-16,2 0 0,5-1 15,3 1-15,0-2 0,-1-1 0,10 0 16,-1-1-16,-3-2 0,-2 1 15,2-2-15,-7 0 16,-6-2-16,-5-1 0,-8-4 0,-6-1 16,-7 0-16,-7-1 0,-5 0 15,-4-1-15,-5 3 0,-4-1 0,-2 5 16,-3 2 0,0 3-16,-1 1 0,-3 5 0,2 5 15,6 5-15,2 1 0,6 5 16,6 3-1,9 3-15,10 3 0,7-5 0,5-3 16,12-1-16,9-1 16,4-3-16,2-3 0,16 1 0,4-4 15,-15-3-15,-12-1 0,-9-1 16</inkml:trace>
  <inkml:trace contextRef="#ctx0" brushRef="#br0" timeOffset="202133.9074">11392 11462 0,'0'0'16,"0"0"-16,-18-2 0,3 1 15,-5 0-15,-3 3 0,-4 0 16,-8 4-16,0 2 0,2 2 16,2 2-16,6 3 0,6 1 15,1 3-15,7 0 0,10 0 16,9 0-16,7 0 0,7-1 15,3 0-15,4-2 0,4 3 16,-2-2-16,-6 0 0,-5 0 0,-7-2 16,-4-3-1,-13 0-15,-11-1 0,0-3 16,-4 0-16,-5-1 0,-4-1 16,1-1-16,-1-3 0,0-4 0,2-5 15,8 2 1,2 1-16,4 1 0</inkml:trace>
  <inkml:trace contextRef="#ctx0" brushRef="#br0" timeOffset="202416.9105">11940 11500 0,'0'0'0,"0"0"0,0 0 15,0 0-15,-32-3 0,32 3 0,-38 6 16,16-1-16,-2 2 0,-2 3 15,1 2 1,3 4-16,2 2 0,-1 4 16,6-2-16,6 2 0,6 1 15,1-3-15,2-1 0,3 2 0,2-3 16,0-4-16,0-1 0,0 2 16,-3-2-16,-3-3 0,-1-1 15,-5-1-15,-3 2 0,-2-5 16,-1-1-16,-5 0 0,-4-3 15,2-1-15,3 0 0,2 0 16,3 0-16,1 0 0</inkml:trace>
  <inkml:trace contextRef="#ctx0" brushRef="#br0" timeOffset="202749.9164">11808 11722 0,'0'0'15,"0"0"-15,0 0 0,24 4 0,-13-4 16,3 1-16,2 0 0,1 1 15,0 1-15,8-1 0,2-2 16,1 0-16,0-1 0,-1 0 16,0-3-16,-1 0 0,1-3 0,2-2 15,-2-1-15,-5 0 0,-3 0 16,-4-1-16,-2-3 16,-6 2-16,-4-3 0,-4-2 15,-4 0-15,-5 3 0,-4 1 0,-2 4 16,-3 3-16,-3 5 0,-3 1 15,-2 3-15,0 5 0,1 3 16,3 2-16,1 5 16,2 3-16,6-1 0,4 1 0,7 1 15,4 2-15,5-1 0,5 0 16,15 4-16,8-1 0,7-3 16,5-2-16,5-3 0,3-3 15,-6-1-15,-11-4 0,-10-2 16</inkml:trace>
  <inkml:trace contextRef="#ctx0" brushRef="#br0" timeOffset="203149.9258">12824 11767 0,'0'0'0,"0"0"15,0 0-15,0 0 0,-2-24 0,2 24 16,-8-22-16,0 11 0,-2 1 16,-4 1-16,-4 0 0,0 0 15,-2 0-15,-10 2 0,-3 2 16,1 3-16,1 3 0,1 3 15,2 4-15,-2 4 0,6 1 0,5 3 16,7-1-16,5 2 0,6 0 16,8 1-16,5-2 0,6 0 15,8-1-15,2-3 0,4-3 16,4-5-16,1-2 0,8-5 16,1-5-16,-3-4 0,-4-5 15,-1-4-15,-3-7 0,-1-2 16,0-1-16,2-8 0,-4 0 15,-8 4-15,-5 3 0,-5 4 16,-3 3-16,-3 6 0,-3 3 0,-3 5 16,-3 3-16,-2 6 0,-4 3 15,-5 5-15,-5 3 0,-1 7 16,0 6-16,0 8 0,-1 6 16,1-1-16,3 1 0,0 2 15,3 2-15,0 1 0,0 2 16,-2 2-16,-2-3 0,5-11 15,2-7-15,3-6 0</inkml:trace>
  <inkml:trace contextRef="#ctx0" brushRef="#br0" timeOffset="203868.9361">9032 12132 0,'0'0'0,"0"0"16,0 0-16,0 0 0,0 0 0,0 0 16,0 0-16,0 0 0,-22-14 15,22 14-15,-23-7 16,23 7-16,-28-6 0,8 2 0,-5 0 16,1 0-16,1 0 0,-12-3 15,-5-2-15,0 0 0,3-1 16,-14-3-16,-3-1 0,2 0 15,3 1-15,-11-4 0,3-1 16,3 0-16,3 0 0,-9-9 16,0-4-16,8 4 0,6 6 0,-5-9 15,4-2-15,6 1 0,7 4 16,3-5-16,3-3 16,7 3-16,6 0 0,6-3 0,6-4 15,6 3-15,5 0 0,12-4 16,11-3-16,1 4 0,2 3 0,14-5 15,14-4-15,-1 7 16,-1 5-16,48-16 0,5 8 16,-16 13-16,-11 10 0,10 8 15,6 7-15,-16 8 0,-11 5 0,5 11 16,1 8-16,-11 1 0,-10 0 16,-2 15-16,-3 9 0,-13-6 15,-9-3-15,-5 5 0,-2 4 16,-3-4-16,-3-1 15,-8 8-15,-6 7 0,-6-14 0,-4-10 16,-9-4-16,-7-3 0,-7 2 16,-2 3-16,-12-3 0,-7-1 15,0-9-15,-1-6 0,-9-2 16,-7 0-16,-6-8 0,-4-3 0,-5 2 16,-5 1-16,6-5 0,3-3 15,24 0-15,15 0 0,13-1 16</inkml:trace>
  <inkml:trace contextRef="#ctx0" brushRef="#br0" timeOffset="204849.9537">3897 12350 0,'0'0'15,"0"0"-15,0 0 0,0 0 16,0 0-16,0 0 0,0 0 16,0 0-16,25 14 0,-25-14 0,30 9 15,-30-9-15,40 10 0,-15-3 16,7 1-16,2-1 0,2 0 15,17 1-15,4-2 0,10 1 16,-3-2-16,14-1 0,1-2 16,-7-3-16,-2-2 0,8 0 15,-1 2-15,-14-5 0,-10-5 0,6-3 16,-3-4-16,-12-1 0,-10-1 16,-5-3-16,-4-1 0,-6-4 15,-5-1-15,-6-8 0,-8-6 16,-3 2-16,-4 2 0,-4-4 15,-2-4-15,-6 3 0,0 2 0,-7-1 16,-5-1-16,-4 4 16,-1 3-16,-3 2 0,-3 3 15,-6 5-15,1 2 0,-30-5 0,0 6 16,9 7-16,9 6 0,-6 12 16,-2 10-16,0 5 15,5 4-15,-2 11 0,-1 9 16,14-1-16,11-1 0,9 5 0,9 5 15,2 3-15,5 3 0,9 2 16,9 2-16,8-4 16,10-3-16,4-5 0,5-3 0,7-6 15,7-5-15,10-1 16,8-1-16,-3 1 0,-5 1 0,-17-10 16,-12-7-16,-7-5 0</inkml:trace>
  <inkml:trace contextRef="#ctx0" brushRef="#br0" timeOffset="205536.9651">3993 12688 0,'0'0'0,"0"0"16,0 0-16,0 0 0,0 0 16,0 0-16,0 0 0,0 0 15,0 0-15,0 0 0,0 0 16,-1 26-16,1-26 0,-3 28 16,3-28-16,-12 30 0,6-15 0,2 1 15,-3-1-15,1 1 0,3 0 16,-2-3-16,1-1 0,1-3 15,0-2-15,1-1 0,0-2 16,2-4-16,0 0 0,3-1 16,3-4-16,2-4 0,1-1 15,3-4-15,2-3 0,1 0 16,0-2-16,10-4 0,2 1 16,5-1-16,-1 4 0,0 2 15,0 4-15,-3 4 0,1 1 0,-6 5 16,-1 4-16,-2 3 0,-3 3 15,-1 3-15,-2 4 0,-3 4 16,-1 2-16,-5 0 0,-3 1 16,-2 1-16,-1-1 0,-2-1 15,0-1-15,0-2 0,0-2 16,-4-3-16,0-2 0,2-3 16,-2-2-16,2-3 0,-1-2 0,2-2 15,0-1-15,2-5 0,4-2 16,2-4-16,2-2 0,6-3 15,2-6-15,3 2 16,3 3-16,6-4 0,1 4 0,2 1 16,3 4-16,-1 2 0,1 2 15,-4 5-15,-1 3 0,2 0 16,-1 0-16,0 5 0,-1 3 0,-5 6 16,-2 5-16,-8-2 15,-2 1-15,-4 4 0,-3 2 16,-5 2-16,-3 2 0,-2 3 15,-3-1-15,1-3 0,1-1 0,1-5 16,1-5-16,3-2 0</inkml:trace>
  <inkml:trace contextRef="#ctx0" brushRef="#br0" timeOffset="205999.9726">5348 12724 0,'0'0'0,"0"0"0,0 0 16,0 0-16,0 0 0,0 0 0,0 0 15,-7-22-15,7 22 0,0 0 16,-36-11-16,36 11 0,-36 0 16,15 3-16,-2 1 0,-2 4 15,2 2-15,-10 8 16,2 5-16,4-1 0,-1 1 0,3 5 15,5 0-15,8-2 0,6-2 16,7-4-16,6-2 16,4-5-16,3-3 0,6-3 0,5-2 15,1-3-15,1-2 0,2-3 16,0-4-16,5-3 0,-4-3 0,-3-3 16,-4-2-16,-1 2 0,-1 0 15,-4 0-15,-1-1 16,-3 3-16,-4-1 0,-2 7 15,-1 1-15,-3 4 0,0 3 16,-3 0-16,0 4 0,-3 5 16,-1 6-16,-2-2 0,3 1 0,0 3 15,2 3-15,-1-2 0,1-2 16,1 2-16,3-2 16,1-2-16,1-3 0,2-4 15,1-5-15,-3 0 0,1 0 0,-3-1 16</inkml:trace>
  <inkml:trace contextRef="#ctx0" brushRef="#br0" timeOffset="206267.9776">5740 12446 0,'0'0'0,"0"0"16,0 0-16,0 0 0,0 0 0,-1 30 15,1-30-15,-11 31 0,5-9 16,-2 2-16,-1 5 16,0 1-16,-1 2 0,1 8 15,-4-1-15,3-2 16,2-1-16,-1-5 0,1-2 0,1 0 16,1-6-16,1-4 0,2-5 15,2-2-15,-1-3 16,2-6-16,0-3 0,2-1 0,-2 1 15,0 0-15</inkml:trace>
  <inkml:trace contextRef="#ctx0" brushRef="#br0" timeOffset="206519.9821">6027 12588 0,'0'0'0,"0"0"0,0 0 15,0 0-15,0 0 0,0 0 16,0 0-16,0 0 0,0 0 0,-33 8 15,33-8-15,-33 11 16,33-11-16,-39 16 0,21-6 16,-3 1-16,1-1 0,1 1 15,1 2-15,1 4 0,-1 1 16,5 1-16,4 1 0,5-2 16,0-2-16,4 1 0,7 1 15,0-2-15,3 0 0,2-2 16,0-1-16,-1-2 0,3-1 0,-4-2 15,0-1-15,-1-1 0</inkml:trace>
  <inkml:trace contextRef="#ctx0" brushRef="#br0" timeOffset="206954.322">6017 12816 0,'0'0'0,"0"0"0,0 0 15,0 0-15,0 0 0,32 7 16,-32-7-16,23 3 0,-23-3 16,29 3-16,-11-1 15,1 0-15,5-1 0,-3 1 16,-2-1-16,1 0 0,1-1 16,5-1-16,-2-2 0,-2-1 15,0 1-15,-3-3 0,-2-1 0,-2-1 16,-3-1-16,-1 0 0,-2 2 15,-3-3-15,0-2 16,-3 1-16,-1 2 0,-2-2 16,-1 1-16,-2 0 0,-2 0 0,-5 2 15,-1 3-15,0 2 0,-1 1 16,-1 4-16,-1 3 0,-2 2 16,0 1-16,-3 5 0,-1 4 15,1 0-15,1 2 0,0 6 16,4 1-16,4-1 0,2-2 0,7-1 15,3 1-15,6-4 0,4-3 16,7-2-16,6-1 16,0-3-16,2-2 0,10 0 0,4-3 15,-3-2-15,-6 0 0,-6-2 16,-6 1-16,-3-1 0</inkml:trace>
  <inkml:trace contextRef="#ctx0" brushRef="#br0" timeOffset="211066.8894">8537 12425 0,'0'0'0,"0"0"0,0 0 0,0 0 0,0 0 15,0 0 1,0 0-16,0 0 16,3 31-16,-3-31 0,-7 34 0,-2-12 15,-1 5-15,1 2 0,1 0 16,-3 14-16,-2 4 0,0 7 16,2-6-16,2-4 0,2-2 15,0 2-15,2-5 0,1-2 16,1-3-16,2-9 0,-2-7 0,1-3 15,2-1-15,0-6 0,0-4 16,-2-9-16,-2-7 0,-2-1 16,1 1-16,-2 2 0,3 2 15,0 2-15</inkml:trace>
  <inkml:trace contextRef="#ctx0" brushRef="#br0" timeOffset="211319.8962">8469 12470 0,'0'0'0,"0"0"15,0 0-15,25-10 0,-25 10 0,31-8 16,-8 6-16,2 3 16,0 2-16,10 4 0,2 1 0,-2 2 15,-1 3-15,5 4 0,-4 2 16,-4-1-16,-4 1 16,-1 1-16,-3-1 0,-7-2 15,-3-1-15,-12 2 16,-8-1-16,-9 0 15,-9 1-15,-1-3 0,-2-2 0,-11 0 16,-5-3-16,5-2 0,5-2 0,1-5 16,2-3-16,3-5 0,5-2 15,5 2-15,5 1 0,2 1 16</inkml:trace>
  <inkml:trace contextRef="#ctx0" brushRef="#br0" timeOffset="211666.899">9199 12419 0,'0'0'0,"0"0"0,0 0 16,0 0-16,12 20 0,-12-20 15,1 27-15,-3-7 16,-1 4-16,-4-1 0,-2 2 16,-2 3-16,2-2 0,-1-1 0,3-1 15,0-6-15,2-3 0,0-3 16,2-2-1,0-2-15,-1-3 0,2-4 0,2-3 0,1-3 16,1-1-16,4-6 16,2-3-16,1-6 15,5-2-15,-3 3 0,-1 1 0,0 1 16,-1 1-16,3-1 0,-1 3 16,3 0-16,2 2 15,0 3-15,-2 2 0,1 2 0,1 2 16,-3 3-16,-1 3 0,2 3 15,-1 2-15,-1-1 0,0-1 0,-2 0 16,-1-2-16,-3 0 0</inkml:trace>
  <inkml:trace contextRef="#ctx0" brushRef="#br0" timeOffset="212033.906">9315 12664 0,'0'0'0,"0"0"16,0 0-16,0 0 0,26 12 0,-26-12 16,24 6-16,-24-6 0,36 5 15,-17-3-15,2-1 0,0-1 16,1 0-16,8-1 0,1-1 16,-3-2-16,-3-4 0,-2-1 15,-2 0-15,-3-1 0,-3 0 0,-4-1 16,-3-3-16,-3 1 0,-1 1 15,-4-2-15,-2 1 0,-4 0 16,-3 2-16,-5 3 16,-5 1-16,0 2 0,2 4 0,-8 4 15,0 4-15,1 3 0,0 2 16,3 4-16,2 3 0,3 2 16,3 1-16,6 0 0,2 3 15,7-4-15,5 1 0,7-3 16,6-2-16,5-3 0,5-3 0,11-1 15,3-3-15,-10-2 0,-6-1 16,-7-1-16</inkml:trace>
  <inkml:trace contextRef="#ctx0" brushRef="#br0" timeOffset="212366.9114">10286 12505 0,'0'0'16,"0"0"-16,0 0 0,-18-10 0,18 10 15,-23-6-15,5 3 0,-2 1 16,-4 1-16,-1 1 0,-3 2 16,-5 3-16,3 0 0,2 2 15,3 0-15,3 2 16,4-2-16,5 4 0,4 2 0,6 1 16,4 1-16,6 1 0,8 2 15,0-2-15,2-1 0,7 3 16,3 1-16,-1-1 0,-2-1 0,-4 0 15,-4-2 1,-3-1-16,-5-1 0,-5-2 0,-7 0 16,-6-6-16,-5-1 0,-5-1 15,-2-2-15,0 0 0,-1-2 16,1-2-16,0-2 0,3 2 16,5-1-16,2 2 15</inkml:trace>
  <inkml:trace contextRef="#ctx0" brushRef="#br0" timeOffset="212666.9171">10748 12513 0,'0'0'0,"0"0"16,0 0-16,0 0 0,0 0 0,-27-8 15,27 8-15,-33-1 16,13 2-16,1 1 0,-1 2 15,0 0-15,0 1 0,-4 3 0,2-2 16,3 3-16,5 2 0,4 3 16,5 1-16,3 1 0,3 0 15,3-1-15,1 2 0,1 0 16,0-2-16,1 2 16,-1 1-16,0-1 0,-2-1 0,-1-3 15,-3-1-15,-3-1 0,0 0 0,-5-2 16,-3 0-1,-3-3-15,-3-3 0,1-1 0,-1-2 16,3 0-16,2 0 0,2 0 16</inkml:trace>
  <inkml:trace contextRef="#ctx0" brushRef="#br0" timeOffset="213049.9232">10738 12714 0,'0'0'0,"0"0"16,0 0-16,27 5 0,-27-5 0,25 7 16,-10-3-1,4-1-15,4 0 0,-2-2 16,-1 1-16,6-5 0,2 0 16,-1-1-16,0 1 0,-2-3 15,0-1-15,-5-2 0,-2 1 16,-4-3-16,-1-3 0,-4 0 15,-1 0-15,-3 0 0,-3 1 0,-3 2 16,-3 0-16,-7 2 16,-6-2-16,-2 5 15,-1 4-15,-9 2 0,-1 2 0,1 2 16,1 3-16,4 3 0,2 3 16,2 2-16,3 2 0,3 1 15,6 2-15,3-1 0,4 3 0,8 0 16,5 2-1,10-2-15,10-3 0,-2-2 0,-2-3 16,0-1-16,-7-2 0,-5-3 16</inkml:trace>
  <inkml:trace contextRef="#ctx0" brushRef="#br0" timeOffset="213566.9343">11708 12732 0,'0'0'0,"0"0"0,0 0 0,0 0 16,0 0-16,3-25 0,-3 25 16,-7-23-16,2 12 0,-1-1 15,-3-1-15,-2 2 0,-1 0 16,-8-1-16,-3-1 16,1 4-16,2 3 0,-4 0 0,-4 3 15,2 3-15,0 2 0,-2 6 16,1 5-16,3 1 0,1 0 15,3 2-15,2 4 0,4-1 16,2 0-16,7 2 0,6 2 16,4-3-16,3-2 0,7-2 15,7-2-15,1-3 0,1-3 0,5-1 16,-1-1-16,1-5 0,2-2 16,-1-4-16,-1-3 15,-2-4-15,-1-6 0,-2-2 0,0-3 16,-1-3-16,-2-1 0,-2-2 15,-1-2-15,-5 1 0,-2 1 16,-1 0-16,-3 0 0,1 2 16,-1 2-16,-2 3 0,0 2 15,-1 3-15,-1 3 0,1 1 16,-2 3-16,0 3 0,0 3 0,-2 4 16,0 0-16,-2 1 0,0 5 15,0 1-15,-2 3 0,0 3 16,-1 2-16,-2 3 15,0 3-15,1 0 0,0 0 0,-2 7 16,1 0-16,0 1 0,2 2 0,-2 5 31,-1 5-31,2-8 0,1-6 0,1-5 16</inkml:trace>
  <inkml:trace contextRef="#ctx0" brushRef="#br0" timeOffset="230284.4607">13968 11163 0,'0'0'16,"0"0"-16,0 0 0,0 0 15,0 0-15,-29 18 0,29-18 0,-28 19 16,10-5-16,-1 2 0,1 4 16,-1 3-16,-1 4 15,-5 10-15,-1 5 0,-1 9 16,4 1-16,4 0 0,5-2 0,4 5 16,6-4-16,9-4 0,5-1 15,3-9-15,3-6 0,9 0 16,2-6-16,5-5 0,4-6 15,-10-1-15,-6-5 0,-6-2 0</inkml:trace>
  <inkml:trace contextRef="#ctx0" brushRef="#br0" timeOffset="230467.4645">14378 11254 0,'0'0'0,"0"0"16,0 0-16,0 0 0,2 23 16,-2-23-16,-5 27 0,5-27 15,-12 36-15,3-19 0,-1 1 16,1-3-16,2-2 0,0-1 16</inkml:trace>
  <inkml:trace contextRef="#ctx0" brushRef="#br0" timeOffset="230700.4671">14023 11515 0,'0'0'0,"0"0"0,0 0 16,0 0-16,0 0 0,0 0 16,32-10-16,-32 10 0,39-1 15,-14 2-15,5 0 16,1 2-16,0 2 0,7 3 0,0 4 16,-2 1-16,-2 2 0,4 5 15,-5 1-15,-7 0 0,-5 2 16,-9-1-16,-6-1 0,-7 3 0,-7 1 15,-3 1-15,-3 1 0,-3-4 16,0-3-16,-9-1 16,-2-3-16,2-7 0,3-3 0,5-3 15,4 0-15,3-1 0</inkml:trace>
  <inkml:trace contextRef="#ctx0" brushRef="#br0" timeOffset="230967.0524">14708 11314 0,'0'0'16,"0"0"-16,0 0 0,0 0 16,0 0-16,-16 16 0,16-16 15,-32 24-15,13-8 0,-6 3 16,-2 2-16,-1 1 0,2 1 0,-8 5 16,1 0-16,3-2 15,3-2-15,0-2 0,5-3 16,6-3-16,6-3 0,9-2 0,8-2 15,5-2-15,3-4 0,9-2 16,4-2-16,3-1 16,1-4-16,4-1 0,5-3 0,-2-4 15,-3-1-15,5-11 0,-2-3 16,-9 6-16,-5 5 0,-7 4 16</inkml:trace>
  <inkml:trace contextRef="#ctx0" brushRef="#br0" timeOffset="231134.0587">14881 11310 0,'0'0'0,"0"0"15,0 0-15,0 0 0,-19 20 16,19-20-16,-20 32 0,8-9 16,0 5-16,0 4 0,0 3 15,-4 11-15,1 0 0,0 8 16,2 0-16,5-8 0,1-5 0,3-3 16,3-8-16,1-7 0,1-6 15,1-10-15,0-7 0,-2 0 16,2 0-16,-2 0 0</inkml:trace>
  <inkml:trace contextRef="#ctx0" brushRef="#br0" timeOffset="231350.0618">14877 11444 0,'0'0'0,"0"0"0,0 0 0,30-12 16,-12 7-16,3 0 0,3 0 15,10-2-15,3 1 0,1 2 0,2 2 16,5 0-16,-3 2 0,-4 1 15,-5 2-15,-5 1 0,-2 1 16,-6 1-16,-4 2 0,-5 1 16,-5 2-16,-6 1 15,-6 1-15,-5 1 0,-4 1 0,-6-1 16,-3 0-16,-3-2 0,-2-2 0,6-2 16,5 0-16,2-3 15</inkml:trace>
  <inkml:trace contextRef="#ctx0" brushRef="#br0" timeOffset="231734.0674">15144 11197 0,'0'0'16,"0"0"-16,0 0 0,0 0 0,0 0 16,-2 31-16,2-31 0,-14 36 15,4-15-15,0 2 0,-1 4 16,0-1-16,-1-2 0,-2 5 15,0-3 1,2-4-16,1-2 0,3-4 0,4-3 0,3-2 16,4-1-16,4-5 15,2 0-15,3-3 16,3-1-16,4-2 0,2 0 0,-1 1 16,-1 1-16,-2 2 0,0 1 15,-2 0-15,-1 1 0,-1 0 16,-3 4-16,-5 0 0,-3 2 0,-3 2 15,-2 3-15,-6 3 0,-4 1 16,-5 0-16,-2 1 0,-5 0 16,1-2-16,-5-1 0,-2-1 15,1-1-15,1-2 0,-2-4 16,0-4 0,1-9-16,1-7 0,6 2 0,5 2 0,2 1 15</inkml:trace>
  <inkml:trace contextRef="#ctx0" brushRef="#br0" timeOffset="231866.6872">14855 11668 0,'0'0'0,"0"0"16,0 0-16,22 7 0,-22-7 0,28 13 16,-8-4-16,0 1 0,1 1 15,2 0-15,2 0 0,6 3 16,0-1-16,0 0 16,1 1-16,3 0 0,-3-1 0,-5-2 15,-6-3-15,-4-1 0</inkml:trace>
  <inkml:trace contextRef="#ctx0" brushRef="#br0" timeOffset="232070.3465">15871 11576 0,'0'0'0,"6"8"16,0 3-16,3 2 0,1 1 0,0 11 15,-1 3-15,-4-3 0,-2 1 16,-4 6-16,-4 2 0,-10-4 16,-5-1-16,-18-4 15,-12-4-15,10-6 0,7-1 0,6-4 16</inkml:trace>
  <inkml:trace contextRef="#ctx0" brushRef="#br0" timeOffset="232934.558">16897 10983 0,'0'0'0,"0"0"0,0 0 15,-23 35-15,12-16 0,-4 6 0,-4 4 16,-5 10-16,0 3 0,-5 12 16,1 2-16,3-5 0,2-1 15,2 6-15,5-6 0,9-7 16,4-7-16,8 0 15,5-5-15,2-5 0,1-4 0,4-7 16,4-3-16,3-4 0,1-2 0,-5-1 16,-4-1-16,-4-1 15</inkml:trace>
  <inkml:trace contextRef="#ctx0" brushRef="#br0" timeOffset="233284.5645">17022 11618 0,'0'0'0,"0"0"16,0 0-16,29 3 0,-29-3 0,33 0 15,-12 0-15,2 0 16,1-1-16,8 0 0,0 0 0,1-3 16,0-2-16,-1-3 0,-1-1 15,1-5-15,-4-1 0,-6 1 16,-5 0-16,-4-1 0,-3 0 15,-5-1-15,-5 0 0,-7 3 0,-6 2 16,-6-1-16,-4 1 16,-1 6-16,-3 3 0,-1 4 0,-3 3 15,3 2-15,3 3 16,1 7-16,-1 3 0,2 6 0,6 1 16,6 0-16,5 0 15,6-3-15,4 1 0,7-1 0,6 1 16,6-5-16,7-5 0,5-5 15,5-2-15,-9-2 0,-7-1 0,-4-1 16</inkml:trace>
  <inkml:trace contextRef="#ctx0" brushRef="#br0" timeOffset="233533.5681">18003 11260 0,'0'0'15,"0"0"-15,0 0 0,0 0 16,-23 31-16,9-14 0,-4 5 16,0 3-16,1 4 0,-4 10 15,1 2-15,3-5 0,4-2 0,2 3 16,6-3-16,2-4 0,3-6 16,5-3-16,3-3 0,5-5 15,4-3-15,2-3 0,1-2 16,-2-5-16,-2 0 0,-3-1 15,-2 1-15,-2-2 16</inkml:trace>
  <inkml:trace contextRef="#ctx0" brushRef="#br0" timeOffset="233685.5708">17698 11496 0,'0'0'0,"0"0"0,0 0 15,34 0-15,-34 0 0,40 1 0,-11 1 16,4 0-16,2 2 0,15 1 16,7 0-16,0 2 0,-11-2 0,-7 0 15</inkml:trace>
  <inkml:trace contextRef="#ctx0" brushRef="#br0" timeOffset="234037.5762">18976 11487 0,'0'0'0,"0"0"0,0 0 16,-16-14-16,7 9 0,-6 1 16,-6-2-16,-1 1 0,0-1 0,-10-1 15,-3 2-15,4 2 0,3 3 16,-3 3-16,4 1 15,5 2-15,4 3 0,7 4 0,7 5 16,2-1-16,5 0 0,7 5 16,5 2-16,3-2 0,2-2 0,-1-2 15,2 3-15,-2-5 16,0-2-16,-2 3 0,-2-1 16,-6-3-16,-4-3 0,-6-3 0,-5-1 15,-2-1-15,-2-1 0,-9-1 16,-7-3-16,1-1 0,2-3 15,-1-4-15,-1-6 0,5 4 16,3 2-16,4 1 0</inkml:trace>
  <inkml:trace contextRef="#ctx0" brushRef="#br0" timeOffset="234488.584">19275 11242 0,'0'0'0,"0"0"0,0 0 16,0 0-16,-2 32 0,-2-14 16,-4 6-16,-1 1 0,-2 1 0,-4 11 15,-3 3-15,4-4 16,2-2-16,-2 3 0,3-3 16,3-6-16,1-4 0,1-3 15,2-6-15,1-1 0,-1-5 0,2-2 16,0-5-16,0-3 0,1-2 15,1-5-15,0-4 0,1 0 16,1 1-16,5-3 0,3-2 16,1 1-16,1 0 0,5 2 15,3 2-15,1 2 0,0 5 0,3 3 16,3 4-16,-2 3 0,-2 1 16,-2 6-16,-2 2 15,-2 0-15,-3-2 0,-3 3 16,-3 1-16,-3-2 0,-2-2 0,-4 1 15,-3-2-15,-3-2 0,0-2 0,-10-1 16,-7-1-16,1 0 16,2-1-16,-6-2 0,-2-1 15,1-2-15,3-1 0,0-2 16,2-1-16,3-3 0,3-1 0,6-6 16,4-3-16,2 3 0,0 4 15,2 0-15</inkml:trace>
  <inkml:trace contextRef="#ctx0" brushRef="#br0" timeOffset="234625.5866">19670 11840 0,'0'0'0,"0"0"16,0 0-16,0 0 0,0 0 0,16 14 15,-16-14-15,0 0 0,0 0 16,0 0-16</inkml:trace>
  <inkml:trace contextRef="#ctx0" brushRef="#br0" timeOffset="234883.5915">20242 11262 0,'0'0'0,"0"0"0,0 0 15,0 0-15,-6 28 0,-4-11 16,-6 5-16,0 4 0,-2 4 16,-11 14-16,-4 7 0,3-3 15,0-3-15,-4 11 0,2-1 16,-4 3-16,5-9 0,-2 2 16,4-6-16,4-7 0,6-9 0,3-5 15,3-5-15,3-5 0,2-8 16,3-1-16,0-2 0,2 0 15</inkml:trace>
  <inkml:trace contextRef="#ctx0" brushRef="#br0" timeOffset="235202.5955">20683 11466 0,'0'0'16,"0"0"-16,0 0 0,0 0 0,0 0 15,-39-1-15,39 1 0,-42 2 16,19 0-16,-2 2 0,0 2 16,2 1-16,2 0 0,-1 3 15,4 0-15,6 1 0,4 1 0,6 0 16,4 2-16,4 0 0,3 1 16,4-2-16,4 2 0,-1-2 15,-2 1-15,1 2 16,-3 1-16,-5-4 0,-1-1 0,-5 1 15,-5 0-15,-5-3 0,-3 0 16,-4-2-16,-2 1 0,-3-2 16,-1-1-16,-7-3 0,0-4 15,5-3-15,4-2 0,4 0 16,2 2-16,3 0 0</inkml:trace>
  <inkml:trace contextRef="#ctx0" brushRef="#br0" timeOffset="235450.6005">21092 11361 0,'0'0'0,"0"0"15,0 0-15,0 0 0,-7 29 0,7-29 16,-21 32-16,5-10 0,-3 2 16,1 2-16,0 2 0,-2 4 15,4-1-15,0 3 0,5-3 16,5-3-16,2-5 0,8-2 15,4-3-15,6-4 0,3-2 16,2-3-16,2-2 0,1-4 16,0-4-16,0-4 0,-1-2 15,-4 0-15,-4 3 0,-2 0 16</inkml:trace>
  <inkml:trace contextRef="#ctx0" brushRef="#br0" timeOffset="235617.6024">20784 11533 0,'0'0'0,"0"0"16,0 0-16,0 0 0,0 0 0,26-4 16,-26 4-16,36-3 15,-12 2-15,2 1 0,4 0 16,1 0-16,2 0 0,10 1 16,1 2-16,-2 1 0,-4-1 0,2 0 15,-8 0-15,-6-1 0</inkml:trace>
  <inkml:trace contextRef="#ctx0" brushRef="#br0" timeOffset="236038.6106">21698 11236 0,'0'0'0,"0"0"0,0 0 16,0 0-16,0 0 0,-14 25 0,14-25 15,-26 33-15,10-14 0,-3 8 16,-3 6-16,-2-1 0,1 1 0,-4 9 16,-4 8-16,4-6 15,5-6-15,-1 1 0,3-7 16,4-6-16,2-6 0,5-4 16,2-4-16,3-4 0,-1-2 0,5-6 15,6-5-15,0-3 0,2-2 16,7-5-16,6-6 0,1 3 15,0 1-15,4 1 0,0 2 16,0 2-16,-1 2 0,5 2 16,-2 2-16,-3 5 0,-5 1 0,-2 4 15,0 2-15,-6 2 16,-1 2-16,-2 4 0,-1 3 16,-3 0-16,-2 0 0,0 1 0,-2 2 15,-1-3-15,0-1 0,-1 2 16,-2 0-16,0-2 0,0-2 15,-2-3-15,1-1 0,1-2 16,-1-2-16,2-1 0</inkml:trace>
  <inkml:trace contextRef="#ctx0" brushRef="#br0" timeOffset="236175.6126">22044 11786 0,'0'0'0,"0"0"0,0 0 0,0 0 15,0 0-15,16 15 0,-16-15 16,0 0-16,17 16 0,-17-16 16,0 0-16,0 0 0</inkml:trace>
  <inkml:trace contextRef="#ctx0" brushRef="#br0" timeOffset="236683.624">22723 11571 0,'0'0'0,"0"0"0,0 0 0,0 0 15,-3-27-15,3 27 0,-12-19 16,5 9-16,-3 1 0,-4 1 16,-5 2-16,0 1 0,0 2 0,-8 4 15,-3 3-15,-1 7 16,-1 4-16,1 5 0,1 5 15,0 5-15,4-2 0,6 0 0,5-2 16,3 2-16,5-5 0,8-2 16,6-4-16,3-4 0,4-3 15,7-5-15,6-2 0,-1-4 16,2-1-16,8-8 0,3-4 16,-5-4-16,-2-1 0,1-5 15,1-5-15,-2-5 0,-2-3 0,1-6 16,-3 1-16,0 3 0,-3 2 15,-3 4-15,-2 3 0,-6 3 16,-3 4-16,-3 5 0,-2 2 16,-2 6-16,-1 3 0,0 3 15,-2 1-15,-4 6 0,-2 5 16,-5 3-16,-4 5 0,-1 3 16,1 3-16,-2 5 0,-3 4 0,-4 8 15,-1 0-15,4-4 0,0-2 16,3-3-16,4-3 0,2 0 15,2-1-15,4-2 0,1-3 16,5-6-16,4-5 0,1-2 16,3-5-16,-1 0 0,-3-1 15,0 0-15</inkml:trace>
  <inkml:trace contextRef="#ctx0" brushRef="#br0" timeOffset="237018.6274">23154 11554 0,'0'0'0,"0"0"0,0 0 16,-19 17-16,19-17 0,-25 21 15,10-5-15,2 1 0,1 1 16,2-1-16,2-1 0,4 4 0,4-4 16,6 1-16,5-1 0,3-3 15,2-3-15,5-3 16,5-2-16,-1-2 0,0-3 0,4-4 15,-2-1-15,-2-5 0,0-4 16,-3-4-16,-3-6 16,-7-1-16,-4 1 0,-6 0 0,-4-1 15,-6 4-15,-3 1 0,-11-2 16,-7 3-16,5 6 16,0 3-16,-5 1 0,1 5 0,0 1 15,2 2-15,1 5 0,3 2 16,5 0-16,3-2 0,3-1 15</inkml:trace>
  <inkml:trace contextRef="#ctx0" brushRef="#br0" timeOffset="237385.1535">24132 11387 0,'0'0'0,"0"0"0,0 0 16,-23-7-16,23 7 0,-31-7 0,31 7 15,-40-2-15,18 2 0,-1 0 16,0 2-16,2 3 0,2 0 16,-1 6-16,5 3 0,4-1 15,3 2-15,7 2 16,5 3-16,3 2 0,2 0 15,0 0-15,-1-1 0,1 1 0,-1-2 16,-3-1-16,-1 0 0,-5-4 16,-3-2-16,-3-1 0,-4 0 15,-2-3-15,-2-2 0,-2 1 16,0-2-16,-2-4 0,0-3 0,-2-4 16,3-5-16,2 3 0,4 1 15,2 1 1</inkml:trace>
  <inkml:trace contextRef="#ctx0" brushRef="#br0" timeOffset="237617.1564">24426 11300 0,'0'0'0,"0"0"15,0 0-15,-15 24 0,15-24 0,-28 31 16,10-11-16,-1 3 15,-3 4-15,-6 8 16,2 1-16,4-2 0,4 0 0,2 4 16,7-4-16,7-5 0,8-4 15,5-4-15,4-4 0,2-3 0,1-5 16,5-2 0,3-4-16,-4 0 0,-4-1 15,-4 0-15</inkml:trace>
  <inkml:trace contextRef="#ctx0" brushRef="#br0" timeOffset="237784.1593">24106 11554 0,'0'0'0,"0"0"0,0 0 16,25-8-16,-25 8 0,37-4 0,-13 2 15,4-1-15,3 1 0,12 0 16,3 1-16,-3-4 0,-2 0 15,1-2-15,-8 3 16,-6 0-16</inkml:trace>
  <inkml:trace contextRef="#ctx0" brushRef="#br0" timeOffset="238217.5363">24768 11160 0,'0'0'0,"0"0"0,0 0 0,0 0 16,0 0-16,-3 23 0,3-23 15,-11 29-15,3-11 0,-3 5 16,-1 2-16,0 1 0,-1 2 0,-2 10 16,1 2-16,0-2 15,1 0-15,-1 3 0,2-4 16,1-5-16,2-5 0,1-4 15,2-5-15,0-4 0,2-2 0,0-3 16,1-3-16,2-3 0,1-3 16,0-5-16,2-5 0,3-1 15,1-3-15,3-2 0,3-1 16,2 1-16,4 0 0,2 4 16,0 0-16,4 1 0,-1 1 0,1 5 15,2 3 1,-3 3-16,-2 3 0,-2 4 0,-3 2 15,-3 1-15,-3 0 0,-2 3 16,-4 1-16,0 0 0,-2 0 0,-3 0 16,-1 1-16,-2-2 0,0 1 15,-2-1-15,-1 0 16,1-5-16,1 0 0,0-1 0,2-2 16,0 0-16</inkml:trace>
  <inkml:trace contextRef="#ctx0" brushRef="#br0" timeOffset="238364.539">25123 11764 0,'0'0'0,"0"0"16,0 0-16,0 0 0,0 0 0,0 0 15,0 0-15,-10 20 0</inkml:trace>
  <inkml:trace contextRef="#ctx0" brushRef="#br0" timeOffset="243917.6358">21194 12494 0,'0'0'15,"0"0"-15,0 0 0,0 0 0,0 0 16,0 0-16,16 22 16,-16-22-16,11 21 0,-11-21 0,18 31 15,-9-12-15,0 1 0,2 4 16,2 4-1,1 0-15,3-1 0,0 2 16,-2-4-16,-3-6 0</inkml:trace>
  <inkml:trace contextRef="#ctx0" brushRef="#br0" timeOffset="244155.6386">21972 12575 0,'0'0'0,"0"0"0,0 0 0,0 0 15,-29 1-15,29-1 0,-37 10 16,14-4-16,-2 1 0,-3 2 16,-4 3-16,-10 4 0,0 0 0,0 3 15,-1-1-15,-4 5 0,5-2 16,0 1-16,6-3 0,8-4 15,6-3-15,4-3 16</inkml:trace>
  <inkml:trace contextRef="#ctx0" brushRef="#br0" timeOffset="244350.6463">21403 12762 0,'0'0'0,"0"0"0,0 0 16,0 0-16,0 0 0,-15 32 15,15-32-15,-18 38 16,6-14-16,-2 2 0,-2-1 0,-1 9 16,0 0-16,3-1 15,2-2-15,2-4 0,3-2 16,2-1-16,2-6 0,1-4 16,1-3-16,0-1 0</inkml:trace>
  <inkml:trace contextRef="#ctx0" brushRef="#br0" timeOffset="244684.3134">21759 12871 0,'0'0'0,"0"0"0,0 0 16,0 0-16,-22 22 0,22-22 0,-22 28 15,10-10-15,0 1 0,1 3 16,1 0-16,2 5 15,6-3-15,6-4 0,7-2 16,4-4-16,1-3 0,5-4 0,6-4 16,1-3-16,4-2 0,6-4 15,-1-4-15,-4-2 0,-3-2 0,3-6 16,-3-2 0,-11 3-16,-5-1 0,-5-2 0,-8 0 15,-4 2-15,-4 4 0,-4 1 16,-2 2-16,-4 4 0,-3 2 15,-2 2-15,-1 1 0,0 3 16,1 1-16,1 1 0,0 0 16,5 1-16,2-1 0,3 0 0</inkml:trace>
  <inkml:trace contextRef="#ctx0" brushRef="#br0" timeOffset="245084.3206">22369 12947 0,'0'0'0,"0"0"16,0 0-16,-18 19 0,9-11 0,-4 4 16,-3 3-16,-5 6 0,1 1 0,3 1 15,4 0 1,3-2-16,2-2 0,6 1 0,6-4 15,7-4-15,5-4 0,6-3 16,4-5-16,4-1 0,5-2 0,-1-1 16,0-2-16,0-3 0,1-2 15,5-8-15,-1-5 16,-6 1-16,-3 4 0,-6 2 0,-4 4 16,-7 3-16,-4 3 0,-7 2 15,-5-1-15,-2 5 0,0 2 16,-4 4-16,-1 2 0,-2 4 15,-1 4-15,-3 3 16,-2 3-16,3 3 0,2 1 16,5-3-16,4-3 0,6-2 15,6-1-15,2-4 0,2-3 0,-4-1 16,0-3-16,-1 0 0</inkml:trace>
  <inkml:trace contextRef="#ctx0" brushRef="#br0" timeOffset="245252.3246">23153 12765 0,'0'0'0,"0"0"0,0 0 16,0 0-16,-32 19 0,32-19 0,-34 27 15,13-9-15,-2 0 16,2-1-16,3-3 0,3-2 0</inkml:trace>
  <inkml:trace contextRef="#ctx0" brushRef="#br0" timeOffset="245768.0855">23498 13071 0,'0'0'0,"0"0"0,0 0 0,0 0 16,-7-19-16,7 19 0,-16-13 15,2 7-15,-2 1 0,-3 0 16,-2 2-16,-1 1 0,-1 1 0,-8 4 16,-2 4-16,1 3 15,0 4-15,-5 7 0,0 3 16,8 1-16,5-1 0,8-1 0,6 0 15,4-2-15,5-2 0,12 0 16,11-4-16,2-5 0,4-2 0,11-3 16,3-4-16,1-3 15,1-4-15,-2-3 0,-3-3 16,-1-1-16,-2 0 0,3-10 16,-5-5-16,-5-3 0,-6-4 15,-1 0-15,0-1 0,-4 4 16,-3 4-16,-4 1 0,-3 3 0,-4 5 15,-2 3-15,1 5 0,-1 4 16,0 1-16,0 3 0,-5 5 16,-4 3-16,-1 4 0,-1 4 0,-1 6 15,-1 2-15,-2 5 16,0 4-16,-1 8 0,1 2 0,3-4 16,2-2-16,5 2 15,2 0-15,4-7 0,4-4 16,-2-6-16,0-4 0,-2-3 0</inkml:trace>
  <inkml:trace contextRef="#ctx0" brushRef="#br0" timeOffset="246217.0975">24526 12853 0,'0'0'0,"0"0"0,0 0 0,-16 26 16,7-10-16,-5 6 0,-5 7 15,-5 10-15,-2 1 0,0 7 16,3-4-16,4-6 0,4-5 0,0-1 16,4-6-16,2-5 15,3-5-15,1-6 0,3-1 16,1-3-16,1-3 0,1-5 0,1-5 15,2-1-15,1-2 16,5-5-16,3-4 0,2 0 0,0 1 16,6-5-16,0 0 0,1 4 15,2 4-15,2 3 0,1 1 16,-2 5-16,-5 2 0,1 6 0,-1 5 16,0 4-16,0 4 15,-6 2-15,-3 4 0,-2-4 0,-2-1 16,-5 2-16,-3 2 15,-1-2-15,-2-2 0,-2 0 0,-3-2 16,-3-1-16,-3-1 0,-4-2 16,-6-1-16,3-2 0,0-1 0,-1-2 15,-2-1-15,0-2 0,2-1 16,5 0-16,3 0 0,3 1 16</inkml:trace>
  <inkml:trace contextRef="#ctx0" brushRef="#br0" timeOffset="246535.0979">24809 13228 0,'0'0'0,"0"0"15,21 5-15,-8-2 0,0 1 0,4-1 16,1 1-16,7-3 0,0 1 16,0-4-16,1-2 15,-3-1-15,-1-1 0,0-1 0,-1-3 16,-3-2-16,-3-2 15,-4-2-15,-3-4 0,-4 2 0,-3 0 16,-2 0-16,-3 1 0,-3 4 16,-2 1-16,-6 5 15,-6 3-15,-2 5 0,-3 4 16,2 6-16,2 5 0,0 4 0,0 4 16,3 0-16,5 2 15,5-1-15,5 0 0,5 2 16,4-3-16,4 0 0,3-2 0,9-6 15,7-3 1,-7-3-16,-5-2 0,-3-1 0</inkml:trace>
  <inkml:trace contextRef="#ctx0" brushRef="#br0" timeOffset="246785.1035">25662 12896 0,'0'0'0,"0"0"0,0 0 0,-21 22 16,21-22-16,-24 29 0,4-5 15,-1 2-15,0 3 0,-3 9 16,4-2-16,3-2 0,5-5 0,2 3 16,5-4-16,4-4 15,3-6-15,7-1 0,5-1 0,2-5 16,0-4-16,1-2 15,0-4-15,1-2 0,1-2 0,-5 1 16,-2 1-16,-2-2 0</inkml:trace>
  <inkml:trace contextRef="#ctx0" brushRef="#br0" timeOffset="246951.1058">25408 13045 0,'0'0'0,"0"0"15,0 0-15,0 0 0,28 2 16,-28-2-16,33 2 0,-33-2 16,45 4-16,-17-2 15,3 1-15,-5 0 0,-3 0 0,-2-2 16</inkml:trace>
  <inkml:trace contextRef="#ctx0" brushRef="#br0" timeOffset="247134.1068">25890 13122 0,'0'0'0,"0"0"0,0 0 16,23-3-16,-23 3 0,30-1 16,-12 0-16,2 1 0,1-1 15,3 0-15,3 1 16,-2-1-16,-4 1 0,-3 0 0</inkml:trace>
  <inkml:trace contextRef="#ctx0" brushRef="#br0" timeOffset="247387.1122">26169 12974 0,'0'0'0,"0"0"0,-15 15 16,5-3-16,0 1 0,-6 11 0,-1 6 16,-1-1-16,-1 2 0,0 5 15,2-1-15,5-2 0,4-4 0,6-1 16,4-1-16,4-5 16,1-3-16,4-2 0,4-2 15,1-3-15,3-1 0,2-9 16,1-4-16,-3-1 0,-5 1 0,-2 1 15</inkml:trace>
  <inkml:trace contextRef="#ctx0" brushRef="#br0" timeOffset="247768.1188">26332 13267 0,'0'0'0,"0"0"15,0 0-15,0 0 0,0 0 0,0 0 16,25 5-16,-25-5 0,0 0 15,35 4-15,-35-4 0,35-1 16,-16-1-16,1 0 0,1-1 16,-2-1-16,1-1 0,-1 0 15,-1-1-15,0-3 16,-2 0-16,-5-3 0,-3-1 0,-5 0 16,-2 1-16,-4-1 0,-3 0 15,-2 2-15,-1 0 0,-5 2 16,-2 3-16,-4 3 0,-2 1 0,0 4 15,1 2-15,-1 4 0,-1 4 16,-3 7-16,2 3 0,4 3 16,4 2-16,5 0 0,5 1 15,7-2-15,5 0 0,6-2 16,4 0-16,7-6 0,4-3 0,11-1 16,2-3-16,2-3 15,1-2-15,0-3 0,0-2 16,-3-5-16,-3-4 0,-2 1 0,-10 2 15,-6 1-15</inkml:trace>
  <inkml:trace contextRef="#ctx0" brushRef="#br0" timeOffset="248053.1239">26996 13146 0,'0'0'0,"0"0"0,0 0 15,0 0-15,0 0 0,-20 30 16,20-30-16,-24 36 15,11-14-15,-1 2 0,1 2 0,-1 4 16,2-4-16,2-3 0,2-2 16,3-5-16,1-3 0,2-3 15,1-1-15,1-5 0,2-1 0,1-5 16,1-4-16,-1-3 0,0-4 16,2-2-16,0-3 15,2-2-15,0-3 0,1 2 16,2 0-16,0 3 0,1 1 0,1 1 15,0 3-15,2 4 0,0 1 16,-1 6-16,2 3 16,-3 1-16,-2-1 0,-2-1 15</inkml:trace>
  <inkml:trace contextRef="#ctx0" brushRef="#br0" timeOffset="248651.1344">27878 13447 0,'0'0'0,"0"0"15,0 0-15,0 0 0,22-17 0,-22 17 16,15-21-16,-7 8 15,-1-1-15,-3-2 0,-1-3 16,-1 1-16,-2 1 0,-4-5 0,-2 2 16,-3 1-16,-3 2 0,-3 3 15,-1 2-15,-3 5 0,-2 1 16,-1 5-16,-1 3 0,1 5 0,0 2 16,-8 11-16,-2 4 15,5 4-15,3 3 0,8 0 16,4 0-16,7-1 0,8-4 0,8 2 15,7-4-15,8-7 16,3-4-16,4-8 0,2-6 16,-1-2-16,1-1 0,2-7 15,2-5-15,-1-4 0,-2-4 16,4-8-16,-4-2 0,-5-5 0,-5-2 16,-1 0-16,-2 1 0,-2-5 15,-5 4-15,0 9 0,-3 5 16,-4 8-16,-5 6 0,0 5 15,-2 2-15,-2 3 0,0-1 16,-5 9-16,-2 3 0,-3 7 16,-1 6-16,-4 7 0,0 5 0,-4 5 15,-3 3-15,0 4 16,1 1-16,5-3 0,3-2 0,4 1 16,3-6-16,4-5 0,2-5 15,3-3-15,3-5 0,1-6 16,3-4-16,-3-2 0,-2-3 15,0 0-15</inkml:trace>
  <inkml:trace contextRef="#ctx0" brushRef="#br0" timeOffset="248967.138">28470 13321 0,'0'0'0,"0"0"0,0 0 15,0 0-15,0 0 0,-24 17 16,24-17-16,-29 31 0,16-10 15,2-1-15,2-1 0,5-1 16,2 1-16,6 2 0,3-4 16,9-3-16,6-3 15,2-2-15,2-4 0,4-2 0,0-3 16,-4-3-16,-4-2 0,-3-4 16,0-4-16,-6-4 0,-3-5 0,-6-3 15,-5-3 1,-5 2-16,-4 1 0,-6 2 0,-5 2 15,-4 0-15,3 4 0,1 6 16,0 3-16,4 4 0,2 4 16,7 3-16,3 4 0,7-1 0,5 0 15,-1 0 1,-2-2-16,-1-1 0</inkml:trace>
  <inkml:trace contextRef="#ctx0" brushRef="#br0" timeOffset="249285.145">29443 13247 0,'0'0'0,"0"0"0,0 0 16,-29-11-16,29 11 0,-32-7 16,11 4-16,-1 0 0,0 2 0,-5 1 15,2 2-15,4 3 0,3 2 16,5 4-16,3 2 15,5 2-15,2 1 0,7 3 0,5 3 16,0-1-16,4 0 0,1 6 16,-1-2-16,-2-3 0,-2-2 15,-2-4-15,-3 1 0,-2-3 16,-1-2-16,-4-3 0,-4-2 16,-1-3-16,-3-1 0,0-2 15,-3-1-15,1-4 0,0-2 0,2-2 16,2-3-16,2-2 0,2 0 15,0 0-15,2 3 0,0 2 16</inkml:trace>
  <inkml:trace contextRef="#ctx0" brushRef="#br0" timeOffset="249518.149">29802 13201 0,'0'0'15,"0"0"-15,0 0 0,-9 20 0,9-20 16,-21 27-16,3-10 0,1 2 16,-2 5-16,-4 7 0,1 3 15,5-4-15,4-1 0,2 4 16,5-1-16,5-7 0,5-4 0,3-3 16,5-3-16,1-4 15,0-3-15,1-3 0,1-3 0,-3 1 16,-2-1-16,-3-1 0</inkml:trace>
  <inkml:trace contextRef="#ctx0" brushRef="#br0" timeOffset="249669.1512">29545 13301 0,'0'0'15,"0"0"-15,0 0 0,34 0 0,-17 2 16,4 0-16,3 0 0,2 0 15,3 1-15,11 1 16,3 0-16,-7-1 0,-5 0 0,-6 0 16</inkml:trace>
  <inkml:trace contextRef="#ctx0" brushRef="#br0" timeOffset="250085.5192">30169 13038 0,'0'0'0,"0"0"16,0 0-16,0 0 0,-2 23 0,2-23 15,-8 25-15,8-25 0,-13 36 0,1-11 16,-5 5 0,-1 2-16,1 2 0,-4 7 0,2 0 15,-2 2-15,2-6 0,4-5 16,2-3-16,2-4 0,3-3 15,1-5-15,2-4 0,-1-2 0,2-4 16,1-2-16,3-5 0,0 0 16,2-6-16,1-2 0,2-3 15,2-2-15,4-2 0,5-1 16,2-3-16,1 2 0,1 2 0,5 1 16,3 3-1,-3 3-15,1 3 0,-3 2 16,-1 2-16,-3 2 0,-4 2 0,-2 3 15,-2 2-15,-3 1 0,-2 2 16,-3 1-16,-2 2 0,-2-3 16,-1 3-16,-3 1 0,-1 0 15,0 1-15,1-1 0,-1 0 0,2-2 16,0-4-16</inkml:trace>
  <inkml:trace contextRef="#ctx0" brushRef="#br0" timeOffset="250213.5202">30613 13886 0,'0'0'0,"0"0"15,0 0-15,0 0 0,0 0 0,0 0 16</inkml:trace>
  <inkml:trace contextRef="#ctx0" brushRef="#br0" timeOffset="250817.5334">21207 13716 0,'0'0'0,"0"0"16,0 0-16,0 0 0,32-1 0,-32 1 15,43 2-15,-17-1 16,3-1-16,11 2 0,2 0 15,-2-1-15,1 1 0,9-1 0,-1 0 16,-3 1-16,-5 0 0,1-1 16,-6-3-16,-12 2 0,-5-1 15,-4 1-15</inkml:trace>
  <inkml:trace contextRef="#ctx0" brushRef="#br0" timeOffset="251000.5391">21624 13791 0,'0'0'0,"0"0"0,0 0 16,-16 30-16,16-30 0,-16 31 15,6-10-15,0 2 0,-1 3 0,-2 8 16,0-1-16,4-2 16,1-1-16,0 3 0,4-2 15,-1-6-15,2-5 0,1-4 0,0-2 16,-1-4-16</inkml:trace>
  <inkml:trace contextRef="#ctx0" brushRef="#br0" timeOffset="251203.539">21167 14198 0,'0'0'0,"0"0"0,0 0 16,24 4-16,-24-4 0,31 5 15,-9-4-15,5 0 0,3 2 0,14 1 16,5-1-16,-3-1 0,-5-1 16,11-1-16,0-1 15,3-2-15,-6-1 0,-11 1 0,-8 0 16,-7 2-16</inkml:trace>
  <inkml:trace contextRef="#ctx0" brushRef="#br0" timeOffset="251451.5425">22170 13805 0,'0'0'0,"0"0"15,0 0-15,0 0 0,0 0 0,-17 18 16,17-18-16,-29 28 0,13-11 16,-4 6-16,-4 7 15,0 0-15,2 1 0,-2 6 0,4-1 16,3 2-16,4-5 0,9-4 15,6-2-15,4-5 0,3-3 16,3-3-16,3-3 0,2-6 16,0-4-16,2-1 0,0-3 15,-4 0-15,-3 1 0,-2-1 0</inkml:trace>
  <inkml:trace contextRef="#ctx0" brushRef="#br0" timeOffset="251636.9815">21890 13937 0,'0'0'0,"0"0"15,0 0-15,0 0 0,32 4 0,-32-4 16,33 6-16,-9-3 0,3 1 16,5 1-16,3 0 15,13 1-15,0-1 0,-7-1 16,-7-1-16,-5-1 15</inkml:trace>
  <inkml:trace contextRef="#ctx0" brushRef="#br0" timeOffset="251917.9248">22865 13999 0,'0'0'0,"0"0"16,0 0-16,-22-6 0,9 3 0,-5 2 15,-4 1-15,-2 1 16,-2 1-16,-6 3 0,3 0 15,3 2-15,4 2 0,1 3 0,7 3 16,9-3-16,3 3 0,8 0 16,4 3-16,3 1 0,0-1 0,5-1 15,4 2-15,0-2 16,0 0-16,-3-2 0,-3 0 16,-2-2-16,-3-1 0,-7-2 15,-5 1-15,-6-3 0,-4-4 0,-6 1 16,-5-2-16,-3-4 15,-1-6-15,-3-2 0,-1-3 0,6 2 16,4 3-16,5 1 0</inkml:trace>
  <inkml:trace contextRef="#ctx0" brushRef="#br0" timeOffset="252100.9269">22830 13646 0,'0'0'0,"0"0"16,0 0-16,0 0 0,-21 23 0,21-23 15,-31 29 1,13-12-16,2 0 0,1-2 0,3-1 16,1-3-16</inkml:trace>
  <inkml:trace contextRef="#ctx0" brushRef="#br0" timeOffset="252583.9346">23635 13811 0,'0'0'0,"0"0"0,0 0 15,-7 25-15,7-25 0,-11 31 0,0-9 16,-1 2-16,-1 3 0,-3 10 16,2 1-16,1-2 15,2-1-15,-2 2 0,3-2 16,2-7-16,1-5 0,0-4 16,0-3-16,2-4 0,3-3 0,-1-4 15,-1-5-15,2-1 0,0-1 16,2-5-16,1-2 15,1-3-15,2-1 0,2-5 0,3-3 16,4 3-16,5 0 0,6-4 16,3 0-16,1 5 0,4 6 0,4 4 15,1 2 1,1 6-16,-2 4 0,-6 1 16,-5 0-16,0 6 0,-4 4 15,-6-2-15,-6 0 0,-11 2 16,-6 1-16,-3-2 0,-3-4 0,-7 0 15,-6 0 1,-1-4-16,-3 0 0,-12 0 16,-4-3-16,4-1 15,4-2-15,9-3 0,4-1 0,7 1 16,4 0-16,3 0 0</inkml:trace>
  <inkml:trace contextRef="#ctx0" brushRef="#br0" timeOffset="252933.8649">24041 14197 0,'0'0'0,"0"0"15,20 4-15,-8-1 0,0 2 16,4-2-16,4-1 0,5-1 16,-1 0-16,2-2 0,-1-2 15,-2-2-15,-1-2 0,-1-2 16,-1-3-16,-3 2 0,-3-1 0,-3-3 15,-4 0-15,-7-1 16,-4-3-16,-2 1 16,-4 1-16,-1 3 0,1 3 0,-7 1 15,-2 0-15,-3 7 0,-3 4 0,0 7 16,-2 4 0,1 3-16,0 3 0,2 5 0,1 4 15,2 4-15,5-2 0,7 2 16,5 1-16,10-1 0,6-3 0,6-4 15,5-5-15,7-5 0,6-6 16,6-7-16,3-3 0,-10 0 16,-7 1-16,-6-1 0</inkml:trace>
  <inkml:trace contextRef="#ctx0" brushRef="#br0" timeOffset="253183.8697">24760 13929 0,'0'0'0,"0"0"16,0 0-16,0 0 0,-28 20 0,28-20 15,-28 31-15,13-11 0,-1 3 16,1 3-16,-2 1 0,-1 6 16,3-1-16,4-2 0,3-1 15,3 3-15,4-5 0,3-3 16,4-4-16,3-3 0,2-3 0,4-4 15,3-2-15,0-5 0,1-3 16,-3-3-16,0-3 0,-4 1 16,-2 1-16,-2 1 0</inkml:trace>
  <inkml:trace contextRef="#ctx0" brushRef="#br0" timeOffset="253350.8691">24558 14037 0,'0'0'0,"0"0"0,0 0 16,0 0-16,0 0 0,0 0 16,38 7-16,-38-7 0,40 3 0,-16 0 15,3 1-15,1-1 0,1 0 16,1 1-16,-3-2 16,-5 1-16</inkml:trace>
  <inkml:trace contextRef="#ctx0" brushRef="#br0" timeOffset="253517.8722">24874 14101 0,'0'0'0,"0"0"0,0 0 16,23 1-16,-23-1 0,27 2 16,-6 1-16,1-2 0,2-2 15,1-1-15,3 1 0,5-2 0,-3 0 16,-3 1-16,-5-1 15,-3 1-15</inkml:trace>
  <inkml:trace contextRef="#ctx0" brushRef="#br0" timeOffset="253752.877">25229 13900 0,'0'0'16,"0"0"-16,0 0 0,-11 19 15,11-19-15,-16 24 0,3-4 0,-1 2 16,-1 2-16,-4 11 16,-1 1-16,2 0 0,3-1 15,1 4-15,7-3 0,3-5 0,4-4 16,5-4-16,2-3 0,6-4 16,2-2-16,4-5 0,2-3 15,0-3-15,0-3 0,-4 0 16,-2 0-16,-4 0 0</inkml:trace>
  <inkml:trace contextRef="#ctx0" brushRef="#br0" timeOffset="254084.8831">25299 14252 0,'0'0'0,"0"0"16,0 0-16,0 0 0,0 0 16,0 0-16,27 0 0,-27 0 15,27 2-15,-27-2 0,41 1 16,-19-1-16,1 0 0,3 0 15,0-1-15,-1-1 0,1 0 0,4-3 16,-4-1-16,-4 0 0,-3-1 16,-6-2-16,-4-1 15,-5 1-15,-3-1 0,-6-1 0,-5 0 16,-2 2-16,-1-1 0,-6 4 16,-4 1-16,0 3 0,-2 3 15,-2 5-15,0 3 0,2 3 16,1 3-16,3 2 0,3 3 15,6 0-15,4 3 0,7 3 16,3 2-16,6-4 0,4-1 0,9-1 16,8-4-16,6 0 15,1-4-15,5-3 0,3-4 0,-8-1 16,-9-2-16,-6-1 0</inkml:trace>
  <inkml:trace contextRef="#ctx0" brushRef="#br0" timeOffset="254384.4852">26036 14152 0,'0'0'15,"0"0"-15,0 0 0,0 0 0,-5 27 16,5-27-16,-13 29 0,4-10 16,-1 2-16,-1 3 0,-1 1 15,1-2-15,1 1 0,-1 2 16,2-3-16,2-6 0,0-3 15,2-4-15,1-2 0,2-4 16,0-3-16,1-4 0,1-2 16,0-4-16,1-2 0,2-3 15,2-2-15,1-2 0,2 0 0,3 2 16,2 3-16,1 1 0,2 2 16,-1 1-16,1 2 0,0 3 15,2 0-15,2 3 0,1 3 16,-4-1-16,-1 1 0,-3-1 15</inkml:trace>
  <inkml:trace contextRef="#ctx0" brushRef="#br0" timeOffset="254701.0928">26886 14030 0,'0'0'16,"0"0"-16,0 0 0,0 0 0,-9 21 0,9-21 15,-20 29-15,7-11 16,-2 3-16,2 3 0,0 3 16,-2 5-16,2-1 0,5-2 15,2 0-15,3-4 0,2-2 0,6 0 16,5-2-16,0-2 15,1-2-15,1-4 0,1-4 16,0-3-16,-3-2 0,-2-6 0,-1-5 16,-3 3-16,1-1 0,-2 2 15</inkml:trace>
  <inkml:trace contextRef="#ctx0" brushRef="#br0" timeOffset="254845.0923">26659 14141 0,'0'0'0,"0"0"16,0 0-16,27 1 0,-27-1 0,35 2 16,-11 1-16,3 0 0,4 2 15,11 1-15,0 2 16,0-2-16,-1 0 0,0 0 0,-6 0 16,-8-2-16</inkml:trace>
  <inkml:trace contextRef="#ctx0" brushRef="#br0" timeOffset="255167.0978">27230 14166 0,'0'0'16,"0"0"-16,0 0 0,0 0 16,0 0-16,0 0 0,-27 14 15,27-14-15,-19 20 0,10-6 16,-1 1-16,1 4 0,1 1 0,4 1 16,1 1-16,7 2 0,4-2 15,3-2-15,3 0 0,4-3 16,2-3-16,4-3 0,0-5 15,0 0-15,-1-3 0,6-2 16,-2-2-16,-1-6 0,-4-3 0,-6-5 16,-2-2-16,-7-6 0,-2-5 15,-6-1-15,-4 0 0,-2 1 16,-4 1-16,-3 2 0,0 1 16,-6 1-16,-1 2 0,-3 6 15,-3 4-15,3 3 0,2 2 16,3 5-16,4 3 0,2 7 15,2 5-15,3-5 16,1-3-16,2 0 0</inkml:trace>
  <inkml:trace contextRef="#ctx0" brushRef="#br0" timeOffset="255717.1147">28222 14414 0,'0'0'0,"0"0"0,0 0 15,0 0-15,12-17 16,-12 17-16,1-22 0,-3 9 0,-1-1 16,-2-1-16,0 0 0,-2 1 15,0 0-15,-4 0 0,-2 2 16,-7-1-16,-2 5 0,-1 4 15,0 1-15,-1 5 0,-2 3 0,0 3 16,-1 5-16,3 3 0,3 4 16,0 5-16,6-2 0,4 0 15,3-1-15,8 0 0,8-1 16,5-5-16,5-2 0,4-1 16,4-2-16,3-6 0,3-3 15,4-5-15,0-2 0,-2-4 16,-1-4-16,-1-5 0,-1-4 15,-4-5-15,-3-5 0,1-3 16,0-1-16,-4 1 0,-3 2 0,0-6 16,-1-1-16,-4 8 0,-1 4 15,-2 4-15,-2 3 0,-1 4 16,-3 4-16,-1 5 0,-1 2 16,-2 6-16,-5 4 0,-1 6 15,-1 2-15,-4 6 0,-3 3 0,-1 7 16,-3 7-1,1 2-15,0 5 0,1 6 16,1 0-16,5-7 0,3-4 0,2 3 16,4-4-16,3-7 0,3-3 0,5-5 15,3-5-15,-3-4 0,-2-3 16,-3-2-16</inkml:trace>
  <inkml:trace contextRef="#ctx0" brushRef="#br0" timeOffset="256036.1383">28770 14324 0,'0'0'16,"0"0"-16,0 0 0,0 0 0,-26 0 15,26 0-15,-25 10 16,25-10-16,-32 22 0,18-8 0,-1 2 16,4 0-16,3 0 0,5 0 15,6 1-15,4 2 0,4-2 16,9-4-16,6-2 15,-1-2-15,0 0 0,7-2 0,0-3 16,-3-3-16,-3-1 0,-4-5 16,-2-4-16,-5-4 0,-4-4 15,-6-2-15,-4-2 0,-6 0 16,-5-4-16,-6 3 0,-2 1 16,-3 0-16,0 3 0,-7 1 15,-1 1-15,4 4 0,2 3 0,4 3 16,5 3-16,8 2 0,6 1 15,0 3-15,0-3 0,0 0 16</inkml:trace>
  <inkml:trace contextRef="#ctx0" brushRef="#br0" timeOffset="256352.4852">29816 14293 0,'0'0'0,"0"0"0,0 0 0,-22-10 16,10 4-16,-6 2 15,-5 1-15,-3 2 16,-2 0-16,-3 3 0,5 3 0,4 3 16,3 2-16,4 4 0,2 3 15,7 6-15,6 1 0,4-1 16,4-1-16,1 1 0,1-1 15,-2-4-15,0-3 0,-2-2 16,-2-3-16,-1-1 0,0 0 0,-4-4 16,-3 0-16,-1-2 0,-4-1 15,-3-4-15,-5-1 0,2-3 16,0-3-16,2-3 0,0-4 16,2 4-16,2 1 0,1 1 15</inkml:trace>
  <inkml:trace contextRef="#ctx0" brushRef="#br0" timeOffset="256588.4903">30163 14187 0,'0'0'16,"0"0"-16,0 0 0,-12 24 0,12-24 15,-19 32 1,0-6-16,-1 4 15,0 3-15,-2 5 0,4-4 0,1 3 16,3-3-16,6-3 0,1-4 0,6-2 16,3-2-16,2-3 0,3-1 15,3-7-15,2-6 0,-2-3 16,-2-3-16,-3 0 0,1 0 16,-2 0-16</inkml:trace>
  <inkml:trace contextRef="#ctx0" brushRef="#br0" timeOffset="256768.4441">29910 14312 0,'0'0'0,"0"0"0,0 0 16,25 1-16,-25-1 0,30 6 16,-8-2-16,2 0 15,2 0-15,10 4 0,3-1 16,-4-1-16,-3-2 0,1 1 15,-7-2-15,-4 1 0</inkml:trace>
  <inkml:trace contextRef="#ctx0" brushRef="#br0" timeOffset="257184.4505">30530 14091 0,'0'0'16,"0"0"-16,0 0 0,0 0 15,-6 25-15,6-25 0,-11 28 16,2-11-16,-1 3 0,-1 4 16,-2 3-16,0 2 0,-2 1 15,-2 8-15,0-1 0,2-3 0,0-3 16,2 3-16,2-4 16,2-3-16,3-5 0,0-3 15,2-5-15,-1-3 0,1-4 0,3-4 16,1-3-16,4-3 0,3-2 15,2-5-15,2-1 0,2-3 16,2-1-16,4 1 0,3 0 16,1 3-16,2 4 0,3-2 15,0 3-15,-1 2 0,1 3 0,-5 2 16,-2 2-16,-3 2 0,-3 3 16,-3 2-16,-2 1 15,-2 0-15,-2 0 0,-4 3 16,-7 4-16,-1-2 15,-4 2-15,0-2 0,1-2 0,-4 3 16,-2-2-16,2-2 0,0-3 16,2-1-16,2-2 0,2-1 15</inkml:trace>
  <inkml:trace contextRef="#ctx0" brushRef="#br0" timeOffset="257335.453">30952 14804 0,'0'0'0,"0"0"0,0 0 16,0 0-16,0 0 0,0 0 0</inkml:trace>
  <inkml:trace contextRef="#ctx0" brushRef="#br0" timeOffset="269836.2223">2469 13848 0,'0'0'0,"0"0"16,0 0-16,0 0 0,0 0 0,0 0 15,25-12-15,-25 12 0,0 0 16,23-6-16,-23 6 0,19-7 16,-11 5-16,6-1 15,-1 1-15,3-1 0,2-1 0,1 2 16,0 1-16,3 0 0,0 0 16,10 1-16,1 1 0,1-1 15,0 0-15,4 0 0,-1 1 16,10 1-16,0 1 0,0 0 15,2-2-15,2-1 0,2 1 0,11-1 16,-1 2-16,-2-3 0,-2-1 16,13 0-16,0 0 0,-3 2 15,1 1-15,10 3 0,-1 2 16,-5-4-16,-2-2 0,32 1 16,-9 1-16,-6-2 0,-7-1 0,1 1 15,1 1-15,-5 1 16,1-1-16,1-1 0,-1-1 15,-2 1-15,-2 2 0,3 1 0,4-1 16,0-1-16,0-1 0,6 2 16,1 2-16,-3-1 0,-4 1 15,7-2-15,4 0 0,-1-1 16,-2 1-16,2 2 0,-4-1 16,0 4-16,-1 2 0,7-5 15,4-4-15,-3-1 0,-2-1 16,5-1-16,5 0 0,-4 1 0,-3 1 15,0 5-15,0 2 0,1-4 16,-2-4-16,7-3 0,5 0 16,-6 1-16,0 2 0,0 1 15,2-1-15,-3 1 0,-1 0 16,6-3-16,5-2 0,-6 1 16,-5 0-16,6 1 0,4 1 15,-4-2-15,-3-1 0,0 4 16,-2 0-16,-2-1 0,-2 0 0,4 3 15,4 2-15,-4 0 0,-3 0 16,5-2-16,0-1 0,-4-2 16,-5 0-16,7 4 0,2 2 15,0-3-15,-1-1 0,0-2 16,-2-1-16,-3 3 0,-3 2 16,5-1-16,4-1 0,-4 2 15,-2 1-15,4-1 0,4-1 16,-7 0-16,-4 0 0,4-2 15,3-1-15,0-1 0,-2 2 0,3-1 16,2 0-16,-5 0 0,-2 1 16,0 2-16,0 1 0,0-1 15,0 0-15,6-1 0,4-1 16,-5 1-16,-2 1 0,-3 0 16,0 0-16,-1-1 0,-1 0 15,5 1-15,2 1 0,-1 1 16,-2 2-16,0-1 0,0 1 15,-6 0-15,-5 0 0,2-2 0,3-2 16,-1 0-16,-1 1 0,2 4 16,-1 2-16,-2-2 0,-2 2 15,2-4-15,2 0 0,-5-3 16,-3-2-16,4 2 0,2 2 16,-4-1-16,-1 0 0,-2 1 15,-1 0-15,-1 1 0,-2 0 16,2-2-16,0-2 0,0 2 0,-2 1 15,2 2-15,1 2 0,-7-2 16,-4-2-16,3-1 0,3-1 16,-3-2-16,-3 1 0,0 2 15,0 2-15,-4-2 0,-1-1 16,1 7-16,0 3 0,-2-6 16,1-4-16,-4-1 0,-1 0 15,-8 5-15,-5 3 0,4-2 16,1-2-16,-8 2 0,-5 0 0,1-1 15,2-2-15,-11 1 0,-7-1 16,-5-2 0,-3 0-16,-4-3 0,-2-1 0,-16-6 15,-8-1-15,4 3 0,3 2 16,1 2-16</inkml:trace>
  <inkml:trace contextRef="#ctx0" brushRef="#br0" timeOffset="280251.2975">11526 14063 0,'0'0'0,"0"0"15,0 0-15,30 5 0,-30-5 0,32 5 16,-9-3-16,2 0 0,2 1 15,11 0-15,5 0 16,-3 0-16,-2 0 0,11 1 0,4 0 16,-8-4-16,-5-2 0,3 0 15,-3-1-15,-7 0 0,-6 0 16,-6 2-16,-4-1 0,-4 1 16</inkml:trace>
  <inkml:trace contextRef="#ctx0" brushRef="#br0" timeOffset="280451.3066">11879 13843 0,'0'0'0,"0"0"0,0 0 0,0 0 16,4 31-16,-4-31 0,5 40 16,-3-14-16,1 2 0,0 3 15,-1 3-15,1 9 0,0-1 16,-3 10-16,-2-3 0,0-4 0,0-5 15,-4 3-15,0-4 16,-2-6-16,1-4 0,-3-5 0,-2-2 16,-1-7-16,-2-2 0,5-6 15,2-1-15,1-1 0</inkml:trace>
  <inkml:trace contextRef="#ctx0" brushRef="#br0" timeOffset="280598.3044">11624 14354 0,'0'0'0,"0"0"16,0 0-16,0 0 0,31-4 0,-31 4 16,41-2-16,-15 1 15,3 0-15,10-2 0,1-1 0,-5-1 16,-7 2-16,-3 0 0</inkml:trace>
  <inkml:trace contextRef="#ctx0" brushRef="#br0" timeOffset="280817.7813">12300 14106 0,'0'0'0,"0"0"0,0 0 0,0 0 0,33 4 16,-33-4-16,34 5 15,-13-3-15,1 0 0,4 0 16,1 0-16,5 0 0,-3-1 0,-3 0 15,-1-2-15,-4 1 0,-4 0 16,-2 0-16</inkml:trace>
  <inkml:trace contextRef="#ctx0" brushRef="#br0" timeOffset="280984.3499">12007 14280 0,'0'0'16,"0"0"-16,0 0 0,0 0 15,35 2-15,-14 0 0,7 1 16,0 1-16,2-1 0,15 1 16,8 0-16,2-3 15,3-1-15,1-1 0,-9 1 0,3-3 16,-7-2-16,-10 1 0,-7 1 16,-7 0-16</inkml:trace>
  <inkml:trace contextRef="#ctx0" brushRef="#br0" timeOffset="281184.3559">12409 14143 0,'0'0'0,"0"0"16,0 0-16,0 0 0,-10 27 16,10-27-16,-12 30 0,4-10 15,0 3-15,-2 2 0,0 3 16,-3 6-16,-2 0 0,-1-5 15,-2-2-15,3-2 0,0-2 0,-1 2 16,0-4 0,3-6-16,2-5 0,2-1 0,2-2 15,1-1-15</inkml:trace>
  <inkml:trace contextRef="#ctx0" brushRef="#br0" timeOffset="281384.3577">12310 14486 0,'0'0'16,"0"0"-16,0 0 0,0 0 0,12 27 15,-12-27-15,14 24 0,-2-8 16,2 1-16,1 0 0,3-1 16,2-1-16,2-2 0,6 3 15,2-3-15,-1-3 0,-2-3 16,2-1-16,0-3 0,5-4 16,-2-3-16,-1-9 0,0-7 15,-3 0-15,-1-1 0,-2 1 16,-5 5-16,-5 3 0</inkml:trace>
  <inkml:trace contextRef="#ctx0" brushRef="#br0" timeOffset="281538.3612">13007 13891 0,'0'0'0,"0"0"0,0 0 16,0 0-16,4 23 0,-4-23 15,11 20-15,-11-20 0,20 21 0,-11-12 16,-1-2-16,-1-1 0</inkml:trace>
  <inkml:trace contextRef="#ctx0" brushRef="#br0" timeOffset="281818.7527">13481 13951 0,'0'0'15,"0"0"-15,0 0 0,0 0 0,0 0 16,0 0-16,-23 9 15,23-9-15,-38 9 0,12-2 16,-6 1-16,0 1 0,1 2 0,-11 1 16,0-1-16,4-1 0,2-1 15,1 1-15,7-1 0,8-1 16,4 0-16,8-2 0,7-1 16,9 0-16,6 0 0,7-1 15,5-1-15,7 1 0,0-3 0,3 1 16,3 1-16,-3-1 15,-1-1-15,1 0 0,-7 1 0,-5-2 16,-8-2-16,-3 1 0,-3 0 16,-2 1-16</inkml:trace>
  <inkml:trace contextRef="#ctx0" brushRef="#br0" timeOffset="282001.7583">12933 14210 0,'0'0'0,"0"0"16,0 0-16,32 2 0,-12-2 0,3 2 16,4 0-16,10 0 0,0-2 15,3 1-15,2 2 0,5 1 16,-4-1-16,-5 0 0,-4-1 16,-6 0-16,-5-1 0,-10-2 15,-8-2-15,0 0 0,-1 1 0,0 1 16</inkml:trace>
  <inkml:trace contextRef="#ctx0" brushRef="#br0" timeOffset="282184.7591">12723 14322 0,'0'0'0,"0"0"0,0 0 0,0 0 16,32 2-16,-32-2 15,48 3-15,-17-1 0,4-1 0,16 1 16,4 0-16,-1 0 0,-1 1 15,11-1-15,8 3 16,-8-1-16,-6-2 0,1 0 16,-5-1-16,-14 0 0,-10 0 0,-7-1 15</inkml:trace>
  <inkml:trace contextRef="#ctx0" brushRef="#br0" timeOffset="282417.7624">13336 14146 0,'0'0'0,"0"0"0,0 0 16,0 0-16,0 0 0,-11 23 0,11-23 15,-13 23-15,13-23 0,-20 34 16,4-9 0,-1 0-16,0 1 0,-5 6 0,0 2 15,-2-5-15,0-3 0,-5 5 0,2-3 16,3-3-16,2-4 0,3-8 15,3-6-15,3-1 0,2-2 16,2 0-16</inkml:trace>
  <inkml:trace contextRef="#ctx0" brushRef="#br0" timeOffset="282585.765">13247 14500 0,'0'0'0,"0"0"15,22 4-15,-5-1 0,1 2 0,8 1 16,0-1-16,3 1 0,1 0 15,5 0-15,-2 0 0,-3 0 16,-4-1-16,-1 0 0,-3-3 16,-4 1-16,-1 2 0,-8-1 15,-7-1-15,-4-1 0,-3-3 16,1 0-16,1 1 0,0-1 16</inkml:trace>
  <inkml:trace contextRef="#ctx0" brushRef="#br0" timeOffset="282771.7713">13232 14594 0,'0'0'0,"0"0"0,0 0 15,0 0-15,0 29 0,0-29 16,-3 28-16,2-11 0,-1 1 0,-1 1 16,-2 1-16,2-1 15,0-2-15,1 2 0,2-2 16,0-4-16,0-2 0,0-2 15,0-1-15,0-2 0</inkml:trace>
  <inkml:trace contextRef="#ctx0" brushRef="#br0" timeOffset="283000.7718">13408 14708 0,'0'0'0,"0"0"0,0 0 15,0 0-15,6 25 0,-6-25 16,3 28-16,-2-12 0,0 2 0,-1 2 15,-1 3-15,0-1 16,0 0-16,0 2 0,0-2 0,0-3 16,1-3-16,0-3 0,0-3 15,0-4-15,-2-1 0,2-5 16,3-9-16,-2 5 0,0-1 16,0 1-16</inkml:trace>
  <inkml:trace contextRef="#ctx0" brushRef="#br0" timeOffset="283200.775">13884 14404 0,'0'0'0,"0"0"0,25 0 16,-8 0-16,3-1 0,8 2 0,1 0 15,4 2-15,3-2 0,8 0 16,-1 1-16,-2 0 0,-2 0 15,-3 1-15,-6 1 0,1-2 16,-5-1-16,-6-1 0,-6-3 16,-6 1-16,-4 0 0,-1 0 15,1 0-15,-2 1 0</inkml:trace>
  <inkml:trace contextRef="#ctx0" brushRef="#br0" timeOffset="283451.7798">14217 14078 0,'0'0'0,"0"0"0,0 0 15,0 0-15,7 31 0,-7-31 16,1 35-16,-2-10 0,-1 5 0,-2 5 16,0 4-16,-4 10 0,1 1 15,-1 8-15,3-2 16,2-7-16,1-5 0,0 2 0,0-5 15,0-3-15,1-6 0,-2-6 16,-1-5-16,-1-4 0,0-5 0,-2-5 16,-1-4-16,3-8 15,0-5-15,1 1 0,1 2 16,0 2-16</inkml:trace>
  <inkml:trace contextRef="#ctx0" brushRef="#br0" timeOffset="283650.7833">14208 14419 0,'0'0'0,"0"0"0,0 0 16,0 0-16,-14 20 0,14-20 16,-20 22-16,20-22 0,-24 32 15,9-13-15,-4 3 0,-1 1 16,-2 0-16,-6 8 0,1-1 16,0-3-16,2-3 0,-4 1 15,3-5-15,5-6 0,4-4 0,5-9 16,3-6-16,2-1 0,1 2 15,2 1-15</inkml:trace>
  <inkml:trace contextRef="#ctx0" brushRef="#br0" timeOffset="283810.787">14153 14498 0,'0'0'0,"0"0"0,0 0 16,19 11-16,-19-11 0,17 16 0,-10-5 15,0 1-15,0 3 0,-1 0 16,0 2-1,0 0-15,1-2 0,-2-1 0,1-1 16,2-1-16,1-2 16,-3-5-16,0-3 0,-1 0 0,0 0 15,-2 0-15</inkml:trace>
  <inkml:trace contextRef="#ctx0" brushRef="#br0" timeOffset="284117.7904">14399 14511 0,'0'0'15,"0"0"-15,0 0 16,0 0-16,32-4 0,-32 4 0,33-3 16,-15 3-16,1-1 0,2 0 15,1 1-15,0 0 0,0 0 0,3 0 16,-3 2-16,-3-1 0,-4 1 16,-1 2-16,-3 2 0,-4 2 15,-1 0-15,-5 4 16,-4 5-16,-5 1 0,-3 3 0,-2-1 15,-4 0-15,1 1 0,-1 1 16,-4 2-16,-1 0 0,-1-5 16,0-1-16,2-3 0,1-2 15,2-4-15,3-3 0,1-2 16,-1-2-16,1-2 0,0-4 0,0-4 16,3-5-16,2 3 0,2 2 15,1 1-15</inkml:trace>
  <inkml:trace contextRef="#ctx0" brushRef="#br0" timeOffset="284335.3587">14416 14553 0,'0'0'16,"0"0"-16,0 0 0,0 0 15,17 17-15,-17-17 0,26 25 16,-11-10-16,2 1 0,3 1 16,3 1-16,1 0 0,1 0 0,8 6 15,3 0-15,-2-3 0,0 0 16,9 3-16,0 0 15,-3-4-15,-4-2 0,3 0 16,-6-4-16,-7-3 0,-4-1 0,-5-7 16,-5-4-16,-4 0 0,-2 0 15,0 0-15</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27:46.900"/>
    </inkml:context>
    <inkml:brush xml:id="br0">
      <inkml:brushProperty name="width" value="0.05292" units="cm"/>
      <inkml:brushProperty name="height" value="0.05292" units="cm"/>
      <inkml:brushProperty name="color" value="#FF0000"/>
    </inkml:brush>
  </inkml:definitions>
  <inkml:trace contextRef="#ctx0" brushRef="#br0">2055 2516 0,'0'0'0,"0"0"0,0 0 15,0 0-15,0 0 0,0 0 16,0 0-16,0 0 0,0 0 0,19-10 16,-19 10-16,0 0 15,28-5-15,-28 5 0,29-4 0,-14 3 16,4 1-16,-1 0 0,3 0 15,2 1-15,2 0 0,9 2 16,2 0-16,0-2 0,-1 1 0,4 0 16,4 1-16,5-2 15,0-1-15,3 2 0,2 0 16,4 2-16,-3-2 0,3-1 16,3-2-16,-3 2 0,-2 0 0,14 1 15,0-1-15,-4 2 0,-2 0 16,11 0-16,1-1 0,-6-4 15,-3-3-15,36 0 0,-6 5 16,-15 1-16,-8 1 0,6-5 16,5-3-16,-7 0 0,-5-2 0,7 5 15,3 1-15,-5 1 0,-2-1 16,13-2-16,10 0 16,-14 0-16,-9 1 0,11 0 15,8 3-15,-9-1 0,-6-2 0,4 1 16,4-2-16,-7 0 0,-5 2 15,6 2-15,4 2 0,-10-3 16,-6 0-16,12 0 0,7 1 16,-4 2-16,-5 0 0,6 0 15,1 1-15,-7-2 0,-4-1 0,9 0 16,10 0-16,-9 1 0,-10 1 16,5 2-16,5 0 15,-5-3-15,-2-2 0,8 3 16,5 2-16,-6-3 0,-9-2 0,8 1 15,4 1-15,-4 1 0,-6 2 16,8 3-16,1 2 0,-5-4 16,-5-5-16,6 0 0,3 0 15,-5 1-15,-1 1 0,0 2 0,2 2 16,-6-4-16,-5 1 0,9-2 16,5 3-16,-8-5 0,-4-2 15,0-1-15,1 1 16,-6-1-16,-7 0 0,2 3 0,1 1 15,-7 1-15,-5 3 0,-3-5 16,-2-1-16,-12 2 0,-6 2 16,-7 2-16,-2 0 0,-7 1 15,-3 0-15,-8 0 0,-4 0 16,-13-2-16,-8-1 0,7-1 0,5 0 16,3 0-16</inkml:trace>
  <inkml:trace contextRef="#ctx0" brushRef="#br0" timeOffset="1650.0301">2096 3659 0,'0'0'16,"0"0"-16,0 0 0,0 0 15,0 0-15,23-2 0,-23 2 0,0 0 16,27 0-16,-27 0 0,24 2 15,-9-1-15,0 2 0,1-1 16,3 3-16,0-2 0,4 0 16,0-2-16,1 2 0,8-1 15,0 1-15,2 1 0,0 0 16,1-1-16,3 0 0,6-1 16,1-1-16,2 1 0,0-1 0,0-1 15,1-1-15,9 1 0,-3 0 16,2-1-16,2 0 0,-2 0 15,1 0-15,7 1 0,1 2 16,0-3-16,0-2 0,11-2 16,-3 0-16,-3 2 0,-4 2 0,0-1 15,3 1-15,29 0 0,-12 2 16,-1-2-16,-3-1 16,-6-2-16,-3-3 0,3 3 0,0-2 15,-2 6-15,-1 2 0,0 1 16,3-1-16,-3-3 0,0-3 15,3 2-15,0 4 0,-1-2 16,-1-2-16,2 0 0,2-1 16,0 0-16,-1 2 0,-1-1 15,-1 0-15,1 1 0,0 0 0,3 1 16,1 0-16,1 1 0,1 0 16,0-2-16,0-1 0,-3-1 15,1 2-15,-1 0 0,4 1 16,-2-1-16,0 1 0,2 0 15,-1 1-15,-2 0 0,-3-1 16,2 1-16,3-1 0,-2 3 16,0 0-16,-1-2 0,2-1 15,0-1-15,1 1 0,1 2 0,3 2 16,-2 0-16,-2-2 0,1 1 16,-1 2-16,0-3 0,-1-1 15,4 0-15,1 1 0,0 0 16,-1 0-16,2 0 0,3 2 15,-3-2-15,-1 1 0,2 0 16,3 0-16,2 0 0,0 1 0,2-2 16,2 2-16,-1-2 15,-1 1-15,6-2 0,2-1 0,0 1 16,-2 0-16,2 3 0,-1 2 16,4-4-16,2-2 0,8 1 15,4 1-15,-4-1 0,-3 1 16,6 1-16,5-1 0,-7 1 15,-5-2-15,3 2 0,2 1 16,1-1-16,1-3 0,0 6 16,-1 3-16,-9 0 0,-7-2 0,-5-5 15,-4-3-15,-8 0 0,-5 0 16,-12-1-16,-10-2 0,-16 2 16,-11 2-16,-17-4 0,-12-3 15,1 2-15,-2 1 0,0 2 16</inkml:trace>
  <inkml:trace contextRef="#ctx0" brushRef="#br0" timeOffset="2967.5786">7647 2595 0,'0'0'0,"0"0"16,0 0-16,0 0 0,0 0 0,-25-11 16,25 11-16,-19-5 15,19 5-15,-27-5 0,9 3 16,1 0-16,-1-2 0,-3 2 16,-4 2-16,-6-1 0,-1-1 0,-2 3 15,-4 1-15,3 3 0,1-1 16,-10 5-16,-1 1 0,3 0 15,2 1-15,-1 3 0,-1 0 16,-4 4-16,3 0 0,-2 4 16,-1 3-16,5-2 0,4-1 0,-3 8 15,0 3-15,6-2 16,5-2-16,0 4 0,3 2 0,5-2 16,3-3-16,3 3 0,2 1 15,2-1-15,2-3 0,5 2 16,2 0-16,4 0 0,2-3 15,0 2-15,3 1 0,1-4 16,1-4-16,10 3 0,7 1 16,-3-4-16,1-1 0,6 0 15,6-1-15,-1-3 0,3-2 0,6-5 16,7-3-16,-4 0 0,-3-1 16,11-3-16,6 0 15,-3-2-15,1 2 0,0-2 0,3-1 16,-5-1-16,-3-1 0,31 0 15,-4 1-15,-8-3 0,-5-1 16,6-1-16,3 0 0,-8 3 16,-6 0-16,2-5 0,4-2 15,-5 4-15,-4 2 0,7 0 16,4-3-16,-7-4 0,-3-2 0,1 2 16,2 2-16,-7 2 0,-4-1 15,6-4-15,7-2 0,-7 0 16,-5-1-16,2-1 0,2-4 15,-4 6-15,-2 3 0,3 0 16,4-2-16,-10-2 0,-6 2 16,5-4-16,1-5 0,-7-1 15,-5-1-15,2 2 0,3 2 16,-9-1-16,-5-1 0,-6-5 0,-3-2 16,-6 4-16,-3 2 0,-6-7 15,-4-3-15,-5 1 0,-5 1 16,-1 9-16,-4-3 0,-3-2 15,-4-3-15,-11 2 0,-7 1 16,0-6-16,2-4 0,-8 3 16,-3 4-16,-2 2 0,-2 4 0,-33-12 15,1 0-15,12 4 0,11 2 16,-12 3-16,-7 2 0,7 5 16,6 6-16,-5 1 15,-4 2-15,2-1 0,1 1 0,-14 3 16,-9 3-16,8 5 0,4 5 15,-13 2-15,-10 3 0,13 7 16,10 2-16,-3 5 0,-1 4 16,12-1-16,9-1 0,22-8 0,14-7 15,10-4-15</inkml:trace>
  <inkml:trace contextRef="#ctx0" brushRef="#br0" timeOffset="5365.8713">5693 4732 0,'0'0'0,"0"0"0,0 0 0,25 6 15,-14-4-15,4 0 0,2 2 16,2-2-16,2 2 0,9 1 16,2-1-16,0 2 0,2 1 15,1 0-15,6 0 0,8 2 0,0-1 16,0 1-16,0-2 16,9 3-16,-2 1 0,2-7 15,4-2-15,-2 0 0,-2 4 0,14-2 16,1-2-16,-2-1 0,-1 0 15,10-1-15,-1 0 0,-5-3 16,-4-4-16,32 3 0,-6 4 16,-18-2-16,-10-1 0,-4 0 15,0-1-15,-5 3 0,-2 2 0,2 7 16,0 6-16,-8-3 0,-7-1 16,8 0-16,5 1 15,-3 0-15,-2 1 0,7-2 0,5-2 16,-4 1-16,0 0 0,8-5 15,6-5-15,-4 1 0,0 0 0,4-5 16,3-6-16,-9 0 16,-6-1-16,6 0 0,5 0 15,-10 0-15,-7 1 0,6 4 16,4 0-16,-6 6 0,-4 2 0,2 1 16,4 0-16,-6 0 0,-3 0 15,6 4-15,5 2 0,-6 0 16,-4 0-16,6 1 0,3 0 15,-2-1-15,-1-4 0,7 1 16,6 0-16,-6-1 0,-3 0 0,5-4 16,5-1-16,-9-2 15,-6-2-15,8-1 0,6 0 16,-6 0-16,-3 1 0,4-3 0,4 0 16,-8 2-16,-5 2 0,2 3 15,1 0-15,-8 1 0,-5 1 16,1 3-16,0 3 0,-7 1 15,-6 0-15,7 2 0,5 2 16,-6 0-16,-5 0 0,7 2 16,5 1-16,-5-4 0,-3-4 0,6-3 15,4-4-15,-2 0 16,-2 0-16,1-4 0,3-3 16,-1 1-16,-1-1 0,9-4 0,4-3 15,-7-1-15,-5 0 0,7-1 16,7-3-16,-1-4 0,-1-3 0,4 0 15,4-1-15,-9 3 16,-3-1-16,4-1 0,3 0 16,-5 7-16,-3 3 0,-1 5 15,0 3-15,-12 0 0,-8 0 0,-2-3 16,0-2-16,-6 3 0,-1 3 16,-6-3-16,-3-2 15,-6 0-15,-4 1 0,-3 1 0,0 1 16,-5 1-16,-1 0 0,-5-9 15,-4-6-15,-6 4 0,-2 1 16,-11-6-16,-6-4 0,-7-1 16,-4-1-16,-10-2 0,-7-3 15,-7-1-15,3 0 0,-20-7 16,-7 1-16,-24-8 0,10 6 0,-3 3 16,-1 2-16,5 7 0,4 5 15,-15-7-15,-8-2 0,9 7 16,8 5-16,-14 2 0,-11 0 15,10 3-15,6 0 0,-13 1 16,-9 0-16,11 4 0,9-1 16,-14 3-16,-11 2 0,10 3 0,5 4 15,-9 0-15,-4 1 16,11 3-16,7 2 0,-12 2 16,-7 0-16,14 1 0,11 1 0,-10 2 15,-6 2-15,10-3 0,9 1 16,-8-2-16,-2-1 0,13 0 15,12 0-15,-8 4 0,-6 2 16,13-2-16,9-2 0,-4-3 16,-2-1-16,12 2 0,8 1 0,-6-2 15,0-1-15,7 1 0,8-2 16,-2 1-16,0-2 0,7 1 16,5-2-16,0 3 0,-3 1 15,4-5-15,1-3 0,2-2 16,2-1-16,6 1 0,3 2 15,0-3-15,1 1 0,2 0 16,5 1-16,-4 0 0,3 1 16,1 1-16,3 0 0,-4-2 15,-2 0-15,-1-1 0,2 0 0,-9 1 16,-6 3-16,7 1 16,3-1-16,-5-1 0,-3-4 15,3 4-15,2 2 0,-8-2 0,-5-1 16,6 5-16,3 0 0,-7-1 15,-6 1-15,5 0 0,2 2 16,-4-3-16,-5 0 0,7 1 16,7-1-16,-6 3 0,-1 1 15,-1 0-15,2-2 0,-6-3 16,-3-3-16,10 2 0,7 2 0,-6-2 16,-3 0-16,-2-1 0,0 1 15,-3 2-15,1 3 0,7-1 16,5 3-16,-7-6 0,-7-4 15,5 1-15,2 2 0,-2 1 16,-3 1-16,6-1 0,3 1 0,-9 1 16,-4 0-16,7 3 0,5 2 15,-1-1-15,1 1 16,2 0-16,-5-1 0,-2 1 0,-3 1 16,11-2-16,7-2 0,-6 8 15,-3 5-15,5-5 0,1-2 16,-1 1-16,-2 2 0,2-3 15,1-1-15,-3 5 0,-2 3 16,5-2-16,3-3 0,-3 6 16,0 4-16,5 1 0,2-1 0,2-2 15,3 0-15,-1-6 16,5-1-16,1 7 0,3 4 0,5 0 16,2-2-16,-1 3 0,-1 0 15,10-10-15,-1-1 0,1 6 16,1 1-16,0-2 0,3 0 15,-1 2-15,4 0 0,0 0 16,2 2-16,1 3 0,2 1 16,2 0-16,1 0 0,2-1 15,3 0-15,1-3 0,4-2 0,3 2 16,7 0-16,-2-2 0,-2-2 16,10 3-16,3-3 15,-5-3-15,0-2 0,10 2 0,4 0 16,-4-2-16,2 0 0,3-3 15,2-2-15,-1-1 0,-1 2 16,5-5-16,6-3 0,-5 2 16,-1-1-16,14 2 0,3 2 15,-5 1-15,-3 1 0,7-2 16,4-3-16,-7 1 0,-3 0 0,33 4 16,-3 1-16,-13-3 0,-5-2 15,4 0-15,2-1 0,-6 0 16,-6-1-16,6-1 0,4 2 15,-8-1-15,-3 0 0,9 2 16,6-1-16,-7 0 0,-4-2 0,5 1 16,4 1-16,-3 1 15,-2 1-15,5-5 0,5-4 16,-7-4-16,-3-1 0,3 3 0,3 1 16,-10 2-16,-6 1 0,4 0 15,4-3-15,-4 1 0,-3-3 16,3 1-16,-1-2 0,-12 5 15,-7 2-15,1-6 0,3-3 16,-14 4-16,-8 2 0,-8 7 16,-7 3-16,-2-1 0,-1-1 0,-3 5 15,-1 3-15,0-4 0,-1-2 16,-3-3-16</inkml:trace>
  <inkml:trace contextRef="#ctx0" brushRef="#br0" timeOffset="52499.1045">2359 5934 0,'0'0'0,"0"0"15,0 0-15,0 0 0,29-3 0,-29 3 16,0 0-16,31 2 16,-16 0-16,4 0 15,3 2-15,0-2 0,0 0 0,8 1 16,4-1-16,0 1 0,1-1 0,3 0 16,1 1-16,10-2 15,-1 1-15,2 0 0,2 0 16,2-1-16,1-1 0,12 3 15,1 0-15,-3 0 0,-1-2 0,12 2 16,2 0-16,-2-2 0,-2-1 16,13 2-16,-2 2 0,-2-3 15,-2-1-15,39 0 0,-9-1 16,-7 2-16,-4 1 0,0 0 16,-1-1-16,0-1 0,-3 0 0,1-1 15,1 0-15,-3 0 0,-3 0 16,7 3-16,6 0 15,-2 2-15,0 0 0,-2-2 0,1 0 16,-3-1-16,-1 1 0,7-1 16,5 0-16,-3 3 0,-3 1 15,1-1-15,3-4 0,1 0 16,-1-3-16,3 3 0,2 3 16,-3-1-16,-2 2 0,3-4 15,6-4-15,-7 4 0,-2 4 0,1-2 16,3 1-16,0-1 0,3-1 15,-5 0-15,1 0 0,0 1 16,-4-1-16,7 0 0,4-1 16,-5-1-16,-4 0 0,3 0 15,3-1-15,-5 3 0,-4 1 16,2 2-16,2-1 0,-2-2 16,-1 0-16,0-1 0,0 2 15,-4-1-15,-4 4 0,6-4 16,3-1-16,-4 3 0,0-1 0,1-1 15,-1 0-15,-3-2 0,-3-1 16,2 2-16,2 2 0,-4-1 16,-1 0-16,-1 2 0,0 1 15,-4-5-15,0-6 0,3 5 16,0 2-16,2 2 0,0 2 16,3-5-16,-1-3 0,-5 2 0,-4-1 15,-1 8-15,0 3 16,-2-5-16,0-2 0,-1-3 15,0-3-15,-3 4 0,-1 5 0,1-2 16,-1 1-16,-1-1 0,-3-2 16,0 1-16,2 1 0,-3-1 15,-1-1-15,-2 4 0,-1 3 16,-7-3-16,-4-3 0,-3 1 16,0-1-16,-2-1 0,0 1 0,-1-2 15,0 0-15,-9 1 16,-5-2-16,0 2 0,1 0 0,-7 0 15,-4-1-15,-2 2 0,-4 2 16,1-2-16,-2-2 0,-7 1 16,-5 1-16,-6 2 0,-4 4 15,-3-4-15,-2-2 0,-7-1 16,-4 0-16,5 0 0,1 0 16,3 0-16</inkml:trace>
  <inkml:trace contextRef="#ctx0" brushRef="#br0" timeOffset="54383.2177">2526 7104 0,'0'0'0,"0"0"0,0 0 15,0 0-15,0 0 0,0 0 16,0 0-16,28-7 0,-28 7 0,0 0 16,32-7-16,-32 7 15,31-1-15,-14 2 0,3 1 16,2-2-16,2 1 0,5 0 0,-1 2 16,13 0-16,0-1 0,4 1 15,5 2-15,6 0 0,-1-4 16,4 1-16,5 0 0,11-2 15,-1 0-15,13 0 0,2 0 16,-9 1-16,-5-1 0,16 3 16,2 0-16,-5-2 0,-3-2 0,41 0 15,-11 1-15,-11-4 16,-7-1-16,4 8 0,1 2 16,-7-1-16,-5-1 0,12 0 0,5 1 15,-7 2-15,-3 1 0,3-3 16,2-1-16,-5 0 0,-5 3 15,12-2-15,7-1 0,-7 1 0,-5 0 16,8 1-16,5-1 16,-9-1-16,-5-2 0,14 0 15,9 1-15,-11-1 0,-6 1 0,12-2 16,9 0-16,-11 5 0,-6 3 16,6-5-16,7-3 0,-8-3 15,-4 1-15,12 0 0,7 1 16,-11 1-16,-9 1 0,10-3 15,8-1-15,-10 0 0,-6-1 0,12 0 16,10 2-16,-14-1 16,-10 1-16,12-1 0,8 1 15,-10 0-15,-6 0 0,9-3 16,7-4-16,-10 5 0,-8 0 0,11 3 16,7 1-16,-11-1 0,-6 1 15,10-3-15,8-2 0,-10 3 16,-7 1-16,8 3 0,5 2 15,-9-2-15,-8-2 0,13 0 16,9-1-16,-9 1 0,-7 1 0,9-4 16,4-3-16,-7 5 15,-7 3-15,12 1 0,6 0 16,-9-4-16,-4-4 0,10 0 0,7 2 16,-10 1-16,-6 1 0,9-1 15,6-1-15,-10 0 0,-5-1 16,8 0-16,4 0 0,-6 2 15,-5 4-15,8-4 0,4 1 16,-12-1-16,-6-1 0,10 2 16,10 1-16,-13 2 0,-7 1 0,6-2 15,7 2-15,-9-1 16,-5 3-16,6-1 0,6 3 0,-9 0 16,-7 1-16,14-3 0,10-3 15,-12 1-15,-8 1 0,6-1 16,6-1-16,-13 1 0,-7 1 15,4-3-15,5-2 0,-13 0 16,-7 0-16,-1-5 0,-1-1 16,-12 6-16,-9 2 0,-2-5 0,-3-3 15,-19 3-15,-12 1 0,-4-5 16,-2-6-16,-6 4 0,-2 2 16,-7 2-16,-4 2 0,-3 2 15</inkml:trace>
  <inkml:trace contextRef="#ctx0" brushRef="#br0" timeOffset="55349.5673">19134 6561 0,'0'0'0,"0"0"0,0 0 16,0 0-16,0 0 0,22-16 16,-22 16-16,29-10 0,-11 5 0,6 0 15,6-2-15,3 1 0,3-1 16,16 1-16,4-1 0,10 1 16,-2 1-16,13-1 0,2 1 15,-8 0-15,-3 1 0,3-1 16,-6 1-16,-10 3 0,-6 2 0,-7-1 15,-9 2-15,-13-1 16,-5 0-16,-5 4 0,-3 0 16,-5 2-16,-2 1 0,-7 0 0,-4 2 15,-6 1-15,-4-1 0,-5 5 16,-2 4-16,-3 2 0,-1 2 16,-6 1-16,-4 3 0,1-1 15,-1 1-15,-10 3 0,-1 1 16,6-3-16,2-1 0,-7 2 15,-1-1-15,7-6 0,8-3 16,3-2-16,1-1 0,7-5 0,3-3 16,5-3-16,5-1 15,4-8-15,1-4 0,4-6 16,3-8-16,3 4 0,3-1 0,3-7 16,4-5-16,2-2 0,1 0 15,3-7-15,2-3 0,4-1 16,1 4-16,2 1 0,2 1 15,-3 3-15,-1 1 0,7-2 16,1 2-16,-8 9 0,-2 6 0,1 1 16,-2 4-16,-5 3 0,-2 1 15,0 6-15,2 8 16,0 3-16,1 5 0,-4 5 0,0 7 16,1 4-16,0 1 0,-2 8 15,-1 6-15,-3 2 16,-4 1-16,1 7 0,-2-2 0,-2-8 15,-1-5-15,-1-2 0,-2 1 16,1-6-16,-1-2 0,-2-3 16,-3-2-16,0-5 0,2-3 15,-4-4-15,-1-2 0,-2-8 16,-3-5-16,-4-5 0,-4-1 16,-5-4-16,-3-2 0,-7-7 0,-8-5 15,2-3-15,1-4 0,-3-2 16,3 0-16,6 6 0,6 3 0,5-3 15,6 0-15,5 5 16,5 5-16,5 7 0,1 3 16,2 1-16,0 3 0,0 2 15</inkml:trace>
  <inkml:trace contextRef="#ctx0" brushRef="#br0" timeOffset="79349.5598">5162 7181 0,'0'0'16,"0"0"-16,0 0 0,0 0 0,0 0 16,0 0-16,-18-20 15,18 20-15,0 0 0,-18-22 0,10 11 16,1 1-16,-2 0 0,1-2 15,1-2-15,-1 0 0,0 0 16,1-4-16,-3-3 0,1 1 16,0 0-16,-3-6 0,1-1 15,-2 0-15,0 0 0,1-1 0,0 1 16,1-1-16,0 1 0,-1-8 16,1-2-16,-1 3 0,2-2 15,0 2-15,1 4 0,3-1 16,-1 1-16,0 0 0,3 0 15,1-2-15,2 4 0,-2 3 16,3 2-16,0 6 0,0 0 0,3 0 16,-2 0-16,1 3 0,0 0 15,1 2-15,1 1 0,-1 2 16,0 1-16,2 2 0,0 2 16,0 2-16,0-1 15,2 2-15,2 0 0,1 0 0,1 2 16,2-1-16,1 1 0,2-1 0,-1 0 15,3 0-15,0 0 16,5 0-16,1-1 0,1 0 16,1 0-16,4 0 0,2 0 15,8 0-15,0 2 0,-1-1 16,2 0-16,0 0 0,1 0 16,0-1-16,1-1 0,7 2 0,-1 0 15,0 0-15,1 1 0,2-2 16,4-1-16,4 0 0,-3-1 15,-2 3-15,2 1 0,3-1 16,1 0-16,7-2 0,-2 0 16,-3-1-16,-2-1 0,-1 1 15,2 3-15,1 0 0,1 2 0,24-6 16,-6-2-16,-11 1 0,-5 3 16,-1 0-16,0 1 0,3 1 15,0 0-15,0-1 0,2 1 16,-4-3-16,-1 1 0,-2 3 15,0 1-15,1-2 0,2-2 0,2 0 16,3 0-16,0-1 0,1-1 16,2-1-16,1-1 0,-2 7 15,-3 4-15,3-2 16,2-1-16,-5-1 0,-1-1 16,0 3-16,5 1 0,-2-3 0,-3-2 15,5 1-15,1 1 16,-2 1-16,-3 0 0,3 1 0,2 0 15,-1 0-15,-1 0 0,3-1 16,2 0-16,-2 1 0,-1 1 16,3-2-16,3 0 0,-3 2 15,-1-2-15,5-1 0,4-1 16,-6 2-16,-1 3 0,4-1 0,3 3 16,-1-4-16,-1-2 0,4 2 15,4-2-15,-3 1 0,-2 0 16,5 0-16,3 1 0,-1 0 15,1 1-15,8-2 0,4 0 16,-7-2-16,-3-2 0,0 4 16,0-1-16,1 1 0,1 0 0,6 1 15,3-1-15,-5 1 0,-4-1 16,2-3-16,4-2 0,-2-1 16,-2-1-16,5 3 0,3 0 15,-7 1-15,-3 0 0,1-2 16,1-1-16,5 2 0,3 2 15,-2-1-15,-1-2 0,-9 0 16,-6-1-16,6 1 0,5-1 16,0 1-16,-2 0 0,5-1 15,4 0-15,-10 1 0,-8 1 16,5-1-16,2 1 0,-1 0 16,-2-1-16,5-1 0,1-2 15,-4 2-15,-1 3 0,-2-4 0,-1 0 16,-1-4-16,-2-2 0,2 3 15,3 0-15,-3 1 0,1 0 16,-1 1-16,1 1 0,-2 1 16,1 1-16,-1-5 0,1-2 15,-6 1-15,-4 1 0,0-1 0,2 0 16,-2 1-16,-2-2 0,-2 4 16,0 4-16,-5-3 0,-2 1 15,1-2-15,0 0 0,-4 0 16,-4 2-16,-4 0 0,-1 0 15,-2 4-15,0 4 0,-4-4 16,-3-3-16,-4 5 0,-3 3 16,-1-2-16,-1-3 0,-6 4 0,-4 5 15,-2 3-15,-2 4 0,1-2 16,0 2-16,-2 4 0,-2 3 16,-3-1-16,-1-1 0,-5 7 15,0 5-15,-2-4 0,0-2 16,0 3-16,0 4 15,-7-11-15,1 5 0,-2 2 0,1 2 16,-3 3-16,-2 1 0,-1 1 16,-1 2-16,-3-1 0,-3-1 15,-2 2-15,-1 1 0,-1-3 16,-1-1-16,1 3 0,1 2 16,0 0-16,0 0 0,-1-3 0,0-4 15,0-3-15,-1-2 0,-2-1 16,-2-1-16,1-4 0,1 0 15,-1-6-15,1 1 0,-6-4 16,-3-3-16,-10-1 0,-7-2 16,10-2-16,7-2 0,7 0 0</inkml:trace>
  <inkml:trace contextRef="#ctx0" brushRef="#br0" timeOffset="80934.1626">2441 8165 0,'0'0'0,"-7"-4"0,-2-1 16,3 0-16,-3-1 0,-3-1 15,-3-3-15,3 3 0,2 2 16,2 1-16,-1-1 0,1 1 15,1 1-15,3 0 0,3 1 16,1 2-16,3-3 0,4 4 0,5 2 16,0 0-16,1 0 0,9 1 15,4 0-15,0-1 0,4 0 16,2 1-16,5 1 0,2-2 16,-2-3-16,18 1 0,2-1 15,2 2-15,-1 0 0,18 1 16,3 0-16,9-1 0,-5-1 0,16 1 15,3 0-15,-11-1 0,-4 1 16,49 0-16,-4-3 16,-13-1-16,-11 0 0,7 3 0,7 3 15,-7-2-15,-3-1 0,10 1 16,8-4-16,-9 1 0,-6 0 16,15-4-16,11 1 0,-10 1 15,-6 1-15,10-1 0,8-1 16,-9 1-16,-3 0 0,11 2 15,11 0-15,-9 1 0,-6 2 0,10-1 16,6 2-16,-12-1 0,-7 0 16,11-2-16,10-2 15,-13 3-15,-7 1 0,12 3 0,10 1 16,-12 1-16,-11-1 0,12 0 16,8 2-16,-13-1 0,-6-1 15,10-1-15,7 2 0,-12 1 0,-9 1 16,14-1-16,8-2 15,-13-1-15,-7 0 0,10 3 0,7 2 16,-10-5-16,-7-2 0,12 1 16,10 2-16,-14 1 0,-10-2 15,14 2-15,8-2 0,-13-3 16,-9-1-16,18-3 0,11-2 16,-13 3-16,-8 1 0,10 2 15,7 2-15,-11-1 0,-7-2 0,9 1 16,5 0-16,-12 0 15,-8-2-15,9 0 0,9 2 16,-10-1-16,-7 1 0,10 0 0,5-1 16,-9 1-16,-6-1 0,7 2 15,6 2-15,-12 2 0,-8 1 16,15-2-16,11-2 0,-18 2 16,-10 1-16,9-2 0,8-1 15,-8 2-15,-6 1 0,7-7 16,8-4-16,-13 5 0,-8 4 15,10 0-15,7-1 0,-14-1 0,-9-3 16,10-2-16,9-1 0,-13 0 16,-8-2-16,13 0 0,7 0 15,-12 3-15,-8-1 0,11 0 16,7 0-16,-12 1 0,-8 0 0,10 0 16,7-3-16,-13 3 15,-8 0-15,8 1 0,8-1 16,-12 1-16,-8 1 0,2 0 15,1-1-15,-15 1 0,-8 1 0,7-4 16,3-2-16,-12 4 0,-8 3 16,1-1-16,0 0 15,-9-4-15,-7 0 0,-3-4 0,-5-2 16,-10 3-16,-7 3 0,-11 2 16,-6 1-16,-6-2 0,-4-2 0,-4-6 15,-1-2-15,-5-3 16,-5 0-16,-5 2 0,-6 1 15,7 4-15,3 3 0,4 1 0</inkml:trace>
  <inkml:trace contextRef="#ctx0" brushRef="#br0" timeOffset="81483.1726">21661 7575 0,'0'0'0,"0"0"0,0 0 16,0 0-16,0 0 0,0 0 16,0 0-16,0 0 0,-27 10 0,27-10 15,-29 14-15,11-5 0,0 1 16,-5 3-16,-2 2 15,-2 0-15,-2-1 0,-10 8 0,-1 3 16,-9 5-16,2 0 0,0-1 16,2 0-16,4-4 0,6-1 15,-5 2-15,3-2 0,7-1 16,6-2-16,6-4 0,7-2 16,7-2-16,5-2 0,11 1 15,9 1-15,3-3 0,3 0 16,10-3-16,8-1 0,3-2 15,0-1-15,3 0 0,2 0 16,2-2-16,-6-1 0,-3-1 16,0-2-16,-7 0 0,-5-1 0,-7-1 15,-2-1-15,-7 0 0,-2-1 16,-4 3-16,-2-1 0,-5-2 16,0 0-16,-3-4 0,-1-3 15,-1 2-15,-1 0 0,-1 1 16,-1-1-16,-1 0 0,2-1 0,-1-5 15,-1-3-15,1-1 0,-1 1 16,-1 0-16,0 1 0,-2 0 16,1 2-16,-5 5 0,-3 5 15,3 1-15,2 1 0,2 1 16</inkml:trace>
  <inkml:trace contextRef="#ctx0" brushRef="#br0" timeOffset="90199.5384">14672 6713 0,'0'0'0,"0"0"0,0 0 0,0 0 0,0 0 16,0 0-16,0 0 15,0 0-15,0 0 0,-13 22 0,13-22 16,-19 37-16,6-13 0,-3 5 16,-4 3-16,-5 9 0,-1 0 15,-3 12-15,2 2 0,4-8 16,4-5-16,3 1 0,5-8 16,5-6-16,3-4 0,7-6 15,6-3-15,4-8 0,4-3 0,5-4 16,5-3-16,-6-2 0,-1-1 15,6-5-15,3-3 16,-7 5-16,-4 0 0,-5 2 0</inkml:trace>
  <inkml:trace contextRef="#ctx0" brushRef="#br0" timeOffset="90367.5422">14358 7025 0,'0'0'15,"0"0"-15,0 0 0,21-8 0,-21 8 16,30-7-16,-5 5 16,3-2-16,2 2 0,12-1 0,2 1 15,0 1-15,0 2 0,1-1 16,-8 0-16,-8 0 0</inkml:trace>
  <inkml:trace contextRef="#ctx0" brushRef="#br0" timeOffset="90583.5466">15034 6986 0,'0'0'0,"0"0"0,0 0 16,-17 22-16,8-10 0,-2 4 16,-1 4-16,-2 1 0,1 1 0,-4 11 15,-1 0-15,1-3 16,2-4-16,-1 1 0,5-5 15,3-5-15,1-5 0,0-7 16,1-5-16,1 0 0,1 0 0,1 0 16</inkml:trace>
  <inkml:trace contextRef="#ctx0" brushRef="#br0" timeOffset="90716.5473">15140 6757 0,'0'0'16,"0"0"-16,0 0 0,0 0 15,28-1-15,-28 1 0,21 8 16,-10-3-16,0 1 0,2 1 0,0 3 16,-1-2-16,-1-1 0,-2-1 15</inkml:trace>
  <inkml:trace contextRef="#ctx0" brushRef="#br0" timeOffset="91235.5573">15335 7018 0,'0'0'0,"0"0"16,0 0-16,0 0 0,-15 23 0,15-23 15,-17 27-15,7-10 0,0 2 16,-1 2-16,-1 3 0,-1 4 16,2-3-16,1-5 0,2-2 15,1-4-15,1-1 0,3-5 16,3-2-16,2-5 0,2-4 16,3-5-16,3-5 0,1-3 15,2-1-15,4-3 0,3-2 16,-2-1-16,0 0 0,4-1 15,0 0-15,-3 7 0,-2 6 0,-1 1 16,-1 2-16,-1 3 0,-2 3 16,-2 4-16,-3 6 0,-1 1 15,-2 3-15,-3 5 0,-2 3 16,-1-3-16,-1 2 0,-1 4 16,2-2-16,-1-2 0,-2-1 15,1-3-15,0-2 0,0-2 16,2-3-16,1-2 0,0-2 15,2-2-15,1-1 0,2-6 0,1-6 16,4-3-16,2-3 0,2-2 16,3-3-16,2 1 0,3-2 15,7-3-15,1 3 0,-4 3 16,-2 3-16,0 4 0,0 4 16,-1 3-16,-1 0 0,-2 6 15,-2 5-15,-4 1 0,-2 3 0,-5 5 16,-3 3-16,-3 2 0,-1 0 15,-3 5-15,0 1 16,-1 1-16,0-1 0,-1-3 0,2-3 16,0-2-16,0-3 0,2-1 15,1-5-15,0 0 0,0-1 0,0-2 16</inkml:trace>
  <inkml:trace contextRef="#ctx0" brushRef="#br0" timeOffset="91586.0339">15985 7140 0,'0'0'16,"0"0"-16,0 0 0,24 3 0,-24-3 15,25 1-15,-7-2 0,-1 1 16,0-1-16,5-1 0,0 0 16,0-2-16,-1-3 0,1-2 15,0 0-15,-2-1 0,-3 0 0,-3-2 16,-2-4-16,-4 0 0,-4-1 15,-4 0-15,-4 1 16,-2 1-16,-2 3 0,-5 4 0,-3 1 16,-3 5-16,-1 2 0,-7 5 15,-4 6-15,3 2 0,3 3 16,-3 7-16,0 5 0,4 0 16,7 0-16,5 5 0,6 2 15,8-7-15,6-4 0,7-2 16,6-3-16,6-4 0,4-5 0,6-3 15,6-3-15,-1-5 16,-1-3-16,9-9 0,-1-3 0,-11 4 16,-11 3-16,-6 2 0</inkml:trace>
  <inkml:trace contextRef="#ctx0" brushRef="#br0" timeOffset="91801.0365">16652 6753 0,'0'0'16,"0"0"-16,0 0 0,0 0 0,-19 25 16,9-11-16,-2 5 0,-1 6 15,0 2-15,-4 9 0,-2 1 16,2-3-16,3-3 0,0 3 16,3-4-16,3-6 0,4-3 0,3-3 15,4-3-15,2-8 16,3-4-16,-2-1 0,-1-1 0,0 0 15</inkml:trace>
  <inkml:trace contextRef="#ctx0" brushRef="#br0" timeOffset="92183.0428">16903 6920 0,'0'0'0,"0"0"16,0 0-16,0 0 0,0 0 0,0 0 16,-18 23-16,18-23 15,-13 26-15,5-7 0,-1 3 16,1-2-16,-2-2 0,3-2 15,4-1-15,0 5 0,0-1 0,6-3 16,2-4-16,5-4 0,5-3 16,5-5-16,4-5 0,1-2 15,0-2-15,4-6 0,2-5 16,2-5-16,-4 4 0,-2 0 16,-3 3-16,-5 3 0,-4 2 15,-1 3-15,-4 7 0,-6 1 16,-2 5-16,-4 2 0,-5 3 15,-2 3-15,-2 5 0,-5 6 16,-5 8-16,1 0 0,3 4 0,1-2 16,2 1-16,1-3 0,3-7 15,2-3-15,0-2 0,3-4 16,0-3-16,-2-4 0,-5 0 16,-2-3-16,-1 0 0,-7-8 15,-6-5-15,-5 0 0,-4 1 0,-3-1 16,-2-1-16,2 0 0,9 3 15,7 1-15</inkml:trace>
  <inkml:trace contextRef="#ctx0" brushRef="#br0" timeOffset="93017.0452">15667 7510 0,'0'0'0,"0"0"0,0 0 16,-22 1-16,22-1 0,-28 4 15,10-3-15,-3 1 0,-1 1 16,-10 1-16,-4-2 0,1-1 16,-1 1-16,-3 0 0,1-1 15,-10-1-15,3-2 0,-2 0 16,-1-1-16,3-1 0,1-1 0,-11-3 15,-3-1-15,7 0 16,3 0-16,-10-2 0,-2-1 16,3-2-16,2-1 0,1-2 0,1-1 15,2 1-15,2 1 0,-3-6 16,4-2-16,6-2 0,6 0 0,3-3 16,3-2-16,9 2 15,7 1-15,7-4 0,7-4 16,7 0-16,3 2 0,11-8 15,9-3-15,6 2 0,6 2 0,11 0 16,8 0-16,2 2 0,0 4 16,49-16-16,3 7 0,-7 9 15,-5 6-15,10 2 0,9 3 16,-9 4-16,-5 4 0,17 4 16,12 2-16,-5 3 0,-3 3 15,11 8-15,6 9 0,-12-2 16,-10-3-16,12 12 0,8 6 15,-13-1-15,-12-3 0,-3 15 16,0 9-16,-20-2 0,-12-2 0,-10 3 16,-7 1-16,-18-2 0,-13-3 15,-15 4-15,-11 1 0,-7-2 16,-5-1-16,-15 2 0,-9 4 16,-9-7-16,-6-3 0,-14-1 15,-10-2-15,1-3 0,1-2 0,-23 0 16,-16-1-16,8-7 15,4-5-15,-8 2 0,-5 4 16,7-5-16,6-3 0,-9-6 0,-7-2 16,17-4-16,11-1 0,2-1 15,2-1-15,10 0 0,8-1 0,6-2 16,5-1-16,14 1 16,10 1-16,7-1 0</inkml:trace>
  <inkml:trace contextRef="#ctx0" brushRef="#br0" timeOffset="93554.0533">15101 7882 0,'0'0'0,"0"0"0,0 0 0,0 0 15,0 0-15,0 0 0,0 0 16,0 0-16,0 0 0,0 0 16,0 0-16,0 0 0,-17 17 0,17-17 15,-16 15-15,16-15 16,-21 16-16,21-16 0,-28 18 15,13-9-15,2-2 0,1 1 16,1 0-16,1-1 0,1-1 0,1 1 16,0-1-16,2-1 0,1-1 15,1 1-15,2 2 0,3-1 16,3 0-16,3 0 0,4-1 16,2 0-16,1-2 0,2 0 15,2-1-15,0-1 0,-1 1 16,6-1-16,1 0 0,-5-1 15,-1 2-15,-4-2 0,0-3 16,-3 0-16,-1 2 0,-3-4 16,0 1-16,-3-3 0,0-1 0,-3 0 15,-1-2-15,-1 3 0,0-3 16,-2-1-16,0 0 0,-1 1 16,-2 0-16,1-1 0,-1-1 15,3 2-15,1 0 0,-2 1 16,0 2-16,-2 4 0,0 4 0,-1-1 15,2 0-15,0 0 0</inkml:trace>
  <inkml:trace contextRef="#ctx0" brushRef="#br0" timeOffset="151167.3827">2365 8067 0,'0'0'16,"0"0"-16,0 0 0,0 0 15,0 0-15,0 0 0,22-11 16,-22 11-16,0 0 0,35 0 0,-35 0 16,41 2-16,-22 0 0,6-1 15,5 2-15,-1 0 0,1 1 0,17-1 16,4 1-16,11-1 15,-3-2-15,19 2 0,4 2 16,-7-2-16,-5-1 0,21-1 16,8-1-16,2-3 0,-13-2 0,48 0 15,-9 3-15,-17 4 0,-11 4 0,10-5 16,8-3-16,-19-1 16,-14 0-16,17-1 0,12 1 15,-13 6-15,-7 5 0,5-8 16,5-3-16,-8-2 0,-5 1 0,14 4 15,12 4-15,-16-4 0,-9 0 16,8-3-16,9-2 0,-13 0 16,-10 3-16,14 0 0,10 1 15,-12 1-15,-8 1 0,10-2 16,5-1-16,-9 2 0,-10 2 0,12-1 16,7 2-1,-15-2-15,-9 1 0,16 2 16,15 1-16,-17 0 0,-9-3 0,8-1 15,5-1-15,-12 2 0,-7 2 0,16 1 16,10 0-16,-14-3 16,-9-2-16,12-1 0,8 1 15,-10-2-15,-10-1 0,14 4 0,8 3 16,-12-3-16,-9 1 0,14-2 16,9 0-16,-13-1 0,-8-1 0,12 1 15,8 2-15,-12-1 16,-8 1-16,11 3 0,9 2 15,-15-4-15,-8-3 0,9 5 0,7 4 16,-8-4-16,-8-2 0,13-3 16,9-3-16,-14-1 0,-8-2 15,15 7-15,10 5 0,-15-1 16,-9 1-16,12-8 0,8-1 16,-9 3-16,-7 4 0,12-3 15,8-2-15,-13-2 0,-9-1 0,14 5 16,11 3-16,-15-1 0,-10-1 15,14-4-15,9-1 16,-14-1-16,-9 2 0,14 3 0,11 3 16,-13-4-16,-7-1 0,9-2 15,9-1-15,-11 1 0,-5 0 16,10 4-16,8 2 0,-10-4 16,-8-2-16,11 3 0,7 1 15,-12 3-15,-9 2 0,13 0 16,8-2-16,-11-4 0,-7-4 0,11 0 15,10 2-15,-14 1 0,-7 3 16,10-5-16,9-1 16,-14 3-16,-8 1 0,13 2 15,12 1-15,-15 3 0,-10 1 0,14-2 16,8-2-16,-12-4 0,-7-3 0,10-3 16,10-1-16,-15 10 15,-9 7-15,18-1 0,12-1 16,-18-6-16,-11-3 0,8 3 15,7 1-15,-13-1 0,-7-1 0,13-1 16,10 0-16,-14-1 0,-9 3 16,12 0-16,8 0 15,-14 1-15,-12-1 0,3 3 0,4-1 16,-12-1-16,-9-3 0,8 1 16,5 1-16,-12 2 0,-7 3 15,2-1-15,2-1 0,-12-2 0,-6-2 16,3 6-16,0 2 15,-8-1-15,-7-3 0,-3 0 16,0 0-16,-6 0 0,-3 2 0,-6-2 16,-1 1-16,-7-1 15,-3-1-15,-5 0 0,-3-2 0,-3 1 16,-2 2-16,-4-2 0,-7 0 16,0 1-16,0 2 0,-7-3 15,-7-1-15,2 1 0,1 0 0,-11-1 16,-8 0-16,2-2 15,0 2-15,-16-2 0,-5-2 16,6 1-16,4 2 0,-40-1 0,-2 0 16,14 2-16,10 1 0,-10-1 15,-7-2-15,11 2 0,8 0 0,-12-2 16,-8 0-16,12 1 16,9 2-16,-14 2 0,-10 1 15,12 0-15,7-2 0,-10 0 16,-7 1-16,12-2 0,8 1 0,-14-1 15,-9 1-15,10 0 16,6 0-16,-5 2 0,-5 1 16,9-1-16,4-1 0,-10 0 0,-8-1 15,13 0-15,7 0 0,-13 2 16,-11-1-16,13-2 0,8-1 16,-12 0-16,-10 1 15,12-2-15,10 0 0,-11 1 0,-6-1 16,7 1-16,6-1 0,-14-6 15,-10-2-15,16 4 0,11 4 0,-14 2 16,-10 2-16,13-7 16,7-2-16,-12-1 0,-6 2 15,11-1-15,10 0 0,-16 3 0,-12 2 16,14 1-16,9 0 0,-14-3 16,-8-2-16,12 2 0,9 2 0,-17-3 15,-11 0-15,13 3 16,9 4-16,-11-2 0,-8 1 15,12-2-15,7-1 0,-13 0 16,-8 1-16,13 0 0,8 0 0,-5 0 16,-6 0-16,15 1 0,13 0 15,2-2-15,2-2 0,15-2 16,12 1-16,13-7 0,9-3 16,12 2-16,7 3 0,18-1 15,14 0-15,-9 3 0,-5 2 0,-3 2 16</inkml:trace>
  <inkml:trace contextRef="#ctx0" brushRef="#br0" timeOffset="152350.7187">14729 7438 0,'0'0'0,"0"0"0,0 0 16,22 1-16,-22-1 0,25-1 0,-5-1 16,3 2-16,3-1 15,14 1-15,9 1 0,-2-1 16,0 2-16,21-4 0,8 0 0,10 1 16,-4 0-16,21 1 15,6 1-15,-3 1 0,-15-2 0,41 1 16,-9-1-16,-22 3 0,-17 0 15,-1-2-15,1-2 0,-14 1 16,-12 0-16,-2-2 0,-2-4 16,-12 4-16,-8 2 0,-6-2 15,-5-1-15,-6-6 0,-5-1 0,-6 4 16,-2 1-16,-3 1 0,-1 0 16,-14 0-16,-9 1 0,9 0 15,0 1-15,-8 0 0,-8 1 16,0 0-16,1 2 0,-10 0 15,-8 1-15,4-1 0,3 2 0,-10 1 16,-6 1-16,2-1 0,2-2 16,-16 4-16,-5 2 0,8-3 15,5 0-15,-44 3 0,-5 0 16,19 1-16,12-1 0,-5-1 16,-3-3-16,12 2 0,9 2 0,-4-5 15,-4-1-15,11-4 16,9-3-16,3 4 0,1 5 15,8-4-15,7-3 0,7 1 16,5 1-16,9 2 0,8 3 0,5-4 16,2-4-16,7 0 0,3-1 15,9 3-15,11 1 16,0-3-16,0-1 0,15 1 16,13-1-16,-7 1 0,2 0 0,28 0 15,11 0-15,-5 1 0,-7 2 16,53 2-16,-4 3 0,-24-1 15,-17 0-15,-9 3 0,-8 1 16,-16-2-16,-11-2 0,-14-2 0,-9 0 16,-12 1-16,-8-1 0,-3-1 15,2 1-15,-2-1 0</inkml:trace>
  <inkml:trace contextRef="#ctx0" brushRef="#br0" timeOffset="164950.9969">14739 7445 0,'0'0'0,"0"0"0,0 0 0,22-6 15,-22 6-15,25-1 0,-4 2 16,3-1-16,4 0 0,15 0 0,5 0 15,0-1-15,-2 1 0,18 0 16,7 0-16,7 0 16,-4-3-16,15 4 0,3 2 15,-10-3-15,-6 0 0,9-1 16,-2-2-16,-17 2 0,-11 1 0,15-3 16,-14 0-16,-14 2 0,-10 2 15,-14-2-15,-9-3 0,-9 4 16,0 0-16,-9-3 0,-7-1 15,-4 1-15,-4 0 0,-13-1 16,-8 1-16,2 1 0,1 0 0,-14-1 16,-10-1-16,2 0 0,1 1 15,-19-1-15,-7-2 0,10 3 16,5-1-16,-36 1 0,8 2 16,18 0-16,10 2 0,10-1 15,6 0-15,18 2 0,10-1 0,13-1 16,11-1-16,6-1 0,4-1 15,20-1-15,13 1 16,-9 1-16,7-2 0,13 1 0,13 1 16,-2-1-16,1 1 0,48 3 15,5 2-15,-13-1 0,-11-1 0,11 1 16,7 1 0,-18 1-16,-11-2 0,-6 3 0,0 1 15,-18-1-15,-11-2 0,-16-1 16,-13-1-16,-9 0 0,-7 1 15,-28-2-15,-19 1 0,-7-4 0,-6 0 16,20 1-16,13 0 0,9 1 16</inkml:trace>
  <inkml:trace contextRef="#ctx0" brushRef="#br0" timeOffset="172137.3331">1812 8810 0,'0'0'0,"0"0"15,0 0-15,0 0 0,0 0 0,-6 21 16,6-21-16,-2 23 0,2-23 16,0 35-16,0-10 0,0 0 15,0 3-15,0 5 0,0 5 16,-2 11-16,2 1 0,-2 18 16,2 5-16,-1-2 0,-1-2 0,1 19 15,-2 17-15,-1-8 16,1-5-16,1 18 0,-4 0 0,2 41 15,0-14-15,-1-2 16,-2-2-16,5-8 0,4-5 0,-2 13 16,0 10-16,4-8 0,-2-7 15,1 9-15,4 9 0,-3-14 16,2-9-16,-3 15 0,0 13 16,0-12-16,0-8 0,-2 11 15,1 7-15,-2-11 0,0-9 16,0 9-16,0 8 0,-3-14 15,1-8-15,-2 4 0,0 4 16,0-18-16,-1-11 0,-2 1 0,-1-1 16,2-13-16,5-9 0,-6-4 15,-2-2-15,1-14 0,3-7 16,5-4-16,4-3 0,-1-10 16,-3-7-16,1-9 0,-1-6 15,0-5-15</inkml:trace>
  <inkml:trace contextRef="#ctx0" brushRef="#br0" timeOffset="192468.248">2605 9135 0,'0'0'0,"0"0"16,0 0-16,0 0 0,0 0 0,0 0 16,0 0-16,0-25 0,0 25 15,0 0-15,0 0 16,12-17-16,-12 17 0,0 0 15,17-10-15,-17 10 0,0 0 0,31-5 16,-20 2-16,0 2 0,0 1 16,3 0-16,-1 0 0,3 1 15,0 0-15,3 2 0,0-1 16,1 2-16,0 0 0,7 0 16,2 0-16,0 0 0,0 1 0,1-1 15,4 0-15,0-1 0,-1 0 16,11-1-16,3 1 0,-5 0 15,1 0-15,1 1 0,3-2 16,5 0-16,-1 0 0,3-1 16,2 0-16,-3 2 0,-1 0 15,9-1-15,0 1 0,-2-2 16,-3 0-16,9 2 0,1 3 16,-12-3-16,-6-1 0,8-1 15,2-2-15,-5-1 0,-5 0 0,3 2 16,3 0-16,-1 0 15,0 0-15,23 0 0,-10-1 0,-22-1 16,0-3-16,22 4 0,1 2 16,-10-4-16,-5-2 0,4 3 15,0 1-15,-1 2 0,-2 0 16,1-1-16,2-2 0,-2-2 16,-1 0-16,5 2 0,-1 1 15,-6 1-15,-5 2 0,7 0 16,5 2-16,-3 1 0,1 0 0,2-3 15,4-1-15,-6-2 0,-3-2 16,5 3-16,3 4 0,-5-3 16,-5 1-16,4-1 0,5 2 15,-4-4-15,-2-2 0,5 0 16,5-1-16,-11 2 0,-8 1 16,8 2-16,2 1 0,-4-2 0,-3 0 15,-1-3-15,2 2 16,1 0-16,1 1 0,0-1 15,-3-2-15,2-1 0,-1-1 0,4 2 16,2 3-16,-9-1 0,-6-1 16,9 0-16,6 0 0,-8 3 15,-4 3-15,5-2 0,4-2 16,-5 0-16,0-1 0,-1-1 16,0 0-16,-4-1 0,0-1 15,1 5-15,2 4 0,-2-4 0,-1-3 16,0-1-16,0 2 15,0-2-15,-1-1 0,1 2 0,0 3 16,-18 0-16,5 2 0,8-3 16,0 0-16,-3 0 0,0 0 15,4 2-15,3-1 0,-2-1 16,0 0-16,2 0 0,-2 1 16,2-1-16,0-2 0,0 2 15,0 1-15,-1-1 0,1-2 0,0 2 16,1 2-16,-2-1 0,-1-1 15,4 1-15,1-1 0,-2-1 16,-2 0-16,2 2 0,0 3 16,0-3-16,-2 0 0,3 0 15,0-1-15,-1 0 0,-1-1 0,1 3 16,2 1-16,-1-3 16,-1-1-16,-1 2 0,1 3 15,-2-2-15,0-2 0,0 2 0,1 0 16,-3-4-16,0 0 0,1 2 15,2 2-15,0-2 0,0-2 16,1 2-16,-1 2 0,0-2 16,-1 1-16,2 0 0,1 1 15,0-2-15,-1 0 0,2-1 16,1 0-16,-3-2 0,-2 1 16,3 1-16,3 2 0,-4-1 0,-4-1 15,4 2-15,2 1 0,-3-1 16,-2-1-16,3 0 0,3-1 15,-4 0-15,-4 0 0,4 1 16,3 1-16,-4 0 0,-3 1 16,6-1-16,5-2 0,-7 0 15,-2-1-15,4 1 0,3 0 16,-4 2-16,-2 1 0,4-1 16,3 1-16,-4-1 0,-3 0 0,5 2 15,4-2-15,-6 1 0,-5 2 16,7-1-16,2 1 15,-4-2-15,-2-2 0,2 1 0,2 1 16,-1 1-16,-1 3 0,1-6 16,1-4-16,2 5 0,-1 5 15,1-2-15,1-1 0,-2-2 16,-1 1-16,4-1 0,1 2 16,-2-2-16,-4-2 0,4 1 15,3 0-15,-5-2 0,-3 0 0,12 2 16,2 1-16,-13 0 0,-4 2 15,25-2-15,-2-2 0,-26 2 16,2 1-16,23-2 0,-1-2 16,-22 2-16,0 0 0,20 0 15,-2 1-15,-4 0 0,-4 2 16,0-2-16,1-2 0,-4-1 16,-3 1-16,4 1 0,5 2 15,-8-3-15,-4-1 0,5 0 0,4 1 16,-23 1-16,2-2 0,27 2 15,2 2-15,-27-1 0,0-1 16,26 0-16,0-1 0,-23 1 16,3 0-16,22 0 0,-3 0 15,-22 1-15,2-1 0,25 2 16,-2 0-16,-22-2 0,2 0 16,26-1-16,-3 0 0,-26-1 15,3-2-15,28 3 0,0 3 16,-10 0-16,-7-2 0,4-3 0,2-1 15,-7 3-15,-3 3 0,4 0 16,2 0-16,-2-2 0,0 0 16,4-2-16,2-2 0,-4 2 15,-4 1-15,4-3 0,2-1 16,-4 5-16,0 4 0,-1-4 16,3-1-16,-1-4 0,-1 0 0,5 3 15,3 0-15,-5 1 16,-4 1-16,1-4 0,2-2 0,-2-1 15,-2 1-15,4 0 0,3 2 16,-8 3-16,-5 1 0,4 0 16,3 1-16,-5 1 0,-3 0 15,2-3-15,0-1 0,-6 0 16,-4 1-16,2 0 0,2 1 16,-18 0-16,2 0 0,-1 1 15,0-1-15,-4 1 0,-2-2 0,1 4 16,-2 2-16,-4-3 0,-3-4 15,-3 1-15,-2 1 0,-4 0 16,-3 4-16,-13-5 0,-8-4 16,9 2-16,4 1 0,1 1 15</inkml:trace>
  <inkml:trace contextRef="#ctx0" brushRef="#br0" timeOffset="200186.1816">19217 9339 0,'0'0'0,"0"0"0,0 0 16,0 0-16,0 0 0,24 3 16,-24-3-16,0 0 0,26 5 0,-26-5 15,23 4-15,-12-1 16,0 1-16,2-1 0,2 0 16,1 0-16,-1 0 0,4 1 15,2 0-15,0-1 0,1 1 0,8-1 16,1 1-16,1-2 0,1 1 15,3-1-15,4 0 0,6-2 16,-2-1-16,4 0 16,2 0-16,-2-1 0,-3 0 0,13 0 15,2-1-15,-4 1 0,-4 1 0,13-2 16,3 0-16,-6 1 16,-5 1-16,15 0 0,3 0 15,-10 3-15,-5 1 0,34 3 16,0 0-16,-16-1 0,-10 1 0,8-4 15,6-2-15,-7 1 0,-6 1 16,7 0-16,5 1 0,-7-1 16,-4-1-16,10 3 0,8 1 15,-8 1-15,-6-3 0,7 2 16,7 2-16,-7-3 0,-6-3 0,9-1 16,6-2-16,-7 2 0,-5 2 15,10 1-15,6-1 16,-9-2-16,-8-2 0,13 1 0,10-1 15,-12 0-15,-9 0 0,16-2 16,11-3-16,-15 3 0,-8 0 0,8 2 16,6 0-16,-9-1 15,-9 1-15,10 0 0,7-1 16,-9-1-16,-5 1 0,9 2 16,9 1-16,-14 1 0,-9-1 0,15-3 15,12-3-15,-15 4 0,-9 1 16,11 0-16,11 1 15,-13-1-15,-8 2 0,12-3 0,6-1 16,-9 0-16,-9-1 0,11 3 16,6 3-16,-12-4 0,-8-2 0,12 2 15,9 1-15,-13-2 16,-9 2-16,14 0 0,11 2 16,-13 0-16,-7-1 0,10 0 15,10 0-15,-14-3 0,-8-1 0,10 3 16,7 2-16,-11-1 0,-7-1 15,11-3-15,10 0 0,-13 0 16,-8 2-16,13-1 0,9-3 16,-14 4-16,-10 2 0,14 0 15,9 1-15,-11-1 0,-5-2 0,10 4 16,6 2-16,-8-1 0,-6-2 16,8-6-16,7-1 15,-13 6-15,-9 7 0,14-6 0,9-5 16,-9 0-16,-7-2 0,7 2 15,5 2-15,-12-2 0,-8-2 16,15 3-16,8 3 0,-11 0 16,-8 0-16,7 2 0,5-1 15,-10 5-15,-7 0 0,12-3 16,9-4-16,-15 5 0,-11 6 0,3-6 16,3-4-16,-12 2 0,-8 3 15,-10-2-15,-6-1 16,-12-6-16,-9-3 0,-16-4 0,-10-3 15,1 5-15,2 3 0,0 1 16</inkml:trace>
  <inkml:trace contextRef="#ctx0" brushRef="#br0" timeOffset="201534.6928">2552 10378 0,'0'0'0,"0"0"0,0 0 0,0 0 16,0 0-16,0 0 0,0 0 0,29 5 15,-29-5-15,21 4 0,-21-4 16,33 7-16,-14-2 0,3 0 16,2 1-16,5-2 0,-1 0 15,15 2-15,5-1 0,-1-2 16,4-4-16,13 0 0,2 1 15,0-2-15,0-2 0,18 2 16,4 4-16,12-1 0,-4-1 0,15-2 16,-3-1-16,-3 1 0,-3 0 15,43 0-15,-11 2 0,-10-1 16,-5 0-16,1 1 0,-1 1 16,-7 1-16,-6 0 0,4-2 15,3-2-15,-3-1 0,0-2 0,-2 2 16,-2 0-16,0 2 0,1 2 15,3-3-15,1-2 16,-8-1-16,-7 0 0,-3 3 0,0 1 16,-5-2-16,-2-1 0,-3 0 15,-3 1-15,-8 0 0,-7 0 16,-2-1-16,-4 0 0,-9 3 16,-6 3-16,-3 0 0,-2 2 15,-13-1-15,-7-1 0,-6 0 16</inkml:trace>
  <inkml:trace contextRef="#ctx0" brushRef="#br0" timeOffset="210851.3632">7820 10286 0,'0'0'15,"0"0"-15,0 0 0,0 0 0,0 0 16,0 0-16,0 0 16,0 0-16,23-7 0,-23 7 0,0 0 15,33 0-15,-33 0 0,33 1 16,-10-1-16,0 1 0,2 1 15,4 0-15,6-1 0,10 1 16,1 0-16,16 2 0,4 1 16,-2-1-16,-2-2 0,17 3 15,5 2-15,-5-2 0,-3 0 16,21 0-16,4 0 0,3 1 16,-9-3-16,45 6 0,-8 0 15,-13-4-15,-8-2 0,1 1 0,3 2 16,-10-1-16,-7 1 0,13-5 15,9-2-15,-11 1 0,-7 1 16,11 1-16,10-1 0,-9 4 16,-5 1-16,7-3 0,3-3 15,-6-4-15,-5-1 0,11 2 16,7 1-16,-12 1 0,-6 0 0,11-2 16,7-1-16,-7 3 15,-4 3-15,8-3 0,7-1 0,-10 1 16,-6 1-16,13-2 15,8-3-15,-13 2 0,-10 1 0,10 3 16,7 0-16,-9 1 0,-7 0 16,11 1-16,6-1 0,-13 0 15,-9 1-15,11-3 0,7-1 16,-9 3-16,-6 2 0,8-1 16,5 0-16,-8-3 0,-7-1 0,10-3 15,7 1-15,-10 4 0,-7 2 16,9-3-16,6-2 0,-10-1 15,-9-1-15,8 2 0,5 1 16,-11-3-16,-8-2 0,5 5 16,3 3-16,-11 3 0,-9 4 0,8-13 15,6-9-15,-14 4 16,-7 3-16,-4 2 0,-3 0 16,-5 1-16,-5 1 0,-2 1 15,1 1-15,-15 1 0,-8-1 16,-5-1-16,-3-3 0,-6 2 15,-4 1-15,-7 1 0,-7 0 0,-5 0 16,-2 0-16,-14 1 0,-8 1 16,8-1-16,4 1 0,2-1 15</inkml:trace>
  <inkml:trace contextRef="#ctx0" brushRef="#br0" timeOffset="216118.5563">19860 10407 0,'0'0'0,"0"0"15,0 0-15,0 0 0,0 0 0,29-6 16,-29 6-16,26 0 0,-26 0 15,36 3-15,-14 0 16,4-2-16,1 2 0,7-1 0,6 0 16,12 1-16,1 0 0,20 0 15,5-1-15,-1 0 0,0-1 0,23-2 16,22-3-16,-9 4 16,-6 0-16,55-1 0,16 0 15,-25-3-15,-15 0 0,8 0 16,7 0-16,-16 5 0,-9 4 0,12-6 15,9-3-15,-10 2 0,-6 1 16,14 1-16,7 1 0,-12-3 16,-10-2-16,10-2 0,7 2 15,-11 0-15,-7 1 0,9-4 16,7-1-16,-14 3 0,-8 2 0,9 0 16,7 1-16,-11-3 15,-7 1-15,8 2 0,8-1 16,-15-1-16,-9 0 0,15 0 15,9 2-15,-12 0 0,-9 0 0,6-1 16,5 0-16,-11-1 0,-6 2 16,8-1-16,7 0 0,-11-1 15,-6-1-15,9 3 0,5 3 16,-11 0-16,-9 1 0,12-2 16,9-1-16,-12-1 0,-6 1 0,10 3 15,5 2-15,-9-2 0,-8 0 16,6 0-16,5 0 15,-10-1-15,-7-2 0,4 0 0,4 0 16,-10 2-16,-6 0 0,7-5 16,6-6-16,-11 4 0,-6 2 15,5-3-15,2 0 0,-8-1 16,-6-1-16,-2 3 0,1-1 16,-11 3-16,-5 1 0,-3 1 15,-1 0-15,-6-4 0,-4-1 0,-3 3 16,-3 3-16,-7-1 0,-4-2 15,-3 3-15,-2 2 0,-7 0 16,-6 1-16,-6-1 0,-5 0 16,0 3-16,-3 1 0,-8 1 15,-8 1-15,6-3 0,3 0 0,2-2 16</inkml:trace>
  <inkml:trace contextRef="#ctx0" brushRef="#br0" timeOffset="237685.617">2434 11505 0,'0'0'0,"0"0"0,0 0 15,0 0-15,0 0 0,0 0 0,0 0 16,0 0-16,0 0 15,0 0-15,0 0 0,29 3 0,-29-3 16,25 8-16,-25-8 0,38 7 16,-15-4-16,5 1 0,4 1 15,5-1-15,0-2 0,21 0 16,1-2-16,17 0 0,-2-1 0,18-1 16,-1 0-16,13 0 0,-8 0 15,16-3-15,-1 1 16,-2 1-16,-5 2 0,46-3 0,-15 1 15,-17 3-15,-13 3 0,8-8 16,0-4-16,-14 3 16,-13 5-16,-7 0 0,-1 2 0,-7-3 15,-3-2-15,-4-1 0,-3-2 16,-12 3-16,-8 2 0,-6 1 16,0 1-16,-10-1 0,-6-1 0,-5 0 15,-3 0-15,-7-1 0,-1 1 16,-3 2-16,3 0 15,-3 0-15,1 1 0,-1-1 0</inkml:trace>
  <inkml:trace contextRef="#ctx0" brushRef="#br0" timeOffset="239585.6495">6356 11462 0,'0'0'0,"0"0"15,0 0-15,0 0 0,0 0 0,0 0 16,0 0-16,28-1 0,-28 1 15,0 0-15,27 0 0,-27 0 16,0 0-16,33 1 0,-18-1 16,2 2-16,2-2 0,0 0 15,2 0-15,1 1 0,3-1 0,8 0 16,0 0-16,1 1 0,0-1 16,0 0-16,4 0 0,-2 0 15,-1-1-15,12 0 0,-2-1 16,-2 1-16,-2 2 0,8-2 15,1-2-15,-4 2 0,-3 1 16,2 0-16,2 0 0,-4 0 16,-2 0-16,6-1 0,1-1 15,-1 1-15,-3 2 0,1-1 16,1 0-16,-3 0 0,-3-1 0,4 1 16,0 1-16,0 0 15,0 1-15,7-1 0,2-1 16,-4 1-16,-5 0 0,5 0 0,1 0 15,-2 1-15,2-1 0,6 1 16,5 0-16,-6-1 0,-4 0 16,-1-1-16,2 0 0,9 1 15,2 0-15,26 1 16,-1 0-16,-37-1 0,2-1 0,27 1 16,-7-1-16,-3 1 0,-2 1 15,6-2-15,3 0 16,12-1-16,9-1 0,-20 3 15,-16 4-15,9-4 0,6-2 16,-10 2-16,-6 0 0,10 1 16,7-1-16,-13-2 0,-9-1 0,11-1 15,8-1-15,-7 5 0,-7 3 16,10-3-16,7-2 16,-9 1-16,-8 1 0,13-3 0,8-2 15,-13 2-15,-8 2 0,7 1 16,5 2-16,-8-2 0,-6-1 15,11 0-15,5 0 0,-8 3 16,-5 1-16,10 1 0,6 0 16,-15-4-16,-10-1 0,13 1 15,10 1-15,-10-1 0,-7-1 0,9 1 16,4-1-16,-6 1 0,-6 0 16,12 2-16,7 1 15,-16-2-15,-10-2 0,14 0 0,9 1 16,-8-2-16,-7-2 0,8 1 15,3 0-15,-7 3 0,-5 1 0,7-1 16,5-1-16,-8 1 16,-7 1-16,4-2 0,3-1 15,-8 1-15,-4 2 0,8-1 16,8 2-16,-11-2 0,-6 1 0,7-3 16,7-2-16,-9 3 0,-6 2 15,10 0-15,6-1 16,-9-1-16,-5-1 0,6 2 0,6 1 15,-10 0-15,-6 0 0,8-1 16,7 1-16,-8 0 0,-4 1 16,8 1-16,7 0 0,-12 0 0,-9-2 15,7 0-15,4 0 16,-5 1-16,-3-1 0,5 3 0,4 1 16,-4-4-16,-5-2 0,7 0 15,6 0-15,-10 2 0,-6-2 16,7 0-16,5-4 0,-7 5 15,-5 4-15,6-1 0,2-1 16,-7-1-16,-5-5 0,6 6 16,5 0-16,-4-3 0,0-3 0,0 0 15,2 0-15,-6 5 0,-3 3 16,4-3-16,5-2 16,-6-1-16,-4 1 0,5-1 15,2-2-15,-5 2 0,-4 0 0,8-2 16,4-1-16,-8 4 0,-5 2 0,2-1 15,3 0-15,-4-1 16,-4 1-16,3-1 0,4 0 16,-4-1-16,-3-2 0,0 3 15,0 1-15,-14 0 0,2 0 0,4 2 16,3 2-16,-1-5 0,-2-1 16,6-1-16,3 2 15,-6 3-15,-5 1 0,7-4 0,4-1 16,-7 0-16,-3 1 0,1 1 15,0-1-15,1 0 0,-1-1 0,2 2 16,-1 2-16,-3 1 16,-3 1-16,4-3 0,1-5 15,-5 2-15,-1 1 0,0 1 16,1 0-16,-1 1 0,-2 0 0,3-1 16,3-2-16,-1 1 15,-3 0-15,1 1 0,-1 0 16,-2 0-16,-2 0 0,3-2 0,2-1 15,-4 0-15,-2 2 0,2 0 16,0 1-16,-1-2 0,-2 0 0,1 1 16,1 0-16,-1-2 15,0 1-15,0-1 0,2 1 16,-2 1-16,1 1 0,-2-1 16,-1-1-16,-4 0 0,0 0 0,0 2 15,-1 1-15,1-1 0,-1-1 16,0 0-16,0 1 0,1-1 15,0 1-15,-2-2 0,-2-1 16,1 0-16,-1 0 0,1 2 16,-1 1-16,1 0 0,-1-1 0,0 0 15,-2 1-15,0 0 0,1-1 16,-2 1-16,1-1 16,-1 0-16,1 0 0,-1 0 15,-2 0-15,2-1 0,-2 1 0,0 0 16,0 0-16,1 3 0,-1-3 15,-2 3-15,-1-2 0,-1 0 16,1-1-16,1 1 0</inkml:trace>
  <inkml:trace contextRef="#ctx0" brushRef="#br0" timeOffset="241085.3134">19692 11492 0,'0'0'0,"0"0"0,0 0 16,0 0-16,0 0 0,25 0 0,-25 0 15,0 0-15,29-6 0,-29 6 16,34-2 0,-12 0-16,3 0 0,0 1 15,0 1-15,10 0 0,0 0 0,0-1 16,0 0-16,12 0 0,0-2 16,-2 2-16,-2 0 0,5 0 15,2-1-15,7 1 0,-6 1 0,6 1 16,3 2-16,-5-1 0,-4 0 15,12-2-15,2-2 16,-4 2-16,-4 1 0,14-1 0,1 0 16,-10-1-16,-8 1 0,31 0 15,-3 0-15,-10-1 0,-6-2 0,4 2 16,2 1-16,-13 0 16,-7 1-16,9-2 0,5-1 15,-7 1-15,-3 1 0,4 0 16,3-1-16,-8-1 0,-5 2 0,8-1 15,8 0-15,-9-1 0,-4 1 16,5 1-16,1 2 16,-3 0-16,0-1 0,3-3 0,4-4 15,-9 3-15,-6 1 0,12 3 16,7 2-16,-7-2 0,-4-2 0,7-2 16,5-1-16,-10 4 15,-8 2-15,10 1 0,7 3 16,-5-4-16,-4-1 0,7 0 0,5 0 15,-12-1-15,-7 0 0,10 2 16,6 0-16,-3-1 0,-3 0 16,8 1-16,4 1 0,-10-1 15,-5-1-15,5 2 0,3 2 16,-7-2-16,-2 0 0,8 0 16,6-2-16,-7 2 0,-5 1 0,8-1 15,6-1-15,-10-3 16,-8-1-16,9 4 0,5 2 15,-3-1-15,-3 0 0,5-2 16,5-2-16,-10 1 0,-6 1 0,9-2 16,7 0-16,-8 0 0,-6 0 0,7-1 15,5-2-15,-5 4 16,-6 2-16,6 0 0,4-1 16,-10 1-16,-6 0 0,10-2 0,7 0 15,-7 0-15,-5-1 0,9-2 16,3-1-16,-9-2 0,-8 0 15,7 4-15,4 1 0,-5-2 16,-2 1-16,5 3 0,4 3 16,-7-4-16,-3-5 0,7 3 15,5-1-15,-10 3 0,-9 1 0,13-1 16,8 0-16,-12-2 16,-6-1-16,7 1 0,4-1 15,-5 2-15,-3 0 0,3-3 16,2-2-16,-9 2 0,-7 2 0,10 0 15,5-1-15,-3 0 0,-3 0 16,6-1-16,4 1 0,-10 1 16,-7 0-16,12 0 0,6-1 15,-9 1-15,-6 1 0,5 1 16,2 0-16,-3 0 0,-2 0 0,4 0 16,5 1-16,-10 3 0,-7 2 15,9-4-15,6-3 16,-9 0-16,-7 0 0,5 3 0,5 2 15,-5-1-15,-5-2 0,0 2 16,0 0-16,-6-6 0,-2-4 0,2 5 16,1 3-16,-8 3 15,-6 3-15,4-7 0,3-3 16,-6-1-16,-3 3 0,-5 0 16,-4 0-16,-9-1 0,0 0 0,-1 1 15,0-2-15,1 3 0,-2 2 16,-2-2-16,2 0 15,-2 0-15,0 4 0,-3-1 0,-2 0 16,0 0-16,-2-1 0,2 0 16,0-1-16,2 0 0</inkml:trace>
  <inkml:trace contextRef="#ctx0" brushRef="#br0" timeOffset="245336.704">2435 12565 0,'0'0'0,"0"0"16,0 0-16,0 0 0,0 0 0,0 0 15,0 0-15,0 0 16,25-5-16,-25 5 0,0 0 16,23 2-16,-23-2 0,0 0 15,31-1-15,-19 0 0,1 2 0,-1-1 16,3 0-16,-1 0 0,1 0 15,4 1-15,1 1 16,-2-2-16,2 0 0,11 0 16,3-1-1,2 0-15,1 1 0,-2 1 0,0 0 0,5 1 16,3 0-16,0 0 16,-2-1-16,7 1 0,-4 0 15,0 1-15,-1-2 0,1 2 16,2 1-16,-2-1 0,-2-1 0,9 2 15,-2 0-15,-3 0 0,-6-2 16,3 1-16,2 0 0,0 0 16,-1-1-16,3 1 0,3 2 15,-4-1-15,-3 1 0,5-2 16,0 0-16,-2 2 0,-4-1 0,11 0 16,0-1-16,-2-1 0,-3-2 15,3 1-15,2-1 0,1 2 16,-2 1-16,0-1 15,-1-2-15,2 1 0,-2 0 0,6 1 16,7 0 0,-2 0-16,-2 3 0,22-4 0,-12-4 0,-4 2 15,-3-1-15,5 7 16,2 2-16,-12-3 0,-6-3 16,-3-2-16,2 0 0,-1 3 0,2 1 15,-1 0-15,1-2 0,2-1 16,1-2-16,4 1 15,1 2-15,7-1 0,3 1 16,-16-1-16,-11 0 0,9-1 16,6-1-16,-12 2 0,-11-1 0,13 0 15,10 1-15,-8-1 0,-6-1 16,5 0-16,5-1 16,-1 2-16,-1 3 0,0-2 15,2-1-15,-9-3 0,-2-1 0,5 2 16,5 0-16,-8 1 0,-5 0 15,6 1-15,6 2 0,-11 0 16,-5-1-16,11-3 0,6-3 16,-9 6-16,-6 3 0,6-1 15,7-2-15,-8-2 0,-3 1 0,5 0 16,5 0-16,-7 0 16,-4 0-16,5 2 0,4 1 15,-5-1-15,-4 0 0,3 0 16,4 0-16,-9-2 0,-1 0 0,4 2 15,3 1-15,-1 1 0,-1 0 16,0 0-16,-1-2 0,-19-2 16,2-1-16,24 1 0,0 0 15,-21 2-15,-1 2 0,9-2 16,6 0-16,-6 1 0,-4 1 0,8-2 16,6 0-16,-6 1 0,-5-1 15,4 0-15,5 0 16,-6 0-16,-7 2 0,10-1 15,5 2-15,-9-3 0,-5-1 0,6 0 16,5 0-16,-5 1 0,-6-1 0,7 1 16,2 1-16,-2-2 15,-3 0-15,1 0 0,3 0 16,-7 1-16,0 1 0,5 0 16,0-1-16,-5 0 0,0 1 0,5 0 15,1-2-15,-9 0 0,-1 0 16,6 0-16,4 0 15,-5-2-15,-4-1 0,5 2 0,3 3 16,-4 0-16,-2 1 0,1-3 16,2 0-16,0-1 0,0-1 0,3 1 15,0 1-15,-2 1 0,-1 2 16,1-3-16,1 0 16,-2 0-16,0-1 0,2 1 15,1-2-15,-4 2 0,-2 2 0,5 0 16,4 2-16,-7-3 0,-3-2 15,5 0-15,4 1 0,-3 0 16,-5 0-16,4 0 0,1-1 16,-2 1-16,-2 0 0,1 0 15,1-1-15,0 0 0,0 0 0,1 0 16,1-2-16,-2 3 16,-1 0-16,3 3 0,2-1 15,-5-2-15,-4 0 0,5 1 0,4 3 16,-4-3-16,-3-2 0,5 1 15,5 0-15,-5 1 0,-3 1 16,2-1-16,3-1 0,-3 2 16,-1 0-16,1-2 0,0-1 15,1 2-15,-1 1 0,1-2 16,1 0-16,-1 1 0,-3 0 0,3 3 16,2 1-16,-1-4 0,-3-4 15,4 3-15,3 2 16,-5-1-16,-3 0 0,6 0 0,3-1 15,-4 0-15,-5-1 0,4 2 16,4 1-16,-5 0 0,-3-2 0,5-1 16,2 0-16,-4 1 15,-1-1-15,1 1 0,2 0 16,-1 1-16,-2-1 0,0-1 16,0-2-16,-1 0 0,-1 3 0,1-1 15,1-1-15,-2 0 0,-1-1 16,2 2-16,4 1 15,-5-3-15,-3-1 0,5 2 0,2 1 16,-4 2-16,-3 1 0,4-3 16,3-1-16,-3-1 0,-1 0 0,1 0 15,2 1-15,-2 0 16,1 1-16,0 1 0,2-1 16,-2 1-16,-2 0 0,2-1 15,2-1-15,-2 0 0,-1 2 0,2-1 16,3 0-16,-5-1 0,-2 2 15,5-1-15,5-1 0,-5 2 16,-4 1-16,6 0 0,2 0 16,-4 0-16,-5 0 0,5 0 15,5 2-15,-4-3 0,-3-2 0,5 2 16,4 0-16,-5 2 16,-4-2-16,4-2 0,5 1 15,-4 2-15,-4 1 0,9-2 16,3 1-16,-11-1 0,-2 2 0,9-3 15,2 0-15,-8 0 0,-2 1 16,10 0-16,3 1 0,-12-1 16,-3 1-16,10 0 0,3 0 15,-4-1-15,-3 0 0,4 0 16,4 1-16,-6-1 0,-5 0 0,6 0 16,5 2-16,-7-1 0,-2 0 15,7 1-15,6 0 16,-8-2-16,-6-2 0,7 3 0,5 2 15,-7-3-15,-5-2 0,8 0 16,5 0-16,-4 2 0,-3 2 0,5-2 16,2-2-16,-4 1 15,-4 0-15,27-1 0,2 0 16,-34 2-16,-2 2 0,26 0 16,-3 2-16,-6-3 0,-5-1 0,5-3 15,5-1-15,-9 3 0,-4 1 16,10 0-16,7 0 15,-13-1-15,-8-1 0,8 1 0,6 1 16,-3 0-16,0 0 0,2 0 16,1 0-16,-2 0 0,-3-2 0,7 1 15,3 0-15,-9 1 16,-6-1-16,7 0 0,6-2 16,-8 2-16,-4 1 0,4-1 15,4 0-15,-2-2 0,-2 0 0,7-1 16,3 1-16,-7 1 0,-7 1 15,7-2-15,4-1 16,-7 3-16,-6 1 0,8-2 0,8 1 16,-6-1-16,-1 0 0,-1 3 15,2 3-15,-5-4 0,-3-3 0,8-1 16,5-2-16,-7 1 16,-5 1-16,9 0 0,6 0 15,-11 2-15,-7 2 0,7 0 16,8-1-16,-5-1 0,-5-2 0,5 0 15,3 0-15,-3 0 0,-3 2 16,3 0-16,4-2 0,-10 6 16,-5 2-16,11-4 0,7-4 15,-9 1-15,-7 0 0,6 3 16,4 2-16,-3 0 0,-2-2 0,4-3 16,3 0-16,-6 1 0,-2 1 15,5 0-15,3 1 16,-10 2-16,-5 2 0,8-3 0,5-2 15,-9-2-15,-7-3 0,11 6 16,7 4-16,0 1 16,2-1-16,-8 0 0,-2 0 15,-5-4-15,-4-3 0,2 2 0,1 1 16,1 0-16,2 1 0,-1 1 16,1 0-16,-4 1 0,0 0 15,0 1-15,1 0 0,0-3 16,0-1-16,0 1 0,1 1 15,-17 0-15,3 0 0,-2 1 16,3 1-16,2-1 0,2 0 0,0 1 16,-1 3-16,3-6 0,0-2 15,-1 1-15,0-1 0,-2 2 16,0-1-16,0 1 0,1-1 16,-8 0-16,-1 0 0,1 0 15,2 0-15,0 0 0,1 0 16,-2 3-16,-3 2 0,1-3 15,2-3-15,1 1 16,3 1-16,-4 1 0,0-1 16,0 1-16,-2 0 0,0-2 15,1 0-15,-4 1 0,-4 0 0,2 2 16,0 1-16,-2-5 0,-3-3 16,2 4-16,-1 1 15,-4 1-15,-2-1 0,-1 0 16,-1-1-16,-3 0 0,0 0 0,-3 1 15,-2-1-15,-1 4 0,-1-1 16,-1 0-16,2-1 0,1-2 16</inkml:trace>
  <inkml:trace contextRef="#ctx0" brushRef="#br0" timeOffset="248169.3878">24638 12683 0,'0'0'0,"0"0"0,0 0 15,0 0-15,0 0 0,23-7 16,-23 7-16,0 0 0,30-1 16,-30 1-16,25 5 0,-9-3 15,1-1-15,3-1 0,1 1 16,0 0-16,0 1 0,5-1 16,5 0-16,9 1 0,-2 1 0,7 0 15,3 0-15,14-2 16,1 1-16,8-1 0,8-1 15,7 0-15,-7-1 0,11 1 0,-1-1 16,9 0-16,-5 0 0,54-2 16,0 0-1,0-2-15,2 0 0,-35-2 16,-25 1-16,9-3 0,7 1 16,-14 2-16,-8 5 0,11-3 15,8-2-15,-11-1 0,-8 0 0,11 1 16,8 0-16,-12 2 0,-7 1 15,14-3-15,9-3 16,-11 2-16,-4 0 0,-4 6 0,-1 3 16,-1-3-16,-2-2 0,3-3 15,3 0-15,-8 3 0,-2 0 0,2 0 16,4-2-16,-7 1 16,-3-1-16,1 0 0,2-1 15,-3-1-15,-2-1 0,0 3 16,0 1-16,-1-2 0,-2-1 0,2-2 15,0 2-15,-4 0 0,-2 3 16,-1-1-16,1 0 0,-7 0 16,-5-1-16,2 2 0,2 2 15,-5 2-15,-4 1 0,-4-4 16,-2-2-16,-6 2 0,-2 2 0,-3 3 16,-3 2-16,-5-5 0,-5-4 15,-5 2-15,-6 0 0,-1 2 16</inkml:trace>
  <inkml:trace contextRef="#ctx0" brushRef="#br0" timeOffset="249670.0313">2377 13673 0,'0'0'0,"0"0"0,0 0 0,0 0 16,0 0-16,0 0 15,0 0-15,0 0 0,0 0 0,0 0 16,0 0-16,25-2 16,-25 2-16,0 0 0,27 3 15,-27-3-15,28 5 0,-10-3 0,1 0 16,2-1-16,3-1 0,1 1 15,4-1-15,13 1 0,4 0 16,-1-1-16,5-1 0,9-1 16,0 2-16,3 0 0,-2 2 15,15-2-15,1 0 0,9 2 16,-2 2-16,-4 0 0,-4 0 0,11 1 16,-4 0-16,-2-1 0,0 0 15,32 0-15,-13 1 0,-5-5 16,-6-4-16,0 2 0,1-1 15,-7 3-15,-3 2 0,0-2 16,4-3-16,-6 0 0,-2 0 16,0 0-16,-5 0 0,-1 3 15,-3 2-15,-2-1 0,-1 0 16,-13-1-16,-4-1 0,-3 0 16,-2-1-16,-10 4 0,-11 1 0,-7 0 15,-6-1-15,-3-1 0,-4-1 16,1-1-16,-1 1 0,0 0 15</inkml:trace>
  <inkml:trace contextRef="#ctx0" brushRef="#br0" timeOffset="253307.1883">6654 13622 0,'0'0'0,"0"0"16,0 0-16,0 0 0,0 0 0,26-1 15,-26 1 1,0 0-16,33 2 0,-33-2 15,25 1-15,-9 0 0,0 0 0,3 0 16,3 1-16,0-1 0,0 0 0,1 1 16,5 1-16,7 1 15,-1 0-15,4 0 0,2-1 16,0 0-16,-1 0 0,13 2 16,-1 0-16,0 1 0,-2 0 0,9 1 15,0 0-15,1 0 0,-1 0 16,10-1-16,-6 1 0,-1 0 15,-4 2-15,4-5 0,2-1 16,-1 1-16,-1 0 0,8 0 16,-6 1-16,-2-1 0,-1-3 0,3 0 15,3 0-15,23 1 0,-10 0 16,-7 0-16,-6 2 0,-4-3 16,-4-1-16,6-1 0,4-1 15,-6 2-15,-2 2 0,-2-2 16,1 1-16,-2-3 0,1-2 15,1 4-15,3 0 0,-5 0 16,-3 0-16,3 0 0,2 0 16,0-3-16,2-1 0,0 3 15,-2 1-15,-3 1 0,-3 0 0,4-2 16,1-4-16,2 1 0,0 1 16,2 0-16,0 1 0,-4 2 15,-4 2-15,5-1 0,2-1 16,3-2-16,2-3 0,1 3 15,-1 1-15,-6 0 0,-2 0 16,0-1-16,3 2 0,0 0 16,2 1-16,1-2 0,0 0 15,-3-3-15,-4 1 0,2 1 16,-1 2-16,4 3 0,1 0 0,1-4 16,1-3-16,-5 3 0,-2 1 15,0-4-15,3-1 0,0 1 16,3 2-16,0 2 0,1 0 15,-3 0-15,-2 1 0,0-3 16,3-2-16,-1 2 0,1 1 0,1 0 16,-1 0-16,0 0 0,-2 1 15,-1 0-15,-1 2 16,3-3-16,0-1 0,1 1 0,5 0 16,-4 1-16,-3 0 0,1 2 15,1 0-15,-3-3 0,-2-2 16,5 3-16,3 2 0,-2 0 15,-1 3-15,-4-3 0,0 0 16,-2-3-16,-1-2 0,4 1 16,3 1-16,-4 1 0,0 1 0,0-2 15,2-2-15,-4 3 0,-1 3 16,3 0-16,2-1 16,-2-2-16,-3-1 0,-1 0 0,-1 1 15,4 0-15,0-2 0,0 1 16,1-1-16,-4 2 0,-2 2 15,4-4-15,4 0 0,-3 2 16,1 2-16,0-3 0,3-2 16,-6 1-16,-3 1 0,4 0 15,4 0-15,-1 2 0,-2 3 0,1-2 16,-1-2-16,0-1 0,1-1 16,3 2-16,0 0 0,-3-1 15,-3-1-15,-1 3 0,0 3 16,3-5-16,0-1 0,0 0 15,1 2-15,-1 0 0,2 1 16,-2 1-16,0 1 0,-3-2 16,-1 0-16,4-4 0,3-2 15,-6 3-15,-3 3 0,3-1 0,3-1 16,-1 0-16,-3-1 0,-2 3 16,0 3-16,2-4 0,4-2 15,-2-1-15,1 1 0,-5 4 16,-3 3-16,3-5 0,6-2 15,-4-1-15,-1 0 0,-1 3 16,-1 1-16,3 1 0,1-1 0,-2-1 16,-1-3-16,0-2 15,0-2-15,5 4 0,4 3 16,-5 1-16,-3 3 0,-3-1 16,-2-1-16,1-1 0,-1 1 0,2-3 15,0 0-15,0 1 0,0-1 16,-1 1-16,1 0 0,-3 0 15,0 0-15,0 1 0,0 3 16,-3-7-16,-2-2 0,6 3 16,3 5-16,-4-6 0,-3-1 0,2 4 15,2 4-15,-2 1 0,-1 0 16,-1-5-16,0-2 16,1 1-16,-1 2 0,-1 0 0,0 2 15,-18-3-15,6-1 0,1-2 16,1-1-16,3 2 0,4 2 15,-1-2-15,-2-2 0,2 4 16,-1 3-16,1-4 0,-2-3 16,1 4-16,-2 3 0,2-1 15,0-1-15,-1-1 0,-3-1 0,2 1 16,3 0-16,-3-3 0,0-1 16,-2 3-16,0 4 0,-2-3 15,-1-2-15,1 1 0,0 2 16,1 0-16,0 0 0,0-1 15,0-3-15,-2 4 0,-4 1 16,1-1-16,0 0 0,0-1 16,-2-1-16,1 2 0,-2 2 15,-3 0-15,0-2 0,-1 0 16,-1 0-16,0 0 0,0 0 0,0 1 16,1-2-16,-1 0 0,-2 0 15,0 0-15,-2 0 0,-2-1 16,-2-1-16,1 1 0,2 2 15,1 0-15,0 1 0,1-1 16,0 0-16,-2 0 0,-1-1 0,0 0 16,-1-2-16,-2 2 15,1 1-15,1-1 0,1 0 16,1 0-16,-2 0 0,1 0 16,1 0-16,-1 1 0,-1-1 0,-1 1 15,-1-1-15,0 1 0,0-1 16,2-1-16,0 0 15,-2 1-15,-2 1 0,-1-1 0,1 0 16,-1 0-16,0 0 0,-3 0 16,1 0-16,-2 1 0,1-1 0,-2 0 15,0-1-15,0 1 0,0 1 16,-1-1-16,0 0 16,0-1-16,1 1 0,-1 0 0,-2 0 15,2 0-15,-2 0 0,2 0 16,0 0-16,-2 0 0,3 0 15,-3 0-15,2 0 0,-2 0 16,0 0-16,0 0 0,0 0 16,0 0-16,4 3 0,-4-3 15,0 0-15,7 0 0,-7 0 16,0 0-16,6 1 0,-6-1 0,0 0 16,8 0-16,-8 0 0,7 0 15,-7 0-15,6 0 0,-6 0 16,9-1-16,-9 1 0,9-4 15,-5 1-15,2 0 0,0 2 16,0 0-16,0 1 0,-2 0 16,-1 0-16,2 0 0,0 0 15,0-1-15,-1 1 0,0 0 16,1-1-16,0-1 0,2 2 0,0 0 16,-1-1-16,2 0 0,0 1 15,-1 0-15,2-2 0,1 2 16,2 0-16,1 0 0,3 2 15,0-2-15,2 0 0,2 1 16,2-1-16,1 1 0,1 1 0,7 0 16,0 1-16,1-1 15,1 1-15,0-2 0,1 1 16,3 0-16,-1 1 0,9 2 16,-1 2-16,1-3 0,0 0 0,0 1 15,0 0-15,10 1 0,-1-2 16,1 0-16,2-1 0,-4 2 15,-2 1-15,11-1 0,1 0 16,-1-2-16,-2 1 0,-1 2 16,-2-1-16,7-1 0,-3-2 0,3 0 15,1 0-15,-6-2 0,-3 0 16,0 0-16,-2 0 16,6 1-16,-1 2 0,16-2 0,-5 0 15,-9-2-15,-8 0 0,2 1 16,0 1-16,-5 0 0,-5 0 15,4 1-15,4 3 0,-2 0 16,-1 2-16,0-5 0,2-4 16,2 4-16,1 0 0,-1 2 15,-1-1-15,-2-3 0,-1-2 0,0 0 16,2 1-16,-5-3 0,-1-2 16,2 6-16,2 4 15,-4-5-15,-4-5 0,0 1 0,0 2 16,0-1-16,0 1 0,-1 0 15,1-1-15,-16 4 0,1 0 16,2-1-16,4-2 0,-2 1 16,-1 0-16,2-1 0,2-2 15,-1 1-15,-1 0 0,-1 0 16,0 0-16,1 1 0,1 2 0,-7-2 16,-1-1-16,1 0 0,-2 0 15,2-1-15,3 0 0,-2-1 16,-3-2-16,0 4 0,1 2 15,0 0-15,2-2 0,-1 0 16,-2-1-16,1 3 0,2 0 0,-1 0 16,1 1-16,-2-3 15,-2 0-15,2 1 0,1 1 16,0 1-16,2 1 0,-1-2 16,0-3-16,0 0 0,2-1 0,2 4 15,2 1-15,-1-1 0,-1-2 16,4 1-16,4 0 0,-1 2 15,1-1-15,3 1 0,2-1 16,1 0-16,3-1 0,8 1 16,1 0-16,-1-2 0,1-2 0,2 0 15,3 0-15,-2 1 16,0 1-16,11-4 0,-1 0 16,-4 1-16,-4 1 0,12 1 15,0 2-15,17 1 0,-7 1 0,-4-2 16,-2-1-16,-8 3 0,-4 2 15,4-1-15,1 0 0,-2 0 16,-4 1-16,2-1 0,1 0 16,-4 0-16,-2 1 0,-2-2 15,-2 0-15,-5 1 0,-4 1 0,-2-1 16,0-1-16,-6-1 0,-4 0 16,-9-1-16,-5 1 0,-4 0 15,-3 1-15,-3-2 0,-1-2 16,-11-6-16,-3-2 0,0 4 15,0 4-15,1 0 16</inkml:trace>
  <inkml:trace contextRef="#ctx0" brushRef="#br0" timeOffset="254703.2099">2589 14739 0,'0'0'0,"0"0"0,0 0 0,25 2 15,-25-2-15,26 2 0,-7 0 0,3 0 16,0 2-16,9-1 0,4 1 16,1-1-16,1 1 0,14 0 15,0 0-15,-1-2 0,1-1 16,15 2-16,4 0 0,-4-1 15,-3 0-15,16-1 0,2 1 16,-7-1-16,-2-2 0,12 1 16,3-2-16,-9 1 0,-2 0 0,36-1 15,-5-1-15,-19 2 0,-9 0 16,-1-2-16,2-3 0,-10 2 16,-4 1-16,-3 0 0,0 2 15,-12-2-15,-6-1 0,1 3 16,-2-1-16,-7 1 0,-6 1 15,-8-4-15,-6-4 0,-3 2 0,-2 2 16,-3 1-16,-3 0 0,-2 2 16</inkml:trace>
  <inkml:trace contextRef="#ctx0" brushRef="#br0" timeOffset="258602.7188">6002 14746 0,'0'0'0,"0"0"16,0 0-16,0 0 0,0 0 0,0 0 16,0 0-16,16-11 0,-16 11 15,0 0-15,34-3 0,-34 3 16,28-3-16,-8 2 0,2 0 16,1 0-16,1 2 0,6-1 15,4 0-15,8 0 0,0 1 16,4 0-16,4-1 0,13 3 15,0-2-15,16 1 0,-1 0 16,-4 0-16,-5 0 0,18 2 0,4-2 16,3 1-16,-11-1 0,7 1 15,5-1-15,27 2 0,-17-1 16,1 1-16,2 1 0,-11-1 16,-9-1-16,5-1 0,1-2 15,-5 0-15,-5 0 0,8-1 16,6-1-16,-11-1 0,-4 1 15,9 0-15,9 0 0,-9 1 16,-5 1-16,9-6 0,6-3 0,-11 2 16,-6 3-16,6 1 0,2 2 15,5 1-15,5 1 16,-1-1-16,2-2 0,-22-3 16,-15-2-16,6 1 0,4 0 0,3 3 15,2 2-15,4 2 0,1 0 16,-5-2-16,-5-1 0,14-1 15,10-2-15,-15 2 16,-11 0-16,-4 2 0,-1 0 0,2-3 16,3-4-16,0 3 0,0-1 15,-3 1-15,-3 0 0,6 0 16,4 1-16,-8 0 0,-4-3 0,-1 0 16,1-1-16,-4 1 0,-3 1 15,1-1-15,0-1 0,-1 4 16,2 3-16,0 0 0,-2 0 15,-2-3-15,-4-2 0,4 1 16,3 2-16,-7 0 0,-5 0 16,-2 0-16,-3-1 15,3 3-15,4 3 0,-4-2 0,-3-1 16,-2-1-16,-2-1 0,-6 2 16,-3 0-16,1 0 0,0 1 0,-2 0 15,-4 1-15,-6 0 0,-4 0 16,0 0-16,2-1 15,-7 0-15,1 0 0,0 0 0,0-1 16,-3 0-16,-1 0 0,-2 2 16,0 0-16,-3-1 0,0 0 15,1 0-15,-1 0 0,-1 0 16,-2 0-16,2 0 0,-2 0 16,3 1-16,-3-1 0,0 0 0,2-1 15,-2 1-15,0 0 0,0 0 16,0 0-1,0 0-15,-3 1 0,-3 1 0,-2-1 0,-4-1 16,-3 0-16,2-1 16,0 1-16,2-1 0</inkml:trace>
  <inkml:trace contextRef="#ctx0" brushRef="#br0" timeOffset="260319.3967">14302 14608 0,'0'0'0,"0"0"15,0 0-15,24-2 0,-24 2 0,25-1 16,-9-2-16,2 1 0,1 1 0,10 0 16,4 0-1,1-1-15,-1 1 0,4 0 0,5 0 16,9 0-16,-2 0 0,17-1 15,6 0-15,-2 2 0,-2 2 0,19 2 16,5 0-16,-5-1 0,-2-1 16,53 6-16,22 3 0,-26 0 15,-20 0-15,15-1 0,9 0 16,-13-2-16,-11-2 0,32 2 16,21 3-16,-20-2 0,-14-1 15,-5-6-15,-3-4 0,2 4 16,3 1-16,31-2 15,21 0-15,14 0 16,10-1-16,-42 0 0,-28 0 16,-6 0-16,-4 1 0,-3-4 0,0-1 15,-1-2-15,0 2 16,-3-3-16,-3-2 0,1 0 0,1 0 16,-3 3-16,-3 2 0,12-1 15,7 0-15,-19-1 16,-13 2-16,1-2 0,0-1 0,-6 2 15,-4 2-15,6-2 0,3 2 16,-17-3-16,-12-1 0,-2 1 16,-3 1-16,-3-1 0,-1-1 0,5-1 15,4 0 1,-14 1-16,-10 1 0,-12 4 0,-8 2 16,0-2-16,2 0 0,-6-1 15,-2-1-15,-8 1 0,-6 1 16,-6 2-16,0 0 0,-8 8 15,-2 2-15,2-3 0,4-1 0,0-2 16</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32:51.153"/>
    </inkml:context>
    <inkml:brush xml:id="br0">
      <inkml:brushProperty name="width" value="0.05292" units="cm"/>
      <inkml:brushProperty name="height" value="0.05292" units="cm"/>
      <inkml:brushProperty name="color" value="#FF0000"/>
    </inkml:brush>
  </inkml:definitions>
  <inkml:trace contextRef="#ctx0" brushRef="#br0">3252 3707 0,'0'0'0,"13"0"0,6-1 15,1 0-15,4 0 0,16-2 16,10 1-16,14-1 0,4 1 0,23 0 16,7 1-16,13-3 15,-7-1-15,20-4 0,3-1 16,36 0-16,-21 3 0,-2 4 0,-2-1 15,-19 3-15,-13 1 0,4 3 16,0 0-16,-16 1 0,-13 0 16,-12 3-16,-5 1 0,-20-1 15,-12-1-15,-10-3 0,-7-1 16,-6 0-16</inkml:trace>
  <inkml:trace contextRef="#ctx0" brushRef="#br0" timeOffset="2233.5907">7620 3683 0,'0'0'0,"0"0"15,22-5-15,-22 5 0,27-2 0,-9-1 16,4 0-16,3 0 0,1 0 15,12-1-15,2 1 0,2 0 16,1 2-16,15-2 0,3 1 16,9-1-16,-3 0 0,6 0 15,5 3-15,8 2 0,-4-2 16,16 0-16,3-3 0,-6 4 16,-6 5-16,47-3 0,-7-2 15,-15-2-15,-11-1 0,12 2 0,8 2 16,-11-3-16,-9-3 0,11 6 15,7 3-15,-8-2 0,-7-2 16,14 0-16,6-1 0,-6 0 16,-5 0-16,15 2 0,11 3 15,-14-3-15,-8-2 0,10 2 16,8-1-16,-13 0 0,-9-2 0,14 5 16,10 1-16,-12-3 0,-8-2 15,10 5-15,8 1 0,-11-3 16,-7-3-16,9 0 0,5 0 15,-9 0-15,-6-1 0,9-2 16,6 2-16,-8 1 0,-5 0 0,12 0 31,11-2-31,-17 4 0,-9-2 0,9 0 0,6-4 16,-11 3-16,-6 1 0,4-1 16,5-3-16,-14 2 0,-9 0 0,4 1 15,3 1-15,-12 2 0,-8 0 16,0 4-16,1 1 0,-12-5 15,-8-4-15,-5 2 0,-4 2 16,-15 0-16,-9 1 0,-6 1 16,-3-2-16,-13 3 0,-9 2 0,0-3 15,-2 0-15,-1-2 0</inkml:trace>
  <inkml:trace contextRef="#ctx0" brushRef="#br0" timeOffset="6934.5571">5170 4818 0,'0'0'0,"10"0"16,3 2-16,0-2 0,2 0 0,8 0 15,6 2-15,3 0 0,4 0 16,13 4-16,5 1 15,-1-2-15,0 0 0,16 0 0,5 1 16,-1-2-16,-2 0 0,22 0 16,7-1-16,6 3 0,-7 2 15,50 1-15,-9-1 0,-11-5 16,-9-1-16,13-1 0,7 0 16,-8-1-16,-3-1 0,12 1 15,11 0-15,-11 1 0,-6 2 0,15-2 16,10-1-16,-8 2 0,-4 0 15,9 0-15,10-1 0,-11 0 16,-6-1-16,11 3 0,8 0 16,-10-2-16,-7-1 0,8 0 15,5 0-15,-18 2 0,-12-1 0,10 1 16,5 1-16,-14-1 16,-9 3-16,-8-1 0,-4 2 0,-22 1 15,-12 2-15,-12-5 0,-7-1 16,-22-1-16,-16-2 0,-7 0 15,-6 0-15,-4 0 0</inkml:trace>
  <inkml:trace contextRef="#ctx0" brushRef="#br0" timeOffset="7918.133">6769 4586 0,'0'0'0,"0"0"0,0 0 0,0 0 16,0 0-16,0 0 0,0 0 15,0 0-15,-24 7 0,24-7 16,-24 10-16,24-10 0,-30 11 0,9-3 16,-2 1-16,-3 1 0,2 0 15,-6 3-15,2 1 0,0-2 16,3 0-16,4-1 15,3 0-15,4 0 0,3-3 0,4-1 16,5 0-16,3-1 0,5-1 16,3 2-16,6-1 0,1-2 15,3-3-15,4 1 0,5 1 16,-1-1-16,1 0 0,8 0 16,0 0-16,-2-1 0,-3-2 0,-2 1 15,0-1-15,-4-1 0,-3 0 16,-2-1-16,-2-3 15,-3 1-15,-1-1 0,-2-2 0,-5 1 16,1-2-16,-4 0 0,-1-2 16,-3-1-16,-3 2 0,-1-2 15,-1 1-15,-2 0 0,0 1 16,-2 0-16,-1 1 0,-1 0 16,0 3-16,2 0 0,-6 6 0,0 3 15,4 0-15,-1-2 0,3 1 16</inkml:trace>
  <inkml:trace contextRef="#ctx0" brushRef="#br0" timeOffset="10738.194">6840 3849 0,'0'0'15,"0"0"-15,0 0 0,16 18 0,-9-8 16,2 4-16,2 2 0,-1 4 16,-1 1-16,6 10 0,1 2 15,1 1-15,2-2 0,-3 2 16,0-8-16,-5-4 0</inkml:trace>
  <inkml:trace contextRef="#ctx0" brushRef="#br0" timeOffset="19383.6115">8914 4728 0,'0'0'0,"0"0"0,0 0 16,20 4-16,-20-4 0,29 6 15,-6-2-15,2 0 0,4-1 0,17 0 16,10-2-16,0 1 16,1-1-16,28-3 0,27-2 15,-8 1-15,-8-2 0,27-2 16,25-3-16,29-2 0,-31 2 0,0 2 15,-1-1-15,-25 2 0,-16 1 16,-7 7-16,-3 4 0,-17 0 16,-12-1-16,-11-1 0,-8-1 15,-15-2-15,-11-1 0,-14 5 16,-10 2-16,2-2 0,0-1 0,2-3 16</inkml:trace>
  <inkml:trace contextRef="#ctx0" brushRef="#br0" timeOffset="25426.0429">1909 5485 0,'0'0'0,"0"0"16,0 0-16,0 0 0,0 0 0,0 0 16,0 0-16,0 0 15,-5 26-15,5-26 0,-9 25 0,9-25 16,-4 32-16,0-11 0,1 2 15,-2 3-15,1 1 0,-2 13 16,0 4-16,2 1 0,-2 1 16,-3 14-16,-1 5 0,4-2 15,-3-1-15,1 16 0,3 3 16,-2 2-16,4-8 0,-4 18 16,0 2-16,2-9 0,3-7 0,-1 30 15,-1-14-15,4-10 0,2-7 16,2 1-16,-1 3 0,0-12 15,1-6-15,1 1 0,0 2 16,1-6-16,3-3 0,0 0 16,1 0-16,-4-11 0,1-5 0,0-5 15,0-1-15,0-4 16,0-2-16,-4-7 0,-2-1 16,1-7-16,-2-5 0,0-1 15,4 1-15,-4-5 0,0-5 0,0 0 16,2-1-16,-2 1 0,3-1 15,-3 1-15</inkml:trace>
  <inkml:trace contextRef="#ctx0" brushRef="#br0" timeOffset="28451.2924">2568 5739 0,'0'0'0,"0"0"0,0 0 15,0 0-15,0 0 0,0 0 0,0 0 16,0 0-16,0 0 0,-4-18 15,4 18-15,0 0 0,0 0 16,0 0-16,26-3 0,-26 3 16,0 0-16,34 5 0,-34-5 15,35 8-15,-16-6 0,3 1 16,3 0-16,2 1 0,2-2 0,13 0 16,2 2-16,4-2 0,0-3 15,12 0-15,-1 0 0,1 1 16,3 0-16,13-1 0,0-2 15,10-1-15,-3-1 0,1 1 16,1 0-16,8 1 0,-5-1 16,36-1-16,-12-1 0,-9 4 15,-9 0-15,3 1 0,4 0 16,-6 0-16,-5 1 0,4 0 16,2 0-16,-8-1 0,-4 0 0,6-2 15,7 1-15,-3 2 0,-3 1 16,5 1-16,2 0 0,-4-4 15,-2 1-15,6 0 0,3 0 16,-3 0-16,-6 1 0,6-1 16,1 1-16,-3-1 0,-3 0 0,4 0 15,4 0-15,-6 1 16,-4 0-16,7 1 0,5 2 16,-4-1-16,-2-1 0,0-1 0,-1-2 15,-4 2-15,-3 1 0,6 2 16,3 2-16,-3-3 0,-4-2 15,3 0-15,3-1 0,-5 2 16,-1 2-16,0 0 0,1 0 16,-5-1-16,-2 0 0,1 0 15,2 1-15,-4 0 0,-4 2 0,4-2 16,-1-1-16,-2-1 0,0-1 16,0 2-16,2 1 0,-2 0 15,-4 2-15,2-3 16,1-2-16,-5 5 0,-5 2 0,3-3 15,2-3-15,-8 0 0,-4 0 16,1-1-16,2-1 0,-4 2 16,-4 1-16,1 0 0,0 0 15,-5 0-15,-3-4 0,-4 5 16,0 0-16,-8-4 0,-3-1 0,-4-3 16,-3 1-16,-6 3 15,-4 2-15,-7 0 16,-5 0-16,-4-2 0,-3-1 0,-4 4 15,-4 2-15,-4-1 0,-5 0 0,6-2 16,4 0-16,1 1 0</inkml:trace>
  <inkml:trace contextRef="#ctx0" brushRef="#br0" timeOffset="33351.3836">8752 5488 0,'0'0'0,"0"0"0,0 0 16,0 0-16,0 0 0,19-14 16,-19 14-16,23-9 0,-23 9 15,29-13-15,-11 2 0,1-1 16,2 0-16,5-3 0,2-2 16,13-5-16,2-1 0,17-7 15,4-4-15,-2 3 0,0 1 0,21-7 16,5-1-16,11-1 0,-4 3 15,21-9-15,4-4 0,40-13 16,-18 7-16,3 4 0,1 4 16,-12 3-16,-10 4 0,16 1 15,10 1-15,-16 9 0,-12 5 16,9-2-16,7-4 0,-17 3 16,-11 1-16,4 5 0,2 5 0,-17 2 15,-10-1-15,-3 0 16,-1-1-16,-15 6 0,-11 4 0,-4 2 15,-2 3-15,-15 1 0,-10 2 16,-7 2-16,-4 5 0,-4-1 16,-1 2-16,-4-3 0,-3-3 15,-1 0-15</inkml:trace>
  <inkml:trace contextRef="#ctx0" brushRef="#br0" timeOffset="33951.0076">13478 4284 0,'0'0'0,"0"0"0,0 0 15,0 0-15,0 0 0,7-20 0,-7 20 16,0 0-16,-5-18 0,0 8 15,0-2-15,-1 1 0,0-1 0,-3 0 16,-2 0-16,-1-1 16,0 1-16,-7-2 0,-1 3 15,1-1-15,1 1 0,-6 5 16,-3 3-16,1 1 0,2 3 0,-4 5 16,-4 6-16,-5 4 0,3 5 15,3 2-15,5 5 16,3-1-16,3 1 0,4 9 0,7 7 15,5-7-15,4-5 0,13-4 16,13-5-16,-1-6 0,0-5 16,8-8-16,8-5 0,5-7 15,0-5-15,0-6 0,1-5 16,-4-1-16,-3-1 0,1-5 16,0-3-16,-3-7 0,-6-1 0,-4-4 15,-3-3-15,-4 3 0,-2 1 16,-4 1-16,-1 0 0,-6 5 15,-2 4-15,-4 7 0,-2 4 16,0 8-16,0 7 0,-2 4 16,0 1-16,-3 4 0,-1 2 0,-4 10 15,-4 6-15,1 6 16,0 4-16,0 7 0,-2 6 16,0 3-16,0 1 0,-2 9 0,2 1 15,2-5-15,5-4 0,2-7 16,3-5-16,1-4 0,-1-4 15,1-2-15,1-4 0,0-4 16,0-4-16,1-3 0</inkml:trace>
  <inkml:trace contextRef="#ctx0" brushRef="#br0" timeOffset="34287.0272">13834 4318 0,'0'0'15,"0"0"-15,26-2 0,-9 1 16,0 0-16,10-3 0,1 1 16,1-1-16,-1 0 0,0-2 0,2-1 15,3-4-15,-2-3 0,-3 0 16,-4-2-16,-3-1 0,-2-1 16,-6-1-16,-3-1 0,-5 1 15,-4 2-15,-5 0 0,-4 2 16,-6 3-16,-5 2 0,-4 5 15,-5 3-15,0 6 0,-3 3 0,0 7 16,0 4-16,-2 7 0,2 4 16,5 4-16,3 1 0,6 2 15,4 1-15,11 0 0,7-1 16,8-5-16,6-3 0,15-2 16,10-7-16,8-6 0,7-5 0,3-7 15,5-6-15,-18 1 0,-11 2 16,-11 1-16</inkml:trace>
  <inkml:trace contextRef="#ctx0" brushRef="#br0" timeOffset="34551.2347">15014 3791 0,'0'0'16,"0"0"-16,0 0 0,-22-1 15,22 1-15,-28 7 0,8 4 16,-2 2-16,-2 5 0,-8 11 0,-2 8 15,3 4-15,0 5 0,-4 12 16,5 2-16,1 4 0,6-6 16,3 3-16,6-5 0,3-9 15,3-4-15,1-9 0,3-4 16,1-5-16,0-3 0,1-4 16,0-1-16,0-7 0,-2-1 15,-3-3-15,-3-1 0,-6-3 16,-2-2-16,4 0 0,4 0 0,2 0 15</inkml:trace>
  <inkml:trace contextRef="#ctx0" brushRef="#br0" timeOffset="34750.3141">14654 4120 0,'0'0'16,"9"-3"-16,4 0 0,3 1 0,3 0 15,8-1-15,1 0 16,1 2-16,1 0 0,5-2 0,-1 1 16,-3 0-16,-2 0 0,-4 2 15,-2 4-15,-2-3 0,-2-2 16,-4 0-16,-2 0 0,-4 1 0</inkml:trace>
  <inkml:trace contextRef="#ctx0" brushRef="#br0" timeOffset="35234.3722">15395 4029 0,'0'0'0,"0"0"0,0 0 16,0 0-16,0 0 0,0 0 0,0 0 15,0 0-15,-13 20 0,13-20 16,-18 26-16,8-10 0,-1 3 15,0 3-15,-1 1 0,2 1 16,1 0-16,2 5 0,4-2 16,3-4-16,2-2 15,7-6-15,7-1 0,0-3 0,2-2 16,4-6-16,2-3 0,6-2 16,-2-5-16,2-3 0,1-6 15,-1-1-15,-1-1 0,-3-5 16,-2-3-16,-1 2 0,-1 1 0,-1-1 15,-3 5-15,-5 5 0,-4 3 16,-3 3-16,-3 3 16,-3 5-16,-2 2 0,-3 8 0,-1 4 15,-3 6-15,-2 3 0,-3 6 16,-4 6-16,1 0 0,3 2 16,-1 2-16,0-3 0,3-4 15,2-6-15,1-3 0,2-4 16,1-2-16,1-3 0,-2-2 15,-1 0-15,-2-3 0,-3-3 0,-6-1 16,-4-2-16,-4-1 0,-4 0 16,-8-1-16,-6 0 0,9 0 15,6-1-15,6 0 0</inkml:trace>
  <inkml:trace contextRef="#ctx0" brushRef="#br0" timeOffset="36400.3914">16198 4032 0,'0'0'0,"0"0"16,0 0-16,0 0 0,0 0 0,0 0 15,0 0-15,-4 25 0,4-25 16,-9 27-16,4-9 0,-3 1 15,-1 3-15,-1-1 0,-1 4 16,0-1-16,0 1 0,-1 3 16,1-4-16,2-3 0,1-2 0,2-5 15,0-3-15,2-3 16,1-4-16,0 0 0,1-1 16,0 0-16</inkml:trace>
  <inkml:trace contextRef="#ctx0" brushRef="#br0" timeOffset="36533.9149">16192 3885 0,'0'0'0,"0"0"15,0 0-15,0 0 0,24-1 16,-24 1-16,27 5 0,-27-5 0,28 9 16,-13-4-16,-1 1 15,-1-2-15,-2 1 0,-1-1 0</inkml:trace>
  <inkml:trace contextRef="#ctx0" brushRef="#br0" timeOffset="36866.9172">16450 4223 0,'0'0'0,"0"0"0,-6 12 16,2-4-16,-2 4 0,1 0 0,-2 3 15,1-1-15,0-2 0,-1 1 16,2-2-16,1-1 0,0-2 15,2-3-15,2-1 0,0-4 16,3-7-16,2-2 0,0-3 16,4 0-16,2 0 0,5-9 15,0-4-15,2 0 0,0 1 0,2 2 16,1 3-16,2-2 0,-1 6 16,-2 1-16,-1 2 0,-4 2 15,0 2-15,-3 6 0,-2 7 16,-2 3-16,-3 0 0,-3 3 15,-1 3-15,-1 4 0,-1 1 16,0 4-16,-1 3 0,1 5 16,2-2-16,3-2 0,3-1 15,-1-5-15,-2-4 0,0-3 16</inkml:trace>
  <inkml:trace contextRef="#ctx0" brushRef="#br0" timeOffset="37334.6236">17342 4056 0,'0'0'0,"0"0"0,0 0 16,0 0-16,0 0 0,-21-13 15,21 13-15,-36 0 16,13 3-16,-6 3 0,-7 6 16,3 2-16,1 3 0,-9 8 0,2 1 15,-1 5-15,8-2 0,7-3 16,6-1-16,8-1 0,9-5 0,11-5 15,8-5-15,4-4 0,6-1 16,2-5-16,4-5 0,6-5 16,-1-4-16,-2 0 0,-1-2 15,-4-5-15,-3-4 0,-5 1 16,-3 2-16,-4 3 0,-3 4 16,-4 4-16,-2 2 0,-4 2 15,-1 2-15,-4 7 0,-3 4 16,-1 3-16,-2 4 0,0 8 15,-2 6-15,-2 5 0,-2 5 0,2 5 16,2 3-16,0 3 0,1-5 16,3-4-16,0-4 15,1-4-15,0-2 0,0 0 0,-1-3 16,0-6-16,-2-5 0,0-3 16,0-2-16,-3-4 0,-2-1 15,-4 0-15,-8-2 0,0-3 16,-1-4-16,-5 0 0,-3-2 15,1-2-15,1-2 0,-7-2 16,3 1-16,7 3 0,6 1 0,5 2 16</inkml:trace>
  <inkml:trace contextRef="#ctx0" brushRef="#br0" timeOffset="46830.7597">12219 5909 0,'0'0'16,"0"0"-16,0 0 0,0 0 0,0 0 16,23 5-16,-23-5 15,0 0-15,28 7 0,-14-4 0,0-2 16,2 1-16,3 0 0,2 0 15,2-1-15,2 2 0,0-2 16,10 1-16,2-1 0,-1 1 16,0-1-16,11-4 0,0 0 15,-1 2-15,1 1 0,3 1 16,4-1-16,6-1 0,-5-2 0,3 0 16,4 0-16,7 2 15,-6 0-15,6 1 0,3-2 0,-9 0 16,-3-3-16,13 0 0,3 1 15,-3 2-15,-4 2 0,37 5 16,-5 1-16,-15-6 0,-11-5 16,6 5-16,3 4 0,-13-4 15,-7-4-15,11 1 0,7-3 16,-7 3-16,-7 2 0,10 2 16,8 1-16,-10-1 0,-6-2 0,8 1 15,7-1-15,-8 4 0,-5 2 16,6-2-16,5 1 0,-3 1 15,0 2-15,1-2 0,4-2 16,-9-2-16,-4 0 0,9 0 16,9 3-16,-9 0 0,-5 1 0,6-2 15,4-2-15,-8-1 16,-5 1-16,7 0 0,8-1 16,-4 1-16,1-1 0,5 2 0,2 2 15,-9-1-15,-8 1 0,9-3 16,6 1-16,-7 0 0,-5 0 15,9 0-15,7 1 0,-9-1 16,-7 0-16,8 0 0,7-1 16,-6 2-16,-4 0 0,7-1 15,3 0-15,-10-2 0,-7 1 0,10 1 16,7 1-16,-7-1 16,-3 1-16,2-1 0,5 0 0,-6 0 15,-5-2-15,8 1 0,6-1 16,-8 1-16,-5-1 0,8 2 15,6-2-15,-6 0 0,-4 1 16,7-1-16,8-1 0,-10 1 16,-5 2-16,7-1 0,7 0 15,-7-1-15,-6-1 0,4 1 16,3 0-16,-6-2 0,-4-1 0,7 0 16,5 0-16,-8 2 0,-5 1 15,7-4-15,7 0 16,-8 1-16,-6 2 0,11-2 0,7 0 15,-11-1-15,-6-1 0,7 3 16,5 1-16,-10 1 0,-7 0 16,9-3-16,5-3 0,-6 4 15,-6-1-15,9 1 0,3 0 16,-5-1-16,-3 2 0,4 2 16,3 3-16,-6-5 0,-5-3 0,8 4 15,6 2-15,-9-2 0,-6 0 16,11-1-16,8 0 0,-11 3 15,-6 2-15,7-3 0,6-1 16,-6-1-16,-2 0 0,4-2 16,3 0-16,-7 2 0,-5 1 0,6 3 15,4 3-15,-8-5 16,-5-3-16,9 0 0,6-2 16,-6 5-16,-4 2 0,4-5 0,2-2 15,-5 6-15,-5 3 0,6-3 16,2 0-16,-4 0 0,-5-1 15,5-4-15,4 0 0,-6 2 16,-6 0-16,3-3 0,4-3 16,-8 3-16,-6 3 0,7 3 15,6 3-15,-9-4 0,-3-3 0,1-2 16,2 1-16,-9-1 16,-3-1-16,1 4 0,4 4 0,-4 0 15,-3-3-15,6-1 0,3-3 16,-6-1-16,-6 2 0,6 1 15,5 1-15,-5 1 0,-5 2 16,8-4-16,4-3 0,-9 6 16,-9 5-16,4-4 0,2-3 15,-7-1-15,-5-1 0,5-1 16,5 1-16,-8 2 0,-6 2 0,-3 0 16,-1 0-16,-4-3 0,-3-1 15,3-2-15,1-1 16,-4 3-16,-1 2 0,-7 0 0,-4-1 15,-4 4-15,-3 2 0,-7-4 16,1-3-16,-3 3 0,2-3 0,-2 3 16</inkml:trace>
  <inkml:trace contextRef="#ctx0" brushRef="#br0" timeOffset="55984.9053">2380 6935 0,'0'0'0,"0"0"0,0 0 16,0 0-16,0 0 0,22-4 0,-22 4 15,0 0-15,0 0 0,27-4 16,-27 4-16,18-2 0,-5 2 16,-1 1-16,1 0 0,-1-1 15,2 1-15,1-1 0,0 0 16,2 0-16,-1 0 0,3 1 16,2 1-16,-1-1 0,-2-2 0,8 1 15,0-2-15,2 1 0,0 0 16,0 1-16,1 1 0,-3 0 15,4-2-15,-1 0 0,3-1 16,2 0-16,-1 0 0,1-1 16,3 3-16,-2-2 0,0 0 15,1 1-15,2 1 0,-2-2 16,-3 1-16,1 0 0,2-1 16,7 1-16,-2-1 0,2 1 15,0 2-15,-3-1 0,0 0 0,3 2 16,-1 1-16,-1-2 0,-3 1 15,2 1-15,1 2 0,6-2 16,-3 1-16,1 0 0,2-3 16,-3 1-16,-1-1 0,3 0 15,2 1-15,-3-4 0,1 0 0,1 2 16,2 1-16,1-1 16,-3-1-16,5-1 0,0-2 15,-1 2-15,2 0 0,-2 0 16,2 0-16,-1-2 0,1 1 0,-1 1 15,0 1-15,1 0 0,-1 1 16,2-2-16,1 1 0,0 1 16,2 1-16,20-2 0,-5 0 15,-6-1-15,-7-2 0,2 4 16,2 3-16,-7 1 0,-2 0 0,1-1 16,0-1-16,1 4 0,1 1 15,-2-3-15,-1-4 0,0 0 16,-2 2-16,4 2 0,3 1 15,-5-2-15,0-2 0,3 2 16,0 1-16,2-1 0,2-3 16,-4 3-16,-1 0 0,-7 1 15,-3 1-15,7 1 0,5 1 16,-4-4-16,-2-3 0,0 1 16,2 0-16,-1-2 0,0-2 0,1 3 15,1 2-15,-3 5 0,-1 1 16,3-4-16,3-7 0,-4 1 15,-1-2-15,1 5 0,1 2 16,-1 1-16,0-1 0,0-3 16,0-3-16,0 3 0,1 4 15,0-3-15,0-1 0,-6-1 16,-2-2-16,4-1 0,3 2 16,-3 4-16,-3 5 0,0-6 15,2-4-15,2 3 0,0 2 0,-1-4 16,0-3-16,-2 1 0,2 0 15,-3 5-15,1 5 0,-2-2 16,-1-3-16,6-6 0,3-4 16,-7 6-16,-4 2 0,4 4 15,0 2-15,-1-3 0,-2-2 0,3-3 16,-1-1-16,4 4 16,1 4-16,-2-5 0,-2-3 15,1 3-15,0 2 0,0-1 16,-1 0-16,0-2 0,1-3 0,1 2 15,4 1-15,-3 2 0,-3 1 16,4 1-16,1 2 0,-2-1 16,-2-2-16,-1 1 0,1 2 15,3-5-15,0-5 0,-1 3 16,-3 2-16,3 0 0,1 1 0,-1 1 16,1 2-16,-3-3 0,-2-3 15,3 7-15,4 3 0,-3-4 16,-3-3-16,4-2 0,1 0 15,-2 3-15,-3 4 0,1-3 16,2-3-16,1 0 0,2 1 16,0 2-16,0 1 0,-6-3 15,-4 0-15,4 0 0,4 0 16,-2 2-16,-1 1 0,3 3 16,1 0-16,-3-3 0,-1-3 0,-2-2 15,-1-1-15,3 3 0,0 2 16,-1 0-16,1 1 0,0-1 15,1 0-15,3 0 0,1-2 16,-5-2-16,-2 0 0,6 2 16,3 2-16,-6 2 0,-4-1 15,2-3-15,4-2 0,-1 1 16,-1 0-16,-1 3 0,-3 3 16,2-5-16,3-2 0,-3 0 15,0 2-15,-1 4 0,0 3 0,2-5 16,0-4-16,0-4 0,-3-1 15,3 3-15,5 4 0,-5-1 16,-4 0-16,3 2 0,2 0 16,-15 1-16,3-1 0,21-2 15,-4-1-15,-17 2 0,5 2 16,17-2-16,-4-2 0,0 5 16,1-1-16,-3-1 0,-1-1 15,-3-3-15,0-2 0,5 5 16,4 4-16,-5-2 0,-4 0 0,-1-3 15,1-2-15,3 1 0,1 2 16,-4-1-16,-1 1 0,0 0 16,1 1-16,-1 3 0,1 1 15,-3-6-15,-2-3 0,-1 4 16,-1 1-16,-1 0 0,-1-1 0,-1 3 16,-3 2-16,-16-3 0,3-1 15,2-1-15,-1 0 16,0-1-16,0 1 0,-2-1 0,-1-1 15,-5 2-15,-3 0 0,-2 2 16,-2 1-16,0 1 0,-2 0 16,-4-1-16,-3 3 0,0-2 15,0 0-15,0-2 0</inkml:trace>
  <inkml:trace contextRef="#ctx0" brushRef="#br0" timeOffset="60986.9382">17034 7037 0,'0'0'0,"0"0"15,21-1-15,-8-3 0,2 0 0,9-2 16,6 3-16,-1 1 0,1 0 15,14-1-15,5-1 0,-4-1 0,-2 0 16,15-1-16,6 0 16,-2 4-16,-1 0 15,11 0-15,11-3 0,4 1 0,-8 1 16,10-1-16,-2 0 0,32-2 16,-9 1-16,-4 2 0,-3 4 15,-4-1-15,-1 0 0,4 2 16,5 0-16,-3-2 0,-1 0 0,0 1 15,3 0-15,2 0 0,3 0 16,5-1-16,3 0 0,-2-1 16,-2 0-16,4 0 0,4 0 15,-3 2-15,-2 1 0,5 0 16,4-2-16,-5 0 0,-2 1 0,4-1 16,1-1-16,-1 1 0,-1 0 15,1 1-15,-2 2 16,-3 0-16,-3 1 0,3 1 0,3 0 15,-5-3-15,-3-2 0,5 2 16,3 3-16,-3-3 0,-3-6 16,2 2-16,1 4 0,-5-1 15,-5-1-15,4 3 0,2 0 16,-1 1-16,-3 0 0,1-3 16,2-2-16,-3-1 0,-2 1 0,-1 2 15,0 2-15,1-2 0,-4-1 16,1 2-16,-1 2 0,-6-2 15,-4-2-15,-4-2 0,-1-1 16,-4 3-16,-1 3 0,-5-2 16,-3 1-16,-7-3 0,-6-2 15,-4 0-15,0 1 0,-3 0 16,-2-1-16,-2-1 0,-2-3 16,-8 4-16,-6 3 0,1-2 15,-1-3-15,-5 4 0,-3 0 0,-6-2 16,-4-3-16,-4 4 0,-1 2 15,-4 1-15,-2-1 0,-4-1 16,-2 0-16,-2 1 0,-5 0 16,2 1-16,-1 2 0,-4 0 15,-4 0-15,3 0 0,2-2 16,3 1-16</inkml:trace>
  <inkml:trace contextRef="#ctx0" brushRef="#br0" timeOffset="62118.9897">25154 5914 0,'0'0'0,"-10"-3"0,-3 1 16,-5 0-16,-3 1 0,-16-1 15,-9 2-15,-9 0 0,2 3 16,-13 7-16,-11 6 0,-6 1 16,8 0-16,-23 11 0,-21 10 15,15-3-15,11-2 0,-40 29 16,14 3-16,26-7 0,16-4 0,9 3 16,8 2-16,13-6 0,11-5 15,16 6-15,12 6 0,13-12 16,8-8-16,16 0 0,10 0 15,7-7-15,2-3 0,25 1 16,17 0-16,-4-5 0,-4-5 0,28-5 16,18-3-16,-10-3 15,-8-1-15,26-4 0,17-2 16,-20 1-16,-11 2 0,18-5 0,14-1 16,-14-3-16,-10-2 0,11-7 15,8-4-15,-24 3 0,-17-1 16,4-6-16,3-8 0,-19 0 15,-15-2-15,6-13 16,4-8-16,-22 13 0,-12 6 0,-16-3 16,-9-5-16,-5-6 0,-4-4 0,-13-3 15,-8-2-15,-12 6 16,-7 4-16,-13-2 0,-7 0 16,-7 1-16,-4 2 0,-15 3 15,-10 1-15,-4 2 0,-3 2 0,-15 6 16,-10 6-16,-6 2 0,-4 2 15,-10 8-15,-7 4 0,2 9 16,1 7-16,2 7 0,2 5 16,12 2-16,11 2 0,10 5 15,8 4-15,21-3 0,14-2 0,15-8 16,9-7-16,9-3 0</inkml:trace>
  <inkml:trace contextRef="#ctx0" brushRef="#br0" timeOffset="63668.2175">25187 6118 0,'0'0'16,"0"0"-16,0 0 0,0 0 0,0 0 16,0 0-16,0 0 15,0 0-15,0 0 0,0 0 0,0 0 16,0 0-16,0 0 0,-27 13 16,27-13-16,-19 14 0,19-14 15,-25 15-15,7-5 0,0-2 16,0 1-16,1 0 0,-2 1 15,1 0-15,1 0 0,-5 3 16,-1 1-16,4-3 0,1 0 0,3-1 16,0 1-16,3-1 0,2-3 15,1 0-15,3-3 16,1-1-16,3-1 0,4-3 0,5-1 16,2-2-16,2 0 0,6-6 15,4-3-15,1 2 0,2 0 16,1 0-16,1-1 0,-1-2 15,-2 2-15,5-3 0,0 0 16,-5 3-16,-3 1 0,-5 3 16,-1 1-16,-4 1 0,-3 3 0,-1-1 15,-4 3-15,-2 1 0,-2 4 16,-6 2-16,-4 2 0,-1-1 16,0 1-16,-4 1 0,-3 2 15,0 0-15,0-1 0,-4 1 16,1 1-16,3-2 0,3 0 0,1-3 15,2 0 1,3-2-16,2-2 0,3-1 0,4-1 16,2-1-16,0 0 0,7-6 15,3-1-15,2-1 0,2 1 0,4-2 16,2 0-16,0-1 0,-2 2 16,8-3-16,0-1 15,-4 2-15,-4 0 0,-3 3 0,-3 3 16,-2 1-16,-2 0 0,-5 3 15,-3 3-15,-1 0 0,-1 2 16,-9 5-16,-7 1 0,-3 0 16,-2 0-16,0 1 0,0 1 15,-3 2-15,2-1 0,3-3 16,4-2-16,2-2 0,4 0 0,4-2 16,1-2-16,4-3 15,2 0-15,3-2 0,3-2 0,-2 1 16,1 0-16,-2 1 0</inkml:trace>
  <inkml:trace contextRef="#ctx0" brushRef="#br0" timeOffset="64239.2882">25675 6376 0,'0'0'15,"0"0"-15,0 0 0,0 0 16,0 0-16,0 0 0,0 0 16,-3-20-16,3 20 0,0 0 15,-6-25-15,6 25 0,-4-17 0,2 7 16,1-1-16,-2 0 0,1 1 16,1-5-16,0-1 15,0-2-15,0-1 0,0-3 0,1-2 16,-1-9-16,-2-1 0,3-4 15,2-3-15,-1-7 0,1 1 0,2-4 16,3-8-16,1-5 16,-1 2-16,4-12 0,1-4 15,-1 9-15,-1 7 0,3-15 16,-1-2-16,-1 10 0,0 6 0,9-26 16,-1 10-16,-3 15 0,-3 8 15,-1 1-15,-1 1 0,-3 9 16,-4 7-16,-1 3 0,-2 4 15,-2 8-15,-2 5 0,-3 5 16,-3 5-16,0 2 0,0-1 0,4 8 16,-2 2-16,1 1 0,-1 0 15,4 0-15,-1-3 16,2 1-16</inkml:trace>
  <inkml:trace contextRef="#ctx0" brushRef="#br0" timeOffset="64534.2927">26748 3567 0,'0'0'0,"0"0"0,0 0 15,0 0-15,0 0 0,-17 20 16,17-20-16,-23 19 0,7-7 0,-3 2 16,-2 2-16,-3 1 0,-4 0 15,-8 5-15,-2 1 0,3-2 16,1-1-16,-7 4 0,4-2 16,5-4-16,4-3 0,6-3 15,4-2-15,4-2 0</inkml:trace>
  <inkml:trace contextRef="#ctx0" brushRef="#br0" timeOffset="64735.2954">26339 3939 0,'0'0'0,"0"0"16,0 0-16,3 22 0,-3-22 0,4 31 16,-4-10-16,-2 5 0,1 3 15,-1 10-15,-1 3 0,-1-4 16,2-3-16,0 3 0,1-3 15,1-6-15,2-4 0,0-6 16,2-5-16,1-7 0,2-4 0,-2-5 16,1-4-16,-3 3 15,0-1-15,0 1 0</inkml:trace>
  <inkml:trace contextRef="#ctx0" brushRef="#br0" timeOffset="65218.3046">26427 4092 0,'0'0'0,"0"0"15,0 0-15,0 0 16,23-22-16,-23 22 0,29-12 0,-9 4 15,3 0-15,2 1 0,3-1 16,8 0-16,2 3 0,-2 2 16,-1 1-16,0 3 0,-4 1 0,7 4 15,-3 3-15,-4 2 0,-3 1 16,-6 3-16,-4 1 0,-3 1 16,-4 1-16,-6 2 0,-2 4 15,-9-5-15,-5-2 0,-6 1 16,-3 0-16,-8 0 0,-3-1 0,-9 2 15,-1-1-15,0-4 16,1-2-16,4-6 0,3-4 16,4-3-16,4 0 0,3-4 15,3 0-15,3-5 0,5-1 16,8-3-16,6 0 16,3 4-16,3 2 0,3 0 0,4-2 15,4 3-15,3 2 0,0-1 16,1 2-16,-2 1 0,0 0 0,-2 4 15,-2 3-15,-2 2 0,-3 1 16,-9 2-16,-5 1 0,-6 3 16,-6 1-16,-6 2 0,-7 2 15,-1-1-15,-2-1 0,-2 1 16,-1 3-16,-2-1 0,4-3 0,6-3 16,5-3-16,6-1 15,4-4-15,8-1 0,5-4 16,9-2-16,5-3 0,8-1 0,3-2 15,2 1-15,0-2 0,2 0 16,3-1-16,-3 1 0,-7 2 16,-6 2-16</inkml:trace>
  <inkml:trace contextRef="#ctx0" brushRef="#br0" timeOffset="65451.3091">26677 4209 0,'0'0'0,"0"0"0,0 0 0,-18 26 16,7-9-16,-2 5 0,0 3 15,-2 4-15,-3 3 0,-8 13 16,-2 1-16,-4 11 0,3-2 16,-4 6-16,3-5 0,3-8 15,5-6-15,0 1 0,2-6 16,3-7-16,0-4 0,5-5 0,2-6 15,3-7-15,2-3 0,0-2 16,2-1-16,1 1 0</inkml:trace>
  <inkml:trace contextRef="#ctx0" brushRef="#br0" timeOffset="65684.3141">26532 4664 0,'0'0'0,"0"0"0,0 0 15,3 19-15,-3-19 0,5 28 0,-3-9 16,2 1-16,2 3 0,2-1 16,5 1-16,5 2 15,3-5-15,1-2 0,2-1 0,2-4 16,4-3-16,5 1 0,-2-3 16,-1-5-16,-1-3 0,-1-2 15,-2-4-15,-3-1 0,-3-4 16,-5-4-16,-2-4 0,-3 3 0,-2 3 15,-3 3-15</inkml:trace>
  <inkml:trace contextRef="#ctx0" brushRef="#br0" timeOffset="65951.3175">26967 4482 0,'0'0'16,"0"0"-16,0 0 0,0 0 16,-29 0-16,14 4 0,-2 2 15,-2 1-15,-1 1 0,1 1 16,0 2-16,0 4 0,2-1 0,4 0 15,4-1-15,5-1 0,4-1 16,7-1-16,8-2 0,0-1 16,3-3-16,1 0 0,1 0 15,0-1-15,0 1 0,-3-1 16,-3 1-16,-3 1 0,-2 0 16,-5 2-16,-3 2 0,-6 1 15,-6 2-15,-1 0 0,-2-1 0,-2-1 16,-3 0-16,0-2 0,0-1 15,-2-4-15,3-3 0,4-1 16,2 1-16,2-1 0</inkml:trace>
  <inkml:trace contextRef="#ctx0" brushRef="#br0" timeOffset="66186.3215">27300 4202 0,'0'0'0,"0"0"0,0 0 16,0 0-16,6 32 0,-6-32 16,-2 37-16,-2-10 0,0 5 15,-2 2-15,0 4 0,-4 10 16,0-2-16,-1 7 0,1-2 16,2-7-16,3-6 0,-1 1 15,2-8-15,0-6 0,1-6 0,1-6 16,0-4-16,0-10 0,-1-7 15,1 3-15,1 0 0,0 1 16</inkml:trace>
  <inkml:trace contextRef="#ctx0" brushRef="#br0" timeOffset="66501.3279">27407 4188 0,'0'0'0,"0"0"16,17-4-16,-5 3 0,2-1 0,1 2 15,0 0-15,6 2 16,1 4-16,-2 1 0,-1 2 0,-3 3 16,0 1-16,-3 3 0,-1 4 15,-2 0-15,-1 1 0,-2 4 16,0 6-16,-2 7 0,0 1 16,-2 0-16,-1 0 0,1-2 15,-1-3-15,0 4 0,0-2 16,-1-6-16,0-2 0,0-4 0,1-4 15,-2-4-15,0-2 0,0-5 16,0-2-16,-3-2 0,-1-3 16,-5 0-16,-3-4 0,-1 0 15,-3-1-15,-1-5 0,-3-3 16,3 2-16,3 1 0,2 1 16</inkml:trace>
  <inkml:trace contextRef="#ctx0" brushRef="#br0" timeOffset="66635.3302">27329 4456 0,'0'0'0,"0"0"15,0 0-15,0 0 0,0 0 16,14-20-16,-14 20 0,27-9 16,-11 4-16,2 0 0,1 2 15,-2 1-15,1 1 0,0-1 16,-2-1-16,2 1 0,-3 0 0,-2 1 16</inkml:trace>
  <inkml:trace contextRef="#ctx0" brushRef="#br0" timeOffset="66784.3302">27354 4596 0,'0'0'0,"0"0"15,0 0-15,0 0 0,0 0 16,40-3-16,-40 3 0,43-9 16,-18 6-16,3-3 0,1-2 15,-4 2-15,-3 1 0,-2 1 16</inkml:trace>
  <inkml:trace contextRef="#ctx0" brushRef="#br0" timeOffset="67068.3377">28318 4063 0,'0'0'0,"0"0"0,0 0 16,0 0-16,-28 13 0,28-13 0,-28 18 15,10-6-15,-3 3 0,-2-1 16,-3 2-16,3 0 0,1-1 0,-2 4 16,2-1-16,5-3 15,4-1-15,6-2 0,3-2 16,6-3-16,6-3 0,5 0 0,6-3 16,2-1-16,2-1 0,3 0 15,1-1-15,5 1 0,-3 1 16,-4 0-16,-3 1 0,-4 1 15,-5-1-15,-2 1 0,-2-1 16,-1 0-16</inkml:trace>
  <inkml:trace contextRef="#ctx0" brushRef="#br0" timeOffset="67236.34">27932 4470 0,'0'0'0,"0"0"16,0 0-16,0 0 0,29-3 15,-29 3-15,29 0 0,-11 0 16,1 1-16,-2-1 0,1 0 16,-1 1-16,-2 0 0,-2-1 15,-3 1-15,-1-1 0,-1 0 0,-2 0 16</inkml:trace>
  <inkml:trace contextRef="#ctx0" brushRef="#br0" timeOffset="67401.3407">27899 4616 0,'0'0'0,"0"0"16,0 0-16,0 0 0,33 4 0,-33-4 15,25 4-15,-25-4 16,27 3-16,-13 1 0,0 0 16,0 0-16,-3-2 0,-1 1 0,-2-1 15,0 1-15</inkml:trace>
  <inkml:trace contextRef="#ctx0" brushRef="#br0" timeOffset="67867.3495">27860 4786 0,'0'0'0,"0"0"0,0 0 16,0 0-16,32 6 0,-32-6 16,34 3-16,-10-2 0,3 1 0,3-2 15,2 0-15,10-4 0,0-1 16,-3 1-16,-1 1 0,4 1 15,-5-1-15,-5 0 0,-3-2 16,-7 2-16,-6 2 0,-3 0 16,-5 0-16,-5 4 0,-8 2 0,-4 0 15,-4 1-15,-6 3 0,-4-1 16,-2 2-16,-3-1 0,-7 5 16,-1 0-16,0 2 0,2-1 15,1-1-15,2-2 0,0 3 16,4-1-16,4-4 0,4-2 15,5-1-15,4-3 0,6 2 16,4-2-16,7 2 0,5-1 16,5-2-16,3-2 0,5 1 15,6 0-15,2-1 0,2-2 0,1 0 16,1 1-16,0-1 0,1 0 16,5 0-16,0 0 0,-6-2 15,-3 1-15,-5 0 0,-2 2 16,-4-1-16,-2 1 0,-4-1 15,-3 1-15,-5 0 0,-1 0 16,-4 1-16,-2 0 0,-4 1 16,-4 2-16,-2-1 0,-1 0 15,2 0-15,0 0 0,2-2 0</inkml:trace>
  <inkml:trace contextRef="#ctx0" brushRef="#br0" timeOffset="68534.9598">27543 6897 0,'0'0'0,"0"0"0,0 0 16,0 0-16,0 0 0,0 0 16,22-12-16,-22 12 0,0 0 15,31-3-15,-31 3 0,31-4 0,-14 1 16,7 1-16,7 1 16,5 1-16,2-1 0,27-1 15,11-1-15,18-2 0,-1-1 0,30 0 16,29-1-16,9-1 0,-13 0 15,69 0-15,-12 4 0,-26 4 16,-19 5-16,-6 3 0,-3 3 16,-23-1-16,-15-1 0,-10 1 15,-8 0-15,-19-6 0,-12-4 0,-13 1 16,-10 0-16,-12 0 0,-9 0 16,-12-2-16,-8 1 0,-9-2 15,-6 3-15,6 0 0,1-1 16,3 0-16</inkml:trace>
  <inkml:trace contextRef="#ctx0" brushRef="#br0" timeOffset="70168.0619">28870 5876 0,'0'0'0,"-13"-6"16,-1 0-16,-2 2 0,-4 1 16,-15-3-16,-9 1 0,-3 1 15,-3 2-15,-23 1 0,-7 3 16,-13 3-16,3 5 0,-24 9 16,-5 8-16,-7 7 0,11 3 0,-46 29 15,17 2-15,25-7 0,18-2 16,15 10-16,12 7 0,21-5 15,17-7-15,17-3 0,13-3 16,11-7-16,7-3 0,24-1 16,17 2-16,8-12 0,5-7 0,22-2 15,16-2 1,-2-1-16,1-4 0,25-1 0,18-1 0,-2-8 16,-3-3-16,21-4 0,14-1 15,-8-1-15,-7-1 0,19-6 16,13-4-16,-18-2 0,-11-3 15,10-8-15,6-3 0,-22-5 16,-16 0-16,2-3 0,2-2 16,-21-3-16,-12-3 0,-12-7 15,-6-4-15,-21 2 0,-16 1 0,-10-5 16,-10-4-16,-12 4 0,-10 4 16,-17-12-16,-13-9 0,-13 9 15,-8 4-15,-23 1 0,-16 2 16,-2 3-16,-1 1 0,-19-2 15,-13-4-15,-3 9 0,0 7 0,-23 5 16,-14 1-16,9 14 16,6 7-16,-20 6 0,-15 4 15,8 6-15,5 6 0,-13 9 16,-11 6-16,18 7 0,14 4 0,-1 10 16,-1 8-16,27-3 0,18-2 15,19 6-15,13 4 16,24-16-16,15-15 0,11-6 0</inkml:trace>
  <inkml:trace contextRef="#ctx0" brushRef="#br0" timeOffset="70667.9364">27859 6775 0,'0'0'15,"0"0"-15,0 0 0,0 0 16,0 0-16,-27 18 0,27-18 0,-27 18 16,7-2-16,0 0 15,2 2-15,-7 6 0,-3 5 16,-7 7-16,0-1 0,-10 18 16,-2 7-16,-2 5 0,6-6 0,-10 18 15,-2 6-15,1-1 0,7-9 16,-29 43-16,-1 1 15,7-19-15,5-13 0,-6 7 0,-2 6 16,11-13-16,9-9 0,-9 7 16,-4 5-16,7-14 0,3-10 0,0 2 15,-1 2-15,11-12 0,7-9 16,7-5-16,3-2 16,8-9-16,5-6 0,5-10 0,4-5 15,5-4-15,4-2 0,-1-2 16,-1-2-16,1 3 0</inkml:trace>
  <inkml:trace contextRef="#ctx0" brushRef="#br0" timeOffset="71902.476">28052 8511 0,'0'0'0,"0"0"0,0 0 16,0 0-16,0 0 0,0 0 0,3 29 15,-3-29-15,-5 25 0,1-7 16,-2 5-16,2-1 0,-1 0 15,2-1-15,1 1 0,1 3 16,2-3-16,5-2 0,5-4 16,5-3-16,2-3 0,6-6 15,2-4-15,1-2 0,0-3 0,9-7 16,3-6-16,-3 1 0,0 1 16,5-10-16,-2-5 15,-5 2-15,-3 2 0,-1-2 0,-5 2 16,-8 10-16,-4 4 0,-2 3 15,-4 4-15,-4 5 0,-1 2 0,-7 6 16,-7 6-16,1-1 0,0 3 16,0 8-16,1 4 15,2 1-15,2-1 0,4 3 16,4-2-16,5-4 0,4-3 0,7-5 16,5-4-16,-1-2 0,-1-4 15,8-8-15,6-5 0,-3-1 16,-2-2-16,2-6 0,3-4 15,-5-1-15,-4-1 0,0-6 16,-3 1-16,-10 2 0,-3 1 0,-5-4 16,-3-1-16,-5 8 0,-5 4 15,-4 4-15,-3 3 16,2 4-16,-2 4 0,1 2 0,1 2 16,1 3-16,1 3 0,2-3 15,2 0-15,2-1 0</inkml:trace>
  <inkml:trace contextRef="#ctx0" brushRef="#br0" timeOffset="72101.4807">29333 8593 0,'0'0'0,"0"0"0,0 0 15,0 0-15,-3 25 0,3-25 16,-10 30-16,2-13 0,1 1 0,-2 3 15,0-1-15,1-1 16,2-1-16,-1 1 0,3-4 16,0-2-16,1-2 0,1-1 0</inkml:trace>
  <inkml:trace contextRef="#ctx0" brushRef="#br0" timeOffset="72241.4834">29309 8322 0,'0'0'0,"0"0"16,0 0-16,0 0 0,0 0 0,22 16 15,-22-16-15,25 13 0,-25-13 16,19 11-16</inkml:trace>
  <inkml:trace contextRef="#ctx0" brushRef="#br0" timeOffset="72537.4899">30001 8425 0,'0'0'0,"0"0"0,0 0 0,0 0 0,-34 0 15,34 0-15,-43 6 16,17-2-16,-3-1 0,-10 6 0,1 2 16,1 1-16,4 0 0,-2 2 15,5-1-15,8 2 0,7 0 16,7 3-16,7 3 0,4-2 15,4-1-15,5 2 0,6 2 16,0-4-16,2-2 0,-2 1 16,-2 0-16,-2-2 0,-3-1 0,-4-1 15,-1 0-15,-3-3 0,-2-1 16,-5-2-16,-5 0 0,-3-1 16,-2 0-16,-3 0 0,-1-3 15,4-1-15,1-2 0,0 0 16,2 0-16,2 0 0</inkml:trace>
  <inkml:trace contextRef="#ctx0" brushRef="#br0" timeOffset="72870.4947">29959 8746 0,'0'0'0,"0"0"0,22 1 0,-6-1 15,0-1-15,9 0 0,2 1 16,2 0-16,0 0 0,7-3 15,1-6-15,-1 3 0,-3-1 16,-2-3-16,-2-1 0,-3 0 16,-4-1-16,-3-3 0,-4-1 15,-4 0-15,-3 1 0,-6 0 16,-3-1-16,-7 2 0,-3 1 0,-9 2 16,-5 3-16,-4 3 0,-2 1 15,-2 7-15,-1 4 0,0 2 16,0 1-16,-4 7 0,4 5 15,8 1-15,5 0 0,11 3 16,8 2-16,7-2 0,7-2 16,9-2-16,8 0 0,3-1 15,3-3-15,11 1 0,4 0 16,-13-7-16,-9-2 0,-7-2 0</inkml:trace>
  <inkml:trace contextRef="#ctx0" brushRef="#br0" timeOffset="73369.5022">27619 8648 0,'0'0'15,"8"0"-15,1 0 0,3 0 16,0 0-16,9 1 0,4 0 16,-4 0-16,-3 0 0,-3 0 0</inkml:trace>
  <inkml:trace contextRef="#ctx0" brushRef="#br0" timeOffset="84306.1405">26712 9299 0,'0'0'0,"0"0"15,0 0-15,0 0 0,0 0 0,0 0 16,-20-16-16,20 16 15,-27 0-15,27 0 0,-41 7 16,18-3-16,-1 2 0,-10 7 16,-3 4-16,2 2 0,1 2 0,-5 9 15,5 3-15,7-2 0,5-1 16,4 7-16,7 0 16,9-8-16,5-7 0,13-3 0,8-3 15,4-6-15,4-2 0,9-5 16,7-5-16,-4-4 0,-2-4 0,-5 1 15,-8 3-15,-8 1 0</inkml:trace>
  <inkml:trace contextRef="#ctx0" brushRef="#br0" timeOffset="84518.1419">27184 9144 0,'0'0'0,"0"0"15,0 0-15,-14 21 0,14-21 0,-17 30 16,2-6-16,0 3 16,-1 2-16,-7 16 0,-2 3 15,2-2-15,2-3 0,0 5 0,4-6 16,6-1-16,6-9 0,0-6 16,2-6-16,1-5 0</inkml:trace>
  <inkml:trace contextRef="#ctx0" brushRef="#br0" timeOffset="84836.2286">27324 9451 0,'0'0'16,"0"0"-16,0 0 0,-16 18 0,16-18 16,-20 28-16,8-7 15,1 0-15,1 1 0,0 7 0,2 1 16,5-4-16,3-3 0,8-4 15,7-3-15,4-3 0,2-5 0,10-5 16,4-7-16,-3-1 16,-1-1-16,-1-6 0,-1-5 15,3-7-15,-3-1 0,-7-2 0,-5 0 16,-7 3-16,-7 1 0,-9 3 16,-6 2-16,-3 3 0,-4 2 15,-8 2-15,-8 3 0,2 4 16,1 4-16,0 4 0,-1 4 15,5 1-15,2 1 0,6 4 16,6 3-16,7 0 0,7 0 0,0-4 16,0-3-16,0-2 0</inkml:trace>
  <inkml:trace contextRef="#ctx0" brushRef="#br0" timeOffset="85087.2337">28080 9387 0,'0'0'16,"0"0"-16,0 0 0,-25-5 16,25 5-16,-33 5 0,8 0 15,-3 3-15,-1 2 0,-12 6 0,0 3 16,3 1-16,2 3 0,-2 7 16,5 2-16,9-2 0,9-2 15,7 4-15,8-1 0,6-7 16,4-6-16,13-3 0,10-2 15,-1-4-15,0-3 0,6-5 16,7-2-16,-4-5 0,0-3 0,-4 1 16,-10 3-16,-6 1 0</inkml:trace>
  <inkml:trace contextRef="#ctx0" brushRef="#br0" timeOffset="85301.2345">28352 9229 0,'0'0'16,"0"0"-16,0 0 0,-9 21 16,9-21-16,-15 30 0,0-4 15,0 1-15,0 4 0,-6 10 0,0 1 16,2-3-16,2-1 0,0 5 16,1-3-16,3-5 0,3-6 15,4-1-15,3-7 0,1-6 16,1-3-16,0-2 0</inkml:trace>
  <inkml:trace contextRef="#ctx0" brushRef="#br0" timeOffset="85535.2396">28671 9444 0,'0'0'0,"0"0"15,0 0-15,-30-1 0,30 1 16,-42 3-16,12 0 0,0 1 15,0 3-15,-10 1 0,0 3 16,4 0-16,3 1 0,1 3 16,6 1-16,9 0 0,5-1 0,9 0 15,10 0-15,5 0 0,4 0 16,9-1-16,9 2 16,0-3-16,2-1 0,9-1 0,2-1 15,-9-2-15,-10-2 0,-5-2 16</inkml:trace>
  <inkml:trace contextRef="#ctx0" brushRef="#br0" timeOffset="86051.8244">28977 9418 0,'0'0'0,"0"0"0,0 0 0,0 0 15,-11 22-15,11-22 0,-14 29 16,5-10-16,0-2 0,1 3 16,2 2-16,1 0 0,2-2 0,4 5 15,5-3-15,1-3 0,3-3 16,6-5-16,4-3 16,-1-3-16,2-3 0,5-5 0,0-5 15,0-2-15,-1-1 0,1-7 16,3-4-16,-5-1 0,-2 2 0,-1-4 15,-3 1-15,-4 5 16,-2 2-16,-3 5 0,-3 3 16,-3 3-16,-1 3 0,-5 4 15,-4 4-15,0 2 0,-2 3 0,-1 5 16,-1 6-16,2-2 0,1-1 16,6 2-16,4 0 0,3-1 15,0 0-15,4-3 0,4-1 16,0-3-16,2-4 0,4-2 15,4-3-15,-1-2 0,0-2 0,0-7 16,0-5-16,0 1 0,0 0 16,0-6-16,0-5 15,-2 1-15,-4 2 0,0-2 0,-4 1 16,-3 0-16,-3 3 0,-3 1 16,-6 0-16,0 4 0,-1 2 15,-3 3-15,-2 3 0,2 1 16,0 0-16,1 1 0,2 1 15,1 1-15</inkml:trace>
  <inkml:trace contextRef="#ctx0" brushRef="#br0" timeOffset="86236.8257">29891 9503 0,'0'0'0,"0"0"0,0 0 16,0 0-16,-12 32 0,12-32 15,-18 31-15,8-11 0,0 0 16,1 1-16,-1-1 0,-3 2 0,4-1 16,1-6-16,2-4 15,4-4-15,2-4 0,0 0 0,0 0 16,0 0-16</inkml:trace>
  <inkml:trace contextRef="#ctx0" brushRef="#br0" timeOffset="86385.8298">29891 9207 0,'0'0'0,"0"0"15,0 0-15,0 0 0,0 0 0,17 21 16,-17-21-16,15 21 0,-15-21 16,21 20-16,-12-11 0,-2-2 15</inkml:trace>
  <inkml:trace contextRef="#ctx0" brushRef="#br0" timeOffset="86684.8337">30414 9340 0,'0'0'15,"0"0"-15,0 0 0,-31-11 0,31 11 16,-40-7-16,10 5 0,2 1 16,-1 1-16,-10 2 0,1 3 15,4 2-15,3 3 0,1 4 16,8 3-16,8-1 0,5 4 0,10 2 15,9 1-15,3 1 16,2 0-16,4 1 0,3 0 16,-2-3-16,-2-3 0,-1 4 15,-2-2-15,-6-3 0,-5-1 0,-5-2 16,-5 0-16,-1-4 0,-4 0 16,-4-4-16,-1-3 0,-3 0 15,-2-1-15,-1-1 0,0-1 16,2-3-16,4-1 0,1 1 15,4-1-15,2 1 0</inkml:trace>
  <inkml:trace contextRef="#ctx0" brushRef="#br0" timeOffset="87018.8417">30317 9610 0,'0'0'0,"0"0"0,0 0 0,29 4 16,-29-4-16,31 2 0,-10-1 15,1 0-15,1 0 0,9-1 16,1 0-16,0-1 0,-1 0 0,5-4 16,-3 0-16,-4-3 15,-3 0-15,-2-2 0,-3-1 16,-7-3-16,-4-2 0,-6 1 0,-7 2 16,-1 2-16,-2 0 0,-11 1 15,-8 3-15,0-1 0,-2 1 16,-3 6-16,-6 6 0,2 1 15,1 2-15,-3 6 0,2 2 16,6 3-16,7 2 0,6 1 16,7 0-16,5 2 0,7-2 0,9 3 15,8 2-15,5-3 0,4-4 16,4-3-16,3-1 16,-7-4-16,-6-2 0,-7-3 0</inkml:trace>
  <inkml:trace contextRef="#ctx0" brushRef="#br0" timeOffset="92885.1969">28859 9960 0,'0'0'0,"0"0"0,0 0 16,0 0-16,0 0 0,0 0 16,0 0-16,8-21 0,-8 21 0,0 0 15,25-12-15,-13 8 0,2-1 16,7 1-16,6 0 16,3 1-16,3-1 0,19 1 0,8 0 15,13 0-15,-3-1 0,22 0 16,5 2-16,8 1 0,-9 1 0,13-1 15,-2 0-15,22-1 16,-24 2-16,-11 3 0,-5 0 16,-23 2-16,-15 1 0,-7-2 15,-5 0-15,-10 0 0,-9 2 0,-17-2 16,-11-1-16,4-1 0,1-1 16,0 0-16</inkml:trace>
  <inkml:trace contextRef="#ctx0" brushRef="#br0" timeOffset="93135.2826">28979 10124 0,'0'0'0,"0"0"0,29 1 16,-29-1-16,36 3 0,-5-3 0,9 0 15,16-2-15,5 0 0,26 0 16,9 2-16,13-4 0,-4-1 16,19 2-16,15 0 0,24-1 15,-32-3-15,-20 4 0,-14 3 16,-28 0-16,-17-1 0,-17 1 0,-10 0 16,-9 0-16</inkml:trace>
  <inkml:trace contextRef="#ctx0" brushRef="#br0" timeOffset="93435.286">31048 8808 0,'0'0'0,"0"0"16,0 0-16,13 22 0,-13-22 0,12 17 15,-12-17-15,14 29 0,-8-13 16,-1 1-16,1 0 0,-1-3 15,0 0-15,-1-3 0</inkml:trace>
  <inkml:trace contextRef="#ctx0" brushRef="#br0" timeOffset="93601.2906">30910 9122 0,'0'0'0,"0"0"0,0 0 0,41-2 16,-21 1-16,10-1 0,9 0 15,13-2-15,2 0 0,15 0 16,3 1-16,4 0 0,-9 0 16,4 2-16,-9 2 0,-14 1 0,-13-2 15,-8 1-15</inkml:trace>
  <inkml:trace contextRef="#ctx0" brushRef="#br0" timeOffset="93835.2925">31258 9210 0,'0'0'0,"0"0"16,0 0-16,23 11 0,-23-11 0,27 17 15,-12-5-15,2 1 0,-1 3 16,2 1-16,1 5 16,3 2-16,-3-1 0,-3 0 0,-3-3 15,-3-2-15,-1-2 0,-7-2 16,-5-1-16,-4-1 0,-4-1 15,-5-2-15,-6-3 0,0 0 16,-1-1-16,0-1 0,5 0 16,2-1-16</inkml:trace>
  <inkml:trace contextRef="#ctx0" brushRef="#br0" timeOffset="94006.2963">31305 9236 0,'0'0'15,"0"0"-15,0 0 0,0 0 0,-9 25 0,9-25 16,-19 28-16,7-10 16,-2 2-16,-1 2 0,0 0 15,-5 4-15,2-1 0,3-2 0,3-4 16,2-3-16,2-4 0,2-2 16,1-2-16,0 0 0</inkml:trace>
  <inkml:trace contextRef="#ctx0" brushRef="#br0" timeOffset="94218.2987">32127 8874 0,'0'0'0,"0"0"0,0 0 15,0 0-15,-18 17 0,18-17 0,-26 23 16,7-10-16,-3-1 0,-3 4 15,-2 0-15,-2 1 0,0 0 16,-9 3-16,2-1 0,-1 0 0,8-4 16,4-3-16</inkml:trace>
  <inkml:trace contextRef="#ctx0" brushRef="#br0" timeOffset="94401.3019">31741 9079 0,'0'0'0,"0"0"0,0 0 15,5 27-15,-5-27 0,4 32 16,-4-9-16,-1 4 0,0 1 0,-2 12 16,1 2-16,0-4 15,0-3-15,1 5 0,0-4 16,1-7-16,0-3 0,0-6 0,1-4 16,0-7-16,1-6 0,0-1 15,-2-2-15,2 4 0</inkml:trace>
  <inkml:trace contextRef="#ctx0" brushRef="#br0" timeOffset="94687.3096">31892 9138 0,'0'0'0,"10"-2"16,5-3-16,3 0 0,1 3 0,13-2 16,6 0-16,8 2 0,-2 1 15,0 1-15,1 2 0,1 3 16,-6 1-16,-4 5 0,-2 1 15,-5 2-15,-4 1 0,-5 7 16,-4 6-16,-7 2 0,-5 2 0,-5 4 16,-5 6-16,-1-2 15,-2-2-15,-3 5 0,0-3 16,2-7-16,0-4 0,1-2 0,0-2 16,-1-3-16,-1-3 0,-2-2 15,-3-2-15,2-6 0,-1-2 16,-4-4-16,-3-5 0,-2-2 15,-2 0-15,6 1 0,5-1 16,3 2-16</inkml:trace>
  <inkml:trace contextRef="#ctx0" brushRef="#br0" timeOffset="94885.3122">32009 9304 0,'0'0'0,"0"0"0,0 0 15,0 0-15,-2 22 0,2-22 16,-5 28-16,5-28 0,-5 36 16,0-16-16,0 1 0,0-2 15,2-1-15,0 3 0,1-5 16,-1-3-16,1-5 0,1 0 0,0-1 16,0-2-16</inkml:trace>
  <inkml:trace contextRef="#ctx0" brushRef="#br0" timeOffset="95135.3183">31978 9351 0,'0'0'16,"0"0"-16,0 0 0,0 0 16,0 0-16,26-4 0,-26 4 15,26 3-15,-26-3 0,28 6 0,-11 1 16,0-2-16,-2 3 0,-2-1 16,-1 2-16,-2-2 0,-2 1 15,-6 2-15,-5 2 16,-5-1-16,-3-1 0,-7 4 0,-2 0 15,-2-2-15,-1-1 0,1-1 16,1-2-16,4-1 0,2-2 16,1-1-16,3 1 0,9-3 15,5-1-15,12-2 0,8-1 16,4-1-16,4 0 0,1 0 0,-7 1 16,-4 1-16</inkml:trace>
  <inkml:trace contextRef="#ctx0" brushRef="#br0" timeOffset="95211.318">32608 9480 0,'0'0'16,"0"0"-16,0 0 0,-25-4 16,25 4-16,0 0 0</inkml:trace>
  <inkml:trace contextRef="#ctx0" brushRef="#br0" timeOffset="95917.9027">29668 6445 0,'0'0'0,"3"-4"15,-1-2-15,0 0 0,0-1 0,1-1 16,2-2-16,0-2 0,3-1 15,2-5-15,0-1 16,0-3-16,-1-2 0,0-1 0,-1-2 16,2 0-16,1 1 0,5-12 15,0-4-15,1 2 0,0 0 16,1-4-16,0-2 0,0-11 16,-1 0-16,-2 1 0,0 0 15,0-5-15,0 5 0,-1-3 16,0 2-16,-2 3 0,-1 3 0,3-9 15,-1 3-15,0 6 0,0 5 16,0 0-16,0 1 0,-1 4 16,1 5-16,-1 2 0,0 4 15,-2 5-15,-1 2 0,-2 5 16,-2 3-16,-1 6 0,2 2 0,-2 3 16,1 1-16,-5 3 0,-2-1 15,-1 3-15,1 2 0,0-1 16,1-1-16,1-2 0</inkml:trace>
  <inkml:trace contextRef="#ctx0" brushRef="#br0" timeOffset="96217.9061">30590 3941 0,'0'0'0,"0"0"16,0 0-16,0 0 0,0 0 0,7-18 16,-7 18-16,0 0 0,0 0 15,25 1-15,-25-1 0,20 11 16,-10-3-16,0 1 0,1 2 15,-2 3-15,-2-1 0,-1 2 16,-2 0-16,1-3 0,-2 1 0,0-3 16</inkml:trace>
  <inkml:trace contextRef="#ctx0" brushRef="#br0" timeOffset="96401.9095">30321 4302 0,'0'0'0,"0"0"16,26-7-16,-7 3 0,1-1 0,13-2 16,5-2-16,3 0 0,5 0 0,12-3 15,2-3-15,-7 3 0,-6 0 16,3-1-16,-7 0 0,-8 3 16,-8 2-16,-5 1 0,-4 3 15,-5 0-15</inkml:trace>
  <inkml:trace contextRef="#ctx0" brushRef="#br0" timeOffset="96618.9143">30745 4420 0,'0'0'0,"0"0"0,20 20 16,-8-7-16,2 1 0,2 6 0,2 2 15,-3 3-15,0 0 0,-1 5 16,-3 2-16,-3-3 0,-3 0 15,-5-2-15,-4-2 0,-6-2 16,-6-1-16,-3-3 0,-3-1 16,-4-5-16,-3-1 0,1-4 15,-2-4-15,-2-4 0,5-6 0,4 3 16,7-2-16,3 3 0</inkml:trace>
  <inkml:trace contextRef="#ctx0" brushRef="#br0" timeOffset="96818.918">30767 4363 0,'0'0'0,"0"0"0,0 0 15,-8 25-15,8-25 0,-17 32 0,4-11 16,-3 5-16,0 3 0,-5 11 16,0 1-16,1-1 0,1-2 15,1 3-15,2-7 0,7-6 16,6-6-16,3-8 0,3-6 15,1-2-15,-2 0 0,0-2 16</inkml:trace>
  <inkml:trace contextRef="#ctx0" brushRef="#br0" timeOffset="97037.9206">31323 4150 0,'0'0'16,"9"-2"-16,4-1 0,4 1 15,1 1-15,7 2 0,-1 2 16,-2 3-16,-1 1 0,-4 0 16,-3 1-16,-3 2 0,-3 1 0,-7 1 15,-6 3-15,-6 1 0,-4 1 16,-9 4-16,-4 1 0,-3 0 16,-1-1-16,-2 1 15,-2 1-15,-9 4 0,3-1 0,7-6 16,9-4-16,5-4 0</inkml:trace>
  <inkml:trace contextRef="#ctx0" brushRef="#br0" timeOffset="97219.9242">31066 4538 0,'0'0'0,"0"0"0,0 0 16,0 0-16,16 14 0,-16-14 15,12 23-15,-7-9 0,1 4 16,-1 2-16,1 2 0,-2-2 15,0 1-15,0 3 0,0-2 16,1-4-16,-1-2 0,1-5 16,-2-5-16,0 0 0,-1-2 0,1-1 15</inkml:trace>
  <inkml:trace contextRef="#ctx0" brushRef="#br0" timeOffset="97518.9288">31255 4451 0,'0'0'0,"0"0"0,25-10 15,-5 3-15,3 0 0,14-3 16,4 2-16,5 0 0,1 0 0,11 0 16,0 3-16,4 1 0,-6 3 15,-6 1-15,-4 2 0,-1 5 16,-8 3-16,-7 3 0,-6 4 16,-8 0-16,-5 3 0,-9 4 15,-5 1-15,-7 3 0,-6 2 16,-2 1-16,-4 2 0,-4-3 15,0 0-15,-6 2 0,-1-3 16,0-5-16,0-5 0,-2-2 16,0-4-16,1-5 0,1-4 0,0-4 15,-1-2-15,4-2 0,3-2 16,0-4-16,-1-3 0,7 2 16,6 4-16,3 0 0</inkml:trace>
  <inkml:trace contextRef="#ctx0" brushRef="#br0" timeOffset="97668.9327">31255 4520 0,'0'0'0,"0"0"16,0 0-16,0 0 0,0 0 0,0 0 16,0 0-16,0 0 0,4 28 15,-4-28-15,0 27 0,0-27 16,-3 35-16,1-14 0,-1 0 16,0 1-16,-1 0 0,-1-2 15,2-2-15,0 0 0,-1-3 16,2-2-16,0-1 0,0-4 0</inkml:trace>
  <inkml:trace contextRef="#ctx0" brushRef="#br0" timeOffset="97818.934">31286 4635 0,'0'0'0,"0"0"0,0 0 16,0 0-16,22-12 0,-22 12 16,24-9-16,-24 9 0,31-8 15,-15 4-15,1 0 0,-1 0 16,0 2-16,-2-1 0,-2 2 15,-2-1-15,-2-1 0,-1 1 16,-2-1-16,1 2 0</inkml:trace>
  <inkml:trace contextRef="#ctx0" brushRef="#br0" timeOffset="97968.9376">31249 4692 0,'0'0'0,"0"0"15,0 0-15,0 0 0,27-6 0,-27 6 16,29-3-16,-11 1 15,1 1-15,1-1 0,1 1 16,-1-2-16,-2-1 0,0 0 16,-2-2-16,2 0 0,-2 1 0,-3 1 15</inkml:trace>
  <inkml:trace contextRef="#ctx0" brushRef="#br0" timeOffset="98351.9442">31537 4492 0,'0'0'0,"0"0"0,0 0 16,0 0-16,0 0 0,1 29 15,-1-29-15,0 26 0,0-26 0,-3 33 16,0-17-16,-1 2 0,0 1 16,0 0-16,1-1 0,-1 1 15,-1-2-15,-1 3 0,-1-1 16,-2-4-16,-2-1 0,-1-3 15,-1-2-15,-3-1 0,0-2 0,-2 0 16,1-3-16,0 2 0,1-2 16,1-2-16,3-1 15,2 0-15,2 0 0,3-1 0,2 0 16,3-1-16,3-2 0,4 2 16,1 1-16,3-3 0,2-1 15,4 1-15,3 0 0,1 0 16,0-1-16,0 3 0,-1 0 15,-2-1-15,-1 2 0,0 0 16,-1 2-16,1 0 0,-2 0 0,-2 2 16,-2 0-16,-1 1 0,-1-1 15,-2-1-15</inkml:trace>
  <inkml:trace contextRef="#ctx0" brushRef="#br0" timeOffset="98470.9476">32030 4865 0,'0'0'0,"0"0"0,0 0 16,0 0-16,0 0 0,0 0 16,-18 18-16,18-18 0,0 0 0,-26 15 15</inkml:trace>
  <inkml:trace contextRef="#ctx0" brushRef="#br0" timeOffset="105138.0457">26783 10280 0,'0'0'0,"0"0"0,0 0 15,6 20-15,-6-20 0,6 23 0,-3-8 16,-1 3-16,-1 2 0,0 3 16,1 0-16,0 7 0,1-2 15,0-3-15,1-1 0,1-6 16,-1-3-16,2-6 0,-1-7 16,0 0-16,-1-1 0,-1 1 15</inkml:trace>
  <inkml:trace contextRef="#ctx0" brushRef="#br0" timeOffset="105337.0477">27141 10265 0,'0'0'16,"0"0"-16,0 0 0,4 29 16,-4-29-16,0 39 0,-1-15 15,-2 2-15,1 2 0,0 5 0,1 1 16,0-2-16,1-3 0,1 1 15,1-4-15,0-6 0,1-5 16,0-5-16,1-6 0,0 1 16,-2-3-16,0 0 0</inkml:trace>
  <inkml:trace contextRef="#ctx0" brushRef="#br0" timeOffset="105518.0519">27422 10296 0,'0'0'0,"0"0"0,0 0 16,2 32-16,-2-32 0,-1 37 0,0-13 16,-2 3-16,1 2 0,-2 9 15,-1-1-15,2-1 0,0 0 0,0 0 16,2-4-16,1-6 0,1-5 16,1-4-16,-1-3 15,-1-2-15</inkml:trace>
  <inkml:trace contextRef="#ctx0" brushRef="#br0" timeOffset="105718.055">27609 10228 0,'0'0'16,"0"0"-16,22-6 0,-4 3 15,3 1-15,5-1 0,5 1 16,12 0-16,1 1 0,13 1 0,3 2 15,-6 0-15,-6 0 0,3 0 16,-6-4-16,-9 1 0,-9 1 16,-6-1-16</inkml:trace>
  <inkml:trace contextRef="#ctx0" brushRef="#br0" timeOffset="105885.0558">27968 10261 0,'0'0'0,"0"0"0,0 0 0,-12 17 16,12-17-16,-15 21 0,4-8 15,0 3-15,-1 2 0,-2-1 16,0 0-16,-2 3 0,2-4 0,3-2 16</inkml:trace>
  <inkml:trace contextRef="#ctx0" brushRef="#br0" timeOffset="106252.0628">27698 10447 0,'0'0'0,"0"0"0,0 0 0,0 0 16,-2 31-16,2-31 0,-3 29 16,1-11-16,-2 1 0,2 1 15,0-1-15,0-3 0,-1-1 0,2-2 16,1-1-16,0 0 0,1-5 15,2-4-15,0-3 0,1-4 16,2-1-16,2-5 0,1-3 16,4 0-16,0 0 0,6-7 15,-1-1-15,4 3 0,4 1 0,0 1 16,3 2-16,4 0 0,-1 5 16,0 2-16,0 2 15,-4 4-15,-1 1 0,-5 6 0,-2 2 16,-5 3-16,-1 1 0,-5 2 15,-1 2-15,-3 2 0,-3 2 16,-3 0-16,-4 0 0,-2-2 16,-4-3-16,-3-1 0,-2 1 15,-1-3-15,1-1 0,2-3 16,3 0-16,3-3 0</inkml:trace>
  <inkml:trace contextRef="#ctx0" brushRef="#br0" timeOffset="106421.0659">27987 10571 0,'0'0'0,"0"0"0,0 0 0,-12 32 15,3-16-15,-3 4 0,-3 3 16,-3 0-16,-2 2 0,-7 8 16,-2 1-16,-3 2 0,4-4 0,3-4 15,1-4-15,1-7 0,1-6 16,3-3-16,4-1 0,3-1 15</inkml:trace>
  <inkml:trace contextRef="#ctx0" brushRef="#br0" timeOffset="106552.0965">27876 10813 0,'0'0'0,"0"0"16,0 0-16,28 20 0,-13-10 0,-1 4 16,1 3-16,6 5 15,0 0-15,1 0 0,2 1 16,-2-1-16,0-2 0,0 0 0,-5-2 15,-2-5-15</inkml:trace>
  <inkml:trace contextRef="#ctx0" brushRef="#br0" timeOffset="107104.1058">28582 10442 0,'0'0'0,"0"0"0,0 0 0,5 20 16,-5-20-16,-1 29 0,-4-7 0,0 3 15,-2 3-15,-1 1 0,1 0 16,-1 5-16,1-3 0,2-4 16,0-3-16,1 1 0,1-6 15,2-4-15,1-5 0,0-6 16,0-4-16,5-6 0,2-7 15,1-1-15,0-1 0,2-5 16,1-1-16,4-7 0,0-1 0,0 1 16,0 1-16,0 4 0,1 3 15,0 1-15,2 2 0,-2 5 16,1 2-16,-1 4 0,1 4 16,-2 4-16,0 4 0,-1 4 15,0 4-15,-1 5 0,-1 4 16,-3 1-16,-2 2 0,-1 1 15,-2 2-15,-2-1 0,-3 0 16,-2-5-16,-1-3 0,-3-2 16,-1 0-16,-3-2 0,-2 0 0,-5-5 15,-3-4-15,-1-2 0,0-4 16,1-3-16,1-3 0,3-4 16,-1-3-16,5-1 0,3-3 15,3 2-15,4 0 0,5 2 16,4-1-16,7 2 0,7 2 0,5 1 15,4 0-15,4 2 16,4 2-16,2 1 0,1 0 16,4 1-16,-2-1 15,-9-1-15,-8 2 0,-5 0 0</inkml:trace>
  <inkml:trace contextRef="#ctx0" brushRef="#br0" timeOffset="107287.1073">29117 10639 0,'0'0'15,"0"0"-15,22 0 0,-6-2 0,0 0 16,12 1-16,4 1 0,2 0 16,1-1-16,8 0 0,-1 1 15,-3-1-15,-3-1 0,-1 1 16,-7-1-16,-7 1 0</inkml:trace>
  <inkml:trace contextRef="#ctx0" brushRef="#br0" timeOffset="107618.4522">29359 10501 0,'0'0'16,"0"0"-16,2 18 0,-1-3 0,0 2 15,-2 7-15,-2 5 16,-3 9-16,1 1 0,-1 11 0,2 2 16,-1-7-16,2-4 0,-2 4 15,1-4-15,-1-6 0,-2-6 16,-5-5-16,-6-7 0,-2-5 16,-2-3-16,0-7 0,-1-7 15,0 0-15,0-1 0,0-7 16,1-6-16,4 1 0,4 0 0,6-3 15,6 0-15,7 0 16,8 3-16,15 2 0,11 3 16,1-3-16,3 0 0,12-13 0,9-9 15,-6 5-15,-15 8 0,-11 5 16</inkml:trace>
  <inkml:trace contextRef="#ctx0" brushRef="#br0" timeOffset="107838.4566">30222 10383 0,'0'0'0,"0"0"0,0 0 15,-29 4-15,29-4 0,-32 13 0,9-5 16,1 1-16,0 0 0,-2 6 16,3 2-16,3-1 0,4-1 0,6-1 15,6 0-15,7-1 16,7 0-16,6-1 0,5 1 15,6-1-15,0-3 0,-1-1 16,0 0-16,-5-1 0,-3 0 0,-5-1 16,-2-2-16,-3 0 0</inkml:trace>
  <inkml:trace contextRef="#ctx0" brushRef="#br0" timeOffset="107987.4618">29789 10672 0,'0'0'0,"0"0"15,0 0-15,0 0 0,27 9 0,-27-9 16,41 4-16,-15-2 0,4 3 16,2 0-16,2 1 15,8 1-15,-3 0 0,0 0 0,-7-1 16,-6-1-16</inkml:trace>
  <inkml:trace contextRef="#ctx0" brushRef="#br0" timeOffset="108168.4613">29718 10847 0,'0'0'16,"0"0"-16,0 0 0,0 0 0,0 0 15,29 5-15,-29-5 0,38 9 16,-14-7-16,6 0 0,4 0 16,-1 0-16,-2-1 0,9 1 15,0 0-15,-4-3 0,-3-1 0,0-1 16,-5 1-16,-6 0 0</inkml:trace>
  <inkml:trace contextRef="#ctx0" brushRef="#br0" timeOffset="108370.4663">30043 10781 0,'0'0'0,"0"0"16,0 0-16,-17 18 0,17-18 15,-16 22-15,8-4 0,1 0 16,-1 1-16,1 7 0,3 0 15,2-3-15,1-2 0,6-1 16,5-1-16,4-3 0,4-4 0,5-2 16,5-2-16,-1-3 0,1-2 15,4-4-15,-2-3 0,-6-1 16,-4 1-16,-5 2 0</inkml:trace>
  <inkml:trace contextRef="#ctx0" brushRef="#br0" timeOffset="108568.4682">30386 10801 0,'0'0'16,"0"0"-16,0 0 0,41 0 0,-41 0 15,45 2-15,-16-1 0,9 2 0,3 2 16,2 0-16,2 0 16,6-1-16,-5-1 0,-2 1 0,-2-2 15,0 0-15,-7-1 0,-11-3 16,-9-1-16,-9-4 0,-9-1 15,2 2-15,0 2 0,0 1 16</inkml:trace>
  <inkml:trace contextRef="#ctx0" brushRef="#br0" timeOffset="108768.472">30694 10526 0,'0'0'0,"0"0"0,0 0 16,0 0-16,0 0 0,0 0 15,3 32-15,-3-32 0,-4 36 16,-2-9-16,-2 5 0,-1 6 16,1 6-16,-2 14 0,1 3 15,2 14-15,3-5 0,4 12 16,2-4-16,4 3 0,0-7 0,-1-20 16,-2-12-16,-1-12 0</inkml:trace>
  <inkml:trace contextRef="#ctx0" brushRef="#br0" timeOffset="114634.8608">19691 8547 0,'0'0'0,"0"0"0,0 0 16,0 0-16,0 0 0,-31 9 15,31-9-15,-28 15 0,11-7 0,-4 4 16,-3 3-16,-2 0 16,0 1-16,-10 10 0,-2 3 15,4 0-15,3 0 0,-1 9 16,5-1-16,4-1 0,7-3 0,6 4 15,8-2-15,5-5 0,4-4 16,13-5-16,10-1 16,4-4-16,0-3 0,5-8 0,5-5 15,-8-1-15,-9 1 0,-6 0 16</inkml:trace>
  <inkml:trace contextRef="#ctx0" brushRef="#br0" timeOffset="114954.2338">20058 8687 0,'0'0'0,"0"0"0,0 0 0,0 0 15,0 0-15,-22 21 0,22-21 16,-23 28-16,10-9 0,-1 2 16,1 5-16,1 1 0,1 0 0,2 5 15,4-2-15,4-4 16,3-2-16,11 0 0,9-6 15,4-7-15,1-6 0,7-7 16,6-7-16,0-1 0,-1-2 0,5-10 16,-1-5-16,-7 2 0,-8 0 15,-3-6-15,-9-2 0,-6 2 16,-6 0-16,-10 3 0,-8 2 16,-5 4-16,-3 6 0,-7 1 15,-4 4-15,-1 3 0,-1 3 0,0 4 16,3 3-16,4 1 0,3 3 15,1 3-15,1 2 0,7 0 16,5-2-16,4-3 0,1-1 16,2-2-16</inkml:trace>
  <inkml:trace contextRef="#ctx0" brushRef="#br0" timeOffset="115353.2399">20706 8607 0,'0'0'0,"0"0"16,0 0-16,-16 21 0,16-21 15,-22 26-15,7-4 0,1 1 16,0 4-16,-6 9 0,-1 3 16,3-4-16,4-2 0,3 1 15,6-5-15,3-5 0,5-4 0,5-7 16,7-7-16,6-4 0,4-3 15,4-7-15,2-6 16,1-3-16,0-2 0,5-8 0,-2-2 16,-3-3-16,-3-3 0,3-4 15,-2 1-15,-8 6 0,-6 5 16,-5 7-16,-4 6 0,-4 4 16,-3 6-16,-6 6 0,-7 5 15,0 3-15,-1 3 0,-2 7 16,1 10-16,2 0 0,3 2 0,2 1 15,2 0-15,3-4 0,6-2 16,4-5-16,5-2 0,8-6 16,6-6-16,-7-1 0,-3-1 15,-4-2-15</inkml:trace>
  <inkml:trace contextRef="#ctx0" brushRef="#br0" timeOffset="115719.2456">21330 8672 0,'0'0'0,"0"0"0,0 0 16,-24 28-16,13-13 0,-1 3 15,-1 6-15,-5 5 0,0-1 16,2-1-16,-1 0 0,1-1 0,3-3 16,3-7-16,2-3 15,4-4-15,2-3 0,5-5 16,1-6-16,1-3 0,0-4 0,4-4 15,2-4-15,3-2 0,5-1 16,6-9-16,2-1 0,-3 6 16,-1 3-16,7 1 0,2 2 15,-2 6-15,-3 3 0,-4 6 16,-2 2-16,-4 4 0,-3 2 0,-4 9 16,-2 5-16,-5 3 15,-2 3-15,-2 5 0,-3 3 16,-3 1-16,-2 0 0,-2 6 0,0-1 15,1-4-15,3-6 0,3-5 16,3-3-16,2-6 0,3-6 16,-2 0-16,0-2 0,0-1 15</inkml:trace>
  <inkml:trace contextRef="#ctx0" brushRef="#br0" timeOffset="115952.2503">21992 8400 0,'0'0'0,"0"0"0,0 0 0,-14 25 16,14-25-16,-27 38 0,7-8 15,-2 2-15,-1 5 0,-7 12 16,-4 14-16,5-8 0,6-3 16,2-1-16,8-8 0,4-8 15,5-8-15,7 0 0,7-5 16,3-9-16,5-5 0,2-3 0,2-4 15,-2-3-15,-2-2 0,-3 0 16,-3 2-16,-3 0 0</inkml:trace>
  <inkml:trace contextRef="#ctx0" brushRef="#br0" timeOffset="116118.2518">21591 8690 0,'0'0'0,"0"0"0,0 0 15,0 0-15,25 0 0,-25 0 16,35-3-16,-13 1 0,4-1 0,3 2 16,7 1-16,-2 0 0,-1 0 0,3 0 15,-5 0-15,-4 0 16</inkml:trace>
  <inkml:trace contextRef="#ctx0" brushRef="#br0" timeOffset="116471.2599">21969 8847 0,'0'0'0,"0"0"0,0 0 15,0 0-15,26-1 0,-26 1 16,33 0-16,-12-3 0,2 0 16,5-5-16,4-2 15,-1 0-15,-3-2 0,3-3 0,-4 2 16,-5-1-16,-3 1 15,-5 1-15,-4 1 0,-5-1 16,-5-3-16,-2 3 0,-3 1 0,-9 4 16,-4 3-16,-1 3 0,0 1 15,-8 5-15,-4 5 0,3 2 16,3 1-16,2 9 0,1 9 16,3 0-16,3-1 0,4 9 15,5 0-15,2-6 0,4-4 0,10 1 16,6-3-16,3-11 0,4-3 15,9-9-15,7-4 16,-1-4-16,-2-4 0,6-6 0,-1-4 16,-11 4-16,-7 3 0,-5 4 15</inkml:trace>
  <inkml:trace contextRef="#ctx0" brushRef="#br0" timeOffset="116752.2634">22621 8617 0,'0'0'0,"0"0"16,0 0-16,0 0 0,0 0 0,-19 23 15,19-23-15,-19 27 16,8-8-16,-1 3 0,-2 4 0,0 1 16,0 0-16,-2 5 0,3-1 15,3-6-15,2-4 0,3-4 16,2-3-16,0-3 0,2-3 16,2-4-16,3-5 0,0-5 15,1-3-15,0-5 0,1-2 16,0-2-16,1-2 0,-1-2 15,2 1-15,0 0 0,0 3 0,1-1 16,3 4-16,-1 4 0,0 3 16,1 1-16,1 2 0,-2 3 15,1 2-15,0 2 0,1 1 16,-2 0-16,-2-2 0,-1 1 16</inkml:trace>
  <inkml:trace contextRef="#ctx0" brushRef="#br0" timeOffset="116902.2674">22770 8874 0,'0'0'0,"0"0"0,0 0 0,29-1 16,-15-1-16,5 1 0,3 0 16,8 0-16,0-3 15,-5 2-15,-4 0 0,-4 1 0</inkml:trace>
  <inkml:trace contextRef="#ctx0" brushRef="#br0" timeOffset="117202.2722">23503 8630 0,'0'0'0,"0"0"0,0 0 15,0 0-15,0 0 0,0 0 0,0 0 16,0 0-16,-18-9 0,18 9 16,-35 9-16,13-2 0,0 2 15,-4 3-15,-4 5 0,-5 7 16,3 3-16,1 2 0,1 4 16,-1 4-16,6-2 0,8-1 15,9-1-15,5 0 0,8-4 0,11-5 16,11-4-16,2-8 0,1-5 15,8-9-15,5-8 16,-10 2-16,-7 2 0,-5 2 0</inkml:trace>
  <inkml:trace contextRef="#ctx0" brushRef="#br0" timeOffset="117418.2757">23919 8339 0,'0'0'15,"0"0"-15,0 0 0,0 0 0,-15 20 16,15-20-16,-25 36 0,10-12 16,-3 5-16,-3 8 0,-3 6 15,-5 11-15,3 0 0,-2 6 16,5-6-16,0 2 0,3-8 0,3-1 16,3-8-16,8-7 15,5-7-15,3-11 0,2-9 16,0 0-16,-2-2 0,0 0 0</inkml:trace>
  <inkml:trace contextRef="#ctx0" brushRef="#br0" timeOffset="117735.8482">23991 8726 0,'0'0'0,"0"0"0,0 0 15,-15 20-15,15-20 0,-22 27 16,7-6-16,0 2 0,1 1 0,0 4 15,3-3-15,4 0 0,5 0 16,6-5-16,6-5 16,5-5-16,1-4 0,13-2 0,5-6 15,-3 1-15,-4-1 0,3-7 16,2-5-16,-2-2 0,-1 0 16,-2-9-16,-6-7 0,-5 4 0,-7 3 15,-7 2-15,-8 2 16,-4 3-16,-3 1 0,-7 4 15,-5 2-15,-3 5 0,0 3 0,-1 3 16,0 3-16,6 1 0,4 1 16,3 4-16,1 4 0,8-1 15,4-1-15,1-3 0,1-1 16,0-3-16</inkml:trace>
  <inkml:trace contextRef="#ctx0" brushRef="#br0" timeOffset="117968.8542">24681 8656 0,'0'0'0,"0"0"15,0 0-15,-30 11 0,30-11 0,-36 19 16,12-5-16,-7 7 0,-3 2 16,1 1-16,0 2 0,0 5 15,7 0-15,7-5 0,7-2 16,6-4-16,6-3 0,9-2 15,8-2-15,4-6 0,3-1 0,5-6 16,3-2-16,2-4 0,1 1 16,-1-1-16,-7 1 0,-6 2 15</inkml:trace>
  <inkml:trace contextRef="#ctx0" brushRef="#br0" timeOffset="118185.8575">24944 8498 0,'0'0'0,"0"0"0,0 0 16,-13 28-16,4-14 0,-4 8 0,-4 5 15,0 4-15,-2 5 0,-4 11 16,1 1-16,-1 6 0,3-6 16,1 0-16,4-7 0,3-9 15,3-6-15,5-5 0,6-4 16,1-12-16,2-7 0,0 1 15,-2 0-15,-1 0 0</inkml:trace>
  <inkml:trace contextRef="#ctx0" brushRef="#br0" timeOffset="118401.8582">25231 8686 0,'0'0'0,"0"0"0,0 0 15,0 0-15,-25-3 0,25 3 16,-35 0-16,12 2 0,-4-1 0,-3 3 15,-2 4-15,-8 2 0,2 3 16,2 2-16,4 3 16,0 3-16,6 0 0,6-2 0,6 0 15,6-1-15,5 0 0,8-2 16,10-2-16,3-1 0,4-4 16,6 1-16,4 0 0,-6-3 15,-4 0-15,-4-2 0</inkml:trace>
  <inkml:trace contextRef="#ctx0" brushRef="#br0" timeOffset="118837.8674">25348 8639 0,'0'0'0,"0"0"0,0 0 15,0 0-15,-17 20 0,17-20 16,-14 24-16,14-24 0,-16 37 0,8-15 15,-1 1-15,1 0 0,2-2 16,1 5-16,3-3 16,2-4-16,2-4 0,6-4 0,5-5 15,4-4-15,1 0 0,1-6 16,0-3-16,1-1 0,1 0 16,0-6-16,-1-1 0,4-6 15,-3 2-15,-4-4 0,-2 1 16,-4 4-16,-4 2 0,-2 4 15,-3 2-15,-3 4 0,-1 3 0,-5 3 16,-3 3-16,1 5 0,-1 6 16,0 2-16,0 3 0,1 5 15,2-1-15,5-1 0,4-1 16,5-4-16,4-3 0,3-1 16,4-1-16,1-5 0,3-1 0,3-5 15,2-2-15,-1-3 16,-2 0-16,-1-3 0,-1-4 15,-1 0-15,-1 0 0,-1-6 16,-2-4-16,-2-2 0,-3-2 0,-2 5 16,-3 3-16,0 4 0</inkml:trace>
  <inkml:trace contextRef="#ctx0" brushRef="#br0" timeOffset="119035.8696">25879 8746 0,'0'0'0,"0"0"16,0 0-16,-6 28 0,1-14 0,0-1 15,-2 3-15,0-2 0,1-1 16,-2 5-16,1-2 0,2-2 16,1-2-16,1-1 0,2-2 15,0-1-15,1-1 0,0-2 16</inkml:trace>
  <inkml:trace contextRef="#ctx0" brushRef="#br0" timeOffset="119186.8724">25928 8499 0,'0'0'0,"0"0"15,0 0-15,26 16 0,-13-9 16,3 3-16,1 0 0,3 1 15,2 1-15,1 2 0,-3-3 0,-3-2 16</inkml:trace>
  <inkml:trace contextRef="#ctx0" brushRef="#br0" timeOffset="119435.8768">26426 8653 0,'0'0'0,"0"0"0,0 0 0,0 0 16,-32-10-16,32 10 0,-40-3 15,15 2-15,-3 2 0,1 1 16,-1 2-16,-6 1 0,3 3 0,1 2 15,3 3-15,4 3 0,4 2 16,2 4-16,6 1 16,5 0-16,3-1 0,4 0 0,2-3 15,1 1-15,1-2 0,-2-3 16,0 0-16,0-2 0,-2-1 16,-2-2-16,-2 0 0,-1-4 15,-2 0-15,-3-1 0,-4 0 16,1-2-16,0-2 0,1 0 15,2 0-15,2 0 0</inkml:trace>
  <inkml:trace contextRef="#ctx0" brushRef="#br0" timeOffset="119718.8814">26289 8832 0,'0'0'0,"0"0"0,23-1 15,-7 0-15,0 1 0,5 0 16,4-1-16,5-2 0,0 2 0,1-2 15,1-2-15,3-1 0,-3-1 16,-5-4-16,-5-1 16,-6-1-16,-3 2 0,-7-1 0,-5-1 15,-8 1-15,-8 1 0,-5 1 16,-3 1-16,-4 1 0,-4 2 16,-2 4-16,-2 4 0,2 3 15,1 1-15,-2 8 0,3 6 16,7 4-16,5 4 0,7 3 15,7 4-15,6-3 0,4 0 0,12 0 16,7 0-16,7 0 0,5-3 16,-2-1-16,-10-8 0,-6-5 15</inkml:trace>
  <inkml:trace contextRef="#ctx0" brushRef="#br0" timeOffset="120069.8901">23126 9419 0,'0'0'0,"0"0"0,0 0 0,0 0 16,0 0-16,0 0 0,21 13 15,-21-13-15,0 0 0,23 25 16,-23-25-16,19 25 0,-8-14 0,-1-1 15,-2-1-15,0-2 0</inkml:trace>
  <inkml:trace contextRef="#ctx0" brushRef="#br0" timeOffset="120324.9002">23684 9465 0,'0'0'0,"0"0"0,0 0 16,0 0-16,0 0 0,0 0 15,0 0-15,0 0 0,0 0 0,-22 6 16,-1-1-16,-5 4 0,-2 1 15,-6 2-15,-3 2 0,-12 3 16,0-2-16,-11 4 0,3 1 16,-2 0-16,11-3 0,9-3 15,9-3-15,9-4 0,5 0 16,11-1-16,8-1 0,9 0 16,7-3-16,8-1 0,9-2 15,4-2-15,1-2 0,13-1 16,6-2-16,-2 2 0,-1 2 0,7-3 15,-3 0-15,-9 0 0,-7 1 16,-7 0-16,-10 1 0,-8 3 16</inkml:trace>
  <inkml:trace contextRef="#ctx0" brushRef="#br0" timeOffset="120668.9123">23277 9747 0,'0'0'0,"0"0"15,-19 11-15,6-2 0,0-2 0,-1 5 16,-2 3-16,-1 4 0,1-1 16,4-2-16,3 1 0,6-1 15,4 0-15,8-2 0,6-2 16,4-4-16,4-1 0,14-4 16,5-3-16,-2-1 0,0 0 15,0-2-15,1-1 0,2 0 0,-7-1 16,-5 1-16,-4 1 15,-3-3-15,-5 0 0,-3 2 0,-5 0 16,-2 2-16,-3 1 0,-2 1 16,-4 0-16,0 0 0,-3 5 15,-1 2-15,0 4 0,-1 0 16,1 0-16,-1 3 0,0 2 16,-1 0-16,1 1 0,-1-2 15,0 0-15,-2-1 0,0-1 0,2-2 16,0-3-16,1-1 0</inkml:trace>
  <inkml:trace contextRef="#ctx0" brushRef="#br0" timeOffset="120885.9161">23487 9762 0,'0'0'0,"0"0"0,0 0 15,0 0-15,0 0 0,-1 24 16,1-24-16,-6 32 0,1-13 0,-4 5 15,-2 7-15,-1-1 0,0 0 16,-5 10-16,1 1 16,1-5-16,2-4 0,-4 4 0,0-4 15,-2-5-15,-2-5 0,-2-5 16,-2-3-16,-1-5 0,0-3 16,5-1-16,3-2 0,4 0 15</inkml:trace>
  <inkml:trace contextRef="#ctx0" brushRef="#br0" timeOffset="121135.9407">22786 9847 0,'0'0'0,"0"0"0,0 0 16,0 0-16,0 0 0,-12 25 16,12-25-16,-11 31 0,5-12 0,2 2 15,0 4-15,4 1 16,2 1-16,8 8 0,5 1 15,3-3-15,5-1 0,12 7 0,7-1 16,2-4-16,2-4 0,17 3 16,4-1-16,-1-4 0,0-2 15,9-1-15,-1-4 0,0-2 16,-9-5-16,-18-6 0,-13-1 16,-10-2-16</inkml:trace>
  <inkml:trace contextRef="#ctx0" brushRef="#br0" timeOffset="121654.9581">24051 9790 0,'0'0'15,"0"0"-15,-4 20 0,1-6 16,-2-1-16,-4 14 0,-1 5 15,0 1-15,2-1 0,-3 5 0,1-3 16,0-5-16,1-5 0,1-6 16,1-5-16,-1-3 0,1-3 0,2-5 15,-1-3-15,2-5 16,2-1-16,2-9 0,3-6 16,1 3-16,3-3 0,5-9 15,2-5-15,5 4 0,2 2 0,8-1 16,3 3-16,-1 6 0,-1 4 15,5 3-15,1 2 16,-4 4-16,-3 4 0,3 8 0,-3 7 16,-7-1-16,-2 3 0,-5 7 15,-4 6-15,-5 0 0,-2 1 0,-6 6 16,-2 2-16,-3-2 16,-1-3-16,-7 0 0,-2-2 15,-1-4-15,1-2 0,-8-3 16,-7-2-16,5-3 0,1-4 0,1-4 15,-1-4-15,7-1 0,0-3 16,6-3-16,3-4 16,4 0-16,5-2 0,9-1 0,6-1 15,5 1-15,3 1 0,10 0 16,8-1-16,0 1 0,1 1 0,4-1 16,4 0-16,-6-1 15,-4 0-15,-5 1 0,-9 4 16,-6 1-16</inkml:trace>
  <inkml:trace contextRef="#ctx0" brushRef="#br0" timeOffset="121851.9645">24447 9878 0,'0'0'0,"0"0"0,0 0 15,0 0-15,25 5 0,-25-5 16,39 6-16,-14-2 0,4-2 0,3 2 15,3-1-15,9 1 0,-1-2 16,7 1-16,-4 0 16,-6 0-16,-5-1 0,-6 0 0,-6-1 15,-4 0-15</inkml:trace>
  <inkml:trace contextRef="#ctx0" brushRef="#br0" timeOffset="122185.6906">24767 9715 0,'0'0'0,"0"0"15,0 0-15,1 28 0,-1-28 0,-2 37 16,-3-8-16,1 1 16,-1 3-16,-2 14 0,-5 15 15,4-7-15,2-7 0,0 7 16,-1-4-16,1-8 0,-1-7 0,-3 2 15,0-5-15,0-10 0,0-4 16,-2-4-16,-2-2 16,-1-5-16,1-2 0,-4-4 0,-1-4 15,1-1-15,3-3 0,1-3 16,2-3-16,4 0 0,3-2 16,5-1-16,4-3 0,5 0 15,4 1-15,8-2 0,7-2 16,1 2-16,0 0 0,0 1 15,-7 4-15,-4 3 0</inkml:trace>
  <inkml:trace contextRef="#ctx0" brushRef="#br0" timeOffset="122435.6991">25382 9707 0,'0'0'0,"0"0"16,0 0-16,-18 13 0,18-13 0,-25 16 16,8-6-16,0 1 0,-1 0 15,-3 4-15,1 1 0,5-2 16,3 0-16,7-1 0,6 1 16,4-2-16,3 0 0,7-3 15,7 0-15,1-2 0,2 0 0,6-2 16,4 2-16,-4-2 0,-4 1 15,-5-3-15,-3 1 0,-4-1 16</inkml:trace>
  <inkml:trace contextRef="#ctx0" brushRef="#br0" timeOffset="122618.7035">24996 10047 0,'0'0'15,"0"0"-15,22 3 0,-22-3 0,31 6 16,-10-3-16,5 2 16,9-2-16,-1 0 0,2 1 0,2-2 15,-1 1-15,-6 0 0,-6-1 16</inkml:trace>
  <inkml:trace contextRef="#ctx0" brushRef="#br0" timeOffset="122785.7102">24953 10257 0,'0'0'0,"0"0"15,0 0-15,23-3 0,-23 3 0,31-2 16,-31 2-16,45 1 16,-18 2-16,4-3 0,3-3 15,8 0-15,-1 0 0,-7 2 16,-5-2-16,-4 2 0</inkml:trace>
  <inkml:trace contextRef="#ctx0" brushRef="#br0" timeOffset="123038.7175">25261 10106 0,'0'0'0,"0"0"0,0 0 16,0 0-16,-9 25 0,9-25 15,-16 31-15,8-11 0,-1 0 0,1 2 16,0 1-16,2 0 0,0-1 16,2 3-16,2-2 0,3-2 15,3-2-15,4-3 0,3-2 16,2-5-16,1-2 0,5-2 16,3-3-16,-1-1 0,1-2 15,5-4-15,-1-5 0,-4 3 0,-4 0 16,-4 3-16</inkml:trace>
  <inkml:trace contextRef="#ctx0" brushRef="#br0" timeOffset="123235.7241">25656 10116 0,'0'0'0,"0"0"0,25 3 16,-9-1-16,2-2 0,12 0 15,5 0-15,1 1 0,2-1 0,6 0 16,-3 0-16,-5-1 0,-4 1 16,-1-2-16,-6 1 0,-9-2 15,-7-4-15,-4 4 0,-1-1 16,0 2-16</inkml:trace>
  <inkml:trace contextRef="#ctx0" brushRef="#br0" timeOffset="123452.6135">25905 9942 0,'0'0'0,"0"0"0,-2 23 16,0-6-16,-1 1 0,-3 14 15,-1 7-15,-1 4 0,0 3 0,-4 13 16,-1 3-16,0 5 0,1-7 15,-5 8-15,-1-2 16,5-16-16,3-13 0,2-9 0</inkml:trace>
  <inkml:trace contextRef="#ctx0" brushRef="#br0" timeOffset="138853.3019">4970 7970 0,'0'0'0,"0"0"16,0 0-16,24-3 0,-24 3 16,22 0-16,-10-1 0,4 0 0,1 1 15,4-1-15,-1 0 0,9 0 16,2 0-16,0 0 15,1-2-15,2 3 0,1 0 0,9-1 16,0-2-16,-2 1 0,2 0 16,-2 0-16,-1-2 0,12 2 15,-1 2-15,-1 0 0,1 0 16,-2 0-16,-2-2 0,11 2 16,1 2-16,-6-2 0,-5-3 0,4 4 15,3 2-15,1-3 0,-1-1 16,9 1-16,-2 0 0,-2 0 15,-2 0-15,2 1 0,4 0 16,-2-2-16,-2 0 0,26 1 16,-9 1-16,-8-4 0,-9-4 15,6 5-15,3 3 0,-2 1 16,-4 1-16,3 2 0,0 1 16,-4-5-16,-3-4 15,22 5-15,15 3 0,-23-1 16,-14-1-16,0-2 0,-1-2 0,6 2 15,5 1-15,-3 2 0,-1 2 16,-2-3-16,-2-2 0,2-1 16,3-1-16,-2 0 0,0-1 15,3 5-15,1 0 0,-1 2 16,1 1-16,-4-2 0,1 1 16,-2-3-16,0 1 0,2-2 15,3 3-15,0 1 0,-2-2 0,5 0 16,2-1-16,-3 3 0,0 0 15,-1-1-15,0 0 0,0 1 16,1-2-16,-1 0 0,3 1 16,-3 2-16,-2-1 0,6-2 15,2-1-15,-1 0 0,0 1 0,0-2 16,0 0-16,0 1 0,0 3 16,1 3-1,0 3-15,-1-4 0,0-5 0,2-2 0,1-4 16,-2 4-16,0 2 0,0-1 15,2 0-15,-1 0 0,-1-1 16,2-1-16,2 0 0,-4 2 16,-1 0-16,1-2 0,1 0 15,1 0-15,1 1 0,1-2 16,0 1-16,-4 0 0,-3 0 16,2 1-16,1 1 0,0-3 15,0-2-15,0 0 0,0 1 16,-1 5-16,-1 2 0,1-6 0,1 0 15,-2 2-15,-1 2 0,1 2 16,1 0-16,-4-3 0,-1-4 16,-4 4-16,0 2 0,-1-3 15,1-1-15,-1 2 0,-1 3 16,0-1-16,0 1 0,1-4 16,1-1-16,0 1 0,-1 0 0,-1 1 15,-1 2-15,0-3 0,-2-1 16,4-1-16,2 1 0,-3 0 15,-3 0-15,-1 0 0,2 1 16,-3-2-16,-2-2 0,4 2 16,3 0-16,-4 1 0,-1 0 0,-3 1 15,-1 0-15,0-2 16,-1-1-16,1 3 0,1 3 16,-2-2-16,-1 0 0,1-2 15,0-4-15,-4 4 0,-3 2 16,1 0-16,-1-1 0,2-2 15,0-4-15,-3 5 0,-3 3 16,-2 2-16,1 1 0,4-5 0,2-2 16,-3 1-16,-1-2 0,0 2 15,1 1-15,-4 0 0,0 1 16,-2-3-16,-2-1 0,-1 3 16,-2 0-16,-11 1 0,3 2 15,0-1-15,2 0 0,2-2 0,1-1 16,0-1-16,-1 0 0,1 3 15,2 2-15,-3 1 0,0-2 16,-3 0-16,-1 0 0,1 0 16,-1-1-16,2 1 0,-1-2 15,1 2-15,-1 0 0,1-1 16,1 0-16,-3-1 0,-1-1 0,-2 3 16,2 0-16,-1-1 0,1-3 15,0 1-15,-2 0 0,1 2 16,1 1-16,3 0 0,1 1 15,-3-2-15,-1-1 0,1 1 16,-1 2-16,0-2 0,1 0 16,-2 1-16,1 1 0,-1-3 15,-3-1-15,1 1 0,1 1 16,-4-1-16,-1 2 0,0-1 16,0-1-16,-1 1 0,0 0 15,0-1-15,1-1 0,-1 1 16,-1 0-16,-2 1 0,0 0 15,-1 1-15,-1 0 0,-3-1 16,-1-1-16,-2 1 0,0 0 0,-4 1 16,-1 0-16,-1 2 0,0-3 15,0-1-15</inkml:trace>
  <inkml:trace contextRef="#ctx0" brushRef="#br0" timeOffset="139736.3302">13149 8111 0,'0'0'16,"0"0"-16,0 0 0,0 0 0,0 0 15,25-5-15,-25 5 16,27-3-16,-27 3 0,34-1 15,-9 0-15,1 0 0,0 2 0,15-1 16,5-1-16,1 0 16,-1-1-16,17 1 0,5-1 0,-5-1 15,-5 0-15,21-1 0,17 1 16,-12 1-16,-6 1 0,15-2 16,3-2-16,-10 0 0,-6 2 0,41 1 15,-3 3-15,-20 5 16,-12 2-16,9-4 0,6-5 15,-15 2-15,-10 1 0,7-2 16,4 0-16,-8-2 0,-4 0 0,8 2 16,6 2-16,-14 1 0,-10 1 15,8 1-15,6 1 16,-8 1-16,-6 1 0,3-3 0,4-2 16,-10-2-16,-8 1 0,7-2 15,5 0-15,-9 2 0,-5 3 0,5-1 16,4 1-16,-8-2 0,-6 0 15,5-1-15,3 1 0,-6-2 16,-4 0-16,3 1 0,4 3 16,-9-3-16,-7-3 0,2 2 15,2 1-15,-5 3 0,-2 1 0,3-2 16,2-1-16,-6-2 16,-5-1-16,3 0 0,1 1 15,-3 2-15,-4 1 0,-2 2 16,-1-1-16,-11-5 0,0 0 0,2 3 15,2 2-15,-3 0 0,-2-1 16,0-2-16,1 0 16,-4 0-16,-2-1 0,-8-1 0,-5-1 15,3 1-15,0 0 0,2 0 16</inkml:trace>
  <inkml:trace contextRef="#ctx0" brushRef="#br0" timeOffset="141370.3847">15685 8214 0,'0'0'0,"0"0"0,0 0 15,26 1-15,-13 1 0,4-1 16,3-2-16,6 1 0,2 1 16,3 1-16,2 0 0,-1 1 0,0-2 15,10 1-15,1 1 0,-3-1 16,-1 0-16,2 0 15,3-1-15,5 3 0,-2-1 0,0-1 16,2 0-16,-2-2 16,-1 0-16,8 0 0,-1 0 0,-3 1 15,-3 0-15,3 2 0,2 0 16,-5 1-16,-3-1 0,6-1 16,5 0-16,-4 0 0,-4 0 15,9-3-15,2 0 0,-5-1 16,-5 2-16,4 2 0,2-2 15,-1 0-15,-1 0 0,3 0 0,1 0 16,-4 0-16,-4 0 0,27 1 16,-1 0-16,-13 0 0,-9 1 15,4-3-15,2-1 0,-3 1 16,-2 1-16,1 1 0,1 1 16,-2-2-16,-1-3 0,1 2 15,2-2-15,-7 1 0,-5 1 0,6 4 16,6 4-16,-6-4 15,-5-2-15,6-3 0,2-2 0,-1 2 16,-2 2-16,1 0 0,2-2 16,-2 2-16,-3 2 0,5-2 15,3-2-15,-5 0 0,-4-1 0,7 1 16,4 2-16,-6-1 16,-4-3-16,4 6 0,3 4 15,0-5-15,-1-2 0,6-2 0,1-1 16,-6 2-16,-5 0 15,5 0-15,4 2 0,-4-2 16,-3-2-16,4 5 0,3 2 16,-2-1-16,-5 2 0,8-5 0,5-2 15,-8 2-15,-6 0 0,7-3 16,6-2-16,-6 4 0,-2 4 16,6-2-16,3-1 0,-6 1 15,-3 0-15,8 2 0,4 2 16,-6-5-16,-5-3 0,7 0 15,4-2-15,-6 3 0,-6-1 0,7 4 16,4 5-16,-3-4 0,-4 0 16,4-1-16,2-1 0,-5 1 15,-4-1-15,5 2 0,3 0 16,-4 0-16,-1 0 0,4 2 16,2 1-16,-6-2 0,-3-2 0,4-1 15,3-1-15,-4 1 0,0 1 16,2 1-16,3 1 15,-6-3-15,-5 0 0,6 1 0,6 0 16,-6 2-16,-6 1 0,4-5 16,2-2-16,-3 3 0,-5 3 15,6-2-15,2 0 16,-4-4-16,-3-1 0,4 5 0,4 4 16,-2-3-16,1 1 0,0-1 15,2 0-15,-7 1 0,-3 2 16,5-5-16,4-1 0,-2-1 15,-3 1-15,2-1 0,2 2 16,-6 1-16,-4 2 0,7-4 16,5-3-16,-8 3 0,-7-1 0,5 3 15,3 0-15,-3-1 0,-4-3 16,1 1-16,-1-3 0,-2 3 16,-1 2-16,3 0 0,0 0 15,-1-1-15,-1-1 0,2 0 16,0 1-16,-1 1 0,0 1 0,3-1 15,4-2-15,-5 2 0,-5-1 16,6 1-16,5 1 16,-5-1-16,-3-1 0,5-2 0,2 1 15,-3 1-15,1 1 0,6 0 16,6 0-16,-8 1 0,-3-2 16,4 4-16,4-2 0,-6 2 15,-4 0-15,5-2 0,4 0 16,0-3-16,-3-1 0,6 0 15,2 1-15,-6 3 0,-5 3 0,4-2 16,4-3-16,-4 1 16,-2-1-16,7 3 0,4 1 15,-7 0-15,-5 1 0,10 0 0,5-2 16,-3 1-16,-2 0 0,-1-2 16,0-3-16,-6 1 0,-4 2 15,9 1-15,5 1 0,-5-1 16,-5 0-16,5-3 0,2-1 15,-8-1-15,-5 2 0,5 0 16,4 1-16,-6-5 0,-5-1 0,2 6 16,0 6-16,-5-3 0,-3-2 15,3-2-15,2-1 0,-8 0 16,-3-1-16,0 0 0,1 0 16,-4-1-16,-3 2 0,0 2 15,0 3-15,-5-5 0,-2-4 0,2 1 16,-1 2-16,-12 2 0,2 1 15,0 0-15,1 0 0,-2-3 16,-1 0-16,0 1 0,0 0 16,-3 2-16,-2 1 0,-4 1 15,0 0-15,-6 2 0,-5 1 0,3-1 16,0 0-16,1-1 16</inkml:trace>
  <inkml:trace contextRef="#ctx0" brushRef="#br0" timeOffset="367844.2889">4400 7884 0,'0'0'0,"0"0"0,0 0 15,0 0-15,-13-17 0,13 17 0,-18-11 16,18 11-16,-26-11 0,10 6 15,-3 1-15,-2 1 0,-3-2 16,-3 2-16,-2 0 0,-14 2 16,-1 1-16,-4 1 0,-2 2 15,-14 1-15,0 3 0,-17 3 16,-1 2-16,1 1 0,3-2 0,-17 8 16,-2 2-16,-5 3 0,5-2 15,-37 13-15,14-1 0,19 2 16,9 1-16,5 3 0,4 2 15,4-2-15,6-2 0,4 2 16,3-1-16,3 0 0,5-2 16,4 3-16,4 1 0,6-1 0,6 0 15,6-1-15,1 0 16,8-3-16,2 0 0,8-2 16,6-2-16,1 0 0,2-1 0,5 0 15,5-3-15,2-1 0,0 1 16,17 1-16,7 2 0,-3-6 15,2-3-15,5 0 0,3-2 16,-9-9-16,5 0 0,13 3 16,7 0-16,0-3 0,7 0 0,40 7 15,3-1-15,-2-5 16,-2-3-16,9-2 0,7-2 16,-6 3-16,-4 5 0,8-3 0,7 0 15,2-2-15,0-4 0,8 3 16,1 3-16,-3-9 0,-2-4 15,3 3-15,4 2 0,-4-1 16,0-2-16,0-5 0,4-2 16,-5 1-16,-3 0 0,-5 0 15,-5-2-15,-4-4 0,-3-2 0,-1-5 16,-2-4-16,-11 5 0,-8 2 16,-3-1-16,-6 1 0,-2-8 15,-3-4-15,-6-3 0,-3-2 16,-7 4-16,-5 3 0,-6-3 15,1 0-15,-8-3 0,-4 1 16,-2-5-16,-2-4 0,-7 3 16,-5 4-16,-8-5 0,-5-1 15,-7 1-15,-4 3 0,-7-4 16,-5-2-16,-7 3 0,-5 2 16,-7 1-16,-5-1 0,-6 1 15,-5 1-15,-13-4 0,-7-2 16,3 3-16,5 2 0,-12 4 0,-7 2 15,-10 2-15,-5 0 0,-13-2 16,-9-1-16,10 3 0,7 4 0,-9 12 16,-9 5-16,0-1 15,-4-2-15,-4 2 0,-3 2 16,2 7-16,-2 6 0,-2 1 16,-3 3-16,6 2 0,3 3 0,4 3 15,-3 3-15,5 1 0,2-2 16,1 10-16,-3 5 0,15-3 15,7-2-15,5 13 16,2 8-16,29-16 0,21-11 0,11-8 16</inkml:trace>
  <inkml:trace contextRef="#ctx0" brushRef="#br0" timeOffset="368995.3377">4063 10096 0,'0'0'0,"-13"0"0,0 0 16,0-2-16,-3 1 0,-12 1 0,-7 1 15,-3 1-15,-1 1 0,-19 4 16,-8 1-16,2 1 0,3 2 0,-24 5 16,-18 7-16,13 0 15,11 0-15,-44 21 0,-10 12 16,22-6-16,17-6 0,-2 5 15,-1 3-15,18-5 0,11-4 0,0 9 16,-1 6-16,9-5 0,10-3 16,2 9-16,3 8 15,11-13-15,5-8 0,8-2 0,8 1 16,10-4-16,8-2 0,15 3 16,12 2-16,2-9 0,-2-7 0,21-3 15,14-3-15,2-5 16,0-2-16,26-1 0,17-1 15,-8 0-15,-6 1 0,26-3 16,17-1-16,-12-2 0,-12-1 0,26-2 16,18-3-16,-16-2 0,-7-1 15,22 2-15,14 2 16,-17-1-16,-15-1 0,22-4 0,12-2 16,-23-1-16,-18 0 0,12-2 15,9-1-15,-27 1 0,-17 2 0,-1-10 16,1-6-16,-17 0 15,-13 1-15,-5-5 0,-7-4 16,-16 0-16,-12 1 0,0-11 16,-2-7-16,-12 6 0,-8 5 0,-8-8 15,-4-7-15,-6 3 0,-3 1 16,-5-3-16,-3-2 0,-5 5 16,-2 3-16,-15-5 0,-10-4 15,6 9-15,4 6 0,-16-5 16,-8-4-16,1 7 0,-1 5 15,-10-5-15,-8-4 0,4 7 16,3 7-16,-14 2 0,-11 2 16,3 3-16,0 0 0,-14 2 0,-10 3 15,7 4-15,6 3 0,-17 3 16,-12 2-16,9 3 0,8 3 0,-21 6 16,-10 2-16,10 2 15,7-1-15,-8 6 0,-3 2 16,13 2-16,6 3 0,-5 5 15,-5 5-15,14-2 0,14 0 16,-4 4-16,-2 4 0,15 1 16,16 0-16,6-1 0,5 0 0,16-4 15,6-5-15,13-9 0,9-6 16,6-5-16</inkml:trace>
  <inkml:trace contextRef="#ctx0" brushRef="#br0" timeOffset="370079.4946">3704 11369 0,'0'0'0,"0"0"16,0 0-16,0 0 0,-22-8 0,22 8 15,-25-3-15,7 0 0,2 1 16,-6 0-16,-4-1 0,-1 2 16,0 1-16,-10 3 0,-7 1 15,2 0-15,-2 0 0,-16 2 16,-4 2-16,5 3 0,1 1 0,-14 6 15,-7 4-15,-7 4 16,6-1-16,-7 10 0,-8 6 16,3 0-16,14-5 0,-27 20 0,20-4 15,13 0-15,11-1 0,3 1 16,3 1-16,10-2 16,8-4-16,15-1 0,10-3 0,7-5 15,9-3-15,6-7 16,8-3-16,4-1 0,5 0 0,13-1 15,10-1-15,2-5 0,6-6 16,6 2-16,6 0 0,5 0 16,5-2-16,14-3 0,9-1 15,-1 0-15,1 1 0,12 0 16,9 1-16,-4-1 0,0-1 16,12-1-16,8-3 0,2 2 15,-2 1-15,7-2 0,7-1 16,3-1-16,6-1 0,5 1 0,3 0 15,-10 1-15,-8 1 0,9-3 16,6 0-16,-6-2 0,-1 1 16,3 1-16,4 1 0,-11 5 15,-7 2-15,7-6 0,5-4 16,-10-2-16,-5-1 0,-5 1 16,-2-1-16,-11 1 0,-6-1 0,-3-2 15,1-2-15,-12-3 0,-9-1 16,-8-3-16,-6-1 0,-8-3 15,-7-6-15,-7 0 0,-4-3 16,-18-1-16,-10-3 0,-8 0 16,-5-2-16,-5-3 0,0-2 0,-6-2 15,-5 0-15,-6 2 16,-3 2-16,-5 1 0,-3 0 16,1 1-16,1-2 0,0 1 15,0-1-15,-6 7 0,-3 3 0,-9 2 16,-6 0-16,-2 0 0,0 2 15,-6-1-15,-5-1 0,-4 0 16,-2 1-16,-10-3 0,-5-1 16,-3 7-16,-1 3 0,-14 0 15,-8-1-15,-2-3 0,-1-1 16,-8 2-16,-5 3 0,1 4 16,0 2-16,-10-4 0,-4-3 15,-3 5-15,1 1 0,-4 2 0,-4 1 16,5 2-16,4 0 0,-10-2 15,-3-2-15,9 4 0,2 3 16,0 1-16,-4 1 0,11-2 16,7 2-16,-4 0 0,-3 3 15,7-1-15,6-1 0,-5 4 16,-4-1-16,10 1 0,9-1 0,2 3 16,1 1-16,3 2 0,4 2 15,-3 2-15,0 2 0,1 3 16,2 0-16,-4 6 0,-3 4 15,7 1-15,9-1 0,23-7 16,17-6-16,12-5 0</inkml:trace>
  <inkml:trace contextRef="#ctx0" brushRef="#br0" timeOffset="419177.7315">3238 9051 0,'0'0'0,"34"-6"15,4 0-15,16-3 0,5 1 0,30 1 16,34 2-16,10-2 15,-7 3-15,68-1 0,-6 0 16,-23 4-16,-17 2 0,5 4 16,4 2-16,-17-1 0,-13-1 0,1 7 15,0 6-15,-19-1 0,-11 0 16,-12-1-16,-4-2 0,-23-8 16,-14-3-16,-14 3 0,-11 2 15,-6-2-15,-4-3 0,-3-1 16</inkml:trace>
  <inkml:trace contextRef="#ctx0" brushRef="#br0" timeOffset="419711.1343">2915 11494 0,'0'0'0,"0"0"0,0 0 0,0 0 0,19-11 15,-19 11-15,23-5 16,-9 3-16,0-1 0,4 1 15,-1 0-15,4-1 0,1-2 0,10 0 16,3 0-16,2 1 0,1-1 16,19 0-16,7 0 15,-1-1-15,0 1 0,22 0 0,6 0 16,11-1-16,-8 1 0,24-1 16,8 3-16,29 1 0,-22 3 0,-4 3 15,1 1-15,-22 0 16,-14 1-16,0 1 0,1 1 15,-18 3-15,-12 0 0,-19-4 16,-15-1-16,-9-2 0</inkml:trace>
  <inkml:trace contextRef="#ctx0" brushRef="#br0" timeOffset="420228.152">3377 12651 0,'0'0'0,"0"0"0,0 0 0,24-2 15,-24 2-15,22-4 0,-5 2 16,-1-2-16,2 2 0,8-2 15,5-1-15,0 1 0,1 1 0,3-1 16,6 1-16,10 0 16,2 0-16,4 1 0,4 0 15,14 0-15,-3 0 0,21 0 0,7 0 16,-2 1-16,-3 0 0,22 5 16,1 3-16,39 4 0,-22-1 15,2 1-15,-4 3 0,-16 0 16,-12 0-16,-7 0 0,-3-1 15,-15 0-15,-12 1 0,-12-7 16,-9-5-16,-15-1 0,-10 0 0,-6-1 16</inkml:trace>
  <inkml:trace contextRef="#ctx0" brushRef="#br0" timeOffset="423586.4551">3935 9135 0,'0'0'0,"0"0"0,0 0 16,0 0-16,0 0 0,0 0 15,0 0-15,0 0 0,0 0 0,0 0 16,0 0-16,0 0 0,0 0 15,6-22-15,-6 22 0,0 0 16,0 0-16,0 0 0</inkml:trace>
  <inkml:trace contextRef="#ctx0" brushRef="#br0" timeOffset="432411.2738">2273 11397 0,'0'0'16,"0"0"-16,0 0 0,0 0 16,0 0-16,0 0 0,0 0 15,32-1-15,-32 1 0,22-2 16,-22 2-16,31-3 0,-14 2 0,1 1 15,8 2-15,-1-2 0,0 0 16,6-1-16,5-1 16,12 0-16,2 2 0,16-2 0,3 0 15,1 0-15,-4 0 0,22-2 16,3 1-16,11 0 0,-7 1 0,20-2 16,1 1-16,37-2 0,-19 1 15,-3-1-15,0 2 16,-14 2-16,-11 1 0,7-2 0,0-1 15,-8 0-15,-10-1 0,7 4 16,7 4-16,-17-3 0,-8-1 16,1 1-16,2 2 0,-11-2 15,-6-1-15,0 2 0,-2 2 16,-11-4-16,-6-1 0,0 0 16,0 1-16,-13 0 0,-5-1 0,-6-1 15,-2 0-15,-7 2 16,-8 3-16,-4-1 0,-4 1 15,-2-3-15,-1-3 0,-10-1 0,-10-1 16,3 5-16,-6 4 0,-10-6 16,-11 0-16,-2-1 0,-1 0 15,-17 0-15,-11 2 0,2-1 16,1 0-16,-47 0 0,0 1 16,13 1-16,6 0 0,-9 2 15,-7 1-15,9-2 0,5 0 0,1 3 16,-3 3-16,10-4 0,7-2 15,1 0-15,2 1 0,8-1 16,5 1-16,5 0 0,-3 1 16,16-1-16,8 0 0,2 1 15,1 1-15,9-3 0,8-1 16,4-2-16,7 2 0,3 0 16,4 0-16,6-1 0,4-4 15,5 6-15,0 3 0,18 0 16,7 0-16,-2-4 0,9 0 0,14 0 15,10 2-15,2-1 0,1 0 16,13-1-16,10-1 16,36 1-16,-13 1 0,12-3 0,10-1 15,-16 1-15,-6 1 0,6 0 16,8 2-16,-13-1 0,-7 0 16,3-3-16,-1 0 0,-13 5 15,-10 3-15,-5-2 0,1-2 16,-18-1-16,-9-1 0,-15-3 0,-9-1 15,-11 1-15,-6 1 0,-11 4 16,-3 4-16,-3-5 0,-3-3 16,-15 1-16,-12 1 0,-5-3 15,-4 0-15,-13-4 0,-9-2 16,-1 3-16,-2 3 0,-16 3 16,-11 1-16,5 0 0,1 0 0,-14 0 15,-10-2-15,6 4 16,6 1-16,-15 2 0,-5 1 15,7 0-15,10 2 0,-9 0 0,-4-1 16,15 0-16,10 1 0,2 2 16,4 2-16,13-1 0,7 2 15,12-7-15,4-3 0,14-4 16,6-2-16,10 0 0,7-1 16,4 4-16,4 3 0,5-3 15,4-1-15,4 0 0,1 2 0,16-2 16,13 1-16,-3-4 15,-3-1-15,-1 1 0,10 1 0,3 0 16,4 1-16,12 2 0,4 2 16,1 0-16,-1-1 0,49-2 15,5-1-15,-12 1 0,-11 2 16,11 1-16,6 1 0,-7-2 16,-6 2-16,10-3 0,8-2 15,-13 2-15,-10-1 0,5 2 16,2 2-16,-13 0 0,-8 1 0,1 1 15,3-1-15,-11 0 0,-7 0 16,-10-4-16,-7-1 0,-12 6 16,-6 3-16,-9-6 0,-7-3 15,-8 0-15,-4 0 0,-6 1 16,-4 3-16,-4-3 0,-2-1 0,-18-4 16,-13-2-16,11 4 0,-5 2 15,-11-2-15,-9 1 16,-6-2-16,-1-2 0,-50-3 0,-5 0 15,11 1-15,6 2 0,-13-1 16,-7 0-16,2 2 0,3 1 16,-10 0-16,-10 2 0,13 1 15,6 1-15,-7 1 0,-7 1 16,13-2-16,9 1 0,-9 2 16,-4 2-16,17 2 0,9 1 0,1-3 15,1-2-15,17 2 0,16 0 16,10-3-16,8-1 15,14-3-15,11-2 0,8 0 0,5 1 16,7 0-16,4 0 0,9-2 16,7-1-16,13-4 0,11-4 15,13 1-15,13 3 0,-4 4 16,-3 4-16,13 2 0,6 2 16,-6-1-16,-4 0 0,-23 0 15,-15 0-15,-11 0 0</inkml:trace>
  <inkml:trace contextRef="#ctx0" brushRef="#br0" timeOffset="450646.3078">2698 12478 0,'0'0'0,"0"0"16,0 0-16,0 0 0,0 0 0,0 0 16,0 0-16,0 0 15,14-22-15,-14 22 0,0 0 16,29-11-16,-29 11 0,37-2 16,-12 1-1,9 1-15,5 0 0,3 2 0,-1 0 0,22-1 16,17-1-16,1 1 0,-1-1 15,26 3-15,24 2 16,-10 1-16,-5 0 0,60 2 0,16 1 16,-23-1-16,-16-1 0,12 0 15,9 1-15,-14 2 0,-7 1 16,13-3-16,10-1 0,-13 2 16,-8 1-16,10-1 0,7-1 15,-10-2-15,-9-3 0,9 2 16,6 2-16,-19-3 0,-12 0 15,3 0-15,1-1 0,-18 1 0,-13-1 16,-5-1-16,-4-1 0,-19-2 16,-13-1-16,-13 1 0,-9-1 15,-14-2-15,-9 0 0,-11-1 16,-10-1-16,-3-3 0,-2-1 16,2 3-16,-3 3 0,3 0 0</inkml:trace>
  <inkml:trace contextRef="#ctx0" brushRef="#br0" timeOffset="451179.053">9030 11198 0,'0'0'16,"0"0"-16,0 0 0,0 0 15,0 0-15,-27-6 0,27 6 0,-26 0 16,26 0-16,-32 4 0,11-2 16,0 0-16,0 2 0,1 1 15,-1 0-15,-5 3 0,4-1 16,2 1-16,3 1 0,6 1 0,2 2 16,7 2-16,5-2 15,5 1-15,4 2 0,7-1 16,5 3-16,-1-2 0,0-1 0,8 3 15,1-1-15,-5-1 0,-1 0 16,-6-2-16,-5 0 16,-4-2-16,-4 1 0,-11-2 0,-7-2 15,-4 2-15,-4 1 0,-6-3 16,-5-1-16,-1-1 0,0 0 16,-5-2-16,1-1 0,4-3 0,4-3 15,6 1-15,5 0 0,3 0 16</inkml:trace>
  <inkml:trace contextRef="#ctx0" brushRef="#br0" timeOffset="451429.0613">9455 11137 0,'0'0'0,"0"0"16,0 0-16,0 0 0,-18 21 0,18-21 15,-29 31-15,11-10 0,-3 1 16,-2 2-16,-4 4 0,-4 2 16,3-2-16,-1 5 0,5-3 15,5-2-15,5-4 0,11-1 16,8 0-16,4-7 0,2-2 16,5-5-16,6-1 0,4-3 0,2-3 15,3-3-15,1-2 16,-7 0-16,-4 1 0,-3 0 0</inkml:trace>
  <inkml:trace contextRef="#ctx0" brushRef="#br0" timeOffset="451614.0673">9047 11363 0,'0'0'0,"0"0"0,0 0 15,0 0-15,0 0 0,31-11 16,-9 9-16,2-1 0,3 3 0,5-1 15,5-1-15,11 0 0,2 1 16,1 0-16,0 1 0,7-1 16,-6-2-16,-3 0 0,-10 1 15,-9 0-15</inkml:trace>
  <inkml:trace contextRef="#ctx0" brushRef="#br0" timeOffset="452029.0816">9965 11040 0,'0'0'0,"0"0"0,0 0 0,0 0 15,0 0-15,0 0 0,0 0 16,0 0-16,-13 32 0,13-32 16,-18 33-16,5-9 0,-4 1 15,-1 4-15,-3 2 0,-5 6 0,3-1 16,-1-2-16,-1-2 15,-3 1-15,5-4 0,2-4 16,3-3-16,4-4 0,2-2 16,2-5-16,3-1 0,3-5 0,4-5 15,3 0-15,6-6 16,3-3-16,4-2 0,10-3 16,6 0-16,0 3 0,0 3 0,4 1 15,4 2-15,-5 0 0,-3 2 16,4 2-16,-4 2 0,-7 2 15,-4 3-15,-3 0 0,-3 1 16,-6 1-16,-3 2 0,-3 2 16,-6 1-16,-2 1 0,-4 0 0,-1 0 15,-1 3-15,-2-1 0,-3 0 16,1-1-16,0 0 16,2-4-16,4-1 0,0-3 0</inkml:trace>
  <inkml:trace contextRef="#ctx0" brushRef="#br0" timeOffset="452169.0862">10338 11560 0,'0'0'0,"0"0"0,0 0 0,0 0 15,0 0-15,-29 12 0,29-12 16,0 0-16</inkml:trace>
  <inkml:trace contextRef="#ctx0" brushRef="#br0" timeOffset="461946.1006">5520 13692 0,'0'0'0,"0"0"0,0 0 16,0 0-16,0 0 0,0 0 16,-8-18-16,8 18 0,0 0 0,0 0 15,0 0-15,0 0 0,0 0 16,19-19-16,-19 19 15,30-4-15,-30 4 0,43-3 16,-13 2-16,-1 1 0,1-1 0,14 1 16,6-2-16,0 2 0,1-1 15,19 0-15,16-1 0,-1 1 16,-1-1-16,21-1 0,3 0 16,12 0-16,-4 1 0,48-2 15,-11 0-15,-9 0 0,-6 2 0,3-3 16,1-2-16,-1 1 0,0 0 15,8 1-15,5 0 0,-7 2 16,-7 0-16,11 0 0,8 1 16,-5-1-16,-2 0 0,9-1 15,6-2-15,-2 2 0,-4-1 0,12-1 16,7-2-16,-10 2 0,-7 2 16,10 1-16,8 0 0,-6-1 15,-3-2-15,10 4 0,8 3 16,-6-2-16,-5-1 0,6-2 15,2 0-15,-7 5 0,-6 5 16,8-5-16,7-1 0,-9-4 16,-6 0-16,7 3 0,5 3 15,-6 1-15,-5 1 0,9 0 16,6 2-16,-7-3 0,-4-2 0,5 0 16,4 0-16,-8 0 0,-6 0 15,6 0-15,3 0 16,-9-2-16,-6-1 0,3-1 0,2-1 15,-10 0-15,-5-1 0,34-3 16,27-3 0,-27 1-16,-18-1 0,-19-6 0,-11-5 15,-7 0-15,-3 1 0,19-3 16,15-3-16,-9-3 16,-5-3-16,-42 9 0,-27 5 0,12-1 15,9-2-15,-10 3 0,-7 2 16,10 0-16,8 0 0,-16 1 15,-12 1-15,16 3 0,11 1 16,-16 2-16,-9 0 0,10 3 16,7 1-16,-12 8 0,-9 5 0,8-1 15,7-1-15,-12 1 0,-6 1 16,5 3-16,4 4 16,-16-4-16,-9-3 0,-3 7 0,0 4 15,-8-7-15,-4-3 0,-10-4 16,-7-1-16,-10-3 0,-6 0 0,-3 0 15,-3-1-15,0 1 16</inkml:trace>
  <inkml:trace contextRef="#ctx0" brushRef="#br0" timeOffset="463229.0835">4857 13782 0,'0'0'0,"0"0"16,0 0-16,25-17 0,-25 17 0,27-15 15,-7 6-15,2-1 0,2 0 16,11-4-16,2-1 0,2 0 15,-1 0-15,8-2 0,2-1 16,-6 3-16,-1 1 0,3-1 16,-4 3-16,-4 4 15,-4 4-15,-5 5 0,-7 5 16,-8 1-16,-4 3 0,-6 3 0,-4 5 16,-6 7-16,-4 5 0,-11 10 15,-8 2-15,-4 3 0,-6 2 0,-9 9 16,-1 2-16,0-3 0,-2-2 15,-3 5-15,4-5 0,6-10 16,4-8-16,-8-2 0,17-12 16,9-7-16,11-4 0,4-10 15,2-4-15,4-8 0,0-6 16,4-5-16,5-5 0,3-9 16,2-7-16,3-7 0,5-5 15,5-4-15,5-2 0,1-9 16,-2 3-16,2 9 0,-1 6 0,13-20 15,-5 7-15,-7 15 0,-6 7 16,-3 11-16,-1 7 0,-3 7 16,-2 6-16,1 9 0,-1 6 15,-5 5-15,3 5 0,3 11 16,0 9-16,2 0 16,2 4-16,4 11 0,-2 5 0,0 3 15,-4 1-15,1 4 0,1 0 16,0 3-16,1 2 0,8 24 15,-3-10-15,-8-18 0,-6-12 16,-2-2-16,-4-4 0,-4-9 16,-4-9-16,-1-9 0,0-6 15,-6-4-15,-1-5 0,-4-5 16,-4-3-16,-4-4 0,-3-3 0,-3-8 16,-4-7-16,-3-1 0,1-1 15,-5-4-15,-4-3 0,1-2 16,-2 0-16,-10-7 0,-2-1 15,5 2-15,6 0 0,-21-16 16,6 9-16,6 9 0,1 4 16,18 13-16,11 8 0,7 6 15</inkml:trace>
  <inkml:trace contextRef="#ctx0" brushRef="#br0" timeOffset="478044.0565">7671 13929 0,'0'0'0,"0"0"0,0 0 15,23 15-15,-23-15 0,19 16 16,-9-6-16,-1 0 0,-1 1 0,1-1 16,0 1-16,-1-1 0,-2-2 15,1-1-15</inkml:trace>
  <inkml:trace contextRef="#ctx0" brushRef="#br0" timeOffset="478246.0886">7295 14109 0,'0'0'0,"0"0"0,25-1 15,-25 1-15,43-1 0,-13 1 0,5 0 16,15 0-16,4 0 0,15 1 15,3-1-15,11 1 0,-4-1 16,3 2-16,-10 2 0,-10-1 16,-7-2-16,-13 1 0,-10-2 15,-8 0-15,-5 0 0,-7 0 16</inkml:trace>
  <inkml:trace contextRef="#ctx0" brushRef="#br0" timeOffset="478482.0982">7542 14261 0,'0'0'16,"0"11"-16,0 5 0,-1 3 0,-3 1 16,-5 15-16,-4 7 15,-1 9-15,1 1 0,-7 9 0,-5-3 16,3-7-16,0-6 0,-4 3 15,1-3-15,-2-8 0,2-3 16,-5-9-16,-2-4 0,4-8 16,1-3-16,7-4 0,6-1 15,3-2-15</inkml:trace>
  <inkml:trace contextRef="#ctx0" brushRef="#br0" timeOffset="478663.1047">7076 14316 0,'0'0'0,"0"0"0,0 0 16,0 0-16,25 8 0,-25-8 15,27 10-15,-10-3 0,1 0 0,0 2 16,1-1-16,-1-1 0,-2-3 16,3 2-16,-5-2 15,-2-1-15</inkml:trace>
  <inkml:trace contextRef="#ctx0" brushRef="#br0" timeOffset="478796.1078">7023 14578 0,'0'0'0,"0"0"16,0 0-16,32 3 0,-32-3 0,34-1 16,-11-1-16,6-2 15,4-1-15,3-1 0,-5 1 0,-5 1 16</inkml:trace>
  <inkml:trace contextRef="#ctx0" brushRef="#br0" timeOffset="479033.1154">7848 14228 0,'0'0'15,"0"0"-15,0 0 0,-21 9 0,21-9 16,-15 13-16,6-2 15,0 0-15,2 1 0,2 0 16,4 0-16,7 0 16,7 1-16,-1-3 0,3-1 0,11 0 15,4-1-15,-2-1 16,0-1-16,5 0 0,0 0 16,-4-3-16,-7 0 0,-4-2 0,-2 0 15,-3 1-15</inkml:trace>
  <inkml:trace contextRef="#ctx0" brushRef="#br0" timeOffset="479212.7298">7550 14590 0,'0'0'16,"0"0"-16,0 0 0,32 3 0,-32-3 16,43 2-16,-15 0 0,4-2 15,2 1-15,16-1 16,6-1-16,-6-1 0,-2 0 0,7-4 15,5-2-15,-14 2 0,-9 2 0,-9 0 16</inkml:trace>
  <inkml:trace contextRef="#ctx0" brushRef="#br0" timeOffset="479396.7371">7900 14425 0,'0'0'0,"0"0"0,0 0 15,0 0-15,-2 21 0,2-21 16,-12 26-16,2-8 0,-2 4 0,-3 2 16,-1 3-16,-2 1 15,-2 0-15,-5 6 0,0-2 16,-2 1-16,4-5 0,4-6 16,4-4-16,2-3 0</inkml:trace>
  <inkml:trace contextRef="#ctx0" brushRef="#br0" timeOffset="479546.7411">7834 14727 0,'0'0'0,"0"0"0,0 0 15,25 23-15,-25-23 0,20 23 16,-11-10-16,1 2 0,0 0 0,3 6 16,0 0-16,-1-2 0,1-2 15,-3-3-15,-2-3 16,-1-1-16</inkml:trace>
  <inkml:trace contextRef="#ctx0" brushRef="#br0" timeOffset="479762.7467">8228 14502 0,'0'0'0,"0"0"16,0 0-16,0 23 0,0-23 0,1 25 15,-2-6-15,0 2 0,1-3 16,0 7-16,0-1 16,2-4-16,0-3 0,1-6 0,1-7 15,-1 0-15,-1-1 0,0 0 16</inkml:trace>
  <inkml:trace contextRef="#ctx0" brushRef="#br0" timeOffset="480015.757">8275 14484 0,'0'0'0,"0"0"16,0 0-16,0 0 0,34 6 16,-34-6-16,28 6 0,-28-6 15,26 8-15,-14-4 0,0 0 16,-1 2-16,-2-1 0,-3 1 16,-3 1-16,-5 0 0,-1 0 15,-6 2-15,-4 2 0,-4 1 0,-2 0 16,-5 3-16,0-1 15,3-1-15,2-1 0,6-3 16,5-1-16,7-1 0,7 1 0,9-4 16,9-1-16,6-2 0,2-2 15,19-4-15,6-4 16,-3-1-16,-2-2 0,-4 1 0,-9 3 16,-9 1-16</inkml:trace>
  <inkml:trace contextRef="#ctx0" brushRef="#br0" timeOffset="480247.7647">9134 14118 0,'0'0'0,"0"0"0,0 0 16,6 22-16,-6-22 0,4 20 16,-1-7-16,1 0 0,3-2 0,-1-1 15,-2-1 1,0-2-16</inkml:trace>
  <inkml:trace contextRef="#ctx0" brushRef="#br0" timeOffset="480512.772">9684 14251 0,'0'0'0,"0"0"0,0 0 0,-32 5 15,32-5-15,-40 7 0,12-1 16,-3 2-16,-2 2 0,-11 4 16,-2 1-16,2-1 0,0-2 0,-3 1 15,5 0-15,9-3 0,6-1 16,6-1-16,9-2 0,15-1 15,9 1-15,9-2 0,6-1 16,6-2-16,6 0 0,4-2 16,4 0-16,5-3 0,-3 0 0,-4 0 15,-2 0-15,-4-2 16,-8-3-16,-8 3 0,-5 1 16,-5 1-16</inkml:trace>
  <inkml:trace contextRef="#ctx0" brushRef="#br0" timeOffset="480779.7824">9452 13928 0,'0'0'15,"0"0"-15,0 0 0,0 0 0,9 30 16,-9-30-16,-1 43 0,0-16 15,-1 3-15,-4 17 0,0 7 16,-1 1-16,1-1 0,-2 14 16,0 0-16,1 1 0,2-11 0,-1 0 15,1-10-15,1-5 0,0-4 16,0-11-16,-1-7 16,2-5-16,0-5 0,1-2 0</inkml:trace>
  <inkml:trace contextRef="#ctx0" brushRef="#br0" timeOffset="480946.7862">9393 14529 0,'0'0'16,"0"0"-16,0 0 0,0 0 0,-10 25 16,10-25-16,-25 24 15,9-10-15,1 0 0,-3 0 16,-1 0-16,0 2 0,-2-1 15,-3 2-15,6-4 0,1-1 0</inkml:trace>
  <inkml:trace contextRef="#ctx0" brushRef="#br0" timeOffset="481096.7908">9460 14648 0,'0'0'0,"0"0"0,0 0 0,27 13 16,-16-7-16,0-1 0,0 0 15,-1 1-15,0-1 0,-1 0 16,0-1-16,-3 0 0,-1-1 16,0-1-16</inkml:trace>
  <inkml:trace contextRef="#ctx0" brushRef="#br0" timeOffset="481529.8074">8848 14229 0,'0'0'16,"0"0"-16,0 0 0,0 0 0,20 22 15,-20-22-15,13 33 16,-6-12-16,0 1 0,3 10 0,1 2 15,0-1-15,0-2 0,0 6 16,-3-2-16,0-2 0,-1-4 16,-5-4-16,-2-4 0,-2-3 15,-2-1-15,-3-3 0,-3-3 16,0-2-16,0-3 0,-3-3 16,-3-4-16,1-1 0,-1 2 0,2-1 15,1 0-15,4 0 0,1 0 16,3 1-16,0-1 0,5 1 15,0 0-15,11 1 0,6 2 16,4 3-16,3 0 0,9 1 16,7 2-16,1 0 0,2 0 0,15 4 15,6 3-15,9 1 0,-5-1 16,9 2-16,-4-1 16,-8-1-16,-10-2 0,-7-1 0,-14-5 15,-10-1-15</inkml:trace>
  <inkml:trace contextRef="#ctx0" brushRef="#br0" timeOffset="481946.8189">7108 15308 0,'0'0'0,"0"0"0,22 4 16,-6-2-16,5 0 0,18 1 0,6-1 15,8 0-15,2-1 0,30-1 16,12-1-16,15-2 0,-4-4 16,27 1-16,21-4 0,41 1 15,-29 5-15,4 2 0,2 0 16,-28 2-16,-21 0 0,0 0 0,2 2 16,-16 0-16,-9 2 0,-13 2 15,-7 0-15,-17-2 0,-10-1 16,-10-8-16,-6-5 0,-13 3 15,-7 2-15,-7 2 0</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41:11.733"/>
    </inkml:context>
    <inkml:brush xml:id="br0">
      <inkml:brushProperty name="width" value="0.05292" units="cm"/>
      <inkml:brushProperty name="height" value="0.05292" units="cm"/>
      <inkml:brushProperty name="color" value="#FF0000"/>
    </inkml:brush>
  </inkml:definitions>
  <inkml:trace contextRef="#ctx0" brushRef="#br0">2081 2936 0,'0'0'15,"0"0"-15,0 0 0,0 0 0,0 0 16,25-17-16,-25 17 0,25-9 15,-8 6-15,3-1 0,6 0 16,-1 0-16,4-1 0,12-1 16,3 0-16,3-1 0,1 0 0,15 0 15,7-1-15,12 0 0,-3 0 16,10-1-16,8-1 16,13 1-16,0 0 0,18 1 0,-2 2 15,48-6-15,-13-3 16,-3 5-16,-2 3 0,-12 0 0,-6 1 15,8 1-15,7 1 0,-4 3 16,1 0-16,3 2 0,-1 0 16,-5-2-16,-7-1 0,3 3 15,1 2-15,-7 3 0,-5 1 0,-2-6 16,-2-4-16,-11 5 0,-8 3 16,-5 1-16,-7 0 0,-11 1 15,-9 0-15,-15-8 0,-11-4 16,-11 3-16,-8 3 0,-15 1 15,-11-1-15,-1 2 0,-2-2 16,-1-1-16</inkml:trace>
  <inkml:trace contextRef="#ctx0" brushRef="#br0" timeOffset="4833.1592">2303 4251 0,'0'0'0,"0"0"15,0 0-15,26 0 0,-26 0 0,24-2 16,-6 1-16,4 0 0,2 0 15,12-2-15,2 2 0,3 0 16,3-1-16,17 1 0,5 1 16,0-2-16,2 1 0,15-1 15,3-1-15,12-3 0,1-1 0,17 3 16,1 4-16,6-2 16,-9-3-16,37-3 0,-11-3 15,-6 1-15,-6 4 0,4-2 16,2 1-16,-1 5 0,-3 2 0,4-4 15,3-3-15,-2 0 0,-4-1 16,7 3-16,4 2 0,3 1 16,1 1-16,0-1 0,5 1 15,-3-8-15,-6-4 0,7 9 16,9 5-16,-8 1 0,-2 0 0,3-4 16,2-5-16,-2 8 15,-2 5-15,3-4 0,4-1 0,-6-2 16,-1-3-16,-4 6 0,-3 2 15,-9-1-15,-5-1 0,0 0 16,-1 0-16,-7 1 0,-5 4 16,-6-5-16,-2-1 0,-9 2 15,-4 2-15,-10 0 0,-4 0 16,-10-1-16,-6-1 0,-6-2 16,-5-1-16,-12 2 0,-4 1 0,-2-2 15,0 0-15,-5 4 0,-4 2 16,-6-1-16,-2 1 15,-5-5-15,-3-2 0,-1 3 0,-2 2 16,-1-3-16,2-4 0,-2-1 16,-2-2-16,0 5 0,2 0 15,-2-5-15,1-4 0,-5 9 16,-5 3-16,0-1 0,-3 1 16,-3-1-16,-4 2 0,2-1 0,4-1 15,1 0-15</inkml:trace>
  <inkml:trace contextRef="#ctx0" brushRef="#br0" timeOffset="7583.9341">2420 5665 0,'0'0'0,"0"0"0,0 0 16,0 0-16,24 3 0,-24-3 0,28 0 15,-12-1-15,0 0 16,6 1-16,4 0 0,2 0 15,-3 0-15,10-1 0,3 0 0,-3 0 16,3 1-16,7 0 16,2 1-16,-1 1 0,-1-1 0,2-1 15,1-1-15,9-2 0,-3 0 16,2 2-16,0 0 0,-1 1 16,2 0-16,9-1 0,-3-2 15,-2 1-15,1-1 0,9 0 16,0 0-16,-4 2 0,-1 0 0,0 0 15,1 1-15,-1-4 0,-3-3 16,25-1-16,-5 3 0,-3 6 16,4 4-16,-5-2 0,3-1 15,-6-2-15,-3-2 0,0 0 16,0 0-16,0 3 0,0 4 16,2-4-16,0 0 0,-1 1 15,-3-1-15,6-1 0,-1-1 0,1 0 16,1 0-16,1 0 0,2 2 15,-4-3-15,-2-4 0,6 9 16,6 4-16,-4-2 0,1 0 16,1-6-16,0-4 0,-2 1 15,-4 3-15,7 0 0,4 2 16,1 3-16,-2 0 0,0-4 16,3-2-16,-3-2 0,1 1 15,1 2-15,2 2 0,-1-1 0,1 0 16,2 0-16,2 2 15,-6-1-15,-2 1 0,9-2 16,0-2-16,-2 1 0,-3-1 0,0 2 16,1 3-16,0 0 0,1-1 15,2 1-15,1-1 0,-1-1 16,-1 1-16,1 0 0,3 2 16,-5-6-16,-2-4 0,4 4 15,3 1-15,-2 1 0,-1 2 0,7-1 16,4 2-16,-4-3 15,-2 0-15,3-1 0,2-1 0,-2 2 16,-2 2-16,3-4 0,2 1 16,-2 0-16,0 0 0,3 2 15,1 1-15,-3-2 0,-2-1 16,2 2-16,1 1 0,-4 0 16,-4 1-16,5-3 0,3-2 15,-2 4-15,-3 4 0,3-5 16,2-2-16,-2-5 0,-2-1 0,0 3 15,3 3-15,-3-3 0,-3-5 16,5 6-16,3 2 0,-3 4 16,-3 2-16,-1-10 0,2-7 15,-4 4-15,-2 4 0,5 4 16,3 4-16,-7-2 0,-6-2 0,1-2 16,0 0-16,-1 1 15,-2 0-15,2-4 0,0-1 16,-6-1-16,-4 2 0,5 0 0,4 1 15,-6 9-15,-4 3 16,6-5-16,1-3 0,-5-4 0,-5-1 16,5 5-16,3 4 0,-1-4 15,-1-1-15,-1-3 0,-1 0 16,-2 1-16,-3 3 0,6-2 16,3-2-16,0 3 0,0 1 15,-1-1-15,-1-1 0,-3 0 0,-2 0 16,2 1-16,0 1 15,-1 0-15,-2-1 0,2-1 16,-1-1-16,0 3 0,-2 3 0,1-3 16,2-3-16,-6 3 0,-3 0 15,3 0-15,3 2 0,-5-2 16,-1-2-16,0 0 0,2 0 16,-5 5-16,-2 5 0,4-7 15,3-2-15,-5-1 0,-1 1 0,2 0 16,3 1-16,-6-1 0,-3-1 15,0 2-15,0 3 16,-5 3-16,-2 5 0,2-7 0,3-4 16,-1-4-16,-2-1 0,-3 4 15,-3 3-15,-1-1 0,-1-1 16,-1-1-16,1-1 0,-6 3 16,-3 4-16,1-5 0,1-4 15,-4-1-15,-4 1 0,2 2 16,1 1-16,-4 1 0,-2 0 0,-6-1 15,-2-2-15,0-1 0,3-4 16,-2 6-16,1 2 0,-16 1 16,-2 1-16,0 1 0,0 1 15,-1-4-15,-2-3 0,-1 3 16,-2 0-16,-3 0 0,0 0 16,-3 4-16,-5-2 0,3-1 15,0 1-15,2-1 0</inkml:trace>
  <inkml:trace contextRef="#ctx0" brushRef="#br0" timeOffset="10583.5661">2845 7036 0,'0'0'0,"0"0"15,0 0-15,0 0 0,0 0 0,26-6 16,-26 6-16,0 0 0,20 4 0,-20-4 16,0 0-16,27 2 15,-27-2-15,28 2 0,-12-1 16,0 0-16,0 0 0,3 0 0,3 0 15,0 1-15,3-1 16,0 0-16,0-1 0,10 0 0,1 1 16,-1-1-16,0 0 0,3 1 15,1-1-15,9 1 0,-3-1 16,1 0-16,2-1 0,-4 1 16,1 1-16,8 1 0,1-2 0,-3 1 15,0-1-15,-1 1 0,-1 3 16,9-2-16,-1-1 0,-3 1 15,-1 0-15,-2 0 16,0-3-16,-1 2 0,3 2 0,8 1 16,-3 1-16,-1-2 0,-1-3 15,0 3-15,1-1 0,-3 1 16,-1 0-16,5-1 0,0 1 16,0-2-16,1-1 0,28-2 15,-5 0-15,-10 0 0,-7 2 0,3 2 16,-1 0-16,-1-3 0,0-2 15,-1 3-15,2 1 16,-1-2-16,-1-3 0,0 1 16,2 1-16,-2 0 0,0 1 0,1-3 15,2-1-15,2-2 0,0-3 16,2 7-16,2 4 0,-5 0 16,-2 2-16,1-2 0,1-1 15,0-1-15,0-3 0,1 0 16,2 2-16,2 3 0,0 2 0,3 2 15,3 0-15,-3-7 0,-2-5 16,3 3-16,3 1 0,-2 5 16,0 2-16,3 2 0,4 1 15,-6-3-15,2-2 0,2-1 16,2 0-16,-2 2 0,2 0 16,1 0-16,2 2 0,-2-2 0,-1 1 15,7 2-15,5 3 16,-5-1-16,-1-2 0,1-1 15,1-4-15,1 3 0,0 0 0,2 2 16,2-1-16,0-3 0,0-2 16,4 5-16,5 4 0,-4-2 15,-4-4-15,7 1 0,5-1 16,-7 0-16,-1 0 0,2-1 16,3-1-16,1 0 0,2 0 0,2 1 15,3 0-15,-4-2 0,-4 0 16,6 2-16,6 1 15,-7-3-15,-2-4 0,6 1 0,4 0 16,-4-1-16,-3 2 0,4 0 16,2-1-16,-3 2 0,-3 2 15,4-3-15,3-1 0,-1-3 16,-1 0-16,4-3 0,2 0 16,-4 0-16,-3 0 0,4 3 15,5 1-15,-5-1 0,-3 1 0,6-1 16,4 1-16,-9-2 15,-4 0-15,4 4 0,4 2 16,-3 0-16,-3-1 0,6 0 16,5-2-16,-5 3 0,-2 0 0,4 2 15,3 1-15,-9 2 0,-5 2 16,7-7-16,7-5 0,-2 3 16,-1 1-16,0 2 0,1 1 15,-4-3-15,0-2 0,4 4 16,3 4-16,-4-3 0,-3-2 0,2 0 15,1-2-15,-2 0 16,1-1-16,2 1 0,1 1 16,-6 3-16,-3 3 0,4-3 0,1-2 15,-5 2-15,-3 0 0,2 1 16,1 1-16,-4-2 0,-3-1 16,1 2-16,-1 0 0,1 2 0,0 1 15,2-1-15,1 0 16,-7 3-16,-4 3 0,4-5 15,4-5-15,-4 2 0,-2 2 0,0 2 16,-1 2-16,-2-3 0,-1-2 16,0 0-16,3 1 0,-4 2 15,-4 1-15,4 0 0,2-2 16,0 1-16,-1-1 0,3-3 16,1-2-16,-2 3 0,-3 5 0,2-3 15,0 3-15,-2-3 0,0-1 16,-1 0-16,0 2 0,-2-7 15,0-4-15,2 8 0,0 4 16,-1 1-16,-2 2 0,-2-2 16,-1 2-16,-4-5 0,-1-2 15,4-6-15,2-2 0,-6 2 16,-4 2-16,1 9 0,2 6 16,-2-2-16,-2 0 0,-2-4 15,-3-1-15,0 1 0,-2-1 0,2-1 16,-1-1-16,-5 2 0,-4 0 15,-5 6-15,-2 1 16,-4-1-16,0 0 0,-5-6 16,-2-2-16,-8 4 0,-4 3 0,1-2 15,0-2-15,-11 2 0,-7 0 16,-3-2-16,-4 0 0,-2-6 16,-4-3-16,-3 1 0,-3 0 0,-2 0 15</inkml:trace>
  <inkml:trace contextRef="#ctx0" brushRef="#br0" timeOffset="18617.3991">11050 5953 0,'0'0'0,"0"0"0,0 0 15,-29-17-15,14 12 0,-8 1 0,-7 2 16,-12-1-16,-3 5 0,-19 3 15,-6 8-15,1 1 0,1 4 16,-21 14-16,-2 7 0,-7 9 16,7 2-16,-33 35 0,-3 12 15,27-12-15,18-9 0,12 9 16,8 4-16,18-13 0,12-9 0,17 0 16,13-1-16,13-11 0,9-7 15,19-5-15,14-1 0,8-7 16,9-5-16,25-12 0,17-8 15,0-6-15,1-3 0,27-5 16,19-5-16,-3-4 0,0-4 0,21 1 16,15 0-16,-9 1 15,-7-1-15,17-6 0,10-2 16,-24 3-16,-18 3 0,-2-3 0,-1-1 16,-25-5-16,-20-1 0,-17-6 15,-12-4-15,-22 2 0,-16-1 16,-16-9-16,-11-7 0,-16 1 15,-13 2-15,-20-7 0,-15-5 16,-13 4-16,-8 2 0,-25-3 16,-17-1-16,-6 10 0,-3 8 0,-24 6 15,-16 2-15,7 11 16,4 6-16,-20 11 0,-14 9 16,12 10-16,9 7 0,-7 9 0,-4 5 15,28 5-15,19 1 0,9 16 16,7 8-16,33-19 0,24-13 0,14-12 15</inkml:trace>
  <inkml:trace contextRef="#ctx0" brushRef="#br0" timeOffset="18900.4079">10731 7367 0,'0'0'16,"0"0"-16,0 0 0,21 3 0,-21-3 15,0 0-15,25 13 0,-25-13 16,17 16-16,-9-5 0,-2 4 15,0 2-15,0 3 0,-1 0 16,1 1-16,-1 2 0,1-4 0,-2-3 16</inkml:trace>
  <inkml:trace contextRef="#ctx0" brushRef="#br0" timeOffset="19200.4196">11344 7391 0,'0'0'0,"0"0"0,0 0 16,0 0-16,0 0 0,-34 5 16,11 3-16,-5 1 0,-4 1 15,-6 3-15,-6 4 0,-12 6 0,1 1 16,-8 4-16,3 0 16,-1 0-16,11-2 0,9-6 0,7-1 15,12-5-15,8-2 0,14-2 16,10-3-16,11-4 0,9-3 15,13-6-15,10-6 0,0 3 16,0 3-16,14-5 0,4-1 16,-9 2-16,-4 3 0,4 0 15,-4 3-15,-13 0 0,-8 0 0,-15-4 16,-9-4-16,-4 5 0,-3 1 16,-1 2-16</inkml:trace>
  <inkml:trace contextRef="#ctx0" brushRef="#br0" timeOffset="19404.4265">11083 7283 0,'0'0'0,"0"0"0,0 0 16,0 0-16,10 31 0,-10-31 0,2 41 15,-2-13-15,-1 4 0,0 16 16,-1 4-16,1-1 0,1-3 15,-1 9-15,1-3 0,2 2 16,3-9-16,-3-6 0,0-7 16,-1-5-16,0-3 0,-1-7 15,0-4-15,0-3 0</inkml:trace>
  <inkml:trace contextRef="#ctx0" brushRef="#br0" timeOffset="19569.8405">11181 7746 0,'0'0'0,"0"0"0,0 0 16,0 0-16,0 0 0,-34 17 16,34-17-16,-36 19 0,17-5 15,-4 1-15,-4 3 0,2 0 16,1 0-16,-5 6 0,2-2 16,5-2-16,4-4 0,2-3 0</inkml:trace>
  <inkml:trace contextRef="#ctx0" brushRef="#br0" timeOffset="19684.1842">11019 7909 0,'0'0'0,"10"-3"0,5-2 0,2 1 16,1 0-16,9 1 0,4-2 16,-2 2-16,-2 2 0,4 2 15,-3 1-15,-5 0 0,-3 1 0,-5-1 16,-2 0-16,-3 0 0</inkml:trace>
  <inkml:trace contextRef="#ctx0" brushRef="#br0" timeOffset="19917.3063">10634 7753 0,'0'0'0,"0"0"0,0 0 16,2 25-16,-2-25 0,5 33 0,2-10 15,-1 1-15,2 2 0,8 8 16,5-2-16,2-3 0,3-4 15,12 0-15,8-3 0,0-6 16,-1-5-16,16-7 0,3-9 16,-4-5-16,-1-7 0,-7 3 0,-14 4 15,-8 2-15</inkml:trace>
  <inkml:trace contextRef="#ctx0" brushRef="#br0" timeOffset="20085.3219">12031 7414 0,'0'0'0,"0"0"15,0 0-15,0 0 0,0 0 16,0 0-16,0 0 0,0 0 16,-25 1-16,25-1 0,-42 15 15,13-5-15,-3 1 0,-4 3 16,-4 4-16,-9 6 0,2-3 0,-6 3 16,4-4-16,1 0 0,12-5 15,7-2-15</inkml:trace>
  <inkml:trace contextRef="#ctx0" brushRef="#br0" timeOffset="20250.32">11479 7613 0,'0'0'16,"0"0"-16,0 0 0,0 0 15,20 11-15,-20-11 0,17 16 16,-17-16-16,17 23 0,-9-7 0,-1 4 16,0 3-16,-3 2 0,1 6 15,-2 2-15,-1-4 0,1-4 16,-3 5-16,-2-5 0,0-4 15,-1-4-15,1-4 0,-1-2 16,2-3-16</inkml:trace>
  <inkml:trace contextRef="#ctx0" brushRef="#br0" timeOffset="20384.3261">11645 7811 0,'0'0'0,"0"0"0,0 0 16,30-19-16,-13 10 0,6 2 0,5-3 15,10 0-15,-1 1 0,2 0 16,2 2-16,4 0 0,-4 2 15,-5 3-15,-3 0 0,-6 2 16,-5-1-16,-5 1 0</inkml:trace>
  <inkml:trace contextRef="#ctx0" brushRef="#br0" timeOffset="20585.3295">11964 7812 0,'0'0'0,"0"0"0,0 0 0,0 32 15,0-32-15,0 37 0,-1-11 16,0 1-16,0 0 0,1 14 16,1 1-1,0 5-15,0-4 0,0-5 0,1-4 0,-1-7 16,0-3-16,0-4 0,-1-3 0,0-6 16,0-3-16,0-1 0,0-2 15,0-1-15</inkml:trace>
  <inkml:trace contextRef="#ctx0" brushRef="#br0" timeOffset="21035.8635">12787 7472 0,'0'0'0,"11"-1"0,4 0 0,0 2 15,1 1-15,5 0 0,0-2 16,-2 3-16,0 1 0,2 3 15,-2 3-15,-5 0 0,-4 0 16,-6 0-16,-4 0 0,-2-2 16,-3 0-16,-4 2 0,-4 0 15,-4 0-15,-2-1 0,-4 2 0,-1-1 16,2-1-16,1 0 0,0-1 16,0 1-16,5-2 0,1 1 15,5-2-15,5 0 0,2-3 16,1 0-16,7 1 0,4 0 15,3 0-15,3-1 0,7 2 16,5 1-16,-1 0 0,2 1 0,8 4 16,2 3-16,-6 0 15,-4 2-15,-4 0 0,-3 2 16,-4 0-16,-4-1 0,-5-2 0,-4-3 16,-4-1-16,-3-2 0,-7 0 15,-5-3-15,-4 0 0,-3-1 16,-3-2-16,-3 2 0,-2-4 15,-1 0-15,4-2 0,1 0 16,5-3-16,3 1 0,3-6 16,4-3-16,6-4 0,4-1 0,1 4 15,0 2-15,0 2 0</inkml:trace>
  <inkml:trace contextRef="#ctx0" brushRef="#br0" timeOffset="21145.8676">13892 7724 0,'0'0'0,"0"0"16,0 0-16,0 0 0,0 0 0,0 0 16,0 0-16,0 0 0</inkml:trace>
  <inkml:trace contextRef="#ctx0" brushRef="#br0" timeOffset="23600.8587">25616 6985 0,'0'0'16,"0"0"-16,29-6 0,-9 2 16,2 1-16,13-1 0,9 0 15,14-1-15,0-1 0,17-1 0,16 1 16,11 2-16,-1 2 0,14-1 16,0 0-16,-2 2 0,-1 1 0,54 2 15,-8 2-15,-9-1 0,-7-1 16,0 0-16,0 3 15,-2-1-15,-2-1 0,6 0 0,2 1 16,-4 1-16,-6 2 0,0 2 16,-2 1-16,-7-1 0,-6 0 15,-4 1-15,-4-1 0,-14 0 16,-9 0-16,-13-4 0,-7-1 16,-19 1-16,-14-1 0,-17-2 15,-12-2-15,-17-1 0,-11-3 0,7 2 16,3 1-16,3-1 0</inkml:trace>
  <inkml:trace contextRef="#ctx0" brushRef="#br0" timeOffset="24051.8742">25563 7069 0,'0'0'0,"0"0"0,0 0 15,21-8-15,-21 8 0,23-7 16,-4 3-16,0 1 0,3-1 15,6 2-15,4 1 0,13-2 16,4 0-16,17 0 0,6 3 16,0 0-16,3 0 0,24 1 15,7 1-15,13-4 0,-5 0 0,60-1 16,20 1-16,-23 2 0,-15 4 16,7-8-16,6-3 15,-8-1-15,-5 1 0,9 3 0,7 2 16,-16 4-16,-13 1 0,6 1 15,4-1-15,-18 3 0,-15 3 16,-7 2-16,-2 0 0,-24-3 16,-17-1-16,-18-4 0,-13-2 15,-13-1-15,-7 1 0,-6-1 0</inkml:trace>
  <inkml:trace contextRef="#ctx0" brushRef="#br0" timeOffset="24386.8857">25763 7047 0,'0'0'0,"22"-6"0,5 0 16,6 1-16,4 0 0,23 0 16,11-2-16,17 0 0,2 1 0,28 1 15,23 2-15,-7 0 16,-6-1-16,72 3 0,-4 0 16,-20 1-16,-15 1 0,16-1 0,12-1 15,-18 3-15,-13 1 0,13 0 16,9 2-16,-21 0 0,-14 1 15,0 6-15,-2 5 0,-25-1 16,-17 0-16,-31-5 0,-22-3 16,-15-2-16</inkml:trace>
  <inkml:trace contextRef="#ctx0" brushRef="#br0" timeOffset="26641.6171">24877 7553 0,'0'0'0,"0"0"0,0 0 0,31 2 16,-20-1-16,2 2 0,4 1 15,-2 0-15,1 1 0,1 2 16,-2 0-16,-3-1 0,-1-2 0,-2 0 16</inkml:trace>
  <inkml:trace contextRef="#ctx0" brushRef="#br0" timeOffset="26785.794">24767 7779 0,'0'0'0,"0"0"0,0 0 16,24 4-16,-24-4 0,30 5 16,-10 0-16,-1-1 0,1 2 15,-2-3-15,-3 1 0,-1-1 0</inkml:trace>
  <inkml:trace contextRef="#ctx0" brushRef="#br0" timeOffset="26951.187">24661 8176 0,'0'0'0,"0"0"0,0 0 0,31-8 15,-17 3-15,7-4 0,6-2 16,1-1-16,2 0 0,12-8 0,2-5 16,1 1-16,-8 5 0,-8 2 15</inkml:trace>
  <inkml:trace contextRef="#ctx0" brushRef="#br0" timeOffset="27119.2402">25411 7594 0,'0'0'0,"0"0"0,0 0 16,0 0-16,-13 20 0,13-20 0,-18 24 15,18-24-15,-23 27 0,12-10 16,0 1-16,1 0 0,1-1 15,-1 1-15,2-2 0,2-3 16</inkml:trace>
  <inkml:trace contextRef="#ctx0" brushRef="#br0" timeOffset="27301.246">25277 7748 0,'0'0'0,"0"0"0,0 0 0,17-19 16,-17 19-16,30-20 0,-14 8 16,6 1-16,5 0 15,8-2-15,0 0 0,4 0 0,3 4 16,4-1-16,-4 3 0,-6 2 15,-4 4-15,-3 1 0,-4 1 0,-7 5 16,-7 3-16,-7 0 16,-6 2-16,-8 5 0,-6 3 15,-4-2-15,-2-2 0,3-2 0,5-3 16,1-2-16</inkml:trace>
  <inkml:trace contextRef="#ctx0" brushRef="#br0" timeOffset="27701.2591">25410 7911 0,'0'0'16,"0"0"-16,0 0 0,-2 21 0,2-21 15,-6 25-15,0-7 16,0 0-16,-1 3 0,-1 1 0,0 3 16,-4 3-16,1-4 0,0-2 15,0-1-15,2-5 0,1-2 16,0-7-16,1-3 0,3-3 15,2-3-15,2-6 0,1-6 16,3-2-16,4-1 0,4-4 16,5-3-16,-1 2 0,1 1 15,8 0-15,5 2 0,-1 2 0,-1 1 16,-1 4-16,-1 3 16,-3 3-16,-3 3 0,1 5 0,-2 6 15,-9 2-15,-6 5 0,-5 3 16,-6 5-16,0 1 0,-2 2 15,-1 0-15,0 1 0,2-3 16,2-2-16,5 2 0,5-3 16,5-4-16,3-4 0,8-5 15,9-4-15,1-1 0,2-3 0,12-5 16,5-4-16,-2 0 0,1-4 16,-5 3-16,-11 2 0,-8 2 15</inkml:trace>
  <inkml:trace contextRef="#ctx0" brushRef="#br0" timeOffset="27856.2654">26291 7519 0,'0'0'0,"0"0"16,0 0-16,21 5 0,-21-5 15,0 0-15,27 14 0,-27-14 16,16 16-16,-9-10 0,-1 0 15,-1-1-15</inkml:trace>
  <inkml:trace contextRef="#ctx0" brushRef="#br0" timeOffset="28051.1023">26207 7855 0,'0'0'0,"0"0"0,-2 20 16,1-6-16,0 0 0,-1 12 15,0 4-15,0 2 0,1 2 16,1 4-16,1-2 0,1-4 16,1-3-16,0-4 0,2-7 15,-1-4-15,1-4 0,-2-2 0,-1-1 16,0-2-16</inkml:trace>
  <inkml:trace contextRef="#ctx0" brushRef="#br0" timeOffset="28351.1135">26505 7761 0,'0'0'0,"9"-4"0,4-1 16,4 0-16,3 0 0,10-2 15,2-3-15,7 2 0,1-1 0,-3 3 16,0 1-16,1 3 0,-3 3 16,-2 5-16,0 5 0,-7 1 15,-4 1-15,-5 12 0,-4 8 16,-3 4-16,-3 1 0,-3 4 15,-2 5-15,-1-4 0,0-3 16,-3 5-16,-1-3 0,-2-7 16,1-3-16,-2-3 0,1-1 15,-3-5-15,-1-5 0,-2-1 0,-2-4 16,0-3-16,-1-2 0,-5-5 16,-2-3-16,-4-3 0,-3 0 15,-2-8-15,-1-5 0,7 3 16,5 3-16,5 3 0</inkml:trace>
  <inkml:trace contextRef="#ctx0" brushRef="#br0" timeOffset="28518.1174">26463 7966 0,'0'0'0,"0"0"16,0 0-16,0 0 0,0 0 0,0 0 15,-6 23-15,6-23 0,-10 21 16,10-21-16,-11 27 0,5-11 15,1-2-15,-1 1 0,1-1 16,-1 0-16,1-3 0,-1-1 16,2-1-16,0-2 0</inkml:trace>
  <inkml:trace contextRef="#ctx0" brushRef="#br0" timeOffset="28701.1231">26544 8181 0,'0'0'0,"0"0"0,0 0 0,23 11 16,-23-11-16,28 10 0,-10-4 15,1-1-15,1-1 0,8 1 16,1 0-16,-2-1 0,-3 0 16,-2-3-16,-2-2 0,-2-1 15,-2 1-15,-3-2 0,-3-2 16,-4-4-16,-3-3 0,-1 2 0,0 3 16,1 0-16</inkml:trace>
  <inkml:trace contextRef="#ctx0" brushRef="#br0" timeOffset="28836.1306">26610 7904 0,'0'0'0,"0"0"0,0 0 15,0 0-15,0 0 0,0 0 16,0 0-16,5 25 0,-5-25 0,0 0 16,14 27-16,-14-27 0,0 0 15,20 21-15,-15-15 0,0-1 16</inkml:trace>
  <inkml:trace contextRef="#ctx0" brushRef="#br0" timeOffset="29001.1346">26847 7880 0,'0'0'0,"0"0"16,0 0-16,0 0 0,0 0 0,16 26 15,-16-26-15,9 22 0,-9-22 16,15 20-16,-4-10 0,-2-1 15,-2-1-15,0-2 0</inkml:trace>
  <inkml:trace contextRef="#ctx0" brushRef="#br0" timeOffset="29168.1399">27536 7677 0,'0'0'0,"0"0"0,0 0 15,0 0-15,0 0 0,0 0 16,-23 29-16,23-29 0,-29 24 16,11-8-16,-4 3 0,-2-1 15,1 1-15,-2 1 0,4-3 0,3-2 16</inkml:trace>
  <inkml:trace contextRef="#ctx0" brushRef="#br0" timeOffset="29351.146">27248 7997 0,'0'0'0,"0"0"0,0 0 15,7 22-15,-7-22 0,4 24 0,-1-9 16,-1 3-16,0 1 0,0 4 16,0-2-16,1-3 0,-1-3 15,1-4-15,2-3 0,-2-1 16,0-2-16,1 0 0</inkml:trace>
  <inkml:trace contextRef="#ctx0" brushRef="#br0" timeOffset="29584.1535">27319 7997 0,'0'0'0,"0"0"0,0 0 16,0 0-16,22-11 0,-22 11 0,26-7 16,-9 4-16,1-2 0,-1 3 15,2 2-15,-1-1 0,-1 1 16,5 3-16,0 2 0,-3 0 15,-2 1-15,-2 2 0,-2 2 16,-2 1-16,-2-1 0,-3 3 16,-3 4-16,-3-1 0,-1 0 0,-2 0 15,-3 1-15,0-2 0,-2 0 16,-2-3-16,-1-1 0,-2-2 16,-1-2-16,2-1 0,2-1 15,3-1-15</inkml:trace>
  <inkml:trace contextRef="#ctx0" brushRef="#br0" timeOffset="29718.1579">27320 8114 0,'0'0'16,"0"0"-16,0 0 0,0 0 15,0 0-15,28-8 0,-28 8 16,24-7-16,-24 7 0,32-6 0,-14 5 16,-2 0-16,1 1 0,-3 0 15,-2 0-15,-1 0 0</inkml:trace>
  <inkml:trace contextRef="#ctx0" brushRef="#br0" timeOffset="29851.1629">27363 8230 0,'0'0'0,"0"0"16,0 0-16,0 0 0,0 0 0,35-1 16,-35 1-16,37-4 0,-16 1 15,3-2-15,2-3 0,-2 2 16,-5 0-16,-1 1 0</inkml:trace>
  <inkml:trace contextRef="#ctx0" brushRef="#br0" timeOffset="30220.175">27998 7763 0,'0'0'0,"0"0"0,0 0 16,0 0-16,-31 13 0,31-13 15,-32 17-15,14-5 0,-1 0 16,0 2-16,1-2 0,2-1 16,2-1-16,0 1 0,5-1 15,6-2-15,3 0 0,6-3 16,4-5-16,0 0 0,2 0 0,8 0 16,4-2-16,-1 0 0,-1 1 15,1 2-15,1 0 0,-2 2 16,-1-2-16,3 6 0,-4 4 15,-2 0-15,-4 2 0,-4 4 16,-4 5-16,-2-1 0,0 1 16,-4 2-16,-3 2 0,-1-3 0,-2 1 15,0-4-15,-1-3 16,0 1-16,-2-1 0,-1-2 0,-2-2 16,-3-1-16,-1-1 0,-5-2 15,-5-2-15,6-1 0,3-1 0,4-1 16</inkml:trace>
  <inkml:trace contextRef="#ctx0" brushRef="#br0" timeOffset="30334.177">27793 8124 0,'0'0'0,"0"0"0,0 0 15,0 0-15,27-1 0,-27 1 0,34-2 16,-12 2-16,3 0 0,3 3 16,1 1-16,4 0 0,-5-1 15,-5 1-15</inkml:trace>
  <inkml:trace contextRef="#ctx0" brushRef="#br0" timeOffset="31068.2024">27691 6898 0,'0'0'0,"0"0"0,25 4 16,-7-1-16,1 2 0,17 1 15,8 3-15,4-1 16,3-1-16,38 0 0,20-2 16,12-1-16,-11-3 0,17-5 0,12-6 15,38-10-15,-18-4 0,-18-1 16,-12-2-16,-14-5 0,-12-1 16,-10-4-16,-7-2 0,-15-6 15,-8-2-15,-15-2 0,-11-1 16,-15 2-16,-9 2 0,-15-1 15,-11-3-15,-11 5 0,-9 1 0,-25 1 16,-14 0-16,-10 6 0,-5 5 16,-17-2-16,-10 0 0,-3 13 15,0 6-15,-12 4 0,-8 2 16,6 8-16,4 5 0,-3 12 16,-2 9-16,4 6 0,4 6 0,3 5 15,2 5-15,18 7 0,13 3 16,15 4-16,10-1 15,17-2-15,10-3 0,19-3 16,11 0-16,18-3 0,13-4 0,19-5 16,14-5-16,16-8 0,12-5 15,24-8-15,17-2 0,-5-4 16,-3-2-16,-37-3 0,-26 0 16,-17-2-16</inkml:trace>
  <inkml:trace contextRef="#ctx0" brushRef="#br0" timeOffset="34017.873">28660 7458 0,'0'0'0,"0"0"0,0 0 15,0 0-15,0 0 0,12 23 16,-12-23-16,6 19 0,-6-19 0,8 26 16,-4-9-16,1 0 0,0 0 15,1 3-15,0 3 0,0-4 16,0-2-16,-1 2 0,-1-2 15,0-3-15</inkml:trace>
  <inkml:trace contextRef="#ctx0" brushRef="#br0" timeOffset="34351.6978">28730 7461 0,'0'0'0,"0"0"16,0 0-16,22-2 0,-22 2 0,27-3 15,-8 1-15,2 0 0,0-1 16,9 0-16,1 2 16,0-1-16,0 1 0,-1-1 0,-2 1 15,-1 1-15,-3 1 0,2 1 16,-1 1-16,-7 0 0,-2 1 0,-7 3 15,-5 4-15,-4-1 16,-3 1-16,-6 5 0,-5 2 16,-2-1-16,-2 0 0,-8 5 15,-4-1-15,0-2 0,2-4 0,-6 2 16,-1-2-16,7-1 16,2 0-16,3-7 0,2-4 0,6-1 15,3-1-15,4-1 0,1 1 16,2-1-16</inkml:trace>
  <inkml:trace contextRef="#ctx0" brushRef="#br0" timeOffset="34617.7047">29365 7349 0,'0'0'0,"0"0"0,0 0 0,0 0 16,0 0-16,27-2 0,-27 2 16,26-2-16,-26 2 0,35-5 15,-11 4-15,-1-1 0,0 0 0,2-1 16,4-1-16,4 1 0,-2-1 16,-3 1-16,-1 1 0,-4 0 15,-2 2-15,0-1 0,-6 1 16,-4-2-16,-2 2 0,-1-1 15</inkml:trace>
  <inkml:trace contextRef="#ctx0" brushRef="#br0" timeOffset="34786.7101">29492 7515 0,'0'0'0,"0"0"0,0 0 0,0 0 16,-2 23-16,2-23 0,-2 22 15,2-22-15,-3 25 0,3-11 16,0 1-16,1-1 0,2 0 0,0-2 16,2 1-16,0-3 0,-2-1 15,0 0-15</inkml:trace>
  <inkml:trace contextRef="#ctx0" brushRef="#br0" timeOffset="35201.637">29968 7556 0,'0'0'15,"0"0"-15,0 0 0,0 0 0,0 0 16,0 0-16,0 0 16,-26 22-16,26-22 0,-30 21 0,9-7 15,-1-1-15,-2 1 0,-4 2 16,-3 2-16,-8 4 0,-1 0 15,-9 5-15,1-2 0,2-1 16,0-1-16,-3 1 0,5-3 16,6-5-16,6-3 0,4-1 15,2 0-15,5-5 0,4-4 0,5 1 16,5 1-16,6-3 16,3 0-16,6-2 0,4-1 0,4-1 15,4-2-15,8 2 0,6 0 16,2-4-16,3 0 0,4-2 15,4 1-15,7-1 0,-2 1 16,0 1-16,1 1 0,1-1 16,-7 1-16,-3 2 0,-1 0 15,-6 0-15,-5-1 0,-7 1 16,-4 2-16,-4-1 0,-5 0 0,-2 0 16,-4 1-16,0 0 0</inkml:trace>
  <inkml:trace contextRef="#ctx0" brushRef="#br0" timeOffset="35467.6443">29637 7572 0,'0'0'0,"0"0"0,0 0 0,0 0 15,0 0-15,0 0 0,0 0 16,0 0-16,2 28 0,-2-28 15,0 29-15,0-29 0,-4 40 0,2-13 16,-1 4-16,-1 1 16,1 1-16,0 9 0,-2 2 15,2-3-15,1 0 0,0 7 16,-1-1-16,1-5 0,-1-1 0,0 6 16,-2-2-16,2-9 0,0-8 15,0-7-15</inkml:trace>
  <inkml:trace contextRef="#ctx0" brushRef="#br0" timeOffset="38001.7292">30437 7746 0,'0'0'0,"0"0"16,0 0-16,0 0 0,0 0 0,0 0 15,0 0-15,0 0 16,0 0-16,0 0 0,-12 28 16,12-28-16,-15 26 15,4-8-15,-2 3 0,1-2 0,0 1 16,1-4-16,1 0 0,-2 2 15,0-1-15,1-4 0,0-3 0,0-1 16,-2-3-16,0-1 0,1-3 16,0-2-16,1-2 0,1-1 15,0-4-15,1-1 0,1-2 16,3-2-16,3-4 0,1-1 16,2-1-16,4-1 0,4-1 15,1 0-15,2 0 0,4 1 16,0 1-16,3 1 0,0 1 0,6-2 15,1-1-15,1 4 0,-2 3 16,1 3-16,-1 1 0,-2 4 16,-2 1-16,-1 1 0,-1 4 15,-4 1-15,-2 5 0,-3 2 16,-2 4-16,-3 0 0,-1 2 16,-3 1-16,-2 2 0,0 2 15,-2 2-15,-2-1 0,-2 1 16,1-3-16,-2-1 0,4-6 15,1-3-15,1-2 0,1-1 0,0-2 16</inkml:trace>
  <inkml:trace contextRef="#ctx0" brushRef="#br0" timeOffset="38334.7419">30797 7635 0,'0'0'0,"0"0"16,0 0-16,0 0 0,0 0 0,33-7 16,-33 7-16,28-4 0,-28 4 15,33-4-15,-11 0 16,0 1-16,0 0 0,0-1 16,1 0-16,-1-1 0,0 2 0,3-2 15,-5 2-15,-4 0 0</inkml:trace>
  <inkml:trace contextRef="#ctx0" brushRef="#br0" timeOffset="39251.7695">31247 7481 0,'0'0'0,"0"0"0,0 0 0,0 0 16,0 0-16,0 0 0,25-3 15,-25 3-15,24 0 0,-24 0 16,32-4-16,-15 2 0,1 1 0,3-1 16,2 0-16,-1-1 0,-1 0 15,4-1-15,1 0 16,-3-2-16,-1 1 0,0-1 0,-1 1 16,-2-1-16,-3-1 0,-3 0 15,-2-1-15,-2 1 0,-2 0 16,-3 1-16,-3 0 0,-1 0 15,-2-1-15,0 0 0,0-1 16,-3 2-16,0 1 0,-3-1 16,-2-1-16,2 1 0,2 2 0,-3-2 15,1 2-15,3 2 0,-1-1 16,0 5-16,-2 1 16,-1 1-16,-1 0 0,-1 2 0,-1 3 15,1 1-15,0-1 0,-3 7 16,-2 3-16,3 0 0,2 3 0,2-2 15,3 1-15,0-3 16,2-2-16,4 1 0,2 0 16,1-2-16,3-3 0,4 0 15,4-1-15,0-3 0,2 1 0,0-1 16,2 0-16,-1-1 0,0-2 16,3 0-16,-1-1 0,-5 0 15,-3-1-15,-7 3 0,-5 0 16,-2 0-16,-4-2 0,-7 3 15,-7 2-15,-1-1 0,-1-1 0,-11 4 16,-5 1-16,2-2 16,0-1-16,0 2 0,-1 0 15,6 0-15,5-1 0,-1-1 16,6 0-16,6-2 0,3-2 0,9 0 16,4 0-16,8-2 0,5-2 15,8 1-15,8-1 0,3-1 16,3-3-16,6 1 0,4 1 15,10 0-15,0 0 0,-3 1 16,-1-2-16,-5 4 0,-3-1 16,0 0-16,-6-1 0,-9 2 15,-7 2-15,-8 4 0,-4 2 16,-9-2-16,-6 0 0,-10 2 0,-8 0 16,-5 2-16,-3 1 0,-4 1 15,-4 0-15,-2 0 0,-3-2 16,0 2-16,-1-1 0,-2 3 15,4-2-15,4-1 0,5-2 16,8-2-16,8-2 0,4 0 16,5 0-16,5-4 0,5-3 0,4 2 15,7-3-15,9 0 16,5 0-16,0-1 0,1 0 16,4-3-16,1 0 0,4 0 0,-2 1 15,-3-2-15,-4 0 0,-5-1 16,-5 0-16,-3-1 0,-3 1 15,-4 1-15,0 2 0,-2 1 0</inkml:trace>
  <inkml:trace contextRef="#ctx0" brushRef="#br0" timeOffset="39404.7758">31446 7935 0,'0'0'0,"0"0"15,0 0-15,0 0 0,0 0 16,0 0-16,-9 31 0,9-31 15,-4 21-15,4-21 0,-2 23 16,1-13-16,0 1 0,-1-4 16,0 0-16,0-2 0,1 0 0,0-2 15</inkml:trace>
  <inkml:trace contextRef="#ctx0" brushRef="#br0" timeOffset="39634.7845">31224 8010 0,'0'0'0,"0"0"16,0 0-16,0 0 0,-2 23 16,2-23-16,-2 27 0,-1-11 15,0 3-15,-1 1 0,-2 3 16,-2-3-16,1 2 0,-8 3 16,-1-1-16,-4 0 0,-2-3 0,-6-1 15,-3 0-15,-12 0 0,-3-4 16,-5-3-16,-3-2 0,-12 0 15,-1-4-15,15-2 0,11-1 16,9-1-16</inkml:trace>
  <inkml:trace contextRef="#ctx0" brushRef="#br0" timeOffset="47401.732">2119 8635 0,'0'0'0,"0"0"16,0 0-16,0 0 0,0 0 0,27-5 15,-27 5-15,36-1 16,-18-2-16,6 2 0,4 1 16,3 0-16,3 0 0,14 1 0,6 2 15,0-1-15,2 2 0,23-1 16,25-1-16,-3 3 0,-1-1 16,23 1-16,19 2 0,-7-3 15,-8-1-15,71-3 0,-7-3 16,-25 5-16,-17 3 0,13-1 15,10 0-15,-13-3 0,-8-1 16,18-2-16,14-2 0,-13 0 16,-6 1-16,20 3 0,15 1 15,-16-3-15,-10-2 0,15 0 0,10 1 16,-20-2-16,-12 2 0,17 3 16,11 3-16,-18-3 0,-13-2 15,3 3-15,1 3 0,-21-2 16,-13-2-16,-1 0 0,-1 1 15,-22 2-15,-15 2 0,-8-4 16,-7-3-16,-16 1 0,-11-2 0,-17 1 16,-10 1-16,-9 1 0</inkml:trace>
  <inkml:trace contextRef="#ctx0" brushRef="#br0" timeOffset="80072.0376">2065 9996 0,'0'0'0,"0"0"15,0 0-15,0 0 0,23 1 0,-23-1 16,25 0-16,-25 0 0,33 0 16,-11 0-16,1 0 15,2 0-15,-2 0 0,15 0 0,2 1 16,1-1-16,0-1 0,16 1 16,6 0-16,-6 0 0,-3 1 0,20-1 15,7-1-15,3 2 16,-6 0-16,19 0 0,2 0 15,-11-3-15,-8-1 0,49 3 0,-3 3 16,-18-1-16,-13 0 0,9-2 16,6-2-16,-12 2 0,-7-1 15,11 3-15,10 2 0,-13-2 16,-8-2-16,12 2 0,9-2 16,-14-1-16,-9-1 0,15 3 15,10 3-15,-16-2 0,-9 1 0,13 0 16,7 1-16,-10 0 0,-7-1 15,12-2-15,9-2 16,-18 1-16,-14 2 0,16 1 0,10 0 16,-12-2-16,-8 1 0,11-2 15,8-1-15,-13-1 0,-10 0 16,18 1-16,7 1 0,-12-1 16,-10 1-16,6 1 0,5-1 15,-11 0-15,-7-3 0,7 2 16,5 0-16,-11-1 0,-8 0 0,3 1 15,2 0-15,-12 2 0,-8 2 16,0-1-16,0 0 16,-10-3-16,-10-2 0,-2 2 0,-2-1 15,-11 2-15,-6 1 0,-10-1 16,-6 0-16,0 0 0,-2 5 0,0-2 16,2-3-16,-2 2 15</inkml:trace>
  <inkml:trace contextRef="#ctx0" brushRef="#br0" timeOffset="86536.5039">9747 10112 0,'0'0'0,"0"0"0,0 0 0,0 0 15,23 3-15,-23-3 0,23 3 16,-23-3-16,29 1 0,-10 1 16,5-2-16,0 1 0,0 1 0,14-2 15,5 0-15,0 0 16,-1 0-16,19 1 0,8 0 15,-5-1-15,-4 0 0,25-1 16,8 0-16,5-4 0,-9 0 0,24 1 16,6 2-16,30 1 0,-25 2 15,6-3-15,3 0 0,-21-1 16,-12 1-16,13 0 0,8 2 16,-14-3-16,-10-2 0,14 6 15,10 4-15,-17-1 0,-9-2 0,8-4 16,7-4-16,-14 2 0,-10 3 15,15 3-15,13 2 16,-16-2-16,-10-4 0,11 1 0,7 1 16,-12-1-16,-8 2 0,16 0 15,12 2-15,-18-3 0,-11-3 0,14 2 16,10 2-16,-10-1 16,-6 1-16,14 1 0,10 1 15,-16 0-15,-9-2 0,9-1 16,8 0-16,-12 1 0,-6 3 0,12-1 15,12 1-15,-17-2 0,-10 2 16,13-2-16,8 0 16,-10-3-16,-8 0 0,16 1 0,10 1 15,-16-3-15,-12-2 0,9 6 16,7 2-16,-8-4 0,-5-3 0,13 6 16,9 5-16,-16-2 15,-11-1-15,12-5 0,8-2 16,-12-1-16,-8 1 0,5 1 15,4 2-15,-11-2 0,-8 1 0,8-4 16,6-4-16,-11 5 0,-7 3 16,3 1-16,5 1 0,-12-1 15,-6-1-15,5 1 0,6 1 16,-13 2-16,-11-1 0,6-3 16,1-2-16,-9 2 0,-5 3 0,-2-2 15,-1-2-15,-8 0 0,-6 0 16,-1-2-16,-3-3 15,-8 2-15,-4 0 0,-7 4 16,-3 0-16,-2 4 0,-2-4 0,-15 2 16,-9 2-16,15-2 0,4 0 15,4-1-15</inkml:trace>
  <inkml:trace contextRef="#ctx0" brushRef="#br0" timeOffset="90886.5563">20577 9950 0,'0'0'0,"0"0"0,0 0 16,0 0-16,29 2 0,-29-2 15,30 0-15,-14 1 0,2-1 0,4 1 16,5-1-16,0 1 0,1 0 16,14 1-16,5-1 0,1 1 15,1 0-15,18-2 0,6-1 16,7 1-16,-3 0 0,18-1 16,6-1-16,-9 0 0,-5-2 0,50-3 15,14-1-15,-26 4 16,-18 1-16,8 3 0,7 2 15,-13-3-15,-9-3 0,15-1 16,9-1-16,-12 0 0,-10 1 0,21 4 16,13 1-16,-17-1 0,-10 0 15,15-3-15,12-2 16,-15 3-16,-10 5 0,15-1 0,11-1 16,-14-1-16,-9 1 0,14 1 15,11 1-15,-18 0 0,-11 1 0,15-3 16,9-2-16,-14 3 15,-9 1-15,12 4 0,9 2 16,-14-4-16,-10-1 0,10-2 0,6 1 16,-23 2-16,-15 4 0,9-2 15,8 1-15,-16-5 0,-9-1 16,2 0-16,3 2 0,-16-3 16,-9-3-16,-9 2 0,-4-1 15,-6 1-15,-4 0 0,-12 4 16,-6 3-16,-5-3 0,-4-2 0,-6 1 15,-4 1-15,-6-2 0,-2 0 16,3-1-16,2 0 0,2 0 16</inkml:trace>
  <inkml:trace contextRef="#ctx0" brushRef="#br0" timeOffset="100803.4188">28442 9953 0,'0'0'0,"0"0"16,0 0-16,0 0 0,0 0 0,0 0 16,24 10-16,-24-10 0,0 0 15,36 11-15,-16-6 0,2-1 16,1 2-16,7-2 0,5 1 16,3 0-16,1 0 0,20 2 15,5-1-15,13 1 0,-2 0 0,22-3 16,4-1-16,11 1 0,-9-3 15,22 1-15,0-1 16,39-1-16,-23 0 0,-5-1 0,-1 0 16,-19 0-16,-14 0 0,6-2 15,4-1-15,-12 1 0,-8 0 0,0-1 16,-2-1-16,-8 0 16,-7-1-16,0 2 0,1 1 15,-13-2-15,-10 0 0,1 1 16,0 2-16,-7-2 0,-3-1 15,-3 5-15,-2 1 0,-5 3 0,-3 1 16,-5-1-16,-3 1 0,-5-1 16,-5 1-16,-6 1 0,-5 1 15,0-3-15,-1 0 0,0-2 16</inkml:trace>
  <inkml:trace contextRef="#ctx0" brushRef="#br0" timeOffset="101974.2858">2074 11214 0,'0'0'0,"0"0"0,0 0 16,0 0-16,0 0 0,0 0 0,16-13 16,-16 13-16,22-9 0,-22 9 15,41-14-15,-16 6 0,7 0 0,3 1 16,5 0-16,12-4 15,4 0-15,18-1 0,3 3 16,14-2-16,-1 2 0,15-2 16,2 0-16,-3 5 0,-5 3 0,11-2 15,7-2-15,18 2 0,-14 4 16,-8 1-16,-8 1 0,-11 1 16,-8 1-16,-1 3 0,0 4 15,-11 3-15,-5 1 0,-22-5 16,-15-1-16,-10-4 0</inkml:trace>
  <inkml:trace contextRef="#ctx0" brushRef="#br0" timeOffset="105636.4085">5177 11228 0,'0'0'0,"0"0"15,0 0-15,0 0 0,13-17 16,-13 17-16,0 0 0,28-12 16,-15 11-16,3-3 0,-1 0 15,4 0-15,2 0 0,4 0 16,5 1-16,8-1 0,-2 1 0,4-1 16,5 0-16,11 2 15,-1-1-15,17 1 0,3-1 16,-2 0-16,1 0 0,16 1 15,0-1-15,-3 1 0,-4 0 0,17 0 16,3-1-16,32-1 0,-16 1 16,5 4-16,3 4 0,-12-5 15,-3-1-15,2-1 0,6 2 16,-7 0-16,-5 2 0,9-2 16,6-3-16,-6 1 0,-3 1 0,8-3 15,7 0-15,-13-2 16,-9 0-16,15 1 0,10 0 15,-9 1-15,-7 0 0,10 0 0,9 2 16,-13-1-16,-8 0 0,7-1 16,6 0-16,-8 2 0,-4 0 15,7 2-15,6-2 0,-8 1 16,-5 0-16,9 2 0,10 0 16,-11 2-16,-6 0 0,8 0 15,4 1-15,-8-1 0,-7 2 0,12 1 16,8-1-16,-13 0 0,-8 0 15,8-2-15,4 1 16,-12-2-16,-10 0 0,5 2 16,1 3-16,-8-4 0,-8-2 0,7-4 15,3-1-15,-10 4 0,-8 2 0,1 0 16,2-1-16,-15-1 16,-9-1-16,-1 0 0,-2 0 15,-8-1-15,-5-1 0,-10 1 0,-4 0 16,-12 2-16,-7 1 0,-12-5 15,-6-4-15,1 3 0,-1 1 16,2 1-16</inkml:trace>
  <inkml:trace contextRef="#ctx0" brushRef="#br0" timeOffset="110486.9829">14707 11104 0,'0'0'0,"0"0"16,0 0-16,0 0 0,0 0 15,0 0-15,0 0 0,22-13 16,-22 13-16,0 0 0,30-2 16,-16 2-16,2 0 0,3 0 15,2 0-15,3 1 0,2 1 0,2-1 16,4 0-16,10 1 15,0 0-15,6 1 0,5-1 16,12 1-16,-3 0 0,20-1 16,3-1-16,-6 0 0,-4 0 0,18-1 15,4-1-15,2 1 0,-11-1 0,42 1 16,-7 0-16,-16 0 16,-11 0-16,0 0 0,-1-1 15,-7 0-15,-7 2 0,7 1 16,6 1-16,-8-1 0,-4-2 0,5 0 15,3-1-15,-6-1 0,-5 1 16,13-1-16,8 1 16,-11-4-16,-7 0 0,9 1 0,9 3 15,-9 0-15,-6 0 0,5-1 16,4 0-16,-8-1 0,-5 1 0,6-1 16,4-1-16,-4 2 15,-4 0-15,6-1 0,4-1 16,-8-1-16,-5 0 0,10 3 15,4 0-15,-8 1 0,-4-1 0,11-1 16,8 0-16,-9 2 0,-8 2 16,10-3-16,8-3 0,-9 2 15,-5 1-15,4-1 0,2-1 16,-7 2-16,-5 2 0,10 2 16,6 2-16,-11-1 0,-6-2 15,6 2-15,4 0 0,-5-5 16,-1-3-16,3 2 0,3 4 15,-10 2-15,-6 1 0,9-3 0,5-1 16,-7 0-16,-6 1 0,10-2 16,7 0-16,-8 0 0,-6 1 15,6 1-15,4 2 0,-8 0 16,-6 0-16,7 0 0,6-2 16,-8 3-16,-7 0 0,6 2 15,5-1-15,-9-2 0,-7-4 0,4 2 16,2 1-16,-9-2 0,-7-1 15,4 0-15,2 1 16,-8-1-16,-5-1 0,-1 0 16,0-2-16,-4-2 0,-3 0 0,-2 0 15,-2 0-15,-5 3 0,-3 3 16,0-1-16,1 1 0,-8-1 16,-4 1-16,-5-1 0,-3 0 15,-2 1-15,-1 3 0,-11 8 16,-6 4-16,4-8 0,0-2 0,2-2 15</inkml:trace>
  <inkml:trace contextRef="#ctx0" brushRef="#br0" timeOffset="115020.2545">25368 11123 0,'0'0'15,"0"0"-15,0 0 0,0 0 16,0 0-16,0 0 0,0 0 15,0 0-15,23-12 0,-23 12 0,0 0 16,27-7-16,-27 7 0,32-3 16,-10 3-16,3-1 0,2-2 15,5 2-15,5 1 0,11-1 16,2 0-16,17 1 0,5 0 16,-2 0-16,1-1 0,17 2 15,2 1-15,9 0 0,-5 0 0,20 0 16,3-1-16,36 1 15,-18 1-15,0 1 0,-2-2 0,-11 1 16,-9-1-16,13 2 16,7 1-16,-9-3 0,-7-2 0,10 4 15,9 5-15,-14-2 0,-8 1 0,6-4 16,6-1-16,-9-2 16,-6-1-16,6 3 0,3 1 15,-9-1-15,-7-2 0,4 1 0,2 1 16,-9 0-16,-9-2 0,12-2 15,7-1-15,-14 5 0,-8 2 16,5 1-16,6 0 0,-9 0 16,-4-1-16,4 2 0,1 2 15,-11-4-15,-10-5 0,1-2 16,0-1-16,-10 2 0,-5 1 16,-4-1-16,0 0 0,-9 1 15,-6 0-15,1-4 0,-1 0 16,-9-1-16,-6 0 0,-2-2 15,-2-2-15,-7 2 0,-4 1 0,-14-2 16,-9-1-16,4 3 0,3 2 0,3 1 16</inkml:trace>
  <inkml:trace contextRef="#ctx0" brushRef="#br0" timeOffset="116222.1584">2274 12294 0,'0'0'0,"0"0"16,0 0-16,0 0 0,0 0 0,0 0 15,0 0-15,0 0 0,29 2 16,-29-2-16,31 3 16,-31-3-16,44 2 0,-16-1 15,3 0-15,4-1 0,3-1 0,16 0 16,4 0-16,13 0 0,-1-1 15,16 0-15,0-1 0,1 2 16,-3 1-16,18-2 16,-3-1-16,9 0 0,-5 0 0,37 1 15,-14 0-15,-16 5 0,-14 0 0,-5-3 16,-3-3-16,-6 4 16,-6 4-16,-3 3 0,0 3 15,-14-1-15,-5 1 0,-17-3 0,-11-3 16,-9-2-16</inkml:trace>
  <inkml:trace contextRef="#ctx0" brushRef="#br0" timeOffset="122407.1448">5540 12274 0,'0'0'0,"0"0"0,0 0 16,0 0-16,0 0 0,32-4 15,-32 4-15,26-1 0,-10 0 0,4 0 16,3-1-16,2 1 0,3 0 15,11-2-15,5 0 16,2 0-16,3 0 0,14 0 0,2 0 16,1-1-16,0-1 0,19-1 15,5 1-15,-2-1 16,0 0-16,13 3 0,12 2 0,29-2 16,-16-3-16,-9 4 0,-6 2 15,-3 1-15,-1 0 0,6 1 16,5 1-16,-5 0 15,-5 1-15,0 2 0,0 2 0,1-4 16,-3-1-16,4-2 16,4 0-16,-9 3 0,-6 1 0,3 1 15,2-1-15,-4-2 0,-3-1 0,4 1 16,1 0 0,22 0-16,12 0 0,-29-1 15,-21 0-15,9 2 0,8 1 16,-12-4-16,-6-2 0,11 2 0,9 2 15,-13-1-15,-6 0 0,13-2 16,11-2-16,-12 1 0,-7 1 16,10 1-16,4 0 0,-12-2 15,-8 0-15,14-2 0,10 0 16,-14 1-16,-9 0 0,9 1 16,7 1-16,-9 0 0,-6 0 0,12 1 15,9-1-15,-15-1 0,-11 1 16,12-1-16,9-2 0,-15 3 15,-11 1-15,14-1 0,9-1 16,-11-2-16,-7 0 0,9 2 16,6 1-16,-10-1 0,-6-1 0,8-1 15,7-1-15,-13 3 16,-9 2-16,13-1 0,10 0 16,-15-3-16,-8-1 0,8 3 15,5 1-15,-9 0 0,-4 0 0,6-2 16,3 2-16,-9 2 0,-9-1 15,7-1-15,3-3 16,-9 3-16,-6 2 0,7-5 0,7-1 16,-11 2-16,-7 3 0,9 2 15,6 2-15,-8-1 0,-4 0 0,5-2 16,3-3-16,-11-1 16,-6-2-16,3 7 0,4 5 15,-7 0-15,-6 3 0,1-6 16,2-2-16,-9 0 0,-7 2 0,0-3 15,-1 0-15,-10-2 0,-5 0 16,-10-1-16,-5 1 0,-2-1 16,-4 1-16,2 0 0,2 0 15,0 0-15</inkml:trace>
  <inkml:trace contextRef="#ctx0" brushRef="#br0" timeOffset="129604.4438">16728 12134 0,'0'0'0,"0"0"0,0 0 15,0 0-15,23-3 0,-23 3 16,0 0-16,33 1 0,-18 0 0,4-1 15,3 1-15,5-1 16,2-1-16,11 1 0,2 1 16,3 0-16,5 0 0,15 0 15,2 0-15,8-1 16,7-1-16,7 1 0,-9 1 0,18 2 16,4 2-16,1-3 0,-10-3 0,43 3 15,-7 2-15,-21-1 16,-15 1-16,12 1 0,8 0 15,-14 2-15,-8 1 0,14-2 16,9 0-16,-13-3 0,-7-1 0,16 3 16,11 2-16,-14-2 0,-10-1 15,15 1-15,9 1 0,-15-3 16,-10-2-16,17 1 0,13 1 16,-15-3-16,-9-1 0,17 0 15,12 0-15,-14 3 0,-9 1 0,15-1 16,11-2-16,-16 1 15,-10 1-15,14-1 0,10 0 16,-16 0-16,-10-1 0,12 1 16,9 2-16,-15 0 0,-9-1 0,12-1 15,11 1-15,-16 1 0,-8 1 16,11-5-16,10-4 0,-19 2 16,-10 1-16,14 5 0,10 3 15,-15-3-15,-12-1 0,12-2 16,6 0-16,-11-3 0,-8 0 0,10 4 15,5 4-15,-15-2 16,-12-1-16,9-3 0,7-2 16,-13-1-16,-6 0 0,8 2 15,5 3-15,-9-2 0,-8-1 0,11 2 16,6 2-16,-8-2 0,-6 0 16,11 1-16,8 1 0,-9 2 15,-8 2-15,9-5 0,6-2 16,-8 4-16,-7 2 0,10 5 15,5 3-15,-8-4 0,-7-2 0,7 2 16,4-3-16,-8 2 16,-6 0-16,4 3 0,4 4 15,-11-4-15,-6-4 0,-2 2 0,-1-1 16,-10-1-16,-5-3 0,-3 1 16,0-1-16,-13-5 0,-6-4 15,-9 1-15,-4 2 16,-3 0-16</inkml:trace>
  <inkml:trace contextRef="#ctx0" brushRef="#br0" timeOffset="134590.1238">28302 12293 0,'0'0'0,"0"0"0,0 0 16,29-4-16,-18 3 0,6 1 0,2 2 15,4-2-15,1 0 0,13 1 16,7 1-16,0-1 0,1 2 0,16-3 15,8-1-15,7 1 0,-5 1 16,22 2-16,5 1 16,-6-3-16,-5-3 0,50-3 15,16 1-15,-24 2 0,-16 1 0,11-4 16,7-3-16,-16-1 0,-13 2 16,16-1-16,10 0 0,-16 1 15,-10-1-15,7-2 0,6-3 16,-15 1-16,-11 2 0,9 2 15,5 1-15,-17 3 0,-11 2 0,1 1 16,3 1-16,-16 0 0,-11-3 16,-1 0-16,-2-1 15,-11 3-15,-10 2 0,-3-2 0,-3 1 16,-4 0-16,-2 2 0,-8 0 16,-5-2-16,-5 1 0,-3 1 0,2-1 15,1 0-15,2-1 16</inkml:trace>
  <inkml:trace contextRef="#ctx0" brushRef="#br0" timeOffset="136019.1188">2478 13325 0,'0'0'0,"0"0"0,0 0 0,0 0 16,0 0-16,0 0 0,0 0 16,0 0-16,-18-6 0,18 6 0,0 0 15,0 0-15,0 0 0,19 3 16,-19-3-16,29 2 16,-29-2-16,38 2 0,-13 0 0,2 0 15,3 2-15,17 0 16,3 1-16,3-2 0,1 1 0,19-1 15,0 0-15,13 0 0,0 0 16,23 0-16,2-2 16,-7-2-16,-9 0 0,45-2 0,8 0 15,-6-2-15,-7-1 0,1-1 16,2-1-16,-7 2 0,-7 2 0,17 0 16,12 0-1,-6-4-15,-4 1 0,-1 0 0,0 3 16,-2-3-16,1 1 0,2-2 15,5 1-15,-6 1 0,-1 2 0,5-2 16,2-1-16,-10 4 0,-6 3 16,-2-3-16,2-3 0,-4 2 15,-3-1-15,5 1 16,3 0-16,-20-1 0,-14-1 0,-5 0 16,-5 1-16,-10-1 0,-7 1 15,-10-1-15,-4 0 0,-12 1 16,-7 2-16,-10 1 0,-11 0 15,-10 1-15,-9 1 0,1 0 16,-3 0 0,3 0-16</inkml:trace>
  <inkml:trace contextRef="#ctx0" brushRef="#br0" timeOffset="141254.3698">9726 13383 0,'0'0'0,"0"0"0,0 0 15,18-12-15,-18 12 0,0 0 16,31-13-16,-17 9 0,-2-1 0,2 1 16,2 0-16,0 0 0,2 1 15,7-1-15,3-1 16,-1 0-16,1 1 0,5 0 0,5 1 16,3 2-16,2 0 0,19-1 15,7 2-15,13 1 0,-4 1 16,24 0-16,5-1 0,-8 0 15,-5 1-15,56 0 0,19-2 16,-21 3-16,-15 0 0,15-2 0,10 1 16,-18-1-16,-13 1 0,20 2 15,15 0-15,-19 1 0,-14 0 16,22 0-16,15 0 0,-17-1 16,-12 1-16,21-2 0,16 0 15,-22-3-15,-15 0 0,19 1 16,13 0-16,-17 2 0,-10 2 0,16-2 15,11-4-15,-23 0 16,-16-2-16,17 4 0,11 2 16,-20-1-16,-15 0 0,8-2 0,5 0 15,-20 1-15,-14 0 0,1 0 16,4 0-16,-20-2 0,-12-2 16,-4 2-16,-4 0 0,-15 0 15,-12 0-15,-14 0 0,-8 1 16,-5 0-16,-3 0 0,-20 0 15,-13 1-15,7 0 0,5-1 0,4 0 16</inkml:trace>
  <inkml:trace contextRef="#ctx0" brushRef="#br0" timeOffset="145656.4428">17798 13346 0,'0'0'0,"0"0"15,0 0-15,0 0 0,0 0 16,0 0-16,11-21 0,-11 21 16,0 0-16,0 0 0,28-9 0,-28 9 15,23-1-15,-10 0 0,1 1 16,3 1-16,1 0 0,7 2 15,6 1 1,8 1-16,8 0 0,11 0 16,0 1-16,21 0 0,7 2 15,10 3-15,-7-1 0,29 1 16,10 0-16,1-3 0,-14-1 0,62 4 16,-3 2-16,-28-5 0,-19-2 15,13 0-15,7-1 0,-15 0 16,-13-2-16,15 0 0,12 0 15,-15 0-15,-10 1 0,16 2 16,12 2-16,-16-4 0,-9-4 0,17 1 16,12 1-16,-21-1 0,-15-2 15,14 5-15,11 4 16,-16-4-16,-10-2 0,14-2 0,10-2 16,-15 4-16,-12 1 0,14-1 15,10-1-15,-18 0 0,-12-1 0,11-1 16,7-1-16,-16 6 15,-10 4-15,7-2 0,9-2 16,-16-3-16,-9-3 0,7 0 16,6 2-16,-11 0 0,-8 0 0,3 2 15,2-1-15,-7-1 16,-7 0-16,5 0 0,3 0 16,-13-1-16,-7-3 0,8 0 0,6 0 15,-12-3-15,-7-2 0,5 1 16,1 1-16,-5 5 0,-7 5 0,8-7 15,4-4-15,-11 1 16,-9 2-16,9 1 0,6-1 16,-7-1-16,-5-4 0,5 8 15,6 2-15,-9-3 0,-5 0 0,6-1 16,3 0-16,-7 3 0,-5 1 16,-1 0-16,-1-1 0,-7 1 15,-4 0-15,-2 1 0,1 1 16,-8-1-16,-5 0 0,-4-1 15,-3 1-15,-4-2 0,-1 0 0,-5-3 16,-2-3-16,-1 2 0,-3-3 16,3 3-16,3 2 15,0 1-15</inkml:trace>
  <inkml:trace contextRef="#ctx0" brushRef="#br0" timeOffset="149304.6715">29110 12063 0,'0'0'0,"0"0"0,0 0 16,-31-12-16,16 8 0,-8 1 0,-7 2 15,-13 1-15,-3 2 0,-21 5 16,-8 4-16,-2 3 0,-4 3 15,-23 11-15,-19 11 0,7 1 16,6 0-16,-56 31 0,-13 13 16,34-12-16,24-7 0,15 0 15,10 1-15,19-1 0,14 2 0,13 8 16,9 7-16,20-13 0,14-8 16,28-4-16,18-1 0,15-8 15,10-3-15,24-5 0,17-1 16,5-9-16,4-6 0,27 0 15,19-1-15,10-2 0,10-1 16,20-4-16,12-4 0,-34-4 16,-24-4-16,32-2 0,20-2 15,-10-2-15,-6-2 0,17-8 0,12-4 16,-4 0-16,-3 1 16,-2-7-16,0-5 0,-41 2 0,-28 2 15,0-9-15,1-7 0,-13-5 16,-8-2-16,-17-4 0,-11-3 15,-14-1-15,-10-1 0,-19-1 16,-15-1-16,-12-3 0,-8-1 0,-21-5 16,-13-4-16,-12 6 15,-10 3-15,-22 0 0,-15-2 16,-14 7-16,-8 4 0,-21 2 0,-15 4 16,0 5-16,2 4 0,-24 6 15,-15 3-15,4 10 0,3 7 16,-19 11-16,-14 7 0,15 5 15,10 5-15,2 5 0,1 4 16,17 9-16,12 5 0,17 7 16,13 2-16,22 0 0,17 0 0,24-15 15,15-11-15,9-7 0</inkml:trace>
  <inkml:trace contextRef="#ctx0" brushRef="#br0" timeOffset="150137.7034">31193 13730 0,'0'0'0,"0"0"15,0 0-15,31-1 0,-18 1 0,8 0 16,7 1 0,4 0-16,4 1 0,25 3 15,10 3-15,29 4 16,6 4-16,7 0 0,-15-1 0,13 3 16,11 2-16,-23-2 15,-15-4-15,3 0 0,-29-9 0,-21-2 16,-16-3-16,-12 1 0,-5 2 15,-10-1-15,-4-1 0,-11 3 16,-12 3-16,2 0 0,-3-1 16,-12 5-16,-6 3 0,-4-1 15,-3 1-15,-8 4 16,-7 3-16,2 0 0,0 0 0,-31 10 16,13-3-16,15-3 0,11-3 15,5-3-15,1-4 0,11 0 16,6-1-16,7-4 0,6-3 15,11-3-15,8-4 0,8-3 16,5-1-16,2-7 0,1-4 0,2-4 16,3-5-16,5-3 0,4-6 15,3-6-15,4-3 0,2-1 16,5 0-16,4-8 0,1 1 16,1 5-16,1 4 0,2 3 15,2 5-15,2-2 0,-3 5 0,8-1 16,-7 9-16,-10 7 0,-5 6 15,-3 11-15,-4 8 16,-13 2-16,-1 5 0,-1 7 0,0 7 16,-3 2-16,0 6 0,-4 6 15,-1 5-15,0 9 0,0 0 16,-2 6-16,-2 3 0,0-5 16,-1-5-16,-1 29 0,1-5 15,1-9-15,0-7 0,-2-14 16,0-10-16,-3-8 0,-2-6 0,3-11 15,-1-6-15,0-7 16,1-5-16,0-9 0,-4-5 0,-6-11 16,-4-8-16,-1-5 0,-4-8 15,-6-8-15,-4-3 0,-5-15 16,-2-3-16,1 4 0,1 1 16,-15-29-16,7 12 0,8 17 15,6 12-15,6 11 0,6 4 16,8 11-16,5 8 0,-2 9 15,-1 5-15,4 3 0,3 3 0,2 1 16</inkml:trace>
  <inkml:trace contextRef="#ctx0" brushRef="#br0" timeOffset="157488.0111">2378 14312 0,'0'0'0,"0"0"0,0 0 16,0 0-16,0 0 0,0 0 16,0 0-16,0 0 0,0 0 0,0 0 15,22 18-15,-22-18 0,22 12 16,-22-12-16,41 13 0,-13-7 16,3 1-16,8-3 0,8 1 15,16 2-15,1 2 0,24 0 16,4 0-16,15-2 0,-2-1 0,31 0 15,32 2 1,-15-3-16,-14-2 0,58 2 0,-20-1 16,-13 0-16,-12 2 0,5-3 15,1 1-15,-9-3 0,-3 1 0,5-3 16,5 0-16,-5 0 0,-3 1 16,8 0-16,5-2 0,-7 1 15,-8 0-15,11 0 0,5 2 16,-5-3-16,-5 1 0,3-2 15,3 1-15,-5 0 0,0-1 16,1 0-16,2-1 0,-11 6 16,-7 3-16,10-3 0,5-2 15,-7-4-15,-7-2 0,8 2 16,4 2-16,-7 1 0,-5 1 0,3-3 16,3-2-16,-5 2 0,-4 0 15,2 1-15,1-1 0,-10-2 16,-7-1-16,4 2 0,3 2 15,-7 0-15,-4 1 0,1-1 16,2 0-16,-11 0 0,-8 2 0,0 0 16,-2 2-16,-7-2 15,-6-1-15,-5-1 0,-2-2 16,-12 0-16,-6 0 0,-5 2 0,-2 2 16,-16 0-16,-10 1 0,-12 1 15,-8 0-15,-10 0 0,-7 1 16,4-1-16,1-1 0,0 0 15</inkml:trace>
  <inkml:trace contextRef="#ctx0" brushRef="#br0" timeOffset="163308.4287">12790 14427 0,'0'0'0,"0"0"15,0 0-15,0 0 0,0 0 0,27-8 16,-27 8-16,32 0 0,-32 0 15,40 1-15,-10-1 16,0 2-16,4 1 0,12-1 16,2 1-16,5 0 0,2 1 0,19-1 15,5 1-15,13 2 0,1 0 16,20 2-16,4-2 0,10 2 16,-8-2-16,53 3 0,-11-3 15,-12-1-15,-9-2 0,3 2 16,4 0-16,-12-2 0,-6-1 15,9-1-15,7 1 0,-2 0 16,-1 1-16,14-1 0,8 0 16,-13 0-16,-10 0 0,-2-1 15,-2 0-15,3-2 0,1 0 0,17 2 16,14 1-16,-23-3 16,-15 0-16,2 2 0,4 3 0,4 2 15,2-2-15,1-1 0,0 0 16,-10-1-16,-5-4 0,-1 0 15,1-2-15,-5 4 0,-4 3 16,-2-5-16,-2-2 0,-8-6 16,-5-3-16,-1 2 0,-1 1 15,-8 0-15,-8 0 0,-2-1 0,-2 0 16,-3 1-16,-3 2 0,-2 4 16,0 1-16,-8 1 0,-5 1 15,-2 1-15,-2 1 0,-2-2 16,-2-2-16,-1 5 0,0 1 15,-11-3-15,-7-1 0,-3 4 16,-3 4-16,-1 0 0,-1-1 0,-8-3 16,-5-3-16,-9-2 15,-5 0-15,-3-1 0,-1-2 0,1 3 16,-1-1-16,3 3 0</inkml:trace>
  <inkml:trace contextRef="#ctx0" brushRef="#br0" timeOffset="166921.7897">22420 14527 0,'0'0'16,"0"0"-16,26 2 0,-14-2 15,0-1-15,10 0 0,7 0 16,0 0-16,-1-1 0,5-1 16,4 1-16,7 0 0,-1 1 0,2 1 15,4-1-15,7-1 16,-1-1-16,2 0 0,3 0 15,-3 2-15,-2 1 0,16 0 0,2-2 16,-3 0-16,0 0 0,15 1 16,2 1-16,-5 0 0,-1 0 15,43 0-15,-2-1 0,-12 1 0,-8 1 16,13 1-16,10 0 0,-4 1 16,-1 0-16,16 2 15,9 2-15,-26 0 0,-17 0 0,11-3 16,10-2-16,-3 0 0,-1 0 0,15 2 15,11 1 1,-12-2-16,-7-1 0,-7 0 0,-3 0 16,-3 3-16,0 0 0,26 2 15,17 1 1,4-1-16,3-3 0,-45 2 0,-31-2 16,17-1-16,12-2 0,-18-1 15,-12 0-15,15-4 0,11-4 16,-14 1-16,-9 1 0,8 4 15,4 2-15,-12-3 0,-10-1 0,17 3 16,11 2-16,-9-1 16,-5-2-16,0 0 0,1 0 0,-14 0 15,-7 1-15,11 0 0,6 1 16,-12 1-16,-10-1 0,5 1 16,3-1-16,-10 0 0,-7 0 0,3 1 15,2 1-15,-11 1 16,-7 0-16,-4 3 0,-3 2 15,-7-3-15,-5 0 0,-4-3 16,-3-1-16,-9-3 0,-4-4 0,-7 6 16,-6 8-16,-3 0 0,-5 0 15,5-3-15,4-1 0,1-2 16</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9T03:44:46.508"/>
    </inkml:context>
    <inkml:brush xml:id="br0">
      <inkml:brushProperty name="width" value="0.05292" units="cm"/>
      <inkml:brushProperty name="height" value="0.05292" units="cm"/>
      <inkml:brushProperty name="color" value="#FF0000"/>
    </inkml:brush>
  </inkml:definitions>
  <inkml:trace contextRef="#ctx0" brushRef="#br0">2099 2716 0,'0'0'0,"0"0"0,0 0 0,0 0 16,29 0-16,-29 0 0,35-3 15,-15 2-15,4-2 0,4-1 16,5 1-16,11-1 0,2 2 16,15 0-16,6-1 0,-1 1 15,0 1-15,21 0 0,6-1 16,8 2-16,-4 1 0,18-2 15,4 0-15,37 1 0,-24 2 0,5-3 16,2-2-16,-13 0 0,-7 0 16,10 5-16,8 4 0,-13-1 15,-8 2-15,14-8 0,12-6 16,-15 5-16,-5 1 0,8 2 16,9 2-16,-12-4 0,-7-1 15,3 3-15,6 3 0,-12-1 0,-9-1 16,0 0-16,-1-1 15,-18 2-15,-11-1 0,-8 2 16,-4 1-16,-19 1 0,-14 0 0,-11-1 16,-7-3-16,-4 0 0</inkml:trace>
  <inkml:trace contextRef="#ctx0" brushRef="#br0" timeOffset="1282.4493">3102 4418 0,'0'0'16,"0"0"-16,0 0 0,25-5 0,-25 5 15,22-2-15,-6 2 16,0 0-16,-1-1 0,5 0 0,4 1 16,-1 0-16,1 0 0,12 0 15,2 0-15,2 0 0,-2 0 16,13 0-16,6 0 0,-7 0 16,-2-2-16,11-1 0,5-1 15,-4 3-15,-3 0 0,14 1 16,1 0-16,-3-3 0,-6-1 0,13-1 15,2 2-15,-6 0 0,-6-2 16,40 5-16,-5 6 0,-10-6 16,-9-3-16,7 2 0,3 1 15,-9-5-15,-4-3 0,11 6 16,6 6-16,-8 0 0,-3 0 0,10-7 16,7-4-16,-10 2 15,-5 2-15,5 2 0,3 1 16,-3-1-16,0 0 0,8-3 0,7 0 15,-7 5-15,-4 6 0,7-10 16,5-4-16,-9 1 0,-9 1 16,13 3-16,6 2 0,-6-2 15,-5 0-15,5 0 0,5-2 16,-11 2-16,-5 3 0,10-1 16,9-1-16,-13 1 0,-9 1 0,9 0 15,8 2-15,-9-3 16,-5 0-16,2 2 0,3 1 0,-1-3 15,-1-2-15,10 4 0,7 5 16,-10-5-16,-9-3 0,8 1 16,3 1-16,-9 0 0,-5 3 15,11-3-15,10-1 0,-10 4 16,-9 3-16,8-5 0,3-2 16,-4-3-16,-2-4 0,15 4 15,9 2-15,-13 5 0,-9 6 0,8-3 16,6-3-16,-6 0 0,-4-2 15,9-3-15,3-1 16,-10-3-16,-8 1 0,14 6 0,10 5 16,-12-2-16,-8 1 0,9-7 15,6-4-15,-9 7 0,-7 3 16,7-4-16,5-3 0,-9 4 16,-5 1-16,13-1 0,7-3 15,-10 2-15,-9 0 0,11 3 16,9 1-16,-10-1 0,-5 3 0,10-6 15,5-4-15,-10 2 16,-4 1-16,11 0 0,11 0 0,-12 3 16,-8-1-16,10 3 0,6 1 15,-7-5-15,-7-4 0,10-1 16,6 2-16,-13 2 0,-7 4 16,10-1-16,7 0 0,-10-2 15,-5-2-15,7 0 0,4-2 0,-8 4 16,-4 2-16,9 3 0,6 2 15,-12-7-15,-8-2 0,10-3 16,5-1-16,-7 6 0,-6 5 16,11-2-16,5-3 0,-9-3 15,-5-3-15,5 2 0,5 3 16,-11-1-16,-5 1 0,5 1 16,6 2-16,-11-5 0,-8-5 0,0 3 15,-1 0-15,-10 1 0,-5-1 16,0 3-16,1-1 15,-11 2-15,-6 2 0,-3-5 0,-2 0 16,-11 1-16,-6 1 0,-7 0 16,-3 0-16,-10 1 0,-5 1 0,-5-1 15,-1 0-15,-3 0 16</inkml:trace>
  <inkml:trace contextRef="#ctx0" brushRef="#br0" timeOffset="46450.0384">2526 4355 0,'0'0'0,"0"0"0,28-1 0,-14 1 16,4 0-16,10-1 0,5 1 15,4-1-15,5-1 0,17 1 16,7 0-16,-15 1 0,-7-1 0,-11 0 16</inkml:trace>
  <inkml:trace contextRef="#ctx0" brushRef="#br0" timeOffset="47299.7151">3275 4416 0,'0'0'0,"-22"-2"16,-12 4-16,-11 0 0,-1 3 16,-18-1-16,-16 0 0,-11 7 0,-2 5 15,-10 6-15,2 3 0,-31 12 16,17-3-16,14 7 0,6 4 15,13 2-15,12 2 0,5 4 16,4 4-16,8 0 0,8 2 0,4 6 16,3 7-16,13-2 15,10 2-15,8 0 0,6 2 16,11-8-16,7-8 0,15-1 16,11 0-16,7-2 0,4-2 0,14-6 15,9-4-15,9-3 0,6-1 16,25-6-16,16-3 15,-4-10-15,-5-7 0,20-8 0,11-3 16,10-1-16,10 1 0,19-3 16,12 0-16,-1-4 0,0-4 0,11 2 15,10 0-15,-4 3 0,-6 2 16,1-3-16,-2-2 0,-13-1 16,-10 0-16,-4 1 0,-5 0 15,-13-4-15,-12-2 0,-7-1 16,-8-2-16,-20-3 0,-13-1 15,-11-9-15,-13-6 0,-14-5 16,-8-5-16,-20-5 0,-13-3 16,-14-2-16,-10-2 0,-12-3 15,-9-4-15,-11-4 0,-7-4 0,-18-5 16,-14-2-16,-12 2 16,-9 1-16,-24-1 0,-15-1 15,-7 7-15,0 6 0,-24-2 0,-12 0 16,-1 10-16,2 7 0,-21 5 15,-13 5-15,-5 10 0,-4 8 16,-18 10-16,-12 6 0,6 9 16,6 2-16,-35 23 0,-25 14 15,34 8-15,20 5 0,-15 23 16,-11 14-16,79-28 0,58-20 0,37-15 16</inkml:trace>
  <inkml:trace contextRef="#ctx0" brushRef="#br0" timeOffset="55383.2747">1790 11547 0,'0'0'16,"0"0"-16,-3 25 0,3-25 0,-1 31 16,-3-8-16,-1 5 0,-4 10 15,-1 3-15,-3 15 0,-5 5 16,4-1-16,-1-2 0,-1 16 16,3 4-16,-2 6 0,-1-7 15,1 11-15,2-1 0,3-10 16,1-8-16,5 30 0,8-7 15,2-17-15,3-12 0,4-6 0,3-5 16,6-6-16,3-4 0,14 0 16,8-1-16,6-6 0,5-6 15,11-7-15,13-3 0,-5-2 16,1 0-16,17-5 0,13-2 16,1-5-16,-1 0 0,28-3 15,14-2-15,-9 1 0,-8 3 0,21-1 16,12 1-16,-3 1 15,-5 1-15,25 3 0,16 1 16,-12-2-16,-8-2 0,24-1 0,16 1 16,-13 0-16,-10-1 0,19 3 15,14 0-15,1 5 0,1 3 16,14 0-16,10 2 0,-44-4 16,-32-5-16,4 3 0,3 2 15,-5-5-15,-5-3 0,0-4 16,1-3-16,-13 2 0,-11 3 0,1-4 15,-1 0-15,-11-3 0,-6 0 16,-4 0-16,-1 1 0,-11 1 16,-6 2-16,-5 0 0,-2 0 15,-12 1-15,-8-1 0,0 2 16,0 0-16,-6-3 0,-6-3 0,-3 0 16,-1 0-16,-3-1 0,-1 0 15,3 0-15,2 1 16,-4 1-16,-2 0 0,-1-2 0,-1 0 15,-4-5-15,-3-2 0,2-6 16,2-2-16,0-1 0,-1 0 16,1-8-1,-1-6-15,-9-1 0,-4 0 0,8-19 16,6-13-16,-12 2 0,-10 1 0,-3 1 16,-2 0-16,-4 0 0,-3-1 15,-6-3-15,-3-3 0,-4 6 16,-3 1-16,-4-1 0,-4-1 15,-2 8-15,-2 4 0,-2 3 16,-1 2-16,-2 5 0,1 3 16,-2 3-16,0 2 0,2 4 15,2 3-15,-1 4 0,1 3 16,0 5-16,-1 6 0,-2 3 0,-2 3 16,-4 0-16,-5-3 0,-1 7 15,-9 0-15,1 2 0,-1 1 16,-11 2-16,-9 3 15,2-1-15,-3 0 0,-15 2 0,-3 0 16,1-5-16,0-2 0,-16-1 16,-4 1-16,-25-3 0,6 0 15,-3-5-15,-3-3 0,5 2 0,5 0 16,-7-3-16,-4-3 16,2 2-16,1 3 0,-3-3 15,-1-2-15,-3-4 0,-1-2 0,-10 0 16,-9 1-1,-27 0-15,-20-2 0,38 8 0,25 4 16,-32-7-16,-24-4 16,13-2-16,9 1 0,7 7 0,3 6 15,6 0-15,2 0 0,-9 2 16,-6 0-16,2 3 0,2 0 16,-5 2-16,-3 0 0,4-1 15,5 1-15,-3 3 0,-4 2 16,7 3-16,6 0 0,-4 1 15,-2 2-15,-1-3 0,2 1 0,-1-1 16,2 2-16,7 1 0,9 0 16,-6-1-16,-5 1 0,5-3 15,1-2-15,-11 0 16,-9-2-16,13 2 0,11 1 0,4-6 16,0-2-16,2 3 0,1 1 15,-18-2-15,-10-1 16,-18-4-16,-7-2 15,44 5-15,35 4 0,-14 2 0,-5 4 16,15-4-16,17 0 0,23-1 16,21-2-16,9 0 0</inkml:trace>
  <inkml:trace contextRef="#ctx0" brushRef="#br0" timeOffset="66767.9241">7016 12961 0,'0'0'0,"0"0"16,0 0-16,21-6 0,-21 6 0,23-2 15,-6 2-15,2 1 0,4 1 16,4 0-16,5-1 0,10 1 15,0-2-15,18 2 0,8-1 16,2 1-16,3 1 0,26-2 16,7-2-16,15 1 0,-5 0 15,31-1-15,7-2 0,42 1 16,-29 1-16,11 2 0,8 1 16,-20 1-16,-14 0 0,7-4 0,3-3 15,-14 0-15,-9 0 0,0 4 16,1 3-16,-16-1 0,-9-1 15,-9-2-15,-5-2 0,-18-2 16,-13 0-16,-17-2 0,-11 0 16,-16 0-16,-11 0 0,-4 2 15,-3 2-15,-4 0 0</inkml:trace>
  <inkml:trace contextRef="#ctx0" brushRef="#br0" timeOffset="69117.1195">13091 11933 0,'0'0'0,"0"0"0,0 0 16,0 0-16,0 0 0,0 0 0,-22 13 15,22-13-15,-21 13 0,21-13 16,-26 27-16,11-9 0,-2 2 0,-4 7 16,-3 5-16,-8 10 15,1 0-15,-8 12 0,-2 0 16,5-5-16,4-3 0,-2 6 16,5-4-16,1-2 0,6-8 0,4-5 15,3-5-15,5-7 0,6-4 16,5-11-16,5-7 0,2-6 15,2-5-15,-2 3 0,-3 1 16,0 2-16</inkml:trace>
  <inkml:trace contextRef="#ctx0" brushRef="#br0" timeOffset="69450.1313">13125 11877 0,'0'0'0,"0"0"0,0 0 16,0 0-16,0 0 0,0 0 0,21-3 15,-21 3-15,14 19 0,-14-19 16,17 40-16,-11-15 0,0 3 0,-2 14 16,-3 6-16,0-1 15,-1 0-15,3 9 0,0-1 16,2 1-16,3-8 0,-1-8 16,-1-5-16,2-8 0,0-5 0,-1-8 15,2-4-15,2-6 0,1-4 16,6-12-16,5-8 0,-3-2 15,0-4-15,10-12 0,4-5 16,-1 0-16,0 1 0,9-11 16,1-2-16,-2 8 0,-3 4 15,2-2-15,-4 4 0,-4 5 16,-3 5-16,-3 5 0,-2 3 16,-7 5-16,-4 5 0,-4 3 0,-2 3 15,-2 2-15</inkml:trace>
  <inkml:trace contextRef="#ctx0" brushRef="#br0" timeOffset="69834.4795">13699 12492 0,'0'0'0,"0"0"15,0 0-15,21 10 0,-21-10 0,0 0 16,33 7-16,-16-5 0,0 1 16,5-3-16,4-3 15,1-1-15,2-1 0,7-6 16,-1-2-16,-1 0 0,0-1 0,4-7 16,-2-1-16,-8-1 0,-6-1 15,-5 0-15,-6 2 0,-7 0 16,-6 2-16,-9 2 0,-6 1 15,-8 5-15,-3 3 0,-10 5 16,-2 4-16,0 8 0,-2 5 16,3 8-16,3 8 15,6 2-15,5 2 0,6 7 16,8-1-16,9-4 0,5-2 0,18-3 16,12-3-16,5-3 0,3-1 15,18-4-15,6-5 0,-19-3 0,-13-4 16,-8-1-16</inkml:trace>
  <inkml:trace contextRef="#ctx0" brushRef="#br0" timeOffset="70284.008">15067 12373 0,'0'0'0,"0"0"15,0 0-15,0 0 0,-15-17 16,15 17-16,-32-8 0,10 6 15,-4-1-15,-2 4 0,-5 2 16,-12 3-16,-4 2 0,2 4 0,0 4 16,-6 6-16,6 0 0,2 6 15,10-2-15,9-1 0,9-2 16,13-4-16,12-3 0,7-4 16,6-3-16,11-3 0,8-4 15,0-4-15,0-2 0,3-6 16,2-4-16,4-6 0,-1-1 0,-7-3 15,-2-1-15,-9 3 16,-6 0-16,-6 5 0,-4 4 16,-5 2-16,-4 3 0,-1 7 0,-3 5 15,-2 5-15,-3 4 0,-1 9 16,-3 7-16,-2 7 0,-2 5 16,-3 6-16,-3 3 0,0 1 15,1-1-15,-1 4 0,3-4 16,1-7-16,2-5 0,-2-7 15,0-3-15,-1-5 0,2-5 0,-6-6 16,-3-4-16,-1-5 0,-2-4 16,-5-5-16,-4-5 0,6-5 15,2-6-15,3 3 0,5 5 16,5 4-16</inkml:trace>
  <inkml:trace contextRef="#ctx0" brushRef="#br0" timeOffset="70720.6147">15824 12518 0,'0'0'0,"0"0"0,11-10 16,-7 5-16,0-1 0,-2-1 15,-5-4-15,-3 1 0,-6-1 0,-4 0 16,-3 0-16,-9 0 15,-5 1-15,-5 2 0,-1 2 0,-10 4 16,2 6-16,0 3 0,3 2 16,-2 7-16,5 1 0,8 3 15,7-1-15,8 2 0,8 0 16,11 0-16,9-2 0,7-1 16,5-2-16,13-4 0,11-2 15,0-3-15,1-4 0,6-2 16,-3-4-16,1-6 0,-1-5 15,-6-1-15,-6-1 0,-7 1 0,-5 0 16,-8 2-16,-4 1 0,-6 3 16,-2 4-16,-5 2 0,-3 2 15,-3 3-15,-1 4 0,-1 6 16,0 4-16,1 0 0,2 4 16,0 3-16,3 2 0,1-1 15,2-3-15,8 5 0,6-1 16,0-8-16,4-3 0,-1-1 15,-5-2-15,-3-3 0</inkml:trace>
  <inkml:trace contextRef="#ctx0" brushRef="#br0" timeOffset="70984.6948">16532 12212 0,'0'0'0,"0"0"0,0 0 15,0 0-15,0 0 0,-17 34 16,17-34-16,-31 37 0,11-15 16,-4 8-16,-4 4 0,-5 9 15,3-2-15,1 4 0,4-4 16,7-5-16,3-5 0,8 0 16,7-4-16,6-8 0,6-2 0,9-8 15,7-3 1,5-6-16,4-4 0,-2-5 0,-3-2 15,-3 2-15,-5 1 16,-6 2-16</inkml:trace>
  <inkml:trace contextRef="#ctx0" brushRef="#br0" timeOffset="71150.7016">16134 12441 0,'0'0'0,"0"0"16,0 0-16,34 0 15,-34 0-15,50 4 0,-13-2 16,5 1-16,4 1 16,11 2-16,-3-1 0,1 0 0,-11-1 15,-7 0-15</inkml:trace>
  <inkml:trace contextRef="#ctx0" brushRef="#br0" timeOffset="71350.7074">16959 12418 0,'0'0'0,"0"0"0,0 0 16,0 0-16,0 0 0,-12 30 15,12-30-15,-18 32 0,7-15 0,-1 4 16,0 3-16,0-2 16,1-1-16,-1 8 0,2 1 15,3 1-15,3-3 0,3-6 0,2-10 16,0-5-16,0 0 0,0-1 15</inkml:trace>
  <inkml:trace contextRef="#ctx0" brushRef="#br0" timeOffset="71518.7131">17122 12175 0,'0'0'0,"0"0"15,0 0-15,0 0 0,16 18 0,-16-18 16,11 18-16,-11-18 0,9 26 16,-5-13-16,-1-3 0,1-1 15</inkml:trace>
  <inkml:trace contextRef="#ctx0" brushRef="#br0" timeOffset="71783.7215">17262 12533 0,'0'0'15,"0"0"-15,0 0 0,-7 24 0,7-24 16,-13 26-16,6-9 16,0 1-16,1 1 0,-1 6 0,1 0 15,4-1-15,2-3 0,3-3 16,4-3-16,3-3 0,2-3 0,4-4 16,1-3-16,3-3 15,1-2-15,3-7 0,4-6 0,5-5 16,-1-1-16,2-4 15,2-2-15,-4 3 0,-3 2 0,1-4 16,-5 3-16,-4 3 0,-2 0 16,-7 5-16,-4 2 0,-4 1 15,-3 1-15,0 3 0,0 1 16,1 2-16</inkml:trace>
  <inkml:trace contextRef="#ctx0" brushRef="#br0" timeOffset="72184.3483">17639 12770 0,'0'0'0,"0"0"0,0 0 0,0 0 16,0 0-16,0 0 0,25 15 16,-25-15-16,24 3 0,-24-3 15,33-1-15,-13 0 0,2-1 0,3-1 16,3-2-16,-1 0 0,1 0 15,8-4-15,2-1 16,-4-2-16,-3-1 0,4-3 16,-2 0-16,-4-1 0,-3 1 0,-5 0 15,-4 0-15,-4 1 0,-3 2 16,-8-1-16,-6 0 0,-4 3 16,-3 0-16,-7 3 0,-5 0 15,-2 7-15,-3 3 0,-3 5 16,-2 4-16,0 4 0,1 5 0,-4 6 15,3 3-15,7 0 16,7-2-16,6 1 0,8 2 16,4-2-16,3-3 0,15 0 0,10 0 15,3-4-15,2-2 0,14-2 16,8-6-16,0-3 0,1-4 0,-14 0 16,-10-2-16,-8 0 15</inkml:trace>
  <inkml:trace contextRef="#ctx0" brushRef="#br0" timeOffset="72434.3573">19032 12271 0,'0'0'0,"0"0"16,0 0-16,-12 21 0,12-21 0,-16 27 16,5-9-16,-1 3 0,-1 2 15,-7 8-15,-2 1 16,3 0-16,2 1 0,-2 5 0,2 0 16,4-9-16,2-6 0,2-3 15</inkml:trace>
  <inkml:trace contextRef="#ctx0" brushRef="#br0" timeOffset="72581.3614">18785 13016 0,'0'0'0,"0"0"16,0 0-16,0 0 0,1 25 0,-1-25 15,-6 21-15,6-21 16,-5 19-16,5-19 0</inkml:trace>
  <inkml:trace contextRef="#ctx0" brushRef="#br0" timeOffset="100901.9299">7114 12986 0,'0'0'0,"0"0"16,0 0-16,0 0 0,22 2 0,-22-2 16,29 2-16,-14-1 0,2-1 15,4 0-15,4 1 16,0-1-16,1-1 0,14 1 0,4 1 15,2-1-15,1-3 16,19 0-16,7 0 0,-6 0 0,-5 3 16,16-4-16,14 0 0,-4 0 15,-1 0-15,16-2 0,-1 1 16,5 2-16,-7-1 0,32 2 16,-9 2-16,-8 1 0,-7 1 0,-3-2 15,-3 0-15,-6 0 0,-4 1 16,0 2-16,3 0 0,-5 0 15,-2 1-15,1 0 0,2 1 16,-10 0-16,-8 0 0,-2 0 16,2 2-16,-7-3 0,-4 0 15,5 0-15,5 1 16,-7-1-16,-4-1 0,-14 0 16,-10 0-16,-2 2 0,-5 2 0,2-2 15,0-3 1,-6-1-16,-5 0 0,-8-1 0,-4 0 15,-4 0-15,-1 1 16,-3 3-16,-2-1 0,-4-4 16,0-2-16,-1 0 0,0 2 0,-7-1 15,-2 2-15,-4 0 0,-4-1 0,-8-2 16,-5-4-16,-2 4 16,0 1-16,-18 0 0,-8 1 15,5-3-15,4-2 0,-13-2 16,-11 0-16,-1-2 0,8 0 0,-47-3 15,0 2-15,15 3 0,12 1 16,-10 1-16,-4 0 16,9-1-16,6-2 0,-10 3 0,-7 0 15,14 3-15,10 0 0,-17 1 16,-14 0-16,15 1 0,9 0 0,-7 2 16,-5 0-16,9 5 0,8 0 15,-13 1-15,-8 1 16,12-3-16,12 0 0,-7 1 15,-5 2-15,16 1 0,10-1 0,-1 3 16,-2 3-16,11-5 0,9-2 16,0-1-16,1-1 0,11-1 15,9 1-15,10-1 0,6-2 16,6 0-16,5 0 0,4-2 16,0 3-16,6-2 0,3-1 0,12-2 15,9-3-15,6 3 0,6 0 16,16 0-16,10 0 15,-31 0-15,3-1 0,48 0 0,12-2 16,-13 3-16,-7 1 0,17-2 16,13-2-16,-5 1 0,-8 0 0,21 1 15,14-1-15,-13 4 16,-8 2-16,17-1 0,10 1 16,-13-1-16,-10-3 0,17 4 15,14 0-15,-22 3 0,-13 0 0,10-1 16,4-1-16,-18-3 0,-13-1 15,-6 1-15,-3 0 0,-16-1 16,-8-1-16,-12-2 0,-9 0 16,-12-5-16,-8-4 0,-7 4 15,-4 3-15,-3 1 0</inkml:trace>
  <inkml:trace contextRef="#ctx0" brushRef="#br0" timeOffset="113318.7225">5737 6791 0,'0'0'0,"0"0"0,0 0 16,0 0-16,0 0 0,0 0 16,-26 9-16,26-9 0,-21 14 15,21-14-15,-31 23 0,14-11 16,1 2-16,-3 1 0,0 3 16,-4 6-16,0-3 0,1 3 15,1 1-15,2-2 0,2-1 0,-2 4 16,1 1-16,4-4 0,1-1 15,3-3-15,0 1 0,2-4 16,2-4-16,1-1 0,0-3 16,0-3-16,0-1 0,-2-3 15,-1-3-15,2-2 0,-1 0 16,0-3-16,0-4 0,-1 1 16,0-1-16,2 3 0,0 0 15,1 1-15</inkml:trace>
  <inkml:trace contextRef="#ctx0" brushRef="#br0" timeOffset="113468.7267">5188 7000 0,'0'0'0,"0"0"15,0 0-15,0 0 0,0 0 16,0 0-16,1-21 0,-1 21 16,0 0-16,23-7 0,-23 7 15,36 2-15,-15 2 0,4 0 16,7 3-16,2-1 0,2 1 16,14 5-16,3 3 0,8 2 15,-4 0-15,9 2 0,-2 2 0,-8-2 16,-7-2-16,-5-1 0,-11-4 15,-8-2-15</inkml:trace>
  <inkml:trace contextRef="#ctx0" brushRef="#br0" timeOffset="115138.3081">2703 8553 0,'0'0'0,"0"0"0,0 0 15,0 0-15,0 0 0,0 0 0,-3-18 16,3 18-16,0 0 0,0 0 15,0 0-15,12-20 0,-12 20 16,0 0-16,23-10 0,-13 8 16,1-2-16,3 2 0,7 2 15,-2 0-15,1 2 0,4 0 16,5 2-16,6-2 0,-1-1 0,8 1 16,5 0-16,7 0 15,-3-1-15,19 1 0,5 1 16,-9-2-16,-7-1 0,21 1 0,4 1 15,-7-2-15,-4 0 0,16 0 16,6 0-16,-10 1 0,-7-1 16,52 4-16,-2 1 0,-19-1 15,-14-2-15,10 2 0,8 1 16,-15-2-16,-6-1 0,10 0 16,11-3-16,-14 3 0,-9 2 0,17-3 15,10 0-15,-12 1 0,-7 2 16,13 0-16,11 1 15,-14-2-15,-10-1 0,15 1 0,9 1 16,-12-1-16,-7 0 0,14 1 16,9-2-16,-14 2 0,-9 0 15,16 0-15,12-1 0,-13-3 16,-9-4-16,16 4 0,10 1 16,-13 0-16,-11 2 0,16-1 15,10-1-15,-16 0 0,-10 1 0,15 0 16,11 2-16,-14-1 0,-9-1 15,16 0-15,11-1 0,-17 0 16,-10 2-16,17 1 0,11 0 16,-16-2-16,-12-1 0,12 2 15,10-1-15,-10-1 0,-8 1 0,14-3 16,10-1-16,-17 1 16,-13 0-16,16-1 0,11 4 15,-16-1-15,-10 0 0,13 2 16,8 2-16,-13-7 0,-9-3 0,15 3 15,9 2-15,-13 0 0,-11 0 16,12 2-16,8 2 16,-13-3-16,-9-2 0,17 3 15,12 3-15,-21-3 0,-16-2 0,16 2 16,10-2-16,-12 2 0,-9 3 0,12-3 16,9 0-16,-15-4 15,-9 0-15,12-2 0,7 1 16,-16 1-16,-11 5 0,10-2 0,7 1 15,-11-1-15,-8 1 0,14-2 16,10-1-16,-10 0 16,-6 0-16,3-3 0,2-2 0,-7 2 15,-4 1-15,9 5 0,6 2 16,-13-2-16,-8-1 0,2 1 16,4 0-16,-3 2 0,-3 4 0,7-8 15,6-4-15,-15 1 16,-9 2-16,11 2 0,5 1 15,-12 3-15,-8 1 0,9-1 0,6-1 16,-9 1-16,-7-1 0,6 0 16,5-1-16,-7-2 0,-4-2 15,1 4-15,2 1 0,-7-4 16,-7-3-16,5 7 0,3 4 16,-5-5-16,-4 0 0,4 1 15,2 1-15,-10-3 0,-6-2 16,-3 6-16,-2 5 0,-5-7 0,-3-4 15,-1 1-15,0 1 16,-10 0-16,-6 1 0,-6 2 0,-4 0 16,-4-2-16,-3-1 0,-2 0 15</inkml:trace>
  <inkml:trace contextRef="#ctx0" brushRef="#br0" timeOffset="131507.3075">18939 6772 0,'0'0'0,"0"0"16,0 0-16,0 0 0,0 0 0,0 0 15,0 0-15,0 0 16,0 0-16,-22 2 0,22-2 16,-30 26-16,14-9 0,-5 5 15,-5 5-15,-4 10 0,0 0 0,-9 14 16,0 3-16,1-3 15,3-2-15,-2 6 0,4-6 0,1-4 16,6-10-16,6-9 0,5-6 16,4-5-16</inkml:trace>
  <inkml:trace contextRef="#ctx0" brushRef="#br0" timeOffset="131702.3111">18796 7097 0,'0'0'0,"0"0"0,0 0 16,-1 27-16,1-27 0,-4 35 16,2-6-16,-1 1 0,-1 3 15,-2 15-15,2 3 0,-1 6 16,2-6-16,1 2 0,1-7 16,2-9-16,1-8 0,1-14 15,2-13-15,-1 0 0,-1 0 0,0-1 16</inkml:trace>
  <inkml:trace contextRef="#ctx0" brushRef="#br0" timeOffset="131886.019">19284 6644 0,'0'0'15,"0"0"-15,0 0 0,0 0 0,0 0 16,23 22-16,-23-22 15,13 23-15,-13-23 0,6 35 0,-6-12 16,-1 1-16,0 1 0,0 0 16,0-3-16,0-2 0</inkml:trace>
  <inkml:trace contextRef="#ctx0" brushRef="#br0" timeOffset="132023.0255">19118 6995 0,'0'0'0,"0"0"15,0 0-15,0 0 0,0 0 0,0 0 16,31-21-16,-12 14 0,4-1 15,5-1-15,6-2 0,4 0 16,2 1 0,14 2-16,1 1 0,-7 0 0,-6 1 15,1 0-15,-2 0 0,-9 3 16</inkml:trace>
  <inkml:trace contextRef="#ctx0" brushRef="#br0" timeOffset="132387.0365">19249 7039 0,'0'0'0,"0"0"15,0 0-15,-4 21 0,4-21 0,-8 18 16,8-18-16,-11 24 0,6-12 16,1-2-16,1 1 0,-1-1 15,2-1-15,2-2 0,2-3 16,3-1-16,0-3 0,2-1 15,0-2-15,1 0 0,2-3 0,1 0 16,1-4-16,4 3 16,1-1-16,4-2 0,-1 0 15,-1 2-15,-2 4 0,-1 0 16,1 2-16,-4 0 0,-1 0 0,-2 3 16,-2 2-16,-3 0 0,-2 1 15,-1 1-15,-4 1 0,-1 0 16,-2 1-16,-4 0 0,-3 2 15,-6 2-15,-2 2 0,-2 2 16,-3 1-16,-3-2 0,0-2 16,3-1-16,5-2 0,4-2 0</inkml:trace>
  <inkml:trace contextRef="#ctx0" brushRef="#br0" timeOffset="132537.3155">18959 7321 0,'0'0'0,"0"0"15,0 0-15,0 0 0,0 0 16,0 0-16,4 26 0,-4-26 16,-3 20-16,3-20 0,-4 25 15,1-13-15,0-2 0,1-1 0,0-2 16,0 1-16</inkml:trace>
  <inkml:trace contextRef="#ctx0" brushRef="#br0" timeOffset="132854.3261">19086 7325 0,'0'0'15,"8"-4"-15,3 0 0,4 0 16,6-2-16,9-1 0,3 0 16,1 1-16,1 0 0,7-1 15,-2 1-15,-2 0 0,0 2 0,-6 2 16,-4 0-16,-4 1 0,-6 1 16,-4 3-16,-6 1 0,-6 2 15,-8 2-15,-9-1 0,-7 3 16,-7 2-16,-4 1 0,-4 2 15,-1-1-15,-2 0 0,-1 0 16,-3 1-16,5-1 0,7-2 16,5-2-16,7-3 0,7 0 15,5-5-15,5-1 0,10-2 16,8-3-16,5-1 0,6-2 0,7-1 16,6 0-16,6-1 0,-1-1 15,3 0-15,1 1 0,-5 1 16,-3 3-16,0-2 0,-5 0 15,-9 2-15,-6 1 0,-6 1 16</inkml:trace>
  <inkml:trace contextRef="#ctx0" brushRef="#br0" timeOffset="133086.3329">19378 7461 0,'0'0'16,"0"0"-16,0 0 0,0 0 15,21 20-15,-21-20 0,13 20 16,-6-8-16,-1 0 0,1 0 16,0-1-16,-2 1 0,-1 0 0,-1 0 15,-2-1-15,-2-2 0,-3 0 16,-2-1-16,-4 0 0,-3-1 16,-3 0-16,0-1 0,-2-3 15,-1 0-15,3 0 0,3 0 16</inkml:trace>
  <inkml:trace contextRef="#ctx0" brushRef="#br0" timeOffset="133369.344">20160 6975 0,'0'0'0,"0"0"0,0 0 0,0 0 0,-11 20 15,11-20-15,-19 26 16,6-9-16,-4 2 0,-1 1 16,1 2-16,0 0 0,3-1 0,0 2 15,4 1-15,4-6 0,5-3 16,8-2-16,6-5 0,7-2 16,4-4-16,5 0 0,4-2 15,10-3-15,2-4 0,-1 0 16,-1 2-16,4-4 0,-2-1 0,-9 0 15,-4 0-15,-7 2 0,-5 1 16,-5 2-16</inkml:trace>
  <inkml:trace contextRef="#ctx0" brushRef="#br0" timeOffset="133602.3507">20283 7022 0,'0'0'0,"0"0"0,0 0 16,-7 21-16,7-21 0,-6 32 0,1-12 16,0 5-16,-2 1 0,-4 9 15,-1 2-15,-1-3 0,-1 0 16,-5 4-16,-1-4 0,0-3 16,-1-2-16,1-2 0,1-2 15,-2-3-15,-1-3 0,-1-4 16,1-3-16,1-2 0,2-3 0,3-2 15,3 0-15,2 0 0</inkml:trace>
  <inkml:trace contextRef="#ctx0" brushRef="#br0" timeOffset="133753.3558">20381 7404 0,'0'0'0,"7"4"15,3 3-15,1 3 0,0 1 0,6 6 16,3 1-16,-2 1 0,-2 2 15,-1 0-15,-1 2 16,0 5-16,-1 0 0,-4-5 0,0-5 16,-2-3-16</inkml:trace>
  <inkml:trace contextRef="#ctx0" brushRef="#br0" timeOffset="134602.3822">19357 8653 0,'0'0'0,"0"0"15,-23 5-15,5-2 0,-3 1 0,-13 0 16,-6-1-16,-2 0 0,-2-2 15,-17 0-15,-7-1 16,-9-3-16,4-5 0,-14-5 0,0-3 16,7-1-16,4-1 0,-11-6 15,2-2-15,-16-15 0,23 0 16,9-8-16,5-4 0,14 2 0,9 1 16,4-12-16,2-7 15,11 5-15,9 3 0,12-9 16,7-8-16,5 1 0,1 0 0,12-10 15,8-8-15,2 11 0,2 7 16,10-7-16,8-3 0,-6 5 16,-3 4-16,12-4 0,9-2 15,2 11-15,1 7 0,8-2 16,6-2-16,-2 8 0,0 5 0,11 2 16,8 4-16,-5 7 15,-5 6-15,16 3 0,11 0 0,-7 8 16,-4 7-16,14 6 0,9 7 15,-7 2-15,-5 3 0,8 9 16,6 6-16,-13 4 0,-8 3 16,9 8-16,5 7 0,-10 0 15,-5 4-15,3 11 0,2 7 16,-11-3-16,-8 0 0,7 7 16,6 6-16,-13-5 0,-9-3 0,-2 15 15,0 11-15,-14-7 16,-9-4-16,-4 6 0,-2 3 15,-12-2-15,-11-2 0,-4 6 0,-5 4 16,-7-10-16,-5-6 0,-11 5 16,-8 4-16,-9-12 0,-4-5 15,-11 7-15,-7 7 0,-2-11 16,-1-8-16,-14 4 0,-9 4 16,5-14-16,4-7 0,-8-1 15,-6-3-15,-1-3 0,1-3 0,-12-1 16,-7 1-16,7-7 15,2-6-15,-13-9 0,-8-6 16,4-1-16,5 2 0,-10-8 0,-5-4 16,7 0-16,7 0 0,-11-4 15,-7-1-15,11 1 0,6 1 16,0-4-16,-1-5 0,12-2 16,8 0-16,-1-7 0,-2 0 15,8 3-15,6 4 0,6 2 16,2 1-16,13-1 0,8 0 0,11 4 15,9 4-15,5 1 0</inkml:trace>
  <inkml:trace contextRef="#ctx0" brushRef="#br0" timeOffset="143851.0364">23315 7318 0,'0'0'0,"0"0"0,0 25 0,0-25 15,-2 30-15,-4-3 0,-4 8 16,-4 15-16,-3 3 0,-4 16 16,-1 3-16,-4 5 0,-1-9 0,-3 4 15,0-8-15,4-11 0,4-9 16,4-6-16,4-11 0,6-8 15</inkml:trace>
  <inkml:trace contextRef="#ctx0" brushRef="#br0" timeOffset="144120.0453">23350 7347 0,'0'0'0,"13"0"0,3 0 0,0 2 16,1 1-16,7 2 0,4 4 16,4 4-16,-4 2 0,-2 5 15,-5 4-15,-5-1 0,-4 1 0,-4 0 16,-5-1-16,-5-2 16,-5-2-16,-10 4 0,-7-3 15,0-4-15,0-1 0,-10 2 0,-5 1 16,3-3-16,3-2 0,1-5 15,0-4-15,8-1 0,5-1 0,4 0 16</inkml:trace>
  <inkml:trace contextRef="#ctx0" brushRef="#br0" timeOffset="144502.4805">23986 7347 0,'0'0'0,"0"0"0,0 0 15,-9 21-15,9-21 0,-18 28 16,1-7-16,-1 2 0,1 2 16,-5 10-16,1 1 0,3-4 15,3-1-15,3 2 0,5-7 16,5-5-16,4-4 0,10-6 16,8-7-16,2-1 0,3-4 0,7-5 15,5-5-15,-2-4 0,0-2 16,8-8-16,3-3 0,-8-1 15,-4-1-15,0-4 0,-4 3 16,-7 5-16,-4 6 0,-7 2 16,-4 3-16,-1 6 0,-2 2 15,-5 7-15,-5 0 0,-2 5 16,-2 4-16,-2 5 0,-3 5 16,-2 3-16,-1 2 0,-2 11 0,1 4 15,5-3-15,3-2 0,8-3 16,5-5-16,7-4 0,6-6 0,7-4 15,5-5-15,-4 0 16,-7-3-16,-2 0 0</inkml:trace>
  <inkml:trace contextRef="#ctx0" brushRef="#br0" timeOffset="144703.4872">24982 7265 0,'0'0'0,"0"0"15,-19 16-15,4-3 0,-5 3 16,-11 13-16,-6 7 0,-4 13 16,1 2-16,1 9 0,7-2 15,9-10-15,7-6 0,6 0 16,8-7-16,9-10 0,8-8 0,4-11 16,7-4-16,-2-5 0,0-4 15,-5 3-15,-6 1 0,-3-1 16</inkml:trace>
  <inkml:trace contextRef="#ctx0" brushRef="#br0" timeOffset="144852.4925">24617 7492 0,'0'0'0,"0"0"16,0 0-16,37-7 0,-17 3 0,9 2 15,7-1-15,4 2 0,4 4 16,17-2-16,15 0 0,-15 0 15,-10 0-15,-10-1 0</inkml:trace>
  <inkml:trace contextRef="#ctx0" brushRef="#br0" timeOffset="145203.5056">25727 7521 0,'0'0'0,"0"0"0,-19 12 0,6-5 16,-2 2-16,-7 7 0,-2 3 16,3 2-16,2 1 0,1 6 15,5 3-15,8-5 0,8-2 0,10-8 16,10-3-16,4-4 16,4-5-16,8-4 0,6-3 15,5-3-15,-4 0 0,-1-9 0,0-5 16,-6 0-16,-6 0 0,-3-10 15,-8-3-15,-7 3 0,-5 2 0,-9 3 16,-6 2-16,-8 5 16,-5 3-16,-10 7 0,-7 2 15,-1 4-15,-2 2 0,2 6 16,2 4-16,7 2 0,7 3 0,7 2 16,4 3-16,8-3 0,6-2 15,-2-7-15,-1 0 0,0-2 16</inkml:trace>
  <inkml:trace contextRef="#ctx0" brushRef="#br0" timeOffset="145569.5155">26543 7490 0,'0'0'0,"0"0"16,0 0-16,0 0 0,-27 16 0,27-16 15,-32 20-15,13-7 0,-2 2 16,-3 3-16,-1 4 0,-4 5 15,4-3-15,3 1 0,3 0 16,3 0-16,5-5 0,10-2 16,7-5-16,9-3 0,7-3 15,11-6-15,9-3 0,2-3 16,1 0-16,11-7 0,1-5 16,-1-2-16,-2-1 0,4-4 0,-5 0 15,-10-1-15,-7 2 0,-7 2 16,-10 4-16,-10 7 0,-5 2 15,-10 7-15,-6 4 0,-1 2 16,-1 2-16,-5 5 0,-4 4 16,1 3-16,1 2 0,3 2 15,2 3-15,5-4 0,4-1 0,8 0 16,6 2-16,6-6 16,7-4-16,-5-2 0,-3-3 0,-3-1 15</inkml:trace>
  <inkml:trace contextRef="#ctx0" brushRef="#br0" timeOffset="145802.5258">27530 7422 0,'0'0'16,"0"0"-16,0 0 0,-32 23 15,15-11-15,-6 6 0,-6 8 16,-8 10-16,-2 1 0,-5 12 0,2 0 15,4 3-15,8-8 0,10-3 16,12-8-16,9-5 0,7-4 16,11-8-16,7-7 0,0-7 15,2-4-15,4-6 0,4-3 16,-8-4-16,-4-2 0,-1 2 0,-7 5 16,-4 1-16</inkml:trace>
  <inkml:trace contextRef="#ctx0" brushRef="#br0" timeOffset="145953.5301">27079 7618 0,'0'0'0,"0"0"0,24-3 15,-24 3-15,42-2 0,-11 0 16,8 2-16,15-1 0,3-1 0,21 1 16,6 1-16,-5 0 0,-16 0 15,-15 0-15</inkml:trace>
  <inkml:trace contextRef="#ctx0" brushRef="#br0" timeOffset="146202.6911">28955 7355 0,'0'0'0,"0"0"16,0 0-16,-34-6 0,16 4 0,-6 2 15,-6 0-15,-8 2 0,-2 3 16,-12 11-16,-2 5 0,2 6 15,3 4-15,-8 15 0,6 6 16,7-4-16,4-4 0,1 3 16,7-3-16,8-7 0,5-7 15,3-1-15,3-5 0,3-8 0,1-1 16,-1 0-16,0-1 16,-4-4-16,-5-2 0,-4-5 0,-5-2 15,6 0-15,4 0 0,5 0 16</inkml:trace>
  <inkml:trace contextRef="#ctx0" brushRef="#br0" timeOffset="146338.6934">28063 7680 0,'0'0'0,"0"0"0,29-2 16,-7-1-16,3 2 0,15-2 16,6 2-16,12 0 0,-2 1 0,2 1 15,2 0-15,6 1 0,-5 0 16,-7 1-16,-14-1 0,-10-1 15</inkml:trace>
  <inkml:trace contextRef="#ctx0" brushRef="#br0" timeOffset="146553.7003">29043 7677 0,'0'0'0,"0"0"0,0 0 0,0 0 16,-14 24-16,14-24 0,-25 32 15,6-10-15,-3 2 0,1 2 16,0 2-16,-3 3 0,2-3 16,3-5-16,3-2 0,2 0 15,3-3-15,4-8 0,4-6 16,3-4-16,5-7 0,-2 3 0,-1 0 16,0 0-16</inkml:trace>
  <inkml:trace contextRef="#ctx0" brushRef="#br0" timeOffset="146669.7058">29080 7495 0,'0'0'0,"0"0"16,0 0-1,0 0-15,0 0 0,29 9 16,-29-9-16,0 0 0,20 14 16,-20-14-16</inkml:trace>
  <inkml:trace contextRef="#ctx0" brushRef="#br0" timeOffset="146986.7136">29287 7719 0,'0'0'0,"0"0"0,0 0 16,-7 24-16,7-24 0,-13 29 16,2-8-16,0 1 0,-1-1 0,-1 5 15,1-2-15,2-3 0,1-3 16,0 0-16,2-5 0,3-5 15,1-1-15,0-4 0,3-6 16,3-3-16,0-1 0,6-5 16,5-4-16,2-2 0,0-2 0,4-1 15,3 0-15,6-5 16,-1 4-16,0 0 0,-2 3 16,-1 5-16,-2 2 0,2 1 15,-2 2-15,-5 5 0,-2 2 0,0 3 16,-1 3-16,-1 2 0,-2 3 15,-3-2-15,-2-1 0,0-1 16</inkml:trace>
  <inkml:trace contextRef="#ctx0" brushRef="#br0" timeOffset="147352.5209">29499 7942 0,'0'0'0,"0"0"0,0 0 16,30 4-16,-30-4 0,35 2 16,-12 0-16,1-1 0,0 0 0,12-1 15,2-2-15,-1-1 16,-2-2-16,8-4 0,0-2 16,-6 0-16,-5 1 0,-3-3 0,-5-4 15,-5 1-15,-6 2 0,-7-3 16,-9-1-16,-4 2 15,-7 1-15,-10 3 0,-9 1 16,2 6-16,3 3 0,-10 4 0,-2 4 16,4 6-16,2 6 0,6 5 15,5 4-15,6 2 0,4 1 16,6 8-16,3-1 0,11-2 16,6-4-16,11 1 0,7 0 15,7-4-15,5-2 0,5-3 16,4-1-16,-13-7 0,-9-2 0,-8-4 15</inkml:trace>
  <inkml:trace contextRef="#ctx0" brushRef="#br0" timeOffset="147463.5242">30588 8218 0,'0'0'16,"0"0"-16,0 0 0,0 0 15,0 0-15,-27-3 0,27 3 16,-39-5-16,39 5 0,-31-3 0</inkml:trace>
  <inkml:trace contextRef="#ctx0" brushRef="#br0" timeOffset="148102.5446">23057 8151 0,'0'0'0,"10"0"0,5-2 15,4 2-15,2 2 0,19-1 0,9 1 16,13 2-16,-3-2 0,26 2 15,10 2-15,-3-1 0,-3 0 0,33 1 16,28-2-16,38-1 16,-30-1-16,20 2 0,13 3 15,-23-2-15,-14 1 0,29-2 16,19-1-16,-21-3 0,-15-2 0,32 7 16,23 5-16,-23-5 0,-15-4 15,33 2-15,24 2 16,-25 5-16,-17 2 0,26-2 0,17-3 15,-26 3-15,-19 0 0,24 8 16,17 7-16,-32-4 0,-23-3 0,13 8 16,8 5-16,-33-5 15,-22-5-15,0 3 0,0-2 16,-28-4-16,-19-4 0,-7-4 16,-6-2-16,-19-2 0,-15-1 0,-9-4 15,-8-1-15,-13 0 0,-8-1 16,-13-6-16,-9-4 0,1 5 15,3 1-15,0 1 0</inkml:trace>
  <inkml:trace contextRef="#ctx0" brushRef="#br0" timeOffset="156153.0382">23929 8468 0,'0'0'0,"0"0"0,0 0 16,0 0-16,-23 3 0,23-3 15,-33 17-15,11-4 0,-4 2 16,-2 7-16,-4 5 0,-7 12 0,2 4 16,-9 13-16,2 2 15,-3 9-15,4-6 0,1 5 0,7-5 16,7-13-16,6-9 0,3-4 15,6-8-15,4-9 0,3-4 0,-1-5 16,0-5-16,-4-2 16,-2-1-16,-2-9 15,-5-7-15,4 4 0,4 2 0,4 3 0</inkml:trace>
  <inkml:trace contextRef="#ctx0" brushRef="#br0" timeOffset="156287.046">23220 8817 0,'0'0'0,"0"0"15,24-10-15,-5 4 0,3-1 0,16-2 16,7 0-16,12-2 0,0 1 0,15-1 16,2 2-16,-5 2 15,-1 4-15,-9 0 0,-14 1 16,-12 0-16</inkml:trace>
  <inkml:trace contextRef="#ctx0" brushRef="#br0" timeOffset="156470.0484">24302 8774 0,'0'0'0,"0"0"0,0 0 15,0 0-15,-14 20 0,14-20 16,-18 24-16,18-24 0,-29 32 0,15-13 16,-1 1-16,3 0 0,1-1 15,-1 4-15,2-3 0,2-3 16,4-5-16,0-1 0,0-3 15,2 0-15</inkml:trace>
  <inkml:trace contextRef="#ctx0" brushRef="#br0" timeOffset="156612.0532">24356 8538 0,'0'0'0,"0"0"0,0 0 16,21 6-16,-21-6 0,20 3 15,-20-3-15,21 9 0,-12-5 0,-1-1 16</inkml:trace>
  <inkml:trace contextRef="#ctx0" brushRef="#br0" timeOffset="156920.0645">24732 8783 0,'0'0'0,"0"0"0,0 0 15,-14 28-15,8-15 0,-4 4 16,-2 4-16,-3 6 0,2 1 16,1-1-16,1 1 0,2-3 15,2-4-15,0 1 0,0-8 16,3 0-16,2-4 0,0-8 16,2-2-16,2-5 0,0-1 0,0-5 15,0-3-15,3-2 0,1-2 16,5-4-16,4-4 0,0-1 15,1 0-15,4-4 0,0 4 16,-1 5-16,-1 4 0,2 1 16,5 1-16,-2 3 0,0 3 0,1 2 15,2 2-15,-2 5 0,0 2 16,-5 1-16,-4-1 0,-1 0 16</inkml:trace>
  <inkml:trace contextRef="#ctx0" brushRef="#br0" timeOffset="157271.076">25058 9008 0,'0'0'0,"0"0"16,0 0-16,25 8 0,-12-6 0,7-1 15,7-2-15,2 0 0,3-2 16,14 0-16,2-2 0,6-2 15,-5-3-15,-3-3 0,-2-1 16,-1-2-16,-7 1 0,-8-2 16,-8-3-16,-8 2 0,-4 1 0,-12-1 15,-8 1-15,-4 4 16,-4 3-16,-8 5 0,-6 4 16,-1 6-16,0 2 0,-4 7 0,-1 4 15,6 2-15,3 3 0,3 9 16,4 2-16,10 0 0,6-3 0,12 0 15,8 0-15,11-4 16,9-3-16,16-4 0,13-5 16,0-6-16,-1-4 15,-8-1-15,-15-1 0,-11-2 0</inkml:trace>
  <inkml:trace contextRef="#ctx0" brushRef="#br0" timeOffset="157687.0895">26291 8972 0,'0'0'16,"0"0"-16,0 0 0,0 0 0,0 0 15,0 0-15,15 27 0,-15-27 16,28 12-16,-3-8 0,7 0 15,3-1-15,5-2 0,15 0 16,4-2-16,9-3 0,-6-2 0,8-5 16,-5-2-16,-10 1 15,-6 0-15,-2-4 0,-8-1 16,-14 0-16,-9 1 0,-11-2 0,-11 0 16,-4 3-16,-4 1 0,-12 5 15,-11 3-15,0 6 0,-2 4 16,-3 4-16,-2 4 0,-4 4 15,4 1-15,4 7 0,4 6 16,7 1-16,7 3 0,9 2 16,7 3-16,10-6 0,9-4 0,14-6 15,13-3-15,5-6 16,4-3-16,18-9 0,8-8 0,-21 2 16,-16 0-16,-10 2 0</inkml:trace>
  <inkml:trace contextRef="#ctx0" brushRef="#br0" timeOffset="157870.0961">27323 8879 0,'0'0'16,"0"0"-16,0 0 0,10 24 16,-10-24-16,10 31 0,-2-10 15,1 2-15,1 2 0,5 6 0,3-1 16,2-1-16,2-1 0,4-5 15,4-4-15,0-1 0,-6-3 16,-4-3-16</inkml:trace>
  <inkml:trace contextRef="#ctx0" brushRef="#br0" timeOffset="158037.1075">27686 8940 0,'0'0'0,"0"0"16,-22 6-16,7 1 0,-4 0 15,-4 4-15,-4 4 0,-8 7 16,0 4-16,-6 8 0,2-1 16,8-1-16,6 1 0,7-3 15,11-4-15,1-7 0,2-4 16,1-3-16</inkml:trace>
  <inkml:trace contextRef="#ctx0" brushRef="#br0" timeOffset="158304.1115">28159 8717 0,'0'0'0,"0"0"16,0 0-16,-27 20 0,27-20 0,-32 33 16,7-11-16,0 4 0,-3 3 15,-5 13-15,2 4 16,2 4-16,5-6 0,8 5 0,9-7 15,8-9-15,7-7 0,10-5 16,8-2-16,1-6 0,-1-5 0,3-5 16,2-2-16,-4-5 15,-1-2-15,-4-6 0,-1-5 16,-5 4-16,-4 2 0,-2 2 0</inkml:trace>
  <inkml:trace contextRef="#ctx0" brushRef="#br0" timeOffset="158437.1156">27786 9025 0,'0'0'0,"0"0"16,0 0-16,0 0 0,0 0 0,0 0 16,0 0-16,32-14 0,-12 10 0,8 2 15,6 0-15,1-1 0,2 2 16,13-4-16,5-1 16,1 0-16,-11 0 0,-9 2 0</inkml:trace>
  <inkml:trace contextRef="#ctx0" brushRef="#br0" timeOffset="158604.1213">28435 9043 0,'0'0'0,"0"0"15,0 0-15,-20 20 0,20-20 0,-19 24 16,7-7-16,0 1 0,0-1 16,-3 7-16,1-2 15,3-3-15,2-2 0,3-6 0,2-3 16,4 3-16,2 1 0,1-2 15,-1-2-15,-1 0 0</inkml:trace>
  <inkml:trace contextRef="#ctx0" brushRef="#br0" timeOffset="158738.124">28459 8745 0,'0'0'0,"0"0"0,0 0 0,24 4 16,-24-4-16,27 9 0,-27-9 15,34 18-15,-15-6 0,-3-3 16,-2 0-16,-1-1 0</inkml:trace>
  <inkml:trace contextRef="#ctx0" brushRef="#br0" timeOffset="159054.1344">28673 9168 0,'0'0'0,"0"0"0,-8 18 16,3-8-16,-2 0 0,-2 1 15,-2 3-15,-2 0 0,1-1 16,2-3-16,3 0 0,2-5 16,-1 1-16,6-6 0,4 0 15,1-6-15,3-2 0,3-4 16,3-4-16,2 0 0,1-1 0,5-3 16,5-4-16,5-3 0,-3 1 15,2 7-15,0 6 16,-2 1-16,-3 3 0,1 2 0,-4 5 15,-8 4-15,-1 2 0,-5 8 16,-3 5-16,-3 0 0,-2 1 16,-3 5-16,-2 4 0,-2-2 15,0-1-15,-1-2 0,0-1 16,3-5-16,0-3 0,0-2 0</inkml:trace>
  <inkml:trace contextRef="#ctx0" brushRef="#br0" timeOffset="159503.1484">29737 9111 0,'0'0'0,"0"0"16,0 0-16,0 0 0,-19-21 0,6 15 16,-5 1-16,-4-2 0,-4 3 15,-15 0-15,-6 4 0,1 5 16,0 4-16,-11 7 0,-1 6 15,9 2-15,3 1 0,3 5 16,9-2-16,13-2 0,10-2 16,11 0-16,10 0 0,7-9 15,6-5-15,7-5 0,5-2 16,0-3-16,2-1 0,3-6 16,-2-3-16,-5-2 0,-3 1 0,-1-4 15,1-3-15,-8 2 0,-5 3 16,-5 5-16,-3 5 0,-4 1 15,-1 0-15,-2 5 0,0 4 16,-3 3-16,-2 2 0,-3 9 16,-3 5-16,0 5 0,-1 1 0,-3 11 15,0 1-15,1-6 16,1-4-16,0-2 0,1-1 16,-1-5-16,-1-3 0,-5-1 0,-3-3 15,-2-3-15,-2-4 0,-3-5 16,-5-6-16,1-2 0,1-4 15,3-7-15,4-5 0,7-3 16,5-4-16,2 6 0,1 5 16,3 1-16</inkml:trace>
  <inkml:trace contextRef="#ctx0" brushRef="#br0" timeOffset="159920.1637">30000 9081 0,'0'0'0,"0"0"0,0 0 0,-16 16 16,16-16-16,-24 24 0,6-6 15,-1 1-15,0 2 0,-3 7 16,2 0-16,5 0 0,2-1 0,3 0 16,4-5-16,7-4 15,5-4-15,7-2 0,7-3 0,1-4 16,1-2-16,4-6 0,4-2 15,-1-5-15,-2-3 0,2-4 16,1-4-16,0 0 0,-2-1 16,1-2-16,-5 2 0,-5 5 15,-5 3-15,-3 3 0,-3 1 16,-2 6-16,-3 4 0,-4 3 16,-3 2-16,-2 2 0,-3 3 0,-4 8 15,-4 6-15,2-1 0,2 2 0,2 0 16,2 2-16,2-1 15,3-1-15,5-5 0,4-1 16,5-5-16,3-3 0,6-4 16,4-4-16,0-2 0,2-1 0,1-7 15,3-5-15,-5 1 0,-5 2 16,-4 2-16</inkml:trace>
  <inkml:trace contextRef="#ctx0" brushRef="#br0" timeOffset="160053.1663">30582 9238 0,'0'0'0,"0"0"15,0 0-15,0 0 0,0 0 0,0 0 16,-10 20-16,10-20 0,-13 24 0,13-24 16,-19 33-16,8-13 15,0-2-15,0 0 0,1-2 16,2-3-16,0 0 0,1-3 0</inkml:trace>
  <inkml:trace contextRef="#ctx0" brushRef="#br0" timeOffset="160209.1731">30393 8942 0,'0'0'0,"0"0"0,0 0 16,17 12-16,-17-12 0,27 14 0,-4 0 15,2-1-15,3 0 0,2 3 16,-5-4-16,-4-1 0</inkml:trace>
  <inkml:trace contextRef="#ctx0" brushRef="#br0" timeOffset="160470.1815">31104 9153 0,'0'0'0,"0"0"0,0 0 16,-31-6-16,13 3 0,-4 0 16,-4 1-16,-10 2 0,2 1 0,2 2 15,1 2-15,5 1 0,3 4 0,0 3 16,5 5-16,8 0 15,6 1-15,5 0 0,3 0 16,6 1-16,4-2 0,1 2 16,0 0-16,-3-3 0,-2-3 15,-3 0-15,-3-2 0,-1-1 0,-2-3 16,-8 0-16,-5-2 0,-2 0 16,-2-3-16,-2-1 15,-1-2-15,0-2 0,2-1 0,3 1 16,3-1-16,2 0 0</inkml:trace>
  <inkml:trace contextRef="#ctx0" brushRef="#br0" timeOffset="160870.2482">31401 9001 0,'0'0'0,"0"0"0,-12 21 16,2-7-16,-2 4 0,-7 11 16,-3 5-16,-1 0 0,0 1 15,-3 4-15,3-1 0,3-7 0,2-4 16,2 0-16,3-3 0,3-4 16,3-6-16,2-5 0,3-2 15,1-4-15,1-3 0,7-5 16,3-4-16,-1-1 0,3-1 15,5-8-15,4-4 0,1 0 16,1 2-16,3 1 0,0 2 16,-2 3-16,0 0 0,2 4 15,-1 4-15,-5 4 0,-2 2 16,-2 3-16,0 3 0,-4 1 0,-1 5 16,-6 2-16,-3 2 0,-5 2 15,-2 2-15,-4 2 0,-2 3 16,0-2-16,-1-2 0,0 2 15,-2 0-15,5-5 0,1-6 0,1-3 16,2-1-16,0-1 0</inkml:trace>
  <inkml:trace contextRef="#ctx0" brushRef="#br0" timeOffset="161187.2595">31667 9393 0,'0'0'0,"0"0"16,20 1-16,-7 0 0,3 1 0,7-2 15,4 0-15,0-1 16,-2-1-16,1 0 0,-1-4 16,2-2-16,-2 0 0,-5-1 15,-3-1-15,-4-2 0,-3-1 16,-6-2-16,-5 0 0,-6-1 0,-4 1 16,-5 2-16,-5 2 15,-2 3-15,-2 1 0,-3 5 0,0 3 16,-1 3-16,2 5 0,-2 5 15,-1 6-15,5 1 0,3 3 0,1 5 16,4 2-16,6-3 16,5-1-16,9-2 0,8 0 15,4-4-15,4-2 0,8-2 16,6-4-16,1-6 0,1-4 0,-7-1 16,-6 0-16,-6 0 0</inkml:trace>
  <inkml:trace contextRef="#ctx0" brushRef="#br0" timeOffset="161503.2675">32210 9289 0,'0'0'16,"0"0"-16,0 0 0,-10 29 16,10-29-16,-15 31 0,3-9 0,-3 7 15,-1 2-15,3-2 0,1-1 16,2-3-16,1 0 0,0 2 15,2-3-15,0-5 0,3-2 16,-1-7-16,2-2 0,1-7 16,2-1-16,0-8 0,1-1 15,2-6-15,2-4 0,2-3 16,4-3-16,1-1 0,2 1 0,3-4 16,3 2-16,2 4 0,2 3 15,3 6-15,2 7 0,-1 1 16,1 4-16,2 3 0,2 2 15,3 9-15,-3 5 0,-4 2 16,-5 0-16,-5-4 0,-5-3 0,-2-3 16</inkml:trace>
  <inkml:trace contextRef="#ctx0" brushRef="#br0" timeOffset="161989.9045">26826 9993 0,'0'0'0,"0"0"0,0 0 15,35 3-15,-16-2 0,7 2 0,7 0 16,12 0-16,2-2 0,23 0 15,8 0-15,2 0 0,3 1 16,28-2-16,27-2 0,9 0 16,-10 2-16,69 0 0,-7 2 15,-17 2-15,-11 0 0,14 4 16,12 2-16,-20 3 0,-12 0 0,16 7 16,12 3-16,-15-3 0,-12 0 15,7 4-15,4 4 16,-25 0-16,-17 0 0,-2-5 0,-3-1 15,-28-5-15,-18-3 0,-27-4 16,-17-4-16,-12-1 0</inkml:trace>
  <inkml:trace contextRef="#ctx0" brushRef="#br0" timeOffset="167589.7747">2583 9989 0,'0'0'0,"0"0"15,0 0-15,23-2 0,-23 2 0,26 0 16,-9 0-16,3 0 0,1 0 16,4 2-16,5 0 15,10 1-15,1 0 0,6 0 0,5 0 16,11 1-16,-6 0 0,19 0 15,3 0-15,0-2 0,-3 1 16,21-2-16,2 0 0,8-1 16,-7 0-16,51 0 0,-4 2 15,-21 0-15,-18-1 0,10-2 16,6-1-16,-7 0 0,-6 1 0,10 0 16,5-1-16,-9 1 0,-7 2 15,14 0-15,8 1 0,-7-2 16,-5 0-16,11 1 0,5 4 15,-9-3-15,-8 0 0,14-2 16,13 1-16,-14 0 0,-5 2 0,15-3 16,12-2-16,-13 1 15,-10 1-15,13 2 0,8 2 16,-11-3-16,-8-1 0,20-2 16,10-3-16,-18 3 0,-11-1 0,10 4 15,8 3-15,-5-3 0,-4-3 16,13-1-16,7 2 0,-13 0 15,-10-1-15,17 1 0,13-2 16,-19 2-16,-14 1 0,16 0 16,11 1-16,-14 0 0,-11 0 15,13 0-15,8-1 0,-12 1 16,-9 0-16,13 0 0,9-1 16,-14 2-16,-12 2 0,18-1 15,14 0-15,-19 0 0,-13-1 0,14 2 16,9 2-16,-9-2 0,-7 1 15,9-3-15,7 0 0,-13 2 16,-6-1-16,13 1 0,8 1 16,-15-5-16,-9-2 0,14 2 15,10 2-15,-14-1 0,-8 1 0,11-2 16,8-1-16,-17 0 0,-11-2 16,12 1-16,8 2 0,-12 1 15,-6 0-15,10-1 0,6 0 16,-12 0-16,-9 2 0,16-1 15,11 1-15,-18 0 0,-14-4 16,9 1-16,7 2 0,-8-2 16,-6 1-16,10-2 0,9-1 15,-13 1-15,-9 1 0,9 1 16,6 0-16,-12 0 0,-10 0 0,11 1 16,5 3-16,-11-5 0,-7-3 15,8 2-15,6 1 16,-12 4-16,-6 3 0,7-3 0,4-1 15,-12-4-15,-9-1 0,6 2 16,4 3-16,-14-1 0,-10-1 16,2-1-16,1 0 0,-11-1 15,-7 1-15,1-2 0,3-2 16,-14 4-16,-7 3 0,1-4 16,1-5-16,-13 3 0,-8 1 0,-3-1 15,-4-1-15,-6 1 0,-5 0 16,-5 1-16,-2 1 0,-3 0 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2025/12/19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2025/12/19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2025/12/19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2025/12/19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2025/12/19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2025/12/19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2025/12/19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image" Target="../media/image8.emf"/><Relationship Id="rId4" Type="http://schemas.openxmlformats.org/officeDocument/2006/relationships/customXml" Target="../ink/ink8.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9.emf"/><Relationship Id="rId4" Type="http://schemas.openxmlformats.org/officeDocument/2006/relationships/customXml" Target="../ink/ink9.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10.emf"/><Relationship Id="rId4" Type="http://schemas.openxmlformats.org/officeDocument/2006/relationships/customXml" Target="../ink/ink10.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image" Target="../media/image12.emf"/><Relationship Id="rId5" Type="http://schemas.openxmlformats.org/officeDocument/2006/relationships/customXml" Target="../ink/ink11.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image" Target="../media/image14.emf"/><Relationship Id="rId5" Type="http://schemas.openxmlformats.org/officeDocument/2006/relationships/customXml" Target="../ink/ink12.xml"/><Relationship Id="rId4" Type="http://schemas.openxmlformats.org/officeDocument/2006/relationships/image" Target="../media/image13.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 Id="rId6" Type="http://schemas.openxmlformats.org/officeDocument/2006/relationships/image" Target="../media/image16.emf"/><Relationship Id="rId5" Type="http://schemas.openxmlformats.org/officeDocument/2006/relationships/customXml" Target="../ink/ink13.xml"/><Relationship Id="rId4" Type="http://schemas.openxmlformats.org/officeDocument/2006/relationships/image" Target="../media/image15.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 Id="rId5" Type="http://schemas.openxmlformats.org/officeDocument/2006/relationships/image" Target="../media/image17.emf"/><Relationship Id="rId4" Type="http://schemas.openxmlformats.org/officeDocument/2006/relationships/customXml" Target="../ink/ink14.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 Id="rId5" Type="http://schemas.openxmlformats.org/officeDocument/2006/relationships/image" Target="../media/image18.emf"/><Relationship Id="rId4" Type="http://schemas.openxmlformats.org/officeDocument/2006/relationships/customXml" Target="../ink/ink1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 Id="rId5" Type="http://schemas.openxmlformats.org/officeDocument/2006/relationships/image" Target="../media/image19.emf"/><Relationship Id="rId4" Type="http://schemas.openxmlformats.org/officeDocument/2006/relationships/customXml" Target="../ink/ink16.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3.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4.emf"/><Relationship Id="rId4" Type="http://schemas.openxmlformats.org/officeDocument/2006/relationships/customXml" Target="../ink/ink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5.emf"/><Relationship Id="rId4" Type="http://schemas.openxmlformats.org/officeDocument/2006/relationships/customXml" Target="../ink/ink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6.emf"/><Relationship Id="rId4" Type="http://schemas.openxmlformats.org/officeDocument/2006/relationships/customXml" Target="../ink/ink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7.emf"/><Relationship Id="rId4" Type="http://schemas.openxmlformats.org/officeDocument/2006/relationships/customXml" Target="../ink/ink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1913890"/>
            <a:ext cx="9799200" cy="2570400"/>
          </a:xfrm>
        </p:spPr>
        <p:txBody>
          <a:bodyPr/>
          <a:lstStyle/>
          <a:p>
            <a:r>
              <a:rPr lang="zh-CN" altLang="zh-CN">
                <a:solidFill>
                  <a:srgbClr val="FF0000"/>
                </a:solidFill>
              </a:rPr>
              <a:t>《读后续写工具箱》</a:t>
            </a:r>
            <a:br>
              <a:rPr lang="zh-CN" altLang="zh-CN">
                <a:solidFill>
                  <a:srgbClr val="FF0000"/>
                </a:solidFill>
              </a:rPr>
            </a:br>
            <a:r>
              <a:rPr lang="zh-CN" altLang="zh-CN">
                <a:solidFill>
                  <a:srgbClr val="FF0000"/>
                </a:solidFill>
              </a:rPr>
              <a:t>十九</a:t>
            </a:r>
            <a:r>
              <a:rPr lang="en-US" altLang="zh-CN">
                <a:solidFill>
                  <a:srgbClr val="FF0000"/>
                </a:solidFill>
              </a:rPr>
              <a:t>+</a:t>
            </a:r>
            <a:r>
              <a:rPr lang="zh-CN" altLang="en-US">
                <a:solidFill>
                  <a:srgbClr val="FF0000"/>
                </a:solidFill>
              </a:rPr>
              <a:t>二十</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lgn="just">
              <a:buNone/>
            </a:pPr>
            <a:r>
              <a:rPr lang="en-US" altLang="zh-CN" sz="2000">
                <a:solidFill>
                  <a:schemeClr val="tx1"/>
                </a:solidFill>
                <a:latin typeface="Bookman Old Style" panose="02050604050505020204" charset="0"/>
                <a:cs typeface="Bookman Old Style" panose="02050604050505020204" charset="0"/>
              </a:rPr>
              <a:t>snap</a:t>
            </a:r>
            <a:r>
              <a:rPr lang="zh-CN" altLang="en-US" sz="2000">
                <a:solidFill>
                  <a:schemeClr val="tx1"/>
                </a:solidFill>
                <a:latin typeface="Bookman Old Style" panose="02050604050505020204" charset="0"/>
                <a:cs typeface="Bookman Old Style" panose="02050604050505020204" charset="0"/>
              </a:rPr>
              <a:t>厉声打断</a:t>
            </a:r>
          </a:p>
          <a:p>
            <a:pPr marL="0" indent="0" algn="just">
              <a:buNone/>
            </a:pPr>
            <a:r>
              <a:rPr lang="en-US" altLang="zh-CN" sz="2000">
                <a:solidFill>
                  <a:schemeClr val="tx1"/>
                </a:solidFill>
                <a:latin typeface="Bookman Old Style" panose="02050604050505020204" charset="0"/>
                <a:cs typeface="Bookman Old Style" panose="02050604050505020204" charset="0"/>
              </a:rPr>
              <a:t>He snapped, “Enough!”</a:t>
            </a:r>
          </a:p>
          <a:p>
            <a:pPr marL="0" indent="0" algn="just">
              <a:buNone/>
            </a:pPr>
            <a:r>
              <a:rPr lang="en-US" altLang="zh-CN" sz="2000">
                <a:solidFill>
                  <a:schemeClr val="tx1"/>
                </a:solidFill>
                <a:latin typeface="Bookman Old Style" panose="02050604050505020204" charset="0"/>
                <a:cs typeface="Bookman Old Style" panose="02050604050505020204" charset="0"/>
              </a:rPr>
              <a:t>“Don’t just sit around doing nothing,” he snapped. </a:t>
            </a:r>
          </a:p>
          <a:p>
            <a:pPr marL="0" indent="0" algn="just">
              <a:buNone/>
            </a:pPr>
            <a:r>
              <a:rPr lang="en-US" altLang="zh-CN" sz="2000">
                <a:solidFill>
                  <a:schemeClr val="tx1"/>
                </a:solidFill>
                <a:latin typeface="Bookman Old Style" panose="02050604050505020204" charset="0"/>
                <a:cs typeface="Bookman Old Style" panose="02050604050505020204" charset="0"/>
              </a:rPr>
              <a:t>Suddenly, the rope snapped and he fell to </a:t>
            </a:r>
            <a:r>
              <a:rPr lang="en-US" altLang="zh-CN"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the earth</a:t>
            </a:r>
            <a:r>
              <a:rPr lang="en-US" altLang="zh-CN" sz="2000">
                <a:solidFill>
                  <a:schemeClr val="tx1"/>
                </a:solidFill>
                <a:latin typeface="Bookman Old Style" panose="02050604050505020204" charset="0"/>
                <a:cs typeface="Bookman Old Style" panose="02050604050505020204" charset="0"/>
              </a:rPr>
              <a:t> with a dull thud. </a:t>
            </a:r>
          </a:p>
          <a:p>
            <a:pPr marL="0" indent="0" algn="just">
              <a:buNone/>
            </a:pPr>
            <a:r>
              <a:rPr lang="en-US" altLang="zh-CN"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a:t>
            </a:r>
            <a:r>
              <a:rPr lang="zh-CN" altLang="en-US"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打车要求下车咋说？）</a:t>
            </a:r>
          </a:p>
          <a:p>
            <a:pPr marL="0" indent="0" algn="just">
              <a:buNone/>
            </a:pPr>
            <a:r>
              <a:rPr lang="en-US" altLang="zh-CN" sz="2000">
                <a:solidFill>
                  <a:schemeClr val="tx1"/>
                </a:solidFill>
                <a:latin typeface="Bookman Old Style" panose="02050604050505020204" charset="0"/>
                <a:cs typeface="Bookman Old Style" panose="02050604050505020204" charset="0"/>
              </a:rPr>
              <a:t>put me on earth, connect me to the earth, decrease me there, leave me alone, delete me from the car, extract me from the car, subtract me from the car, copy and paste me outside, I wanna see you from outside, promote me to pedestrian, install me there, install me to the earth, uncar me, divorce me from the car, unplug me from the car, break up with me there</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43400" y="976680"/>
              <a:ext cx="10969560" cy="4308120"/>
            </p14:xfrm>
          </p:contentPart>
        </mc:Choice>
        <mc:Fallback>
          <p:pic>
            <p:nvPicPr>
              <p:cNvPr id="2" name="墨迹 1"/>
              <p:cNvPicPr/>
              <p:nvPr/>
            </p:nvPicPr>
            <p:blipFill>
              <a:blip r:embed="rId5"/>
              <a:stretch>
                <a:fillRect/>
              </a:stretch>
            </p:blipFill>
            <p:spPr>
              <a:xfrm>
                <a:off x="734040" y="967320"/>
                <a:ext cx="10988280" cy="43268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buNone/>
            </a:pPr>
            <a:r>
              <a:rPr lang="en-US" altLang="zh-CN" sz="2000">
                <a:solidFill>
                  <a:schemeClr val="tx1"/>
                </a:solidFill>
              </a:rPr>
              <a:t>echo</a:t>
            </a:r>
            <a:r>
              <a:rPr lang="zh-CN" altLang="en-US" sz="2000">
                <a:solidFill>
                  <a:schemeClr val="tx1"/>
                </a:solidFill>
              </a:rPr>
              <a:t>随声附和</a:t>
            </a:r>
          </a:p>
          <a:p>
            <a:pPr marL="0" indent="0">
              <a:buNone/>
            </a:pPr>
            <a:r>
              <a:rPr lang="zh-CN" altLang="en-US" sz="2000">
                <a:solidFill>
                  <a:schemeClr val="tx1"/>
                </a:solidFill>
              </a:rPr>
              <a:t>背诵：他的善举引起了人们的共鸣，人们纷纷慷慨解囊。</a:t>
            </a:r>
          </a:p>
          <a:p>
            <a:pPr marL="0" indent="0">
              <a:buNone/>
            </a:pPr>
            <a:r>
              <a:rPr lang="en-US" altLang="zh-CN" sz="2000">
                <a:solidFill>
                  <a:schemeClr val="tx1"/>
                </a:solidFill>
              </a:rPr>
              <a:t>affirm</a:t>
            </a:r>
            <a:r>
              <a:rPr lang="zh-CN" altLang="en-US" sz="2000">
                <a:solidFill>
                  <a:schemeClr val="tx1"/>
                </a:solidFill>
              </a:rPr>
              <a:t>明确肯定</a:t>
            </a:r>
          </a:p>
          <a:p>
            <a:pPr marL="0" indent="0">
              <a:buNone/>
            </a:pPr>
            <a:r>
              <a:rPr lang="en-US" altLang="zh-CN" sz="2000">
                <a:solidFill>
                  <a:schemeClr val="tx1"/>
                </a:solidFill>
              </a:rPr>
              <a:t>She affirmed that he was right. </a:t>
            </a:r>
          </a:p>
          <a:p>
            <a:pPr marL="0" indent="0">
              <a:buNone/>
            </a:pPr>
            <a:r>
              <a:rPr lang="en-US" altLang="zh-CN" sz="2000">
                <a:solidFill>
                  <a:schemeClr val="tx1"/>
                </a:solidFill>
              </a:rPr>
              <a:t>Both sides affirmed their commitment to the ceasefire. </a:t>
            </a:r>
          </a:p>
          <a:p>
            <a:pPr marL="0" indent="0">
              <a:buNone/>
            </a:pPr>
            <a:r>
              <a:rPr lang="en-US" altLang="zh-CN" sz="2000">
                <a:solidFill>
                  <a:schemeClr val="tx1"/>
                </a:solidFill>
              </a:rPr>
              <a:t>He claims that modern physics affirms his Christian beliefs. </a:t>
            </a:r>
          </a:p>
          <a:p>
            <a:pPr marL="0" indent="0">
              <a:buNone/>
            </a:pPr>
            <a:r>
              <a:rPr lang="en-US" altLang="zh-CN" sz="2000">
                <a:solidFill>
                  <a:schemeClr val="tx1"/>
                </a:solidFill>
              </a:rPr>
              <a:t>The court affirmed the right to free speech. </a:t>
            </a:r>
          </a:p>
          <a:p>
            <a:pPr marL="0" indent="0">
              <a:buNone/>
            </a:pPr>
            <a:r>
              <a:rPr lang="en-US" altLang="zh-CN" sz="2000">
                <a:solidFill>
                  <a:schemeClr val="tx1"/>
                </a:solidFill>
              </a:rPr>
              <a:t>Do you copy? Affirmative! </a:t>
            </a:r>
          </a:p>
          <a:p>
            <a:pPr marL="0" indent="0">
              <a:buNone/>
            </a:pPr>
            <a:endParaRPr lang="en-US" altLang="zh-CN" sz="2000">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71320" y="963360"/>
              <a:ext cx="11143800" cy="3936960"/>
            </p14:xfrm>
          </p:contentPart>
        </mc:Choice>
        <mc:Fallback>
          <p:pic>
            <p:nvPicPr>
              <p:cNvPr id="2" name="墨迹 1"/>
              <p:cNvPicPr/>
              <p:nvPr/>
            </p:nvPicPr>
            <p:blipFill>
              <a:blip r:embed="rId5"/>
              <a:stretch>
                <a:fillRect/>
              </a:stretch>
            </p:blipFill>
            <p:spPr>
              <a:xfrm>
                <a:off x="561960" y="954000"/>
                <a:ext cx="11162520" cy="3955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65785"/>
            <a:ext cx="10968990" cy="5683885"/>
          </a:xfrm>
          <a:ln>
            <a:solidFill>
              <a:schemeClr val="accent1"/>
            </a:solidFill>
          </a:ln>
        </p:spPr>
        <p:txBody>
          <a:bodyPr/>
          <a:lstStyle/>
          <a:p>
            <a:pPr marL="0" indent="0">
              <a:buNone/>
            </a:pPr>
            <a:r>
              <a:rPr lang="en-US" altLang="zh-CN" b="1">
                <a:solidFill>
                  <a:srgbClr val="FF0000"/>
                </a:solidFill>
              </a:rPr>
              <a:t>P</a:t>
            </a:r>
            <a:r>
              <a:rPr lang="en-US" altLang="zh-CN" b="1" baseline="-25000">
                <a:solidFill>
                  <a:srgbClr val="FF0000"/>
                </a:solidFill>
              </a:rPr>
              <a:t>221</a:t>
            </a:r>
            <a:r>
              <a:rPr lang="zh-CN" altLang="en-US" b="1">
                <a:solidFill>
                  <a:srgbClr val="FF0000"/>
                </a:solidFill>
              </a:rPr>
              <a:t>情绪语言</a:t>
            </a:r>
          </a:p>
          <a:p>
            <a:pPr marL="0" indent="0">
              <a:buNone/>
            </a:pPr>
            <a:r>
              <a:rPr lang="en-US" altLang="zh-CN" sz="2000">
                <a:solidFill>
                  <a:schemeClr val="tx1"/>
                </a:solidFill>
              </a:rPr>
              <a:t>reassure=put / set one’s mind at ease / rest </a:t>
            </a:r>
            <a:r>
              <a:rPr lang="zh-CN" altLang="en-US" sz="2000">
                <a:solidFill>
                  <a:schemeClr val="tx1"/>
                </a:solidFill>
              </a:rPr>
              <a:t>安心、打消疑虑</a:t>
            </a:r>
          </a:p>
          <a:p>
            <a:pPr marL="0" indent="0">
              <a:buNone/>
            </a:pPr>
            <a:r>
              <a:rPr lang="en-US" altLang="zh-CN" sz="2000">
                <a:solidFill>
                  <a:schemeClr val="tx1"/>
                </a:solidFill>
              </a:rPr>
              <a:t>They tried to reassure her, but she still felt anxious. </a:t>
            </a:r>
          </a:p>
          <a:p>
            <a:pPr marL="0" indent="0">
              <a:buNone/>
            </a:pPr>
            <a:r>
              <a:rPr lang="en-US" altLang="zh-CN" sz="2000">
                <a:solidFill>
                  <a:schemeClr val="tx1"/>
                </a:solidFill>
              </a:rPr>
              <a:t>assure</a:t>
            </a:r>
            <a:r>
              <a:rPr lang="zh-CN" altLang="en-US" sz="2000">
                <a:solidFill>
                  <a:schemeClr val="tx1"/>
                </a:solidFill>
              </a:rPr>
              <a:t>保证、确保</a:t>
            </a:r>
          </a:p>
          <a:p>
            <a:pPr marL="0" indent="0">
              <a:buNone/>
            </a:pPr>
            <a:r>
              <a:rPr lang="en-US" altLang="zh-CN" sz="2000">
                <a:solidFill>
                  <a:schemeClr val="tx1"/>
                </a:solidFill>
              </a:rPr>
              <a:t>rest assured</a:t>
            </a:r>
            <a:r>
              <a:rPr lang="zh-CN" altLang="en-US" sz="2000">
                <a:solidFill>
                  <a:schemeClr val="tx1"/>
                </a:solidFill>
              </a:rPr>
              <a:t>尽管放心</a:t>
            </a:r>
          </a:p>
          <a:p>
            <a:pPr marL="0" indent="0">
              <a:buNone/>
            </a:pPr>
            <a:r>
              <a:rPr lang="en-US" altLang="zh-CN" sz="2000">
                <a:solidFill>
                  <a:schemeClr val="tx1"/>
                </a:solidFill>
              </a:rPr>
              <a:t>Please rest assured. Your concerns will not fall on deaf ears. </a:t>
            </a:r>
          </a:p>
          <a:p>
            <a:pPr marL="0" indent="0">
              <a:buNone/>
            </a:pPr>
            <a:r>
              <a:rPr lang="en-US" altLang="zh-CN" sz="2000">
                <a:solidFill>
                  <a:schemeClr val="tx1"/>
                </a:solidFill>
              </a:rPr>
              <a:t>soothe</a:t>
            </a:r>
            <a:r>
              <a:rPr lang="zh-CN" altLang="en-US" sz="2000">
                <a:solidFill>
                  <a:schemeClr val="tx1"/>
                </a:solidFill>
              </a:rPr>
              <a:t>抚慰</a:t>
            </a:r>
          </a:p>
          <a:p>
            <a:pPr marL="0" indent="0">
              <a:buNone/>
            </a:pPr>
            <a:r>
              <a:rPr lang="en-US" altLang="zh-CN" sz="2000">
                <a:solidFill>
                  <a:schemeClr val="tx1"/>
                </a:solidFill>
              </a:rPr>
              <a:t>She soothed the crying child by humming a lullaby. </a:t>
            </a:r>
          </a:p>
          <a:p>
            <a:pPr marL="0" indent="0">
              <a:buNone/>
            </a:pPr>
            <a:r>
              <a:rPr lang="en-US" altLang="zh-CN" sz="2000">
                <a:solidFill>
                  <a:schemeClr val="tx1"/>
                </a:solidFill>
              </a:rPr>
              <a:t>console</a:t>
            </a:r>
            <a:r>
              <a:rPr lang="zh-CN" altLang="en-US" sz="2000">
                <a:solidFill>
                  <a:schemeClr val="tx1"/>
                </a:solidFill>
              </a:rPr>
              <a:t>安慰、抚慰</a:t>
            </a:r>
          </a:p>
          <a:p>
            <a:pPr marL="0" indent="0">
              <a:buNone/>
            </a:pPr>
            <a:r>
              <a:rPr lang="en-US" altLang="zh-CN" sz="2000">
                <a:solidFill>
                  <a:schemeClr val="tx1"/>
                </a:solidFill>
              </a:rPr>
              <a:t>She put a consoling arm around his shoulders. </a:t>
            </a:r>
          </a:p>
          <a:p>
            <a:pPr marL="0" indent="0">
              <a:buNone/>
            </a:pPr>
            <a:endParaRPr lang="zh-CN" altLang="en-US"/>
          </a:p>
          <a:p>
            <a:pPr marL="0" indent="0">
              <a:buNone/>
            </a:pPr>
            <a:endParaRPr lang="zh-CN" altLang="en-US"/>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11200" y="1014120"/>
              <a:ext cx="7886160" cy="4296960"/>
            </p14:xfrm>
          </p:contentPart>
        </mc:Choice>
        <mc:Fallback>
          <p:pic>
            <p:nvPicPr>
              <p:cNvPr id="2" name="墨迹 1"/>
              <p:cNvPicPr/>
              <p:nvPr/>
            </p:nvPicPr>
            <p:blipFill>
              <a:blip r:embed="rId5"/>
              <a:stretch>
                <a:fillRect/>
              </a:stretch>
            </p:blipFill>
            <p:spPr>
              <a:xfrm>
                <a:off x="501840" y="1004760"/>
                <a:ext cx="7904880" cy="4315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buNone/>
            </a:pPr>
            <a:r>
              <a:rPr lang="en-US" altLang="zh-CN" sz="2000" b="1">
                <a:solidFill>
                  <a:schemeClr val="tx1"/>
                </a:solidFill>
                <a:effectLst>
                  <a:outerShdw blurRad="38100" dist="38100" dir="2700000" algn="tl">
                    <a:srgbClr val="000000">
                      <a:alpha val="43137"/>
                    </a:srgbClr>
                  </a:outerShdw>
                </a:effectLst>
              </a:rPr>
              <a:t>compliment</a:t>
            </a:r>
            <a:r>
              <a:rPr lang="zh-CN" altLang="en-US" sz="2000" b="1">
                <a:solidFill>
                  <a:schemeClr val="tx1"/>
                </a:solidFill>
                <a:effectLst>
                  <a:outerShdw blurRad="38100" dist="38100" dir="2700000" algn="tl">
                    <a:srgbClr val="000000">
                      <a:alpha val="43137"/>
                    </a:srgbClr>
                  </a:outerShdw>
                </a:effectLst>
              </a:rPr>
              <a:t>恭维、赞美</a:t>
            </a:r>
          </a:p>
          <a:p>
            <a:pPr marL="0" indent="0">
              <a:buNone/>
            </a:pPr>
            <a:endParaRPr lang="zh-CN" altLang="en-US" sz="2000" b="1">
              <a:solidFill>
                <a:schemeClr val="tx1"/>
              </a:solidFill>
              <a:effectLst>
                <a:outerShdw blurRad="38100" dist="38100" dir="2700000" algn="tl">
                  <a:srgbClr val="000000">
                    <a:alpha val="43137"/>
                  </a:srgbClr>
                </a:outerShdw>
              </a:effectLst>
            </a:endParaRPr>
          </a:p>
        </p:txBody>
      </p:sp>
      <p:pic>
        <p:nvPicPr>
          <p:cNvPr id="4" name="图片 3" descr="Screenshot_20251218_234642_cn.dictcn.android.digi"/>
          <p:cNvPicPr>
            <a:picLocks noChangeAspect="1"/>
          </p:cNvPicPr>
          <p:nvPr/>
        </p:nvPicPr>
        <p:blipFill>
          <a:blip r:embed="rId4"/>
          <a:stretch>
            <a:fillRect/>
          </a:stretch>
        </p:blipFill>
        <p:spPr>
          <a:xfrm>
            <a:off x="779780" y="1108710"/>
            <a:ext cx="8002905" cy="361759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949320" y="939600"/>
              <a:ext cx="5276880" cy="2280240"/>
            </p14:xfrm>
          </p:contentPart>
        </mc:Choice>
        <mc:Fallback>
          <p:pic>
            <p:nvPicPr>
              <p:cNvPr id="2" name="墨迹 1"/>
              <p:cNvPicPr/>
              <p:nvPr/>
            </p:nvPicPr>
            <p:blipFill>
              <a:blip r:embed="rId6"/>
              <a:stretch>
                <a:fillRect/>
              </a:stretch>
            </p:blipFill>
            <p:spPr>
              <a:xfrm>
                <a:off x="939960" y="930240"/>
                <a:ext cx="5295600" cy="22989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125"/>
            <a:ext cx="10968990" cy="5757545"/>
          </a:xfrm>
        </p:spPr>
        <p:txBody>
          <a:bodyPr/>
          <a:lstStyle/>
          <a:p>
            <a:pPr marL="0" indent="0">
              <a:buNone/>
            </a:pPr>
            <a:endParaRPr lang="zh-CN" altLang="en-US"/>
          </a:p>
        </p:txBody>
      </p:sp>
      <p:pic>
        <p:nvPicPr>
          <p:cNvPr id="4" name="图片 3" descr="Screenshot_20251218_195317"/>
          <p:cNvPicPr>
            <a:picLocks noChangeAspect="1"/>
          </p:cNvPicPr>
          <p:nvPr/>
        </p:nvPicPr>
        <p:blipFill>
          <a:blip r:embed="rId4"/>
          <a:stretch>
            <a:fillRect/>
          </a:stretch>
        </p:blipFill>
        <p:spPr>
          <a:xfrm>
            <a:off x="97790" y="635"/>
            <a:ext cx="12027535" cy="675957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977760" y="101160"/>
              <a:ext cx="10587600" cy="2589120"/>
            </p14:xfrm>
          </p:contentPart>
        </mc:Choice>
        <mc:Fallback>
          <p:pic>
            <p:nvPicPr>
              <p:cNvPr id="2" name="墨迹 1"/>
              <p:cNvPicPr/>
              <p:nvPr/>
            </p:nvPicPr>
            <p:blipFill>
              <a:blip r:embed="rId6"/>
              <a:stretch>
                <a:fillRect/>
              </a:stretch>
            </p:blipFill>
            <p:spPr>
              <a:xfrm>
                <a:off x="968400" y="91800"/>
                <a:ext cx="10606320" cy="26078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9580"/>
            <a:ext cx="10968990" cy="5800090"/>
          </a:xfrm>
        </p:spPr>
        <p:txBody>
          <a:bodyPr/>
          <a:lstStyle/>
          <a:p>
            <a:pPr marL="0" indent="0">
              <a:buNone/>
            </a:pPr>
            <a:endParaRPr lang="zh-CN" altLang="en-US"/>
          </a:p>
        </p:txBody>
      </p:sp>
      <p:pic>
        <p:nvPicPr>
          <p:cNvPr id="5" name="图片 4" descr="Screenshot_20251218_235142"/>
          <p:cNvPicPr>
            <a:picLocks noChangeAspect="1"/>
          </p:cNvPicPr>
          <p:nvPr/>
        </p:nvPicPr>
        <p:blipFill>
          <a:blip r:embed="rId4"/>
          <a:stretch>
            <a:fillRect/>
          </a:stretch>
        </p:blipFill>
        <p:spPr>
          <a:xfrm>
            <a:off x="214630" y="206375"/>
            <a:ext cx="11783695" cy="622363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1751040" y="1862280"/>
              <a:ext cx="6397560" cy="674640"/>
            </p14:xfrm>
          </p:contentPart>
        </mc:Choice>
        <mc:Fallback>
          <p:pic>
            <p:nvPicPr>
              <p:cNvPr id="2" name="墨迹 1"/>
              <p:cNvPicPr/>
              <p:nvPr/>
            </p:nvPicPr>
            <p:blipFill>
              <a:blip r:embed="rId6"/>
              <a:stretch>
                <a:fillRect/>
              </a:stretch>
            </p:blipFill>
            <p:spPr>
              <a:xfrm>
                <a:off x="1741680" y="1852920"/>
                <a:ext cx="6416280" cy="6933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noAutofit/>
          </a:bodyPr>
          <a:lstStyle/>
          <a:p>
            <a:pPr marL="0" indent="0" algn="just">
              <a:lnSpc>
                <a:spcPts val="2400"/>
              </a:lnSpc>
              <a:spcAft>
                <a:spcPts val="0"/>
              </a:spcAft>
              <a:buNone/>
            </a:pPr>
            <a:r>
              <a:rPr lang="en-US" altLang="zh-CN" sz="2000" b="1" i="1">
                <a:solidFill>
                  <a:schemeClr val="tx1"/>
                </a:solidFill>
                <a:effectLst>
                  <a:outerShdw blurRad="38100" dist="38100" dir="2700000" algn="tl">
                    <a:srgbClr val="000000">
                      <a:alpha val="43137"/>
                    </a:srgbClr>
                  </a:outerShdw>
                </a:effectLst>
                <a:latin typeface="Sitka Small" charset="0"/>
                <a:cs typeface="Sitka Small" charset="0"/>
              </a:rPr>
              <a:t>I thought they would walk away or tell me to leave. </a:t>
            </a:r>
          </a:p>
          <a:p>
            <a:pPr marL="0" indent="0" algn="just">
              <a:lnSpc>
                <a:spcPts val="2400"/>
              </a:lnSpc>
              <a:spcAft>
                <a:spcPts val="0"/>
              </a:spcAft>
              <a:buNone/>
            </a:pPr>
            <a:r>
              <a:rPr lang="en-US" altLang="zh-CN" sz="2000">
                <a:solidFill>
                  <a:schemeClr val="tx1"/>
                </a:solidFill>
                <a:latin typeface="Sitka Small" charset="0"/>
                <a:cs typeface="Sitka Small" charset="0"/>
              </a:rPr>
              <a:t>Instead, Katrina leaned closer, her eyes widening with genuine interest. “That smells amazing!” she exclaimed. “What is it?” Before I could stammer a reply, the other girls gathered around. Hesitantly, I explained it was my mom’s fried tofu, a traditional Chinese dish. To my astonishment, Katrina wanted to try a bite. As she tasted it, she smiled broadly and offered a sincere compliment: “This is delicious!” The others followed, and my lunch became a shared feast. The afternoon passed in warm conversation, and when the final bell rang, I walked home with a light heart, eager to share the news.</a:t>
            </a:r>
          </a:p>
          <a:p>
            <a:pPr marL="0" indent="0" algn="just">
              <a:lnSpc>
                <a:spcPts val="2400"/>
              </a:lnSpc>
              <a:spcAft>
                <a:spcPts val="0"/>
              </a:spcAft>
              <a:buNone/>
            </a:pPr>
            <a:r>
              <a:rPr lang="en-US" altLang="zh-CN" sz="2000" b="1" i="1">
                <a:solidFill>
                  <a:schemeClr val="tx1"/>
                </a:solidFill>
                <a:effectLst>
                  <a:outerShdw blurRad="38100" dist="38100" dir="2700000" algn="tl">
                    <a:srgbClr val="000000">
                      <a:alpha val="43137"/>
                    </a:srgbClr>
                  </a:outerShdw>
                </a:effectLst>
                <a:latin typeface="Sitka Small" charset="0"/>
                <a:cs typeface="Sitka Small" charset="0"/>
              </a:rPr>
              <a:t>When I arrived home, my mom asked how my day went. </a:t>
            </a:r>
          </a:p>
          <a:p>
            <a:pPr marL="0" indent="0" algn="just">
              <a:lnSpc>
                <a:spcPts val="2400"/>
              </a:lnSpc>
              <a:spcAft>
                <a:spcPts val="0"/>
              </a:spcAft>
              <a:buNone/>
            </a:pPr>
            <a:r>
              <a:rPr lang="en-US" altLang="zh-CN" sz="2000">
                <a:solidFill>
                  <a:schemeClr val="tx1"/>
                </a:solidFill>
                <a:latin typeface="Sitka Small" charset="0"/>
                <a:cs typeface="Sitka Small" charset="0"/>
              </a:rPr>
              <a:t>With delight, I described the lunch: how the girls had embraced the food I once feared would isolate me. Mother sighed, her usual worry melting into relief. “Tomorrow, I’ll pack you something different,” she said, her eyes sparkling. “Let them fall in love with our food, bite by bite.” It was her simple pride that made me see the truth: my shame had never been about the food, but my own insecurity. That day, I learned that authenticity builds bridges and what makes us different can become what connects us most deeply.</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41520" y="787680"/>
              <a:ext cx="8110800" cy="4381560"/>
            </p14:xfrm>
          </p:contentPart>
        </mc:Choice>
        <mc:Fallback>
          <p:pic>
            <p:nvPicPr>
              <p:cNvPr id="2" name="墨迹 1"/>
              <p:cNvPicPr/>
              <p:nvPr/>
            </p:nvPicPr>
            <p:blipFill>
              <a:blip r:embed="rId5"/>
              <a:stretch>
                <a:fillRect/>
              </a:stretch>
            </p:blipFill>
            <p:spPr>
              <a:xfrm>
                <a:off x="632160" y="778320"/>
                <a:ext cx="8129520" cy="44002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lstStyle/>
          <a:p>
            <a:pPr marL="0" indent="0">
              <a:buNone/>
            </a:pPr>
            <a:r>
              <a:rPr lang="en-US" altLang="zh-CN" sz="2000">
                <a:solidFill>
                  <a:schemeClr val="tx1"/>
                </a:solidFill>
                <a:effectLst>
                  <a:outerShdw blurRad="38100" dist="38100" dir="2700000" algn="tl">
                    <a:srgbClr val="000000">
                      <a:alpha val="43137"/>
                    </a:srgbClr>
                  </a:outerShdw>
                </a:effectLst>
                <a:latin typeface="Sitka Small" charset="0"/>
                <a:cs typeface="Sitka Small" charset="0"/>
              </a:rPr>
              <a:t>make amends</a:t>
            </a:r>
            <a:r>
              <a:rPr lang="zh-CN" altLang="en-US" sz="2000">
                <a:solidFill>
                  <a:schemeClr val="tx1"/>
                </a:solidFill>
                <a:effectLst>
                  <a:outerShdw blurRad="38100" dist="38100" dir="2700000" algn="tl">
                    <a:srgbClr val="000000">
                      <a:alpha val="43137"/>
                    </a:srgbClr>
                  </a:outerShdw>
                </a:effectLst>
                <a:latin typeface="Sitka Small" charset="0"/>
                <a:cs typeface="Sitka Small" charset="0"/>
              </a:rPr>
              <a:t>弥补过失</a:t>
            </a:r>
          </a:p>
          <a:p>
            <a:pPr marL="0" indent="0">
              <a:buNone/>
            </a:pPr>
            <a:r>
              <a:rPr lang="en-US" altLang="zh-CN" sz="2000">
                <a:solidFill>
                  <a:schemeClr val="tx1"/>
                </a:solidFill>
                <a:latin typeface="Sitka Small" charset="0"/>
                <a:cs typeface="Sitka Small" charset="0"/>
              </a:rPr>
              <a:t>He tried to make amends by helping her clean up. </a:t>
            </a:r>
          </a:p>
          <a:p>
            <a:pPr marL="0" indent="0">
              <a:buNone/>
            </a:pPr>
            <a:r>
              <a:rPr lang="en-US" altLang="zh-CN" sz="2000">
                <a:solidFill>
                  <a:schemeClr val="tx1"/>
                </a:solidFill>
                <a:latin typeface="Sitka Small" charset="0"/>
                <a:cs typeface="Sitka Small" charset="0"/>
              </a:rPr>
              <a:t>make amends to sb. for sth. </a:t>
            </a:r>
            <a:r>
              <a:rPr lang="zh-CN" altLang="en-US" sz="2000">
                <a:solidFill>
                  <a:schemeClr val="tx1"/>
                </a:solidFill>
                <a:latin typeface="Sitka Small" charset="0"/>
                <a:cs typeface="Sitka Small" charset="0"/>
              </a:rPr>
              <a:t>赔不是、赔偿、将功补过</a:t>
            </a:r>
            <a:r>
              <a:rPr lang="en-US" altLang="zh-CN" sz="2000">
                <a:solidFill>
                  <a:schemeClr val="tx1"/>
                </a:solidFill>
                <a:latin typeface="Sitka Small" charset="0"/>
                <a:cs typeface="Sitka Small" charset="0"/>
              </a:rPr>
              <a:t>=make up for </a:t>
            </a:r>
          </a:p>
          <a:p>
            <a:pPr marL="0" indent="0">
              <a:buNone/>
            </a:pPr>
            <a:r>
              <a:rPr lang="en-US" altLang="zh-CN" sz="2000">
                <a:solidFill>
                  <a:schemeClr val="tx1"/>
                </a:solidFill>
                <a:effectLst>
                  <a:outerShdw blurRad="38100" dist="38100" dir="2700000" algn="tl">
                    <a:srgbClr val="000000">
                      <a:alpha val="43137"/>
                    </a:srgbClr>
                  </a:outerShdw>
                </a:effectLst>
                <a:latin typeface="Sitka Small" charset="0"/>
                <a:cs typeface="Sitka Small" charset="0"/>
              </a:rPr>
              <a:t>relate</a:t>
            </a:r>
            <a:r>
              <a:rPr lang="zh-CN" altLang="en-US" sz="2000">
                <a:solidFill>
                  <a:schemeClr val="tx1"/>
                </a:solidFill>
                <a:effectLst>
                  <a:outerShdw blurRad="38100" dist="38100" dir="2700000" algn="tl">
                    <a:srgbClr val="000000">
                      <a:alpha val="43137"/>
                    </a:srgbClr>
                  </a:outerShdw>
                </a:effectLst>
                <a:latin typeface="Sitka Small" charset="0"/>
                <a:cs typeface="Sitka Small" charset="0"/>
              </a:rPr>
              <a:t>讲述、讲起</a:t>
            </a:r>
          </a:p>
          <a:p>
            <a:pPr marL="0" indent="0">
              <a:buNone/>
            </a:pPr>
            <a:r>
              <a:rPr lang="en-US" altLang="zh-CN" sz="2000">
                <a:solidFill>
                  <a:schemeClr val="tx1"/>
                </a:solidFill>
                <a:latin typeface="Sitka Small" charset="0"/>
                <a:cs typeface="Sitka Small" charset="0"/>
              </a:rPr>
              <a:t>She related how she overcame the challenge. </a:t>
            </a:r>
          </a:p>
          <a:p>
            <a:pPr marL="0" indent="0">
              <a:buNone/>
            </a:pPr>
            <a:r>
              <a:rPr lang="en-US" altLang="zh-CN" sz="2000">
                <a:solidFill>
                  <a:schemeClr val="tx1"/>
                </a:solidFill>
                <a:latin typeface="Sitka Small" charset="0"/>
                <a:cs typeface="Sitka Small" charset="0"/>
              </a:rPr>
              <a:t>(relate</a:t>
            </a:r>
            <a:r>
              <a:rPr lang="zh-CN" altLang="en-US" sz="2000">
                <a:solidFill>
                  <a:schemeClr val="tx1"/>
                </a:solidFill>
                <a:latin typeface="Sitka Small" charset="0"/>
                <a:cs typeface="Sitka Small" charset="0"/>
              </a:rPr>
              <a:t>是个一词多义单词，主要的一词多义是理解、认同：</a:t>
            </a:r>
            <a:r>
              <a:rPr lang="en-US" altLang="zh-CN" sz="2000">
                <a:solidFill>
                  <a:schemeClr val="tx1"/>
                </a:solidFill>
                <a:latin typeface="Sitka Small" charset="0"/>
                <a:cs typeface="Sitka Small" charset="0"/>
              </a:rPr>
              <a:t>relate to) </a:t>
            </a:r>
          </a:p>
          <a:p>
            <a:pPr marL="0" indent="0">
              <a:buNone/>
            </a:pPr>
            <a:r>
              <a:rPr lang="en-US" altLang="zh-CN" sz="2000">
                <a:solidFill>
                  <a:schemeClr val="tx1"/>
                </a:solidFill>
                <a:latin typeface="Sitka Small" charset="0"/>
                <a:cs typeface="Sitka Small" charset="0"/>
              </a:rPr>
              <a:t>We w</a:t>
            </a:r>
            <a:r>
              <a:rPr lang="en-US" altLang="zh-CN" sz="2000" u="sng">
                <a:solidFill>
                  <a:schemeClr val="tx1"/>
                </a:solidFill>
                <a:latin typeface="Sitka Small" charset="0"/>
                <a:cs typeface="Sitka Small" charset="0"/>
              </a:rPr>
              <a:t>         </a:t>
            </a:r>
            <a:r>
              <a:rPr lang="en-US" altLang="zh-CN" sz="2000">
                <a:solidFill>
                  <a:schemeClr val="tx1"/>
                </a:solidFill>
                <a:latin typeface="Sitka Small" charset="0"/>
                <a:cs typeface="Sitka Small" charset="0"/>
              </a:rPr>
              <a:t> away (</a:t>
            </a:r>
            <a:r>
              <a:rPr lang="zh-CN" altLang="en-US" sz="2000">
                <a:solidFill>
                  <a:schemeClr val="tx1"/>
                </a:solidFill>
                <a:latin typeface="Sitka Small" charset="0"/>
                <a:cs typeface="Sitka Small" charset="0"/>
              </a:rPr>
              <a:t>消磨时间</a:t>
            </a:r>
            <a:r>
              <a:rPr lang="en-US" altLang="zh-CN" sz="2000">
                <a:solidFill>
                  <a:schemeClr val="tx1"/>
                </a:solidFill>
                <a:latin typeface="Sitka Small" charset="0"/>
                <a:cs typeface="Sitka Small" charset="0"/>
              </a:rPr>
              <a:t>) the afternoon playing cards in front of the fire. </a:t>
            </a:r>
          </a:p>
          <a:p>
            <a:pPr marL="0" indent="0">
              <a:buNone/>
            </a:pPr>
            <a:r>
              <a:rPr lang="en-US" altLang="zh-CN" sz="2000">
                <a:solidFill>
                  <a:schemeClr val="tx1"/>
                </a:solidFill>
                <a:latin typeface="Sitka Small" charset="0"/>
                <a:cs typeface="Sitka Small" charset="0"/>
              </a:rPr>
              <a:t>She gave permission to the plane to t</a:t>
            </a:r>
            <a:r>
              <a:rPr lang="en-US" altLang="zh-CN" sz="2000" u="sng">
                <a:solidFill>
                  <a:schemeClr val="tx1"/>
                </a:solidFill>
                <a:latin typeface="Sitka Small" charset="0"/>
                <a:cs typeface="Sitka Small" charset="0"/>
              </a:rPr>
              <a:t>           </a:t>
            </a:r>
            <a:r>
              <a:rPr lang="en-US" altLang="zh-CN" sz="2000">
                <a:solidFill>
                  <a:schemeClr val="tx1"/>
                </a:solidFill>
                <a:latin typeface="Sitka Small" charset="0"/>
                <a:cs typeface="Sitka Small" charset="0"/>
              </a:rPr>
              <a:t> (</a:t>
            </a:r>
            <a:r>
              <a:rPr lang="zh-CN" altLang="en-US" sz="2000">
                <a:solidFill>
                  <a:schemeClr val="tx1"/>
                </a:solidFill>
                <a:latin typeface="Sitka Small" charset="0"/>
                <a:cs typeface="Sitka Small" charset="0"/>
              </a:rPr>
              <a:t>飞机滑行</a:t>
            </a:r>
            <a:r>
              <a:rPr lang="en-US" altLang="zh-CN" sz="2000">
                <a:solidFill>
                  <a:schemeClr val="tx1"/>
                </a:solidFill>
                <a:latin typeface="Sitka Small" charset="0"/>
                <a:cs typeface="Sitka Small" charset="0"/>
              </a:rPr>
              <a:t>) into position and hold for takeoff. </a:t>
            </a:r>
          </a:p>
          <a:p>
            <a:pPr marL="0" indent="0">
              <a:buNone/>
            </a:pPr>
            <a:r>
              <a:rPr lang="en-US" altLang="zh-CN" sz="2000">
                <a:solidFill>
                  <a:schemeClr val="tx1"/>
                </a:solidFill>
                <a:latin typeface="Sitka Small" charset="0"/>
                <a:cs typeface="Sitka Small" charset="0"/>
              </a:rPr>
              <a:t>She was s</a:t>
            </a:r>
            <a:r>
              <a:rPr lang="en-US" altLang="zh-CN" sz="2000" u="sng">
                <a:solidFill>
                  <a:schemeClr val="tx1"/>
                </a:solidFill>
                <a:latin typeface="Sitka Small" charset="0"/>
                <a:cs typeface="Sitka Small" charset="0"/>
              </a:rPr>
              <a:t>          </a:t>
            </a:r>
            <a:r>
              <a:rPr lang="en-US" altLang="zh-CN" sz="2000">
                <a:solidFill>
                  <a:schemeClr val="tx1"/>
                </a:solidFill>
                <a:latin typeface="Sitka Small" charset="0"/>
                <a:cs typeface="Sitka Small" charset="0"/>
              </a:rPr>
              <a:t> (</a:t>
            </a:r>
            <a:r>
              <a:rPr lang="zh-CN" altLang="en-US" sz="2000">
                <a:solidFill>
                  <a:schemeClr val="tx1"/>
                </a:solidFill>
                <a:latin typeface="Sitka Small" charset="0"/>
                <a:cs typeface="Sitka Small" charset="0"/>
              </a:rPr>
              <a:t>穿戴、显摆</a:t>
            </a:r>
            <a:r>
              <a:rPr lang="en-US" altLang="zh-CN" sz="2000">
                <a:solidFill>
                  <a:schemeClr val="tx1"/>
                </a:solidFill>
                <a:latin typeface="Sitka Small" charset="0"/>
                <a:cs typeface="Sitka Small" charset="0"/>
              </a:rPr>
              <a:t>) a T-shirt with the company’s logo on it. </a:t>
            </a:r>
          </a:p>
          <a:p>
            <a:pPr marL="0" indent="0">
              <a:buNone/>
            </a:pPr>
            <a:endParaRPr lang="en-US" altLang="zh-CN"/>
          </a:p>
          <a:p>
            <a:pPr marL="0" indent="0">
              <a:buNone/>
            </a:pPr>
            <a:endParaRPr lang="en-US" altLang="zh-CN"/>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94680" y="987840"/>
              <a:ext cx="9308160" cy="5046120"/>
            </p14:xfrm>
          </p:contentPart>
        </mc:Choice>
        <mc:Fallback>
          <p:pic>
            <p:nvPicPr>
              <p:cNvPr id="2" name="墨迹 1"/>
              <p:cNvPicPr/>
              <p:nvPr/>
            </p:nvPicPr>
            <p:blipFill>
              <a:blip r:embed="rId5"/>
              <a:stretch>
                <a:fillRect/>
              </a:stretch>
            </p:blipFill>
            <p:spPr>
              <a:xfrm>
                <a:off x="985320" y="978480"/>
                <a:ext cx="9326880" cy="50648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additive="base">
                                        <p:cTn id="1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buNone/>
            </a:pPr>
            <a:r>
              <a:rPr lang="en-US" altLang="zh-CN"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deliver</a:t>
            </a:r>
            <a:r>
              <a:rPr lang="zh-CN" altLang="en-US"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做演讲</a:t>
            </a:r>
          </a:p>
          <a:p>
            <a:pPr marL="0" indent="0">
              <a:buNone/>
            </a:pPr>
            <a:r>
              <a:rPr lang="en-US" altLang="zh-CN" sz="2000">
                <a:solidFill>
                  <a:schemeClr val="tx1"/>
                </a:solidFill>
                <a:latin typeface="Bookman Old Style" panose="02050604050505020204" charset="0"/>
                <a:cs typeface="Bookman Old Style" panose="02050604050505020204" charset="0"/>
              </a:rPr>
              <a:t>She is due to deliver a lecture on genetic engineering. </a:t>
            </a:r>
          </a:p>
          <a:p>
            <a:pPr marL="0" indent="0">
              <a:buNone/>
            </a:pPr>
            <a:r>
              <a:rPr lang="en-US" altLang="zh-CN" sz="2000">
                <a:solidFill>
                  <a:schemeClr val="tx1"/>
                </a:solidFill>
                <a:latin typeface="Bookman Old Style" panose="02050604050505020204" charset="0"/>
                <a:cs typeface="Bookman Old Style" panose="02050604050505020204" charset="0"/>
              </a:rPr>
              <a:t>He delivered his lines confidently. </a:t>
            </a:r>
          </a:p>
          <a:p>
            <a:pPr marL="0" indent="0">
              <a:buNone/>
            </a:pPr>
            <a:r>
              <a:rPr lang="en-US" altLang="zh-CN" sz="2000">
                <a:solidFill>
                  <a:schemeClr val="tx1"/>
                </a:solidFill>
                <a:latin typeface="Bookman Old Style" panose="02050604050505020204" charset="0"/>
                <a:cs typeface="Bookman Old Style" panose="02050604050505020204" charset="0"/>
              </a:rPr>
              <a:t>The jury finally delivered its verdict. </a:t>
            </a:r>
          </a:p>
          <a:p>
            <a:pPr marL="0" indent="0">
              <a:buNone/>
            </a:pPr>
            <a:r>
              <a:rPr lang="en-US" altLang="zh-CN" sz="2000">
                <a:solidFill>
                  <a:schemeClr val="tx1"/>
                </a:solidFill>
                <a:latin typeface="Bookman Old Style" panose="02050604050505020204" charset="0"/>
                <a:cs typeface="Bookman Old Style" panose="02050604050505020204" charset="0"/>
              </a:rPr>
              <a:t>He has promised to finish the job by June and I am sure he will deliver. </a:t>
            </a:r>
          </a:p>
          <a:p>
            <a:pPr marL="0" indent="0">
              <a:buNone/>
            </a:pPr>
            <a:r>
              <a:rPr lang="en-US" altLang="zh-CN" sz="2000">
                <a:solidFill>
                  <a:schemeClr val="tx1"/>
                </a:solidFill>
                <a:latin typeface="Bookman Old Style" panose="02050604050505020204" charset="0"/>
                <a:cs typeface="Bookman Old Style" panose="02050604050505020204" charset="0"/>
              </a:rPr>
              <a:t>The team delivered a stunning victory last night. </a:t>
            </a:r>
          </a:p>
          <a:p>
            <a:pPr marL="0" indent="0">
              <a:buNone/>
            </a:pPr>
            <a:r>
              <a:rPr lang="en-US" altLang="zh-CN" sz="2000">
                <a:solidFill>
                  <a:schemeClr val="tx1"/>
                </a:solidFill>
                <a:latin typeface="Bookman Old Style" panose="02050604050505020204" charset="0"/>
                <a:cs typeface="Bookman Old Style" panose="02050604050505020204" charset="0"/>
              </a:rPr>
              <a:t>The baby was delivered by Caesarean section. </a:t>
            </a:r>
          </a:p>
          <a:p>
            <a:pPr marL="0" indent="0">
              <a:buNone/>
            </a:pPr>
            <a:r>
              <a:rPr lang="en-US" altLang="zh-CN"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address</a:t>
            </a:r>
            <a:r>
              <a:rPr lang="zh-CN" altLang="en-US"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发表演讲</a:t>
            </a:r>
          </a:p>
          <a:p>
            <a:pPr marL="0" indent="0">
              <a:buNone/>
            </a:pPr>
            <a:r>
              <a:rPr lang="en-US" altLang="zh-CN" sz="2000">
                <a:solidFill>
                  <a:schemeClr val="tx1"/>
                </a:solidFill>
                <a:latin typeface="Bookman Old Style" panose="02050604050505020204" charset="0"/>
                <a:cs typeface="Bookman Old Style" panose="02050604050505020204" charset="0"/>
              </a:rPr>
              <a:t>address a meeting</a:t>
            </a:r>
            <a:r>
              <a:rPr lang="zh-CN" altLang="en-US" sz="2000">
                <a:solidFill>
                  <a:schemeClr val="tx1"/>
                </a:solidFill>
                <a:latin typeface="Bookman Old Style" panose="02050604050505020204" charset="0"/>
                <a:cs typeface="Bookman Old Style" panose="02050604050505020204" charset="0"/>
              </a:rPr>
              <a:t>在会议上发表演讲</a:t>
            </a:r>
          </a:p>
          <a:p>
            <a:pPr marL="0" indent="0">
              <a:buNone/>
            </a:pPr>
            <a:r>
              <a:rPr lang="en-US" altLang="zh-CN" sz="2000">
                <a:solidFill>
                  <a:schemeClr val="tx1"/>
                </a:solidFill>
                <a:latin typeface="Bookman Old Style" panose="02050604050505020204" charset="0"/>
                <a:cs typeface="Bookman Old Style" panose="02050604050505020204" charset="0"/>
              </a:rPr>
              <a:t>address the opening (closing) ceremony</a:t>
            </a:r>
            <a:r>
              <a:rPr lang="zh-CN" altLang="en-US" sz="2000">
                <a:solidFill>
                  <a:schemeClr val="tx1"/>
                </a:solidFill>
                <a:latin typeface="Bookman Old Style" panose="02050604050505020204" charset="0"/>
                <a:cs typeface="Bookman Old Style" panose="02050604050505020204" charset="0"/>
              </a:rPr>
              <a:t>在开幕、闭幕式上演讲</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75440" y="1456200"/>
              <a:ext cx="6115680" cy="3227040"/>
            </p14:xfrm>
          </p:contentPart>
        </mc:Choice>
        <mc:Fallback>
          <p:pic>
            <p:nvPicPr>
              <p:cNvPr id="2" name="墨迹 1"/>
              <p:cNvPicPr/>
              <p:nvPr/>
            </p:nvPicPr>
            <p:blipFill>
              <a:blip r:embed="rId5"/>
              <a:stretch>
                <a:fillRect/>
              </a:stretch>
            </p:blipFill>
            <p:spPr>
              <a:xfrm>
                <a:off x="766080" y="1446840"/>
                <a:ext cx="6134400" cy="3245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noAutofit/>
          </a:bodyPr>
          <a:lstStyle/>
          <a:p>
            <a:pPr marL="0" indent="0">
              <a:spcAft>
                <a:spcPts val="0"/>
              </a:spcAft>
              <a:buNone/>
            </a:pPr>
            <a:r>
              <a:rPr lang="en-US" altLang="zh-CN" sz="1700">
                <a:solidFill>
                  <a:srgbClr val="FF0000"/>
                </a:solidFill>
              </a:rPr>
              <a:t>17.2 </a:t>
            </a:r>
            <a:r>
              <a:rPr lang="zh-CN" altLang="en-US" sz="1700">
                <a:solidFill>
                  <a:srgbClr val="FF0000"/>
                </a:solidFill>
              </a:rPr>
              <a:t>书面与符号表达</a:t>
            </a:r>
          </a:p>
          <a:p>
            <a:pPr marL="0" indent="0">
              <a:spcAft>
                <a:spcPts val="0"/>
              </a:spcAft>
              <a:buNone/>
            </a:pPr>
            <a:r>
              <a:rPr lang="zh-CN" altLang="en-US" sz="1700">
                <a:solidFill>
                  <a:schemeClr val="tx1"/>
                </a:solidFill>
              </a:rPr>
              <a:t>书写类动作</a:t>
            </a:r>
          </a:p>
          <a:p>
            <a:pPr marL="0" indent="0">
              <a:spcAft>
                <a:spcPts val="0"/>
              </a:spcAft>
              <a:buNone/>
            </a:pPr>
            <a:r>
              <a:rPr lang="en-US" altLang="zh-CN" sz="1700">
                <a:solidFill>
                  <a:schemeClr val="tx1"/>
                </a:solidFill>
              </a:rPr>
              <a:t>scribble / scrawl</a:t>
            </a:r>
            <a:r>
              <a:rPr lang="zh-CN" altLang="en-US" sz="1700">
                <a:solidFill>
                  <a:schemeClr val="tx1"/>
                </a:solidFill>
              </a:rPr>
              <a:t>潦草地写</a:t>
            </a:r>
          </a:p>
          <a:p>
            <a:pPr marL="0" indent="0">
              <a:spcAft>
                <a:spcPts val="0"/>
              </a:spcAft>
              <a:buNone/>
            </a:pPr>
            <a:r>
              <a:rPr lang="en-US" altLang="zh-CN" sz="1700">
                <a:solidFill>
                  <a:schemeClr val="tx1"/>
                </a:solidFill>
              </a:rPr>
              <a:t>He scribbled a note before rushing out. </a:t>
            </a:r>
          </a:p>
          <a:p>
            <a:pPr marL="0" indent="0">
              <a:spcAft>
                <a:spcPts val="0"/>
              </a:spcAft>
              <a:buNone/>
            </a:pPr>
            <a:r>
              <a:rPr lang="en-US" altLang="zh-CN" sz="1700">
                <a:solidFill>
                  <a:schemeClr val="tx1"/>
                </a:solidFill>
              </a:rPr>
              <a:t>“I’ll pay you back,” I promised, hastily scribbling his number on a crumpled receipt before sprinting for the bus.</a:t>
            </a:r>
          </a:p>
          <a:p>
            <a:pPr marL="0" indent="0">
              <a:spcAft>
                <a:spcPts val="0"/>
              </a:spcAft>
              <a:buNone/>
            </a:pPr>
            <a:r>
              <a:rPr lang="en-US" altLang="zh-CN" sz="1700">
                <a:solidFill>
                  <a:schemeClr val="tx1"/>
                </a:solidFill>
              </a:rPr>
              <a:t>As we can see, in the first picture, the girl scribbled something on the paper using her feet while the second picture showcased the girl attentively wielded the brush to draw on the canvas. </a:t>
            </a:r>
          </a:p>
          <a:p>
            <a:pPr marL="0" indent="0">
              <a:spcAft>
                <a:spcPts val="0"/>
              </a:spcAft>
              <a:buNone/>
            </a:pPr>
            <a:r>
              <a:rPr lang="en-US" altLang="zh-CN" sz="1700">
                <a:solidFill>
                  <a:schemeClr val="tx1"/>
                </a:solidFill>
              </a:rPr>
              <a:t>draft</a:t>
            </a:r>
            <a:r>
              <a:rPr lang="zh-CN" altLang="en-US" sz="1700">
                <a:solidFill>
                  <a:schemeClr val="tx1"/>
                </a:solidFill>
              </a:rPr>
              <a:t>起草</a:t>
            </a:r>
          </a:p>
          <a:p>
            <a:pPr marL="0" indent="0">
              <a:spcAft>
                <a:spcPts val="0"/>
              </a:spcAft>
              <a:buNone/>
            </a:pPr>
            <a:r>
              <a:rPr lang="en-US" altLang="zh-CN" sz="1700">
                <a:solidFill>
                  <a:schemeClr val="tx1"/>
                </a:solidFill>
              </a:rPr>
              <a:t>He drafted an apology but never sent it. </a:t>
            </a:r>
          </a:p>
          <a:p>
            <a:pPr marL="0" indent="0">
              <a:spcAft>
                <a:spcPts val="0"/>
              </a:spcAft>
              <a:buNone/>
            </a:pPr>
            <a:r>
              <a:rPr lang="en-US" altLang="zh-CN" sz="1700">
                <a:solidFill>
                  <a:schemeClr val="tx1"/>
                </a:solidFill>
              </a:rPr>
              <a:t>craft</a:t>
            </a:r>
            <a:r>
              <a:rPr lang="zh-CN" altLang="en-US" sz="1700">
                <a:solidFill>
                  <a:schemeClr val="tx1"/>
                </a:solidFill>
              </a:rPr>
              <a:t>精心制作</a:t>
            </a:r>
          </a:p>
          <a:p>
            <a:pPr marL="0" indent="0">
              <a:spcAft>
                <a:spcPts val="0"/>
              </a:spcAft>
              <a:buNone/>
            </a:pPr>
            <a:r>
              <a:rPr lang="en-US" altLang="zh-CN" sz="1700">
                <a:solidFill>
                  <a:schemeClr val="tx1"/>
                </a:solidFill>
              </a:rPr>
              <a:t>All the furniture is crafted from natural materials. </a:t>
            </a:r>
          </a:p>
          <a:p>
            <a:pPr marL="0" indent="0">
              <a:spcAft>
                <a:spcPts val="0"/>
              </a:spcAft>
              <a:buNone/>
            </a:pPr>
            <a:r>
              <a:rPr lang="en-US" altLang="zh-CN" sz="1700">
                <a:solidFill>
                  <a:schemeClr val="tx1"/>
                </a:solidFill>
              </a:rPr>
              <a:t>drift</a:t>
            </a:r>
            <a:r>
              <a:rPr lang="zh-CN" altLang="en-US" sz="1700">
                <a:solidFill>
                  <a:schemeClr val="tx1"/>
                </a:solidFill>
              </a:rPr>
              <a:t>漂流、漂移、陷入</a:t>
            </a:r>
          </a:p>
          <a:p>
            <a:pPr marL="0" indent="0">
              <a:spcAft>
                <a:spcPts val="0"/>
              </a:spcAft>
              <a:buNone/>
            </a:pPr>
            <a:r>
              <a:rPr lang="en-US" altLang="zh-CN" sz="1700">
                <a:solidFill>
                  <a:schemeClr val="tx1"/>
                </a:solidFill>
              </a:rPr>
              <a:t>Some people drifted into teachig.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normAutofit/>
          </a:bodyPr>
          <a:lstStyle/>
          <a:p>
            <a:pPr marL="0" indent="0" algn="just">
              <a:lnSpc>
                <a:spcPts val="2200"/>
              </a:lnSpc>
              <a:spcAft>
                <a:spcPts val="0"/>
              </a:spcAft>
              <a:buNone/>
            </a:pPr>
            <a:r>
              <a:rPr lang="zh-CN" altLang="en-US" sz="2000" b="1">
                <a:solidFill>
                  <a:srgbClr val="FF0000"/>
                </a:solidFill>
                <a:latin typeface="Mongolian Baiti" panose="03000500000000000000" charset="0"/>
                <a:cs typeface="Mongolian Baiti" panose="03000500000000000000" charset="0"/>
                <a:sym typeface="+mn-ea"/>
              </a:rPr>
              <a:t>复习上节讲过的重点句子（</a:t>
            </a:r>
            <a:r>
              <a:rPr lang="en-US" altLang="zh-CN" sz="2000" b="1">
                <a:solidFill>
                  <a:srgbClr val="FF0000"/>
                </a:solidFill>
                <a:latin typeface="Mongolian Baiti" panose="03000500000000000000" charset="0"/>
                <a:cs typeface="Mongolian Baiti" panose="03000500000000000000" charset="0"/>
                <a:sym typeface="+mn-ea"/>
              </a:rPr>
              <a:t>5</a:t>
            </a:r>
            <a:r>
              <a:rPr lang="zh-CN" altLang="en-US" sz="2000" b="1">
                <a:solidFill>
                  <a:srgbClr val="FF0000"/>
                </a:solidFill>
                <a:latin typeface="Mongolian Baiti" panose="03000500000000000000" charset="0"/>
                <a:cs typeface="Mongolian Baiti" panose="03000500000000000000" charset="0"/>
                <a:sym typeface="+mn-ea"/>
              </a:rPr>
              <a:t>分钟）</a:t>
            </a:r>
            <a:endParaRPr lang="en-US" altLang="zh-CN" sz="2000" b="1">
              <a:solidFill>
                <a:srgbClr val="FF0000"/>
              </a:solidFill>
              <a:latin typeface="Mongolian Baiti" panose="03000500000000000000" charset="0"/>
              <a:cs typeface="Mongolian Baiti" panose="03000500000000000000" charset="0"/>
              <a:sym typeface="+mn-ea"/>
            </a:endParaRP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1. Without hesitation, I scooped her up and carried her to my truck. Once inside, the warm air blowing from the heater brought color to her pale cheeks.</a:t>
            </a: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2. I realized that our stars, one born of love and the other of discovery, kept us connected across any distance.</a:t>
            </a:r>
            <a:endParaRPr lang="en-US" altLang="zh-CN" sz="2000" i="1">
              <a:solidFill>
                <a:schemeClr val="tx1"/>
              </a:solidFill>
              <a:latin typeface="Mongolian Baiti" panose="03000500000000000000" charset="0"/>
              <a:cs typeface="Mongolian Baiti" panose="03000500000000000000" charset="0"/>
            </a:endParaRP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3. He slid the key in and turned. Then the car roared to life. </a:t>
            </a:r>
            <a:endParaRPr lang="en-US" altLang="zh-CN" sz="2000" i="1">
              <a:solidFill>
                <a:schemeClr val="tx1"/>
              </a:solidFill>
              <a:latin typeface="Mongolian Baiti" panose="03000500000000000000" charset="0"/>
              <a:cs typeface="Mongolian Baiti" panose="03000500000000000000" charset="0"/>
            </a:endParaRP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4. The girl nodded, clutching her schoolbag tightly against her chest</a:t>
            </a:r>
            <a:r>
              <a:rPr lang="en-US" altLang="zh-CN" sz="2000" b="1" i="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 </a:t>
            </a:r>
            <a:r>
              <a:rPr lang="en-US" altLang="zh-CN" sz="2000" i="1">
                <a:solidFill>
                  <a:schemeClr val="tx1"/>
                </a:solidFill>
                <a:latin typeface="Mongolian Baiti" panose="03000500000000000000" charset="0"/>
                <a:cs typeface="Mongolian Baiti" panose="03000500000000000000" charset="0"/>
                <a:sym typeface="+mn-ea"/>
              </a:rPr>
              <a:t>Clara knelt down, unveiling a delicate wooden swing with intricate carvings</a:t>
            </a:r>
            <a:r>
              <a:rPr lang="en-US" altLang="zh-CN" sz="2000" b="1" i="1">
                <a:solidFill>
                  <a:schemeClr val="tx1"/>
                </a:solidFill>
                <a:latin typeface="Mongolian Baiti" panose="03000500000000000000" charset="0"/>
                <a:cs typeface="Mongolian Baiti" panose="03000500000000000000" charset="0"/>
                <a:sym typeface="+mn-ea"/>
              </a:rPr>
              <a:t>.</a:t>
            </a:r>
          </a:p>
          <a:p>
            <a:pPr marL="0" indent="0" algn="just">
              <a:lnSpc>
                <a:spcPts val="2200"/>
              </a:lnSpc>
              <a:spcAft>
                <a:spcPts val="0"/>
              </a:spcAft>
              <a:buClrTx/>
              <a:buSzTx/>
              <a:buNone/>
            </a:pPr>
            <a:r>
              <a:rPr lang="en-US" altLang="zh-CN" sz="2000" i="1">
                <a:solidFill>
                  <a:schemeClr val="tx1"/>
                </a:solidFill>
                <a:latin typeface="Mongolian Baiti" panose="03000500000000000000" charset="0"/>
                <a:cs typeface="Mongolian Baiti" panose="03000500000000000000" charset="0"/>
                <a:sym typeface="+mn-ea"/>
              </a:rPr>
              <a:t>5. Sunlight streaming through the tiny windows seemed to illuminate her pure joy. </a:t>
            </a:r>
          </a:p>
          <a:p>
            <a:pPr marL="0" indent="0" algn="just">
              <a:lnSpc>
                <a:spcPts val="2200"/>
              </a:lnSpc>
              <a:spcAft>
                <a:spcPts val="0"/>
              </a:spcAft>
              <a:buClrTx/>
              <a:buSzTx/>
              <a:buNone/>
            </a:pPr>
            <a:r>
              <a:rPr lang="en-US" altLang="zh-CN" sz="2000" i="1">
                <a:solidFill>
                  <a:schemeClr val="tx1"/>
                </a:solidFill>
                <a:latin typeface="Mongolian Baiti" panose="03000500000000000000" charset="0"/>
                <a:cs typeface="Mongolian Baiti" panose="03000500000000000000" charset="0"/>
                <a:sym typeface="+mn-ea"/>
              </a:rPr>
              <a:t>6. They'd created something magical: not just a toy cottage, but a sanctuary where childhood wonder bloomed eternal. </a:t>
            </a:r>
          </a:p>
          <a:p>
            <a:pPr marL="0" indent="0" algn="just">
              <a:lnSpc>
                <a:spcPts val="2200"/>
              </a:lnSpc>
              <a:spcAft>
                <a:spcPts val="0"/>
              </a:spcAft>
              <a:buClrTx/>
              <a:buSzTx/>
              <a:buNone/>
            </a:pPr>
            <a:r>
              <a:rPr lang="en-US" altLang="zh-CN" sz="2000" i="1">
                <a:solidFill>
                  <a:schemeClr val="tx1"/>
                </a:solidFill>
                <a:latin typeface="Mongolian Baiti" panose="03000500000000000000" charset="0"/>
                <a:cs typeface="Mongolian Baiti" panose="03000500000000000000" charset="0"/>
                <a:sym typeface="+mn-ea"/>
              </a:rPr>
              <a:t>7. With bated breath, they watched her open the yellow door. Then Mike emerged, cradling in his palms a miniature swing.</a:t>
            </a: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8. Emma's fingers trembled as she placed the worn rabbit on the swing, which swayed in a gentle rhythm until her gaze drifted to the crowded mailbox.</a:t>
            </a: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9. It stood as a testament to a profound truth:the most fleeting whispers of childhood, when met with a listening heart, can become the most enduring magic.</a:t>
            </a:r>
          </a:p>
          <a:p>
            <a:pPr marL="0" indent="0" algn="just">
              <a:lnSpc>
                <a:spcPts val="2200"/>
              </a:lnSpc>
              <a:spcAft>
                <a:spcPts val="0"/>
              </a:spcAft>
              <a:buClrTx/>
              <a:buSzTx/>
              <a:buNone/>
            </a:pPr>
            <a:r>
              <a:rPr lang="en-US" altLang="zh-CN" sz="2000" i="1">
                <a:solidFill>
                  <a:schemeClr val="tx1"/>
                </a:solidFill>
                <a:latin typeface="Mongolian Baiti" panose="03000500000000000000" charset="0"/>
                <a:cs typeface="Mongolian Baiti" panose="03000500000000000000" charset="0"/>
                <a:sym typeface="+mn-ea"/>
              </a:rPr>
              <a:t>10. The door flew open and my son burst in, dirty and sweaty. Before I could even ask about his day, he blurted out, “I earned fifty dollars!” His arms shot into the air, a triumphant grin beaming across his face.</a:t>
            </a:r>
            <a:endParaRPr lang="en-US" altLang="zh-CN" sz="2000" i="1">
              <a:solidFill>
                <a:schemeClr val="tx1"/>
              </a:solidFill>
              <a:latin typeface="Mongolian Baiti" panose="03000500000000000000" charset="0"/>
              <a:cs typeface="Mongolian Baiti" panose="03000500000000000000" charset="0"/>
            </a:endParaRPr>
          </a:p>
          <a:p>
            <a:pPr marL="0" algn="just">
              <a:lnSpc>
                <a:spcPts val="2800"/>
              </a:lnSpc>
              <a:spcAft>
                <a:spcPts val="0"/>
              </a:spcAft>
              <a:buClrTx/>
              <a:buSzTx/>
              <a:buNone/>
            </a:pPr>
            <a:endParaRPr lang="en-US" altLang="zh-CN" i="1">
              <a:solidFill>
                <a:schemeClr val="tx1"/>
              </a:solidFill>
              <a:latin typeface="Sitka Small" charset="0"/>
              <a:cs typeface="Sitka Small" charset="0"/>
            </a:endParaRPr>
          </a:p>
          <a:p>
            <a:pPr marL="0" indent="0">
              <a:buNone/>
            </a:pPr>
            <a:endParaRPr lang="zh-CN" altLang="en-US"/>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36640" y="1107000"/>
              <a:ext cx="7157880" cy="3965040"/>
            </p14:xfrm>
          </p:contentPart>
        </mc:Choice>
        <mc:Fallback>
          <p:pic>
            <p:nvPicPr>
              <p:cNvPr id="2" name="墨迹 1"/>
              <p:cNvPicPr/>
              <p:nvPr/>
            </p:nvPicPr>
            <p:blipFill>
              <a:blip r:embed="rId5"/>
              <a:stretch>
                <a:fillRect/>
              </a:stretch>
            </p:blipFill>
            <p:spPr>
              <a:xfrm>
                <a:off x="827280" y="1097640"/>
                <a:ext cx="7176600" cy="3983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normAutofit lnSpcReduction="10000"/>
          </a:bodyPr>
          <a:lstStyle/>
          <a:p>
            <a:pPr marL="0" indent="0">
              <a:buNone/>
            </a:pPr>
            <a:r>
              <a:rPr lang="zh-CN" altLang="en-US" sz="2000">
                <a:solidFill>
                  <a:schemeClr val="tx1"/>
                </a:solidFill>
              </a:rPr>
              <a:t>绘画类动作</a:t>
            </a:r>
          </a:p>
          <a:p>
            <a:pPr marL="0" indent="0">
              <a:buNone/>
            </a:pPr>
            <a:r>
              <a:rPr lang="en-US" altLang="zh-CN" sz="2000">
                <a:solidFill>
                  <a:schemeClr val="tx1"/>
                </a:solidFill>
              </a:rPr>
              <a:t>sketch</a:t>
            </a:r>
            <a:r>
              <a:rPr lang="zh-CN" altLang="en-US" sz="2000">
                <a:solidFill>
                  <a:schemeClr val="tx1"/>
                </a:solidFill>
              </a:rPr>
              <a:t>素描、勾画</a:t>
            </a:r>
          </a:p>
          <a:p>
            <a:pPr marL="0" indent="0">
              <a:buNone/>
            </a:pPr>
            <a:r>
              <a:rPr lang="en-US" altLang="zh-CN" sz="2000">
                <a:solidFill>
                  <a:schemeClr val="tx1"/>
                </a:solidFill>
              </a:rPr>
              <a:t>He quickly sketched the view from the window. </a:t>
            </a:r>
          </a:p>
          <a:p>
            <a:pPr marL="0" indent="0">
              <a:buNone/>
            </a:pPr>
            <a:r>
              <a:rPr lang="en-US" altLang="zh-CN" sz="2000">
                <a:solidFill>
                  <a:schemeClr val="tx1"/>
                </a:solidFill>
              </a:rPr>
              <a:t>She sketched out (=outlined) her plan for tackling the problem. </a:t>
            </a:r>
          </a:p>
          <a:p>
            <a:pPr marL="0" indent="0">
              <a:buNone/>
            </a:pPr>
            <a:r>
              <a:rPr lang="en-US" altLang="zh-CN" sz="2000">
                <a:solidFill>
                  <a:schemeClr val="tx1"/>
                </a:solidFill>
              </a:rPr>
              <a:t>depict</a:t>
            </a:r>
            <a:r>
              <a:rPr lang="zh-CN" altLang="en-US" sz="2000">
                <a:solidFill>
                  <a:schemeClr val="tx1"/>
                </a:solidFill>
              </a:rPr>
              <a:t>描绘（正式用词</a:t>
            </a:r>
            <a:r>
              <a:rPr lang="en-US" altLang="zh-CN" sz="2000">
                <a:solidFill>
                  <a:schemeClr val="tx1"/>
                </a:solidFill>
              </a:rPr>
              <a:t>) </a:t>
            </a:r>
          </a:p>
          <a:p>
            <a:pPr marL="0" indent="0">
              <a:buNone/>
            </a:pPr>
            <a:r>
              <a:rPr lang="en-US" altLang="zh-CN" sz="2000">
                <a:solidFill>
                  <a:schemeClr val="tx1"/>
                </a:solidFill>
              </a:rPr>
              <a:t>The mural depicts scenes from village life. </a:t>
            </a:r>
          </a:p>
          <a:p>
            <a:pPr marL="0" indent="0">
              <a:buNone/>
            </a:pPr>
            <a:r>
              <a:rPr lang="zh-CN" altLang="en-US" sz="2000">
                <a:solidFill>
                  <a:schemeClr val="tx1"/>
                </a:solidFill>
              </a:rPr>
              <a:t>记号类动作</a:t>
            </a:r>
          </a:p>
          <a:p>
            <a:pPr marL="0" indent="0">
              <a:buNone/>
            </a:pPr>
            <a:r>
              <a:rPr lang="en-US" altLang="zh-CN" sz="2000">
                <a:solidFill>
                  <a:schemeClr val="tx1"/>
                </a:solidFill>
              </a:rPr>
              <a:t>underline</a:t>
            </a:r>
            <a:r>
              <a:rPr lang="zh-CN" altLang="en-US" sz="2000">
                <a:solidFill>
                  <a:schemeClr val="tx1"/>
                </a:solidFill>
              </a:rPr>
              <a:t>划线</a:t>
            </a:r>
            <a:r>
              <a:rPr lang="en-US" altLang="zh-CN" sz="2000">
                <a:solidFill>
                  <a:schemeClr val="tx1"/>
                </a:solidFill>
              </a:rPr>
              <a:t>=underscore, underlie </a:t>
            </a:r>
          </a:p>
          <a:p>
            <a:pPr marL="0" indent="0">
              <a:buNone/>
            </a:pPr>
            <a:r>
              <a:rPr lang="en-US" altLang="zh-CN" sz="2000">
                <a:solidFill>
                  <a:schemeClr val="tx1"/>
                </a:solidFill>
              </a:rPr>
              <a:t>He underlined the main idea in blue. </a:t>
            </a:r>
          </a:p>
          <a:p>
            <a:pPr marL="0" indent="0">
              <a:buNone/>
            </a:pPr>
            <a:r>
              <a:rPr lang="en-US" altLang="zh-CN" sz="2000">
                <a:solidFill>
                  <a:schemeClr val="tx1"/>
                </a:solidFill>
              </a:rPr>
              <a:t>highlight</a:t>
            </a:r>
            <a:r>
              <a:rPr lang="zh-CN" altLang="en-US" sz="2000">
                <a:solidFill>
                  <a:schemeClr val="tx1"/>
                </a:solidFill>
              </a:rPr>
              <a:t>高光</a:t>
            </a:r>
          </a:p>
          <a:p>
            <a:pPr marL="0" indent="0">
              <a:buNone/>
            </a:pPr>
            <a:r>
              <a:rPr lang="en-US" altLang="zh-CN" sz="2000">
                <a:solidFill>
                  <a:schemeClr val="tx1"/>
                </a:solidFill>
              </a:rPr>
              <a:t>He highlighted the deadline on the calendar. </a:t>
            </a:r>
          </a:p>
          <a:p>
            <a:pPr marL="0" indent="0">
              <a:buNone/>
            </a:pPr>
            <a:endParaRPr lang="en-US" altLang="zh-CN"/>
          </a:p>
          <a:p>
            <a:pPr marL="0" indent="0">
              <a:buNone/>
            </a:pPr>
            <a:endParaRPr lang="en-US" altLang="zh-CN"/>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8785"/>
            <a:ext cx="10968990" cy="5810885"/>
          </a:xfrm>
          <a:ln>
            <a:solidFill>
              <a:schemeClr val="accent1"/>
            </a:solidFill>
          </a:ln>
        </p:spPr>
        <p:txBody>
          <a:bodyPr/>
          <a:lstStyle/>
          <a:p>
            <a:pPr marL="0" indent="0">
              <a:buNone/>
            </a:pPr>
            <a:r>
              <a:rPr lang="en-US" altLang="zh-CN">
                <a:solidFill>
                  <a:schemeClr val="tx1"/>
                </a:solidFill>
              </a:rPr>
              <a:t>check</a:t>
            </a:r>
            <a:r>
              <a:rPr lang="zh-CN" altLang="en-US">
                <a:solidFill>
                  <a:schemeClr val="tx1"/>
                </a:solidFill>
              </a:rPr>
              <a:t>打勾</a:t>
            </a:r>
          </a:p>
          <a:p>
            <a:pPr marL="0" indent="0">
              <a:buNone/>
            </a:pPr>
            <a:r>
              <a:rPr lang="en-US" altLang="zh-CN">
                <a:solidFill>
                  <a:schemeClr val="tx1"/>
                </a:solidFill>
              </a:rPr>
              <a:t>She checked all the items on the list. </a:t>
            </a:r>
          </a:p>
          <a:p>
            <a:pPr marL="0" indent="0">
              <a:buNone/>
            </a:pPr>
            <a:r>
              <a:rPr lang="en-US" altLang="zh-CN">
                <a:solidFill>
                  <a:schemeClr val="tx1"/>
                </a:solidFill>
              </a:rPr>
              <a:t>Please check (=tick) the boxes beside the sentences. </a:t>
            </a:r>
          </a:p>
          <a:p>
            <a:pPr marL="0" indent="0">
              <a:buNone/>
            </a:pPr>
            <a:r>
              <a:rPr lang="en-US" altLang="zh-CN">
                <a:solidFill>
                  <a:schemeClr val="tx1"/>
                </a:solidFill>
              </a:rPr>
              <a:t>cross out</a:t>
            </a:r>
            <a:r>
              <a:rPr lang="zh-CN" altLang="en-US">
                <a:solidFill>
                  <a:schemeClr val="tx1"/>
                </a:solidFill>
              </a:rPr>
              <a:t>划掉</a:t>
            </a:r>
          </a:p>
          <a:p>
            <a:pPr marL="0" indent="0">
              <a:buNone/>
            </a:pPr>
            <a:r>
              <a:rPr lang="zh-CN" altLang="en-US">
                <a:solidFill>
                  <a:schemeClr val="tx1"/>
                </a:solidFill>
              </a:rPr>
              <a:t>签名类动作</a:t>
            </a:r>
          </a:p>
          <a:p>
            <a:pPr marL="0" indent="0">
              <a:buNone/>
            </a:pPr>
            <a:r>
              <a:rPr lang="en-US" altLang="zh-CN">
                <a:solidFill>
                  <a:schemeClr val="tx1"/>
                </a:solidFill>
              </a:rPr>
              <a:t>authorize</a:t>
            </a:r>
            <a:r>
              <a:rPr lang="zh-CN" altLang="en-US">
                <a:solidFill>
                  <a:schemeClr val="tx1"/>
                </a:solidFill>
              </a:rPr>
              <a:t>授权签字</a:t>
            </a:r>
          </a:p>
          <a:p>
            <a:pPr marL="0" indent="0">
              <a:buNone/>
            </a:pPr>
            <a:r>
              <a:rPr lang="en-US" altLang="zh-CN">
                <a:solidFill>
                  <a:schemeClr val="tx1"/>
                </a:solidFill>
              </a:rPr>
              <a:t>He was authorized to sign on behalf of the board. </a:t>
            </a:r>
          </a:p>
          <a:p>
            <a:pPr marL="0" indent="0">
              <a:buNone/>
            </a:pPr>
            <a:r>
              <a:rPr lang="en-US" altLang="zh-CN">
                <a:solidFill>
                  <a:schemeClr val="tx1"/>
                </a:solidFill>
              </a:rPr>
              <a:t>stamp</a:t>
            </a:r>
            <a:r>
              <a:rPr lang="zh-CN" altLang="en-US">
                <a:solidFill>
                  <a:schemeClr val="tx1"/>
                </a:solidFill>
              </a:rPr>
              <a:t>盖章</a:t>
            </a:r>
          </a:p>
          <a:p>
            <a:pPr marL="0" indent="0">
              <a:buNone/>
            </a:pPr>
            <a:r>
              <a:rPr lang="en-US" altLang="zh-CN">
                <a:solidFill>
                  <a:schemeClr val="tx1"/>
                </a:solidFill>
              </a:rPr>
              <a:t>She stamped the certificate with the school seal. </a:t>
            </a:r>
          </a:p>
          <a:p>
            <a:pPr marL="0" indent="0">
              <a:buNone/>
            </a:pPr>
            <a:r>
              <a:rPr lang="en-US" altLang="zh-CN">
                <a:solidFill>
                  <a:schemeClr val="tx1"/>
                </a:solidFill>
              </a:rPr>
              <a:t>inscribe</a:t>
            </a:r>
            <a:r>
              <a:rPr lang="zh-CN" altLang="en-US">
                <a:solidFill>
                  <a:schemeClr val="tx1"/>
                </a:solidFill>
              </a:rPr>
              <a:t>题写、刻写</a:t>
            </a:r>
          </a:p>
          <a:p>
            <a:pPr marL="0" indent="0">
              <a:buNone/>
            </a:pPr>
            <a:r>
              <a:rPr lang="en-US" altLang="zh-CN">
                <a:solidFill>
                  <a:schemeClr val="tx1"/>
                </a:solidFill>
              </a:rPr>
              <a:t>Many famous poets inscribed poems on Mount Tai. </a:t>
            </a:r>
          </a:p>
          <a:p>
            <a:pPr marL="0" indent="0">
              <a:buNone/>
            </a:pPr>
            <a:r>
              <a:rPr lang="zh-CN" altLang="en-US">
                <a:solidFill>
                  <a:srgbClr val="FF0000"/>
                </a:solidFill>
              </a:rPr>
              <a:t>下节从</a:t>
            </a:r>
            <a:r>
              <a:rPr lang="en-US" altLang="zh-CN">
                <a:solidFill>
                  <a:srgbClr val="FF0000"/>
                </a:solidFill>
              </a:rPr>
              <a:t>P</a:t>
            </a:r>
            <a:r>
              <a:rPr lang="en-US" altLang="zh-CN" baseline="-25000">
                <a:solidFill>
                  <a:srgbClr val="FF0000"/>
                </a:solidFill>
              </a:rPr>
              <a:t>228</a:t>
            </a:r>
            <a:r>
              <a:rPr lang="zh-CN" altLang="en-US">
                <a:solidFill>
                  <a:srgbClr val="FF0000"/>
                </a:solidFill>
              </a:rPr>
              <a:t>开始</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9580"/>
            <a:ext cx="10968990" cy="5800090"/>
          </a:xfrm>
          <a:ln>
            <a:solidFill>
              <a:schemeClr val="accent1"/>
            </a:solidFill>
          </a:ln>
        </p:spPr>
        <p:txBody>
          <a:bodyPr/>
          <a:lstStyle/>
          <a:p>
            <a:pPr marL="0" indent="0">
              <a:buNone/>
            </a:pPr>
            <a:r>
              <a:rPr lang="en-US" altLang="zh-CN" sz="2400" b="1">
                <a:solidFill>
                  <a:srgbClr val="FF0000"/>
                </a:solidFill>
                <a:latin typeface="Mongolian Baiti" panose="03000500000000000000" charset="0"/>
                <a:cs typeface="Mongolian Baiti" panose="03000500000000000000" charset="0"/>
              </a:rPr>
              <a:t>P</a:t>
            </a:r>
            <a:r>
              <a:rPr lang="en-US" altLang="zh-CN" sz="2400" b="1" baseline="-25000">
                <a:solidFill>
                  <a:srgbClr val="FF0000"/>
                </a:solidFill>
                <a:latin typeface="Mongolian Baiti" panose="03000500000000000000" charset="0"/>
                <a:cs typeface="Mongolian Baiti" panose="03000500000000000000" charset="0"/>
              </a:rPr>
              <a:t>218 </a:t>
            </a:r>
            <a:r>
              <a:rPr lang="zh-CN" altLang="en-US" sz="2400" b="1">
                <a:solidFill>
                  <a:srgbClr val="FF0000"/>
                </a:solidFill>
                <a:latin typeface="Mongolian Baiti" panose="03000500000000000000" charset="0"/>
                <a:cs typeface="Mongolian Baiti" panose="03000500000000000000" charset="0"/>
              </a:rPr>
              <a:t>对话动作</a:t>
            </a:r>
          </a:p>
          <a:p>
            <a:pPr marL="0" indent="0">
              <a:buNone/>
            </a:pPr>
            <a:r>
              <a:rPr lang="en-US" altLang="zh-CN" sz="2400">
                <a:solidFill>
                  <a:schemeClr val="tx1"/>
                </a:solidFill>
                <a:latin typeface="Mongolian Baiti" panose="03000500000000000000" charset="0"/>
                <a:cs typeface="Mongolian Baiti" panose="03000500000000000000" charset="0"/>
              </a:rPr>
              <a:t>elaborate on</a:t>
            </a:r>
            <a:r>
              <a:rPr lang="zh-CN" altLang="en-US" sz="2400">
                <a:solidFill>
                  <a:schemeClr val="tx1"/>
                </a:solidFill>
                <a:latin typeface="Mongolian Baiti" panose="03000500000000000000" charset="0"/>
                <a:cs typeface="Mongolian Baiti" panose="03000500000000000000" charset="0"/>
              </a:rPr>
              <a:t>详细叙述</a:t>
            </a:r>
          </a:p>
          <a:p>
            <a:pPr marL="0" indent="0">
              <a:buNone/>
            </a:pPr>
            <a:r>
              <a:rPr lang="en-US" altLang="zh-CN" sz="2400">
                <a:solidFill>
                  <a:schemeClr val="tx1"/>
                </a:solidFill>
                <a:latin typeface="Mongolian Baiti" panose="03000500000000000000" charset="0"/>
                <a:cs typeface="Mongolian Baiti" panose="03000500000000000000" charset="0"/>
              </a:rPr>
              <a:t>He elaborated on his plan in detail. </a:t>
            </a:r>
          </a:p>
          <a:p>
            <a:pPr marL="0" indent="0">
              <a:buNone/>
            </a:pPr>
            <a:r>
              <a:rPr lang="en-US" altLang="zh-CN" sz="2400">
                <a:solidFill>
                  <a:schemeClr val="tx1"/>
                </a:solidFill>
                <a:latin typeface="Mongolian Baiti" panose="03000500000000000000" charset="0"/>
                <a:cs typeface="Mongolian Baiti" panose="03000500000000000000" charset="0"/>
              </a:rPr>
              <a:t>=expand on, enlarge on </a:t>
            </a:r>
          </a:p>
          <a:p>
            <a:pPr marL="0" indent="0">
              <a:buNone/>
            </a:pPr>
            <a:r>
              <a:rPr lang="en-US" altLang="zh-CN" sz="2400">
                <a:solidFill>
                  <a:schemeClr val="tx1"/>
                </a:solidFill>
                <a:latin typeface="Mongolian Baiti" panose="03000500000000000000" charset="0"/>
                <a:cs typeface="Mongolian Baiti" panose="03000500000000000000" charset="0"/>
              </a:rPr>
              <a:t>deliberate on</a:t>
            </a:r>
            <a:r>
              <a:rPr lang="zh-CN" altLang="en-US" sz="2400">
                <a:solidFill>
                  <a:schemeClr val="tx1"/>
                </a:solidFill>
                <a:latin typeface="Mongolian Baiti" panose="03000500000000000000" charset="0"/>
                <a:cs typeface="Mongolian Baiti" panose="03000500000000000000" charset="0"/>
              </a:rPr>
              <a:t>仔细考虑</a:t>
            </a:r>
          </a:p>
          <a:p>
            <a:pPr marL="0" indent="0">
              <a:buNone/>
            </a:pPr>
            <a:r>
              <a:rPr lang="en-US" altLang="zh-CN" sz="2400">
                <a:solidFill>
                  <a:schemeClr val="tx1"/>
                </a:solidFill>
                <a:latin typeface="Mongolian Baiti" panose="03000500000000000000" charset="0"/>
                <a:cs typeface="Mongolian Baiti" panose="03000500000000000000" charset="0"/>
              </a:rPr>
              <a:t>“Could you elaborate on that?” he </a:t>
            </a:r>
            <a:r>
              <a:rPr lang="en-US" altLang="zh-CN" sz="2400" b="1">
                <a:solidFill>
                  <a:schemeClr val="tx1"/>
                </a:solidFill>
                <a:latin typeface="Mongolian Baiti" panose="03000500000000000000" charset="0"/>
                <a:cs typeface="Mongolian Baiti" panose="03000500000000000000" charset="0"/>
              </a:rPr>
              <a:t>pressed</a:t>
            </a:r>
            <a:r>
              <a:rPr lang="en-US" altLang="zh-CN" sz="2400">
                <a:solidFill>
                  <a:schemeClr val="tx1"/>
                </a:solidFill>
                <a:latin typeface="Mongolian Baiti" panose="03000500000000000000" charset="0"/>
                <a:cs typeface="Mongolian Baiti" panose="03000500000000000000" charset="0"/>
              </a:rPr>
              <a:t>, sensing there was more to the story.</a:t>
            </a:r>
          </a:p>
          <a:p>
            <a:pPr marL="0" indent="0">
              <a:buNone/>
            </a:pPr>
            <a:r>
              <a:rPr lang="en-US" altLang="zh-CN"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a:t>
            </a:r>
            <a:r>
              <a:rPr lang="zh-CN" altLang="en-US"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读续用</a:t>
            </a:r>
            <a:r>
              <a:rPr lang="en-US" altLang="zh-CN"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give sb. a detailed account of ...)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16040" y="911880"/>
              <a:ext cx="9439920" cy="4790880"/>
            </p14:xfrm>
          </p:contentPart>
        </mc:Choice>
        <mc:Fallback>
          <p:pic>
            <p:nvPicPr>
              <p:cNvPr id="2" name="墨迹 1"/>
              <p:cNvPicPr/>
              <p:nvPr/>
            </p:nvPicPr>
            <p:blipFill>
              <a:blip r:embed="rId5"/>
              <a:stretch>
                <a:fillRect/>
              </a:stretch>
            </p:blipFill>
            <p:spPr>
              <a:xfrm>
                <a:off x="706680" y="902520"/>
                <a:ext cx="9458640" cy="48096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normAutofit fontScale="90000" lnSpcReduction="20000"/>
          </a:bodyPr>
          <a:lstStyle/>
          <a:p>
            <a:pPr marL="0" indent="0">
              <a:buNone/>
            </a:pPr>
            <a:r>
              <a:rPr lang="en-US" altLang="zh-CN"/>
              <a:t>(</a:t>
            </a:r>
            <a:r>
              <a:rPr lang="zh-CN" altLang="en-US"/>
              <a:t>盐城</a:t>
            </a:r>
            <a:r>
              <a:rPr lang="en-US" altLang="zh-CN"/>
              <a:t>2026</a:t>
            </a:r>
            <a:r>
              <a:rPr lang="zh-CN" altLang="en-US"/>
              <a:t>届期中</a:t>
            </a:r>
            <a:r>
              <a:rPr lang="en-US" altLang="zh-CN"/>
              <a:t>) </a:t>
            </a:r>
          </a:p>
          <a:p>
            <a:pPr marL="0" indent="457200" algn="just">
              <a:spcAft>
                <a:spcPts val="0"/>
              </a:spcAft>
              <a:buNone/>
            </a:pPr>
            <a:r>
              <a:rPr lang="en-US" altLang="zh-CN" sz="2000">
                <a:solidFill>
                  <a:schemeClr val="tx1"/>
                </a:solidFill>
                <a:latin typeface="Bookman Old Style" panose="02050604050505020204" charset="0"/>
                <a:cs typeface="Bookman Old Style" panose="02050604050505020204" charset="0"/>
              </a:rPr>
              <a:t>On a bright April morning, Ms. Bennett led her photography club to the hill by the lake. “Find what speaks to you,” she said, handing them each a turn with the school’s only camera. The lake shone under the gentle sun, and trees were clearly reflected on its surface.</a:t>
            </a:r>
          </a:p>
          <a:p>
            <a:pPr marL="0" indent="457200" algn="just">
              <a:spcAft>
                <a:spcPts val="0"/>
              </a:spcAft>
              <a:buNone/>
            </a:pPr>
            <a:r>
              <a:rPr lang="en-US" altLang="zh-CN" sz="2000">
                <a:solidFill>
                  <a:schemeClr val="tx1"/>
                </a:solidFill>
                <a:latin typeface="Bookman Old Style" panose="02050604050505020204" charset="0"/>
                <a:cs typeface="Bookman Old Style" panose="02050604050505020204" charset="0"/>
              </a:rPr>
              <a:t>Ethan, quiet but observant, waited patiently for his turn. He loved taking small details others often missed. When it was finally his turn, he lifted the camera and pressed the button just as sunlight broke through the clouds. The picture shone with warmth.</a:t>
            </a:r>
          </a:p>
          <a:p>
            <a:pPr marL="0" indent="457200" algn="just">
              <a:spcAft>
                <a:spcPts val="0"/>
              </a:spcAft>
              <a:buNone/>
            </a:pPr>
            <a:r>
              <a:rPr lang="en-US" altLang="zh-CN" sz="2000">
                <a:solidFill>
                  <a:schemeClr val="tx1"/>
                </a:solidFill>
                <a:latin typeface="Bookman Old Style" panose="02050604050505020204" charset="0"/>
                <a:cs typeface="Bookman Old Style" panose="02050604050505020204" charset="0"/>
              </a:rPr>
              <a:t>When the club packed up to leave, Ethan placed the camera on the bench beside him while helping to carry stands and boxes. He glanced back once and saw Tyler, another student, zipping his backpack.</a:t>
            </a:r>
          </a:p>
          <a:p>
            <a:pPr marL="0" indent="457200" algn="just">
              <a:spcAft>
                <a:spcPts val="0"/>
              </a:spcAft>
              <a:buNone/>
            </a:pPr>
            <a:r>
              <a:rPr lang="en-US" altLang="zh-CN" sz="2000">
                <a:solidFill>
                  <a:schemeClr val="tx1"/>
                </a:solidFill>
                <a:latin typeface="Bookman Old Style" panose="02050604050505020204" charset="0"/>
                <a:cs typeface="Bookman Old Style" panose="02050604050505020204" charset="0"/>
              </a:rPr>
              <a:t>Moments later, Ethan returned to get the camera. But the bench was empty. Panic tightened his chest. “Did you take the camera?” he asked Tyler, trying to keep his voice calm. Tyler looked surprised. “No, I didn’t even touch it.” Ethan wanted to believe him, yet the picture of Tyler walking away kept replaying in his mind. He searched the grass, under benches, even the nearby bushes — nothing.</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58000" y="772200"/>
              <a:ext cx="6420960" cy="4145040"/>
            </p14:xfrm>
          </p:contentPart>
        </mc:Choice>
        <mc:Fallback>
          <p:pic>
            <p:nvPicPr>
              <p:cNvPr id="2" name="墨迹 1"/>
              <p:cNvPicPr/>
              <p:nvPr/>
            </p:nvPicPr>
            <p:blipFill>
              <a:blip r:embed="rId5"/>
              <a:stretch>
                <a:fillRect/>
              </a:stretch>
            </p:blipFill>
            <p:spPr>
              <a:xfrm>
                <a:off x="548640" y="762840"/>
                <a:ext cx="6439680" cy="4163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830"/>
            <a:ext cx="10968990" cy="5704840"/>
          </a:xfrm>
          <a:ln>
            <a:solidFill>
              <a:schemeClr val="accent1"/>
            </a:solidFill>
          </a:ln>
        </p:spPr>
        <p:txBody>
          <a:bodyPr/>
          <a:lstStyle/>
          <a:p>
            <a:pPr marL="0" indent="457200" algn="just">
              <a:spcAft>
                <a:spcPts val="0"/>
              </a:spcAft>
              <a:buNone/>
            </a:pPr>
            <a:r>
              <a:rPr lang="en-US" altLang="zh-CN" sz="2000">
                <a:solidFill>
                  <a:schemeClr val="tx1"/>
                </a:solidFill>
              </a:rPr>
              <a:t>Back at school, Ms. Bennett asked where the camera was. Ethan froze. “I — I don’t know,” he said nervously, unable to meet her eyes. He told himself he’d explain later, once he found it.</a:t>
            </a:r>
          </a:p>
          <a:p>
            <a:pPr marL="0" indent="457200" algn="just">
              <a:spcAft>
                <a:spcPts val="0"/>
              </a:spcAft>
              <a:buNone/>
            </a:pPr>
            <a:r>
              <a:rPr lang="en-US" altLang="zh-CN" sz="2000">
                <a:solidFill>
                  <a:schemeClr val="tx1"/>
                </a:solidFill>
              </a:rPr>
              <a:t>Days passed. The club’s energy faded. Tyler stopped talking to him, and Ethan’s photos lost their color. Each time he saw Ms. Bennett’s encouraging smile, guilt grew deeper inside him.</a:t>
            </a:r>
          </a:p>
          <a:p>
            <a:pPr marL="0" indent="457200" algn="just">
              <a:spcAft>
                <a:spcPts val="0"/>
              </a:spcAft>
              <a:buNone/>
            </a:pPr>
            <a:r>
              <a:rPr lang="en-US" altLang="zh-CN" sz="2000">
                <a:solidFill>
                  <a:schemeClr val="tx1"/>
                </a:solidFill>
              </a:rPr>
              <a:t>Then, one cloudy afternoon, the school cleaner entered the office holding something dusty and familiar. “Found this near the lake,” he said. Ms. Bennett’s eyes lit up. “Oh, thanks a ton!” But Ethan’s stomach sank. Relief didn’t reach him — only shame. That night, he couldn’t sleep. He thought over every second of that day, from the golden light on the water to the moment he lied. The beauty he once loved now felt heavy with regret. By morning, one thought remained clear: he had to make things right.</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noAutofit/>
          </a:bodyPr>
          <a:lstStyle/>
          <a:p>
            <a:pPr marL="0" indent="0" algn="just">
              <a:lnSpc>
                <a:spcPts val="2400"/>
              </a:lnSpc>
              <a:spcAft>
                <a:spcPts val="0"/>
              </a:spcAft>
              <a:buNone/>
            </a:pPr>
            <a:r>
              <a:rPr lang="en-US" altLang="zh-CN"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The next morning, Ethan knocked on Ms. Bennett’s office door. </a:t>
            </a:r>
          </a:p>
          <a:p>
            <a:pPr marL="0" indent="0" algn="just">
              <a:lnSpc>
                <a:spcPts val="2400"/>
              </a:lnSpc>
              <a:spcAft>
                <a:spcPts val="0"/>
              </a:spcAft>
              <a:buNone/>
            </a:pPr>
            <a:r>
              <a:rPr lang="en-US" altLang="zh-CN" sz="2400">
                <a:solidFill>
                  <a:schemeClr val="tx1"/>
                </a:solidFill>
                <a:latin typeface="Mongolian Baiti" panose="03000500000000000000" charset="0"/>
                <a:cs typeface="Mongolian Baiti" panose="03000500000000000000" charset="0"/>
              </a:rPr>
              <a:t>Ms. Bennet answered it and let him in. Before she could say anything, Ethan poured out his carefully fabricated story, confessing that he had told a lie. He gave Ms Bennet a detailed account of how he lost the camera which later ended up on the lakeside. Ms Bennet didn’t see through his well rehearsed lines. "I am happy that you told me the truth," Ms. Benneth praised Ethan, adding that integrity counts in a person's character. She then told Ethan that they were going to have another club outing next Monday and asked Ethan to take care of the camera. </a:t>
            </a:r>
          </a:p>
          <a:p>
            <a:pPr marL="0" indent="0" algn="just">
              <a:lnSpc>
                <a:spcPts val="2400"/>
              </a:lnSpc>
              <a:spcAft>
                <a:spcPts val="0"/>
              </a:spcAft>
              <a:buNone/>
            </a:pPr>
            <a:r>
              <a:rPr lang="en-US" altLang="zh-CN"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On the next club outing, Ethan walked up to Tyler. </a:t>
            </a:r>
          </a:p>
          <a:p>
            <a:pPr marL="0" indent="0" algn="just">
              <a:lnSpc>
                <a:spcPts val="2400"/>
              </a:lnSpc>
              <a:spcAft>
                <a:spcPts val="0"/>
              </a:spcAft>
              <a:buNone/>
            </a:pPr>
            <a:r>
              <a:rPr lang="en-US" altLang="zh-CN" sz="2400">
                <a:solidFill>
                  <a:schemeClr val="tx1"/>
                </a:solidFill>
                <a:latin typeface="Mongolian Baiti" panose="03000500000000000000" charset="0"/>
                <a:cs typeface="Mongolian Baiti" panose="03000500000000000000" charset="0"/>
              </a:rPr>
              <a:t>Seeing Ethan approaching, Tyler was somewhat alert. But Ethan just wanted to talk about how to take good photos. Tyler was also a big fan of photography, so they chatted happily. When the tension dissolved, Tyler failed to suppress his guilty conscience any longer. "Sorry, Ethan, I took the camera last time," he murmured, daring not to meet Ethan's look. "It's ok, Tyler. Think nothing of it," Ethan said forgivingly. When the words tumbled out, the sun broke through the clouds. The two club outing experiences taught them that to err is human, to forgive, divine.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58520" y="839880"/>
              <a:ext cx="10671120" cy="5687280"/>
            </p14:xfrm>
          </p:contentPart>
        </mc:Choice>
        <mc:Fallback>
          <p:pic>
            <p:nvPicPr>
              <p:cNvPr id="2" name="墨迹 1"/>
              <p:cNvPicPr/>
              <p:nvPr/>
            </p:nvPicPr>
            <p:blipFill>
              <a:blip r:embed="rId5"/>
              <a:stretch>
                <a:fillRect/>
              </a:stretch>
            </p:blipFill>
            <p:spPr>
              <a:xfrm>
                <a:off x="749160" y="830520"/>
                <a:ext cx="10689840" cy="57060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inquire</a:t>
            </a:r>
            <a:r>
              <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询问（正式或礼貌）</a:t>
            </a:r>
          </a:p>
          <a:p>
            <a:pPr marL="0" indent="0">
              <a:spcAft>
                <a:spcPts val="0"/>
              </a:spcAft>
              <a:buNone/>
            </a:pPr>
            <a:r>
              <a:rPr lang="zh-CN" altLang="en-US" sz="2000">
                <a:solidFill>
                  <a:schemeClr val="tx1"/>
                </a:solidFill>
                <a:latin typeface="Mongolian Baiti" panose="03000500000000000000" charset="0"/>
                <a:cs typeface="Mongolian Baiti" panose="03000500000000000000" charset="0"/>
              </a:rPr>
              <a:t>用法：</a:t>
            </a:r>
            <a:r>
              <a:rPr lang="en-US" altLang="zh-CN" sz="2000">
                <a:solidFill>
                  <a:schemeClr val="tx1"/>
                </a:solidFill>
                <a:latin typeface="Mongolian Baiti" panose="03000500000000000000" charset="0"/>
                <a:cs typeface="Mongolian Baiti" panose="03000500000000000000" charset="0"/>
              </a:rPr>
              <a:t>inquire (enquire) about sb. / sth., inquire (enquire) sth. </a:t>
            </a: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Nervous and expectant, I called the hotel to inquire whether they found a ring, only to be told nothing had been turned in. </a:t>
            </a: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I penned a letter to the local animal shelter, detailing how my dog looked like. Hearing my desperate inquiry about its whereabouts, the working staff promised to look for it to the best of their ability. </a:t>
            </a:r>
          </a:p>
          <a:p>
            <a:pPr marL="0" indent="0">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press</a:t>
            </a:r>
            <a:r>
              <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逼问、追问</a:t>
            </a: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He pressed her for a answer. </a:t>
            </a: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Don’t let yourself </a:t>
            </a:r>
            <a:r>
              <a:rPr lang="en-US" altLang="zh-CN" sz="2000" u="sng">
                <a:solidFill>
                  <a:schemeClr val="tx1"/>
                </a:solidFill>
                <a:latin typeface="Mongolian Baiti" panose="03000500000000000000" charset="0"/>
                <a:cs typeface="Mongolian Baiti" panose="03000500000000000000" charset="0"/>
              </a:rPr>
              <a:t>       </a:t>
            </a:r>
            <a:r>
              <a:rPr lang="en-US" altLang="zh-CN" sz="2000">
                <a:solidFill>
                  <a:schemeClr val="tx1"/>
                </a:solidFill>
                <a:latin typeface="Mongolian Baiti" panose="03000500000000000000" charset="0"/>
                <a:cs typeface="Mongolian Baiti" panose="03000500000000000000" charset="0"/>
              </a:rPr>
              <a:t> (press) into doing something you don’t like. (</a:t>
            </a:r>
            <a:r>
              <a:rPr lang="zh-CN" altLang="en-US" sz="2000">
                <a:solidFill>
                  <a:schemeClr val="tx1"/>
                </a:solidFill>
                <a:latin typeface="Mongolian Baiti" panose="03000500000000000000" charset="0"/>
                <a:cs typeface="Mongolian Baiti" panose="03000500000000000000" charset="0"/>
              </a:rPr>
              <a:t>牛津</a:t>
            </a:r>
            <a:r>
              <a:rPr lang="en-US" altLang="zh-CN" sz="2000">
                <a:solidFill>
                  <a:schemeClr val="tx1"/>
                </a:solidFill>
                <a:latin typeface="Mongolian Baiti" panose="03000500000000000000" charset="0"/>
                <a:cs typeface="Mongolian Baiti" panose="03000500000000000000" charset="0"/>
              </a:rPr>
              <a:t>) </a:t>
            </a: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I was pressing my claim for custody of the child. (</a:t>
            </a:r>
            <a:r>
              <a:rPr lang="zh-CN" altLang="en-US" sz="2000">
                <a:solidFill>
                  <a:schemeClr val="tx1"/>
                </a:solidFill>
                <a:latin typeface="Mongolian Baiti" panose="03000500000000000000" charset="0"/>
                <a:cs typeface="Mongolian Baiti" panose="03000500000000000000" charset="0"/>
              </a:rPr>
              <a:t>朗文</a:t>
            </a:r>
            <a:r>
              <a:rPr lang="en-US" altLang="zh-CN" sz="2000">
                <a:solidFill>
                  <a:schemeClr val="tx1"/>
                </a:solidFill>
                <a:latin typeface="Mongolian Baiti" panose="03000500000000000000" charset="0"/>
                <a:cs typeface="Mongolian Baiti" panose="03000500000000000000" charset="0"/>
              </a:rPr>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81120" y="1266480"/>
              <a:ext cx="10755000" cy="4132800"/>
            </p14:xfrm>
          </p:contentPart>
        </mc:Choice>
        <mc:Fallback>
          <p:pic>
            <p:nvPicPr>
              <p:cNvPr id="2" name="墨迹 1"/>
              <p:cNvPicPr/>
              <p:nvPr/>
            </p:nvPicPr>
            <p:blipFill>
              <a:blip r:embed="rId5"/>
              <a:stretch>
                <a:fillRect/>
              </a:stretch>
            </p:blipFill>
            <p:spPr>
              <a:xfrm>
                <a:off x="671760" y="1257120"/>
                <a:ext cx="10773720" cy="4151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noAutofit/>
          </a:bodyPr>
          <a:lstStyle/>
          <a:p>
            <a:pPr marL="0" indent="0" algn="just">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demand</a:t>
            </a:r>
            <a:r>
              <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质问、强烈要求</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demanded to know the truth.</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a:t>
            </a:r>
            <a:r>
              <a:rPr lang="zh-CN" altLang="en-US" sz="2000">
                <a:solidFill>
                  <a:schemeClr val="tx1"/>
                </a:solidFill>
                <a:latin typeface="Mongolian Baiti" panose="03000500000000000000" charset="0"/>
                <a:cs typeface="Mongolian Baiti" panose="03000500000000000000" charset="0"/>
              </a:rPr>
              <a:t>千万不要：</a:t>
            </a:r>
            <a:r>
              <a:rPr lang="en-US" altLang="zh-CN" sz="2000">
                <a:solidFill>
                  <a:schemeClr val="tx1"/>
                </a:solidFill>
                <a:latin typeface="Mongolian Baiti" panose="03000500000000000000" charset="0"/>
                <a:cs typeface="Mongolian Baiti" panose="03000500000000000000" charset="0"/>
              </a:rPr>
              <a:t>demand sb. to do sth.) </a:t>
            </a:r>
          </a:p>
          <a:p>
            <a:pPr marL="0" indent="0" algn="just">
              <a:spcAft>
                <a:spcPts val="0"/>
              </a:spcAft>
              <a:buNone/>
            </a:pPr>
            <a:r>
              <a:rPr lang="en-US" altLang="zh-CN" sz="2000" b="1" u="sng">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reply / respond</a:t>
            </a:r>
            <a:r>
              <a:rPr lang="zh-CN" altLang="en-US" sz="2000" b="1" u="sng">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回复（主要为书信用词）</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a:t>
            </a:r>
            <a:r>
              <a:rPr lang="zh-CN" altLang="en-US" sz="2000">
                <a:solidFill>
                  <a:schemeClr val="tx1"/>
                </a:solidFill>
                <a:latin typeface="Mongolian Baiti" panose="03000500000000000000" charset="0"/>
                <a:cs typeface="Mongolian Baiti" panose="03000500000000000000" charset="0"/>
              </a:rPr>
              <a:t>不要用</a:t>
            </a:r>
            <a:r>
              <a:rPr lang="en-US" altLang="zh-CN" sz="2000">
                <a:solidFill>
                  <a:schemeClr val="tx1"/>
                </a:solidFill>
                <a:latin typeface="Mongolian Baiti" panose="03000500000000000000" charset="0"/>
                <a:cs typeface="Mongolian Baiti" panose="03000500000000000000" charset="0"/>
              </a:rPr>
              <a:t>) I’d appreciate it if you could reply to me. </a:t>
            </a:r>
          </a:p>
          <a:p>
            <a:pPr marL="0" indent="0" algn="just">
              <a:spcAft>
                <a:spcPts val="0"/>
              </a:spcAft>
              <a:buNone/>
            </a:pPr>
            <a:r>
              <a:rPr lang="zh-CN" altLang="en-US" sz="2000">
                <a:solidFill>
                  <a:schemeClr val="tx1"/>
                </a:solidFill>
                <a:latin typeface="Mongolian Baiti" panose="03000500000000000000" charset="0"/>
                <a:cs typeface="Mongolian Baiti" panose="03000500000000000000" charset="0"/>
              </a:rPr>
              <a:t>可以：</a:t>
            </a:r>
            <a:r>
              <a:rPr lang="en-US" altLang="zh-CN" sz="2000">
                <a:solidFill>
                  <a:schemeClr val="tx1"/>
                </a:solidFill>
                <a:latin typeface="Mongolian Baiti" panose="03000500000000000000" charset="0"/>
                <a:cs typeface="Mongolian Baiti" panose="03000500000000000000" charset="0"/>
              </a:rPr>
              <a:t>I look forward to receiving your reply / response. </a:t>
            </a:r>
          </a:p>
          <a:p>
            <a:pPr marL="0" indent="0" algn="just">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Thanks for your thoughtful and timely response. It was a great relief during a period of intense anxiety. I took your advice to heart, and it has made a real difference. In particular, I've been working on accepting that, with so many exams this year, it's impossible and unnecessary to outperform everyone every time. Instead of fixating on each mark, I'm learning to focus on my own progress and well-being, just as you suggested. This shift in perspective has been truly liberating. </a:t>
            </a:r>
            <a:r>
              <a:rPr lang="en-US" altLang="zh-CN" sz="2000">
                <a:solidFill>
                  <a:schemeClr val="tx1"/>
                </a:solidFill>
                <a:latin typeface="Mongolian Baiti" panose="03000500000000000000" charset="0"/>
                <a:cs typeface="Mongolian Baiti" panose="03000500000000000000" charset="0"/>
              </a:rPr>
              <a:t>(</a:t>
            </a:r>
            <a:r>
              <a:rPr lang="zh-CN" altLang="en-US" sz="2000">
                <a:solidFill>
                  <a:schemeClr val="tx1"/>
                </a:solidFill>
                <a:latin typeface="Mongolian Baiti" panose="03000500000000000000" charset="0"/>
                <a:cs typeface="Mongolian Baiti" panose="03000500000000000000" charset="0"/>
              </a:rPr>
              <a:t>给朋友写信，合适的语言</a:t>
            </a:r>
            <a:r>
              <a:rPr lang="en-US" altLang="zh-CN" sz="2000">
                <a:solidFill>
                  <a:schemeClr val="tx1"/>
                </a:solidFill>
                <a:latin typeface="Mongolian Baiti" panose="03000500000000000000" charset="0"/>
                <a:cs typeface="Mongolian Baiti" panose="03000500000000000000" charset="0"/>
              </a:rPr>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21360" y="887040"/>
              <a:ext cx="10767600" cy="4472640"/>
            </p14:xfrm>
          </p:contentPart>
        </mc:Choice>
        <mc:Fallback>
          <p:pic>
            <p:nvPicPr>
              <p:cNvPr id="2" name="墨迹 1"/>
              <p:cNvPicPr/>
              <p:nvPr/>
            </p:nvPicPr>
            <p:blipFill>
              <a:blip r:embed="rId5"/>
              <a:stretch>
                <a:fillRect/>
              </a:stretch>
            </p:blipFill>
            <p:spPr>
              <a:xfrm>
                <a:off x="612000" y="877680"/>
                <a:ext cx="10786320" cy="44913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noAutofit/>
          </a:bodyPr>
          <a:lstStyle/>
          <a:p>
            <a:pPr marL="0" indent="0" algn="just">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retort</a:t>
            </a:r>
            <a:r>
              <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反驳</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retorted, “That’s none of your business.” </a:t>
            </a:r>
          </a:p>
          <a:p>
            <a:pPr marL="0" indent="0" algn="just">
              <a:spcAft>
                <a:spcPts val="0"/>
              </a:spcAft>
              <a:buNone/>
            </a:pPr>
            <a:r>
              <a:rPr lang="zh-CN" altLang="en-US" sz="2000">
                <a:solidFill>
                  <a:schemeClr val="tx1"/>
                </a:solidFill>
                <a:latin typeface="Mongolian Baiti" panose="03000500000000000000" charset="0"/>
                <a:cs typeface="Mongolian Baiti" panose="03000500000000000000" charset="0"/>
              </a:rPr>
              <a:t>同义词：</a:t>
            </a:r>
            <a:r>
              <a:rPr lang="en-US" altLang="zh-CN" sz="2000">
                <a:solidFill>
                  <a:schemeClr val="tx1"/>
                </a:solidFill>
                <a:latin typeface="Mongolian Baiti" panose="03000500000000000000" charset="0"/>
                <a:cs typeface="Mongolian Baiti" panose="03000500000000000000" charset="0"/>
              </a:rPr>
              <a:t>contradict, counter </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Flashing me a defiant look, he retorted, "Nothing beats the food in our canteen!" I was about to list some really delicious foods when he said with a grimace: "Pricewise, of course." Hearing this, I let out a bitter smile and said: "OK, you win! I rest my case." </a:t>
            </a:r>
          </a:p>
          <a:p>
            <a:pPr marL="0" indent="0" algn="just">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interrupt</a:t>
            </a:r>
            <a:r>
              <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打断</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interrupted her mid-sentence. </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(disturb</a:t>
            </a:r>
            <a:r>
              <a:rPr lang="zh-CN" altLang="en-US" sz="2000">
                <a:solidFill>
                  <a:schemeClr val="tx1"/>
                </a:solidFill>
                <a:latin typeface="Mongolian Baiti" panose="03000500000000000000" charset="0"/>
                <a:cs typeface="Mongolian Baiti" panose="03000500000000000000" charset="0"/>
              </a:rPr>
              <a:t>打扰</a:t>
            </a:r>
            <a:r>
              <a:rPr lang="en-US" altLang="zh-CN" sz="2000">
                <a:solidFill>
                  <a:schemeClr val="tx1"/>
                </a:solidFill>
                <a:latin typeface="Mongolian Baiti" panose="03000500000000000000" charset="0"/>
                <a:cs typeface="Mongolian Baiti" panose="03000500000000000000" charset="0"/>
              </a:rPr>
              <a:t>: She awoke early after a disturbed night.) </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(disrupt</a:t>
            </a:r>
            <a:r>
              <a:rPr lang="zh-CN" altLang="en-US" sz="2000">
                <a:solidFill>
                  <a:schemeClr val="tx1"/>
                </a:solidFill>
                <a:latin typeface="Mongolian Baiti" panose="03000500000000000000" charset="0"/>
                <a:cs typeface="Mongolian Baiti" panose="03000500000000000000" charset="0"/>
              </a:rPr>
              <a:t>扰乱、打乱：</a:t>
            </a:r>
            <a:r>
              <a:rPr lang="en-US" altLang="zh-CN" sz="2000">
                <a:solidFill>
                  <a:schemeClr val="tx1"/>
                </a:solidFill>
                <a:latin typeface="Mongolian Baiti" panose="03000500000000000000" charset="0"/>
                <a:cs typeface="Mongolian Baiti" panose="03000500000000000000" charset="0"/>
              </a:rPr>
              <a:t>Bus services will be disrupted tomorrow because of the bridge closure. + Obsessive use of a digital device is quite disruptive.)</a:t>
            </a:r>
          </a:p>
          <a:p>
            <a:pPr marL="0" indent="0" algn="just">
              <a:buNone/>
            </a:pPr>
            <a:endParaRPr lang="en-US" altLang="zh-CN" sz="2000">
              <a:solidFill>
                <a:schemeClr val="tx1"/>
              </a:solidFill>
              <a:latin typeface="Mongolian Baiti" panose="03000500000000000000" charset="0"/>
              <a:cs typeface="Mongolian Baiti" panose="03000500000000000000"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36480" y="1284120"/>
              <a:ext cx="11102760" cy="4232880"/>
            </p14:xfrm>
          </p:contentPart>
        </mc:Choice>
        <mc:Fallback>
          <p:pic>
            <p:nvPicPr>
              <p:cNvPr id="2" name="墨迹 1"/>
              <p:cNvPicPr/>
              <p:nvPr/>
            </p:nvPicPr>
            <p:blipFill>
              <a:blip r:embed="rId5"/>
              <a:stretch>
                <a:fillRect/>
              </a:stretch>
            </p:blipFill>
            <p:spPr>
              <a:xfrm>
                <a:off x="627120" y="1274760"/>
                <a:ext cx="11121480" cy="42516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2455</Words>
  <Application>Microsoft Office PowerPoint</Application>
  <PresentationFormat>宽屏</PresentationFormat>
  <Paragraphs>137</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微软雅黑</vt:lpstr>
      <vt:lpstr>Arial</vt:lpstr>
      <vt:lpstr>Bookman Old Style</vt:lpstr>
      <vt:lpstr>Mongolian Baiti</vt:lpstr>
      <vt:lpstr>Sitka Small</vt:lpstr>
      <vt:lpstr>Wingdings</vt:lpstr>
      <vt:lpstr>WPS</vt:lpstr>
      <vt:lpstr>《读后续写工具箱》 十九+二十</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199</cp:revision>
  <dcterms:created xsi:type="dcterms:W3CDTF">2019-06-19T02:08:00Z</dcterms:created>
  <dcterms:modified xsi:type="dcterms:W3CDTF">2025-12-19T04:29:55Z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00766DA99129493FA0F3085C12AD0371_11</vt:lpwstr>
  </property>
</Properties>
</file>