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ink/ink1.xml" ContentType="application/inkml+xml"/>
  <Override PartName="/ppt/tags/tag83.xml" ContentType="application/vnd.openxmlformats-officedocument.presentationml.tags+xml"/>
  <Override PartName="/ppt/tags/tag84.xml" ContentType="application/vnd.openxmlformats-officedocument.presentationml.tags+xml"/>
  <Override PartName="/ppt/ink/ink2.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30" d="100"/>
          <a:sy n="30" d="100"/>
        </p:scale>
        <p:origin x="426" y="24"/>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5T02:31:03.539"/>
    </inkml:context>
    <inkml:brush xml:id="br0">
      <inkml:brushProperty name="width" value="0.05292" units="cm"/>
      <inkml:brushProperty name="height" value="0.05292" units="cm"/>
      <inkml:brushProperty name="color" value="#FF0000"/>
    </inkml:brush>
  </inkml:definitions>
  <inkml:trace contextRef="#ctx0" brushRef="#br0">17364 3306 0,'0'0'0,"0"0"15,0 0-15,-17-16 0,17 16 0,-20-15 16,5 4-16,-3 2 15,0 2-15,-11-4 0,-4-2 0,0 4 16,-1 1-16,-4 3 0,-2 0 16,-8 0-16,-1 0 0,-1 1 15,-4 1-15,-8 5 0,2 3 16,-4 6-16,-3 5 0,-6 3 16,6 2-16,-3 4 0,-2 2 15,-4 4-15,6 1 0,-29 14 16,7-1-16,16-3 0,9 1 0,8 2 15,3 3-15,4-3 0,3-4 16,6 8-16,4 6 0,3-5 16,3-1-16,6 2 15,2 3-15,7-9 0,3-5 0,4 6 16,4 2-16,1 0 0,3-1 0,2 2 16,2 2-16,2 0 15,4-2-15,-1-2 0,1-2 16,2-7-16,2-6 0,9 6 15,7 1-15,2-3 0,1-1 0,3-3 16,1-2-16,1-2 0,0 0 16,11-1-16,7 1 0,-5-8 15,-3-5-15,8 4 0,6 2 16,-4-6-16,-2-3 0,7-2 16,8-1-16,-1 2 0,-1 1 15,9-4-15,5-4 0,-6-3 16,-3-1-16,7-1 0,7-2 15,-5-1-15,0-2 0,5-2 0,4 0 16,-7-1-16,-5 2 0,10-5 16,7-3-16,-10 3 0,-5 3 15,5-9-15,4-5 0,-7 4 16,-4 3-16,5-2 0,3-2 16,-10 2-16,-7 1 0,3-4 15,0-4-15,-5-6 0,-6-3 0,0 1 16,-1 2-16,-5-1 0,-2-2 15,1-2-15,2-2 16,-10 3-16,-5-1 0,-1-3 0,-2-3 16,-6 5-16,-3-1 0,-5-6 15,-4-6-15,0 7 0,-1 7 0,-5-3 16,-2-3-16,-3 1 16,-3-1-16,-5 2 0,-4 1 15,-5 0-15,-4 0 0,-5-2 16,-2-1-16,2 0 0,0 2 0,-6-2 15,-5 0-15,-3 9 0,-2 4 16,-4-3-16,-2-1 0,1 1 16,4 1-16,-7 0 0,-4-1 15,0 6-15,2 1 0,-3 2 16,-4 1-16,2 4 0,0 2 16,-8 0-16,-6-1 0,1 3 15,3 4-15,-7 0 0,-4 0 16,4 4-16,3 4 0,-11 4 0,-6 3 15,6-4-15,4-1 0,-11 5 16,-7 3-16,7 5 0,6 1 16,23-3-16,17-5 0,11-1 15</inkml:trace>
  <inkml:trace contextRef="#ctx0" brushRef="#br0" timeOffset="9466.7886">4131 1659 0,'0'0'0,"0"0"0,0 0 15,0 0-15,0 0 0,0 0 16,0 0-16,0 0 0,26-3 0,-26 3 16,0 0-16,0 0 15,21 5-15,-21-5 0,0 0 16,0 0-16,26 7 0,-26-7 0,0 0 15,26 4-15,-16-2 0,2 1 16,2-1-16,1-1 0,-1 1 16,2-1-16,0 0 0,1 2 15,-2-1-15,4-1 0,3 1 16,0 0-16,-2 0 0,7 0 16,0-1-16,0 1 0,-2 0 0,2-2 15,3 0-15,-5 0 0,1-1 16,8 0-16,1 1 15,-3-1-15,-5-1 0,2 2 0,3 1 16,-2 0-16,-1 1 0,0 1 16,1-1-16,-2-2 0,-3 0 0,4 0 15,2 1-15,-3 0 16,-2-1-16,8 1 0,2 1 16,-7-1-16,-3 2 0,10 2 15,-1 2-15,-1-1 0,-1 0 0,0-5 16,0-2-16,-2 2 0,-3 3 15,4-2-15,3-1 16,-4-1-16,-2-2 0,3 3 16,1 4-16,-3-2 0,-1-1 0,2-3 15,3-3-15,-4 3 0,-1 1 16,1-4-16,5-1 0,-6 4 16,2 4-16,3-6 0,0-1 15,-1 1-15,-5-2 0,11 0 16,1 1-16,-10 1 0,0-1 0,9 1 15,3 3-15,-9-2 0,-4-3 16,11 0-16,2-2 0,-4 3 16,-8 0-16,6 2 0,2 0 15,-2-1-15,-2-2 0,1 2 16,1-1-16,0 2 0,-4 0 0,1 1 16,1 0-16,-3 1 0,-4 1 15,5-2-15,0-4 16,-2 2-16,-2-1 0,2 3 0,4 2 15,-5-2-15,0 0 0,0 1 16,2 1-16,-6 0 0,-2 1 0,7 1 16,1 1-16,-6-3 15,0-1-15,7 2 0,1-2 16,-7-2-16,-3 1 0,2 0 16,2 2-16,-1-1 0,0 0 0,1 0 15,5 1-15,-5 1 0,-1-1 16,4 0-16,2-1 15,-1-1-15,-5 1 0,6 0 0,4 0 16,-6 0-16,-1 0 0,4 1 16,3 0-16,-2 1 0,-2 1 15,9-3-15,2-2 0,-11 1 16,-3 0-16,8 2 0,4 2 16,-3-2-16,-3-1 0,4 1 15,1 0-15,-3-1 0,-3-1 0,3 1 16,4 1-16,-2-1 0,-4 0 15,5 0-15,4 1 16,-5-1-16,-2 0 0,4 0 0,3 0 16,-3 0-16,-4 0 0,8 0 15,2 0-15,-10 0 0,-1-1 0,10 0 16,2 1-16,-5-2 16,-3 0-16,4 1 0,2 1 15,-2-1-15,-2-1 0,4 0 16,4 0-16,-5 1 0,-4 0 0,5 0 15,4 0-15,-5-1 0,-3 0 16,6 3-16,3 0 0,-5 2 16,-6 0-16,28-3 0,-1-4 15,-31 3-15,-1 1 0,26-1 16,-2 0-16,-26 1 0,0 0 0,26 1 16,1 0-16,-23 0 0,2 0 15,24 1-15,1-1 16,-8 1-16,-4-1 0,2 0 15,2 0-15,-8 0 0,-5 0 0,10 2 16,6 2-16,-9-2 0,-3 2 16,5-2-16,4 0 0,-5 2 15,-4 0-15,6-1 0,5-2 16,-5 4-16,-3 1 0,8 2 16,6-2-16,-10-1 0,-6-3 0,8-2 15,7-3-15,-3 9 0,0 6 16,2-6-16,3-4 15,-7 0-15,-4 1 0,9 1 0,6 2 16,-6-5-16,-4 0 0,6 1 16,4 2-16,-7-2 0,-7-4 15,9 3-15,7 3 0,-11-1 16,-7 0-16,8-1 0,5-1 16,-6-1-16,-1 0 0,3 6 15,4 2-15,-8 1 0,-4-3 0,10 3 16,8 1-16,-10-1 0,-7-2 15,10-5-15,8-5 16,-10 5-16,-4 3 0,9-1 0,6 1 16,-8-2-16,-5 0 0,9-2 15,8-6-15,-14 4 0,-9 2 0,13 1 16,10-2-16,-10-2 16,-9-3-16,12 1 0,7 2 15,-6 0-15,-5-1 0,12 3 16,9 2-16,-14-4 0,-11-1 0,5-3 15,5-2-15,-4 3 0,-3 4 16,6-2-16,6-1 16,-9-3-16,-5-2 0,8 6 0,6 3 15,-6-2-15,-5-1 0,7-3 16,3 1-16,-5 2 0,-3 5 16,6-6-16,3-1 0,-8 1 15,-6 1-15,4 3 0,4 3 16,-7-4-16,-3-2 0,4 1 0,3 0 15,-5 4-15,-2 2 0,4-1 16,3-4-16,-6 3 0,-4 2 16,6-1-16,4 0 15,-7-2-15,-6 0 0,5-3 0,3-1 16,-6-1-16,-2 0 0,6 1 16,4 0-16,-4-4 0,-2-3 15,2 6-15,5 3 0,-7-2 0,-1-2 16,3 3-16,6 1 15,-9 1-15,-4 3 0,5-4 0,2-2 16,-6 1-16,-4 1 0,8 1 16,5-1-16,-6 4 0,-6 0 15,1-2-15,1-1 0,-2 2 16,-3-1-16,6 2 0,3-2 16,-6-1-16,-2 1 0,4 1 15,3 3-15,-5-4 0,-4-2 0,4 2 16,3 0-16,-3 0 15,-1-4-15,1 5 0,2 1 16,-7-1-16,-3 0 0,8-6 0,6 0 16,-7 2-16,-5 1 0,3 0 15,0 0-15,-2 0 0,-4 1 16,4-3-16,3-1 0,-5 1 16,-4 4-16,6 0 0,2 1 15,-5-5-15,-3-7 0,4 5 16,1 0-16,0-4 0,0-6 0,-1 7 15,0 5-15,-3 3 0,-1 3 16,4-4-16,4-2 0,-6 0 16,-3-1-16,5 1 0,4-1 15,-7 2-15,-5 0 0,10-4 16,5-2-16,-7 5 0,-5 3 16,3 2-16,2 2 0,-16-2 15,2 0-15,21 0 0,1-2 16,-24 0-16,2 0 0,20 0 15,-5-2-15,-19 3 0,0 0 0,6 1 16,4 0-16,-3 2 0,-2 0 16,2 0-16,2-3 0,-5 3 15,-4 1-15,1-3 0,1-1 16,-3 2-16,0-1 0,-3 2 16,-2 2-16,-4 0 0,-2 2 15,-1 1-15,-3-1 0,-6 2 16,-3-1-16,-2-3 0,0-2 0,0 0 15</inkml:trace>
  <inkml:trace contextRef="#ctx0" brushRef="#br0" timeOffset="23084.0129">3904 15663 0,'0'0'0,"0"0"15,0 0-15,0 0 0,0 0 0,0 0 16,0 0-16,0 0 0,0 0 15,0 0-15,30 11 0,-30-11 16,0 0-16,22 6 0,-22-6 16,0 0-16,26 8 0,-16-5 15,0 0-15,2 0 0,-1 1 0,3-1 16,2 1-16,0-1 16,3-1-16,0 0 0,0 1 15,-1-2-15,3 1 0,3-1 0,0 0 16,5 0-16,0-1 0,3 1 15,1 0-15,0-1 0,-1 0 16,2-1-16,3 1 0,6-1 16,-2 0-16,-1 1 0,2 0 15,-1 1-15,0 0 0,6-1 16,1 1-16,-5-1 0,-3 1 0,3 0 16,1 0-16,-2-1 15,-1 0-15,2 0 0,2 0 16,-1 1-16,-3 0 0,8 2 0,4 1 15,-6-2-15,-3-1 0,0-2 16,4-1-16,-6 2 0,-1 3 16,4-3-16,1 0 0,-1-2 15,-1 1-15,2 1 0,0 3 16,-2-2-16,0-1 0,7-1 16,-2 1-16,0-1 0,-2 0 0,-1 0 15,2 1-15,-3 0 0,1-1 16,2 1-16,0-1 0,0 0 15,-2-1-15,2 1 0,2 0 16,-6 0-16,-1 0 0,5 1 16,3 0-16,-5 1 0,-3 0 15,4-2-15,4-2 0,-4-1 16,-2 0-16,3 1 0,0 1 16,-1 1-16,-1-1 0,2 2 15,3 0-15,-1-2 0,0-1 0,-1 2 16,2 1-16,-4 0 0,-2-1 15,10-1-15,3 1 0,-13 0 16,-2 1-16,25 0 0,-2-2 16,-22 2-16,2 0 0,14 2 15,-3-2-15,-6 1 0,2 0 0,0 0 16,1 0-16,-2-2 16,-1-1-16,-1 1 0,1 1 15,-5-2-15,-3 2 0,7-2 0,3-2 16,-5 3-16,-2 3 0,1-1 15,2 0-15,-2-2 0,-1 0 16,0 0-16,-1 0 0,1 1 16,0 0-16,1-1 0,-1-1 15,-15 0-15,5 1 0,17 0 16,-3 3-16,-19-2 0,5 0 0,6 0 16,1 0-16,-5-1 0,1 1 15,1 1-15,0 1 16,0-1-16,-1 0 0,-2-1 0,1 0 15,1 0-15,3 0 0,-1 1 16,-1 2-16,-2-1 0,1-1 16,-2 2-16,1-1 0,-2-1 15,1-2-15,-1 3 0,2 2 16,0-3-16,1-2 0,-2 1 16,0 1-16,-4 1 0,0-1 0,2 0 15,0-1-15,1 1 16,-1 1-16,2 1 0,3 1 0,-2-2 15,-2-1-15,1 2 0,3 2 16,-2-1-16,-3 0 0,2-1 16,2-1-16,-3 1 0,0 0 15,1-1-15,2 0 0,-4 0 16,-2 1-16,3 1 0,4 0 16,-4-1-16,-1 0 0,2-1 15,4 0-15,-4-1 0,0 0 0,5 1 16,4 1-1,-5 0-15,-4 0 0,1-1 0,-1 1 16,1-2-16,-2 1 0,5-1 16,4 1-16,-1-1 15,0 0-15,-6 1 0,-6 1 0,4-1 16,4 1-16,-4-2 16,-2-1-16,5 2 0,2 2 15,-7-2-15,-4-2 0,12 0 0,4 1 16,-10 0-16,-2-1 15,4 0-15,2 2 0,-6-1 0,-4 1 16,8 2-16,3 0 0,-8-1 16,-2-2-16,4-1 0,4 1 15,-4 0-15,-2 0 0,1 0 16,0 0-16,1 0 0,-1 1 0,1-2 16,3-1-16,-4 1 0,-1 1 15,2 1-15,3-1 16,-3 0-16,-2 0 0,2 0 0,4-1 15,-5 0-15,-4 1 0,6-1 16,4-1-16,-6 1 0,-3-1 0,4 0 16,5-1-16,-5 0 15,-3 1-15,3 0 0,3 1 16,-3-2-16,-1-1 0,2 1 16,0 0-16,-3 1 0,-1 0 0,2-1 15,3 0-15,-2 0 0,0 0 16,1 0-16,2-1 0,-3 2 15,-2 1-15,4 0 0,1-3 16,-2 1-16,-4 0 0,5 0 16,4 2-16,-5-1 0,-3-2 0,5 1 15,1 0-15,-4 2 16,-6 0-16,7-2 0,3 0 16,-3-1-16,-3 0 0,4 2 15,5-2-15,-6 1 0,-1 1 0,2 0 16,4-1-16,-4 1 0,0 0 15,7 0-15,2 0 16,-11 1-16,-1-1 0,9 1 0,2-1 16,-9 0-16,-1 0 0,8 0 15,3-1-15,-10 1 0,-2 0 0,9 0 16,2 0-16,-2 1 0,-2-1 16,3 1-16,3 1 15,-7-2-15,-2-2 0,5 3 0,3 2 16,-5 0-16,-3 0 0,5 0 15,5 0-15,-6-1 0,-4 0 16,6 0-16,4 1 0,-6-2 16,-4 0-16,8 0 0,2-1 15,-3 0-15,-4 0 0,4-1 16,4-2-16,-8 1 0,-5 1 0,11 2 16,4-1-16,-11 1 15,-3 1-15,24-2 0,-2-4 16,-26 5-16,-2 2 0,26-2 0,-1 0 15,-25 0-15,0 2 0,24 0 16,0-2-16,-23-5 0,2-4 16,9 7-16,3 6 15,-8-5-15,-3-2 0,23 0 0,1 0 16,-26 3-16,0 2 0,24 2 16,1 1-16,-26-5 0,1-2 0,22 4 15,-2 1-15,-22-3 0,2-3 16,22 4-16,-1 2 15,-23-2-15,0-1 0,8 1 0,3 0 16,-7-2-16,1-1 0,1 3 16,3 3-16,-5-4 0,-2-2 15,2-1-15,3 1 0,-3 0 16,-1-1-16,2 2 0,0 1 16,-2-4-16,-2-2 0,4 3 15,2 2-15,-4-2 0,-3 2 0,4-1 16,4 0-16,-10 0 0,-4 0 15,8 0-15,3 1 16,-7 0-16,0 1 0,4 1 16,3 0-16,-2 0 0,-2 0 0,0 2 15,1 2-15,-3-4 0,-2-1 0,3 1 16,3 2-16,-3-1 16,-4-1-16,5 1 0,4 1 15,-7 0-15,-3 2 0,2 0 16,3 1-16,-4-2 0,-3-1 0,0-1 15,0 0-15,-5 0 0,-2 0 16,3 0-16,2 0 16,-3 0-16,0-2 0,0 3 0,0-1 15,-4 1-15,-2-1 0,-2-1 16,-1 0-16,-3 0 0,-2 0 0,-1-1 16,-2 0-16,-2 0 0,2-3 15,-6-1-15,-4-5 16,1 3-16,2 0 0,0 2 0</inkml:trace>
  <inkml:trace contextRef="#ctx0" brushRef="#br0" timeOffset="25383.4338">9054 14802 0,'0'0'16,"0"0"-16,0 0 0,0 0 15,0 0-15,0 0 0,0 0 0,0 0 16,0 0-16,0 0 0,0 0 16,0 0-16,0 0 0,0 0 15,0 0-15,0 0 0,0 0 16,-25-4-16,25 4 0,-19 15 16,19-15-16,-18 14 0,18-14 15,-20 17-15,11-7 0,0 1 16,0 3-16,0 1 0,1-1 15,-1 1-15,0-1 0,1 0 0,1 1 16,-3 4-16,0 0 16,2 0-16,3 1 0,-1-1 15,2 0-15,-1-3 0,1-2 0,0 1 16,1-1-16,0 3 0,1 0 16,1 2-16,-1 0 15,2-1-15,2-3 0,-1 1 16,-1 0-16,0 0 0,-1-1 0,1 2 15,0 0-15,2 1 0,2 0 16,1-1-16,-2-1 0,1-1 16,2-1-16,0 3 0,2 0 15,0 0-15,0 1 0,2-1 16,2 1-16,1-2 0,2-1 0,1-1 16,2 1-16,1 0 15,0 0-15,1-1 0,1 1 16,6 2-16,2-1 0,0 0 15,-1-1-15,2-1 0,1-2 0,0 0 16,0-1-16,-2-2 0,1-1 16,3 0-16,3 2 15,-6-2-15,-3-2 0,7 0 0,1 1 16,1-1-16,-2 1 0,0-2 16,-1 1-16,0-3 0,0 0 0,-1-1 15,-1-2-15,2 2 0,1-1 16,3 1-16,0-1 15,4-1-15,3 1 0,-5-2 16,-6 0-16,9 1 0,1 1 16,-6-2-16,2-2 15,3 2-15,2 0 0,0 1 0,-7 0 16,3-1-16,2 1 0,-1-1 0,-2 0 16,10-1-1,5-1-15,-9 0 0,-5 0 0,7-1 16,2-2-16,-6 1 0,-5 0 15,3 0-15,2 1 0,-4-1 16,-3-1-16,1 2 0,2 0 16,-6-2-16,0-1 0,1-3 15,2-2-15,-3-1 0,-1 0 16,-3 0-16,0-1 0,-1 1 16,-2 1-16,3 1 0,1-1 15,-5 0-15,-2 0 0,-1-2 16,0-2-16,1-2 0,0 0 0,0-1 15,-4 0-15,-3 5 0,-2 0 16,-1-2-16,-1-1 0,0-1 16,-3 0-16,2-2 0,0 0 15,1 2-15,-3 2 0,-1-2 16,-1-1-16,-1-1 0,1 1 16,-1 4-16,-2-1 0,-1 0 0,-1-1 15,-2 2-15,-2 0 16,-1-1-16,0-2 0,-3-1 15,-1 0-15,0 1 0,-2 3 0,0 0 16,0 1-16,-2-2 0,-1 0 16,-4-1-16,-4-2 15,-1 0-15,-1-1 16,2 2-16,2 2 0,-4 1 0,-2 1 16,-1-2-16,-2-1 0,1 1 15,0 0-15,0 1 0,-1 1 0,-7-2 16,-1 1-16,2 2 0,2-1 15,-4 0-15,-4 0 16,2 2-16,-1 1 0,0-1 0,-1-1 16,3 3-16,3 1 0,-12-2 15,-3 2-15,5 0 0,4 1 16,-4 0-16,-3-2 0,-1 2 16,-1 0-16,2 1 0,0 1 15,2 1-15,-1 0 0,-7 2 0,-1 1 16,7 0-16,1 1 0,-9 1 15,1 0-15,4 2 0,2 1 16,-4 0-16,-3-2 16,7 2-16,6 0 0,-5 1 0,-5 2 15,1 1-15,-1 2 0,3 0 16,-1 2-16,8-2 0,7 0 0,-23 5 16,0-2-16,24-3 15,1 3-15,-9 0 0,-4-2 16,9 1-16,1 0 0,-3 1 15,0-2-15,7 1 0,7 0 0,-5 0 16,-3 3-16,3-1 0,3 1 16,2 0-16,0-1 0,9-5 15,2 0-15,-2 2 0,0 2 16,1 1-16,0 0 0,3-2 16,1-1-16,3-2 0,1 1 0,1 1 15,1-2-15,-1 1 0,1 0 16,0-2-16,1 0 0,0 0 15,-1 0-15,0 3 0,-1 4 16,0-2-16,-1 0 0,3-5 16,0-1-16,1 0 0</inkml:trace>
  <inkml:trace contextRef="#ctx0" brushRef="#br0" timeOffset="46267.6459">10913 1740 0,'0'0'0,"0"0"0,0 0 16,0 0-16,0 0 0,0 0 15,0 0-15,0 0 0,0 0 0,0 0 16,0 0-16,0 0 0,-26 11 15,26-11-15,0 0 0,0 0 16,-20 12-16,20-12 0,0 0 16,-22 12-16,13-7 0,-1-1 15,0-1-15,-1 2 0,0 0 16,0 0-16,1-1 0,0 0 16,1 0-16,2 1 0,0-2 15,1 1-15,-1 0 0,1-2 16,2 1-16,0 0 0,0 0 0,2-1 15,0 0-15,2-2 0,-2 4 16,2-4-16,3 4 0,0-3 16,2-1-16,0 0 0,2 0 15,1 1-15,0 0 0,2-1 16,1 0-16,0 0 0,1 0 16,2 0-16,1-1 0,-1 0 15,1 0-15,0 1 0,2 1 0,-1-1 16,1-1-16,-2 1 15,0 0-15,-2 0 0,0 0 0,-1 0 16,-1-2-16,-1 2 0,-1 0 16,0-1-16,-2 1 0,1-2 15,-1-1-15,-1 1 0,0 0 16,-2-1-16,0 0 0,-2-1 16,0-1-16,-1 0 0,0 0 0,-1-1 15,-1 1-15,-1 1 0,-1-1 16,-2-2-16,1 2 0,-1-2 15,2 1-15,-1 1 0,-1-1 16,0 2-16,-1-1 0,1 2 16,-1 2-16,1 0 0,-2 0 15,2 1-15,0-1 0,1 1 16</inkml:trace>
  <inkml:trace contextRef="#ctx0" brushRef="#br0" timeOffset="52101.687">4890 3742 0,'0'0'0,"0"0"0,0 0 15,0 0-15,0 0 0,-8-21 16,8 21-16,0 0 0,-15-18 16,15 18-16,-17-8 0,6 4 0,0 0 15,-3 1-15,-1 3 16,-2-1-16,1 1 0,-5 1 15,-2 0-15,1 2 0,0 1 0,-4 3 16,1 0-16,0 1 0,3 2 16,0 0-16,3 2 0,3-2 15,4 1-15,3 0 0,3 1 16,5-2-16,2 2 0,5-1 16,5 1-16,3-2 0,4-1 15,2 1-15,6 0 0,0-1 0,2 2 16,6 1-16,1 0 0,-4 1 15,-4-1-15,-4 1 0,-6 2 16,-2-2-16,-6 2 0,0-2 16,-5 2-16,-3-3 0,-2 0 15,-6 3-15,-3 3 0,-4-3 16,-3-2-16,-2-2 0,2 0 16,0-2-16,2-2 0,0-3 15,3-2-15,0-4 0,3-3 0,5-6 16,1-3-16,6 0 0,0-2 15,2 3-15,-2 1 0,1 2 16</inkml:trace>
  <inkml:trace contextRef="#ctx0" brushRef="#br0" timeOffset="52367.9796">5609 3474 0,'0'0'0,"0"0"15,0 0-15,0 0 16,-4 24-16,4-24 0,-12 33 16,2-11-16,-1 5 0,-5 5 0,-2 3 15,-8 12-15,-1 0 0,-3 8 16,2-2-16,5-6 0,4-4 16,1 3-16,6-4 0,5-7 15,4-5-15,3-6 0,5-5 16,5-3-16,4-3 0,7-4 0,4-4 15,-2-5-15,0-4 0,2-2 16,2-2-16,-6 2 0,-6 1 16,-3 0-16</inkml:trace>
  <inkml:trace contextRef="#ctx0" brushRef="#br0" timeOffset="52584.3124">5345 3893 0,'0'0'0,"0"0"16,0 0-16,0 0 0,0 0 0,0 0 15,27-6-15,-27 6 0,36-9 16,-14 5-16,6-2 16,-1 1-16,1-2 0,12 0 15,0 1-15,-2 0 0,-1-1 0,0 1 16,-6 1-16,-6 0 0</inkml:trace>
  <inkml:trace contextRef="#ctx0" brushRef="#br0" timeOffset="52801.2002">6041 3878 0,'0'0'0,"0"0"16,0 0-16,0 0 0,-6 21 0,6-21 15,-10 23-15,10-23 0,-14 30 16,5-14-16,-1 3 0,1-1 16,-2-2-16,2 0 0,1-1 15,1 1-15,-1-2 0,5-3 16,3-4-16,0-3 0,0-4 16,-1 3-16,1-3 0,0 2 0</inkml:trace>
  <inkml:trace contextRef="#ctx0" brushRef="#br0" timeOffset="52945.3512">6132 3618 0,'0'0'16,"0"0"-16,0 0 0,0 0 16,0 0-16,23 0 0,-23 0 15,22 3-15,-22-3 0,22 5 0,-22-5 16,18 4-16</inkml:trace>
  <inkml:trace contextRef="#ctx0" brushRef="#br0" timeOffset="53306.7298">6344 3924 0,'0'0'16,"0"0"-16,0 0 0,-10 22 0,6-11 15,-2 4-15,-1 2 16,-1 0-16,1-2 0,-4 5 0,0-2 15,2-2-15,2-2 0,1-1 16,1-3-16,2-4 0,1 1 0,-1-5 16,3-2-16,0-2 15,1-3-15,2-1 0,0-3 16,1-1-16,2-1 0,3-9 16,3-3-16,-1 1 0,1 2 0,5-1 15,2-1-15,2 1 0,0 1 16,5-1-16,-1 4 0,-1 4 15,-1 1-15,1 3 0,0 4 16,-2 3-16,-3 1 0,-5 5 16,-2 4-16,-2 2 0,-1 2 0,-4 5 15,-4 4-15,-2 2 16,-1-1-16,-2 4 0,-4 1 16,1-2-16,1 1 0,0-6 0,2-4 15,1-3-15</inkml:trace>
  <inkml:trace contextRef="#ctx0" brushRef="#br0" timeOffset="53901.2417">7298 3803 0,'0'0'0,"0"0"0,0 0 15,0 0-15,0 0 0,0 0 0,0 0 16,-23-17-16,23 17 0,-26 2 16,26-2-16,-39 3 0,18-1 0,-3 4 15,-4 3-15,2 2 16,-1 1-16,-9 9 0,-2 2 16,0 4-16,5-1 0,5 2 15,5 1-15,5-2 0,6-4 0,4 1 16,6-2-16,6-8 0,0-3 15,12-4-15,6-5 0,2-2 16,1-2-16,9-6 0,5-4 16,-7 3-16,-3 0 0,3-6 15,1-4-15,-2 1 0,-3 2 0,-2-3 16,-4-2-16,-5 2 16,-1 1-16,-6 1 0,-2 3 15,-1 4-15,-3 3 0,-1 3 16,-2 2-16,-1 2 0,-4 2 0,0 6 15,-5 4-15,-1 1 0,0 1 16,-6 9-16,-3 4 0,0 4 16,2 1-16,-5 16 0,2 4 15,0-5-15,2-4 0,2 4 16,-2-1-16,4-7 0,0-5 0,0-4 16,2-4-16,2-6 15,1-5-15,1-1 0,-2-2 16,2-5-16,-1-2 0,-3-1 0,-3 1 15,-3-3-15,-1-6 0,4-3 16,-4-5-16,6-1 0,0-4 16,4-5-16,0-4 15,2 4-15,2 5 0,0 3 0</inkml:trace>
  <inkml:trace contextRef="#ctx0" brushRef="#br0" timeOffset="54146.7291">8212 4074 0,'0'0'16,"0"0"-16,0 0 0,0 0 15,0 0-15,0 0 0,0 0 16,0 0-16</inkml:trace>
  <inkml:trace contextRef="#ctx0" brushRef="#br0" timeOffset="54334.8084">7803 3938 0,'0'0'0,"0"0"16,0 0-16,0 0 0,0 0 0,0 0 15,0 0-15,26-11 16,-26 11-16,29-9 0,-9 7 16,1 0-16,2 1 0,3-1 15,2 1-15,1-2 0,1 1 0,2 0 16,-5 1-16,-4-2 0</inkml:trace>
  <inkml:trace contextRef="#ctx0" brushRef="#br0" timeOffset="54767.8985">9082 3698 0,'0'0'0,"0"0"0,0 0 0,0 0 16,0 0-16,0 0 0,1-22 15,-1 22-15,0 0 0,-23-11 16,23 11-16,-34-3 0,15 3 0,-5 2 16,-6 1-16,1 2 15,1 0-15,-10 5 0,2-1 16,4 2-16,3 0 0,2 4 0,6 0 15,5 0-15,3 1 0,9 2 16,6 2-16,4-1 0,5-1 16,4-1-16,2-1 0,1-1 15,1-2-15,2 2 0,1-1 16,-3-1-16,-3 1 0,-4-2 16,-2 0-16,-2-1 0,-4-1 0,-5 1 15,-4 1-15,-4-1 0,-5-1 16,-3 0-16,-2-2 0,-2 0 15,0-2-15,-1-2 0,-1-1 16,3-3-16,3-1 0,1-4 16,3-3-16,5-3 0,6-3 15,0 3-15,2 1 0,-2 3 0</inkml:trace>
  <inkml:trace contextRef="#ctx0" brushRef="#br0" timeOffset="55034.4454">9460 3488 0,'0'0'16,"0"0"-16,0 0 0,0 0 15,0 0-15,-23 24 0,23-24 16,-29 34-16,12-13 0,-3 3 16,-2 6-16,-5 9 0,2 3 0,-4 8 15,4 0-15,5-4 0,5-6 16,5 3-16,8-7 15,4-6-15,3-3 0,4-6 0,2-7 16,3-3-16,3-3 0,4-5 16,3-3-16,-5 0 0,0 1 15,1-5-15,-2-3 0,-6 3 0,-2 1 16,-1-1-16</inkml:trace>
  <inkml:trace contextRef="#ctx0" brushRef="#br0" timeOffset="55201.6474">9177 3837 0,'0'0'0,"0"0"15,0 0-15,26-8 0,-26 8 16,34-8-16,-8 5 0,0-1 16,2-1-16,9 1 0,3 0 15,-1 1-15,-3 2 0,0-1 0,-6-1 16,-6 2-16</inkml:trace>
  <inkml:trace contextRef="#ctx0" brushRef="#br0" timeOffset="55667.8156">9878 3728 0,'0'0'0,"0"0"15,0 0-15,0 0 0,-10 20 0,10-20 16,-18 20-16,18-20 0,-24 27 16,11-9-16,0 5 0,-1 0 15,2 3-15,-2 5 0,2-2 16,4-3-16,3-4 0,2-2 16,5-2-16,2-2 0,4-4 0,6-5 15,6-4-15,1-2 16,2-2-16,10-3 0,5-2 15,-4-3-15,-2-3 0,1-5 0,1-4 16,-2 0-16,-2-2 0,2-5 16,-4-2-16,-3 5 0,-4 1 15,-6 3-15,-4 3 0,-3 3 16,-4 1-16,-1 4 0,0 5 16,-6 2-16,-2 2 0,-3 5 15,-3 2-15,-1 4 0,-2 3 0,-3 4 16,0 3-16,1 3 0,3 2 15,2 0-15,1 3 16,3 0-16,4-1 0,4 1 0,3-4 16,5-2-16,3-5 0,6-3 15,3-3-15,-2-9 0,1-5 16,-4 0-16,-3 2 0,-2-1 0</inkml:trace>
  <inkml:trace contextRef="#ctx0" brushRef="#br0" timeOffset="56018.0896">10643 3775 0,'0'0'0,"0"0"0,0 0 0,0 0 16,0 0-16,0 0 0,0 0 15,-23 12-15,23-12 0,-22 21 16,22-21-16,-29 30 0,13-15 0,-2 2 16,0 1-16,2 0 15,0 0-15,0 4 0,3-2 16,1-5-16,2-3 0,1-3 0,2-3 15,2-3-15,1-2 0,3-6 16,2-4-16,3 1 0,0-1 0,5-6 16,3-3-16,1-4 15,2 0-15,0-1 0,3-2 16,4-1-16,1 4 0,1 2 16,2 1-16,-4 5 0,-4 1 0,2 5 15,0 2-15,-3 3 16,-2 3-16,-3 3 0,-2 4 0,-3 4 15,-3 5-15,-3 3 0,-3 6 16,-2-3-16,-2 2 0,0 0 16,0 4-16,1-2 0,1-1 15,1-5-15,1-3 0,-1-3 0</inkml:trace>
  <inkml:trace contextRef="#ctx0" brushRef="#br0" timeOffset="56568.2593">11389 3766 0,'0'0'0,"0"0"15,0 0-15,0 0 0,0 0 0,-20-16 16,20 16-16,-30-2 0,30 2 16,-45 4-16,14 0 15,-1 4-15,0 2 0,-12 8 0,-4 4 16,-2 5-16,4-1 0,4 3 15,3 2-15,3 3 0,10-4 16,11-3-16,8-3 0,6-4 16,5-5-16,11-7 0,7-6 15,4-2-15,4-3 0,6-6 16,6-3-16,-3-4 0,-4-2 16,8-6-16,-1-3 0,-5 1 15,-2 1-15,-2 0 0,-1-1 16,-6 3-16,-4 2 0,-5 7 0,-5 4 15,-3 2-15,-3 3 0,-6 5 16,-2 0-16,-3 6 0,-3 5 16,-4 5-16,-4 8 0,2-3 15,-2 1-15,-7 14 0,-2 6 16,2 1-16,1 0 0,2 5 16,3-1-16,5-8 0,3-3 0,1-4 15,0-1-15,0-9 0,0-6 16,0-1-16,-2-1 0,2-1 15,1-2-15,-4-2 0,-2-3 16,0-2-16,0 1 0,-3-2 16,0-2-16,0-2 0,-1-3 15,-2-2-15,-1-2 0,1-1 16,2 0-16,3-2 0,3-2 16,5 0-16,2 1 0,2 1 0,0 2 15,1 2-15</inkml:trace>
  <inkml:trace contextRef="#ctx0" brushRef="#br0" timeOffset="56734.0298">11830 4099 0,'0'0'0,"0"0"0,0 0 15,0 0-15,0 0 0,0 0 0,-8 28 16,8-28-16,-18 22 0,18-22 15,-26 25-15,11-12 0,1-2 16,2-2-16,1 0 0,1-2 16</inkml:trace>
  <inkml:trace contextRef="#ctx0" brushRef="#br0" timeOffset="57135.4953">12744 3560 0,'0'0'0,"0"0"0,0 0 16,0 0-16,-26-1 0,26 1 16,-42 10-16,17-1 0,-2 0 0,-4 3 15,-3 3-15,-5 2 0,2 0 16,-1 6-16,4 1 0,7-2 15,6-1-15,8-2 0,6 2 16,5-2-16,3-2 0,9 1 16,6 0-16,2-2 0,1-2 15,0-1-15,-1 0 0,0-1 16,-3 0-16,-1-1 0,-3 1 16,-5-1-16,-2 2 0,-7-2 15,-3 0-15,-3 0 0,-1 0 0,-7 2 16,-5-2-16,-1 0 0,-1-2 15,-1 0-15,-3-1 0,4-3 16,3-1-16,4-7 0,4-1 16,5-3-16,6-1 0,0 3 15,1 0-15,0 1 0</inkml:trace>
  <inkml:trace contextRef="#ctx0" brushRef="#br0" timeOffset="57384.8382">13043 3559 0,'0'0'0,"0"0"0,0 0 16,0 0-16,0 0 0,0 0 16,-15 16-16,15-16 0,-26 27 15,7-8-15,-6 7 0,0 2 16,0 2-16,-7 11 0,0 2 16,0 4-16,6-5 0,6 3 15,9-6-15,7-9 0,5-6 0,6-9 16,5-5-16,1-5 0,3-2 15,4-2-15,5-2 16,-3-1-16,-1-3 0,3-5 0,0-2 16,-7 4-16,-4 2 0,-2 0 15</inkml:trace>
  <inkml:trace contextRef="#ctx0" brushRef="#br0" timeOffset="57568.1769">12662 3847 0,'0'0'0,"0"0"0,0 0 0,0 0 16,25-8-16,-25 8 0,39-7 15,-14 2-15,3 1 0,4-1 16,4 0-16,9 0 0,-1-1 16,9 0-16,0 0 0,-10 1 0,-8 0 15,-6 2-15</inkml:trace>
  <inkml:trace contextRef="#ctx0" brushRef="#br0" timeOffset="58035.457">13443 3748 0,'0'0'15,"0"0"-15,0 0 0,0 0 0,0 0 0,-15 21 16,15-21-16,-19 21 15,19-21-15,-24 29 0,10-10 16,-1 1-16,2 2 0,-2 5 16,0 3-16,3-6 0,2-3 0,4-2 15,2-1-15,3-5 16,1-2-16,7-2 0,5-3 16,3-4-16,3-2 0,3-4 15,3-4-15,0-1 0,0 0 0,6-5 16,2-5-16,-3 2 0,-4 1 15,7-7-15,2-2 16,-6 1-16,-2 0 0,-4 4 0,-3 2 16,-3 2-16,-4 3 0,-3 3 15,-3 4-15,-1 1 0,-3 4 0,-6 3 16,-5 3-16,-3 2 16,-3 3-16,-2 5 0,-3 5 15,0 1-15,1 2 0,1 0 16,-1 3-16,2-3 0,3 0 0,6 3 15,8-1-15,5-5 0,3-5 16,9-5-16,6-6 16,-2-1-16,1-1 0,10-5 0,4-5 15,-2 1-15,-5 1 0,-6 0 16,-4 2-16,-4 2 0</inkml:trace>
  <inkml:trace contextRef="#ctx0" brushRef="#br0" timeOffset="58401.085">14119 3791 0,'0'0'16,"0"0"-16,0 0 0,-16 19 15,16-19-15,-22 22 0,4-5 16,1 1-16,1 0 0,-6 8 16,-1 3-16,2-2 0,2-4 0,-1 3 15,3-4-15,3-4 0,3-5 16,4-2-16,2-4 15,1-2-15,0-5 0,7-4 0,2-3 16,1-1-16,0-3 0,2-3 16,1-2-16,1 0 0,1 0 15,6-9-15,4-1 0,0 0 16,0 2-16,1 2 0,1 4 16,-2 1-16,-2 2 0,4 1 15,0 6-15,-6 1 0,-3 2 0,1 4 16,-1 4-16,-3 0 0,-1 4 15,-2 4-15,-3 3 16,0 2-16,-2-2 0,-3 7 0,-2 3 16,-1-1-16,0 0 0,1 0 15,1-1-15,0-2 0,0-6 16,0-2-16</inkml:trace>
  <inkml:trace contextRef="#ctx0" brushRef="#br0" timeOffset="58901.6753">14939 3782 0,'0'0'0,"0"0"16,0 0-16,0 0 0,0 0 0,-27 3 16,27-3-16,-43 4 15,19-1-15,-5 5 0,-4 4 16,1 0-16,0 1 0,-10 6 0,-9 7 15,9-1-15,8-1 0,1 5 16,9-1-16,6-6 0,6-3 0,12-5 16,10-1-16,3-6 15,4-5-15,9-1 0,8-3 16,-2-2-16,0 1 0,9-7 16,2-3-16,-3-2 0,-4-2 0,6-5 15,-1 1-15,-7 1 0,-4 2 16,-5 0-16,-3 2 15,-5 3-15,-4 3 0,-5 2 0,-4 2 16,-2 4-16,-2 2 0,-3 1 16,-4 6-16,0 1 0,-3 2 0,-3 7 15,-4 4-15,1 4 16,-1 1-16,-7 12 0,-3 4 16,4-5-16,4-3 0,3-2 15,3 0-15,2-4 0,1-3 0,0 0 16,1-4-16,2-6 0,2-4 15,-5 1-15,-3-1 16,-5-2-16,-3-2 0,-9-1 0,-7 2 16,-3 0-16,-1-1 15,9-2-15,7 0 0,6-2 16</inkml:trace>
  <inkml:trace contextRef="#ctx0" brushRef="#br0" timeOffset="59268.4354">11853 4776 0,'0'0'0,"0"0"0,0 0 15,0 0-15,0 0 0,0 0 16,2 27-16,-2-27 0,0 22 0,0-22 15,-2 30-15,0-13 0,1-1 16,2 2-16,3-1 0,-1-3 16,0-2-16,1-2 0,-2-1 15,0-2-15</inkml:trace>
  <inkml:trace contextRef="#ctx0" brushRef="#br0" timeOffset="59584.4189">11953 4792 0,'0'0'0,"0"0"0,0 0 0,0 0 16,13-22-16,-13 22 0,16-12 16,-5 6-16,1 2 0,2-1 15,3 0-15,-1 2 0,-1-1 16,3 3-16,2 0 0,3 1 16,-1 1-16,-2 1 0,-1 2 15,-4 0-15,-2 1 0,-3 2 16,-2 0-16,-4 2 0,-2 1 0,-7 1 15,-3 2-15,-1-2 0,-4-1 16,-1 2-16,-2 2 0,-3-1 16,-1-1-16,0 0 0,-1 0 15,4-1-15,0-1 0,2 1 16,1-2-16,4-2 0,3-2 16,3-1-16,3-1 0,3-2 0,4-1 15,5-2-15,6-3 16,-1 1-16,1-2 0,-3 3 0,-2-1 15,-2 1-15</inkml:trace>
  <inkml:trace contextRef="#ctx0" brushRef="#br0" timeOffset="59851.8017">12465 4651 0,'0'0'0,"0"0"0,0 0 0,0 0 16,0 0-16,30-6 0,-30 6 15,36-4-15,-19 3 0,5 0 16,5-2-16,-2 0 0,0-2 0,10 1 16,1 1-16,-2-1 15,-2 1-15,-2 0 0,-3 1 16,2-2-16,-4 1 0,-4 0 15,-3 3-15,-4-1 0,-2 1 0,-3 0 16</inkml:trace>
  <inkml:trace contextRef="#ctx0" brushRef="#br0" timeOffset="60169.4757">12766 4698 0,'0'0'0,"0"0"0,0 0 15,0 0-15,-3 25 0,3-25 0,-3 31 16,0-12-16,-1 0 0,-1 3 16,-2 3-16,0-1 0,1 1 0,-2 6 15,2 2-15,-1-4 16,1-3-16,-1 5 0,0-3 16,0-5-16,2-3 15,1-7-15,-1 0 0,1-2 0,-1-1 16,2-3-16,-1-2 0,-2-2 0,-1 1 15,0-1-15,-3-4 16,-1-2-16,-2-2 0,-3-1 16,0 0-16,-2-2 0,-1-1 0,-4-1 15,-3 0-15,0 0 0,1 0 16,3 1-16,4 2 0,3 1 16</inkml:trace>
  <inkml:trace contextRef="#ctx0" brushRef="#br0" timeOffset="62235.0519">4660 5041 0,'0'0'0,"0"0"16,0 0-16,0 0 0,0 0 0,6-20 16,-6 20-16,0 0 15,0 0-15,-10-23 0,10 23 16,-16-14-16,6 6 0,-3 2 15,-1-1-15,-2 2 0,0-1 0,-4 3 16,-2 1-16,1 0 0,1 0 16,-11 2-16,-1 3 0,4 1 15,-1 1-15,1 1 0,5 3 16,1 1-16,3 0 0,2 3 16,2-1-16,7 0 0,1 2 0,7-2 15,3 1-15,4-3 0,2 2 16,4-1-16,3 0 15,2 0-15,-2 1 0,3 5 0,0 0 16,-3 0-16,-3-1 0,-4 0 16,-2 0-16,-1 0 0,-2-3 15,-4 1-15,-4-1 0,-3 2 16,0-1-16,-3 0 0,-1-2 16,0-3-16,-3-1 0,-1 1 15,-1 0-15,5-4 0,-1-2 0,3-3 16,3-1-16,3-4 0,3-4 15,5-1-15,6-5 0,-2 4 16,0 1-16,-3 2 0</inkml:trace>
  <inkml:trace contextRef="#ctx0" brushRef="#br0" timeOffset="62501.2754">5186 4765 0,'0'0'0,"0"0"16,0 0-16,0 0 0,0 0 0,0 0 15,0 0-15,2 18 0,-2-18 16,-11 27-16,-4-7 0,-1 2 16,0 4-16,-6 3 0,-3 5 15,-3 9-15,2 0 0,-1 8 16,3-1-16,5-7 0,3-6 16,6 2-16,4-5 0,6-8 15,4-5-15,8-3 0,5-2 16,-1-8-16,2-7 0,2-4 0,4-2 15,-2-1-15,-2 1 0,2-5 16,-1 0-16,-7 1 0,-1 2 16,-5 2-16</inkml:trace>
  <inkml:trace contextRef="#ctx0" brushRef="#br0" timeOffset="62685.3065">4810 5132 0,'0'0'0,"0"0"16,0 0-16,0 0 0,0 0 0,0 0 16,36-9-16,-36 9 0,37-7 0,-15 4 15,3 0-15,2 0 16,0 0-16,12 0 0,2 0 16,-9 0-16,-4 1 0,-4 0 15</inkml:trace>
  <inkml:trace contextRef="#ctx0" brushRef="#br0" timeOffset="63018.0891">5575 5027 0,'0'0'0,"0"0"0,0 0 15,-11 21-15,11-21 0,-11 25 0,3-6 16,1 0-16,-3 0 0,-6 7 15,-1-1-15,2 1 0,4-1 16,0-2-16,1-2 0,3-3 16,2-2-16,-1-3 0,1-3 15,3-5-15,0-2 0,1-5 16,1-5-16,2-1 0,1 1 0,5-4 16,0-3-16,2-1 15,1-1-15,1-2 0,1-2 16,0 0-16,1 1 0,6-4 0,2 3 15,-3 0-15,0 2 16,1 4-16,1 4 0,-2 2 0,-2 2 16,2 2-16,-1 5 0,-2-1 15,-4 0-15,-2 0 0</inkml:trace>
  <inkml:trace contextRef="#ctx0" brushRef="#br0" timeOffset="63267.6433">6034 5077 0,'0'0'0,"0"0"0,0 0 15,0 0-15,0 0 0,-17 27 16,17-27-16,-15 24 0,15-24 0,-22 26 16,8-10-16,2-1 15,-2-1-15,3 1 0,2-1 16,3 0-16,-3-4 0,2-1 15,2 0-15,0-5 0,2-2 0,3-2 16,3-5-16,0 0 0,0-2 16,0-3-16,-1-1 0,0 0 15,1 3-15,0-1 0</inkml:trace>
  <inkml:trace contextRef="#ctx0" brushRef="#br0" timeOffset="63401.1657">6155 4739 0,'0'0'0,"0"0"16,0 0-16,0 0 0,29-7 0,-29 7 16,29-1-16,-14 0 0,0 1 0,-2 0 15,-2 0-15,-1 0 16</inkml:trace>
  <inkml:trace contextRef="#ctx0" brushRef="#br0" timeOffset="63785.289">6344 5077 0,'0'0'0,"-2"7"0,1 2 0,0 1 15,-2 1-15,-3 4 0,0 3 16,-4 5-16,-1 2 0,0-3 16,-1 0-16,1-2 0,2-2 0,0-2 15,2-2-15,2-3 0,0-2 16,1-2-16,2-3 0,2-4 15,0 0-15,0-4 0,3-2 16,2-2-16,1-5 0,3-2 16,3-4-16,-1 0 0,1 0 15,5-2-15,4-2 0,1 2 16,1 1-16,6-3 0,0 0 16,0 4-16,-1 4 15,-1 0-15,1 3 0,-5 3 16,-4 2-16,-2 5 0,-1 4 0,-3 3 15,-1 2-15,-5 4 0,-2 5 16,-2 2-16,-1 1 0,-4 1 16,0 0-16,-1 0 0,0 1 0,-1-2 15,-2 3-15,1-5 0,2-3 16,1-3-16</inkml:trace>
  <inkml:trace contextRef="#ctx0" brushRef="#br0" timeOffset="64351.3161">7305 5031 0,'0'0'0,"0"0"0,0 0 0,0 0 15,0 0-15,0 0 0,-22-21 16,22 21-16,-30 1 0,11 2 0,-5 0 15,-1 4-15,-4 1 0,-1 4 16,-2 3-16,-6 4 0,2 1 16,4-1-16,4 3 0,-1 2 15,6-1-15,5-2 0,6-1 16,8-5-16,2-4 0,10-3 16,8-2-16,3-3 0,3-1 0,4-3 15,5-3-15,-2-3 16,-3-1-16,3-3 0,-1-2 15,0 0-15,0 0 0,-1-4 0,-2-2 16,-3 2-16,-2 2 0,-4 1 16,-4 0-16,-2 4 0,0 2 15,-6 2-15,-1 1 0,0 3 16,-3 2-16,-3 7 0,-1 3 16,-1 0-16,-2 4 0,-3 2 15,-2 5-15,-1 4 0,-5 3 0,-1 8 16,2 4-16,1-2 15,3-2-15,-2 7 0,1-1 0,2-6 16,1-6-16,1-1 0,1-3 16,1-3-16,0-4 0,-3-2 15,-1 0-15,-4-3 0,1-2 16,2-3-16,-1-3 0,-1 2 16,-4 2-16,-3-2 0,-3 0 15,-1-2-15,2 0 0,-2-3 16,-6 0-16,2-2 0,4-1 0,1 0 15,7 0-15,2 0 0</inkml:trace>
  <inkml:trace contextRef="#ctx0" brushRef="#br0" timeOffset="69118.076">5387 5743 0,'0'0'0,"0"0"16,0 0-16,0 0 0,0 0 0,0 0 15,0 0-15,0 0 0,0 0 16,0 0-16,-16 25 0,16-25 16,-23 22-16,6-9 0,-1 2 15,-1 2-15,0 1 0,0 0 16,0 2-16,-6 4 0,1-2 0,4-4 15,4-2-15,0-2 0,6-2 16,3-3-16,4-1 0,7-1 16,3-4-16,5-3 0,2-3 15,5-2-15,3 0 0,2-3 16,2 0-16,2-1 0,1 0 16,1-2-16,0 0 0,-2 2 15,-5 4-15,-2 0 0,-7 1 16,-3 2-16,-3 1 0,-8 5 15,-4 5-15,-6 2 0,-3 2 0,-7 7 16,-3 1-16,-3 0 16,-3 0-16,1 1 0,-1 0 0,4-1 15,2 0-15,-2-2 0,3-4 16,8-3-16,5-4 0,6-3 16,3-1-16,5-3 0,4-4 15,10-2-15,4-4 0,5-2 16,0 0-16,2-1 0,3 1 15,-1-1-15,-1 0 0,4 0 0,-4 2 16,-6 3-16,-5 1 0,-4 1 16</inkml:trace>
  <inkml:trace contextRef="#ctx0" brushRef="#br0" timeOffset="69301.8145">5043 6459 0,'0'0'0,"0"0"0,0 0 16,0 0-16,0 0 0,37-10 0,-37 10 16,43-18-16,-18 4 0,4 1 15,2-3-15,2-1 0,2-1 16,9-5-16,-1 2 0,2 0 16,-10 4-16,-8 2 0</inkml:trace>
  <inkml:trace contextRef="#ctx0" brushRef="#br0" timeOffset="69484.6897">5699 5968 0,'0'0'0,"0"0"0,0 0 0,23-10 15,-23 10-15,25-5 0,-11 0 0,2 0 16,0 1-16,3 1 15,1-1-15,-1 2 0,-3 0 0,2 0 16,-3 0-16,-1 0 0</inkml:trace>
  <inkml:trace contextRef="#ctx0" brushRef="#br0" timeOffset="69685.3517">5673 6132 0,'0'0'0,"0"0"16,0 0-16,29-15 0,-14 9 0,5 1 16,2-3-16,1 0 0,4-1 15,1-1-15,1 1 0,-4 1 16,-2 3-16,-5-1 0,-2 4 16,-3-1-16,-2 0 0,0 2 15</inkml:trace>
  <inkml:trace contextRef="#ctx0" brushRef="#br0" timeOffset="69885.6649">5591 6309 0,'0'0'0,"0"0"0,18-11 0,-5 4 16,3-2-16,4 1 0,3-2 15,7-2-15,-2-1 0,2 0 16,1-1-16,-2 2 0,-2 4 0,2-6 15,-6 0-15,-4 2 0,-4 1 16,-3 1-16,-5 0 16,0 3-16,-2 1 0,-1 0 0</inkml:trace>
  <inkml:trace contextRef="#ctx0" brushRef="#br0" timeOffset="70170.4463">5867 5797 0,'0'0'0,"0"0"15,0 0-15,0 0 0,0 0 0,-1 34 16,-2-16-16,0 7 16,-3 6-16,-2 5 0,-3 1 15,-3 13-15,0-1 0,-3 10 0,2-1 16,1-5-16,2-4 0,0 1 15,2-8-15,4-5 0,2-6 16,1-4-16,0-4 0,0-7 16,2-3-16,1-5 0,0-1 15,0-7-15,3 0 0,-2-4 16,2-2-16,-3 1 0,1 1 0,1 2 16</inkml:trace>
  <inkml:trace contextRef="#ctx0" brushRef="#br0" timeOffset="70635.4406">6093 5986 0,'0'0'0,"0"0"15,0 0-15,29-13 0,-16 10 0,4-1 16,1 1-16,7-1 0,-3 1 16,0 2-16,0 2 0,-5 2 15,1 2-15,-2 1 0,-3 2 16,-1 2-16,-4 1 0,-3 1 15,-2 0-15,0-1 0,-2 0 16,-2 0-16,-6 0 0,-1 0 16,1 1-16,-4-2 0,0 0 15,-5 0-15,-2-2 0,1 0 16,-1-2-16,1-2 0,0-3 0,0-2 16,1 0-16,2-3 0,0 0 15,2-3-15,1-2 0,0 2 16,2 0-16,2 2 0,2 0 15,0 3-15,1-1 0,4 3 16,0 3-16,2 2 0,0 3 16,0 2-16,-1 3 0,1 6 15,-2 3-15,0 4 0,0 4 16,0 1-16,0-1 0,0 6 16,-2 2-16,1-4 0,-1-2 0,0 0 15,0-3-15,1-2 0,1-2 16,0-2-16,1-1 15,-1-4-15,0-3 0,-1-3 0,0-4 16,3-2-16,5-2 0,-1 0 16,-3-2-16,0-1 0</inkml:trace>
  <inkml:trace contextRef="#ctx0" brushRef="#br0" timeOffset="70801.2966">6633 6338 0,'0'0'0,"0"0"16,0 0-16,0 0 0,-2 23 0,2-23 15,-9 21-15,2-10 0,-2 1 0,-1-1 16,0 0-16,0-1 16,1-1-16,2 0 0,0-2 15,0-1-15</inkml:trace>
  <inkml:trace contextRef="#ctx0" brushRef="#br0" timeOffset="71584.8021">7053 5809 0,'0'0'16,"0"0"-16,0 0 0,23 0 0,-23 0 15,0 0-15,38-2 16,-21 1-16,0 1 0,2-2 0,1 1 16,-1 0-16,-1 0 0,8 0 15,-1-2-15,-2 1 0,-1-1 16,-3 3-16,-2 3 0,-3-3 16,-2-1-16,-4 3 0,-3 2 15,-5 0-15,-3 2 0,-6 1 0,-5 4 16,-3 1-16,1 1 0,-7 3 15,-6 2-15,1-2 0,3-1 16,-9 5-16,2-1 0,3-2 16,4 0-16,3-5 0,1 0 15,6-2-15,4-1 0,5-2 16,4-2-16,5 0 0,5-2 16,5-3-16,6-3 0,-2-1 0,3 0 15,8-1-15,3-2 0,-2-1 16,0-1-16,0 0 0,0-1 15,-2 3-15,-3 2 0,-3 1 16,-3 0-16,-5 1 0,-3 3 16,-5 1-16,-4 1 0,-6 4 15,-6-1-15,-4 5 0,-6 3 16,-3-1-16,-1 0 0,-6 5 16,-3 2-16,-1 1 0,-1 0 0,-3 3 15,2 1-15,5-3 0,5-2 16,5-3-16,5-1 0,5-3 15,4-1-15,6-2 0,2-4 16,6-1-16,4 0 0,8-3 16,8-1-16,2-5 0,3-3 15,5 0-15,2-1 0,6 0 16,-3 2-16,0-4 0,-1-1 16,-5 1-16,-2 0 0,-3 0 15,-2 0-15,-7 1 0,-5 1 0,-5 3 16,-4 0-16,-1 1 0,-2 0 15,1 4-15,-2 1 0,-1 2 16,0 0-16,-4 1 0,1 2 16,1 0-16,3-2 0,-1 5 15,0 2-15,1 0 0,1-1 0,2 0 16,0 0-16,0 0 0,1-1 16,-1 0-16,1 1 15,-2-2-15,0 0 0,-2-3 0,1-2 16,-2 0-16,-2-2 0,2 1 15</inkml:trace>
  <inkml:trace contextRef="#ctx0" brushRef="#br0" timeOffset="71851.4986">7257 6363 0,'0'0'0,"0"0"0,0 0 15,0 0-15,10 21 0,-10-21 16,5 26-16,-3-12 0,0 1 16,0 1-16,2 1 0,-4-1 15,1-1-15,0 4 0,0-1 16,-1-2-16,0-3 0,-1-1 16,0-1-16,0-1 0,-3 1 0,0-6 15,-3 1-15,0-3 0,-2-1 16,-2-2-16,-1 0 0,0-2 15,2 0-15,-4-2 0,3 1 16,3 1-16</inkml:trace>
  <inkml:trace contextRef="#ctx0" brushRef="#br0" timeOffset="72002.0879">7076 6438 0,'0'0'16,"0"0"-16,0 0 0,0 0 0,0 0 15,0 0-15,-17 25 16,17-25-16,-11 21 0,11-21 0,-17 29 15,10-13-15,0 0 0,0-2 16,2-1-16,1-1 0,-2-1 0,3-3 16</inkml:trace>
  <inkml:trace contextRef="#ctx0" brushRef="#br0" timeOffset="72180.4791">7619 6514 0,'0'0'0,"0"0"16,0 0-16,0 0 0,13 18 0,-13-18 15,0 0-15,6 26 0,-6-26 16,1 19-16,-1-10 16,0-3-16,-1 0 0,0-2 0,0 0 15,1 0-15</inkml:trace>
  <inkml:trace contextRef="#ctx0" brushRef="#br0" timeOffset="72490.0217">7863 5175 0,'0'0'0,"0"0"0,0 0 16,27-7-16,-27 7 0,28-4 15,-7 1-15,1 0 0,0-1 0,10 1 16,3 1-16,-1-1 0,-1 2 15,9-2-15,1 0 0,-7-1 16,-8 1-16,-5 1 0</inkml:trace>
  <inkml:trace contextRef="#ctx0" brushRef="#br0" timeOffset="72902.0815">9041 5120 0,'0'0'0,"0"0"0,0 0 0,0 0 16,0 0-16,0 0 0,0 0 15,1-20-15,-1 20 0,0 0 16,-23-12-16,23 12 0,-27-5 16,27 5-16,-41 0 0,18 0 0,0 1 15,0 0-15,1 2 16,-4 2-16,3-2 0,2 3 0,2 2 15,4-1-15,4 1 0,3 1 16,6-1-16,2 2 0,3-1 16,4 3-16,4 1 0,1 1 15,1 2-15,2-1 0,2-1 16,-2 1-16,0-1 0,0 4 16,-2-1-16,-3-2 0,-2 0 0,-3-1 15,-3 0-15,-3-4 0,-3-2 16,-5 2-16,-3-2 0,-2-1 15,-1 0-15,-2-3 0,1 0 16,0-2-16,-2 1 0,2-2 16,-1-2-16,5-3 0,3-2 0,4-5 15,3-5-15,1 4 0,-1 1 16,1 2-16</inkml:trace>
  <inkml:trace contextRef="#ctx0" brushRef="#br0" timeOffset="73151.601">9548 4860 0,'0'0'0,"0"0"15,0 0-15,0 0 0,-8 28 0,-3-11 16,-6 5-16,-1 4 0,0 6 16,-10 14-16,-4 5 15,3-4-15,3-2 0,1 8 0,-2 4 16,9-8-16,6-8 0,6-6 15,4-6-15,6-4 0,5-7 16,6-5-16,6-4 0,0-5 16,-1-1-16,3-4 0,2-3 15,0-4-15,-2-2 0,-5 2 16,-4 3-16,-3 0 0</inkml:trace>
  <inkml:trace contextRef="#ctx0" brushRef="#br0" timeOffset="73334.5869">9215 5211 0,'0'0'0,"0"0"0,0 0 16,0 0-16,0 0 0,26-7 16,-26 7-16,34-5 0,-14 3 0,4 0 15,4-1-15,-1 0 0,1 1 16,2 0-16,-5-1 0,-3 2 15</inkml:trace>
  <inkml:trace contextRef="#ctx0" brushRef="#br0" timeOffset="73691.2046">9801 5166 0,'0'0'0,"0"0"0,0 0 0,-16 20 16,16-20-16,-16 25 0,6-7 16,0 1-16,-1 0 0,-4 7 15,-3-1-15,2 0 0,2-1 16,-1 1-16,1-3 0,3-5 0,4-3 16,0-5-16,3 0 0,0-6 15,2-2-15,2-1 0,-1-4 16,2-5-16,3 0 0,1-4 15,3-2-15,1-2 0,-1 0 16,2 1-16,1-1 0,-1 1 16,-1 2-16,2-1 0,1 3 15,0 1-15,2 0 0,2 4 16,3-1-16,-2 4 0,1 0 0,1 3 16,1-1-16,0 2 0,-1 1 15,2 0-15,-4-1 0,-4 1 16</inkml:trace>
  <inkml:trace contextRef="#ctx0" brushRef="#br0" timeOffset="74152.2858">10239 5129 0,'0'0'0,"0"0"0,0 0 0,0 0 15,0 0-15,-20 30 0,20-30 16,-23 32-16,9-13 16,0 3-16,-3 3 0,3-3 0,2-1 0,0 4 15,3 0-15,2-4 16,3-2-16,4-2 0,3-4 16,6-4-16,4-4 0,3-3 15,3-3-15,0-2 0,2-2 0,8-4 16,2-5-16,-2 0 0,-2-3 15,2-3-15,-1 0 0,0-3 16,-2-1-16,2-2 0,-4 2 16,-4 4-16,-3 3 0,-3 0 15,-1 1-15,-4 3 0,-2 3 0,-4 5 16,-1 2-16,-2 3 16,-2 4-16,-2 1 0,-1 4 15,0 2-15,-3 3 0,-1 4 16,0 2-16,-1 0 0,-1 1 0,-1 7 15,1 3-15,3-3 0,3-2 16,4-3-16,4-2 0,3-1 16,1-4-16,3-2 0,2-4 15,-2-3-15,-1 0 0,-2-2 16</inkml:trace>
  <inkml:trace contextRef="#ctx0" brushRef="#br0" timeOffset="74534.7637">10860 5185 0,'0'0'0,"0"0"15,0 0-15,-11 24 0,11-24 16,-18 26-16,4-11 0,0 3 0,0 2 16,-1 1-16,2-1 0,-2 5 15,0-4-15,2-1 0,0-5 16,2-1-16,1-2 0,2-5 15,3-1-15,0-5 0,3-3 16,2-4-16,2-4 0,3-3 16,0-4-16,4-2 0,2-2 15,4-1-15,3-1 0,1 0 16,1-1-16,5 0 0,0 4 0,3 2 16,0 2-16,-2 5 0,-1 3 15,-2 3-15,-2 3 16,-3 2-16,-2 1 0,-3 5 0,-2 2 15,-4 3-15,-1 3 0,-4 4 16,-2 3-16,-2 1 0,-2 2 16,-1 1-16,0 2 0,0-2 15,2-2-15,1-5 0,0-2 16,0-4-16</inkml:trace>
  <inkml:trace contextRef="#ctx0" brushRef="#br0" timeOffset="75053.665">11552 5207 0,'0'0'15,"0"0"-15,0 0 0,0 0 16,0 0-16,0 0 0,-17-17 16,17 17-16,0 0 0,-37 2 15,17 3-15,-1 4 0,-1 2 0,-3 1 16,-1 3-16,-7 6 0,2 0 15,3 2-15,4 1 0,1 3 16,5-3-16,7-4 0,5-3 16,6-2-16,5-3 0,10-6 15,6-4-15,4-2 0,4-3 16,3-2-16,2-4 0,-2-1 0,-3-2 16,6-6-16,-2 1 15,-5-1-15,-2 2 0,-5-1 0,-3 0 16,-3 2-16,-4 1 0,-3 4 15,-3 2-15,-4 5 0,-1 3 16,-6 1-16,-4 4 0,-4 4 16,-1 4-16,-1 6 0,0 4 15,-3 4-15,-2 3 0,-2 6 16,-2 3-16,-1 10 0,4 0 16,5-3-16,3-2 0,5-6 0,1-4 15,1 1-15,2-4 0,0-5 16,1-4-16,1-6 0,-1-4 15,2-4-15,0 0 0,-1-4 16,-2 0-16,0 0 0,-2-2 16,-4-2-16,-3-1 0,-2-3 15,-1-2-15,1-2 0,1-2 16,1-2-16,3 0 0,4-4 16,2-1-16,2 4 0,0 2 0,1 1 15</inkml:trace>
  <inkml:trace contextRef="#ctx0" brushRef="#br0" timeOffset="75251.9222">12107 5516 0,'0'0'0,"0"0"0,0 0 16,0 0-16,0 0 0,-17 27 0,17-27 15,-19 20-15,19-20 0,-23 28 16,11-11-16,0-1 0,3 0 0,0-3 16,1-2-16,1 0 0</inkml:trace>
  <inkml:trace contextRef="#ctx0" brushRef="#br0" timeOffset="75819.924">13125 5261 0,'0'0'0,"0"0"16,0 0-16,0 0 0,2-19 0,-2 19 15,0 0-15,-2-22 0,2 22 16,-6-14-16,1 7 15,-3 1-15,-1-1 0,-4 2 16,-5 2-16,2 0 0,0 1 0,-1 2 16,-2 1-16,-5 3 0,1 0 15,1 4-15,2 2 0,3 1 16,3 1-16,2 2 0,3 2 16,2-1-16,2 2 0,4 2 0,2 0 15,3-1-15,2-2 0,4 5 16,2-3-16,-2-1 0,-2-2 15,1 0-15,-1 0 0,-3-4 16,0-1-16,-7-2 0,-6 0 16,-2 0-16,-2-1 0,-4 0 15,-1 0-15,-3-2 0,-2 0 0,-1-1 16,-3 0-16,0-1 0,4-2 16,4-4-16,5-4 0,4 0 15,5-1-15,-1 1 0,2 0 16,1 3-16</inkml:trace>
  <inkml:trace contextRef="#ctx0" brushRef="#br0" timeOffset="76085.6381">13560 5033 0,'0'0'0,"0"0"16,0 0-16,-10 24 0,10-24 15,-16 31-15,4-6 0,-2 1 16,1 1-16,-8 13 0,-3 3 16,2-4-16,3-2 0,-1 5 15,5-5-15,2 2 0,4-6 0,6-6 16,4-3-16,5-6 0,4-2 16,3-5-16,4-4 15,-5-3-15,-1-2 0,2-1 0,2-2 16,-3 0-16,-2 1 0,-3-1 15</inkml:trace>
  <inkml:trace contextRef="#ctx0" brushRef="#br0" timeOffset="76284.9273">13218 5361 0,'0'0'0,"0"0"16,0 0-16,0 0 0,20-13 0,-20 13 15,32-5-15,-11 2 16,1-2-16,5 0 0,4 0 16,-2 2-16,1-2 0,10 2 15,1 3-15,-3-3 0,-1-2 0,-1-1 16,-6 2-16,-6 1 0</inkml:trace>
  <inkml:trace contextRef="#ctx0" brushRef="#br0" timeOffset="76668.7523">13905 5243 0,'0'0'0,"0"0"0,0 0 16,0 0-16,0 0 0,-11 27 0,11-27 15,-14 25-15,14-25 0,-20 30 16,8-13-16,1 1 0,0-1 15,1-1-15,0 0 0,0-1 16,1-1-16,-1 2 0,3-1 16,0-3-16,2-4 0,0-1 15,1-3-15,2-1 0,2-3 0,0 0 16,1-7-16,1 3 0,0-2 16,1-2-16,1-1 0,0-1 15,2 0-15,1-1 0,2-1 16,1 2-16,1 0 0,3-1 15,2 0-15,-2 2 0,1 2 16,-1 1-16,1 1 0,1 1 16,0 2-16,2 2 0,1 2 15,-2-1-15,1 2 0,0 1 16,-2 2-16,-2-2 0,-1 0 0,-4 0 16</inkml:trace>
  <inkml:trace contextRef="#ctx0" brushRef="#br0" timeOffset="77118.638">14320 5242 0,'0'0'0,"0"0"0,0 0 15,0 0-15,0 0 0,-18 24 0,18-24 16,-16 23-16,16-23 0,-21 31 15,5-12-15,2 0 0,0 2 16,-3 6-16,2-1 0,4-2 16,2-3-16,3-2 0,3-1 15,3-5-15,2-1 0,6-3 16,4-3-16,1 0 0,2-4 0,3-3 16,4-4-16,-1-1 0,1-4 15,6-2-15,-1-1 0,0-3 16,-2-2-16,1-2 0,-1-2 15,-3 0-15,-3 0 0,-3 0 16,-1 1-16,-3 3 0,-2 2 16,-3 2-16,-1 1 0,-1 3 0,0 2 15,-2 2-15,-1 3 16,-2 3-16,0 0 0,-4 7 0,-2 3 16,1 2-16,-1 1 0,0 4 15,-1 2-15,0 1 0,-2-2 16,0 6-16,2 4 15,4-3-15,3-1 0,4-3 0,5-1 16,1-4-16,2-4 0,-2-2 16,-2-2-16,-2-2 0</inkml:trace>
  <inkml:trace contextRef="#ctx0" brushRef="#br0" timeOffset="77569.1364">14920 5294 0,'0'0'0,"0"0"0,0 0 16,0 0-16,0 0 0,0 0 15,-15 19-15,15-19 0,-17 22 0,17-22 16,-27 32-16,14-14 0,0 0 16,1 2-16,-1 0 15,2-2-15,3-1 0,-2 1 0,1-3 16,1-2-16,3-1 0,0-5 15,3-4-15,2-3 0,-1-3 0,3-2 16,1-2-16,1-1 16,0-1-16,3-6 0,0-2 15,1-1-15,1-3 0,2 1 16,1-2-16,0 2 0,0 2 0,2 0 16,0 2-16,0 2 0,2 0 15,2-1-15,2 4 0,-2 3 16,0 5-16,-2 0 0,1 2 15,-5 4-15,-2 0 0,-1 4 16,-1 2-16,-1 2 0,-2 0 0,0 5 16,-3 2-16,-1 0 15,-1 0-15,0 6 0,-1-1 16,0 1-16,0-2 0,1 0 0,1-2 16,1-1-16,0-2 0,1-2 15,-1-3-15,-1-3 0</inkml:trace>
  <inkml:trace contextRef="#ctx0" brushRef="#br0" timeOffset="78118.9301">15615 5393 0,'0'0'0,"6"-4"0,0-5 16,1 2-16,0 0 0,-2-2 0,1 1 15,-1-2-15,0-1 0,-5 1 16,-4 1-16,-3 0 0,-3 2 15,-4 3-15,-2 1 0,-4 3 16,-2 3-16,-3 2 0,-2 1 16,2 4-16,0 0 0,-6 5 15,-1 3-15,4 0 0,4 1 0,5-1 16,5-1-16,4-1 0,3-1 16,8-1-16,6-2 15,3-1-15,3-5 0,6-2 0,5-4 16,2 0-16,2 1 0,0-3 15,-1-4-15,0 2 0,-2-2 16,6-4-16,0-2 0,-9 1 16,-4 1-16,1-1 0,-3 2 15,-6 3-15,-3 0 0,0 2 16,-3 1-16,-1 2 0,-1 1 0,-3 4 16,-3-1-16,1 4 0,-1 1 15,-5 3-15,-3 3 0,-2 3 16,1 2-16,0 2 0,1 4 15,-1 3-15,2 0 0,1 0 16,1 1-16,1-4 0,2-2 16,-2-1-16,0-1 0,0-2 15,1-3-15,-1-3 0,-1-3 16,0-1-16,0 0 0,-2-3 0,-1 0 16,1-2-16,0-2 0,-2-3 15,-1-3-15,-2 2 0,0-1 16,-2-1-16,-1-3 0,2 0 15,-1 0-15,3-3 0,1-1 16,3 1-16,1 2 0,3 1 16</inkml:trace>
  <inkml:trace contextRef="#ctx0" brushRef="#br0" timeOffset="80402.1267">21207 1726 0,'0'0'0,"0"0"15,0 0-15,0 0 0,0 0 16,29-8-16,-29 8 0,27-2 15,-27 2-15,34-3 0,-12 2 16,3 0-16,1 0 0,14-1 16,3 0-16,0 1 0,0-1 0,15 0 15,4 0-15,0-1 16,-1-1-16,17 2 0,1 0 16,8-1-16,-5 0 0,1 1 0,3 0 15,4-2-15,-10 2 0,32 1 16,-12 0-16,-17 3 0,-13 2 15,-3-3-15,-2 0 0,-11 0 16,-6 0-16,-5 1 0,-3 0 16,-9 2-16,-4-1 0,-4 0 15,-2-2-15,-7 0 0,-4-1 0,-3 2 16</inkml:trace>
  <inkml:trace contextRef="#ctx0" brushRef="#br0" timeOffset="80926.5351">22498 1919 0,'0'0'0,"0"0"0,0 0 16,0 0-16,0 0 0,0 0 16,0 0-16,0 0 0,0 0 0,0 0 15,0 0-15,7 22 0,-7-22 16,0 0-16,-7 30 0,7-30 15,-7 24-15,7-24 0,-9 30 16,5-14-16,0-1 0,-1 3 16,2 4-16,-1 1 0,-2-3 0,1 9 15,0 1-15,0-2 0,-1-3 16,-1 1-16,1 3 16,0-2-16,1-3 0,-3 8 0,0 0 15,2-4-15,0-1 0,1-5 16,0-3-16,1-2 0,1 0 15,-1-2-15,2 1 16,0-4-16,1-3 0,0 0 0,0-1 16,-1-2-16,2-2 0,0 0 15,0-1-15,-1-1 0,1-2 0,-3 2 16,1-1-16,-1-3 0,-2-1 16,1 0-16,0 0 0,1 1 15</inkml:trace>
  <inkml:trace contextRef="#ctx0" brushRef="#br0" timeOffset="81219.036">22242 2535 0,'0'0'0,"0"0"16,0 0-16,0 0 0,0 0 0,0 0 16,0 0-16,11 22 0,-11-22 15,0 0-15,0 0 0,12 27 16,-12-27-16,0 0 0,14 22 15,-9-17-15,1 0 0,-1-3 16,1 0-16,-1 1 0,1 0 0,0-2 16,2-1-16,1-3 15,2-1-15,1-2 0,2-1 16,2-1-16,0-1 0,3 0 16,1-1-16,1-1 0,1-1 0,8-4 15,-1 1-15,0 0 0,-1-3 16,-5 3-16,-3 2 0,-4 3 15</inkml:trace>
  <inkml:trace contextRef="#ctx0" brushRef="#br0" timeOffset="88535.4874">21737 2919 0,'0'0'0,"0"0"0,0 0 16,0 0-16,0 0 0,0 0 16,12-16-16,-12 16 0,0 0 0,0 0 15,0 0-15,0 0 0,-13 16 16,13-16-16,-24 23 16,7-10-16,-1 1 0,-7 3 15,-3 4-15,-8 4 0,1-1 0,-10 8 16,-1 3-16,3-3 0,3-1 15,-6 4-15,2-3 0,5-4 16,6-3-16,2-3 16,1-1-16,7-3 0,5-4 0,7-4 15,5-4-15,4-5 0,4-2 16,0 1-16,-2 0 0,2-1 0</inkml:trace>
  <inkml:trace contextRef="#ctx0" brushRef="#br0" timeOffset="88755.9767">21526 3141 0,'0'0'0,"0"0"16,0 0-16,0 0 0,0 0 15,0 29-15,0-29 0,-8 36 16,1-14-16,-1 2 0,-1 4 16,-1 1-16,0 2 0,-1 8 15,2 1-15,0-5 0,1-4 0,1 2 16,1-4-16,2-6 0,-1-4 15,3-5-15,2-2 0,3-8 16,3-2-16,-2-4 0,2-2 16,-2-1-16,0 2 0,-1 0 15</inkml:trace>
  <inkml:trace contextRef="#ctx0" brushRef="#br0" timeOffset="89002.5522">22011 2969 0,'0'0'0,"0"0"0,0 0 0,0 0 0,0 0 16,-21 25-16,21-25 16,-26 23-16,12-9 0,-5 3 0,-3 1 15,1 0-15,1-1 0,-5 6 16,1-2-16,2-2 0,2 0 15,-2 1-15,3-4 0,4-5 16,1-3-16,6-2 0,0-1 16,2-1-16</inkml:trace>
  <inkml:trace contextRef="#ctx0" brushRef="#br0" timeOffset="89181.5597">21864 3152 0,'0'0'0,"0"0"0,0 0 16,0 0-16,0 0 0,0 21 16,0-21-16,0 0 0,1 22 0,-1-22 15,0 0-15,0 22 16,0-16-16,0-1 0,0-1 16,1-1-16,0 0 0,0 0 0,1-1 15,-2-2-15</inkml:trace>
  <inkml:trace contextRef="#ctx0" brushRef="#br0" timeOffset="89368.7084">22038 3039 0,'0'0'16,"0"0"-16,0 0 0,0 0 0,0 0 16,0 0-16,0 0 0,2 22 15,-2-22-15,0 0 0,-6 24 16,6-24-16,-8 23 0,8-23 15,-9 27-15,6-17 0,1-2 16,0-1-16,0-1 0,1-1 0</inkml:trace>
  <inkml:trace contextRef="#ctx0" brushRef="#br0" timeOffset="90202.3093">22312 3062 0,'0'0'0,"0"0"16,0 0-16,-15 15 0,15-15 0,-18 17 16,18-17-16,-28 23 15,13-9-15,-4 2 0,-3 3 16,-6 4-16,2-1 0,-3 2 16,-2 1-16,0-2 0,0-3 0,-5 5 15,2-2-15,2-3 0,2-3 16,-1 0-16,4-2 0,7-3 15,3-2-15,3-3 0,2-3 16,3-1-16,4-2 0,5-1 16,4-5-16,3 1 0,2-1 15,5-1-15,2-1 0,4 0 16,3 1-16,7-2 0,2-1 0,-2 3 16,-2 0-16,1 0 0,0 2 15,-4 0-15,-2 0 0,-2 2 16,-2 2-16,-5 0 0,-2 1 15,-2 3-15,-3-1 0,-3 1 16,-3 0-16,-6 1 0,-5 4 16,-1 1-16,-1 2 0,-2-1 15,-3 2-15,0-1 0,2 2 16,-4 0-16,2 0 0,1-5 0,2 0 16,3-3-16,2 0 15,5-4-15,1 0 0,3 1 0,0-3 16,5 3-16,0-3 0,3-1 15,2-1-15,2-1 0,2 1 16,4 0-16,3 1 0,-1-2 16,0 2-16,1 0 0,0-1 15,-2 2-15,0 2 0,-1 1 16,-2 3-16,-1 0 0,-2-1 0,-3 4 16,-2 1-16,-4 0 0,-1 1 15,-4 0-15,-2 3 16,-3-3-16,0 2 0,-3 0 0,-1-1 15,0 2-15,0-2 0,-2-1 16,-2 0-16,-1-3 0,1 1 16,0-2-16,0 2 0,1-2 15,0 0-15,0-2 0,0 0 16,-1-4-16,1-3 0,-1 0 0,-2 0 16,2 1-16,1-3 0,0 1 15,-1-3-15,2-1 0,0 0 16,3-1-16,3-2 15,0 1-15,2 1 0,3-1 0,3 0 16,3 1-16,3 1 0,5 0 16,4 0-16,2-1 0,0 1 15,7-3-15,4 1 0,0-1 16,3 0-16,9-2 0,0-1 16,-1 2-16,-2 1 0,7-2 0,-1 0 15,-8 1-15,-7 0 0,-5 2 16,-7 3-16,-3 1 0</inkml:trace>
  <inkml:trace contextRef="#ctx0" brushRef="#br0" timeOffset="90520.1517">22985 2884 0,'0'0'16,"0"0"-16,0 0 0,0 0 0,0 0 15,0 0-15,-3 29 16,3-29-16,0 0 0,-9 29 0,9-29 15,-11 27-15,4-14 0,3 0 16,1 1-16,-2-2 0,1 1 0,1-1 16,1 2-16,0-4 15,0-2-15,1-1 0,0-1 16,0 0-16</inkml:trace>
  <inkml:trace contextRef="#ctx0" brushRef="#br0" timeOffset="90702.9082">22964 3105 0,'0'0'0,"0"0"15,0 0-15,0 0 0,0 0 16,20-24-16,-20 24 0,19-12 15,-19 12-15,24-10 0,-7 4 16,-1 2-16,1 1 0,0-1 16,2-1-16,1 0 0,0 1 0,4-1 15,-1 1-15,-3 0 16,-3 2-16,-3 0 0,-2 2 16,-3 0-16,-1 0 0,-7 2 0,-6 2 15,3-1-15,0-1 0,0 0 16</inkml:trace>
  <inkml:trace contextRef="#ctx0" brushRef="#br0" timeOffset="91036.7586">22768 3244 0,'0'0'16,"0"0"-16,0 0 0,0 0 0,0 0 16,26-11-16,-26 11 15,34-9-15,-15 6 0,5-1 0,3 0 16,1-2-16,0 1 0,10-3 15,-1 2-15,-1 1 0,-3 2 16,4-1-16,-2 2 0,-5-1 16,-4 1-16,-4 3 0,-4 2 15,-3 0-15,-3 1 0,-7 0 16,-1 1-16,-4 3 0,-3 1 16,-5 1-16,-7 2 0,0 1 0,-3-2 15,-4 1-15,-2 3 16,-7 1-16,1 0 0,-1 0 0,0-1 15,1-1-15,-1-3 0,-6 2 16,1 0-16,4-3 0,4-4 0,-1-2 16,-2-2-16,4-2 0,3 0 15,5 0-15,4 0 16,3 0-16</inkml:trace>
  <inkml:trace contextRef="#ctx0" brushRef="#br0" timeOffset="91254.9458">22648 3331 0,'0'0'0,"0"0"15,0 0-15,0 0 0,0 0 16,0 0-16,0 0 0,1-20 15,-1 20-15,0 0 0,0 0 16,0 0-16,0 0 0,-3 20 16,3-20-16,-7 26 0,7-26 0,-11 35 15,3-12-15,1 0 16,-1 0-16,-2 8 0,0 2 16,2-2-16,1-1 0,1-3 0,3-3 15,-1 3-15,1-4 0,1-3 16,1 0-16,0-5 0,1-2 15,1-6-15,1-2 0,-2-5 16,2 1-16,-1-3 0,2-2 16,-1 2-16,-2 2 0,2-4 0</inkml:trace>
  <inkml:trace contextRef="#ctx0" brushRef="#br0" timeOffset="91469.7414">22805 3398 0,'0'0'0,"9"-2"0,3-2 16,4 0-16,0 0 0,12-3 16,5 1-16,0-1 0,0 2 15,8-1-15,-1 1 0,-5-1 16,-2 2-16,-2-2 0,-2 1 16,-5-1-16,-3 3 0,-4-2 0,-1 2 15,-4 1-15,-3 2 0,-3-1 16,-1-3-16,-5 4 0,-2 2 15,2-2-15,-3 2 0,3-2 16</inkml:trace>
  <inkml:trace contextRef="#ctx0" brushRef="#br0" timeOffset="91735.1821">23041 3279 0,'0'0'15,"0"0"-15,0 0 0,0 0 0,0 0 16,0 0-16,0 0 0,-8 24 15,8-24-15,-7 18 0,7-18 16,-6 23-16,5-12 0,1-2 16,3 2-16,0-1 0,2-2 0,3 1 15,3 1-15,0-3 16,1-2-16,-1-1 0,0 0 16,0 0-16,0-1 0,-1 1 15,0-1-15,-1 0 0,-1 0 0,-4-1 16,-2 0-16,-1 2 0,-1-1 15,-2 1-15,-1 0 0,0-1 16,-1 0-16,2 1 0</inkml:trace>
  <inkml:trace contextRef="#ctx0" brushRef="#br0" timeOffset="94172.2235">18682 549 0,'0'0'0,"0"0"0,0 0 0,0 0 16,-24-1-16,24 1 0,-24 0 0,7 0 15,-4 1 1,0 1-16,0 0 0,-11 5 16,-4 3-16,1 3 0,2 0 0,-13 4 15,-2 1-15,3-1 0,2 1 16,-9 9-16,-1 4 15,6-2-15,4-3 0,-7 8 0,2 1 16,8 0-16,7 1 0,-6 5 16,1-1-16,7-1 0,5-1 0,1 9 15,2 2-15,7-13 16,4-4-16,0 33 0,7 7 16,2-31-16,2-9 0,6 23 0,2-1 15,1-4-15,0-2 0,10 0 16,6 1-16,-4-7 0,-3-4 15,6 3-15,5-1 0,-3-7 16,1-3-16,3-1 0,5 0 16,-2-2-16,-2 0 15,17-7-15,10-3 0,-26-11 0,0 0 0,25 0 16,-1-2-16,4-3 0,1-2 16,-1-5-16,-2-5 0,-3-1 15,-2-2-15,1 0 16,2 1-16,-6 2 0,-2 1 0,1-7 15,3-5-15,-4 3 0,-1-1 16,-1 1-16,0-2 0,-4-2 16,-3-3-16,0-2 0,-2-1 15,-1 3-15,0 4 0,-1-3 16,-1-3-16,-3-3 0,-4 0 0,-3-1 16,-1 2-16,-8 7 0,0-1 15,-1-1-15,0-1 16,3-5-16,-1-2 0,-2-4 15,0-2-15,-1 3 0,0 2 0,0-1 16,-1-2-16,0 1 0,-2 1 16,0-1-16,-1-1 0,-2 2 15,-3 1-15,-3 1 0,-2 0 16,-2 4-16,-2 1 0,-2 0 16,0-1-16,-1 2 0,-2 1 0,-2 2 15,-2 1-15,0 3 0,-3 4 16,-1-2-16,0 0 0,-2 1 15,-1 2-15,-5 1 0,-3 4 16,3 4-16,-2 4 0,-1 2 16,-1 1-16,0 2 0,-3 0 0,0 6 15,-2 4-15,-3 1 0,-3 5 16,-4 3-16,1 2 0,11-6 16,8-5-16,8-2 0</inkml:trace>
  <inkml:trace contextRef="#ctx0" brushRef="#br0" timeOffset="95152.4423">19798 1678 0,'0'0'0,"0"0"16,0 0-16,0 0 0,0 0 0,8 18 15,-8-18-15,13 18 0,-13-18 16,16 17-16,-5-7 0,1-2 15,-1 1-15,3 0 0,2 1 16,2 1-16,1 0 0,8 2 16,4-3-16,0 0 0,0 0 0,4-3 15,4-2-15,7 0 0,-2-4 16,5-1-16,3-1 16,-3-2-16,-1-2 0,11-5 15,2-5-15,-8 1 0,-6-2 0,8-5 16,-1-2-16,-6 1 0,-7 1 0,4-9 15,-4-6-15,-5 4 16,-5 1-16,-6-2 0,-3-2 16,-4 3-16,-4 3 0,-3-5 15,-1-1-15,-5 2 0,-2 1 0,-8-1 16,-4-2-16,1 7 0,-1 5 16,-9-9-16,-5-7 0,4 10 15,-1 2-15,-7-3 0,-4 0 16,1 2-16,2 1 0,-6 5 15,-3 2-15,3 2 0,1 5 0,-7 0 16,-5 1-16,4 2 16,2 2-16,-5 4 0,-3 5 15,5-1-15,5 1 0,-7 2 16,-4 2-16,5 1 0,3 1 0,-1 7 16,-4 5-16,8 3 0,4 5 15,-4 3-15,-2 4 0,2-1 16,3 0-16,-16 24 0,3-1 15,14-7-15,10-5 0,4 10 16,4 8-16,5-11 0,3-9 0,5 6 16,3 3-16,2-3 0,1-2 15,-1-14-15,-1-9 16,-1-9-16</inkml:trace>
  <inkml:trace contextRef="#ctx0" brushRef="#br0" timeOffset="95952.4631">20868 3771 0,'0'0'0,"0"0"0,0 0 15,-6 20-15,6-20 0,-12 23 16,1-5-16,-1 3 0,-2 1 0,-4 12 16,-1 2-16,-1 1 0,0 0 15,-5 9-15,-1 1 0,4-8 16,3-2-16,0 2 0,3-5 15,3-5-15,1-5 0,3-6 16,1-4-16,3-3 0,2-2 0,2-5 16,1-4-16,3 1 15,-1-4-15,4-5 0,1-5 16,2 0-16,1-2 0,7-5 0,2-2 16,1 0-16,0-1 0,5 1 15,4-1-15,1 2 0,0 1 16,5 1-16,-1 2 0,-2 5 15,-2 2-15,0 6 0,-2 2 16,-5 4-16,-4-1 0,-2 6 16,-2 3-16,-4 1 0,-2 1 0,-6 4 15,-3 3-15,-1 0 0,-2 1 16,-1 2-16,-2 4 16,-1-4-16,1-2 0,-1 5 15,3-2-15,2-7 0,0-5 0,1-2 16,0-1-16,0-3 0</inkml:trace>
  <inkml:trace contextRef="#ctx0" brushRef="#br0" timeOffset="96302.6467">21435 4213 0,'0'0'0,"0"0"0,0 0 0,0 0 15,-11 23-15,11-23 0,-11 24 16,6-9-16,-1 2 0,3-1 16,2-1-16,3-2 0,2-1 0,7-1 15,5-2-15,1-3 16,3-2-16,4-5 0,4-4 16,-3-1-16,1-3 0,1-3 0,-1-2 15,-3 0-15,-2 0 0,-5-1 16,-2 0-16,-3-1 0,-4 1 15,-2 0-15,-4-1 0,-3 1 16,-3 3-16,-4 1 0,-4 1 16,-2 3-16,-3 1 0,-3 2 15,-2 2-15,2 1 0,1 2 0,-1 1 16,0 2-16,5-1 0,2-1 16,3 0-16</inkml:trace>
  <inkml:trace contextRef="#ctx0" brushRef="#br0" timeOffset="96502.2694">22018 3964 0,'0'0'16,"0"0"-16,0 0 0,0 0 0,-3 32 15,3-32-15,-12 34 0,3-14 16,-2 4-16,-1 1 0,-1 3 15,-4 7-15,3-1 0,0 0 16,-1-1-16,-1 6 0,1-5 0,4-7 16,2-5-16,2-4 0</inkml:trace>
  <inkml:trace contextRef="#ctx0" brushRef="#br0" timeOffset="97003.4291">22459 4217 0,'0'0'0,"0"0"0,0 0 16,0 0-16,0 0 0,-24-17 0,24 17 15,-23-2-15,23 2 0,-29 3 16,9-1-16,2 1 0,0 1 0,-2 3 15,0 0-15,0 3 16,1 1-16,-7 3 0,2 3 16,3-1-16,3 0 0,5 1 15,2 1-15,3-2 0,3-2 16,8-2-16,7-3 16,1-1-16,1-3 0,6-2 0,3-4 15,2-3-15,2-1 0,7-6 16,1-2-16,1-3 0,-1-1 0,-2-1 15,-2 0-15,3-3 0,-3 1 16,-3-4-16,-1-2 16,-3-1-16,-2 0 0,-5 2 0,-2 1 15,-2 0-15,-2 3 0,-3 2 16,-2 2-16,-1 5 0,-1 3 16,0 5-16,-2 0 0,-4 6 0,-2 2 15,-4 5-15,-2 3 0,-3 4 16,0 3-16,-1 3 15,1 4-15,1 2 0,-1 1 0,1 2 16,1 2-16,2 2 0,3-1 16,0 0-16,3-9 0,0-4 15</inkml:trace>
  <inkml:trace contextRef="#ctx0" brushRef="#br0" timeOffset="97352.7818">23353 4109 0,'0'0'0,"0"0"16,0 0-16,-22 3 0,22-3 0,-30 3 16,5 2-16,-1 0 0,-2 2 15,-6 4-15,1 2 0,4 1 16,4 0-16,-2 4 0,5 0 15,6-2-15,5-1 0,4 1 16,5-2-16,5-3 0,4-1 16,4-1-16,3 1 0,2 0 0,0-2 15,4 3-15,0-1 16,-3-2-16,-3 0 0,-4 0 0,-4 1 16,-3-1-16,-4 0 0,-5-1 15,-3 1-15,-1 1 0,-1-1 16,-5 0-16,-4 0 0,1-1 15,1 0-15,4 0 0,2-1 16,1-2-16</inkml:trace>
  <inkml:trace contextRef="#ctx0" brushRef="#br0" timeOffset="97902.4378">23676 4001 0,'0'0'0,"0"0"0,0 0 0,0 0 0,0 0 15,-6 29-15,6-29 16,-12 30-16,3-10 0,-3 2 0,-3 3 16,0 0-16,0 0 0,-4 7 15,1-1-15,2-2 0,0-3 16,0 3-16,1-5 0,3-4 15,2-2-15,1-5 0,3-3 16,1-3-16,2 0 0,3-7 16,2-1-16,2-3 0,0-2 15,3-4-15,1-3 0,4-1 16,1-1-16,4-1 0,5-1 16,0 1-16,1 2 0,5-1 0,2 2 15,-4 2-15,0 2 0,-2 5 16,-2 1-16,-2 1 0,-2 1 15,-3 3-15,-1 3 0,-2 4 16,-3 0-16,-3 4 0,-4 3 16,-2-2-16,-1-1 0,-4 0 15,-1 0-15,-3 1 0,-2 0 0,-6-1 16,-3-1-16,-1-1 0,0-1 16,0-1-16,-1 0 15,2-4-15,1 0 0,-1-2 0,-1-1 16,3 0-16,0-2 0,2-3 15,3-3-15,2 0 0,2 0 0,3-3 16,2 0-16,4 2 16,2-1-16,3-4 0,4-3 15,-1 3-15,-2 2 0,0 1 0</inkml:trace>
  <inkml:trace contextRef="#ctx0" brushRef="#br0" timeOffset="98063.0898">24146 4409 0,'0'0'16,"0"0"-16,0 0 0,0 0 0,0 0 0,0 0 16,12 19-16,-12-19 15,0 0-15,0 0 0</inkml:trace>
  <inkml:trace contextRef="#ctx0" brushRef="#br0" timeOffset="98370.1916">24783 4092 0,'0'0'15,"0"0"-15,0 0 0,0 0 16,0 0-16,0 0 0,0 0 16,-29 7-16,29-7 0,-30 13 15,10-4-15,-1 3 0,-1-1 0,-1 4 16,-1 1-16,-5 7 16,5-1-16,2 1 0,1 1 0,0 1 15,4-1-15,5 1 0,4-1 16,5-3-16,4-1 0,8-2 15,7-1-15,4-5 0,2-2 0,-4-2 16,-4-1-16,-2-3 16</inkml:trace>
  <inkml:trace contextRef="#ctx0" brushRef="#br0" timeOffset="98836.198">25329 4177 0,'0'0'0,"0"0"0,0 0 16,0 0-16,-23-5 0,23 5 15,-29 2-15,29-2 0,-39 9 0,16-3 16,-1 1-16,-1 2 16,0-1-16,-7 6 0,2 0 0,1 3 15,3 0-15,0 1 0,3 0 16,0 3-16,5-1 0,6-2 15,6-2-15,3 0 0,6-2 16,3-5-16,5-1 0,4-6 16,3-1-16,9-3 0,1-2 15,2-2-15,1-1 0,0-3 16,0-2-16,-1 0 0,-2-3 0,5-1 16,-2-3-16,-4 2 0,-5 0 15,-4 3-15,-2 3 0,-3 0 16,-2 4-16,-5 0 0,-3 1 15,-1-1-15,-1 0 0,-2 3 16,-2 4-16,-2 2 0,0 1 16,-3 1-16,-2 2 0,0 3 15,-1 1-15,3 4 0,0 1 16,1 2-16,3-1 0,2 0 0,2 1 16,2 0-16,2-1 0,3 0 15,2-1-15,-2-2 0,0-3 16,-2-1-16</inkml:trace>
  <inkml:trace contextRef="#ctx0" brushRef="#br0" timeOffset="99069.3565">25740 4142 0,'0'0'0,"0"0"16,0 0-16,0 0 0,0 0 15,-11 30-15,11-30 0,-19 28 16,7-12-16,-1 3 0,-1 4 16,-1 4-16,1 1 0,-7 12 15,-1 1-15,1-1 0,1-3 0,-1 8 16,4-1-16,1-6 0,2-5 16,0-1-16,2-3 0,3-5 15,2-8-15,2-1 0,0-4 16,2-3-16</inkml:trace>
  <inkml:trace contextRef="#ctx0" brushRef="#br0" timeOffset="99352.8283">25666 4207 0,'0'0'0,"0"0"15,0 0-15,27-9 0,-16 4 0,4 2 16,5 0-16,6 0 0,-2 3 15,-1 3-15,-2 1 0,-2 3 16,-3 0-16,-2 2 0,-2 2 16,-4 3-16,-2-1 0,-4 2 15,-2 0-15,-2 0 0,-3-2 0,-2 3 16,-5 0-16,-4-1 0,-3 1 16,-6 2-16,-1 0 0,-2-4 15,0-1-15,2 0 0,0-3 16,3-1-16,5-4 0,3 0 15,3-1-15,2-1 0</inkml:trace>
  <inkml:trace contextRef="#ctx0" brushRef="#br0" timeOffset="99619.6821">26386 4003 0,'0'0'0,"0"0"16,0 0-16,-18 21 0,18-21 0,-25 29 16,9-6-16,-2 0 0,0 1 15,-4 9-15,0 2 16,5-4-16,2-1 0,3 2 16,5-5-16,3-3 0,4-4 0,4-5 15,2-3-15,1-4 0,1-2 16,0-1-16,1-1 0,-2-2 15,-1 0-15,0-4 0,-1-1 16,0 0-16,-2 1 0,0 1 16</inkml:trace>
  <inkml:trace contextRef="#ctx0" brushRef="#br0" timeOffset="99770.7048">26145 4255 0,'0'0'0,"0"0"0,0 0 15,23-4-15,-23 4 0,29-2 16,-9 1-16,0-1 0,3-2 16,0 2-16,2 2 0,6-1 15,-1 0-15,-5-1 0,-4 1 16,-3 0-16</inkml:trace>
  <inkml:trace contextRef="#ctx0" brushRef="#br0" timeOffset="100002.2148">26641 4217 0,'0'0'0,"0"0"16,0 0-16,0 0 0,-15 18 0,15-18 16,-15 21-16,15-21 0,-15 25 15,5-10-15,0 0 0,0 2 16,1 0-16,0-2 0,1 0 15,-3 2-15,1-4 0,3-2 16,3-3-16,-2-1 0,1-3 16,1-1-16,1-1 0,0 0 0</inkml:trace>
  <inkml:trace contextRef="#ctx0" brushRef="#br0" timeOffset="100170.3905">26685 3989 0,'0'0'0,"0"0"0,0 0 15,0 0-15,0 0 0,0 0 0,0 0 16,22 20-16,-22-20 0,0 0 16,14 18-16,-14-18 0</inkml:trace>
  <inkml:trace contextRef="#ctx0" brushRef="#br0" timeOffset="100469.4976">26803 4293 0,'0'0'0,"0"0"15,0 0-15,-2 21 0,2-21 0,-6 20 16,3-5-16,0 1 0,-1 1 16,2-1-16,0-1 0,1-1 15,2-2-15,1 2 0,1-1 16,3-6-16,1-5 0,0-2 15,3-4-15,0 0 0,0-3 0,4-3 16,2-4-16,-2 1 16,1 1-16,1-3 0,2-1 15,-2-3-15,-1 1 0,-2 0 16,-1-2-16,0 2 0,-1 0 0,3-3 16,1 0-16,-3 1 0,-2 3 15,0 4-15,-1 1 0,-2 4 16,0 1-16,-3 3 0,0 0 15,-1 1-15</inkml:trace>
  <inkml:trace contextRef="#ctx0" brushRef="#br0" timeOffset="100937.9439">27089 4428 0,'0'0'0,"0"0"15,0 0-15,19-4 0,-19 4 0,20-2 16,-20 2-16,28-2 16,-13-1-16,3 0 0,2 0 15,0-2-15,-2-1 0,7-3 16,-1-2-16,-2 1 0,-2-1 0,0 0 16,-1-1-16,0 1 0,-2-1 15,-3 1-15,-1-1 0,-2 1 16,-1 1-16,-3-2 0,-4 0 15,-1 1-15,-1 0 0,-2 2 16,-2 0-16,-1 2 0,-3 0 0,-4 3 16,-3 0-16,-3 4 15,1 1-15,-4 4 0,-3 2 16,-1 2-16,1 0 0,0 5 16,-1 1-16,-4 5 0,3 2 0,3 1 15,2 0-15,6 0 0,3-1 16,4 0-16,5-3 0,5 0 15,6 0-15,3-3 0,4-1 16,0-3-16,3-1 0,2-4 16,1-2-16,-1 1 0,-1 1 15,-1-4-15,1 1 0,-3-3 16,-4 0-16,-2 0 0,-2 1 16,-4-1-16,-1-2 0,-2 1 0,-2 0 15,2 0-15</inkml:trace>
  <inkml:trace contextRef="#ctx0" brushRef="#br0" timeOffset="106854.0437">27905 4289 0,'0'0'0,"0"0"0,0 0 16,0 0-16,0 0 0,18-14 16,-18 14-16,0 0 0,22-13 15,-22 13-15,16-15 0,-9 7 0,1 0 16,1 0-16,0-1 16,0 2-16,-1 0 0,2 0 0,0 2 15,-1 0-15,-1 2 0,1 0 16,-1 0-16,0 2 0,0 1 15,0 2-15,-1 3 0,0-1 16,-2 2-16,1-1 0,-1 2 16,1 0-16,-1 1 0,1 0 15,1 1-15,-1-1 0,1-1 0,0 1 16,3-2-16,0 0 0,1-1 16,1-1-16,2-1 15,-2-2-15,0-1 0,-1 0 0,0 0 16,-1 0-16,0 0 0,0 0 15,-1-1-15,-2 0 0,1 0 0,-1 1 16</inkml:trace>
  <inkml:trace contextRef="#ctx0" brushRef="#br0" timeOffset="107286.1901">27866 4613 0,'0'0'16,"0"0"-16,0 0 0,0 0 0,0 0 16,0 0-16,23-15 0,-23 15 15,0 0-15,21-16 0,-21 16 16,18-15-16,-18 15 0,17-14 15,-8 5-15,-1 1 0,-1-1 16,0 0-16,0 0 0,-1 1 16,1 2-16,0 0 0,-1 1 15,0 0-15,-1 1 0,1 3 16,-1 1-16,0 1 0,-2 3 0,0 1 16,-1 1-16,1 0 0,-1 0 15,1 2-15,0 1 0,2-1 16,0 0-16,2-1 0,0 0 15,0-1-15,1-1 0,1-1 16,1-2-16,1-1 0,0 2 0,1-5 16,0-1-16,0 1 15,0-1-15,2 0 0,0-2 16,-1 0-16,-2 1 0,-1 0 0</inkml:trace>
  <inkml:trace contextRef="#ctx0" brushRef="#br0" timeOffset="107669.3886">28850 4196 0,'0'0'16,"0"0"-16,0 0 0,0 0 0,-22 18 16,22-18-16,-26 22 0,10-8 15,0 2-15,-2 0 0,1 4 16,-6 4-16,1-1 0,3 2 15,0 0-15,6-1 0,3 1 16,1 1-16,4 0 0,5-5 16,4-3-16,5-2 0,3-3 15,3-4-15,4-4 0,5-4 16,4-2-16,-6-1 0,-5 0 0,-2 1 16</inkml:trace>
  <inkml:trace contextRef="#ctx0" brushRef="#br0" timeOffset="108036.5123">29145 4297 0,'0'0'16,"0"0"-16,0 0 0,0 0 0,-20 21 16,20-21-16,-22 24 0,10-11 15,0 3-15,-1 2 0,1 5 16,1-1-16,1 0 0,1 2 15,3-3-15,1-3 16,2-2-16,9-5 0,7-3 16,3-3-16,3-3 0,2-2 0,3-2 15,2-3-15,0-1 0,4-6 16,-2-4-16,-3 2 0,-2-2 0,-4-3 16,-4 0-16,-4 1 15,-2 0-15,-6 2 0,-3 0 16,-3 2-16,-4-1 0,-2 2 0,-4 1 15,-3 0-15,-3 3 0,-2 5 16,-1 3-16,-2 2 0,-3 2 16,1 2-16,1 3 0,3 1 15,3 0-15,7 0 0,5 0 16,2-1-16,0-1 0,2-2 16</inkml:trace>
  <inkml:trace contextRef="#ctx0" brushRef="#br0" timeOffset="108436.7673">29592 4298 0,'0'0'0,"0"0"16,0 0-16,-13 18 0,13-18 16,-18 22-16,7-6 0,-1 3 0,0 1 15,0 1-15,-1 0 16,-3 4-16,2-3 0,1-2 15,2-2-15,2-4 0,1-2 0,2-3 16,0-3-16,3-2 0,3-4 16,0-5-16,3-1 0,1-1 15,2-2-15,2-4 0,-1-3 16,3-3-16,1-1 0,4 0 16,1 1-16,3 0 0,2 1 0,4-4 15,0 3-15,-2 4 0,0 3 16,-2 3-16,-2 3 0,-2 4 15,0 2-15,-3 2 0,-2 3 16,-2 5-16,-2 5 0,-3-1 16,-1 3-16,-2 0 0,-2 3 15,-3 1-15,-2 1 0,-1 0 16,-2 0-16,-1-2 0,-2-1 16,2-4-16,0 0 0,3-4 0,0-2 15,2-1-15</inkml:trace>
  <inkml:trace contextRef="#ctx0" brushRef="#br0" timeOffset="108721.1831">30104 4123 0,'0'0'0,"0"0"0,0 0 0,0 0 15,-20 23-15,20-23 0,-28 36 16,13-13-16,-2 1 0,-6 14 16,-1 5-16,2-1 0,2-4 15,2 5-15,6-3 0,4-7 16,2-7-16,5 2 0,5-6 16,3-9-16,3-3 0,2-4 0,3-3 15,0-2-15,-2-1 0,0-2 16,2-1-16,-2-3 0,-1-2 15,-2 3-15,-2 0 0,-2 2 0</inkml:trace>
  <inkml:trace contextRef="#ctx0" brushRef="#br0" timeOffset="108908.1442">29904 4325 0,'0'0'0,"0"0"0,0 0 0,0 0 15,0 0-15,32-7 0,-32 7 16,33-3-16,-13 1 0,2-1 16,2 1-16,1 1 0,-1-1 15,7 0-15,-1 2 0,-5 0 16,-3-1-16,-4 1 0</inkml:trace>
  <inkml:trace contextRef="#ctx0" brushRef="#br0" timeOffset="109270.0458">30370 4325 0,'0'0'0,"0"0"0,0 0 16,0 0-16,0 0 0,-14 27 0,14-27 16,-14 22-16,5-7 15,-1 3-15,-2 3 16,1-1-16,1-2 0,-1 1 0,1-1 15,2-3-15,1-2 0,1-3 0,2-2 16,2-2-16,2-2 0,0-4 16,3-4-16,-1-1 0,1 0 15,1-3-15,0-1 0,2-1 16,0-1-16,3-6 0,0-2 16,2 4-16,1-1 0,1 1 15,2 1-15,-1 1 0,-1-2 0,-1 4 16,0 3-16,-1-1 0,0 2 15,1 3-15,-1 3 16,-2 3-16,1 1 0,1 1 0,0 0 16,-1-1-16,-2 0 0,-1 0 15</inkml:trace>
  <inkml:trace contextRef="#ctx0" brushRef="#br0" timeOffset="109586.491">30579 4406 0,'0'0'0,"0"0"0,0 0 0,0 0 16,0 0-16,-20 19 0,20-19 15,-20 21-15,9-7 0,1 1 16,2 0-16,1 0 0,1-1 16,5-2-16,3-1 0,4-1 15,3-3-15,4-2 0,5-3 16,6-2-16,1-1 0,1-4 15,0 0-15,-2-2 0,0 1 0,-2-4 16,0-2-16,0 0 0,-5 0 16,-5-2-16,-5-1 0,-6 1 15,-4 1-15,-3 3 0,-1 0 16,-7 0-16,-3 1 0,-8 0 16,-1 2-16,-2 3 0,1 0 15,-1 1-15,2 1 0,5 1 16,3 1-16,4 0 0,3 0 0,2 0 15</inkml:trace>
  <inkml:trace contextRef="#ctx0" brushRef="#br0" timeOffset="109852.6539">31132 4041 0,'0'0'0,"0"0"16,0 0-16,-11 23 0,11-23 0,-14 25 16,3-2-16,-2 2 15,-3 2-15,-3 11 0,-2 3 16,3-2-16,3 0 0,-1 6 0,5-2 16,2-8-16,4-4 0,0 1 15,3-3-15,4-6 0,4-2 16,3-3-16,3-2 0,-5-6 15,0-1-15,-1-2 0</inkml:trace>
  <inkml:trace contextRef="#ctx0" brushRef="#br0" timeOffset="110185.8447">31743 4199 0,'0'0'0,"0"0"16,0 0-16,0 0 0,-26 6 0,26-6 16,-34 13-16,14-6 0,-1-1 15,0 2-15,-1 1 16,2 0-16,2 1 0,0 3 0,3 2 16,4-4-16,3-1 0,5 1 15,4 1-15,5 1 0,3-3 16,1 2-16,2 1 0,1-1 15,-1-1-15,0-1 0,1-1 16,-4 1-16,-2 1 0,-5-1 16,-3 1-16,-2-1 0,-3 1 0,-1-3 15,0-2-15,-2-1 16,-1 1-16,-2-3 0,-1 0 16,1-2-16,-1-1 0,3 0 0,2 0 15,1 0-15</inkml:trace>
  <inkml:trace contextRef="#ctx0" brushRef="#br0" timeOffset="110687.3408">32070 4058 0,'0'0'0,"0"0"15,0 0-15,0 0 0,0 0 0,0 0 16,-6 31-16,6-31 15,-11 31-15,1-10 0,-2 1 16,-1 3-16,-1-1 0,-3 9 16,-1 0-16,3-2 0,2-2 15,-2 6-15,2-1 0,2-6 16,3-6-16,2-2 0,0-6 16,2-3-16,0-3 0,2-4 0,1-1 15,1-1-15,0-2 0,4-2 16,1-6-16,0-3 0,3-1 15,3-1-15,2-2 0,4-1 16,2-1-16,3 1 0,2-1 16,-1 2-16,1 3 0,6 0 0,0 1 15,-4 3-15,-1 2 0,-4 3 16,-3 3-16,-2 2 16,-3 5-16,-5 1 0,-5 2 0,-3 2 15,-2 1-15,-4 2 0,-3 3 16,-3-3-16,-2 0 0,-5-2 15,-3-2-15,2-1 0,2-3 16,-4 0-16,-3 1 0,1-3 16,0 0-16,2-3 0,1-2 15,4 0-15,3 1 0,3-1 16,2 1-16,1-2 16,1 0-16,6-2 0,4-1 15,-1 1-15,0 1 0,0-1 0</inkml:trace>
  <inkml:trace contextRef="#ctx0" brushRef="#br0" timeOffset="110844.5973">32404 4605 0,'0'0'0,"0"0"16,0 0-16,0 0 0,-24 15 0,24-15 15,0 0-15,-23 12 0</inkml:trace>
  <inkml:trace contextRef="#ctx0" brushRef="#br0" timeOffset="113020.3076">19840 4021 0,'0'0'0,"0"0"0,0 0 16,0 0-16,0 0 0,0 0 16,-20 15-16,20-15 0,0 0 0,-20 14 15,20-14-15,-16 14 0,16-14 16,-21 12-16,9-6 16,-2 3-16,1-2 0,-1 2 0,-2 0 15,1 1-15,-1 1 0,0 0 16,-2 1-16,1-2 0,0-3 0,-5 5 15,1 1-15,2-3 16,3-2-16,2-1 0,0-2 16,3 3-16,1-1 0,3-1 15,1 0-15,2-3 0,0 1 0,2-2 16,2-2-16,0 5 16,2-3-16,2 0 0,1 0 0,1-1 15,0 1-15,3 1 0,1-2 16,1-1-16,1 0 0,1 0 15,1 2-15,0-2 0,0 0 16,2 0-16,0 0 0,1 1 16,-1-1-16,5 2 0,0 0 15,-2 0-15,-1-2 0,0-2 16,2 2-16,-1 0 0,-1 0 0,-2 2 16,1 0-16,-3-2 0,-1-1 15,-2 0-15,-1-1 0,-2 1 16,-1 1-16,-2 0 0,1 0 15,-3 0-15,0 0 0,-1 0 16,1-1-16,-1 1 0,-2 0 16,2-1-16,-2 1 0,0-3 0,0 1 15,-1-2-15,-1 2 16,0-2-16,-1 2 0,0-2 0,0-1 16,-1 0-16,1-1 0,0-1 15,-1-3-15,1 2 0,0-1 16,-2-1-16,1-1 0,1 0 15,-1-1-15,1 2 0,1 0 16,0 1-16,1 0 0,-1 2 16,1-2-16,0 3 0,1 1 15,0 1-15,0 0 0,0 0 0</inkml:trace>
  <inkml:trace contextRef="#ctx0" brushRef="#br0" timeOffset="115486.4195">19711 4461 0,'0'0'0,"0"0"16,0 0-16,0 0 0,0 0 0,0 0 16,0 0-16,0 0 0,0 0 15,0 0-15,0 0 0,0 0 16,0 0-16,0 0 0,-1 24 16,1-24-16,0 0 0,-10 26 15,10-26-15,-10 23 0,3-11 0,0 1 16,-2 0-16,1 1 0,0 3 15,1-2-15,-1 2 0,0 0 16,0-1-16,1-1 0,-1 1 16,0-2-16,2 0 0,-3 2 15,1 0-15,3-4 0,-1-1 0,3-4 16,1-1-16,-1-1 0,1-1 16,0-1-16,-1-1 15,-1-1-15,1 0 0,-1-1 0,-2 2 16,1-4-16,-1 1 0,0-1 15,-1-2-15,1 0 0,1 2 16,0-1-16</inkml:trace>
  <inkml:trace contextRef="#ctx0" brushRef="#br0" timeOffset="115769.3104">19435 4716 0,'0'0'0,"0"0"0,0 0 0,0 0 16,0 0-16,0 0 0,19 18 15,-19-18-15,0 0 0,14 19 16,-14-19-16,9 20 0,-9-20 16,10 19-16,-3-12 0,-1 1 15,1 0-15,0-1 0,-1-1 16,0 1-16,0-1 0,2-3 16,1-1-16,0 1 0,-1-2 0,5-1 15,1-1-15,0 0 0,1-1 16,0 0-16,3-1 0,-1-3 15,2 1-15,1-1 0,2-1 16,5-1-16,0 1 0,-3-1 16,-1 1-16,-2 0 0,-2 2 15,-2 0-15,-4 1 0,-2 1 0</inkml:trace>
  <inkml:trace contextRef="#ctx0" brushRef="#br0" timeOffset="116486.9543">19279 5191 0,'0'0'0,"0"0"16,0 0-16,0 0 0,0 0 16,-20-12-16,20 12 0,-22-2 15,22 2-15,-33-2 0,16 4 16,-5 1-16,-5 4 0,1-1 16,3 0-16,-3 4 0,1 1 0,3-1 15,2-1-15,5 1 0,4 0 16,3 1-16,4 2 0,3-2 15,3 0-15,4 0 0,2 1 16,3-1-16,3 0 0,-1 1 16,0 1-16,-2 0 0,-1-1 15,-1-1-15,-3 1 0,-2-1 16,-4-2-16,-4 1 0,-1 1 0,-5 0 16,-4 0-16,-1 0 0,0 1 15,-3-4-15,0 0 0,-2-1 16,0-3-16,1 2 0,1-3 15,4 0-15,2-3 0,1 0 16,2 0-16,1 0 0</inkml:trace>
  <inkml:trace contextRef="#ctx0" brushRef="#br0" timeOffset="116754.6911">19529 5117 0,'0'0'0,"0"0"0,0 0 0,0 0 15,0 0-15,0 0 0,0 0 16,2 21-16,-2-21 0,-16 22 16,16-22-16,-28 33 0,10-12 15,0 1-15,-2 1 0,-3 7 16,1 1-16,3-3 0,2-2 16,1 3-16,4-3 0,4-2 0,4-3 15,5-4-15,4-4 0,6-3 16,5-2-16,0-4 0,2-1 15,-1-3-15,2-2 0,-1-1 16,-2 0-16,-2-2 0,-4-1 16,-2 2-16,-1 1 0,-2 0 15</inkml:trace>
  <inkml:trace contextRef="#ctx0" brushRef="#br0" timeOffset="116936.7933">19333 5311 0,'0'0'0,"0"0"16,0 0-16,33 0 0,-19 0 15,4-1-15,2 0 0,-1 1 16,2-2-16,6 4 0,-2-1 16,-1-1-16,1-1 0,-5-1 0,-4 1 15,-2 1-15</inkml:trace>
  <inkml:trace contextRef="#ctx0" brushRef="#br0" timeOffset="117441.0498">19981 5031 0,'0'0'0,"0"0"0,0 0 16,0 0-16,0 0 0,-7 30 16,7-30-16,-14 32 0,6-16 15,-4 3-15,-3 5 16,-1 1-16,1-1 0,-5 10 0,1-1 16,1-1-16,0 0 0,-3 3 15,1-4-15,1-4 0,2-2 0,2-5 16,4-3-16,3-4 0,0-1 15,2-3-15,1-4 0,3-2 16,2-3-16,0 0 0,0-5 16,4-4-16,3-2 0,1-2 15,3-2-15,5 0 0,3-1 16,2-1-16,3-1 0,5-2 16,-2 0-16,2 3 0,-1 4 15,0 2-15,-2 4 0,-4-1 16,-4 3-16,-2 2 0,-3 3 0,-2 3 15,-1 0-15,-4 5 0,-1 0 16,-4 2-16,-1 2 16,-2 1-16,-2 2 0,-1-1 0,-3 1 15,-1-1-15,0 0 0,-3 3 16,0-3-16,5-2 0,0-1 16,1 0-16,3 3 0,0-4 0,1-1 15,-1-2-15</inkml:trace>
  <inkml:trace contextRef="#ctx0" brushRef="#br0" timeOffset="117580.1122">20215 5557 0,'0'0'15,"0"0"-15,0 0 0,0 0 0,0 0 16,0 0-16,-8 22 0,8-22 15</inkml:trace>
  <inkml:trace contextRef="#ctx0" brushRef="#br0" timeOffset="128190.2254">25901 4799 0,'0'0'0,"0"0"0,0 0 16,0 0-16,0 0 0,0 0 0,0 0 15,0 0-15,-4 25 0,4-25 16,0 0-16,-13 32 0,13-32 0,-14 27 16,6-11-16,0-1 15,0 3-15,0 0 0,2 2 16,-1-1-16,2-1 0,-3 4 16,1 2-16,2-4 0,0-2 15,1-2-15,1-3 0,-1-2 16</inkml:trace>
  <inkml:trace contextRef="#ctx0" brushRef="#br0" timeOffset="128603.2155">24464 5449 0,'0'0'0,"0"0"0,0 0 16,-19 12-16,19-12 0,-25 15 16,7-4-16,0 0 0,-1 2 0,-5 5 15,0 3-15,1-1 16,1-1-16,3 1 0,4 1 16,2-2-16,5-3 0,3 5 0,5-1 15,7-5-15,5-5 0,8 0 16,5-3-16,4-1 0,1-4 15,-6-1-15,-4 2 0,-4-2 16</inkml:trace>
  <inkml:trace contextRef="#ctx0" brushRef="#br0" timeOffset="129069.8024">25161 5507 0,'0'0'0,"0"0"0,0 0 16,0 0-16,0 0 0,-17-12 16,17 12-16,0 0 0,-27-4 15,27 4-15,-32-4 0,14 3 16,-1 0-16,-2 2 0,-3 1 16,-2 2-16,0 0 0,-8 6 15,1 2-15,1 2 0,1-2 0,-4 6 16,1 4-16,7 0 0,5-1 15,4 1-15,5 0 0,4-4 16,4-2-16,7-2 0,6 0 16,4-4-16,4-4 0,8-3 15,6-4-15,2-2 0,0-1 0,2-5 16,1-1-16,5-4 0,0 1 16,-4-5-16,-3-3 15,-4 2-15,-5 1 0,-3 0 0,-2 2 16,-5 2-16,-1 2 0,-5 3 15,-1 1-15,-5 2 0,-2 2 0,0 4 16,-2 1-16,0 3 16,-2 0-16,0 4 0,0 2 15,0 0-15,1 2 0,2 4 16,1 3-16,2-1 0,1 1 0,5 1 16,3-2-16,-2-3 0,-1-3 15,-3-1-15</inkml:trace>
  <inkml:trace contextRef="#ctx0" brushRef="#br0" timeOffset="129303.0121">25570 5561 0,'0'0'0,"0"0"0,0 0 0,-15 25 15,8-13-15,-4 4 0,-2 6 16,0 2-16,0 2 16,-7 13-16,-2 4 0,3-4 15,3-3-15,-3 3 0,1-4 0,1-2 16,1-5-16,5-10 0,2-5 16,4-5-16,0-2 0,2-1 15</inkml:trace>
  <inkml:trace contextRef="#ctx0" brushRef="#br0" timeOffset="129570.4058">25499 5534 0,'0'0'0,"0"0"0,22-6 16,-4 3-16,2 0 0,9 2 0,3 2 15,0-1-15,0 1 0,6 1 16,-2 4-16,-5 0 0,-5 3 15,-4 1-15,-3 1 0,-4 2 0,-2 2 16,-7-1-16,-4 1 16,-5-1-16,-4 0 0,-7 2 15,-7 1-15,-2-2 0,-1 0 0,-5-2 16,-3 1-16,2-2 0,2 0 16,-3-3-16,3-1 0,7-6 15,4-2-15,6-1 0,2 1 16,1 0-16</inkml:trace>
  <inkml:trace contextRef="#ctx0" brushRef="#br0" timeOffset="129838.2704">26389 5287 0,'0'0'0,"0"0"16,0 0-16,0 0 0,0 0 0,-17 26 15,17-26-15,-21 29 0,6-10 16,-2 3-16,-1 4 0,1 1 16,-1 0-16,-3 6 0,1 0 15,4-1-15,4-2 0,2 2 16,4-5-16,5-4 0,3-5 0,6-3 16,4-3-16,1-2 0,2-3 15,1-3-15,3 0 0,-1-4 16,-2-1-16,-3 0 0,-2-1 15,-2 1-15</inkml:trace>
  <inkml:trace contextRef="#ctx0" brushRef="#br0" timeOffset="130020.1794">26085 5544 0,'0'0'0,"0"0"0,0 0 0,28-8 15,-28 8-15,35-8 0,-12 4 16,3 1-16,0-1 0,9 2 16,1 1-16,-1-2 0,0 1 0,-5 0 15,-5 0-15,-4 1 0</inkml:trace>
  <inkml:trace contextRef="#ctx0" brushRef="#br0" timeOffset="130236.2679">26702 5549 0,'0'0'0,"0"0"15,0 0-15,0 0 0,-15 21 0,15-21 16,-20 21-16,9-8 16,0 2-16,1 1 0,1 0 0,0 0 15,1-2-15,1-1 16,2-1-16,-1 0 0,2-1 0,2-4 15,2-2-15,0-2 0,0-1 16,0 0-16</inkml:trace>
  <inkml:trace contextRef="#ctx0" brushRef="#br0" timeOffset="130396.3663">26793 5281 0,'0'0'0,"0"0"16,0 0-16,0 0 0,0 0 0,25 7 16,-25-7-16,15 15 15,-15-15-15,11 18 0,-11-18 16,9 13-16</inkml:trace>
  <inkml:trace contextRef="#ctx0" brushRef="#br0" timeOffset="130686.6069">27041 5523 0,'0'0'0,"0"0"0,0 0 15,-1 22-15,1-22 0,-3 25 16,-1-9-16,1 1 0,0 0 0,1-1 16,-1 1-16,2 0 0,1-3 15,1-5-15,3 0 16,1-4-16,3-2 0,2-4 0,3-2 15,6-5-15,1-3 0,2-1 16,2-3-16,0 0 0,1-2 16,4-5-16,2-2 0,-2 3 15,-3-1-15,-1 1 0,-3 1 16,-4 3-16,-1 2 0,-5 1 16,-4 1-16,-2 3 0,0 2 0,-2 1 15</inkml:trace>
  <inkml:trace contextRef="#ctx0" brushRef="#br0" timeOffset="131136.5941">26983 4710 0,'0'0'0,"0"0"0,0 0 15,0 0-15,23-3 0,-23 3 16,33-5-16,-13 3 0,1 2 0,4-1 16,3 0-16,6-1 0,-1-1 15,1 1-15,1 0 16,-3 1-16,-2 1 0,3 0 0,-2 1 15,-6-1-15,-3-1 0,-5 2 16,-5 0-16,-4 0 0,-4 0 0,0-1 16,-2 0-16,0 0 0</inkml:trace>
  <inkml:trace contextRef="#ctx0" brushRef="#br0" timeOffset="131303.1456">27094 4804 0,'0'0'0,"0"0"16,0 0-16,29 2 0,-17-1 15,3-1-15,4 1 0,2 0 16,1-1-16,8 0 0,1 0 16,-6 0-16,-3 0 0,-3 0 0</inkml:trace>
  <inkml:trace contextRef="#ctx0" brushRef="#br0" timeOffset="132304.8296">27823 5520 0,'0'0'0,"0"0"0,0 0 16,0 0-16,0 0 0,0 0 0,10-16 16,-10 16-16,0 0 0,0 0 15,0 0-15,2-22 0,-2 22 16,0 0-16,-6-14 0,4 10 15,-1-1-15,-4 0 0,-2 3 0,0-1 16,-2 1-16,-2 3 0,0 1 16,-2 1-16,-3 0 0,-2 1 15,-2 1-15,1 3 0,0 2 16,-7 5-16,-3 1 0,2 1 0,3 1 16,1 1-16,3 2 15,1 3-15,5-2 0,5-1 0,5-1 16,5-4-16,5-3 0,7-3 15,6-3-15,2-1 0,0-1 16,5-6-16,4-4 0,-2-1 16,-2 0-16,2-3 0,0-3 15,-2 0-15,-1-1 0,1-2 16,-1-2-16,-5 2 0,-1 1 0,0-1 16,-4 1-16,-4 3 0,-3 0 15,0 4-15,-2 0 0,-1 1 16,0 2-16,-3 4 0,0 0 15,0 5-15,-3-1 0,0 5 16,-2 3-16,-1 0 0,1 1 16,0 0-16,1 3 15,0-1-15,2 1 0,1-1 0,2 1 16,1-1-16,1-2 0,1-3 16,2-2-16,-2-2 0,-1-1 0,1 0 15</inkml:trace>
  <inkml:trace contextRef="#ctx0" brushRef="#br0" timeOffset="132603.7852">28363 5323 0,'0'0'0,"0"0"16,0 0-16,0 0 0,0 0 0,-18 27 15,18-27-15,-22 31 16,9-13-16,-2 4 0,-3 4 16,1 0-16,2-1 0,-3 6 15,4 0-15,2-5 0,2 0 16,3 2-16,6-4 0,2-1 16,2-3-16,5-3 0,6-6 0,0-1 15,1-4-15,2-3 0,1-3 16,-3-1-16,0 1 15,-2-1-15,-3 0 0,-3 1 0</inkml:trace>
  <inkml:trace contextRef="#ctx0" brushRef="#br0" timeOffset="132804.2098">28151 5463 0,'0'0'0,"0"0"0,0 0 0,29-3 16,-16 2-16,5 0 0,3-1 16,6 2-16,1 0 0,1-2 15,1 0-15,-1 0 0,-1 2 16,3 0-16,-3 2 0,-6-1 0,-6 2 16,-3-1-16,-2-1 0,-2 0 15</inkml:trace>
  <inkml:trace contextRef="#ctx0" brushRef="#br0" timeOffset="133204.2667">28471 5664 0,'0'0'0,"0"0"0,0 0 16,22-4-16,-22 4 0,24-3 15,-6 2-15,1-2 0,-1 2 16,3-1-16,3 0 0,4-3 0,0-2 15,-2 0-15,1-2 0,-4 0 16,-2-1-16,-2-2 0,-3 0 16,0 0-16,-3 1 0,-2 1 15,-2 0-15,-5-1 0,-2 0 0,-4 2 16,-3-1-16,-2 3 16,-2 3-16,-4 0 0,-5 1 0,-2 1 15,-2 0-15,-2 6 0,-2 3 16,-2 2-16,0 2 0,-2 3 15,1 4-15,4 1 0,3 1 16,4 2-16,4 1 0,5 0 16,4-1-16,9 0 0,4-1 15,5-2-15,2-2 0,11 2 16,6-3-16,0-1 0,0-1 0,-1-3 16,0 0-16,-3-3 0,-3-1 15,-5-1-15,-5-1 0,-3-1 16</inkml:trace>
  <inkml:trace contextRef="#ctx0" brushRef="#br0" timeOffset="133605.4678">27538 6067 0,'0'0'0,"0"0"15,0 0-15,27 0 0,-27 0 0,26-1 16,-9 1-16,3 0 0,3 0 15,4 0-15,4-2 0,11 1 16,2-1-16,4 0 0,2 2 16,10-2-16,-3-1 0,9 1 15,-2-1-15,-3-1 0,-3 0 16,5 1-16,-4 1 0,-9 1 0,-4 1 16,-6 0-16,-2 0 0,-9 1 15,-6 1-15,-6-2 0,-2 1 16,-8 0-16,-1 1 0,-6-2 15,-3 3-15,0-2 0,1-1 16,2 0-16</inkml:trace>
  <inkml:trace contextRef="#ctx0" brushRef="#br0" timeOffset="133903.9662">27630 6252 0,'0'0'16,"0"0"-16,22-1 0,-8 1 0,2 0 16,12-2-16,8-2 15,0 0-15,0-1 0,14 2 0,3-1 16,-3 1-16,-3 1 0,10-4 15,2-1-15,-9 3 0,-3 2 16,5 1-16,-3 1 0,-9 0 16,-7 0-16,-7 2 0,-5 2 15,-5-1-15,-4-1 0,-2-1 16,-4-1-16,0 1 0</inkml:trace>
  <inkml:trace contextRef="#ctx0" brushRef="#br0" timeOffset="137503.41">29139 5254 0,'0'0'0,"0"0"0,0 0 16,0 0-16,0 0 0,8 25 0,-8-25 16,2 20-16,-2-20 0,0 28 15,0-12-15,0 1 0,-1 1 0,0-1 16,0 1-16,0-1 0,0 1 15,-1-1-15,1 0 0,-1 4 16,0-3-16,1-3 0,0-2 16,0-2-16</inkml:trace>
  <inkml:trace contextRef="#ctx0" brushRef="#br0" timeOffset="137869.9276">29118 5338 0,'0'0'0,"0"0"0,0 0 16,22-6-16,-9 3 0,3 1 15,3 2-15,1-3 0,-1 2 0,9 0 16,-1 1-16,0 1 0,-2 1 16,-3 1-16,-2 1 0,-3 0 15,-4 2-15,-3 1 0,-2 1 16,-6 3-16,-3 1 0,-6 0 15,-5 2-15,-2-1 0,-4 2 0,-3-1 16,-3 2-16,-7 2 0,0-1 16,3-1-16,3-2 0,2-1 15,3-3-15,4-2 0,2-2 16,7-4-16,2-2 0,5 0 16,7-5-16,2 1 0,4-4 0,3 1 15,4-1-15,2-1 16,3 0-16,7-3 0,2 0 15,-3 0-15,-3 0 0,-5 2 0,-4 2 16,-3 2-16</inkml:trace>
  <inkml:trace contextRef="#ctx0" brushRef="#br0" timeOffset="138105.7083">29785 5214 0,'0'0'0,"0"0"16,0 0-16,0 0 0,0 0 16,0 0-16,-9 30 0,9-30 15,-13 29-15,2-9 0,-4 3 16,0 3-16,1 3 0,-7 9 16,-3 0-16,2-2 0,2-1 0,-4 7 15,1-3-15,3-3 0,3-5 16,0 0-16,1-6 15,4-9-15,1-2 0,2-4 0,1-1 16,3-2-16</inkml:trace>
  <inkml:trace contextRef="#ctx0" brushRef="#br0" timeOffset="138556.4994">29894 5252 0,'0'0'0,"7"-2"0,3 2 16,0 0-16,1 0 0,0 2 16,1-1-16,5 2 0,0 2 0,-1 4 15,-3-1-15,-3 0 0,-3 0 16,-3 3-16,-5 2 0,-4 2 16,-4 0-16,-4 0 0,-4 4 15,-3-1-15,-2 0 0,-8 3 16,-3 3-16,0-3 0,1 1 0,2-4 15,2-3-15,4-2 0,3-3 16,3 0-16,4-4 0,9-3 16,5-3-16,9-1 0,6-5 15,4 0-15,1 0 0,5-2 16,6-1-16,-1 0 0,-2 2 0,1 1 16,1 0-16,-4 3 0,-2 0 15,2 5-15,-4 3 16,-7 1-16,-3 3 0,-5 1 0,-4 1 15,-4 1-15,-3 1 0,-7 4 16,-6 1-16,0 0 0,-2 0 16,-4 1-16,-5-1 0,2 0 15,1-2-15,-7 1 0,-2-1 16,6-4-16,2-1 0,2-5 16,0-5-16,5 0 0,5 0 0,3-1 15</inkml:trace>
  <inkml:trace contextRef="#ctx0" brushRef="#br0" timeOffset="138753.7058">29708 5691 0,'0'0'0,"0"0"16,0 0-16,0 0 0,21 19 0,-21-19 16,17 22-16,-6-11 15,1 1-15,0 0 0,0 3 16,1-2-16,3-1 0,2 4 0,0-3 15,-3-2-15,0-1 0,-1-3 16,-1-1-16,1-3 0,-2-2 0,-2 0 16,-2-1-16,0 1 0</inkml:trace>
  <inkml:trace contextRef="#ctx0" brushRef="#br0" timeOffset="139019.9949">30549 5175 0,'0'0'0,"0"0"16,0 0-16,0 0 0,24 6 0,-24-6 15,0 0-15,20 16 0,-14-7 16,-2 1-16,-2 0 0,0 1 15,-2-1-15,-3 1 0,-1 2 16,-4 1-16,-3 2 0,-2 0 16,-2 1-16,-6 2 0,0-2 0,3-2 15,4-2-15,2-2 0</inkml:trace>
  <inkml:trace contextRef="#ctx0" brushRef="#br0" timeOffset="139471.0375">30319 5471 0,'0'0'0,"0"0"0,0 0 15,0 0-15,0 0 0,31-12 0,-31 12 16,25-3-16,-12 3 0,2-1 16,0 0-16,0 1 0,1 2 15,-2 0-15,-2 0 0,0 2 16,-1-1-16,-2 3 0,-1-2 16,-5 3-16,-4 0 0,-3 1 15,-3 0-15,-2 2 0,-1 0 0,-3 1 16,-2 0-16,-8 1 0,-3-2 15,1 2-15,0 1 0,0-1 16,2-1-16,2-1 0,1-2 16,1 2-16,3-3 0,7-3 15,4-3-15,5-1 0,2 2 16,6-3-16,4-1 0,5-2 16,4 0-16,4 0 0,0-1 15,3-1-15,0 1 0,9-1 16,-2 2-16,-3 3 0,-3 1 0,-5-1 15,-2 1-15,-5 1 0,-2 1 16,-5 4-16,-3-1 0,-3 4 16,-5 2-16,-3-2 0,-1 4 15,-4-1-15,-2 0 0,-4 1 16,-3 2-16,-4 0 0,1-2 16,2-2-16,2-1 0,0-2 15,3-5-15,2-3 0,3-2 16,3-3-16,4-1 0,0 1 0,1 1 15,0 1-15</inkml:trace>
  <inkml:trace contextRef="#ctx0" brushRef="#br0" timeOffset="139741.6923">30977 5329 0,'0'0'0,"0"0"16,0 0-16,0 0 0,0 0 0,0 0 16,-1 27-16,1-27 0,-9 22 15,9-22-15,-11 28 0,7-11 16,-1-1-16,0 3 0,-1 0 16,1 1-16,-1 0 0,0 6 0,0-1 15,1-1-15,-1-2 0,2 0 16,-1-1-16,2-2 0,1 1 15,-1-1-15,1-2 0,0-1 16,1-1-16,0-2 0,0-1 16,0-4-16</inkml:trace>
  <inkml:trace contextRef="#ctx0" brushRef="#br0" timeOffset="149820.9555">11725 14233 0,'0'0'0,"0"0"15,0 0-15,8 21 0,-8-21 0,9 23 16,-3-4-16,-2 1 0,-1 3 15,1 0-15,-2 3 0,1 6 16,1 0-16,-1 1 0,0 0 16,-1 3-16,0-4 0,-1-3 15,0-3-15,0-3 0,1-3 0,-1-3 16,-1-2-16,0-4 0,-1-1 16,1-7-16,0-3 0,0 0 15,1-6-15,-1 4 0,0-2 16,0 1-16</inkml:trace>
  <inkml:trace contextRef="#ctx0" brushRef="#br0" timeOffset="150207.0175">11810 14283 0,'0'0'16,"0"0"-16,0 0 0,18-13 15,-18 13-15,28-9 0,-6 5 16,2 1-16,3-1 0,6 1 0,5 1 15,11-1-15,-1 1 0,14 1 16,2 1-16,-2 1 0,-1 0 16,9 3-16,-4 0 0,-6 2 15,-6 0-15,3 5 0,-4 2 16,-9 2-16,-5 2 0,-8 3 16,-3 2-16,-8 2 15,-6 3-15,-4 3 0,-4 3 0,-5 3 16,-3 2-16,-6 2 0,-4 1 15,-2-1-15,1-1 0,0-1 16,1-3-16,0 2 0,1 0 0,-4 3 16,0-4-16,0-9 15,-2-4-15,-2 0 0,-1 0 16,2-4-16,1-3 16,2-6-16,0-5 0,-7-6 0,-4-5 15,4-2-15,1-2 0,4 2 16,5 1-16,2 2 0</inkml:trace>
  <inkml:trace contextRef="#ctx0" brushRef="#br0" timeOffset="150426.5927">12099 14398 0,'0'0'0,"0"0"0,0 0 15,0 0-15,0 0 0,0 0 16,10 22-16,-10-22 0,0 0 0,8 29 16,-8-29-16,7 20 0,-4-10 0,0-2 15,1-1 1,-1-1-16,0-2 0,1-2 0,-1-3 16,0 0-16,-1 1 0,1 0 0</inkml:trace>
  <inkml:trace contextRef="#ctx0" brushRef="#br0" timeOffset="150756.3919">12271 14384 0,'0'0'0,"0"0"0,0 0 16,0 0-16,0 0 0,0 0 15,28-2-15,-28 2 0,22 4 16,-9-1-16,3-1 0,-2 1 16,0 2-16,0 0 0,-2 1 0,-1 0 15,-1 2-15,-1 0 16,-2 1-16,-2 1 0,-2-1 0,-3 1 15,-2 2-15,-5-1 0,-3-2 16,-4 3-16,-3 1 16,-4 5-16,0 0 0,-1-2 0,-1 0 15,2-2-15,1-2 0,2 1 16,3 0-16,5-3 0,4-1 0,7-3 16,6-2-16,2 0 15,4-1-15,3-2 0,4 1 0,3-4 16,2-1-16,5-2 0,-1 1 15,-3-1-15,0 1 0,0-1 16,2 0-16,-7 0 16,-5 0-16,-3 1 0,-1 1 0,-4 0 15</inkml:trace>
  <inkml:trace contextRef="#ctx0" brushRef="#br0" timeOffset="150970.7063">12119 14903 0,'0'0'0,"0"0"0,0 0 0,0 0 16,26 9-16,-26-9 15,37 4-15,-14-3 0,2 0 0,1-2 16,4 0-16,7-2 0,0-2 16,2 0-16,2 0 15,-3 0-15,-3-1 0,5-2 0,-4-3 16,-6 2-16,-6 2 0,-4 2 15</inkml:trace>
  <inkml:trace contextRef="#ctx0" brushRef="#br0" timeOffset="151167.5413">13400 14233 0,'0'0'0,"0"0"0,0 0 0,0 0 16,0 0-16,19 10 0,-19-10 15,0 0-15,10 19 0,-8-12 0,0 1 16,1-1-16,-2-1 0,0-1 16</inkml:trace>
  <inkml:trace contextRef="#ctx0" brushRef="#br0" timeOffset="151387.7159">13078 14393 0,'0'0'0,"0"0"0,0 0 16,0 0-16,26 2 0,-26-2 16,36-1-16,-14 1 0,2-1 15,4 0-15,4 0 16,2 0-16,3 1 0,4-3 15,-3 0-15,3 1 0,-6 3 16,-6-1-16,-5 1 0,-5-3 16,-5-2-16,-2 1 0,-2 1 0,-2-1 15</inkml:trace>
  <inkml:trace contextRef="#ctx0" brushRef="#br0" timeOffset="151638.3773">13387 14481 0,'0'0'0,"0"0"0,0 0 0,0 0 16,21 20-16,-21-20 0,17 21 16,-6-8-16,1 2 0,1 1 15,1 4-15,0-2 0,-1-2 0,1 7 16,-1 0-16,-2 0 16,-1-1-16,-3-1 0,-2-2 15,-1-1-15,-3-2 0,-3 1 0,-4-1 16,-2-2-16,-2 0 0,-2-2 15,-1-4-15,0-2 0,0-2 16,-3-4-16,0-4 16,2 1-16,2 0 0,2 1 0</inkml:trace>
  <inkml:trace contextRef="#ctx0" brushRef="#br0" timeOffset="151837.1573">13427 14481 0,'0'0'0,"0"0"15,0 0-15,0 0 16,0 0-16,0 0 0,0 0 0,-1 31 16,1-31-16,-12 25 0,12-25 15,-18 30-15,6-11 16,0 0-16,1-1 0,-1 2 0,-2 1 16,-3 3-16,-1-1 0,-1-2 15,-1-2-15,2-3 0,1-3 16,3-1-16,2-2 0,2-3 15</inkml:trace>
  <inkml:trace contextRef="#ctx0" brushRef="#br0" timeOffset="152154.0352">14002 14286 0,'0'0'0,"0"0"0,0 0 0,0 0 16,0 0-16,0 0 16,-1 25-16,1-25 0,0 0 0,-24 24 15,24-24-15,-25 22 0,9-11 0,1 0 16,-2-1-16,2-1 16,2 1-16,0-3 0,3 1 15,4 0-15,1-1 0,7 0 0,3 0 16,4-1-16,2 1 0,4-3 15,5 0-15,7 1 0,0-2 16,2 0-16,2-1 0,0-2 16,-1 0-16,6 0 0,-4 1 15,-4-1-15,-3-1 0,-5 1 16,-4-1-16,-3 0 0</inkml:trace>
  <inkml:trace contextRef="#ctx0" brushRef="#br0" timeOffset="152404.4272">14011 14600 0,'0'0'0,"0"0"16,0 0-16,-3 22 0,3-22 0,-1 22 16,1-22-16,-4 25 0,1-11 15,-1 1-15,-2 3 0,1-2 16,-2-1-16,-1 1 15,1-1-15,-1-2 0,-1-2 0,-4 3 16,0 1-16,-3-3 0,0-3 0,-1-3 16,2-2-16,1-3 0,2-3 15,1 0-15,2 1 16,2 1-16</inkml:trace>
  <inkml:trace contextRef="#ctx0" brushRef="#br0" timeOffset="152571.0932">13792 14625 0,'0'0'0,"0"0"0,0 0 16,22 11-16,-22-11 0,26 16 16,-26-16-16,36 20 0,-16-8 15,3 1-15,0 2 0,6 5 0,0 0 16,2 1-16,1-2 0,-3 2 16,-3 0-16,3 6 0,-5 0 15,-4-6-15,-4-3 0,-2-4 16</inkml:trace>
  <inkml:trace contextRef="#ctx0" brushRef="#br0" timeOffset="153103.7555">10704 15583 0,'0'0'0,"0"0"0,0 0 0,0 0 15,0 0-15,0 0 0,0 0 16,0 0-16,0 0 0,0 0 0,0 0 15,0 0-15,0 0 0,0 0 16</inkml:trace>
  <inkml:trace contextRef="#ctx0" brushRef="#br0" timeOffset="153748.7491">10032 15547 0,'0'0'0,"0"0"15,0 0-15,0 0 0,0 0 0,0 0 16,0 0 0,0 0-16,0 0 0,0 0 0,0 0 15,0 0-15,0 0 0,0 0 0,0 0 16,0 0-16,25 8 0,-25-8 15,0 0-15,0 0 0,29 10 16,-29-10-16,21 7 0,-10-4 16,0-1-16,0 0 0,0 1 15,2-2-15,0 0 0,1 1 16,2-1-16,-1 0 0,0 1 0,1-2 16,-1 0-16,1 1 0,-1 0 15,2-1-15,1-1 16,0 0-16,-1 0 0,0 1 0,1 1 15,3-1-15,-1 0 0,1-1 16,0 0-16,1 1 0,0 0 16,0-1-16,-1 0 0,-3-1 15,0 1-15,0 1 0,0-1 16,0-1-16,-1 1 0,1-1 16,2 1-16,-1 0 0,-1 0 0,-3 0 15,-2 1-15,-1-1 0,-2 1 16,-1 0-16,-1 1 15,-2-1-15,1-1 0,-3 1 0,0 1 16,-2-1-16,0-1 0,-2 1 16,2-1-16,-2 1 0</inkml:trace>
  <inkml:trace contextRef="#ctx0" brushRef="#br0" timeOffset="178287.9695">22851 3699 0,'0'0'0,"0"0"0,0 0 0,0 0 16,0 0-16,0 0 0,0 0 16,28-12-16,-28 12 0,0 0 15,31-7-15,-31 7 0,22-6 0,-11 3 16,1-2-16,1 2 16,0-1-16,1 1 0,0 0 15,0 0-15,-1 0 0,0 0 16,-1-2-16,-1 2 0,-1 1 0,0-1 15,-1 3-15,-1-1 0,-2-1 16,1 4-16,-2-1 0,1 3 16,-1 0-16,0 4 0,-2 2 15,-1 0-15,1 1 0,-2 0 16,0 2-16,-1 0 0,0 0 0,-1 0 16,0 1-16,-2-1 0,1 1 15,-1 3-15,0-2 16,-3-2-16,1-3 0,-1-1 0,0 0 15,2-2-15,-1-2 0,-1-1 16,2 0-16,-2-1 0,1 0 16,-1-2-16,1 1 0,-1-2 15,1 0-15,-1-2 0,2 0 16,-1-1-16,2 1 0,0 0 16</inkml:trace>
  <inkml:trace contextRef="#ctx0" brushRef="#br0" timeOffset="178621.6489">23052 3578 0,'0'0'15,"0"0"-15,0 0 0,0 0 16,0 0-16,0 0 0,0 0 0,0 0 16,0 0-16,0 0 0,-8 25 15,8-25-15,0 0 0,-9 24 16,9-24-16,-7 21 0,3-9 16,-1 1-16,0 2 0,-2-1 0,1 0 15,-2 1-15,0 0 0,-1 0 16,-1 1-16,-1 0 0,-1 0 15,0 1-15,0-2 0,-1 3 16,2-3-16,1-3 0</inkml:trace>
  <inkml:trace contextRef="#ctx0" brushRef="#br0" timeOffset="193455.2741">24429 2780 0,'0'0'15,"0"0"-15,0 0 0,0 0 16,0 0-16,0 0 0,0 21 0,0-21 15,0 0-15,-2 24 0,2-24 16,-2 22-16,2-10 0,1 0 16,0 1-16,0 0 0,0 0 15,1 0-15,0-2 0,0-1 16,0 1-16,-1-2 0,0-2 16,0-1-16,1 0 0,-1-1 15</inkml:trace>
  <inkml:trace contextRef="#ctx0" brushRef="#br0" timeOffset="193606.9976">24364 2937 0,'0'0'16,"0"0"-16,0 0 0,0 0 16,32-2-16,-32 2 0,32-4 0,-12 1 15,2 1-15,0 0 16,1 1-16,-1-1 0,-1 1 0,5 0 15,-2 0-15,-4 0 0,-4 0 16,-1 0-16</inkml:trace>
  <inkml:trace contextRef="#ctx0" brushRef="#br0" timeOffset="193955.4632">24313 3138 0,'0'0'0,"0"0"0,0 0 0,0 0 15,29-7-15,-29 7 0,32-8 16,-13 4-16,0 1 0,4-1 16,3-1-16,1-1 0,-2 0 0,9 0 15,1 1-15,-3 0 0,-3 3 16,8-4-16,-1 1 0,-5 0 15,-5 0-15,-1 5 0,-2 0 16,-3 0-16,-3 0 0,-2 0 16,-4 4-16,-3-1 0,-1 2 0,-6 0 15,-3 2-15,-4 1 16,0 0-16,-7 1 0,-5-1 16,-1 3-16,-1 1 0,-10 2 15,-7 2-15,3-2 0,2-3 0,6-2 16,5-2-16,3 0 0</inkml:trace>
  <inkml:trace contextRef="#ctx0" brushRef="#br0" timeOffset="194257.3065">24041 3280 0,'0'0'0,"0"0"0,0 0 15,0 0-15,0 0 0,-4 26 0,4-26 16,-6 24-16,3-8 0,1 3 16,0 4-16,0 3 0,-1 1 15,1 7-15,0 0 0,0-1 16,1-1-16,-1-3 0,2-1 16,0 4-16,2-4 0,-1-3 15,0-2-15,0-2 0,0-3 0,1-3 16,0-1-16,0-5 0,-1-1 15,0-3-15,-1 0 0,2-4 16,1-1-16,1-5 0,0-4 16,-1 2-16,1 1 0,-2 0 15</inkml:trace>
  <inkml:trace contextRef="#ctx0" brushRef="#br0" timeOffset="194742.8825">24130 3435 0,'0'0'0,"0"0"0,0 0 16,0 0-16,0 0 0,0 0 15,0 0-15,0 0 0,0 0 16,12-23-16,-12 23 16,0 0-16,25-16 0,-25 16 0,23-14 15,-11 8-15,2 0 0,0 1 16,2 0-16,2 1 0,0-2 15,0 1-15,2-3 0,0 1 0,1 0 16,6 0-16,-2-1 16,-1 1-16,0 0 0,-2 1 15,-1-1-15,-3 1 0,-1 1 0,-3-1 16,-2 3-16,-2-2 0,-1 1 16,-2 2-16,0 0 0,-1-1 15,-2 0-15,-2 2 0,-2 1 16,1-3-16,-1 3 0,-3 0 15,-1 1-15,-1 2 0,0-1 0,-1 0 16,2 0-16,0 0 0</inkml:trace>
  <inkml:trace contextRef="#ctx0" brushRef="#br0" timeOffset="195072.545">24459 3244 0,'0'0'16,"0"0"-16,0 0 0,0 0 0,0 0 15,0 0-15,-1 26 0,1-26 16,-2 18-16,2-18 0,-1 21 16,0-9-16,0-1 0,1 2 0,0-1 15,0 0-15,1 0 0,0 0 16,1 0-16,1-2 0,1 0 15,0-2-15,2 1 0,0-2 16,1-1-16,3 0 16,2-3-16,1 0 0,0 0 0,0-2 15,2-1-15,0 1 0,1-1 16,0 0-16,1-2 0,4-2 16,0-2-16,-1 0 0,-1 0 15,-2 1-15,-3 1 0,-2 0 0</inkml:trace>
  <inkml:trace contextRef="#ctx0" brushRef="#br0" timeOffset="195755.7767">24110 3693 0,'0'0'0,"0"0"16,0 0-16,0 0 0,0 0 16,0 0-16,28-13 0,-28 13 15,0 0-15,29-12 0,-29 12 16,24-5-16,-12 4 0,-1-2 16,0 0-16,0 1 0,-1 0 0,0-1 15,0 1-15,-1 1 0,0 2 16,0 1-16,0 3 15,-2 0-15,0-1 0,-2 3 0,0 3 16,-2-1-16,-1 0 0,1 2 16,-1 0-16,-1 1 0,-1 0 0,0 0 15,-1 0-15,-1-1 16,-2 0-16,1-1 0,0 2 16,-1-3-16,1 0 0,0-1 0,-1 1 15,2-3-15,0-1 0,0 0 16,0-1-16,-1-1 15,1 1-15,0-5 0,0-3 16,-2 1-16,1 1 0,0 0 0,-1-1 16,2 2-16</inkml:trace>
  <inkml:trace contextRef="#ctx0" brushRef="#br0" timeOffset="196009.8668">24298 3560 0,'0'0'0,"0"0"0,0 0 16,0 0-16,2 22 0,-2-22 0,-3 21 15,3-21-15,-8 27 0,4-12 16,-2 3-16,0 0 0,-2-1 16,0 0-16,1 1 0,-1-2 15,0-1-15,-1 5 0,1-4 16,0 1-16,1-4 0,1-1 15,0 0-15,3-1 0,1-1 0,1-3 16,1-1-16,0-2 0,0-4 16,2 2-16,-2-2 0,1 2 15</inkml:trace>
  <inkml:trace contextRef="#ctx0" brushRef="#br0" timeOffset="196338.9501">24590 3671 0,'0'0'0,"0"0"0,0 0 15,0 0-15,0 0 0,0 0 16,-4 22-16,4-22 0,0 0 0,-17 20 16,17-20-16,-15 15 15,15-15-15,-17 22 0,8-11 16,0 0-16,1-1 0,1 1 16,1-1-16,0-1 0,2-1 0,1-1 15,-1 1-15,2-4 0,1-1 16,0 0-16,0-1 0,0 0 15</inkml:trace>
  <inkml:trace contextRef="#ctx0" brushRef="#br0" timeOffset="196604.9741">24610 3800 0,'0'0'16,"0"0"-16,0 0 0,0 0 0,0 0 15,0 0-15,0 0 0,10 21 16,-10-21-16,0 0 0,13 17 15,-13-17-15,0 0 0,19 17 16,-19-17-16,19 12 0,-8-8 16,1-1-16,1-1 0,2-2 15,-1 0-15,1-1 0,1-1 16,-1 0-16,1 1 0,-2-2 16,0 0-16,0-2 0,-3 0 0,1-1 15,-2 1-15,-4 0 0,0-1 16,-3 1-16,-2-2 15,-1 0-15,0 1 0,0-1 0,0 2 16,0 0-16</inkml:trace>
  <inkml:trace contextRef="#ctx0" brushRef="#br0" timeOffset="196899.1842">24723 3606 0,'0'0'0,"0"0"0,0 0 0,0 0 16,0 0-16,0 0 0,0 0 15,3 24-15,-3-24 0,0 0 0,0 0 16,3 22-16,-3-22 0,0 0 15,0 0-15,5 19 0,-5-19 16,3 6-16,0-5 0,0 2 16,-1 0-16,1-2 0,0-1 15,1 2-15,-1-2 0,-1 0 16</inkml:trace>
  <inkml:trace contextRef="#ctx0" brushRef="#br0" timeOffset="197088.7869">24890 3557 0,'0'0'0,"0"0"0,0 0 16,0 0-16,0 0 0,0 0 15,16 17-15,-16-17 0,0 0 0,7 19 16,-7-19-16,0 0 16,5 23-16,-4-14 0,0 1 15,0-1-15,0 0 0,0-2 16,0 0-16,1-1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05T02:34:32.795"/>
    </inkml:context>
    <inkml:brush xml:id="br0">
      <inkml:brushProperty name="width" value="0.05292" units="cm"/>
      <inkml:brushProperty name="height" value="0.05292" units="cm"/>
      <inkml:brushProperty name="color" value="#FF0000"/>
    </inkml:brush>
  </inkml:definitions>
  <inkml:trace contextRef="#ctx0" brushRef="#br0">2508 4357 0,'0'0'0,"0"0"0,0 0 0,0 0 16,0 0-16,22-14 0,-22 14 15,0 0-15,24-11 0,-24 11 16,26-7-16,-14 2 0,1 1 0,4 1 16,1-1-16,1 0 15,0 1-15,3-1 0,0 3 16,8-1-16,-1-1 0,3 1 16,0 1-16,3-1 0,0 1 15,12 0-15,1 0 0,-1 2 0,-3 0 16,7-2-16,0-2 15,8 0-15,-5-1 0,2 4 0,3 0 16,6-2-16,-8-1 0,6 0 16,3-2-16,-3 3 0,1 2 0,10-2 15,2-1-15,-8 3 16,-5 2-16,29-2 0,-8-2 16,-10-2-16,-8-2 0,4-1 0,-1-2 15,-5 10-15,-5 7 0,1-4 16,0-1-16,-6-5 0,-3-2 15,-1-2-15,-1 0 0,-5 3 16,-4 2-16,0 6 0,2 2 16,-4-7-16,-6-4 0,1 3 15,1 2-15,-6 0 0,-5 1 16,-1-5-16,0-1 0,-9 2 0,1 5 16,5-2-16,1 1 15,-5-4-15,-1-2 0,1 0 0,2-1 16,-3 0-16,-2-1 0,-2 1 15,0-1-15,0 0 0,2-1 16,-3-1-16,1-1 0,-3 1 16,1-2-16,-1 1 0,-1 0 15,1-2-15,0-1 0,-1-4 16,0 0-16,-2-2 0,1 0 16,-2 0-16,0 0 0,1 1 0,-1 1 15,0-3-15,2-5 0,-1 1 16,-3 1-16,1-3 0,-2 1 15,1 0-15,-1-1 0,0-1 16,3-2-16,-3 3 0,1 4 16,1-2-16,0-2 0,-1 0 15,-1 1-15,-2 1 0,-1 2 16,-1-2-16,3 0 0,-2 1 16,-3 1-16,1 0 0,-2 0 0,-3 3 15,-2 0-15,-2 1 0,-2 1 16,-2-1-16,-3 1 0,-2 0 15,-2 1-15,-4 0 0,-4 2 16,-1-1-16,-2 2 0,-10 0 16,-3 1-16,1 2 0,-1 1 15,-1 0-15,-3-2 0,-6 0 16,4 2-16,-4-1 0,-2 1 16,1 1-16,5 1 0,-11 1 0,0 0 15,3 0-15,2 2 0,-10-2 16,-2-2-16,-12 0 0,11 2 15,-3 2-15,0 0 0,9 2 16,6 2-16,-8-1 0,-2 1 16,7-1-16,5-2 0,-7 1 15,-5 2-15,10 0 0,4 1 0,-4-2 16,-4-1-16,4 1 16,7 0-16,-5-1 0,-3-2 0,9 1 15,6 2-15,-5 0 0,-3-1 16,5 2-16,4 1 0,-4 0 15,-3 1-15,7-1 0,3-1 16,-1 0-16,-2 1 0,9 1 16,1 1-16,4 1 0,-2-2 15,2-1-15,1-1 0,0-2 16,0 1-16,10 4 0,3 4 0,9 2 16,-2 2-16,-3-5 0,-2-6 15,-4 5-15,1 5 0,5-6 16,3-1-16,-1 3 0,-1 6 15,2-2-15,3 0 0,0 1 16,-1 3-16,1-1 0,1 2 0,-1-2 16,0 2-16,2 0 15,-2 0-15,2 0 0,2 1 16,0-2-16,0 2 0,-2 3 0,2 3 16,0-1-16,0-1 0,2 4 15,-1 0-15,1-1 0,-3-2 16,3 3-16,0 1 0,1 0 15,0-1-15,-1 7 0,1 2 16,1-8-16,-2-1 0,-1 9 16,2 1-16,-1-6 0,-1-3 0,-1 1 15,2 1-15,1-1 0,-1-3 16,3 2-16,0-2 16,0-4-16,1-1 0,3-1 0,1-1 15,0-3-15,-1 2 0,3-1 16,0-3-16,4-1 0,3-2 15,2-4-15,5-2 0,-2 3 16,-3 3-16,4-2 0,2-1 16,0-1-16,-1 2 0,1-1 15,4-1-15,-4 1 0,3 0 0,0-1 16,1-2-16,0 1 16,2 1-16,-2 0 0,4-2 0,-1-1 15,-1 0-15,2-2 0,3 1 16,-1-1-16,-2 0 0,6 0 15,2 0-15,-5 2 0,-2-1 16,-5 3-16,-4 2 0,-4-1 0,-5-1 16,-1-1-16</inkml:trace>
  <inkml:trace contextRef="#ctx0" brushRef="#br0" timeOffset="2849.345">2532 5753 0,'0'0'0,"-5"3"16,0 2-16,0-1 0,-1 2 0,0 0 15,-2 2 1,-3 2-16,0 1 0,11-11 0,-11 12 0,0 2 15,-3-1-15,-1 1 0,0-1 0,-1 2 0,1 1 16,0 2-16,1-1 0,1-2 16,1-1-16,0 1 0,0-1 15,1 2-15,-1-3 0,-2 0 16,3-4-16,1 0 0,3-2 16,1-1-16,-1-1 0,1-1 15,-2-2-15,4-3 0,-3 1 16,4 0-16,-3 0 0,1 0 0,0 0 15,2 0-15,0 0 0</inkml:trace>
  <inkml:trace contextRef="#ctx0" brushRef="#br0" timeOffset="3083.1701">2150 5828 0,'0'0'16,"0"0"-16,0 0 0,0 0 0,28 2 0,-28-2 16,27 6-16,-12-2 31,1 1-31,4 0 0,4 3 0,-2 0 0,1 0 0,10 4 16,0 0-16,0-1 0,-3 1 0,9 4 15,-2-1-15,-1 1 16,0 2-16,-8-3 0,-4-3 0,-6-2 15</inkml:trace>
  <inkml:trace contextRef="#ctx0" brushRef="#br0" timeOffset="4299.3555">2637 6534 0,'0'0'0,"0"0"0,0 0 0,0 0 0,0 0 0,0 0 15,-28-14-15,28 14 16,-20-5-16,20 5 0,-35-2 16,17 3-16,-1 0 0,-5 2 15,-3 3-15,0-1 0,1-1 0,-10 3 16,-4 1-16,3 1 0,1-1 15,-8 7-15,-1 2 16,4 1-16,4 1 0,-7 4 0,2-1 16,2-1-16,5-2 0,3 5 15,0 4-15,3-2 0,1-2 0,-3 7 16,2 1-16,10-6 16,1-2-16,1 9 0,-1-1 15,5-2-15,3-3 0,0 3 0,4 4 16,1-4-16,1 1 0,4 2 15,0 3-15,1-3 0,1-2 16,1 0-16,1-1 16,2-1-16,3-2 0,3 3 0,2 2 15,1 1-15,2 1 0,1-4 16,-1-2-16,0-3 0,2-1 16,4 1-16,5 4 0,-6-3 15,0-1-15,3 0 0,4 0 0,-4 2 16,1-1-16,4-2 15,6-3-15,-3-3 0,0-2 0,2 2 16,3 2-16,-3-2 0,-1-2 16,14 1-16,2 0 0,-9-4 15,-2 0-15,9-2 0,7-1 16,-6-3-16,-3-1 0,6-1 16,4 0-16,-7-1 0,-3 2 0,32-5 15,-2-4-15,-25 0 0,-3 2 16,24-3-16,-1-2 15,-9 0-15,-7 0 0,4-6 0,4-4 16,-6 2-16,-3 0 0,3-2 16,-1-2-16,-5 3 0,-4 1 15,5-4-15,6-4 0,-8 2 16,-6 1-16,4-5 0,3-5 16,-6 7-16,-4 5 0,0-10 15,1-4-15,-5 3 0,-2 3 16,0-4-16,2-3 0,-5 4 0,-6 2 15,-1-3-15,-3-2 0,-3 1 16,-6 2-16,0-3 0,2 0 16,-6 0-16,4 1 0,-7-3 15,-1-1-15,-5 15 0,0-3 0,-4-4 16,0-3-16,1 1 16,-5 0-16,0-3 0,-4-3 15,2 1-15,1 2 0,-4-3 16,-6 1-16,-1 3 0,3 2 0,-5-2 15,-4-4-15,4 8 0,-1 2 16,-8-6-16,-1-2 0,5 7 16,1 1-16,-9-4 0,-2 1 15,-2 0-15,1 2 0,-3 0 16,-6 0-16,3 3 0,2 4 0,-8 2 16,-4 5-16,3-6 15,-1-3-15,-3 4 0,-2 2 16,1 4-16,2 1 0,-35 1 0,1 4 15,9 0-15,6 1 0,-5 5 16,-4 4-16,5 3 0,1-2 16,-12 13-16,-7 10 0,7-6 15,5-3-15,-9 12 0,-1 7 16,3 3-16,6 0 0,26-13 16,16-10-16,15-6 0</inkml:trace>
  <inkml:trace contextRef="#ctx0" brushRef="#br0" timeOffset="35703.1533">5793 6672 0,'0'0'0,"0"0"16,0 0-16,0 0 0,0 0 0,0 0 16,0 0-16,0 0 0,0 0 15,0 0-15,0 0 0,-22 5 16,22-5-16,0 0 0</inkml:trace>
  <inkml:trace contextRef="#ctx0" brushRef="#br0" timeOffset="37201.1043">5758 6706 0,'0'0'0,"0"0"16,0 0-16,0 0 0,0 0 0,0 0 16,0 0-16,0 0 15,0 0-15,0 0 0,0 0 16,0 0-16,0 0 0,-9 22 0,9-22 16,0 0-16,-16 28 0,16-28 15,-11 29-15,6-13 0,-1 1 16,-1 3-16,2 3 0,-2-1 15,1 0-15,0 7 0,-1 1 16,-2-1-16,2-2 0,-1-1 16,0-2-16,2-1 0,0-2 15,-1 3-15,0 0 0,2-7 16,2 0-16,-2-1 0,0-3 16,2-1-16,0-2 0,-1-3 0,2-1 15,-1-2-15,-1-3 0,1 2 16,0-2-16,1 0 0</inkml:trace>
  <inkml:trace contextRef="#ctx0" brushRef="#br0" timeOffset="37584.6315">5696 6695 0,'0'0'0,"0"0"16,0 0-16,0 0 0,22-8 0,-22 8 15,25-8-15,-12 4 0,0 1 16,5 1-16,-1-1 0,2 1 16,0 1-16,5 0 0,-2 0 15,-3 1-15,0 2 0,-2-1 16,1 2-16,-3 1 0,-1 3 0,-2 0 16,-3 2-16,-3-1 0,1 2 15,-7 1-15,-2 1 0,-2 1 16,0-3-16,-5 2 0,-5 1 15,-1 1-15,0-1 0,-5 0 16,-1-1-16,0-1 0,1 1 16,-7 0-16,-3-1 0,2-1 15,5-2-15,-1 1 0,2-4 16,2-1-16,4-2 0,0-4 16,2 1-16,4-2 0,6 0 0,0-4 15,4-4-15,0 1 0,0 3 0,0 0 16</inkml:trace>
  <inkml:trace contextRef="#ctx0" brushRef="#br0" timeOffset="38034.1333">6326 6665 0,'0'0'0,"0"0"0,0 0 16,0 0-16,0 0 0,0 0 15,-23 21-15,23-21 0,-20 20 0,8-8 16,-1 2-16,0 1 0,0 1 16,2 2-16,0 3 0,1-1 15,1 2-15,1 2 0,2-3 16,3-1-16,2-3 0,4-2 15,4-3-15,2-1 0,6-2 16,1-4-16,3-4 0,1-1 16,1-1-16,0-6 0,3-2 15,5-4-15,-4-2 0,-1-1 16,-2-1-16,-3 0 0,-2 0 0,-2-2 16,-1-3-16,-3 0 0,-3 2 15,-3 1-15,-4 3 16,-2 0-16,-4 2 0,-1 1 0,-2 0 15,-5 2-15,-3 1 0,-3 5 16,-3 2-16,1 1 0,3 1 16,0 4-16,3 1 0,-1 2 15,4 1-15,2-1 0,4 0 16,-2-2-16,3 1 0,1-3 16</inkml:trace>
  <inkml:trace contextRef="#ctx0" brushRef="#br0" timeOffset="38484.0871">6837 6673 0,'0'0'16,"0"0"-16,0 0 0,0 0 0,-13 21 15,13-21-15,-16 21 0,5-7 16,0 0-16,-4 1 0,2 1 15,1 0-15,1 0 0,-3 2 16,3-3-16,1-1 0,2-3 16,1-2-16,2 0 0,0-5 15,2-1-15,3-3 0,0 0 16,-1-5-16,1-1 0,1-2 16,2-2-16,2-1 0,2 0 0,3-6 15,4-1-15,0-1 0,1-1 16,3 1-16,1 2 0,1 1 15,-1 1-15,7-1 0,0-1 16,-3 5-16,-1 2 0,-1 2 16,-1 2-16,-1 4 0,-1 1 0,-1 4 15,1 4-15,-3 1 16,-4 1-16,0 4 0,-4 4 16,-3-2-16,-1 1 0,-2 6 0,-2 1 15,0 0-15,-1 0 0,0 1 16,0 1-16,-3-3 0,0-1 15,1-3-15,-1-1 0,2-4 16,1-3-16,1-1 0</inkml:trace>
  <inkml:trace contextRef="#ctx0" brushRef="#br0" timeOffset="39100.8289">7598 6750 0,'0'0'15,"0"0"-15,0 0 0,0 0 0,0 0 16,0 0-16,0 0 16,-7-27-16,7 27 0,0 0 0,-13-22 15,13 22-15,0 0 0,-24-19 16,14 13-16,-1 1 0,0 0 15,-1 2-15,-1 0 0,-2 0 16,1 2-16,-1 3 0,-3 3 16,0-1-16,3 1 0,-5 2 15,1 3-15,-5 5 0,1 3 16,1 2-16,2 3 0,3-2 0,4 0 16,3 3-16,4-1 15,6-2-15,4-4 0,4-4 0,5-3 16,-1-3-16,5-4 0,1-3 15,8-1-15,-4-5 0,1-1 16,1-5-16,-1-2 16,-1-2-16,1 0 0,-1-5 0,1-2 15,-2 0-15,-3 0 0,4-9 16,-1-2-16,-1 2 0,-3-1 0,0 1 16,1 2-16,-3 2 15,0 3-15,-4 2 0,-2 2 0,-2 3 16,1 2-16,-5 4 0,2 3 15,-3 2-15,0 2 0,-2 5 16,0 0-16,-1 2 0,-3 4 16,-3 4-16,-5 5 0,3 0 15,0 3-15,-4 9 0,0 5 16,3-1-16,-1-1 0,2 3 16,1-1-16,1 0 0,0 0 0,2 0 15,-1-4-15,3 1 0,2 1 16,0-7-16,-2-7 0,2-3 15,0-2-15,0-4 0</inkml:trace>
  <inkml:trace contextRef="#ctx0" brushRef="#br0" timeOffset="39507.6666">7735 6825 0,'0'0'0,"0"0"16,0 0-16,0 0 0,0 0 0,30 0 16,-30 0-16,25 0 0,-25 0 15,30-1-15,-14-3 16,0-1-16,-2 1 0,1-1 16,2-3-16,-2 1 0,1 0 0,-1-2 15,1 1-15,0-5 0,0 0 16,-4 0-16,-1 0 0,-6 1 15,0-2-15,-4 2 0,-3-1 16,-2 2-16,0 2 0,-4 2 16,-2 1-16,-1 3 0,0 2 15,-3 3-15,-3 2 0,1 2 16,-1 2-16,0 5 0,-2 3 16,2 2-16,3 0 0,1 4 0,3 3 15,-2 4-15,5-3 0,2 1 16,2 2-16,3-5 0,3-4 15,5-1-15,8-3 0,0-3 16,2-2-16,2-6 0,3-6 16,-1-3-16,-1-2 0,-4 2 15,-4 1-15,-2 0 0</inkml:trace>
  <inkml:trace contextRef="#ctx0" brushRef="#br0" timeOffset="39833.5317">8330 6634 0,'0'0'0,"0"0"0,0 0 15,-12 23-15,12-23 0,-13 27 16,5-8-16,0 1 0,0 0 0,-2 7 16,1 1-16,1-4 0,3-2 15,-1-2-15,1-5 0,1-1 16,2-3-16,0-5 0,0-2 15,1-4-15,-2-3 0,3-2 16,0-4-16,3-2 0,-1 0 16,2-6-16,3-4 0,-1 2 15,2 1-15,0 0 0,1 3 16,-3 0-16,3 4 0,1 0 16,1 2-16,1 1 0,0 2 0,1 3 15,2 3-15,0 2 0,2 1 16,-5-2-16,-1 1 0,-2-1 15</inkml:trace>
  <inkml:trace contextRef="#ctx0" brushRef="#br0" timeOffset="40150.262">9101 6520 0,'0'0'16,"0"0"-16,0 0 0,0 0 15,0 0-15,-15 31 0,15-31 16,-19 34-16,6-15 0,0 4 16,-1 4-16,1-3 0,1 1 0,-2 4 15,3-2-15,4-4 0,0-1 16,5-4-16,3-2 0,2-2 15,3-3-15,1-4 0,3-3 16,1-2-16,0-1 0,0-3 16,0-3-16,0-1 0,0 0 15,-1 1-15,-2 1 0,-1 0 0</inkml:trace>
  <inkml:trace contextRef="#ctx0" brushRef="#br0" timeOffset="40317.6995">8831 6728 0,'0'0'0,"0"0"0,0 0 16,0 0-16,0 0 0,0 0 15,35-13-15,-35 13 0,37-6 0,-13 2 16,2 0-16,3 0 0,-2 2 16,10-3-16,-1 0 0,-5 1 15,-5-1-15,-4 2 0</inkml:trace>
  <inkml:trace contextRef="#ctx0" brushRef="#br0" timeOffset="40783.4438">9579 6414 0,'0'0'16,"0"0"-16,0 0 0,0 0 0,0 0 0,0 0 15,0 0-15,-14 28 16,14-28-16,-17 28 0,4-8 16,-1 1-16,-1 2 0,1 4 15,0 4-15,-3 5 0,2-2 0,-3 4 16,3-4-16,3-5 0,2-4 16,0-4-16,1-4 15,2-3-15,2-2 0,0-3 0,2-2 16,1-3-16,2-4 0,0 0 15,1-6-15,2-1 0,2 0 16,2-8-16,4-3 0,1-2 16,1 1-16,4-2 0,4-2 15,-1 2-15,-1 5 0,5-5 16,2 4-16,-2 3 0,-1 3 0,-1 3 16,-2 4-16,-3 0 0,0 4 15,-3 2-15,-2 5 16,-3 1-16,-1 0 0,-4 6 0,-1 4 15,-2 2-15,-1 3 0,-2 0 16,-2 3-16,1-3 0,1-1 0,1 0 16,1-1-16,1-2 15,1-1-15,-1-5 0,0 0 16,0-5-16</inkml:trace>
  <inkml:trace contextRef="#ctx0" brushRef="#br0" timeOffset="41133.6379">9876 6822 0,'0'0'0,"0"0"16,0 0-16,0 0 0,0 0 0,32-7 15,-32 7-15,31-2 16,-16 0-16,3 0 0,2-1 16,-1-3-16,1 2 0,4-6 0,1-1 15,-4 1-15,-3-1 0,-1 0 16,-3-1-16,0 1 0,-2 0 0,-2-4 15,-3-1-15,-1 2 16,-2-1-16,-4 3 0,-2 2 16,-3 0-16,-3 1 0,-7 3 15,-5 2-15,0 3 0,0 2 0,-4 4 16,-5 6-16,-3 2 0,3 0 16,3 4-16,2 5 15,3 1-15,3 2 0,3 5 0,4 2 16,6-6-16,6-3 0,12 0 15,11-1-15,3-4 0,4-3 16,13-3-16,11-1 0,-3-6 16,-2-2-16,-5 0 0,-12-2 15,-8 1-15</inkml:trace>
  <inkml:trace contextRef="#ctx0" brushRef="#br0" timeOffset="41617.3983">11194 6672 0,'0'0'0,"0"0"15,0 0-15,0 0 0,0 0 0,-2-19 16,2 19-16,0 0 0,-15-18 16,4 11-16,-5 0 15,1 0-15,-2 0 0,-3 3 0,-2 3 16,-2-1-16,-2 4 0,-10 1 15,-1 5-15,1 1 0,0 3 16,-5 7-16,3 0 0,3 3 16,3 0-16,3 4 0,1 3 15,4 4-15,8-2 0,9-3 16,9-2-16,6-5 0,4-3 0,10-6 16,7-2-16,2-6 15,2-3-15,4-7 0,4-5 0,-4-4 16,-1-2-16,6-3 0,-2-1 15,-2-1-15,-3-1 0,-5 2 16,-4 0-16,-4 2 0,-4 2 16,-5 7-16,-3 5 0,-2 0 15,-3 2-15,-5 3 0,-3-1 16,-2 5-16,-2 2 0,-3 5 16,-3 3-16,-3 2 0,0 0 0,-1 6 15,2 5-15,1-1 0,0 0 16,2 5-16,3-2 0,3-2 15,1-2-15,7-4 0,3-4 16,-1-3-16,0-4 0,-2-2 16</inkml:trace>
  <inkml:trace contextRef="#ctx0" brushRef="#br0" timeOffset="42083.8301">11488 6582 0,'0'0'0,"0"0"15,0 0-15,0 0 0,0 0 0,-26 26 16,26-26-16,-26 29 16,11-12-16,0 2 0,0 4 15,-1-1-15,2 1 0,-2 5 0,3-1 16,4-4-16,4-3 0,3-4 15,2-3-15,3-3 0,1-2 16,6-5-16,5-2 0,0-3 16,0-2-16,3-3 0,3-3 15,0-2-15,1-1 0,7-8 16,2-2-16,-4 2 0,-2 0 0,1-1 16,-2 0-16,-2 3 0,-3 0 15,0 0-15,-5 2 16,-3 5-16,-2 2 0,-3 4 0,0 2 15,-4 2-15,-2 2 0,-6 5 16,-2 3-16,0 0 0,0 0 16,-2 4-16,1 4 0,-2 2 0,-1 3 15,0 4-15,0 3 16,2-1-16,3-3 0,3 1 16,5-1-16,2-3 0,1-2 0,2-5 15,0 0-15,0-7 0,0-1 16,0-2-16,-2-1 0,-1 0 15</inkml:trace>
  <inkml:trace contextRef="#ctx0" brushRef="#br0" timeOffset="42451.6712">11803 6827 0,'0'0'16,"0"0"-16,0 0 0,0 0 0,0 0 15,0 0-15,30-13 0,-30 13 16,26-4-16,-10 2 0,1-2 15,1 0-15,-1 0 0,2-1 16,0-1-16,0 0 0,-1-1 16,4-2-16,-2 0 0,-3 0 15,-2 0-15,-1-2 0,-3 0 16,-3 0-16,-1 2 0,-3-1 16,0-1-16,-4 2 0,-1 0 0,-5 2 15,-3 2-15,-2 0 0,-2 1 16,-2 3-16,-2 2 0,-2 2 15,1 2-15,-2 2 0,-2 4 16,1 0-16,1 1 0,1 2 16,2 4-16,-1 5 0,4-3 15,4 1-15,3 0 0,5-1 16,2-1-16,8-1 0,6 1 16,5-3-16,2-3 0,7-2 0,5-2 15,0-2-15,2-1 0,-4-2 16,-5 0-16,-6-1 0</inkml:trace>
  <inkml:trace contextRef="#ctx0" brushRef="#br0" timeOffset="42800.2694">12728 6587 0,'0'0'15,"0"0"-15,0 0 0,0 0 0,0 0 16,-20-6-16,20 6 0,-28 1 15,11 2-15,-4 1 0,-2 3 16,1 0-16,1 3 0,-6 3 16,1 3-16,4-3 0,3 0 0,5 1 15,3-1-15,3 2 16,4-1-16,4 1 0,4-2 16,0-1-16,2 2 0,2-2 15,2 1-15,-1-3 0,0-3 0,0 3 16,0 2-16,-2-1 0,-2 0 15,-3-2-15,-3 1 0,-3 0 16,-4-1-16,-2-1 0,-1 2 16,-2-5-16,-3 1 0,-1-3 15,-3-1-15,1 0 0,3-1 16,2-2-16,4-5 0,3-3 0,1-3 16,2 4-16,1 0 0,-1 1 15</inkml:trace>
  <inkml:trace contextRef="#ctx0" brushRef="#br0" timeOffset="43068.0767">13070 6452 0,'0'0'0,"0"0"16,0 0-16,0 0 0,0 0 0,0 0 16,-8 22-16,8-22 0,-22 27 15,6-9-15,-2 4 16,-2 2-16,-1 1 0,-6 10 0,2 0 15,4-1-15,3-3 0,1 2 16,5-5-16,3-1 0,2-4 0,5-4 16,3-2-16,5-4 15,1-2-15,6-3 0,1-2 16,0-2-16,1-2 0,-1-4 16,1-2-16,0-2 0,-1-4 0,-3 2 15,-2 3-15,-1 0 0</inkml:trace>
  <inkml:trace contextRef="#ctx0" brushRef="#br0" timeOffset="43250.7264">12719 6732 0,'0'0'0,"0"0"0,0 0 16,0 0-16,0 0 0,0 0 0,22-15 15,-22 15-15,24-5 0,-24 5 16,39-5-16,-19 2 0,0 1 15,1 0-15,1 3 0,2 0 16,1 0-16,3 0 0,-5 0 16,-4 0-16</inkml:trace>
  <inkml:trace contextRef="#ctx0" brushRef="#br0" timeOffset="44033.6411">13341 6728 0,'0'0'0,"0"0"15,0 0-15,0 0 0,0 0 0,-13 21 16,13-21-16,-9 18 0,9-18 16,-10 20-16,4-7 15,1 1-15,0-1 0,1 1 0,0 1 16,-1-2-16,2 0 0,0-3 15,-1-2-15,2-1 0,0-1 16,0-1-16,-1-1 0,3-4 16,-2 1-16,1-4 0,0-5 15,0 2-15,0 0 0,0 2 16</inkml:trace>
  <inkml:trace contextRef="#ctx0" brushRef="#br0" timeOffset="44187.4823">13397 6507 0,'0'0'0,"0"0"0,0 0 0,0 0 15,24 11-15,-24-11 0,23 12 16,-9-4-16,-1 0 0,1 2 16,2-1-16,-1 1 0,-1 0 0,3 1 15,-4-3-15,-2-1 0</inkml:trace>
  <inkml:trace contextRef="#ctx0" brushRef="#br0" timeOffset="44544.0378">13717 6734 0,'0'0'0,"0"0"0,0 0 0,0 0 16,-24 10-16,24-10 0,-21 12 16,21-12-16,-25 15 0,12-4 15,-1 2-15,1-1 0,-1 0 0,4 0 16,3 2-16,1-1 0,3 0 15,4 2-15,4-1 0,2-3 16,2 0-16,5-5 16,6-1-16,1-3 0,1-2 0,0-1 15,1-2-15,-1-3 0,0-1 0,4-2 16,-3-3-16,-2 1 16,-2-1-16,-4-3 0,-2-2 0,-3 1 15,-2-1-15,-3 0 0,-1 2 16,-4 1-16,-1 3 0,-5 0 15,-3-2-15,-1 5 0,-1 1 16,-2 1-16,-1 2 0,1 1 16,0 2-16,1-1 0,0 1 15,1 1-15,2 0 0,2 3 16,1 1-16,3-2 0,3-2 0,0 0 16,0 0-16,0 0 0</inkml:trace>
  <inkml:trace contextRef="#ctx0" brushRef="#br0" timeOffset="45050.4212">14237 6637 0,'0'0'0,"0"0"0,0 0 15,0 0-15,0 0 0,-14 30 0,14-30 16,-19 26-16,8-12 0,0 2 15,0 0-15,1-1 0,0 1 0,-1 5 16,1-1-16,1-2 16,2-2-16,0-2 0,0-1 15,2-3-15,1-4 0,0 1 16,2 1-16,1-5 0,0 1 0,1-4 16,0 0-16,1-4 0,0-1 15,1-1-15,2-3 16,0 0-16,3-1 0,2-3 0,5-1 15,0 0-15,1-1 0,8-1 16,0-1-16,0 2 0,-1 4 0,2 0 16,1-1-16,0 1 15,-3 3-15,4 0 0,1 3 16,-5 3-16,-5 2 0,0 1 16,-1 3-16,-2 0 0,-3 1 0,-4 1 15,-1 4-15,-3 1 0,-2 0 16,-3 3-16,-2 2 0,-2-2 15,1 2-15,-2-1 0,0 1 16,1-1-16,-1-2 0,1 2 16,-1-2-16,2 0 0,-1-2 15,0 0-15,2 0 0,0 0 16,0-1-16,2-4 0,2-1 16,0 0-16,0-2 0,0-1 0</inkml:trace>
  <inkml:trace contextRef="#ctx0" brushRef="#br0" timeOffset="56001.619">5832 7460 0,'0'0'0,"0"0"0,0 0 0,0 0 15,0 0-15,0 0 0,-8 25 16,8-25-16,-9 22 0,9-22 15,-18 28-15,8-13 0,0 1 0,-1 4 16,0 2-16,0-1 16,1 1-16,-3 7 0,-1 1 15,2-1-15,1-2 0,0 0 16,-2 0-16,4-5 0,-1-2 0,0 0 16,3-3-16,2-3 0,0-2 15,2-5-15,1-1 0,0-2 16,0-1-16,2-3 0,-1-6 15,1-1-15,3 0 0,0-3 16,3-2-16,2-1 0,0-2 0,5 0 16,-1-2-16,4 2 15,4 2-15,1-2 0,2 1 16,-1 2-16,0 1 0,7-2 0,2 2 16,-5 4-16,0 3 0,-4 1 15,-1 0-15,-3 3 0,0 2 16,-4 2-16,0 3 0,-3 1 15,-3 1-15,-2 2 0,-3 2 16,-1 1-16,-4 2 0,-1 0 16,-3-1-16,-1 1 0,-3-1 0,-8 5 15,-3-4-15,-1 0 16,-1-2-16,-4 0 0,-1-3 0,0-1 16,2-1-16,-2 0 0,4-2 15,1-2-15,1-2 0,2-3 16,1-3-16,2-4 0,2-4 15,4 1-15,3-1 0,5-1 16,4-3-16,1 4 16,-2 2-16,0 2 0</inkml:trace>
  <inkml:trace contextRef="#ctx0" brushRef="#br0" timeOffset="56417.762">6341 7700 0,'0'0'0,"0"0"16,0 0-16,0 0 0,0 0 0,-7 27 16,7-27-16,-14 27 0,9-11 15,-5 1-15,-1 2 0,1 0 16,0 0-16,-2 2 0,0 0 15,2-1-15,1-3 0,1-1 16,3-2-16,0-3 0,-1 0 16,1-4-16,1-2 0,2-2 0,1-2 15,1-1-15,0-4 16,3-1-16,-2-1 0,3-3 16,3-1-16,1-2 0,1-1 0,3-6 15,0-2-15,-1 2 0,0 1 16,2 1-16,-1 0 0,2 2 15,-2 2-15,2 2 0,1 0 16,0 4-16,-1 2 0,0 0 16,2 3-16,-3 0 0,-1 2 0,1 2 15,2 1-15,-1 0 0,-3 0 16,0 1-16,-2-2 0,-1 0 16</inkml:trace>
  <inkml:trace contextRef="#ctx0" brushRef="#br0" timeOffset="56851.4445">6811 7726 0,'0'0'0,"0"0"0,0 0 0,0 0 15,0 0-15,-18 15 0,18-15 16,-18 12-16,18-12 0,-24 18 16,12-6-16,0 2 0,1 2 0,1 0 15,1 1-15,3-1 0,-1 0 16,3-1-16,2 0 0,2 2 16,2-2-16,5-3 0,3-2 15,4-3-15,1-4 0,2-1 16,0-1-16,2-2 0,0-2 15,1-2-15,-1-2 0,0-1 16,0-1-16,-3-3 0,-1-1 16,-3-2-16,-2 1 0,-2-2 15,-3 1-15,-2 0 0,0 0 0,-3 1 16,-3-1-16,-2 3 0,-3 0 16,-4 3-16,-3 2 0,-1 1 15,2 1-15,-1 3 0,1 2 16,2 1-16,-2 1 0,3 2 15,1 2-15,1-1 0,2-1 0,2-1 16</inkml:trace>
  <inkml:trace contextRef="#ctx0" brushRef="#br0" timeOffset="57251.3951">7279 7724 0,'0'0'0,"0"0"16,0 0-16,0 0 0,0 0 0,0 0 16,-31 15-16,31-15 15,-28 15-15,14-1 0,-4 4 16,1 0-16,1 0 0,2 1 16,3 1-16,-2 4 0,4-2 0,4-1 15,6-3-15,3-4 0,2 0 16,3-5-16,5-1 0,4-2 15,3-3-15,1-3 0,0-1 16,0-4-16,1-1 0,6-4 16,-2 0-16,-2-2 0,-4-3 0,-4-2 15,-1-1-15,-4 0 16,-2-3-16,-4 0 0,-1 1 16,-3 2-16,-2 3 0,-4-2 0,-3 0 15,-6 3-15,-2 1 0,-1 5 16,-3 2-16,3 2 0,0 2 15,1 3-15,-1 3 0,1 3 16,-1 1-16,5-1 0,0-1 16,4-2-16</inkml:trace>
  <inkml:trace contextRef="#ctx0" brushRef="#br0" timeOffset="57667.9649">7852 7779 0,'0'0'0,"0"0"16,0 0-16,0 0 0,0 0 15,0 0-15,-18-21 0,18 21 16,0 0-16,-17-18 0,11 13 15,-1 0-15,0 0 0,-2 2 16,-1 1-16,-2 1 0,2 0 0,-3 2 16,0 2-16,0 1 0,1 1 15,0 3-15,2 3 16,-2 2-16,2 0 0,-3 6 0,2 2 16,2-1-16,2 0 0,5-1 15,3-1-15,2-3 0,3-2 16,4-2-16,3-2 0,3-3 15,1-1-15,3-5 0,0-3 16,1-1-16,0-2 0,3-5 16,0-3-16,-2 1 0,-2 0 15,-2-5-15,-2-5 0,0 1 0,-1 1 16,-3 3-16,-2 3 0,-1 3 16</inkml:trace>
  <inkml:trace contextRef="#ctx0" brushRef="#br0" timeOffset="57852.4034">8074 7495 0,'0'0'15,"0"0"-15,0 0 0,0 0 16,0 0-16,0 0 0,0 0 16,0 0-16,0 0 0,-11 27 15,11-27-15,-14 30 0,5-14 0,-2 5 16,0 3-16,0 2 0,1 0 16,-1 8-16,-1-1 0,2-2 15,1-5-15,0 6 0,2-3 16,1-5-16,1-3 0,0-3 15,2-2-15,0-6 0,1-1 0,-1-1 16</inkml:trace>
  <inkml:trace contextRef="#ctx0" brushRef="#br0" timeOffset="64118.2182">8757 7724 0,'0'0'0,"0"0"16,0 0-16,0 0 0,0 0 0,0 0 15,0 0-15,0 0 0,0 0 0,0 0 16,-9-24-16,9 24 0,0 0 16,0 0-16,-15-14 0,15 14 15,0 0-15,0 0 0,-24-8 16,24 8-16,0 0 0,-16-6 16,9 6-16,0 0 0,-2 0 15,0 0-15,0 1 0,0 1 16,0 3-16,0 0 0,-3 3 15,-1 0-15,0 1 0,0 2 16,0 3-16,-1 0 0,2 2 0,2 0 16,1 0-16,1 3 0,1-2 15,4-1-15,3-2 0,4-2 16,5-1-16,1-2 16,3-2-16,3-3 0,0-1 0,5-2 15,2-1-15,0-3 0,-1-2 16,2-2-16,-1-2 0,0 1 15,0-1-15,2-4 0,-2-3 16,-2 2-16,-3-1 0,-4 1 16,-3 0-16,-3 1 0,-2 1 0,-4-1 15,-3-2-15,-4 4 16,-2 1-16,-3 0 0,-2 1 0,-2 1 16,0 1-16,-1 3 0,-3 1 15,-1 2-15,-1-1 0,-4 4 16,1 0-16,4 2 0,2 1 15,3-1-15,3 2 0,4-3 16,1 1-16,1-3 0</inkml:trace>
  <inkml:trace contextRef="#ctx0" brushRef="#br0" timeOffset="64501.5474">9134 7626 0,'0'0'0,"0"0"16,0 0-16,0 0 0,0 0 0,0 0 16,0 0-16,-8 27 0,8-27 15,-10 21-15,10-21 0,-14 30 16,6-13-16,0 2 0,1 4 15,0-4-15,2 2 0,0 1 16,3-1-16,1-3 0,1-4 16,1-2-16,2-3 0,2-2 15,1-2-15,3-3 0,1-4 16,-1-1-16,1-1 0,4-5 0,2-1 16,-1-2-16,-1-1 0,1-3 15,0-3-15,1 1 0,-1-1 16,1-1-16,2 0 0,0-2 15,-2 3-15,0-1 0,-2 1 16,-1 3-16,-2 3 0,-2 1 0,-1 3 16,-2 2-16</inkml:trace>
  <inkml:trace contextRef="#ctx0" brushRef="#br0" timeOffset="64967.5824">9443 7856 0,'0'0'0,"0"0"0,0 0 16,0 0-16,23-3 0,-23 3 15,20-3-15,-20 3 0,24-1 16,-9-3-16,3-2 0,-1 0 15,2 0-15,-1-1 0,0 0 16,4-3-16,-1 0 0,-3-2 16,-1 1-16,-3 0 0,-1-1 0,-3 0 15,-1-1-15,-2 1 0,-2 1 16,-3 1-16,-2 0 16,-2-1-16,-2 1 0,-3 2 0,-1 0 15,-1 2-15,-2 3 0,-4 2 16,-2 1-16,0 2 0,0 2 15,1 4-15,-1 3 0,1 2 16,-2 0-16,2 4 0,-1 3 16,4 0-16,2 1 0,3 8 15,4 1-15,5-6 0,4-5 16,6-1-16,5 0 0,3-5 0,3-1 16,3-4-16,4-1 0,0-4 15,2-2-15,6-2 0,-1-3 16,-1-2-16,-2-1 0,-6 1 15,-6 2-15,-6 0 0</inkml:trace>
  <inkml:trace contextRef="#ctx0" brushRef="#br0" timeOffset="65301.4985">10186 7644 0,'0'0'15,"0"0"-15,0 0 0,0 0 16,-18 23-16,18-23 0,-17 29 16,7-12-16,-1 1 0,2 0 15,-1 2-15,2-1 0,1-2 0,0 3 16,0-3-16,1-4 0,2-2 16,1-3-16,-1-3 0,2 0 15,1-3-15,1-2 0,-1-4 16,2 0-16,0-1 0,3-5 15,0-2-15,1 0 0,3 0 0,5-4 16,3-1-16,-1 0 16,1 0-16,4 3 0,2-1 15,0 3-15,0 2 0,9 0 0,2 3 16,0 4-16,0 0 0,-7 2 16,-4 0-16,-4 0 0</inkml:trace>
  <inkml:trace contextRef="#ctx0" brushRef="#br0" timeOffset="66651.398">11070 7496 0,'0'0'16,"0"0"-16,0 0 0,0 0 0,-16 24 16,16-24-16,-17 29 15,7-12-15,0 2 0,-4 3 16,-4 4-16,1-1 0,2 0 0,-3 9 16,4-2-16,2-3 0,2-2 15,1 1-15,4-5 16,1-4-16,3-3 0,8-4 15,5-2-15,0-5 0,1-2 0,5-4 16,1-2-16,-4-2 0,2 0 0,6-3 16,1-3-16,-3 0 0,-2-2 15,-4 3-15,-3 2 0,-2 1 16</inkml:trace>
  <inkml:trace contextRef="#ctx0" brushRef="#br0" timeOffset="66818.2587">10825 7684 0,'0'0'0,"0"0"16,0 0-16,0 0 0,0 0 0,0 0 15,0 0-15,29 11 0,-29-11 16,33 0-16,-9-2 16,1 0-16,3 0 0,2-2 0,3-1 15,2-1-15,-5 0 0,-5 2 16</inkml:trace>
  <inkml:trace contextRef="#ctx0" brushRef="#br0" timeOffset="67268.2689">11520 7439 0,'0'0'0,"0"0"0,0 0 0,0 0 15,0 0-15,0 0 0,-10 30 16,10-30-16,-12 27 0,0-9 16,-2 4-16,0 1 0,0 1 0,-5 10 15,0 1-15,2-3 0,3-2 16,-2 5-16,0-4 16,4-5-16,2-5 0,2-5 15,3-4-15,3-2 0,2-2 0,3-6 16,3-4-16,0-2 0,2-2 15,2-5-15,3-5 0,1 1 16,3-2-16,3-4 0,3-2 16,4-1-16,1 1 0,0 3 15,-2 5-15,-2 0 0,-2 2 0,-3 4 16,-4 4-16,0 2 0,-3 1 16,-2 5-16,-1 3 0,-4 4 15,-3 1-15,-2 3 0,-1 3 16,-2 1-16,0-1 0,-2 2 15,0 1-15,-1 0 0,2 0 16,-1-2-16,2 0 0,0-4 16,1-3-16,-1-1 0,2-3 0,0-1 15</inkml:trace>
  <inkml:trace contextRef="#ctx0" brushRef="#br0" timeOffset="67587.6124">11866 7772 0,'0'0'0,"0"0"16,0 0-16,23-3 0,-11 2 0,1 0 16,2 0-16,-1 0 0,1-1 15,2-1-15,1-1 16,2-3-16,0 0 0,-2-2 0,-2 0 16,-1 0-16,-3 0 0,-2-1 15,-1 0-15,-4-1 0,0 0 16,-4 1-16,-2 0 0,-4 1 15,-1-1-15,-5 2 0,-4 2 16,0 1-16,-1 3 0,-1 3 16,-2 4-16,-1 0 0,-1 2 0,0 2 15,0 3-15,3 3 0,1 2 16,2 5-16,2 2 0,6-2 16,2 2-16,11-1 0,6 2 15,7-5-15,4-2 0,9-5 16,8-2-16,-9-3 0,-4-1 15,-6 0-15</inkml:trace>
  <inkml:trace contextRef="#ctx0" brushRef="#br0" timeOffset="68052.9797">13207 7623 0,'0'0'16,"0"0"-16,0 0 0,0 0 0,0 0 16,-4-22-16,4 22 15,0 0-15,-23-19 0,9 13 0,-4 1 16,-2 1-16,-2 2 0,-4 3 16,-4 4-16,-8 2 0,1 0 15,-2 4-15,0 4 0,-7 4 16,6 1-16,5 1 0,7 3 15,5-4-15,5 1 0,4 2 16,5-1-16,8-5 0,6-4 16,8-4-16,7-4 0,2-2 15,3-3-15,3-4 0,5-4 16,3-2-16,-4-1 0,1-2 0,0-1 16,-2-1-16,-4 0 0,-3-3 15,-2 0-15,-4 1 0,-2 2 16,-3 3-16,-3 5 0,-2 1 15,0 2-15,-3 3 0,-5 1 16,0 3-16,-3 0 0,-1 6 16,-2 4-16,-1 2 0,-2 2 0,-2 5 15,-2 5-15,-1 0 0,1 0 16,2 1-16,0-2 0,2-1 16,3-1-16,0-5 0,2-4 15,1-2-15</inkml:trace>
  <inkml:trace contextRef="#ctx0" brushRef="#br0" timeOffset="68500.9297">13435 7506 0,'0'0'16,"0"0"-16,0 0 0,0 0 15,0 0-15,-20 20 0,20-20 16,-28 29-16,14-14 0,-3 3 16,0 5-16,-1 1 0,1-2 0,-1 6 15,1-1-15,6-3 0,5-4 16,3-1-16,4-2 0,3-4 16,1-2-16,7-6 0,7-4 15,1-1-15,1-1 0,8-7 16,0-5-16,3-4 0,1-1 15,2-5-15,1-5 16,-4 5-16,-3 3 0,4-5 0,-2 1 16,-6 1-16,-4 2 0,-5 6 15,-2 1-15,-4 5 0,-3 2 0,-2 4 16,-3 2-16,-3 5 0,-3 4 16,-2 4-16,-4 1 0,-2 3 15,-1-1-15,-2 5 0,1 3 16,1 0-16,2 1 0,1 2 15,1 2-15,1-1 0,3-2 0,1-2 16,3-3-16,0-3 16,1-3-16,0-3 0</inkml:trace>
  <inkml:trace contextRef="#ctx0" brushRef="#br0" timeOffset="68851.0574">13819 7732 0,'0'0'0,"0"0"16,0 0-16,26-1 0,-26 1 0,24-3 16,-10 1-16,2 0 0,1-2 15,1 1-15,0-1 0,-2-1 16,0-1-16,2-3 0,0 0 16,-2 0-16,0 1 0,-2-3 15,-1 0-15,-3-1 0,-1 0 16,-3-2-16,-3 2 0,-2 0 15,-2 1-15,-2 3 0,-3 0 16,-1 2-16,-3 1 0,-4 2 16,-2 2-16,-2 3 0,-1 3 0,0 3 15,-1 3-15,-1 3 0,-1 1 16,2 3-16,1 2 16,0 6-16,6-1 0,5 0 0,5 1 15,5-2-15,6-2 0,8-5 16,6-4-16,4-3 0,4 0 0,-6-4 15,-4 0-15,-4-1 16</inkml:trace>
  <inkml:trace contextRef="#ctx0" brushRef="#br0" timeOffset="69167.9072">14595 7510 0,'0'0'0,"0"0"0,0 0 0,0 0 15,-25-2-15,25 2 0,-34 7 16,15-1-16,0 1 0,1 3 16,-1 0-16,1 1 0,2 1 0,-2 3 15,4 3-15,3-2 16,4 0-16,5 1 0,4 0 0,1-2 16,3-1-16,-1-2 0,2-1 15,0 0-15,0 1 0,0-3 16,-1 0-16,-2-1 15,-1 0-15,-4 2 0,-3 1 16,-2 0-16,0 0 0,-3-2 0,-2-3 16,-2 0-16,-3 0 0,2-2 15,1-2-15,2-3 0,3-1 16,1 0-16,2-1 0,-1 2 16</inkml:trace>
  <inkml:trace contextRef="#ctx0" brushRef="#br0" timeOffset="69435.381">15006 7448 0,'0'0'0,"0"0"0,0 0 16,0 0-16,-20 15 0,20-15 0,-25 27 15,8-9-15,-4 1 0,-1 4 16,-1 3-16,-5 8 0,4-1 15,3-2-15,3-2 0,2 1 16,3-2-16,5-3 0,4-4 16,4-3-16,3-3 0,4-3 15,6-1-15,1-5 0,2-3 16,1-2-16,-1-2 0,0-4 0,-2-2 16,-2 0-16,-2 1 0,-2 3 15</inkml:trace>
  <inkml:trace contextRef="#ctx0" brushRef="#br0" timeOffset="69617.7576">14722 7650 0,'0'0'0,"0"0"0,0 0 16,0 0-16,0 0 0,0 0 15,30-8-15,-30 8 0,33-7 0,-13 4 16,1-1-16,1 1 0,1 1 15,1 1-15,1 0 0,3 0 16,-1-1-16,-5 2 0,-4-1 16,-1 1-16</inkml:trace>
  <inkml:trace contextRef="#ctx0" brushRef="#br0" timeOffset="69834.7493">15183 7652 0,'0'0'0,"0"0"0,0 0 0,0 0 16,-21 23-16,12-12 0,-1 3 15,-1 3-15,0-1 0,1 3 16,0 0-16,-1 3 0,0-4 0,3-1 16,1-3-16,1-3 0,3-1 15,1-3-15,1-4 16,1-1-16,0-2 0,0 4 0</inkml:trace>
  <inkml:trace contextRef="#ctx0" brushRef="#br0" timeOffset="69993.8995">15262 7463 0,'0'0'16,"0"0"-16,0 0 0,0 0 15,24 6-15,-24-6 0,21 6 16,-21-6-16,22 11 0,-14-6 16,0 0-16,0-1 0</inkml:trace>
  <inkml:trace contextRef="#ctx0" brushRef="#br0" timeOffset="70337.6657">15402 7727 0,'0'0'0,"0"0"16,0 0-16,-15 19 0,7-10 0,-1 3 16,1 3-16,0 0 15,2-1-15,4 3 0,3-3 16,4-2-16,2 1 0,8-3 0,6-2 16,1-3-16,2-4 0,4-2 15,2-4-15,0-1 0,-1-1 16,3-4-16,-2-4 0,-4 1 15,-3-1-15,-3 0 0,-2-4 16,-6 1-16,-3 1 0,-6-1 16,-4-1-16,-2 1 0,-4 3 15,-6 1-15,-5 3 0,-3 3 0,-1 2 16,-2 2-16,-3 2 0,2 0 16,0 0-16,0 5 0,2 3 15,5-1-15,2 3 0,6-1 16,5 0-16,0 0 0,2-1 0,1-3 15</inkml:trace>
  <inkml:trace contextRef="#ctx0" brushRef="#br0" timeOffset="70751.955">16051 7647 0,'0'0'0,"0"0"15,0 0-15,0 0 0,0 0 0,-12 32 16,12-32-16,-19 28 0,7-15 16,0 0-16,-2 1 15,2-1-15,1 1 0,1-2 0,1-3 16,3 0-16,0-2 0,2-1 16,1-2-16,3-4 0,0 0 0,2-4 15,3-2-15,2-1 16,2-1-16,3-2 0,3-2 15,5-8-15,0 1 0,4-2 16,5 0-16,0 3 0,-1 3 0,8-2 16,-2 3-16,-5 3 15,-1 1-15,-4 4 0,-2 2 16,-3 2-16,-2 0 0,-3 3 0,-2 3 16,-3 3-16,-2 1 0,-4 3 15,-3 3-15,-1 0 0,-3 1 16,-2 3-16,-4 4 0,-1-2 15,0 1-15,-1 0 0,-3 1 16,2-1-16,1 0 0,2-4 16,1-3-16,3-2 0</inkml:trace>
  <inkml:trace contextRef="#ctx0" brushRef="#br0" timeOffset="75618.0742">18004 6364 0,'0'0'0,"0"0"0,0 0 16,0 0-16,0 0 0,-23 8 0,23-8 16,-26 8-16,10-3 0,-3 2 15,-3 3-15,0-1 0,-1 2 0,-10 6 16,-3 3-16,0-1 15,3 2-15,-6 8 0,1 2 16,5-3-16,6-4 0,0 8 16,5-1-16,7-3 0,4-2 0,6-5 15,6-3-15,4-4 0,4-2 16,10-3-16,10-3 16,-5-3-16,2 1 0,7-3 0,6-3 15,6-2-15,-5 0 0,14-5 16,5-3-16,-6 1 15,-5 0-15,4-3 0,3-4 16,-12 5-16,-9 2 0,-5 3 0,-8 2 16,-6 1-16</inkml:trace>
  <inkml:trace contextRef="#ctx0" brushRef="#br0" timeOffset="75971.7829">18454 6519 0,'0'0'0,"0"0"0,0 0 16,0 0-16,0 0 0,0 0 15,0 0-15,-19-9 0,19 9 16,-22 5-16,22-5 0,-31 13 15,14-3-15,-3 2 0,-1 2 16,0 2-16,1 2 0,-3 6 16,3 0-16,4 1 0,2-2 0,6-2 15,2 0-15,6-1 0,7-2 16,4-4-16,5-4 0,9-1 16,3-5-16,5-4 0,5-3 15,0-3-15,1-4 0,-2-1 16,0-1-16,2-5 0,-2-1 15,-5-1-15,-2 0 0,-7-2 16,-6 1-16,-4 1 0,-6 1 16,-6 0-16,-4 3 0,-6 1 15,-4 4-15,-2 1 0,-3 2 0,-5 1 16,-4 2-16,4 4 16,-1 0-16,-5 5 0,1 2 0,1 3 15,2 1-15,4 0 0,3 2 16,5 1-16,4 0 0,4-4 15,0-2-15,1-1 0</inkml:trace>
  <inkml:trace contextRef="#ctx0" brushRef="#br0" timeOffset="76401.5241">19096 6495 0,'0'0'0,"0"0"16,0 0-16,0 0 0,-21 16 0,21-16 16,-26 20-16,12-8 0,0 3 15,-4-1-15,-2 3 0,-1 2 16,-1-1-16,-3 5 0,2-1 16,2-3-16,2-3 0,0-1 15,4-5-15,5-2 0,2-2 0,3-5 16,3-3-1,2-2-15,2-1 0,3-5 0,5-2 16,2-4-16,4 0 0,5-4 16,3-1-16,2 2 0,2 1 0,7-3 15,1-1-15,-2 4 16,-1 1-16,4 3 0,-1 2 16,-8 5-16,-4 4 0,-4 4 0,-3 3 15,-4 4-15,-3 2 0,-5 2 16,-2 4-16,-2 2 0,-2 1 15,-2 3-15,-1 0 0,0 0 0,-1-1 16,2-1-16,0 0 16,0-1-16,3-1 0,2-7 15,0-3-15,0-1 0,0-3 0,-1 0 16</inkml:trace>
  <inkml:trace contextRef="#ctx0" brushRef="#br0" timeOffset="76686.0663">19929 6234 0,'0'0'0,"0"0"16,0 0-16,0 0 0,0 0 0,-25 32 16,6-13-16,-1 2 0,-1 1 15,-4 6-15,-4 4 0,-5 11 16,3-2-16,-4 9 0,1-1 15,1 2-15,7-8 0,11-8 16,8-5-16,5-7 0,4-5 0,6-5 16,4-4-16,4-4 15,2-4-15,7-5 16,3-6-16,-2 2 0,-2-2 0,-1-1 16,0-3-16,-4 3 0,-5 3 0,-3 2 15</inkml:trace>
  <inkml:trace contextRef="#ctx0" brushRef="#br0" timeOffset="76868.8168">19551 6491 0,'0'0'0,"0"0"0,0 0 16,0 0-16,0 0 0,0 0 15,25-5-15,-25 5 0,30-3 0,-10 0 16,3 0-16,4 1 0,2 1 15,2 0-15,1 0 0,9 0 16,-1 1-16,-7 0 0,-6 0 16,-2 0-16</inkml:trace>
  <inkml:trace contextRef="#ctx0" brushRef="#br0" timeOffset="77252.5126">19921 6690 0,'0'0'0,"0"0"0,0 0 0,0 0 16,26 0-16,-26 0 0,31-2 15,-31 2-15,39-4 0,-15-1 16,2-1-16,0-1 0,2-1 0,6-4 16,0 1-16,-2-2 0,-2 1 15,-5-1-15,-3 0 0,1-3 16,-6 1-16,-5 1 0,-3 0 15,-6 3-15,-3 1 0,-5 1 16,-6 2-16,-3 1 0,-4 2 16,-4 4-16,-3 3 0,-7 4 15,-2 1-15,3 5 0,0 1 16,0 4-16,1 1 0,4 3 16,2 3-16,2 0 0,6-1 0,7-3 15,6 1-15,7-4 0,7-1 16,7-4-16,5-3 0,2-4 15,5-2-15,11-6 0,4-3 16,-1-1-16,0-1 0,-9 2 16,-7 2-16,-7-1 0</inkml:trace>
  <inkml:trace contextRef="#ctx0" brushRef="#br0" timeOffset="77852.107">20727 6489 0,'0'0'0,"0"0"16,0 0-16,-14 18 0,14-18 0,-21 25 15,7-7-15,-1 0 0,1 1 16,-2 5-16,0 1 0,2-4 16,1-2-16,2-2 0,1-3 15,2-2-15,0-3 0,3-3 16,1-2-16,4-4 0,3-3 0,1-1 15,3-3-15,0-2 0,1-3 16,5-4-16,4-3 0,2-2 16,0 0-16,5-1 0,1-1 15,6-2-15,-3 1 0,-2 6 16,-3 4-16,-4 2 0,-3 1 16,0 6-16,-3 3 0,-1 2 15,-1 2-15,-2 3 0,-1 4 16,-4 2-16,-1 2 0,-2 1 15,-2 1-15,-1 2 0,0-1 0,-1 5 16,-2-1-16,1-2 0,-1 0 16,1-3-16,-2-5 0,2-2 15,0-1-15,0-1 0,1-1 16,0-3-16,-1-1 0,3-4 16,1-2-16,4-3 0,1-2 0,4-2 15,3-4-15,3-1 0,4-1 16,2 0-16,2 0 15,3-1-15,0-1 0,6-1 0,0 2 16,-4 5-16,-4 5 0,-2 1 16,-2 2-16,-3 3 0,0 0 15,-3 4-15,-2 5 0,-3 2 16,-4 3-16,-3 3 0,-3 4 16,-4 2-16,-1 2 0,-1 2 15,-1 2-15,1-4 0,-1-3 0,1-2 16,2-2-16,0-2 0,1-4 15,1 0-15</inkml:trace>
  <inkml:trace contextRef="#ctx0" brushRef="#br0" timeOffset="78085.8831">21642 6433 0,'0'0'0,"0"0"15,0 0-15,0 0 0,-15 23 16,15-23-16,-20 28 0,7-7 16,-3 5-16,-1 2 0,-3 2 15,-5 8-15,1-1 0,1 1 16,1 1-16,-2 6 0,1-4 0,-1-1 16,2-6-16,3-4 0,3-6 15,3-5-15,2-4 0,1-9 16,1-5-16,2 0 0,1 1 15,2-2-15</inkml:trace>
  <inkml:trace contextRef="#ctx0" brushRef="#br0" timeOffset="78351.8217">21477 6480 0,'0'0'0,"7"-5"0,3 0 15,3-2-15,3 3 0,4-2 0,2 0 16,9 2-16,0 2 0,0 0 15,1 4-15,2 2 0,-3 3 16,-5 3-16,-1 2 0,-7 2 16,-2 1-16,-4 3 0,-3 4 15,-5-2-15,-2-2 0,-4 0 16,-2-1-16,-6-1 0,-5 1 0,-4-2 16,-5-3-16,-1 0 0,-1-1 15,-3 0-15,-2 0 0,4-4 16,2-2-16,4-6 0,4-3 15,2 1-15,4 1 0,3 0 16</inkml:trace>
  <inkml:trace contextRef="#ctx0" brushRef="#br0" timeOffset="78585.1266">22285 6216 0,'0'0'16,"0"0"-16,0 0 0,-13 26 16,5-14-16,-2 8 0,-2 4 15,-6 8-15,-1 1 0,-4 2 0,-3 2 16,-1 5-16,2-2 0,1 3 16,3-4-16,3-6 0,4-3 15,4-3-15,5-3 0,3-4 16,2-2-16,0-5 0,0-3 15,0-2-15</inkml:trace>
  <inkml:trace contextRef="#ctx0" brushRef="#br0" timeOffset="79035.4542">22702 6517 0,'0'0'0,"0"0"0,0 0 0,0 0 15,0 0-15,4-22 0,-4 22 16,0 0-16,-12-18 0,12 18 16,-25-5-16,7 4 0,-1 2 0,-4 1 15,-3 3-15,-2 2 16,1 2-16,-10 4 0,2 3 0,2 2 16,2-1-16,-2 8 0,4-1 15,6-2-15,6-2 0,7 0 16,5-4-16,6-1 0,5-2 15,7-4-15,6-4 0,3-2 16,3-2-16,4-3 0,2-4 16,1-1-16,1 0 0,5-6 15,0 0-15,-5-1 0,-3-1 0,-1-1 16,1-2-16,-6 3 0,-3 2 16,-5 1-16,-4 2 0,-3 3 15,-3 2-15,0 4 0,-2 2 16,-3 1-16,-2 2 0,-2 5 15,-2 3-15,-3 1 0,-2 3 0,0 1 16,0 3-16,2-1 16,3-1-16,3-1 0,3-1 15,2-4-15,4-2 0,-2-2 0,0-1 16,-2-2-16</inkml:trace>
  <inkml:trace contextRef="#ctx0" brushRef="#br0" timeOffset="79318.5557">23284 6311 0,'0'0'0,"0"0"0,0 0 0,-17 21 15,17-21-15,-25 25 0,9-7 16,-3 3-16,-1 5 0,-7 12 15,0 2-15,4-4 0,3-2 16,1 1-16,5-4 0,4-4 16,3-4-16,6-5 0,6-3 15,2-3-15,3-3 0,5-5 0,1-2 16,1-2-16,-1-1 0,3-3 16,1-2-16,-1-1 0,-1-2 15,-2 2-15,-4 2 0,-2 0 0</inkml:trace>
  <inkml:trace contextRef="#ctx0" brushRef="#br0" timeOffset="79518.125">23002 6515 0,'0'0'0,"0"0"15,0 0-15,0 0 0,0 0 0,30-5 16,-30 5-16,35-6 15,-14 3-15,3 1 0,4 0 16,-1 0-16,0 0 0,9 2 16,1 2-16,-6-1 0,-4 0 0,-5 1 15</inkml:trace>
  <inkml:trace contextRef="#ctx0" brushRef="#br0" timeOffset="79902.2804">23399 6679 0,'0'0'16,"0"0"-16,0 0 0,23-4 0,-23 4 15,23-1-15,-7 1 16,2-2-16,1 0 0,0-3 0,0 0 16,6-2-16,-2-1 0,0-1 15,0-3-15,-2-1 0,-2 1 16,-3 0-16,0-3 0,-3 3 15,-2 0-15,-3-1 0,-4-1 16,-3 0-16,-2 2 0,-5 1 16,-4 2-16,-4 4 0,-1 2 0,-5 2 15,-4 2-15,0 3 0,-2 1 16,-9 5-16,-2 5 0,1 2 16,2 4-16,-2 8 0,4 5 15,6-5-15,7 0 0,6-3 16,7-1-16,4-5 0,4-4 15,9 0-15,6-1 0,5-5 16,5-2-16,4-3 0,3 1 16,-2-2-16,-2-1 0,-5 0 0,-3-2 15,-4-1-15,-5 1 0,-3-1 16</inkml:trace>
  <inkml:trace contextRef="#ctx0" brushRef="#br0" timeOffset="81202.0517">17853 7309 0,'0'0'0,"0"0"0,0 0 16,0 0-16,0 0 0,-13 29 15,13-29-15,-12 26 0,4-11 0,-2 3 16,-2 3-16,-1 0 0,0 1 16,-4 5-16,2-1 15,1-2-15,2-2 0,1-3 0,2-1 16,2-4-16,0-2 0,2-3 16,0-2-16,1-2 0,1-3 15,0-3-15,2-3 0,1 1 16,1-3-16,2-2 0,0-2 15,1-2-15,2-2 0,4-4 16,3-2-16,0 2 0,0 1 16,1 0-16,-1-1 0,0 2 0,0 3 15,4 0-15,3-1 16,-1 2-16,1 2 0,5 1 0,-1 3 16,-1 2-16,-1 0 0,2 0 15,3-1-15,-5 1 0,-5 0 16,-2 1-16</inkml:trace>
  <inkml:trace contextRef="#ctx0" brushRef="#br0" timeOffset="81635.5506">18439 7354 0,'0'0'0,"0"0"0,0 0 15,0 0-15,0 0 0,-19 19 16,19-19-16,-23 21 0,23-21 0,-26 28 16,13-9-16,0-2 15,1 2-15,0 0 0,1 0 0,0 3 16,2-2-16,3-3 0,5-4 16,2-2-16,3-2 0,3-3 15,4-5-15,4-1 0,2-3 0,4-1 16,2-3-16,2-3 15,-1-1-15,7-4 0,0-3 16,-4 0-16,-3 1 0,2-2 16,-1-2-16,-1 1 0,1-1 0,-3 1 15,-2-1-15,-4 5 0,-2 3 16,-3 3-16,-2 3 0,-3 3 16,-2 3-16,-4 3 0,-3 3 15,-3 3-15,-1 1 0,-2 4 16,-3 4-16,1 2 0,0 0 15,0 8-15,1 3 0,2-3 16,4-1-16,5-1 0,5-2 16,5-4-16,3-3 0,-3-3 0,-3-3 15,0-2-15</inkml:trace>
  <inkml:trace contextRef="#ctx0" brushRef="#br0" timeOffset="82268.1132">19226 7375 0,'0'0'15,"0"0"-15,0 0 0,0 0 0,-16 18 16,16-18-16,-21 22 0,21-22 16,-23 31-16,9-12 0,-2 2 15,1-1-15,1-4 0,-3 5 16,3 0-16,2-4 0,1-3 0,3-2 15,1-4-15,3 0 16,1-3-16,3-5 0,3 0 16,1-3-16,2-1 0,2-6 15,2-5-15,1 0 0,0-1 0,6-3 16,5-2-16,0 2 0,0-1 16,8 1-16,2 0 0,-3 3 15,-3 1-15,0 4 0,-1 1 16,-3 6-16,-2 4 0,-1 2 15,-2 3-15,-2 0 0,-3 3 0,-2 4 16,-2 3-16,-2 0 0,-2 0 16,-3 3-16,-2 3 15,-1-4-15,-1-4 0,-2 2 0,0-2 16,0-1-16,1-2 0,-1-1 16,-2 0-16,1-3 0,2-1 15,1-1-15,-1-3 0,1-2 16,1-2-16,3-4 0,3-5 15,3 0-15,2-1 0,5-3 16,5-2-16,1 0 0,0 0 0,7-3 16,3 2-16,-2 1 0,-3 1 15,0 5-15,1 2 16,-3 3-16,-1-1 0,-1 5 0,0 2 16,-3 2-16,-1 2 0,-4 5 15,-3 2-15,-2 2 0,-4 0 0,-4 4 16,-2 1-16,-2 1 15,-2 0-15,-1 1 0,0 0 16,-1-2-16,1-1 0,1-2 16,-1 0-16,3-1 0,0-1 0,1-3 15,1-2-15,0 0 0</inkml:trace>
  <inkml:trace contextRef="#ctx0" brushRef="#br0" timeOffset="82485.599">20251 7406 0,'0'0'0,"0"0"0,0 0 16,0 0-16,0 0 0,0 0 15,0 0-15,-7 29 0,7-29 0,-14 26 16,3-9-16,-1-2 0,0 2 16,0-1-16,0 1 0,2-2 15,1 0-15,-1 2 0,1-2 16,3-3-16,0-2 0,2-3 15,0-2-15,2-3 0,0 1 0,1-1 16</inkml:trace>
  <inkml:trace contextRef="#ctx0" brushRef="#br0" timeOffset="82651.8362">20346 7149 0,'0'0'0,"0"0"16,0 0-16,31 6 0,-18-4 0,4 3 16,1 1-16,1 3 0,-1 0 15,2 1-15,-4-2 0,-2-1 16</inkml:trace>
  <inkml:trace contextRef="#ctx0" brushRef="#br0" timeOffset="83035.4902">20731 7463 0,'0'0'0,"0"0"0,0 0 15,-12 18-15,12-18 0,-17 23 0,4-7 16,0-1-16,-1 0 0,2 0 16,0-3-16,-1 1 0,2-1 15,2-2-15,1-1 0,3-3 16,0 0-16,3-5 0,2-1 15,1-3-15,3-3 0,2-1 16,3-3-16,2-1 0,0-1 0,6-6 16,1-2-16,3 0 15,1 1-15,4-1 0,0 2 16,4-1-16,-3 2 0,2 3 16,1 2-16,-1 5 0,-3 2 0,-2 4 15,-2 2-15,-2 4 0,-3 2 16,-3 2-16,-1 3 0,-3-1 15,-2 1-15,-3 5 0,-1 4 16,-3 2-16,-1 2 0,-2-2 16,-3-1-16,1 0 0,-1 0 0,-1-2 15,-2-2-15,1-3 0,3-4 16,0-1-16</inkml:trace>
  <inkml:trace contextRef="#ctx0" brushRef="#br0" timeOffset="83485.0294">21803 7429 0,'0'0'0,"0"0"16,0 0-16,0 0 0,0 0 0,0 0 15,-25-14-15,25 14 0,-29-1 16,29 1-16,-44 4 0,19 0 15,0 1-15,-12 3 0,-3 4 16,4 2-16,2 3 0,-6 3 16,4 2-16,6 0 0,5 1 0,6-3 15,5-1-15,4-2 0,4-3 16,10-2-16,5-1 0,6-2 16,2-2-16,8-4 0,3-3 15,1-2-15,1-2 0,3-2 16,2-3-16,3-3 0,-4 1 15,-1-2-15,-2-2 0,-3 0 16,-1 2-16,-4-3 0,-2 1 16,-3 1-16,-4 3 0,-3 1 15,-3 3-15,-2 2 0,-1 2 16,-2 2-16,-1 2 0,-2 2 0,0 2 16,-2 4-16,-2 4 15,0-1-15,1 0 0,0 2 0,-1 0 16,1 0-16,1 0 0,2 0 15,2-1-15,2-3 0,2-1 0,-2-1 16,0-3-16,-1 1 0</inkml:trace>
  <inkml:trace contextRef="#ctx0" brushRef="#br0" timeOffset="83768.9651">22366 7230 0,'0'0'0,"0"0"0,0 0 0,0 0 0,0 0 15,-27 24-15,10-10 16,-1 1-16,-1 2 0,-3 7 0,-3 4 16,-6 5-16,2 0 0,-1 7 15,6-2-15,5-6 0,5-5 0,5 2 16,7-3-1,5-9-15,4-2 0,4-4 0,4-3 16,1 0-16,-2 1 0,5-7 16,3-4-16,-1-1 0,-1 0 0,-4 1 15,-2 0-15,-3 1 0</inkml:trace>
  <inkml:trace contextRef="#ctx0" brushRef="#br0" timeOffset="83951.8609">22061 7447 0,'0'0'0,"0"0"15,0 0-15,0 0 0,30-4 0,-30 4 16,32-5-16,-11 2 0,1 0 16,3 0-16,3 2 0,1-2 15,-1 1-15,4-1 0,-5 1 16,-4 0-16</inkml:trace>
  <inkml:trace contextRef="#ctx0" brushRef="#br0" timeOffset="84351.9892">22452 7657 0,'0'0'16,"0"0"-16,0 0 0,0 0 0,26-4 15,-26 4-15,27-2 0,-27 2 16,34-2-16,-16-1 0,3-2 16,0 0-16,0 1 0,7-4 15,1-2-15,-4 0 0,-3-2 0,-1-2 16,-1 0-16,-4-1 0,-1 1 16,-3 0-16,-1 1 0,-4 1 15,-2 1-15,-4-1 0,-2 0 16,-2 1-16,-3 1 0,-6 3 15,-5 4-15,-1 2 0,-1 3 16,-4 2-16,-3 4 0,1 1 0,0 3 16,-4 6-16,4 4 15,4 0-15,3-2 0,6 2 0,4 2 16,4-2-16,2 2 0,6-4 16,5 0-16,4-3 0,5-4 15,4 0-15,2-2 0,0 0 16,1 0-16,1-1 0,-2-4 15,-4 0-15,-4-3 0,-4 0 16</inkml:trace>
  <inkml:trace contextRef="#ctx0" brushRef="#br0" timeOffset="86604.4226">17682 6110 0,'0'0'0,"0"0"16,0 0-16,0 0 0,0 0 0,0 0 15,-15 28-15,15-28 0,-12 26 16,2-9-16,-2 2 0,-1 3 16,-2 2-16,0 4 0,-1 1 15,-5 9-15,0-2 0,-7 15 16,-2 4-16,1-4 0,3-1 15,-7 10-15,0 2 0,2-4 16,1-2-16,-4 10 0,1 2 16,5-8-16,4-6 0,-2 10 0,0-1 15,3-8-15,2-5 0,-3 17 16,4-10-16,7-2 16,5-3-16,1-6 0,1-3 15,5-7-15,2-3 0,1-5 0,1-2 16,1-13-16,1-1 0,2 8 15,0 5-15,3-5 0,3-3 16,2-2-16,3-1 0,0-4 16,3-3-16,5 1 0,3 1 15,1-1-15,1 0 0,4-1 16,5 2-16,-1-5 0,-2-2 0,6 0 16,4-1-16,0 1 0,-2 0 15,6-2-15,3-1 0,-2 0 16,-2-2-16,15 2 0,4 1 15,-5-2-15,-4 1 0,7-1 16,5 0-16,26-4 0,-11 2 16,2 1-16,-1 3 0,-9 1 0,-6 1 15,6-4-15,4-3 16,-8 1-16,-6 1 0,10 2 0,6 0 16,-8 1-16,-6 2 0,11 4 15,5 1-15,-9-6 0,-6-5 16,7 2-16,5 2 0,-4 1 15,-4 0-15,8 2 0,6 2 16,-9 1-16,-5-3 0,9 1 16,6-2-16,-10 0 0,-5-2 0,8-3 15,7-1-15,-8 3 0,-3 2 16,7 0-16,5 1 0,-9-1 16,-7-1-16,10-1 0,7 0 15,-11 2-15,-4 1 0,5-2 16,6-1-16,-7 0 0,-1 0 0,1-1 15,2 0-15,-8 0 16,-6 0-16,7 0 0,5-1 16,-10 1-16,-6 2 0,1 1 15,0 1-15,-3-4 0,-2-3 0,1 1 16,3-1-16,-7 2 0,-4 2 16,3-1-16,0-1 0,-7 0 15,-6-1-15,-1 0 0,-1 1 16,-7-1-16,-4 0 0,-2-3 15,-2 0-15,-7-3 0,-4 0 0,2-1 16,0-1-16,-4 2 16,-2 2-16,-4-1 0,-1 0 15,-5 0-15,2-3 0,-1-3 0,0-6 16,0 3-16,-1 0 0,0-6 16,1-1-16,1-3 0,3-4 15,3-5-15,4-5 0,1 2 16,0-2-16,3-5 0,2-5 15,-1 4-15,0 4 0,6-10 16,4-2-16,-1 3 0,-2 2 16,4-6-16,3-4 0,8-13 0,-8 17 15,-3 4-15,-3 3 16,-5 8-16,-3 4 0,-3-5 0,1-7 16,-5 10-16,-2 3 0,-1 3 15,-1 2-15,-5 0 0,-3 3 0,-3 0 16,-2 1-16,-2 14 15,-1 0-15,-4 0 0,-1-1 16,-1 3-16,1 2 0,0-1 16,-1-2-16,-3 3 0,-1 2 0,-5 0 15,-4 1-15,7 2 0,0 3 16,-3 0-16,-4 1 16,2-1-16,1-2 0,-2 3 0,-2 2 15,2 1-15,-1-1 0,-2-2 16,-3-1-16,1 4 0,2 0 15,-4 0-15,-2-1 0,3-1 16,-1 0-16,-3 2 0,-1-1 16,0 0-16,-1-1 0,-2 0 15,-3 2-15,0-1 0,1-1 0,-11-1 16,-1-2-16,4 1 0,1-1 16,-4 2-16,-4 1 0,3-4 15,4-1-15,-13-1 0,-2 2 16,4-2-16,4 3 0,-6-3 15,-4-1-15,7 1 0,5-1 16,-36-1-16,1 2 0,14 2 0,10 3 16,-4-1-16,-3-2 15,0-3-15,2-3 0,-3 4 0,-1 2 16,7 2-16,4 2 0,-7-1 16,-5-1-16,5 1 0,5 0 15,-7 0-15,-4 1 0,5-4 16,2-1-16,-5 1 0,-2-1 15,3 4-15,-1 2 0,-4-3 16,-1-3-16,10 3 0,7 2 0,-9 3 16,-5 3-16,6-5 0,4-1 15,-7-2-15,-4-1 16,8 1-16,6 0 0,-5 1 0,-2 2 16,1 2-16,4 2 0,-5-2 15,-4 0-15,9 0 0,5 0 16,-1-1-16,0 1 0,2 0 15,4 1-15,-2-2 0,-2-2 16,8 2-16,4 4 0,-6-5 16,-4-1-16,6 0 0,6 0 0,-2 2 15,-1 2-15,2 1 0,2 0 16,-1 0-16,-2-1 0,6-1 16,1-2-16,1 2 0,2 0 15,0 3-15,3 3 0,-1-3 16,0-2-16,6-3 0,5-3 15,-3 0-15,-2 2 0,13 2 16,0 2-16,0-3 0,1-1 16,0 3-16,2-1 0,-1 0 15,-3-1-15,2-2 0,-1-1 0,4 1 16,2 1-16,2 0 0,0 0 16,0 1-16,0 1 0,2-1 15,0 1-15,2-2 0,-1-2 16,1 1-16,0 1 0,-1 1 15,1 4-15,-1-2 0,2 1 0,1-3 16</inkml:trace>
  <inkml:trace contextRef="#ctx0" brushRef="#br0" timeOffset="106286.2274">2463 9515 0,'0'0'0,"0"0"0,0 0 0,0 0 16,0 0-16,28-2 0,-28 2 15,0 0-15,31 2 0,-31-2 16,26 2-16,-10-2 0,0 1 16,4-1-16,2-1 0,2 1 15,-1-2-15,11 1 0,4-1 16,0 0-16,1 2 0,12-1 0,1-1 16,1-1-16,-2 0 0,15-2 15,0 1-15,-5 0 0,-1-1 16,12 1-16,5 0 0,-5 1 15,-2-1-15,9 1 0,4 0 16,-4 2-16,-3 1 0,38-3 16,-7-2-16,-13-2 0,-8-1 0,5 4 15,0 3-15,-6 0 0,-2-2 16,5 2-16,7 2 0,-11-1 16,-4 0-16,7-3 0,9 0 15,-8-1-15,-4 0 0,10 4 16,4 2-16,-7-2 0,-6 0 0,10-2 15,7-1-15,-12 3 16,-5 3-16,5-1 0,5 2 16,-7-3-16,-2 0 0,12 0 0,9-1 15,-14 0-15,-8-2 0,11 6 16,6 3-16,-7-4 0,-8-1 16,6-2-16,3-3 0,-7 3 15,-2 0-15,6 3 0,7 3 16,-7-5-16,-5-1 0,11 0 15,8 1-15,-11 0 0,-8 0 16,6-2-16,3 0 0,-7 0 0,-4 0 16,9 2-16,4 2 15,-8-2-15,-8-1 0,9 1 0,4 0 16,-8 2-16,-5 0 0,6-3 16,5-1-16,-9 1 0,-6 1 15,7 0-15,6 3 0,-9-1 16,-4 0-16,3 1 0,3-2 15,-5-2-15,-7 0 0,10 1 16,6 1-16,-10 0 0,-10 0 0,8-1 16,6-1-16,-6 2 15,-3 0-15,3 1 0,4-2 0,-6-2 16,-3-3-16,5 5 0,2 3 16,-7 0-16,-6 1 0,6-2 15,7-1-15,-7-3 0,-2-2 16,4 4-16,3 2 0,-4 0 15,-4-2-15,4 1 0,1 0 16,-6 1-16,-4 1 0,3 1 16,5 0-16,-6-2 0,-3 1 0,4 0 15,3-2-15,-9 0 0,-4 1 16,7 0-16,4 1 0,-6 0 16,-4-2-16,4 1 0,3 0 15,-7 0-15,-3 0 0,2 0 16,0 0-16,-5 2 0,-4 4 15,9-5-15,3-3 0,-6-1 16,-4-1-16,-2 3 0,1 3 16,-4-4-16,-2-2 0,2 4 0,2 2 15,-6-4-15,-3-2 0,3 1 16,1 1-16,-3-1 0,0 0 16,1 2-16,-1-1 0,-3 0 15,-4 0-15,2-1 0,0 1 16,-7-1-16,-2-1 0,-1 3 15,0 1-15,-12-1 0,2-1 0,-1 0 16,-1 1-16,-4 0 0,-3 0 16,-6 1-16,-4-1 15,-2-3-15,-2 0 0,3-1 0,0 1 16,2 0-16</inkml:trace>
  <inkml:trace contextRef="#ctx0" brushRef="#br0" timeOffset="108452.9894">8219 8333 0,'0'0'15,"0"0"-15,0 0 0,-21-5 0,21 5 16,-24-6-16,7 4 0,-1 0 16,0 1-16,-3 0 0,-2 0 15,-7 1-15,0 1 0,-3 1 16,-2 1-16,1 0 0,-1-1 15,-9 5-15,0 1 0,1 3 16,2 0-16,-1 4 0,2 2 16,-3 0-16,4-2 0,-1 4 15,0 2-15,3 0 0,5 0 0,-1 4 16,2 2-16,4 0 0,-2-1 16,-1 8-16,2 1 0,5 0 15,4 1-15,2-2 0,4-2 16,2 0-16,2-1 0,3 1 15,1 2-15,3-4 0,2-3 0,2 5 16,3 1-16,1-1 16,1-2-16,7-3 0,6-2 15,3 0-15,2-2 0,5-3 0,2-2 16,2-1-16,2-1 0,7 0 16,5 0-16,-2-2 0,0-1 15,7-2-15,5 1 0,-2-1 16,0-1-16,15-2 0,5-4 15,-6 1-15,-5-1 0,33-1 16,-3-3-16,-17-3 0,-9-1 0,5-3 16,4-3-16,-7 0 0,-4 2 15,3-3-15,0-2 16,-7-2-16,-6 1 0,2 0 0,-1 2 16,-5-4-16,-4 0 0,-3-1 15,-1 0-15,-2 1 0,-1 0 16,0-1-16,0-2 0,-6 0 15,-3 1-15,-1-4 0,-1-2 16,-7 2-16,-4 0 0,1-3 16,2-2-16,-2 4 0,0 2 0,-5-1 15,-4-1-15,-7 9 0,1-2 16,-2-5-16,1-4 0,-4 4 16,-2 0-16,0-5 0,1-3 15,-2 7-15,0-1 0,-7 0 16,-4-2-16,0-2 0,1 0 0,-4 0 15,-1 2-15,-2 3 0,-2 2 16,-1-2-16,-1-2 16,-3 4-16,1 3 0,-4-2 0,-2-2 15,-1 2-15,0 3 0,-5 1 16,-3 0-16,3 3 0,2 2 16,-7 0-16,-1 1 0,0 2 15,1 3-15,-3-3 0,-2-2 16,2 4-16,0 4 0,-10-2 15,-4-1-15,9 3 0,5 1 0,-6 2 16,-3 1-16,5 1 0,5 0 16,-2 1-16,1-1 15,4 1-15,6 1 0,-3 1 0,0 0 16,5-2-16,4-2 0,6 1 16,1 0-16,3 1 0,3-1 15,5 0-15,2 0 16,1-1-16,1-2 0,4-2 0,1-1 15,2 2-15,-1 1 0,1-1 16,-3 2-16,3-2 0,0 3 0,0-3 16,0 0-16,3-3 15,-3 3-15,0 0 0,0-2 16,0 2-16,0 0 0,0 0 0,3 2 16,-3-2-16,0 0 0,0 4 15,-3 0-15,0 0 0,1-1 0,0-1 16</inkml:trace>
  <inkml:trace contextRef="#ctx0" brushRef="#br0" timeOffset="110286.5101">9450 9810 0,'0'0'0,"0"0"16,0 0-16,0 0 0,0 0 0,0 0 15,0 0-15,8-21 0,-8 21 16,0 0-16,0 0 0,-8-22 16,8 22-16,0 0 0,-14-24 15,8 16-15,-1 1 0,-1-2 16,-2 2-16,-1-2 0,0 2 15,-2 0-15,-3 1 0,1 0 16,-1 1-16,-1 1 0,-1 1 16,-2-1-16,2-1 0,-7 2 0,0 0 15,2 4-15,1 3 0,-1 1 16,-1 2-16,2 1 0,1 1 16,2 2-16,0 2 0,2 1 15,2-1-15,3 2 0,2 0 16,2 1-16,3-1 0,2-1 15,5 2-15,3-3 0,3 1 0,4-2 16,4 0-16,2-2 0,1-2 16,7 2-16,4-3 15,-1-1-15,-3-1 0,1-4 0,0-1 16,1 0-16,0-1 0,-1-4 16,-3-2-16,-2 1 0,-2 0 15,-1-1-15,-2-3 0,0 0 16,-1 0-16,-3 1 0,-3-1 15,-3 2-15,0 0 0,-2 1 16,0-1-16,-2 2 0,0-1 0,-1 2 16,-2 1-16,1 0 0,1 0 15,-1 0-15,-1 0 16,0 2-16,0 2 0,-1-1 0,-4 3 16,2 1-16,1 2 0,0 0 15,-2 1-15,2 1 0,0 0 16,1 0-16,0 1 0,0 2 15,0-1-15,1 1 0,1 0 16,0-2-16,1 0 0,1 0 16,1 1-16,-1-1 0,1 1 0,2-1 15,-1 1-15,1-3 0,-2-3 16,1 1-16,-2-1 0,0-1 16</inkml:trace>
  <inkml:trace contextRef="#ctx0" brushRef="#br0" timeOffset="110446.4772">9706 10048 0,'0'0'0,"0"0"0,0 0 0,0 0 15,0 0-15,1 24 0,-1-24 16,0 0-16</inkml:trace>
  <inkml:trace contextRef="#ctx0" brushRef="#br0" timeOffset="112054.5811">11230 9918 0,'0'0'0,"0"0"15,0 0-15,27-1 0,-27 1 0,29-1 16,-8 1-16,0-1 15,1-1-15,10 1 0,3 0 16,-2 0-16,-1-1 0,8 0 16,-1-1-16,-1 2 0,-3 0 0,-2 0 15,-1-2-15,-5 1 0,-4 1 16,-3 0-16,-3 1 0,-3-3 16,-6-1-16,0 1 0,-2 2 15,-1-2-15</inkml:trace>
  <inkml:trace contextRef="#ctx0" brushRef="#br0" timeOffset="112335.9685">11639 9949 0,'0'0'0,"0"0"0,0 0 0,0 0 15,0 0-15,0 0 0,2 18 16,-2-18-16,-2 20 0,2-20 15,-6 26-15,3-11 0,0 0 0,-2 1 16,0 2-16,-2-1 16,0 1-16,1-1 0,-1 1 15,-1 3-15,1 0 0,-1-2 0,0 3 16,2-3-16,-1-1 0,0-2 16,2-1-16,-1 1 0,2-1 15,0-2-15,-1-3 0,2-1 16,0-1-16,0-2 0</inkml:trace>
  <inkml:trace contextRef="#ctx0" brushRef="#br0" timeOffset="112569.7306">11237 10436 0,'0'0'0,"0"0"0,0 0 16,0 0-16,0 0 0,0 0 15,0 0-15,30-1 0,-30 1 16,25-2-16,-25 2 0,40-1 16,-18-1-16,5 1 0,2 1 15,2-3-15,1 2 0,13-2 0,4 0 16,-3 1-16,-3 0 0,11 1 16,0-1-16,-5 1 0,-6 0 15,-2-1-15,-9 1 0,-7 0 0</inkml:trace>
  <inkml:trace contextRef="#ctx0" brushRef="#br0" timeOffset="113219.0688">13058 10173 0,'0'0'0,"0"0"0,0 0 15,0 0-15,0 0 0,0 0 16,-14-17-16,14 17 0,-18-10 0,18 10 16,-27-10-16,11 6 0,-2-2 15,-3 2-15,-2 1 16,-1 2-16,-2 1 0,-8 1 0,-1 2 16,-1 2-16,2 1 0,-8 5 15,2 3-15,4 1 0,7-1 16,2 3-16,3 3 0,5-1 15,4 0-15,6-1 0,4 0 16,4-2-16,2-2 0,10 0 16,8-2-16,2-4 0,2-1 0,6-3 15,5-2-15,-1-2 16,-1-1-16,10-4 0,2-2 16,-4-2-16,-4-2 0,-2-1 0,-1 0 15,-3 0-15,-3 0 0,-2-3 16,-1-2-16,-4 2 0,-4 3 15,-4 3-15,-2 2 0,-3 0 16,0 2-16,-3 1 0,0 2 16,-2 2-16,-1 2 0,-2 3 15,-2 4-15,-1-1 0,1 0 0,1 5 16,0 0-16,-1 3 0,2-1 16,1 2-16,1 0 0,3-2 15,0-1-15,2-3 0,1-2 16,0-2-16,-2-1 0,0 0 15</inkml:trace>
  <inkml:trace contextRef="#ctx0" brushRef="#br0" timeOffset="113769.1795">13508 10156 0,'0'0'0,"0"0"0,0 0 0,0 0 16,-14 20-16,14-20 0,-10 21 16,10-21-16,-10 28 0,6-11 0,1 0 15,0-1-15,2-1 0,2 0 16,3-1-16,3 1 0,3-3 16,3-2-16,3-2 0,-1-5 15,1-3-15,1-3 0,2-3 16,1-1-16,0-2 0,1-3 15,1-2-15,-1-1 0,-1 1 16,4-5-16,0 0 0,-2 2 16,-2 0-16,-5 3 0,-1 2 15,-3 1-15,-2 5 0,-4 1 0,-1 2 16,-4 3-16,0 0 0,-4 7 16,-5-1-16,0 4 0,0 4 15,0 3-15,1 2 0,1 0 16,3-3-16,2 1 0,3 0 15,2-2-15,2-1 0,6 0 16,4-3-16,-1-5 0,2-1 0,6-2 16,2-1-16,0-4 15,1-3-15,0-3 0,3-3 16,-2-4-16,0-3 0,2-2 0,1-1 16,-3 1-16,-2-4 0,1-2 15,-4 1-15,-4 2 0,-1 2 16,-6 3-16,-3 3 0,-3 1 15,-3 3-15,-3 4 0,-3 3 16,0 2-16,-2 1 0,-1 3 16,1 2-16,0 0 0,1-2 0,2 0 15</inkml:trace>
  <inkml:trace contextRef="#ctx0" brushRef="#br0" timeOffset="114252.3936">14831 10173 0,'0'0'16,"0"0"-16,0 0 0,0 0 0,0 0 16,0 0-16,-5-21 0,5 21 15,0 0-15,-29-15 0,16 12 16,-4 1-16,-1-1 0,-4 3 15,-4 3-15,-1 0 0,-2 2 0,-8 6 16,-2 4-16,3 1 16,0 0-16,-3 7 0,2 2 15,7-4-15,7 0 0,6 3 0,7-1 16,6-7-16,6-3 0,6-4 16,8-2-16,1-2 0,4-3 15,6-2-15,4-1 0,0-3 16,-1-4-16,9-5 0,1-1 15,-6-1-15,-4-2 0,1-2 16,2 0-16,-6 1 0,-3 1 0,-4 1 16,-2 3-16,-5 2 0,-3 2 15,-3 2-15,-3 3 16,-3 1-16,-3 3 0,-5 4 16,-4 5-16,0 1 0,0 1 0,0 4 15,1 1-15,2 2 0,1 2 16,3 1-16,0 1 0,5-2 15,3-1-15,2-1 0,3-1 16,3-4-16,4-1 0,-4-3 0,-2-1 16,-3-3-16</inkml:trace>
  <inkml:trace contextRef="#ctx0" brushRef="#br0" timeOffset="114638.4869">15329 10139 0,'0'0'0,"0"0"15,0 0-15,-17 15 0,17-15 0,-20 22 16,8-7-16,-1 2 0,0 3 16,-2 1-16,0 2 0,-3 5 15,2-3-15,2-3 0,5-1 16,0-3-16,1-3 0,2-3 15,3-3-15,2-2 0,2-4 16,2-3-16,4-3 0,1-2 0,0-2 16,1-5-16,2-3 15,2-2-15,0-1 0,3-3 0,3-1 16,-2 2-16,-2 3 0,3-2 16,-3 1-16,-1 4 0,-1 1 15,-1 5-15,0 3 0,-1 1 16,1 1-16,-1 2 0,2 1 15,0 1-15,1 1 0,-1 3 16,1 1-16,0 0 0,-2 1 0,0-2 16,0 3-16,-2-3 0,-1 1 15,-2-3-15</inkml:trace>
  <inkml:trace contextRef="#ctx0" brushRef="#br0" timeOffset="115103.0591">15602 10344 0,'0'0'0,"0"0"16,0 0-16,0 0 0,0 0 15,0 0-15,0 0 0,22 10 16,-22-10-16,0 0 0,35 11 15,-35-11-15,32 9 0,-12-7 16,3-2-16,2 1 0,0 0 0,2-3 16,2 0-16,4-3 0,-2-2 15,-1 0-15,0-3 16,-4 1-16,-2-1 0,1-4 0,-4-1 16,-4-1-16,-3 0 0,-5-1 15,-4 0-15,-5 0 0,-4 3 16,-4 0-16,-6 1 0,0 3 15,-1 3-15,-7 3 0,-6 3 16,3 3-16,0 2 0,-2 3 16,-3 3-16,1 2 0,1 3 0,-1 4 15,5 2-15,7-2 0,5 0 16,2 5-16,5-1 0,6-3 16,4-2-16,10 1 0,8-1 15,-1-4-15,2-1 0,10-1 16,6-2-16,-3-3 0,0-3 0,-9-1 15,-5 0-15,-6-1 0</inkml:trace>
  <inkml:trace contextRef="#ctx0" brushRef="#br0" timeOffset="115637.1435">16724 10265 0,'0'0'0,"0"0"15,0 0-15,0 0 0,0 0 0,-1-24 16,1 24-16,0 0 16,-12-27-16,12 27 0,-14-20 15,14 20-15,-20-18 0,7 11 16,-4 2-16,1 1 0,-1 1 0,-3 3 16,-3 3-16,0 1 0,0 3 15,-7 3-15,2 4 0,3 1 16,1 0-16,-2 6 0,4 0 15,5 1-15,4 1 0,6-2 16,6-3-16,4-2 0,4-3 16,7-1-16,7-1 0,3-4 0,3-3 15,4-4-15,3-1 16,0-5-16,0-2 0,7-7 0,1-3 16,-4-2-16,-1-1 0,-2-5 15,0-3-15,-4 0 0,-2-1 16,2-7-16,-1 0 0,-6 1 15,-4 3-15,-7 1 0,-3 2 16,-3 6-16,0 6 0,-2 4 16,-2 2-16,-2 4 0,-2 3 0,-4 5 15,-2 3-15,-2 3 0,-1 2 16,0 4-16,-2 5 0,-1 2 16,-1 2-16,1 5 0,-1 5 15,2-2-15,1 0 0,1 10 16,2 3-16,3-5 0,1-5 15,5-2-15,4-3 0,1-2 0,4-1 16,4-5-16,2-2 16,-3-3-16,-3-4 0,-2-2 0</inkml:trace>
  <inkml:trace contextRef="#ctx0" brushRef="#br0" timeOffset="115905.9634">17920 10037 0,'0'0'15,"0"0"-15,0 0 0,0 0 0,0 0 16,-25 22-16,25-22 16,-25 28-16,10-11 0,-3 3 0,-4 6 15,1-1-15,1 1 0,-2 8 16,3 1-16,0 1 0,5-6 0,4-2 15,5-2-15,2-3 16,3-3-16,9-4 0,7-3 16,0-1-16,1-4 0,3-1 15,2-3-15,-3 0 0,-1-1 0,-4-1 16,-3 0-16,-2-1 0</inkml:trace>
  <inkml:trace contextRef="#ctx0" brushRef="#br0" timeOffset="116087.8481">17614 10253 0,'0'0'0,"0"0"0,0 0 0,24-2 16,-24 2-16,33-2 0,-10 0 15,4-1-15,2 1 0,10-1 16,3 0-16,-7 1 0,-5 0 0,-4 1 15</inkml:trace>
  <inkml:trace contextRef="#ctx0" brushRef="#br0" timeOffset="116588.1277">18403 9876 0,'0'0'0,"0"0"0,0 0 15,0 0-15,-15 18 0,15-18 0,-18 25 16,6-7-16,-1 3 0,-5 4 16,-2 6-16,-5 6 0,1-1 15,1 2-15,0 3 0,-2 4 16,4-4-16,0 1 0,4-7 15,2-6-15,3-5 0,3-5 16,3-3-16,1-5 0,2-3 0,1-1 16,1-2-16,1-3 0,2-2 15,4-4-15,1-3 0,1-3 16,1-2-16,3-4 0,2-2 16,3-1-16,0 1 0,7-4 15,0-1-15,-2 4 0,-1 2 16,1 3-16,2 3 0,-1 2 15,-1 3-15,-2 2 0,-1 3 16,-4 1-16,-3 2 0,0 5 16,-4 2-16,0 2 0,-2 1 0,-3 5 15,-2 2-15,-1 0 0,-1 1 16,-1 1-16,-2 1 0,0-1 16,-2-2-16,2 1 0,1-1 15,1-2-15,0-2 0,5-5 16,1-3-16,-1-2 0,1 0 0,-2-2 15</inkml:trace>
  <inkml:trace contextRef="#ctx0" brushRef="#br0" timeOffset="117069.0828">19006 10232 0,'0'0'0,"0"0"15,0 0-15,0 0 0,0 0 0,0 0 16,-23-12-16,23 12 16,-28-3-16,28 3 0,-45 4 0,19 0 15,-2 1-15,-1 3 0,-2 4 16,-8 7-16,3 0 0,-6 8 16,3 2-16,6-4 0,6-1 15,7 0-15,6-1 0,4-3 16,4-4-16,9-2 0,7-2 15,4-3-15,2-1 0,7-5 16,6-1-16,-3-4 0,0 0 0,5-4 16,0-4-16,-1-2 0,1-2 15,-1-3-15,0-3 16,-4 0-16,-3 1 0,-2-1 0,-2-2 16,-2 5-16,-3 1 0,-3 3 15,-2 3-15,-1 2 0,-3 2 16,-3 3-16,-3 1 0,1 2 15,-3 2-15,-2 5 0,1 4 16,1 0-16,-1 0 0,0 2 16,0 1-16,0-1 0,2 2 0,2-1 15,1 3-15,1-2 0,2-2 16,2-2-16,4-1 0,0-2 16,1-4-16,-2-1 0,-1 0 15,-2-1-15</inkml:trace>
  <inkml:trace contextRef="#ctx0" brushRef="#br0" timeOffset="117337.4278">19555 10064 0,'0'0'0,"0"0"15,0 0-15,0 0 0,0 0 0,-22 24 16,22-24-16,-25 27 15,12-10-15,-4 3 0,-3 4 16,1 1-16,-1 0 0,-3 8 16,3-3-16,2-1 0,4-3 0,-1 4 15,4-3-15,4-4 16,2-1-16,4-4 0,2-1 0,4-4 16,0-2-16,4-3 0,2-2 15,-2-1-15,0-2 0,1-2 16,1-2-16,-3 1 0,0 0 0,-1 0 15</inkml:trace>
  <inkml:trace contextRef="#ctx0" brushRef="#br0" timeOffset="117569.4719">19272 10242 0,'0'0'0,"0"0"15,0 0-15,0 0 0,0 0 0,28-1 16,-28 1-16,24 0 16,-24 0-16,29 0 0,-13-1 15,2 0-15,0 1 0,2-1 0,1 1 16,-1 0-16,-1 1 0,3 0 16,0 1-16,-2-1 0,-1-1 15,-4 1-15,-2-1 0,-2 2 0</inkml:trace>
  <inkml:trace contextRef="#ctx0" brushRef="#br0" timeOffset="118105.3518">19755 10361 0,'0'0'15,"0"0"-15,0 0 0,0 0 0,0 0 16,0 0-16,0 0 0,0 0 16,0 0-16,0 0 0,0 0 15,0 0-15,0 0 0,0 0 16,0 0-16,0 0 0,0 0 0,0 0 15,0 0-15,0 0 0,0 0 16,0 0-16,0 0 16,0 0-16,0 0 0,0 0 0,0 0 15,0 0-15,25-3 0,-25 3 16,0 0-16,0 0 0,0 0 16,0 0-16,0 0 0,0 0 15,0 0-15,0 0 0,0 0 16,23-5-16,-23 5 0,0 0 15,30 0-15,-30 0 0,25 0 0,-11 0 16,2 0-16,2 0 0,0-1 16,0 0-16,2 1 15,0-1-15,0 1 0,5-1 16,0 1-16,-3-2 0,-3 1 0,-2 0 16,-3 0-16,0 1 0,-3 1 15,-3-2-15,-1 0 0,-4 0 16,0 1-16,-6-2 0,-4 1 15,-2 0-15,-1 1 0,1 0 16,1 0-16,2 0 0</inkml:trace>
  <inkml:trace contextRef="#ctx0" brushRef="#br0" timeOffset="119671.4805">11475 11153 0,'0'0'0,"0"0"0,0 0 16,0 0-16,0 0 0,0 0 16,0 0-16,0 0 0,0 0 15,0 0-15,20 12 0,-20-12 16,0 0-16,0 0 0,0 0 15,25 14-15,-25-14 0,0 0 16,26 4-16,-26-4 0,25 4 16,-11-2-16,0-1 0,1-1 0,1-1 15,3-1-15,3 1 16,0 1-16,1 0 0,2-1 0,4-2 16,6 1-16,-2 1 0,4-1 15,0 0-15,-1 0 0,0 1 16,10 0-16,3 1 0,-4-2 15,-3 0-15,11 0 0,2 1 16,-5-1-16,-3 1 0,2 0 16,4 0-16,-1 1 0,-1 1 0,9-1 15,0 0-15,-3 1 0,-3-1 16,10 1-16,1 1 0,-6-2 16,-4 1-16,5 2 0,5 0 15,-3-2-15,-3-2 0,32 5 16,-4 2-16,-14-1 0,-10-4 15,2-1-15,3-1 0,-5-2 16,-3 2-16,5 5 0,4 2 16,-7-2-16,-5-2 0,7-1 15,4 0-15,-5-1 0,-3 1 0,5-1 16,4 1-16,-6 0 0,-4 0 16,6 0-16,5-1 0,-9 0 15,-6-1-15,7 2 0,5 0 16,-3 3-16,-2 0 0,3-1 15,3-2-15,-7-2 0,-6-1 16,7 5-16,5 2 0,-3-2 16,-3-3-16,6 1 0,1 0 15,-10 1-15,-6 3 0,4-1 0,3 1 16,-3-1-16,-2-2 0,5 1 16,2-1-16,-6 0 0,-4 1 15,6 1-15,4 0 0,-7 1 16,-3-1-16,2 1 0,3-2 15,-5 1-15,-4 2 0,5-4 16,3-2-16,-2 1 0,-2 0 0,4-3 16,4-1-16,-8 1 15,-6 0-15,4 4 0,3 1 16,-6 0-16,-3 0 0,2 1 0,2 2 16,-4-1-16,-1 1 0,1-6 15,1-3-15,-1 0 0,-1 0 0,-1 3 16,-1 2-16,-4-2 15,-1-1-15,2-1 0,1-2 16,-4 2-16,-5 1 0,-4 3 16,5 2-16,-4-4 0,-1-3 0,6 1 15,3 0-15,-2 1 0,-2 1 16,2 0-16,2 1 16,-1-2-16,0-1 0,-1 2 0,-1 2 15,-2-2-15,0-2 0,1 1 16,1 0-16,-2 2 0,-2 0 0,5-1 15,4-1-15,-4 0 16,-4 0-16,4 1 0,2 1 16,-3-1-16,-2-1 0,0 5 0,0 2 15,0-2-15,0-1 0,-2-4 16,1-1-16,-7 1 0,-1 1 16,1 1-16,-1 1 0,1-2 15,-1 0-15,-1 1 0,-1 2 16,-4-2-16,-2 0 0,-2 0 15,-1-1-15,-4 0 0,1 0 0,-3-1 16,-1 0-16,-2 1 0,3 0 16,-3 0-16,0 0 15,-5-1-15,0 0 0,-6 1 0,-4 2 16,1 0-16,-1 0 0,1 0 16,3-1-16,2 1 0</inkml:trace>
  <inkml:trace contextRef="#ctx0" brushRef="#br0" timeOffset="120086.5599">18220 11654 0,'0'0'0,"0"0"15,0 0-15,0 0 0,0 0 0,0 0 16,0 0-16,-24 14 16,24-14-16,0 0 0,-22 22 15,22-22-15,-18 21 0,7-10 0,-1 2 16,-2 2-16,-3 0 0,1 4 16,-2 4-16,-1 0 15,0-2-15,-7 8 0,0 0 16,-4 3-16,2-4 0,4 1 0,2-1 15,2-1-15,2-4 0,0-1 16,0-1-16,3-1 0,1-1 16,0 0-1,2-2-15,1-5 0,2-2 16,3-1-16,1-2 0,1-2 0,1-1 16,0-2-16,1-2 0,1-3 15,0-1-15,1 0 0,0 0 0,0 1 16</inkml:trace>
  <inkml:trace contextRef="#ctx0" brushRef="#br0" timeOffset="120486.2872">17754 11777 0,'0'0'0,"0"0"0,0 0 0,0 0 16,0 0-16,0 0 0,0 0 15,0 0-15,0 0 0,0 0 16,0 0-16,0 0 0,0 0 0,17 16 16,-17-16-16,15 17 15,-15-17-15,20 25 0,-6-9 16,0-2-16,2-1 0,-1 0 0,2 1 16,3 6-16,0 0 0,2 0 15,2 0-15,-1-1 16,0 0-16,3 4 0,-3 0 0,-1 0 15,-2 0-15,2 0 16,0-1 0,0-2-16,0 0 0,-5-4 0,-2-1 0,-2-3 15,-2-2-15,-2-1 0,-3-2 16,0 0-16,-1-3 16,-1 0-16,-1-1 0,-1 0 15,0-2-15,-2-1 0,3 2 0,-3-2 16,0 0-16,-1-3 0,-2 0 15,-3-2-15,-5-2 0,1 0 16,1 2-16,1 0 0</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2025/12/5</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2025/12/5</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2025/12/5</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2025/12/5</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2025/12/5</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2025/12/5</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2025/12/5</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image" Target="../media/image5.emf"/><Relationship Id="rId5" Type="http://schemas.openxmlformats.org/officeDocument/2006/relationships/customXml" Target="../ink/ink1.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 Id="rId5" Type="http://schemas.openxmlformats.org/officeDocument/2006/relationships/image" Target="../media/image6.emf"/><Relationship Id="rId4" Type="http://schemas.openxmlformats.org/officeDocument/2006/relationships/customXml" Target="../ink/ink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《读后续写工具箱》（十三）</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0">
              <a:buNone/>
            </a:pPr>
            <a:endParaRPr lang="zh-CN" altLang="en-US"/>
          </a:p>
        </p:txBody>
      </p:sp>
      <p:pic>
        <p:nvPicPr>
          <p:cNvPr id="4" name="图片 3" descr="Screenshot_20251204_051654_com.baidu.netdisk_edit"/>
          <p:cNvPicPr>
            <a:picLocks noChangeAspect="1"/>
          </p:cNvPicPr>
          <p:nvPr/>
        </p:nvPicPr>
        <p:blipFill>
          <a:blip r:embed="rId4"/>
          <a:stretch>
            <a:fillRect/>
          </a:stretch>
        </p:blipFill>
        <p:spPr>
          <a:xfrm>
            <a:off x="499110" y="212725"/>
            <a:ext cx="11268075" cy="6266815"/>
          </a:xfrm>
          <a:prstGeom prst="rect">
            <a:avLst/>
          </a:prstGeom>
        </p:spPr>
      </p:pic>
      <mc:AlternateContent xmlns:mc="http://schemas.openxmlformats.org/markup-compatibility/2006">
        <mc:Choice xmlns:p14="http://schemas.microsoft.com/office/powerpoint/2010/main" Requires="p14">
          <p:contentPart p14:bwMode="auto" r:id="rId5">
            <p14:nvContentPartPr>
              <p14:cNvPr id="2" name="墨迹 1"/>
              <p14:cNvContentPartPr/>
              <p14:nvPr/>
            </p14:nvContentPartPr>
            <p14:xfrm>
              <a:off x="1405440" y="197280"/>
              <a:ext cx="10260360" cy="5518800"/>
            </p14:xfrm>
          </p:contentPart>
        </mc:Choice>
        <mc:Fallback>
          <p:pic>
            <p:nvPicPr>
              <p:cNvPr id="2" name="墨迹 1"/>
              <p:cNvPicPr/>
              <p:nvPr/>
            </p:nvPicPr>
            <p:blipFill>
              <a:blip r:embed="rId6"/>
              <a:stretch>
                <a:fillRect/>
              </a:stretch>
            </p:blipFill>
            <p:spPr>
              <a:xfrm>
                <a:off x="1396080" y="187920"/>
                <a:ext cx="10279080" cy="55375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lstStyle/>
          <a:p>
            <a:pPr marL="0" indent="0">
              <a:buNone/>
            </a:pPr>
            <a:r>
              <a:rPr lang="en-US" altLang="zh-CN" sz="2400">
                <a:solidFill>
                  <a:srgbClr val="FF0000"/>
                </a:solidFill>
                <a:latin typeface="Times New Roman" panose="02020603050405020304" charset="0"/>
                <a:cs typeface="Times New Roman" panose="02020603050405020304" charset="0"/>
              </a:rPr>
              <a:t>14.19</a:t>
            </a:r>
            <a:r>
              <a:rPr lang="zh-CN" altLang="en-US" sz="2400">
                <a:solidFill>
                  <a:srgbClr val="FF0000"/>
                </a:solidFill>
                <a:latin typeface="Times New Roman" panose="02020603050405020304" charset="0"/>
                <a:cs typeface="Times New Roman" panose="02020603050405020304" charset="0"/>
              </a:rPr>
              <a:t>成熟、成长、学会一课</a:t>
            </a:r>
          </a:p>
          <a:p>
            <a:pPr marL="0" indent="0">
              <a:buNone/>
            </a:pPr>
            <a:r>
              <a:rPr lang="en-US" altLang="zh-CN" sz="2400">
                <a:solidFill>
                  <a:schemeClr val="tx1"/>
                </a:solidFill>
                <a:latin typeface="Times New Roman" panose="02020603050405020304" charset="0"/>
                <a:cs typeface="Times New Roman" panose="02020603050405020304" charset="0"/>
              </a:rPr>
              <a:t>reflect on one’s actions</a:t>
            </a:r>
            <a:r>
              <a:rPr lang="zh-CN" altLang="en-US" sz="2400">
                <a:solidFill>
                  <a:schemeClr val="tx1"/>
                </a:solidFill>
                <a:latin typeface="Times New Roman" panose="02020603050405020304" charset="0"/>
                <a:cs typeface="Times New Roman" panose="02020603050405020304" charset="0"/>
              </a:rPr>
              <a:t>反思行为</a:t>
            </a:r>
          </a:p>
          <a:p>
            <a:pPr marL="0" indent="0">
              <a:buNone/>
            </a:pPr>
            <a:r>
              <a:rPr lang="en-US" altLang="zh-CN" sz="2400">
                <a:solidFill>
                  <a:schemeClr val="tx1"/>
                </a:solidFill>
                <a:latin typeface="Times New Roman" panose="02020603050405020304" charset="0"/>
                <a:cs typeface="Times New Roman" panose="02020603050405020304" charset="0"/>
              </a:rPr>
              <a:t>He began to reflect on his actions and what they had cost. </a:t>
            </a:r>
          </a:p>
          <a:p>
            <a:pPr marL="0" indent="0">
              <a:buNone/>
            </a:pPr>
            <a:r>
              <a:rPr lang="zh-CN" altLang="en-US" sz="2400">
                <a:solidFill>
                  <a:schemeClr val="tx1"/>
                </a:solidFill>
                <a:latin typeface="Times New Roman" panose="02020603050405020304" charset="0"/>
                <a:cs typeface="Times New Roman" panose="02020603050405020304" charset="0"/>
              </a:rPr>
              <a:t>沉思？</a:t>
            </a:r>
          </a:p>
          <a:p>
            <a:pPr marL="0" indent="0">
              <a:buNone/>
            </a:pPr>
            <a:r>
              <a:rPr lang="en-US" altLang="zh-CN" sz="2400">
                <a:solidFill>
                  <a:schemeClr val="tx1"/>
                </a:solidFill>
                <a:latin typeface="Times New Roman" panose="02020603050405020304" charset="0"/>
                <a:cs typeface="Times New Roman" panose="02020603050405020304" charset="0"/>
              </a:rPr>
              <a:t>become more aware of</a:t>
            </a:r>
            <a:r>
              <a:rPr lang="zh-CN" altLang="en-US" sz="2400">
                <a:solidFill>
                  <a:schemeClr val="tx1"/>
                </a:solidFill>
                <a:latin typeface="Times New Roman" panose="02020603050405020304" charset="0"/>
                <a:cs typeface="Times New Roman" panose="02020603050405020304" charset="0"/>
              </a:rPr>
              <a:t>更加意识到</a:t>
            </a:r>
          </a:p>
          <a:p>
            <a:pPr marL="0" indent="0">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下一节从</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P</a:t>
            </a:r>
            <a:r>
              <a:rPr lang="en-US" altLang="zh-CN" sz="2400" baseline="-250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191</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开始</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88600" y="1102680"/>
              <a:ext cx="8136720" cy="3323160"/>
            </p14:xfrm>
          </p:contentPart>
        </mc:Choice>
        <mc:Fallback>
          <p:pic>
            <p:nvPicPr>
              <p:cNvPr id="2" name="墨迹 1"/>
              <p:cNvPicPr/>
              <p:nvPr/>
            </p:nvPicPr>
            <p:blipFill>
              <a:blip r:embed="rId5"/>
              <a:stretch>
                <a:fillRect/>
              </a:stretch>
            </p:blipFill>
            <p:spPr>
              <a:xfrm>
                <a:off x="579240" y="1093320"/>
                <a:ext cx="8155440" cy="33418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Every instinct screamed at him to flee the approaching seniors, but the bird’s desperate fluttering mirrored the panic in his own chest. He saw himself in its trapped, helpless state. Taking a deep breath, he blocked out everything else. His slender fingers, usually skilled only at sketching delicate wings, now worked with frantic urgency to pick at the knots confining the creature. The messy tangle of string and debris finally gave way, and the sparrow, with a grateful chirp, shot into the dim hallway just as footsteps halted right behind him.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He wasn’t smirking like others. Instead, he watched the sparrow disappear out of a high window before looking back at Leo, who was still crouched on the floor, braced for ridicule. “It takes courage to stop for something when you are running for yourself,” Mark said, his usually harsh voice turning soft. After this, he reached a hand to Leo and tugged him up to his feet. “Are we good?” The question was gentle, accompanied by a smile that disarmed Leo's lingering tension. It was at that moment that Leo understood his moment of vulnerability had unexpectedly bridged the gap between two different souls.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zh-CN" altLang="en-US" sz="2400"/>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6880"/>
            <a:ext cx="10968990" cy="5812790"/>
          </a:xfrm>
          <a:ln>
            <a:solidFill>
              <a:schemeClr val="accent1"/>
            </a:solidFill>
          </a:ln>
        </p:spPr>
        <p:txBody>
          <a:bodyPr>
            <a:normAutofit/>
          </a:bodyPr>
          <a:lstStyle/>
          <a:p>
            <a:pPr marL="0" indent="0" algn="just">
              <a:lnSpc>
                <a:spcPts val="2300"/>
              </a:lnSpc>
              <a:spcAft>
                <a:spcPts val="0"/>
              </a:spcAft>
              <a:buNone/>
            </a:pPr>
            <a:r>
              <a:rPr lang="en-US" altLang="zh-CN" sz="2400">
                <a:solidFill>
                  <a:srgbClr val="FF0000"/>
                </a:solidFill>
              </a:rPr>
              <a:t>14.15</a:t>
            </a:r>
            <a:r>
              <a:rPr lang="zh-CN" altLang="en-US" sz="2400">
                <a:solidFill>
                  <a:srgbClr val="FF0000"/>
                </a:solidFill>
              </a:rPr>
              <a:t>被误解、被错怪</a:t>
            </a:r>
          </a:p>
          <a:p>
            <a:pPr marL="0" indent="0" algn="just">
              <a:lnSpc>
                <a:spcPts val="2300"/>
              </a:lnSpc>
              <a:spcAft>
                <a:spcPts val="0"/>
              </a:spcAft>
              <a:buNone/>
            </a:pPr>
            <a:r>
              <a:rPr lang="zh-CN" altLang="en-US" sz="2400">
                <a:solidFill>
                  <a:schemeClr val="tx1"/>
                </a:solidFill>
                <a:effectLst>
                  <a:outerShdw blurRad="38100" dist="38100" dir="2700000" algn="tl">
                    <a:srgbClr val="000000">
                      <a:alpha val="43137"/>
                    </a:srgbClr>
                  </a:outerShdw>
                </a:effectLst>
              </a:rPr>
              <a:t>下边的表达不需要掌握</a:t>
            </a:r>
          </a:p>
          <a:p>
            <a:pPr marL="0" indent="0" algn="just">
              <a:lnSpc>
                <a:spcPts val="2300"/>
              </a:lnSpc>
              <a:spcAft>
                <a:spcPts val="0"/>
              </a:spcAft>
              <a:buNone/>
            </a:pPr>
            <a:r>
              <a:rPr lang="en-US" altLang="zh-CN" sz="2400">
                <a:solidFill>
                  <a:schemeClr val="tx1"/>
                </a:solidFill>
              </a:rPr>
              <a:t>(</a:t>
            </a:r>
            <a:r>
              <a:rPr lang="zh-CN" altLang="en-US" sz="2400">
                <a:solidFill>
                  <a:schemeClr val="tx1"/>
                </a:solidFill>
              </a:rPr>
              <a:t>拓展）容易被误解的短语：</a:t>
            </a:r>
          </a:p>
          <a:p>
            <a:pPr marL="0" indent="0" algn="just">
              <a:lnSpc>
                <a:spcPts val="2300"/>
              </a:lnSpc>
              <a:spcAft>
                <a:spcPts val="0"/>
              </a:spcAft>
              <a:buNone/>
            </a:pPr>
            <a:r>
              <a:rPr lang="en-US" altLang="zh-CN" sz="2400">
                <a:solidFill>
                  <a:schemeClr val="tx1"/>
                </a:solidFill>
              </a:rPr>
              <a:t>busboy</a:t>
            </a:r>
          </a:p>
          <a:p>
            <a:pPr marL="0" indent="0" algn="just">
              <a:lnSpc>
                <a:spcPts val="2300"/>
              </a:lnSpc>
              <a:spcAft>
                <a:spcPts val="0"/>
              </a:spcAft>
              <a:buNone/>
            </a:pPr>
            <a:r>
              <a:rPr lang="en-US" altLang="zh-CN" sz="2400">
                <a:solidFill>
                  <a:schemeClr val="tx1"/>
                </a:solidFill>
              </a:rPr>
              <a:t>dry goods </a:t>
            </a:r>
          </a:p>
          <a:p>
            <a:pPr marL="0" indent="0" algn="just">
              <a:lnSpc>
                <a:spcPts val="2300"/>
              </a:lnSpc>
              <a:spcAft>
                <a:spcPts val="0"/>
              </a:spcAft>
              <a:buNone/>
            </a:pPr>
            <a:r>
              <a:rPr lang="en-US" altLang="zh-CN" sz="2400">
                <a:solidFill>
                  <a:schemeClr val="tx1"/>
                </a:solidFill>
              </a:rPr>
              <a:t>blind date</a:t>
            </a:r>
          </a:p>
          <a:p>
            <a:pPr marL="0" indent="0" algn="just">
              <a:lnSpc>
                <a:spcPts val="2300"/>
              </a:lnSpc>
              <a:spcAft>
                <a:spcPts val="0"/>
              </a:spcAft>
              <a:buNone/>
            </a:pPr>
            <a:r>
              <a:rPr lang="en-US" altLang="zh-CN" sz="2400">
                <a:solidFill>
                  <a:schemeClr val="tx1"/>
                </a:solidFill>
              </a:rPr>
              <a:t>eleventh hour </a:t>
            </a:r>
          </a:p>
          <a:p>
            <a:pPr marL="0" indent="0" algn="just">
              <a:lnSpc>
                <a:spcPts val="2300"/>
              </a:lnSpc>
              <a:spcAft>
                <a:spcPts val="0"/>
              </a:spcAft>
              <a:buNone/>
            </a:pPr>
            <a:r>
              <a:rPr lang="en-US" altLang="zh-CN" sz="2400">
                <a:solidFill>
                  <a:schemeClr val="tx1"/>
                </a:solidFill>
              </a:rPr>
              <a:t>personal remark </a:t>
            </a:r>
          </a:p>
          <a:p>
            <a:pPr marL="0" indent="0" algn="just">
              <a:lnSpc>
                <a:spcPts val="2300"/>
              </a:lnSpc>
              <a:spcAft>
                <a:spcPts val="0"/>
              </a:spcAft>
              <a:buNone/>
            </a:pPr>
            <a:r>
              <a:rPr lang="en-US" altLang="zh-CN" sz="2400">
                <a:solidFill>
                  <a:schemeClr val="tx1"/>
                </a:solidFill>
              </a:rPr>
              <a:t>sweet water </a:t>
            </a:r>
          </a:p>
          <a:p>
            <a:pPr marL="0" indent="0" algn="just">
              <a:lnSpc>
                <a:spcPts val="2300"/>
              </a:lnSpc>
              <a:spcAft>
                <a:spcPts val="0"/>
              </a:spcAft>
              <a:buNone/>
            </a:pPr>
            <a:r>
              <a:rPr lang="en-US" altLang="zh-CN" sz="2400">
                <a:solidFill>
                  <a:schemeClr val="tx1"/>
                </a:solidFill>
              </a:rPr>
              <a:t>confidence man</a:t>
            </a:r>
          </a:p>
          <a:p>
            <a:pPr marL="0" indent="0" algn="just">
              <a:lnSpc>
                <a:spcPts val="2300"/>
              </a:lnSpc>
              <a:spcAft>
                <a:spcPts val="0"/>
              </a:spcAft>
              <a:buNone/>
            </a:pPr>
            <a:r>
              <a:rPr lang="en-US" altLang="zh-CN" sz="2400">
                <a:solidFill>
                  <a:schemeClr val="tx1"/>
                </a:solidFill>
              </a:rPr>
              <a:t>capital idea </a:t>
            </a:r>
          </a:p>
          <a:p>
            <a:pPr marL="0" indent="0" algn="just">
              <a:lnSpc>
                <a:spcPts val="2300"/>
              </a:lnSpc>
              <a:spcAft>
                <a:spcPts val="0"/>
              </a:spcAft>
              <a:buNone/>
            </a:pPr>
            <a:r>
              <a:rPr lang="en-US" altLang="zh-CN" sz="2400">
                <a:solidFill>
                  <a:schemeClr val="tx1"/>
                </a:solidFill>
              </a:rPr>
              <a:t>red tape</a:t>
            </a:r>
          </a:p>
          <a:p>
            <a:pPr marL="0" indent="0" algn="just">
              <a:lnSpc>
                <a:spcPts val="2300"/>
              </a:lnSpc>
              <a:spcAft>
                <a:spcPts val="0"/>
              </a:spcAft>
              <a:buNone/>
            </a:pPr>
            <a:r>
              <a:rPr lang="en-US" altLang="zh-CN" sz="2400">
                <a:solidFill>
                  <a:schemeClr val="tx1"/>
                </a:solidFill>
              </a:rPr>
              <a:t>dead president </a:t>
            </a:r>
          </a:p>
          <a:p>
            <a:pPr marL="0" indent="0" algn="just">
              <a:lnSpc>
                <a:spcPts val="2300"/>
              </a:lnSpc>
              <a:spcAft>
                <a:spcPts val="0"/>
              </a:spcAft>
              <a:buNone/>
            </a:pPr>
            <a:r>
              <a:rPr lang="en-US" altLang="zh-CN" sz="2400">
                <a:solidFill>
                  <a:schemeClr val="tx1"/>
                </a:solidFill>
              </a:rPr>
              <a:t>service station </a:t>
            </a:r>
          </a:p>
          <a:p>
            <a:pPr marL="0" indent="0" algn="just">
              <a:lnSpc>
                <a:spcPts val="2300"/>
              </a:lnSpc>
              <a:spcAft>
                <a:spcPts val="0"/>
              </a:spcAft>
              <a:buNone/>
            </a:pPr>
            <a:r>
              <a:rPr lang="en-US" altLang="zh-CN" sz="2400">
                <a:solidFill>
                  <a:schemeClr val="tx1"/>
                </a:solidFill>
              </a:rPr>
              <a:t>sporting house </a:t>
            </a:r>
          </a:p>
          <a:p>
            <a:pPr marL="0" indent="0" algn="just">
              <a:lnSpc>
                <a:spcPts val="2300"/>
              </a:lnSpc>
              <a:spcAft>
                <a:spcPts val="0"/>
              </a:spcAft>
              <a:buNone/>
            </a:pPr>
            <a:r>
              <a:rPr lang="en-US" altLang="zh-CN" sz="2400">
                <a:solidFill>
                  <a:schemeClr val="tx1"/>
                </a:solidFill>
              </a:rPr>
              <a:t>rest room </a:t>
            </a:r>
          </a:p>
          <a:p>
            <a:pPr marL="0" indent="0" algn="just">
              <a:lnSpc>
                <a:spcPts val="2300"/>
              </a:lnSpc>
              <a:spcAft>
                <a:spcPts val="0"/>
              </a:spcAft>
              <a:buNone/>
            </a:pPr>
            <a:r>
              <a:rPr lang="en-US" altLang="zh-CN" sz="2400">
                <a:solidFill>
                  <a:schemeClr val="tx1"/>
                </a:solidFill>
              </a:rPr>
              <a:t>horse sense </a:t>
            </a:r>
          </a:p>
          <a:p>
            <a:pPr marL="0" indent="0" algn="just">
              <a:lnSpc>
                <a:spcPts val="2300"/>
              </a:lnSpc>
              <a:spcAft>
                <a:spcPts val="0"/>
              </a:spcAft>
              <a:buNone/>
            </a:pPr>
            <a:r>
              <a:rPr lang="en-US" altLang="zh-CN" sz="2400">
                <a:solidFill>
                  <a:schemeClr val="tx1"/>
                </a:solidFill>
              </a:rPr>
              <a:t>blue stocking </a:t>
            </a:r>
          </a:p>
          <a:p>
            <a:pPr marL="0" indent="0">
              <a:buNone/>
            </a:pPr>
            <a:endParaRPr lang="en-US" altLang="zh-CN"/>
          </a:p>
          <a:p>
            <a:pPr marL="0" indent="0">
              <a:buNone/>
            </a:pPr>
            <a:endParaRPr lang="zh-CN" altLang="en-US"/>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46710"/>
            <a:ext cx="10968990" cy="5902960"/>
          </a:xfrm>
          <a:ln>
            <a:solidFill>
              <a:schemeClr val="accent1"/>
            </a:solidFill>
          </a:ln>
        </p:spPr>
        <p:txBody>
          <a:bodyPr/>
          <a:lstStyle/>
          <a:p>
            <a:pPr marL="0" indent="0">
              <a:buNone/>
            </a:pPr>
            <a:r>
              <a:rPr lang="en-US" altLang="zh-CN" sz="2000">
                <a:solidFill>
                  <a:schemeClr val="tx1"/>
                </a:solidFill>
                <a:latin typeface="Times New Roman" panose="02020603050405020304" charset="0"/>
                <a:cs typeface="Times New Roman" panose="02020603050405020304" charset="0"/>
              </a:rPr>
              <a:t>pull one’s leg </a:t>
            </a:r>
          </a:p>
          <a:p>
            <a:pPr marL="0" indent="0">
              <a:buNone/>
            </a:pPr>
            <a:r>
              <a:rPr lang="en-US" altLang="zh-CN" sz="2000">
                <a:solidFill>
                  <a:schemeClr val="tx1"/>
                </a:solidFill>
                <a:latin typeface="Times New Roman" panose="02020603050405020304" charset="0"/>
                <a:cs typeface="Times New Roman" panose="02020603050405020304" charset="0"/>
              </a:rPr>
              <a:t>in one’s birthday suit </a:t>
            </a:r>
          </a:p>
          <a:p>
            <a:pPr marL="0" indent="0">
              <a:buNone/>
            </a:pPr>
            <a:r>
              <a:rPr lang="en-US" altLang="zh-CN" sz="2000">
                <a:solidFill>
                  <a:schemeClr val="tx1"/>
                </a:solidFill>
                <a:latin typeface="Times New Roman" panose="02020603050405020304" charset="0"/>
                <a:cs typeface="Times New Roman" panose="02020603050405020304" charset="0"/>
              </a:rPr>
              <a:t>eat one’s words </a:t>
            </a:r>
          </a:p>
          <a:p>
            <a:pPr marL="0" indent="0">
              <a:buNone/>
            </a:pPr>
            <a:r>
              <a:rPr lang="en-US" altLang="zh-CN" sz="2000">
                <a:solidFill>
                  <a:schemeClr val="tx1"/>
                </a:solidFill>
                <a:latin typeface="Times New Roman" panose="02020603050405020304" charset="0"/>
                <a:cs typeface="Times New Roman" panose="02020603050405020304" charset="0"/>
              </a:rPr>
              <a:t>an apple of love </a:t>
            </a:r>
          </a:p>
          <a:p>
            <a:pPr marL="0" indent="0">
              <a:buNone/>
            </a:pPr>
            <a:r>
              <a:rPr lang="en-US" altLang="zh-CN" sz="2000">
                <a:solidFill>
                  <a:schemeClr val="tx1"/>
                </a:solidFill>
                <a:latin typeface="Times New Roman" panose="02020603050405020304" charset="0"/>
                <a:cs typeface="Times New Roman" panose="02020603050405020304" charset="0"/>
              </a:rPr>
              <a:t>handwriting on the wall </a:t>
            </a:r>
          </a:p>
          <a:p>
            <a:pPr marL="0" indent="0">
              <a:buNone/>
            </a:pPr>
            <a:r>
              <a:rPr lang="en-US" altLang="zh-CN" sz="2000">
                <a:solidFill>
                  <a:schemeClr val="tx1"/>
                </a:solidFill>
                <a:latin typeface="Times New Roman" panose="02020603050405020304" charset="0"/>
                <a:cs typeface="Times New Roman" panose="02020603050405020304" charset="0"/>
              </a:rPr>
              <a:t>bring down the house </a:t>
            </a:r>
          </a:p>
          <a:p>
            <a:pPr marL="0" indent="0">
              <a:buNone/>
            </a:pPr>
            <a:r>
              <a:rPr lang="en-US" altLang="zh-CN" sz="2000">
                <a:solidFill>
                  <a:schemeClr val="tx1"/>
                </a:solidFill>
                <a:latin typeface="Times New Roman" panose="02020603050405020304" charset="0"/>
                <a:cs typeface="Times New Roman" panose="02020603050405020304" charset="0"/>
              </a:rPr>
              <a:t>have a fit </a:t>
            </a:r>
          </a:p>
          <a:p>
            <a:pPr marL="0" indent="0">
              <a:buNone/>
            </a:pPr>
            <a:r>
              <a:rPr lang="en-US" altLang="zh-CN" sz="2000">
                <a:solidFill>
                  <a:schemeClr val="tx1"/>
                </a:solidFill>
                <a:latin typeface="Times New Roman" panose="02020603050405020304" charset="0"/>
                <a:cs typeface="Times New Roman" panose="02020603050405020304" charset="0"/>
              </a:rPr>
              <a:t>make one’s hair stand on end </a:t>
            </a:r>
          </a:p>
          <a:p>
            <a:pPr marL="0" indent="0">
              <a:buNone/>
            </a:pPr>
            <a:r>
              <a:rPr lang="en-US" altLang="zh-CN" sz="2000">
                <a:solidFill>
                  <a:schemeClr val="tx1"/>
                </a:solidFill>
                <a:latin typeface="Times New Roman" panose="02020603050405020304" charset="0"/>
                <a:cs typeface="Times New Roman" panose="02020603050405020304" charset="0"/>
              </a:rPr>
              <a:t>All his friends didn’t turn up. </a:t>
            </a:r>
          </a:p>
          <a:p>
            <a:pPr marL="0" indent="0">
              <a:buNone/>
            </a:pPr>
            <a:r>
              <a:rPr lang="en-US" altLang="zh-CN" sz="2000">
                <a:solidFill>
                  <a:schemeClr val="tx1"/>
                </a:solidFill>
                <a:latin typeface="Times New Roman" panose="02020603050405020304" charset="0"/>
                <a:cs typeface="Times New Roman" panose="02020603050405020304" charset="0"/>
              </a:rPr>
              <a:t>He was only too pleased to let them go. </a:t>
            </a:r>
          </a:p>
          <a:p>
            <a:pPr marL="0" indent="0">
              <a:buNone/>
            </a:pPr>
            <a:r>
              <a:rPr lang="en-US" altLang="zh-CN" sz="2000">
                <a:solidFill>
                  <a:schemeClr val="tx1"/>
                </a:solidFill>
                <a:latin typeface="Times New Roman" panose="02020603050405020304" charset="0"/>
                <a:cs typeface="Times New Roman" panose="02020603050405020304" charset="0"/>
              </a:rPr>
              <a:t>It can’t be less interesting.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5760"/>
            <a:ext cx="10968990" cy="5883910"/>
          </a:xfrm>
          <a:ln>
            <a:solidFill>
              <a:schemeClr val="accent1"/>
            </a:solidFill>
          </a:ln>
        </p:spPr>
        <p:txBody>
          <a:bodyPr/>
          <a:lstStyle/>
          <a:p>
            <a:pPr marL="0" indent="0">
              <a:buNone/>
            </a:pPr>
            <a:r>
              <a:rPr lang="en-US" altLang="zh-CN" sz="2400">
                <a:solidFill>
                  <a:srgbClr val="FF0000"/>
                </a:solidFill>
                <a:latin typeface="Times New Roman" panose="02020603050405020304" charset="0"/>
                <a:cs typeface="Times New Roman" panose="02020603050405020304" charset="0"/>
              </a:rPr>
              <a:t>14.16</a:t>
            </a:r>
            <a:r>
              <a:rPr lang="zh-CN" altLang="en-US" sz="2400">
                <a:solidFill>
                  <a:srgbClr val="FF0000"/>
                </a:solidFill>
                <a:latin typeface="Times New Roman" panose="02020603050405020304" charset="0"/>
                <a:cs typeface="Times New Roman" panose="02020603050405020304" charset="0"/>
              </a:rPr>
              <a:t>幡然醒悟</a:t>
            </a:r>
          </a:p>
          <a:p>
            <a:pPr marL="0" indent="0">
              <a:buNone/>
            </a:pPr>
            <a:r>
              <a:rPr lang="en-US" altLang="zh-CN" sz="2400">
                <a:solidFill>
                  <a:schemeClr val="tx1"/>
                </a:solidFill>
                <a:latin typeface="Times New Roman" panose="02020603050405020304" charset="0"/>
                <a:cs typeface="Times New Roman" panose="02020603050405020304" charset="0"/>
              </a:rPr>
              <a:t>hit </a:t>
            </a:r>
            <a:r>
              <a:rPr lang="zh-CN" altLang="en-US" sz="2400">
                <a:solidFill>
                  <a:schemeClr val="tx1"/>
                </a:solidFill>
                <a:latin typeface="Times New Roman" panose="02020603050405020304" charset="0"/>
                <a:cs typeface="Times New Roman" panose="02020603050405020304" charset="0"/>
              </a:rPr>
              <a:t>突然想到</a:t>
            </a:r>
          </a:p>
          <a:p>
            <a:pPr marL="0" indent="0">
              <a:buNone/>
            </a:pPr>
            <a:r>
              <a:rPr lang="en-US" altLang="zh-CN" sz="2400">
                <a:solidFill>
                  <a:schemeClr val="tx1"/>
                </a:solidFill>
                <a:latin typeface="Times New Roman" panose="02020603050405020304" charset="0"/>
                <a:cs typeface="Times New Roman" panose="02020603050405020304" charset="0"/>
              </a:rPr>
              <a:t>It hit / struck / occurred to me that I had been holding onto the wrong belief for so many years. </a:t>
            </a:r>
          </a:p>
          <a:p>
            <a:pPr marL="0" indent="0">
              <a:buNone/>
            </a:pPr>
            <a:r>
              <a:rPr lang="en-US" altLang="zh-CN" sz="2400">
                <a:solidFill>
                  <a:schemeClr val="tx1"/>
                </a:solidFill>
                <a:latin typeface="Times New Roman" panose="02020603050405020304" charset="0"/>
                <a:cs typeface="Times New Roman" panose="02020603050405020304" charset="0"/>
              </a:rPr>
              <a:t>have an epiphany</a:t>
            </a:r>
            <a:r>
              <a:rPr lang="zh-CN" altLang="en-US" sz="2400">
                <a:solidFill>
                  <a:schemeClr val="tx1"/>
                </a:solidFill>
                <a:latin typeface="Times New Roman" panose="02020603050405020304" charset="0"/>
                <a:cs typeface="Times New Roman" panose="02020603050405020304" charset="0"/>
              </a:rPr>
              <a:t>突然领悟（了解就可以，太难了）</a:t>
            </a:r>
          </a:p>
          <a:p>
            <a:pPr marL="0" indent="0">
              <a:buNone/>
            </a:pPr>
            <a:r>
              <a:rPr lang="en-US" altLang="zh-CN" sz="2400">
                <a:solidFill>
                  <a:schemeClr val="tx1"/>
                </a:solidFill>
                <a:latin typeface="Times New Roman" panose="02020603050405020304" charset="0"/>
                <a:cs typeface="Times New Roman" panose="02020603050405020304" charset="0"/>
              </a:rPr>
              <a:t>connect the dots</a:t>
            </a:r>
            <a:r>
              <a:rPr lang="zh-CN" altLang="en-US" sz="2400">
                <a:solidFill>
                  <a:schemeClr val="tx1"/>
                </a:solidFill>
                <a:latin typeface="Times New Roman" panose="02020603050405020304" charset="0"/>
                <a:cs typeface="Times New Roman" panose="02020603050405020304" charset="0"/>
              </a:rPr>
              <a:t>串联起点滴</a:t>
            </a:r>
          </a:p>
          <a:p>
            <a:pPr marL="0" indent="0">
              <a:buNone/>
            </a:pPr>
            <a:r>
              <a:rPr lang="en-US" altLang="zh-CN" sz="2400">
                <a:solidFill>
                  <a:schemeClr val="tx1"/>
                </a:solidFill>
                <a:latin typeface="Times New Roman" panose="02020603050405020304" charset="0"/>
                <a:cs typeface="Times New Roman" panose="02020603050405020304" charset="0"/>
              </a:rPr>
              <a:t>At last, she connected the dots and understood how everything fit together. </a:t>
            </a:r>
          </a:p>
          <a:p>
            <a:pPr marL="0" indent="0">
              <a:buNone/>
            </a:pPr>
            <a:r>
              <a:rPr lang="en-US" altLang="zh-CN" sz="2400">
                <a:solidFill>
                  <a:schemeClr val="tx1"/>
                </a:solidFill>
                <a:latin typeface="Times New Roman" panose="02020603050405020304" charset="0"/>
                <a:cs typeface="Times New Roman" panose="02020603050405020304" charset="0"/>
              </a:rPr>
              <a:t>wake up to the reality</a:t>
            </a:r>
            <a:r>
              <a:rPr lang="zh-CN" altLang="en-US" sz="2400">
                <a:solidFill>
                  <a:schemeClr val="tx1"/>
                </a:solidFill>
                <a:latin typeface="Times New Roman" panose="02020603050405020304" charset="0"/>
                <a:cs typeface="Times New Roman" panose="02020603050405020304" charset="0"/>
              </a:rPr>
              <a:t>意识到现实</a:t>
            </a:r>
          </a:p>
          <a:p>
            <a:pPr marL="0" indent="0">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p:txBody>
          <a:bodyPr/>
          <a:lstStyle/>
          <a:p>
            <a:pPr marL="0" indent="0">
              <a:buNone/>
            </a:pPr>
            <a:endParaRPr lang="zh-CN" altLang="en-US"/>
          </a:p>
        </p:txBody>
      </p:sp>
      <p:pic>
        <p:nvPicPr>
          <p:cNvPr id="4" name="图片 3" descr="Screenshot_20251204_044536_com.baidu.netdisk_edit"/>
          <p:cNvPicPr>
            <a:picLocks noChangeAspect="1"/>
          </p:cNvPicPr>
          <p:nvPr/>
        </p:nvPicPr>
        <p:blipFill>
          <a:blip r:embed="rId4"/>
          <a:stretch>
            <a:fillRect/>
          </a:stretch>
        </p:blipFill>
        <p:spPr>
          <a:xfrm>
            <a:off x="193040" y="243840"/>
            <a:ext cx="11999595" cy="6254115"/>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noAutofit/>
          </a:bodyPr>
          <a:lstStyle/>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Several years ago, I went through a bad stretch. I was beaten down by loneliness and marriage problems, and our house was constantly going through construction. To top it all off, my epilepsy became so severe that I spent a life-threatening week in the hospital, part of the time in a coma.</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After a miraculous escape from death, </a:t>
            </a:r>
            <a:r>
              <a:rPr lang="en-US" altLang="zh-CN" sz="2400" b="1" u="sng">
                <a:solidFill>
                  <a:schemeClr val="tx1"/>
                </a:solidFill>
                <a:latin typeface="Times New Roman" panose="02020603050405020304" charset="0"/>
                <a:cs typeface="Times New Roman" panose="02020603050405020304" charset="0"/>
              </a:rPr>
              <a:t>it dawned on me</a:t>
            </a:r>
            <a:r>
              <a:rPr lang="en-US" altLang="zh-CN" sz="2400">
                <a:solidFill>
                  <a:schemeClr val="tx1"/>
                </a:solidFill>
                <a:latin typeface="Times New Roman" panose="02020603050405020304" charset="0"/>
                <a:cs typeface="Times New Roman" panose="02020603050405020304" charset="0"/>
              </a:rPr>
              <a:t>: My number should have been called, but I was still here. There must be a reason. I needed to set my life on a better trajectory. But what could I do? Plenty of things had to change, but most of the pieces were out of my control.</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noAutofit/>
          </a:bodyPr>
          <a:lstStyle/>
          <a:p>
            <a:pPr marL="0" indent="0" algn="just">
              <a:spcAft>
                <a:spcPts val="0"/>
              </a:spcAft>
              <a:buNone/>
            </a:pPr>
            <a:r>
              <a:rPr lang="en-US" altLang="zh-CN" sz="2000" b="1">
                <a:solidFill>
                  <a:srgbClr val="FF0000"/>
                </a:solidFill>
                <a:latin typeface="Times New Roman" panose="02020603050405020304" charset="0"/>
                <a:cs typeface="Times New Roman" panose="02020603050405020304" charset="0"/>
              </a:rPr>
              <a:t>14.17</a:t>
            </a:r>
            <a:r>
              <a:rPr lang="zh-CN" altLang="en-US" sz="2000" b="1">
                <a:solidFill>
                  <a:srgbClr val="FF0000"/>
                </a:solidFill>
                <a:latin typeface="Times New Roman" panose="02020603050405020304" charset="0"/>
                <a:cs typeface="Times New Roman" panose="02020603050405020304" charset="0"/>
              </a:rPr>
              <a:t>被理解、被认可</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feel validated</a:t>
            </a:r>
            <a:r>
              <a:rPr lang="zh-CN" altLang="en-US" sz="2000">
                <a:solidFill>
                  <a:schemeClr val="tx1"/>
                </a:solidFill>
                <a:latin typeface="Times New Roman" panose="02020603050405020304" charset="0"/>
                <a:cs typeface="Times New Roman" panose="02020603050405020304" charset="0"/>
              </a:rPr>
              <a:t>感到被肯定</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I realized that truth happiness lies not in seeking external validation but in finding inner tranquility. </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resonate with someone</a:t>
            </a:r>
            <a:r>
              <a:rPr lang="zh-CN" altLang="en-US" sz="2000">
                <a:solidFill>
                  <a:schemeClr val="tx1"/>
                </a:solidFill>
                <a:latin typeface="Times New Roman" panose="02020603050405020304" charset="0"/>
                <a:cs typeface="Times New Roman" panose="02020603050405020304" charset="0"/>
              </a:rPr>
              <a:t>引起共鸣（其他的表达？）</a:t>
            </a:r>
          </a:p>
          <a:p>
            <a:pPr marL="0" indent="0" algn="just">
              <a:spcAft>
                <a:spcPts val="0"/>
              </a:spcAft>
              <a:buNone/>
            </a:pPr>
            <a:r>
              <a:rPr lang="en-US" altLang="zh-CN" sz="2000" b="1">
                <a:solidFill>
                  <a:srgbClr val="FF0000"/>
                </a:solidFill>
                <a:latin typeface="Times New Roman" panose="02020603050405020304" charset="0"/>
                <a:cs typeface="Times New Roman" panose="02020603050405020304" charset="0"/>
              </a:rPr>
              <a:t>14.18 </a:t>
            </a:r>
            <a:r>
              <a:rPr lang="zh-CN" altLang="en-US" sz="2000" b="1">
                <a:solidFill>
                  <a:srgbClr val="FF0000"/>
                </a:solidFill>
                <a:latin typeface="Times New Roman" panose="02020603050405020304" charset="0"/>
                <a:cs typeface="Times New Roman" panose="02020603050405020304" charset="0"/>
              </a:rPr>
              <a:t>释然、放下、看开了</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relieved</a:t>
            </a:r>
            <a:r>
              <a:rPr lang="zh-CN" altLang="en-US" sz="2000">
                <a:solidFill>
                  <a:schemeClr val="tx1"/>
                </a:solidFill>
                <a:latin typeface="Times New Roman" panose="02020603050405020304" charset="0"/>
                <a:cs typeface="Times New Roman" panose="02020603050405020304" charset="0"/>
              </a:rPr>
              <a:t>松了一口气的</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breathe / exhale / let out a sigh of relief </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let go of</a:t>
            </a:r>
            <a:r>
              <a:rPr lang="zh-CN" altLang="en-US" sz="2000">
                <a:solidFill>
                  <a:schemeClr val="tx1"/>
                </a:solidFill>
                <a:latin typeface="Times New Roman" panose="02020603050405020304" charset="0"/>
                <a:cs typeface="Times New Roman" panose="02020603050405020304" charset="0"/>
              </a:rPr>
              <a:t>放下、释怀</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The art of life is to know when to let go and when to hold fast. </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come to terms with</a:t>
            </a:r>
            <a:r>
              <a:rPr lang="zh-CN" altLang="en-US" sz="2000">
                <a:solidFill>
                  <a:schemeClr val="tx1"/>
                </a:solidFill>
                <a:latin typeface="Times New Roman" panose="02020603050405020304" charset="0"/>
                <a:cs typeface="Times New Roman" panose="02020603050405020304" charset="0"/>
              </a:rPr>
              <a:t>逐渐接受</a:t>
            </a:r>
          </a:p>
          <a:p>
            <a:pPr marL="0" indent="0" algn="just">
              <a:spcAft>
                <a:spcPts val="0"/>
              </a:spcAft>
              <a:buNone/>
            </a:pPr>
            <a:r>
              <a:rPr lang="en-US" altLang="zh-CN" sz="2000">
                <a:solidFill>
                  <a:schemeClr val="tx1"/>
                </a:solidFill>
                <a:latin typeface="Times New Roman" panose="02020603050405020304" charset="0"/>
                <a:cs typeface="Times New Roman" panose="02020603050405020304" charset="0"/>
              </a:rPr>
              <a:t>It took him a while to come to terms with the end of the friendship. </a:t>
            </a:r>
          </a:p>
          <a:p>
            <a:pPr marL="0" indent="0" algn="just">
              <a:spcAft>
                <a:spcPts val="0"/>
              </a:spcAft>
              <a:buNone/>
            </a:pPr>
            <a:r>
              <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make peace with</a:t>
            </a:r>
            <a:r>
              <a:rPr lang="zh-CN" altLang="en-US"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和解</a:t>
            </a:r>
            <a:endPar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endParaRPr lang="en-US" altLang="zh-CN" sz="20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6250"/>
            <a:ext cx="10968990" cy="5773420"/>
          </a:xfrm>
        </p:spPr>
        <p:txBody>
          <a:bodyPr/>
          <a:lstStyle/>
          <a:p>
            <a:pPr marL="0" indent="0">
              <a:buNone/>
            </a:pPr>
            <a:endParaRPr lang="zh-CN" altLang="en-US"/>
          </a:p>
        </p:txBody>
      </p:sp>
      <p:pic>
        <p:nvPicPr>
          <p:cNvPr id="4" name="图片 3" descr="220a5ab8-bf78-4ab7-82d9-ddb50460dc95_edit_2200651"/>
          <p:cNvPicPr>
            <a:picLocks noChangeAspect="1"/>
          </p:cNvPicPr>
          <p:nvPr/>
        </p:nvPicPr>
        <p:blipFill>
          <a:blip r:embed="rId4"/>
          <a:stretch>
            <a:fillRect/>
          </a:stretch>
        </p:blipFill>
        <p:spPr>
          <a:xfrm>
            <a:off x="454660" y="476885"/>
            <a:ext cx="11299825" cy="3093085"/>
          </a:xfrm>
          <a:prstGeom prst="rect">
            <a:avLst/>
          </a:prstGeom>
        </p:spPr>
      </p:pic>
      <p:pic>
        <p:nvPicPr>
          <p:cNvPr id="5" name="图片 4" descr="02478d31-771f-4925-90c4-f8dcf68de2d4_edit_2202071"/>
          <p:cNvPicPr>
            <a:picLocks noChangeAspect="1"/>
          </p:cNvPicPr>
          <p:nvPr/>
        </p:nvPicPr>
        <p:blipFill>
          <a:blip r:embed="rId5"/>
          <a:stretch>
            <a:fillRect/>
          </a:stretch>
        </p:blipFill>
        <p:spPr>
          <a:xfrm>
            <a:off x="564515" y="3569970"/>
            <a:ext cx="11012805" cy="2911475"/>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681</Words>
  <Application>Microsoft Office PowerPoint</Application>
  <PresentationFormat>宽屏</PresentationFormat>
  <Paragraphs>59</Paragraphs>
  <Slides>11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11</vt:i4>
      </vt:variant>
    </vt:vector>
  </HeadingPairs>
  <TitlesOfParts>
    <vt:vector size="16" baseType="lpstr">
      <vt:lpstr>微软雅黑</vt:lpstr>
      <vt:lpstr>Arial</vt:lpstr>
      <vt:lpstr>Times New Roman</vt:lpstr>
      <vt:lpstr>Wingdings</vt:lpstr>
      <vt:lpstr>WPS</vt:lpstr>
      <vt:lpstr>《读后续写工具箱》（十三）</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177</cp:revision>
  <dcterms:created xsi:type="dcterms:W3CDTF">2019-06-19T02:08:00Z</dcterms:created>
  <dcterms:modified xsi:type="dcterms:W3CDTF">2025-12-05T04:37:52Z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2052-12.1.0.23542</vt:lpwstr>
  </property>
  <property fmtid="{D5CDD505-2E9C-101B-9397-08002B2CF9AE}" pid="3" name="ICV">
    <vt:lpwstr>88993FEA451C4548A8DADCF4DBA55F25_11</vt:lpwstr>
  </property>
</Properties>
</file>